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{ "User Info": [ { "User ID": "12", "User </a:t>
            </a:r>
            <a:r>
              <a:rPr lang="en-US" dirty="0" err="1" smtClean="0"/>
              <a:t>Nmae</a:t>
            </a:r>
            <a:r>
              <a:rPr lang="en-US" dirty="0" smtClean="0"/>
              <a:t>": "Krishnan" } ], "Tops": [ { "Male_Top_1": true, "Male___Top___2": false, "Male_Top_3": true } ] 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{ "User Info": [ { "User ID": "12", "User Nmae": "Krishnan" } ], "Tops": [ { "Male_Top_1": true, "Male___Top___2": false, "Male_Top_3": true } ] }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"User Info": [ { "User ID": "12", "User Nmae": "Krishnan" } ], "Tops": [ { "Male_Top_1": true, "Male___Top___2": false, "Male_Top_3": true } ] }</dc:title>
  <dc:creator>AJAYKUMAR</dc:creator>
  <cp:lastModifiedBy>AJAYKUMAR</cp:lastModifiedBy>
  <cp:revision>1</cp:revision>
  <dcterms:created xsi:type="dcterms:W3CDTF">2006-08-16T00:00:00Z</dcterms:created>
  <dcterms:modified xsi:type="dcterms:W3CDTF">2022-12-18T07:45:32Z</dcterms:modified>
</cp:coreProperties>
</file>