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A122C-0E9E-F575-3FB4-54A1E3BC2194}"/>
              </a:ext>
            </a:extLst>
          </p:cNvPr>
          <p:cNvSpPr txBox="1"/>
          <p:nvPr/>
        </p:nvSpPr>
        <p:spPr>
          <a:xfrm>
            <a:off x="2833255" y="1634830"/>
            <a:ext cx="6525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5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2C880-5155-1760-E57A-05B52E56B439}"/>
              </a:ext>
            </a:extLst>
          </p:cNvPr>
          <p:cNvSpPr txBox="1"/>
          <p:nvPr/>
        </p:nvSpPr>
        <p:spPr>
          <a:xfrm>
            <a:off x="1496291" y="3144974"/>
            <a:ext cx="919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 HR SCORECARD : MEASURING SUCCESS IN TALENT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72813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R Scorecard : Measuring Success In Talent Management7">
            <a:extLst>
              <a:ext uri="{FF2B5EF4-FFF2-40B4-BE49-F238E27FC236}">
                <a16:creationId xmlns:a16="http://schemas.microsoft.com/office/drawing/2014/main" id="{4E8D18A1-3620-4AB8-9EB8-0943567C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52512"/>
            <a:ext cx="951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62DF6-6B3E-30DE-E3E2-ECDFA38B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283" y="0"/>
            <a:ext cx="8877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3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E095A-3369-A099-D1B1-09A5BD5D9955}"/>
              </a:ext>
            </a:extLst>
          </p:cNvPr>
          <p:cNvSpPr txBox="1"/>
          <p:nvPr/>
        </p:nvSpPr>
        <p:spPr>
          <a:xfrm>
            <a:off x="2833255" y="1634830"/>
            <a:ext cx="6525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STORY LINE</a:t>
            </a:r>
            <a:endParaRPr lang="en-IN" sz="5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6CD17-8A7F-1131-7F0C-A73BE44D16BF}"/>
              </a:ext>
            </a:extLst>
          </p:cNvPr>
          <p:cNvSpPr txBox="1"/>
          <p:nvPr/>
        </p:nvSpPr>
        <p:spPr>
          <a:xfrm>
            <a:off x="1496291" y="3144974"/>
            <a:ext cx="919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TABLEAU HR SCORECARD : MEASURING SUCCESS IN TALENT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2537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Scorecard : Measuring Success In Talent Management1">
            <a:extLst>
              <a:ext uri="{FF2B5EF4-FFF2-40B4-BE49-F238E27FC236}">
                <a16:creationId xmlns:a16="http://schemas.microsoft.com/office/drawing/2014/main" id="{9506BACD-C77D-4849-A1C7-DEEEED84A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52512"/>
            <a:ext cx="951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R Scorecard : Measuring Success In Talent Management2">
            <a:extLst>
              <a:ext uri="{FF2B5EF4-FFF2-40B4-BE49-F238E27FC236}">
                <a16:creationId xmlns:a16="http://schemas.microsoft.com/office/drawing/2014/main" id="{A7803FAC-0506-4E10-A243-C784B29E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52512"/>
            <a:ext cx="951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R Scorecard : Measuring Success In Talent Management3">
            <a:extLst>
              <a:ext uri="{FF2B5EF4-FFF2-40B4-BE49-F238E27FC236}">
                <a16:creationId xmlns:a16="http://schemas.microsoft.com/office/drawing/2014/main" id="{8E0995E7-5D6E-44E8-BF52-4242D27E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52512"/>
            <a:ext cx="951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R Scorecard : Measuring Success In Talent Management4">
            <a:extLst>
              <a:ext uri="{FF2B5EF4-FFF2-40B4-BE49-F238E27FC236}">
                <a16:creationId xmlns:a16="http://schemas.microsoft.com/office/drawing/2014/main" id="{5550409B-345B-43C0-A32A-E3B166971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52512"/>
            <a:ext cx="951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R Scorecard : Measuring Success In Talent Management5">
            <a:extLst>
              <a:ext uri="{FF2B5EF4-FFF2-40B4-BE49-F238E27FC236}">
                <a16:creationId xmlns:a16="http://schemas.microsoft.com/office/drawing/2014/main" id="{2D54FC02-5513-416A-BF80-96A0E8BF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52512"/>
            <a:ext cx="951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R Scorecard : Measuring Success In Talent Management6">
            <a:extLst>
              <a:ext uri="{FF2B5EF4-FFF2-40B4-BE49-F238E27FC236}">
                <a16:creationId xmlns:a16="http://schemas.microsoft.com/office/drawing/2014/main" id="{ACCBAA8B-5332-4843-B794-8DA8D43A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62" y="1052512"/>
            <a:ext cx="9515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AJAY KUMAR</cp:lastModifiedBy>
  <cp:revision>1</cp:revision>
  <dcterms:created xsi:type="dcterms:W3CDTF">2023-09-29T12:03:51Z</dcterms:created>
  <dcterms:modified xsi:type="dcterms:W3CDTF">2023-09-29T12:11:34Z</dcterms:modified>
</cp:coreProperties>
</file>