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A800-BAC9-143A-4FD0-62B4AF711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AD4E8-5AAC-229D-4CA2-D7497E5FE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8A4C-20BC-6F9E-6005-AB119AD3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99EF-A2A8-F461-9B69-4BA7B7C7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81B7-FBA8-5955-5755-93B896B7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1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0299-DA4B-CD43-407B-2DC45BFB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F86B1-4B04-4735-4045-C388A6AD1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F640-2713-2326-0414-2CAC58B2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54A13-4840-9A09-CF6C-C1353204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33BF3-B204-BE7B-2B43-0444C9A5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0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A8A86-9DF2-220D-E6C9-DDB08BBE1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C4C2C-C54C-CDCB-B4BC-5579BF17F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F5C39-724B-8015-54BF-682F608F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B1B3-FC4C-701C-8089-01E8EA47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0652F-EA3C-6A86-7CB0-DFFFA3D2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9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FE1F-8631-7C40-3EB8-86C51439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9FD05-DD0D-6CEB-CFF3-29FF7408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1853-AC2E-75F5-429D-045A6035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52A5A-4C7A-0577-B210-A4FC8366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C6481-A852-DAD6-F0C2-C99AE8D8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3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606D-0FF8-3412-FB2C-4F6A79B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0CBD3-6E7D-D81C-8B9F-FB00D140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1D070-B04F-951C-A76A-A30B7ED3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53D55-A3D3-813E-7732-A81F2B46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BAB8-F423-76DB-36D3-0D8733CA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2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5070-C5AD-5DC2-FE96-C0BC64F7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E180-7FE1-A216-E087-7ECD9F7AD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48C2F-FF78-BD50-83E2-A1CEBDA21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BF5CF-A5B8-9F15-E376-F32375E7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00974-B42E-A740-CDE3-33A06501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AF0CB-DF7F-9F64-6D7C-C816F51F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04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9B17-23B9-7070-1077-BEE434E2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39898-317B-B01B-25A9-D68BC26A0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03054-B1A5-8070-DC27-9F8139AF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4693E-F692-F629-2C54-033367193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4683F-4F20-CE2B-C4BD-072E41A63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01754-CAF5-ADF1-936C-DEDE8D16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15C0B-87BC-0814-C2BB-E06E11FA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E14CC-1ED8-5F74-3A25-F661B748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22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DD91-93B4-B5B8-A23A-C6F38023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01D8E-0744-322B-B3A7-92E1A069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610CA-50CD-247F-18BA-288B2B10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87DE9-8109-7B92-C0E5-27FCC1CC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47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7AE73-ACE9-370E-6F32-2F10FD06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EC4D3-56F3-961A-4C69-C00C418A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2C661-76F8-58F9-8301-89252263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13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85E1-AC2B-9404-531B-0CE2ABC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F5FF-FAE4-6B52-9DD7-ABC2829C0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71B08-BC7D-3474-124E-37B5A6561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4B5A0-A7D2-6FE4-A096-618611A7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7E0B0-B110-2C47-A001-BAA1D151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DC440-E6F8-498A-65D4-3B40CBC5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6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D172-07F9-710C-4117-1564F6E1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3A339-0A5F-0833-64A2-466208147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159E7-0F0F-78A2-9A12-5A18A281A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B7A7-AB12-5B06-E661-D499F56D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3FB1C-44A2-FA50-5F93-626B1B54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22C05-F53A-158E-4FCC-A563CD1C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47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88EFA-F4B0-0B77-61DD-E941A95C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B2F97-B56F-9358-EB83-7F0D66726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6B403-6256-877F-848C-B79D58FE1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E50A-AD56-7912-5B5E-02889FBB8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0B7E-4A2E-E04C-8721-AA41A31AF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09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linkedin.com/in/ajaykushwaha30/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linkedin.com/in/ajaykushwaha30/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4D00B-0EC6-B511-B188-483E36D71A93}"/>
              </a:ext>
            </a:extLst>
          </p:cNvPr>
          <p:cNvSpPr txBox="1"/>
          <p:nvPr/>
        </p:nvSpPr>
        <p:spPr>
          <a:xfrm>
            <a:off x="3107094" y="307910"/>
            <a:ext cx="598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 Analysis</a:t>
            </a:r>
            <a:endParaRPr lang="en-IN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B4AE7-81D9-D088-30D7-B208DB5847D4}"/>
              </a:ext>
            </a:extLst>
          </p:cNvPr>
          <p:cNvSpPr txBox="1"/>
          <p:nvPr/>
        </p:nvSpPr>
        <p:spPr>
          <a:xfrm>
            <a:off x="242596" y="1112862"/>
            <a:ext cx="2416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STEPS IN PROJECT </a:t>
            </a:r>
            <a:endParaRPr lang="en-IN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3FC80-79E0-C7C0-618A-F5DCD27A0E7B}"/>
              </a:ext>
            </a:extLst>
          </p:cNvPr>
          <p:cNvSpPr txBox="1"/>
          <p:nvPr/>
        </p:nvSpPr>
        <p:spPr>
          <a:xfrm>
            <a:off x="195943" y="1503641"/>
            <a:ext cx="11616612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Requirement Gathering/Business Requirements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Data Walkthrough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Data Connections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Data Cleaning/Quality Check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Data Modelling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Data Processing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DAX Calculations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Dashboard Lay Outing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Charts Developments and Formatting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Dashboard/Report Development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Insights Generation</a:t>
            </a:r>
          </a:p>
        </p:txBody>
      </p:sp>
      <p:pic>
        <p:nvPicPr>
          <p:cNvPr id="10" name="Picture 9" descr="A yellow square with black and black logo&#10;&#10;Description automatically generated">
            <a:extLst>
              <a:ext uri="{FF2B5EF4-FFF2-40B4-BE49-F238E27FC236}">
                <a16:creationId xmlns:a16="http://schemas.microsoft.com/office/drawing/2014/main" id="{19A5C1A5-ED97-D016-353F-874F31CF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07302"/>
            <a:ext cx="97155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logo of a graph&#10;&#10;Description automatically generated">
            <a:extLst>
              <a:ext uri="{FF2B5EF4-FFF2-40B4-BE49-F238E27FC236}">
                <a16:creationId xmlns:a16="http://schemas.microsoft.com/office/drawing/2014/main" id="{0E666F07-5E61-905F-B457-09FE974EA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962" y="5787169"/>
            <a:ext cx="1587038" cy="888741"/>
          </a:xfrm>
          <a:prstGeom prst="rect">
            <a:avLst/>
          </a:prstGeom>
        </p:spPr>
      </p:pic>
      <p:sp>
        <p:nvSpPr>
          <p:cNvPr id="14" name="Action Button: Get Information 13">
            <a:hlinkClick r:id="rId5" highlightClick="1"/>
            <a:extLst>
              <a:ext uri="{FF2B5EF4-FFF2-40B4-BE49-F238E27FC236}">
                <a16:creationId xmlns:a16="http://schemas.microsoft.com/office/drawing/2014/main" id="{D25987F9-0EB2-F737-2DEE-FC43F259E7D5}"/>
              </a:ext>
            </a:extLst>
          </p:cNvPr>
          <p:cNvSpPr/>
          <p:nvPr/>
        </p:nvSpPr>
        <p:spPr>
          <a:xfrm>
            <a:off x="531845" y="6279502"/>
            <a:ext cx="391886" cy="396408"/>
          </a:xfrm>
          <a:prstGeom prst="actionButtonInformati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4D00B-0EC6-B511-B188-483E36D71A93}"/>
              </a:ext>
            </a:extLst>
          </p:cNvPr>
          <p:cNvSpPr txBox="1"/>
          <p:nvPr/>
        </p:nvSpPr>
        <p:spPr>
          <a:xfrm>
            <a:off x="3107094" y="307910"/>
            <a:ext cx="598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 Analysis</a:t>
            </a:r>
            <a:endParaRPr lang="en-IN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B4AE7-81D9-D088-30D7-B208DB5847D4}"/>
              </a:ext>
            </a:extLst>
          </p:cNvPr>
          <p:cNvSpPr txBox="1"/>
          <p:nvPr/>
        </p:nvSpPr>
        <p:spPr>
          <a:xfrm>
            <a:off x="195943" y="1532252"/>
            <a:ext cx="387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REQUIREMENT</a:t>
            </a:r>
            <a:endParaRPr lang="en-IN" sz="2400" b="1" dirty="0">
              <a:solidFill>
                <a:schemeClr val="tx2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3FC80-79E0-C7C0-618A-F5DCD27A0E7B}"/>
              </a:ext>
            </a:extLst>
          </p:cNvPr>
          <p:cNvSpPr txBox="1"/>
          <p:nvPr/>
        </p:nvSpPr>
        <p:spPr>
          <a:xfrm>
            <a:off x="195943" y="1932362"/>
            <a:ext cx="1161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conduct a comprehensive analysis of Blinkit Sales performance, Customer Satisfaction, and Inventory distribution</a:t>
            </a:r>
          </a:p>
          <a:p>
            <a:r>
              <a:rPr lang="en-US" dirty="0"/>
              <a:t>to identify key insights and opportunities for optimization using various KPIs and Visualizations in Power BI.</a:t>
            </a:r>
            <a:endParaRPr lang="en-IN" dirty="0"/>
          </a:p>
        </p:txBody>
      </p:sp>
      <p:pic>
        <p:nvPicPr>
          <p:cNvPr id="10" name="Picture 9" descr="A yellow square with black and black logo&#10;&#10;Description automatically generated">
            <a:extLst>
              <a:ext uri="{FF2B5EF4-FFF2-40B4-BE49-F238E27FC236}">
                <a16:creationId xmlns:a16="http://schemas.microsoft.com/office/drawing/2014/main" id="{19A5C1A5-ED97-D016-353F-874F31CF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07302"/>
            <a:ext cx="97155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logo of a graph&#10;&#10;Description automatically generated">
            <a:extLst>
              <a:ext uri="{FF2B5EF4-FFF2-40B4-BE49-F238E27FC236}">
                <a16:creationId xmlns:a16="http://schemas.microsoft.com/office/drawing/2014/main" id="{0E666F07-5E61-905F-B457-09FE974EA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962" y="5787169"/>
            <a:ext cx="1587038" cy="888741"/>
          </a:xfrm>
          <a:prstGeom prst="rect">
            <a:avLst/>
          </a:prstGeom>
        </p:spPr>
      </p:pic>
      <p:sp>
        <p:nvSpPr>
          <p:cNvPr id="14" name="Action Button: Get Information 13">
            <a:hlinkClick r:id="rId5" highlightClick="1"/>
            <a:extLst>
              <a:ext uri="{FF2B5EF4-FFF2-40B4-BE49-F238E27FC236}">
                <a16:creationId xmlns:a16="http://schemas.microsoft.com/office/drawing/2014/main" id="{D25987F9-0EB2-F737-2DEE-FC43F259E7D5}"/>
              </a:ext>
            </a:extLst>
          </p:cNvPr>
          <p:cNvSpPr/>
          <p:nvPr/>
        </p:nvSpPr>
        <p:spPr>
          <a:xfrm>
            <a:off x="531845" y="6279502"/>
            <a:ext cx="391886" cy="396408"/>
          </a:xfrm>
          <a:prstGeom prst="actionButtonInformati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8EA1C-FCEC-EC9B-B48D-B6035CDF094C}"/>
              </a:ext>
            </a:extLst>
          </p:cNvPr>
          <p:cNvSpPr txBox="1"/>
          <p:nvPr/>
        </p:nvSpPr>
        <p:spPr>
          <a:xfrm>
            <a:off x="242595" y="3131515"/>
            <a:ext cx="2995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itannic Bold" panose="020B0903060703020204" pitchFamily="34" charset="0"/>
              </a:rPr>
              <a:t>KPI’s Requirements </a:t>
            </a:r>
            <a:endParaRPr lang="en-IN" sz="2000" dirty="0">
              <a:latin typeface="Britannic Bold" panose="020B09030607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9A8B5-B374-71E0-9DA8-65C13754B1F1}"/>
              </a:ext>
            </a:extLst>
          </p:cNvPr>
          <p:cNvSpPr txBox="1"/>
          <p:nvPr/>
        </p:nvSpPr>
        <p:spPr>
          <a:xfrm>
            <a:off x="242595" y="3429000"/>
            <a:ext cx="11485985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Total Sales </a:t>
            </a:r>
            <a:r>
              <a:rPr lang="en-US" dirty="0"/>
              <a:t>: The overall revenue generated from all sold items.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Average Sales </a:t>
            </a:r>
            <a:r>
              <a:rPr lang="en-US" dirty="0"/>
              <a:t>: The average revenue per sale.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Number of Items </a:t>
            </a:r>
            <a:r>
              <a:rPr lang="en-US" dirty="0"/>
              <a:t>: The total count of different items sold.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Average Rating </a:t>
            </a:r>
            <a:r>
              <a:rPr lang="en-US" dirty="0"/>
              <a:t>: The average customer rating for items sold.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68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DED3D49-6478-A862-013C-3D8C99783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3" y="1286750"/>
            <a:ext cx="9607420" cy="5404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B2D14B-6C03-DA0C-5E7B-4884F720FDEE}"/>
              </a:ext>
            </a:extLst>
          </p:cNvPr>
          <p:cNvSpPr txBox="1"/>
          <p:nvPr/>
        </p:nvSpPr>
        <p:spPr>
          <a:xfrm>
            <a:off x="3107093" y="307910"/>
            <a:ext cx="644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 Analysis Dashboard</a:t>
            </a:r>
            <a:endParaRPr lang="en-IN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Picture 4" descr="A logo of a graph&#10;&#10;Description automatically generated">
            <a:extLst>
              <a:ext uri="{FF2B5EF4-FFF2-40B4-BE49-F238E27FC236}">
                <a16:creationId xmlns:a16="http://schemas.microsoft.com/office/drawing/2014/main" id="{EBBEB49B-66A1-BCB2-02BE-77CF1973F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962" y="5787169"/>
            <a:ext cx="1587038" cy="888741"/>
          </a:xfrm>
          <a:prstGeom prst="rect">
            <a:avLst/>
          </a:prstGeom>
        </p:spPr>
      </p:pic>
      <p:pic>
        <p:nvPicPr>
          <p:cNvPr id="6" name="Picture 5" descr="A yellow square with black and black logo&#10;&#10;Description automatically generated">
            <a:extLst>
              <a:ext uri="{FF2B5EF4-FFF2-40B4-BE49-F238E27FC236}">
                <a16:creationId xmlns:a16="http://schemas.microsoft.com/office/drawing/2014/main" id="{5DB5874D-B8BA-5ECB-DC2F-017BF35EA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07302"/>
            <a:ext cx="97155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Action Button: Blank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931E85-D04F-9D81-A046-DD3846E81AA0}"/>
              </a:ext>
            </a:extLst>
          </p:cNvPr>
          <p:cNvSpPr/>
          <p:nvPr/>
        </p:nvSpPr>
        <p:spPr>
          <a:xfrm>
            <a:off x="10440955" y="3862874"/>
            <a:ext cx="1436914" cy="970384"/>
          </a:xfrm>
          <a:prstGeom prst="actionButtonBlank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Check Dashboard File here 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9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128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Britannic Bold</vt:lpstr>
      <vt:lpstr>Segoe UI Black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Kumar</dc:creator>
  <cp:lastModifiedBy>Ajay Kumar</cp:lastModifiedBy>
  <cp:revision>1</cp:revision>
  <dcterms:created xsi:type="dcterms:W3CDTF">2024-10-17T09:30:36Z</dcterms:created>
  <dcterms:modified xsi:type="dcterms:W3CDTF">2024-10-17T10:18:36Z</dcterms:modified>
</cp:coreProperties>
</file>