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74" r:id="rId5"/>
    <p:sldId id="260" r:id="rId6"/>
    <p:sldId id="276" r:id="rId7"/>
    <p:sldId id="281" r:id="rId8"/>
    <p:sldId id="285" r:id="rId9"/>
    <p:sldId id="282" r:id="rId10"/>
    <p:sldId id="284" r:id="rId11"/>
    <p:sldId id="283" r:id="rId12"/>
    <p:sldId id="27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7F3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7"/>
    <p:restoredTop sz="96327"/>
  </p:normalViewPr>
  <p:slideViewPr>
    <p:cSldViewPr snapToGrid="0">
      <p:cViewPr varScale="1">
        <p:scale>
          <a:sx n="107" d="100"/>
          <a:sy n="107" d="100"/>
        </p:scale>
        <p:origin x="10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2B91A-939A-C543-87E6-36CF679A5490}"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7C00A-E6FD-FA40-B030-ED0108EF4740}" type="slidenum">
              <a:rPr lang="en-US" smtClean="0"/>
              <a:t>‹#›</a:t>
            </a:fld>
            <a:endParaRPr lang="en-US"/>
          </a:p>
        </p:txBody>
      </p:sp>
    </p:spTree>
    <p:extLst>
      <p:ext uri="{BB962C8B-B14F-4D97-AF65-F5344CB8AC3E}">
        <p14:creationId xmlns:p14="http://schemas.microsoft.com/office/powerpoint/2010/main" val="612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128F-74B5-0F2D-1484-F910285F84C5}"/>
              </a:ext>
            </a:extLst>
          </p:cNvPr>
          <p:cNvSpPr>
            <a:spLocks noGrp="1"/>
          </p:cNvSpPr>
          <p:nvPr>
            <p:ph type="ctrTitle" hasCustomPrompt="1"/>
          </p:nvPr>
        </p:nvSpPr>
        <p:spPr>
          <a:xfrm>
            <a:off x="4140200" y="1088473"/>
            <a:ext cx="7409070" cy="2387600"/>
          </a:xfrm>
        </p:spPr>
        <p:txBody>
          <a:bodyPr anchor="b"/>
          <a:lstStyle>
            <a:lvl1pPr algn="l">
              <a:defRPr sz="4800"/>
            </a:lvl1pPr>
          </a:lstStyle>
          <a:p>
            <a:r>
              <a:rPr lang="en-US" dirty="0"/>
              <a:t>Title goes here</a:t>
            </a:r>
            <a:br>
              <a:rPr lang="en-US" dirty="0"/>
            </a:br>
            <a:r>
              <a:rPr lang="en-US" dirty="0"/>
              <a:t>Century Schoolbook</a:t>
            </a:r>
          </a:p>
        </p:txBody>
      </p:sp>
      <p:sp>
        <p:nvSpPr>
          <p:cNvPr id="3" name="Subtitle 2">
            <a:extLst>
              <a:ext uri="{FF2B5EF4-FFF2-40B4-BE49-F238E27FC236}">
                <a16:creationId xmlns:a16="http://schemas.microsoft.com/office/drawing/2014/main" id="{FE4DA9BC-DB40-C910-25FE-92035780E18C}"/>
              </a:ext>
            </a:extLst>
          </p:cNvPr>
          <p:cNvSpPr>
            <a:spLocks noGrp="1"/>
          </p:cNvSpPr>
          <p:nvPr>
            <p:ph type="subTitle" idx="1" hasCustomPrompt="1"/>
          </p:nvPr>
        </p:nvSpPr>
        <p:spPr>
          <a:xfrm>
            <a:off x="4140200" y="3568148"/>
            <a:ext cx="7409070" cy="1655762"/>
          </a:xfrm>
        </p:spPr>
        <p:txBody>
          <a:bodyPr>
            <a:normAutofit/>
          </a:bodyPr>
          <a:lstStyle>
            <a:lvl1pPr marL="0" indent="0" algn="l">
              <a:buNone/>
              <a:defRPr sz="2800" b="0" i="0">
                <a:solidFill>
                  <a:schemeClr val="bg2">
                    <a:lumMod val="50000"/>
                  </a:schemeClr>
                </a:solidFill>
                <a:latin typeface="Avenir Next L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AVENIR NEXT LT PRO</a:t>
            </a:r>
          </a:p>
        </p:txBody>
      </p:sp>
      <p:pic>
        <p:nvPicPr>
          <p:cNvPr id="8" name="Picture 7" descr="A picture containing sky, outdoor, white, black&#10;&#10;Description automatically generated">
            <a:extLst>
              <a:ext uri="{FF2B5EF4-FFF2-40B4-BE49-F238E27FC236}">
                <a16:creationId xmlns:a16="http://schemas.microsoft.com/office/drawing/2014/main" id="{49DEACE5-CE32-6A08-A5C5-811808CCF94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9" name="Picture 8">
            <a:extLst>
              <a:ext uri="{FF2B5EF4-FFF2-40B4-BE49-F238E27FC236}">
                <a16:creationId xmlns:a16="http://schemas.microsoft.com/office/drawing/2014/main" id="{6156CD90-5832-32EB-8115-E6E6EF15E893}"/>
              </a:ext>
            </a:extLst>
          </p:cNvPr>
          <p:cNvPicPr>
            <a:picLocks noChangeAspect="1"/>
          </p:cNvPicPr>
          <p:nvPr userDrawn="1"/>
        </p:nvPicPr>
        <p:blipFill>
          <a:blip r:embed="rId3"/>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155318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ing with Content and photo">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8FB2C4F-AB02-44A5-56B6-B11E3B015CDD}"/>
              </a:ext>
            </a:extLst>
          </p:cNvPr>
          <p:cNvSpPr>
            <a:spLocks noGrp="1"/>
          </p:cNvSpPr>
          <p:nvPr>
            <p:ph type="pic" idx="1" hasCustomPrompt="1"/>
          </p:nvPr>
        </p:nvSpPr>
        <p:spPr>
          <a:xfrm>
            <a:off x="4496844" y="0"/>
            <a:ext cx="7695156" cy="4897677"/>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88C8BF57-CA4E-44E2-F5C1-11174EF97961}"/>
              </a:ext>
            </a:extLst>
          </p:cNvPr>
          <p:cNvSpPr>
            <a:spLocks noGrp="1"/>
          </p:cNvSpPr>
          <p:nvPr>
            <p:ph type="body" sz="half" idx="11" hasCustomPrompt="1"/>
          </p:nvPr>
        </p:nvSpPr>
        <p:spPr>
          <a:xfrm>
            <a:off x="4511456" y="4897678"/>
            <a:ext cx="7695156" cy="954482"/>
          </a:xfrm>
          <a:noFill/>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3" name="Rectangle 2">
            <a:extLst>
              <a:ext uri="{FF2B5EF4-FFF2-40B4-BE49-F238E27FC236}">
                <a16:creationId xmlns:a16="http://schemas.microsoft.com/office/drawing/2014/main" id="{F788DA1C-AF92-0D8D-3011-3DF7C2ECDA33}"/>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2EBAED-35A8-13FE-9A2D-5355485AAD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
        <p:nvSpPr>
          <p:cNvPr id="6" name="Title 1">
            <a:extLst>
              <a:ext uri="{FF2B5EF4-FFF2-40B4-BE49-F238E27FC236}">
                <a16:creationId xmlns:a16="http://schemas.microsoft.com/office/drawing/2014/main" id="{35E09850-8E98-417A-DC5F-3A743D82BD34}"/>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8EA86BED-8B58-AC56-BBA7-88EDBF4E71CC}"/>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1">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58DBADA4-BDC7-098B-1BC6-AC7D19C2B54F}"/>
              </a:ext>
            </a:extLst>
          </p:cNvPr>
          <p:cNvSpPr>
            <a:spLocks noGrp="1"/>
          </p:cNvSpPr>
          <p:nvPr>
            <p:ph type="body" sz="half" idx="10" hasCustomPrompt="1"/>
          </p:nvPr>
        </p:nvSpPr>
        <p:spPr>
          <a:xfrm>
            <a:off x="457199" y="3038876"/>
            <a:ext cx="3717236" cy="256025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18708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hoto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C1B8AEF-FE21-E2E6-CD67-4D54338986A3}"/>
              </a:ext>
            </a:extLst>
          </p:cNvPr>
          <p:cNvSpPr>
            <a:spLocks noGrp="1"/>
          </p:cNvSpPr>
          <p:nvPr>
            <p:ph type="pic" idx="1" hasCustomPrompt="1"/>
          </p:nvPr>
        </p:nvSpPr>
        <p:spPr>
          <a:xfrm>
            <a:off x="8170725"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5" name="Text Placeholder 3">
            <a:extLst>
              <a:ext uri="{FF2B5EF4-FFF2-40B4-BE49-F238E27FC236}">
                <a16:creationId xmlns:a16="http://schemas.microsoft.com/office/drawing/2014/main" id="{A14722E6-8C6B-91B5-F551-D996326AE9A1}"/>
              </a:ext>
            </a:extLst>
          </p:cNvPr>
          <p:cNvSpPr>
            <a:spLocks noGrp="1"/>
          </p:cNvSpPr>
          <p:nvPr>
            <p:ph type="body" sz="half" idx="11" hasCustomPrompt="1"/>
          </p:nvPr>
        </p:nvSpPr>
        <p:spPr>
          <a:xfrm>
            <a:off x="8186514"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8" name="Picture Placeholder 2">
            <a:extLst>
              <a:ext uri="{FF2B5EF4-FFF2-40B4-BE49-F238E27FC236}">
                <a16:creationId xmlns:a16="http://schemas.microsoft.com/office/drawing/2014/main" id="{43060230-3465-03FC-98CF-791253386E26}"/>
              </a:ext>
            </a:extLst>
          </p:cNvPr>
          <p:cNvSpPr>
            <a:spLocks noGrp="1"/>
          </p:cNvSpPr>
          <p:nvPr>
            <p:ph type="pic" idx="12" hasCustomPrompt="1"/>
          </p:nvPr>
        </p:nvSpPr>
        <p:spPr>
          <a:xfrm>
            <a:off x="4320815"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9" name="Text Placeholder 3">
            <a:extLst>
              <a:ext uri="{FF2B5EF4-FFF2-40B4-BE49-F238E27FC236}">
                <a16:creationId xmlns:a16="http://schemas.microsoft.com/office/drawing/2014/main" id="{2E7CBB36-1DFD-70CB-EA31-C0D00477ED91}"/>
              </a:ext>
            </a:extLst>
          </p:cNvPr>
          <p:cNvSpPr>
            <a:spLocks noGrp="1"/>
          </p:cNvSpPr>
          <p:nvPr>
            <p:ph type="body" sz="half" idx="13" hasCustomPrompt="1"/>
          </p:nvPr>
        </p:nvSpPr>
        <p:spPr>
          <a:xfrm>
            <a:off x="4336604"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7" name="Picture Placeholder 2">
            <a:extLst>
              <a:ext uri="{FF2B5EF4-FFF2-40B4-BE49-F238E27FC236}">
                <a16:creationId xmlns:a16="http://schemas.microsoft.com/office/drawing/2014/main" id="{3449E8B6-04B0-B83C-960D-BDBAB4381377}"/>
              </a:ext>
            </a:extLst>
          </p:cNvPr>
          <p:cNvSpPr>
            <a:spLocks noGrp="1"/>
          </p:cNvSpPr>
          <p:nvPr>
            <p:ph type="pic" idx="14" hasCustomPrompt="1"/>
          </p:nvPr>
        </p:nvSpPr>
        <p:spPr>
          <a:xfrm>
            <a:off x="455116"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A1524AC7-0122-C57A-6A2A-1D1DBA31F306}"/>
              </a:ext>
            </a:extLst>
          </p:cNvPr>
          <p:cNvSpPr>
            <a:spLocks noGrp="1"/>
          </p:cNvSpPr>
          <p:nvPr>
            <p:ph type="body" sz="half" idx="15" hasCustomPrompt="1"/>
          </p:nvPr>
        </p:nvSpPr>
        <p:spPr>
          <a:xfrm>
            <a:off x="470905"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2" name="Rectangle 1">
            <a:extLst>
              <a:ext uri="{FF2B5EF4-FFF2-40B4-BE49-F238E27FC236}">
                <a16:creationId xmlns:a16="http://schemas.microsoft.com/office/drawing/2014/main" id="{85F583DD-0C0B-19BA-B943-0217C88D0FA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AE0EF6-BAF7-9BA7-5A0F-76B9E65E5B3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23805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Photo Lef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547372C-B6E2-E374-7763-3B293656AA5D}"/>
              </a:ext>
            </a:extLst>
          </p:cNvPr>
          <p:cNvSpPr>
            <a:spLocks noGrp="1"/>
          </p:cNvSpPr>
          <p:nvPr>
            <p:ph type="pic" idx="1" hasCustomPrompt="1"/>
          </p:nvPr>
        </p:nvSpPr>
        <p:spPr>
          <a:xfrm>
            <a:off x="0" y="0"/>
            <a:ext cx="4322523" cy="5066779"/>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6" name="Text Placeholder 3">
            <a:extLst>
              <a:ext uri="{FF2B5EF4-FFF2-40B4-BE49-F238E27FC236}">
                <a16:creationId xmlns:a16="http://schemas.microsoft.com/office/drawing/2014/main" id="{AF752F34-AB93-5AF1-F1EC-8A7BD9C11781}"/>
              </a:ext>
            </a:extLst>
          </p:cNvPr>
          <p:cNvSpPr>
            <a:spLocks noGrp="1"/>
          </p:cNvSpPr>
          <p:nvPr>
            <p:ph type="body" sz="half" idx="11" hasCustomPrompt="1"/>
          </p:nvPr>
        </p:nvSpPr>
        <p:spPr>
          <a:xfrm>
            <a:off x="137786" y="5085567"/>
            <a:ext cx="4184737" cy="61377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7" name="Title 1">
            <a:extLst>
              <a:ext uri="{FF2B5EF4-FFF2-40B4-BE49-F238E27FC236}">
                <a16:creationId xmlns:a16="http://schemas.microsoft.com/office/drawing/2014/main" id="{AE0E3854-CACB-9922-1E13-1D09F665304D}"/>
              </a:ext>
            </a:extLst>
          </p:cNvPr>
          <p:cNvSpPr>
            <a:spLocks noGrp="1"/>
          </p:cNvSpPr>
          <p:nvPr>
            <p:ph type="title" hasCustomPrompt="1"/>
          </p:nvPr>
        </p:nvSpPr>
        <p:spPr>
          <a:xfrm>
            <a:off x="4790659" y="457200"/>
            <a:ext cx="6944142"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8" name="Text Placeholder 3">
            <a:extLst>
              <a:ext uri="{FF2B5EF4-FFF2-40B4-BE49-F238E27FC236}">
                <a16:creationId xmlns:a16="http://schemas.microsoft.com/office/drawing/2014/main" id="{D276899D-C91B-4DC1-FEE1-8E145B803FE4}"/>
              </a:ext>
            </a:extLst>
          </p:cNvPr>
          <p:cNvSpPr>
            <a:spLocks noGrp="1"/>
          </p:cNvSpPr>
          <p:nvPr>
            <p:ph type="body" sz="half" idx="2" hasCustomPrompt="1"/>
          </p:nvPr>
        </p:nvSpPr>
        <p:spPr>
          <a:xfrm>
            <a:off x="4790660" y="2132556"/>
            <a:ext cx="6944140"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9" name="Text Placeholder 3">
            <a:extLst>
              <a:ext uri="{FF2B5EF4-FFF2-40B4-BE49-F238E27FC236}">
                <a16:creationId xmlns:a16="http://schemas.microsoft.com/office/drawing/2014/main" id="{73703038-02BB-C0FD-3B09-E775070420FD}"/>
              </a:ext>
            </a:extLst>
          </p:cNvPr>
          <p:cNvSpPr>
            <a:spLocks noGrp="1"/>
          </p:cNvSpPr>
          <p:nvPr>
            <p:ph type="body" sz="half" idx="10" hasCustomPrompt="1"/>
          </p:nvPr>
        </p:nvSpPr>
        <p:spPr>
          <a:xfrm>
            <a:off x="4790660" y="3038876"/>
            <a:ext cx="6944140" cy="2660466"/>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10" name="Rectangle 9">
            <a:extLst>
              <a:ext uri="{FF2B5EF4-FFF2-40B4-BE49-F238E27FC236}">
                <a16:creationId xmlns:a16="http://schemas.microsoft.com/office/drawing/2014/main" id="{8146324A-BA52-2731-A0CC-47EB628E97F0}"/>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C923B4-B2C9-58BE-25E5-9E7EDC30585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63151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Photo Righ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547372C-B6E2-E374-7763-3B293656AA5D}"/>
              </a:ext>
            </a:extLst>
          </p:cNvPr>
          <p:cNvSpPr>
            <a:spLocks noGrp="1"/>
          </p:cNvSpPr>
          <p:nvPr>
            <p:ph type="pic" idx="1" hasCustomPrompt="1"/>
          </p:nvPr>
        </p:nvSpPr>
        <p:spPr>
          <a:xfrm>
            <a:off x="7869477" y="-1"/>
            <a:ext cx="4322523"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6" name="Title 1">
            <a:extLst>
              <a:ext uri="{FF2B5EF4-FFF2-40B4-BE49-F238E27FC236}">
                <a16:creationId xmlns:a16="http://schemas.microsoft.com/office/drawing/2014/main" id="{CA939038-A6A1-A6A4-873E-C74EAFA9FA3D}"/>
              </a:ext>
            </a:extLst>
          </p:cNvPr>
          <p:cNvSpPr>
            <a:spLocks noGrp="1"/>
          </p:cNvSpPr>
          <p:nvPr>
            <p:ph type="title" hasCustomPrompt="1"/>
          </p:nvPr>
        </p:nvSpPr>
        <p:spPr>
          <a:xfrm>
            <a:off x="457198" y="457200"/>
            <a:ext cx="6957394"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79880AE6-8F3E-7315-55C0-765D1699505B}"/>
              </a:ext>
            </a:extLst>
          </p:cNvPr>
          <p:cNvSpPr>
            <a:spLocks noGrp="1"/>
          </p:cNvSpPr>
          <p:nvPr>
            <p:ph type="body" sz="half" idx="2" hasCustomPrompt="1"/>
          </p:nvPr>
        </p:nvSpPr>
        <p:spPr>
          <a:xfrm>
            <a:off x="457199" y="2132556"/>
            <a:ext cx="6957392"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E6E366F4-2B76-7BBE-7ED7-A0F6C3D9A0F7}"/>
              </a:ext>
            </a:extLst>
          </p:cNvPr>
          <p:cNvSpPr>
            <a:spLocks noGrp="1"/>
          </p:cNvSpPr>
          <p:nvPr>
            <p:ph type="body" sz="half" idx="10" hasCustomPrompt="1"/>
          </p:nvPr>
        </p:nvSpPr>
        <p:spPr>
          <a:xfrm>
            <a:off x="457199" y="3038876"/>
            <a:ext cx="6957392" cy="2472575"/>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9" name="Rectangle 8">
            <a:extLst>
              <a:ext uri="{FF2B5EF4-FFF2-40B4-BE49-F238E27FC236}">
                <a16:creationId xmlns:a16="http://schemas.microsoft.com/office/drawing/2014/main" id="{3C43570E-8C5D-65E3-2A1B-9E0285F8F85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76C0BFB-1AC9-3940-80F9-75B89CEEB3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242116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Third black with small photo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537CB8-BB6C-1506-ECC0-7C0BD34342A7}"/>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59FA7D-4FF7-A836-8751-D293E589E70E}"/>
              </a:ext>
            </a:extLst>
          </p:cNvPr>
          <p:cNvPicPr>
            <a:picLocks noChangeAspect="1"/>
          </p:cNvPicPr>
          <p:nvPr userDrawn="1"/>
        </p:nvPicPr>
        <p:blipFill>
          <a:blip r:embed="rId2"/>
          <a:stretch>
            <a:fillRect/>
          </a:stretch>
        </p:blipFill>
        <p:spPr>
          <a:xfrm rot="10800000">
            <a:off x="17419" y="0"/>
            <a:ext cx="439779" cy="6858000"/>
          </a:xfrm>
          <a:prstGeom prst="rect">
            <a:avLst/>
          </a:prstGeom>
        </p:spPr>
      </p:pic>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4023360" y="457200"/>
            <a:ext cx="7680544" cy="519203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
        <p:nvSpPr>
          <p:cNvPr id="10" name="Picture Placeholder 2">
            <a:extLst>
              <a:ext uri="{FF2B5EF4-FFF2-40B4-BE49-F238E27FC236}">
                <a16:creationId xmlns:a16="http://schemas.microsoft.com/office/drawing/2014/main" id="{192445DF-92EA-CCC7-8816-39D3C5324022}"/>
              </a:ext>
            </a:extLst>
          </p:cNvPr>
          <p:cNvSpPr>
            <a:spLocks noGrp="1"/>
          </p:cNvSpPr>
          <p:nvPr>
            <p:ph type="pic" idx="1" hasCustomPrompt="1"/>
          </p:nvPr>
        </p:nvSpPr>
        <p:spPr>
          <a:xfrm>
            <a:off x="0" y="3707617"/>
            <a:ext cx="3566159" cy="3150383"/>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1" name="Title 1">
            <a:extLst>
              <a:ext uri="{FF2B5EF4-FFF2-40B4-BE49-F238E27FC236}">
                <a16:creationId xmlns:a16="http://schemas.microsoft.com/office/drawing/2014/main" id="{3348DBA6-275F-2B5A-0326-8BD3925E9927}"/>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2" name="Text Placeholder 3">
            <a:extLst>
              <a:ext uri="{FF2B5EF4-FFF2-40B4-BE49-F238E27FC236}">
                <a16:creationId xmlns:a16="http://schemas.microsoft.com/office/drawing/2014/main" id="{DD4C0D6B-466C-E6D0-4BCF-8D5BF8DCA494}"/>
              </a:ext>
            </a:extLst>
          </p:cNvPr>
          <p:cNvSpPr>
            <a:spLocks noGrp="1"/>
          </p:cNvSpPr>
          <p:nvPr>
            <p:ph type="body" sz="half" idx="2" hasCustomPrompt="1"/>
          </p:nvPr>
        </p:nvSpPr>
        <p:spPr>
          <a:xfrm>
            <a:off x="457199" y="2690051"/>
            <a:ext cx="2669181" cy="738949"/>
          </a:xfrm>
        </p:spPr>
        <p:txBody>
          <a:bodyPr>
            <a:noAutofit/>
          </a:bodyPr>
          <a:lstStyle>
            <a:lvl1pPr marL="0" indent="0">
              <a:buNone/>
              <a:defRPr sz="2400" b="0" i="0" baseline="0">
                <a:solidFill>
                  <a:schemeClr val="bg2">
                    <a:lumMod val="9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2167657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Black with large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E1F7DB-DF46-BFED-77A3-5ECC90E3900F}"/>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8919E60-FD93-D9E8-6226-BEBFD33F11EE}"/>
              </a:ext>
            </a:extLst>
          </p:cNvPr>
          <p:cNvPicPr>
            <a:picLocks noChangeAspect="1"/>
          </p:cNvPicPr>
          <p:nvPr userDrawn="1"/>
        </p:nvPicPr>
        <p:blipFill>
          <a:blip r:embed="rId2"/>
          <a:stretch>
            <a:fillRect/>
          </a:stretch>
        </p:blipFill>
        <p:spPr>
          <a:xfrm rot="10800000">
            <a:off x="0" y="0"/>
            <a:ext cx="439779" cy="6858000"/>
          </a:xfrm>
          <a:prstGeom prst="rect">
            <a:avLst/>
          </a:prstGeom>
        </p:spPr>
      </p:pic>
      <p:sp>
        <p:nvSpPr>
          <p:cNvPr id="3" name="Picture Placeholder 2">
            <a:extLst>
              <a:ext uri="{FF2B5EF4-FFF2-40B4-BE49-F238E27FC236}">
                <a16:creationId xmlns:a16="http://schemas.microsoft.com/office/drawing/2014/main" id="{B737B70D-84DB-F3E0-B372-6E76878EC526}"/>
              </a:ext>
            </a:extLst>
          </p:cNvPr>
          <p:cNvSpPr>
            <a:spLocks noGrp="1"/>
          </p:cNvSpPr>
          <p:nvPr>
            <p:ph type="pic" idx="1" hasCustomPrompt="1"/>
          </p:nvPr>
        </p:nvSpPr>
        <p:spPr>
          <a:xfrm>
            <a:off x="3566160" y="0"/>
            <a:ext cx="8625840" cy="5022937"/>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457200" y="3885417"/>
            <a:ext cx="2669182" cy="2628117"/>
          </a:xfrm>
        </p:spPr>
        <p:txBody>
          <a:bodyPr>
            <a:normAutofit/>
          </a:bodyPr>
          <a:lstStyle>
            <a:lvl1pPr marL="0" indent="0">
              <a:buNone/>
              <a:defRPr sz="2000" b="0" i="0" baseline="0">
                <a:solidFill>
                  <a:schemeClr val="bg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endParaRPr lang="en-US" dirty="0"/>
          </a:p>
        </p:txBody>
      </p:sp>
      <p:sp>
        <p:nvSpPr>
          <p:cNvPr id="8" name="Text Placeholder 3">
            <a:extLst>
              <a:ext uri="{FF2B5EF4-FFF2-40B4-BE49-F238E27FC236}">
                <a16:creationId xmlns:a16="http://schemas.microsoft.com/office/drawing/2014/main" id="{FA310A5F-77C1-2093-5E35-CD6DAA7BA452}"/>
              </a:ext>
            </a:extLst>
          </p:cNvPr>
          <p:cNvSpPr>
            <a:spLocks noGrp="1"/>
          </p:cNvSpPr>
          <p:nvPr>
            <p:ph type="body" sz="half" idx="11" hasCustomPrompt="1"/>
          </p:nvPr>
        </p:nvSpPr>
        <p:spPr>
          <a:xfrm>
            <a:off x="3737347" y="5186948"/>
            <a:ext cx="7711441" cy="61377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12" name="Title 1">
            <a:extLst>
              <a:ext uri="{FF2B5EF4-FFF2-40B4-BE49-F238E27FC236}">
                <a16:creationId xmlns:a16="http://schemas.microsoft.com/office/drawing/2014/main" id="{F1B37EC4-1E7B-53A2-7B9D-5F825B316578}"/>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3" name="Text Placeholder 3">
            <a:extLst>
              <a:ext uri="{FF2B5EF4-FFF2-40B4-BE49-F238E27FC236}">
                <a16:creationId xmlns:a16="http://schemas.microsoft.com/office/drawing/2014/main" id="{1BD9FFD3-6646-B24D-A810-51DE09A3D859}"/>
              </a:ext>
            </a:extLst>
          </p:cNvPr>
          <p:cNvSpPr>
            <a:spLocks noGrp="1"/>
          </p:cNvSpPr>
          <p:nvPr>
            <p:ph type="body" sz="half" idx="2" hasCustomPrompt="1"/>
          </p:nvPr>
        </p:nvSpPr>
        <p:spPr>
          <a:xfrm>
            <a:off x="457199" y="2690051"/>
            <a:ext cx="2669181" cy="916749"/>
          </a:xfrm>
        </p:spPr>
        <p:txBody>
          <a:bodyPr>
            <a:noAutofit/>
          </a:bodyPr>
          <a:lstStyle>
            <a:lvl1pPr marL="0" indent="0">
              <a:buNone/>
              <a:defRPr sz="2400" b="0" i="0" baseline="0">
                <a:solidFill>
                  <a:schemeClr val="bg2">
                    <a:lumMod val="75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2372023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Third Black Two photo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2162037-98B9-EB78-8ACF-AB5DB1F2C2C2}"/>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2D731E9-56C9-1994-F9F3-1A867A33AE65}"/>
              </a:ext>
            </a:extLst>
          </p:cNvPr>
          <p:cNvPicPr>
            <a:picLocks noChangeAspect="1"/>
          </p:cNvPicPr>
          <p:nvPr userDrawn="1"/>
        </p:nvPicPr>
        <p:blipFill>
          <a:blip r:embed="rId2"/>
          <a:stretch>
            <a:fillRect/>
          </a:stretch>
        </p:blipFill>
        <p:spPr>
          <a:xfrm rot="10800000">
            <a:off x="8710" y="0"/>
            <a:ext cx="439779" cy="6858000"/>
          </a:xfrm>
          <a:prstGeom prst="rect">
            <a:avLst/>
          </a:prstGeom>
        </p:spPr>
      </p:pic>
      <p:sp>
        <p:nvSpPr>
          <p:cNvPr id="3" name="Picture Placeholder 2">
            <a:extLst>
              <a:ext uri="{FF2B5EF4-FFF2-40B4-BE49-F238E27FC236}">
                <a16:creationId xmlns:a16="http://schemas.microsoft.com/office/drawing/2014/main" id="{DC1B8AEF-FE21-E2E6-CD67-4D54338986A3}"/>
              </a:ext>
            </a:extLst>
          </p:cNvPr>
          <p:cNvSpPr>
            <a:spLocks noGrp="1"/>
          </p:cNvSpPr>
          <p:nvPr>
            <p:ph type="pic" idx="1" hasCustomPrompt="1"/>
          </p:nvPr>
        </p:nvSpPr>
        <p:spPr>
          <a:xfrm>
            <a:off x="8170725" y="457199"/>
            <a:ext cx="3566160" cy="4377848"/>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5" name="Text Placeholder 3">
            <a:extLst>
              <a:ext uri="{FF2B5EF4-FFF2-40B4-BE49-F238E27FC236}">
                <a16:creationId xmlns:a16="http://schemas.microsoft.com/office/drawing/2014/main" id="{A14722E6-8C6B-91B5-F551-D996326AE9A1}"/>
              </a:ext>
            </a:extLst>
          </p:cNvPr>
          <p:cNvSpPr>
            <a:spLocks noGrp="1"/>
          </p:cNvSpPr>
          <p:nvPr>
            <p:ph type="body" sz="half" idx="11" hasCustomPrompt="1"/>
          </p:nvPr>
        </p:nvSpPr>
        <p:spPr>
          <a:xfrm>
            <a:off x="8186514" y="4985358"/>
            <a:ext cx="3566160" cy="864297"/>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8" name="Picture Placeholder 2">
            <a:extLst>
              <a:ext uri="{FF2B5EF4-FFF2-40B4-BE49-F238E27FC236}">
                <a16:creationId xmlns:a16="http://schemas.microsoft.com/office/drawing/2014/main" id="{43060230-3465-03FC-98CF-791253386E26}"/>
              </a:ext>
            </a:extLst>
          </p:cNvPr>
          <p:cNvSpPr>
            <a:spLocks noGrp="1"/>
          </p:cNvSpPr>
          <p:nvPr>
            <p:ph type="pic" idx="12" hasCustomPrompt="1"/>
          </p:nvPr>
        </p:nvSpPr>
        <p:spPr>
          <a:xfrm>
            <a:off x="4057559" y="457199"/>
            <a:ext cx="3566160" cy="4377848"/>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9" name="Text Placeholder 3">
            <a:extLst>
              <a:ext uri="{FF2B5EF4-FFF2-40B4-BE49-F238E27FC236}">
                <a16:creationId xmlns:a16="http://schemas.microsoft.com/office/drawing/2014/main" id="{2E7CBB36-1DFD-70CB-EA31-C0D00477ED91}"/>
              </a:ext>
            </a:extLst>
          </p:cNvPr>
          <p:cNvSpPr>
            <a:spLocks noGrp="1"/>
          </p:cNvSpPr>
          <p:nvPr>
            <p:ph type="body" sz="half" idx="13" hasCustomPrompt="1"/>
          </p:nvPr>
        </p:nvSpPr>
        <p:spPr>
          <a:xfrm>
            <a:off x="4073348" y="4985358"/>
            <a:ext cx="3550371" cy="864297"/>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7" name="Title 1">
            <a:extLst>
              <a:ext uri="{FF2B5EF4-FFF2-40B4-BE49-F238E27FC236}">
                <a16:creationId xmlns:a16="http://schemas.microsoft.com/office/drawing/2014/main" id="{97776CCC-DADB-33D1-6491-E5AFCA64F4CE}"/>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0" name="Text Placeholder 3">
            <a:extLst>
              <a:ext uri="{FF2B5EF4-FFF2-40B4-BE49-F238E27FC236}">
                <a16:creationId xmlns:a16="http://schemas.microsoft.com/office/drawing/2014/main" id="{2701A72D-6CF2-B822-CCDC-E195710E8741}"/>
              </a:ext>
            </a:extLst>
          </p:cNvPr>
          <p:cNvSpPr>
            <a:spLocks noGrp="1"/>
          </p:cNvSpPr>
          <p:nvPr>
            <p:ph type="body" sz="half" idx="2" hasCustomPrompt="1"/>
          </p:nvPr>
        </p:nvSpPr>
        <p:spPr>
          <a:xfrm>
            <a:off x="457199" y="2690051"/>
            <a:ext cx="2669181" cy="1296444"/>
          </a:xfrm>
        </p:spPr>
        <p:txBody>
          <a:bodyPr>
            <a:noAutofit/>
          </a:bodyPr>
          <a:lstStyle>
            <a:lvl1pPr marL="0" indent="0">
              <a:buNone/>
              <a:defRPr sz="2400" b="0" i="0" baseline="0">
                <a:solidFill>
                  <a:schemeClr val="accent3"/>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410427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Third Black with portrait 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DA130AA-2D36-C203-ACAC-3EAC64FB5352}"/>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9EA535-0838-05B9-04EB-7EA12BD3B79E}"/>
              </a:ext>
            </a:extLst>
          </p:cNvPr>
          <p:cNvPicPr>
            <a:picLocks noChangeAspect="1"/>
          </p:cNvPicPr>
          <p:nvPr userDrawn="1"/>
        </p:nvPicPr>
        <p:blipFill>
          <a:blip r:embed="rId2"/>
          <a:stretch>
            <a:fillRect/>
          </a:stretch>
        </p:blipFill>
        <p:spPr>
          <a:xfrm rot="10800000">
            <a:off x="8711" y="0"/>
            <a:ext cx="439779" cy="6858000"/>
          </a:xfrm>
          <a:prstGeom prst="rect">
            <a:avLst/>
          </a:prstGeom>
        </p:spPr>
      </p:pic>
      <p:sp>
        <p:nvSpPr>
          <p:cNvPr id="11" name="Picture Placeholder 2">
            <a:extLst>
              <a:ext uri="{FF2B5EF4-FFF2-40B4-BE49-F238E27FC236}">
                <a16:creationId xmlns:a16="http://schemas.microsoft.com/office/drawing/2014/main" id="{127AA562-9BFA-3D80-EC98-06DBC02BDC35}"/>
              </a:ext>
            </a:extLst>
          </p:cNvPr>
          <p:cNvSpPr>
            <a:spLocks noGrp="1"/>
          </p:cNvSpPr>
          <p:nvPr>
            <p:ph type="pic" idx="1" hasCustomPrompt="1"/>
          </p:nvPr>
        </p:nvSpPr>
        <p:spPr>
          <a:xfrm>
            <a:off x="457200" y="457200"/>
            <a:ext cx="2669181" cy="3319397"/>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3" name="Text Placeholder 3">
            <a:extLst>
              <a:ext uri="{FF2B5EF4-FFF2-40B4-BE49-F238E27FC236}">
                <a16:creationId xmlns:a16="http://schemas.microsoft.com/office/drawing/2014/main" id="{B1DCB050-219F-DCDA-F8F8-38EBDE46D09C}"/>
              </a:ext>
            </a:extLst>
          </p:cNvPr>
          <p:cNvSpPr>
            <a:spLocks noGrp="1"/>
          </p:cNvSpPr>
          <p:nvPr>
            <p:ph type="body" sz="half" idx="11" hasCustomPrompt="1"/>
          </p:nvPr>
        </p:nvSpPr>
        <p:spPr>
          <a:xfrm>
            <a:off x="457200" y="3931920"/>
            <a:ext cx="2669181" cy="1767422"/>
          </a:xfrm>
        </p:spPr>
        <p:txBody>
          <a:bodyPr>
            <a:normAutofit/>
          </a:bodyPr>
          <a:lstStyle>
            <a:lvl1pPr marL="0" indent="0" algn="l">
              <a:buNone/>
              <a:defRPr sz="1800" b="0" i="1" baseline="0">
                <a:solidFill>
                  <a:schemeClr val="bg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Title 1">
            <a:extLst>
              <a:ext uri="{FF2B5EF4-FFF2-40B4-BE49-F238E27FC236}">
                <a16:creationId xmlns:a16="http://schemas.microsoft.com/office/drawing/2014/main" id="{F0A97A92-2F29-0CAD-51F6-7E45EC413375}"/>
              </a:ext>
            </a:extLst>
          </p:cNvPr>
          <p:cNvSpPr>
            <a:spLocks noGrp="1"/>
          </p:cNvSpPr>
          <p:nvPr>
            <p:ph type="title" hasCustomPrompt="1"/>
          </p:nvPr>
        </p:nvSpPr>
        <p:spPr>
          <a:xfrm>
            <a:off x="4023359" y="457200"/>
            <a:ext cx="7711442"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8" name="Text Placeholder 3">
            <a:extLst>
              <a:ext uri="{FF2B5EF4-FFF2-40B4-BE49-F238E27FC236}">
                <a16:creationId xmlns:a16="http://schemas.microsoft.com/office/drawing/2014/main" id="{F0886A1E-D3D3-62CB-80BD-ADB067AE9006}"/>
              </a:ext>
            </a:extLst>
          </p:cNvPr>
          <p:cNvSpPr>
            <a:spLocks noGrp="1"/>
          </p:cNvSpPr>
          <p:nvPr>
            <p:ph type="body" sz="half" idx="2" hasCustomPrompt="1"/>
          </p:nvPr>
        </p:nvSpPr>
        <p:spPr>
          <a:xfrm>
            <a:off x="4023360" y="2132556"/>
            <a:ext cx="7711440"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12" name="Text Placeholder 3">
            <a:extLst>
              <a:ext uri="{FF2B5EF4-FFF2-40B4-BE49-F238E27FC236}">
                <a16:creationId xmlns:a16="http://schemas.microsoft.com/office/drawing/2014/main" id="{59C1AF2D-737D-127E-1331-C465D170DF31}"/>
              </a:ext>
            </a:extLst>
          </p:cNvPr>
          <p:cNvSpPr>
            <a:spLocks noGrp="1"/>
          </p:cNvSpPr>
          <p:nvPr>
            <p:ph type="body" sz="half" idx="10" hasCustomPrompt="1"/>
          </p:nvPr>
        </p:nvSpPr>
        <p:spPr>
          <a:xfrm>
            <a:off x="4023360" y="3038876"/>
            <a:ext cx="7711440" cy="266046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865380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Black with Photo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DBF458-D256-9D20-474E-48CA70DF4BC6}"/>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pic>
        <p:nvPicPr>
          <p:cNvPr id="5" name="Picture 4">
            <a:extLst>
              <a:ext uri="{FF2B5EF4-FFF2-40B4-BE49-F238E27FC236}">
                <a16:creationId xmlns:a16="http://schemas.microsoft.com/office/drawing/2014/main" id="{F22257E0-027E-F402-A781-707B764C5162}"/>
              </a:ext>
            </a:extLst>
          </p:cNvPr>
          <p:cNvPicPr>
            <a:picLocks noChangeAspect="1"/>
          </p:cNvPicPr>
          <p:nvPr userDrawn="1"/>
        </p:nvPicPr>
        <p:blipFill>
          <a:blip r:embed="rId2"/>
          <a:stretch>
            <a:fillRect/>
          </a:stretch>
        </p:blipFill>
        <p:spPr>
          <a:xfrm rot="10800000">
            <a:off x="17420" y="0"/>
            <a:ext cx="439779" cy="6858000"/>
          </a:xfrm>
          <a:prstGeom prst="rect">
            <a:avLst/>
          </a:prstGeom>
        </p:spPr>
      </p:pic>
      <p:sp>
        <p:nvSpPr>
          <p:cNvPr id="2" name="Title 1">
            <a:extLst>
              <a:ext uri="{FF2B5EF4-FFF2-40B4-BE49-F238E27FC236}">
                <a16:creationId xmlns:a16="http://schemas.microsoft.com/office/drawing/2014/main" id="{76BF005A-739D-F641-B063-96AE6CD8641D}"/>
              </a:ext>
            </a:extLst>
          </p:cNvPr>
          <p:cNvSpPr>
            <a:spLocks noGrp="1"/>
          </p:cNvSpPr>
          <p:nvPr>
            <p:ph type="title" hasCustomPrompt="1"/>
          </p:nvPr>
        </p:nvSpPr>
        <p:spPr>
          <a:xfrm>
            <a:off x="457199" y="457200"/>
            <a:ext cx="5199022" cy="954157"/>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2A6D7EF4-D635-614B-527C-1E792715C246}"/>
              </a:ext>
            </a:extLst>
          </p:cNvPr>
          <p:cNvSpPr>
            <a:spLocks noGrp="1"/>
          </p:cNvSpPr>
          <p:nvPr>
            <p:ph type="body" sz="half" idx="2" hasCustomPrompt="1"/>
          </p:nvPr>
        </p:nvSpPr>
        <p:spPr>
          <a:xfrm>
            <a:off x="457199" y="1469289"/>
            <a:ext cx="5199022" cy="798535"/>
          </a:xfrm>
        </p:spPr>
        <p:txBody>
          <a:bodyPr>
            <a:noAutofit/>
          </a:bodyPr>
          <a:lstStyle>
            <a:lvl1pPr marL="0" indent="0">
              <a:buNone/>
              <a:defRPr sz="2400" b="0" i="0" baseline="0">
                <a:solidFill>
                  <a:schemeClr val="bg2">
                    <a:lumMod val="75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 IF NEEDED</a:t>
            </a:r>
          </a:p>
        </p:txBody>
      </p:sp>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6553200" y="457200"/>
            <a:ext cx="5196214" cy="5192038"/>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
        <p:nvSpPr>
          <p:cNvPr id="10" name="Picture Placeholder 2">
            <a:extLst>
              <a:ext uri="{FF2B5EF4-FFF2-40B4-BE49-F238E27FC236}">
                <a16:creationId xmlns:a16="http://schemas.microsoft.com/office/drawing/2014/main" id="{192445DF-92EA-CCC7-8816-39D3C5324022}"/>
              </a:ext>
            </a:extLst>
          </p:cNvPr>
          <p:cNvSpPr>
            <a:spLocks noGrp="1"/>
          </p:cNvSpPr>
          <p:nvPr>
            <p:ph type="pic" idx="1" hasCustomPrompt="1"/>
          </p:nvPr>
        </p:nvSpPr>
        <p:spPr>
          <a:xfrm>
            <a:off x="457199" y="2663687"/>
            <a:ext cx="5199022" cy="3737113"/>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Tree>
    <p:extLst>
      <p:ext uri="{BB962C8B-B14F-4D97-AF65-F5344CB8AC3E}">
        <p14:creationId xmlns:p14="http://schemas.microsoft.com/office/powerpoint/2010/main" val="2908322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 Third Black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AE221-478B-3C90-B7A1-C0E934FCFBC8}"/>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170920-E75F-4574-7196-B11E01401009}"/>
              </a:ext>
            </a:extLst>
          </p:cNvPr>
          <p:cNvPicPr>
            <a:picLocks noChangeAspect="1"/>
          </p:cNvPicPr>
          <p:nvPr userDrawn="1"/>
        </p:nvPicPr>
        <p:blipFill>
          <a:blip r:embed="rId2"/>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222598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DEACE5-CE32-6A08-A5C5-811808CCF94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9" name="Picture 8">
            <a:extLst>
              <a:ext uri="{FF2B5EF4-FFF2-40B4-BE49-F238E27FC236}">
                <a16:creationId xmlns:a16="http://schemas.microsoft.com/office/drawing/2014/main" id="{6156CD90-5832-32EB-8115-E6E6EF15E893}"/>
              </a:ext>
            </a:extLst>
          </p:cNvPr>
          <p:cNvPicPr>
            <a:picLocks noChangeAspect="1"/>
          </p:cNvPicPr>
          <p:nvPr userDrawn="1"/>
        </p:nvPicPr>
        <p:blipFill>
          <a:blip r:embed="rId3"/>
          <a:stretch>
            <a:fillRect/>
          </a:stretch>
        </p:blipFill>
        <p:spPr>
          <a:xfrm rot="10800000">
            <a:off x="0" y="0"/>
            <a:ext cx="439779" cy="6858000"/>
          </a:xfrm>
          <a:prstGeom prst="rect">
            <a:avLst/>
          </a:prstGeom>
        </p:spPr>
      </p:pic>
      <p:sp>
        <p:nvSpPr>
          <p:cNvPr id="4" name="Text Placeholder 3">
            <a:extLst>
              <a:ext uri="{FF2B5EF4-FFF2-40B4-BE49-F238E27FC236}">
                <a16:creationId xmlns:a16="http://schemas.microsoft.com/office/drawing/2014/main" id="{5E472EFC-7756-064F-4B29-D649666E7504}"/>
              </a:ext>
            </a:extLst>
          </p:cNvPr>
          <p:cNvSpPr>
            <a:spLocks noGrp="1"/>
          </p:cNvSpPr>
          <p:nvPr>
            <p:ph type="body" sz="half" idx="10" hasCustomPrompt="1"/>
          </p:nvPr>
        </p:nvSpPr>
        <p:spPr>
          <a:xfrm>
            <a:off x="4023360" y="457200"/>
            <a:ext cx="7680544" cy="5192038"/>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Tree>
    <p:extLst>
      <p:ext uri="{BB962C8B-B14F-4D97-AF65-F5344CB8AC3E}">
        <p14:creationId xmlns:p14="http://schemas.microsoft.com/office/powerpoint/2010/main" val="170166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Half Black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832D35-E3CD-8F24-CE73-8833BC98CA94}"/>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EC2DCC-B1AD-6B4A-D5D6-45A1F632217D}"/>
              </a:ext>
            </a:extLst>
          </p:cNvPr>
          <p:cNvPicPr>
            <a:picLocks noChangeAspect="1"/>
          </p:cNvPicPr>
          <p:nvPr userDrawn="1"/>
        </p:nvPicPr>
        <p:blipFill>
          <a:blip r:embed="rId2"/>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682007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F18C6-CAF3-4AB7-EEED-FF819A80F507}"/>
              </a:ext>
            </a:extLst>
          </p:cNvPr>
          <p:cNvSpPr>
            <a:spLocks noGrp="1"/>
          </p:cNvSpPr>
          <p:nvPr>
            <p:ph type="title" hasCustomPrompt="1"/>
          </p:nvPr>
        </p:nvSpPr>
        <p:spPr>
          <a:xfrm>
            <a:off x="4114799" y="457200"/>
            <a:ext cx="7533863" cy="1600200"/>
          </a:xfrm>
        </p:spPr>
        <p:txBody>
          <a:bodyPr anchor="b">
            <a:normAutofit/>
          </a:bodyPr>
          <a:lstStyle>
            <a:lvl1pPr>
              <a:defRPr sz="3600">
                <a:solidFill>
                  <a:schemeClr val="tx1"/>
                </a:solidFill>
              </a:defRPr>
            </a:lvl1pPr>
          </a:lstStyle>
          <a:p>
            <a:r>
              <a:rPr lang="en-US" dirty="0"/>
              <a:t>Section Title Goes Here</a:t>
            </a:r>
            <a:br>
              <a:rPr lang="en-US" dirty="0"/>
            </a:br>
            <a:r>
              <a:rPr lang="en-US" dirty="0"/>
              <a:t>Century Schoolbook</a:t>
            </a:r>
          </a:p>
        </p:txBody>
      </p:sp>
      <p:sp>
        <p:nvSpPr>
          <p:cNvPr id="7" name="Text Placeholder 3">
            <a:extLst>
              <a:ext uri="{FF2B5EF4-FFF2-40B4-BE49-F238E27FC236}">
                <a16:creationId xmlns:a16="http://schemas.microsoft.com/office/drawing/2014/main" id="{36FB55A4-C633-5300-36A9-FA3E4F34EE69}"/>
              </a:ext>
            </a:extLst>
          </p:cNvPr>
          <p:cNvSpPr>
            <a:spLocks noGrp="1"/>
          </p:cNvSpPr>
          <p:nvPr>
            <p:ph type="body" sz="half" idx="2" hasCustomPrompt="1"/>
          </p:nvPr>
        </p:nvSpPr>
        <p:spPr>
          <a:xfrm>
            <a:off x="4114800" y="2132556"/>
            <a:ext cx="7533861"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66BA03B7-13B4-3E1A-E905-0886E41109F2}"/>
              </a:ext>
            </a:extLst>
          </p:cNvPr>
          <p:cNvSpPr>
            <a:spLocks noGrp="1"/>
          </p:cNvSpPr>
          <p:nvPr>
            <p:ph type="body" sz="half" idx="11" hasCustomPrompt="1"/>
          </p:nvPr>
        </p:nvSpPr>
        <p:spPr>
          <a:xfrm>
            <a:off x="4114800" y="3038877"/>
            <a:ext cx="7533861" cy="243114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pic>
        <p:nvPicPr>
          <p:cNvPr id="9" name="Picture 8">
            <a:extLst>
              <a:ext uri="{FF2B5EF4-FFF2-40B4-BE49-F238E27FC236}">
                <a16:creationId xmlns:a16="http://schemas.microsoft.com/office/drawing/2014/main" id="{286B8EE6-D7D8-CC9B-9A20-ABDAF49689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10" name="Picture 9">
            <a:extLst>
              <a:ext uri="{FF2B5EF4-FFF2-40B4-BE49-F238E27FC236}">
                <a16:creationId xmlns:a16="http://schemas.microsoft.com/office/drawing/2014/main" id="{C007122C-C171-2CF5-B54D-71E301791B13}"/>
              </a:ext>
            </a:extLst>
          </p:cNvPr>
          <p:cNvPicPr>
            <a:picLocks noChangeAspect="1"/>
          </p:cNvPicPr>
          <p:nvPr userDrawn="1"/>
        </p:nvPicPr>
        <p:blipFill>
          <a:blip r:embed="rId3"/>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277011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nd Numbe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FEAF9C-F43A-9DA1-7E19-E66F5ACCA89D}"/>
              </a:ext>
            </a:extLst>
          </p:cNvPr>
          <p:cNvSpPr/>
          <p:nvPr userDrawn="1"/>
        </p:nvSpPr>
        <p:spPr>
          <a:xfrm>
            <a:off x="3566160" y="0"/>
            <a:ext cx="8622792"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venir Next LT Pro Light" panose="020B0304020202020204" pitchFamily="34" charset="77"/>
            </a:endParaRPr>
          </a:p>
        </p:txBody>
      </p:sp>
      <p:pic>
        <p:nvPicPr>
          <p:cNvPr id="4" name="Picture 3" descr="Text&#10;&#10;Description automatically generated">
            <a:extLst>
              <a:ext uri="{FF2B5EF4-FFF2-40B4-BE49-F238E27FC236}">
                <a16:creationId xmlns:a16="http://schemas.microsoft.com/office/drawing/2014/main" id="{43CA250A-EAC1-3808-6EF1-E52105CCAC9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5280" y="5943600"/>
            <a:ext cx="4114800" cy="808771"/>
          </a:xfrm>
          <a:prstGeom prst="rect">
            <a:avLst/>
          </a:prstGeom>
        </p:spPr>
      </p:pic>
      <p:pic>
        <p:nvPicPr>
          <p:cNvPr id="14" name="Picture 13">
            <a:extLst>
              <a:ext uri="{FF2B5EF4-FFF2-40B4-BE49-F238E27FC236}">
                <a16:creationId xmlns:a16="http://schemas.microsoft.com/office/drawing/2014/main" id="{F86FFAC9-5057-C200-FB1B-881AA412BA7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15" name="Picture 14">
            <a:extLst>
              <a:ext uri="{FF2B5EF4-FFF2-40B4-BE49-F238E27FC236}">
                <a16:creationId xmlns:a16="http://schemas.microsoft.com/office/drawing/2014/main" id="{347F816B-DB5B-D4DC-7281-27678F96DD59}"/>
              </a:ext>
            </a:extLst>
          </p:cNvPr>
          <p:cNvPicPr>
            <a:picLocks noChangeAspect="1"/>
          </p:cNvPicPr>
          <p:nvPr userDrawn="1"/>
        </p:nvPicPr>
        <p:blipFill>
          <a:blip r:embed="rId4"/>
          <a:stretch>
            <a:fillRect/>
          </a:stretch>
        </p:blipFill>
        <p:spPr>
          <a:xfrm rot="10800000">
            <a:off x="-4175" y="0"/>
            <a:ext cx="439779" cy="6858000"/>
          </a:xfrm>
          <a:prstGeom prst="rect">
            <a:avLst/>
          </a:prstGeom>
        </p:spPr>
      </p:pic>
      <p:sp>
        <p:nvSpPr>
          <p:cNvPr id="3" name="Text Placeholder 3">
            <a:extLst>
              <a:ext uri="{FF2B5EF4-FFF2-40B4-BE49-F238E27FC236}">
                <a16:creationId xmlns:a16="http://schemas.microsoft.com/office/drawing/2014/main" id="{C97C0270-0658-806B-86D7-FB4CB15490D6}"/>
              </a:ext>
            </a:extLst>
          </p:cNvPr>
          <p:cNvSpPr>
            <a:spLocks noGrp="1"/>
          </p:cNvSpPr>
          <p:nvPr>
            <p:ph type="body" sz="half" idx="11" hasCustomPrompt="1"/>
          </p:nvPr>
        </p:nvSpPr>
        <p:spPr>
          <a:xfrm>
            <a:off x="4005939" y="1077238"/>
            <a:ext cx="3663862" cy="4521896"/>
          </a:xfrm>
        </p:spPr>
        <p:txBody>
          <a:bodyPr>
            <a:normAutofit/>
          </a:bodyPr>
          <a:lstStyle>
            <a:lvl1pPr marL="342900" indent="-342900">
              <a:buFont typeface="Arial" panose="020B0604020202020204" pitchFamily="34" charset="0"/>
              <a:buChar char="•"/>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endParaRPr lang="en-US" dirty="0"/>
          </a:p>
        </p:txBody>
      </p:sp>
      <p:sp>
        <p:nvSpPr>
          <p:cNvPr id="5" name="Text Placeholder 3">
            <a:extLst>
              <a:ext uri="{FF2B5EF4-FFF2-40B4-BE49-F238E27FC236}">
                <a16:creationId xmlns:a16="http://schemas.microsoft.com/office/drawing/2014/main" id="{390C3461-1B02-A1F3-7362-679F4527AC4B}"/>
              </a:ext>
            </a:extLst>
          </p:cNvPr>
          <p:cNvSpPr>
            <a:spLocks noGrp="1"/>
          </p:cNvSpPr>
          <p:nvPr>
            <p:ph type="body" sz="half" idx="12" hasCustomPrompt="1"/>
          </p:nvPr>
        </p:nvSpPr>
        <p:spPr>
          <a:xfrm>
            <a:off x="7955280" y="1077238"/>
            <a:ext cx="3799398" cy="4521896"/>
          </a:xfrm>
        </p:spPr>
        <p:txBody>
          <a:bodyPr>
            <a:normAutofit/>
          </a:bodyPr>
          <a:lstStyle>
            <a:lvl1pPr marL="457200" indent="-457200">
              <a:buFont typeface="+mj-lt"/>
              <a:buAutoNum type="arabicPeriod"/>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r>
              <a:rPr lang="en-US" dirty="0"/>
              <a:t>.</a:t>
            </a:r>
          </a:p>
        </p:txBody>
      </p:sp>
      <p:sp>
        <p:nvSpPr>
          <p:cNvPr id="6" name="Text Placeholder 15">
            <a:extLst>
              <a:ext uri="{FF2B5EF4-FFF2-40B4-BE49-F238E27FC236}">
                <a16:creationId xmlns:a16="http://schemas.microsoft.com/office/drawing/2014/main" id="{4095BF30-7932-1BCB-B888-56973333C2A4}"/>
              </a:ext>
            </a:extLst>
          </p:cNvPr>
          <p:cNvSpPr>
            <a:spLocks noGrp="1"/>
          </p:cNvSpPr>
          <p:nvPr>
            <p:ph type="body" sz="quarter" idx="13" hasCustomPrompt="1"/>
          </p:nvPr>
        </p:nvSpPr>
        <p:spPr>
          <a:xfrm>
            <a:off x="4005942" y="457200"/>
            <a:ext cx="3663859"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First Heading</a:t>
            </a:r>
          </a:p>
        </p:txBody>
      </p:sp>
      <p:sp>
        <p:nvSpPr>
          <p:cNvPr id="7" name="Text Placeholder 15">
            <a:extLst>
              <a:ext uri="{FF2B5EF4-FFF2-40B4-BE49-F238E27FC236}">
                <a16:creationId xmlns:a16="http://schemas.microsoft.com/office/drawing/2014/main" id="{48674D15-90B7-872F-8EF2-64BAA5559347}"/>
              </a:ext>
            </a:extLst>
          </p:cNvPr>
          <p:cNvSpPr>
            <a:spLocks noGrp="1"/>
          </p:cNvSpPr>
          <p:nvPr>
            <p:ph type="body" sz="quarter" idx="14" hasCustomPrompt="1"/>
          </p:nvPr>
        </p:nvSpPr>
        <p:spPr>
          <a:xfrm>
            <a:off x="7951105" y="457200"/>
            <a:ext cx="3799398"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Second Heading</a:t>
            </a:r>
          </a:p>
        </p:txBody>
      </p:sp>
      <p:pic>
        <p:nvPicPr>
          <p:cNvPr id="8" name="Picture 7">
            <a:extLst>
              <a:ext uri="{FF2B5EF4-FFF2-40B4-BE49-F238E27FC236}">
                <a16:creationId xmlns:a16="http://schemas.microsoft.com/office/drawing/2014/main" id="{27C19265-F394-6A63-97FB-9D014ED163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Tree>
    <p:extLst>
      <p:ext uri="{BB962C8B-B14F-4D97-AF65-F5344CB8AC3E}">
        <p14:creationId xmlns:p14="http://schemas.microsoft.com/office/powerpoint/2010/main" val="91061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tion - Photo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C6CFAF-E5DF-85FB-39C3-D0CCC9C7D17D}"/>
              </a:ext>
            </a:extLst>
          </p:cNvPr>
          <p:cNvSpPr>
            <a:spLocks noGrp="1"/>
          </p:cNvSpPr>
          <p:nvPr>
            <p:ph type="title" hasCustomPrompt="1"/>
          </p:nvPr>
        </p:nvSpPr>
        <p:spPr>
          <a:xfrm>
            <a:off x="457198" y="457200"/>
            <a:ext cx="5824333"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EF711B58-A0E4-1DEC-7379-8E559769825E}"/>
              </a:ext>
            </a:extLst>
          </p:cNvPr>
          <p:cNvSpPr>
            <a:spLocks noGrp="1"/>
          </p:cNvSpPr>
          <p:nvPr>
            <p:ph type="body" sz="half" idx="2" hasCustomPrompt="1"/>
          </p:nvPr>
        </p:nvSpPr>
        <p:spPr>
          <a:xfrm>
            <a:off x="457199" y="2132556"/>
            <a:ext cx="5824331"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5" name="Text Placeholder 3">
            <a:extLst>
              <a:ext uri="{FF2B5EF4-FFF2-40B4-BE49-F238E27FC236}">
                <a16:creationId xmlns:a16="http://schemas.microsoft.com/office/drawing/2014/main" id="{BB0AE0C5-AFB1-5E36-AD4B-7E633F147F17}"/>
              </a:ext>
            </a:extLst>
          </p:cNvPr>
          <p:cNvSpPr>
            <a:spLocks noGrp="1"/>
          </p:cNvSpPr>
          <p:nvPr>
            <p:ph type="body" sz="half" idx="10" hasCustomPrompt="1"/>
          </p:nvPr>
        </p:nvSpPr>
        <p:spPr>
          <a:xfrm>
            <a:off x="457199" y="3038877"/>
            <a:ext cx="5824331" cy="243114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6" name="Picture Placeholder 2">
            <a:extLst>
              <a:ext uri="{FF2B5EF4-FFF2-40B4-BE49-F238E27FC236}">
                <a16:creationId xmlns:a16="http://schemas.microsoft.com/office/drawing/2014/main" id="{EC90962D-AB41-2839-CD27-4785AA149BD8}"/>
              </a:ext>
            </a:extLst>
          </p:cNvPr>
          <p:cNvSpPr>
            <a:spLocks noGrp="1"/>
          </p:cNvSpPr>
          <p:nvPr>
            <p:ph type="pic" idx="1" hasCustomPrompt="1"/>
          </p:nvPr>
        </p:nvSpPr>
        <p:spPr>
          <a:xfrm>
            <a:off x="6688898" y="-1"/>
            <a:ext cx="5503101"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7" name="Rectangle 6">
            <a:extLst>
              <a:ext uri="{FF2B5EF4-FFF2-40B4-BE49-F238E27FC236}">
                <a16:creationId xmlns:a16="http://schemas.microsoft.com/office/drawing/2014/main" id="{BEB6F5EC-BEB8-BB7B-50CC-CDB2DDB6951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40226C4-362E-7194-7CEC-613BF7C10E0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92487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ption - Large Photo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9DAD41-8D55-9DED-33E1-CF50AA33F718}"/>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6092C921-044C-5B17-E4DE-BC14B5D44A05}"/>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Picture Placeholder 2">
            <a:extLst>
              <a:ext uri="{FF2B5EF4-FFF2-40B4-BE49-F238E27FC236}">
                <a16:creationId xmlns:a16="http://schemas.microsoft.com/office/drawing/2014/main" id="{E3385715-32EA-A61B-BD03-D9EDBE9FA871}"/>
              </a:ext>
            </a:extLst>
          </p:cNvPr>
          <p:cNvSpPr>
            <a:spLocks noGrp="1"/>
          </p:cNvSpPr>
          <p:nvPr>
            <p:ph type="pic" idx="1" hasCustomPrompt="1"/>
          </p:nvPr>
        </p:nvSpPr>
        <p:spPr>
          <a:xfrm>
            <a:off x="4559474" y="0"/>
            <a:ext cx="7632526"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3183C9DB-3BFF-E60E-707A-BA58E8643523}"/>
              </a:ext>
            </a:extLst>
          </p:cNvPr>
          <p:cNvSpPr>
            <a:spLocks noGrp="1"/>
          </p:cNvSpPr>
          <p:nvPr>
            <p:ph type="body" sz="half" idx="10" hasCustomPrompt="1"/>
          </p:nvPr>
        </p:nvSpPr>
        <p:spPr>
          <a:xfrm>
            <a:off x="457199" y="3038876"/>
            <a:ext cx="3717236" cy="2472575"/>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2" name="Rectangle 1">
            <a:extLst>
              <a:ext uri="{FF2B5EF4-FFF2-40B4-BE49-F238E27FC236}">
                <a16:creationId xmlns:a16="http://schemas.microsoft.com/office/drawing/2014/main" id="{FF913302-098C-305C-2BDD-68051B2AFEDE}"/>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838CE8-950D-3A3D-C9D2-71602D66D00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56269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D458-27D5-9F56-1445-4DA314D40B1D}"/>
              </a:ext>
            </a:extLst>
          </p:cNvPr>
          <p:cNvSpPr>
            <a:spLocks noGrp="1"/>
          </p:cNvSpPr>
          <p:nvPr>
            <p:ph type="title" hasCustomPrompt="1"/>
          </p:nvPr>
        </p:nvSpPr>
        <p:spPr>
          <a:xfrm>
            <a:off x="457200" y="388306"/>
            <a:ext cx="11353800" cy="770351"/>
          </a:xfrm>
        </p:spPr>
        <p:txBody>
          <a:bodyPr anchor="b" anchorCtr="0">
            <a:normAutofit/>
          </a:bodyPr>
          <a:lstStyle>
            <a:lvl1pPr>
              <a:defRPr sz="3600"/>
            </a:lvl1pPr>
          </a:lstStyle>
          <a:p>
            <a:r>
              <a:rPr lang="en-US" dirty="0"/>
              <a:t>Title goes here Century Schoolbook</a:t>
            </a:r>
          </a:p>
        </p:txBody>
      </p:sp>
      <p:sp>
        <p:nvSpPr>
          <p:cNvPr id="3" name="Content Placeholder 2">
            <a:extLst>
              <a:ext uri="{FF2B5EF4-FFF2-40B4-BE49-F238E27FC236}">
                <a16:creationId xmlns:a16="http://schemas.microsoft.com/office/drawing/2014/main" id="{5EFA68F1-BCBF-34FB-AFC5-C6AC9D3106A5}"/>
              </a:ext>
            </a:extLst>
          </p:cNvPr>
          <p:cNvSpPr>
            <a:spLocks noGrp="1"/>
          </p:cNvSpPr>
          <p:nvPr>
            <p:ph sz="half" idx="1" hasCustomPrompt="1"/>
          </p:nvPr>
        </p:nvSpPr>
        <p:spPr>
          <a:xfrm>
            <a:off x="457200" y="1825626"/>
            <a:ext cx="11353800" cy="3544282"/>
          </a:xfrm>
        </p:spPr>
        <p:txBody>
          <a:bodyPr>
            <a:noAutofit/>
          </a:bodyPr>
          <a:lstStyle>
            <a:lvl1pPr marL="0" indent="0">
              <a:buNone/>
              <a:defRPr sz="20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a:t>
            </a:r>
          </a:p>
          <a:p>
            <a:pPr lvl="0"/>
            <a:endParaRPr lang="en-US" dirty="0"/>
          </a:p>
        </p:txBody>
      </p:sp>
      <p:sp>
        <p:nvSpPr>
          <p:cNvPr id="8" name="Subtitle 2">
            <a:extLst>
              <a:ext uri="{FF2B5EF4-FFF2-40B4-BE49-F238E27FC236}">
                <a16:creationId xmlns:a16="http://schemas.microsoft.com/office/drawing/2014/main" id="{AFE13802-6D3A-8B19-44FB-2D71586AE15D}"/>
              </a:ext>
            </a:extLst>
          </p:cNvPr>
          <p:cNvSpPr>
            <a:spLocks noGrp="1"/>
          </p:cNvSpPr>
          <p:nvPr>
            <p:ph type="subTitle" idx="10" hasCustomPrompt="1"/>
          </p:nvPr>
        </p:nvSpPr>
        <p:spPr>
          <a:xfrm>
            <a:off x="457200" y="1208761"/>
            <a:ext cx="11353800" cy="432149"/>
          </a:xfrm>
        </p:spPr>
        <p:txBody>
          <a:bodyPr/>
          <a:lstStyle>
            <a:lvl1pPr marL="0" indent="0" algn="l">
              <a:buNone/>
              <a:defRPr sz="2400" b="0" i="0">
                <a:solidFill>
                  <a:schemeClr val="bg2">
                    <a:lumMod val="50000"/>
                  </a:schemeClr>
                </a:solidFill>
                <a:latin typeface="Avenir Next L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AVENIR NEXT LT PRO</a:t>
            </a:r>
          </a:p>
        </p:txBody>
      </p:sp>
      <p:sp>
        <p:nvSpPr>
          <p:cNvPr id="5" name="Rectangle 4">
            <a:extLst>
              <a:ext uri="{FF2B5EF4-FFF2-40B4-BE49-F238E27FC236}">
                <a16:creationId xmlns:a16="http://schemas.microsoft.com/office/drawing/2014/main" id="{78EC1937-E293-4B0E-9E91-01C4E2CD4CD8}"/>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E23569-A7CF-CC55-DBFF-DAE05BAAE9B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42490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bullet lis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299752-3429-74B2-3D16-FFADE90CB63E}"/>
              </a:ext>
            </a:extLst>
          </p:cNvPr>
          <p:cNvSpPr/>
          <p:nvPr userDrawn="1"/>
        </p:nvSpPr>
        <p:spPr>
          <a:xfrm>
            <a:off x="4553712" y="0"/>
            <a:ext cx="7635240"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bg2">
                  <a:lumMod val="90000"/>
                </a:schemeClr>
              </a:solidFill>
              <a:latin typeface="Avenir Next LT Pro Light" panose="020B0304020202020204" pitchFamily="34" charset="77"/>
            </a:endParaRPr>
          </a:p>
        </p:txBody>
      </p:sp>
      <p:pic>
        <p:nvPicPr>
          <p:cNvPr id="9" name="Picture 8">
            <a:extLst>
              <a:ext uri="{FF2B5EF4-FFF2-40B4-BE49-F238E27FC236}">
                <a16:creationId xmlns:a16="http://schemas.microsoft.com/office/drawing/2014/main" id="{8FC86832-A977-52B3-DB53-9F9F3AC6C1B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
        <p:nvSpPr>
          <p:cNvPr id="13" name="Text Placeholder 3">
            <a:extLst>
              <a:ext uri="{FF2B5EF4-FFF2-40B4-BE49-F238E27FC236}">
                <a16:creationId xmlns:a16="http://schemas.microsoft.com/office/drawing/2014/main" id="{27546BEC-FEEA-5186-38AB-8DE55A611A65}"/>
              </a:ext>
            </a:extLst>
          </p:cNvPr>
          <p:cNvSpPr>
            <a:spLocks noGrp="1"/>
          </p:cNvSpPr>
          <p:nvPr>
            <p:ph type="body" sz="half" idx="11" hasCustomPrompt="1"/>
          </p:nvPr>
        </p:nvSpPr>
        <p:spPr>
          <a:xfrm>
            <a:off x="5075583" y="1077238"/>
            <a:ext cx="3132188" cy="4521896"/>
          </a:xfrm>
        </p:spPr>
        <p:txBody>
          <a:bodyPr>
            <a:normAutofit/>
          </a:bodyPr>
          <a:lstStyle>
            <a:lvl1pPr marL="342900" indent="-342900">
              <a:buFont typeface="Arial" panose="020B0604020202020204" pitchFamily="34" charset="0"/>
              <a:buChar char="•"/>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endParaRPr lang="en-US" dirty="0"/>
          </a:p>
        </p:txBody>
      </p:sp>
      <p:sp>
        <p:nvSpPr>
          <p:cNvPr id="14" name="Text Placeholder 3">
            <a:extLst>
              <a:ext uri="{FF2B5EF4-FFF2-40B4-BE49-F238E27FC236}">
                <a16:creationId xmlns:a16="http://schemas.microsoft.com/office/drawing/2014/main" id="{20345AD6-B7B5-57E0-F92F-3044AE449169}"/>
              </a:ext>
            </a:extLst>
          </p:cNvPr>
          <p:cNvSpPr>
            <a:spLocks noGrp="1"/>
          </p:cNvSpPr>
          <p:nvPr>
            <p:ph type="body" sz="half" idx="12" hasCustomPrompt="1"/>
          </p:nvPr>
        </p:nvSpPr>
        <p:spPr>
          <a:xfrm>
            <a:off x="8587048" y="1077238"/>
            <a:ext cx="3032094" cy="4521896"/>
          </a:xfrm>
        </p:spPr>
        <p:txBody>
          <a:bodyPr>
            <a:normAutofit/>
          </a:bodyPr>
          <a:lstStyle>
            <a:lvl1pPr marL="457200" indent="-457200">
              <a:buFont typeface="+mj-lt"/>
              <a:buAutoNum type="arabicPeriod"/>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r>
              <a:rPr lang="en-US" dirty="0"/>
              <a:t>.</a:t>
            </a:r>
          </a:p>
        </p:txBody>
      </p:sp>
      <p:sp>
        <p:nvSpPr>
          <p:cNvPr id="16" name="Text Placeholder 15">
            <a:extLst>
              <a:ext uri="{FF2B5EF4-FFF2-40B4-BE49-F238E27FC236}">
                <a16:creationId xmlns:a16="http://schemas.microsoft.com/office/drawing/2014/main" id="{00E87DB7-7136-8A05-3224-CED87EA9A8A9}"/>
              </a:ext>
            </a:extLst>
          </p:cNvPr>
          <p:cNvSpPr>
            <a:spLocks noGrp="1"/>
          </p:cNvSpPr>
          <p:nvPr>
            <p:ph type="body" sz="quarter" idx="13" hasCustomPrompt="1"/>
          </p:nvPr>
        </p:nvSpPr>
        <p:spPr>
          <a:xfrm>
            <a:off x="5075586" y="457200"/>
            <a:ext cx="3132188"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First Heading</a:t>
            </a:r>
          </a:p>
        </p:txBody>
      </p:sp>
      <p:sp>
        <p:nvSpPr>
          <p:cNvPr id="17" name="Text Placeholder 15">
            <a:extLst>
              <a:ext uri="{FF2B5EF4-FFF2-40B4-BE49-F238E27FC236}">
                <a16:creationId xmlns:a16="http://schemas.microsoft.com/office/drawing/2014/main" id="{E8DD2731-BC86-C640-7314-92440D41F6FE}"/>
              </a:ext>
            </a:extLst>
          </p:cNvPr>
          <p:cNvSpPr>
            <a:spLocks noGrp="1"/>
          </p:cNvSpPr>
          <p:nvPr>
            <p:ph type="body" sz="quarter" idx="14" hasCustomPrompt="1"/>
          </p:nvPr>
        </p:nvSpPr>
        <p:spPr>
          <a:xfrm>
            <a:off x="8582873" y="457200"/>
            <a:ext cx="3032094"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Second Heading</a:t>
            </a:r>
          </a:p>
        </p:txBody>
      </p:sp>
      <p:sp>
        <p:nvSpPr>
          <p:cNvPr id="2" name="Rectangle 1">
            <a:extLst>
              <a:ext uri="{FF2B5EF4-FFF2-40B4-BE49-F238E27FC236}">
                <a16:creationId xmlns:a16="http://schemas.microsoft.com/office/drawing/2014/main" id="{B33E8850-FD79-1443-75A6-C6663A4F996F}"/>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7CBFAE-08DB-E103-6DBB-269AF7B5833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
        <p:nvSpPr>
          <p:cNvPr id="4" name="Title 1">
            <a:extLst>
              <a:ext uri="{FF2B5EF4-FFF2-40B4-BE49-F238E27FC236}">
                <a16:creationId xmlns:a16="http://schemas.microsoft.com/office/drawing/2014/main" id="{20418C3B-5B04-A43E-6BA6-B030C1AD7295}"/>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5" name="Text Placeholder 3">
            <a:extLst>
              <a:ext uri="{FF2B5EF4-FFF2-40B4-BE49-F238E27FC236}">
                <a16:creationId xmlns:a16="http://schemas.microsoft.com/office/drawing/2014/main" id="{A934F5AD-BB6F-D894-E38D-31D96CE5FFD9}"/>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6" name="Text Placeholder 3">
            <a:extLst>
              <a:ext uri="{FF2B5EF4-FFF2-40B4-BE49-F238E27FC236}">
                <a16:creationId xmlns:a16="http://schemas.microsoft.com/office/drawing/2014/main" id="{4926A28C-FCD7-9FD4-EA4A-D4DDA9F24130}"/>
              </a:ext>
            </a:extLst>
          </p:cNvPr>
          <p:cNvSpPr>
            <a:spLocks noGrp="1"/>
          </p:cNvSpPr>
          <p:nvPr>
            <p:ph type="body" sz="half" idx="10" hasCustomPrompt="1"/>
          </p:nvPr>
        </p:nvSpPr>
        <p:spPr>
          <a:xfrm>
            <a:off x="457199" y="3038876"/>
            <a:ext cx="3717236" cy="256025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323346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ntent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97DCF1-6199-2318-964D-7499DA32904E}"/>
              </a:ext>
            </a:extLst>
          </p:cNvPr>
          <p:cNvSpPr/>
          <p:nvPr userDrawn="1"/>
        </p:nvSpPr>
        <p:spPr>
          <a:xfrm>
            <a:off x="4553712" y="0"/>
            <a:ext cx="7635240"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venir Next LT Pro Light" panose="020B0304020202020204" pitchFamily="34" charset="77"/>
            </a:endParaRPr>
          </a:p>
        </p:txBody>
      </p:sp>
      <p:pic>
        <p:nvPicPr>
          <p:cNvPr id="8" name="Picture 7">
            <a:extLst>
              <a:ext uri="{FF2B5EF4-FFF2-40B4-BE49-F238E27FC236}">
                <a16:creationId xmlns:a16="http://schemas.microsoft.com/office/drawing/2014/main" id="{7ABD01BC-48FA-1CE4-5949-9AE8DCDD5B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
        <p:nvSpPr>
          <p:cNvPr id="2" name="Content Placeholder 3">
            <a:extLst>
              <a:ext uri="{FF2B5EF4-FFF2-40B4-BE49-F238E27FC236}">
                <a16:creationId xmlns:a16="http://schemas.microsoft.com/office/drawing/2014/main" id="{2BCE9F33-87D1-D9FD-A261-E19852109F10}"/>
              </a:ext>
            </a:extLst>
          </p:cNvPr>
          <p:cNvSpPr>
            <a:spLocks noGrp="1"/>
          </p:cNvSpPr>
          <p:nvPr>
            <p:ph sz="half" idx="15" hasCustomPrompt="1"/>
          </p:nvPr>
        </p:nvSpPr>
        <p:spPr>
          <a:xfrm>
            <a:off x="4996069" y="457200"/>
            <a:ext cx="6738732" cy="5204564"/>
          </a:xfrm>
        </p:spPr>
        <p:txBody>
          <a:bodyPr>
            <a:noAutofit/>
          </a:bodyPr>
          <a:lstStyle>
            <a:lvl1pPr marL="0" indent="0">
              <a:buNone/>
              <a:defRPr sz="20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a:t>
            </a:r>
          </a:p>
          <a:p>
            <a:pPr lvl="0"/>
            <a:endParaRPr lang="en-US" dirty="0"/>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a:t>
            </a:r>
          </a:p>
          <a:p>
            <a:pPr lvl="0"/>
            <a:endParaRPr lang="en-US" dirty="0"/>
          </a:p>
        </p:txBody>
      </p:sp>
      <p:sp>
        <p:nvSpPr>
          <p:cNvPr id="3" name="Title 1">
            <a:extLst>
              <a:ext uri="{FF2B5EF4-FFF2-40B4-BE49-F238E27FC236}">
                <a16:creationId xmlns:a16="http://schemas.microsoft.com/office/drawing/2014/main" id="{C02DC27A-844B-B459-0E7D-E541807E5948}"/>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CF74911E-AA9E-2D73-5CA6-4D9041EACAEB}"/>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5" name="Rectangle 4">
            <a:extLst>
              <a:ext uri="{FF2B5EF4-FFF2-40B4-BE49-F238E27FC236}">
                <a16:creationId xmlns:a16="http://schemas.microsoft.com/office/drawing/2014/main" id="{97BA93BD-5191-7E91-D73D-4223ED1EF9D7}"/>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F6A642F-40F7-0B44-30C0-C611244142A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5397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8E23CD00-39E4-BF33-E325-C7C01748E4A9}"/>
              </a:ext>
            </a:extLst>
          </p:cNvPr>
          <p:cNvPicPr>
            <a:picLocks noChangeAspect="1"/>
          </p:cNvPicPr>
          <p:nvPr userDrawn="1"/>
        </p:nvPicPr>
        <p:blipFill>
          <a:blip r:embed="rId2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266A38F-7C1A-E2D1-F2F1-322F2EA98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03F549-603D-325E-210A-38CA6DB7586E}"/>
              </a:ext>
            </a:extLst>
          </p:cNvPr>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Text&#10;&#10;Description automatically generated">
            <a:extLst>
              <a:ext uri="{FF2B5EF4-FFF2-40B4-BE49-F238E27FC236}">
                <a16:creationId xmlns:a16="http://schemas.microsoft.com/office/drawing/2014/main" id="{070EA0A9-28FF-DA42-68DC-8F3D0D5005AB}"/>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7955280" y="5943600"/>
            <a:ext cx="4114800" cy="808771"/>
          </a:xfrm>
          <a:prstGeom prst="rect">
            <a:avLst/>
          </a:prstGeom>
        </p:spPr>
      </p:pic>
    </p:spTree>
    <p:extLst>
      <p:ext uri="{BB962C8B-B14F-4D97-AF65-F5344CB8AC3E}">
        <p14:creationId xmlns:p14="http://schemas.microsoft.com/office/powerpoint/2010/main" val="2257661462"/>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2" r:id="rId3"/>
    <p:sldLayoutId id="2147483673" r:id="rId4"/>
    <p:sldLayoutId id="2147483671" r:id="rId5"/>
    <p:sldLayoutId id="2147483655" r:id="rId6"/>
    <p:sldLayoutId id="2147483652" r:id="rId7"/>
    <p:sldLayoutId id="2147483656" r:id="rId8"/>
    <p:sldLayoutId id="2147483668" r:id="rId9"/>
    <p:sldLayoutId id="2147483657" r:id="rId10"/>
    <p:sldLayoutId id="2147483664" r:id="rId11"/>
    <p:sldLayoutId id="2147483667" r:id="rId12"/>
    <p:sldLayoutId id="2147483669" r:id="rId13"/>
    <p:sldLayoutId id="2147483660" r:id="rId14"/>
    <p:sldLayoutId id="2147483658" r:id="rId15"/>
    <p:sldLayoutId id="2147483663" r:id="rId16"/>
    <p:sldLayoutId id="2147483665" r:id="rId17"/>
    <p:sldLayoutId id="2147483659" r:id="rId18"/>
    <p:sldLayoutId id="2147483670" r:id="rId19"/>
    <p:sldLayoutId id="2147483661" r:id="rId20"/>
    <p:sldLayoutId id="2147483662" r:id="rId21"/>
  </p:sldLayoutIdLst>
  <p:txStyles>
    <p:titleStyle>
      <a:lvl1pPr algn="l" defTabSz="914400" rtl="0" eaLnBrk="1" latinLnBrk="0" hangingPunct="1">
        <a:lnSpc>
          <a:spcPct val="90000"/>
        </a:lnSpc>
        <a:spcBef>
          <a:spcPct val="0"/>
        </a:spcBef>
        <a:buNone/>
        <a:defRPr sz="4400" b="1" i="0" kern="1200">
          <a:solidFill>
            <a:schemeClr val="tx1"/>
          </a:solidFill>
          <a:latin typeface="Century Schoolbook" panose="020406040505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panose="020B0504020202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panose="020B0504020202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panose="020B0504020202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mailto:tjm4q2@umsystem.edu"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836E-A059-F42F-457E-EB6CB103368A}"/>
              </a:ext>
            </a:extLst>
          </p:cNvPr>
          <p:cNvSpPr>
            <a:spLocks noGrp="1"/>
          </p:cNvSpPr>
          <p:nvPr>
            <p:ph type="ctrTitle"/>
          </p:nvPr>
        </p:nvSpPr>
        <p:spPr>
          <a:xfrm>
            <a:off x="4140198" y="132633"/>
            <a:ext cx="7409070" cy="1509204"/>
          </a:xfrm>
        </p:spPr>
        <p:txBody>
          <a:bodyPr>
            <a:normAutofit/>
          </a:bodyPr>
          <a:lstStyle/>
          <a:p>
            <a:r>
              <a:rPr lang="en-US" dirty="0"/>
              <a:t>2024 MUIDSI Hackathon</a:t>
            </a:r>
          </a:p>
        </p:txBody>
      </p:sp>
      <p:sp>
        <p:nvSpPr>
          <p:cNvPr id="3" name="Subtitle 2">
            <a:extLst>
              <a:ext uri="{FF2B5EF4-FFF2-40B4-BE49-F238E27FC236}">
                <a16:creationId xmlns:a16="http://schemas.microsoft.com/office/drawing/2014/main" id="{E498CF58-4227-6A52-640A-5B336F434D3B}"/>
              </a:ext>
            </a:extLst>
          </p:cNvPr>
          <p:cNvSpPr>
            <a:spLocks noGrp="1"/>
          </p:cNvSpPr>
          <p:nvPr>
            <p:ph type="subTitle" idx="1"/>
          </p:nvPr>
        </p:nvSpPr>
        <p:spPr>
          <a:xfrm>
            <a:off x="4140198" y="1641837"/>
            <a:ext cx="7773633" cy="541538"/>
          </a:xfrm>
        </p:spPr>
        <p:txBody>
          <a:bodyPr>
            <a:normAutofit fontScale="77500" lnSpcReduction="20000"/>
          </a:bodyPr>
          <a:lstStyle/>
          <a:p>
            <a:r>
              <a:rPr lang="en-US" dirty="0"/>
              <a:t>Sponsored by MUIDSI, IBM, and Show Me Research Week</a:t>
            </a:r>
          </a:p>
        </p:txBody>
      </p:sp>
      <p:pic>
        <p:nvPicPr>
          <p:cNvPr id="7" name="Picture 6" descr="A group of colorful icons&#10;&#10;Description automatically generated">
            <a:extLst>
              <a:ext uri="{FF2B5EF4-FFF2-40B4-BE49-F238E27FC236}">
                <a16:creationId xmlns:a16="http://schemas.microsoft.com/office/drawing/2014/main" id="{9EFEF07C-F325-FDF6-2E18-B74E210C22FF}"/>
              </a:ext>
            </a:extLst>
          </p:cNvPr>
          <p:cNvPicPr>
            <a:picLocks noChangeAspect="1"/>
          </p:cNvPicPr>
          <p:nvPr/>
        </p:nvPicPr>
        <p:blipFill>
          <a:blip r:embed="rId2"/>
          <a:stretch>
            <a:fillRect/>
          </a:stretch>
        </p:blipFill>
        <p:spPr>
          <a:xfrm>
            <a:off x="4762933" y="5766172"/>
            <a:ext cx="3264082" cy="1009510"/>
          </a:xfrm>
          <a:prstGeom prst="rect">
            <a:avLst/>
          </a:prstGeom>
        </p:spPr>
      </p:pic>
      <p:pic>
        <p:nvPicPr>
          <p:cNvPr id="9" name="Picture 8" descr="A blue and white striped logo&#10;&#10;Description automatically generated">
            <a:extLst>
              <a:ext uri="{FF2B5EF4-FFF2-40B4-BE49-F238E27FC236}">
                <a16:creationId xmlns:a16="http://schemas.microsoft.com/office/drawing/2014/main" id="{EB2E7057-BCF6-26CB-A08A-3833716CA5F3}"/>
              </a:ext>
            </a:extLst>
          </p:cNvPr>
          <p:cNvPicPr>
            <a:picLocks noChangeAspect="1"/>
          </p:cNvPicPr>
          <p:nvPr/>
        </p:nvPicPr>
        <p:blipFill>
          <a:blip r:embed="rId3"/>
          <a:stretch>
            <a:fillRect/>
          </a:stretch>
        </p:blipFill>
        <p:spPr>
          <a:xfrm>
            <a:off x="3621091" y="6086261"/>
            <a:ext cx="1038215" cy="541538"/>
          </a:xfrm>
          <a:prstGeom prst="rect">
            <a:avLst/>
          </a:prstGeom>
        </p:spPr>
      </p:pic>
      <p:pic>
        <p:nvPicPr>
          <p:cNvPr id="8" name="Picture 7">
            <a:extLst>
              <a:ext uri="{FF2B5EF4-FFF2-40B4-BE49-F238E27FC236}">
                <a16:creationId xmlns:a16="http://schemas.microsoft.com/office/drawing/2014/main" id="{5CB8AC8B-0D7B-C2C5-0212-F7252536BB04}"/>
              </a:ext>
            </a:extLst>
          </p:cNvPr>
          <p:cNvPicPr>
            <a:picLocks noChangeAspect="1"/>
          </p:cNvPicPr>
          <p:nvPr/>
        </p:nvPicPr>
        <p:blipFill>
          <a:blip r:embed="rId4"/>
          <a:stretch>
            <a:fillRect/>
          </a:stretch>
        </p:blipFill>
        <p:spPr>
          <a:xfrm>
            <a:off x="9083965" y="241831"/>
            <a:ext cx="2757205" cy="1290808"/>
          </a:xfrm>
          <a:prstGeom prst="rect">
            <a:avLst/>
          </a:prstGeom>
        </p:spPr>
      </p:pic>
      <p:sp>
        <p:nvSpPr>
          <p:cNvPr id="6" name="Subtitle 2">
            <a:extLst>
              <a:ext uri="{FF2B5EF4-FFF2-40B4-BE49-F238E27FC236}">
                <a16:creationId xmlns:a16="http://schemas.microsoft.com/office/drawing/2014/main" id="{DC182828-ADE1-FD09-2A75-EFE4426C640D}"/>
              </a:ext>
            </a:extLst>
          </p:cNvPr>
          <p:cNvSpPr txBox="1">
            <a:spLocks/>
          </p:cNvSpPr>
          <p:nvPr/>
        </p:nvSpPr>
        <p:spPr>
          <a:xfrm>
            <a:off x="4224865" y="2571189"/>
            <a:ext cx="7773633" cy="22876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bg2">
                    <a:lumMod val="50000"/>
                  </a:schemeClr>
                </a:solidFill>
                <a:latin typeface="Avenir Next LT Pro" panose="020B0504020202020204" pitchFamily="34"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venir Next LT Pro" panose="020B0504020202020204" pitchFamily="34" charset="77"/>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venir Next LT Pro" panose="020B0504020202020204" pitchFamily="34" charset="77"/>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venir Next LT Pro" panose="020B0504020202020204" pitchFamily="34" charset="77"/>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venir Next LT Pro" panose="020B0504020202020204" pitchFamily="34"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Team: 1 </a:t>
            </a:r>
          </a:p>
          <a:p>
            <a:r>
              <a:rPr lang="en-US" dirty="0" err="1">
                <a:solidFill>
                  <a:schemeClr val="tx1"/>
                </a:solidFill>
              </a:rPr>
              <a:t>Khawar</a:t>
            </a:r>
            <a:r>
              <a:rPr lang="en-US" dirty="0">
                <a:solidFill>
                  <a:schemeClr val="tx1"/>
                </a:solidFill>
              </a:rPr>
              <a:t> Shehzad</a:t>
            </a:r>
          </a:p>
          <a:p>
            <a:r>
              <a:rPr lang="en-US" dirty="0">
                <a:solidFill>
                  <a:schemeClr val="tx1"/>
                </a:solidFill>
              </a:rPr>
              <a:t>Ajay Kumar</a:t>
            </a:r>
          </a:p>
          <a:p>
            <a:r>
              <a:rPr lang="en-US" dirty="0">
                <a:solidFill>
                  <a:schemeClr val="tx1"/>
                </a:solidFill>
              </a:rPr>
              <a:t>Isha Deol</a:t>
            </a:r>
          </a:p>
        </p:txBody>
      </p:sp>
    </p:spTree>
    <p:extLst>
      <p:ext uri="{BB962C8B-B14F-4D97-AF65-F5344CB8AC3E}">
        <p14:creationId xmlns:p14="http://schemas.microsoft.com/office/powerpoint/2010/main" val="56667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836E-A059-F42F-457E-EB6CB103368A}"/>
              </a:ext>
            </a:extLst>
          </p:cNvPr>
          <p:cNvSpPr>
            <a:spLocks noGrp="1"/>
          </p:cNvSpPr>
          <p:nvPr>
            <p:ph type="ctrTitle"/>
          </p:nvPr>
        </p:nvSpPr>
        <p:spPr>
          <a:xfrm>
            <a:off x="4140200" y="461639"/>
            <a:ext cx="7409070" cy="1509204"/>
          </a:xfrm>
        </p:spPr>
        <p:txBody>
          <a:bodyPr>
            <a:normAutofit/>
          </a:bodyPr>
          <a:lstStyle/>
          <a:p>
            <a:r>
              <a:rPr lang="en-US" dirty="0"/>
              <a:t>Thank you!</a:t>
            </a:r>
          </a:p>
        </p:txBody>
      </p:sp>
      <p:pic>
        <p:nvPicPr>
          <p:cNvPr id="7" name="Picture 6" descr="A group of colorful icons&#10;&#10;Description automatically generated">
            <a:extLst>
              <a:ext uri="{FF2B5EF4-FFF2-40B4-BE49-F238E27FC236}">
                <a16:creationId xmlns:a16="http://schemas.microsoft.com/office/drawing/2014/main" id="{9EFEF07C-F325-FDF6-2E18-B74E210C22FF}"/>
              </a:ext>
            </a:extLst>
          </p:cNvPr>
          <p:cNvPicPr>
            <a:picLocks noChangeAspect="1"/>
          </p:cNvPicPr>
          <p:nvPr/>
        </p:nvPicPr>
        <p:blipFill>
          <a:blip r:embed="rId2"/>
          <a:stretch>
            <a:fillRect/>
          </a:stretch>
        </p:blipFill>
        <p:spPr>
          <a:xfrm>
            <a:off x="7158608" y="4345620"/>
            <a:ext cx="4886252" cy="1511212"/>
          </a:xfrm>
          <a:prstGeom prst="rect">
            <a:avLst/>
          </a:prstGeom>
        </p:spPr>
      </p:pic>
      <p:pic>
        <p:nvPicPr>
          <p:cNvPr id="9" name="Picture 8" descr="A blue and white striped logo&#10;&#10;Description automatically generated">
            <a:extLst>
              <a:ext uri="{FF2B5EF4-FFF2-40B4-BE49-F238E27FC236}">
                <a16:creationId xmlns:a16="http://schemas.microsoft.com/office/drawing/2014/main" id="{EB2E7057-BCF6-26CB-A08A-3833716CA5F3}"/>
              </a:ext>
            </a:extLst>
          </p:cNvPr>
          <p:cNvPicPr>
            <a:picLocks noChangeAspect="1"/>
          </p:cNvPicPr>
          <p:nvPr/>
        </p:nvPicPr>
        <p:blipFill>
          <a:blip r:embed="rId3"/>
          <a:stretch>
            <a:fillRect/>
          </a:stretch>
        </p:blipFill>
        <p:spPr>
          <a:xfrm>
            <a:off x="4282242" y="4639249"/>
            <a:ext cx="2640660" cy="1377381"/>
          </a:xfrm>
          <a:prstGeom prst="rect">
            <a:avLst/>
          </a:prstGeom>
        </p:spPr>
      </p:pic>
      <p:pic>
        <p:nvPicPr>
          <p:cNvPr id="3" name="Picture 2">
            <a:extLst>
              <a:ext uri="{FF2B5EF4-FFF2-40B4-BE49-F238E27FC236}">
                <a16:creationId xmlns:a16="http://schemas.microsoft.com/office/drawing/2014/main" id="{1A11BAF1-12C3-6A6E-F5CF-AAFCFE1BFD2C}"/>
              </a:ext>
            </a:extLst>
          </p:cNvPr>
          <p:cNvPicPr>
            <a:picLocks noChangeAspect="1"/>
          </p:cNvPicPr>
          <p:nvPr/>
        </p:nvPicPr>
        <p:blipFill>
          <a:blip r:embed="rId4"/>
          <a:stretch>
            <a:fillRect/>
          </a:stretch>
        </p:blipFill>
        <p:spPr>
          <a:xfrm>
            <a:off x="5144906" y="2241612"/>
            <a:ext cx="4987503" cy="2334941"/>
          </a:xfrm>
          <a:prstGeom prst="rect">
            <a:avLst/>
          </a:prstGeom>
        </p:spPr>
      </p:pic>
    </p:spTree>
    <p:extLst>
      <p:ext uri="{BB962C8B-B14F-4D97-AF65-F5344CB8AC3E}">
        <p14:creationId xmlns:p14="http://schemas.microsoft.com/office/powerpoint/2010/main" val="112222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a:xfrm>
            <a:off x="419100" y="202040"/>
            <a:ext cx="11353800" cy="770351"/>
          </a:xfrm>
        </p:spPr>
        <p:txBody>
          <a:bodyPr>
            <a:normAutofit/>
          </a:bodyPr>
          <a:lstStyle/>
          <a:p>
            <a:r>
              <a:rPr lang="en-US" dirty="0"/>
              <a:t>Problem Statement</a:t>
            </a:r>
          </a:p>
        </p:txBody>
      </p:sp>
      <p:sp>
        <p:nvSpPr>
          <p:cNvPr id="7" name="Subtitle 6">
            <a:extLst>
              <a:ext uri="{FF2B5EF4-FFF2-40B4-BE49-F238E27FC236}">
                <a16:creationId xmlns:a16="http://schemas.microsoft.com/office/drawing/2014/main" id="{745ED1BE-3794-9BF6-6C36-74C91B0C2FDA}"/>
              </a:ext>
            </a:extLst>
          </p:cNvPr>
          <p:cNvSpPr>
            <a:spLocks noGrp="1"/>
          </p:cNvSpPr>
          <p:nvPr>
            <p:ph type="subTitle" idx="10"/>
          </p:nvPr>
        </p:nvSpPr>
        <p:spPr/>
        <p:txBody>
          <a:bodyPr/>
          <a:lstStyle/>
          <a:p>
            <a:endParaRPr lang="en-US"/>
          </a:p>
        </p:txBody>
      </p:sp>
    </p:spTree>
    <p:extLst>
      <p:ext uri="{BB962C8B-B14F-4D97-AF65-F5344CB8AC3E}">
        <p14:creationId xmlns:p14="http://schemas.microsoft.com/office/powerpoint/2010/main" val="19909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The Dataset – OECD Current Well-being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Data is initially categorized by country, year, indicator, and indicator type</a:t>
            </a:r>
          </a:p>
          <a:p>
            <a:pPr marL="1028700" lvl="1" indent="-342900"/>
            <a:r>
              <a:rPr lang="en-US" sz="1700" kern="100" dirty="0">
                <a:latin typeface="Calibri" panose="020F0502020204030204" pitchFamily="34" charset="0"/>
                <a:cs typeface="Times New Roman" panose="02020603050405020304" pitchFamily="18" charset="0"/>
              </a:rPr>
              <a:t>I strongly suggest that you pivot out the Indicator and Type of indicator columns to view the distinct combinations</a:t>
            </a:r>
          </a:p>
          <a:p>
            <a:pPr marL="1028700" lvl="1" indent="-342900"/>
            <a:r>
              <a:rPr lang="en-US" sz="1700" kern="100" dirty="0">
                <a:latin typeface="Calibri" panose="020F0502020204030204" pitchFamily="34" charset="0"/>
                <a:cs typeface="Times New Roman" panose="02020603050405020304" pitchFamily="18" charset="0"/>
              </a:rPr>
              <a:t>Some indicators have both an average and a deprivation measure (ex: Earnings)</a:t>
            </a:r>
            <a:endParaRPr lang="en-US" sz="17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The parameters you select before downloading will affect which other columns are available in your dataset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Remove columns that provide you with no valuable information</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Transform the indicator column to create features</a:t>
            </a:r>
          </a:p>
          <a:p>
            <a:pPr marL="342900" indent="-342900">
              <a:buFont typeface="Arial" panose="020B0604020202020204" pitchFamily="34" charset="0"/>
              <a:buChar char="•"/>
            </a:pPr>
            <a:r>
              <a:rPr lang="en-US" sz="1900" b="1" kern="100" dirty="0">
                <a:latin typeface="Calibri" panose="020F0502020204030204" pitchFamily="34" charset="0"/>
                <a:cs typeface="Times New Roman" panose="02020603050405020304" pitchFamily="18" charset="0"/>
              </a:rPr>
              <a:t>Note: The data is messy!</a:t>
            </a:r>
          </a:p>
          <a:p>
            <a:pPr marL="1028700" lvl="1" indent="-342900"/>
            <a:r>
              <a:rPr lang="en-US" sz="1700" kern="100" dirty="0">
                <a:latin typeface="Calibri" panose="020F0502020204030204" pitchFamily="34" charset="0"/>
                <a:cs typeface="Times New Roman" panose="02020603050405020304" pitchFamily="18" charset="0"/>
              </a:rPr>
              <a:t>For simplicity in testing, I used the mean, but I encourage you to fill null data with additional data from other sources (OECD or otherwise)</a:t>
            </a:r>
            <a:endParaRPr lang="en-US" sz="1400" kern="100" dirty="0">
              <a:latin typeface="Calibri" panose="020F0502020204030204" pitchFamily="34" charset="0"/>
              <a:cs typeface="Calibri" panose="020F0502020204030204" pitchFamily="34" charset="0"/>
            </a:endParaRPr>
          </a:p>
          <a:p>
            <a:pPr marL="1028700" lvl="1" indent="-342900"/>
            <a:r>
              <a:rPr lang="en-US" sz="1700" b="1" kern="100" dirty="0">
                <a:latin typeface="Calibri" panose="020F0502020204030204" pitchFamily="34" charset="0"/>
                <a:cs typeface="Times New Roman" panose="02020603050405020304" pitchFamily="18" charset="0"/>
              </a:rPr>
              <a:t>Make sure to include data sources for any additional data</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Dataset Description</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33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The Dataset – OECD Current Well-being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You have some freedom in defining an outcome variable, but it must relate to the nations’ health</a:t>
            </a:r>
          </a:p>
          <a:p>
            <a:pPr marL="1028700" lvl="1" indent="-342900"/>
            <a:r>
              <a:rPr lang="en-US" sz="1700" kern="100" dirty="0">
                <a:latin typeface="Calibri" panose="020F0502020204030204" pitchFamily="34" charset="0"/>
                <a:cs typeface="Times New Roman" panose="02020603050405020304" pitchFamily="18" charset="0"/>
              </a:rPr>
              <a:t>Ex: Perceived health, life satisfaction, life expectancy at birth, self-reported depression, etc.</a:t>
            </a:r>
          </a:p>
          <a:p>
            <a:pPr marL="1028700" lvl="1" indent="-342900"/>
            <a:r>
              <a:rPr lang="en-US" sz="1700" kern="100" dirty="0">
                <a:latin typeface="Calibri" panose="020F0502020204030204" pitchFamily="34" charset="0"/>
                <a:cs typeface="Times New Roman" panose="02020603050405020304" pitchFamily="18" charset="0"/>
              </a:rPr>
              <a:t>I strongly recommend considering creating a composite measure of 2+ variables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The outcome variable(s) </a:t>
            </a:r>
            <a:r>
              <a:rPr lang="en-US" sz="1900" b="1" kern="100" dirty="0">
                <a:solidFill>
                  <a:srgbClr val="FF0000"/>
                </a:solidFill>
                <a:latin typeface="Calibri" panose="020F0502020204030204" pitchFamily="34" charset="0"/>
                <a:cs typeface="Times New Roman" panose="02020603050405020304" pitchFamily="18" charset="0"/>
              </a:rPr>
              <a:t>MUST</a:t>
            </a:r>
            <a:r>
              <a:rPr lang="en-US" sz="1900" kern="100" dirty="0">
                <a:latin typeface="Calibri" panose="020F0502020204030204" pitchFamily="34" charset="0"/>
                <a:cs typeface="Times New Roman" panose="02020603050405020304" pitchFamily="18" charset="0"/>
              </a:rPr>
              <a:t> come from the initial dataset</a:t>
            </a:r>
          </a:p>
          <a:p>
            <a:pPr marL="1028700" lvl="1" indent="-342900"/>
            <a:r>
              <a:rPr lang="en-US" sz="1700" kern="100" dirty="0">
                <a:latin typeface="Calibri" panose="020F0502020204030204" pitchFamily="34" charset="0"/>
                <a:cs typeface="Times New Roman" panose="02020603050405020304" pitchFamily="18" charset="0"/>
              </a:rPr>
              <a:t>Feel free to add as much publicly available data as you want to improve your model, but any variable or combination of variables used for the outcome must be from the OECD Current Well-being dataset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When presenting, you will have to defend </a:t>
            </a:r>
            <a:r>
              <a:rPr lang="en-US" sz="1900" i="1" kern="100" dirty="0">
                <a:latin typeface="Calibri" panose="020F0502020204030204" pitchFamily="34" charset="0"/>
                <a:cs typeface="Times New Roman" panose="02020603050405020304" pitchFamily="18" charset="0"/>
              </a:rPr>
              <a:t>why </a:t>
            </a:r>
            <a:r>
              <a:rPr lang="en-US" sz="1900" kern="100" dirty="0">
                <a:latin typeface="Calibri" panose="020F0502020204030204" pitchFamily="34" charset="0"/>
                <a:cs typeface="Times New Roman" panose="02020603050405020304" pitchFamily="18" charset="0"/>
              </a:rPr>
              <a:t>your outcome variable is appropriate</a:t>
            </a:r>
          </a:p>
          <a:p>
            <a:pPr marL="1028700" lvl="1" indent="-342900"/>
            <a:r>
              <a:rPr lang="en-US" sz="1700" kern="100" dirty="0">
                <a:latin typeface="Calibri" panose="020F0502020204030204" pitchFamily="34" charset="0"/>
                <a:cs typeface="Times New Roman" panose="02020603050405020304" pitchFamily="18" charset="0"/>
              </a:rPr>
              <a:t>If you have a model that predicts your outcome well, but the outcome isn’t relevant to what we are trying to discern, who cares?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Ultimately, the goal is to identify which features lead to a preferred/improved outcome</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The Outcome – Health-related Measures</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Analysis of Results – US Perspective</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After completing your model(s), you must next determine where the US stands in your outcome variable, compared to other countries</a:t>
            </a:r>
          </a:p>
          <a:p>
            <a:pPr marL="1028700" lvl="1" indent="-342900"/>
            <a:r>
              <a:rPr lang="en-US" sz="1700" kern="100" dirty="0">
                <a:latin typeface="Calibri" panose="020F0502020204030204" pitchFamily="34" charset="0"/>
                <a:cs typeface="Times New Roman" panose="02020603050405020304" pitchFamily="18" charset="0"/>
              </a:rPr>
              <a:t>Can look at it aggregately (1 outcome per country), or longitudinally (compare outcome for each country per year)</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Additionally, where does the US fall in each respective feature you’ve identified?</a:t>
            </a:r>
          </a:p>
          <a:p>
            <a:pPr marL="1028700" lvl="1" indent="-342900"/>
            <a:r>
              <a:rPr lang="en-US" sz="1700" kern="100" dirty="0">
                <a:latin typeface="Calibri" panose="020F0502020204030204" pitchFamily="34" charset="0"/>
                <a:cs typeface="Times New Roman" panose="02020603050405020304" pitchFamily="18" charset="0"/>
              </a:rPr>
              <a:t>Hint hint: feature importance</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In short: How does the US compare in prediction and outcome variables to other OECD nations?</a:t>
            </a:r>
            <a:endParaRPr lang="en-US" sz="1700" kern="100" dirty="0">
              <a:latin typeface="Calibri" panose="020F0502020204030204" pitchFamily="34" charset="0"/>
              <a:cs typeface="Times New Roman" panose="02020603050405020304" pitchFamily="18" charset="0"/>
            </a:endParaRP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So, you’ve completed your code, what now?</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11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Qualitative Investigation – US Perspective</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At this time, your coding and analysis is done, its time to figure out the “why?”</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If the US falls short in any given predictor variable, why is this? </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Root cause identification</a:t>
            </a:r>
          </a:p>
          <a:p>
            <a:pPr marL="342900" indent="-342900">
              <a:buFont typeface="Arial" panose="020B0604020202020204" pitchFamily="34" charset="0"/>
              <a:buChar char="•"/>
            </a:pPr>
            <a:r>
              <a:rPr lang="en-US" sz="1900" b="1" kern="100" dirty="0">
                <a:solidFill>
                  <a:srgbClr val="FF0000"/>
                </a:solidFill>
                <a:latin typeface="Calibri" panose="020F0502020204030204" pitchFamily="34" charset="0"/>
                <a:cs typeface="Times New Roman" panose="02020603050405020304" pitchFamily="18" charset="0"/>
              </a:rPr>
              <a:t>Select the 3 most important features (by your determination)</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You should be able to identify research articles, programs, and news articles (amongst other sources) that might explain why the US performs more poorly in any given variable</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Again, if we can identify that the US is performing poorly in a given area, but can’t explain why, then who cares?</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Utilizing Analysis of Results to Identify Causes</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8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fontScale="90000"/>
          </a:bodyPr>
          <a:lstStyle/>
          <a:p>
            <a:r>
              <a:rPr lang="en-US" dirty="0"/>
              <a:t>Presentation of Results &amp; Suggested Intervention(s)</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fontScale="92500" lnSpcReduction="10000"/>
          </a:bodyPr>
          <a:lstStyle/>
          <a:p>
            <a:pPr marL="342900" indent="-342900">
              <a:buFont typeface="Arial" panose="020B0604020202020204" pitchFamily="34" charset="0"/>
              <a:buChar char="•"/>
            </a:pPr>
            <a:r>
              <a:rPr lang="en-US" sz="1900" b="1" kern="100" dirty="0">
                <a:solidFill>
                  <a:srgbClr val="FF0000"/>
                </a:solidFill>
                <a:latin typeface="Calibri" panose="020F0502020204030204" pitchFamily="34" charset="0"/>
                <a:cs typeface="Times New Roman" panose="02020603050405020304" pitchFamily="18" charset="0"/>
              </a:rPr>
              <a:t>Based on your models’ results and qualitative analyses, suggest 3 interventions for the US to improve in the features you’ve identified</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All information must be summarized and presented in a well-made PowerPoint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Technical Requirements</a:t>
            </a:r>
          </a:p>
          <a:p>
            <a:pPr marL="1028700" lvl="1" indent="-342900"/>
            <a:r>
              <a:rPr lang="en-US" sz="1700" kern="100" dirty="0">
                <a:latin typeface="Calibri" panose="020F0502020204030204" pitchFamily="34" charset="0"/>
                <a:cs typeface="Times New Roman" panose="02020603050405020304" pitchFamily="18" charset="0"/>
              </a:rPr>
              <a:t>Slides must be submitted to my email (</a:t>
            </a:r>
            <a:r>
              <a:rPr lang="en-US" sz="1700" kern="100" dirty="0">
                <a:latin typeface="Calibri" panose="020F0502020204030204" pitchFamily="34" charset="0"/>
                <a:cs typeface="Times New Roman" panose="02020603050405020304" pitchFamily="18" charset="0"/>
                <a:hlinkClick r:id="rId2"/>
              </a:rPr>
              <a:t>tjm4q2@umsystem.edu</a:t>
            </a:r>
            <a:r>
              <a:rPr lang="en-US" sz="1700" kern="100" dirty="0">
                <a:latin typeface="Calibri" panose="020F0502020204030204" pitchFamily="34" charset="0"/>
                <a:cs typeface="Times New Roman" panose="02020603050405020304" pitchFamily="18" charset="0"/>
              </a:rPr>
              <a:t>) by </a:t>
            </a:r>
            <a:r>
              <a:rPr lang="en-US" sz="1700" b="1" kern="100" dirty="0">
                <a:solidFill>
                  <a:srgbClr val="FF0000"/>
                </a:solidFill>
                <a:latin typeface="Calibri" panose="020F0502020204030204" pitchFamily="34" charset="0"/>
                <a:cs typeface="Times New Roman" panose="02020603050405020304" pitchFamily="18" charset="0"/>
              </a:rPr>
              <a:t>4pm on Wednesday, 10 April 2024</a:t>
            </a:r>
          </a:p>
          <a:p>
            <a:pPr marL="1028700" lvl="1" indent="-342900"/>
            <a:r>
              <a:rPr lang="en-US" sz="1700" kern="100" dirty="0">
                <a:latin typeface="Calibri" panose="020F0502020204030204" pitchFamily="34" charset="0"/>
                <a:cs typeface="Times New Roman" panose="02020603050405020304" pitchFamily="18" charset="0"/>
              </a:rPr>
              <a:t>Name your file your “Team_#” so that I can have them easily accessible</a:t>
            </a:r>
          </a:p>
          <a:p>
            <a:pPr marL="1028700" lvl="1" indent="-342900"/>
            <a:r>
              <a:rPr lang="en-US" sz="1700" kern="100" dirty="0">
                <a:latin typeface="Calibri" panose="020F0502020204030204" pitchFamily="34" charset="0"/>
                <a:cs typeface="Times New Roman" panose="02020603050405020304" pitchFamily="18" charset="0"/>
              </a:rPr>
              <a:t>Please include your “Team #” as a small header or footer on </a:t>
            </a:r>
            <a:r>
              <a:rPr lang="en-US" sz="1700" i="1" kern="100" dirty="0">
                <a:latin typeface="Calibri" panose="020F0502020204030204" pitchFamily="34" charset="0"/>
                <a:cs typeface="Times New Roman" panose="02020603050405020304" pitchFamily="18" charset="0"/>
              </a:rPr>
              <a:t>all</a:t>
            </a:r>
            <a:r>
              <a:rPr lang="en-US" sz="1700" kern="100" dirty="0">
                <a:latin typeface="Calibri" panose="020F0502020204030204" pitchFamily="34" charset="0"/>
                <a:cs typeface="Times New Roman" panose="02020603050405020304" pitchFamily="18" charset="0"/>
              </a:rPr>
              <a:t> your slides so the judges can clearly see which team they are scoring</a:t>
            </a:r>
          </a:p>
          <a:p>
            <a:pPr marL="1028700" lvl="1" indent="-342900"/>
            <a:r>
              <a:rPr lang="en-US" sz="1700" b="1" kern="100" dirty="0">
                <a:latin typeface="Calibri" panose="020F0502020204030204" pitchFamily="34" charset="0"/>
                <a:cs typeface="Times New Roman" panose="02020603050405020304" pitchFamily="18" charset="0"/>
              </a:rPr>
              <a:t>No running code during the presentation or presenting with personal laptops</a:t>
            </a:r>
          </a:p>
          <a:p>
            <a:pPr marL="1485900" lvl="2" indent="-342900"/>
            <a:r>
              <a:rPr lang="en-US" sz="1300" kern="100" dirty="0">
                <a:latin typeface="Calibri" panose="020F0502020204030204" pitchFamily="34" charset="0"/>
                <a:cs typeface="Times New Roman" panose="02020603050405020304" pitchFamily="18" charset="0"/>
              </a:rPr>
              <a:t>If you would like to present your code for a conceptual reason, use screenshots or copy and paste it into your slides as text</a:t>
            </a:r>
          </a:p>
          <a:p>
            <a:pPr marL="1028700" lvl="1" indent="-342900"/>
            <a:r>
              <a:rPr lang="en-US" sz="1700" kern="100" dirty="0">
                <a:latin typeface="Calibri" panose="020F0502020204030204" pitchFamily="34" charset="0"/>
                <a:cs typeface="Times New Roman" panose="02020603050405020304" pitchFamily="18" charset="0"/>
              </a:rPr>
              <a:t>At least two </a:t>
            </a:r>
            <a:r>
              <a:rPr lang="en-US" sz="1700" i="1" kern="100" dirty="0">
                <a:latin typeface="Calibri" panose="020F0502020204030204" pitchFamily="34" charset="0"/>
                <a:cs typeface="Times New Roman" panose="02020603050405020304" pitchFamily="18" charset="0"/>
              </a:rPr>
              <a:t>meaningful </a:t>
            </a:r>
            <a:r>
              <a:rPr lang="en-US" sz="1700" kern="100" dirty="0">
                <a:latin typeface="Calibri" panose="020F0502020204030204" pitchFamily="34" charset="0"/>
                <a:cs typeface="Times New Roman" panose="02020603050405020304" pitchFamily="18" charset="0"/>
              </a:rPr>
              <a:t>graphics must be included</a:t>
            </a:r>
          </a:p>
          <a:p>
            <a:pPr marL="1028700" lvl="1" indent="-342900"/>
            <a:r>
              <a:rPr lang="en-US" sz="1700" kern="100" dirty="0">
                <a:latin typeface="Calibri" panose="020F0502020204030204" pitchFamily="34" charset="0"/>
                <a:cs typeface="Times New Roman" panose="02020603050405020304" pitchFamily="18" charset="0"/>
              </a:rPr>
              <a:t>Each team will be given 8 minutes to present and answer questions (summarize well!)</a:t>
            </a:r>
          </a:p>
          <a:p>
            <a:pPr marL="1028700" lvl="1" indent="-342900"/>
            <a:r>
              <a:rPr lang="en-US" sz="1700" kern="100" dirty="0">
                <a:latin typeface="Calibri" panose="020F0502020204030204" pitchFamily="34" charset="0"/>
                <a:cs typeface="Times New Roman" panose="02020603050405020304" pitchFamily="18" charset="0"/>
              </a:rPr>
              <a:t>Not all team members are required to orally present, but all must be present</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Presentation Requirements</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74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Scoring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r>
              <a:rPr lang="en-US" sz="1900" b="1" kern="100" dirty="0">
                <a:solidFill>
                  <a:srgbClr val="FF0000"/>
                </a:solidFill>
                <a:latin typeface="Calibri" panose="020F0502020204030204" pitchFamily="34" charset="0"/>
                <a:cs typeface="Times New Roman" panose="02020603050405020304" pitchFamily="18" charset="0"/>
              </a:rPr>
              <a:t>70 Total Possible Points (partial points allowed)</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Outcome variable selection and relevance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Model accuracy and results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Analysis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Effective use of graphics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Presentation quality, spelling/grammar, organization, etc.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Support of qualitative investigation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Strength of intervention recommendations (10 points)</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How will judges being scoring your presentation?</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9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dirty="0">
                <a:latin typeface="Calibri" panose="020F0502020204030204" pitchFamily="34" charset="0"/>
                <a:cs typeface="Calibri" panose="020F0502020204030204" pitchFamily="34" charset="0"/>
              </a:rPr>
              <a:t>Questions about:</a:t>
            </a:r>
          </a:p>
          <a:p>
            <a:pPr marL="342900" indent="-342900"/>
            <a:endParaRPr lang="en-US" sz="1400" dirty="0">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Ask them now or never!</a:t>
            </a:r>
            <a:endParaRPr lang="en-US" dirty="0">
              <a:solidFill>
                <a:schemeClr val="bg2">
                  <a:lumMod val="50000"/>
                </a:schemeClr>
              </a:solidFill>
            </a:endParaRPr>
          </a:p>
          <a:p>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393765"/>
      </p:ext>
    </p:extLst>
  </p:cSld>
  <p:clrMapOvr>
    <a:masterClrMapping/>
  </p:clrMapOvr>
</p:sld>
</file>

<file path=ppt/theme/theme1.xml><?xml version="1.0" encoding="utf-8"?>
<a:theme xmlns:a="http://schemas.openxmlformats.org/drawingml/2006/main" name="Office Theme">
  <a:themeElements>
    <a:clrScheme name="Mizzou Presentation 1">
      <a:dk1>
        <a:srgbClr val="000000"/>
      </a:dk1>
      <a:lt1>
        <a:srgbClr val="FFFFFF"/>
      </a:lt1>
      <a:dk2>
        <a:srgbClr val="000000"/>
      </a:dk2>
      <a:lt2>
        <a:srgbClr val="F8F8F8"/>
      </a:lt2>
      <a:accent1>
        <a:srgbClr val="F1B82C"/>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Template-BrandedPPT-6" id="{648E1F39-F695-A24A-8B75-DF137AAB295C}" vid="{F4737867-DE7B-9644-8FFE-45EB0F51A4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e822213-79e0-466b-8a07-6ccb94f3e524" xsi:nil="true"/>
    <lcf76f155ced4ddcb4097134ff3c332f xmlns="8f59010d-bfae-4690-b442-17aac1929a5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E19D1F250E694BAAD8C54BFD6B67B2" ma:contentTypeVersion="18" ma:contentTypeDescription="Create a new document." ma:contentTypeScope="" ma:versionID="cf0958d2d12217880b776b46973d618e">
  <xsd:schema xmlns:xsd="http://www.w3.org/2001/XMLSchema" xmlns:xs="http://www.w3.org/2001/XMLSchema" xmlns:p="http://schemas.microsoft.com/office/2006/metadata/properties" xmlns:ns2="8f59010d-bfae-4690-b442-17aac1929a53" xmlns:ns3="4e822213-79e0-466b-8a07-6ccb94f3e524" targetNamespace="http://schemas.microsoft.com/office/2006/metadata/properties" ma:root="true" ma:fieldsID="7b3197223b3e6ac5a8ded048afa74639" ns2:_="" ns3:_="">
    <xsd:import namespace="8f59010d-bfae-4690-b442-17aac1929a53"/>
    <xsd:import namespace="4e822213-79e0-466b-8a07-6ccb94f3e5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59010d-bfae-4690-b442-17aac1929a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e20e570-3a27-4eff-9ea0-d3488a33fbf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822213-79e0-466b-8a07-6ccb94f3e52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ec45b42-71d2-42b2-82cb-677ce56ef8ee}" ma:internalName="TaxCatchAll" ma:showField="CatchAllData" ma:web="4e822213-79e0-466b-8a07-6ccb94f3e5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694EB8-9EA8-4394-810E-1922C688FF28}">
  <ds:schemaRefs>
    <ds:schemaRef ds:uri="http://schemas.microsoft.com/sharepoint/v3/contenttype/forms"/>
  </ds:schemaRefs>
</ds:datastoreItem>
</file>

<file path=customXml/itemProps2.xml><?xml version="1.0" encoding="utf-8"?>
<ds:datastoreItem xmlns:ds="http://schemas.openxmlformats.org/officeDocument/2006/customXml" ds:itemID="{78A43361-620C-4CCB-B484-1D8E4E48F4D1}">
  <ds:schemaRefs>
    <ds:schemaRef ds:uri="http://schemas.microsoft.com/office/2006/metadata/properties"/>
    <ds:schemaRef ds:uri="http://schemas.microsoft.com/office/infopath/2007/PartnerControls"/>
    <ds:schemaRef ds:uri="4e822213-79e0-466b-8a07-6ccb94f3e524"/>
    <ds:schemaRef ds:uri="8f59010d-bfae-4690-b442-17aac1929a53"/>
  </ds:schemaRefs>
</ds:datastoreItem>
</file>

<file path=customXml/itemProps3.xml><?xml version="1.0" encoding="utf-8"?>
<ds:datastoreItem xmlns:ds="http://schemas.openxmlformats.org/officeDocument/2006/customXml" ds:itemID="{8FD18C0B-1E76-49CC-AF63-17DCB8E7DB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59010d-bfae-4690-b442-17aac1929a53"/>
    <ds:schemaRef ds:uri="4e822213-79e0-466b-8a07-6ccb94f3e5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4490</TotalTime>
  <Words>821</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Century Schoolbook</vt:lpstr>
      <vt:lpstr>Office Theme</vt:lpstr>
      <vt:lpstr>2024 MUIDSI Hackathon</vt:lpstr>
      <vt:lpstr>Problem Statement</vt:lpstr>
      <vt:lpstr>The Dataset – OECD Current Well-being</vt:lpstr>
      <vt:lpstr>The Dataset – OECD Current Well-being</vt:lpstr>
      <vt:lpstr>Analysis of Results – US Perspective</vt:lpstr>
      <vt:lpstr>Qualitative Investigation – US Perspective</vt:lpstr>
      <vt:lpstr>Presentation of Results &amp; Suggested Intervention(s)</vt:lpstr>
      <vt:lpstr>Scoring</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Trevor</dc:creator>
  <cp:lastModifiedBy>Kumar, Ajay</cp:lastModifiedBy>
  <cp:revision>53</cp:revision>
  <dcterms:created xsi:type="dcterms:W3CDTF">2024-02-10T19:39:33Z</dcterms:created>
  <dcterms:modified xsi:type="dcterms:W3CDTF">2024-04-10T02:30:07Z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0x010100D0E19D1F250E694BAAD8C54BFD6B67B2</vt:lpwstr>
  </property>
</Properties>
</file>