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74" r:id="rId5"/>
    <p:sldId id="260" r:id="rId6"/>
    <p:sldId id="276" r:id="rId7"/>
    <p:sldId id="281" r:id="rId8"/>
    <p:sldId id="285" r:id="rId9"/>
    <p:sldId id="282" r:id="rId10"/>
    <p:sldId id="284" r:id="rId11"/>
    <p:sldId id="283" r:id="rId12"/>
    <p:sldId id="277"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7F32"/>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97"/>
    <p:restoredTop sz="96327"/>
  </p:normalViewPr>
  <p:slideViewPr>
    <p:cSldViewPr snapToGrid="0">
      <p:cViewPr varScale="1">
        <p:scale>
          <a:sx n="150" d="100"/>
          <a:sy n="150" d="100"/>
        </p:scale>
        <p:origin x="1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2B91A-939A-C543-87E6-36CF679A5490}" type="datetimeFigureOut">
              <a:rPr lang="en-US" smtClean="0"/>
              <a:t>4/9/24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7C00A-E6FD-FA40-B030-ED0108EF4740}" type="slidenum">
              <a:rPr lang="en-US" smtClean="0"/>
              <a:t>‹#›</a:t>
            </a:fld>
            <a:endParaRPr lang="en-US"/>
          </a:p>
        </p:txBody>
      </p:sp>
    </p:spTree>
    <p:extLst>
      <p:ext uri="{BB962C8B-B14F-4D97-AF65-F5344CB8AC3E}">
        <p14:creationId xmlns:p14="http://schemas.microsoft.com/office/powerpoint/2010/main" val="612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128F-74B5-0F2D-1484-F910285F84C5}"/>
              </a:ext>
            </a:extLst>
          </p:cNvPr>
          <p:cNvSpPr>
            <a:spLocks noGrp="1"/>
          </p:cNvSpPr>
          <p:nvPr>
            <p:ph type="ctrTitle" hasCustomPrompt="1"/>
          </p:nvPr>
        </p:nvSpPr>
        <p:spPr>
          <a:xfrm>
            <a:off x="4140200" y="1088473"/>
            <a:ext cx="7409070" cy="2387600"/>
          </a:xfrm>
        </p:spPr>
        <p:txBody>
          <a:bodyPr anchor="b"/>
          <a:lstStyle>
            <a:lvl1pPr algn="l">
              <a:defRPr sz="4800"/>
            </a:lvl1pPr>
          </a:lstStyle>
          <a:p>
            <a:r>
              <a:rPr lang="en-US" dirty="0"/>
              <a:t>Title goes here</a:t>
            </a:r>
            <a:br>
              <a:rPr lang="en-US" dirty="0"/>
            </a:br>
            <a:r>
              <a:rPr lang="en-US" dirty="0"/>
              <a:t>Century Schoolbook</a:t>
            </a:r>
          </a:p>
        </p:txBody>
      </p:sp>
      <p:sp>
        <p:nvSpPr>
          <p:cNvPr id="3" name="Subtitle 2">
            <a:extLst>
              <a:ext uri="{FF2B5EF4-FFF2-40B4-BE49-F238E27FC236}">
                <a16:creationId xmlns:a16="http://schemas.microsoft.com/office/drawing/2014/main" id="{FE4DA9BC-DB40-C910-25FE-92035780E18C}"/>
              </a:ext>
            </a:extLst>
          </p:cNvPr>
          <p:cNvSpPr>
            <a:spLocks noGrp="1"/>
          </p:cNvSpPr>
          <p:nvPr>
            <p:ph type="subTitle" idx="1" hasCustomPrompt="1"/>
          </p:nvPr>
        </p:nvSpPr>
        <p:spPr>
          <a:xfrm>
            <a:off x="4140200" y="3568148"/>
            <a:ext cx="7409070" cy="1655762"/>
          </a:xfrm>
        </p:spPr>
        <p:txBody>
          <a:bodyPr>
            <a:normAutofit/>
          </a:bodyPr>
          <a:lstStyle>
            <a:lvl1pPr marL="0" indent="0" algn="l">
              <a:buNone/>
              <a:defRPr sz="2800" b="0" i="0">
                <a:solidFill>
                  <a:schemeClr val="bg2">
                    <a:lumMod val="50000"/>
                  </a:schemeClr>
                </a:solidFill>
                <a:latin typeface="Avenir Next LT Pro" panose="020B0504020202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AVENIR NEXT LT PRO</a:t>
            </a:r>
          </a:p>
        </p:txBody>
      </p:sp>
      <p:pic>
        <p:nvPicPr>
          <p:cNvPr id="8" name="Picture 7" descr="A picture containing sky, outdoor, white, black&#10;&#10;Description automatically generated">
            <a:extLst>
              <a:ext uri="{FF2B5EF4-FFF2-40B4-BE49-F238E27FC236}">
                <a16:creationId xmlns:a16="http://schemas.microsoft.com/office/drawing/2014/main" id="{49DEACE5-CE32-6A08-A5C5-811808CCF94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566160" cy="6858000"/>
          </a:xfrm>
          <a:prstGeom prst="rect">
            <a:avLst/>
          </a:prstGeom>
        </p:spPr>
      </p:pic>
      <p:pic>
        <p:nvPicPr>
          <p:cNvPr id="9" name="Picture 8">
            <a:extLst>
              <a:ext uri="{FF2B5EF4-FFF2-40B4-BE49-F238E27FC236}">
                <a16:creationId xmlns:a16="http://schemas.microsoft.com/office/drawing/2014/main" id="{6156CD90-5832-32EB-8115-E6E6EF15E893}"/>
              </a:ext>
            </a:extLst>
          </p:cNvPr>
          <p:cNvPicPr>
            <a:picLocks noChangeAspect="1"/>
          </p:cNvPicPr>
          <p:nvPr userDrawn="1"/>
        </p:nvPicPr>
        <p:blipFill>
          <a:blip r:embed="rId3"/>
          <a:stretch>
            <a:fillRect/>
          </a:stretch>
        </p:blipFill>
        <p:spPr>
          <a:xfrm rot="10800000">
            <a:off x="0" y="0"/>
            <a:ext cx="439779" cy="6858000"/>
          </a:xfrm>
          <a:prstGeom prst="rect">
            <a:avLst/>
          </a:prstGeom>
        </p:spPr>
      </p:pic>
    </p:spTree>
    <p:extLst>
      <p:ext uri="{BB962C8B-B14F-4D97-AF65-F5344CB8AC3E}">
        <p14:creationId xmlns:p14="http://schemas.microsoft.com/office/powerpoint/2010/main" val="155318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ing with Content and photo">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98FB2C4F-AB02-44A5-56B6-B11E3B015CDD}"/>
              </a:ext>
            </a:extLst>
          </p:cNvPr>
          <p:cNvSpPr>
            <a:spLocks noGrp="1"/>
          </p:cNvSpPr>
          <p:nvPr>
            <p:ph type="pic" idx="1" hasCustomPrompt="1"/>
          </p:nvPr>
        </p:nvSpPr>
        <p:spPr>
          <a:xfrm>
            <a:off x="4496844" y="0"/>
            <a:ext cx="7695156" cy="4897677"/>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0" name="Text Placeholder 3">
            <a:extLst>
              <a:ext uri="{FF2B5EF4-FFF2-40B4-BE49-F238E27FC236}">
                <a16:creationId xmlns:a16="http://schemas.microsoft.com/office/drawing/2014/main" id="{88C8BF57-CA4E-44E2-F5C1-11174EF97961}"/>
              </a:ext>
            </a:extLst>
          </p:cNvPr>
          <p:cNvSpPr>
            <a:spLocks noGrp="1"/>
          </p:cNvSpPr>
          <p:nvPr>
            <p:ph type="body" sz="half" idx="11" hasCustomPrompt="1"/>
          </p:nvPr>
        </p:nvSpPr>
        <p:spPr>
          <a:xfrm>
            <a:off x="4511456" y="4897678"/>
            <a:ext cx="7695156" cy="954482"/>
          </a:xfrm>
          <a:noFill/>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3" name="Rectangle 2">
            <a:extLst>
              <a:ext uri="{FF2B5EF4-FFF2-40B4-BE49-F238E27FC236}">
                <a16:creationId xmlns:a16="http://schemas.microsoft.com/office/drawing/2014/main" id="{F788DA1C-AF92-0D8D-3011-3DF7C2ECDA33}"/>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2EBAED-35A8-13FE-9A2D-5355485AAD7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
        <p:nvSpPr>
          <p:cNvPr id="6" name="Title 1">
            <a:extLst>
              <a:ext uri="{FF2B5EF4-FFF2-40B4-BE49-F238E27FC236}">
                <a16:creationId xmlns:a16="http://schemas.microsoft.com/office/drawing/2014/main" id="{35E09850-8E98-417A-DC5F-3A743D82BD34}"/>
              </a:ext>
            </a:extLst>
          </p:cNvPr>
          <p:cNvSpPr>
            <a:spLocks noGrp="1"/>
          </p:cNvSpPr>
          <p:nvPr>
            <p:ph type="title" hasCustomPrompt="1"/>
          </p:nvPr>
        </p:nvSpPr>
        <p:spPr>
          <a:xfrm>
            <a:off x="457198" y="457200"/>
            <a:ext cx="3717237" cy="1600200"/>
          </a:xfrm>
        </p:spPr>
        <p:txBody>
          <a:bodyPr anchor="b">
            <a:no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7" name="Text Placeholder 3">
            <a:extLst>
              <a:ext uri="{FF2B5EF4-FFF2-40B4-BE49-F238E27FC236}">
                <a16:creationId xmlns:a16="http://schemas.microsoft.com/office/drawing/2014/main" id="{8EA86BED-8B58-AC56-BBA7-88EDBF4E71CC}"/>
              </a:ext>
            </a:extLst>
          </p:cNvPr>
          <p:cNvSpPr>
            <a:spLocks noGrp="1"/>
          </p:cNvSpPr>
          <p:nvPr>
            <p:ph type="body" sz="half" idx="2" hasCustomPrompt="1"/>
          </p:nvPr>
        </p:nvSpPr>
        <p:spPr>
          <a:xfrm>
            <a:off x="457199" y="2132556"/>
            <a:ext cx="3717236" cy="798535"/>
          </a:xfrm>
        </p:spPr>
        <p:txBody>
          <a:bodyPr>
            <a:normAutofit/>
          </a:bodyPr>
          <a:lstStyle>
            <a:lvl1pPr marL="0" indent="0">
              <a:buNone/>
              <a:defRPr sz="2400" b="0" i="0" baseline="0">
                <a:solidFill>
                  <a:schemeClr val="bg1">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8" name="Text Placeholder 3">
            <a:extLst>
              <a:ext uri="{FF2B5EF4-FFF2-40B4-BE49-F238E27FC236}">
                <a16:creationId xmlns:a16="http://schemas.microsoft.com/office/drawing/2014/main" id="{58DBADA4-BDC7-098B-1BC6-AC7D19C2B54F}"/>
              </a:ext>
            </a:extLst>
          </p:cNvPr>
          <p:cNvSpPr>
            <a:spLocks noGrp="1"/>
          </p:cNvSpPr>
          <p:nvPr>
            <p:ph type="body" sz="half" idx="10" hasCustomPrompt="1"/>
          </p:nvPr>
        </p:nvSpPr>
        <p:spPr>
          <a:xfrm>
            <a:off x="457199" y="3038876"/>
            <a:ext cx="3717236" cy="2560258"/>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Tree>
    <p:extLst>
      <p:ext uri="{BB962C8B-B14F-4D97-AF65-F5344CB8AC3E}">
        <p14:creationId xmlns:p14="http://schemas.microsoft.com/office/powerpoint/2010/main" val="187088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hoto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C1B8AEF-FE21-E2E6-CD67-4D54338986A3}"/>
              </a:ext>
            </a:extLst>
          </p:cNvPr>
          <p:cNvSpPr>
            <a:spLocks noGrp="1"/>
          </p:cNvSpPr>
          <p:nvPr>
            <p:ph type="pic" idx="1" hasCustomPrompt="1"/>
          </p:nvPr>
        </p:nvSpPr>
        <p:spPr>
          <a:xfrm>
            <a:off x="8170725" y="457199"/>
            <a:ext cx="3566160" cy="4377848"/>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5" name="Text Placeholder 3">
            <a:extLst>
              <a:ext uri="{FF2B5EF4-FFF2-40B4-BE49-F238E27FC236}">
                <a16:creationId xmlns:a16="http://schemas.microsoft.com/office/drawing/2014/main" id="{A14722E6-8C6B-91B5-F551-D996326AE9A1}"/>
              </a:ext>
            </a:extLst>
          </p:cNvPr>
          <p:cNvSpPr>
            <a:spLocks noGrp="1"/>
          </p:cNvSpPr>
          <p:nvPr>
            <p:ph type="body" sz="half" idx="11" hasCustomPrompt="1"/>
          </p:nvPr>
        </p:nvSpPr>
        <p:spPr>
          <a:xfrm>
            <a:off x="8186514" y="4985358"/>
            <a:ext cx="3566160" cy="69982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8" name="Picture Placeholder 2">
            <a:extLst>
              <a:ext uri="{FF2B5EF4-FFF2-40B4-BE49-F238E27FC236}">
                <a16:creationId xmlns:a16="http://schemas.microsoft.com/office/drawing/2014/main" id="{43060230-3465-03FC-98CF-791253386E26}"/>
              </a:ext>
            </a:extLst>
          </p:cNvPr>
          <p:cNvSpPr>
            <a:spLocks noGrp="1"/>
          </p:cNvSpPr>
          <p:nvPr>
            <p:ph type="pic" idx="12" hasCustomPrompt="1"/>
          </p:nvPr>
        </p:nvSpPr>
        <p:spPr>
          <a:xfrm>
            <a:off x="4320815" y="457199"/>
            <a:ext cx="3566160" cy="4377848"/>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9" name="Text Placeholder 3">
            <a:extLst>
              <a:ext uri="{FF2B5EF4-FFF2-40B4-BE49-F238E27FC236}">
                <a16:creationId xmlns:a16="http://schemas.microsoft.com/office/drawing/2014/main" id="{2E7CBB36-1DFD-70CB-EA31-C0D00477ED91}"/>
              </a:ext>
            </a:extLst>
          </p:cNvPr>
          <p:cNvSpPr>
            <a:spLocks noGrp="1"/>
          </p:cNvSpPr>
          <p:nvPr>
            <p:ph type="body" sz="half" idx="13" hasCustomPrompt="1"/>
          </p:nvPr>
        </p:nvSpPr>
        <p:spPr>
          <a:xfrm>
            <a:off x="4336604" y="4985358"/>
            <a:ext cx="3566160" cy="69982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7" name="Picture Placeholder 2">
            <a:extLst>
              <a:ext uri="{FF2B5EF4-FFF2-40B4-BE49-F238E27FC236}">
                <a16:creationId xmlns:a16="http://schemas.microsoft.com/office/drawing/2014/main" id="{3449E8B6-04B0-B83C-960D-BDBAB4381377}"/>
              </a:ext>
            </a:extLst>
          </p:cNvPr>
          <p:cNvSpPr>
            <a:spLocks noGrp="1"/>
          </p:cNvSpPr>
          <p:nvPr>
            <p:ph type="pic" idx="14" hasCustomPrompt="1"/>
          </p:nvPr>
        </p:nvSpPr>
        <p:spPr>
          <a:xfrm>
            <a:off x="455116" y="457199"/>
            <a:ext cx="3566160" cy="4377848"/>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0" name="Text Placeholder 3">
            <a:extLst>
              <a:ext uri="{FF2B5EF4-FFF2-40B4-BE49-F238E27FC236}">
                <a16:creationId xmlns:a16="http://schemas.microsoft.com/office/drawing/2014/main" id="{A1524AC7-0122-C57A-6A2A-1D1DBA31F306}"/>
              </a:ext>
            </a:extLst>
          </p:cNvPr>
          <p:cNvSpPr>
            <a:spLocks noGrp="1"/>
          </p:cNvSpPr>
          <p:nvPr>
            <p:ph type="body" sz="half" idx="15" hasCustomPrompt="1"/>
          </p:nvPr>
        </p:nvSpPr>
        <p:spPr>
          <a:xfrm>
            <a:off x="470905" y="4985358"/>
            <a:ext cx="3566160" cy="69982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2" name="Rectangle 1">
            <a:extLst>
              <a:ext uri="{FF2B5EF4-FFF2-40B4-BE49-F238E27FC236}">
                <a16:creationId xmlns:a16="http://schemas.microsoft.com/office/drawing/2014/main" id="{85F583DD-0C0B-19BA-B943-0217C88D0FAB}"/>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8AE0EF6-BAF7-9BA7-5A0F-76B9E65E5B3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323805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Photo Lef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547372C-B6E2-E374-7763-3B293656AA5D}"/>
              </a:ext>
            </a:extLst>
          </p:cNvPr>
          <p:cNvSpPr>
            <a:spLocks noGrp="1"/>
          </p:cNvSpPr>
          <p:nvPr>
            <p:ph type="pic" idx="1" hasCustomPrompt="1"/>
          </p:nvPr>
        </p:nvSpPr>
        <p:spPr>
          <a:xfrm>
            <a:off x="0" y="0"/>
            <a:ext cx="4322523" cy="5066779"/>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6" name="Text Placeholder 3">
            <a:extLst>
              <a:ext uri="{FF2B5EF4-FFF2-40B4-BE49-F238E27FC236}">
                <a16:creationId xmlns:a16="http://schemas.microsoft.com/office/drawing/2014/main" id="{AF752F34-AB93-5AF1-F1EC-8A7BD9C11781}"/>
              </a:ext>
            </a:extLst>
          </p:cNvPr>
          <p:cNvSpPr>
            <a:spLocks noGrp="1"/>
          </p:cNvSpPr>
          <p:nvPr>
            <p:ph type="body" sz="half" idx="11" hasCustomPrompt="1"/>
          </p:nvPr>
        </p:nvSpPr>
        <p:spPr>
          <a:xfrm>
            <a:off x="137786" y="5085567"/>
            <a:ext cx="4184737" cy="61377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7" name="Title 1">
            <a:extLst>
              <a:ext uri="{FF2B5EF4-FFF2-40B4-BE49-F238E27FC236}">
                <a16:creationId xmlns:a16="http://schemas.microsoft.com/office/drawing/2014/main" id="{AE0E3854-CACB-9922-1E13-1D09F665304D}"/>
              </a:ext>
            </a:extLst>
          </p:cNvPr>
          <p:cNvSpPr>
            <a:spLocks noGrp="1"/>
          </p:cNvSpPr>
          <p:nvPr>
            <p:ph type="title" hasCustomPrompt="1"/>
          </p:nvPr>
        </p:nvSpPr>
        <p:spPr>
          <a:xfrm>
            <a:off x="4790659" y="457200"/>
            <a:ext cx="6944142" cy="1600200"/>
          </a:xfrm>
        </p:spPr>
        <p:txBody>
          <a:bodyPr anchor="b">
            <a:norm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8" name="Text Placeholder 3">
            <a:extLst>
              <a:ext uri="{FF2B5EF4-FFF2-40B4-BE49-F238E27FC236}">
                <a16:creationId xmlns:a16="http://schemas.microsoft.com/office/drawing/2014/main" id="{D276899D-C91B-4DC1-FEE1-8E145B803FE4}"/>
              </a:ext>
            </a:extLst>
          </p:cNvPr>
          <p:cNvSpPr>
            <a:spLocks noGrp="1"/>
          </p:cNvSpPr>
          <p:nvPr>
            <p:ph type="body" sz="half" idx="2" hasCustomPrompt="1"/>
          </p:nvPr>
        </p:nvSpPr>
        <p:spPr>
          <a:xfrm>
            <a:off x="4790660" y="2132556"/>
            <a:ext cx="6944140"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9" name="Text Placeholder 3">
            <a:extLst>
              <a:ext uri="{FF2B5EF4-FFF2-40B4-BE49-F238E27FC236}">
                <a16:creationId xmlns:a16="http://schemas.microsoft.com/office/drawing/2014/main" id="{73703038-02BB-C0FD-3B09-E775070420FD}"/>
              </a:ext>
            </a:extLst>
          </p:cNvPr>
          <p:cNvSpPr>
            <a:spLocks noGrp="1"/>
          </p:cNvSpPr>
          <p:nvPr>
            <p:ph type="body" sz="half" idx="10" hasCustomPrompt="1"/>
          </p:nvPr>
        </p:nvSpPr>
        <p:spPr>
          <a:xfrm>
            <a:off x="4790660" y="3038876"/>
            <a:ext cx="6944140" cy="2660466"/>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
        <p:nvSpPr>
          <p:cNvPr id="10" name="Rectangle 9">
            <a:extLst>
              <a:ext uri="{FF2B5EF4-FFF2-40B4-BE49-F238E27FC236}">
                <a16:creationId xmlns:a16="http://schemas.microsoft.com/office/drawing/2014/main" id="{8146324A-BA52-2731-A0CC-47EB628E97F0}"/>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CC923B4-B2C9-58BE-25E5-9E7EDC30585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631510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Photo Righ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547372C-B6E2-E374-7763-3B293656AA5D}"/>
              </a:ext>
            </a:extLst>
          </p:cNvPr>
          <p:cNvSpPr>
            <a:spLocks noGrp="1"/>
          </p:cNvSpPr>
          <p:nvPr>
            <p:ph type="pic" idx="1" hasCustomPrompt="1"/>
          </p:nvPr>
        </p:nvSpPr>
        <p:spPr>
          <a:xfrm>
            <a:off x="7869477" y="-1"/>
            <a:ext cx="4322523" cy="5852160"/>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6" name="Title 1">
            <a:extLst>
              <a:ext uri="{FF2B5EF4-FFF2-40B4-BE49-F238E27FC236}">
                <a16:creationId xmlns:a16="http://schemas.microsoft.com/office/drawing/2014/main" id="{CA939038-A6A1-A6A4-873E-C74EAFA9FA3D}"/>
              </a:ext>
            </a:extLst>
          </p:cNvPr>
          <p:cNvSpPr>
            <a:spLocks noGrp="1"/>
          </p:cNvSpPr>
          <p:nvPr>
            <p:ph type="title" hasCustomPrompt="1"/>
          </p:nvPr>
        </p:nvSpPr>
        <p:spPr>
          <a:xfrm>
            <a:off x="457198" y="457200"/>
            <a:ext cx="6957394" cy="1600200"/>
          </a:xfrm>
        </p:spPr>
        <p:txBody>
          <a:bodyPr anchor="b">
            <a:norm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7" name="Text Placeholder 3">
            <a:extLst>
              <a:ext uri="{FF2B5EF4-FFF2-40B4-BE49-F238E27FC236}">
                <a16:creationId xmlns:a16="http://schemas.microsoft.com/office/drawing/2014/main" id="{79880AE6-8F3E-7315-55C0-765D1699505B}"/>
              </a:ext>
            </a:extLst>
          </p:cNvPr>
          <p:cNvSpPr>
            <a:spLocks noGrp="1"/>
          </p:cNvSpPr>
          <p:nvPr>
            <p:ph type="body" sz="half" idx="2" hasCustomPrompt="1"/>
          </p:nvPr>
        </p:nvSpPr>
        <p:spPr>
          <a:xfrm>
            <a:off x="457199" y="2132556"/>
            <a:ext cx="6957392"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8" name="Text Placeholder 3">
            <a:extLst>
              <a:ext uri="{FF2B5EF4-FFF2-40B4-BE49-F238E27FC236}">
                <a16:creationId xmlns:a16="http://schemas.microsoft.com/office/drawing/2014/main" id="{E6E366F4-2B76-7BBE-7ED7-A0F6C3D9A0F7}"/>
              </a:ext>
            </a:extLst>
          </p:cNvPr>
          <p:cNvSpPr>
            <a:spLocks noGrp="1"/>
          </p:cNvSpPr>
          <p:nvPr>
            <p:ph type="body" sz="half" idx="10" hasCustomPrompt="1"/>
          </p:nvPr>
        </p:nvSpPr>
        <p:spPr>
          <a:xfrm>
            <a:off x="457199" y="3038876"/>
            <a:ext cx="6957392" cy="2472575"/>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
        <p:nvSpPr>
          <p:cNvPr id="9" name="Rectangle 8">
            <a:extLst>
              <a:ext uri="{FF2B5EF4-FFF2-40B4-BE49-F238E27FC236}">
                <a16:creationId xmlns:a16="http://schemas.microsoft.com/office/drawing/2014/main" id="{3C43570E-8C5D-65E3-2A1B-9E0285F8F85B}"/>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76C0BFB-1AC9-3940-80F9-75B89CEEB3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3242116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Third black with small photo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537CB8-BB6C-1506-ECC0-7C0BD34342A7}"/>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59FA7D-4FF7-A836-8751-D293E589E70E}"/>
              </a:ext>
            </a:extLst>
          </p:cNvPr>
          <p:cNvPicPr>
            <a:picLocks noChangeAspect="1"/>
          </p:cNvPicPr>
          <p:nvPr userDrawn="1"/>
        </p:nvPicPr>
        <p:blipFill>
          <a:blip r:embed="rId2"/>
          <a:stretch>
            <a:fillRect/>
          </a:stretch>
        </p:blipFill>
        <p:spPr>
          <a:xfrm rot="10800000">
            <a:off x="17419" y="0"/>
            <a:ext cx="439779" cy="6858000"/>
          </a:xfrm>
          <a:prstGeom prst="rect">
            <a:avLst/>
          </a:prstGeom>
        </p:spPr>
      </p:pic>
      <p:sp>
        <p:nvSpPr>
          <p:cNvPr id="7" name="Text Placeholder 3">
            <a:extLst>
              <a:ext uri="{FF2B5EF4-FFF2-40B4-BE49-F238E27FC236}">
                <a16:creationId xmlns:a16="http://schemas.microsoft.com/office/drawing/2014/main" id="{1BB5DBF8-C527-F532-4F37-34EC6808E1F7}"/>
              </a:ext>
            </a:extLst>
          </p:cNvPr>
          <p:cNvSpPr>
            <a:spLocks noGrp="1"/>
          </p:cNvSpPr>
          <p:nvPr>
            <p:ph type="body" sz="half" idx="10" hasCustomPrompt="1"/>
          </p:nvPr>
        </p:nvSpPr>
        <p:spPr>
          <a:xfrm>
            <a:off x="4023360" y="457200"/>
            <a:ext cx="7680544" cy="5192038"/>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p:txBody>
      </p:sp>
      <p:sp>
        <p:nvSpPr>
          <p:cNvPr id="10" name="Picture Placeholder 2">
            <a:extLst>
              <a:ext uri="{FF2B5EF4-FFF2-40B4-BE49-F238E27FC236}">
                <a16:creationId xmlns:a16="http://schemas.microsoft.com/office/drawing/2014/main" id="{192445DF-92EA-CCC7-8816-39D3C5324022}"/>
              </a:ext>
            </a:extLst>
          </p:cNvPr>
          <p:cNvSpPr>
            <a:spLocks noGrp="1"/>
          </p:cNvSpPr>
          <p:nvPr>
            <p:ph type="pic" idx="1" hasCustomPrompt="1"/>
          </p:nvPr>
        </p:nvSpPr>
        <p:spPr>
          <a:xfrm>
            <a:off x="0" y="3707617"/>
            <a:ext cx="3566159" cy="3150383"/>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1" name="Title 1">
            <a:extLst>
              <a:ext uri="{FF2B5EF4-FFF2-40B4-BE49-F238E27FC236}">
                <a16:creationId xmlns:a16="http://schemas.microsoft.com/office/drawing/2014/main" id="{3348DBA6-275F-2B5A-0326-8BD3925E9927}"/>
              </a:ext>
            </a:extLst>
          </p:cNvPr>
          <p:cNvSpPr>
            <a:spLocks noGrp="1"/>
          </p:cNvSpPr>
          <p:nvPr>
            <p:ph type="title" hasCustomPrompt="1"/>
          </p:nvPr>
        </p:nvSpPr>
        <p:spPr>
          <a:xfrm>
            <a:off x="457199" y="457200"/>
            <a:ext cx="2669182" cy="1954234"/>
          </a:xfrm>
        </p:spPr>
        <p:txBody>
          <a:bodyPr anchor="b">
            <a:normAutofit/>
          </a:bodyPr>
          <a:lstStyle>
            <a:lvl1pPr>
              <a:defRPr sz="3000">
                <a:solidFill>
                  <a:schemeClr val="bg1"/>
                </a:solidFill>
              </a:defRPr>
            </a:lvl1pPr>
          </a:lstStyle>
          <a:p>
            <a:r>
              <a:rPr lang="en-US" dirty="0"/>
              <a:t>Title goes here</a:t>
            </a:r>
            <a:br>
              <a:rPr lang="en-US" dirty="0"/>
            </a:br>
            <a:r>
              <a:rPr lang="en-US" dirty="0"/>
              <a:t>Century Schoolbook</a:t>
            </a:r>
          </a:p>
        </p:txBody>
      </p:sp>
      <p:sp>
        <p:nvSpPr>
          <p:cNvPr id="12" name="Text Placeholder 3">
            <a:extLst>
              <a:ext uri="{FF2B5EF4-FFF2-40B4-BE49-F238E27FC236}">
                <a16:creationId xmlns:a16="http://schemas.microsoft.com/office/drawing/2014/main" id="{DD4C0D6B-466C-E6D0-4BCF-8D5BF8DCA494}"/>
              </a:ext>
            </a:extLst>
          </p:cNvPr>
          <p:cNvSpPr>
            <a:spLocks noGrp="1"/>
          </p:cNvSpPr>
          <p:nvPr>
            <p:ph type="body" sz="half" idx="2" hasCustomPrompt="1"/>
          </p:nvPr>
        </p:nvSpPr>
        <p:spPr>
          <a:xfrm>
            <a:off x="457199" y="2690051"/>
            <a:ext cx="2669181" cy="738949"/>
          </a:xfrm>
        </p:spPr>
        <p:txBody>
          <a:bodyPr>
            <a:noAutofit/>
          </a:bodyPr>
          <a:lstStyle>
            <a:lvl1pPr marL="0" indent="0">
              <a:buNone/>
              <a:defRPr sz="2400" b="0" i="0" baseline="0">
                <a:solidFill>
                  <a:schemeClr val="bg2">
                    <a:lumMod val="9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a:t>
            </a:r>
          </a:p>
          <a:p>
            <a:pPr lvl="0"/>
            <a:r>
              <a:rPr lang="en-US" dirty="0"/>
              <a:t>2ND LINE</a:t>
            </a:r>
          </a:p>
        </p:txBody>
      </p:sp>
    </p:spTree>
    <p:extLst>
      <p:ext uri="{BB962C8B-B14F-4D97-AF65-F5344CB8AC3E}">
        <p14:creationId xmlns:p14="http://schemas.microsoft.com/office/powerpoint/2010/main" val="2167657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Third Black with large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8E1F7DB-DF46-BFED-77A3-5ECC90E3900F}"/>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8919E60-FD93-D9E8-6226-BEBFD33F11EE}"/>
              </a:ext>
            </a:extLst>
          </p:cNvPr>
          <p:cNvPicPr>
            <a:picLocks noChangeAspect="1"/>
          </p:cNvPicPr>
          <p:nvPr userDrawn="1"/>
        </p:nvPicPr>
        <p:blipFill>
          <a:blip r:embed="rId2"/>
          <a:stretch>
            <a:fillRect/>
          </a:stretch>
        </p:blipFill>
        <p:spPr>
          <a:xfrm rot="10800000">
            <a:off x="0" y="0"/>
            <a:ext cx="439779" cy="6858000"/>
          </a:xfrm>
          <a:prstGeom prst="rect">
            <a:avLst/>
          </a:prstGeom>
        </p:spPr>
      </p:pic>
      <p:sp>
        <p:nvSpPr>
          <p:cNvPr id="3" name="Picture Placeholder 2">
            <a:extLst>
              <a:ext uri="{FF2B5EF4-FFF2-40B4-BE49-F238E27FC236}">
                <a16:creationId xmlns:a16="http://schemas.microsoft.com/office/drawing/2014/main" id="{B737B70D-84DB-F3E0-B372-6E76878EC526}"/>
              </a:ext>
            </a:extLst>
          </p:cNvPr>
          <p:cNvSpPr>
            <a:spLocks noGrp="1"/>
          </p:cNvSpPr>
          <p:nvPr>
            <p:ph type="pic" idx="1" hasCustomPrompt="1"/>
          </p:nvPr>
        </p:nvSpPr>
        <p:spPr>
          <a:xfrm>
            <a:off x="3566160" y="0"/>
            <a:ext cx="8625840" cy="5022937"/>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7" name="Text Placeholder 3">
            <a:extLst>
              <a:ext uri="{FF2B5EF4-FFF2-40B4-BE49-F238E27FC236}">
                <a16:creationId xmlns:a16="http://schemas.microsoft.com/office/drawing/2014/main" id="{1BB5DBF8-C527-F532-4F37-34EC6808E1F7}"/>
              </a:ext>
            </a:extLst>
          </p:cNvPr>
          <p:cNvSpPr>
            <a:spLocks noGrp="1"/>
          </p:cNvSpPr>
          <p:nvPr>
            <p:ph type="body" sz="half" idx="10" hasCustomPrompt="1"/>
          </p:nvPr>
        </p:nvSpPr>
        <p:spPr>
          <a:xfrm>
            <a:off x="457200" y="3885417"/>
            <a:ext cx="2669182" cy="2628117"/>
          </a:xfrm>
        </p:spPr>
        <p:txBody>
          <a:bodyPr>
            <a:normAutofit/>
          </a:bodyPr>
          <a:lstStyle>
            <a:lvl1pPr marL="0" indent="0">
              <a:buNone/>
              <a:defRPr sz="2000" b="0" i="0" baseline="0">
                <a:solidFill>
                  <a:schemeClr val="bg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endParaRPr lang="en-US" dirty="0"/>
          </a:p>
        </p:txBody>
      </p:sp>
      <p:sp>
        <p:nvSpPr>
          <p:cNvPr id="8" name="Text Placeholder 3">
            <a:extLst>
              <a:ext uri="{FF2B5EF4-FFF2-40B4-BE49-F238E27FC236}">
                <a16:creationId xmlns:a16="http://schemas.microsoft.com/office/drawing/2014/main" id="{FA310A5F-77C1-2093-5E35-CD6DAA7BA452}"/>
              </a:ext>
            </a:extLst>
          </p:cNvPr>
          <p:cNvSpPr>
            <a:spLocks noGrp="1"/>
          </p:cNvSpPr>
          <p:nvPr>
            <p:ph type="body" sz="half" idx="11" hasCustomPrompt="1"/>
          </p:nvPr>
        </p:nvSpPr>
        <p:spPr>
          <a:xfrm>
            <a:off x="3737347" y="5186948"/>
            <a:ext cx="7711441" cy="613775"/>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12" name="Title 1">
            <a:extLst>
              <a:ext uri="{FF2B5EF4-FFF2-40B4-BE49-F238E27FC236}">
                <a16:creationId xmlns:a16="http://schemas.microsoft.com/office/drawing/2014/main" id="{F1B37EC4-1E7B-53A2-7B9D-5F825B316578}"/>
              </a:ext>
            </a:extLst>
          </p:cNvPr>
          <p:cNvSpPr>
            <a:spLocks noGrp="1"/>
          </p:cNvSpPr>
          <p:nvPr>
            <p:ph type="title" hasCustomPrompt="1"/>
          </p:nvPr>
        </p:nvSpPr>
        <p:spPr>
          <a:xfrm>
            <a:off x="457199" y="457200"/>
            <a:ext cx="2669182" cy="1954234"/>
          </a:xfrm>
        </p:spPr>
        <p:txBody>
          <a:bodyPr anchor="b">
            <a:normAutofit/>
          </a:bodyPr>
          <a:lstStyle>
            <a:lvl1pPr>
              <a:defRPr sz="3000">
                <a:solidFill>
                  <a:schemeClr val="bg1"/>
                </a:solidFill>
              </a:defRPr>
            </a:lvl1pPr>
          </a:lstStyle>
          <a:p>
            <a:r>
              <a:rPr lang="en-US" dirty="0"/>
              <a:t>Title goes here</a:t>
            </a:r>
            <a:br>
              <a:rPr lang="en-US" dirty="0"/>
            </a:br>
            <a:r>
              <a:rPr lang="en-US" dirty="0"/>
              <a:t>Century Schoolbook</a:t>
            </a:r>
          </a:p>
        </p:txBody>
      </p:sp>
      <p:sp>
        <p:nvSpPr>
          <p:cNvPr id="13" name="Text Placeholder 3">
            <a:extLst>
              <a:ext uri="{FF2B5EF4-FFF2-40B4-BE49-F238E27FC236}">
                <a16:creationId xmlns:a16="http://schemas.microsoft.com/office/drawing/2014/main" id="{1BD9FFD3-6646-B24D-A810-51DE09A3D859}"/>
              </a:ext>
            </a:extLst>
          </p:cNvPr>
          <p:cNvSpPr>
            <a:spLocks noGrp="1"/>
          </p:cNvSpPr>
          <p:nvPr>
            <p:ph type="body" sz="half" idx="2" hasCustomPrompt="1"/>
          </p:nvPr>
        </p:nvSpPr>
        <p:spPr>
          <a:xfrm>
            <a:off x="457199" y="2690051"/>
            <a:ext cx="2669181" cy="916749"/>
          </a:xfrm>
        </p:spPr>
        <p:txBody>
          <a:bodyPr>
            <a:noAutofit/>
          </a:bodyPr>
          <a:lstStyle>
            <a:lvl1pPr marL="0" indent="0">
              <a:buNone/>
              <a:defRPr sz="2400" b="0" i="0" baseline="0">
                <a:solidFill>
                  <a:schemeClr val="bg2">
                    <a:lumMod val="75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a:t>
            </a:r>
          </a:p>
          <a:p>
            <a:pPr lvl="0"/>
            <a:r>
              <a:rPr lang="en-US" dirty="0"/>
              <a:t>2ND LINE</a:t>
            </a:r>
          </a:p>
        </p:txBody>
      </p:sp>
    </p:spTree>
    <p:extLst>
      <p:ext uri="{BB962C8B-B14F-4D97-AF65-F5344CB8AC3E}">
        <p14:creationId xmlns:p14="http://schemas.microsoft.com/office/powerpoint/2010/main" val="2372023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Third Black Two photo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2162037-98B9-EB78-8ACF-AB5DB1F2C2C2}"/>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2D731E9-56C9-1994-F9F3-1A867A33AE65}"/>
              </a:ext>
            </a:extLst>
          </p:cNvPr>
          <p:cNvPicPr>
            <a:picLocks noChangeAspect="1"/>
          </p:cNvPicPr>
          <p:nvPr userDrawn="1"/>
        </p:nvPicPr>
        <p:blipFill>
          <a:blip r:embed="rId2"/>
          <a:stretch>
            <a:fillRect/>
          </a:stretch>
        </p:blipFill>
        <p:spPr>
          <a:xfrm rot="10800000">
            <a:off x="8710" y="0"/>
            <a:ext cx="439779" cy="6858000"/>
          </a:xfrm>
          <a:prstGeom prst="rect">
            <a:avLst/>
          </a:prstGeom>
        </p:spPr>
      </p:pic>
      <p:sp>
        <p:nvSpPr>
          <p:cNvPr id="3" name="Picture Placeholder 2">
            <a:extLst>
              <a:ext uri="{FF2B5EF4-FFF2-40B4-BE49-F238E27FC236}">
                <a16:creationId xmlns:a16="http://schemas.microsoft.com/office/drawing/2014/main" id="{DC1B8AEF-FE21-E2E6-CD67-4D54338986A3}"/>
              </a:ext>
            </a:extLst>
          </p:cNvPr>
          <p:cNvSpPr>
            <a:spLocks noGrp="1"/>
          </p:cNvSpPr>
          <p:nvPr>
            <p:ph type="pic" idx="1" hasCustomPrompt="1"/>
          </p:nvPr>
        </p:nvSpPr>
        <p:spPr>
          <a:xfrm>
            <a:off x="8170725" y="457199"/>
            <a:ext cx="3566160" cy="4377848"/>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5" name="Text Placeholder 3">
            <a:extLst>
              <a:ext uri="{FF2B5EF4-FFF2-40B4-BE49-F238E27FC236}">
                <a16:creationId xmlns:a16="http://schemas.microsoft.com/office/drawing/2014/main" id="{A14722E6-8C6B-91B5-F551-D996326AE9A1}"/>
              </a:ext>
            </a:extLst>
          </p:cNvPr>
          <p:cNvSpPr>
            <a:spLocks noGrp="1"/>
          </p:cNvSpPr>
          <p:nvPr>
            <p:ph type="body" sz="half" idx="11" hasCustomPrompt="1"/>
          </p:nvPr>
        </p:nvSpPr>
        <p:spPr>
          <a:xfrm>
            <a:off x="8186514" y="4985358"/>
            <a:ext cx="3566160" cy="864297"/>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8" name="Picture Placeholder 2">
            <a:extLst>
              <a:ext uri="{FF2B5EF4-FFF2-40B4-BE49-F238E27FC236}">
                <a16:creationId xmlns:a16="http://schemas.microsoft.com/office/drawing/2014/main" id="{43060230-3465-03FC-98CF-791253386E26}"/>
              </a:ext>
            </a:extLst>
          </p:cNvPr>
          <p:cNvSpPr>
            <a:spLocks noGrp="1"/>
          </p:cNvSpPr>
          <p:nvPr>
            <p:ph type="pic" idx="12" hasCustomPrompt="1"/>
          </p:nvPr>
        </p:nvSpPr>
        <p:spPr>
          <a:xfrm>
            <a:off x="4057559" y="457199"/>
            <a:ext cx="3566160" cy="4377848"/>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9" name="Text Placeholder 3">
            <a:extLst>
              <a:ext uri="{FF2B5EF4-FFF2-40B4-BE49-F238E27FC236}">
                <a16:creationId xmlns:a16="http://schemas.microsoft.com/office/drawing/2014/main" id="{2E7CBB36-1DFD-70CB-EA31-C0D00477ED91}"/>
              </a:ext>
            </a:extLst>
          </p:cNvPr>
          <p:cNvSpPr>
            <a:spLocks noGrp="1"/>
          </p:cNvSpPr>
          <p:nvPr>
            <p:ph type="body" sz="half" idx="13" hasCustomPrompt="1"/>
          </p:nvPr>
        </p:nvSpPr>
        <p:spPr>
          <a:xfrm>
            <a:off x="4073348" y="4985358"/>
            <a:ext cx="3550371" cy="864297"/>
          </a:xfrm>
        </p:spPr>
        <p:txBody>
          <a:bodyPr>
            <a:normAutofit/>
          </a:bodyPr>
          <a:lstStyle>
            <a:lvl1pPr marL="0" indent="0" algn="l">
              <a:buNone/>
              <a:defRPr sz="1800" b="0" i="1"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endParaRPr lang="en-US" dirty="0"/>
          </a:p>
        </p:txBody>
      </p:sp>
      <p:sp>
        <p:nvSpPr>
          <p:cNvPr id="7" name="Title 1">
            <a:extLst>
              <a:ext uri="{FF2B5EF4-FFF2-40B4-BE49-F238E27FC236}">
                <a16:creationId xmlns:a16="http://schemas.microsoft.com/office/drawing/2014/main" id="{97776CCC-DADB-33D1-6491-E5AFCA64F4CE}"/>
              </a:ext>
            </a:extLst>
          </p:cNvPr>
          <p:cNvSpPr>
            <a:spLocks noGrp="1"/>
          </p:cNvSpPr>
          <p:nvPr>
            <p:ph type="title" hasCustomPrompt="1"/>
          </p:nvPr>
        </p:nvSpPr>
        <p:spPr>
          <a:xfrm>
            <a:off x="457199" y="457200"/>
            <a:ext cx="2669182" cy="1954234"/>
          </a:xfrm>
        </p:spPr>
        <p:txBody>
          <a:bodyPr anchor="b">
            <a:normAutofit/>
          </a:bodyPr>
          <a:lstStyle>
            <a:lvl1pPr>
              <a:defRPr sz="3000">
                <a:solidFill>
                  <a:schemeClr val="bg1"/>
                </a:solidFill>
              </a:defRPr>
            </a:lvl1pPr>
          </a:lstStyle>
          <a:p>
            <a:r>
              <a:rPr lang="en-US" dirty="0"/>
              <a:t>Title goes here</a:t>
            </a:r>
            <a:br>
              <a:rPr lang="en-US" dirty="0"/>
            </a:br>
            <a:r>
              <a:rPr lang="en-US" dirty="0"/>
              <a:t>Century Schoolbook</a:t>
            </a:r>
          </a:p>
        </p:txBody>
      </p:sp>
      <p:sp>
        <p:nvSpPr>
          <p:cNvPr id="10" name="Text Placeholder 3">
            <a:extLst>
              <a:ext uri="{FF2B5EF4-FFF2-40B4-BE49-F238E27FC236}">
                <a16:creationId xmlns:a16="http://schemas.microsoft.com/office/drawing/2014/main" id="{2701A72D-6CF2-B822-CCDC-E195710E8741}"/>
              </a:ext>
            </a:extLst>
          </p:cNvPr>
          <p:cNvSpPr>
            <a:spLocks noGrp="1"/>
          </p:cNvSpPr>
          <p:nvPr>
            <p:ph type="body" sz="half" idx="2" hasCustomPrompt="1"/>
          </p:nvPr>
        </p:nvSpPr>
        <p:spPr>
          <a:xfrm>
            <a:off x="457199" y="2690051"/>
            <a:ext cx="2669181" cy="1296444"/>
          </a:xfrm>
        </p:spPr>
        <p:txBody>
          <a:bodyPr>
            <a:noAutofit/>
          </a:bodyPr>
          <a:lstStyle>
            <a:lvl1pPr marL="0" indent="0">
              <a:buNone/>
              <a:defRPr sz="2400" b="0" i="0" baseline="0">
                <a:solidFill>
                  <a:schemeClr val="accent3"/>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a:t>
            </a:r>
          </a:p>
          <a:p>
            <a:pPr lvl="0"/>
            <a:r>
              <a:rPr lang="en-US" dirty="0"/>
              <a:t>2ND LINE</a:t>
            </a:r>
          </a:p>
        </p:txBody>
      </p:sp>
    </p:spTree>
    <p:extLst>
      <p:ext uri="{BB962C8B-B14F-4D97-AF65-F5344CB8AC3E}">
        <p14:creationId xmlns:p14="http://schemas.microsoft.com/office/powerpoint/2010/main" val="4104270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Third Black with portrait phot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DA130AA-2D36-C203-ACAC-3EAC64FB5352}"/>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D9EA535-0838-05B9-04EB-7EA12BD3B79E}"/>
              </a:ext>
            </a:extLst>
          </p:cNvPr>
          <p:cNvPicPr>
            <a:picLocks noChangeAspect="1"/>
          </p:cNvPicPr>
          <p:nvPr userDrawn="1"/>
        </p:nvPicPr>
        <p:blipFill>
          <a:blip r:embed="rId2"/>
          <a:stretch>
            <a:fillRect/>
          </a:stretch>
        </p:blipFill>
        <p:spPr>
          <a:xfrm rot="10800000">
            <a:off x="8711" y="0"/>
            <a:ext cx="439779" cy="6858000"/>
          </a:xfrm>
          <a:prstGeom prst="rect">
            <a:avLst/>
          </a:prstGeom>
        </p:spPr>
      </p:pic>
      <p:sp>
        <p:nvSpPr>
          <p:cNvPr id="11" name="Picture Placeholder 2">
            <a:extLst>
              <a:ext uri="{FF2B5EF4-FFF2-40B4-BE49-F238E27FC236}">
                <a16:creationId xmlns:a16="http://schemas.microsoft.com/office/drawing/2014/main" id="{127AA562-9BFA-3D80-EC98-06DBC02BDC35}"/>
              </a:ext>
            </a:extLst>
          </p:cNvPr>
          <p:cNvSpPr>
            <a:spLocks noGrp="1"/>
          </p:cNvSpPr>
          <p:nvPr>
            <p:ph type="pic" idx="1" hasCustomPrompt="1"/>
          </p:nvPr>
        </p:nvSpPr>
        <p:spPr>
          <a:xfrm>
            <a:off x="457200" y="457200"/>
            <a:ext cx="2669181" cy="3319397"/>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3" name="Text Placeholder 3">
            <a:extLst>
              <a:ext uri="{FF2B5EF4-FFF2-40B4-BE49-F238E27FC236}">
                <a16:creationId xmlns:a16="http://schemas.microsoft.com/office/drawing/2014/main" id="{B1DCB050-219F-DCDA-F8F8-38EBDE46D09C}"/>
              </a:ext>
            </a:extLst>
          </p:cNvPr>
          <p:cNvSpPr>
            <a:spLocks noGrp="1"/>
          </p:cNvSpPr>
          <p:nvPr>
            <p:ph type="body" sz="half" idx="11" hasCustomPrompt="1"/>
          </p:nvPr>
        </p:nvSpPr>
        <p:spPr>
          <a:xfrm>
            <a:off x="457200" y="3931920"/>
            <a:ext cx="2669181" cy="1767422"/>
          </a:xfrm>
        </p:spPr>
        <p:txBody>
          <a:bodyPr>
            <a:normAutofit/>
          </a:bodyPr>
          <a:lstStyle>
            <a:lvl1pPr marL="0" indent="0" algn="l">
              <a:buNone/>
              <a:defRPr sz="1800" b="0" i="1" baseline="0">
                <a:solidFill>
                  <a:schemeClr val="bg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Title 1">
            <a:extLst>
              <a:ext uri="{FF2B5EF4-FFF2-40B4-BE49-F238E27FC236}">
                <a16:creationId xmlns:a16="http://schemas.microsoft.com/office/drawing/2014/main" id="{F0A97A92-2F29-0CAD-51F6-7E45EC413375}"/>
              </a:ext>
            </a:extLst>
          </p:cNvPr>
          <p:cNvSpPr>
            <a:spLocks noGrp="1"/>
          </p:cNvSpPr>
          <p:nvPr>
            <p:ph type="title" hasCustomPrompt="1"/>
          </p:nvPr>
        </p:nvSpPr>
        <p:spPr>
          <a:xfrm>
            <a:off x="4023359" y="457200"/>
            <a:ext cx="7711442" cy="1600200"/>
          </a:xfrm>
        </p:spPr>
        <p:txBody>
          <a:bodyPr anchor="b">
            <a:norm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8" name="Text Placeholder 3">
            <a:extLst>
              <a:ext uri="{FF2B5EF4-FFF2-40B4-BE49-F238E27FC236}">
                <a16:creationId xmlns:a16="http://schemas.microsoft.com/office/drawing/2014/main" id="{F0886A1E-D3D3-62CB-80BD-ADB067AE9006}"/>
              </a:ext>
            </a:extLst>
          </p:cNvPr>
          <p:cNvSpPr>
            <a:spLocks noGrp="1"/>
          </p:cNvSpPr>
          <p:nvPr>
            <p:ph type="body" sz="half" idx="2" hasCustomPrompt="1"/>
          </p:nvPr>
        </p:nvSpPr>
        <p:spPr>
          <a:xfrm>
            <a:off x="4023360" y="2132556"/>
            <a:ext cx="7711440"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12" name="Text Placeholder 3">
            <a:extLst>
              <a:ext uri="{FF2B5EF4-FFF2-40B4-BE49-F238E27FC236}">
                <a16:creationId xmlns:a16="http://schemas.microsoft.com/office/drawing/2014/main" id="{59C1AF2D-737D-127E-1331-C465D170DF31}"/>
              </a:ext>
            </a:extLst>
          </p:cNvPr>
          <p:cNvSpPr>
            <a:spLocks noGrp="1"/>
          </p:cNvSpPr>
          <p:nvPr>
            <p:ph type="body" sz="half" idx="10" hasCustomPrompt="1"/>
          </p:nvPr>
        </p:nvSpPr>
        <p:spPr>
          <a:xfrm>
            <a:off x="4023360" y="3038876"/>
            <a:ext cx="7711440" cy="2660466"/>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Tree>
    <p:extLst>
      <p:ext uri="{BB962C8B-B14F-4D97-AF65-F5344CB8AC3E}">
        <p14:creationId xmlns:p14="http://schemas.microsoft.com/office/powerpoint/2010/main" val="865380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lf Black with Photo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DBF458-D256-9D20-474E-48CA70DF4BC6}"/>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pic>
        <p:nvPicPr>
          <p:cNvPr id="5" name="Picture 4">
            <a:extLst>
              <a:ext uri="{FF2B5EF4-FFF2-40B4-BE49-F238E27FC236}">
                <a16:creationId xmlns:a16="http://schemas.microsoft.com/office/drawing/2014/main" id="{F22257E0-027E-F402-A781-707B764C5162}"/>
              </a:ext>
            </a:extLst>
          </p:cNvPr>
          <p:cNvPicPr>
            <a:picLocks noChangeAspect="1"/>
          </p:cNvPicPr>
          <p:nvPr userDrawn="1"/>
        </p:nvPicPr>
        <p:blipFill>
          <a:blip r:embed="rId2"/>
          <a:stretch>
            <a:fillRect/>
          </a:stretch>
        </p:blipFill>
        <p:spPr>
          <a:xfrm rot="10800000">
            <a:off x="17420" y="0"/>
            <a:ext cx="439779" cy="6858000"/>
          </a:xfrm>
          <a:prstGeom prst="rect">
            <a:avLst/>
          </a:prstGeom>
        </p:spPr>
      </p:pic>
      <p:sp>
        <p:nvSpPr>
          <p:cNvPr id="2" name="Title 1">
            <a:extLst>
              <a:ext uri="{FF2B5EF4-FFF2-40B4-BE49-F238E27FC236}">
                <a16:creationId xmlns:a16="http://schemas.microsoft.com/office/drawing/2014/main" id="{76BF005A-739D-F641-B063-96AE6CD8641D}"/>
              </a:ext>
            </a:extLst>
          </p:cNvPr>
          <p:cNvSpPr>
            <a:spLocks noGrp="1"/>
          </p:cNvSpPr>
          <p:nvPr>
            <p:ph type="title" hasCustomPrompt="1"/>
          </p:nvPr>
        </p:nvSpPr>
        <p:spPr>
          <a:xfrm>
            <a:off x="457199" y="457200"/>
            <a:ext cx="5199022" cy="954157"/>
          </a:xfrm>
        </p:spPr>
        <p:txBody>
          <a:bodyPr anchor="b">
            <a:normAutofit/>
          </a:bodyPr>
          <a:lstStyle>
            <a:lvl1pPr>
              <a:defRPr sz="3000">
                <a:solidFill>
                  <a:schemeClr val="bg1"/>
                </a:solidFill>
              </a:defRPr>
            </a:lvl1pPr>
          </a:lstStyle>
          <a:p>
            <a:r>
              <a:rPr lang="en-US" dirty="0"/>
              <a:t>Title goes here</a:t>
            </a:r>
            <a:br>
              <a:rPr lang="en-US" dirty="0"/>
            </a:br>
            <a:r>
              <a:rPr lang="en-US" dirty="0"/>
              <a:t>Century Schoolbook</a:t>
            </a:r>
          </a:p>
        </p:txBody>
      </p:sp>
      <p:sp>
        <p:nvSpPr>
          <p:cNvPr id="4" name="Text Placeholder 3">
            <a:extLst>
              <a:ext uri="{FF2B5EF4-FFF2-40B4-BE49-F238E27FC236}">
                <a16:creationId xmlns:a16="http://schemas.microsoft.com/office/drawing/2014/main" id="{2A6D7EF4-D635-614B-527C-1E792715C246}"/>
              </a:ext>
            </a:extLst>
          </p:cNvPr>
          <p:cNvSpPr>
            <a:spLocks noGrp="1"/>
          </p:cNvSpPr>
          <p:nvPr>
            <p:ph type="body" sz="half" idx="2" hasCustomPrompt="1"/>
          </p:nvPr>
        </p:nvSpPr>
        <p:spPr>
          <a:xfrm>
            <a:off x="457199" y="1469289"/>
            <a:ext cx="5199022" cy="798535"/>
          </a:xfrm>
        </p:spPr>
        <p:txBody>
          <a:bodyPr>
            <a:noAutofit/>
          </a:bodyPr>
          <a:lstStyle>
            <a:lvl1pPr marL="0" indent="0">
              <a:buNone/>
              <a:defRPr sz="2400" b="0" i="0" baseline="0">
                <a:solidFill>
                  <a:schemeClr val="bg2">
                    <a:lumMod val="75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SUBTITLE</a:t>
            </a:r>
          </a:p>
          <a:p>
            <a:pPr lvl="0"/>
            <a:r>
              <a:rPr lang="en-US" dirty="0"/>
              <a:t>2ND LINE IF NEEDED</a:t>
            </a:r>
          </a:p>
        </p:txBody>
      </p:sp>
      <p:sp>
        <p:nvSpPr>
          <p:cNvPr id="7" name="Text Placeholder 3">
            <a:extLst>
              <a:ext uri="{FF2B5EF4-FFF2-40B4-BE49-F238E27FC236}">
                <a16:creationId xmlns:a16="http://schemas.microsoft.com/office/drawing/2014/main" id="{1BB5DBF8-C527-F532-4F37-34EC6808E1F7}"/>
              </a:ext>
            </a:extLst>
          </p:cNvPr>
          <p:cNvSpPr>
            <a:spLocks noGrp="1"/>
          </p:cNvSpPr>
          <p:nvPr>
            <p:ph type="body" sz="half" idx="10" hasCustomPrompt="1"/>
          </p:nvPr>
        </p:nvSpPr>
        <p:spPr>
          <a:xfrm>
            <a:off x="6553200" y="457200"/>
            <a:ext cx="5196214" cy="5192038"/>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p:txBody>
      </p:sp>
      <p:sp>
        <p:nvSpPr>
          <p:cNvPr id="10" name="Picture Placeholder 2">
            <a:extLst>
              <a:ext uri="{FF2B5EF4-FFF2-40B4-BE49-F238E27FC236}">
                <a16:creationId xmlns:a16="http://schemas.microsoft.com/office/drawing/2014/main" id="{192445DF-92EA-CCC7-8816-39D3C5324022}"/>
              </a:ext>
            </a:extLst>
          </p:cNvPr>
          <p:cNvSpPr>
            <a:spLocks noGrp="1"/>
          </p:cNvSpPr>
          <p:nvPr>
            <p:ph type="pic" idx="1" hasCustomPrompt="1"/>
          </p:nvPr>
        </p:nvSpPr>
        <p:spPr>
          <a:xfrm>
            <a:off x="457199" y="2663687"/>
            <a:ext cx="5199022" cy="3737113"/>
          </a:xfrm>
          <a:solidFill>
            <a:schemeClr val="accent3"/>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Tree>
    <p:extLst>
      <p:ext uri="{BB962C8B-B14F-4D97-AF65-F5344CB8AC3E}">
        <p14:creationId xmlns:p14="http://schemas.microsoft.com/office/powerpoint/2010/main" val="2908322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 Third Black 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0AE221-478B-3C90-B7A1-C0E934FCFBC8}"/>
              </a:ext>
            </a:extLst>
          </p:cNvPr>
          <p:cNvSpPr/>
          <p:nvPr userDrawn="1"/>
        </p:nvSpPr>
        <p:spPr>
          <a:xfrm>
            <a:off x="0" y="0"/>
            <a:ext cx="35661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0170920-E75F-4574-7196-B11E01401009}"/>
              </a:ext>
            </a:extLst>
          </p:cNvPr>
          <p:cNvPicPr>
            <a:picLocks noChangeAspect="1"/>
          </p:cNvPicPr>
          <p:nvPr userDrawn="1"/>
        </p:nvPicPr>
        <p:blipFill>
          <a:blip r:embed="rId2"/>
          <a:stretch>
            <a:fillRect/>
          </a:stretch>
        </p:blipFill>
        <p:spPr>
          <a:xfrm rot="10800000">
            <a:off x="0" y="0"/>
            <a:ext cx="439779" cy="6858000"/>
          </a:xfrm>
          <a:prstGeom prst="rect">
            <a:avLst/>
          </a:prstGeom>
        </p:spPr>
      </p:pic>
    </p:spTree>
    <p:extLst>
      <p:ext uri="{BB962C8B-B14F-4D97-AF65-F5344CB8AC3E}">
        <p14:creationId xmlns:p14="http://schemas.microsoft.com/office/powerpoint/2010/main" val="222598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DEACE5-CE32-6A08-A5C5-811808CCF94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566160" cy="6858000"/>
          </a:xfrm>
          <a:prstGeom prst="rect">
            <a:avLst/>
          </a:prstGeom>
        </p:spPr>
      </p:pic>
      <p:pic>
        <p:nvPicPr>
          <p:cNvPr id="9" name="Picture 8">
            <a:extLst>
              <a:ext uri="{FF2B5EF4-FFF2-40B4-BE49-F238E27FC236}">
                <a16:creationId xmlns:a16="http://schemas.microsoft.com/office/drawing/2014/main" id="{6156CD90-5832-32EB-8115-E6E6EF15E893}"/>
              </a:ext>
            </a:extLst>
          </p:cNvPr>
          <p:cNvPicPr>
            <a:picLocks noChangeAspect="1"/>
          </p:cNvPicPr>
          <p:nvPr userDrawn="1"/>
        </p:nvPicPr>
        <p:blipFill>
          <a:blip r:embed="rId3"/>
          <a:stretch>
            <a:fillRect/>
          </a:stretch>
        </p:blipFill>
        <p:spPr>
          <a:xfrm rot="10800000">
            <a:off x="0" y="0"/>
            <a:ext cx="439779" cy="6858000"/>
          </a:xfrm>
          <a:prstGeom prst="rect">
            <a:avLst/>
          </a:prstGeom>
        </p:spPr>
      </p:pic>
      <p:sp>
        <p:nvSpPr>
          <p:cNvPr id="4" name="Text Placeholder 3">
            <a:extLst>
              <a:ext uri="{FF2B5EF4-FFF2-40B4-BE49-F238E27FC236}">
                <a16:creationId xmlns:a16="http://schemas.microsoft.com/office/drawing/2014/main" id="{5E472EFC-7756-064F-4B29-D649666E7504}"/>
              </a:ext>
            </a:extLst>
          </p:cNvPr>
          <p:cNvSpPr>
            <a:spLocks noGrp="1"/>
          </p:cNvSpPr>
          <p:nvPr>
            <p:ph type="body" sz="half" idx="10" hasCustomPrompt="1"/>
          </p:nvPr>
        </p:nvSpPr>
        <p:spPr>
          <a:xfrm>
            <a:off x="4023360" y="457200"/>
            <a:ext cx="7680544" cy="5192038"/>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p:txBody>
      </p:sp>
    </p:spTree>
    <p:extLst>
      <p:ext uri="{BB962C8B-B14F-4D97-AF65-F5344CB8AC3E}">
        <p14:creationId xmlns:p14="http://schemas.microsoft.com/office/powerpoint/2010/main" val="170166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Half Black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832D35-E3CD-8F24-CE73-8833BC98CA94}"/>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0EC2DCC-B1AD-6B4A-D5D6-45A1F632217D}"/>
              </a:ext>
            </a:extLst>
          </p:cNvPr>
          <p:cNvPicPr>
            <a:picLocks noChangeAspect="1"/>
          </p:cNvPicPr>
          <p:nvPr userDrawn="1"/>
        </p:nvPicPr>
        <p:blipFill>
          <a:blip r:embed="rId2"/>
          <a:stretch>
            <a:fillRect/>
          </a:stretch>
        </p:blipFill>
        <p:spPr>
          <a:xfrm rot="10800000">
            <a:off x="0" y="0"/>
            <a:ext cx="439779" cy="6858000"/>
          </a:xfrm>
          <a:prstGeom prst="rect">
            <a:avLst/>
          </a:prstGeom>
        </p:spPr>
      </p:pic>
    </p:spTree>
    <p:extLst>
      <p:ext uri="{BB962C8B-B14F-4D97-AF65-F5344CB8AC3E}">
        <p14:creationId xmlns:p14="http://schemas.microsoft.com/office/powerpoint/2010/main" val="682007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F18C6-CAF3-4AB7-EEED-FF819A80F507}"/>
              </a:ext>
            </a:extLst>
          </p:cNvPr>
          <p:cNvSpPr>
            <a:spLocks noGrp="1"/>
          </p:cNvSpPr>
          <p:nvPr>
            <p:ph type="title" hasCustomPrompt="1"/>
          </p:nvPr>
        </p:nvSpPr>
        <p:spPr>
          <a:xfrm>
            <a:off x="4114799" y="457200"/>
            <a:ext cx="7533863" cy="1600200"/>
          </a:xfrm>
        </p:spPr>
        <p:txBody>
          <a:bodyPr anchor="b">
            <a:normAutofit/>
          </a:bodyPr>
          <a:lstStyle>
            <a:lvl1pPr>
              <a:defRPr sz="3600">
                <a:solidFill>
                  <a:schemeClr val="tx1"/>
                </a:solidFill>
              </a:defRPr>
            </a:lvl1pPr>
          </a:lstStyle>
          <a:p>
            <a:r>
              <a:rPr lang="en-US" dirty="0"/>
              <a:t>Section Title Goes Here</a:t>
            </a:r>
            <a:br>
              <a:rPr lang="en-US" dirty="0"/>
            </a:br>
            <a:r>
              <a:rPr lang="en-US" dirty="0"/>
              <a:t>Century Schoolbook</a:t>
            </a:r>
          </a:p>
        </p:txBody>
      </p:sp>
      <p:sp>
        <p:nvSpPr>
          <p:cNvPr id="7" name="Text Placeholder 3">
            <a:extLst>
              <a:ext uri="{FF2B5EF4-FFF2-40B4-BE49-F238E27FC236}">
                <a16:creationId xmlns:a16="http://schemas.microsoft.com/office/drawing/2014/main" id="{36FB55A4-C633-5300-36A9-FA3E4F34EE69}"/>
              </a:ext>
            </a:extLst>
          </p:cNvPr>
          <p:cNvSpPr>
            <a:spLocks noGrp="1"/>
          </p:cNvSpPr>
          <p:nvPr>
            <p:ph type="body" sz="half" idx="2" hasCustomPrompt="1"/>
          </p:nvPr>
        </p:nvSpPr>
        <p:spPr>
          <a:xfrm>
            <a:off x="4114800" y="2132556"/>
            <a:ext cx="7533861"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8" name="Text Placeholder 3">
            <a:extLst>
              <a:ext uri="{FF2B5EF4-FFF2-40B4-BE49-F238E27FC236}">
                <a16:creationId xmlns:a16="http://schemas.microsoft.com/office/drawing/2014/main" id="{66BA03B7-13B4-3E1A-E905-0886E41109F2}"/>
              </a:ext>
            </a:extLst>
          </p:cNvPr>
          <p:cNvSpPr>
            <a:spLocks noGrp="1"/>
          </p:cNvSpPr>
          <p:nvPr>
            <p:ph type="body" sz="half" idx="11" hasCustomPrompt="1"/>
          </p:nvPr>
        </p:nvSpPr>
        <p:spPr>
          <a:xfrm>
            <a:off x="4114800" y="3038877"/>
            <a:ext cx="7533861" cy="2431146"/>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pic>
        <p:nvPicPr>
          <p:cNvPr id="9" name="Picture 8">
            <a:extLst>
              <a:ext uri="{FF2B5EF4-FFF2-40B4-BE49-F238E27FC236}">
                <a16:creationId xmlns:a16="http://schemas.microsoft.com/office/drawing/2014/main" id="{286B8EE6-D7D8-CC9B-9A20-ABDAF49689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566160" cy="6858000"/>
          </a:xfrm>
          <a:prstGeom prst="rect">
            <a:avLst/>
          </a:prstGeom>
        </p:spPr>
      </p:pic>
      <p:pic>
        <p:nvPicPr>
          <p:cNvPr id="10" name="Picture 9">
            <a:extLst>
              <a:ext uri="{FF2B5EF4-FFF2-40B4-BE49-F238E27FC236}">
                <a16:creationId xmlns:a16="http://schemas.microsoft.com/office/drawing/2014/main" id="{C007122C-C171-2CF5-B54D-71E301791B13}"/>
              </a:ext>
            </a:extLst>
          </p:cNvPr>
          <p:cNvPicPr>
            <a:picLocks noChangeAspect="1"/>
          </p:cNvPicPr>
          <p:nvPr userDrawn="1"/>
        </p:nvPicPr>
        <p:blipFill>
          <a:blip r:embed="rId3"/>
          <a:stretch>
            <a:fillRect/>
          </a:stretch>
        </p:blipFill>
        <p:spPr>
          <a:xfrm rot="10800000">
            <a:off x="0" y="0"/>
            <a:ext cx="439779" cy="6858000"/>
          </a:xfrm>
          <a:prstGeom prst="rect">
            <a:avLst/>
          </a:prstGeom>
        </p:spPr>
      </p:pic>
    </p:spTree>
    <p:extLst>
      <p:ext uri="{BB962C8B-B14F-4D97-AF65-F5344CB8AC3E}">
        <p14:creationId xmlns:p14="http://schemas.microsoft.com/office/powerpoint/2010/main" val="277011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nd Number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FEAF9C-F43A-9DA1-7E19-E66F5ACCA89D}"/>
              </a:ext>
            </a:extLst>
          </p:cNvPr>
          <p:cNvSpPr/>
          <p:nvPr userDrawn="1"/>
        </p:nvSpPr>
        <p:spPr>
          <a:xfrm>
            <a:off x="3566160" y="0"/>
            <a:ext cx="8622792" cy="58521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venir Next LT Pro Light" panose="020B0304020202020204" pitchFamily="34" charset="77"/>
            </a:endParaRPr>
          </a:p>
        </p:txBody>
      </p:sp>
      <p:pic>
        <p:nvPicPr>
          <p:cNvPr id="4" name="Picture 3" descr="Text&#10;&#10;Description automatically generated">
            <a:extLst>
              <a:ext uri="{FF2B5EF4-FFF2-40B4-BE49-F238E27FC236}">
                <a16:creationId xmlns:a16="http://schemas.microsoft.com/office/drawing/2014/main" id="{43CA250A-EAC1-3808-6EF1-E52105CCAC9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5280" y="5943600"/>
            <a:ext cx="4114800" cy="808771"/>
          </a:xfrm>
          <a:prstGeom prst="rect">
            <a:avLst/>
          </a:prstGeom>
        </p:spPr>
      </p:pic>
      <p:pic>
        <p:nvPicPr>
          <p:cNvPr id="14" name="Picture 13">
            <a:extLst>
              <a:ext uri="{FF2B5EF4-FFF2-40B4-BE49-F238E27FC236}">
                <a16:creationId xmlns:a16="http://schemas.microsoft.com/office/drawing/2014/main" id="{F86FFAC9-5057-C200-FB1B-881AA412BA7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3566160" cy="6858000"/>
          </a:xfrm>
          <a:prstGeom prst="rect">
            <a:avLst/>
          </a:prstGeom>
        </p:spPr>
      </p:pic>
      <p:pic>
        <p:nvPicPr>
          <p:cNvPr id="15" name="Picture 14">
            <a:extLst>
              <a:ext uri="{FF2B5EF4-FFF2-40B4-BE49-F238E27FC236}">
                <a16:creationId xmlns:a16="http://schemas.microsoft.com/office/drawing/2014/main" id="{347F816B-DB5B-D4DC-7281-27678F96DD59}"/>
              </a:ext>
            </a:extLst>
          </p:cNvPr>
          <p:cNvPicPr>
            <a:picLocks noChangeAspect="1"/>
          </p:cNvPicPr>
          <p:nvPr userDrawn="1"/>
        </p:nvPicPr>
        <p:blipFill>
          <a:blip r:embed="rId4"/>
          <a:stretch>
            <a:fillRect/>
          </a:stretch>
        </p:blipFill>
        <p:spPr>
          <a:xfrm rot="10800000">
            <a:off x="-4175" y="0"/>
            <a:ext cx="439779" cy="6858000"/>
          </a:xfrm>
          <a:prstGeom prst="rect">
            <a:avLst/>
          </a:prstGeom>
        </p:spPr>
      </p:pic>
      <p:sp>
        <p:nvSpPr>
          <p:cNvPr id="3" name="Text Placeholder 3">
            <a:extLst>
              <a:ext uri="{FF2B5EF4-FFF2-40B4-BE49-F238E27FC236}">
                <a16:creationId xmlns:a16="http://schemas.microsoft.com/office/drawing/2014/main" id="{C97C0270-0658-806B-86D7-FB4CB15490D6}"/>
              </a:ext>
            </a:extLst>
          </p:cNvPr>
          <p:cNvSpPr>
            <a:spLocks noGrp="1"/>
          </p:cNvSpPr>
          <p:nvPr>
            <p:ph type="body" sz="half" idx="11" hasCustomPrompt="1"/>
          </p:nvPr>
        </p:nvSpPr>
        <p:spPr>
          <a:xfrm>
            <a:off x="4005939" y="1077238"/>
            <a:ext cx="3663862" cy="4521896"/>
          </a:xfrm>
        </p:spPr>
        <p:txBody>
          <a:bodyPr>
            <a:normAutofit/>
          </a:bodyPr>
          <a:lstStyle>
            <a:lvl1pPr marL="342900" indent="-342900">
              <a:buFont typeface="Arial" panose="020B0604020202020204" pitchFamily="34" charset="0"/>
              <a:buChar char="•"/>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a:t>
            </a:r>
          </a:p>
          <a:p>
            <a:pPr lvl="0"/>
            <a:r>
              <a:rPr lang="en-US" dirty="0"/>
              <a:t>Sit </a:t>
            </a:r>
            <a:r>
              <a:rPr lang="en-US" dirty="0" err="1"/>
              <a:t>amet</a:t>
            </a:r>
            <a:r>
              <a:rPr lang="en-US" dirty="0"/>
              <a:t>, </a:t>
            </a:r>
            <a:r>
              <a:rPr lang="en-US" dirty="0" err="1"/>
              <a:t>consectetuer</a:t>
            </a:r>
            <a:endParaRPr lang="en-US" dirty="0"/>
          </a:p>
          <a:p>
            <a:pPr lvl="0"/>
            <a:r>
              <a:rPr lang="en-US" dirty="0" err="1"/>
              <a:t>Adipiscing</a:t>
            </a:r>
            <a:r>
              <a:rPr lang="en-US" dirty="0"/>
              <a:t> </a:t>
            </a:r>
            <a:r>
              <a:rPr lang="en-US" dirty="0" err="1"/>
              <a:t>elit</a:t>
            </a:r>
            <a:r>
              <a:rPr lang="en-US" dirty="0"/>
              <a:t>, sed diam</a:t>
            </a:r>
          </a:p>
          <a:p>
            <a:pPr lvl="0"/>
            <a:r>
              <a:rPr lang="en-US" dirty="0" err="1"/>
              <a:t>Nonummy</a:t>
            </a:r>
            <a:r>
              <a:rPr lang="en-US" dirty="0"/>
              <a:t> </a:t>
            </a:r>
            <a:r>
              <a:rPr lang="en-US" dirty="0" err="1"/>
              <a:t>nibh</a:t>
            </a:r>
            <a:r>
              <a:rPr lang="en-US" dirty="0"/>
              <a:t> </a:t>
            </a:r>
            <a:r>
              <a:rPr lang="en-US" dirty="0" err="1"/>
              <a:t>euismod</a:t>
            </a:r>
            <a:endParaRPr lang="en-US" dirty="0"/>
          </a:p>
          <a:p>
            <a:pPr lvl="0"/>
            <a:r>
              <a:rPr lang="en-US" dirty="0" err="1"/>
              <a:t>Tincidunt</a:t>
            </a:r>
            <a:r>
              <a:rPr lang="en-US" dirty="0"/>
              <a:t> </a:t>
            </a:r>
            <a:r>
              <a:rPr lang="en-US" dirty="0" err="1"/>
              <a:t>ut</a:t>
            </a:r>
            <a:r>
              <a:rPr lang="en-US" dirty="0"/>
              <a:t> </a:t>
            </a:r>
            <a:r>
              <a:rPr lang="en-US" dirty="0" err="1"/>
              <a:t>laoreet</a:t>
            </a:r>
            <a:r>
              <a:rPr lang="en-US" dirty="0"/>
              <a:t> dolor</a:t>
            </a:r>
          </a:p>
          <a:p>
            <a:pPr lvl="0"/>
            <a:r>
              <a:rPr lang="en-US" dirty="0"/>
              <a:t>Magna </a:t>
            </a:r>
            <a:r>
              <a:rPr lang="en-US" dirty="0" err="1"/>
              <a:t>aliquam</a:t>
            </a:r>
            <a:r>
              <a:rPr lang="en-US" dirty="0"/>
              <a:t> </a:t>
            </a:r>
            <a:r>
              <a:rPr lang="en-US" dirty="0" err="1"/>
              <a:t>erat</a:t>
            </a:r>
            <a:r>
              <a:rPr lang="en-US" dirty="0"/>
              <a:t> </a:t>
            </a:r>
            <a:r>
              <a:rPr lang="en-US" dirty="0" err="1"/>
              <a:t>volutpat</a:t>
            </a:r>
            <a:r>
              <a:rPr lang="en-US" dirty="0"/>
              <a:t>. </a:t>
            </a:r>
          </a:p>
          <a:p>
            <a:pPr lvl="0"/>
            <a:r>
              <a:rPr lang="en-US" dirty="0"/>
              <a:t>Ut </a:t>
            </a:r>
            <a:r>
              <a:rPr lang="en-US" dirty="0" err="1"/>
              <a:t>wisi</a:t>
            </a:r>
            <a:r>
              <a:rPr lang="en-US" dirty="0"/>
              <a:t> </a:t>
            </a:r>
            <a:r>
              <a:rPr lang="en-US" dirty="0" err="1"/>
              <a:t>enim</a:t>
            </a:r>
            <a:r>
              <a:rPr lang="en-US" dirty="0"/>
              <a:t> ad minim </a:t>
            </a:r>
            <a:r>
              <a:rPr lang="en-US" dirty="0" err="1"/>
              <a:t>veniam</a:t>
            </a:r>
            <a:endParaRPr lang="en-US" dirty="0"/>
          </a:p>
        </p:txBody>
      </p:sp>
      <p:sp>
        <p:nvSpPr>
          <p:cNvPr id="5" name="Text Placeholder 3">
            <a:extLst>
              <a:ext uri="{FF2B5EF4-FFF2-40B4-BE49-F238E27FC236}">
                <a16:creationId xmlns:a16="http://schemas.microsoft.com/office/drawing/2014/main" id="{390C3461-1B02-A1F3-7362-679F4527AC4B}"/>
              </a:ext>
            </a:extLst>
          </p:cNvPr>
          <p:cNvSpPr>
            <a:spLocks noGrp="1"/>
          </p:cNvSpPr>
          <p:nvPr>
            <p:ph type="body" sz="half" idx="12" hasCustomPrompt="1"/>
          </p:nvPr>
        </p:nvSpPr>
        <p:spPr>
          <a:xfrm>
            <a:off x="7955280" y="1077238"/>
            <a:ext cx="3799398" cy="4521896"/>
          </a:xfrm>
        </p:spPr>
        <p:txBody>
          <a:bodyPr>
            <a:normAutofit/>
          </a:bodyPr>
          <a:lstStyle>
            <a:lvl1pPr marL="457200" indent="-457200">
              <a:buFont typeface="+mj-lt"/>
              <a:buAutoNum type="arabicPeriod"/>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a:t>
            </a:r>
          </a:p>
          <a:p>
            <a:pPr lvl="0"/>
            <a:r>
              <a:rPr lang="en-US" dirty="0"/>
              <a:t>Sit </a:t>
            </a:r>
            <a:r>
              <a:rPr lang="en-US" dirty="0" err="1"/>
              <a:t>amet</a:t>
            </a:r>
            <a:r>
              <a:rPr lang="en-US" dirty="0"/>
              <a:t>, </a:t>
            </a:r>
            <a:r>
              <a:rPr lang="en-US" dirty="0" err="1"/>
              <a:t>consectetuer</a:t>
            </a:r>
            <a:endParaRPr lang="en-US" dirty="0"/>
          </a:p>
          <a:p>
            <a:pPr lvl="0"/>
            <a:r>
              <a:rPr lang="en-US" dirty="0" err="1"/>
              <a:t>Adipiscing</a:t>
            </a:r>
            <a:r>
              <a:rPr lang="en-US" dirty="0"/>
              <a:t> </a:t>
            </a:r>
            <a:r>
              <a:rPr lang="en-US" dirty="0" err="1"/>
              <a:t>elit</a:t>
            </a:r>
            <a:r>
              <a:rPr lang="en-US" dirty="0"/>
              <a:t>, sed diam</a:t>
            </a:r>
          </a:p>
          <a:p>
            <a:pPr lvl="0"/>
            <a:r>
              <a:rPr lang="en-US" dirty="0" err="1"/>
              <a:t>Nonummy</a:t>
            </a:r>
            <a:r>
              <a:rPr lang="en-US" dirty="0"/>
              <a:t> </a:t>
            </a:r>
            <a:r>
              <a:rPr lang="en-US" dirty="0" err="1"/>
              <a:t>nibh</a:t>
            </a:r>
            <a:r>
              <a:rPr lang="en-US" dirty="0"/>
              <a:t> </a:t>
            </a:r>
            <a:r>
              <a:rPr lang="en-US" dirty="0" err="1"/>
              <a:t>euismod</a:t>
            </a:r>
            <a:endParaRPr lang="en-US" dirty="0"/>
          </a:p>
          <a:p>
            <a:pPr lvl="0"/>
            <a:r>
              <a:rPr lang="en-US" dirty="0" err="1"/>
              <a:t>Tincidunt</a:t>
            </a:r>
            <a:r>
              <a:rPr lang="en-US" dirty="0"/>
              <a:t> </a:t>
            </a:r>
            <a:r>
              <a:rPr lang="en-US" dirty="0" err="1"/>
              <a:t>ut</a:t>
            </a:r>
            <a:r>
              <a:rPr lang="en-US" dirty="0"/>
              <a:t> </a:t>
            </a:r>
            <a:r>
              <a:rPr lang="en-US" dirty="0" err="1"/>
              <a:t>laoreet</a:t>
            </a:r>
            <a:r>
              <a:rPr lang="en-US" dirty="0"/>
              <a:t> dolor</a:t>
            </a:r>
          </a:p>
          <a:p>
            <a:pPr lvl="0"/>
            <a:r>
              <a:rPr lang="en-US" dirty="0"/>
              <a:t>Magna </a:t>
            </a:r>
            <a:r>
              <a:rPr lang="en-US" dirty="0" err="1"/>
              <a:t>aliquam</a:t>
            </a:r>
            <a:r>
              <a:rPr lang="en-US" dirty="0"/>
              <a:t> </a:t>
            </a:r>
            <a:r>
              <a:rPr lang="en-US" dirty="0" err="1"/>
              <a:t>erat</a:t>
            </a:r>
            <a:r>
              <a:rPr lang="en-US" dirty="0"/>
              <a:t> </a:t>
            </a:r>
            <a:r>
              <a:rPr lang="en-US" dirty="0" err="1"/>
              <a:t>volutpat</a:t>
            </a:r>
            <a:r>
              <a:rPr lang="en-US" dirty="0"/>
              <a:t>. </a:t>
            </a:r>
          </a:p>
          <a:p>
            <a:pPr lvl="0"/>
            <a:r>
              <a:rPr lang="en-US" dirty="0"/>
              <a:t>Ut </a:t>
            </a:r>
            <a:r>
              <a:rPr lang="en-US" dirty="0" err="1"/>
              <a:t>wisi</a:t>
            </a:r>
            <a:r>
              <a:rPr lang="en-US" dirty="0"/>
              <a:t> </a:t>
            </a:r>
            <a:r>
              <a:rPr lang="en-US" dirty="0" err="1"/>
              <a:t>enim</a:t>
            </a:r>
            <a:r>
              <a:rPr lang="en-US" dirty="0"/>
              <a:t> ad minim </a:t>
            </a:r>
            <a:r>
              <a:rPr lang="en-US" dirty="0" err="1"/>
              <a:t>veniam</a:t>
            </a:r>
            <a:r>
              <a:rPr lang="en-US" dirty="0"/>
              <a:t>.</a:t>
            </a:r>
          </a:p>
        </p:txBody>
      </p:sp>
      <p:sp>
        <p:nvSpPr>
          <p:cNvPr id="6" name="Text Placeholder 15">
            <a:extLst>
              <a:ext uri="{FF2B5EF4-FFF2-40B4-BE49-F238E27FC236}">
                <a16:creationId xmlns:a16="http://schemas.microsoft.com/office/drawing/2014/main" id="{4095BF30-7932-1BCB-B888-56973333C2A4}"/>
              </a:ext>
            </a:extLst>
          </p:cNvPr>
          <p:cNvSpPr>
            <a:spLocks noGrp="1"/>
          </p:cNvSpPr>
          <p:nvPr>
            <p:ph type="body" sz="quarter" idx="13" hasCustomPrompt="1"/>
          </p:nvPr>
        </p:nvSpPr>
        <p:spPr>
          <a:xfrm>
            <a:off x="4005942" y="457200"/>
            <a:ext cx="3663859" cy="531813"/>
          </a:xfrm>
          <a:noFill/>
        </p:spPr>
        <p:txBody>
          <a:bodyPr anchor="ctr" anchorCtr="0">
            <a:normAutofit/>
          </a:bodyPr>
          <a:lstStyle>
            <a:lvl1pPr marL="0" indent="0">
              <a:buNone/>
              <a:defRPr sz="2000" b="1" i="0">
                <a:solidFill>
                  <a:schemeClr val="tx1"/>
                </a:solidFill>
                <a:latin typeface="Century Schoolbook" panose="02040604050505020304" pitchFamily="18" charset="0"/>
              </a:defRPr>
            </a:lvl1pPr>
          </a:lstStyle>
          <a:p>
            <a:pPr lvl="0"/>
            <a:r>
              <a:rPr lang="en-US" dirty="0"/>
              <a:t>First Heading</a:t>
            </a:r>
          </a:p>
        </p:txBody>
      </p:sp>
      <p:sp>
        <p:nvSpPr>
          <p:cNvPr id="7" name="Text Placeholder 15">
            <a:extLst>
              <a:ext uri="{FF2B5EF4-FFF2-40B4-BE49-F238E27FC236}">
                <a16:creationId xmlns:a16="http://schemas.microsoft.com/office/drawing/2014/main" id="{48674D15-90B7-872F-8EF2-64BAA5559347}"/>
              </a:ext>
            </a:extLst>
          </p:cNvPr>
          <p:cNvSpPr>
            <a:spLocks noGrp="1"/>
          </p:cNvSpPr>
          <p:nvPr>
            <p:ph type="body" sz="quarter" idx="14" hasCustomPrompt="1"/>
          </p:nvPr>
        </p:nvSpPr>
        <p:spPr>
          <a:xfrm>
            <a:off x="7951105" y="457200"/>
            <a:ext cx="3799398" cy="531813"/>
          </a:xfrm>
          <a:noFill/>
        </p:spPr>
        <p:txBody>
          <a:bodyPr anchor="ctr" anchorCtr="0">
            <a:normAutofit/>
          </a:bodyPr>
          <a:lstStyle>
            <a:lvl1pPr marL="0" indent="0">
              <a:buNone/>
              <a:defRPr sz="2000" b="1" i="0">
                <a:solidFill>
                  <a:schemeClr val="tx1"/>
                </a:solidFill>
                <a:latin typeface="Century Schoolbook" panose="02040604050505020304" pitchFamily="18" charset="0"/>
              </a:defRPr>
            </a:lvl1pPr>
          </a:lstStyle>
          <a:p>
            <a:pPr lvl="0"/>
            <a:r>
              <a:rPr lang="en-US" dirty="0"/>
              <a:t>Second Heading</a:t>
            </a:r>
          </a:p>
        </p:txBody>
      </p:sp>
      <p:pic>
        <p:nvPicPr>
          <p:cNvPr id="8" name="Picture 7">
            <a:extLst>
              <a:ext uri="{FF2B5EF4-FFF2-40B4-BE49-F238E27FC236}">
                <a16:creationId xmlns:a16="http://schemas.microsoft.com/office/drawing/2014/main" id="{27C19265-F394-6A63-97FB-9D014ED1636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b="-17187"/>
          <a:stretch/>
        </p:blipFill>
        <p:spPr>
          <a:xfrm>
            <a:off x="11754678" y="0"/>
            <a:ext cx="439779" cy="6858000"/>
          </a:xfrm>
          <a:prstGeom prst="rect">
            <a:avLst/>
          </a:prstGeom>
        </p:spPr>
      </p:pic>
    </p:spTree>
    <p:extLst>
      <p:ext uri="{BB962C8B-B14F-4D97-AF65-F5344CB8AC3E}">
        <p14:creationId xmlns:p14="http://schemas.microsoft.com/office/powerpoint/2010/main" val="91061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ption - Photo R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C6CFAF-E5DF-85FB-39C3-D0CCC9C7D17D}"/>
              </a:ext>
            </a:extLst>
          </p:cNvPr>
          <p:cNvSpPr>
            <a:spLocks noGrp="1"/>
          </p:cNvSpPr>
          <p:nvPr>
            <p:ph type="title" hasCustomPrompt="1"/>
          </p:nvPr>
        </p:nvSpPr>
        <p:spPr>
          <a:xfrm>
            <a:off x="457198" y="457200"/>
            <a:ext cx="5824333" cy="1600200"/>
          </a:xfrm>
        </p:spPr>
        <p:txBody>
          <a:bodyPr anchor="b">
            <a:norm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4" name="Text Placeholder 3">
            <a:extLst>
              <a:ext uri="{FF2B5EF4-FFF2-40B4-BE49-F238E27FC236}">
                <a16:creationId xmlns:a16="http://schemas.microsoft.com/office/drawing/2014/main" id="{EF711B58-A0E4-1DEC-7379-8E559769825E}"/>
              </a:ext>
            </a:extLst>
          </p:cNvPr>
          <p:cNvSpPr>
            <a:spLocks noGrp="1"/>
          </p:cNvSpPr>
          <p:nvPr>
            <p:ph type="body" sz="half" idx="2" hasCustomPrompt="1"/>
          </p:nvPr>
        </p:nvSpPr>
        <p:spPr>
          <a:xfrm>
            <a:off x="457199" y="2132556"/>
            <a:ext cx="5824331"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5" name="Text Placeholder 3">
            <a:extLst>
              <a:ext uri="{FF2B5EF4-FFF2-40B4-BE49-F238E27FC236}">
                <a16:creationId xmlns:a16="http://schemas.microsoft.com/office/drawing/2014/main" id="{BB0AE0C5-AFB1-5E36-AD4B-7E633F147F17}"/>
              </a:ext>
            </a:extLst>
          </p:cNvPr>
          <p:cNvSpPr>
            <a:spLocks noGrp="1"/>
          </p:cNvSpPr>
          <p:nvPr>
            <p:ph type="body" sz="half" idx="10" hasCustomPrompt="1"/>
          </p:nvPr>
        </p:nvSpPr>
        <p:spPr>
          <a:xfrm>
            <a:off x="457199" y="3038877"/>
            <a:ext cx="5824331" cy="2431146"/>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
        <p:nvSpPr>
          <p:cNvPr id="6" name="Picture Placeholder 2">
            <a:extLst>
              <a:ext uri="{FF2B5EF4-FFF2-40B4-BE49-F238E27FC236}">
                <a16:creationId xmlns:a16="http://schemas.microsoft.com/office/drawing/2014/main" id="{EC90962D-AB41-2839-CD27-4785AA149BD8}"/>
              </a:ext>
            </a:extLst>
          </p:cNvPr>
          <p:cNvSpPr>
            <a:spLocks noGrp="1"/>
          </p:cNvSpPr>
          <p:nvPr>
            <p:ph type="pic" idx="1" hasCustomPrompt="1"/>
          </p:nvPr>
        </p:nvSpPr>
        <p:spPr>
          <a:xfrm>
            <a:off x="6688898" y="-1"/>
            <a:ext cx="5503101" cy="5852160"/>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7" name="Rectangle 6">
            <a:extLst>
              <a:ext uri="{FF2B5EF4-FFF2-40B4-BE49-F238E27FC236}">
                <a16:creationId xmlns:a16="http://schemas.microsoft.com/office/drawing/2014/main" id="{BEB6F5EC-BEB8-BB7B-50CC-CDB2DDB6951B}"/>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40226C4-362E-7194-7CEC-613BF7C10E0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292487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ption - Large Photo Righ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9DAD41-8D55-9DED-33E1-CF50AA33F718}"/>
              </a:ext>
            </a:extLst>
          </p:cNvPr>
          <p:cNvSpPr>
            <a:spLocks noGrp="1"/>
          </p:cNvSpPr>
          <p:nvPr>
            <p:ph type="title" hasCustomPrompt="1"/>
          </p:nvPr>
        </p:nvSpPr>
        <p:spPr>
          <a:xfrm>
            <a:off x="457198" y="457200"/>
            <a:ext cx="3717237" cy="1600200"/>
          </a:xfrm>
        </p:spPr>
        <p:txBody>
          <a:bodyPr anchor="b">
            <a:no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7" name="Text Placeholder 3">
            <a:extLst>
              <a:ext uri="{FF2B5EF4-FFF2-40B4-BE49-F238E27FC236}">
                <a16:creationId xmlns:a16="http://schemas.microsoft.com/office/drawing/2014/main" id="{6092C921-044C-5B17-E4DE-BC14B5D44A05}"/>
              </a:ext>
            </a:extLst>
          </p:cNvPr>
          <p:cNvSpPr>
            <a:spLocks noGrp="1"/>
          </p:cNvSpPr>
          <p:nvPr>
            <p:ph type="body" sz="half" idx="2" hasCustomPrompt="1"/>
          </p:nvPr>
        </p:nvSpPr>
        <p:spPr>
          <a:xfrm>
            <a:off x="457199" y="2132556"/>
            <a:ext cx="3717236"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8" name="Picture Placeholder 2">
            <a:extLst>
              <a:ext uri="{FF2B5EF4-FFF2-40B4-BE49-F238E27FC236}">
                <a16:creationId xmlns:a16="http://schemas.microsoft.com/office/drawing/2014/main" id="{E3385715-32EA-A61B-BD03-D9EDBE9FA871}"/>
              </a:ext>
            </a:extLst>
          </p:cNvPr>
          <p:cNvSpPr>
            <a:spLocks noGrp="1"/>
          </p:cNvSpPr>
          <p:nvPr>
            <p:ph type="pic" idx="1" hasCustomPrompt="1"/>
          </p:nvPr>
        </p:nvSpPr>
        <p:spPr>
          <a:xfrm>
            <a:off x="4559474" y="0"/>
            <a:ext cx="7632526" cy="5852160"/>
          </a:xfrm>
          <a:solidFill>
            <a:schemeClr val="bg2">
              <a:lumMod val="75000"/>
            </a:schemeClr>
          </a:solidFill>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photo</a:t>
            </a:r>
          </a:p>
        </p:txBody>
      </p:sp>
      <p:sp>
        <p:nvSpPr>
          <p:cNvPr id="10" name="Text Placeholder 3">
            <a:extLst>
              <a:ext uri="{FF2B5EF4-FFF2-40B4-BE49-F238E27FC236}">
                <a16:creationId xmlns:a16="http://schemas.microsoft.com/office/drawing/2014/main" id="{3183C9DB-3BFF-E60E-707A-BA58E8643523}"/>
              </a:ext>
            </a:extLst>
          </p:cNvPr>
          <p:cNvSpPr>
            <a:spLocks noGrp="1"/>
          </p:cNvSpPr>
          <p:nvPr>
            <p:ph type="body" sz="half" idx="10" hasCustomPrompt="1"/>
          </p:nvPr>
        </p:nvSpPr>
        <p:spPr>
          <a:xfrm>
            <a:off x="457199" y="3038876"/>
            <a:ext cx="3717236" cy="2472575"/>
          </a:xfrm>
        </p:spPr>
        <p:txBody>
          <a:bodyPr>
            <a:no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
        <p:nvSpPr>
          <p:cNvPr id="2" name="Rectangle 1">
            <a:extLst>
              <a:ext uri="{FF2B5EF4-FFF2-40B4-BE49-F238E27FC236}">
                <a16:creationId xmlns:a16="http://schemas.microsoft.com/office/drawing/2014/main" id="{FF913302-098C-305C-2BDD-68051B2AFEDE}"/>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C838CE8-950D-3A3D-C9D2-71602D66D00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256269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D458-27D5-9F56-1445-4DA314D40B1D}"/>
              </a:ext>
            </a:extLst>
          </p:cNvPr>
          <p:cNvSpPr>
            <a:spLocks noGrp="1"/>
          </p:cNvSpPr>
          <p:nvPr>
            <p:ph type="title" hasCustomPrompt="1"/>
          </p:nvPr>
        </p:nvSpPr>
        <p:spPr>
          <a:xfrm>
            <a:off x="457200" y="388306"/>
            <a:ext cx="11353800" cy="770351"/>
          </a:xfrm>
        </p:spPr>
        <p:txBody>
          <a:bodyPr anchor="b" anchorCtr="0">
            <a:normAutofit/>
          </a:bodyPr>
          <a:lstStyle>
            <a:lvl1pPr>
              <a:defRPr sz="3600"/>
            </a:lvl1pPr>
          </a:lstStyle>
          <a:p>
            <a:r>
              <a:rPr lang="en-US" dirty="0"/>
              <a:t>Title goes here Century Schoolbook</a:t>
            </a:r>
          </a:p>
        </p:txBody>
      </p:sp>
      <p:sp>
        <p:nvSpPr>
          <p:cNvPr id="3" name="Content Placeholder 2">
            <a:extLst>
              <a:ext uri="{FF2B5EF4-FFF2-40B4-BE49-F238E27FC236}">
                <a16:creationId xmlns:a16="http://schemas.microsoft.com/office/drawing/2014/main" id="{5EFA68F1-BCBF-34FB-AFC5-C6AC9D3106A5}"/>
              </a:ext>
            </a:extLst>
          </p:cNvPr>
          <p:cNvSpPr>
            <a:spLocks noGrp="1"/>
          </p:cNvSpPr>
          <p:nvPr>
            <p:ph sz="half" idx="1" hasCustomPrompt="1"/>
          </p:nvPr>
        </p:nvSpPr>
        <p:spPr>
          <a:xfrm>
            <a:off x="457200" y="1825626"/>
            <a:ext cx="11353800" cy="3544282"/>
          </a:xfrm>
        </p:spPr>
        <p:txBody>
          <a:bodyPr>
            <a:noAutofit/>
          </a:bodyPr>
          <a:lstStyle>
            <a:lvl1pPr marL="0" indent="0">
              <a:buNone/>
              <a:defRPr sz="20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a:t>
            </a:r>
          </a:p>
          <a:p>
            <a:pPr lvl="0"/>
            <a:endParaRPr lang="en-US" dirty="0"/>
          </a:p>
        </p:txBody>
      </p:sp>
      <p:sp>
        <p:nvSpPr>
          <p:cNvPr id="8" name="Subtitle 2">
            <a:extLst>
              <a:ext uri="{FF2B5EF4-FFF2-40B4-BE49-F238E27FC236}">
                <a16:creationId xmlns:a16="http://schemas.microsoft.com/office/drawing/2014/main" id="{AFE13802-6D3A-8B19-44FB-2D71586AE15D}"/>
              </a:ext>
            </a:extLst>
          </p:cNvPr>
          <p:cNvSpPr>
            <a:spLocks noGrp="1"/>
          </p:cNvSpPr>
          <p:nvPr>
            <p:ph type="subTitle" idx="10" hasCustomPrompt="1"/>
          </p:nvPr>
        </p:nvSpPr>
        <p:spPr>
          <a:xfrm>
            <a:off x="457200" y="1208761"/>
            <a:ext cx="11353800" cy="432149"/>
          </a:xfrm>
        </p:spPr>
        <p:txBody>
          <a:bodyPr/>
          <a:lstStyle>
            <a:lvl1pPr marL="0" indent="0" algn="l">
              <a:buNone/>
              <a:defRPr sz="2400" b="0" i="0">
                <a:solidFill>
                  <a:schemeClr val="bg2">
                    <a:lumMod val="50000"/>
                  </a:schemeClr>
                </a:solidFill>
                <a:latin typeface="Avenir Next LT Pro" panose="020B0504020202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AVENIR NEXT LT PRO</a:t>
            </a:r>
          </a:p>
        </p:txBody>
      </p:sp>
      <p:sp>
        <p:nvSpPr>
          <p:cNvPr id="5" name="Rectangle 4">
            <a:extLst>
              <a:ext uri="{FF2B5EF4-FFF2-40B4-BE49-F238E27FC236}">
                <a16:creationId xmlns:a16="http://schemas.microsoft.com/office/drawing/2014/main" id="{78EC1937-E293-4B0E-9E91-01C4E2CD4CD8}"/>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9E23569-A7CF-CC55-DBFF-DAE05BAAE9B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242490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bullet lis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299752-3429-74B2-3D16-FFADE90CB63E}"/>
              </a:ext>
            </a:extLst>
          </p:cNvPr>
          <p:cNvSpPr/>
          <p:nvPr userDrawn="1"/>
        </p:nvSpPr>
        <p:spPr>
          <a:xfrm>
            <a:off x="4553712" y="0"/>
            <a:ext cx="7635240" cy="58521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bg2">
                  <a:lumMod val="90000"/>
                </a:schemeClr>
              </a:solidFill>
              <a:latin typeface="Avenir Next LT Pro Light" panose="020B0304020202020204" pitchFamily="34" charset="77"/>
            </a:endParaRPr>
          </a:p>
        </p:txBody>
      </p:sp>
      <p:pic>
        <p:nvPicPr>
          <p:cNvPr id="9" name="Picture 8">
            <a:extLst>
              <a:ext uri="{FF2B5EF4-FFF2-40B4-BE49-F238E27FC236}">
                <a16:creationId xmlns:a16="http://schemas.microsoft.com/office/drawing/2014/main" id="{8FC86832-A977-52B3-DB53-9F9F3AC6C1B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7187"/>
          <a:stretch/>
        </p:blipFill>
        <p:spPr>
          <a:xfrm>
            <a:off x="11754678" y="0"/>
            <a:ext cx="439779" cy="6858000"/>
          </a:xfrm>
          <a:prstGeom prst="rect">
            <a:avLst/>
          </a:prstGeom>
        </p:spPr>
      </p:pic>
      <p:sp>
        <p:nvSpPr>
          <p:cNvPr id="13" name="Text Placeholder 3">
            <a:extLst>
              <a:ext uri="{FF2B5EF4-FFF2-40B4-BE49-F238E27FC236}">
                <a16:creationId xmlns:a16="http://schemas.microsoft.com/office/drawing/2014/main" id="{27546BEC-FEEA-5186-38AB-8DE55A611A65}"/>
              </a:ext>
            </a:extLst>
          </p:cNvPr>
          <p:cNvSpPr>
            <a:spLocks noGrp="1"/>
          </p:cNvSpPr>
          <p:nvPr>
            <p:ph type="body" sz="half" idx="11" hasCustomPrompt="1"/>
          </p:nvPr>
        </p:nvSpPr>
        <p:spPr>
          <a:xfrm>
            <a:off x="5075583" y="1077238"/>
            <a:ext cx="3132188" cy="4521896"/>
          </a:xfrm>
        </p:spPr>
        <p:txBody>
          <a:bodyPr>
            <a:normAutofit/>
          </a:bodyPr>
          <a:lstStyle>
            <a:lvl1pPr marL="342900" indent="-342900">
              <a:buFont typeface="Arial" panose="020B0604020202020204" pitchFamily="34" charset="0"/>
              <a:buChar char="•"/>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a:t>
            </a:r>
          </a:p>
          <a:p>
            <a:pPr lvl="0"/>
            <a:r>
              <a:rPr lang="en-US" dirty="0"/>
              <a:t>Sit </a:t>
            </a:r>
            <a:r>
              <a:rPr lang="en-US" dirty="0" err="1"/>
              <a:t>amet</a:t>
            </a:r>
            <a:r>
              <a:rPr lang="en-US" dirty="0"/>
              <a:t>, </a:t>
            </a:r>
            <a:r>
              <a:rPr lang="en-US" dirty="0" err="1"/>
              <a:t>consectetuer</a:t>
            </a:r>
            <a:endParaRPr lang="en-US" dirty="0"/>
          </a:p>
          <a:p>
            <a:pPr lvl="0"/>
            <a:r>
              <a:rPr lang="en-US" dirty="0" err="1"/>
              <a:t>Adipiscing</a:t>
            </a:r>
            <a:r>
              <a:rPr lang="en-US" dirty="0"/>
              <a:t> </a:t>
            </a:r>
            <a:r>
              <a:rPr lang="en-US" dirty="0" err="1"/>
              <a:t>elit</a:t>
            </a:r>
            <a:r>
              <a:rPr lang="en-US" dirty="0"/>
              <a:t>, sed diam</a:t>
            </a:r>
          </a:p>
          <a:p>
            <a:pPr lvl="0"/>
            <a:r>
              <a:rPr lang="en-US" dirty="0" err="1"/>
              <a:t>Nonummy</a:t>
            </a:r>
            <a:r>
              <a:rPr lang="en-US" dirty="0"/>
              <a:t> </a:t>
            </a:r>
            <a:r>
              <a:rPr lang="en-US" dirty="0" err="1"/>
              <a:t>nibh</a:t>
            </a:r>
            <a:r>
              <a:rPr lang="en-US" dirty="0"/>
              <a:t> </a:t>
            </a:r>
            <a:r>
              <a:rPr lang="en-US" dirty="0" err="1"/>
              <a:t>euismod</a:t>
            </a:r>
            <a:endParaRPr lang="en-US" dirty="0"/>
          </a:p>
          <a:p>
            <a:pPr lvl="0"/>
            <a:r>
              <a:rPr lang="en-US" dirty="0" err="1"/>
              <a:t>Tincidunt</a:t>
            </a:r>
            <a:r>
              <a:rPr lang="en-US" dirty="0"/>
              <a:t> </a:t>
            </a:r>
            <a:r>
              <a:rPr lang="en-US" dirty="0" err="1"/>
              <a:t>ut</a:t>
            </a:r>
            <a:r>
              <a:rPr lang="en-US" dirty="0"/>
              <a:t> </a:t>
            </a:r>
            <a:r>
              <a:rPr lang="en-US" dirty="0" err="1"/>
              <a:t>laoreet</a:t>
            </a:r>
            <a:r>
              <a:rPr lang="en-US" dirty="0"/>
              <a:t> dolor</a:t>
            </a:r>
          </a:p>
          <a:p>
            <a:pPr lvl="0"/>
            <a:r>
              <a:rPr lang="en-US" dirty="0"/>
              <a:t>Magna </a:t>
            </a:r>
            <a:r>
              <a:rPr lang="en-US" dirty="0" err="1"/>
              <a:t>aliquam</a:t>
            </a:r>
            <a:r>
              <a:rPr lang="en-US" dirty="0"/>
              <a:t> </a:t>
            </a:r>
            <a:r>
              <a:rPr lang="en-US" dirty="0" err="1"/>
              <a:t>erat</a:t>
            </a:r>
            <a:r>
              <a:rPr lang="en-US" dirty="0"/>
              <a:t> </a:t>
            </a:r>
            <a:r>
              <a:rPr lang="en-US" dirty="0" err="1"/>
              <a:t>volutpat</a:t>
            </a:r>
            <a:r>
              <a:rPr lang="en-US" dirty="0"/>
              <a:t>. </a:t>
            </a:r>
          </a:p>
          <a:p>
            <a:pPr lvl="0"/>
            <a:r>
              <a:rPr lang="en-US" dirty="0"/>
              <a:t>Ut </a:t>
            </a:r>
            <a:r>
              <a:rPr lang="en-US" dirty="0" err="1"/>
              <a:t>wisi</a:t>
            </a:r>
            <a:r>
              <a:rPr lang="en-US" dirty="0"/>
              <a:t> </a:t>
            </a:r>
            <a:r>
              <a:rPr lang="en-US" dirty="0" err="1"/>
              <a:t>enim</a:t>
            </a:r>
            <a:r>
              <a:rPr lang="en-US" dirty="0"/>
              <a:t> ad minim </a:t>
            </a:r>
            <a:r>
              <a:rPr lang="en-US" dirty="0" err="1"/>
              <a:t>veniam</a:t>
            </a:r>
            <a:endParaRPr lang="en-US" dirty="0"/>
          </a:p>
        </p:txBody>
      </p:sp>
      <p:sp>
        <p:nvSpPr>
          <p:cNvPr id="14" name="Text Placeholder 3">
            <a:extLst>
              <a:ext uri="{FF2B5EF4-FFF2-40B4-BE49-F238E27FC236}">
                <a16:creationId xmlns:a16="http://schemas.microsoft.com/office/drawing/2014/main" id="{20345AD6-B7B5-57E0-F92F-3044AE449169}"/>
              </a:ext>
            </a:extLst>
          </p:cNvPr>
          <p:cNvSpPr>
            <a:spLocks noGrp="1"/>
          </p:cNvSpPr>
          <p:nvPr>
            <p:ph type="body" sz="half" idx="12" hasCustomPrompt="1"/>
          </p:nvPr>
        </p:nvSpPr>
        <p:spPr>
          <a:xfrm>
            <a:off x="8587048" y="1077238"/>
            <a:ext cx="3032094" cy="4521896"/>
          </a:xfrm>
        </p:spPr>
        <p:txBody>
          <a:bodyPr>
            <a:normAutofit/>
          </a:bodyPr>
          <a:lstStyle>
            <a:lvl1pPr marL="457200" indent="-457200">
              <a:buFont typeface="+mj-lt"/>
              <a:buAutoNum type="arabicPeriod"/>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Lorem ipsum dolor</a:t>
            </a:r>
          </a:p>
          <a:p>
            <a:pPr lvl="0"/>
            <a:r>
              <a:rPr lang="en-US" dirty="0"/>
              <a:t>Sit </a:t>
            </a:r>
            <a:r>
              <a:rPr lang="en-US" dirty="0" err="1"/>
              <a:t>amet</a:t>
            </a:r>
            <a:r>
              <a:rPr lang="en-US" dirty="0"/>
              <a:t>, </a:t>
            </a:r>
            <a:r>
              <a:rPr lang="en-US" dirty="0" err="1"/>
              <a:t>consectetuer</a:t>
            </a:r>
            <a:endParaRPr lang="en-US" dirty="0"/>
          </a:p>
          <a:p>
            <a:pPr lvl="0"/>
            <a:r>
              <a:rPr lang="en-US" dirty="0" err="1"/>
              <a:t>Adipiscing</a:t>
            </a:r>
            <a:r>
              <a:rPr lang="en-US" dirty="0"/>
              <a:t> </a:t>
            </a:r>
            <a:r>
              <a:rPr lang="en-US" dirty="0" err="1"/>
              <a:t>elit</a:t>
            </a:r>
            <a:r>
              <a:rPr lang="en-US" dirty="0"/>
              <a:t>, sed diam</a:t>
            </a:r>
          </a:p>
          <a:p>
            <a:pPr lvl="0"/>
            <a:r>
              <a:rPr lang="en-US" dirty="0" err="1"/>
              <a:t>Nonummy</a:t>
            </a:r>
            <a:r>
              <a:rPr lang="en-US" dirty="0"/>
              <a:t> </a:t>
            </a:r>
            <a:r>
              <a:rPr lang="en-US" dirty="0" err="1"/>
              <a:t>nibh</a:t>
            </a:r>
            <a:r>
              <a:rPr lang="en-US" dirty="0"/>
              <a:t> </a:t>
            </a:r>
            <a:r>
              <a:rPr lang="en-US" dirty="0" err="1"/>
              <a:t>euismod</a:t>
            </a:r>
            <a:endParaRPr lang="en-US" dirty="0"/>
          </a:p>
          <a:p>
            <a:pPr lvl="0"/>
            <a:r>
              <a:rPr lang="en-US" dirty="0" err="1"/>
              <a:t>Tincidunt</a:t>
            </a:r>
            <a:r>
              <a:rPr lang="en-US" dirty="0"/>
              <a:t> </a:t>
            </a:r>
            <a:r>
              <a:rPr lang="en-US" dirty="0" err="1"/>
              <a:t>ut</a:t>
            </a:r>
            <a:r>
              <a:rPr lang="en-US" dirty="0"/>
              <a:t> </a:t>
            </a:r>
            <a:r>
              <a:rPr lang="en-US" dirty="0" err="1"/>
              <a:t>laoreet</a:t>
            </a:r>
            <a:r>
              <a:rPr lang="en-US" dirty="0"/>
              <a:t> dolor</a:t>
            </a:r>
          </a:p>
          <a:p>
            <a:pPr lvl="0"/>
            <a:r>
              <a:rPr lang="en-US" dirty="0"/>
              <a:t>Magna </a:t>
            </a:r>
            <a:r>
              <a:rPr lang="en-US" dirty="0" err="1"/>
              <a:t>aliquam</a:t>
            </a:r>
            <a:r>
              <a:rPr lang="en-US" dirty="0"/>
              <a:t> </a:t>
            </a:r>
            <a:r>
              <a:rPr lang="en-US" dirty="0" err="1"/>
              <a:t>erat</a:t>
            </a:r>
            <a:r>
              <a:rPr lang="en-US" dirty="0"/>
              <a:t> </a:t>
            </a:r>
            <a:r>
              <a:rPr lang="en-US" dirty="0" err="1"/>
              <a:t>volutpat</a:t>
            </a:r>
            <a:r>
              <a:rPr lang="en-US" dirty="0"/>
              <a:t>. </a:t>
            </a:r>
          </a:p>
          <a:p>
            <a:pPr lvl="0"/>
            <a:r>
              <a:rPr lang="en-US" dirty="0"/>
              <a:t>Ut </a:t>
            </a:r>
            <a:r>
              <a:rPr lang="en-US" dirty="0" err="1"/>
              <a:t>wisi</a:t>
            </a:r>
            <a:r>
              <a:rPr lang="en-US" dirty="0"/>
              <a:t> </a:t>
            </a:r>
            <a:r>
              <a:rPr lang="en-US" dirty="0" err="1"/>
              <a:t>enim</a:t>
            </a:r>
            <a:r>
              <a:rPr lang="en-US" dirty="0"/>
              <a:t> ad minim </a:t>
            </a:r>
            <a:r>
              <a:rPr lang="en-US" dirty="0" err="1"/>
              <a:t>veniam</a:t>
            </a:r>
            <a:r>
              <a:rPr lang="en-US" dirty="0"/>
              <a:t>.</a:t>
            </a:r>
          </a:p>
        </p:txBody>
      </p:sp>
      <p:sp>
        <p:nvSpPr>
          <p:cNvPr id="16" name="Text Placeholder 15">
            <a:extLst>
              <a:ext uri="{FF2B5EF4-FFF2-40B4-BE49-F238E27FC236}">
                <a16:creationId xmlns:a16="http://schemas.microsoft.com/office/drawing/2014/main" id="{00E87DB7-7136-8A05-3224-CED87EA9A8A9}"/>
              </a:ext>
            </a:extLst>
          </p:cNvPr>
          <p:cNvSpPr>
            <a:spLocks noGrp="1"/>
          </p:cNvSpPr>
          <p:nvPr>
            <p:ph type="body" sz="quarter" idx="13" hasCustomPrompt="1"/>
          </p:nvPr>
        </p:nvSpPr>
        <p:spPr>
          <a:xfrm>
            <a:off x="5075586" y="457200"/>
            <a:ext cx="3132188" cy="531813"/>
          </a:xfrm>
          <a:noFill/>
        </p:spPr>
        <p:txBody>
          <a:bodyPr anchor="ctr" anchorCtr="0">
            <a:normAutofit/>
          </a:bodyPr>
          <a:lstStyle>
            <a:lvl1pPr marL="0" indent="0">
              <a:buNone/>
              <a:defRPr sz="2000" b="1" i="0">
                <a:solidFill>
                  <a:schemeClr val="tx1"/>
                </a:solidFill>
                <a:latin typeface="Century Schoolbook" panose="02040604050505020304" pitchFamily="18" charset="0"/>
              </a:defRPr>
            </a:lvl1pPr>
          </a:lstStyle>
          <a:p>
            <a:pPr lvl="0"/>
            <a:r>
              <a:rPr lang="en-US" dirty="0"/>
              <a:t>First Heading</a:t>
            </a:r>
          </a:p>
        </p:txBody>
      </p:sp>
      <p:sp>
        <p:nvSpPr>
          <p:cNvPr id="17" name="Text Placeholder 15">
            <a:extLst>
              <a:ext uri="{FF2B5EF4-FFF2-40B4-BE49-F238E27FC236}">
                <a16:creationId xmlns:a16="http://schemas.microsoft.com/office/drawing/2014/main" id="{E8DD2731-BC86-C640-7314-92440D41F6FE}"/>
              </a:ext>
            </a:extLst>
          </p:cNvPr>
          <p:cNvSpPr>
            <a:spLocks noGrp="1"/>
          </p:cNvSpPr>
          <p:nvPr>
            <p:ph type="body" sz="quarter" idx="14" hasCustomPrompt="1"/>
          </p:nvPr>
        </p:nvSpPr>
        <p:spPr>
          <a:xfrm>
            <a:off x="8582873" y="457200"/>
            <a:ext cx="3032094" cy="531813"/>
          </a:xfrm>
          <a:noFill/>
        </p:spPr>
        <p:txBody>
          <a:bodyPr anchor="ctr" anchorCtr="0">
            <a:normAutofit/>
          </a:bodyPr>
          <a:lstStyle>
            <a:lvl1pPr marL="0" indent="0">
              <a:buNone/>
              <a:defRPr sz="2000" b="1" i="0">
                <a:solidFill>
                  <a:schemeClr val="tx1"/>
                </a:solidFill>
                <a:latin typeface="Century Schoolbook" panose="02040604050505020304" pitchFamily="18" charset="0"/>
              </a:defRPr>
            </a:lvl1pPr>
          </a:lstStyle>
          <a:p>
            <a:pPr lvl="0"/>
            <a:r>
              <a:rPr lang="en-US" dirty="0"/>
              <a:t>Second Heading</a:t>
            </a:r>
          </a:p>
        </p:txBody>
      </p:sp>
      <p:sp>
        <p:nvSpPr>
          <p:cNvPr id="2" name="Rectangle 1">
            <a:extLst>
              <a:ext uri="{FF2B5EF4-FFF2-40B4-BE49-F238E27FC236}">
                <a16:creationId xmlns:a16="http://schemas.microsoft.com/office/drawing/2014/main" id="{B33E8850-FD79-1443-75A6-C6663A4F996F}"/>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B7CBFAE-08DB-E103-6DBB-269AF7B5833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
        <p:nvSpPr>
          <p:cNvPr id="4" name="Title 1">
            <a:extLst>
              <a:ext uri="{FF2B5EF4-FFF2-40B4-BE49-F238E27FC236}">
                <a16:creationId xmlns:a16="http://schemas.microsoft.com/office/drawing/2014/main" id="{20418C3B-5B04-A43E-6BA6-B030C1AD7295}"/>
              </a:ext>
            </a:extLst>
          </p:cNvPr>
          <p:cNvSpPr>
            <a:spLocks noGrp="1"/>
          </p:cNvSpPr>
          <p:nvPr>
            <p:ph type="title" hasCustomPrompt="1"/>
          </p:nvPr>
        </p:nvSpPr>
        <p:spPr>
          <a:xfrm>
            <a:off x="457198" y="457200"/>
            <a:ext cx="3717237" cy="1600200"/>
          </a:xfrm>
        </p:spPr>
        <p:txBody>
          <a:bodyPr anchor="b">
            <a:no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5" name="Text Placeholder 3">
            <a:extLst>
              <a:ext uri="{FF2B5EF4-FFF2-40B4-BE49-F238E27FC236}">
                <a16:creationId xmlns:a16="http://schemas.microsoft.com/office/drawing/2014/main" id="{A934F5AD-BB6F-D894-E38D-31D96CE5FFD9}"/>
              </a:ext>
            </a:extLst>
          </p:cNvPr>
          <p:cNvSpPr>
            <a:spLocks noGrp="1"/>
          </p:cNvSpPr>
          <p:nvPr>
            <p:ph type="body" sz="half" idx="2" hasCustomPrompt="1"/>
          </p:nvPr>
        </p:nvSpPr>
        <p:spPr>
          <a:xfrm>
            <a:off x="457199" y="2132556"/>
            <a:ext cx="3717236"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6" name="Text Placeholder 3">
            <a:extLst>
              <a:ext uri="{FF2B5EF4-FFF2-40B4-BE49-F238E27FC236}">
                <a16:creationId xmlns:a16="http://schemas.microsoft.com/office/drawing/2014/main" id="{4926A28C-FCD7-9FD4-EA4A-D4DDA9F24130}"/>
              </a:ext>
            </a:extLst>
          </p:cNvPr>
          <p:cNvSpPr>
            <a:spLocks noGrp="1"/>
          </p:cNvSpPr>
          <p:nvPr>
            <p:ph type="body" sz="half" idx="10" hasCustomPrompt="1"/>
          </p:nvPr>
        </p:nvSpPr>
        <p:spPr>
          <a:xfrm>
            <a:off x="457199" y="3038876"/>
            <a:ext cx="3717236" cy="2560258"/>
          </a:xfrm>
        </p:spPr>
        <p:txBody>
          <a:bodyPr>
            <a:normAutofit/>
          </a:bodyPr>
          <a:lstStyle>
            <a:lvl1pPr marL="0" indent="0">
              <a:buNone/>
              <a:defRPr sz="2000" b="0" i="0" baseline="0">
                <a:solidFill>
                  <a:schemeClr val="tx1"/>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Section Introduction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a:t>
            </a:r>
          </a:p>
        </p:txBody>
      </p:sp>
    </p:spTree>
    <p:extLst>
      <p:ext uri="{BB962C8B-B14F-4D97-AF65-F5344CB8AC3E}">
        <p14:creationId xmlns:p14="http://schemas.microsoft.com/office/powerpoint/2010/main" val="323346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with Content R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97DCF1-6199-2318-964D-7499DA32904E}"/>
              </a:ext>
            </a:extLst>
          </p:cNvPr>
          <p:cNvSpPr/>
          <p:nvPr userDrawn="1"/>
        </p:nvSpPr>
        <p:spPr>
          <a:xfrm>
            <a:off x="4553712" y="0"/>
            <a:ext cx="7635240" cy="58521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Avenir Next LT Pro Light" panose="020B0304020202020204" pitchFamily="34" charset="77"/>
            </a:endParaRPr>
          </a:p>
        </p:txBody>
      </p:sp>
      <p:pic>
        <p:nvPicPr>
          <p:cNvPr id="8" name="Picture 7">
            <a:extLst>
              <a:ext uri="{FF2B5EF4-FFF2-40B4-BE49-F238E27FC236}">
                <a16:creationId xmlns:a16="http://schemas.microsoft.com/office/drawing/2014/main" id="{7ABD01BC-48FA-1CE4-5949-9AE8DCDD5B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7187"/>
          <a:stretch/>
        </p:blipFill>
        <p:spPr>
          <a:xfrm>
            <a:off x="11754678" y="0"/>
            <a:ext cx="439779" cy="6858000"/>
          </a:xfrm>
          <a:prstGeom prst="rect">
            <a:avLst/>
          </a:prstGeom>
        </p:spPr>
      </p:pic>
      <p:sp>
        <p:nvSpPr>
          <p:cNvPr id="2" name="Content Placeholder 3">
            <a:extLst>
              <a:ext uri="{FF2B5EF4-FFF2-40B4-BE49-F238E27FC236}">
                <a16:creationId xmlns:a16="http://schemas.microsoft.com/office/drawing/2014/main" id="{2BCE9F33-87D1-D9FD-A261-E19852109F10}"/>
              </a:ext>
            </a:extLst>
          </p:cNvPr>
          <p:cNvSpPr>
            <a:spLocks noGrp="1"/>
          </p:cNvSpPr>
          <p:nvPr>
            <p:ph sz="half" idx="15" hasCustomPrompt="1"/>
          </p:nvPr>
        </p:nvSpPr>
        <p:spPr>
          <a:xfrm>
            <a:off x="4996069" y="457200"/>
            <a:ext cx="6738732" cy="5204564"/>
          </a:xfrm>
        </p:spPr>
        <p:txBody>
          <a:bodyPr>
            <a:noAutofit/>
          </a:bodyPr>
          <a:lstStyle>
            <a:lvl1pPr marL="0" indent="0">
              <a:buNone/>
              <a:defRPr sz="2000"/>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a:t>
            </a:r>
          </a:p>
          <a:p>
            <a:pPr lvl="0"/>
            <a:endParaRPr lang="en-US" dirty="0"/>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ea.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autem vel </a:t>
            </a:r>
            <a:r>
              <a:rPr lang="en-US" dirty="0" err="1"/>
              <a:t>eum</a:t>
            </a:r>
            <a:r>
              <a:rPr lang="en-US" dirty="0"/>
              <a:t> </a:t>
            </a:r>
            <a:r>
              <a:rPr lang="en-US" dirty="0" err="1"/>
              <a:t>iriure</a:t>
            </a:r>
            <a:r>
              <a:rPr lang="en-US" dirty="0"/>
              <a:t> dolor in </a:t>
            </a:r>
            <a:r>
              <a:rPr lang="en-US" dirty="0" err="1"/>
              <a:t>hendrerit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a:t>
            </a:r>
          </a:p>
          <a:p>
            <a:pPr lvl="0"/>
            <a:endParaRPr lang="en-US" dirty="0"/>
          </a:p>
        </p:txBody>
      </p:sp>
      <p:sp>
        <p:nvSpPr>
          <p:cNvPr id="3" name="Title 1">
            <a:extLst>
              <a:ext uri="{FF2B5EF4-FFF2-40B4-BE49-F238E27FC236}">
                <a16:creationId xmlns:a16="http://schemas.microsoft.com/office/drawing/2014/main" id="{C02DC27A-844B-B459-0E7D-E541807E5948}"/>
              </a:ext>
            </a:extLst>
          </p:cNvPr>
          <p:cNvSpPr>
            <a:spLocks noGrp="1"/>
          </p:cNvSpPr>
          <p:nvPr>
            <p:ph type="title" hasCustomPrompt="1"/>
          </p:nvPr>
        </p:nvSpPr>
        <p:spPr>
          <a:xfrm>
            <a:off x="457198" y="457200"/>
            <a:ext cx="3717237" cy="1600200"/>
          </a:xfrm>
        </p:spPr>
        <p:txBody>
          <a:bodyPr anchor="b">
            <a:noAutofit/>
          </a:bodyPr>
          <a:lstStyle>
            <a:lvl1pPr>
              <a:defRPr sz="3600">
                <a:solidFill>
                  <a:schemeClr val="tx1"/>
                </a:solidFill>
              </a:defRPr>
            </a:lvl1pPr>
          </a:lstStyle>
          <a:p>
            <a:r>
              <a:rPr lang="en-US" dirty="0"/>
              <a:t>Title goes here</a:t>
            </a:r>
            <a:br>
              <a:rPr lang="en-US" dirty="0"/>
            </a:br>
            <a:r>
              <a:rPr lang="en-US" dirty="0"/>
              <a:t>Century Schoolbook</a:t>
            </a:r>
          </a:p>
        </p:txBody>
      </p:sp>
      <p:sp>
        <p:nvSpPr>
          <p:cNvPr id="4" name="Text Placeholder 3">
            <a:extLst>
              <a:ext uri="{FF2B5EF4-FFF2-40B4-BE49-F238E27FC236}">
                <a16:creationId xmlns:a16="http://schemas.microsoft.com/office/drawing/2014/main" id="{CF74911E-AA9E-2D73-5CA6-4D9041EACAEB}"/>
              </a:ext>
            </a:extLst>
          </p:cNvPr>
          <p:cNvSpPr>
            <a:spLocks noGrp="1"/>
          </p:cNvSpPr>
          <p:nvPr>
            <p:ph type="body" sz="half" idx="2" hasCustomPrompt="1"/>
          </p:nvPr>
        </p:nvSpPr>
        <p:spPr>
          <a:xfrm>
            <a:off x="457199" y="2132556"/>
            <a:ext cx="3717236" cy="798535"/>
          </a:xfrm>
        </p:spPr>
        <p:txBody>
          <a:bodyPr>
            <a:normAutofit/>
          </a:bodyPr>
          <a:lstStyle>
            <a:lvl1pPr marL="0" indent="0">
              <a:buNone/>
              <a:defRPr sz="2400" b="0" i="0" baseline="0">
                <a:solidFill>
                  <a:schemeClr val="bg2">
                    <a:lumMod val="50000"/>
                  </a:schemeClr>
                </a:solidFill>
                <a:latin typeface="Avenir Next LT Pro" panose="020B0504020202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dirty="0"/>
              <a:t>SUBTITLE AVENIR     NEXT LT PRO</a:t>
            </a:r>
          </a:p>
        </p:txBody>
      </p:sp>
      <p:sp>
        <p:nvSpPr>
          <p:cNvPr id="5" name="Rectangle 4">
            <a:extLst>
              <a:ext uri="{FF2B5EF4-FFF2-40B4-BE49-F238E27FC236}">
                <a16:creationId xmlns:a16="http://schemas.microsoft.com/office/drawing/2014/main" id="{97BA93BD-5191-7E91-D73D-4223ED1EF9D7}"/>
              </a:ext>
            </a:extLst>
          </p:cNvPr>
          <p:cNvSpPr/>
          <p:nvPr userDrawn="1"/>
        </p:nvSpPr>
        <p:spPr>
          <a:xfrm>
            <a:off x="3048" y="5852160"/>
            <a:ext cx="12188952" cy="100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F6A642F-40F7-0B44-30C0-C611244142A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7955280" y="5943600"/>
            <a:ext cx="4114799" cy="808771"/>
          </a:xfrm>
          <a:prstGeom prst="rect">
            <a:avLst/>
          </a:prstGeom>
        </p:spPr>
      </p:pic>
    </p:spTree>
    <p:extLst>
      <p:ext uri="{BB962C8B-B14F-4D97-AF65-F5344CB8AC3E}">
        <p14:creationId xmlns:p14="http://schemas.microsoft.com/office/powerpoint/2010/main" val="35397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8E23CD00-39E4-BF33-E325-C7C01748E4A9}"/>
              </a:ext>
            </a:extLst>
          </p:cNvPr>
          <p:cNvPicPr>
            <a:picLocks noChangeAspect="1"/>
          </p:cNvPicPr>
          <p:nvPr userDrawn="1"/>
        </p:nvPicPr>
        <p:blipFill>
          <a:blip r:embed="rId2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7266A38F-7C1A-E2D1-F2F1-322F2EA98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03F549-603D-325E-210A-38CA6DB7586E}"/>
              </a:ext>
            </a:extLst>
          </p:cNvPr>
          <p:cNvSpPr>
            <a:spLocks noGrp="1"/>
          </p:cNvSpPr>
          <p:nvPr>
            <p:ph type="body" idx="1"/>
          </p:nvPr>
        </p:nvSpPr>
        <p:spPr>
          <a:xfrm>
            <a:off x="838200" y="1825625"/>
            <a:ext cx="10515600" cy="3981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Text&#10;&#10;Description automatically generated">
            <a:extLst>
              <a:ext uri="{FF2B5EF4-FFF2-40B4-BE49-F238E27FC236}">
                <a16:creationId xmlns:a16="http://schemas.microsoft.com/office/drawing/2014/main" id="{070EA0A9-28FF-DA42-68DC-8F3D0D5005AB}"/>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7955280" y="5943600"/>
            <a:ext cx="4114800" cy="808771"/>
          </a:xfrm>
          <a:prstGeom prst="rect">
            <a:avLst/>
          </a:prstGeom>
        </p:spPr>
      </p:pic>
    </p:spTree>
    <p:extLst>
      <p:ext uri="{BB962C8B-B14F-4D97-AF65-F5344CB8AC3E}">
        <p14:creationId xmlns:p14="http://schemas.microsoft.com/office/powerpoint/2010/main" val="2257661462"/>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72" r:id="rId3"/>
    <p:sldLayoutId id="2147483673" r:id="rId4"/>
    <p:sldLayoutId id="2147483671" r:id="rId5"/>
    <p:sldLayoutId id="2147483655" r:id="rId6"/>
    <p:sldLayoutId id="2147483652" r:id="rId7"/>
    <p:sldLayoutId id="2147483656" r:id="rId8"/>
    <p:sldLayoutId id="2147483668" r:id="rId9"/>
    <p:sldLayoutId id="2147483657" r:id="rId10"/>
    <p:sldLayoutId id="2147483664" r:id="rId11"/>
    <p:sldLayoutId id="2147483667" r:id="rId12"/>
    <p:sldLayoutId id="2147483669" r:id="rId13"/>
    <p:sldLayoutId id="2147483660" r:id="rId14"/>
    <p:sldLayoutId id="2147483658" r:id="rId15"/>
    <p:sldLayoutId id="2147483663" r:id="rId16"/>
    <p:sldLayoutId id="2147483665" r:id="rId17"/>
    <p:sldLayoutId id="2147483659" r:id="rId18"/>
    <p:sldLayoutId id="2147483670" r:id="rId19"/>
    <p:sldLayoutId id="2147483661" r:id="rId20"/>
    <p:sldLayoutId id="2147483662" r:id="rId21"/>
  </p:sldLayoutIdLst>
  <p:txStyles>
    <p:titleStyle>
      <a:lvl1pPr algn="l" defTabSz="914400" rtl="0" eaLnBrk="1" latinLnBrk="0" hangingPunct="1">
        <a:lnSpc>
          <a:spcPct val="90000"/>
        </a:lnSpc>
        <a:spcBef>
          <a:spcPct val="0"/>
        </a:spcBef>
        <a:buNone/>
        <a:defRPr sz="4400" b="1" i="0" kern="1200">
          <a:solidFill>
            <a:schemeClr val="tx1"/>
          </a:solidFill>
          <a:latin typeface="Century Schoolbook" panose="020406040505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panose="020B0504020202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panose="020B0504020202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panose="020B0504020202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mailto:tjm4q2@umsystem.edu"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836E-A059-F42F-457E-EB6CB103368A}"/>
              </a:ext>
            </a:extLst>
          </p:cNvPr>
          <p:cNvSpPr>
            <a:spLocks noGrp="1"/>
          </p:cNvSpPr>
          <p:nvPr>
            <p:ph type="ctrTitle"/>
          </p:nvPr>
        </p:nvSpPr>
        <p:spPr>
          <a:xfrm>
            <a:off x="4140198" y="132633"/>
            <a:ext cx="7409070" cy="1509204"/>
          </a:xfrm>
        </p:spPr>
        <p:txBody>
          <a:bodyPr>
            <a:normAutofit/>
          </a:bodyPr>
          <a:lstStyle/>
          <a:p>
            <a:r>
              <a:rPr lang="en-US" dirty="0"/>
              <a:t>2024 MUIDSI Hackathon</a:t>
            </a:r>
          </a:p>
        </p:txBody>
      </p:sp>
      <p:sp>
        <p:nvSpPr>
          <p:cNvPr id="3" name="Subtitle 2">
            <a:extLst>
              <a:ext uri="{FF2B5EF4-FFF2-40B4-BE49-F238E27FC236}">
                <a16:creationId xmlns:a16="http://schemas.microsoft.com/office/drawing/2014/main" id="{E498CF58-4227-6A52-640A-5B336F434D3B}"/>
              </a:ext>
            </a:extLst>
          </p:cNvPr>
          <p:cNvSpPr>
            <a:spLocks noGrp="1"/>
          </p:cNvSpPr>
          <p:nvPr>
            <p:ph type="subTitle" idx="1"/>
          </p:nvPr>
        </p:nvSpPr>
        <p:spPr>
          <a:xfrm>
            <a:off x="4140198" y="1641837"/>
            <a:ext cx="7773633" cy="541538"/>
          </a:xfrm>
        </p:spPr>
        <p:txBody>
          <a:bodyPr>
            <a:normAutofit fontScale="77500" lnSpcReduction="20000"/>
          </a:bodyPr>
          <a:lstStyle/>
          <a:p>
            <a:r>
              <a:rPr lang="en-US" dirty="0"/>
              <a:t>Sponsored by MUIDSI, IBM, and Show Me Research Week</a:t>
            </a:r>
          </a:p>
        </p:txBody>
      </p:sp>
      <p:pic>
        <p:nvPicPr>
          <p:cNvPr id="7" name="Picture 6" descr="A group of colorful icons&#10;&#10;Description automatically generated">
            <a:extLst>
              <a:ext uri="{FF2B5EF4-FFF2-40B4-BE49-F238E27FC236}">
                <a16:creationId xmlns:a16="http://schemas.microsoft.com/office/drawing/2014/main" id="{9EFEF07C-F325-FDF6-2E18-B74E210C22FF}"/>
              </a:ext>
            </a:extLst>
          </p:cNvPr>
          <p:cNvPicPr>
            <a:picLocks noChangeAspect="1"/>
          </p:cNvPicPr>
          <p:nvPr/>
        </p:nvPicPr>
        <p:blipFill>
          <a:blip r:embed="rId2"/>
          <a:stretch>
            <a:fillRect/>
          </a:stretch>
        </p:blipFill>
        <p:spPr>
          <a:xfrm>
            <a:off x="4762933" y="5766172"/>
            <a:ext cx="3264082" cy="1009510"/>
          </a:xfrm>
          <a:prstGeom prst="rect">
            <a:avLst/>
          </a:prstGeom>
        </p:spPr>
      </p:pic>
      <p:pic>
        <p:nvPicPr>
          <p:cNvPr id="9" name="Picture 8" descr="A blue and white striped logo&#10;&#10;Description automatically generated">
            <a:extLst>
              <a:ext uri="{FF2B5EF4-FFF2-40B4-BE49-F238E27FC236}">
                <a16:creationId xmlns:a16="http://schemas.microsoft.com/office/drawing/2014/main" id="{EB2E7057-BCF6-26CB-A08A-3833716CA5F3}"/>
              </a:ext>
            </a:extLst>
          </p:cNvPr>
          <p:cNvPicPr>
            <a:picLocks noChangeAspect="1"/>
          </p:cNvPicPr>
          <p:nvPr/>
        </p:nvPicPr>
        <p:blipFill>
          <a:blip r:embed="rId3"/>
          <a:stretch>
            <a:fillRect/>
          </a:stretch>
        </p:blipFill>
        <p:spPr>
          <a:xfrm>
            <a:off x="3621091" y="6086261"/>
            <a:ext cx="1038215" cy="541538"/>
          </a:xfrm>
          <a:prstGeom prst="rect">
            <a:avLst/>
          </a:prstGeom>
        </p:spPr>
      </p:pic>
      <p:pic>
        <p:nvPicPr>
          <p:cNvPr id="8" name="Picture 7">
            <a:extLst>
              <a:ext uri="{FF2B5EF4-FFF2-40B4-BE49-F238E27FC236}">
                <a16:creationId xmlns:a16="http://schemas.microsoft.com/office/drawing/2014/main" id="{5CB8AC8B-0D7B-C2C5-0212-F7252536BB04}"/>
              </a:ext>
            </a:extLst>
          </p:cNvPr>
          <p:cNvPicPr>
            <a:picLocks noChangeAspect="1"/>
          </p:cNvPicPr>
          <p:nvPr/>
        </p:nvPicPr>
        <p:blipFill>
          <a:blip r:embed="rId4"/>
          <a:stretch>
            <a:fillRect/>
          </a:stretch>
        </p:blipFill>
        <p:spPr>
          <a:xfrm>
            <a:off x="9083965" y="241831"/>
            <a:ext cx="2757205" cy="1290808"/>
          </a:xfrm>
          <a:prstGeom prst="rect">
            <a:avLst/>
          </a:prstGeom>
        </p:spPr>
      </p:pic>
      <p:sp>
        <p:nvSpPr>
          <p:cNvPr id="6" name="Subtitle 2">
            <a:extLst>
              <a:ext uri="{FF2B5EF4-FFF2-40B4-BE49-F238E27FC236}">
                <a16:creationId xmlns:a16="http://schemas.microsoft.com/office/drawing/2014/main" id="{DC182828-ADE1-FD09-2A75-EFE4426C640D}"/>
              </a:ext>
            </a:extLst>
          </p:cNvPr>
          <p:cNvSpPr txBox="1">
            <a:spLocks/>
          </p:cNvSpPr>
          <p:nvPr/>
        </p:nvSpPr>
        <p:spPr>
          <a:xfrm>
            <a:off x="4224865" y="2571189"/>
            <a:ext cx="7773633" cy="138274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bg2">
                    <a:lumMod val="50000"/>
                  </a:schemeClr>
                </a:solidFill>
                <a:latin typeface="Avenir Next LT Pro" panose="020B0504020202020204" pitchFamily="34" charset="77"/>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venir Next LT Pro" panose="020B0504020202020204" pitchFamily="34" charset="77"/>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venir Next LT Pro" panose="020B0504020202020204" pitchFamily="34" charset="77"/>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venir Next LT Pro" panose="020B0504020202020204" pitchFamily="34" charset="77"/>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venir Next LT Pro" panose="020B0504020202020204" pitchFamily="34"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rPr>
              <a:t>Team: 1 </a:t>
            </a:r>
          </a:p>
          <a:p>
            <a:r>
              <a:rPr lang="en-US" dirty="0" err="1">
                <a:solidFill>
                  <a:schemeClr val="tx1"/>
                </a:solidFill>
              </a:rPr>
              <a:t>Khawar</a:t>
            </a:r>
            <a:r>
              <a:rPr lang="en-US" dirty="0">
                <a:solidFill>
                  <a:schemeClr val="tx1"/>
                </a:solidFill>
              </a:rPr>
              <a:t> Shehzad</a:t>
            </a:r>
          </a:p>
          <a:p>
            <a:r>
              <a:rPr lang="en-US" dirty="0">
                <a:solidFill>
                  <a:schemeClr val="tx1"/>
                </a:solidFill>
              </a:rPr>
              <a:t>Ajay Kumar</a:t>
            </a:r>
          </a:p>
        </p:txBody>
      </p:sp>
    </p:spTree>
    <p:extLst>
      <p:ext uri="{BB962C8B-B14F-4D97-AF65-F5344CB8AC3E}">
        <p14:creationId xmlns:p14="http://schemas.microsoft.com/office/powerpoint/2010/main" val="56667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836E-A059-F42F-457E-EB6CB103368A}"/>
              </a:ext>
            </a:extLst>
          </p:cNvPr>
          <p:cNvSpPr>
            <a:spLocks noGrp="1"/>
          </p:cNvSpPr>
          <p:nvPr>
            <p:ph type="ctrTitle"/>
          </p:nvPr>
        </p:nvSpPr>
        <p:spPr>
          <a:xfrm>
            <a:off x="4140200" y="461639"/>
            <a:ext cx="7409070" cy="1509204"/>
          </a:xfrm>
        </p:spPr>
        <p:txBody>
          <a:bodyPr>
            <a:normAutofit/>
          </a:bodyPr>
          <a:lstStyle/>
          <a:p>
            <a:r>
              <a:rPr lang="en-US" dirty="0"/>
              <a:t>Thank you!</a:t>
            </a:r>
          </a:p>
        </p:txBody>
      </p:sp>
      <p:pic>
        <p:nvPicPr>
          <p:cNvPr id="7" name="Picture 6" descr="A group of colorful icons&#10;&#10;Description automatically generated">
            <a:extLst>
              <a:ext uri="{FF2B5EF4-FFF2-40B4-BE49-F238E27FC236}">
                <a16:creationId xmlns:a16="http://schemas.microsoft.com/office/drawing/2014/main" id="{9EFEF07C-F325-FDF6-2E18-B74E210C22FF}"/>
              </a:ext>
            </a:extLst>
          </p:cNvPr>
          <p:cNvPicPr>
            <a:picLocks noChangeAspect="1"/>
          </p:cNvPicPr>
          <p:nvPr/>
        </p:nvPicPr>
        <p:blipFill>
          <a:blip r:embed="rId2"/>
          <a:stretch>
            <a:fillRect/>
          </a:stretch>
        </p:blipFill>
        <p:spPr>
          <a:xfrm>
            <a:off x="7158608" y="4345620"/>
            <a:ext cx="4886252" cy="1511212"/>
          </a:xfrm>
          <a:prstGeom prst="rect">
            <a:avLst/>
          </a:prstGeom>
        </p:spPr>
      </p:pic>
      <p:pic>
        <p:nvPicPr>
          <p:cNvPr id="9" name="Picture 8" descr="A blue and white striped logo&#10;&#10;Description automatically generated">
            <a:extLst>
              <a:ext uri="{FF2B5EF4-FFF2-40B4-BE49-F238E27FC236}">
                <a16:creationId xmlns:a16="http://schemas.microsoft.com/office/drawing/2014/main" id="{EB2E7057-BCF6-26CB-A08A-3833716CA5F3}"/>
              </a:ext>
            </a:extLst>
          </p:cNvPr>
          <p:cNvPicPr>
            <a:picLocks noChangeAspect="1"/>
          </p:cNvPicPr>
          <p:nvPr/>
        </p:nvPicPr>
        <p:blipFill>
          <a:blip r:embed="rId3"/>
          <a:stretch>
            <a:fillRect/>
          </a:stretch>
        </p:blipFill>
        <p:spPr>
          <a:xfrm>
            <a:off x="4282242" y="4639249"/>
            <a:ext cx="2640660" cy="1377381"/>
          </a:xfrm>
          <a:prstGeom prst="rect">
            <a:avLst/>
          </a:prstGeom>
        </p:spPr>
      </p:pic>
      <p:pic>
        <p:nvPicPr>
          <p:cNvPr id="3" name="Picture 2">
            <a:extLst>
              <a:ext uri="{FF2B5EF4-FFF2-40B4-BE49-F238E27FC236}">
                <a16:creationId xmlns:a16="http://schemas.microsoft.com/office/drawing/2014/main" id="{1A11BAF1-12C3-6A6E-F5CF-AAFCFE1BFD2C}"/>
              </a:ext>
            </a:extLst>
          </p:cNvPr>
          <p:cNvPicPr>
            <a:picLocks noChangeAspect="1"/>
          </p:cNvPicPr>
          <p:nvPr/>
        </p:nvPicPr>
        <p:blipFill>
          <a:blip r:embed="rId4"/>
          <a:stretch>
            <a:fillRect/>
          </a:stretch>
        </p:blipFill>
        <p:spPr>
          <a:xfrm>
            <a:off x="5144906" y="2241612"/>
            <a:ext cx="4987503" cy="2334941"/>
          </a:xfrm>
          <a:prstGeom prst="rect">
            <a:avLst/>
          </a:prstGeom>
        </p:spPr>
      </p:pic>
    </p:spTree>
    <p:extLst>
      <p:ext uri="{BB962C8B-B14F-4D97-AF65-F5344CB8AC3E}">
        <p14:creationId xmlns:p14="http://schemas.microsoft.com/office/powerpoint/2010/main" val="112222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a:xfrm>
            <a:off x="419100" y="202040"/>
            <a:ext cx="11353800" cy="770351"/>
          </a:xfrm>
        </p:spPr>
        <p:txBody>
          <a:bodyPr>
            <a:normAutofit/>
          </a:bodyPr>
          <a:lstStyle/>
          <a:p>
            <a:r>
              <a:rPr lang="en-US" dirty="0"/>
              <a:t>Problem Statement</a:t>
            </a:r>
          </a:p>
        </p:txBody>
      </p:sp>
      <p:sp>
        <p:nvSpPr>
          <p:cNvPr id="7" name="Subtitle 6">
            <a:extLst>
              <a:ext uri="{FF2B5EF4-FFF2-40B4-BE49-F238E27FC236}">
                <a16:creationId xmlns:a16="http://schemas.microsoft.com/office/drawing/2014/main" id="{745ED1BE-3794-9BF6-6C36-74C91B0C2FDA}"/>
              </a:ext>
            </a:extLst>
          </p:cNvPr>
          <p:cNvSpPr>
            <a:spLocks noGrp="1"/>
          </p:cNvSpPr>
          <p:nvPr>
            <p:ph type="subTitle" idx="10"/>
          </p:nvPr>
        </p:nvSpPr>
        <p:spPr/>
        <p:txBody>
          <a:bodyPr/>
          <a:lstStyle/>
          <a:p>
            <a:endParaRPr lang="en-US"/>
          </a:p>
        </p:txBody>
      </p:sp>
    </p:spTree>
    <p:extLst>
      <p:ext uri="{BB962C8B-B14F-4D97-AF65-F5344CB8AC3E}">
        <p14:creationId xmlns:p14="http://schemas.microsoft.com/office/powerpoint/2010/main" val="19909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The Dataset – OECD Current Well-being</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Data is initially categorized by country, year, indicator, and indicator type</a:t>
            </a:r>
          </a:p>
          <a:p>
            <a:pPr marL="1028700" lvl="1" indent="-342900"/>
            <a:r>
              <a:rPr lang="en-US" sz="1700" kern="100" dirty="0">
                <a:latin typeface="Calibri" panose="020F0502020204030204" pitchFamily="34" charset="0"/>
                <a:cs typeface="Times New Roman" panose="02020603050405020304" pitchFamily="18" charset="0"/>
              </a:rPr>
              <a:t>I strongly suggest that you pivot out the Indicator and Type of indicator columns to view the distinct combinations</a:t>
            </a:r>
          </a:p>
          <a:p>
            <a:pPr marL="1028700" lvl="1" indent="-342900"/>
            <a:r>
              <a:rPr lang="en-US" sz="1700" kern="100" dirty="0">
                <a:latin typeface="Calibri" panose="020F0502020204030204" pitchFamily="34" charset="0"/>
                <a:cs typeface="Times New Roman" panose="02020603050405020304" pitchFamily="18" charset="0"/>
              </a:rPr>
              <a:t>Some indicators have both an average and a deprivation measure (ex: Earnings)</a:t>
            </a:r>
            <a:endParaRPr lang="en-US" sz="17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The parameters you select before downloading will affect which other columns are available in your dataset</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Remove columns that provide you with no valuable information</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Transform the indicator column to create features</a:t>
            </a:r>
          </a:p>
          <a:p>
            <a:pPr marL="342900" indent="-342900">
              <a:buFont typeface="Arial" panose="020B0604020202020204" pitchFamily="34" charset="0"/>
              <a:buChar char="•"/>
            </a:pPr>
            <a:r>
              <a:rPr lang="en-US" sz="1900" b="1" kern="100" dirty="0">
                <a:latin typeface="Calibri" panose="020F0502020204030204" pitchFamily="34" charset="0"/>
                <a:cs typeface="Times New Roman" panose="02020603050405020304" pitchFamily="18" charset="0"/>
              </a:rPr>
              <a:t>Note: The data is messy!</a:t>
            </a:r>
          </a:p>
          <a:p>
            <a:pPr marL="1028700" lvl="1" indent="-342900"/>
            <a:r>
              <a:rPr lang="en-US" sz="1700" kern="100" dirty="0">
                <a:latin typeface="Calibri" panose="020F0502020204030204" pitchFamily="34" charset="0"/>
                <a:cs typeface="Times New Roman" panose="02020603050405020304" pitchFamily="18" charset="0"/>
              </a:rPr>
              <a:t>For simplicity in testing, I used the mean, but I encourage you to fill null data with additional data from other sources (OECD or otherwise)</a:t>
            </a:r>
            <a:endParaRPr lang="en-US" sz="1400" kern="100" dirty="0">
              <a:latin typeface="Calibri" panose="020F0502020204030204" pitchFamily="34" charset="0"/>
              <a:cs typeface="Calibri" panose="020F0502020204030204" pitchFamily="34" charset="0"/>
            </a:endParaRPr>
          </a:p>
          <a:p>
            <a:pPr marL="1028700" lvl="1" indent="-342900"/>
            <a:r>
              <a:rPr lang="en-US" sz="1700" b="1" kern="100" dirty="0">
                <a:latin typeface="Calibri" panose="020F0502020204030204" pitchFamily="34" charset="0"/>
                <a:cs typeface="Times New Roman" panose="02020603050405020304" pitchFamily="18" charset="0"/>
              </a:rPr>
              <a:t>Make sure to include data sources for any additional data</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t>Dataset Description</a:t>
            </a:r>
            <a:endParaRPr lang="en-US" dirty="0">
              <a:solidFill>
                <a:schemeClr val="bg2">
                  <a:lumMod val="50000"/>
                </a:schemeClr>
              </a:solidFill>
            </a:endParaRP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33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The Dataset – OECD Current Well-being</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You have some freedom in defining an outcome variable, but it must relate to the nations’ </a:t>
            </a:r>
            <a:r>
              <a:rPr lang="en-US" sz="1900" kern="100" dirty="0" err="1">
                <a:latin typeface="Calibri" panose="020F0502020204030204" pitchFamily="34" charset="0"/>
                <a:cs typeface="Times New Roman" panose="02020603050405020304" pitchFamily="18" charset="0"/>
              </a:rPr>
              <a:t>healths</a:t>
            </a:r>
            <a:endParaRPr lang="en-US" sz="1900" kern="100" dirty="0">
              <a:latin typeface="Calibri" panose="020F0502020204030204" pitchFamily="34" charset="0"/>
              <a:cs typeface="Times New Roman" panose="02020603050405020304" pitchFamily="18" charset="0"/>
            </a:endParaRPr>
          </a:p>
          <a:p>
            <a:pPr marL="1028700" lvl="1" indent="-342900"/>
            <a:r>
              <a:rPr lang="en-US" sz="1700" kern="100" dirty="0">
                <a:latin typeface="Calibri" panose="020F0502020204030204" pitchFamily="34" charset="0"/>
                <a:cs typeface="Times New Roman" panose="02020603050405020304" pitchFamily="18" charset="0"/>
              </a:rPr>
              <a:t>Ex: Perceived health, life satisfaction, life expectancy at birth, self-reported depression, etc.</a:t>
            </a:r>
          </a:p>
          <a:p>
            <a:pPr marL="1028700" lvl="1" indent="-342900"/>
            <a:r>
              <a:rPr lang="en-US" sz="1700" kern="100" dirty="0">
                <a:latin typeface="Calibri" panose="020F0502020204030204" pitchFamily="34" charset="0"/>
                <a:cs typeface="Times New Roman" panose="02020603050405020304" pitchFamily="18" charset="0"/>
              </a:rPr>
              <a:t>I strongly recommend considering creating a composite measure of 2+ variables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The outcome variable(s) </a:t>
            </a:r>
            <a:r>
              <a:rPr lang="en-US" sz="1900" b="1" kern="100" dirty="0">
                <a:solidFill>
                  <a:srgbClr val="FF0000"/>
                </a:solidFill>
                <a:latin typeface="Calibri" panose="020F0502020204030204" pitchFamily="34" charset="0"/>
                <a:cs typeface="Times New Roman" panose="02020603050405020304" pitchFamily="18" charset="0"/>
              </a:rPr>
              <a:t>MUST</a:t>
            </a:r>
            <a:r>
              <a:rPr lang="en-US" sz="1900" kern="100" dirty="0">
                <a:latin typeface="Calibri" panose="020F0502020204030204" pitchFamily="34" charset="0"/>
                <a:cs typeface="Times New Roman" panose="02020603050405020304" pitchFamily="18" charset="0"/>
              </a:rPr>
              <a:t> come from the initial dataset</a:t>
            </a:r>
          </a:p>
          <a:p>
            <a:pPr marL="1028700" lvl="1" indent="-342900"/>
            <a:r>
              <a:rPr lang="en-US" sz="1700" kern="100" dirty="0">
                <a:latin typeface="Calibri" panose="020F0502020204030204" pitchFamily="34" charset="0"/>
                <a:cs typeface="Times New Roman" panose="02020603050405020304" pitchFamily="18" charset="0"/>
              </a:rPr>
              <a:t>Feel free to add as much publicly available data as you want to improve your model, but any variable or combination of variables used for the outcome must be from the OECD Current Well-being dataset</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When presenting, you will have to defend </a:t>
            </a:r>
            <a:r>
              <a:rPr lang="en-US" sz="1900" i="1" kern="100" dirty="0">
                <a:latin typeface="Calibri" panose="020F0502020204030204" pitchFamily="34" charset="0"/>
                <a:cs typeface="Times New Roman" panose="02020603050405020304" pitchFamily="18" charset="0"/>
              </a:rPr>
              <a:t>why </a:t>
            </a:r>
            <a:r>
              <a:rPr lang="en-US" sz="1900" kern="100" dirty="0">
                <a:latin typeface="Calibri" panose="020F0502020204030204" pitchFamily="34" charset="0"/>
                <a:cs typeface="Times New Roman" panose="02020603050405020304" pitchFamily="18" charset="0"/>
              </a:rPr>
              <a:t>your outcome variable is appropriate</a:t>
            </a:r>
          </a:p>
          <a:p>
            <a:pPr marL="1028700" lvl="1" indent="-342900"/>
            <a:r>
              <a:rPr lang="en-US" sz="1700" kern="100" dirty="0">
                <a:latin typeface="Calibri" panose="020F0502020204030204" pitchFamily="34" charset="0"/>
                <a:cs typeface="Times New Roman" panose="02020603050405020304" pitchFamily="18" charset="0"/>
              </a:rPr>
              <a:t>If you have a model that predicts your outcome well, but the outcome isn’t relevant to what we are trying to discern, who cares?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Ultimately, the goal is to identify which features lead to a preferred/improved outcome</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t>The Outcome – Health-related Measures</a:t>
            </a:r>
            <a:endParaRPr lang="en-US" dirty="0">
              <a:solidFill>
                <a:schemeClr val="bg2">
                  <a:lumMod val="50000"/>
                </a:schemeClr>
              </a:solidFill>
            </a:endParaRP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93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Analysis of Results – US Perspective</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After completing your model(s), you must next determine where the US stands in your outcome variable, compared to other countries</a:t>
            </a:r>
          </a:p>
          <a:p>
            <a:pPr marL="1028700" lvl="1" indent="-342900"/>
            <a:r>
              <a:rPr lang="en-US" sz="1700" kern="100" dirty="0">
                <a:latin typeface="Calibri" panose="020F0502020204030204" pitchFamily="34" charset="0"/>
                <a:cs typeface="Times New Roman" panose="02020603050405020304" pitchFamily="18" charset="0"/>
              </a:rPr>
              <a:t>Can look at it aggregately (1 outcome per country), or longitudinally (compare outcome for each country per year)</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Additionally, where does the US fall in each respective feature you’ve identified?</a:t>
            </a:r>
          </a:p>
          <a:p>
            <a:pPr marL="1028700" lvl="1" indent="-342900"/>
            <a:r>
              <a:rPr lang="en-US" sz="1700" kern="100" dirty="0">
                <a:latin typeface="Calibri" panose="020F0502020204030204" pitchFamily="34" charset="0"/>
                <a:cs typeface="Times New Roman" panose="02020603050405020304" pitchFamily="18" charset="0"/>
              </a:rPr>
              <a:t>Hint hint: feature importance</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In short: How does the US compare in prediction and outcome variables to other OECD nations?</a:t>
            </a:r>
            <a:endParaRPr lang="en-US" sz="1700" kern="100" dirty="0">
              <a:latin typeface="Calibri" panose="020F0502020204030204" pitchFamily="34" charset="0"/>
              <a:cs typeface="Times New Roman" panose="02020603050405020304" pitchFamily="18" charset="0"/>
            </a:endParaRP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solidFill>
                  <a:schemeClr val="bg2">
                    <a:lumMod val="50000"/>
                  </a:schemeClr>
                </a:solidFill>
              </a:rPr>
              <a:t>So, you’ve completed your code, what now?</a:t>
            </a: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11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Qualitative Investigation – US Perspective</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At this time, your coding and analysis is done, its time to figure out the “why?”</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If the US falls short in any given predictor variable, why is this? </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Root cause identification</a:t>
            </a:r>
          </a:p>
          <a:p>
            <a:pPr marL="342900" indent="-342900">
              <a:buFont typeface="Arial" panose="020B0604020202020204" pitchFamily="34" charset="0"/>
              <a:buChar char="•"/>
            </a:pPr>
            <a:r>
              <a:rPr lang="en-US" sz="1900" b="1" kern="100" dirty="0">
                <a:solidFill>
                  <a:srgbClr val="FF0000"/>
                </a:solidFill>
                <a:latin typeface="Calibri" panose="020F0502020204030204" pitchFamily="34" charset="0"/>
                <a:cs typeface="Times New Roman" panose="02020603050405020304" pitchFamily="18" charset="0"/>
              </a:rPr>
              <a:t>Select the 3 most important features (by your determination)</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You should be able to identify research articles, programs, and news articles (amongst other sources) that might explain why the US performs more poorly in any given variable</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Again, if we can identify that the US is performing poorly in a given area, but can’t explain why, then who cares?</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solidFill>
                  <a:schemeClr val="bg2">
                    <a:lumMod val="50000"/>
                  </a:schemeClr>
                </a:solidFill>
              </a:rPr>
              <a:t>Utilizing Analysis of Results to Identify Causes</a:t>
            </a: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8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fontScale="90000"/>
          </a:bodyPr>
          <a:lstStyle/>
          <a:p>
            <a:r>
              <a:rPr lang="en-US" dirty="0"/>
              <a:t>Presentation of Results &amp; Suggested Intervention(s)</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fontScale="92500" lnSpcReduction="10000"/>
          </a:bodyPr>
          <a:lstStyle/>
          <a:p>
            <a:pPr marL="342900" indent="-342900">
              <a:buFont typeface="Arial" panose="020B0604020202020204" pitchFamily="34" charset="0"/>
              <a:buChar char="•"/>
            </a:pPr>
            <a:r>
              <a:rPr lang="en-US" sz="1900" b="1" kern="100" dirty="0">
                <a:solidFill>
                  <a:srgbClr val="FF0000"/>
                </a:solidFill>
                <a:latin typeface="Calibri" panose="020F0502020204030204" pitchFamily="34" charset="0"/>
                <a:cs typeface="Times New Roman" panose="02020603050405020304" pitchFamily="18" charset="0"/>
              </a:rPr>
              <a:t>Based on your models’ results and qualitative analyses, suggest 3 interventions for the US to improve in the features you’ve identified</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All information must be summarized and presented in a well-made PowerPoint</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Technical Requirements</a:t>
            </a:r>
          </a:p>
          <a:p>
            <a:pPr marL="1028700" lvl="1" indent="-342900"/>
            <a:r>
              <a:rPr lang="en-US" sz="1700" kern="100" dirty="0">
                <a:latin typeface="Calibri" panose="020F0502020204030204" pitchFamily="34" charset="0"/>
                <a:cs typeface="Times New Roman" panose="02020603050405020304" pitchFamily="18" charset="0"/>
              </a:rPr>
              <a:t>Slides must be submitted to my email (</a:t>
            </a:r>
            <a:r>
              <a:rPr lang="en-US" sz="1700" kern="100" dirty="0">
                <a:latin typeface="Calibri" panose="020F0502020204030204" pitchFamily="34" charset="0"/>
                <a:cs typeface="Times New Roman" panose="02020603050405020304" pitchFamily="18" charset="0"/>
                <a:hlinkClick r:id="rId2"/>
              </a:rPr>
              <a:t>tjm4q2@umsystem.edu</a:t>
            </a:r>
            <a:r>
              <a:rPr lang="en-US" sz="1700" kern="100" dirty="0">
                <a:latin typeface="Calibri" panose="020F0502020204030204" pitchFamily="34" charset="0"/>
                <a:cs typeface="Times New Roman" panose="02020603050405020304" pitchFamily="18" charset="0"/>
              </a:rPr>
              <a:t>) by </a:t>
            </a:r>
            <a:r>
              <a:rPr lang="en-US" sz="1700" b="1" kern="100" dirty="0">
                <a:solidFill>
                  <a:srgbClr val="FF0000"/>
                </a:solidFill>
                <a:latin typeface="Calibri" panose="020F0502020204030204" pitchFamily="34" charset="0"/>
                <a:cs typeface="Times New Roman" panose="02020603050405020304" pitchFamily="18" charset="0"/>
              </a:rPr>
              <a:t>4pm on Wednesday, 10 April 2024</a:t>
            </a:r>
          </a:p>
          <a:p>
            <a:pPr marL="1028700" lvl="1" indent="-342900"/>
            <a:r>
              <a:rPr lang="en-US" sz="1700" kern="100" dirty="0">
                <a:latin typeface="Calibri" panose="020F0502020204030204" pitchFamily="34" charset="0"/>
                <a:cs typeface="Times New Roman" panose="02020603050405020304" pitchFamily="18" charset="0"/>
              </a:rPr>
              <a:t>Name your file your “Team_#” so that I can have them easily accessible</a:t>
            </a:r>
          </a:p>
          <a:p>
            <a:pPr marL="1028700" lvl="1" indent="-342900"/>
            <a:r>
              <a:rPr lang="en-US" sz="1700" kern="100" dirty="0">
                <a:latin typeface="Calibri" panose="020F0502020204030204" pitchFamily="34" charset="0"/>
                <a:cs typeface="Times New Roman" panose="02020603050405020304" pitchFamily="18" charset="0"/>
              </a:rPr>
              <a:t>Please include your “Team #” as a small header or footer on </a:t>
            </a:r>
            <a:r>
              <a:rPr lang="en-US" sz="1700" i="1" kern="100" dirty="0">
                <a:latin typeface="Calibri" panose="020F0502020204030204" pitchFamily="34" charset="0"/>
                <a:cs typeface="Times New Roman" panose="02020603050405020304" pitchFamily="18" charset="0"/>
              </a:rPr>
              <a:t>all</a:t>
            </a:r>
            <a:r>
              <a:rPr lang="en-US" sz="1700" kern="100" dirty="0">
                <a:latin typeface="Calibri" panose="020F0502020204030204" pitchFamily="34" charset="0"/>
                <a:cs typeface="Times New Roman" panose="02020603050405020304" pitchFamily="18" charset="0"/>
              </a:rPr>
              <a:t> your slides so the judges can clearly see which team they are scoring</a:t>
            </a:r>
          </a:p>
          <a:p>
            <a:pPr marL="1028700" lvl="1" indent="-342900"/>
            <a:r>
              <a:rPr lang="en-US" sz="1700" b="1" kern="100" dirty="0">
                <a:latin typeface="Calibri" panose="020F0502020204030204" pitchFamily="34" charset="0"/>
                <a:cs typeface="Times New Roman" panose="02020603050405020304" pitchFamily="18" charset="0"/>
              </a:rPr>
              <a:t>No running code during the presentation or presenting with personal laptops</a:t>
            </a:r>
          </a:p>
          <a:p>
            <a:pPr marL="1485900" lvl="2" indent="-342900"/>
            <a:r>
              <a:rPr lang="en-US" sz="1300" kern="100" dirty="0">
                <a:latin typeface="Calibri" panose="020F0502020204030204" pitchFamily="34" charset="0"/>
                <a:cs typeface="Times New Roman" panose="02020603050405020304" pitchFamily="18" charset="0"/>
              </a:rPr>
              <a:t>If you would like to present your code for a conceptual reason, use screenshots or copy and paste it into your slides as text</a:t>
            </a:r>
          </a:p>
          <a:p>
            <a:pPr marL="1028700" lvl="1" indent="-342900"/>
            <a:r>
              <a:rPr lang="en-US" sz="1700" kern="100" dirty="0">
                <a:latin typeface="Calibri" panose="020F0502020204030204" pitchFamily="34" charset="0"/>
                <a:cs typeface="Times New Roman" panose="02020603050405020304" pitchFamily="18" charset="0"/>
              </a:rPr>
              <a:t>At least two </a:t>
            </a:r>
            <a:r>
              <a:rPr lang="en-US" sz="1700" i="1" kern="100" dirty="0">
                <a:latin typeface="Calibri" panose="020F0502020204030204" pitchFamily="34" charset="0"/>
                <a:cs typeface="Times New Roman" panose="02020603050405020304" pitchFamily="18" charset="0"/>
              </a:rPr>
              <a:t>meaningful </a:t>
            </a:r>
            <a:r>
              <a:rPr lang="en-US" sz="1700" kern="100" dirty="0">
                <a:latin typeface="Calibri" panose="020F0502020204030204" pitchFamily="34" charset="0"/>
                <a:cs typeface="Times New Roman" panose="02020603050405020304" pitchFamily="18" charset="0"/>
              </a:rPr>
              <a:t>graphics must be included</a:t>
            </a:r>
          </a:p>
          <a:p>
            <a:pPr marL="1028700" lvl="1" indent="-342900"/>
            <a:r>
              <a:rPr lang="en-US" sz="1700" kern="100" dirty="0">
                <a:latin typeface="Calibri" panose="020F0502020204030204" pitchFamily="34" charset="0"/>
                <a:cs typeface="Times New Roman" panose="02020603050405020304" pitchFamily="18" charset="0"/>
              </a:rPr>
              <a:t>Each team will be given 8 minutes to present and answer questions (summarize well!)</a:t>
            </a:r>
          </a:p>
          <a:p>
            <a:pPr marL="1028700" lvl="1" indent="-342900"/>
            <a:r>
              <a:rPr lang="en-US" sz="1700" kern="100" dirty="0">
                <a:latin typeface="Calibri" panose="020F0502020204030204" pitchFamily="34" charset="0"/>
                <a:cs typeface="Times New Roman" panose="02020603050405020304" pitchFamily="18" charset="0"/>
              </a:rPr>
              <a:t>Not all team members are required to orally present, but all must be present</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t>Presentation Requirements</a:t>
            </a:r>
            <a:endParaRPr lang="en-US" dirty="0">
              <a:solidFill>
                <a:schemeClr val="bg2">
                  <a:lumMod val="50000"/>
                </a:schemeClr>
              </a:solidFill>
            </a:endParaRP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74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Scoring</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r>
              <a:rPr lang="en-US" sz="1900" b="1" kern="100" dirty="0">
                <a:solidFill>
                  <a:srgbClr val="FF0000"/>
                </a:solidFill>
                <a:latin typeface="Calibri" panose="020F0502020204030204" pitchFamily="34" charset="0"/>
                <a:cs typeface="Times New Roman" panose="02020603050405020304" pitchFamily="18" charset="0"/>
              </a:rPr>
              <a:t>70 Total Possible Points (partial points allowed)</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Outcome variable selection and relevance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Model accuracy and results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Analysis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Effective use of graphics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Presentation quality, spelling/grammar, organization, etc.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Support of qualitative investigation (10 points)</a:t>
            </a:r>
          </a:p>
          <a:p>
            <a:pPr marL="342900" indent="-342900">
              <a:buFont typeface="Arial" panose="020B0604020202020204" pitchFamily="34" charset="0"/>
              <a:buChar char="•"/>
            </a:pPr>
            <a:r>
              <a:rPr lang="en-US" sz="1900" kern="100" dirty="0">
                <a:latin typeface="Calibri" panose="020F0502020204030204" pitchFamily="34" charset="0"/>
                <a:cs typeface="Times New Roman" panose="02020603050405020304" pitchFamily="18" charset="0"/>
              </a:rPr>
              <a:t>Strength of intervention recommendations (10 points)</a:t>
            </a: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solidFill>
                  <a:schemeClr val="bg2">
                    <a:lumMod val="50000"/>
                  </a:schemeClr>
                </a:solidFill>
              </a:rPr>
              <a:t>How will judges being scoring your presentation?</a:t>
            </a: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89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D95-F6C5-80B0-A17A-F0896639DEA1}"/>
              </a:ext>
            </a:extLst>
          </p:cNvPr>
          <p:cNvSpPr>
            <a:spLocks noGrp="1"/>
          </p:cNvSpPr>
          <p:nvPr>
            <p:ph type="title"/>
          </p:nvPr>
        </p:nvSpPr>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CBF69D0C-1D87-205F-FF81-6BAAB3E0113D}"/>
              </a:ext>
            </a:extLst>
          </p:cNvPr>
          <p:cNvSpPr>
            <a:spLocks noGrp="1"/>
          </p:cNvSpPr>
          <p:nvPr>
            <p:ph sz="half" idx="1"/>
          </p:nvPr>
        </p:nvSpPr>
        <p:spPr>
          <a:xfrm>
            <a:off x="457200" y="2063662"/>
            <a:ext cx="11353800" cy="3544282"/>
          </a:xfrm>
        </p:spPr>
        <p:txBody>
          <a:bodyPr>
            <a:normAutofit/>
          </a:bodyPr>
          <a:lstStyle/>
          <a:p>
            <a:pPr marL="342900" indent="-342900">
              <a:buFont typeface="Arial" panose="020B0604020202020204" pitchFamily="34" charset="0"/>
              <a:buChar char="•"/>
            </a:pPr>
            <a:r>
              <a:rPr lang="en-US" sz="1900" dirty="0">
                <a:latin typeface="Calibri" panose="020F0502020204030204" pitchFamily="34" charset="0"/>
                <a:cs typeface="Calibri" panose="020F0502020204030204" pitchFamily="34" charset="0"/>
              </a:rPr>
              <a:t>Questions about:</a:t>
            </a:r>
          </a:p>
          <a:p>
            <a:pPr marL="342900" indent="-342900"/>
            <a:endParaRPr lang="en-US" sz="1400" dirty="0">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02FC6EA5-46EB-F460-D664-775F68FA9BE9}"/>
              </a:ext>
            </a:extLst>
          </p:cNvPr>
          <p:cNvSpPr>
            <a:spLocks noGrp="1"/>
          </p:cNvSpPr>
          <p:nvPr>
            <p:ph type="subTitle" idx="10"/>
          </p:nvPr>
        </p:nvSpPr>
        <p:spPr/>
        <p:txBody>
          <a:bodyPr/>
          <a:lstStyle/>
          <a:p>
            <a:r>
              <a:rPr lang="en-US" dirty="0"/>
              <a:t>Ask them now or never!</a:t>
            </a:r>
            <a:endParaRPr lang="en-US" dirty="0">
              <a:solidFill>
                <a:schemeClr val="bg2">
                  <a:lumMod val="50000"/>
                </a:schemeClr>
              </a:solidFill>
            </a:endParaRPr>
          </a:p>
          <a:p>
            <a:endParaRPr lang="en-US" dirty="0">
              <a:solidFill>
                <a:schemeClr val="bg2">
                  <a:lumMod val="50000"/>
                </a:schemeClr>
              </a:solidFill>
            </a:endParaRPr>
          </a:p>
        </p:txBody>
      </p:sp>
      <p:cxnSp>
        <p:nvCxnSpPr>
          <p:cNvPr id="6" name="Straight Connector 5">
            <a:extLst>
              <a:ext uri="{FF2B5EF4-FFF2-40B4-BE49-F238E27FC236}">
                <a16:creationId xmlns:a16="http://schemas.microsoft.com/office/drawing/2014/main" id="{7169B28C-7030-DCA1-4B1D-7E54D1942D32}"/>
              </a:ext>
            </a:extLst>
          </p:cNvPr>
          <p:cNvCxnSpPr>
            <a:cxnSpLocks/>
          </p:cNvCxnSpPr>
          <p:nvPr/>
        </p:nvCxnSpPr>
        <p:spPr>
          <a:xfrm>
            <a:off x="457198" y="1800031"/>
            <a:ext cx="11353802" cy="0"/>
          </a:xfrm>
          <a:prstGeom prst="line">
            <a:avLst/>
          </a:prstGeom>
          <a:ln w="222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393765"/>
      </p:ext>
    </p:extLst>
  </p:cSld>
  <p:clrMapOvr>
    <a:masterClrMapping/>
  </p:clrMapOvr>
</p:sld>
</file>

<file path=ppt/theme/theme1.xml><?xml version="1.0" encoding="utf-8"?>
<a:theme xmlns:a="http://schemas.openxmlformats.org/drawingml/2006/main" name="Office Theme">
  <a:themeElements>
    <a:clrScheme name="Mizzou Presentation 1">
      <a:dk1>
        <a:srgbClr val="000000"/>
      </a:dk1>
      <a:lt1>
        <a:srgbClr val="FFFFFF"/>
      </a:lt1>
      <a:dk2>
        <a:srgbClr val="000000"/>
      </a:dk2>
      <a:lt2>
        <a:srgbClr val="F8F8F8"/>
      </a:lt2>
      <a:accent1>
        <a:srgbClr val="F1B82C"/>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Template-BrandedPPT-6" id="{648E1F39-F695-A24A-8B75-DF137AAB295C}" vid="{F4737867-DE7B-9644-8FFE-45EB0F51A4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e822213-79e0-466b-8a07-6ccb94f3e524" xsi:nil="true"/>
    <lcf76f155ced4ddcb4097134ff3c332f xmlns="8f59010d-bfae-4690-b442-17aac1929a5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E19D1F250E694BAAD8C54BFD6B67B2" ma:contentTypeVersion="18" ma:contentTypeDescription="Create a new document." ma:contentTypeScope="" ma:versionID="cf0958d2d12217880b776b46973d618e">
  <xsd:schema xmlns:xsd="http://www.w3.org/2001/XMLSchema" xmlns:xs="http://www.w3.org/2001/XMLSchema" xmlns:p="http://schemas.microsoft.com/office/2006/metadata/properties" xmlns:ns2="8f59010d-bfae-4690-b442-17aac1929a53" xmlns:ns3="4e822213-79e0-466b-8a07-6ccb94f3e524" targetNamespace="http://schemas.microsoft.com/office/2006/metadata/properties" ma:root="true" ma:fieldsID="7b3197223b3e6ac5a8ded048afa74639" ns2:_="" ns3:_="">
    <xsd:import namespace="8f59010d-bfae-4690-b442-17aac1929a53"/>
    <xsd:import namespace="4e822213-79e0-466b-8a07-6ccb94f3e52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59010d-bfae-4690-b442-17aac1929a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e20e570-3a27-4eff-9ea0-d3488a33fbf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822213-79e0-466b-8a07-6ccb94f3e52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ec45b42-71d2-42b2-82cb-677ce56ef8ee}" ma:internalName="TaxCatchAll" ma:showField="CatchAllData" ma:web="4e822213-79e0-466b-8a07-6ccb94f3e5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A43361-620C-4CCB-B484-1D8E4E48F4D1}">
  <ds:schemaRefs>
    <ds:schemaRef ds:uri="http://schemas.microsoft.com/office/2006/metadata/properties"/>
    <ds:schemaRef ds:uri="http://schemas.microsoft.com/office/infopath/2007/PartnerControls"/>
    <ds:schemaRef ds:uri="4e822213-79e0-466b-8a07-6ccb94f3e524"/>
    <ds:schemaRef ds:uri="8f59010d-bfae-4690-b442-17aac1929a53"/>
  </ds:schemaRefs>
</ds:datastoreItem>
</file>

<file path=customXml/itemProps2.xml><?xml version="1.0" encoding="utf-8"?>
<ds:datastoreItem xmlns:ds="http://schemas.openxmlformats.org/officeDocument/2006/customXml" ds:itemID="{E6694EB8-9EA8-4394-810E-1922C688FF28}">
  <ds:schemaRefs>
    <ds:schemaRef ds:uri="http://schemas.microsoft.com/sharepoint/v3/contenttype/forms"/>
  </ds:schemaRefs>
</ds:datastoreItem>
</file>

<file path=customXml/itemProps3.xml><?xml version="1.0" encoding="utf-8"?>
<ds:datastoreItem xmlns:ds="http://schemas.openxmlformats.org/officeDocument/2006/customXml" ds:itemID="{8FD18C0B-1E76-49CC-AF63-17DCB8E7DB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59010d-bfae-4690-b442-17aac1929a53"/>
    <ds:schemaRef ds:uri="4e822213-79e0-466b-8a07-6ccb94f3e5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4383</TotalTime>
  <Words>819</Words>
  <Application>Microsoft Macintosh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Calibri</vt:lpstr>
      <vt:lpstr>Century Schoolbook</vt:lpstr>
      <vt:lpstr>Office Theme</vt:lpstr>
      <vt:lpstr>2024 MUIDSI Hackathon</vt:lpstr>
      <vt:lpstr>Problem Statement</vt:lpstr>
      <vt:lpstr>The Dataset – OECD Current Well-being</vt:lpstr>
      <vt:lpstr>The Dataset – OECD Current Well-being</vt:lpstr>
      <vt:lpstr>Analysis of Results – US Perspective</vt:lpstr>
      <vt:lpstr>Qualitative Investigation – US Perspective</vt:lpstr>
      <vt:lpstr>Presentation of Results &amp; Suggested Intervention(s)</vt:lpstr>
      <vt:lpstr>Scoring</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Mandy, Trevor</dc:creator>
  <cp:lastModifiedBy>Kumar, Ajay (MU-Student)</cp:lastModifiedBy>
  <cp:revision>51</cp:revision>
  <dcterms:created xsi:type="dcterms:W3CDTF">2024-02-10T19:39:33Z</dcterms:created>
  <dcterms:modified xsi:type="dcterms:W3CDTF">2024-04-09T16:04:06Z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0x010100D0E19D1F250E694BAAD8C54BFD6B67B2</vt:lpwstr>
  </property>
</Properties>
</file>