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sldIdLst>
    <p:sldId id="269" r:id="rId2"/>
    <p:sldId id="267" r:id="rId3"/>
    <p:sldId id="264" r:id="rId4"/>
    <p:sldId id="268" r:id="rId5"/>
    <p:sldId id="259" r:id="rId6"/>
    <p:sldId id="265" r:id="rId7"/>
    <p:sldId id="260" r:id="rId8"/>
    <p:sldId id="261" r:id="rId9"/>
    <p:sldId id="266" r:id="rId10"/>
    <p:sldId id="263"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8/6/2018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026C799-CFAD-450F-8C0E-44BADDA73201}" type="datetimeFigureOut">
              <a:rPr lang="en-US" smtClean="0"/>
              <a:pPr/>
              <a:t>8/6/2018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E85747-DA28-4DBC-82E9-5FAA134C2EB6}"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42918"/>
            <a:ext cx="7851648" cy="785818"/>
          </a:xfrm>
        </p:spPr>
        <p:txBody>
          <a:bodyPr>
            <a:normAutofit/>
          </a:bodyPr>
          <a:lstStyle/>
          <a:p>
            <a:pPr algn="l"/>
            <a:r>
              <a:rPr lang="en-IN" dirty="0" smtClean="0"/>
              <a:t> </a:t>
            </a:r>
            <a:r>
              <a:rPr lang="en-IN" sz="3100" dirty="0" smtClean="0"/>
              <a:t>DETAILS OF HARDWARE &amp; SOFTWARE</a:t>
            </a:r>
            <a:endParaRPr lang="en-IN" sz="3100" dirty="0"/>
          </a:p>
        </p:txBody>
      </p:sp>
      <p:sp>
        <p:nvSpPr>
          <p:cNvPr id="3" name="Subtitle 2"/>
          <p:cNvSpPr>
            <a:spLocks noGrp="1"/>
          </p:cNvSpPr>
          <p:nvPr>
            <p:ph type="subTitle" idx="1"/>
          </p:nvPr>
        </p:nvSpPr>
        <p:spPr>
          <a:xfrm>
            <a:off x="533400" y="1571612"/>
            <a:ext cx="7854696" cy="4714908"/>
          </a:xfrm>
        </p:spPr>
        <p:txBody>
          <a:bodyPr/>
          <a:lstStyle/>
          <a:p>
            <a:pPr algn="l"/>
            <a:r>
              <a:rPr lang="en-IN" dirty="0" smtClean="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00108"/>
            <a:ext cx="7851648" cy="857256"/>
          </a:xfrm>
        </p:spPr>
        <p:txBody>
          <a:bodyPr/>
          <a:lstStyle/>
          <a:p>
            <a:pPr algn="l"/>
            <a:r>
              <a:rPr lang="en-IN" dirty="0" smtClean="0"/>
              <a:t>   </a:t>
            </a:r>
            <a:r>
              <a:rPr lang="en-IN" sz="4000" dirty="0" smtClean="0"/>
              <a:t>REFERNCES</a:t>
            </a:r>
            <a:endParaRPr lang="en-IN" sz="4000" dirty="0"/>
          </a:p>
        </p:txBody>
      </p:sp>
      <p:sp>
        <p:nvSpPr>
          <p:cNvPr id="3" name="Subtitle 2"/>
          <p:cNvSpPr>
            <a:spLocks noGrp="1"/>
          </p:cNvSpPr>
          <p:nvPr>
            <p:ph type="subTitle" idx="1"/>
          </p:nvPr>
        </p:nvSpPr>
        <p:spPr>
          <a:xfrm>
            <a:off x="533400" y="2285992"/>
            <a:ext cx="7854696" cy="2695144"/>
          </a:xfrm>
        </p:spPr>
        <p:txBody>
          <a:bodyPr/>
          <a:lstStyle/>
          <a:p>
            <a:pPr marL="571500" indent="-571500" algn="l">
              <a:buFont typeface="+mj-lt"/>
              <a:buAutoNum type="romanUcPeriod"/>
            </a:pPr>
            <a:r>
              <a:rPr lang="en-IN" dirty="0" smtClean="0"/>
              <a:t>Smart Trolley  using  smart phone and </a:t>
            </a:r>
            <a:r>
              <a:rPr lang="en-IN" dirty="0" err="1" smtClean="0"/>
              <a:t>arduino</a:t>
            </a:r>
            <a:r>
              <a:rPr lang="en-IN" dirty="0" smtClean="0"/>
              <a:t> |OMICS International</a:t>
            </a:r>
          </a:p>
          <a:p>
            <a:pPr marL="571500" indent="-571500" algn="l">
              <a:buFont typeface="+mj-lt"/>
              <a:buAutoNum type="romanUcPeriod"/>
            </a:pPr>
            <a:r>
              <a:rPr lang="en-IN" dirty="0" smtClean="0"/>
              <a:t>Smart Trolley –Research Gate </a:t>
            </a:r>
            <a:endParaRPr lang="en-IN"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0042"/>
            <a:ext cx="9144000" cy="857256"/>
          </a:xfrm>
        </p:spPr>
        <p:txBody>
          <a:bodyPr>
            <a:normAutofit/>
          </a:bodyPr>
          <a:lstStyle/>
          <a:p>
            <a:pPr algn="ctr"/>
            <a:r>
              <a:rPr lang="en-IN" sz="4000" dirty="0" smtClean="0">
                <a:latin typeface="+mn-lt"/>
              </a:rPr>
              <a:t>   ABSTRACT</a:t>
            </a:r>
            <a:endParaRPr lang="en-IN" sz="4000" dirty="0">
              <a:latin typeface="+mn-lt"/>
            </a:endParaRPr>
          </a:p>
        </p:txBody>
      </p:sp>
      <p:sp>
        <p:nvSpPr>
          <p:cNvPr id="3" name="Subtitle 2"/>
          <p:cNvSpPr>
            <a:spLocks noGrp="1"/>
          </p:cNvSpPr>
          <p:nvPr>
            <p:ph type="subTitle" idx="1"/>
          </p:nvPr>
        </p:nvSpPr>
        <p:spPr>
          <a:xfrm>
            <a:off x="1071538" y="2000240"/>
            <a:ext cx="7854696" cy="3552400"/>
          </a:xfrm>
        </p:spPr>
        <p:txBody>
          <a:bodyPr>
            <a:normAutofit/>
          </a:bodyPr>
          <a:lstStyle/>
          <a:p>
            <a:pPr algn="just"/>
            <a:r>
              <a:rPr lang="en-US" dirty="0" smtClean="0"/>
              <a:t>The </a:t>
            </a:r>
            <a:r>
              <a:rPr lang="en-US" dirty="0" smtClean="0"/>
              <a:t>‘</a:t>
            </a:r>
            <a:r>
              <a:rPr lang="en-US" sz="2400" b="1" dirty="0" smtClean="0">
                <a:latin typeface="Arial" pitchFamily="34" charset="0"/>
                <a:cs typeface="Arial" pitchFamily="34" charset="0"/>
              </a:rPr>
              <a:t>Intelligent </a:t>
            </a:r>
            <a:r>
              <a:rPr lang="en-US" sz="2400" b="1" dirty="0" smtClean="0">
                <a:latin typeface="Arial" pitchFamily="34" charset="0"/>
                <a:cs typeface="Arial" pitchFamily="34" charset="0"/>
              </a:rPr>
              <a:t>Shopping </a:t>
            </a:r>
            <a:r>
              <a:rPr lang="en-US" sz="2400" b="1" dirty="0" smtClean="0">
                <a:latin typeface="Arial" pitchFamily="34" charset="0"/>
                <a:cs typeface="Arial" pitchFamily="34" charset="0"/>
              </a:rPr>
              <a:t>Basket’ </a:t>
            </a:r>
            <a:r>
              <a:rPr lang="en-US" dirty="0" smtClean="0"/>
              <a:t>is </a:t>
            </a:r>
            <a:r>
              <a:rPr lang="en-US" dirty="0" smtClean="0"/>
              <a:t>a Smart </a:t>
            </a:r>
            <a:r>
              <a:rPr lang="en-US" sz="2400" b="1" dirty="0" smtClean="0">
                <a:latin typeface="Arial" pitchFamily="34" charset="0"/>
                <a:cs typeface="Arial" pitchFamily="34" charset="0"/>
              </a:rPr>
              <a:t>Basket</a:t>
            </a:r>
            <a:r>
              <a:rPr lang="en-US" sz="2800" b="1" dirty="0" smtClean="0">
                <a:latin typeface="Arial" pitchFamily="34" charset="0"/>
                <a:cs typeface="Arial" pitchFamily="34" charset="0"/>
              </a:rPr>
              <a:t> </a:t>
            </a:r>
            <a:r>
              <a:rPr lang="en-US" dirty="0" smtClean="0"/>
              <a:t>which integrates </a:t>
            </a:r>
            <a:r>
              <a:rPr lang="en-US" dirty="0" smtClean="0"/>
              <a:t>a </a:t>
            </a:r>
            <a:r>
              <a:rPr lang="en-US" dirty="0" err="1" smtClean="0"/>
              <a:t>Arduino</a:t>
            </a:r>
            <a:r>
              <a:rPr lang="en-US" dirty="0" smtClean="0"/>
              <a:t> Embedded </a:t>
            </a:r>
            <a:r>
              <a:rPr lang="en-US" dirty="0" smtClean="0"/>
              <a:t>Chip with </a:t>
            </a:r>
            <a:r>
              <a:rPr lang="en-US" dirty="0" smtClean="0"/>
              <a:t>RFID code Scanners </a:t>
            </a:r>
            <a:r>
              <a:rPr lang="en-US" dirty="0" smtClean="0"/>
              <a:t>and a Battery kit to allow users to self checkout </a:t>
            </a:r>
            <a:r>
              <a:rPr lang="en-US" dirty="0" smtClean="0"/>
              <a:t>at Super </a:t>
            </a:r>
            <a:r>
              <a:rPr lang="en-US" dirty="0" smtClean="0"/>
              <a:t>Markets.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Index</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14422"/>
          </a:xfrm>
        </p:spPr>
        <p:txBody>
          <a:bodyPr>
            <a:normAutofit/>
          </a:bodyPr>
          <a:lstStyle/>
          <a:p>
            <a:pPr algn="ctr"/>
            <a:r>
              <a:rPr lang="en-IN" i="1" dirty="0" smtClean="0"/>
              <a:t>    INTRODUCTION</a:t>
            </a:r>
            <a:r>
              <a:rPr lang="en-IN" dirty="0" smtClean="0"/>
              <a:t> </a:t>
            </a:r>
            <a:endParaRPr lang="en-IN" dirty="0"/>
          </a:p>
        </p:txBody>
      </p:sp>
      <p:sp>
        <p:nvSpPr>
          <p:cNvPr id="3" name="Subtitle 2"/>
          <p:cNvSpPr>
            <a:spLocks noGrp="1"/>
          </p:cNvSpPr>
          <p:nvPr>
            <p:ph type="subTitle" idx="1"/>
          </p:nvPr>
        </p:nvSpPr>
        <p:spPr>
          <a:xfrm>
            <a:off x="1714480" y="1857364"/>
            <a:ext cx="7072362" cy="4500594"/>
          </a:xfrm>
        </p:spPr>
        <p:txBody>
          <a:bodyPr vert="horz" anchor="t">
            <a:normAutofit lnSpcReduction="10000"/>
          </a:bodyPr>
          <a:lstStyle/>
          <a:p>
            <a:pPr algn="just"/>
            <a:r>
              <a:rPr lang="en-US" sz="1800" dirty="0" smtClean="0"/>
              <a:t>In </a:t>
            </a:r>
            <a:r>
              <a:rPr lang="en-US" sz="1800" dirty="0" smtClean="0"/>
              <a:t>the modern world, every supermarket and hypermarkets employ shopping baskets and shopping trolleys in order to aid customers to select and store the products which they intend to purchase. </a:t>
            </a:r>
            <a:endParaRPr lang="en-US" sz="1800" dirty="0" smtClean="0"/>
          </a:p>
          <a:p>
            <a:pPr algn="just"/>
            <a:endParaRPr lang="en-US" sz="1800" dirty="0" smtClean="0"/>
          </a:p>
          <a:p>
            <a:pPr algn="just"/>
            <a:r>
              <a:rPr lang="en-US" sz="1800" dirty="0" smtClean="0"/>
              <a:t>The </a:t>
            </a:r>
            <a:r>
              <a:rPr lang="en-US" sz="1800" dirty="0" smtClean="0"/>
              <a:t>customers have to drop every product which they wish to purchase into the shopping cart and then proceed to checkout at the billing counter. </a:t>
            </a:r>
            <a:endParaRPr lang="en-US" sz="1800" dirty="0" smtClean="0"/>
          </a:p>
          <a:p>
            <a:pPr algn="just"/>
            <a:endParaRPr lang="en-US" sz="1800" dirty="0" smtClean="0"/>
          </a:p>
          <a:p>
            <a:pPr algn="just"/>
            <a:r>
              <a:rPr lang="en-US" sz="1800" dirty="0" smtClean="0"/>
              <a:t>The </a:t>
            </a:r>
            <a:r>
              <a:rPr lang="en-US" sz="1800" dirty="0" smtClean="0"/>
              <a:t>billing process is quite tedious and highly time consuming and has created the need for shops to employ more and more human resource in the billing section, and yet waiting time remains considerably high. </a:t>
            </a:r>
            <a:endParaRPr lang="en-US" sz="1800" dirty="0" smtClean="0"/>
          </a:p>
          <a:p>
            <a:pPr algn="just"/>
            <a:endParaRPr lang="en-US" sz="1800" dirty="0" smtClean="0"/>
          </a:p>
          <a:p>
            <a:pPr algn="just"/>
            <a:r>
              <a:rPr lang="en-US" sz="1800" dirty="0" smtClean="0"/>
              <a:t>In </a:t>
            </a:r>
            <a:r>
              <a:rPr lang="en-US" sz="1800" dirty="0" smtClean="0"/>
              <a:t>a world where technology is replacing the ways we pursue everyday activity, the future of the retail industry also lies in more and more automated devices.</a:t>
            </a:r>
          </a:p>
          <a:p>
            <a:pPr algn="just"/>
            <a:endParaRPr lang="en-US" sz="1800" dirty="0" smtClean="0"/>
          </a:p>
          <a:p>
            <a:pPr algn="just"/>
            <a:endParaRPr lang="en-IN" sz="1800" dirty="0" smtClean="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357166"/>
            <a:ext cx="7851648" cy="785818"/>
          </a:xfrm>
        </p:spPr>
        <p:txBody>
          <a:bodyPr>
            <a:normAutofit/>
          </a:bodyPr>
          <a:lstStyle/>
          <a:p>
            <a:pPr algn="ctr"/>
            <a:r>
              <a:rPr lang="en-IN" dirty="0" smtClean="0"/>
              <a:t> </a:t>
            </a:r>
            <a:r>
              <a:rPr lang="en-IN" sz="3600" dirty="0" smtClean="0">
                <a:latin typeface="+mn-lt"/>
              </a:rPr>
              <a:t>AIM AND OBJECTIVES</a:t>
            </a:r>
            <a:endParaRPr lang="en-IN" sz="3600" dirty="0">
              <a:latin typeface="+mn-lt"/>
            </a:endParaRPr>
          </a:p>
        </p:txBody>
      </p:sp>
      <p:sp>
        <p:nvSpPr>
          <p:cNvPr id="3" name="Subtitle 2"/>
          <p:cNvSpPr>
            <a:spLocks noGrp="1"/>
          </p:cNvSpPr>
          <p:nvPr>
            <p:ph type="subTitle" idx="1"/>
          </p:nvPr>
        </p:nvSpPr>
        <p:spPr>
          <a:xfrm>
            <a:off x="1000100" y="1357298"/>
            <a:ext cx="7929618" cy="5143536"/>
          </a:xfrm>
        </p:spPr>
        <p:txBody>
          <a:bodyPr>
            <a:normAutofit/>
          </a:bodyPr>
          <a:lstStyle/>
          <a:p>
            <a:pPr algn="just">
              <a:buFont typeface="Wingdings" pitchFamily="2" charset="2"/>
              <a:buChar char="v"/>
            </a:pPr>
            <a:r>
              <a:rPr lang="en-IN" sz="2000" dirty="0" smtClean="0"/>
              <a:t>  </a:t>
            </a:r>
            <a:r>
              <a:rPr lang="en-IN" sz="2000" b="1" dirty="0" smtClean="0"/>
              <a:t>AIM</a:t>
            </a:r>
            <a:r>
              <a:rPr lang="en-IN" sz="2000" dirty="0" smtClean="0"/>
              <a:t> :  </a:t>
            </a:r>
          </a:p>
          <a:p>
            <a:pPr algn="just"/>
            <a:r>
              <a:rPr lang="en-IN" sz="1600" dirty="0" smtClean="0"/>
              <a:t>     </a:t>
            </a:r>
            <a:r>
              <a:rPr lang="en-US" sz="1800" dirty="0" smtClean="0"/>
              <a:t>The Intelligent Shopping Basket  aims to reduce ,</a:t>
            </a:r>
            <a:r>
              <a:rPr lang="en-US" sz="1800" dirty="0" smtClean="0"/>
              <a:t>and possibly </a:t>
            </a:r>
            <a:r>
              <a:rPr lang="en-US" sz="1800" dirty="0" smtClean="0"/>
              <a:t>eliminate the total waiting time of customers, </a:t>
            </a:r>
            <a:r>
              <a:rPr lang="en-US" sz="1800" dirty="0" smtClean="0"/>
              <a:t>lower the </a:t>
            </a:r>
            <a:r>
              <a:rPr lang="en-US" sz="1800" dirty="0" smtClean="0"/>
              <a:t>total manpower requirement and expenses for </a:t>
            </a:r>
            <a:r>
              <a:rPr lang="en-US" sz="1800" dirty="0" smtClean="0"/>
              <a:t>markets and </a:t>
            </a:r>
            <a:r>
              <a:rPr lang="en-US" sz="1800" dirty="0" smtClean="0"/>
              <a:t>increase efficiency overall. </a:t>
            </a:r>
          </a:p>
          <a:p>
            <a:pPr algn="just"/>
            <a:endParaRPr lang="en-IN" sz="1600" dirty="0" smtClean="0"/>
          </a:p>
          <a:p>
            <a:pPr algn="just"/>
            <a:endParaRPr lang="en-IN" sz="1600" dirty="0" smtClean="0"/>
          </a:p>
          <a:p>
            <a:pPr algn="just">
              <a:buFont typeface="Wingdings" pitchFamily="2" charset="2"/>
              <a:buChar char="v"/>
            </a:pPr>
            <a:r>
              <a:rPr lang="en-IN" sz="2000" b="1" dirty="0" smtClean="0"/>
              <a:t>OBJECTIVES</a:t>
            </a:r>
            <a:r>
              <a:rPr lang="en-IN" sz="2000" dirty="0" smtClean="0"/>
              <a:t>:</a:t>
            </a:r>
          </a:p>
          <a:p>
            <a:pPr algn="just"/>
            <a:r>
              <a:rPr lang="en-US" sz="1800" dirty="0" smtClean="0"/>
              <a:t>The </a:t>
            </a:r>
            <a:r>
              <a:rPr lang="en-US" sz="1800" dirty="0" smtClean="0"/>
              <a:t>main objective of this project is to reduce and eliminate time taken in billing counter in super markets by designing an Intelligent Shopping Basket which uses </a:t>
            </a:r>
            <a:r>
              <a:rPr lang="en-US" sz="1800" dirty="0" smtClean="0"/>
              <a:t>RFID scanners </a:t>
            </a:r>
            <a:r>
              <a:rPr lang="en-US" sz="1800" dirty="0" smtClean="0"/>
              <a:t>to allow users to self-checkout and increase productivity time.</a:t>
            </a:r>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Literature Surveyed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500042"/>
            <a:ext cx="7851648" cy="1071570"/>
          </a:xfrm>
        </p:spPr>
        <p:txBody>
          <a:bodyPr>
            <a:normAutofit/>
          </a:bodyPr>
          <a:lstStyle/>
          <a:p>
            <a:pPr algn="l"/>
            <a:r>
              <a:rPr lang="en-IN" dirty="0" smtClean="0"/>
              <a:t>  </a:t>
            </a:r>
            <a:r>
              <a:rPr lang="en-IN" sz="3200" dirty="0" smtClean="0">
                <a:latin typeface="+mn-lt"/>
              </a:rPr>
              <a:t>PROBLEM STATEMENT</a:t>
            </a:r>
            <a:endParaRPr lang="en-IN" sz="3200" dirty="0">
              <a:latin typeface="+mn-lt"/>
            </a:endParaRPr>
          </a:p>
        </p:txBody>
      </p:sp>
      <p:sp>
        <p:nvSpPr>
          <p:cNvPr id="3" name="Subtitle 2"/>
          <p:cNvSpPr>
            <a:spLocks noGrp="1"/>
          </p:cNvSpPr>
          <p:nvPr>
            <p:ph type="subTitle" idx="1"/>
          </p:nvPr>
        </p:nvSpPr>
        <p:spPr>
          <a:xfrm>
            <a:off x="1289304" y="2143116"/>
            <a:ext cx="7854696" cy="2838020"/>
          </a:xfrm>
        </p:spPr>
        <p:txBody>
          <a:bodyPr/>
          <a:lstStyle/>
          <a:p>
            <a:pPr algn="l"/>
            <a:r>
              <a:rPr lang="en-IN" dirty="0" smtClean="0"/>
              <a:t>   </a:t>
            </a:r>
            <a:r>
              <a:rPr lang="en-IN" sz="2000" dirty="0" smtClean="0"/>
              <a:t>After </a:t>
            </a:r>
            <a:r>
              <a:rPr lang="en-IN" sz="2000" dirty="0" smtClean="0"/>
              <a:t>shopping </a:t>
            </a:r>
            <a:r>
              <a:rPr lang="en-IN" sz="2000" dirty="0" smtClean="0"/>
              <a:t>grocery products in the shopping mall it becomes a challenging task to pay a bill by standing in the queue. To overcome with these problem we have designed a smart trolley in such a manner that every customer </a:t>
            </a:r>
            <a:r>
              <a:rPr lang="en-IN" sz="2000" dirty="0" smtClean="0"/>
              <a:t>can manage the </a:t>
            </a:r>
            <a:r>
              <a:rPr lang="en-IN" sz="2000" dirty="0" smtClean="0"/>
              <a:t>bill using </a:t>
            </a:r>
            <a:r>
              <a:rPr lang="en-IN" sz="2000" dirty="0" smtClean="0"/>
              <a:t>mobile </a:t>
            </a:r>
            <a:r>
              <a:rPr lang="en-IN" sz="2000" dirty="0" smtClean="0"/>
              <a:t>application in the android system.</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8662" y="785794"/>
            <a:ext cx="7851648" cy="1071570"/>
          </a:xfrm>
        </p:spPr>
        <p:txBody>
          <a:bodyPr/>
          <a:lstStyle/>
          <a:p>
            <a:pPr algn="l"/>
            <a:r>
              <a:rPr lang="en-IN" dirty="0" smtClean="0"/>
              <a:t> </a:t>
            </a:r>
            <a:r>
              <a:rPr lang="en-IN" sz="3200" dirty="0" smtClean="0"/>
              <a:t>SCOPE OF OUR PROJECT</a:t>
            </a:r>
            <a:endParaRPr lang="en-IN" sz="3200" dirty="0"/>
          </a:p>
        </p:txBody>
      </p:sp>
      <p:sp>
        <p:nvSpPr>
          <p:cNvPr id="3" name="Subtitle 2"/>
          <p:cNvSpPr>
            <a:spLocks noGrp="1"/>
          </p:cNvSpPr>
          <p:nvPr>
            <p:ph type="subTitle" idx="1"/>
          </p:nvPr>
        </p:nvSpPr>
        <p:spPr>
          <a:xfrm>
            <a:off x="1071538" y="2143116"/>
            <a:ext cx="7715304" cy="3786214"/>
          </a:xfrm>
        </p:spPr>
        <p:txBody>
          <a:bodyPr>
            <a:normAutofit/>
          </a:bodyPr>
          <a:lstStyle/>
          <a:p>
            <a:pPr algn="just"/>
            <a:r>
              <a:rPr lang="en-IN" dirty="0" smtClean="0"/>
              <a:t>  </a:t>
            </a:r>
            <a:r>
              <a:rPr lang="en-IN" sz="1900" dirty="0" smtClean="0"/>
              <a:t>We have to update the details of the product items in the memory unit of trolley time to time. We take the help of Internet of Things and some software with the help of which all information will be updated regularly. Also, with the help of optical sensor, motors, and motor drivers, we will make trolley in such a way that it will follow the customer which purchasing items and it maintains the safe distance between customer and itself.</a:t>
            </a:r>
            <a:endParaRPr lang="en-IN" sz="19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diagram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348</TotalTime>
  <Words>366</Words>
  <Application>Microsoft Office PowerPoint</Application>
  <PresentationFormat>On-screen Show (4:3)</PresentationFormat>
  <Paragraphs>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Title</vt:lpstr>
      <vt:lpstr>   ABSTRACT</vt:lpstr>
      <vt:lpstr>Index</vt:lpstr>
      <vt:lpstr>    INTRODUCTION </vt:lpstr>
      <vt:lpstr> AIM AND OBJECTIVES</vt:lpstr>
      <vt:lpstr>Literature Surveyed</vt:lpstr>
      <vt:lpstr>  PROBLEM STATEMENT</vt:lpstr>
      <vt:lpstr> SCOPE OF OUR PROJECT</vt:lpstr>
      <vt:lpstr>Block diagram</vt:lpstr>
      <vt:lpstr> DETAILS OF HARDWARE &amp; SOFTWARE</vt:lpstr>
      <vt:lpstr>   REFERNCES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Sushma</dc:creator>
  <cp:lastModifiedBy>Student</cp:lastModifiedBy>
  <cp:revision>36</cp:revision>
  <dcterms:created xsi:type="dcterms:W3CDTF">2018-08-04T06:46:06Z</dcterms:created>
  <dcterms:modified xsi:type="dcterms:W3CDTF">2018-08-06T09:26:41Z</dcterms:modified>
</cp:coreProperties>
</file>