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97F69-92CA-4275-B3AE-29C9A46561C3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BD3A-B808-4839-96FB-342EC7137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1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bhinav\L&amp;T - PPT Design Guidelines\_Slides_Work\gri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83327"/>
            <a:ext cx="9144000" cy="435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 defTabSz="685647"/>
            <a:endParaRPr lang="en-IN" sz="140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65" tIns="34289" rIns="68565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IN" sz="140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IN" sz="1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10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37774"/>
            <a:ext cx="9144000" cy="205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9" rIns="68565" bIns="34289" rtlCol="0" anchor="ctr"/>
          <a:lstStyle/>
          <a:p>
            <a:pPr algn="ctr" defTabSz="685630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151458" y="4936040"/>
            <a:ext cx="2863586" cy="207747"/>
          </a:xfrm>
          <a:prstGeom prst="rect">
            <a:avLst/>
          </a:prstGeom>
          <a:noFill/>
        </p:spPr>
        <p:txBody>
          <a:bodyPr wrap="none" lIns="68565" tIns="34289" rIns="68565" bIns="34289" rtlCol="0">
            <a:spAutoFit/>
          </a:bodyPr>
          <a:lstStyle/>
          <a:p>
            <a:pPr algn="ctr" defTabSz="685630">
              <a:defRPr/>
            </a:pPr>
            <a:r>
              <a:rPr lang="en-US" sz="9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Restricted Circulation | L&amp;T Technology Services | © 2016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7" y="4936043"/>
            <a:ext cx="460947" cy="207747"/>
          </a:xfrm>
          <a:prstGeom prst="rect">
            <a:avLst/>
          </a:prstGeom>
          <a:noFill/>
        </p:spPr>
        <p:txBody>
          <a:bodyPr wrap="square" lIns="68565" tIns="34289" rIns="68565" bIns="34289" rtlCol="0">
            <a:spAutoFit/>
          </a:bodyPr>
          <a:lstStyle/>
          <a:p>
            <a:pPr algn="r" defTabSz="685630"/>
            <a:fld id="{D1AD548E-8EA6-684F-9B89-4E9F5DC57BB8}" type="slidenum">
              <a:rPr lang="en-US" sz="9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algn="r" defTabSz="685630"/>
              <a:t>‹#›</a:t>
            </a:fld>
            <a:endParaRPr lang="en-US" sz="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IN" sz="1400">
                <a:solidFill>
                  <a:srgbClr val="FFFFFF"/>
                </a:solidFill>
              </a:endParaRPr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IN" sz="1400">
                <a:solidFill>
                  <a:srgbClr val="FFFFFF"/>
                </a:solidFill>
              </a:endParaRPr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51"/>
            <a:ext cx="8382000" cy="345719"/>
          </a:xfrm>
          <a:prstGeom prst="rect">
            <a:avLst/>
          </a:prstGeom>
        </p:spPr>
        <p:txBody>
          <a:bodyPr vert="horz" lIns="91422" tIns="45711" rIns="91422" bIns="45711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71"/>
            <a:ext cx="8229600" cy="3733165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marL="171410" marR="0" lvl="0" indent="-171410" algn="l" defTabSz="68563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229" marR="0" lvl="1" indent="-171410" algn="l" defTabSz="68563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039" marR="0" lvl="2" indent="-171410" algn="l" defTabSz="68563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199850" marR="0" lvl="3" indent="-171410" algn="l" defTabSz="68563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2662" marR="0" lvl="4" indent="-171410" algn="l" defTabSz="68563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63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10" marR="0" indent="-171410" algn="l" defTabSz="68563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"/>
        </a:buBlip>
        <a:tabLst>
          <a:tab pos="18093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229" marR="0" indent="-171410" algn="l" defTabSz="68563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"/>
        </a:buBlip>
        <a:tabLst>
          <a:tab pos="18093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039" marR="0" indent="-171410" algn="l" defTabSz="68563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"/>
        </a:buBlip>
        <a:tabLst>
          <a:tab pos="18093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9850" marR="0" indent="-171410" algn="l" defTabSz="68563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"/>
        </a:buBlip>
        <a:tabLst>
          <a:tab pos="18093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2662" marR="0" indent="-171410" algn="l" defTabSz="68563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"/>
        </a:buBlip>
        <a:tabLst>
          <a:tab pos="18093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480" indent="-171410" algn="l" defTabSz="68563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5" indent="-171410" algn="l" defTabSz="68563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0" indent="-171410" algn="l" defTabSz="68563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9" indent="-171410" algn="l" defTabSz="68563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2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3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5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6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9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9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2" algn="l" defTabSz="685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49" y="129366"/>
            <a:ext cx="4723154" cy="369332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268287" lvl="3" defTabSz="685783">
              <a:lnSpc>
                <a:spcPct val="90000"/>
              </a:lnSpc>
              <a:spcBef>
                <a:spcPts val="750"/>
              </a:spcBef>
              <a:tabLst>
                <a:tab pos="714375" algn="l"/>
              </a:tabLst>
            </a:pPr>
            <a:r>
              <a:rPr lang="en-US" sz="2000" kern="1200" dirty="0" err="1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en-US" sz="20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Deployment</a:t>
            </a:r>
            <a:endParaRPr lang="en-US" sz="2000" kern="12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11414" y="523476"/>
            <a:ext cx="5146443" cy="4091477"/>
            <a:chOff x="987552" y="-227646"/>
            <a:chExt cx="6299339" cy="4526039"/>
          </a:xfrm>
        </p:grpSpPr>
        <p:sp>
          <p:nvSpPr>
            <p:cNvPr id="36" name="Rounded Rectangle 35"/>
            <p:cNvSpPr/>
            <p:nvPr/>
          </p:nvSpPr>
          <p:spPr>
            <a:xfrm>
              <a:off x="987552" y="63969"/>
              <a:ext cx="6299339" cy="423442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accent2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 descr="AWS-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44" y="-227646"/>
              <a:ext cx="402270" cy="402269"/>
            </a:xfrm>
            <a:prstGeom prst="rect">
              <a:avLst/>
            </a:prstGeom>
          </p:spPr>
        </p:pic>
        <p:pic>
          <p:nvPicPr>
            <p:cNvPr id="46" name="Picture 45" descr="Amazon-Elastic-Load-Balacing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424" y="1768216"/>
              <a:ext cx="572118" cy="572117"/>
            </a:xfrm>
            <a:prstGeom prst="rect">
              <a:avLst/>
            </a:prstGeom>
          </p:spPr>
        </p:pic>
        <p:sp>
          <p:nvSpPr>
            <p:cNvPr id="154" name="TextBox 31"/>
            <p:cNvSpPr txBox="1">
              <a:spLocks noChangeArrowheads="1"/>
            </p:cNvSpPr>
            <p:nvPr/>
          </p:nvSpPr>
          <p:spPr bwMode="auto">
            <a:xfrm>
              <a:off x="2983652" y="3064724"/>
              <a:ext cx="2601786" cy="21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85800"/>
              <a:r>
                <a:rPr lang="en-US" sz="675" b="1" dirty="0" smtClean="0">
                  <a:solidFill>
                    <a:prstClr val="black"/>
                  </a:solidFill>
                  <a:latin typeface="Helvetica Neue"/>
                  <a:ea typeface="Verdana" pitchFamily="34" charset="0"/>
                  <a:cs typeface="Helvetica Neue"/>
                </a:rPr>
                <a:t>EC2 Scaling </a:t>
              </a:r>
              <a:r>
                <a:rPr lang="en-US" sz="675" b="1" dirty="0">
                  <a:solidFill>
                    <a:prstClr val="black"/>
                  </a:solidFill>
                  <a:latin typeface="Helvetica Neue"/>
                  <a:ea typeface="Verdana" pitchFamily="34" charset="0"/>
                  <a:cs typeface="Helvetica Neue"/>
                </a:rPr>
                <a:t>group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45984" y="2303242"/>
              <a:ext cx="765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900" dirty="0">
                  <a:solidFill>
                    <a:prstClr val="black"/>
                  </a:solidFill>
                </a:rPr>
                <a:t>Elastic Load Balancer</a:t>
              </a:r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1781126" y="1310930"/>
              <a:ext cx="547153" cy="348697"/>
            </a:xfrm>
            <a:prstGeom prst="bentConnector3">
              <a:avLst>
                <a:gd name="adj1" fmla="val 2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1828820" y="2867301"/>
              <a:ext cx="434393" cy="322809"/>
            </a:xfrm>
            <a:prstGeom prst="bentConnector3">
              <a:avLst>
                <a:gd name="adj1" fmla="val 992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1566169" y="3111752"/>
              <a:ext cx="2601786" cy="217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85800"/>
              <a:r>
                <a:rPr lang="en-US" sz="675" b="1" dirty="0" smtClean="0">
                  <a:solidFill>
                    <a:prstClr val="black"/>
                  </a:solidFill>
                  <a:latin typeface="Helvetica Neue"/>
                  <a:ea typeface="Verdana" pitchFamily="34" charset="0"/>
                  <a:cs typeface="Helvetica Neue"/>
                </a:rPr>
                <a:t>EC2 Scaling </a:t>
              </a:r>
              <a:r>
                <a:rPr lang="en-US" sz="675" b="1" dirty="0">
                  <a:solidFill>
                    <a:prstClr val="black"/>
                  </a:solidFill>
                  <a:latin typeface="Helvetica Neue"/>
                  <a:ea typeface="Verdana" pitchFamily="34" charset="0"/>
                  <a:cs typeface="Helvetica Neue"/>
                </a:rPr>
                <a:t>group</a:t>
              </a: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29" y="792120"/>
            <a:ext cx="356566" cy="35656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869783" y="1101951"/>
            <a:ext cx="463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>
                <a:solidFill>
                  <a:prstClr val="black"/>
                </a:solidFill>
              </a:rPr>
              <a:t>IAM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02121" y="1231570"/>
            <a:ext cx="46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solidFill>
                  <a:srgbClr val="002060"/>
                </a:solidFill>
              </a:rPr>
              <a:t>VPC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560914" y="1535751"/>
            <a:ext cx="1250115" cy="217403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7" y="2311169"/>
            <a:ext cx="736499" cy="736499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3874299" y="293938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900" dirty="0" smtClean="0">
                <a:solidFill>
                  <a:prstClr val="black"/>
                </a:solidFill>
              </a:rPr>
              <a:t>App Server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893449" y="1535751"/>
            <a:ext cx="1065108" cy="220270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160" name="TextBox 31"/>
          <p:cNvSpPr txBox="1">
            <a:spLocks noChangeArrowheads="1"/>
          </p:cNvSpPr>
          <p:nvPr/>
        </p:nvSpPr>
        <p:spPr bwMode="auto">
          <a:xfrm>
            <a:off x="4204996" y="3506708"/>
            <a:ext cx="2549448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/>
            <a:r>
              <a:rPr lang="en-US" sz="675" b="1" dirty="0" err="1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RDS</a:t>
            </a:r>
            <a:endParaRPr lang="en-US" sz="675" b="1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149" y="2343376"/>
            <a:ext cx="611065" cy="611065"/>
          </a:xfrm>
          <a:prstGeom prst="rect">
            <a:avLst/>
          </a:prstGeom>
        </p:spPr>
      </p:pic>
      <p:sp>
        <p:nvSpPr>
          <p:cNvPr id="163" name="TextBox 11"/>
          <p:cNvSpPr txBox="1"/>
          <p:nvPr/>
        </p:nvSpPr>
        <p:spPr>
          <a:xfrm>
            <a:off x="258925" y="2883625"/>
            <a:ext cx="558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 smtClean="0">
                <a:solidFill>
                  <a:srgbClr val="000000"/>
                </a:solidFill>
              </a:rPr>
              <a:t>Users</a:t>
            </a:r>
            <a:endParaRPr lang="en-IN" sz="1100" dirty="0">
              <a:solidFill>
                <a:srgbClr val="000000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865" y="2331271"/>
            <a:ext cx="485681" cy="510059"/>
          </a:xfrm>
          <a:prstGeom prst="rect">
            <a:avLst/>
          </a:prstGeom>
        </p:spPr>
      </p:pic>
      <p:cxnSp>
        <p:nvCxnSpPr>
          <p:cNvPr id="169" name="Straight Arrow Connector 168"/>
          <p:cNvCxnSpPr>
            <a:stCxn id="164" idx="1"/>
            <a:endCxn id="46" idx="1"/>
          </p:cNvCxnSpPr>
          <p:nvPr/>
        </p:nvCxnSpPr>
        <p:spPr>
          <a:xfrm>
            <a:off x="698546" y="2586301"/>
            <a:ext cx="132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0527" y="2598400"/>
            <a:ext cx="749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900" dirty="0" smtClean="0">
                <a:solidFill>
                  <a:prstClr val="black"/>
                </a:solidFill>
              </a:rPr>
              <a:t>HTTPS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2014448" y="1450085"/>
            <a:ext cx="4536408" cy="2953706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bg2">
                <a:lumMod val="75000"/>
              </a:schemeClr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177170" y="2858773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900" dirty="0" smtClean="0">
                <a:solidFill>
                  <a:prstClr val="black"/>
                </a:solidFill>
              </a:rPr>
              <a:t>MySQL</a:t>
            </a:r>
            <a:endParaRPr lang="en-US" sz="900" dirty="0">
              <a:solidFill>
                <a:prstClr val="black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98" y="792443"/>
            <a:ext cx="366749" cy="366749"/>
          </a:xfrm>
          <a:prstGeom prst="rect">
            <a:avLst/>
          </a:prstGeom>
        </p:spPr>
      </p:pic>
      <p:sp>
        <p:nvSpPr>
          <p:cNvPr id="192" name="TextBox 191"/>
          <p:cNvSpPr txBox="1"/>
          <p:nvPr/>
        </p:nvSpPr>
        <p:spPr>
          <a:xfrm>
            <a:off x="5124323" y="1094820"/>
            <a:ext cx="755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 smtClean="0">
                <a:solidFill>
                  <a:prstClr val="black"/>
                </a:solidFill>
              </a:rPr>
              <a:t>CloudWatch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2552125" y="1727084"/>
            <a:ext cx="920437" cy="1982700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217" name="Picture 2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09" y="2353128"/>
            <a:ext cx="736499" cy="736499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2611491" y="2980507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900" dirty="0" smtClean="0">
                <a:solidFill>
                  <a:prstClr val="black"/>
                </a:solidFill>
              </a:rPr>
              <a:t>Web server</a:t>
            </a:r>
            <a:endParaRPr lang="en-US" sz="900" dirty="0">
              <a:solidFill>
                <a:prstClr val="black"/>
              </a:solidFill>
            </a:endParaRPr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625" y="3842041"/>
            <a:ext cx="366590" cy="371577"/>
          </a:xfrm>
          <a:prstGeom prst="rect">
            <a:avLst/>
          </a:prstGeom>
        </p:spPr>
      </p:pic>
      <p:sp>
        <p:nvSpPr>
          <p:cNvPr id="222" name="TextBox 221"/>
          <p:cNvSpPr txBox="1"/>
          <p:nvPr/>
        </p:nvSpPr>
        <p:spPr>
          <a:xfrm>
            <a:off x="2805415" y="4192230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900" dirty="0" smtClean="0">
                <a:solidFill>
                  <a:prstClr val="black"/>
                </a:solidFill>
              </a:rPr>
              <a:t>S3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L&amp;T Theme 2</Template>
  <TotalTime>28050</TotalTime>
  <Words>26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Verdana</vt:lpstr>
      <vt:lpstr>2_L&amp;T Theme 2</vt:lpstr>
      <vt:lpstr>AWS Deployment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LTTS_Proposal_OnlinePortalMigration_v2</dc:title>
  <dc:creator>zs</dc:creator>
  <dc:description>Proposed Architecture</dc:description>
  <cp:lastModifiedBy>Salman Hamza Hussain</cp:lastModifiedBy>
  <cp:revision>866</cp:revision>
  <dcterms:created xsi:type="dcterms:W3CDTF">2016-04-28T10:20:29Z</dcterms:created>
  <dcterms:modified xsi:type="dcterms:W3CDTF">2017-02-02T14:17:28Z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LTTS_Proposal_OnlinePortalMigration_v2</vt:lpwstr>
  </property>
  <property fmtid="{D5CDD505-2E9C-101B-9397-08002B2CF9AE}" pid="3" name="SlideDescription">
    <vt:lpwstr>Proposed Architecture</vt:lpwstr>
  </property>
</Properties>
</file>