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9" r:id="rId4"/>
    <p:sldId id="270" r:id="rId5"/>
    <p:sldId id="262" r:id="rId6"/>
    <p:sldId id="259" r:id="rId7"/>
    <p:sldId id="271" r:id="rId8"/>
    <p:sldId id="27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2424" autoAdjust="0"/>
  </p:normalViewPr>
  <p:slideViewPr>
    <p:cSldViewPr snapToGrid="0">
      <p:cViewPr varScale="1">
        <p:scale>
          <a:sx n="76" d="100"/>
          <a:sy n="76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4E48D-E61D-49A5-AEE3-4DCF7A92603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F7DBB4C3-85A7-4233-BCE2-593582744001}">
      <dgm:prSet phldrT="[Text]"/>
      <dgm:spPr/>
      <dgm:t>
        <a:bodyPr/>
        <a:lstStyle/>
        <a:p>
          <a:r>
            <a:rPr lang="en-IN" dirty="0" smtClean="0"/>
            <a:t>Local IIS Server</a:t>
          </a:r>
          <a:endParaRPr lang="en-IN" dirty="0"/>
        </a:p>
      </dgm:t>
    </dgm:pt>
    <dgm:pt modelId="{1E21F394-C815-4E26-9A97-CCB2DF81D5EA}" type="parTrans" cxnId="{69F96F92-F10B-42AC-93D3-F798EA362D03}">
      <dgm:prSet/>
      <dgm:spPr/>
      <dgm:t>
        <a:bodyPr/>
        <a:lstStyle/>
        <a:p>
          <a:endParaRPr lang="en-IN"/>
        </a:p>
      </dgm:t>
    </dgm:pt>
    <dgm:pt modelId="{9F8338A5-BBF2-4E62-A82C-CCE968F6C926}" type="sibTrans" cxnId="{69F96F92-F10B-42AC-93D3-F798EA362D03}">
      <dgm:prSet/>
      <dgm:spPr/>
      <dgm:t>
        <a:bodyPr/>
        <a:lstStyle/>
        <a:p>
          <a:endParaRPr lang="en-IN"/>
        </a:p>
      </dgm:t>
    </dgm:pt>
    <dgm:pt modelId="{A76D3BB8-F7B7-432E-BFB2-98A174E33939}">
      <dgm:prSet phldrT="[Text]"/>
      <dgm:spPr/>
      <dgm:t>
        <a:bodyPr/>
        <a:lstStyle/>
        <a:p>
          <a:r>
            <a:rPr lang="en-IN" dirty="0" smtClean="0"/>
            <a:t>Node Server</a:t>
          </a:r>
          <a:endParaRPr lang="en-IN" dirty="0"/>
        </a:p>
      </dgm:t>
    </dgm:pt>
    <dgm:pt modelId="{3CD53E6C-CEF8-4A60-A50E-77A45A34D07C}" type="parTrans" cxnId="{9871034F-E159-4FCB-85B7-A73651DC53C2}">
      <dgm:prSet/>
      <dgm:spPr/>
      <dgm:t>
        <a:bodyPr/>
        <a:lstStyle/>
        <a:p>
          <a:endParaRPr lang="en-IN"/>
        </a:p>
      </dgm:t>
    </dgm:pt>
    <dgm:pt modelId="{53B5987A-67E4-48A7-A7EB-EF121E541F69}" type="sibTrans" cxnId="{9871034F-E159-4FCB-85B7-A73651DC53C2}">
      <dgm:prSet/>
      <dgm:spPr/>
      <dgm:t>
        <a:bodyPr/>
        <a:lstStyle/>
        <a:p>
          <a:endParaRPr lang="en-IN"/>
        </a:p>
      </dgm:t>
    </dgm:pt>
    <dgm:pt modelId="{2E26D0BB-0DA0-4326-9CCB-4267CCC13F85}">
      <dgm:prSet phldrT="[Text]"/>
      <dgm:spPr/>
      <dgm:t>
        <a:bodyPr/>
        <a:lstStyle/>
        <a:p>
          <a:r>
            <a:rPr lang="en-IN" dirty="0" smtClean="0"/>
            <a:t>Browser</a:t>
          </a:r>
          <a:endParaRPr lang="en-IN" dirty="0"/>
        </a:p>
      </dgm:t>
    </dgm:pt>
    <dgm:pt modelId="{56006536-6C8C-43C3-89F3-438CED2BB874}" type="parTrans" cxnId="{2E84205C-8674-4BE6-B361-A47763A13BB8}">
      <dgm:prSet/>
      <dgm:spPr/>
      <dgm:t>
        <a:bodyPr/>
        <a:lstStyle/>
        <a:p>
          <a:endParaRPr lang="en-IN"/>
        </a:p>
      </dgm:t>
    </dgm:pt>
    <dgm:pt modelId="{3D1DEF59-B02B-4682-94EB-FE8E62E8BD37}" type="sibTrans" cxnId="{2E84205C-8674-4BE6-B361-A47763A13BB8}">
      <dgm:prSet/>
      <dgm:spPr/>
      <dgm:t>
        <a:bodyPr/>
        <a:lstStyle/>
        <a:p>
          <a:endParaRPr lang="en-IN"/>
        </a:p>
      </dgm:t>
    </dgm:pt>
    <dgm:pt modelId="{5250DA83-7EF3-4906-B430-3C8D0F54E214}" type="pres">
      <dgm:prSet presAssocID="{00D4E48D-E61D-49A5-AEE3-4DCF7A92603E}" presName="Name0" presStyleCnt="0">
        <dgm:presLayoutVars>
          <dgm:dir/>
          <dgm:resizeHandles val="exact"/>
        </dgm:presLayoutVars>
      </dgm:prSet>
      <dgm:spPr/>
    </dgm:pt>
    <dgm:pt modelId="{C743BF92-1FB5-4336-A554-9928ACB27398}" type="pres">
      <dgm:prSet presAssocID="{F7DBB4C3-85A7-4233-BCE2-593582744001}" presName="node" presStyleLbl="node1" presStyleIdx="0" presStyleCnt="3" custLinFactNeighborX="17432" custLinFactNeighborY="1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18E315-283F-4A74-81A8-1A55BE6F6CC5}" type="pres">
      <dgm:prSet presAssocID="{9F8338A5-BBF2-4E62-A82C-CCE968F6C926}" presName="sibTrans" presStyleLbl="sibTrans2D1" presStyleIdx="0" presStyleCnt="2"/>
      <dgm:spPr/>
    </dgm:pt>
    <dgm:pt modelId="{0AC36517-D53A-4862-BE3C-C859C3168F73}" type="pres">
      <dgm:prSet presAssocID="{9F8338A5-BBF2-4E62-A82C-CCE968F6C926}" presName="connectorText" presStyleLbl="sibTrans2D1" presStyleIdx="0" presStyleCnt="2"/>
      <dgm:spPr/>
    </dgm:pt>
    <dgm:pt modelId="{DE406A02-9B0D-40F7-89A5-F3888C0AAFD7}" type="pres">
      <dgm:prSet presAssocID="{A76D3BB8-F7B7-432E-BFB2-98A174E33939}" presName="node" presStyleLbl="node1" presStyleIdx="1" presStyleCnt="3" custLinFactNeighborX="-7748" custLinFactNeighborY="-12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BF6EAB-770C-408B-A31C-20CBDD0B69D0}" type="pres">
      <dgm:prSet presAssocID="{53B5987A-67E4-48A7-A7EB-EF121E541F69}" presName="sibTrans" presStyleLbl="sibTrans2D1" presStyleIdx="1" presStyleCnt="2"/>
      <dgm:spPr/>
    </dgm:pt>
    <dgm:pt modelId="{35638944-39D4-4E03-AED7-839C39FCDB49}" type="pres">
      <dgm:prSet presAssocID="{53B5987A-67E4-48A7-A7EB-EF121E541F69}" presName="connectorText" presStyleLbl="sibTrans2D1" presStyleIdx="1" presStyleCnt="2"/>
      <dgm:spPr/>
    </dgm:pt>
    <dgm:pt modelId="{2BFC565F-B53E-49E4-B03C-5B3588898B3A}" type="pres">
      <dgm:prSet presAssocID="{2E26D0BB-0DA0-4326-9CCB-4267CCC13F85}" presName="node" presStyleLbl="node1" presStyleIdx="2" presStyleCnt="3" custScaleX="92660" custLinFactNeighborX="-18400" custLinFactNeighborY="-1291">
        <dgm:presLayoutVars>
          <dgm:bulletEnabled val="1"/>
        </dgm:presLayoutVars>
      </dgm:prSet>
      <dgm:spPr/>
    </dgm:pt>
  </dgm:ptLst>
  <dgm:cxnLst>
    <dgm:cxn modelId="{A6279002-9F26-4AE1-B219-EBA5E811774D}" type="presOf" srcId="{2E26D0BB-0DA0-4326-9CCB-4267CCC13F85}" destId="{2BFC565F-B53E-49E4-B03C-5B3588898B3A}" srcOrd="0" destOrd="0" presId="urn:microsoft.com/office/officeart/2005/8/layout/process1"/>
    <dgm:cxn modelId="{E90774E4-7E60-4BF6-A95B-B8400BE91476}" type="presOf" srcId="{A76D3BB8-F7B7-432E-BFB2-98A174E33939}" destId="{DE406A02-9B0D-40F7-89A5-F3888C0AAFD7}" srcOrd="0" destOrd="0" presId="urn:microsoft.com/office/officeart/2005/8/layout/process1"/>
    <dgm:cxn modelId="{A1ECE5FD-000B-43A9-8240-22988B9E8A2F}" type="presOf" srcId="{9F8338A5-BBF2-4E62-A82C-CCE968F6C926}" destId="{1518E315-283F-4A74-81A8-1A55BE6F6CC5}" srcOrd="0" destOrd="0" presId="urn:microsoft.com/office/officeart/2005/8/layout/process1"/>
    <dgm:cxn modelId="{65F64971-7BAF-49B2-A9E1-E33C28282BCC}" type="presOf" srcId="{F7DBB4C3-85A7-4233-BCE2-593582744001}" destId="{C743BF92-1FB5-4336-A554-9928ACB27398}" srcOrd="0" destOrd="0" presId="urn:microsoft.com/office/officeart/2005/8/layout/process1"/>
    <dgm:cxn modelId="{2E84205C-8674-4BE6-B361-A47763A13BB8}" srcId="{00D4E48D-E61D-49A5-AEE3-4DCF7A92603E}" destId="{2E26D0BB-0DA0-4326-9CCB-4267CCC13F85}" srcOrd="2" destOrd="0" parTransId="{56006536-6C8C-43C3-89F3-438CED2BB874}" sibTransId="{3D1DEF59-B02B-4682-94EB-FE8E62E8BD37}"/>
    <dgm:cxn modelId="{D55D9C9D-4520-4D46-B5EE-447C756DE846}" type="presOf" srcId="{9F8338A5-BBF2-4E62-A82C-CCE968F6C926}" destId="{0AC36517-D53A-4862-BE3C-C859C3168F73}" srcOrd="1" destOrd="0" presId="urn:microsoft.com/office/officeart/2005/8/layout/process1"/>
    <dgm:cxn modelId="{5EDB576F-57EB-40A8-944E-66C798BA8515}" type="presOf" srcId="{00D4E48D-E61D-49A5-AEE3-4DCF7A92603E}" destId="{5250DA83-7EF3-4906-B430-3C8D0F54E214}" srcOrd="0" destOrd="0" presId="urn:microsoft.com/office/officeart/2005/8/layout/process1"/>
    <dgm:cxn modelId="{89332537-3007-4461-9CEF-BCFF0F4A689E}" type="presOf" srcId="{53B5987A-67E4-48A7-A7EB-EF121E541F69}" destId="{65BF6EAB-770C-408B-A31C-20CBDD0B69D0}" srcOrd="0" destOrd="0" presId="urn:microsoft.com/office/officeart/2005/8/layout/process1"/>
    <dgm:cxn modelId="{69F96F92-F10B-42AC-93D3-F798EA362D03}" srcId="{00D4E48D-E61D-49A5-AEE3-4DCF7A92603E}" destId="{F7DBB4C3-85A7-4233-BCE2-593582744001}" srcOrd="0" destOrd="0" parTransId="{1E21F394-C815-4E26-9A97-CCB2DF81D5EA}" sibTransId="{9F8338A5-BBF2-4E62-A82C-CCE968F6C926}"/>
    <dgm:cxn modelId="{EBD8A763-FE38-491D-8F84-86124A0FADA0}" type="presOf" srcId="{53B5987A-67E4-48A7-A7EB-EF121E541F69}" destId="{35638944-39D4-4E03-AED7-839C39FCDB49}" srcOrd="1" destOrd="0" presId="urn:microsoft.com/office/officeart/2005/8/layout/process1"/>
    <dgm:cxn modelId="{9871034F-E159-4FCB-85B7-A73651DC53C2}" srcId="{00D4E48D-E61D-49A5-AEE3-4DCF7A92603E}" destId="{A76D3BB8-F7B7-432E-BFB2-98A174E33939}" srcOrd="1" destOrd="0" parTransId="{3CD53E6C-CEF8-4A60-A50E-77A45A34D07C}" sibTransId="{53B5987A-67E4-48A7-A7EB-EF121E541F69}"/>
    <dgm:cxn modelId="{9AEA6BDE-090C-420E-85C5-AEE457916D02}" type="presParOf" srcId="{5250DA83-7EF3-4906-B430-3C8D0F54E214}" destId="{C743BF92-1FB5-4336-A554-9928ACB27398}" srcOrd="0" destOrd="0" presId="urn:microsoft.com/office/officeart/2005/8/layout/process1"/>
    <dgm:cxn modelId="{6623021E-6E16-4D9E-8B57-495661DACF2D}" type="presParOf" srcId="{5250DA83-7EF3-4906-B430-3C8D0F54E214}" destId="{1518E315-283F-4A74-81A8-1A55BE6F6CC5}" srcOrd="1" destOrd="0" presId="urn:microsoft.com/office/officeart/2005/8/layout/process1"/>
    <dgm:cxn modelId="{73BD7F71-B26B-47AE-B66F-9D4688D6FD7E}" type="presParOf" srcId="{1518E315-283F-4A74-81A8-1A55BE6F6CC5}" destId="{0AC36517-D53A-4862-BE3C-C859C3168F73}" srcOrd="0" destOrd="0" presId="urn:microsoft.com/office/officeart/2005/8/layout/process1"/>
    <dgm:cxn modelId="{56468527-3673-46ED-9CE8-758C3D9D20A2}" type="presParOf" srcId="{5250DA83-7EF3-4906-B430-3C8D0F54E214}" destId="{DE406A02-9B0D-40F7-89A5-F3888C0AAFD7}" srcOrd="2" destOrd="0" presId="urn:microsoft.com/office/officeart/2005/8/layout/process1"/>
    <dgm:cxn modelId="{EC21F8FC-287D-4739-A63A-0A2B0453AAE3}" type="presParOf" srcId="{5250DA83-7EF3-4906-B430-3C8D0F54E214}" destId="{65BF6EAB-770C-408B-A31C-20CBDD0B69D0}" srcOrd="3" destOrd="0" presId="urn:microsoft.com/office/officeart/2005/8/layout/process1"/>
    <dgm:cxn modelId="{41398ECA-D1D2-4E19-9C06-6EC57622170A}" type="presParOf" srcId="{65BF6EAB-770C-408B-A31C-20CBDD0B69D0}" destId="{35638944-39D4-4E03-AED7-839C39FCDB49}" srcOrd="0" destOrd="0" presId="urn:microsoft.com/office/officeart/2005/8/layout/process1"/>
    <dgm:cxn modelId="{89730755-70A4-4CB8-9F1F-966726AB564C}" type="presParOf" srcId="{5250DA83-7EF3-4906-B430-3C8D0F54E214}" destId="{2BFC565F-B53E-49E4-B03C-5B3588898B3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r>
            <a:rPr lang="en-US" dirty="0" smtClean="0"/>
            <a:t>Azure Cloud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President, CEO title"/>
        </a:ext>
      </dgm:extLs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5F5A6335-6630-4D71-8A8D-82747DBEDD02}" type="asst">
      <dgm:prSet phldrT="[Text]"/>
      <dgm:spPr/>
      <dgm:t>
        <a:bodyPr/>
        <a:lstStyle/>
        <a:p>
          <a:r>
            <a:rPr lang="en-US" dirty="0" smtClean="0"/>
            <a:t>App</a:t>
          </a:r>
          <a:r>
            <a:rPr lang="en-US" baseline="0" dirty="0" smtClean="0"/>
            <a:t> Service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Vice President 1 title"/>
        </a:ext>
      </dgm:extLst>
    </dgm:pt>
    <dgm:pt modelId="{1D68A030-C6F3-413B-8622-5590D9ED1D15}" type="parTrans" cxnId="{D9315502-9429-4195-A4A9-CF2CAF046280}">
      <dgm:prSet/>
      <dgm:spPr/>
      <dgm:t>
        <a:bodyPr/>
        <a:lstStyle/>
        <a:p>
          <a:endParaRPr lang="en-US"/>
        </a:p>
      </dgm:t>
    </dgm:pt>
    <dgm:pt modelId="{A1EBADD5-FED1-449B-BA17-8D2135A730AD}" type="sibTrans" cxnId="{D9315502-9429-4195-A4A9-CF2CAF046280}">
      <dgm:prSet/>
      <dgm:spPr/>
      <dgm:t>
        <a:bodyPr/>
        <a:lstStyle/>
        <a:p>
          <a:endParaRPr lang="en-US"/>
        </a:p>
      </dgm:t>
    </dgm:pt>
    <dgm:pt modelId="{9C3EAEEF-C270-4551-B717-002B7258BE62}" type="asst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Vice President 2 title"/>
        </a:ext>
      </dgm:extLst>
    </dgm:pt>
    <dgm:pt modelId="{18F7FD5D-1C01-4166-B0F4-682A0F50265B}" type="parTrans" cxnId="{F30018D1-4F3C-437E-8231-28A174D21A74}">
      <dgm:prSet/>
      <dgm:spPr/>
      <dgm:t>
        <a:bodyPr/>
        <a:lstStyle/>
        <a:p>
          <a:endParaRPr lang="en-US"/>
        </a:p>
      </dgm:t>
    </dgm:pt>
    <dgm:pt modelId="{6FBDC2F0-6216-4109-A300-07D6F209AA66}" type="sibTrans" cxnId="{F30018D1-4F3C-437E-8231-28A174D21A74}">
      <dgm:prSet/>
      <dgm:spPr/>
      <dgm:t>
        <a:bodyPr/>
        <a:lstStyle/>
        <a:p>
          <a:endParaRPr lang="en-US"/>
        </a:p>
      </dgm:t>
    </dgm:pt>
    <dgm:pt modelId="{2866B383-62A2-4912-AC9F-124B2D3AECA7}" type="asst">
      <dgm:prSet phldrT="[Text]"/>
      <dgm:spPr/>
      <dgm:t>
        <a:bodyPr/>
        <a:lstStyle/>
        <a:p>
          <a:r>
            <a:rPr lang="en-US" dirty="0" smtClean="0"/>
            <a:t>Source</a:t>
          </a:r>
          <a:r>
            <a:rPr lang="en-US" baseline="0" dirty="0" smtClean="0"/>
            <a:t> Code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Manager 2 title under Vice President 1"/>
        </a:ext>
      </dgm:extLst>
    </dgm:pt>
    <dgm:pt modelId="{A570EF85-1F31-4BF3-8CA6-365F0F21A542}" type="parTrans" cxnId="{19C324B7-6145-40F5-B47C-9DE86921A49F}">
      <dgm:prSet/>
      <dgm:spPr/>
      <dgm:t>
        <a:bodyPr/>
        <a:lstStyle/>
        <a:p>
          <a:endParaRPr lang="en-US"/>
        </a:p>
      </dgm:t>
    </dgm:pt>
    <dgm:pt modelId="{B5E336F6-EFD2-4469-B712-F16F31580230}" type="sibTrans" cxnId="{19C324B7-6145-40F5-B47C-9DE86921A49F}">
      <dgm:prSet/>
      <dgm:spPr/>
      <dgm:t>
        <a:bodyPr/>
        <a:lstStyle/>
        <a:p>
          <a:endParaRPr lang="en-US"/>
        </a:p>
      </dgm:t>
    </dgm:pt>
    <dgm:pt modelId="{DE1351FC-366C-4273-A111-DC947E8A830B}" type="asst">
      <dgm:prSet phldrT="[Text]"/>
      <dgm:spPr/>
      <dgm:t>
        <a:bodyPr/>
        <a:lstStyle/>
        <a:p>
          <a:r>
            <a:rPr lang="en-US" dirty="0" smtClean="0"/>
            <a:t>Database</a:t>
          </a:r>
          <a:r>
            <a:rPr lang="en-US" baseline="0" dirty="0" smtClean="0"/>
            <a:t> Script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Manager 2 title under Vice President 2"/>
        </a:ext>
      </dgm:extLst>
    </dgm:pt>
    <dgm:pt modelId="{6D4DE3A9-598B-4441-BDA6-9B286F8B9ADD}" type="parTrans" cxnId="{F2A4967A-5CC5-45A9-A79B-0C19430F09B4}">
      <dgm:prSet/>
      <dgm:spPr/>
      <dgm:t>
        <a:bodyPr/>
        <a:lstStyle/>
        <a:p>
          <a:endParaRPr lang="en-US"/>
        </a:p>
      </dgm:t>
    </dgm:pt>
    <dgm:pt modelId="{DDEB2D0A-9FE5-451E-BE3B-C958B117F53A}" type="sibTrans" cxnId="{F2A4967A-5CC5-45A9-A79B-0C19430F09B4}">
      <dgm:prSet/>
      <dgm:spPr/>
      <dgm:t>
        <a:bodyPr/>
        <a:lstStyle/>
        <a:p>
          <a:endParaRPr lang="en-US"/>
        </a:p>
      </dgm:t>
    </dgm:pt>
    <dgm:pt modelId="{C090A8F0-5230-4E6C-A0E9-6959D7DC2D1A}" type="asst">
      <dgm:prSet phldrT="[Text]"/>
      <dgm:spPr/>
      <dgm:t>
        <a:bodyPr/>
        <a:lstStyle/>
        <a:p>
          <a:r>
            <a:rPr lang="en-US" dirty="0" smtClean="0"/>
            <a:t>Source Control(GIT)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Manager 1 title under Vice President 1"/>
        </a:ext>
      </dgm:extLst>
    </dgm:pt>
    <dgm:pt modelId="{4D3EC4EC-3C77-46A0-81E9-A5426E8F9477}" type="parTrans" cxnId="{EAD14E24-4C12-49BB-9C7C-AE27B6BB681E}">
      <dgm:prSet/>
      <dgm:spPr/>
      <dgm:t>
        <a:bodyPr/>
        <a:lstStyle/>
        <a:p>
          <a:endParaRPr lang="en-US"/>
        </a:p>
      </dgm:t>
    </dgm:pt>
    <dgm:pt modelId="{C4D96458-F556-4F1B-8D40-6DE839F69941}" type="sibTrans" cxnId="{EAD14E24-4C12-49BB-9C7C-AE27B6BB681E}">
      <dgm:prSet/>
      <dgm:spPr/>
      <dgm:t>
        <a:bodyPr/>
        <a:lstStyle/>
        <a:p>
          <a:endParaRPr lang="en-US"/>
        </a:p>
      </dgm:t>
    </dgm:pt>
    <dgm:pt modelId="{24BE58B0-E455-4498-9ABD-FB91A86DAEB4}" type="asst">
      <dgm:prSet phldrT="[Text]"/>
      <dgm:spPr/>
      <dgm:t>
        <a:bodyPr/>
        <a:lstStyle/>
        <a:p>
          <a:r>
            <a:rPr lang="en-US" dirty="0" smtClean="0"/>
            <a:t>SQL</a:t>
          </a:r>
          <a:r>
            <a:rPr lang="en-US" baseline="0" dirty="0" smtClean="0"/>
            <a:t> Server 2017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Manager 1 title under Vice President 2"/>
        </a:ext>
      </dgm:extLst>
    </dgm:pt>
    <dgm:pt modelId="{2E165D0A-6580-4617-BC8B-4CF288B94908}" type="parTrans" cxnId="{1E0C22A1-98D7-4BF6-9C31-3FEE71245D28}">
      <dgm:prSet/>
      <dgm:spPr/>
      <dgm:t>
        <a:bodyPr/>
        <a:lstStyle/>
        <a:p>
          <a:endParaRPr lang="en-US"/>
        </a:p>
      </dgm:t>
    </dgm:pt>
    <dgm:pt modelId="{9351FF79-9D11-4376-9C71-5A63D54FD4DA}" type="sibTrans" cxnId="{1E0C22A1-98D7-4BF6-9C31-3FEE71245D28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 custLinFactNeighborX="1853" custLinFactNeighborY="12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53425F9F-A766-4F4F-BE7E-8967A57E25F5}" type="pres">
      <dgm:prSet presAssocID="{1AE76108-91FB-44D8-8A89-B8E208F7E5CA}" presName="hierChild3" presStyleCnt="0"/>
      <dgm:spPr/>
    </dgm:pt>
    <dgm:pt modelId="{68C4EFF2-445F-4267-8276-3476572E2322}" type="pres">
      <dgm:prSet presAssocID="{1D68A030-C6F3-413B-8622-5590D9ED1D15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AF728B47-EBAB-4EC6-904A-07F266E4DACA}" type="pres">
      <dgm:prSet presAssocID="{5F5A6335-6630-4D71-8A8D-82747DBEDD02}" presName="hierRoot3" presStyleCnt="0">
        <dgm:presLayoutVars>
          <dgm:hierBranch val="init"/>
        </dgm:presLayoutVars>
      </dgm:prSet>
      <dgm:spPr/>
    </dgm:pt>
    <dgm:pt modelId="{DD5351A4-1354-47FA-ABA6-EE4079D952E3}" type="pres">
      <dgm:prSet presAssocID="{5F5A6335-6630-4D71-8A8D-82747DBEDD02}" presName="rootComposite3" presStyleCnt="0"/>
      <dgm:spPr/>
    </dgm:pt>
    <dgm:pt modelId="{940E95D1-7142-4E02-A0BE-B91C30369A64}" type="pres">
      <dgm:prSet presAssocID="{5F5A6335-6630-4D71-8A8D-82747DBEDD02}" presName="rootText3" presStyleLbl="asst1" presStyleIdx="0" presStyleCnt="6" custScaleY="60214" custLinFactNeighborX="19917" custLinFactNeighborY="-16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9A1E52-B498-4A1B-BE2F-B7CEA92EF782}" type="pres">
      <dgm:prSet presAssocID="{5F5A6335-6630-4D71-8A8D-82747DBEDD02}" presName="rootConnector3" presStyleLbl="asst1" presStyleIdx="0" presStyleCnt="6"/>
      <dgm:spPr/>
      <dgm:t>
        <a:bodyPr/>
        <a:lstStyle/>
        <a:p>
          <a:endParaRPr lang="en-US"/>
        </a:p>
      </dgm:t>
    </dgm:pt>
    <dgm:pt modelId="{CE1341E2-B64C-4A42-99B7-9AEFFD1FC2CF}" type="pres">
      <dgm:prSet presAssocID="{5F5A6335-6630-4D71-8A8D-82747DBEDD02}" presName="hierChild6" presStyleCnt="0"/>
      <dgm:spPr/>
    </dgm:pt>
    <dgm:pt modelId="{7E8C11CE-7313-4CE8-8C3E-C45393A9B8EC}" type="pres">
      <dgm:prSet presAssocID="{5F5A6335-6630-4D71-8A8D-82747DBEDD02}" presName="hierChild7" presStyleCnt="0"/>
      <dgm:spPr/>
    </dgm:pt>
    <dgm:pt modelId="{BDC0F990-141B-4ABC-8E09-EA478ED95FD5}" type="pres">
      <dgm:prSet presAssocID="{4D3EC4EC-3C77-46A0-81E9-A5426E8F9477}" presName="Name111" presStyleLbl="parChTrans1D3" presStyleIdx="0" presStyleCnt="4"/>
      <dgm:spPr/>
      <dgm:t>
        <a:bodyPr/>
        <a:lstStyle/>
        <a:p>
          <a:endParaRPr lang="en-US"/>
        </a:p>
      </dgm:t>
    </dgm:pt>
    <dgm:pt modelId="{59C0A571-C35A-42F5-A3BC-DF25B8AF0245}" type="pres">
      <dgm:prSet presAssocID="{C090A8F0-5230-4E6C-A0E9-6959D7DC2D1A}" presName="hierRoot3" presStyleCnt="0">
        <dgm:presLayoutVars>
          <dgm:hierBranch val="init"/>
        </dgm:presLayoutVars>
      </dgm:prSet>
      <dgm:spPr/>
    </dgm:pt>
    <dgm:pt modelId="{36DCC548-DB4A-4094-AA60-9ADD4BD644DD}" type="pres">
      <dgm:prSet presAssocID="{C090A8F0-5230-4E6C-A0E9-6959D7DC2D1A}" presName="rootComposite3" presStyleCnt="0"/>
      <dgm:spPr/>
    </dgm:pt>
    <dgm:pt modelId="{08F61584-B8B8-4DD7-A9CB-E16EF2024AD1}" type="pres">
      <dgm:prSet presAssocID="{C090A8F0-5230-4E6C-A0E9-6959D7DC2D1A}" presName="rootText3" presStyleLbl="asst1" presStyleIdx="1" presStyleCnt="6" custScaleX="75268" custScaleY="68939" custLinFactNeighborX="5850" custLinFactNeighborY="-277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D193AE-0436-4B44-BB7A-5A4FAFCE92C2}" type="pres">
      <dgm:prSet presAssocID="{C090A8F0-5230-4E6C-A0E9-6959D7DC2D1A}" presName="rootConnector3" presStyleLbl="asst1" presStyleIdx="1" presStyleCnt="6"/>
      <dgm:spPr/>
      <dgm:t>
        <a:bodyPr/>
        <a:lstStyle/>
        <a:p>
          <a:endParaRPr lang="en-US"/>
        </a:p>
      </dgm:t>
    </dgm:pt>
    <dgm:pt modelId="{F55A34F5-FD9D-4EE6-871A-060E62169078}" type="pres">
      <dgm:prSet presAssocID="{C090A8F0-5230-4E6C-A0E9-6959D7DC2D1A}" presName="hierChild6" presStyleCnt="0"/>
      <dgm:spPr/>
    </dgm:pt>
    <dgm:pt modelId="{7D6ED127-A800-4CCD-973A-40D59B983348}" type="pres">
      <dgm:prSet presAssocID="{C090A8F0-5230-4E6C-A0E9-6959D7DC2D1A}" presName="hierChild7" presStyleCnt="0"/>
      <dgm:spPr/>
    </dgm:pt>
    <dgm:pt modelId="{09677423-A508-4B4B-8D1B-485A7D42FCFA}" type="pres">
      <dgm:prSet presAssocID="{A570EF85-1F31-4BF3-8CA6-365F0F21A542}" presName="Name111" presStyleLbl="parChTrans1D3" presStyleIdx="1" presStyleCnt="4"/>
      <dgm:spPr/>
      <dgm:t>
        <a:bodyPr/>
        <a:lstStyle/>
        <a:p>
          <a:endParaRPr lang="en-US"/>
        </a:p>
      </dgm:t>
    </dgm:pt>
    <dgm:pt modelId="{E09469CB-99DC-4FC7-B060-1C8DD4736F7E}" type="pres">
      <dgm:prSet presAssocID="{2866B383-62A2-4912-AC9F-124B2D3AECA7}" presName="hierRoot3" presStyleCnt="0">
        <dgm:presLayoutVars>
          <dgm:hierBranch val="init"/>
        </dgm:presLayoutVars>
      </dgm:prSet>
      <dgm:spPr/>
    </dgm:pt>
    <dgm:pt modelId="{9177EAF4-426E-461E-B9A5-B90772624AC7}" type="pres">
      <dgm:prSet presAssocID="{2866B383-62A2-4912-AC9F-124B2D3AECA7}" presName="rootComposite3" presStyleCnt="0"/>
      <dgm:spPr/>
    </dgm:pt>
    <dgm:pt modelId="{14F192BF-2D3E-4CA9-8D4B-DAA255E1B9B5}" type="pres">
      <dgm:prSet presAssocID="{2866B383-62A2-4912-AC9F-124B2D3AECA7}" presName="rootText3" presStyleLbl="asst1" presStyleIdx="2" presStyleCnt="6" custScaleX="65105" custScaleY="70821" custLinFactNeighborX="6947" custLinFactNeighborY="-27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D6DB96-7034-463B-BE36-5B3FB4EBB276}" type="pres">
      <dgm:prSet presAssocID="{2866B383-62A2-4912-AC9F-124B2D3AECA7}" presName="rootConnector3" presStyleLbl="asst1" presStyleIdx="2" presStyleCnt="6"/>
      <dgm:spPr/>
      <dgm:t>
        <a:bodyPr/>
        <a:lstStyle/>
        <a:p>
          <a:endParaRPr lang="en-US"/>
        </a:p>
      </dgm:t>
    </dgm:pt>
    <dgm:pt modelId="{D0E7A5EF-87FD-49F8-A1B9-BD44900A5AF4}" type="pres">
      <dgm:prSet presAssocID="{2866B383-62A2-4912-AC9F-124B2D3AECA7}" presName="hierChild6" presStyleCnt="0"/>
      <dgm:spPr/>
    </dgm:pt>
    <dgm:pt modelId="{42072533-25C4-4A09-8B1C-01BEC51E9AD3}" type="pres">
      <dgm:prSet presAssocID="{2866B383-62A2-4912-AC9F-124B2D3AECA7}" presName="hierChild7" presStyleCnt="0"/>
      <dgm:spPr/>
    </dgm:pt>
    <dgm:pt modelId="{EC13BC23-278C-469E-8670-19E5A3767C11}" type="pres">
      <dgm:prSet presAssocID="{18F7FD5D-1C01-4166-B0F4-682A0F50265B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74C8F862-6171-4635-BA50-8596E0F018EC}" type="pres">
      <dgm:prSet presAssocID="{9C3EAEEF-C270-4551-B717-002B7258BE62}" presName="hierRoot3" presStyleCnt="0">
        <dgm:presLayoutVars>
          <dgm:hierBranch val="init"/>
        </dgm:presLayoutVars>
      </dgm:prSet>
      <dgm:spPr/>
    </dgm:pt>
    <dgm:pt modelId="{43CB21CA-FEB1-41BF-A11E-E963522D1399}" type="pres">
      <dgm:prSet presAssocID="{9C3EAEEF-C270-4551-B717-002B7258BE62}" presName="rootComposite3" presStyleCnt="0"/>
      <dgm:spPr/>
    </dgm:pt>
    <dgm:pt modelId="{90C4D103-D8EC-4AE9-9837-CA62A2D19FD8}" type="pres">
      <dgm:prSet presAssocID="{9C3EAEEF-C270-4551-B717-002B7258BE62}" presName="rootText3" presStyleLbl="asst1" presStyleIdx="3" presStyleCnt="6" custScaleY="60214" custLinFactNeighborX="-19454" custLinFactNeighborY="-17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421D6-C5AD-4C7E-87A3-9E9767024270}" type="pres">
      <dgm:prSet presAssocID="{9C3EAEEF-C270-4551-B717-002B7258BE62}" presName="rootConnector3" presStyleLbl="asst1" presStyleIdx="3" presStyleCnt="6"/>
      <dgm:spPr/>
      <dgm:t>
        <a:bodyPr/>
        <a:lstStyle/>
        <a:p>
          <a:endParaRPr lang="en-US"/>
        </a:p>
      </dgm:t>
    </dgm:pt>
    <dgm:pt modelId="{9D778A3E-2857-4A1D-BE0C-4CCA693C5C56}" type="pres">
      <dgm:prSet presAssocID="{9C3EAEEF-C270-4551-B717-002B7258BE62}" presName="hierChild6" presStyleCnt="0"/>
      <dgm:spPr/>
    </dgm:pt>
    <dgm:pt modelId="{C8BFD6B4-78D5-49D8-A3B5-F20DBAB23D97}" type="pres">
      <dgm:prSet presAssocID="{9C3EAEEF-C270-4551-B717-002B7258BE62}" presName="hierChild7" presStyleCnt="0"/>
      <dgm:spPr/>
    </dgm:pt>
    <dgm:pt modelId="{A97AFD88-761E-4973-8C4F-BCF2EB98F39A}" type="pres">
      <dgm:prSet presAssocID="{2E165D0A-6580-4617-BC8B-4CF288B94908}" presName="Name111" presStyleLbl="parChTrans1D3" presStyleIdx="2" presStyleCnt="4"/>
      <dgm:spPr/>
      <dgm:t>
        <a:bodyPr/>
        <a:lstStyle/>
        <a:p>
          <a:endParaRPr lang="en-US"/>
        </a:p>
      </dgm:t>
    </dgm:pt>
    <dgm:pt modelId="{E85E5701-3FE3-426E-8254-A6C55202CBC1}" type="pres">
      <dgm:prSet presAssocID="{24BE58B0-E455-4498-9ABD-FB91A86DAEB4}" presName="hierRoot3" presStyleCnt="0">
        <dgm:presLayoutVars>
          <dgm:hierBranch val="init"/>
        </dgm:presLayoutVars>
      </dgm:prSet>
      <dgm:spPr/>
    </dgm:pt>
    <dgm:pt modelId="{C463BF6A-838A-49FB-B585-176C8F732B1A}" type="pres">
      <dgm:prSet presAssocID="{24BE58B0-E455-4498-9ABD-FB91A86DAEB4}" presName="rootComposite3" presStyleCnt="0"/>
      <dgm:spPr/>
    </dgm:pt>
    <dgm:pt modelId="{A89B8676-DBDE-4D5E-B560-ECAFCA50202A}" type="pres">
      <dgm:prSet presAssocID="{24BE58B0-E455-4498-9ABD-FB91A86DAEB4}" presName="rootText3" presStyleLbl="asst1" presStyleIdx="4" presStyleCnt="6" custScaleX="79684" custScaleY="70797" custLinFactNeighborX="-13895" custLinFactNeighborY="-240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A1EF4-EB9E-4AFE-A7BB-B9A34B4015F8}" type="pres">
      <dgm:prSet presAssocID="{24BE58B0-E455-4498-9ABD-FB91A86DAEB4}" presName="rootConnector3" presStyleLbl="asst1" presStyleIdx="4" presStyleCnt="6"/>
      <dgm:spPr/>
      <dgm:t>
        <a:bodyPr/>
        <a:lstStyle/>
        <a:p>
          <a:endParaRPr lang="en-US"/>
        </a:p>
      </dgm:t>
    </dgm:pt>
    <dgm:pt modelId="{70E275B0-4B36-4F36-A743-917B1A3C5A23}" type="pres">
      <dgm:prSet presAssocID="{24BE58B0-E455-4498-9ABD-FB91A86DAEB4}" presName="hierChild6" presStyleCnt="0"/>
      <dgm:spPr/>
    </dgm:pt>
    <dgm:pt modelId="{0B5BC77F-14F4-41F1-8701-B088B2B43E7C}" type="pres">
      <dgm:prSet presAssocID="{24BE58B0-E455-4498-9ABD-FB91A86DAEB4}" presName="hierChild7" presStyleCnt="0"/>
      <dgm:spPr/>
    </dgm:pt>
    <dgm:pt modelId="{D1106FB2-C581-4604-ADBE-A7B4F86F90AF}" type="pres">
      <dgm:prSet presAssocID="{6D4DE3A9-598B-4441-BDA6-9B286F8B9ADD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C59D9071-C0DD-48B8-ACA9-0739F31FC1FD}" type="pres">
      <dgm:prSet presAssocID="{DE1351FC-366C-4273-A111-DC947E8A830B}" presName="hierRoot3" presStyleCnt="0">
        <dgm:presLayoutVars>
          <dgm:hierBranch val="init"/>
        </dgm:presLayoutVars>
      </dgm:prSet>
      <dgm:spPr/>
    </dgm:pt>
    <dgm:pt modelId="{D8F6F8B1-3448-4054-ABC7-6892806BF45F}" type="pres">
      <dgm:prSet presAssocID="{DE1351FC-366C-4273-A111-DC947E8A830B}" presName="rootComposite3" presStyleCnt="0"/>
      <dgm:spPr/>
    </dgm:pt>
    <dgm:pt modelId="{93D11AF9-526A-4A25-B855-9018C0E40F8B}" type="pres">
      <dgm:prSet presAssocID="{DE1351FC-366C-4273-A111-DC947E8A830B}" presName="rootText3" presStyleLbl="asst1" presStyleIdx="5" presStyleCnt="6" custScaleX="67637" custScaleY="55762" custLinFactNeighborX="-12970" custLinFactNeighborY="-25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EC7CD-7309-48A6-9073-702309F75FEC}" type="pres">
      <dgm:prSet presAssocID="{DE1351FC-366C-4273-A111-DC947E8A830B}" presName="rootConnector3" presStyleLbl="asst1" presStyleIdx="5" presStyleCnt="6"/>
      <dgm:spPr/>
      <dgm:t>
        <a:bodyPr/>
        <a:lstStyle/>
        <a:p>
          <a:endParaRPr lang="en-US"/>
        </a:p>
      </dgm:t>
    </dgm:pt>
    <dgm:pt modelId="{F4F7CFC8-CB6D-4962-A1CA-23E8CB597EEA}" type="pres">
      <dgm:prSet presAssocID="{DE1351FC-366C-4273-A111-DC947E8A830B}" presName="hierChild6" presStyleCnt="0"/>
      <dgm:spPr/>
    </dgm:pt>
    <dgm:pt modelId="{28A89FE7-83C5-4970-A366-DF3C66F4EE1A}" type="pres">
      <dgm:prSet presAssocID="{DE1351FC-366C-4273-A111-DC947E8A830B}" presName="hierChild7" presStyleCnt="0"/>
      <dgm:spPr/>
    </dgm:pt>
  </dgm:ptLst>
  <dgm:cxnLst>
    <dgm:cxn modelId="{1E0C22A1-98D7-4BF6-9C31-3FEE71245D28}" srcId="{9C3EAEEF-C270-4551-B717-002B7258BE62}" destId="{24BE58B0-E455-4498-9ABD-FB91A86DAEB4}" srcOrd="0" destOrd="0" parTransId="{2E165D0A-6580-4617-BC8B-4CF288B94908}" sibTransId="{9351FF79-9D11-4376-9C71-5A63D54FD4DA}"/>
    <dgm:cxn modelId="{5B1004F5-E852-4BAA-A84B-720C3C454A95}" type="presOf" srcId="{4D3EC4EC-3C77-46A0-81E9-A5426E8F9477}" destId="{BDC0F990-141B-4ABC-8E09-EA478ED95FD5}" srcOrd="0" destOrd="0" presId="urn:microsoft.com/office/officeart/2005/8/layout/orgChart1"/>
    <dgm:cxn modelId="{A9D8D8C2-0870-423A-B435-20A126FEF809}" type="presOf" srcId="{5F5A6335-6630-4D71-8A8D-82747DBEDD02}" destId="{940E95D1-7142-4E02-A0BE-B91C30369A64}" srcOrd="0" destOrd="0" presId="urn:microsoft.com/office/officeart/2005/8/layout/orgChart1"/>
    <dgm:cxn modelId="{4B6D233E-EA85-44A2-85C8-38C2637BAA0B}" type="presOf" srcId="{6D4DE3A9-598B-4441-BDA6-9B286F8B9ADD}" destId="{D1106FB2-C581-4604-ADBE-A7B4F86F90AF}" srcOrd="0" destOrd="0" presId="urn:microsoft.com/office/officeart/2005/8/layout/orgChart1"/>
    <dgm:cxn modelId="{D02C3240-2396-44AB-8ABD-B962F6AC9C66}" type="presOf" srcId="{1AE76108-91FB-44D8-8A89-B8E208F7E5CA}" destId="{B4EA89FA-F4C3-4343-B0EA-03CE8E80571B}" srcOrd="1" destOrd="0" presId="urn:microsoft.com/office/officeart/2005/8/layout/orgChart1"/>
    <dgm:cxn modelId="{BC574ED3-6AAB-4A00-887E-EC3927F20CAC}" type="presOf" srcId="{DE1351FC-366C-4273-A111-DC947E8A830B}" destId="{93D11AF9-526A-4A25-B855-9018C0E40F8B}" srcOrd="0" destOrd="0" presId="urn:microsoft.com/office/officeart/2005/8/layout/orgChart1"/>
    <dgm:cxn modelId="{4AF4211A-630F-4648-ACB8-8D376A45713C}" type="presOf" srcId="{1D68A030-C6F3-413B-8622-5590D9ED1D15}" destId="{68C4EFF2-445F-4267-8276-3476572E2322}" srcOrd="0" destOrd="0" presId="urn:microsoft.com/office/officeart/2005/8/layout/orgChart1"/>
    <dgm:cxn modelId="{6A538AE2-A648-479F-B150-942D8BDC3AC3}" type="presOf" srcId="{2866B383-62A2-4912-AC9F-124B2D3AECA7}" destId="{DCD6DB96-7034-463B-BE36-5B3FB4EBB276}" srcOrd="1" destOrd="0" presId="urn:microsoft.com/office/officeart/2005/8/layout/orgChart1"/>
    <dgm:cxn modelId="{F2A4967A-5CC5-45A9-A79B-0C19430F09B4}" srcId="{9C3EAEEF-C270-4551-B717-002B7258BE62}" destId="{DE1351FC-366C-4273-A111-DC947E8A830B}" srcOrd="1" destOrd="0" parTransId="{6D4DE3A9-598B-4441-BDA6-9B286F8B9ADD}" sibTransId="{DDEB2D0A-9FE5-451E-BE3B-C958B117F53A}"/>
    <dgm:cxn modelId="{0162C5C9-72AC-45DF-B0E5-766CB584C7AA}" type="presOf" srcId="{5F5A6335-6630-4D71-8A8D-82747DBEDD02}" destId="{8F9A1E52-B498-4A1B-BE2F-B7CEA92EF782}" srcOrd="1" destOrd="0" presId="urn:microsoft.com/office/officeart/2005/8/layout/orgChart1"/>
    <dgm:cxn modelId="{3B5679B8-E222-4629-8356-848A0B0D9F4C}" type="presOf" srcId="{24BE58B0-E455-4498-9ABD-FB91A86DAEB4}" destId="{879A1EF4-EB9E-4AFE-A7BB-B9A34B4015F8}" srcOrd="1" destOrd="0" presId="urn:microsoft.com/office/officeart/2005/8/layout/orgChart1"/>
    <dgm:cxn modelId="{F30018D1-4F3C-437E-8231-28A174D21A74}" srcId="{1AE76108-91FB-44D8-8A89-B8E208F7E5CA}" destId="{9C3EAEEF-C270-4551-B717-002B7258BE62}" srcOrd="1" destOrd="0" parTransId="{18F7FD5D-1C01-4166-B0F4-682A0F50265B}" sibTransId="{6FBDC2F0-6216-4109-A300-07D6F209AA66}"/>
    <dgm:cxn modelId="{2DFE697F-1ACE-4AE4-A9CC-B4824D299635}" type="presOf" srcId="{C090A8F0-5230-4E6C-A0E9-6959D7DC2D1A}" destId="{7DD193AE-0436-4B44-BB7A-5A4FAFCE92C2}" srcOrd="1" destOrd="0" presId="urn:microsoft.com/office/officeart/2005/8/layout/orgChart1"/>
    <dgm:cxn modelId="{AA084A3A-16DD-40EC-87A8-42883D13FCEF}" type="presOf" srcId="{78502359-E29E-4A2D-ACAC-4DCAC351BAD4}" destId="{24932D62-51B8-4D71-A5FA-4BD57552139C}" srcOrd="0" destOrd="0" presId="urn:microsoft.com/office/officeart/2005/8/layout/orgChart1"/>
    <dgm:cxn modelId="{1768FA1E-F927-4FA7-A0C1-B3123C6BAE94}" type="presOf" srcId="{2866B383-62A2-4912-AC9F-124B2D3AECA7}" destId="{14F192BF-2D3E-4CA9-8D4B-DAA255E1B9B5}" srcOrd="0" destOrd="0" presId="urn:microsoft.com/office/officeart/2005/8/layout/orgChart1"/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1D500C09-D306-42A1-A4F5-1D31587BE38F}" type="presOf" srcId="{9C3EAEEF-C270-4551-B717-002B7258BE62}" destId="{A80421D6-C5AD-4C7E-87A3-9E9767024270}" srcOrd="1" destOrd="0" presId="urn:microsoft.com/office/officeart/2005/8/layout/orgChart1"/>
    <dgm:cxn modelId="{D130D6FF-851E-403F-942A-A4842F752664}" type="presOf" srcId="{C090A8F0-5230-4E6C-A0E9-6959D7DC2D1A}" destId="{08F61584-B8B8-4DD7-A9CB-E16EF2024AD1}" srcOrd="0" destOrd="0" presId="urn:microsoft.com/office/officeart/2005/8/layout/orgChart1"/>
    <dgm:cxn modelId="{8CEAB2A2-91E1-45F7-867F-CB66C44CBB78}" type="presOf" srcId="{A570EF85-1F31-4BF3-8CA6-365F0F21A542}" destId="{09677423-A508-4B4B-8D1B-485A7D42FCFA}" srcOrd="0" destOrd="0" presId="urn:microsoft.com/office/officeart/2005/8/layout/orgChart1"/>
    <dgm:cxn modelId="{054CF461-CDCB-4E84-916A-A1A351A5B744}" type="presOf" srcId="{1AE76108-91FB-44D8-8A89-B8E208F7E5CA}" destId="{B4F9536A-212F-4EE6-8E36-1F7330E5587D}" srcOrd="0" destOrd="0" presId="urn:microsoft.com/office/officeart/2005/8/layout/orgChart1"/>
    <dgm:cxn modelId="{EAD14E24-4C12-49BB-9C7C-AE27B6BB681E}" srcId="{5F5A6335-6630-4D71-8A8D-82747DBEDD02}" destId="{C090A8F0-5230-4E6C-A0E9-6959D7DC2D1A}" srcOrd="0" destOrd="0" parTransId="{4D3EC4EC-3C77-46A0-81E9-A5426E8F9477}" sibTransId="{C4D96458-F556-4F1B-8D40-6DE839F69941}"/>
    <dgm:cxn modelId="{6D887999-B395-4C50-AB74-BB5B3F982A8B}" type="presOf" srcId="{24BE58B0-E455-4498-9ABD-FB91A86DAEB4}" destId="{A89B8676-DBDE-4D5E-B560-ECAFCA50202A}" srcOrd="0" destOrd="0" presId="urn:microsoft.com/office/officeart/2005/8/layout/orgChart1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19C324B7-6145-40F5-B47C-9DE86921A49F}" srcId="{5F5A6335-6630-4D71-8A8D-82747DBEDD02}" destId="{2866B383-62A2-4912-AC9F-124B2D3AECA7}" srcOrd="1" destOrd="0" parTransId="{A570EF85-1F31-4BF3-8CA6-365F0F21A542}" sibTransId="{B5E336F6-EFD2-4469-B712-F16F31580230}"/>
    <dgm:cxn modelId="{471827B9-7EF1-40C6-82D8-48877828EDA0}" type="presOf" srcId="{18F7FD5D-1C01-4166-B0F4-682A0F50265B}" destId="{EC13BC23-278C-469E-8670-19E5A3767C11}" srcOrd="0" destOrd="0" presId="urn:microsoft.com/office/officeart/2005/8/layout/orgChart1"/>
    <dgm:cxn modelId="{8E70C266-D36E-4DC1-91E0-8E648B3D7EA3}" type="presOf" srcId="{2E165D0A-6580-4617-BC8B-4CF288B94908}" destId="{A97AFD88-761E-4973-8C4F-BCF2EB98F39A}" srcOrd="0" destOrd="0" presId="urn:microsoft.com/office/officeart/2005/8/layout/orgChart1"/>
    <dgm:cxn modelId="{8D34AC7E-AC6D-4845-99FA-9163FC7D11C3}" type="presOf" srcId="{DE1351FC-366C-4273-A111-DC947E8A830B}" destId="{3DDEC7CD-7309-48A6-9073-702309F75FEC}" srcOrd="1" destOrd="0" presId="urn:microsoft.com/office/officeart/2005/8/layout/orgChart1"/>
    <dgm:cxn modelId="{6828C81A-1EEF-453A-B727-57136508B46C}" type="presOf" srcId="{9C3EAEEF-C270-4551-B717-002B7258BE62}" destId="{90C4D103-D8EC-4AE9-9837-CA62A2D19FD8}" srcOrd="0" destOrd="0" presId="urn:microsoft.com/office/officeart/2005/8/layout/orgChart1"/>
    <dgm:cxn modelId="{6762B2B8-5107-437E-8A76-94B1AE4D68AD}" type="presParOf" srcId="{24932D62-51B8-4D71-A5FA-4BD57552139C}" destId="{63487077-536E-4911-8464-54721A48DE05}" srcOrd="0" destOrd="0" presId="urn:microsoft.com/office/officeart/2005/8/layout/orgChart1"/>
    <dgm:cxn modelId="{F19D6335-F384-4892-9192-002FB62A5896}" type="presParOf" srcId="{63487077-536E-4911-8464-54721A48DE05}" destId="{342D541C-5030-4F91-A070-844941CA9444}" srcOrd="0" destOrd="0" presId="urn:microsoft.com/office/officeart/2005/8/layout/orgChart1"/>
    <dgm:cxn modelId="{8F00AB59-F0EA-499F-B50C-2F64D7B09B92}" type="presParOf" srcId="{342D541C-5030-4F91-A070-844941CA9444}" destId="{B4F9536A-212F-4EE6-8E36-1F7330E5587D}" srcOrd="0" destOrd="0" presId="urn:microsoft.com/office/officeart/2005/8/layout/orgChart1"/>
    <dgm:cxn modelId="{255F4969-C6C5-4D06-AE45-2E03180812CD}" type="presParOf" srcId="{342D541C-5030-4F91-A070-844941CA9444}" destId="{B4EA89FA-F4C3-4343-B0EA-03CE8E80571B}" srcOrd="1" destOrd="0" presId="urn:microsoft.com/office/officeart/2005/8/layout/orgChart1"/>
    <dgm:cxn modelId="{DB0FA1D2-8BD3-4856-8388-B107035C9403}" type="presParOf" srcId="{63487077-536E-4911-8464-54721A48DE05}" destId="{D1F0577B-7768-4685-A52C-86010901C5D7}" srcOrd="1" destOrd="0" presId="urn:microsoft.com/office/officeart/2005/8/layout/orgChart1"/>
    <dgm:cxn modelId="{46DA2016-AE6F-4B35-8C93-1C5C797F3383}" type="presParOf" srcId="{63487077-536E-4911-8464-54721A48DE05}" destId="{53425F9F-A766-4F4F-BE7E-8967A57E25F5}" srcOrd="2" destOrd="0" presId="urn:microsoft.com/office/officeart/2005/8/layout/orgChart1"/>
    <dgm:cxn modelId="{4398DAF5-A0C9-4618-8BDD-CBC999D3B659}" type="presParOf" srcId="{53425F9F-A766-4F4F-BE7E-8967A57E25F5}" destId="{68C4EFF2-445F-4267-8276-3476572E2322}" srcOrd="0" destOrd="0" presId="urn:microsoft.com/office/officeart/2005/8/layout/orgChart1"/>
    <dgm:cxn modelId="{A518EDAD-FEAB-4373-AA3E-A343B8B387D4}" type="presParOf" srcId="{53425F9F-A766-4F4F-BE7E-8967A57E25F5}" destId="{AF728B47-EBAB-4EC6-904A-07F266E4DACA}" srcOrd="1" destOrd="0" presId="urn:microsoft.com/office/officeart/2005/8/layout/orgChart1"/>
    <dgm:cxn modelId="{E643555A-B19F-4A84-8F7E-AAC7B98AA3D4}" type="presParOf" srcId="{AF728B47-EBAB-4EC6-904A-07F266E4DACA}" destId="{DD5351A4-1354-47FA-ABA6-EE4079D952E3}" srcOrd="0" destOrd="0" presId="urn:microsoft.com/office/officeart/2005/8/layout/orgChart1"/>
    <dgm:cxn modelId="{A54E1F6B-8930-497D-8B0D-EB1819521EAC}" type="presParOf" srcId="{DD5351A4-1354-47FA-ABA6-EE4079D952E3}" destId="{940E95D1-7142-4E02-A0BE-B91C30369A64}" srcOrd="0" destOrd="0" presId="urn:microsoft.com/office/officeart/2005/8/layout/orgChart1"/>
    <dgm:cxn modelId="{763E88D6-D0E2-434E-9C58-352361908944}" type="presParOf" srcId="{DD5351A4-1354-47FA-ABA6-EE4079D952E3}" destId="{8F9A1E52-B498-4A1B-BE2F-B7CEA92EF782}" srcOrd="1" destOrd="0" presId="urn:microsoft.com/office/officeart/2005/8/layout/orgChart1"/>
    <dgm:cxn modelId="{C8E949BE-B154-471F-B9E8-46CC44C90B46}" type="presParOf" srcId="{AF728B47-EBAB-4EC6-904A-07F266E4DACA}" destId="{CE1341E2-B64C-4A42-99B7-9AEFFD1FC2CF}" srcOrd="1" destOrd="0" presId="urn:microsoft.com/office/officeart/2005/8/layout/orgChart1"/>
    <dgm:cxn modelId="{2F37C801-9B26-4C1A-982D-DE1F0D4FCC22}" type="presParOf" srcId="{AF728B47-EBAB-4EC6-904A-07F266E4DACA}" destId="{7E8C11CE-7313-4CE8-8C3E-C45393A9B8EC}" srcOrd="2" destOrd="0" presId="urn:microsoft.com/office/officeart/2005/8/layout/orgChart1"/>
    <dgm:cxn modelId="{4280FBA9-2B59-4B55-A506-DE7467912BAC}" type="presParOf" srcId="{7E8C11CE-7313-4CE8-8C3E-C45393A9B8EC}" destId="{BDC0F990-141B-4ABC-8E09-EA478ED95FD5}" srcOrd="0" destOrd="0" presId="urn:microsoft.com/office/officeart/2005/8/layout/orgChart1"/>
    <dgm:cxn modelId="{1FBEC527-1565-40D1-B160-821D74AD8CCB}" type="presParOf" srcId="{7E8C11CE-7313-4CE8-8C3E-C45393A9B8EC}" destId="{59C0A571-C35A-42F5-A3BC-DF25B8AF0245}" srcOrd="1" destOrd="0" presId="urn:microsoft.com/office/officeart/2005/8/layout/orgChart1"/>
    <dgm:cxn modelId="{8A4EAC83-96B0-4D20-80F3-DA3318C84CA9}" type="presParOf" srcId="{59C0A571-C35A-42F5-A3BC-DF25B8AF0245}" destId="{36DCC548-DB4A-4094-AA60-9ADD4BD644DD}" srcOrd="0" destOrd="0" presId="urn:microsoft.com/office/officeart/2005/8/layout/orgChart1"/>
    <dgm:cxn modelId="{5FA0F51A-504A-4C82-930F-DB5E458BA75F}" type="presParOf" srcId="{36DCC548-DB4A-4094-AA60-9ADD4BD644DD}" destId="{08F61584-B8B8-4DD7-A9CB-E16EF2024AD1}" srcOrd="0" destOrd="0" presId="urn:microsoft.com/office/officeart/2005/8/layout/orgChart1"/>
    <dgm:cxn modelId="{D636264C-43A9-4EC7-9067-2DC32CDAEA47}" type="presParOf" srcId="{36DCC548-DB4A-4094-AA60-9ADD4BD644DD}" destId="{7DD193AE-0436-4B44-BB7A-5A4FAFCE92C2}" srcOrd="1" destOrd="0" presId="urn:microsoft.com/office/officeart/2005/8/layout/orgChart1"/>
    <dgm:cxn modelId="{519BC0E6-7672-4215-B19C-D087F69C12D0}" type="presParOf" srcId="{59C0A571-C35A-42F5-A3BC-DF25B8AF0245}" destId="{F55A34F5-FD9D-4EE6-871A-060E62169078}" srcOrd="1" destOrd="0" presId="urn:microsoft.com/office/officeart/2005/8/layout/orgChart1"/>
    <dgm:cxn modelId="{A497D8D5-D80F-4288-8F2F-630D8AA24C8E}" type="presParOf" srcId="{59C0A571-C35A-42F5-A3BC-DF25B8AF0245}" destId="{7D6ED127-A800-4CCD-973A-40D59B983348}" srcOrd="2" destOrd="0" presId="urn:microsoft.com/office/officeart/2005/8/layout/orgChart1"/>
    <dgm:cxn modelId="{5A745866-1533-406A-87F3-ECC5DF62D4BB}" type="presParOf" srcId="{7E8C11CE-7313-4CE8-8C3E-C45393A9B8EC}" destId="{09677423-A508-4B4B-8D1B-485A7D42FCFA}" srcOrd="2" destOrd="0" presId="urn:microsoft.com/office/officeart/2005/8/layout/orgChart1"/>
    <dgm:cxn modelId="{4745BF10-7309-4A01-B593-2D146BBE6EC7}" type="presParOf" srcId="{7E8C11CE-7313-4CE8-8C3E-C45393A9B8EC}" destId="{E09469CB-99DC-4FC7-B060-1C8DD4736F7E}" srcOrd="3" destOrd="0" presId="urn:microsoft.com/office/officeart/2005/8/layout/orgChart1"/>
    <dgm:cxn modelId="{6517BBC5-5713-409C-BC8A-15459CDD8242}" type="presParOf" srcId="{E09469CB-99DC-4FC7-B060-1C8DD4736F7E}" destId="{9177EAF4-426E-461E-B9A5-B90772624AC7}" srcOrd="0" destOrd="0" presId="urn:microsoft.com/office/officeart/2005/8/layout/orgChart1"/>
    <dgm:cxn modelId="{3D917E81-78A3-4538-8D8A-B48ED9220C3E}" type="presParOf" srcId="{9177EAF4-426E-461E-B9A5-B90772624AC7}" destId="{14F192BF-2D3E-4CA9-8D4B-DAA255E1B9B5}" srcOrd="0" destOrd="0" presId="urn:microsoft.com/office/officeart/2005/8/layout/orgChart1"/>
    <dgm:cxn modelId="{154A3E1A-EC34-48C9-9FED-E46DF21721EE}" type="presParOf" srcId="{9177EAF4-426E-461E-B9A5-B90772624AC7}" destId="{DCD6DB96-7034-463B-BE36-5B3FB4EBB276}" srcOrd="1" destOrd="0" presId="urn:microsoft.com/office/officeart/2005/8/layout/orgChart1"/>
    <dgm:cxn modelId="{F4AAA14E-865E-4013-B121-CF0C81EC3048}" type="presParOf" srcId="{E09469CB-99DC-4FC7-B060-1C8DD4736F7E}" destId="{D0E7A5EF-87FD-49F8-A1B9-BD44900A5AF4}" srcOrd="1" destOrd="0" presId="urn:microsoft.com/office/officeart/2005/8/layout/orgChart1"/>
    <dgm:cxn modelId="{402E4A9D-DB62-4554-80C7-C6AEC43FDDF7}" type="presParOf" srcId="{E09469CB-99DC-4FC7-B060-1C8DD4736F7E}" destId="{42072533-25C4-4A09-8B1C-01BEC51E9AD3}" srcOrd="2" destOrd="0" presId="urn:microsoft.com/office/officeart/2005/8/layout/orgChart1"/>
    <dgm:cxn modelId="{47BBC47F-B7DA-455E-A482-E57ABC557DA7}" type="presParOf" srcId="{53425F9F-A766-4F4F-BE7E-8967A57E25F5}" destId="{EC13BC23-278C-469E-8670-19E5A3767C11}" srcOrd="2" destOrd="0" presId="urn:microsoft.com/office/officeart/2005/8/layout/orgChart1"/>
    <dgm:cxn modelId="{EA28EE95-FCB7-40DB-9F4D-980E47873BA0}" type="presParOf" srcId="{53425F9F-A766-4F4F-BE7E-8967A57E25F5}" destId="{74C8F862-6171-4635-BA50-8596E0F018EC}" srcOrd="3" destOrd="0" presId="urn:microsoft.com/office/officeart/2005/8/layout/orgChart1"/>
    <dgm:cxn modelId="{2C34F7D4-A3F7-4320-8F3E-57298BE1CA3D}" type="presParOf" srcId="{74C8F862-6171-4635-BA50-8596E0F018EC}" destId="{43CB21CA-FEB1-41BF-A11E-E963522D1399}" srcOrd="0" destOrd="0" presId="urn:microsoft.com/office/officeart/2005/8/layout/orgChart1"/>
    <dgm:cxn modelId="{FAAE5366-EDE7-417E-8EA4-90BF2AFE4F99}" type="presParOf" srcId="{43CB21CA-FEB1-41BF-A11E-E963522D1399}" destId="{90C4D103-D8EC-4AE9-9837-CA62A2D19FD8}" srcOrd="0" destOrd="0" presId="urn:microsoft.com/office/officeart/2005/8/layout/orgChart1"/>
    <dgm:cxn modelId="{5F663412-669A-4A96-A3DE-253A9E1A2944}" type="presParOf" srcId="{43CB21CA-FEB1-41BF-A11E-E963522D1399}" destId="{A80421D6-C5AD-4C7E-87A3-9E9767024270}" srcOrd="1" destOrd="0" presId="urn:microsoft.com/office/officeart/2005/8/layout/orgChart1"/>
    <dgm:cxn modelId="{BD2BC51F-A61F-4BB1-B503-2DC826BF9E09}" type="presParOf" srcId="{74C8F862-6171-4635-BA50-8596E0F018EC}" destId="{9D778A3E-2857-4A1D-BE0C-4CCA693C5C56}" srcOrd="1" destOrd="0" presId="urn:microsoft.com/office/officeart/2005/8/layout/orgChart1"/>
    <dgm:cxn modelId="{6E0E81D5-41D5-40AB-A21A-4BB064FDC70C}" type="presParOf" srcId="{74C8F862-6171-4635-BA50-8596E0F018EC}" destId="{C8BFD6B4-78D5-49D8-A3B5-F20DBAB23D97}" srcOrd="2" destOrd="0" presId="urn:microsoft.com/office/officeart/2005/8/layout/orgChart1"/>
    <dgm:cxn modelId="{AA7B3238-4680-48C0-BDFB-11017A9E870D}" type="presParOf" srcId="{C8BFD6B4-78D5-49D8-A3B5-F20DBAB23D97}" destId="{A97AFD88-761E-4973-8C4F-BCF2EB98F39A}" srcOrd="0" destOrd="0" presId="urn:microsoft.com/office/officeart/2005/8/layout/orgChart1"/>
    <dgm:cxn modelId="{C1DE25E5-E4DC-4A96-B5C2-CDD3B4AE755C}" type="presParOf" srcId="{C8BFD6B4-78D5-49D8-A3B5-F20DBAB23D97}" destId="{E85E5701-3FE3-426E-8254-A6C55202CBC1}" srcOrd="1" destOrd="0" presId="urn:microsoft.com/office/officeart/2005/8/layout/orgChart1"/>
    <dgm:cxn modelId="{DA42432F-BE42-44A6-87A5-523EAF1BC3FF}" type="presParOf" srcId="{E85E5701-3FE3-426E-8254-A6C55202CBC1}" destId="{C463BF6A-838A-49FB-B585-176C8F732B1A}" srcOrd="0" destOrd="0" presId="urn:microsoft.com/office/officeart/2005/8/layout/orgChart1"/>
    <dgm:cxn modelId="{CD76CA52-6B4C-41C4-979E-F6EAEF0DE0BA}" type="presParOf" srcId="{C463BF6A-838A-49FB-B585-176C8F732B1A}" destId="{A89B8676-DBDE-4D5E-B560-ECAFCA50202A}" srcOrd="0" destOrd="0" presId="urn:microsoft.com/office/officeart/2005/8/layout/orgChart1"/>
    <dgm:cxn modelId="{087A94AB-05B8-4CA0-9775-9E874D2BA1A2}" type="presParOf" srcId="{C463BF6A-838A-49FB-B585-176C8F732B1A}" destId="{879A1EF4-EB9E-4AFE-A7BB-B9A34B4015F8}" srcOrd="1" destOrd="0" presId="urn:microsoft.com/office/officeart/2005/8/layout/orgChart1"/>
    <dgm:cxn modelId="{BC711283-39EE-464C-A014-DD6224487E9B}" type="presParOf" srcId="{E85E5701-3FE3-426E-8254-A6C55202CBC1}" destId="{70E275B0-4B36-4F36-A743-917B1A3C5A23}" srcOrd="1" destOrd="0" presId="urn:microsoft.com/office/officeart/2005/8/layout/orgChart1"/>
    <dgm:cxn modelId="{45D3B12D-AE3A-441B-810F-B059E0986907}" type="presParOf" srcId="{E85E5701-3FE3-426E-8254-A6C55202CBC1}" destId="{0B5BC77F-14F4-41F1-8701-B088B2B43E7C}" srcOrd="2" destOrd="0" presId="urn:microsoft.com/office/officeart/2005/8/layout/orgChart1"/>
    <dgm:cxn modelId="{7C622996-510D-416E-A979-5A9D90D52C2F}" type="presParOf" srcId="{C8BFD6B4-78D5-49D8-A3B5-F20DBAB23D97}" destId="{D1106FB2-C581-4604-ADBE-A7B4F86F90AF}" srcOrd="2" destOrd="0" presId="urn:microsoft.com/office/officeart/2005/8/layout/orgChart1"/>
    <dgm:cxn modelId="{61261B30-0C6E-45F8-9036-A1AF0B39BA3A}" type="presParOf" srcId="{C8BFD6B4-78D5-49D8-A3B5-F20DBAB23D97}" destId="{C59D9071-C0DD-48B8-ACA9-0739F31FC1FD}" srcOrd="3" destOrd="0" presId="urn:microsoft.com/office/officeart/2005/8/layout/orgChart1"/>
    <dgm:cxn modelId="{1DF83EA2-1DA2-40F4-9371-E281C46D5C10}" type="presParOf" srcId="{C59D9071-C0DD-48B8-ACA9-0739F31FC1FD}" destId="{D8F6F8B1-3448-4054-ABC7-6892806BF45F}" srcOrd="0" destOrd="0" presId="urn:microsoft.com/office/officeart/2005/8/layout/orgChart1"/>
    <dgm:cxn modelId="{E819A7CC-ABFB-4946-823B-2D639FB6FB57}" type="presParOf" srcId="{D8F6F8B1-3448-4054-ABC7-6892806BF45F}" destId="{93D11AF9-526A-4A25-B855-9018C0E40F8B}" srcOrd="0" destOrd="0" presId="urn:microsoft.com/office/officeart/2005/8/layout/orgChart1"/>
    <dgm:cxn modelId="{8EF31156-6C4F-4CB6-AAFD-FB2C391B9EDE}" type="presParOf" srcId="{D8F6F8B1-3448-4054-ABC7-6892806BF45F}" destId="{3DDEC7CD-7309-48A6-9073-702309F75FEC}" srcOrd="1" destOrd="0" presId="urn:microsoft.com/office/officeart/2005/8/layout/orgChart1"/>
    <dgm:cxn modelId="{924385A6-33EF-406F-AC74-676BB98B42D4}" type="presParOf" srcId="{C59D9071-C0DD-48B8-ACA9-0739F31FC1FD}" destId="{F4F7CFC8-CB6D-4962-A1CA-23E8CB597EEA}" srcOrd="1" destOrd="0" presId="urn:microsoft.com/office/officeart/2005/8/layout/orgChart1"/>
    <dgm:cxn modelId="{B204850B-29E6-4E15-87E6-2ADBB57505FD}" type="presParOf" srcId="{C59D9071-C0DD-48B8-ACA9-0739F31FC1FD}" destId="{28A89FE7-83C5-4970-A366-DF3C66F4EE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3BF92-1FB5-4336-A554-9928ACB27398}">
      <dsp:nvSpPr>
        <dsp:cNvPr id="0" name=""/>
        <dsp:cNvSpPr/>
      </dsp:nvSpPr>
      <dsp:spPr>
        <a:xfrm>
          <a:off x="231644" y="1722770"/>
          <a:ext cx="3233568" cy="19401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100" kern="1200" dirty="0" smtClean="0"/>
            <a:t>Local IIS Server</a:t>
          </a:r>
          <a:endParaRPr lang="en-IN" sz="5100" kern="1200" dirty="0"/>
        </a:p>
      </dsp:txBody>
      <dsp:txXfrm>
        <a:off x="288469" y="1779595"/>
        <a:ext cx="3119918" cy="1826490"/>
      </dsp:txXfrm>
    </dsp:sp>
    <dsp:sp modelId="{1518E315-283F-4A74-81A8-1A55BE6F6CC5}">
      <dsp:nvSpPr>
        <dsp:cNvPr id="0" name=""/>
        <dsp:cNvSpPr/>
      </dsp:nvSpPr>
      <dsp:spPr>
        <a:xfrm rot="21559012">
          <a:off x="3707130" y="2266657"/>
          <a:ext cx="512939" cy="801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3707135" y="2427959"/>
        <a:ext cx="359057" cy="481154"/>
      </dsp:txXfrm>
    </dsp:sp>
    <dsp:sp modelId="{DE406A02-9B0D-40F7-89A5-F3888C0AAFD7}">
      <dsp:nvSpPr>
        <dsp:cNvPr id="0" name=""/>
        <dsp:cNvSpPr/>
      </dsp:nvSpPr>
      <dsp:spPr>
        <a:xfrm>
          <a:off x="4432955" y="1672675"/>
          <a:ext cx="3233568" cy="1940140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100" kern="1200" dirty="0" smtClean="0"/>
            <a:t>Node Server</a:t>
          </a:r>
          <a:endParaRPr lang="en-IN" sz="5100" kern="1200" dirty="0"/>
        </a:p>
      </dsp:txBody>
      <dsp:txXfrm>
        <a:off x="4489780" y="1729500"/>
        <a:ext cx="3119918" cy="1826490"/>
      </dsp:txXfrm>
    </dsp:sp>
    <dsp:sp modelId="{65BF6EAB-770C-408B-A31C-20CBDD0B69D0}">
      <dsp:nvSpPr>
        <dsp:cNvPr id="0" name=""/>
        <dsp:cNvSpPr/>
      </dsp:nvSpPr>
      <dsp:spPr>
        <a:xfrm>
          <a:off x="7955436" y="2241783"/>
          <a:ext cx="612495" cy="801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/>
        </a:p>
      </dsp:txBody>
      <dsp:txXfrm>
        <a:off x="7955436" y="2402168"/>
        <a:ext cx="428747" cy="481154"/>
      </dsp:txXfrm>
    </dsp:sp>
    <dsp:sp modelId="{2BFC565F-B53E-49E4-B03C-5B3588898B3A}">
      <dsp:nvSpPr>
        <dsp:cNvPr id="0" name=""/>
        <dsp:cNvSpPr/>
      </dsp:nvSpPr>
      <dsp:spPr>
        <a:xfrm>
          <a:off x="8822174" y="1672675"/>
          <a:ext cx="2996224" cy="1940140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100" kern="1200" dirty="0" smtClean="0"/>
            <a:t>Browser</a:t>
          </a:r>
          <a:endParaRPr lang="en-IN" sz="5100" kern="1200" dirty="0"/>
        </a:p>
      </dsp:txBody>
      <dsp:txXfrm>
        <a:off x="8878999" y="1729500"/>
        <a:ext cx="2882574" cy="1826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06FB2-C581-4604-ADBE-A7B4F86F90AF}">
      <dsp:nvSpPr>
        <dsp:cNvPr id="0" name=""/>
        <dsp:cNvSpPr/>
      </dsp:nvSpPr>
      <dsp:spPr>
        <a:xfrm>
          <a:off x="8004815" y="2768266"/>
          <a:ext cx="896908" cy="140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40"/>
              </a:lnTo>
              <a:lnTo>
                <a:pt x="896908" y="1400240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AFD88-761E-4973-8C4F-BCF2EB98F39A}">
      <dsp:nvSpPr>
        <dsp:cNvPr id="0" name=""/>
        <dsp:cNvSpPr/>
      </dsp:nvSpPr>
      <dsp:spPr>
        <a:xfrm>
          <a:off x="7871193" y="2768266"/>
          <a:ext cx="133621" cy="1425296"/>
        </a:xfrm>
        <a:custGeom>
          <a:avLst/>
          <a:gdLst/>
          <a:ahLst/>
          <a:cxnLst/>
          <a:rect l="0" t="0" r="0" b="0"/>
          <a:pathLst>
            <a:path>
              <a:moveTo>
                <a:pt x="133621" y="0"/>
              </a:moveTo>
              <a:lnTo>
                <a:pt x="133621" y="1425296"/>
              </a:lnTo>
              <a:lnTo>
                <a:pt x="0" y="1425296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3BC23-278C-469E-8670-19E5A3767C11}">
      <dsp:nvSpPr>
        <dsp:cNvPr id="0" name=""/>
        <dsp:cNvSpPr/>
      </dsp:nvSpPr>
      <dsp:spPr>
        <a:xfrm>
          <a:off x="5583482" y="1517995"/>
          <a:ext cx="1069161" cy="84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173"/>
              </a:lnTo>
              <a:lnTo>
                <a:pt x="1069161" y="84317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77423-A508-4B4B-8D1B-485A7D42FCFA}">
      <dsp:nvSpPr>
        <dsp:cNvPr id="0" name=""/>
        <dsp:cNvSpPr/>
      </dsp:nvSpPr>
      <dsp:spPr>
        <a:xfrm>
          <a:off x="3271580" y="2780774"/>
          <a:ext cx="405042" cy="1362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2691"/>
              </a:lnTo>
              <a:lnTo>
                <a:pt x="405042" y="1362691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F990-141B-4ABC-8E09-EA478ED95FD5}">
      <dsp:nvSpPr>
        <dsp:cNvPr id="0" name=""/>
        <dsp:cNvSpPr/>
      </dsp:nvSpPr>
      <dsp:spPr>
        <a:xfrm>
          <a:off x="2607205" y="2780774"/>
          <a:ext cx="664375" cy="1362677"/>
        </a:xfrm>
        <a:custGeom>
          <a:avLst/>
          <a:gdLst/>
          <a:ahLst/>
          <a:cxnLst/>
          <a:rect l="0" t="0" r="0" b="0"/>
          <a:pathLst>
            <a:path>
              <a:moveTo>
                <a:pt x="664375" y="0"/>
              </a:moveTo>
              <a:lnTo>
                <a:pt x="664375" y="1362677"/>
              </a:lnTo>
              <a:lnTo>
                <a:pt x="0" y="1362677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EFF2-445F-4267-8276-3476572E2322}">
      <dsp:nvSpPr>
        <dsp:cNvPr id="0" name=""/>
        <dsp:cNvSpPr/>
      </dsp:nvSpPr>
      <dsp:spPr>
        <a:xfrm>
          <a:off x="4623752" y="1517995"/>
          <a:ext cx="959730" cy="855680"/>
        </a:xfrm>
        <a:custGeom>
          <a:avLst/>
          <a:gdLst/>
          <a:ahLst/>
          <a:cxnLst/>
          <a:rect l="0" t="0" r="0" b="0"/>
          <a:pathLst>
            <a:path>
              <a:moveTo>
                <a:pt x="959730" y="0"/>
              </a:moveTo>
              <a:lnTo>
                <a:pt x="959730" y="855680"/>
              </a:lnTo>
              <a:lnTo>
                <a:pt x="0" y="855680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4231311" y="165823"/>
          <a:ext cx="2704342" cy="13521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Azure Cloud</a:t>
          </a:r>
          <a:endParaRPr lang="en-US" sz="2500" kern="1200" dirty="0"/>
        </a:p>
      </dsp:txBody>
      <dsp:txXfrm>
        <a:off x="4231311" y="165823"/>
        <a:ext cx="2704342" cy="1352171"/>
      </dsp:txXfrm>
    </dsp:sp>
    <dsp:sp modelId="{940E95D1-7142-4E02-A0BE-B91C30369A64}">
      <dsp:nvSpPr>
        <dsp:cNvPr id="0" name=""/>
        <dsp:cNvSpPr/>
      </dsp:nvSpPr>
      <dsp:spPr>
        <a:xfrm>
          <a:off x="1919409" y="1966577"/>
          <a:ext cx="2704342" cy="814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</a:t>
          </a:r>
          <a:r>
            <a:rPr lang="en-US" sz="2500" kern="1200" baseline="0" dirty="0" smtClean="0"/>
            <a:t> Service</a:t>
          </a:r>
          <a:endParaRPr lang="en-US" sz="2500" kern="1200" dirty="0"/>
        </a:p>
      </dsp:txBody>
      <dsp:txXfrm>
        <a:off x="1919409" y="1966577"/>
        <a:ext cx="2704342" cy="814196"/>
      </dsp:txXfrm>
    </dsp:sp>
    <dsp:sp modelId="{08F61584-B8B8-4DD7-A9CB-E16EF2024AD1}">
      <dsp:nvSpPr>
        <dsp:cNvPr id="0" name=""/>
        <dsp:cNvSpPr/>
      </dsp:nvSpPr>
      <dsp:spPr>
        <a:xfrm>
          <a:off x="571700" y="3677364"/>
          <a:ext cx="2035504" cy="932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Source Control(GIT)</a:t>
          </a:r>
          <a:endParaRPr lang="en-US" sz="2500" kern="1200" dirty="0"/>
        </a:p>
      </dsp:txBody>
      <dsp:txXfrm>
        <a:off x="571700" y="3677364"/>
        <a:ext cx="2035504" cy="932173"/>
      </dsp:txXfrm>
    </dsp:sp>
    <dsp:sp modelId="{14F192BF-2D3E-4CA9-8D4B-DAA255E1B9B5}">
      <dsp:nvSpPr>
        <dsp:cNvPr id="0" name=""/>
        <dsp:cNvSpPr/>
      </dsp:nvSpPr>
      <dsp:spPr>
        <a:xfrm>
          <a:off x="3676623" y="3664654"/>
          <a:ext cx="1760662" cy="957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Source</a:t>
          </a:r>
          <a:r>
            <a:rPr lang="en-US" sz="2500" kern="1200" baseline="0" dirty="0" smtClean="0"/>
            <a:t> Code</a:t>
          </a:r>
          <a:endParaRPr lang="en-US" sz="2500" kern="1200" dirty="0"/>
        </a:p>
      </dsp:txBody>
      <dsp:txXfrm>
        <a:off x="3676623" y="3664654"/>
        <a:ext cx="1760662" cy="957621"/>
      </dsp:txXfrm>
    </dsp:sp>
    <dsp:sp modelId="{90C4D103-D8EC-4AE9-9837-CA62A2D19FD8}">
      <dsp:nvSpPr>
        <dsp:cNvPr id="0" name=""/>
        <dsp:cNvSpPr/>
      </dsp:nvSpPr>
      <dsp:spPr>
        <a:xfrm>
          <a:off x="6652644" y="1954070"/>
          <a:ext cx="2704342" cy="8141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</a:t>
          </a:r>
          <a:endParaRPr lang="en-US" sz="2500" kern="1200" dirty="0"/>
        </a:p>
      </dsp:txBody>
      <dsp:txXfrm>
        <a:off x="6652644" y="1954070"/>
        <a:ext cx="2704342" cy="814196"/>
      </dsp:txXfrm>
    </dsp:sp>
    <dsp:sp modelId="{A89B8676-DBDE-4D5E-B560-ECAFCA50202A}">
      <dsp:nvSpPr>
        <dsp:cNvPr id="0" name=""/>
        <dsp:cNvSpPr/>
      </dsp:nvSpPr>
      <dsp:spPr>
        <a:xfrm>
          <a:off x="5716265" y="3714914"/>
          <a:ext cx="2154928" cy="957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SQL</a:t>
          </a:r>
          <a:r>
            <a:rPr lang="en-US" sz="2500" kern="1200" baseline="0" dirty="0" smtClean="0"/>
            <a:t> Server 2017</a:t>
          </a:r>
          <a:endParaRPr lang="en-US" sz="2500" kern="1200" dirty="0"/>
        </a:p>
      </dsp:txBody>
      <dsp:txXfrm>
        <a:off x="5716265" y="3714914"/>
        <a:ext cx="2154928" cy="957296"/>
      </dsp:txXfrm>
    </dsp:sp>
    <dsp:sp modelId="{93D11AF9-526A-4A25-B855-9018C0E40F8B}">
      <dsp:nvSpPr>
        <dsp:cNvPr id="0" name=""/>
        <dsp:cNvSpPr/>
      </dsp:nvSpPr>
      <dsp:spPr>
        <a:xfrm>
          <a:off x="8901723" y="3791508"/>
          <a:ext cx="1829135" cy="7539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</a:t>
          </a:r>
          <a:r>
            <a:rPr lang="en-US" sz="2500" kern="1200" baseline="0" dirty="0" smtClean="0"/>
            <a:t> Script</a:t>
          </a:r>
          <a:endParaRPr lang="en-US" sz="2500" kern="1200" dirty="0"/>
        </a:p>
      </dsp:txBody>
      <dsp:txXfrm>
        <a:off x="8901723" y="3791508"/>
        <a:ext cx="1829135" cy="753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786" y="-1294100"/>
            <a:ext cx="8825658" cy="3329581"/>
          </a:xfrm>
        </p:spPr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8655" y="2384910"/>
            <a:ext cx="8825658" cy="8614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LSI WEB PORTAL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5" y="3931085"/>
            <a:ext cx="5122101" cy="292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56" y="415140"/>
            <a:ext cx="9404723" cy="1400530"/>
          </a:xfrm>
        </p:spPr>
        <p:txBody>
          <a:bodyPr/>
          <a:lstStyle/>
          <a:p>
            <a:r>
              <a:rPr lang="en-US" dirty="0" smtClean="0"/>
              <a:t>Local Hosting :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905800"/>
              </p:ext>
            </p:extLst>
          </p:nvPr>
        </p:nvGraphicFramePr>
        <p:xfrm>
          <a:off x="0" y="1290638"/>
          <a:ext cx="12062564" cy="5335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122" y="202197"/>
            <a:ext cx="9404723" cy="1400530"/>
          </a:xfrm>
        </p:spPr>
        <p:txBody>
          <a:bodyPr/>
          <a:lstStyle/>
          <a:p>
            <a:r>
              <a:rPr lang="en-IN" dirty="0" smtClean="0"/>
              <a:t>Source Code Migration: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32" y="2592905"/>
            <a:ext cx="1241861" cy="1241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10" y="2435328"/>
            <a:ext cx="3042808" cy="159747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700376" y="3068875"/>
            <a:ext cx="1929008" cy="36325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679879" y="3043824"/>
            <a:ext cx="1803748" cy="41335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13776" y="4321479"/>
            <a:ext cx="184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Visual Studio</a:t>
            </a:r>
          </a:p>
          <a:p>
            <a:r>
              <a:rPr lang="en-IN" dirty="0" smtClean="0"/>
              <a:t>(Source Code)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972834" y="4528948"/>
            <a:ext cx="18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Control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1" y="2247258"/>
            <a:ext cx="1838567" cy="17855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69471" y="459847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Chart:</a:t>
            </a:r>
            <a:endParaRPr lang="en-US" dirty="0"/>
          </a:p>
        </p:txBody>
      </p:sp>
      <p:graphicFrame>
        <p:nvGraphicFramePr>
          <p:cNvPr id="7" name="Content Placeholder 5" descr="Organization Chart showing hierarchical information or reporting relationships in an organizatio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62317"/>
              </p:ext>
            </p:extLst>
          </p:nvPr>
        </p:nvGraphicFramePr>
        <p:xfrm>
          <a:off x="551144" y="1327759"/>
          <a:ext cx="11160691" cy="5198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Resource Creation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2584" y="1501773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Create a Resource Group.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Create Web App with existing Empty Node JS Template.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Create SQL Server.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Create </a:t>
            </a:r>
            <a:r>
              <a:rPr lang="en-US" dirty="0"/>
              <a:t>SQL </a:t>
            </a:r>
            <a:r>
              <a:rPr lang="en-US" dirty="0" smtClean="0"/>
              <a:t>Database.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Code Migration: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8808" y="1164921"/>
            <a:ext cx="11848600" cy="494778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Open GIT and route to your project folder and initialize GIT Repository in that folder.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Follow GIT commands for basic CRUD operations and save the project in particular GIT repository.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Make the App Service to be binded to your local GIT repository</a:t>
            </a:r>
            <a:r>
              <a:rPr lang="en-US" dirty="0" smtClean="0"/>
              <a:t> just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App Service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Deployment Options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 Source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Local GIT Repository </a:t>
            </a:r>
            <a:r>
              <a:rPr lang="en-US" dirty="0" smtClean="0">
                <a:sym typeface="Wingdings" panose="05000000000000000000" pitchFamily="2" charset="2"/>
              </a:rPr>
              <a:t> 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then add remote through GIT using GIT remote command.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Finally push data to Azure by GIT push command.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Hence, after multiple checks and tests data from inbound premises to cloud deployed.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everything went fine then, GIT displays a confirmation message with a log file stating that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“</a:t>
            </a:r>
            <a:r>
              <a:rPr lang="en-US" dirty="0" smtClean="0">
                <a:solidFill>
                  <a:srgbClr val="FFFF00"/>
                </a:solidFill>
              </a:rPr>
              <a:t>Deployment Completed Successfully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completion of deployment process successfully to cloud,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Azure provides a URL for your web application with a name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added with the extension “.azurewebsites.net”.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Hence, it will be a global path for your application and can be accessed from anywhere. </a:t>
            </a:r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93" y="1640910"/>
            <a:ext cx="8317282" cy="4978288"/>
          </a:xfrm>
        </p:spPr>
      </p:pic>
      <p:sp>
        <p:nvSpPr>
          <p:cNvPr id="5" name="TextBox 4"/>
          <p:cNvSpPr txBox="1"/>
          <p:nvPr/>
        </p:nvSpPr>
        <p:spPr>
          <a:xfrm>
            <a:off x="513566" y="413359"/>
            <a:ext cx="397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Thank You 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7091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776</TotalTime>
  <Words>253</Words>
  <Application>Microsoft Office PowerPoint</Application>
  <PresentationFormat>Widescreen</PresentationFormat>
  <Paragraphs>53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Business Strategy</vt:lpstr>
      <vt:lpstr>Cloud Deployment</vt:lpstr>
      <vt:lpstr>Local Hosting :</vt:lpstr>
      <vt:lpstr>Source Code Migration:</vt:lpstr>
      <vt:lpstr>Flow Chart:</vt:lpstr>
      <vt:lpstr>Resource Creation:</vt:lpstr>
      <vt:lpstr>Code Migration:</vt:lpstr>
      <vt:lpstr>Summary: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Cloud</dc:title>
  <dc:creator>Ajay Kumar Kosuru</dc:creator>
  <cp:lastModifiedBy>Ajay Kumar Kosuru</cp:lastModifiedBy>
  <cp:revision>16</cp:revision>
  <cp:lastPrinted>2012-08-15T21:38:02Z</cp:lastPrinted>
  <dcterms:created xsi:type="dcterms:W3CDTF">2017-07-26T06:01:55Z</dcterms:created>
  <dcterms:modified xsi:type="dcterms:W3CDTF">2017-07-27T08:37:11Z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