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Fredoka" panose="020B0604020202020204" charset="0"/>
      <p:regular r:id="rId14"/>
    </p:embeddedFont>
    <p:embeddedFont>
      <p:font typeface="Raleway" pitchFamily="2" charset="0"/>
      <p:regular r:id="rId15"/>
    </p:embeddedFont>
    <p:embeddedFont>
      <p:font typeface="Raleway Bold"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8" d="100"/>
          <a:sy n="48" d="100"/>
        </p:scale>
        <p:origin x="42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svg"/><Relationship Id="rId7"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18.sv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sv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sv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svg"/><Relationship Id="rId7"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 Id="rId9"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sv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10.sv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svg"/><Relationship Id="rId7"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18.sv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895B2"/>
        </a:solidFill>
        <a:effectLst/>
      </p:bgPr>
    </p:bg>
    <p:spTree>
      <p:nvGrpSpPr>
        <p:cNvPr id="1" name=""/>
        <p:cNvGrpSpPr/>
        <p:nvPr/>
      </p:nvGrpSpPr>
      <p:grpSpPr>
        <a:xfrm>
          <a:off x="0" y="0"/>
          <a:ext cx="0" cy="0"/>
          <a:chOff x="0" y="0"/>
          <a:chExt cx="0" cy="0"/>
        </a:xfrm>
      </p:grpSpPr>
      <p:sp>
        <p:nvSpPr>
          <p:cNvPr id="2" name="Freeform 2"/>
          <p:cNvSpPr/>
          <p:nvPr/>
        </p:nvSpPr>
        <p:spPr>
          <a:xfrm>
            <a:off x="5209807" y="-309859"/>
            <a:ext cx="7868385" cy="10906460"/>
          </a:xfrm>
          <a:custGeom>
            <a:avLst/>
            <a:gdLst/>
            <a:ahLst/>
            <a:cxnLst/>
            <a:rect l="l" t="t" r="r" b="b"/>
            <a:pathLst>
              <a:path w="7868385" h="10906460">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t="-45125" r="-101160"/>
            </a:stretch>
          </a:blipFill>
        </p:spPr>
      </p:sp>
      <p:sp>
        <p:nvSpPr>
          <p:cNvPr id="3" name="Freeform 3"/>
          <p:cNvSpPr/>
          <p:nvPr/>
        </p:nvSpPr>
        <p:spPr>
          <a:xfrm>
            <a:off x="-2649053" y="-309601"/>
            <a:ext cx="7868385" cy="10906460"/>
          </a:xfrm>
          <a:custGeom>
            <a:avLst/>
            <a:gdLst/>
            <a:ahLst/>
            <a:cxnLst/>
            <a:rect l="l" t="t" r="r" b="b"/>
            <a:pathLst>
              <a:path w="7868385" h="10906460">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t="-45125" r="-101160"/>
            </a:stretch>
          </a:blipFill>
        </p:spPr>
      </p:sp>
      <p:sp>
        <p:nvSpPr>
          <p:cNvPr id="4" name="Freeform 4"/>
          <p:cNvSpPr/>
          <p:nvPr/>
        </p:nvSpPr>
        <p:spPr>
          <a:xfrm>
            <a:off x="13068668" y="-309601"/>
            <a:ext cx="7868385" cy="10906460"/>
          </a:xfrm>
          <a:custGeom>
            <a:avLst/>
            <a:gdLst/>
            <a:ahLst/>
            <a:cxnLst/>
            <a:rect l="l" t="t" r="r" b="b"/>
            <a:pathLst>
              <a:path w="7868385" h="10906460">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t="-45125" r="-101160"/>
            </a:stretch>
          </a:blipFill>
        </p:spPr>
      </p:sp>
      <p:grpSp>
        <p:nvGrpSpPr>
          <p:cNvPr id="5" name="Group 5"/>
          <p:cNvGrpSpPr/>
          <p:nvPr/>
        </p:nvGrpSpPr>
        <p:grpSpPr>
          <a:xfrm>
            <a:off x="1028700" y="1028700"/>
            <a:ext cx="16230600" cy="8229600"/>
            <a:chOff x="0" y="0"/>
            <a:chExt cx="5274950" cy="2674622"/>
          </a:xfrm>
        </p:grpSpPr>
        <p:sp>
          <p:nvSpPr>
            <p:cNvPr id="6" name="Freeform 6"/>
            <p:cNvSpPr/>
            <p:nvPr/>
          </p:nvSpPr>
          <p:spPr>
            <a:xfrm>
              <a:off x="0" y="0"/>
              <a:ext cx="5274950" cy="2674622"/>
            </a:xfrm>
            <a:custGeom>
              <a:avLst/>
              <a:gdLst/>
              <a:ahLst/>
              <a:cxnLst/>
              <a:rect l="l" t="t" r="r" b="b"/>
              <a:pathLst>
                <a:path w="5274950" h="2674622">
                  <a:moveTo>
                    <a:pt x="23850" y="0"/>
                  </a:moveTo>
                  <a:lnTo>
                    <a:pt x="5251100" y="0"/>
                  </a:lnTo>
                  <a:cubicBezTo>
                    <a:pt x="5264272" y="0"/>
                    <a:pt x="5274950" y="10678"/>
                    <a:pt x="5274950" y="23850"/>
                  </a:cubicBezTo>
                  <a:lnTo>
                    <a:pt x="5274950" y="2650773"/>
                  </a:lnTo>
                  <a:cubicBezTo>
                    <a:pt x="5274950" y="2657098"/>
                    <a:pt x="5272437" y="2663164"/>
                    <a:pt x="5267964" y="2667637"/>
                  </a:cubicBezTo>
                  <a:cubicBezTo>
                    <a:pt x="5263492" y="2672110"/>
                    <a:pt x="5257425" y="2674622"/>
                    <a:pt x="5251100" y="2674622"/>
                  </a:cubicBezTo>
                  <a:lnTo>
                    <a:pt x="23850" y="2674622"/>
                  </a:lnTo>
                  <a:cubicBezTo>
                    <a:pt x="17524" y="2674622"/>
                    <a:pt x="11458" y="2672110"/>
                    <a:pt x="6985" y="2667637"/>
                  </a:cubicBezTo>
                  <a:cubicBezTo>
                    <a:pt x="2513" y="2663164"/>
                    <a:pt x="0" y="2657098"/>
                    <a:pt x="0" y="2650773"/>
                  </a:cubicBezTo>
                  <a:lnTo>
                    <a:pt x="0" y="23850"/>
                  </a:lnTo>
                  <a:cubicBezTo>
                    <a:pt x="0" y="17524"/>
                    <a:pt x="2513" y="11458"/>
                    <a:pt x="6985" y="6985"/>
                  </a:cubicBezTo>
                  <a:cubicBezTo>
                    <a:pt x="11458" y="2513"/>
                    <a:pt x="17524" y="0"/>
                    <a:pt x="23850" y="0"/>
                  </a:cubicBezTo>
                  <a:close/>
                </a:path>
              </a:pathLst>
            </a:custGeom>
            <a:solidFill>
              <a:srgbClr val="FFFFFF"/>
            </a:solidFill>
            <a:ln w="38100" cap="rnd">
              <a:solidFill>
                <a:srgbClr val="000000"/>
              </a:solidFill>
              <a:prstDash val="solid"/>
              <a:round/>
            </a:ln>
          </p:spPr>
        </p:sp>
        <p:sp>
          <p:nvSpPr>
            <p:cNvPr id="7" name="TextBox 7"/>
            <p:cNvSpPr txBox="1"/>
            <p:nvPr/>
          </p:nvSpPr>
          <p:spPr>
            <a:xfrm>
              <a:off x="0" y="-47625"/>
              <a:ext cx="5274950" cy="2722247"/>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382336" y="4497921"/>
            <a:ext cx="4362220" cy="6254078"/>
          </a:xfrm>
          <a:custGeom>
            <a:avLst/>
            <a:gdLst/>
            <a:ahLst/>
            <a:cxnLst/>
            <a:rect l="l" t="t" r="r" b="b"/>
            <a:pathLst>
              <a:path w="4362220" h="6254078">
                <a:moveTo>
                  <a:pt x="0" y="0"/>
                </a:moveTo>
                <a:lnTo>
                  <a:pt x="4362220" y="0"/>
                </a:lnTo>
                <a:lnTo>
                  <a:pt x="4362220" y="6254078"/>
                </a:lnTo>
                <a:lnTo>
                  <a:pt x="0" y="625407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TextBox 9"/>
          <p:cNvSpPr txBox="1"/>
          <p:nvPr/>
        </p:nvSpPr>
        <p:spPr>
          <a:xfrm>
            <a:off x="7634622" y="6085085"/>
            <a:ext cx="8318964" cy="873125"/>
          </a:xfrm>
          <a:prstGeom prst="rect">
            <a:avLst/>
          </a:prstGeom>
        </p:spPr>
        <p:txBody>
          <a:bodyPr lIns="0" tIns="0" rIns="0" bIns="0" rtlCol="0" anchor="t">
            <a:spAutoFit/>
          </a:bodyPr>
          <a:lstStyle/>
          <a:p>
            <a:pPr algn="r">
              <a:lnSpc>
                <a:spcPts val="7000"/>
              </a:lnSpc>
              <a:spcBef>
                <a:spcPct val="0"/>
              </a:spcBef>
            </a:pPr>
            <a:r>
              <a:rPr lang="en-US" sz="5000">
                <a:solidFill>
                  <a:srgbClr val="000000"/>
                </a:solidFill>
                <a:latin typeface="Raleway"/>
              </a:rPr>
              <a:t>A Mentorness Project </a:t>
            </a:r>
          </a:p>
        </p:txBody>
      </p:sp>
      <p:sp>
        <p:nvSpPr>
          <p:cNvPr id="10" name="TextBox 10"/>
          <p:cNvSpPr txBox="1"/>
          <p:nvPr/>
        </p:nvSpPr>
        <p:spPr>
          <a:xfrm>
            <a:off x="7634622" y="7558285"/>
            <a:ext cx="8187540" cy="1109345"/>
          </a:xfrm>
          <a:prstGeom prst="rect">
            <a:avLst/>
          </a:prstGeom>
        </p:spPr>
        <p:txBody>
          <a:bodyPr lIns="0" tIns="0" rIns="0" bIns="0" rtlCol="0" anchor="t">
            <a:spAutoFit/>
          </a:bodyPr>
          <a:lstStyle/>
          <a:p>
            <a:pPr algn="r">
              <a:lnSpc>
                <a:spcPts val="4480"/>
              </a:lnSpc>
            </a:pPr>
            <a:r>
              <a:rPr lang="en-US" sz="3200">
                <a:solidFill>
                  <a:srgbClr val="000000"/>
                </a:solidFill>
                <a:latin typeface="Raleway Bold"/>
              </a:rPr>
              <a:t>Ajay Menon</a:t>
            </a:r>
          </a:p>
          <a:p>
            <a:pPr algn="r">
              <a:lnSpc>
                <a:spcPts val="4480"/>
              </a:lnSpc>
              <a:spcBef>
                <a:spcPct val="0"/>
              </a:spcBef>
            </a:pPr>
            <a:r>
              <a:rPr lang="en-US" sz="3200">
                <a:solidFill>
                  <a:srgbClr val="000000"/>
                </a:solidFill>
                <a:latin typeface="Raleway Bold"/>
              </a:rPr>
              <a:t>ajaymenon17@gmail.com</a:t>
            </a:r>
          </a:p>
        </p:txBody>
      </p:sp>
      <p:sp>
        <p:nvSpPr>
          <p:cNvPr id="11" name="TextBox 11"/>
          <p:cNvSpPr txBox="1"/>
          <p:nvPr/>
        </p:nvSpPr>
        <p:spPr>
          <a:xfrm>
            <a:off x="3563446" y="1892823"/>
            <a:ext cx="12390140" cy="3470276"/>
          </a:xfrm>
          <a:prstGeom prst="rect">
            <a:avLst/>
          </a:prstGeom>
        </p:spPr>
        <p:txBody>
          <a:bodyPr lIns="0" tIns="0" rIns="0" bIns="0" rtlCol="0" anchor="t">
            <a:spAutoFit/>
          </a:bodyPr>
          <a:lstStyle/>
          <a:p>
            <a:pPr algn="r">
              <a:lnSpc>
                <a:spcPts val="13999"/>
              </a:lnSpc>
            </a:pPr>
            <a:r>
              <a:rPr lang="en-US" sz="9999">
                <a:solidFill>
                  <a:srgbClr val="000000"/>
                </a:solidFill>
                <a:latin typeface="Fredoka"/>
              </a:rPr>
              <a:t>MOBILE PRICE CLASSIFICATION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895B2"/>
        </a:solidFill>
        <a:effectLst/>
      </p:bgPr>
    </p:bg>
    <p:spTree>
      <p:nvGrpSpPr>
        <p:cNvPr id="1" name=""/>
        <p:cNvGrpSpPr/>
        <p:nvPr/>
      </p:nvGrpSpPr>
      <p:grpSpPr>
        <a:xfrm>
          <a:off x="0" y="0"/>
          <a:ext cx="0" cy="0"/>
          <a:chOff x="0" y="0"/>
          <a:chExt cx="0" cy="0"/>
        </a:xfrm>
      </p:grpSpPr>
      <p:sp>
        <p:nvSpPr>
          <p:cNvPr id="2" name="Freeform 2"/>
          <p:cNvSpPr/>
          <p:nvPr/>
        </p:nvSpPr>
        <p:spPr>
          <a:xfrm>
            <a:off x="5209807" y="-309859"/>
            <a:ext cx="7868385" cy="10906460"/>
          </a:xfrm>
          <a:custGeom>
            <a:avLst/>
            <a:gdLst/>
            <a:ahLst/>
            <a:cxnLst/>
            <a:rect l="l" t="t" r="r" b="b"/>
            <a:pathLst>
              <a:path w="7868385" h="10906460">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t="-45125" r="-101160"/>
            </a:stretch>
          </a:blipFill>
        </p:spPr>
      </p:sp>
      <p:sp>
        <p:nvSpPr>
          <p:cNvPr id="3" name="Freeform 3"/>
          <p:cNvSpPr/>
          <p:nvPr/>
        </p:nvSpPr>
        <p:spPr>
          <a:xfrm>
            <a:off x="-2649053" y="-309601"/>
            <a:ext cx="7868385" cy="10906460"/>
          </a:xfrm>
          <a:custGeom>
            <a:avLst/>
            <a:gdLst/>
            <a:ahLst/>
            <a:cxnLst/>
            <a:rect l="l" t="t" r="r" b="b"/>
            <a:pathLst>
              <a:path w="7868385" h="10906460">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t="-45125" r="-101160"/>
            </a:stretch>
          </a:blipFill>
        </p:spPr>
      </p:sp>
      <p:sp>
        <p:nvSpPr>
          <p:cNvPr id="4" name="Freeform 4"/>
          <p:cNvSpPr/>
          <p:nvPr/>
        </p:nvSpPr>
        <p:spPr>
          <a:xfrm>
            <a:off x="13068668" y="-309601"/>
            <a:ext cx="7868385" cy="10906460"/>
          </a:xfrm>
          <a:custGeom>
            <a:avLst/>
            <a:gdLst/>
            <a:ahLst/>
            <a:cxnLst/>
            <a:rect l="l" t="t" r="r" b="b"/>
            <a:pathLst>
              <a:path w="7868385" h="10906460">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t="-45125" r="-101160"/>
            </a:stretch>
          </a:blipFill>
        </p:spPr>
      </p:sp>
      <p:grpSp>
        <p:nvGrpSpPr>
          <p:cNvPr id="5" name="Group 5"/>
          <p:cNvGrpSpPr/>
          <p:nvPr/>
        </p:nvGrpSpPr>
        <p:grpSpPr>
          <a:xfrm>
            <a:off x="294862" y="338830"/>
            <a:ext cx="17540620" cy="9530255"/>
            <a:chOff x="0" y="0"/>
            <a:chExt cx="5700706" cy="3097336"/>
          </a:xfrm>
        </p:grpSpPr>
        <p:sp>
          <p:nvSpPr>
            <p:cNvPr id="6" name="Freeform 6"/>
            <p:cNvSpPr/>
            <p:nvPr/>
          </p:nvSpPr>
          <p:spPr>
            <a:xfrm>
              <a:off x="0" y="0"/>
              <a:ext cx="5700706" cy="3097336"/>
            </a:xfrm>
            <a:custGeom>
              <a:avLst/>
              <a:gdLst/>
              <a:ahLst/>
              <a:cxnLst/>
              <a:rect l="l" t="t" r="r" b="b"/>
              <a:pathLst>
                <a:path w="5700706" h="3097336">
                  <a:moveTo>
                    <a:pt x="22069" y="0"/>
                  </a:moveTo>
                  <a:lnTo>
                    <a:pt x="5678638" y="0"/>
                  </a:lnTo>
                  <a:cubicBezTo>
                    <a:pt x="5684491" y="0"/>
                    <a:pt x="5690104" y="2325"/>
                    <a:pt x="5694243" y="6464"/>
                  </a:cubicBezTo>
                  <a:cubicBezTo>
                    <a:pt x="5698381" y="10602"/>
                    <a:pt x="5700706" y="16216"/>
                    <a:pt x="5700706" y="22069"/>
                  </a:cubicBezTo>
                  <a:lnTo>
                    <a:pt x="5700706" y="3075267"/>
                  </a:lnTo>
                  <a:cubicBezTo>
                    <a:pt x="5700706" y="3081120"/>
                    <a:pt x="5698381" y="3086733"/>
                    <a:pt x="5694243" y="3090872"/>
                  </a:cubicBezTo>
                  <a:cubicBezTo>
                    <a:pt x="5690104" y="3095011"/>
                    <a:pt x="5684491" y="3097336"/>
                    <a:pt x="5678638" y="3097336"/>
                  </a:cubicBezTo>
                  <a:lnTo>
                    <a:pt x="22069" y="3097336"/>
                  </a:lnTo>
                  <a:cubicBezTo>
                    <a:pt x="16216" y="3097336"/>
                    <a:pt x="10602" y="3095011"/>
                    <a:pt x="6464" y="3090872"/>
                  </a:cubicBezTo>
                  <a:cubicBezTo>
                    <a:pt x="2325" y="3086733"/>
                    <a:pt x="0" y="3081120"/>
                    <a:pt x="0" y="3075267"/>
                  </a:cubicBezTo>
                  <a:lnTo>
                    <a:pt x="0" y="22069"/>
                  </a:lnTo>
                  <a:cubicBezTo>
                    <a:pt x="0" y="16216"/>
                    <a:pt x="2325" y="10602"/>
                    <a:pt x="6464" y="6464"/>
                  </a:cubicBezTo>
                  <a:cubicBezTo>
                    <a:pt x="10602" y="2325"/>
                    <a:pt x="16216" y="0"/>
                    <a:pt x="22069" y="0"/>
                  </a:cubicBezTo>
                  <a:close/>
                </a:path>
              </a:pathLst>
            </a:custGeom>
            <a:solidFill>
              <a:srgbClr val="FFFFFF"/>
            </a:solidFill>
            <a:ln w="38100" cap="rnd">
              <a:solidFill>
                <a:srgbClr val="000000"/>
              </a:solidFill>
              <a:prstDash val="solid"/>
              <a:round/>
            </a:ln>
          </p:spPr>
        </p:sp>
        <p:sp>
          <p:nvSpPr>
            <p:cNvPr id="7" name="TextBox 7"/>
            <p:cNvSpPr txBox="1"/>
            <p:nvPr/>
          </p:nvSpPr>
          <p:spPr>
            <a:xfrm>
              <a:off x="0" y="-47625"/>
              <a:ext cx="5700706" cy="3144961"/>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flipH="1">
            <a:off x="15959563" y="7202978"/>
            <a:ext cx="2328437" cy="3084022"/>
          </a:xfrm>
          <a:custGeom>
            <a:avLst/>
            <a:gdLst/>
            <a:ahLst/>
            <a:cxnLst/>
            <a:rect l="l" t="t" r="r" b="b"/>
            <a:pathLst>
              <a:path w="2328437" h="3084022">
                <a:moveTo>
                  <a:pt x="2328437" y="0"/>
                </a:moveTo>
                <a:lnTo>
                  <a:pt x="0" y="0"/>
                </a:lnTo>
                <a:lnTo>
                  <a:pt x="0" y="3084022"/>
                </a:lnTo>
                <a:lnTo>
                  <a:pt x="2328437" y="3084022"/>
                </a:lnTo>
                <a:lnTo>
                  <a:pt x="2328437"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a:off x="384993" y="1600200"/>
            <a:ext cx="8759007" cy="3102449"/>
          </a:xfrm>
          <a:custGeom>
            <a:avLst/>
            <a:gdLst/>
            <a:ahLst/>
            <a:cxnLst/>
            <a:rect l="l" t="t" r="r" b="b"/>
            <a:pathLst>
              <a:path w="8759007" h="3102449">
                <a:moveTo>
                  <a:pt x="0" y="0"/>
                </a:moveTo>
                <a:lnTo>
                  <a:pt x="8759007" y="0"/>
                </a:lnTo>
                <a:lnTo>
                  <a:pt x="8759007" y="3102449"/>
                </a:lnTo>
                <a:lnTo>
                  <a:pt x="0" y="3102449"/>
                </a:lnTo>
                <a:lnTo>
                  <a:pt x="0" y="0"/>
                </a:lnTo>
                <a:close/>
              </a:path>
            </a:pathLst>
          </a:custGeom>
          <a:blipFill>
            <a:blip r:embed="rId6"/>
            <a:stretch>
              <a:fillRect/>
            </a:stretch>
          </a:blipFill>
        </p:spPr>
      </p:sp>
      <p:sp>
        <p:nvSpPr>
          <p:cNvPr id="10" name="Freeform 10"/>
          <p:cNvSpPr/>
          <p:nvPr/>
        </p:nvSpPr>
        <p:spPr>
          <a:xfrm>
            <a:off x="9984470" y="1600200"/>
            <a:ext cx="7851012" cy="2737433"/>
          </a:xfrm>
          <a:custGeom>
            <a:avLst/>
            <a:gdLst/>
            <a:ahLst/>
            <a:cxnLst/>
            <a:rect l="l" t="t" r="r" b="b"/>
            <a:pathLst>
              <a:path w="7851012" h="2737433">
                <a:moveTo>
                  <a:pt x="0" y="0"/>
                </a:moveTo>
                <a:lnTo>
                  <a:pt x="7851012" y="0"/>
                </a:lnTo>
                <a:lnTo>
                  <a:pt x="7851012" y="2737433"/>
                </a:lnTo>
                <a:lnTo>
                  <a:pt x="0" y="2737433"/>
                </a:lnTo>
                <a:lnTo>
                  <a:pt x="0" y="0"/>
                </a:lnTo>
                <a:close/>
              </a:path>
            </a:pathLst>
          </a:custGeom>
          <a:blipFill>
            <a:blip r:embed="rId7"/>
            <a:stretch>
              <a:fillRect/>
            </a:stretch>
          </a:blipFill>
        </p:spPr>
      </p:sp>
      <p:sp>
        <p:nvSpPr>
          <p:cNvPr id="11" name="Freeform 11"/>
          <p:cNvSpPr/>
          <p:nvPr/>
        </p:nvSpPr>
        <p:spPr>
          <a:xfrm>
            <a:off x="4011994" y="5864107"/>
            <a:ext cx="10264013" cy="4004978"/>
          </a:xfrm>
          <a:custGeom>
            <a:avLst/>
            <a:gdLst/>
            <a:ahLst/>
            <a:cxnLst/>
            <a:rect l="l" t="t" r="r" b="b"/>
            <a:pathLst>
              <a:path w="10264013" h="4004978">
                <a:moveTo>
                  <a:pt x="0" y="0"/>
                </a:moveTo>
                <a:lnTo>
                  <a:pt x="10264012" y="0"/>
                </a:lnTo>
                <a:lnTo>
                  <a:pt x="10264012" y="4004978"/>
                </a:lnTo>
                <a:lnTo>
                  <a:pt x="0" y="4004978"/>
                </a:lnTo>
                <a:lnTo>
                  <a:pt x="0" y="0"/>
                </a:lnTo>
                <a:close/>
              </a:path>
            </a:pathLst>
          </a:custGeom>
          <a:blipFill>
            <a:blip r:embed="rId8"/>
            <a:stretch>
              <a:fillRect/>
            </a:stretch>
          </a:blipFill>
        </p:spPr>
      </p:sp>
      <p:sp>
        <p:nvSpPr>
          <p:cNvPr id="12" name="TextBox 12"/>
          <p:cNvSpPr txBox="1"/>
          <p:nvPr/>
        </p:nvSpPr>
        <p:spPr>
          <a:xfrm>
            <a:off x="2099790" y="314325"/>
            <a:ext cx="13168569" cy="1285875"/>
          </a:xfrm>
          <a:prstGeom prst="rect">
            <a:avLst/>
          </a:prstGeom>
        </p:spPr>
        <p:txBody>
          <a:bodyPr lIns="0" tIns="0" rIns="0" bIns="0" rtlCol="0" anchor="t">
            <a:spAutoFit/>
          </a:bodyPr>
          <a:lstStyle/>
          <a:p>
            <a:pPr algn="ctr">
              <a:lnSpc>
                <a:spcPts val="10500"/>
              </a:lnSpc>
            </a:pPr>
            <a:r>
              <a:rPr lang="en-US" sz="7500">
                <a:solidFill>
                  <a:srgbClr val="000000"/>
                </a:solidFill>
                <a:latin typeface="Fredoka"/>
              </a:rPr>
              <a:t>SCORES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895B2"/>
        </a:solidFill>
        <a:effectLst/>
      </p:bgPr>
    </p:bg>
    <p:spTree>
      <p:nvGrpSpPr>
        <p:cNvPr id="1" name=""/>
        <p:cNvGrpSpPr/>
        <p:nvPr/>
      </p:nvGrpSpPr>
      <p:grpSpPr>
        <a:xfrm>
          <a:off x="0" y="0"/>
          <a:ext cx="0" cy="0"/>
          <a:chOff x="0" y="0"/>
          <a:chExt cx="0" cy="0"/>
        </a:xfrm>
      </p:grpSpPr>
      <p:sp>
        <p:nvSpPr>
          <p:cNvPr id="2" name="Freeform 2"/>
          <p:cNvSpPr/>
          <p:nvPr/>
        </p:nvSpPr>
        <p:spPr>
          <a:xfrm>
            <a:off x="5209807" y="-309859"/>
            <a:ext cx="7868385" cy="10906460"/>
          </a:xfrm>
          <a:custGeom>
            <a:avLst/>
            <a:gdLst/>
            <a:ahLst/>
            <a:cxnLst/>
            <a:rect l="l" t="t" r="r" b="b"/>
            <a:pathLst>
              <a:path w="7868385" h="10906460">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t="-45125" r="-101160"/>
            </a:stretch>
          </a:blipFill>
        </p:spPr>
      </p:sp>
      <p:sp>
        <p:nvSpPr>
          <p:cNvPr id="3" name="Freeform 3"/>
          <p:cNvSpPr/>
          <p:nvPr/>
        </p:nvSpPr>
        <p:spPr>
          <a:xfrm>
            <a:off x="-2649053" y="-309601"/>
            <a:ext cx="7868385" cy="10906460"/>
          </a:xfrm>
          <a:custGeom>
            <a:avLst/>
            <a:gdLst/>
            <a:ahLst/>
            <a:cxnLst/>
            <a:rect l="l" t="t" r="r" b="b"/>
            <a:pathLst>
              <a:path w="7868385" h="10906460">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t="-45125" r="-101160"/>
            </a:stretch>
          </a:blipFill>
        </p:spPr>
      </p:sp>
      <p:sp>
        <p:nvSpPr>
          <p:cNvPr id="4" name="Freeform 4"/>
          <p:cNvSpPr/>
          <p:nvPr/>
        </p:nvSpPr>
        <p:spPr>
          <a:xfrm>
            <a:off x="13068668" y="-309601"/>
            <a:ext cx="7868385" cy="10906460"/>
          </a:xfrm>
          <a:custGeom>
            <a:avLst/>
            <a:gdLst/>
            <a:ahLst/>
            <a:cxnLst/>
            <a:rect l="l" t="t" r="r" b="b"/>
            <a:pathLst>
              <a:path w="7868385" h="10906460">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t="-45125" r="-101160"/>
            </a:stretch>
          </a:blipFill>
        </p:spPr>
      </p:sp>
      <p:grpSp>
        <p:nvGrpSpPr>
          <p:cNvPr id="5" name="Group 5"/>
          <p:cNvGrpSpPr/>
          <p:nvPr/>
        </p:nvGrpSpPr>
        <p:grpSpPr>
          <a:xfrm>
            <a:off x="1028700" y="1028700"/>
            <a:ext cx="15974160" cy="8229600"/>
            <a:chOff x="0" y="0"/>
            <a:chExt cx="5191607" cy="2674622"/>
          </a:xfrm>
        </p:grpSpPr>
        <p:sp>
          <p:nvSpPr>
            <p:cNvPr id="6" name="Freeform 6"/>
            <p:cNvSpPr/>
            <p:nvPr/>
          </p:nvSpPr>
          <p:spPr>
            <a:xfrm>
              <a:off x="0" y="0"/>
              <a:ext cx="5191607" cy="2674622"/>
            </a:xfrm>
            <a:custGeom>
              <a:avLst/>
              <a:gdLst/>
              <a:ahLst/>
              <a:cxnLst/>
              <a:rect l="l" t="t" r="r" b="b"/>
              <a:pathLst>
                <a:path w="5191607" h="2674622">
                  <a:moveTo>
                    <a:pt x="24233" y="0"/>
                  </a:moveTo>
                  <a:lnTo>
                    <a:pt x="5167374" y="0"/>
                  </a:lnTo>
                  <a:cubicBezTo>
                    <a:pt x="5173801" y="0"/>
                    <a:pt x="5179965" y="2553"/>
                    <a:pt x="5184509" y="7098"/>
                  </a:cubicBezTo>
                  <a:cubicBezTo>
                    <a:pt x="5189054" y="11642"/>
                    <a:pt x="5191607" y="17806"/>
                    <a:pt x="5191607" y="24233"/>
                  </a:cubicBezTo>
                  <a:lnTo>
                    <a:pt x="5191607" y="2650390"/>
                  </a:lnTo>
                  <a:cubicBezTo>
                    <a:pt x="5191607" y="2656817"/>
                    <a:pt x="5189054" y="2662980"/>
                    <a:pt x="5184509" y="2667525"/>
                  </a:cubicBezTo>
                  <a:cubicBezTo>
                    <a:pt x="5179965" y="2672069"/>
                    <a:pt x="5173801" y="2674622"/>
                    <a:pt x="5167374" y="2674622"/>
                  </a:cubicBezTo>
                  <a:lnTo>
                    <a:pt x="24233" y="2674622"/>
                  </a:lnTo>
                  <a:cubicBezTo>
                    <a:pt x="10849" y="2674622"/>
                    <a:pt x="0" y="2663773"/>
                    <a:pt x="0" y="2650390"/>
                  </a:cubicBezTo>
                  <a:lnTo>
                    <a:pt x="0" y="24233"/>
                  </a:lnTo>
                  <a:cubicBezTo>
                    <a:pt x="0" y="17806"/>
                    <a:pt x="2553" y="11642"/>
                    <a:pt x="7098" y="7098"/>
                  </a:cubicBezTo>
                  <a:cubicBezTo>
                    <a:pt x="11642" y="2553"/>
                    <a:pt x="17806" y="0"/>
                    <a:pt x="24233" y="0"/>
                  </a:cubicBezTo>
                  <a:close/>
                </a:path>
              </a:pathLst>
            </a:custGeom>
            <a:solidFill>
              <a:srgbClr val="FFFFFF"/>
            </a:solidFill>
            <a:ln w="38100" cap="rnd">
              <a:solidFill>
                <a:srgbClr val="000000"/>
              </a:solidFill>
              <a:prstDash val="solid"/>
              <a:round/>
            </a:ln>
          </p:spPr>
        </p:sp>
        <p:sp>
          <p:nvSpPr>
            <p:cNvPr id="7" name="TextBox 7"/>
            <p:cNvSpPr txBox="1"/>
            <p:nvPr/>
          </p:nvSpPr>
          <p:spPr>
            <a:xfrm>
              <a:off x="0" y="-47625"/>
              <a:ext cx="5191607" cy="2722247"/>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3975812" y="3240794"/>
            <a:ext cx="10336377" cy="5618447"/>
          </a:xfrm>
          <a:custGeom>
            <a:avLst/>
            <a:gdLst/>
            <a:ahLst/>
            <a:cxnLst/>
            <a:rect l="l" t="t" r="r" b="b"/>
            <a:pathLst>
              <a:path w="10336377" h="5618447">
                <a:moveTo>
                  <a:pt x="0" y="0"/>
                </a:moveTo>
                <a:lnTo>
                  <a:pt x="10336376" y="0"/>
                </a:lnTo>
                <a:lnTo>
                  <a:pt x="10336376" y="5618447"/>
                </a:lnTo>
                <a:lnTo>
                  <a:pt x="0" y="5618447"/>
                </a:lnTo>
                <a:lnTo>
                  <a:pt x="0" y="0"/>
                </a:lnTo>
                <a:close/>
              </a:path>
            </a:pathLst>
          </a:custGeom>
          <a:blipFill>
            <a:blip r:embed="rId4"/>
            <a:stretch>
              <a:fillRect/>
            </a:stretch>
          </a:blipFill>
        </p:spPr>
      </p:sp>
      <p:sp>
        <p:nvSpPr>
          <p:cNvPr id="9" name="TextBox 9"/>
          <p:cNvSpPr txBox="1"/>
          <p:nvPr/>
        </p:nvSpPr>
        <p:spPr>
          <a:xfrm>
            <a:off x="3772261" y="1394742"/>
            <a:ext cx="10487039" cy="1285875"/>
          </a:xfrm>
          <a:prstGeom prst="rect">
            <a:avLst/>
          </a:prstGeom>
        </p:spPr>
        <p:txBody>
          <a:bodyPr lIns="0" tIns="0" rIns="0" bIns="0" rtlCol="0" anchor="t">
            <a:spAutoFit/>
          </a:bodyPr>
          <a:lstStyle/>
          <a:p>
            <a:pPr algn="ctr">
              <a:lnSpc>
                <a:spcPts val="10500"/>
              </a:lnSpc>
            </a:pPr>
            <a:r>
              <a:rPr lang="en-US" sz="7500">
                <a:solidFill>
                  <a:srgbClr val="000000"/>
                </a:solidFill>
                <a:latin typeface="Fredoka"/>
              </a:rPr>
              <a:t>VERDICT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895B2"/>
        </a:solidFill>
        <a:effectLst/>
      </p:bgPr>
    </p:bg>
    <p:spTree>
      <p:nvGrpSpPr>
        <p:cNvPr id="1" name=""/>
        <p:cNvGrpSpPr/>
        <p:nvPr/>
      </p:nvGrpSpPr>
      <p:grpSpPr>
        <a:xfrm>
          <a:off x="0" y="0"/>
          <a:ext cx="0" cy="0"/>
          <a:chOff x="0" y="0"/>
          <a:chExt cx="0" cy="0"/>
        </a:xfrm>
      </p:grpSpPr>
      <p:sp>
        <p:nvSpPr>
          <p:cNvPr id="2" name="Freeform 2"/>
          <p:cNvSpPr/>
          <p:nvPr/>
        </p:nvSpPr>
        <p:spPr>
          <a:xfrm>
            <a:off x="5209807" y="-309859"/>
            <a:ext cx="7868385" cy="10906460"/>
          </a:xfrm>
          <a:custGeom>
            <a:avLst/>
            <a:gdLst/>
            <a:ahLst/>
            <a:cxnLst/>
            <a:rect l="l" t="t" r="r" b="b"/>
            <a:pathLst>
              <a:path w="7868385" h="10906460">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t="-45125" r="-101160"/>
            </a:stretch>
          </a:blipFill>
        </p:spPr>
      </p:sp>
      <p:sp>
        <p:nvSpPr>
          <p:cNvPr id="3" name="Freeform 3"/>
          <p:cNvSpPr/>
          <p:nvPr/>
        </p:nvSpPr>
        <p:spPr>
          <a:xfrm>
            <a:off x="-2649053" y="-309601"/>
            <a:ext cx="7868385" cy="10906460"/>
          </a:xfrm>
          <a:custGeom>
            <a:avLst/>
            <a:gdLst/>
            <a:ahLst/>
            <a:cxnLst/>
            <a:rect l="l" t="t" r="r" b="b"/>
            <a:pathLst>
              <a:path w="7868385" h="10906460">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t="-45125" r="-101160"/>
            </a:stretch>
          </a:blipFill>
        </p:spPr>
      </p:sp>
      <p:sp>
        <p:nvSpPr>
          <p:cNvPr id="4" name="Freeform 4"/>
          <p:cNvSpPr/>
          <p:nvPr/>
        </p:nvSpPr>
        <p:spPr>
          <a:xfrm>
            <a:off x="13068668" y="-309601"/>
            <a:ext cx="7868385" cy="10906460"/>
          </a:xfrm>
          <a:custGeom>
            <a:avLst/>
            <a:gdLst/>
            <a:ahLst/>
            <a:cxnLst/>
            <a:rect l="l" t="t" r="r" b="b"/>
            <a:pathLst>
              <a:path w="7868385" h="10906460">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t="-45125" r="-101160"/>
            </a:stretch>
          </a:blipFill>
        </p:spPr>
      </p:sp>
      <p:grpSp>
        <p:nvGrpSpPr>
          <p:cNvPr id="5" name="Group 5"/>
          <p:cNvGrpSpPr/>
          <p:nvPr/>
        </p:nvGrpSpPr>
        <p:grpSpPr>
          <a:xfrm>
            <a:off x="275156" y="319123"/>
            <a:ext cx="17619447" cy="9648497"/>
            <a:chOff x="0" y="0"/>
            <a:chExt cx="5726325" cy="3135764"/>
          </a:xfrm>
        </p:grpSpPr>
        <p:sp>
          <p:nvSpPr>
            <p:cNvPr id="6" name="Freeform 6"/>
            <p:cNvSpPr/>
            <p:nvPr/>
          </p:nvSpPr>
          <p:spPr>
            <a:xfrm>
              <a:off x="0" y="0"/>
              <a:ext cx="5726325" cy="3135764"/>
            </a:xfrm>
            <a:custGeom>
              <a:avLst/>
              <a:gdLst/>
              <a:ahLst/>
              <a:cxnLst/>
              <a:rect l="l" t="t" r="r" b="b"/>
              <a:pathLst>
                <a:path w="5726325" h="3135764">
                  <a:moveTo>
                    <a:pt x="21970" y="0"/>
                  </a:moveTo>
                  <a:lnTo>
                    <a:pt x="5704355" y="0"/>
                  </a:lnTo>
                  <a:cubicBezTo>
                    <a:pt x="5716489" y="0"/>
                    <a:pt x="5726325" y="9836"/>
                    <a:pt x="5726325" y="21970"/>
                  </a:cubicBezTo>
                  <a:lnTo>
                    <a:pt x="5726325" y="3113794"/>
                  </a:lnTo>
                  <a:cubicBezTo>
                    <a:pt x="5726325" y="3125928"/>
                    <a:pt x="5716489" y="3135764"/>
                    <a:pt x="5704355" y="3135764"/>
                  </a:cubicBezTo>
                  <a:lnTo>
                    <a:pt x="21970" y="3135764"/>
                  </a:lnTo>
                  <a:cubicBezTo>
                    <a:pt x="9836" y="3135764"/>
                    <a:pt x="0" y="3125928"/>
                    <a:pt x="0" y="3113794"/>
                  </a:cubicBezTo>
                  <a:lnTo>
                    <a:pt x="0" y="21970"/>
                  </a:lnTo>
                  <a:cubicBezTo>
                    <a:pt x="0" y="9836"/>
                    <a:pt x="9836" y="0"/>
                    <a:pt x="21970" y="0"/>
                  </a:cubicBezTo>
                  <a:close/>
                </a:path>
              </a:pathLst>
            </a:custGeom>
            <a:solidFill>
              <a:srgbClr val="FFFFFF"/>
            </a:solidFill>
            <a:ln w="38100" cap="rnd">
              <a:solidFill>
                <a:srgbClr val="000000"/>
              </a:solidFill>
              <a:prstDash val="solid"/>
              <a:round/>
            </a:ln>
          </p:spPr>
        </p:sp>
        <p:sp>
          <p:nvSpPr>
            <p:cNvPr id="7" name="TextBox 7"/>
            <p:cNvSpPr txBox="1"/>
            <p:nvPr/>
          </p:nvSpPr>
          <p:spPr>
            <a:xfrm>
              <a:off x="0" y="-47625"/>
              <a:ext cx="5726325" cy="3183389"/>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0" y="6168130"/>
            <a:ext cx="4230635" cy="5143629"/>
          </a:xfrm>
          <a:custGeom>
            <a:avLst/>
            <a:gdLst/>
            <a:ahLst/>
            <a:cxnLst/>
            <a:rect l="l" t="t" r="r" b="b"/>
            <a:pathLst>
              <a:path w="4230635" h="5143629">
                <a:moveTo>
                  <a:pt x="0" y="0"/>
                </a:moveTo>
                <a:lnTo>
                  <a:pt x="4230635" y="0"/>
                </a:lnTo>
                <a:lnTo>
                  <a:pt x="4230635" y="5143629"/>
                </a:lnTo>
                <a:lnTo>
                  <a:pt x="0" y="51436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a:off x="2269465" y="3024438"/>
            <a:ext cx="5899736" cy="1641666"/>
          </a:xfrm>
          <a:custGeom>
            <a:avLst/>
            <a:gdLst/>
            <a:ahLst/>
            <a:cxnLst/>
            <a:rect l="l" t="t" r="r" b="b"/>
            <a:pathLst>
              <a:path w="5899736" h="1641666">
                <a:moveTo>
                  <a:pt x="0" y="0"/>
                </a:moveTo>
                <a:lnTo>
                  <a:pt x="5899735" y="0"/>
                </a:lnTo>
                <a:lnTo>
                  <a:pt x="5899735" y="1641666"/>
                </a:lnTo>
                <a:lnTo>
                  <a:pt x="0" y="1641666"/>
                </a:lnTo>
                <a:lnTo>
                  <a:pt x="0" y="0"/>
                </a:lnTo>
                <a:close/>
              </a:path>
            </a:pathLst>
          </a:custGeom>
          <a:blipFill>
            <a:blip r:embed="rId6"/>
            <a:stretch>
              <a:fillRect/>
            </a:stretch>
          </a:blipFill>
        </p:spPr>
      </p:sp>
      <p:sp>
        <p:nvSpPr>
          <p:cNvPr id="10" name="Freeform 10"/>
          <p:cNvSpPr/>
          <p:nvPr/>
        </p:nvSpPr>
        <p:spPr>
          <a:xfrm>
            <a:off x="10985575" y="1851960"/>
            <a:ext cx="5911233" cy="8115659"/>
          </a:xfrm>
          <a:custGeom>
            <a:avLst/>
            <a:gdLst/>
            <a:ahLst/>
            <a:cxnLst/>
            <a:rect l="l" t="t" r="r" b="b"/>
            <a:pathLst>
              <a:path w="5911233" h="8115659">
                <a:moveTo>
                  <a:pt x="0" y="0"/>
                </a:moveTo>
                <a:lnTo>
                  <a:pt x="5911233" y="0"/>
                </a:lnTo>
                <a:lnTo>
                  <a:pt x="5911233" y="8115659"/>
                </a:lnTo>
                <a:lnTo>
                  <a:pt x="0" y="8115659"/>
                </a:lnTo>
                <a:lnTo>
                  <a:pt x="0" y="0"/>
                </a:lnTo>
                <a:close/>
              </a:path>
            </a:pathLst>
          </a:custGeom>
          <a:blipFill>
            <a:blip r:embed="rId7"/>
            <a:stretch>
              <a:fillRect/>
            </a:stretch>
          </a:blipFill>
        </p:spPr>
      </p:sp>
      <p:sp>
        <p:nvSpPr>
          <p:cNvPr id="11" name="TextBox 11"/>
          <p:cNvSpPr txBox="1"/>
          <p:nvPr/>
        </p:nvSpPr>
        <p:spPr>
          <a:xfrm>
            <a:off x="275156" y="411163"/>
            <a:ext cx="13666036" cy="1111250"/>
          </a:xfrm>
          <a:prstGeom prst="rect">
            <a:avLst/>
          </a:prstGeom>
        </p:spPr>
        <p:txBody>
          <a:bodyPr lIns="0" tIns="0" rIns="0" bIns="0" rtlCol="0" anchor="t">
            <a:spAutoFit/>
          </a:bodyPr>
          <a:lstStyle/>
          <a:p>
            <a:pPr algn="ctr">
              <a:lnSpc>
                <a:spcPts val="9100"/>
              </a:lnSpc>
            </a:pPr>
            <a:r>
              <a:rPr lang="en-US" sz="6500">
                <a:solidFill>
                  <a:srgbClr val="000000"/>
                </a:solidFill>
                <a:latin typeface="Fredoka"/>
              </a:rPr>
              <a:t>PREDICTION USING TEST DATA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895B2"/>
        </a:solidFill>
        <a:effectLst/>
      </p:bgPr>
    </p:bg>
    <p:spTree>
      <p:nvGrpSpPr>
        <p:cNvPr id="1" name=""/>
        <p:cNvGrpSpPr/>
        <p:nvPr/>
      </p:nvGrpSpPr>
      <p:grpSpPr>
        <a:xfrm>
          <a:off x="0" y="0"/>
          <a:ext cx="0" cy="0"/>
          <a:chOff x="0" y="0"/>
          <a:chExt cx="0" cy="0"/>
        </a:xfrm>
      </p:grpSpPr>
      <p:sp>
        <p:nvSpPr>
          <p:cNvPr id="2" name="Freeform 2"/>
          <p:cNvSpPr/>
          <p:nvPr/>
        </p:nvSpPr>
        <p:spPr>
          <a:xfrm>
            <a:off x="5209807" y="-309859"/>
            <a:ext cx="7868385" cy="10906460"/>
          </a:xfrm>
          <a:custGeom>
            <a:avLst/>
            <a:gdLst/>
            <a:ahLst/>
            <a:cxnLst/>
            <a:rect l="l" t="t" r="r" b="b"/>
            <a:pathLst>
              <a:path w="7868385" h="10906460">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t="-45125" r="-101160"/>
            </a:stretch>
          </a:blipFill>
        </p:spPr>
      </p:sp>
      <p:sp>
        <p:nvSpPr>
          <p:cNvPr id="3" name="Freeform 3"/>
          <p:cNvSpPr/>
          <p:nvPr/>
        </p:nvSpPr>
        <p:spPr>
          <a:xfrm>
            <a:off x="-2649053" y="-309601"/>
            <a:ext cx="7868385" cy="10906460"/>
          </a:xfrm>
          <a:custGeom>
            <a:avLst/>
            <a:gdLst/>
            <a:ahLst/>
            <a:cxnLst/>
            <a:rect l="l" t="t" r="r" b="b"/>
            <a:pathLst>
              <a:path w="7868385" h="10906460">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t="-45125" r="-101160"/>
            </a:stretch>
          </a:blipFill>
        </p:spPr>
      </p:sp>
      <p:sp>
        <p:nvSpPr>
          <p:cNvPr id="4" name="Freeform 4"/>
          <p:cNvSpPr/>
          <p:nvPr/>
        </p:nvSpPr>
        <p:spPr>
          <a:xfrm>
            <a:off x="13068668" y="-309601"/>
            <a:ext cx="7868385" cy="10906460"/>
          </a:xfrm>
          <a:custGeom>
            <a:avLst/>
            <a:gdLst/>
            <a:ahLst/>
            <a:cxnLst/>
            <a:rect l="l" t="t" r="r" b="b"/>
            <a:pathLst>
              <a:path w="7868385" h="10906460">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t="-45125" r="-101160"/>
            </a:stretch>
          </a:blipFill>
        </p:spPr>
      </p:sp>
      <p:grpSp>
        <p:nvGrpSpPr>
          <p:cNvPr id="5" name="Group 5"/>
          <p:cNvGrpSpPr/>
          <p:nvPr/>
        </p:nvGrpSpPr>
        <p:grpSpPr>
          <a:xfrm>
            <a:off x="-1182414" y="-309859"/>
            <a:ext cx="10540915" cy="10596859"/>
            <a:chOff x="0" y="0"/>
            <a:chExt cx="4410873" cy="4434283"/>
          </a:xfrm>
        </p:grpSpPr>
        <p:sp>
          <p:nvSpPr>
            <p:cNvPr id="6" name="Freeform 6"/>
            <p:cNvSpPr/>
            <p:nvPr/>
          </p:nvSpPr>
          <p:spPr>
            <a:xfrm>
              <a:off x="0" y="0"/>
              <a:ext cx="4410873" cy="4434283"/>
            </a:xfrm>
            <a:custGeom>
              <a:avLst/>
              <a:gdLst/>
              <a:ahLst/>
              <a:cxnLst/>
              <a:rect l="l" t="t" r="r" b="b"/>
              <a:pathLst>
                <a:path w="4410873" h="4434283">
                  <a:moveTo>
                    <a:pt x="36723" y="0"/>
                  </a:moveTo>
                  <a:lnTo>
                    <a:pt x="4374149" y="0"/>
                  </a:lnTo>
                  <a:cubicBezTo>
                    <a:pt x="4383889" y="0"/>
                    <a:pt x="4393230" y="3869"/>
                    <a:pt x="4400117" y="10756"/>
                  </a:cubicBezTo>
                  <a:cubicBezTo>
                    <a:pt x="4407003" y="17643"/>
                    <a:pt x="4410873" y="26984"/>
                    <a:pt x="4410873" y="36723"/>
                  </a:cubicBezTo>
                  <a:lnTo>
                    <a:pt x="4410873" y="4397559"/>
                  </a:lnTo>
                  <a:cubicBezTo>
                    <a:pt x="4410873" y="4417841"/>
                    <a:pt x="4394431" y="4434283"/>
                    <a:pt x="4374149" y="4434283"/>
                  </a:cubicBezTo>
                  <a:lnTo>
                    <a:pt x="36723" y="4434283"/>
                  </a:lnTo>
                  <a:cubicBezTo>
                    <a:pt x="16442" y="4434283"/>
                    <a:pt x="0" y="4417841"/>
                    <a:pt x="0" y="4397559"/>
                  </a:cubicBezTo>
                  <a:lnTo>
                    <a:pt x="0" y="36723"/>
                  </a:lnTo>
                  <a:cubicBezTo>
                    <a:pt x="0" y="16442"/>
                    <a:pt x="16442" y="0"/>
                    <a:pt x="36723" y="0"/>
                  </a:cubicBezTo>
                  <a:close/>
                </a:path>
              </a:pathLst>
            </a:custGeom>
            <a:solidFill>
              <a:srgbClr val="FFFFFF"/>
            </a:solidFill>
            <a:ln w="38100" cap="rnd">
              <a:solidFill>
                <a:srgbClr val="000000"/>
              </a:solidFill>
              <a:prstDash val="solid"/>
              <a:round/>
            </a:ln>
          </p:spPr>
        </p:sp>
        <p:sp>
          <p:nvSpPr>
            <p:cNvPr id="7" name="TextBox 7"/>
            <p:cNvSpPr txBox="1"/>
            <p:nvPr/>
          </p:nvSpPr>
          <p:spPr>
            <a:xfrm>
              <a:off x="0" y="-47625"/>
              <a:ext cx="4410873" cy="4481908"/>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550275" y="8389638"/>
            <a:ext cx="3670830" cy="2716414"/>
          </a:xfrm>
          <a:custGeom>
            <a:avLst/>
            <a:gdLst/>
            <a:ahLst/>
            <a:cxnLst/>
            <a:rect l="l" t="t" r="r" b="b"/>
            <a:pathLst>
              <a:path w="3670830" h="2716414">
                <a:moveTo>
                  <a:pt x="0" y="0"/>
                </a:moveTo>
                <a:lnTo>
                  <a:pt x="3670830" y="0"/>
                </a:lnTo>
                <a:lnTo>
                  <a:pt x="3670830" y="2716414"/>
                </a:lnTo>
                <a:lnTo>
                  <a:pt x="0" y="271641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a:off x="9358501" y="1534870"/>
            <a:ext cx="9135982" cy="2158621"/>
          </a:xfrm>
          <a:custGeom>
            <a:avLst/>
            <a:gdLst/>
            <a:ahLst/>
            <a:cxnLst/>
            <a:rect l="l" t="t" r="r" b="b"/>
            <a:pathLst>
              <a:path w="9135982" h="2158621">
                <a:moveTo>
                  <a:pt x="0" y="0"/>
                </a:moveTo>
                <a:lnTo>
                  <a:pt x="9135982" y="0"/>
                </a:lnTo>
                <a:lnTo>
                  <a:pt x="9135982" y="2158621"/>
                </a:lnTo>
                <a:lnTo>
                  <a:pt x="0" y="2158621"/>
                </a:lnTo>
                <a:lnTo>
                  <a:pt x="0" y="0"/>
                </a:lnTo>
                <a:close/>
              </a:path>
            </a:pathLst>
          </a:custGeom>
          <a:blipFill>
            <a:blip r:embed="rId6"/>
            <a:stretch>
              <a:fillRect/>
            </a:stretch>
          </a:blipFill>
        </p:spPr>
      </p:sp>
      <p:sp>
        <p:nvSpPr>
          <p:cNvPr id="10" name="Freeform 10"/>
          <p:cNvSpPr/>
          <p:nvPr/>
        </p:nvSpPr>
        <p:spPr>
          <a:xfrm>
            <a:off x="9312595" y="6090911"/>
            <a:ext cx="8975405" cy="2298727"/>
          </a:xfrm>
          <a:custGeom>
            <a:avLst/>
            <a:gdLst/>
            <a:ahLst/>
            <a:cxnLst/>
            <a:rect l="l" t="t" r="r" b="b"/>
            <a:pathLst>
              <a:path w="8975405" h="2298727">
                <a:moveTo>
                  <a:pt x="0" y="0"/>
                </a:moveTo>
                <a:lnTo>
                  <a:pt x="8975405" y="0"/>
                </a:lnTo>
                <a:lnTo>
                  <a:pt x="8975405" y="2298727"/>
                </a:lnTo>
                <a:lnTo>
                  <a:pt x="0" y="2298727"/>
                </a:lnTo>
                <a:lnTo>
                  <a:pt x="0" y="0"/>
                </a:lnTo>
                <a:close/>
              </a:path>
            </a:pathLst>
          </a:custGeom>
          <a:blipFill>
            <a:blip r:embed="rId7"/>
            <a:stretch>
              <a:fillRect l="-2061" r="-5262"/>
            </a:stretch>
          </a:blipFill>
        </p:spPr>
      </p:sp>
      <p:sp>
        <p:nvSpPr>
          <p:cNvPr id="11" name="TextBox 11"/>
          <p:cNvSpPr txBox="1"/>
          <p:nvPr/>
        </p:nvSpPr>
        <p:spPr>
          <a:xfrm>
            <a:off x="199169" y="2550645"/>
            <a:ext cx="7667709" cy="1978266"/>
          </a:xfrm>
          <a:prstGeom prst="rect">
            <a:avLst/>
          </a:prstGeom>
        </p:spPr>
        <p:txBody>
          <a:bodyPr lIns="0" tIns="0" rIns="0" bIns="0" rtlCol="0" anchor="t">
            <a:spAutoFit/>
          </a:bodyPr>
          <a:lstStyle/>
          <a:p>
            <a:pPr>
              <a:lnSpc>
                <a:spcPts val="3914"/>
              </a:lnSpc>
            </a:pPr>
            <a:r>
              <a:rPr lang="en-US" sz="2796">
                <a:solidFill>
                  <a:srgbClr val="000000"/>
                </a:solidFill>
                <a:latin typeface="Raleway"/>
              </a:rPr>
              <a:t>This data set is used to train the machine learning model, it has features like, battery power, blue, clock _speed dual sim , fc(front camera) and price, being the target variable </a:t>
            </a:r>
          </a:p>
        </p:txBody>
      </p:sp>
      <p:sp>
        <p:nvSpPr>
          <p:cNvPr id="12" name="TextBox 12"/>
          <p:cNvSpPr txBox="1"/>
          <p:nvPr/>
        </p:nvSpPr>
        <p:spPr>
          <a:xfrm>
            <a:off x="199169" y="532834"/>
            <a:ext cx="8144987" cy="1002036"/>
          </a:xfrm>
          <a:prstGeom prst="rect">
            <a:avLst/>
          </a:prstGeom>
        </p:spPr>
        <p:txBody>
          <a:bodyPr lIns="0" tIns="0" rIns="0" bIns="0" rtlCol="0" anchor="t">
            <a:spAutoFit/>
          </a:bodyPr>
          <a:lstStyle/>
          <a:p>
            <a:pPr algn="ctr">
              <a:lnSpc>
                <a:spcPts val="8155"/>
              </a:lnSpc>
            </a:pPr>
            <a:r>
              <a:rPr lang="en-US" sz="5825">
                <a:solidFill>
                  <a:srgbClr val="000000"/>
                </a:solidFill>
                <a:latin typeface="Fredoka"/>
              </a:rPr>
              <a:t>TYPES OF DATA</a:t>
            </a:r>
          </a:p>
        </p:txBody>
      </p:sp>
      <p:sp>
        <p:nvSpPr>
          <p:cNvPr id="13" name="TextBox 13"/>
          <p:cNvSpPr txBox="1"/>
          <p:nvPr/>
        </p:nvSpPr>
        <p:spPr>
          <a:xfrm>
            <a:off x="199169" y="5076696"/>
            <a:ext cx="7667709" cy="2969571"/>
          </a:xfrm>
          <a:prstGeom prst="rect">
            <a:avLst/>
          </a:prstGeom>
        </p:spPr>
        <p:txBody>
          <a:bodyPr lIns="0" tIns="0" rIns="0" bIns="0" rtlCol="0" anchor="t">
            <a:spAutoFit/>
          </a:bodyPr>
          <a:lstStyle/>
          <a:p>
            <a:pPr>
              <a:lnSpc>
                <a:spcPts val="3914"/>
              </a:lnSpc>
            </a:pPr>
            <a:r>
              <a:rPr lang="en-US" sz="2796">
                <a:solidFill>
                  <a:srgbClr val="000000"/>
                </a:solidFill>
                <a:latin typeface="Raleway Bold"/>
              </a:rPr>
              <a:t>test.csv</a:t>
            </a:r>
            <a:r>
              <a:rPr lang="en-US" sz="2796">
                <a:solidFill>
                  <a:srgbClr val="000000"/>
                </a:solidFill>
                <a:latin typeface="Raleway"/>
              </a:rPr>
              <a:t> </a:t>
            </a:r>
          </a:p>
          <a:p>
            <a:pPr>
              <a:lnSpc>
                <a:spcPts val="3914"/>
              </a:lnSpc>
            </a:pPr>
            <a:r>
              <a:rPr lang="en-US" sz="2796">
                <a:solidFill>
                  <a:srgbClr val="000000"/>
                </a:solidFill>
                <a:latin typeface="Raleway"/>
              </a:rPr>
              <a:t>This is identical to the train.csv, with the absence of the price variable as we will feed this data into the model to correctly classify the mobile into the specific category </a:t>
            </a:r>
          </a:p>
          <a:p>
            <a:pPr>
              <a:lnSpc>
                <a:spcPts val="3914"/>
              </a:lnSpc>
            </a:pPr>
            <a:endParaRPr lang="en-US" sz="2796">
              <a:solidFill>
                <a:srgbClr val="000000"/>
              </a:solidFill>
              <a:latin typeface="Raleway"/>
            </a:endParaRPr>
          </a:p>
        </p:txBody>
      </p:sp>
      <p:sp>
        <p:nvSpPr>
          <p:cNvPr id="14" name="TextBox 14"/>
          <p:cNvSpPr txBox="1"/>
          <p:nvPr/>
        </p:nvSpPr>
        <p:spPr>
          <a:xfrm>
            <a:off x="199169" y="1892949"/>
            <a:ext cx="7667709" cy="491309"/>
          </a:xfrm>
          <a:prstGeom prst="rect">
            <a:avLst/>
          </a:prstGeom>
        </p:spPr>
        <p:txBody>
          <a:bodyPr lIns="0" tIns="0" rIns="0" bIns="0" rtlCol="0" anchor="t">
            <a:spAutoFit/>
          </a:bodyPr>
          <a:lstStyle/>
          <a:p>
            <a:pPr>
              <a:lnSpc>
                <a:spcPts val="3914"/>
              </a:lnSpc>
            </a:pPr>
            <a:r>
              <a:rPr lang="en-US" sz="2796">
                <a:solidFill>
                  <a:srgbClr val="000000"/>
                </a:solidFill>
                <a:latin typeface="Raleway Bold"/>
              </a:rPr>
              <a:t>train.csv</a:t>
            </a:r>
            <a:r>
              <a:rPr lang="en-US" sz="2796">
                <a:solidFill>
                  <a:srgbClr val="000000"/>
                </a:solidFill>
                <a:latin typeface="Raleway"/>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895B2"/>
        </a:solidFill>
        <a:effectLst/>
      </p:bgPr>
    </p:bg>
    <p:spTree>
      <p:nvGrpSpPr>
        <p:cNvPr id="1" name=""/>
        <p:cNvGrpSpPr/>
        <p:nvPr/>
      </p:nvGrpSpPr>
      <p:grpSpPr>
        <a:xfrm>
          <a:off x="0" y="0"/>
          <a:ext cx="0" cy="0"/>
          <a:chOff x="0" y="0"/>
          <a:chExt cx="0" cy="0"/>
        </a:xfrm>
      </p:grpSpPr>
      <p:sp>
        <p:nvSpPr>
          <p:cNvPr id="2" name="Freeform 2"/>
          <p:cNvSpPr/>
          <p:nvPr/>
        </p:nvSpPr>
        <p:spPr>
          <a:xfrm>
            <a:off x="5209807" y="-309859"/>
            <a:ext cx="7868385" cy="10906460"/>
          </a:xfrm>
          <a:custGeom>
            <a:avLst/>
            <a:gdLst/>
            <a:ahLst/>
            <a:cxnLst/>
            <a:rect l="l" t="t" r="r" b="b"/>
            <a:pathLst>
              <a:path w="7868385" h="10906460">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t="-45125" r="-101160"/>
            </a:stretch>
          </a:blipFill>
        </p:spPr>
      </p:sp>
      <p:sp>
        <p:nvSpPr>
          <p:cNvPr id="3" name="Freeform 3"/>
          <p:cNvSpPr/>
          <p:nvPr/>
        </p:nvSpPr>
        <p:spPr>
          <a:xfrm>
            <a:off x="-2649053" y="-309601"/>
            <a:ext cx="7868385" cy="10906460"/>
          </a:xfrm>
          <a:custGeom>
            <a:avLst/>
            <a:gdLst/>
            <a:ahLst/>
            <a:cxnLst/>
            <a:rect l="l" t="t" r="r" b="b"/>
            <a:pathLst>
              <a:path w="7868385" h="10906460">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t="-45125" r="-101160"/>
            </a:stretch>
          </a:blipFill>
        </p:spPr>
      </p:sp>
      <p:sp>
        <p:nvSpPr>
          <p:cNvPr id="4" name="Freeform 4"/>
          <p:cNvSpPr/>
          <p:nvPr/>
        </p:nvSpPr>
        <p:spPr>
          <a:xfrm>
            <a:off x="13068668" y="-309601"/>
            <a:ext cx="7868385" cy="10906460"/>
          </a:xfrm>
          <a:custGeom>
            <a:avLst/>
            <a:gdLst/>
            <a:ahLst/>
            <a:cxnLst/>
            <a:rect l="l" t="t" r="r" b="b"/>
            <a:pathLst>
              <a:path w="7868385" h="10906460">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t="-45125" r="-101160"/>
            </a:stretch>
          </a:blipFill>
        </p:spPr>
      </p:sp>
      <p:grpSp>
        <p:nvGrpSpPr>
          <p:cNvPr id="5" name="Group 5"/>
          <p:cNvGrpSpPr/>
          <p:nvPr/>
        </p:nvGrpSpPr>
        <p:grpSpPr>
          <a:xfrm>
            <a:off x="398079" y="176119"/>
            <a:ext cx="17517921" cy="9372600"/>
            <a:chOff x="0" y="0"/>
            <a:chExt cx="5693329" cy="3046098"/>
          </a:xfrm>
        </p:grpSpPr>
        <p:sp>
          <p:nvSpPr>
            <p:cNvPr id="6" name="Freeform 6"/>
            <p:cNvSpPr/>
            <p:nvPr/>
          </p:nvSpPr>
          <p:spPr>
            <a:xfrm>
              <a:off x="0" y="0"/>
              <a:ext cx="5693329" cy="3046098"/>
            </a:xfrm>
            <a:custGeom>
              <a:avLst/>
              <a:gdLst/>
              <a:ahLst/>
              <a:cxnLst/>
              <a:rect l="l" t="t" r="r" b="b"/>
              <a:pathLst>
                <a:path w="5693329" h="3046098">
                  <a:moveTo>
                    <a:pt x="22097" y="0"/>
                  </a:moveTo>
                  <a:lnTo>
                    <a:pt x="5671232" y="0"/>
                  </a:lnTo>
                  <a:cubicBezTo>
                    <a:pt x="5677093" y="0"/>
                    <a:pt x="5682713" y="2328"/>
                    <a:pt x="5686857" y="6472"/>
                  </a:cubicBezTo>
                  <a:cubicBezTo>
                    <a:pt x="5691001" y="10616"/>
                    <a:pt x="5693329" y="16237"/>
                    <a:pt x="5693329" y="22097"/>
                  </a:cubicBezTo>
                  <a:lnTo>
                    <a:pt x="5693329" y="3024000"/>
                  </a:lnTo>
                  <a:cubicBezTo>
                    <a:pt x="5693329" y="3029861"/>
                    <a:pt x="5691001" y="3035482"/>
                    <a:pt x="5686857" y="3039626"/>
                  </a:cubicBezTo>
                  <a:cubicBezTo>
                    <a:pt x="5682713" y="3043769"/>
                    <a:pt x="5677093" y="3046098"/>
                    <a:pt x="5671232" y="3046098"/>
                  </a:cubicBezTo>
                  <a:lnTo>
                    <a:pt x="22097" y="3046098"/>
                  </a:lnTo>
                  <a:cubicBezTo>
                    <a:pt x="9893" y="3046098"/>
                    <a:pt x="0" y="3036204"/>
                    <a:pt x="0" y="3024000"/>
                  </a:cubicBezTo>
                  <a:lnTo>
                    <a:pt x="0" y="22097"/>
                  </a:lnTo>
                  <a:cubicBezTo>
                    <a:pt x="0" y="16237"/>
                    <a:pt x="2328" y="10616"/>
                    <a:pt x="6472" y="6472"/>
                  </a:cubicBezTo>
                  <a:cubicBezTo>
                    <a:pt x="10616" y="2328"/>
                    <a:pt x="16237" y="0"/>
                    <a:pt x="22097" y="0"/>
                  </a:cubicBezTo>
                  <a:close/>
                </a:path>
              </a:pathLst>
            </a:custGeom>
            <a:solidFill>
              <a:srgbClr val="FFFFFF"/>
            </a:solidFill>
            <a:ln w="38100" cap="rnd">
              <a:solidFill>
                <a:srgbClr val="000000"/>
              </a:solidFill>
              <a:prstDash val="solid"/>
              <a:round/>
            </a:ln>
          </p:spPr>
        </p:sp>
        <p:sp>
          <p:nvSpPr>
            <p:cNvPr id="7" name="TextBox 7"/>
            <p:cNvSpPr txBox="1"/>
            <p:nvPr/>
          </p:nvSpPr>
          <p:spPr>
            <a:xfrm>
              <a:off x="0" y="-47625"/>
              <a:ext cx="5693329" cy="3093723"/>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333677" y="8054617"/>
            <a:ext cx="3237633" cy="3274470"/>
          </a:xfrm>
          <a:custGeom>
            <a:avLst/>
            <a:gdLst/>
            <a:ahLst/>
            <a:cxnLst/>
            <a:rect l="l" t="t" r="r" b="b"/>
            <a:pathLst>
              <a:path w="3237633" h="3274470">
                <a:moveTo>
                  <a:pt x="0" y="0"/>
                </a:moveTo>
                <a:lnTo>
                  <a:pt x="3237633" y="0"/>
                </a:lnTo>
                <a:lnTo>
                  <a:pt x="3237633" y="3274470"/>
                </a:lnTo>
                <a:lnTo>
                  <a:pt x="0" y="32744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a:off x="9157040" y="2840013"/>
            <a:ext cx="8758960" cy="5555422"/>
          </a:xfrm>
          <a:custGeom>
            <a:avLst/>
            <a:gdLst/>
            <a:ahLst/>
            <a:cxnLst/>
            <a:rect l="l" t="t" r="r" b="b"/>
            <a:pathLst>
              <a:path w="8758960" h="5555422">
                <a:moveTo>
                  <a:pt x="0" y="0"/>
                </a:moveTo>
                <a:lnTo>
                  <a:pt x="8758960" y="0"/>
                </a:lnTo>
                <a:lnTo>
                  <a:pt x="8758960" y="5555422"/>
                </a:lnTo>
                <a:lnTo>
                  <a:pt x="0" y="5555422"/>
                </a:lnTo>
                <a:lnTo>
                  <a:pt x="0" y="0"/>
                </a:lnTo>
                <a:close/>
              </a:path>
            </a:pathLst>
          </a:custGeom>
          <a:blipFill>
            <a:blip r:embed="rId6"/>
            <a:stretch>
              <a:fillRect r="-16097"/>
            </a:stretch>
          </a:blipFill>
        </p:spPr>
      </p:sp>
      <p:sp>
        <p:nvSpPr>
          <p:cNvPr id="10" name="Freeform 10"/>
          <p:cNvSpPr/>
          <p:nvPr/>
        </p:nvSpPr>
        <p:spPr>
          <a:xfrm>
            <a:off x="599734" y="3600615"/>
            <a:ext cx="8544266" cy="4034218"/>
          </a:xfrm>
          <a:custGeom>
            <a:avLst/>
            <a:gdLst/>
            <a:ahLst/>
            <a:cxnLst/>
            <a:rect l="l" t="t" r="r" b="b"/>
            <a:pathLst>
              <a:path w="8544266" h="4034218">
                <a:moveTo>
                  <a:pt x="0" y="0"/>
                </a:moveTo>
                <a:lnTo>
                  <a:pt x="8544266" y="0"/>
                </a:lnTo>
                <a:lnTo>
                  <a:pt x="8544266" y="4034218"/>
                </a:lnTo>
                <a:lnTo>
                  <a:pt x="0" y="4034218"/>
                </a:lnTo>
                <a:lnTo>
                  <a:pt x="0" y="0"/>
                </a:lnTo>
                <a:close/>
              </a:path>
            </a:pathLst>
          </a:custGeom>
          <a:blipFill>
            <a:blip r:embed="rId7"/>
            <a:stretch>
              <a:fillRect/>
            </a:stretch>
          </a:blipFill>
        </p:spPr>
      </p:sp>
      <p:sp>
        <p:nvSpPr>
          <p:cNvPr id="11" name="TextBox 11"/>
          <p:cNvSpPr txBox="1"/>
          <p:nvPr/>
        </p:nvSpPr>
        <p:spPr>
          <a:xfrm>
            <a:off x="2438400" y="927784"/>
            <a:ext cx="13168569" cy="1285875"/>
          </a:xfrm>
          <a:prstGeom prst="rect">
            <a:avLst/>
          </a:prstGeom>
        </p:spPr>
        <p:txBody>
          <a:bodyPr lIns="0" tIns="0" rIns="0" bIns="0" rtlCol="0" anchor="t">
            <a:spAutoFit/>
          </a:bodyPr>
          <a:lstStyle/>
          <a:p>
            <a:pPr algn="ctr">
              <a:lnSpc>
                <a:spcPts val="10500"/>
              </a:lnSpc>
            </a:pPr>
            <a:r>
              <a:rPr lang="en-US" sz="7500" dirty="0">
                <a:solidFill>
                  <a:srgbClr val="000000"/>
                </a:solidFill>
                <a:latin typeface="Fredoka"/>
              </a:rPr>
              <a:t>DATA PROCESSING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895B2"/>
        </a:solidFill>
        <a:effectLst/>
      </p:bgPr>
    </p:bg>
    <p:spTree>
      <p:nvGrpSpPr>
        <p:cNvPr id="1" name=""/>
        <p:cNvGrpSpPr/>
        <p:nvPr/>
      </p:nvGrpSpPr>
      <p:grpSpPr>
        <a:xfrm>
          <a:off x="0" y="0"/>
          <a:ext cx="0" cy="0"/>
          <a:chOff x="0" y="0"/>
          <a:chExt cx="0" cy="0"/>
        </a:xfrm>
      </p:grpSpPr>
      <p:sp>
        <p:nvSpPr>
          <p:cNvPr id="2" name="Freeform 2"/>
          <p:cNvSpPr/>
          <p:nvPr/>
        </p:nvSpPr>
        <p:spPr>
          <a:xfrm>
            <a:off x="5209807" y="-309859"/>
            <a:ext cx="7868385" cy="10906460"/>
          </a:xfrm>
          <a:custGeom>
            <a:avLst/>
            <a:gdLst/>
            <a:ahLst/>
            <a:cxnLst/>
            <a:rect l="l" t="t" r="r" b="b"/>
            <a:pathLst>
              <a:path w="7868385" h="10906460">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t="-45125" r="-101160"/>
            </a:stretch>
          </a:blipFill>
        </p:spPr>
      </p:sp>
      <p:sp>
        <p:nvSpPr>
          <p:cNvPr id="3" name="Freeform 3"/>
          <p:cNvSpPr/>
          <p:nvPr/>
        </p:nvSpPr>
        <p:spPr>
          <a:xfrm>
            <a:off x="-2649053" y="-309601"/>
            <a:ext cx="7868385" cy="10906460"/>
          </a:xfrm>
          <a:custGeom>
            <a:avLst/>
            <a:gdLst/>
            <a:ahLst/>
            <a:cxnLst/>
            <a:rect l="l" t="t" r="r" b="b"/>
            <a:pathLst>
              <a:path w="7868385" h="10906460">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t="-45125" r="-101160"/>
            </a:stretch>
          </a:blipFill>
        </p:spPr>
      </p:sp>
      <p:sp>
        <p:nvSpPr>
          <p:cNvPr id="4" name="Freeform 4"/>
          <p:cNvSpPr/>
          <p:nvPr/>
        </p:nvSpPr>
        <p:spPr>
          <a:xfrm>
            <a:off x="13068668" y="-309601"/>
            <a:ext cx="7868385" cy="10906460"/>
          </a:xfrm>
          <a:custGeom>
            <a:avLst/>
            <a:gdLst/>
            <a:ahLst/>
            <a:cxnLst/>
            <a:rect l="l" t="t" r="r" b="b"/>
            <a:pathLst>
              <a:path w="7868385" h="10906460">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t="-45125" r="-101160"/>
            </a:stretch>
          </a:blipFill>
        </p:spPr>
      </p:sp>
      <p:grpSp>
        <p:nvGrpSpPr>
          <p:cNvPr id="5" name="Group 5"/>
          <p:cNvGrpSpPr/>
          <p:nvPr/>
        </p:nvGrpSpPr>
        <p:grpSpPr>
          <a:xfrm>
            <a:off x="398079" y="319252"/>
            <a:ext cx="17517921" cy="9372600"/>
            <a:chOff x="0" y="0"/>
            <a:chExt cx="5693329" cy="3046098"/>
          </a:xfrm>
        </p:grpSpPr>
        <p:sp>
          <p:nvSpPr>
            <p:cNvPr id="6" name="Freeform 6"/>
            <p:cNvSpPr/>
            <p:nvPr/>
          </p:nvSpPr>
          <p:spPr>
            <a:xfrm>
              <a:off x="0" y="0"/>
              <a:ext cx="5693329" cy="3046098"/>
            </a:xfrm>
            <a:custGeom>
              <a:avLst/>
              <a:gdLst/>
              <a:ahLst/>
              <a:cxnLst/>
              <a:rect l="l" t="t" r="r" b="b"/>
              <a:pathLst>
                <a:path w="5693329" h="3046098">
                  <a:moveTo>
                    <a:pt x="22097" y="0"/>
                  </a:moveTo>
                  <a:lnTo>
                    <a:pt x="5671232" y="0"/>
                  </a:lnTo>
                  <a:cubicBezTo>
                    <a:pt x="5677093" y="0"/>
                    <a:pt x="5682713" y="2328"/>
                    <a:pt x="5686857" y="6472"/>
                  </a:cubicBezTo>
                  <a:cubicBezTo>
                    <a:pt x="5691001" y="10616"/>
                    <a:pt x="5693329" y="16237"/>
                    <a:pt x="5693329" y="22097"/>
                  </a:cubicBezTo>
                  <a:lnTo>
                    <a:pt x="5693329" y="3024000"/>
                  </a:lnTo>
                  <a:cubicBezTo>
                    <a:pt x="5693329" y="3029861"/>
                    <a:pt x="5691001" y="3035482"/>
                    <a:pt x="5686857" y="3039626"/>
                  </a:cubicBezTo>
                  <a:cubicBezTo>
                    <a:pt x="5682713" y="3043769"/>
                    <a:pt x="5677093" y="3046098"/>
                    <a:pt x="5671232" y="3046098"/>
                  </a:cubicBezTo>
                  <a:lnTo>
                    <a:pt x="22097" y="3046098"/>
                  </a:lnTo>
                  <a:cubicBezTo>
                    <a:pt x="9893" y="3046098"/>
                    <a:pt x="0" y="3036204"/>
                    <a:pt x="0" y="3024000"/>
                  </a:cubicBezTo>
                  <a:lnTo>
                    <a:pt x="0" y="22097"/>
                  </a:lnTo>
                  <a:cubicBezTo>
                    <a:pt x="0" y="16237"/>
                    <a:pt x="2328" y="10616"/>
                    <a:pt x="6472" y="6472"/>
                  </a:cubicBezTo>
                  <a:cubicBezTo>
                    <a:pt x="10616" y="2328"/>
                    <a:pt x="16237" y="0"/>
                    <a:pt x="22097" y="0"/>
                  </a:cubicBezTo>
                  <a:close/>
                </a:path>
              </a:pathLst>
            </a:custGeom>
            <a:solidFill>
              <a:srgbClr val="FFFFFF"/>
            </a:solidFill>
            <a:ln w="38100" cap="rnd">
              <a:solidFill>
                <a:srgbClr val="000000"/>
              </a:solidFill>
              <a:prstDash val="solid"/>
              <a:round/>
            </a:ln>
          </p:spPr>
        </p:sp>
        <p:sp>
          <p:nvSpPr>
            <p:cNvPr id="7" name="TextBox 7"/>
            <p:cNvSpPr txBox="1"/>
            <p:nvPr/>
          </p:nvSpPr>
          <p:spPr>
            <a:xfrm>
              <a:off x="0" y="-47625"/>
              <a:ext cx="5693329" cy="3093723"/>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4678368" y="8054617"/>
            <a:ext cx="3237633" cy="3274470"/>
          </a:xfrm>
          <a:custGeom>
            <a:avLst/>
            <a:gdLst/>
            <a:ahLst/>
            <a:cxnLst/>
            <a:rect l="l" t="t" r="r" b="b"/>
            <a:pathLst>
              <a:path w="3237633" h="3274470">
                <a:moveTo>
                  <a:pt x="0" y="0"/>
                </a:moveTo>
                <a:lnTo>
                  <a:pt x="3237632" y="0"/>
                </a:lnTo>
                <a:lnTo>
                  <a:pt x="3237632" y="3274470"/>
                </a:lnTo>
                <a:lnTo>
                  <a:pt x="0" y="32744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a:off x="1285140" y="2560436"/>
            <a:ext cx="2835093" cy="5926061"/>
          </a:xfrm>
          <a:custGeom>
            <a:avLst/>
            <a:gdLst/>
            <a:ahLst/>
            <a:cxnLst/>
            <a:rect l="l" t="t" r="r" b="b"/>
            <a:pathLst>
              <a:path w="2835093" h="5926061">
                <a:moveTo>
                  <a:pt x="0" y="0"/>
                </a:moveTo>
                <a:lnTo>
                  <a:pt x="2835093" y="0"/>
                </a:lnTo>
                <a:lnTo>
                  <a:pt x="2835093" y="5926062"/>
                </a:lnTo>
                <a:lnTo>
                  <a:pt x="0" y="5926062"/>
                </a:lnTo>
                <a:lnTo>
                  <a:pt x="0" y="0"/>
                </a:lnTo>
                <a:close/>
              </a:path>
            </a:pathLst>
          </a:custGeom>
          <a:blipFill>
            <a:blip r:embed="rId6"/>
            <a:stretch>
              <a:fillRect/>
            </a:stretch>
          </a:blipFill>
        </p:spPr>
      </p:sp>
      <p:sp>
        <p:nvSpPr>
          <p:cNvPr id="10" name="Freeform 10"/>
          <p:cNvSpPr/>
          <p:nvPr/>
        </p:nvSpPr>
        <p:spPr>
          <a:xfrm>
            <a:off x="4997750" y="2587534"/>
            <a:ext cx="2649759" cy="5871866"/>
          </a:xfrm>
          <a:custGeom>
            <a:avLst/>
            <a:gdLst/>
            <a:ahLst/>
            <a:cxnLst/>
            <a:rect l="l" t="t" r="r" b="b"/>
            <a:pathLst>
              <a:path w="2649759" h="5871866">
                <a:moveTo>
                  <a:pt x="0" y="0"/>
                </a:moveTo>
                <a:lnTo>
                  <a:pt x="2649759" y="0"/>
                </a:lnTo>
                <a:lnTo>
                  <a:pt x="2649759" y="5871866"/>
                </a:lnTo>
                <a:lnTo>
                  <a:pt x="0" y="5871866"/>
                </a:lnTo>
                <a:lnTo>
                  <a:pt x="0" y="0"/>
                </a:lnTo>
                <a:close/>
              </a:path>
            </a:pathLst>
          </a:custGeom>
          <a:blipFill>
            <a:blip r:embed="rId7"/>
            <a:stretch>
              <a:fillRect/>
            </a:stretch>
          </a:blipFill>
        </p:spPr>
      </p:sp>
      <p:sp>
        <p:nvSpPr>
          <p:cNvPr id="11" name="Freeform 11"/>
          <p:cNvSpPr/>
          <p:nvPr/>
        </p:nvSpPr>
        <p:spPr>
          <a:xfrm>
            <a:off x="8333309" y="2587534"/>
            <a:ext cx="4291173" cy="5467082"/>
          </a:xfrm>
          <a:custGeom>
            <a:avLst/>
            <a:gdLst/>
            <a:ahLst/>
            <a:cxnLst/>
            <a:rect l="l" t="t" r="r" b="b"/>
            <a:pathLst>
              <a:path w="4291173" h="5467082">
                <a:moveTo>
                  <a:pt x="0" y="0"/>
                </a:moveTo>
                <a:lnTo>
                  <a:pt x="4291173" y="0"/>
                </a:lnTo>
                <a:lnTo>
                  <a:pt x="4291173" y="5467083"/>
                </a:lnTo>
                <a:lnTo>
                  <a:pt x="0" y="5467083"/>
                </a:lnTo>
                <a:lnTo>
                  <a:pt x="0" y="0"/>
                </a:lnTo>
                <a:close/>
              </a:path>
            </a:pathLst>
          </a:custGeom>
          <a:blipFill>
            <a:blip r:embed="rId8"/>
            <a:stretch>
              <a:fillRect t="-1402" b="-1402"/>
            </a:stretch>
          </a:blipFill>
        </p:spPr>
      </p:sp>
      <p:sp>
        <p:nvSpPr>
          <p:cNvPr id="12" name="Freeform 12"/>
          <p:cNvSpPr/>
          <p:nvPr/>
        </p:nvSpPr>
        <p:spPr>
          <a:xfrm>
            <a:off x="13309160" y="2614021"/>
            <a:ext cx="3997224" cy="5125072"/>
          </a:xfrm>
          <a:custGeom>
            <a:avLst/>
            <a:gdLst/>
            <a:ahLst/>
            <a:cxnLst/>
            <a:rect l="l" t="t" r="r" b="b"/>
            <a:pathLst>
              <a:path w="3997224" h="5125072">
                <a:moveTo>
                  <a:pt x="0" y="0"/>
                </a:moveTo>
                <a:lnTo>
                  <a:pt x="3997224" y="0"/>
                </a:lnTo>
                <a:lnTo>
                  <a:pt x="3997224" y="5125072"/>
                </a:lnTo>
                <a:lnTo>
                  <a:pt x="0" y="5125072"/>
                </a:lnTo>
                <a:lnTo>
                  <a:pt x="0" y="0"/>
                </a:lnTo>
                <a:close/>
              </a:path>
            </a:pathLst>
          </a:custGeom>
          <a:blipFill>
            <a:blip r:embed="rId9"/>
            <a:stretch>
              <a:fillRect/>
            </a:stretch>
          </a:blipFill>
        </p:spPr>
      </p:sp>
      <p:sp>
        <p:nvSpPr>
          <p:cNvPr id="13" name="TextBox 13"/>
          <p:cNvSpPr txBox="1"/>
          <p:nvPr/>
        </p:nvSpPr>
        <p:spPr>
          <a:xfrm>
            <a:off x="2559716" y="712143"/>
            <a:ext cx="13168569" cy="1285875"/>
          </a:xfrm>
          <a:prstGeom prst="rect">
            <a:avLst/>
          </a:prstGeom>
        </p:spPr>
        <p:txBody>
          <a:bodyPr lIns="0" tIns="0" rIns="0" bIns="0" rtlCol="0" anchor="t">
            <a:spAutoFit/>
          </a:bodyPr>
          <a:lstStyle/>
          <a:p>
            <a:pPr algn="ctr">
              <a:lnSpc>
                <a:spcPts val="10500"/>
              </a:lnSpc>
            </a:pPr>
            <a:r>
              <a:rPr lang="en-US" sz="7500" dirty="0">
                <a:solidFill>
                  <a:srgbClr val="000000"/>
                </a:solidFill>
                <a:latin typeface="Fredoka"/>
              </a:rPr>
              <a:t>DATA PROCESSING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895B2"/>
        </a:solidFill>
        <a:effectLst/>
      </p:bgPr>
    </p:bg>
    <p:spTree>
      <p:nvGrpSpPr>
        <p:cNvPr id="1" name=""/>
        <p:cNvGrpSpPr/>
        <p:nvPr/>
      </p:nvGrpSpPr>
      <p:grpSpPr>
        <a:xfrm>
          <a:off x="0" y="0"/>
          <a:ext cx="0" cy="0"/>
          <a:chOff x="0" y="0"/>
          <a:chExt cx="0" cy="0"/>
        </a:xfrm>
      </p:grpSpPr>
      <p:sp>
        <p:nvSpPr>
          <p:cNvPr id="2" name="Freeform 2"/>
          <p:cNvSpPr/>
          <p:nvPr/>
        </p:nvSpPr>
        <p:spPr>
          <a:xfrm>
            <a:off x="5209807" y="-309859"/>
            <a:ext cx="7868385" cy="10906460"/>
          </a:xfrm>
          <a:custGeom>
            <a:avLst/>
            <a:gdLst/>
            <a:ahLst/>
            <a:cxnLst/>
            <a:rect l="l" t="t" r="r" b="b"/>
            <a:pathLst>
              <a:path w="7868385" h="10906460">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t="-45125" r="-101160"/>
            </a:stretch>
          </a:blipFill>
        </p:spPr>
      </p:sp>
      <p:sp>
        <p:nvSpPr>
          <p:cNvPr id="3" name="Freeform 3"/>
          <p:cNvSpPr/>
          <p:nvPr/>
        </p:nvSpPr>
        <p:spPr>
          <a:xfrm>
            <a:off x="-2649053" y="-309601"/>
            <a:ext cx="7868385" cy="10906460"/>
          </a:xfrm>
          <a:custGeom>
            <a:avLst/>
            <a:gdLst/>
            <a:ahLst/>
            <a:cxnLst/>
            <a:rect l="l" t="t" r="r" b="b"/>
            <a:pathLst>
              <a:path w="7868385" h="10906460">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t="-45125" r="-101160"/>
            </a:stretch>
          </a:blipFill>
        </p:spPr>
      </p:sp>
      <p:sp>
        <p:nvSpPr>
          <p:cNvPr id="4" name="Freeform 4"/>
          <p:cNvSpPr/>
          <p:nvPr/>
        </p:nvSpPr>
        <p:spPr>
          <a:xfrm>
            <a:off x="13068668" y="-309601"/>
            <a:ext cx="7868385" cy="10906460"/>
          </a:xfrm>
          <a:custGeom>
            <a:avLst/>
            <a:gdLst/>
            <a:ahLst/>
            <a:cxnLst/>
            <a:rect l="l" t="t" r="r" b="b"/>
            <a:pathLst>
              <a:path w="7868385" h="10906460">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t="-45125" r="-101160"/>
            </a:stretch>
          </a:blipFill>
        </p:spPr>
      </p:sp>
      <p:grpSp>
        <p:nvGrpSpPr>
          <p:cNvPr id="5" name="Group 5"/>
          <p:cNvGrpSpPr/>
          <p:nvPr/>
        </p:nvGrpSpPr>
        <p:grpSpPr>
          <a:xfrm>
            <a:off x="294862" y="338830"/>
            <a:ext cx="17540620" cy="9530255"/>
            <a:chOff x="0" y="0"/>
            <a:chExt cx="5700706" cy="3097336"/>
          </a:xfrm>
        </p:grpSpPr>
        <p:sp>
          <p:nvSpPr>
            <p:cNvPr id="6" name="Freeform 6"/>
            <p:cNvSpPr/>
            <p:nvPr/>
          </p:nvSpPr>
          <p:spPr>
            <a:xfrm>
              <a:off x="0" y="0"/>
              <a:ext cx="5700706" cy="3097336"/>
            </a:xfrm>
            <a:custGeom>
              <a:avLst/>
              <a:gdLst/>
              <a:ahLst/>
              <a:cxnLst/>
              <a:rect l="l" t="t" r="r" b="b"/>
              <a:pathLst>
                <a:path w="5700706" h="3097336">
                  <a:moveTo>
                    <a:pt x="22069" y="0"/>
                  </a:moveTo>
                  <a:lnTo>
                    <a:pt x="5678638" y="0"/>
                  </a:lnTo>
                  <a:cubicBezTo>
                    <a:pt x="5684491" y="0"/>
                    <a:pt x="5690104" y="2325"/>
                    <a:pt x="5694243" y="6464"/>
                  </a:cubicBezTo>
                  <a:cubicBezTo>
                    <a:pt x="5698381" y="10602"/>
                    <a:pt x="5700706" y="16216"/>
                    <a:pt x="5700706" y="22069"/>
                  </a:cubicBezTo>
                  <a:lnTo>
                    <a:pt x="5700706" y="3075267"/>
                  </a:lnTo>
                  <a:cubicBezTo>
                    <a:pt x="5700706" y="3081120"/>
                    <a:pt x="5698381" y="3086733"/>
                    <a:pt x="5694243" y="3090872"/>
                  </a:cubicBezTo>
                  <a:cubicBezTo>
                    <a:pt x="5690104" y="3095011"/>
                    <a:pt x="5684491" y="3097336"/>
                    <a:pt x="5678638" y="3097336"/>
                  </a:cubicBezTo>
                  <a:lnTo>
                    <a:pt x="22069" y="3097336"/>
                  </a:lnTo>
                  <a:cubicBezTo>
                    <a:pt x="16216" y="3097336"/>
                    <a:pt x="10602" y="3095011"/>
                    <a:pt x="6464" y="3090872"/>
                  </a:cubicBezTo>
                  <a:cubicBezTo>
                    <a:pt x="2325" y="3086733"/>
                    <a:pt x="0" y="3081120"/>
                    <a:pt x="0" y="3075267"/>
                  </a:cubicBezTo>
                  <a:lnTo>
                    <a:pt x="0" y="22069"/>
                  </a:lnTo>
                  <a:cubicBezTo>
                    <a:pt x="0" y="16216"/>
                    <a:pt x="2325" y="10602"/>
                    <a:pt x="6464" y="6464"/>
                  </a:cubicBezTo>
                  <a:cubicBezTo>
                    <a:pt x="10602" y="2325"/>
                    <a:pt x="16216" y="0"/>
                    <a:pt x="22069" y="0"/>
                  </a:cubicBezTo>
                  <a:close/>
                </a:path>
              </a:pathLst>
            </a:custGeom>
            <a:solidFill>
              <a:srgbClr val="FFFFFF"/>
            </a:solidFill>
            <a:ln w="38100" cap="rnd">
              <a:solidFill>
                <a:srgbClr val="000000"/>
              </a:solidFill>
              <a:prstDash val="solid"/>
              <a:round/>
            </a:ln>
          </p:spPr>
        </p:sp>
        <p:sp>
          <p:nvSpPr>
            <p:cNvPr id="7" name="TextBox 7"/>
            <p:cNvSpPr txBox="1"/>
            <p:nvPr/>
          </p:nvSpPr>
          <p:spPr>
            <a:xfrm>
              <a:off x="0" y="-47625"/>
              <a:ext cx="5700706" cy="3144961"/>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flipH="1">
            <a:off x="15959563" y="7202978"/>
            <a:ext cx="2328437" cy="3084022"/>
          </a:xfrm>
          <a:custGeom>
            <a:avLst/>
            <a:gdLst/>
            <a:ahLst/>
            <a:cxnLst/>
            <a:rect l="l" t="t" r="r" b="b"/>
            <a:pathLst>
              <a:path w="2328437" h="3084022">
                <a:moveTo>
                  <a:pt x="2328437" y="0"/>
                </a:moveTo>
                <a:lnTo>
                  <a:pt x="0" y="0"/>
                </a:lnTo>
                <a:lnTo>
                  <a:pt x="0" y="3084022"/>
                </a:lnTo>
                <a:lnTo>
                  <a:pt x="2328437" y="3084022"/>
                </a:lnTo>
                <a:lnTo>
                  <a:pt x="2328437"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a:off x="647530" y="2066407"/>
            <a:ext cx="6290949" cy="4021885"/>
          </a:xfrm>
          <a:custGeom>
            <a:avLst/>
            <a:gdLst/>
            <a:ahLst/>
            <a:cxnLst/>
            <a:rect l="l" t="t" r="r" b="b"/>
            <a:pathLst>
              <a:path w="6290949" h="4021885">
                <a:moveTo>
                  <a:pt x="0" y="0"/>
                </a:moveTo>
                <a:lnTo>
                  <a:pt x="6290949" y="0"/>
                </a:lnTo>
                <a:lnTo>
                  <a:pt x="6290949" y="4021885"/>
                </a:lnTo>
                <a:lnTo>
                  <a:pt x="0" y="4021885"/>
                </a:lnTo>
                <a:lnTo>
                  <a:pt x="0" y="0"/>
                </a:lnTo>
                <a:close/>
              </a:path>
            </a:pathLst>
          </a:custGeom>
          <a:blipFill>
            <a:blip r:embed="rId6"/>
            <a:stretch>
              <a:fillRect/>
            </a:stretch>
          </a:blipFill>
        </p:spPr>
      </p:sp>
      <p:sp>
        <p:nvSpPr>
          <p:cNvPr id="10" name="Freeform 10"/>
          <p:cNvSpPr/>
          <p:nvPr/>
        </p:nvSpPr>
        <p:spPr>
          <a:xfrm>
            <a:off x="9987039" y="1951545"/>
            <a:ext cx="6508329" cy="4251610"/>
          </a:xfrm>
          <a:custGeom>
            <a:avLst/>
            <a:gdLst/>
            <a:ahLst/>
            <a:cxnLst/>
            <a:rect l="l" t="t" r="r" b="b"/>
            <a:pathLst>
              <a:path w="6508329" h="4251610">
                <a:moveTo>
                  <a:pt x="0" y="0"/>
                </a:moveTo>
                <a:lnTo>
                  <a:pt x="6508329" y="0"/>
                </a:lnTo>
                <a:lnTo>
                  <a:pt x="6508329" y="4251610"/>
                </a:lnTo>
                <a:lnTo>
                  <a:pt x="0" y="4251610"/>
                </a:lnTo>
                <a:lnTo>
                  <a:pt x="0" y="0"/>
                </a:lnTo>
                <a:close/>
              </a:path>
            </a:pathLst>
          </a:custGeom>
          <a:blipFill>
            <a:blip r:embed="rId7"/>
            <a:stretch>
              <a:fillRect/>
            </a:stretch>
          </a:blipFill>
        </p:spPr>
      </p:sp>
      <p:sp>
        <p:nvSpPr>
          <p:cNvPr id="11" name="Freeform 11"/>
          <p:cNvSpPr/>
          <p:nvPr/>
        </p:nvSpPr>
        <p:spPr>
          <a:xfrm>
            <a:off x="647530" y="6088292"/>
            <a:ext cx="5886263" cy="3780792"/>
          </a:xfrm>
          <a:custGeom>
            <a:avLst/>
            <a:gdLst/>
            <a:ahLst/>
            <a:cxnLst/>
            <a:rect l="l" t="t" r="r" b="b"/>
            <a:pathLst>
              <a:path w="5886263" h="3780792">
                <a:moveTo>
                  <a:pt x="0" y="0"/>
                </a:moveTo>
                <a:lnTo>
                  <a:pt x="5886263" y="0"/>
                </a:lnTo>
                <a:lnTo>
                  <a:pt x="5886263" y="3780793"/>
                </a:lnTo>
                <a:lnTo>
                  <a:pt x="0" y="3780793"/>
                </a:lnTo>
                <a:lnTo>
                  <a:pt x="0" y="0"/>
                </a:lnTo>
                <a:close/>
              </a:path>
            </a:pathLst>
          </a:custGeom>
          <a:blipFill>
            <a:blip r:embed="rId8"/>
            <a:stretch>
              <a:fillRect/>
            </a:stretch>
          </a:blipFill>
        </p:spPr>
      </p:sp>
      <p:sp>
        <p:nvSpPr>
          <p:cNvPr id="12" name="Freeform 12"/>
          <p:cNvSpPr/>
          <p:nvPr/>
        </p:nvSpPr>
        <p:spPr>
          <a:xfrm>
            <a:off x="10159574" y="6088292"/>
            <a:ext cx="6163258" cy="3740383"/>
          </a:xfrm>
          <a:custGeom>
            <a:avLst/>
            <a:gdLst/>
            <a:ahLst/>
            <a:cxnLst/>
            <a:rect l="l" t="t" r="r" b="b"/>
            <a:pathLst>
              <a:path w="6163258" h="3740383">
                <a:moveTo>
                  <a:pt x="0" y="0"/>
                </a:moveTo>
                <a:lnTo>
                  <a:pt x="6163258" y="0"/>
                </a:lnTo>
                <a:lnTo>
                  <a:pt x="6163258" y="3740384"/>
                </a:lnTo>
                <a:lnTo>
                  <a:pt x="0" y="3740384"/>
                </a:lnTo>
                <a:lnTo>
                  <a:pt x="0" y="0"/>
                </a:lnTo>
                <a:close/>
              </a:path>
            </a:pathLst>
          </a:custGeom>
          <a:blipFill>
            <a:blip r:embed="rId9"/>
            <a:stretch>
              <a:fillRect/>
            </a:stretch>
          </a:blipFill>
        </p:spPr>
      </p:sp>
      <p:sp>
        <p:nvSpPr>
          <p:cNvPr id="13" name="TextBox 13"/>
          <p:cNvSpPr txBox="1"/>
          <p:nvPr/>
        </p:nvSpPr>
        <p:spPr>
          <a:xfrm>
            <a:off x="2209800" y="600412"/>
            <a:ext cx="13168569" cy="1285875"/>
          </a:xfrm>
          <a:prstGeom prst="rect">
            <a:avLst/>
          </a:prstGeom>
        </p:spPr>
        <p:txBody>
          <a:bodyPr lIns="0" tIns="0" rIns="0" bIns="0" rtlCol="0" anchor="t">
            <a:spAutoFit/>
          </a:bodyPr>
          <a:lstStyle/>
          <a:p>
            <a:pPr algn="ctr">
              <a:lnSpc>
                <a:spcPts val="10500"/>
              </a:lnSpc>
            </a:pPr>
            <a:r>
              <a:rPr lang="en-US" sz="7500" dirty="0">
                <a:solidFill>
                  <a:srgbClr val="000000"/>
                </a:solidFill>
                <a:latin typeface="Fredoka"/>
              </a:rPr>
              <a:t>VISUALIZATIONS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895B2"/>
        </a:solidFill>
        <a:effectLst/>
      </p:bgPr>
    </p:bg>
    <p:spTree>
      <p:nvGrpSpPr>
        <p:cNvPr id="1" name=""/>
        <p:cNvGrpSpPr/>
        <p:nvPr/>
      </p:nvGrpSpPr>
      <p:grpSpPr>
        <a:xfrm>
          <a:off x="0" y="0"/>
          <a:ext cx="0" cy="0"/>
          <a:chOff x="0" y="0"/>
          <a:chExt cx="0" cy="0"/>
        </a:xfrm>
      </p:grpSpPr>
      <p:sp>
        <p:nvSpPr>
          <p:cNvPr id="2" name="Freeform 2"/>
          <p:cNvSpPr/>
          <p:nvPr/>
        </p:nvSpPr>
        <p:spPr>
          <a:xfrm>
            <a:off x="5209807" y="-309859"/>
            <a:ext cx="7868385" cy="10906460"/>
          </a:xfrm>
          <a:custGeom>
            <a:avLst/>
            <a:gdLst/>
            <a:ahLst/>
            <a:cxnLst/>
            <a:rect l="l" t="t" r="r" b="b"/>
            <a:pathLst>
              <a:path w="7868385" h="10906460">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t="-45125" r="-101160"/>
            </a:stretch>
          </a:blipFill>
        </p:spPr>
      </p:sp>
      <p:sp>
        <p:nvSpPr>
          <p:cNvPr id="3" name="Freeform 3"/>
          <p:cNvSpPr/>
          <p:nvPr/>
        </p:nvSpPr>
        <p:spPr>
          <a:xfrm>
            <a:off x="-2649053" y="-309601"/>
            <a:ext cx="7868385" cy="10906460"/>
          </a:xfrm>
          <a:custGeom>
            <a:avLst/>
            <a:gdLst/>
            <a:ahLst/>
            <a:cxnLst/>
            <a:rect l="l" t="t" r="r" b="b"/>
            <a:pathLst>
              <a:path w="7868385" h="10906460">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t="-45125" r="-101160"/>
            </a:stretch>
          </a:blipFill>
        </p:spPr>
      </p:sp>
      <p:sp>
        <p:nvSpPr>
          <p:cNvPr id="4" name="Freeform 4"/>
          <p:cNvSpPr/>
          <p:nvPr/>
        </p:nvSpPr>
        <p:spPr>
          <a:xfrm>
            <a:off x="13068668" y="-309601"/>
            <a:ext cx="7868385" cy="10906460"/>
          </a:xfrm>
          <a:custGeom>
            <a:avLst/>
            <a:gdLst/>
            <a:ahLst/>
            <a:cxnLst/>
            <a:rect l="l" t="t" r="r" b="b"/>
            <a:pathLst>
              <a:path w="7868385" h="10906460">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t="-45125" r="-101160"/>
            </a:stretch>
          </a:blipFill>
        </p:spPr>
      </p:sp>
      <p:grpSp>
        <p:nvGrpSpPr>
          <p:cNvPr id="5" name="Group 5"/>
          <p:cNvGrpSpPr/>
          <p:nvPr/>
        </p:nvGrpSpPr>
        <p:grpSpPr>
          <a:xfrm>
            <a:off x="199676" y="309729"/>
            <a:ext cx="13897324" cy="9977271"/>
            <a:chOff x="0" y="0"/>
            <a:chExt cx="4453199" cy="3046098"/>
          </a:xfrm>
        </p:grpSpPr>
        <p:sp>
          <p:nvSpPr>
            <p:cNvPr id="6" name="Freeform 6"/>
            <p:cNvSpPr/>
            <p:nvPr/>
          </p:nvSpPr>
          <p:spPr>
            <a:xfrm>
              <a:off x="0" y="0"/>
              <a:ext cx="4453199" cy="3046098"/>
            </a:xfrm>
            <a:custGeom>
              <a:avLst/>
              <a:gdLst/>
              <a:ahLst/>
              <a:cxnLst/>
              <a:rect l="l" t="t" r="r" b="b"/>
              <a:pathLst>
                <a:path w="4453199" h="3046098">
                  <a:moveTo>
                    <a:pt x="28251" y="0"/>
                  </a:moveTo>
                  <a:lnTo>
                    <a:pt x="4424948" y="0"/>
                  </a:lnTo>
                  <a:cubicBezTo>
                    <a:pt x="4432441" y="0"/>
                    <a:pt x="4439626" y="2976"/>
                    <a:pt x="4444924" y="8274"/>
                  </a:cubicBezTo>
                  <a:cubicBezTo>
                    <a:pt x="4450222" y="13573"/>
                    <a:pt x="4453199" y="20758"/>
                    <a:pt x="4453199" y="28251"/>
                  </a:cubicBezTo>
                  <a:lnTo>
                    <a:pt x="4453199" y="3017847"/>
                  </a:lnTo>
                  <a:cubicBezTo>
                    <a:pt x="4453199" y="3025339"/>
                    <a:pt x="4450222" y="3032525"/>
                    <a:pt x="4444924" y="3037823"/>
                  </a:cubicBezTo>
                  <a:cubicBezTo>
                    <a:pt x="4439626" y="3043121"/>
                    <a:pt x="4432441" y="3046098"/>
                    <a:pt x="4424948" y="3046098"/>
                  </a:cubicBezTo>
                  <a:lnTo>
                    <a:pt x="28251" y="3046098"/>
                  </a:lnTo>
                  <a:cubicBezTo>
                    <a:pt x="20758" y="3046098"/>
                    <a:pt x="13573" y="3043121"/>
                    <a:pt x="8274" y="3037823"/>
                  </a:cubicBezTo>
                  <a:cubicBezTo>
                    <a:pt x="2976" y="3032525"/>
                    <a:pt x="0" y="3025339"/>
                    <a:pt x="0" y="3017847"/>
                  </a:cubicBezTo>
                  <a:lnTo>
                    <a:pt x="0" y="28251"/>
                  </a:lnTo>
                  <a:cubicBezTo>
                    <a:pt x="0" y="20758"/>
                    <a:pt x="2976" y="13573"/>
                    <a:pt x="8274" y="8274"/>
                  </a:cubicBezTo>
                  <a:cubicBezTo>
                    <a:pt x="13573" y="2976"/>
                    <a:pt x="20758" y="0"/>
                    <a:pt x="28251" y="0"/>
                  </a:cubicBezTo>
                  <a:close/>
                </a:path>
              </a:pathLst>
            </a:custGeom>
            <a:solidFill>
              <a:srgbClr val="FFFFFF"/>
            </a:solidFill>
            <a:ln w="38100" cap="rnd">
              <a:solidFill>
                <a:srgbClr val="000000"/>
              </a:solidFill>
              <a:prstDash val="solid"/>
              <a:round/>
            </a:ln>
          </p:spPr>
        </p:sp>
        <p:sp>
          <p:nvSpPr>
            <p:cNvPr id="7" name="TextBox 7"/>
            <p:cNvSpPr txBox="1"/>
            <p:nvPr/>
          </p:nvSpPr>
          <p:spPr>
            <a:xfrm>
              <a:off x="0" y="-47625"/>
              <a:ext cx="4453199" cy="3093723"/>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3702138" y="5536237"/>
            <a:ext cx="5070728" cy="6596069"/>
          </a:xfrm>
          <a:custGeom>
            <a:avLst/>
            <a:gdLst/>
            <a:ahLst/>
            <a:cxnLst/>
            <a:rect l="l" t="t" r="r" b="b"/>
            <a:pathLst>
              <a:path w="5070728" h="6596069">
                <a:moveTo>
                  <a:pt x="0" y="0"/>
                </a:moveTo>
                <a:lnTo>
                  <a:pt x="5070728" y="0"/>
                </a:lnTo>
                <a:lnTo>
                  <a:pt x="5070728" y="6596068"/>
                </a:lnTo>
                <a:lnTo>
                  <a:pt x="0" y="659606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a:off x="1793260" y="1600200"/>
            <a:ext cx="9594067" cy="8512098"/>
          </a:xfrm>
          <a:custGeom>
            <a:avLst/>
            <a:gdLst/>
            <a:ahLst/>
            <a:cxnLst/>
            <a:rect l="l" t="t" r="r" b="b"/>
            <a:pathLst>
              <a:path w="9594067" h="8512098">
                <a:moveTo>
                  <a:pt x="0" y="0"/>
                </a:moveTo>
                <a:lnTo>
                  <a:pt x="9594067" y="0"/>
                </a:lnTo>
                <a:lnTo>
                  <a:pt x="9594067" y="8512098"/>
                </a:lnTo>
                <a:lnTo>
                  <a:pt x="0" y="8512098"/>
                </a:lnTo>
                <a:lnTo>
                  <a:pt x="0" y="0"/>
                </a:lnTo>
                <a:close/>
              </a:path>
            </a:pathLst>
          </a:custGeom>
          <a:blipFill>
            <a:blip r:embed="rId6"/>
            <a:stretch>
              <a:fillRect t="-4826" b="-4826"/>
            </a:stretch>
          </a:blipFill>
        </p:spPr>
      </p:sp>
      <p:sp>
        <p:nvSpPr>
          <p:cNvPr id="10" name="TextBox 10"/>
          <p:cNvSpPr txBox="1"/>
          <p:nvPr/>
        </p:nvSpPr>
        <p:spPr>
          <a:xfrm>
            <a:off x="1793260" y="314325"/>
            <a:ext cx="10514971" cy="1285875"/>
          </a:xfrm>
          <a:prstGeom prst="rect">
            <a:avLst/>
          </a:prstGeom>
        </p:spPr>
        <p:txBody>
          <a:bodyPr lIns="0" tIns="0" rIns="0" bIns="0" rtlCol="0" anchor="t">
            <a:spAutoFit/>
          </a:bodyPr>
          <a:lstStyle/>
          <a:p>
            <a:pPr algn="ctr">
              <a:lnSpc>
                <a:spcPts val="10500"/>
              </a:lnSpc>
            </a:pPr>
            <a:r>
              <a:rPr lang="en-US" sz="7500" dirty="0">
                <a:solidFill>
                  <a:srgbClr val="000000"/>
                </a:solidFill>
                <a:latin typeface="Fredoka"/>
              </a:rPr>
              <a:t>HEATMAP ANALYSIS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895B2"/>
        </a:solidFill>
        <a:effectLst/>
      </p:bgPr>
    </p:bg>
    <p:spTree>
      <p:nvGrpSpPr>
        <p:cNvPr id="1" name=""/>
        <p:cNvGrpSpPr/>
        <p:nvPr/>
      </p:nvGrpSpPr>
      <p:grpSpPr>
        <a:xfrm>
          <a:off x="0" y="0"/>
          <a:ext cx="0" cy="0"/>
          <a:chOff x="0" y="0"/>
          <a:chExt cx="0" cy="0"/>
        </a:xfrm>
      </p:grpSpPr>
      <p:sp>
        <p:nvSpPr>
          <p:cNvPr id="2" name="Freeform 2"/>
          <p:cNvSpPr/>
          <p:nvPr/>
        </p:nvSpPr>
        <p:spPr>
          <a:xfrm>
            <a:off x="5209807" y="-309859"/>
            <a:ext cx="7868385" cy="10906460"/>
          </a:xfrm>
          <a:custGeom>
            <a:avLst/>
            <a:gdLst/>
            <a:ahLst/>
            <a:cxnLst/>
            <a:rect l="l" t="t" r="r" b="b"/>
            <a:pathLst>
              <a:path w="7868385" h="10906460">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t="-45125" r="-101160"/>
            </a:stretch>
          </a:blipFill>
        </p:spPr>
      </p:sp>
      <p:sp>
        <p:nvSpPr>
          <p:cNvPr id="3" name="Freeform 3"/>
          <p:cNvSpPr/>
          <p:nvPr/>
        </p:nvSpPr>
        <p:spPr>
          <a:xfrm>
            <a:off x="-2649053" y="-309601"/>
            <a:ext cx="7868385" cy="10906460"/>
          </a:xfrm>
          <a:custGeom>
            <a:avLst/>
            <a:gdLst/>
            <a:ahLst/>
            <a:cxnLst/>
            <a:rect l="l" t="t" r="r" b="b"/>
            <a:pathLst>
              <a:path w="7868385" h="10906460">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t="-45125" r="-101160"/>
            </a:stretch>
          </a:blipFill>
        </p:spPr>
      </p:sp>
      <p:sp>
        <p:nvSpPr>
          <p:cNvPr id="4" name="Freeform 4"/>
          <p:cNvSpPr/>
          <p:nvPr/>
        </p:nvSpPr>
        <p:spPr>
          <a:xfrm>
            <a:off x="13068668" y="-309601"/>
            <a:ext cx="7868385" cy="10906460"/>
          </a:xfrm>
          <a:custGeom>
            <a:avLst/>
            <a:gdLst/>
            <a:ahLst/>
            <a:cxnLst/>
            <a:rect l="l" t="t" r="r" b="b"/>
            <a:pathLst>
              <a:path w="7868385" h="10906460">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t="-45125" r="-101160"/>
            </a:stretch>
          </a:blipFill>
        </p:spPr>
      </p:sp>
      <p:grpSp>
        <p:nvGrpSpPr>
          <p:cNvPr id="5" name="Group 5"/>
          <p:cNvGrpSpPr/>
          <p:nvPr/>
        </p:nvGrpSpPr>
        <p:grpSpPr>
          <a:xfrm>
            <a:off x="1285140" y="1028829"/>
            <a:ext cx="14881402" cy="8229600"/>
            <a:chOff x="0" y="0"/>
            <a:chExt cx="4836460" cy="2674622"/>
          </a:xfrm>
        </p:grpSpPr>
        <p:sp>
          <p:nvSpPr>
            <p:cNvPr id="6" name="Freeform 6"/>
            <p:cNvSpPr/>
            <p:nvPr/>
          </p:nvSpPr>
          <p:spPr>
            <a:xfrm>
              <a:off x="0" y="0"/>
              <a:ext cx="4836460" cy="2674622"/>
            </a:xfrm>
            <a:custGeom>
              <a:avLst/>
              <a:gdLst/>
              <a:ahLst/>
              <a:cxnLst/>
              <a:rect l="l" t="t" r="r" b="b"/>
              <a:pathLst>
                <a:path w="4836460" h="2674622">
                  <a:moveTo>
                    <a:pt x="26012" y="0"/>
                  </a:moveTo>
                  <a:lnTo>
                    <a:pt x="4810448" y="0"/>
                  </a:lnTo>
                  <a:cubicBezTo>
                    <a:pt x="4824814" y="0"/>
                    <a:pt x="4836460" y="11646"/>
                    <a:pt x="4836460" y="26012"/>
                  </a:cubicBezTo>
                  <a:lnTo>
                    <a:pt x="4836460" y="2648610"/>
                  </a:lnTo>
                  <a:cubicBezTo>
                    <a:pt x="4836460" y="2662976"/>
                    <a:pt x="4824814" y="2674622"/>
                    <a:pt x="4810448" y="2674622"/>
                  </a:cubicBezTo>
                  <a:lnTo>
                    <a:pt x="26012" y="2674622"/>
                  </a:lnTo>
                  <a:cubicBezTo>
                    <a:pt x="11646" y="2674622"/>
                    <a:pt x="0" y="2662976"/>
                    <a:pt x="0" y="2648610"/>
                  </a:cubicBezTo>
                  <a:lnTo>
                    <a:pt x="0" y="26012"/>
                  </a:lnTo>
                  <a:cubicBezTo>
                    <a:pt x="0" y="11646"/>
                    <a:pt x="11646" y="0"/>
                    <a:pt x="26012" y="0"/>
                  </a:cubicBezTo>
                  <a:close/>
                </a:path>
              </a:pathLst>
            </a:custGeom>
            <a:solidFill>
              <a:srgbClr val="FFFFFF"/>
            </a:solidFill>
            <a:ln w="38100" cap="rnd">
              <a:solidFill>
                <a:srgbClr val="000000"/>
              </a:solidFill>
              <a:prstDash val="solid"/>
              <a:round/>
            </a:ln>
          </p:spPr>
        </p:sp>
        <p:sp>
          <p:nvSpPr>
            <p:cNvPr id="7" name="TextBox 7"/>
            <p:cNvSpPr txBox="1"/>
            <p:nvPr/>
          </p:nvSpPr>
          <p:spPr>
            <a:xfrm>
              <a:off x="0" y="-47625"/>
              <a:ext cx="4836460" cy="2722247"/>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639100" y="6642228"/>
            <a:ext cx="4349204" cy="6467218"/>
          </a:xfrm>
          <a:custGeom>
            <a:avLst/>
            <a:gdLst/>
            <a:ahLst/>
            <a:cxnLst/>
            <a:rect l="l" t="t" r="r" b="b"/>
            <a:pathLst>
              <a:path w="4349204" h="6467218">
                <a:moveTo>
                  <a:pt x="0" y="0"/>
                </a:moveTo>
                <a:lnTo>
                  <a:pt x="4349204" y="0"/>
                </a:lnTo>
                <a:lnTo>
                  <a:pt x="4349204" y="6467218"/>
                </a:lnTo>
                <a:lnTo>
                  <a:pt x="0" y="646721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rot="-10800000">
            <a:off x="14861601" y="-2822446"/>
            <a:ext cx="4061109" cy="6038824"/>
          </a:xfrm>
          <a:custGeom>
            <a:avLst/>
            <a:gdLst/>
            <a:ahLst/>
            <a:cxnLst/>
            <a:rect l="l" t="t" r="r" b="b"/>
            <a:pathLst>
              <a:path w="4061109" h="6038824">
                <a:moveTo>
                  <a:pt x="0" y="0"/>
                </a:moveTo>
                <a:lnTo>
                  <a:pt x="4061110" y="0"/>
                </a:lnTo>
                <a:lnTo>
                  <a:pt x="4061110" y="6038824"/>
                </a:lnTo>
                <a:lnTo>
                  <a:pt x="0" y="60388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3177339" y="2906110"/>
            <a:ext cx="11933322" cy="5972505"/>
          </a:xfrm>
          <a:custGeom>
            <a:avLst/>
            <a:gdLst/>
            <a:ahLst/>
            <a:cxnLst/>
            <a:rect l="l" t="t" r="r" b="b"/>
            <a:pathLst>
              <a:path w="11933322" h="5972505">
                <a:moveTo>
                  <a:pt x="0" y="0"/>
                </a:moveTo>
                <a:lnTo>
                  <a:pt x="11933322" y="0"/>
                </a:lnTo>
                <a:lnTo>
                  <a:pt x="11933322" y="5972505"/>
                </a:lnTo>
                <a:lnTo>
                  <a:pt x="0" y="5972505"/>
                </a:lnTo>
                <a:lnTo>
                  <a:pt x="0" y="0"/>
                </a:lnTo>
                <a:close/>
              </a:path>
            </a:pathLst>
          </a:custGeom>
          <a:blipFill>
            <a:blip r:embed="rId6"/>
            <a:stretch>
              <a:fillRect/>
            </a:stretch>
          </a:blipFill>
        </p:spPr>
      </p:sp>
      <p:sp>
        <p:nvSpPr>
          <p:cNvPr id="11" name="TextBox 11"/>
          <p:cNvSpPr txBox="1"/>
          <p:nvPr/>
        </p:nvSpPr>
        <p:spPr>
          <a:xfrm>
            <a:off x="3955078" y="1263117"/>
            <a:ext cx="10879475" cy="1235018"/>
          </a:xfrm>
          <a:prstGeom prst="rect">
            <a:avLst/>
          </a:prstGeom>
        </p:spPr>
        <p:txBody>
          <a:bodyPr wrap="square" lIns="0" tIns="0" rIns="0" bIns="0" rtlCol="0" anchor="t">
            <a:spAutoFit/>
          </a:bodyPr>
          <a:lstStyle/>
          <a:p>
            <a:pPr algn="ctr">
              <a:lnSpc>
                <a:spcPts val="10500"/>
              </a:lnSpc>
            </a:pPr>
            <a:r>
              <a:rPr lang="en-US" sz="7500" dirty="0">
                <a:solidFill>
                  <a:srgbClr val="000000"/>
                </a:solidFill>
                <a:latin typeface="Fredoka"/>
              </a:rPr>
              <a:t>OUTLIER DETECTION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895B2"/>
        </a:solidFill>
        <a:effectLst/>
      </p:bgPr>
    </p:bg>
    <p:spTree>
      <p:nvGrpSpPr>
        <p:cNvPr id="1" name=""/>
        <p:cNvGrpSpPr/>
        <p:nvPr/>
      </p:nvGrpSpPr>
      <p:grpSpPr>
        <a:xfrm>
          <a:off x="0" y="0"/>
          <a:ext cx="0" cy="0"/>
          <a:chOff x="0" y="0"/>
          <a:chExt cx="0" cy="0"/>
        </a:xfrm>
      </p:grpSpPr>
      <p:sp>
        <p:nvSpPr>
          <p:cNvPr id="2" name="Freeform 2"/>
          <p:cNvSpPr/>
          <p:nvPr/>
        </p:nvSpPr>
        <p:spPr>
          <a:xfrm>
            <a:off x="5209807" y="-309859"/>
            <a:ext cx="7868385" cy="10906460"/>
          </a:xfrm>
          <a:custGeom>
            <a:avLst/>
            <a:gdLst/>
            <a:ahLst/>
            <a:cxnLst/>
            <a:rect l="l" t="t" r="r" b="b"/>
            <a:pathLst>
              <a:path w="7868385" h="10906460">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t="-45125" r="-101160"/>
            </a:stretch>
          </a:blipFill>
        </p:spPr>
      </p:sp>
      <p:sp>
        <p:nvSpPr>
          <p:cNvPr id="3" name="Freeform 3"/>
          <p:cNvSpPr/>
          <p:nvPr/>
        </p:nvSpPr>
        <p:spPr>
          <a:xfrm>
            <a:off x="-2649053" y="-309601"/>
            <a:ext cx="7868385" cy="10906460"/>
          </a:xfrm>
          <a:custGeom>
            <a:avLst/>
            <a:gdLst/>
            <a:ahLst/>
            <a:cxnLst/>
            <a:rect l="l" t="t" r="r" b="b"/>
            <a:pathLst>
              <a:path w="7868385" h="10906460">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t="-45125" r="-101160"/>
            </a:stretch>
          </a:blipFill>
        </p:spPr>
      </p:sp>
      <p:sp>
        <p:nvSpPr>
          <p:cNvPr id="4" name="Freeform 4"/>
          <p:cNvSpPr/>
          <p:nvPr/>
        </p:nvSpPr>
        <p:spPr>
          <a:xfrm>
            <a:off x="13068668" y="-309601"/>
            <a:ext cx="7868385" cy="10906460"/>
          </a:xfrm>
          <a:custGeom>
            <a:avLst/>
            <a:gdLst/>
            <a:ahLst/>
            <a:cxnLst/>
            <a:rect l="l" t="t" r="r" b="b"/>
            <a:pathLst>
              <a:path w="7868385" h="10906460">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t="-45125" r="-101160"/>
            </a:stretch>
          </a:blipFill>
        </p:spPr>
      </p:sp>
      <p:grpSp>
        <p:nvGrpSpPr>
          <p:cNvPr id="5" name="Group 5"/>
          <p:cNvGrpSpPr/>
          <p:nvPr/>
        </p:nvGrpSpPr>
        <p:grpSpPr>
          <a:xfrm>
            <a:off x="385040" y="319252"/>
            <a:ext cx="17517921" cy="9372600"/>
            <a:chOff x="0" y="0"/>
            <a:chExt cx="5693329" cy="3046098"/>
          </a:xfrm>
        </p:grpSpPr>
        <p:sp>
          <p:nvSpPr>
            <p:cNvPr id="6" name="Freeform 6"/>
            <p:cNvSpPr/>
            <p:nvPr/>
          </p:nvSpPr>
          <p:spPr>
            <a:xfrm>
              <a:off x="0" y="0"/>
              <a:ext cx="5693329" cy="3046098"/>
            </a:xfrm>
            <a:custGeom>
              <a:avLst/>
              <a:gdLst/>
              <a:ahLst/>
              <a:cxnLst/>
              <a:rect l="l" t="t" r="r" b="b"/>
              <a:pathLst>
                <a:path w="5693329" h="3046098">
                  <a:moveTo>
                    <a:pt x="22097" y="0"/>
                  </a:moveTo>
                  <a:lnTo>
                    <a:pt x="5671232" y="0"/>
                  </a:lnTo>
                  <a:cubicBezTo>
                    <a:pt x="5677093" y="0"/>
                    <a:pt x="5682713" y="2328"/>
                    <a:pt x="5686857" y="6472"/>
                  </a:cubicBezTo>
                  <a:cubicBezTo>
                    <a:pt x="5691001" y="10616"/>
                    <a:pt x="5693329" y="16237"/>
                    <a:pt x="5693329" y="22097"/>
                  </a:cubicBezTo>
                  <a:lnTo>
                    <a:pt x="5693329" y="3024000"/>
                  </a:lnTo>
                  <a:cubicBezTo>
                    <a:pt x="5693329" y="3029861"/>
                    <a:pt x="5691001" y="3035482"/>
                    <a:pt x="5686857" y="3039626"/>
                  </a:cubicBezTo>
                  <a:cubicBezTo>
                    <a:pt x="5682713" y="3043769"/>
                    <a:pt x="5677093" y="3046098"/>
                    <a:pt x="5671232" y="3046098"/>
                  </a:cubicBezTo>
                  <a:lnTo>
                    <a:pt x="22097" y="3046098"/>
                  </a:lnTo>
                  <a:cubicBezTo>
                    <a:pt x="9893" y="3046098"/>
                    <a:pt x="0" y="3036204"/>
                    <a:pt x="0" y="3024000"/>
                  </a:cubicBezTo>
                  <a:lnTo>
                    <a:pt x="0" y="22097"/>
                  </a:lnTo>
                  <a:cubicBezTo>
                    <a:pt x="0" y="16237"/>
                    <a:pt x="2328" y="10616"/>
                    <a:pt x="6472" y="6472"/>
                  </a:cubicBezTo>
                  <a:cubicBezTo>
                    <a:pt x="10616" y="2328"/>
                    <a:pt x="16237" y="0"/>
                    <a:pt x="22097" y="0"/>
                  </a:cubicBezTo>
                  <a:close/>
                </a:path>
              </a:pathLst>
            </a:custGeom>
            <a:solidFill>
              <a:srgbClr val="FFFFFF"/>
            </a:solidFill>
            <a:ln w="38100" cap="rnd">
              <a:solidFill>
                <a:srgbClr val="000000"/>
              </a:solidFill>
              <a:prstDash val="solid"/>
              <a:round/>
            </a:ln>
          </p:spPr>
        </p:sp>
        <p:sp>
          <p:nvSpPr>
            <p:cNvPr id="7" name="TextBox 7"/>
            <p:cNvSpPr txBox="1"/>
            <p:nvPr/>
          </p:nvSpPr>
          <p:spPr>
            <a:xfrm>
              <a:off x="0" y="-47625"/>
              <a:ext cx="5693329" cy="3093723"/>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4678368" y="8054617"/>
            <a:ext cx="3237633" cy="3274470"/>
          </a:xfrm>
          <a:custGeom>
            <a:avLst/>
            <a:gdLst/>
            <a:ahLst/>
            <a:cxnLst/>
            <a:rect l="l" t="t" r="r" b="b"/>
            <a:pathLst>
              <a:path w="3237633" h="3274470">
                <a:moveTo>
                  <a:pt x="0" y="0"/>
                </a:moveTo>
                <a:lnTo>
                  <a:pt x="3237632" y="0"/>
                </a:lnTo>
                <a:lnTo>
                  <a:pt x="3237632" y="3274470"/>
                </a:lnTo>
                <a:lnTo>
                  <a:pt x="0" y="32744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a:off x="3375043" y="3342164"/>
            <a:ext cx="11323203" cy="5037212"/>
          </a:xfrm>
          <a:custGeom>
            <a:avLst/>
            <a:gdLst/>
            <a:ahLst/>
            <a:cxnLst/>
            <a:rect l="l" t="t" r="r" b="b"/>
            <a:pathLst>
              <a:path w="11323203" h="5037212">
                <a:moveTo>
                  <a:pt x="0" y="0"/>
                </a:moveTo>
                <a:lnTo>
                  <a:pt x="11323202" y="0"/>
                </a:lnTo>
                <a:lnTo>
                  <a:pt x="11323202" y="5037212"/>
                </a:lnTo>
                <a:lnTo>
                  <a:pt x="0" y="5037212"/>
                </a:lnTo>
                <a:lnTo>
                  <a:pt x="0" y="0"/>
                </a:lnTo>
                <a:close/>
              </a:path>
            </a:pathLst>
          </a:custGeom>
          <a:blipFill>
            <a:blip r:embed="rId6"/>
            <a:stretch>
              <a:fillRect/>
            </a:stretch>
          </a:blipFill>
        </p:spPr>
      </p:sp>
      <p:sp>
        <p:nvSpPr>
          <p:cNvPr id="10" name="TextBox 10"/>
          <p:cNvSpPr txBox="1"/>
          <p:nvPr/>
        </p:nvSpPr>
        <p:spPr>
          <a:xfrm>
            <a:off x="656701" y="944502"/>
            <a:ext cx="17259300" cy="1235018"/>
          </a:xfrm>
          <a:prstGeom prst="rect">
            <a:avLst/>
          </a:prstGeom>
        </p:spPr>
        <p:txBody>
          <a:bodyPr wrap="square" lIns="0" tIns="0" rIns="0" bIns="0" rtlCol="0" anchor="t">
            <a:spAutoFit/>
          </a:bodyPr>
          <a:lstStyle/>
          <a:p>
            <a:pPr algn="ctr">
              <a:lnSpc>
                <a:spcPts val="10500"/>
              </a:lnSpc>
            </a:pPr>
            <a:r>
              <a:rPr lang="en-US" sz="7500" dirty="0">
                <a:solidFill>
                  <a:srgbClr val="000000"/>
                </a:solidFill>
                <a:latin typeface="Fredoka"/>
              </a:rPr>
              <a:t>SPLITTING AND STANDARDIZATION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895B2"/>
        </a:solidFill>
        <a:effectLst/>
      </p:bgPr>
    </p:bg>
    <p:spTree>
      <p:nvGrpSpPr>
        <p:cNvPr id="1" name=""/>
        <p:cNvGrpSpPr/>
        <p:nvPr/>
      </p:nvGrpSpPr>
      <p:grpSpPr>
        <a:xfrm>
          <a:off x="0" y="0"/>
          <a:ext cx="0" cy="0"/>
          <a:chOff x="0" y="0"/>
          <a:chExt cx="0" cy="0"/>
        </a:xfrm>
      </p:grpSpPr>
      <p:sp>
        <p:nvSpPr>
          <p:cNvPr id="2" name="Freeform 2"/>
          <p:cNvSpPr/>
          <p:nvPr/>
        </p:nvSpPr>
        <p:spPr>
          <a:xfrm>
            <a:off x="5209807" y="-309859"/>
            <a:ext cx="7868385" cy="10906460"/>
          </a:xfrm>
          <a:custGeom>
            <a:avLst/>
            <a:gdLst/>
            <a:ahLst/>
            <a:cxnLst/>
            <a:rect l="l" t="t" r="r" b="b"/>
            <a:pathLst>
              <a:path w="7868385" h="10906460">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t="-45125" r="-101160"/>
            </a:stretch>
          </a:blipFill>
        </p:spPr>
      </p:sp>
      <p:sp>
        <p:nvSpPr>
          <p:cNvPr id="3" name="Freeform 3"/>
          <p:cNvSpPr/>
          <p:nvPr/>
        </p:nvSpPr>
        <p:spPr>
          <a:xfrm>
            <a:off x="-2649053" y="-309601"/>
            <a:ext cx="7868385" cy="10906460"/>
          </a:xfrm>
          <a:custGeom>
            <a:avLst/>
            <a:gdLst/>
            <a:ahLst/>
            <a:cxnLst/>
            <a:rect l="l" t="t" r="r" b="b"/>
            <a:pathLst>
              <a:path w="7868385" h="10906460">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t="-45125" r="-101160"/>
            </a:stretch>
          </a:blipFill>
        </p:spPr>
      </p:sp>
      <p:sp>
        <p:nvSpPr>
          <p:cNvPr id="4" name="Freeform 4"/>
          <p:cNvSpPr/>
          <p:nvPr/>
        </p:nvSpPr>
        <p:spPr>
          <a:xfrm>
            <a:off x="13068668" y="-309601"/>
            <a:ext cx="7868385" cy="10906460"/>
          </a:xfrm>
          <a:custGeom>
            <a:avLst/>
            <a:gdLst/>
            <a:ahLst/>
            <a:cxnLst/>
            <a:rect l="l" t="t" r="r" b="b"/>
            <a:pathLst>
              <a:path w="7868385" h="10906460">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t="-45125" r="-101160"/>
            </a:stretch>
          </a:blipFill>
        </p:spPr>
      </p:sp>
      <p:grpSp>
        <p:nvGrpSpPr>
          <p:cNvPr id="5" name="Group 5"/>
          <p:cNvGrpSpPr/>
          <p:nvPr/>
        </p:nvGrpSpPr>
        <p:grpSpPr>
          <a:xfrm>
            <a:off x="294862" y="24844"/>
            <a:ext cx="17540620" cy="10262156"/>
            <a:chOff x="0" y="0"/>
            <a:chExt cx="5700706" cy="3233158"/>
          </a:xfrm>
        </p:grpSpPr>
        <p:sp>
          <p:nvSpPr>
            <p:cNvPr id="6" name="Freeform 6"/>
            <p:cNvSpPr/>
            <p:nvPr/>
          </p:nvSpPr>
          <p:spPr>
            <a:xfrm>
              <a:off x="0" y="0"/>
              <a:ext cx="5700706" cy="3233158"/>
            </a:xfrm>
            <a:custGeom>
              <a:avLst/>
              <a:gdLst/>
              <a:ahLst/>
              <a:cxnLst/>
              <a:rect l="l" t="t" r="r" b="b"/>
              <a:pathLst>
                <a:path w="5700706" h="3233158">
                  <a:moveTo>
                    <a:pt x="22069" y="0"/>
                  </a:moveTo>
                  <a:lnTo>
                    <a:pt x="5678638" y="0"/>
                  </a:lnTo>
                  <a:cubicBezTo>
                    <a:pt x="5684491" y="0"/>
                    <a:pt x="5690104" y="2325"/>
                    <a:pt x="5694243" y="6464"/>
                  </a:cubicBezTo>
                  <a:cubicBezTo>
                    <a:pt x="5698381" y="10602"/>
                    <a:pt x="5700706" y="16216"/>
                    <a:pt x="5700706" y="22069"/>
                  </a:cubicBezTo>
                  <a:lnTo>
                    <a:pt x="5700706" y="3211090"/>
                  </a:lnTo>
                  <a:cubicBezTo>
                    <a:pt x="5700706" y="3216943"/>
                    <a:pt x="5698381" y="3222556"/>
                    <a:pt x="5694243" y="3226695"/>
                  </a:cubicBezTo>
                  <a:cubicBezTo>
                    <a:pt x="5690104" y="3230833"/>
                    <a:pt x="5684491" y="3233158"/>
                    <a:pt x="5678638" y="3233158"/>
                  </a:cubicBezTo>
                  <a:lnTo>
                    <a:pt x="22069" y="3233158"/>
                  </a:lnTo>
                  <a:cubicBezTo>
                    <a:pt x="16216" y="3233158"/>
                    <a:pt x="10602" y="3230833"/>
                    <a:pt x="6464" y="3226695"/>
                  </a:cubicBezTo>
                  <a:cubicBezTo>
                    <a:pt x="2325" y="3222556"/>
                    <a:pt x="0" y="3216943"/>
                    <a:pt x="0" y="3211090"/>
                  </a:cubicBezTo>
                  <a:lnTo>
                    <a:pt x="0" y="22069"/>
                  </a:lnTo>
                  <a:cubicBezTo>
                    <a:pt x="0" y="16216"/>
                    <a:pt x="2325" y="10602"/>
                    <a:pt x="6464" y="6464"/>
                  </a:cubicBezTo>
                  <a:cubicBezTo>
                    <a:pt x="10602" y="2325"/>
                    <a:pt x="16216" y="0"/>
                    <a:pt x="22069" y="0"/>
                  </a:cubicBezTo>
                  <a:close/>
                </a:path>
              </a:pathLst>
            </a:custGeom>
            <a:solidFill>
              <a:srgbClr val="FFFFFF"/>
            </a:solidFill>
            <a:ln w="38100" cap="rnd">
              <a:solidFill>
                <a:srgbClr val="000000"/>
              </a:solidFill>
              <a:prstDash val="solid"/>
              <a:round/>
            </a:ln>
          </p:spPr>
        </p:sp>
        <p:sp>
          <p:nvSpPr>
            <p:cNvPr id="7" name="TextBox 7"/>
            <p:cNvSpPr txBox="1"/>
            <p:nvPr/>
          </p:nvSpPr>
          <p:spPr>
            <a:xfrm>
              <a:off x="0" y="-47625"/>
              <a:ext cx="5700706" cy="3280783"/>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flipH="1">
            <a:off x="15959563" y="7202978"/>
            <a:ext cx="2328437" cy="3084022"/>
          </a:xfrm>
          <a:custGeom>
            <a:avLst/>
            <a:gdLst/>
            <a:ahLst/>
            <a:cxnLst/>
            <a:rect l="l" t="t" r="r" b="b"/>
            <a:pathLst>
              <a:path w="2328437" h="3084022">
                <a:moveTo>
                  <a:pt x="2328437" y="0"/>
                </a:moveTo>
                <a:lnTo>
                  <a:pt x="0" y="0"/>
                </a:lnTo>
                <a:lnTo>
                  <a:pt x="0" y="3084022"/>
                </a:lnTo>
                <a:lnTo>
                  <a:pt x="2328437" y="3084022"/>
                </a:lnTo>
                <a:lnTo>
                  <a:pt x="2328437"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a:off x="488960" y="1226995"/>
            <a:ext cx="7242158" cy="4567232"/>
          </a:xfrm>
          <a:custGeom>
            <a:avLst/>
            <a:gdLst/>
            <a:ahLst/>
            <a:cxnLst/>
            <a:rect l="l" t="t" r="r" b="b"/>
            <a:pathLst>
              <a:path w="7242158" h="4567232">
                <a:moveTo>
                  <a:pt x="0" y="0"/>
                </a:moveTo>
                <a:lnTo>
                  <a:pt x="7242158" y="0"/>
                </a:lnTo>
                <a:lnTo>
                  <a:pt x="7242158" y="4567232"/>
                </a:lnTo>
                <a:lnTo>
                  <a:pt x="0" y="4567232"/>
                </a:lnTo>
                <a:lnTo>
                  <a:pt x="0" y="0"/>
                </a:lnTo>
                <a:close/>
              </a:path>
            </a:pathLst>
          </a:custGeom>
          <a:blipFill>
            <a:blip r:embed="rId6"/>
            <a:stretch>
              <a:fillRect/>
            </a:stretch>
          </a:blipFill>
        </p:spPr>
      </p:sp>
      <p:sp>
        <p:nvSpPr>
          <p:cNvPr id="10" name="Freeform 10"/>
          <p:cNvSpPr/>
          <p:nvPr/>
        </p:nvSpPr>
        <p:spPr>
          <a:xfrm>
            <a:off x="10732204" y="1310719"/>
            <a:ext cx="7103279" cy="4567232"/>
          </a:xfrm>
          <a:custGeom>
            <a:avLst/>
            <a:gdLst/>
            <a:ahLst/>
            <a:cxnLst/>
            <a:rect l="l" t="t" r="r" b="b"/>
            <a:pathLst>
              <a:path w="7103279" h="4567232">
                <a:moveTo>
                  <a:pt x="0" y="0"/>
                </a:moveTo>
                <a:lnTo>
                  <a:pt x="7103278" y="0"/>
                </a:lnTo>
                <a:lnTo>
                  <a:pt x="7103278" y="4567232"/>
                </a:lnTo>
                <a:lnTo>
                  <a:pt x="0" y="4567232"/>
                </a:lnTo>
                <a:lnTo>
                  <a:pt x="0" y="0"/>
                </a:lnTo>
                <a:close/>
              </a:path>
            </a:pathLst>
          </a:custGeom>
          <a:blipFill>
            <a:blip r:embed="rId7"/>
            <a:stretch>
              <a:fillRect/>
            </a:stretch>
          </a:blipFill>
        </p:spPr>
      </p:sp>
      <p:sp>
        <p:nvSpPr>
          <p:cNvPr id="11" name="Freeform 11"/>
          <p:cNvSpPr/>
          <p:nvPr/>
        </p:nvSpPr>
        <p:spPr>
          <a:xfrm>
            <a:off x="5344573" y="5877951"/>
            <a:ext cx="6915485" cy="4409049"/>
          </a:xfrm>
          <a:custGeom>
            <a:avLst/>
            <a:gdLst/>
            <a:ahLst/>
            <a:cxnLst/>
            <a:rect l="l" t="t" r="r" b="b"/>
            <a:pathLst>
              <a:path w="6915485" h="4409049">
                <a:moveTo>
                  <a:pt x="0" y="0"/>
                </a:moveTo>
                <a:lnTo>
                  <a:pt x="6915485" y="0"/>
                </a:lnTo>
                <a:lnTo>
                  <a:pt x="6915485" y="4409049"/>
                </a:lnTo>
                <a:lnTo>
                  <a:pt x="0" y="4409049"/>
                </a:lnTo>
                <a:lnTo>
                  <a:pt x="0" y="0"/>
                </a:lnTo>
                <a:close/>
              </a:path>
            </a:pathLst>
          </a:custGeom>
          <a:blipFill>
            <a:blip r:embed="rId8"/>
            <a:stretch>
              <a:fillRect/>
            </a:stretch>
          </a:blipFill>
        </p:spPr>
        <p:txBody>
          <a:bodyPr/>
          <a:lstStyle/>
          <a:p>
            <a:endParaRPr lang="en-IN" dirty="0"/>
          </a:p>
        </p:txBody>
      </p:sp>
      <p:sp>
        <p:nvSpPr>
          <p:cNvPr id="12" name="TextBox 12"/>
          <p:cNvSpPr txBox="1"/>
          <p:nvPr/>
        </p:nvSpPr>
        <p:spPr>
          <a:xfrm>
            <a:off x="2218031" y="24844"/>
            <a:ext cx="13168569" cy="1285875"/>
          </a:xfrm>
          <a:prstGeom prst="rect">
            <a:avLst/>
          </a:prstGeom>
        </p:spPr>
        <p:txBody>
          <a:bodyPr lIns="0" tIns="0" rIns="0" bIns="0" rtlCol="0" anchor="t">
            <a:spAutoFit/>
          </a:bodyPr>
          <a:lstStyle/>
          <a:p>
            <a:pPr algn="ctr">
              <a:lnSpc>
                <a:spcPts val="10500"/>
              </a:lnSpc>
            </a:pPr>
            <a:r>
              <a:rPr lang="en-US" sz="7500">
                <a:solidFill>
                  <a:srgbClr val="000000"/>
                </a:solidFill>
                <a:latin typeface="Fredoka"/>
              </a:rPr>
              <a:t>ALGORITHMS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115</Words>
  <Application>Microsoft Office PowerPoint</Application>
  <PresentationFormat>Custom</PresentationFormat>
  <Paragraphs>19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Raleway</vt:lpstr>
      <vt:lpstr>Raleway Bold</vt:lpstr>
      <vt:lpstr>Fredoka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Collection &amp; Analysis Educational Presentation in Pink and Blue Lined Style</dc:title>
  <cp:lastModifiedBy>AJAY MENON - [KH.BU.P2ASB23005]</cp:lastModifiedBy>
  <cp:revision>2</cp:revision>
  <dcterms:created xsi:type="dcterms:W3CDTF">2006-08-16T00:00:00Z</dcterms:created>
  <dcterms:modified xsi:type="dcterms:W3CDTF">2024-04-24T18:05:45Z</dcterms:modified>
  <dc:identifier>DAGDS8DwUTc</dc:identifier>
</cp:coreProperties>
</file>