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00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94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c/connector-python/en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884F67-33A9-475A-BE1B-DC44F5B19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DATABASE CONNECTION USING MYSQL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372F00-6940-47E8-A310-93C18A95A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-Manila</a:t>
            </a:r>
          </a:p>
          <a:p>
            <a:r>
              <a:rPr lang="en-IN"/>
              <a:t>NK College</a:t>
            </a:r>
          </a:p>
        </p:txBody>
      </p:sp>
    </p:spTree>
    <p:extLst>
      <p:ext uri="{BB962C8B-B14F-4D97-AF65-F5344CB8AC3E}">
        <p14:creationId xmlns:p14="http://schemas.microsoft.com/office/powerpoint/2010/main" xmlns="" val="3382882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4B21B7-26EC-4543-A46B-68D888D31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436915"/>
            <a:ext cx="10341204" cy="4604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import </a:t>
            </a:r>
            <a:r>
              <a:rPr lang="en-IN" sz="2400" dirty="0" err="1"/>
              <a:t>mysql.connector</a:t>
            </a:r>
            <a:r>
              <a:rPr lang="en-IN" sz="2400" dirty="0"/>
              <a:t> as </a:t>
            </a:r>
            <a:r>
              <a:rPr lang="en-IN" sz="2400" dirty="0" err="1"/>
              <a:t>mysql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conn = </a:t>
            </a:r>
            <a:r>
              <a:rPr lang="en-IN" sz="2400" dirty="0" err="1"/>
              <a:t>mysql.connect</a:t>
            </a:r>
            <a:r>
              <a:rPr lang="en-IN" sz="2400" dirty="0"/>
              <a:t>(user="root", password="</a:t>
            </a:r>
            <a:r>
              <a:rPr lang="en-IN" sz="2400" dirty="0" err="1"/>
              <a:t>scott</a:t>
            </a:r>
            <a:r>
              <a:rPr lang="en-IN" sz="2400" dirty="0"/>
              <a:t>",host='127.0.0.1')</a:t>
            </a:r>
          </a:p>
          <a:p>
            <a:pPr marL="0" indent="0">
              <a:buNone/>
            </a:pPr>
            <a:r>
              <a:rPr lang="en-IN" sz="2400" dirty="0"/>
              <a:t>c=</a:t>
            </a:r>
            <a:r>
              <a:rPr lang="en-IN" sz="2400" dirty="0" err="1"/>
              <a:t>conn.cursor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r>
              <a:rPr lang="en-IN" sz="2400" dirty="0" err="1"/>
              <a:t>c.execute</a:t>
            </a:r>
            <a:r>
              <a:rPr lang="en-IN" sz="2400" dirty="0"/>
              <a:t>("SHOW DATABASES")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dirty="0" err="1"/>
              <a:t>c.fetchall</a:t>
            </a:r>
            <a:r>
              <a:rPr lang="en-IN" sz="2400" dirty="0"/>
              <a:t>())</a:t>
            </a:r>
          </a:p>
          <a:p>
            <a:pPr marL="0" indent="0">
              <a:buNone/>
            </a:pPr>
            <a:r>
              <a:rPr lang="en-IN" sz="2400" dirty="0" err="1"/>
              <a:t>c.execute</a:t>
            </a:r>
            <a:r>
              <a:rPr lang="en-IN" sz="2400" dirty="0"/>
              <a:t>("USE python")</a:t>
            </a:r>
          </a:p>
          <a:p>
            <a:pPr marL="0" indent="0">
              <a:buNone/>
            </a:pPr>
            <a:r>
              <a:rPr lang="en-IN" sz="2400" dirty="0" err="1"/>
              <a:t>conn.close</a:t>
            </a:r>
            <a:r>
              <a:rPr lang="en-IN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149166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C4C08F-3088-4A0D-B974-F6A28560F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304893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import </a:t>
            </a:r>
            <a:r>
              <a:rPr lang="en-IN" sz="2400" dirty="0" err="1"/>
              <a:t>mysql.connector</a:t>
            </a:r>
            <a:r>
              <a:rPr lang="en-IN" sz="2400" dirty="0"/>
              <a:t> as </a:t>
            </a:r>
            <a:r>
              <a:rPr lang="en-IN" sz="2400" dirty="0" err="1"/>
              <a:t>mysql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conn = </a:t>
            </a:r>
            <a:r>
              <a:rPr lang="en-IN" sz="2400" dirty="0" err="1"/>
              <a:t>mysql.connect</a:t>
            </a:r>
            <a:r>
              <a:rPr lang="en-IN" sz="2400" dirty="0"/>
              <a:t>(user="root", password="</a:t>
            </a:r>
            <a:r>
              <a:rPr lang="en-IN" sz="2400" dirty="0" err="1"/>
              <a:t>scott</a:t>
            </a:r>
            <a:r>
              <a:rPr lang="en-IN" sz="2400" dirty="0"/>
              <a:t>",host='127.0.0.1')</a:t>
            </a:r>
          </a:p>
          <a:p>
            <a:pPr marL="0" indent="0">
              <a:buNone/>
            </a:pPr>
            <a:r>
              <a:rPr lang="en-IN" sz="2400" dirty="0"/>
              <a:t>c=</a:t>
            </a:r>
            <a:r>
              <a:rPr lang="en-IN" sz="2400" dirty="0" err="1"/>
              <a:t>conn.cursor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r>
              <a:rPr lang="en-IN" sz="2400" dirty="0" err="1"/>
              <a:t>c.execute</a:t>
            </a:r>
            <a:r>
              <a:rPr lang="en-IN" sz="2400" dirty="0"/>
              <a:t>("show tables from python")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dirty="0" err="1"/>
              <a:t>c.fetchall</a:t>
            </a:r>
            <a:r>
              <a:rPr lang="en-IN" sz="2400" dirty="0"/>
              <a:t>())</a:t>
            </a:r>
          </a:p>
          <a:p>
            <a:pPr marL="0" indent="0">
              <a:buNone/>
            </a:pPr>
            <a:r>
              <a:rPr lang="en-IN" sz="2400" dirty="0" err="1"/>
              <a:t>conn.close</a:t>
            </a:r>
            <a:r>
              <a:rPr lang="en-IN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131871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11A2D1-D253-43AD-8EBC-660C721F7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4035"/>
            <a:ext cx="8596668" cy="478732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444E202-C500-443F-A66A-2B8074EFF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098" b="63299"/>
          <a:stretch/>
        </p:blipFill>
        <p:spPr>
          <a:xfrm>
            <a:off x="677334" y="2170521"/>
            <a:ext cx="5044736" cy="402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63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1C0248-B2FE-43C9-9058-B7E1984B6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9" y="1528355"/>
            <a:ext cx="10030119" cy="4513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import </a:t>
            </a:r>
            <a:r>
              <a:rPr lang="en-IN" sz="2400" dirty="0" err="1"/>
              <a:t>mysql.connector</a:t>
            </a:r>
            <a:r>
              <a:rPr lang="en-IN" sz="2400" dirty="0"/>
              <a:t> as </a:t>
            </a:r>
            <a:r>
              <a:rPr lang="en-IN" sz="2400" dirty="0" err="1"/>
              <a:t>mysql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conn = </a:t>
            </a:r>
            <a:r>
              <a:rPr lang="en-IN" sz="2400" dirty="0" err="1"/>
              <a:t>mysql.connect</a:t>
            </a:r>
            <a:r>
              <a:rPr lang="en-IN" sz="2400" dirty="0"/>
              <a:t>(user="root", password="</a:t>
            </a:r>
            <a:r>
              <a:rPr lang="en-IN" sz="2400" dirty="0" err="1"/>
              <a:t>scott</a:t>
            </a:r>
            <a:r>
              <a:rPr lang="en-IN" sz="2400" dirty="0"/>
              <a:t>",host='127.0.0.1')</a:t>
            </a:r>
          </a:p>
          <a:p>
            <a:pPr marL="0" indent="0">
              <a:buNone/>
            </a:pPr>
            <a:r>
              <a:rPr lang="en-IN" sz="2400" dirty="0"/>
              <a:t>c=</a:t>
            </a:r>
            <a:r>
              <a:rPr lang="en-IN" sz="2400" dirty="0" err="1"/>
              <a:t>conn.cursor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r>
              <a:rPr lang="en-IN" sz="2400" dirty="0" err="1"/>
              <a:t>c.execute</a:t>
            </a:r>
            <a:r>
              <a:rPr lang="en-IN" sz="2400" dirty="0"/>
              <a:t>("USE python")</a:t>
            </a:r>
          </a:p>
          <a:p>
            <a:pPr marL="0" indent="0">
              <a:buNone/>
            </a:pPr>
            <a:r>
              <a:rPr lang="en-IN" sz="2400" dirty="0" err="1"/>
              <a:t>c.execute</a:t>
            </a:r>
            <a:r>
              <a:rPr lang="en-IN" sz="2400" dirty="0"/>
              <a:t>("create table employee(</a:t>
            </a:r>
            <a:r>
              <a:rPr lang="en-IN" sz="2400" dirty="0" err="1"/>
              <a:t>eno</a:t>
            </a:r>
            <a:r>
              <a:rPr lang="en-IN" sz="2400" dirty="0"/>
              <a:t> int(5),</a:t>
            </a:r>
            <a:r>
              <a:rPr lang="en-IN" sz="2400" dirty="0" err="1"/>
              <a:t>ename</a:t>
            </a:r>
            <a:r>
              <a:rPr lang="en-IN" sz="2400" dirty="0"/>
              <a:t> varchar(20))")</a:t>
            </a:r>
          </a:p>
          <a:p>
            <a:pPr marL="0" indent="0">
              <a:buNone/>
            </a:pPr>
            <a:r>
              <a:rPr lang="en-IN" sz="2400" dirty="0" err="1"/>
              <a:t>conn.close</a:t>
            </a:r>
            <a:r>
              <a:rPr lang="en-IN" sz="2400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8731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C4C08F-3088-4A0D-B974-F6A28560F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385" y="1089435"/>
            <a:ext cx="10304893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import </a:t>
            </a:r>
            <a:r>
              <a:rPr lang="en-IN" sz="2400" dirty="0" err="1"/>
              <a:t>mysql.connector</a:t>
            </a:r>
            <a:r>
              <a:rPr lang="en-IN" sz="2400" dirty="0"/>
              <a:t> as </a:t>
            </a:r>
            <a:r>
              <a:rPr lang="en-IN" sz="2400" dirty="0" err="1"/>
              <a:t>mysql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conn = </a:t>
            </a:r>
            <a:r>
              <a:rPr lang="en-IN" sz="2400" dirty="0" err="1"/>
              <a:t>mysql.connect</a:t>
            </a:r>
            <a:r>
              <a:rPr lang="en-IN" sz="2400" dirty="0"/>
              <a:t>(user="root", password="</a:t>
            </a:r>
            <a:r>
              <a:rPr lang="en-IN" sz="2400" dirty="0" err="1"/>
              <a:t>scott</a:t>
            </a:r>
            <a:r>
              <a:rPr lang="en-IN" sz="2400" dirty="0"/>
              <a:t>",host='127.0.0.1')</a:t>
            </a:r>
          </a:p>
          <a:p>
            <a:pPr marL="0" indent="0">
              <a:buNone/>
            </a:pPr>
            <a:r>
              <a:rPr lang="en-IN" sz="2400" dirty="0"/>
              <a:t>c=</a:t>
            </a:r>
            <a:r>
              <a:rPr lang="en-IN" sz="2400" dirty="0" err="1"/>
              <a:t>conn.cursor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r>
              <a:rPr lang="en-IN" sz="2400" dirty="0" err="1"/>
              <a:t>c.execute</a:t>
            </a:r>
            <a:r>
              <a:rPr lang="en-IN" sz="2400" dirty="0"/>
              <a:t>("show tables from python")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dirty="0" err="1"/>
              <a:t>c.fetchall</a:t>
            </a:r>
            <a:r>
              <a:rPr lang="en-IN" sz="2400" dirty="0"/>
              <a:t>())</a:t>
            </a:r>
          </a:p>
          <a:p>
            <a:pPr marL="0" indent="0">
              <a:buNone/>
            </a:pPr>
            <a:r>
              <a:rPr lang="en-IN" sz="2400" dirty="0" err="1"/>
              <a:t>conn.close</a:t>
            </a:r>
            <a:r>
              <a:rPr lang="en-IN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2581833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11A543F-4484-4029-A1CA-7761DE4EF6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304" b="46942"/>
          <a:stretch/>
        </p:blipFill>
        <p:spPr>
          <a:xfrm>
            <a:off x="677333" y="988653"/>
            <a:ext cx="7957215" cy="519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2019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D2EAD3-EBA4-4284-9488-E7E03D7C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INSERT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A87477-0CE4-428D-B9E4-E1CCF3734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1698171"/>
            <a:ext cx="10737129" cy="43431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import </a:t>
            </a:r>
            <a:r>
              <a:rPr lang="en-IN" sz="2400" dirty="0" err="1"/>
              <a:t>mysql.connector</a:t>
            </a:r>
            <a:r>
              <a:rPr lang="en-IN" sz="2400" dirty="0"/>
              <a:t> as </a:t>
            </a:r>
            <a:r>
              <a:rPr lang="en-IN" sz="2400" dirty="0" err="1"/>
              <a:t>mysql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conn = </a:t>
            </a:r>
            <a:r>
              <a:rPr lang="en-IN" sz="2400" dirty="0" err="1"/>
              <a:t>mysql.connect</a:t>
            </a:r>
            <a:r>
              <a:rPr lang="en-IN" sz="2400" dirty="0"/>
              <a:t>(user="root", password="</a:t>
            </a:r>
            <a:r>
              <a:rPr lang="en-IN" sz="2400" dirty="0" err="1"/>
              <a:t>scott</a:t>
            </a:r>
            <a:r>
              <a:rPr lang="en-IN" sz="2400" dirty="0"/>
              <a:t>",host='127.0.0.1')</a:t>
            </a:r>
          </a:p>
          <a:p>
            <a:pPr marL="0" indent="0">
              <a:buNone/>
            </a:pPr>
            <a:r>
              <a:rPr lang="en-IN" sz="2400" dirty="0"/>
              <a:t>c=</a:t>
            </a:r>
            <a:r>
              <a:rPr lang="en-IN" sz="2400" dirty="0" err="1"/>
              <a:t>conn.cursor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r>
              <a:rPr lang="en-IN" sz="2400" dirty="0" err="1"/>
              <a:t>c.execute</a:t>
            </a:r>
            <a:r>
              <a:rPr lang="en-IN" sz="2400" dirty="0"/>
              <a:t>("use python")</a:t>
            </a:r>
          </a:p>
          <a:p>
            <a:pPr marL="0" indent="0">
              <a:buNone/>
            </a:pPr>
            <a:r>
              <a:rPr lang="en-IN" sz="2400" dirty="0" err="1"/>
              <a:t>c.execute</a:t>
            </a:r>
            <a:r>
              <a:rPr lang="en-IN" sz="2400" dirty="0"/>
              <a:t>("insert into employee values(1,'abc’)”)</a:t>
            </a:r>
          </a:p>
          <a:p>
            <a:pPr marL="0" indent="0">
              <a:buNone/>
            </a:pPr>
            <a:r>
              <a:rPr lang="en-IN" sz="2400" dirty="0" err="1"/>
              <a:t>conn.commit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r>
              <a:rPr lang="en-IN" sz="2400" dirty="0" err="1"/>
              <a:t>c.execute</a:t>
            </a:r>
            <a:r>
              <a:rPr lang="en-IN" sz="2400" dirty="0"/>
              <a:t>("select * from employee")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dirty="0" err="1"/>
              <a:t>c.fetchall</a:t>
            </a:r>
            <a:r>
              <a:rPr lang="en-IN" sz="2400" dirty="0"/>
              <a:t>())</a:t>
            </a:r>
          </a:p>
          <a:p>
            <a:pPr marL="0" indent="0">
              <a:buNone/>
            </a:pPr>
            <a:r>
              <a:rPr lang="en-IN" sz="2400" dirty="0" err="1"/>
              <a:t>conn.close</a:t>
            </a:r>
            <a:r>
              <a:rPr lang="en-IN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2430788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CD2F05D-D390-4D3A-B493-4DCC9F9A1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876" b="58763"/>
          <a:stretch/>
        </p:blipFill>
        <p:spPr>
          <a:xfrm>
            <a:off x="274320" y="838650"/>
            <a:ext cx="10097589" cy="47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0241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38E0CD-3356-4723-915B-B83D0A1A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23" y="358354"/>
            <a:ext cx="10154064" cy="4938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import </a:t>
            </a:r>
            <a:r>
              <a:rPr lang="en-IN" sz="2400" dirty="0" err="1"/>
              <a:t>mysql.connector</a:t>
            </a:r>
            <a:r>
              <a:rPr lang="en-IN" sz="2400" dirty="0"/>
              <a:t> as </a:t>
            </a:r>
            <a:r>
              <a:rPr lang="en-IN" sz="2400" dirty="0" err="1"/>
              <a:t>mysql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conn = </a:t>
            </a:r>
            <a:r>
              <a:rPr lang="en-IN" sz="2400" dirty="0" err="1"/>
              <a:t>mysql.connect</a:t>
            </a:r>
            <a:r>
              <a:rPr lang="en-IN" sz="2400" dirty="0"/>
              <a:t>(user="root", password="</a:t>
            </a:r>
            <a:r>
              <a:rPr lang="en-IN" sz="2400" dirty="0" err="1"/>
              <a:t>scott</a:t>
            </a:r>
            <a:r>
              <a:rPr lang="en-IN" sz="2400" dirty="0"/>
              <a:t>",host='127.0.0.1')</a:t>
            </a:r>
          </a:p>
          <a:p>
            <a:pPr marL="0" indent="0">
              <a:buNone/>
            </a:pPr>
            <a:r>
              <a:rPr lang="en-IN" sz="2400" dirty="0"/>
              <a:t>c=</a:t>
            </a:r>
            <a:r>
              <a:rPr lang="en-IN" sz="2400" dirty="0" err="1"/>
              <a:t>conn.cursor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r>
              <a:rPr lang="en-IN" sz="2400" dirty="0" err="1"/>
              <a:t>c.execute</a:t>
            </a:r>
            <a:r>
              <a:rPr lang="en-IN" sz="2400" dirty="0"/>
              <a:t>("use python")</a:t>
            </a:r>
          </a:p>
          <a:p>
            <a:pPr marL="0" indent="0">
              <a:buNone/>
            </a:pPr>
            <a:r>
              <a:rPr lang="en-IN" sz="2400" dirty="0" err="1"/>
              <a:t>c.execute</a:t>
            </a:r>
            <a:r>
              <a:rPr lang="en-IN" sz="2400" dirty="0"/>
              <a:t>("insert into employee values(2,'ghi')")</a:t>
            </a:r>
          </a:p>
          <a:p>
            <a:pPr marL="0" indent="0">
              <a:buNone/>
            </a:pPr>
            <a:r>
              <a:rPr lang="en-IN" sz="2400" dirty="0" err="1"/>
              <a:t>c.execute</a:t>
            </a:r>
            <a:r>
              <a:rPr lang="en-IN" sz="2400" dirty="0"/>
              <a:t>("insert into employee values(3,'def')")</a:t>
            </a:r>
          </a:p>
          <a:p>
            <a:pPr marL="0" indent="0">
              <a:buNone/>
            </a:pPr>
            <a:r>
              <a:rPr lang="en-IN" sz="2400" dirty="0" err="1"/>
              <a:t>conn.commit</a:t>
            </a:r>
            <a:r>
              <a:rPr lang="en-IN" sz="2400" dirty="0"/>
              <a:t>(); // need to commit the rows</a:t>
            </a:r>
          </a:p>
          <a:p>
            <a:pPr marL="0" indent="0">
              <a:buNone/>
            </a:pPr>
            <a:r>
              <a:rPr lang="en-IN" sz="2400" dirty="0" err="1"/>
              <a:t>c.execute</a:t>
            </a:r>
            <a:r>
              <a:rPr lang="en-IN" sz="2400" dirty="0"/>
              <a:t>("select * from employee")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dirty="0" err="1"/>
              <a:t>c.fetchall</a:t>
            </a:r>
            <a:r>
              <a:rPr lang="en-IN" sz="2400" dirty="0"/>
              <a:t>())</a:t>
            </a:r>
          </a:p>
          <a:p>
            <a:pPr marL="0" indent="0">
              <a:buNone/>
            </a:pPr>
            <a:r>
              <a:rPr lang="en-IN" sz="2400" dirty="0" err="1"/>
              <a:t>conn.close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4223224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04C75EA-4CFB-4933-9105-AB9EFF4A8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9" t="47312" r="30309" b="36659"/>
          <a:stretch/>
        </p:blipFill>
        <p:spPr>
          <a:xfrm>
            <a:off x="338288" y="1947376"/>
            <a:ext cx="9471918" cy="16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294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54644B-A4FA-40FA-BF14-72FBD74E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531809-5495-40AC-B261-86DEDA8BC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is a free MySQL Community Edition available from the official MySQL website. You can download and install it on your local PC from: http://dev.mysql.com/downloads/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499131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C4F6F6-75CF-4856-BC04-B4358063B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3" y="273377"/>
            <a:ext cx="11265030" cy="6485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import </a:t>
            </a:r>
            <a:r>
              <a:rPr lang="en-IN" sz="2400" dirty="0" err="1"/>
              <a:t>mysql.connector</a:t>
            </a:r>
            <a:r>
              <a:rPr lang="en-IN" sz="2400" dirty="0"/>
              <a:t> as </a:t>
            </a:r>
            <a:r>
              <a:rPr lang="en-IN" sz="2400" dirty="0" err="1"/>
              <a:t>mysql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conn = </a:t>
            </a:r>
            <a:r>
              <a:rPr lang="en-IN" sz="2400" dirty="0" err="1"/>
              <a:t>mysql.connect</a:t>
            </a:r>
            <a:r>
              <a:rPr lang="en-IN" sz="2400" dirty="0"/>
              <a:t>(user="root", password="</a:t>
            </a:r>
            <a:r>
              <a:rPr lang="en-IN" sz="2400" dirty="0" err="1"/>
              <a:t>scott</a:t>
            </a:r>
            <a:r>
              <a:rPr lang="en-IN" sz="2400" dirty="0"/>
              <a:t>",host='127.0.0.1')</a:t>
            </a:r>
          </a:p>
          <a:p>
            <a:pPr marL="0" indent="0">
              <a:buNone/>
            </a:pPr>
            <a:r>
              <a:rPr lang="en-IN" sz="2400" dirty="0"/>
              <a:t>c=</a:t>
            </a:r>
            <a:r>
              <a:rPr lang="en-IN" sz="2400" dirty="0" err="1"/>
              <a:t>conn.cursor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r>
              <a:rPr lang="en-IN" sz="2400" dirty="0" err="1"/>
              <a:t>c.execute</a:t>
            </a:r>
            <a:r>
              <a:rPr lang="en-IN" sz="2400" dirty="0"/>
              <a:t>("use python")</a:t>
            </a:r>
          </a:p>
          <a:p>
            <a:pPr marL="0" indent="0">
              <a:buNone/>
            </a:pPr>
            <a:r>
              <a:rPr lang="en-IN" sz="2400" dirty="0" err="1"/>
              <a:t>c.execute</a:t>
            </a:r>
            <a:r>
              <a:rPr lang="en-IN" sz="2400" dirty="0"/>
              <a:t>("select * from employee")</a:t>
            </a:r>
          </a:p>
          <a:p>
            <a:pPr marL="0" indent="0">
              <a:buNone/>
            </a:pPr>
            <a:r>
              <a:rPr lang="en-IN" sz="2400" dirty="0"/>
              <a:t>rows = </a:t>
            </a:r>
            <a:r>
              <a:rPr lang="en-IN" sz="2400" dirty="0" err="1"/>
              <a:t>c.fetchall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r>
              <a:rPr lang="en-IN" sz="2400" dirty="0" err="1"/>
              <a:t>empid</a:t>
            </a:r>
            <a:r>
              <a:rPr lang="en-IN" sz="2400" dirty="0"/>
              <a:t> = rows[1][0]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dirty="0" err="1"/>
              <a:t>empid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r>
              <a:rPr lang="en-IN" sz="2400" dirty="0" err="1"/>
              <a:t>c.execute</a:t>
            </a:r>
            <a:r>
              <a:rPr lang="en-IN" sz="2400" dirty="0"/>
              <a:t>("update employee set </a:t>
            </a:r>
            <a:r>
              <a:rPr lang="en-IN" sz="2400" dirty="0" err="1"/>
              <a:t>ename</a:t>
            </a:r>
            <a:r>
              <a:rPr lang="en-IN" sz="2400" dirty="0"/>
              <a:t> = '</a:t>
            </a:r>
            <a:r>
              <a:rPr lang="en-IN" sz="2400" dirty="0" err="1"/>
              <a:t>stu</a:t>
            </a:r>
            <a:r>
              <a:rPr lang="en-IN" sz="2400" dirty="0"/>
              <a:t>' where </a:t>
            </a:r>
            <a:r>
              <a:rPr lang="en-IN" sz="2400" dirty="0" err="1"/>
              <a:t>eno</a:t>
            </a:r>
            <a:r>
              <a:rPr lang="en-IN" sz="2400" dirty="0"/>
              <a:t> = "+str(</a:t>
            </a:r>
            <a:r>
              <a:rPr lang="en-IN" sz="2400" dirty="0" err="1"/>
              <a:t>empid</a:t>
            </a:r>
            <a:r>
              <a:rPr lang="en-IN" sz="2400" dirty="0"/>
              <a:t>))</a:t>
            </a:r>
          </a:p>
          <a:p>
            <a:pPr marL="0" indent="0">
              <a:buNone/>
            </a:pPr>
            <a:r>
              <a:rPr lang="en-IN" sz="2400" dirty="0" err="1"/>
              <a:t>conn.commit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c.execute</a:t>
            </a:r>
            <a:r>
              <a:rPr lang="en-IN" sz="2400" dirty="0"/>
              <a:t>("select * from employee")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dirty="0" err="1"/>
              <a:t>c.fetchall</a:t>
            </a:r>
            <a:r>
              <a:rPr lang="en-IN" sz="2400" dirty="0"/>
              <a:t>())</a:t>
            </a:r>
          </a:p>
          <a:p>
            <a:pPr marL="0" indent="0">
              <a:buNone/>
            </a:pPr>
            <a:r>
              <a:rPr lang="en-IN" sz="2400" dirty="0" err="1"/>
              <a:t>conn.close</a:t>
            </a:r>
            <a:r>
              <a:rPr lang="en-IN" sz="2400" dirty="0"/>
              <a:t>()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36783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D7978A8-464A-4A96-9716-A47378921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3205" b="55360"/>
          <a:stretch/>
        </p:blipFill>
        <p:spPr>
          <a:xfrm>
            <a:off x="258890" y="897127"/>
            <a:ext cx="9998520" cy="353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135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F370D1-B762-4DD8-90E6-1DF406969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0"/>
            <a:ext cx="10991849" cy="6857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import </a:t>
            </a:r>
            <a:r>
              <a:rPr lang="en-IN" sz="2400" dirty="0" err="1"/>
              <a:t>mysql.connector</a:t>
            </a:r>
            <a:r>
              <a:rPr lang="en-IN" sz="2400" dirty="0"/>
              <a:t> as </a:t>
            </a:r>
            <a:r>
              <a:rPr lang="en-IN" sz="2400" dirty="0" err="1"/>
              <a:t>mysql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conn = </a:t>
            </a:r>
            <a:r>
              <a:rPr lang="en-IN" sz="2400" dirty="0" err="1"/>
              <a:t>mysql.connect</a:t>
            </a:r>
            <a:r>
              <a:rPr lang="en-IN" sz="2400" dirty="0"/>
              <a:t>(user="root", password="</a:t>
            </a:r>
            <a:r>
              <a:rPr lang="en-IN" sz="2400" dirty="0" err="1"/>
              <a:t>scott</a:t>
            </a:r>
            <a:r>
              <a:rPr lang="en-IN" sz="2400" dirty="0"/>
              <a:t>",host='127.0.0.1')</a:t>
            </a:r>
          </a:p>
          <a:p>
            <a:pPr marL="0" indent="0">
              <a:buNone/>
            </a:pPr>
            <a:r>
              <a:rPr lang="en-IN" sz="2400" dirty="0"/>
              <a:t>c=</a:t>
            </a:r>
            <a:r>
              <a:rPr lang="en-IN" sz="2400" dirty="0" err="1"/>
              <a:t>conn.cursor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r>
              <a:rPr lang="en-IN" sz="2400" dirty="0" err="1"/>
              <a:t>c.execute</a:t>
            </a:r>
            <a:r>
              <a:rPr lang="en-IN" sz="2400" dirty="0"/>
              <a:t>("use python")</a:t>
            </a:r>
          </a:p>
          <a:p>
            <a:pPr marL="0" indent="0">
              <a:buNone/>
            </a:pPr>
            <a:r>
              <a:rPr lang="en-IN" sz="2400" dirty="0" err="1"/>
              <a:t>c.execute</a:t>
            </a:r>
            <a:r>
              <a:rPr lang="en-IN" sz="2400" dirty="0"/>
              <a:t>("select * from employee")</a:t>
            </a:r>
          </a:p>
          <a:p>
            <a:pPr marL="0" indent="0">
              <a:buNone/>
            </a:pPr>
            <a:r>
              <a:rPr lang="en-IN" sz="2400" dirty="0"/>
              <a:t>rows = </a:t>
            </a:r>
            <a:r>
              <a:rPr lang="en-IN" sz="2400" dirty="0" err="1"/>
              <a:t>c.fetchall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r>
              <a:rPr lang="en-IN" sz="2400" dirty="0" err="1"/>
              <a:t>empname</a:t>
            </a:r>
            <a:r>
              <a:rPr lang="en-IN" sz="2400" dirty="0"/>
              <a:t> = rows[0][1]</a:t>
            </a:r>
          </a:p>
          <a:p>
            <a:pPr marL="0" indent="0">
              <a:buNone/>
            </a:pPr>
            <a:r>
              <a:rPr lang="en-IN" sz="2400" dirty="0" err="1"/>
              <a:t>empn</a:t>
            </a:r>
            <a:r>
              <a:rPr lang="en-IN" sz="2400" dirty="0"/>
              <a:t> = (</a:t>
            </a:r>
            <a:r>
              <a:rPr lang="en-IN" sz="2400" dirty="0" err="1"/>
              <a:t>empname</a:t>
            </a:r>
            <a:r>
              <a:rPr lang="en-IN" sz="2400" dirty="0"/>
              <a:t>,)</a:t>
            </a:r>
          </a:p>
          <a:p>
            <a:pPr marL="0" indent="0">
              <a:buNone/>
            </a:pPr>
            <a:r>
              <a:rPr lang="en-IN" sz="2400" dirty="0"/>
              <a:t>a= "update employee set </a:t>
            </a:r>
            <a:r>
              <a:rPr lang="en-IN" sz="2400" dirty="0" err="1"/>
              <a:t>ename</a:t>
            </a:r>
            <a:r>
              <a:rPr lang="en-IN" sz="2400" dirty="0"/>
              <a:t> = '</a:t>
            </a:r>
            <a:r>
              <a:rPr lang="en-IN" sz="2400" dirty="0" err="1"/>
              <a:t>ghi</a:t>
            </a:r>
            <a:r>
              <a:rPr lang="en-IN" sz="2400" dirty="0"/>
              <a:t>' where </a:t>
            </a:r>
            <a:r>
              <a:rPr lang="en-IN" sz="2400" dirty="0" err="1"/>
              <a:t>ename</a:t>
            </a:r>
            <a:r>
              <a:rPr lang="en-IN" sz="2400" dirty="0"/>
              <a:t> = %s"</a:t>
            </a:r>
          </a:p>
          <a:p>
            <a:pPr marL="0" indent="0">
              <a:buNone/>
            </a:pPr>
            <a:r>
              <a:rPr lang="en-IN" sz="2400" dirty="0" err="1"/>
              <a:t>c.execute</a:t>
            </a:r>
            <a:r>
              <a:rPr lang="en-IN" sz="2400" dirty="0"/>
              <a:t>(</a:t>
            </a:r>
            <a:r>
              <a:rPr lang="en-IN" sz="2400" dirty="0" err="1"/>
              <a:t>a,empn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r>
              <a:rPr lang="en-IN" sz="2400" dirty="0" err="1"/>
              <a:t>conn.commit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r>
              <a:rPr lang="en-IN" sz="2400" dirty="0" err="1"/>
              <a:t>c.execute</a:t>
            </a:r>
            <a:r>
              <a:rPr lang="en-IN" sz="2400" dirty="0"/>
              <a:t>("select * from employee")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dirty="0" err="1"/>
              <a:t>c.fetchall</a:t>
            </a:r>
            <a:r>
              <a:rPr lang="en-IN" sz="2400" dirty="0"/>
              <a:t>())</a:t>
            </a:r>
          </a:p>
          <a:p>
            <a:pPr marL="0" indent="0">
              <a:buNone/>
            </a:pPr>
            <a:r>
              <a:rPr lang="en-IN" sz="2400" dirty="0" err="1"/>
              <a:t>conn.close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061651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A4FFE7-A510-4EB0-80C7-0385D7029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1402"/>
            <a:ext cx="10983623" cy="67165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import </a:t>
            </a:r>
            <a:r>
              <a:rPr lang="en-IN" sz="2400" dirty="0" err="1"/>
              <a:t>mysql.connector</a:t>
            </a:r>
            <a:r>
              <a:rPr lang="en-IN" sz="2400" dirty="0"/>
              <a:t> as </a:t>
            </a:r>
            <a:r>
              <a:rPr lang="en-IN" sz="2400" dirty="0" err="1"/>
              <a:t>mysql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conn = </a:t>
            </a:r>
            <a:r>
              <a:rPr lang="en-IN" sz="2400" dirty="0" err="1"/>
              <a:t>mysql.connect</a:t>
            </a:r>
            <a:r>
              <a:rPr lang="en-IN" sz="2400" dirty="0"/>
              <a:t>(user="root", password="</a:t>
            </a:r>
            <a:r>
              <a:rPr lang="en-IN" sz="2400" dirty="0" err="1"/>
              <a:t>scott</a:t>
            </a:r>
            <a:r>
              <a:rPr lang="en-IN" sz="2400" dirty="0"/>
              <a:t>",host='127.0.0.1')</a:t>
            </a:r>
          </a:p>
          <a:p>
            <a:pPr marL="0" indent="0">
              <a:buNone/>
            </a:pPr>
            <a:r>
              <a:rPr lang="en-IN" sz="2400" dirty="0"/>
              <a:t>c=</a:t>
            </a:r>
            <a:r>
              <a:rPr lang="en-IN" sz="2400" dirty="0" err="1"/>
              <a:t>conn.cursor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r>
              <a:rPr lang="en-IN" sz="2400" dirty="0" err="1"/>
              <a:t>c.execute</a:t>
            </a:r>
            <a:r>
              <a:rPr lang="en-IN" sz="2400" dirty="0"/>
              <a:t>("use python")</a:t>
            </a:r>
          </a:p>
          <a:p>
            <a:pPr marL="0" indent="0">
              <a:buNone/>
            </a:pPr>
            <a:r>
              <a:rPr lang="en-IN" sz="2400" dirty="0" err="1"/>
              <a:t>c.execute</a:t>
            </a:r>
            <a:r>
              <a:rPr lang="en-IN" sz="2400" dirty="0"/>
              <a:t>("select * from employee")</a:t>
            </a:r>
          </a:p>
          <a:p>
            <a:pPr marL="0" indent="0">
              <a:buNone/>
            </a:pPr>
            <a:r>
              <a:rPr lang="en-IN" sz="2400" dirty="0"/>
              <a:t>rows = </a:t>
            </a:r>
            <a:r>
              <a:rPr lang="en-IN" sz="2400" dirty="0" err="1"/>
              <a:t>c.fetchall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r>
              <a:rPr lang="en-IN" sz="2400" dirty="0" err="1"/>
              <a:t>empid</a:t>
            </a:r>
            <a:r>
              <a:rPr lang="en-IN" sz="2400" dirty="0"/>
              <a:t> = rows[1][0]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dirty="0" err="1"/>
              <a:t>empid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r>
              <a:rPr lang="en-IN" sz="2400" dirty="0" err="1"/>
              <a:t>c.execute</a:t>
            </a:r>
            <a:r>
              <a:rPr lang="en-IN" sz="2400" dirty="0"/>
              <a:t>("delete from employee where </a:t>
            </a:r>
            <a:r>
              <a:rPr lang="en-IN" sz="2400" dirty="0" err="1"/>
              <a:t>eno</a:t>
            </a:r>
            <a:r>
              <a:rPr lang="en-IN" sz="2400" dirty="0"/>
              <a:t> = "+str(</a:t>
            </a:r>
            <a:r>
              <a:rPr lang="en-IN" sz="2400" dirty="0" err="1"/>
              <a:t>empid</a:t>
            </a:r>
            <a:r>
              <a:rPr lang="en-IN" sz="2400" dirty="0"/>
              <a:t>))</a:t>
            </a:r>
          </a:p>
          <a:p>
            <a:pPr marL="0" indent="0">
              <a:buNone/>
            </a:pPr>
            <a:r>
              <a:rPr lang="en-IN" sz="2400" dirty="0" err="1"/>
              <a:t>conn.commit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c.execute</a:t>
            </a:r>
            <a:r>
              <a:rPr lang="en-IN" sz="2400" dirty="0"/>
              <a:t>("select * from employee")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dirty="0" err="1"/>
              <a:t>c.fetchall</a:t>
            </a:r>
            <a:r>
              <a:rPr lang="en-IN" sz="2400" dirty="0"/>
              <a:t>())</a:t>
            </a:r>
          </a:p>
          <a:p>
            <a:pPr marL="0" indent="0">
              <a:buNone/>
            </a:pPr>
            <a:r>
              <a:rPr lang="en-IN" sz="2400" dirty="0" err="1"/>
              <a:t>conn.close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611519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A5D4025-3B12-46B1-BCF8-35073E295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375" r="60722" b="37869"/>
          <a:stretch/>
        </p:blipFill>
        <p:spPr>
          <a:xfrm>
            <a:off x="735350" y="1323523"/>
            <a:ext cx="8689641" cy="258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7195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7B2048-D664-4D20-94C4-B5BEA06A8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02208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import </a:t>
            </a:r>
            <a:r>
              <a:rPr lang="en-IN" sz="2400" dirty="0" err="1"/>
              <a:t>mysql.connector</a:t>
            </a:r>
            <a:r>
              <a:rPr lang="en-IN" sz="2400" dirty="0"/>
              <a:t> as </a:t>
            </a:r>
            <a:r>
              <a:rPr lang="en-IN" sz="2400" dirty="0" err="1"/>
              <a:t>mysql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conn = </a:t>
            </a:r>
            <a:r>
              <a:rPr lang="en-IN" sz="2400" dirty="0" err="1"/>
              <a:t>mysql.connect</a:t>
            </a:r>
            <a:r>
              <a:rPr lang="en-IN" sz="2400" dirty="0"/>
              <a:t>(user="root", password="</a:t>
            </a:r>
            <a:r>
              <a:rPr lang="en-IN" sz="2400" dirty="0" err="1"/>
              <a:t>scott</a:t>
            </a:r>
            <a:r>
              <a:rPr lang="en-IN" sz="2400" dirty="0"/>
              <a:t>",host='127.0.0.1')</a:t>
            </a:r>
          </a:p>
          <a:p>
            <a:pPr marL="0" indent="0">
              <a:buNone/>
            </a:pPr>
            <a:r>
              <a:rPr lang="en-IN" sz="2400" dirty="0"/>
              <a:t>c=</a:t>
            </a:r>
            <a:r>
              <a:rPr lang="en-IN" sz="2400" dirty="0" err="1"/>
              <a:t>conn.cursor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r>
              <a:rPr lang="en-IN" sz="2400" dirty="0" err="1"/>
              <a:t>c.execute</a:t>
            </a:r>
            <a:r>
              <a:rPr lang="en-IN" sz="2400" dirty="0"/>
              <a:t>("use python")</a:t>
            </a:r>
          </a:p>
          <a:p>
            <a:pPr marL="0" indent="0">
              <a:buNone/>
            </a:pPr>
            <a:r>
              <a:rPr lang="en-IN" sz="2400" dirty="0" err="1"/>
              <a:t>c.execute</a:t>
            </a:r>
            <a:r>
              <a:rPr lang="en-IN" sz="2400" dirty="0"/>
              <a:t>("Drop table employee")</a:t>
            </a:r>
          </a:p>
          <a:p>
            <a:pPr marL="0" indent="0">
              <a:buNone/>
            </a:pPr>
            <a:r>
              <a:rPr lang="en-IN" sz="2400" dirty="0" err="1"/>
              <a:t>conn.close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183518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830EF-A5CF-4202-8807-C660EFE35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125784" cy="3880773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import </a:t>
            </a:r>
            <a:r>
              <a:rPr lang="en-IN" sz="2400" dirty="0" err="1"/>
              <a:t>mysql.connector</a:t>
            </a:r>
            <a:r>
              <a:rPr lang="en-IN" sz="2400" dirty="0"/>
              <a:t> as </a:t>
            </a:r>
            <a:r>
              <a:rPr lang="en-IN" sz="2400" dirty="0" err="1"/>
              <a:t>mysql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conn = </a:t>
            </a:r>
            <a:r>
              <a:rPr lang="en-IN" sz="2400" dirty="0" err="1"/>
              <a:t>mysql.connect</a:t>
            </a:r>
            <a:r>
              <a:rPr lang="en-IN" sz="2400" dirty="0"/>
              <a:t>(user="root", password="</a:t>
            </a:r>
            <a:r>
              <a:rPr lang="en-IN" sz="2400" dirty="0" err="1"/>
              <a:t>scott</a:t>
            </a:r>
            <a:r>
              <a:rPr lang="en-IN" sz="2400" dirty="0"/>
              <a:t>",host='127.0.0.1')</a:t>
            </a:r>
          </a:p>
          <a:p>
            <a:pPr marL="0" indent="0">
              <a:buNone/>
            </a:pPr>
            <a:r>
              <a:rPr lang="en-IN" sz="2400" dirty="0"/>
              <a:t>c=</a:t>
            </a:r>
            <a:r>
              <a:rPr lang="en-IN" sz="2400" dirty="0" err="1"/>
              <a:t>conn.cursor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r>
              <a:rPr lang="en-IN" sz="2400" dirty="0" err="1"/>
              <a:t>c.execute</a:t>
            </a:r>
            <a:r>
              <a:rPr lang="en-IN" sz="2400" dirty="0"/>
              <a:t>("Drop database python")</a:t>
            </a:r>
          </a:p>
          <a:p>
            <a:pPr marL="0" indent="0">
              <a:buNone/>
            </a:pPr>
            <a:r>
              <a:rPr lang="en-IN" sz="2400" dirty="0" err="1"/>
              <a:t>conn.close</a:t>
            </a:r>
            <a:r>
              <a:rPr lang="en-IN" sz="2400" dirty="0"/>
              <a:t>()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4042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B75FB2-DB87-46C4-9824-2385240C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CONNECTOR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793338-F5F4-445F-BB7C-4A096571E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1729"/>
            <a:ext cx="8596668" cy="4589634"/>
          </a:xfrm>
        </p:spPr>
        <p:txBody>
          <a:bodyPr>
            <a:normAutofit/>
          </a:bodyPr>
          <a:lstStyle/>
          <a:p>
            <a:r>
              <a:rPr lang="en-US" sz="2400" dirty="0"/>
              <a:t>In order to connect to MySQL, we first need to install a special Python connector driver. This driver will enable us to talk to the MySQL server from Python.</a:t>
            </a:r>
          </a:p>
          <a:p>
            <a:r>
              <a:rPr lang="en-IN" sz="2400" dirty="0">
                <a:hlinkClick r:id="rId2"/>
              </a:rPr>
              <a:t>http://dev.mysql.com/doc/connector-python/en/index.html</a:t>
            </a:r>
            <a:endParaRPr lang="en-IN" sz="2400" dirty="0"/>
          </a:p>
          <a:p>
            <a:r>
              <a:rPr lang="en-IN" sz="2400" dirty="0"/>
              <a:t>When we start </a:t>
            </a:r>
            <a:r>
              <a:rPr lang="en-US" sz="2400" dirty="0"/>
              <a:t>the .</a:t>
            </a:r>
            <a:r>
              <a:rPr lang="en-US" sz="2400" dirty="0" err="1"/>
              <a:t>msi</a:t>
            </a:r>
            <a:r>
              <a:rPr lang="en-US" sz="2400" dirty="0"/>
              <a:t> installer we briefly see a </a:t>
            </a:r>
            <a:r>
              <a:rPr lang="en-US" sz="2400" dirty="0" err="1"/>
              <a:t>MessageBox</a:t>
            </a:r>
            <a:r>
              <a:rPr lang="en-US" sz="2400" dirty="0"/>
              <a:t> showing the progress of the installation, but then it disappears.</a:t>
            </a:r>
          </a:p>
          <a:p>
            <a:r>
              <a:rPr lang="en-US" sz="2400" dirty="0"/>
              <a:t>We get no confirmation that the installation actually succeeded.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xmlns="" val="165833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ABB94DE-7BFE-4032-BA14-C0509F6FF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822960"/>
            <a:ext cx="8796604" cy="529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807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61FC81-8952-498E-81E8-35F30C5D8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10" y="1638074"/>
            <a:ext cx="1085164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mysql.connector</a:t>
            </a:r>
            <a:r>
              <a:rPr lang="en-US" sz="2400" dirty="0"/>
              <a:t> as </a:t>
            </a:r>
            <a:r>
              <a:rPr lang="en-US" sz="2400" dirty="0" err="1"/>
              <a:t>mysql</a:t>
            </a:r>
            <a:endParaRPr lang="en-US" sz="2400" dirty="0"/>
          </a:p>
          <a:p>
            <a:pPr marL="0" indent="0">
              <a:buNone/>
            </a:pPr>
            <a:r>
              <a:rPr lang="en-IN" sz="2400" dirty="0"/>
              <a:t>conn = </a:t>
            </a:r>
            <a:r>
              <a:rPr lang="en-IN" sz="2400" dirty="0" err="1"/>
              <a:t>mysql.connect</a:t>
            </a:r>
            <a:r>
              <a:rPr lang="en-IN" sz="2400" dirty="0"/>
              <a:t>(user=“root”, password=“</a:t>
            </a:r>
            <a:r>
              <a:rPr lang="en-IN" sz="2400" dirty="0" err="1"/>
              <a:t>scott</a:t>
            </a:r>
            <a:r>
              <a:rPr lang="en-IN" sz="2400" dirty="0"/>
              <a:t>”,host='127.0.0.1')</a:t>
            </a:r>
          </a:p>
          <a:p>
            <a:pPr marL="0" indent="0">
              <a:buNone/>
            </a:pPr>
            <a:r>
              <a:rPr lang="en-IN" sz="2400" dirty="0"/>
              <a:t>print(conn)</a:t>
            </a:r>
          </a:p>
          <a:p>
            <a:pPr marL="0" indent="0">
              <a:buNone/>
            </a:pPr>
            <a:r>
              <a:rPr lang="en-IN" sz="2400" dirty="0" err="1"/>
              <a:t>conn.close</a:t>
            </a:r>
            <a:r>
              <a:rPr lang="en-IN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32510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64A5CA-204B-47B0-B248-89BD83BE3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000D9A-3ED8-4857-AA4F-F2BDF6802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54" b="62887"/>
          <a:stretch/>
        </p:blipFill>
        <p:spPr>
          <a:xfrm>
            <a:off x="-65988" y="1545995"/>
            <a:ext cx="12182468" cy="362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203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2D4612-6AE5-4BDF-89CA-98699D08D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31" y="2160589"/>
            <a:ext cx="10388337" cy="3880773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import </a:t>
            </a:r>
            <a:r>
              <a:rPr lang="en-IN" sz="2400" dirty="0" err="1"/>
              <a:t>mysql.connector</a:t>
            </a:r>
            <a:r>
              <a:rPr lang="en-IN" sz="2400" dirty="0"/>
              <a:t> as </a:t>
            </a:r>
            <a:r>
              <a:rPr lang="en-IN" sz="2400" dirty="0" err="1"/>
              <a:t>mysql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conn = </a:t>
            </a:r>
            <a:r>
              <a:rPr lang="en-IN" sz="2400" dirty="0" err="1"/>
              <a:t>mysql.connect</a:t>
            </a:r>
            <a:r>
              <a:rPr lang="en-IN" sz="2400" dirty="0"/>
              <a:t>(user="root", password="</a:t>
            </a:r>
            <a:r>
              <a:rPr lang="en-IN" sz="2400" dirty="0" err="1"/>
              <a:t>scott</a:t>
            </a:r>
            <a:r>
              <a:rPr lang="en-IN" sz="2400" dirty="0"/>
              <a:t>",</a:t>
            </a:r>
          </a:p>
          <a:p>
            <a:pPr marL="0" indent="0">
              <a:buNone/>
            </a:pPr>
            <a:r>
              <a:rPr lang="en-IN" sz="2400" dirty="0"/>
              <a:t>				host='127.0.0.1')</a:t>
            </a:r>
          </a:p>
          <a:p>
            <a:pPr marL="0" indent="0">
              <a:buNone/>
            </a:pPr>
            <a:r>
              <a:rPr lang="en-IN" sz="2400" dirty="0"/>
              <a:t>c=</a:t>
            </a:r>
            <a:r>
              <a:rPr lang="en-IN" sz="2400" dirty="0" err="1"/>
              <a:t>conn.cursor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r>
              <a:rPr lang="en-IN" sz="2400" dirty="0" err="1"/>
              <a:t>c.execute</a:t>
            </a:r>
            <a:r>
              <a:rPr lang="en-IN" sz="2400" dirty="0"/>
              <a:t>("CREATE DATABASE python")</a:t>
            </a:r>
          </a:p>
          <a:p>
            <a:pPr marL="0" indent="0">
              <a:buNone/>
            </a:pPr>
            <a:r>
              <a:rPr lang="en-IN" sz="2400" dirty="0" err="1"/>
              <a:t>conn.close</a:t>
            </a:r>
            <a:r>
              <a:rPr lang="en-IN" sz="2400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1436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6DBF18-3855-4DC5-98BF-B80CC9227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05" y="971869"/>
            <a:ext cx="1016349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import </a:t>
            </a:r>
            <a:r>
              <a:rPr lang="en-IN" sz="2400" dirty="0" err="1"/>
              <a:t>mysql.connector</a:t>
            </a:r>
            <a:r>
              <a:rPr lang="en-IN" sz="2400" dirty="0"/>
              <a:t> as </a:t>
            </a:r>
            <a:r>
              <a:rPr lang="en-IN" sz="2400" dirty="0" err="1"/>
              <a:t>mysql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conn = </a:t>
            </a:r>
            <a:r>
              <a:rPr lang="en-IN" sz="2400" dirty="0" err="1"/>
              <a:t>mysql.connect</a:t>
            </a:r>
            <a:r>
              <a:rPr lang="en-IN" sz="2400" dirty="0"/>
              <a:t>(user="root", password="</a:t>
            </a:r>
            <a:r>
              <a:rPr lang="en-IN" sz="2400" dirty="0" err="1"/>
              <a:t>scott</a:t>
            </a:r>
            <a:r>
              <a:rPr lang="en-IN" sz="2400" dirty="0"/>
              <a:t>",</a:t>
            </a:r>
          </a:p>
          <a:p>
            <a:pPr marL="0" indent="0">
              <a:buNone/>
            </a:pPr>
            <a:r>
              <a:rPr lang="en-IN" sz="2400" dirty="0"/>
              <a:t>			host='127.0.0.1')</a:t>
            </a:r>
          </a:p>
          <a:p>
            <a:pPr marL="0" indent="0">
              <a:buNone/>
            </a:pPr>
            <a:r>
              <a:rPr lang="en-IN" sz="2400" dirty="0"/>
              <a:t>c=</a:t>
            </a:r>
            <a:r>
              <a:rPr lang="en-IN" sz="2400" dirty="0" err="1"/>
              <a:t>conn.cursor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r>
              <a:rPr lang="en-IN" sz="2400" dirty="0" err="1"/>
              <a:t>c.execute</a:t>
            </a:r>
            <a:r>
              <a:rPr lang="en-IN" sz="2400" dirty="0"/>
              <a:t>("SHOW DATABASES")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dirty="0" err="1"/>
              <a:t>c.fetchall</a:t>
            </a:r>
            <a:r>
              <a:rPr lang="en-IN" sz="2400" dirty="0"/>
              <a:t>())</a:t>
            </a:r>
          </a:p>
          <a:p>
            <a:pPr marL="0" indent="0">
              <a:buNone/>
            </a:pPr>
            <a:r>
              <a:rPr lang="en-IN" sz="2400" dirty="0" err="1"/>
              <a:t>conn.close</a:t>
            </a:r>
            <a:r>
              <a:rPr lang="en-IN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112186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9E2063C-5DFB-430F-914C-043C75E32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75" t="37354" r="14188" b="50745"/>
          <a:stretch/>
        </p:blipFill>
        <p:spPr>
          <a:xfrm>
            <a:off x="197962" y="2076994"/>
            <a:ext cx="11110751" cy="14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75420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706</TotalTime>
  <Words>683</Words>
  <Application>Microsoft Office PowerPoint</Application>
  <PresentationFormat>Custom</PresentationFormat>
  <Paragraphs>123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Facet</vt:lpstr>
      <vt:lpstr>DATABASE CONNECTION USING MYSQL</vt:lpstr>
      <vt:lpstr>MYSQL SERVER</vt:lpstr>
      <vt:lpstr>PYTHON CONNECTOR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USING INSERT COMMAND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CONNECTION USING MYSQL</dc:title>
  <dc:creator>Travellers</dc:creator>
  <cp:lastModifiedBy>hasan</cp:lastModifiedBy>
  <cp:revision>36</cp:revision>
  <dcterms:created xsi:type="dcterms:W3CDTF">2018-07-17T03:32:09Z</dcterms:created>
  <dcterms:modified xsi:type="dcterms:W3CDTF">2019-12-22T06:54:44Z</dcterms:modified>
</cp:coreProperties>
</file>