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A87A34-81AB-432B-8DAE-1953F412C126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end-mail-gmail-account-using-pyth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8812" y="1293223"/>
            <a:ext cx="8229600" cy="1674471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Unit 5 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300" dirty="0" smtClean="0">
                <a:latin typeface="Times New Roman" pitchFamily="18" charset="0"/>
                <a:cs typeface="Times New Roman" pitchFamily="18" charset="0"/>
              </a:rPr>
              <a:t>NETWORK connectivity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728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0629"/>
            <a:ext cx="9956800" cy="4060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#This is server.py file</a:t>
            </a:r>
          </a:p>
          <a:p>
            <a:pPr marL="0" indent="0">
              <a:buNone/>
            </a:pPr>
            <a:r>
              <a:rPr lang="en-IN" sz="1800" dirty="0"/>
              <a:t>import socket                                         </a:t>
            </a:r>
          </a:p>
          <a:p>
            <a:pPr marL="0" indent="0">
              <a:buNone/>
            </a:pPr>
            <a:r>
              <a:rPr lang="en-IN" sz="1800" dirty="0"/>
              <a:t># create a socket object</a:t>
            </a:r>
          </a:p>
          <a:p>
            <a:pPr marL="0" indent="0">
              <a:buNone/>
            </a:pPr>
            <a:r>
              <a:rPr lang="en-IN" sz="1800" dirty="0" err="1"/>
              <a:t>serversocket</a:t>
            </a:r>
            <a:r>
              <a:rPr lang="en-IN" sz="1800" dirty="0"/>
              <a:t> = </a:t>
            </a:r>
            <a:r>
              <a:rPr lang="en-IN" sz="1800" dirty="0" err="1"/>
              <a:t>socket.socket</a:t>
            </a:r>
            <a:r>
              <a:rPr lang="en-IN" sz="1800" dirty="0"/>
              <a:t>(</a:t>
            </a:r>
            <a:r>
              <a:rPr lang="en-IN" sz="1800" dirty="0" err="1"/>
              <a:t>socket.AF_INET</a:t>
            </a:r>
            <a:r>
              <a:rPr lang="en-IN" sz="1800" dirty="0"/>
              <a:t>, </a:t>
            </a:r>
            <a:r>
              <a:rPr lang="en-IN" sz="1800" dirty="0" err="1"/>
              <a:t>socket.SOCK_STREAM</a:t>
            </a:r>
            <a:r>
              <a:rPr lang="en-IN" sz="1800" dirty="0"/>
              <a:t>) </a:t>
            </a:r>
          </a:p>
          <a:p>
            <a:pPr marL="0" indent="0">
              <a:buNone/>
            </a:pPr>
            <a:r>
              <a:rPr lang="en-IN" sz="1800" dirty="0"/>
              <a:t># get local machine name</a:t>
            </a:r>
          </a:p>
          <a:p>
            <a:pPr marL="0" indent="0">
              <a:buNone/>
            </a:pPr>
            <a:r>
              <a:rPr lang="en-IN" sz="1800" dirty="0"/>
              <a:t>host = </a:t>
            </a:r>
            <a:r>
              <a:rPr lang="en-IN" sz="1800" dirty="0" err="1"/>
              <a:t>socket.gethostname</a:t>
            </a:r>
            <a:r>
              <a:rPr lang="en-IN" sz="1800" dirty="0"/>
              <a:t>()</a:t>
            </a:r>
          </a:p>
          <a:p>
            <a:pPr marL="0" indent="0">
              <a:buNone/>
            </a:pPr>
            <a:r>
              <a:rPr lang="en-IN" sz="1800" dirty="0"/>
              <a:t>print(host)</a:t>
            </a:r>
          </a:p>
          <a:p>
            <a:pPr marL="0" indent="0">
              <a:buNone/>
            </a:pPr>
            <a:r>
              <a:rPr lang="en-IN" sz="1800" dirty="0"/>
              <a:t>port = 9999                                           </a:t>
            </a:r>
          </a:p>
          <a:p>
            <a:pPr marL="0" indent="0">
              <a:buNone/>
            </a:pPr>
            <a:r>
              <a:rPr lang="en-IN" sz="1800" dirty="0"/>
              <a:t># bind to the port</a:t>
            </a:r>
          </a:p>
          <a:p>
            <a:pPr marL="0" indent="0">
              <a:buNone/>
            </a:pPr>
            <a:r>
              <a:rPr lang="en-IN" sz="1800" dirty="0" err="1"/>
              <a:t>serversocket.bind</a:t>
            </a:r>
            <a:r>
              <a:rPr lang="en-IN" sz="1800" dirty="0"/>
              <a:t>((host, port))                                  </a:t>
            </a:r>
          </a:p>
          <a:p>
            <a:pPr marL="0" indent="0">
              <a:buNone/>
            </a:pPr>
            <a:r>
              <a:rPr lang="en-IN" sz="1800" dirty="0"/>
              <a:t># queue up to 5 requests</a:t>
            </a:r>
          </a:p>
          <a:p>
            <a:pPr marL="0" indent="0">
              <a:buNone/>
            </a:pPr>
            <a:r>
              <a:rPr lang="en-IN" sz="1800" dirty="0" err="1"/>
              <a:t>serversocket.listen</a:t>
            </a:r>
            <a:r>
              <a:rPr lang="en-IN" sz="1800" dirty="0"/>
              <a:t>(5)                                           </a:t>
            </a:r>
          </a:p>
          <a:p>
            <a:pPr marL="0" indent="0">
              <a:buNone/>
            </a:pPr>
            <a:r>
              <a:rPr lang="en-IN" sz="1800" dirty="0"/>
              <a:t>while True:</a:t>
            </a:r>
          </a:p>
          <a:p>
            <a:pPr marL="0" indent="0">
              <a:buNone/>
            </a:pPr>
            <a:r>
              <a:rPr lang="en-IN" sz="1800" dirty="0"/>
              <a:t>   # establish a connection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 err="1"/>
              <a:t>clientsocket,addr</a:t>
            </a:r>
            <a:r>
              <a:rPr lang="en-IN" sz="1800" dirty="0"/>
              <a:t> = </a:t>
            </a:r>
            <a:r>
              <a:rPr lang="en-IN" sz="1800" dirty="0" err="1"/>
              <a:t>serversocket.accept</a:t>
            </a:r>
            <a:r>
              <a:rPr lang="en-IN" sz="1800" dirty="0"/>
              <a:t>()      </a:t>
            </a:r>
          </a:p>
          <a:p>
            <a:pPr marL="0" indent="0">
              <a:buNone/>
            </a:pPr>
            <a:r>
              <a:rPr lang="en-IN" sz="1800" dirty="0"/>
              <a:t>   print("Got a connection from %s" % str(</a:t>
            </a:r>
            <a:r>
              <a:rPr lang="en-IN" sz="1800" dirty="0" err="1"/>
              <a:t>addr</a:t>
            </a:r>
            <a:r>
              <a:rPr lang="en-IN" sz="1800" dirty="0"/>
              <a:t>))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 err="1"/>
              <a:t>msg</a:t>
            </a:r>
            <a:r>
              <a:rPr lang="en-IN" sz="1800" dirty="0"/>
              <a:t> = 'Thank you for connecting'+ "\r\n"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 err="1"/>
              <a:t>clientsocket.send</a:t>
            </a:r>
            <a:r>
              <a:rPr lang="en-IN" sz="1800" dirty="0"/>
              <a:t>(</a:t>
            </a:r>
            <a:r>
              <a:rPr lang="en-IN" sz="1800" dirty="0" err="1"/>
              <a:t>msg.encode</a:t>
            </a:r>
            <a:r>
              <a:rPr lang="en-IN" sz="1800" dirty="0"/>
              <a:t>('ascii'))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 err="1"/>
              <a:t>clientsocket.close</a:t>
            </a:r>
            <a:r>
              <a:rPr lang="en-IN" sz="1800" dirty="0"/>
              <a:t>()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54662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A Simple Client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32411"/>
            <a:ext cx="9956800" cy="5141541"/>
          </a:xfrm>
        </p:spPr>
        <p:txBody>
          <a:bodyPr/>
          <a:lstStyle/>
          <a:p>
            <a:pPr algn="just"/>
            <a:r>
              <a:rPr lang="en-US" dirty="0"/>
              <a:t>Let us write a very simple client program which opens a connection to a given port 12345 and given host. This is very simple to create a socket client using Python's </a:t>
            </a:r>
            <a:r>
              <a:rPr lang="en-US" i="1" dirty="0"/>
              <a:t>socket</a:t>
            </a:r>
            <a:r>
              <a:rPr lang="en-US" dirty="0"/>
              <a:t> module function.</a:t>
            </a:r>
          </a:p>
          <a:p>
            <a:pPr algn="just"/>
            <a:r>
              <a:rPr lang="en-US" dirty="0"/>
              <a:t>The </a:t>
            </a:r>
            <a:r>
              <a:rPr lang="en-US" b="1" dirty="0" err="1"/>
              <a:t>socket.connect</a:t>
            </a:r>
            <a:r>
              <a:rPr lang="en-US" b="1" dirty="0"/>
              <a:t>(</a:t>
            </a:r>
            <a:r>
              <a:rPr lang="en-US" b="1" dirty="0" err="1"/>
              <a:t>hosname</a:t>
            </a:r>
            <a:r>
              <a:rPr lang="en-US" b="1" dirty="0"/>
              <a:t>, port )</a:t>
            </a:r>
            <a:r>
              <a:rPr lang="en-US" dirty="0"/>
              <a:t> opens a TCP connection to </a:t>
            </a:r>
            <a:r>
              <a:rPr lang="en-US" i="1" dirty="0" err="1"/>
              <a:t>hostname</a:t>
            </a:r>
            <a:r>
              <a:rPr lang="en-US" dirty="0" err="1"/>
              <a:t>on</a:t>
            </a:r>
            <a:r>
              <a:rPr lang="en-US" dirty="0"/>
              <a:t> the </a:t>
            </a:r>
            <a:r>
              <a:rPr lang="en-US" i="1" dirty="0"/>
              <a:t>port</a:t>
            </a:r>
            <a:r>
              <a:rPr lang="en-US" dirty="0"/>
              <a:t>. Once you have a socket open, you can read from it like any IO object. When done, remember to close it, as you would close a file.</a:t>
            </a:r>
          </a:p>
          <a:p>
            <a:pPr algn="just"/>
            <a:r>
              <a:rPr lang="en-US" dirty="0"/>
              <a:t>The following code is a very simple client that connects to a given host and port, reads any available data from the socket, and then exits −</a:t>
            </a:r>
          </a:p>
          <a:p>
            <a:pPr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272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71475"/>
            <a:ext cx="9956800" cy="61024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/bin/python3           # This is client.py file</a:t>
            </a:r>
          </a:p>
          <a:p>
            <a:pPr marL="0" indent="0">
              <a:buNone/>
            </a:pPr>
            <a:r>
              <a:rPr lang="en-US" dirty="0"/>
              <a:t>import socket</a:t>
            </a:r>
          </a:p>
          <a:p>
            <a:pPr marL="0" indent="0">
              <a:buNone/>
            </a:pPr>
            <a:r>
              <a:rPr lang="en-US" dirty="0"/>
              <a:t># create a socket object</a:t>
            </a:r>
          </a:p>
          <a:p>
            <a:pPr marL="0" indent="0">
              <a:buNone/>
            </a:pPr>
            <a:r>
              <a:rPr lang="en-US" dirty="0"/>
              <a:t>s = </a:t>
            </a:r>
            <a:r>
              <a:rPr lang="en-US" dirty="0" err="1"/>
              <a:t>socket.socket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 get local machine name</a:t>
            </a:r>
          </a:p>
          <a:p>
            <a:pPr marL="0" indent="0">
              <a:buNone/>
            </a:pPr>
            <a:r>
              <a:rPr lang="en-US" dirty="0"/>
              <a:t>host = </a:t>
            </a:r>
            <a:r>
              <a:rPr lang="en-US" dirty="0" err="1"/>
              <a:t>socket.gethostname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print(host)</a:t>
            </a:r>
          </a:p>
          <a:p>
            <a:pPr marL="0" indent="0">
              <a:buNone/>
            </a:pPr>
            <a:r>
              <a:rPr lang="en-US" dirty="0"/>
              <a:t>port = 9999</a:t>
            </a:r>
          </a:p>
          <a:p>
            <a:pPr marL="0" indent="0">
              <a:buNone/>
            </a:pPr>
            <a:r>
              <a:rPr lang="en-US" dirty="0"/>
              <a:t># connection to hostname on the port.</a:t>
            </a:r>
          </a:p>
          <a:p>
            <a:pPr marL="0" indent="0">
              <a:buNone/>
            </a:pPr>
            <a:r>
              <a:rPr lang="en-US" dirty="0" err="1"/>
              <a:t>s.connect</a:t>
            </a:r>
            <a:r>
              <a:rPr lang="en-US" dirty="0"/>
              <a:t>((host, port))                               </a:t>
            </a:r>
          </a:p>
          <a:p>
            <a:pPr marL="0" indent="0">
              <a:buNone/>
            </a:pPr>
            <a:r>
              <a:rPr lang="en-US" dirty="0"/>
              <a:t># Receive no more than 1024 bytes</a:t>
            </a:r>
          </a:p>
          <a:p>
            <a:pPr marL="0" indent="0">
              <a:buNone/>
            </a:pPr>
            <a:r>
              <a:rPr lang="en-US" dirty="0"/>
              <a:t>msg = </a:t>
            </a:r>
            <a:r>
              <a:rPr lang="en-US" dirty="0" err="1"/>
              <a:t>s.recv</a:t>
            </a:r>
            <a:r>
              <a:rPr lang="en-US" dirty="0"/>
              <a:t>(1024)                                     </a:t>
            </a:r>
          </a:p>
          <a:p>
            <a:pPr marL="0" indent="0">
              <a:buNone/>
            </a:pPr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msg.decode</a:t>
            </a:r>
            <a:r>
              <a:rPr lang="en-US" dirty="0"/>
              <a:t>('ascii'))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866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Internet modules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711201"/>
            <a:ext cx="11439524" cy="4110962"/>
          </a:xfrm>
        </p:spPr>
        <p:txBody>
          <a:bodyPr/>
          <a:lstStyle/>
          <a:p>
            <a:r>
              <a:rPr lang="en-US" dirty="0"/>
              <a:t>A list of some important modules in Python Network/Internet programming.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73" y="1417638"/>
            <a:ext cx="9242652" cy="48546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99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3084FF-1502-4193-9C02-46294F9E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0"/>
            <a:ext cx="9956800" cy="1143000"/>
          </a:xfrm>
        </p:spPr>
        <p:txBody>
          <a:bodyPr/>
          <a:lstStyle/>
          <a:p>
            <a:r>
              <a:rPr lang="en-IN" dirty="0"/>
              <a:t>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BFFC31-1EC0-4CDD-970A-55EA2F1210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smtplib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content='</a:t>
            </a:r>
            <a:r>
              <a:rPr lang="en-US" dirty="0" err="1"/>
              <a:t>hello,sending</a:t>
            </a:r>
            <a:r>
              <a:rPr lang="en-US" dirty="0"/>
              <a:t> mail from python code'</a:t>
            </a:r>
          </a:p>
          <a:p>
            <a:pPr marL="0" indent="0">
              <a:buNone/>
            </a:pPr>
            <a:r>
              <a:rPr lang="en-US" dirty="0"/>
              <a:t>mail=</a:t>
            </a:r>
            <a:r>
              <a:rPr lang="en-US" dirty="0" err="1"/>
              <a:t>smtplib.SMTP</a:t>
            </a:r>
            <a:r>
              <a:rPr lang="en-US" dirty="0"/>
              <a:t>('smtp.gmail.com',587)</a:t>
            </a:r>
          </a:p>
          <a:p>
            <a:pPr marL="0" indent="0">
              <a:buNone/>
            </a:pPr>
            <a:r>
              <a:rPr lang="en-US" dirty="0" err="1"/>
              <a:t>mail.ehlo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mail.starttls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mail.login</a:t>
            </a:r>
            <a:r>
              <a:rPr lang="en-US" dirty="0"/>
              <a:t>('</a:t>
            </a:r>
            <a:r>
              <a:rPr lang="en-US" dirty="0" err="1"/>
              <a:t>mani.manila@gmail.com','password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 err="1"/>
              <a:t>mail.sendmail</a:t>
            </a:r>
            <a:r>
              <a:rPr lang="en-US" dirty="0"/>
              <a:t>('</a:t>
            </a:r>
            <a:r>
              <a:rPr lang="en-US" dirty="0" err="1"/>
              <a:t>mani.manila@gmail.com','rushikvadher@gmail.com',content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mail.close</a:t>
            </a:r>
            <a:r>
              <a:rPr lang="en-US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9939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7C02B-66C2-4655-8152-69E68B81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552450"/>
          </a:xfrm>
        </p:spPr>
        <p:txBody>
          <a:bodyPr>
            <a:normAutofit/>
          </a:bodyPr>
          <a:lstStyle/>
          <a:p>
            <a:r>
              <a:rPr lang="en-IN" dirty="0"/>
              <a:t>Attachment in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03EB11-8DF0-4E09-9457-112CE9F40A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8125" y="552450"/>
            <a:ext cx="10328275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smtplib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from </a:t>
            </a:r>
            <a:r>
              <a:rPr lang="en-IN" sz="1600" dirty="0" err="1"/>
              <a:t>email.mime.multipart</a:t>
            </a:r>
            <a:r>
              <a:rPr lang="en-IN" sz="1600" dirty="0"/>
              <a:t> import </a:t>
            </a:r>
            <a:r>
              <a:rPr lang="en-IN" sz="1600" dirty="0" err="1"/>
              <a:t>MIMEMultipart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from </a:t>
            </a:r>
            <a:r>
              <a:rPr lang="en-IN" sz="1600" dirty="0" err="1"/>
              <a:t>email.mime.text</a:t>
            </a:r>
            <a:r>
              <a:rPr lang="en-IN" sz="1600" dirty="0"/>
              <a:t> import </a:t>
            </a:r>
            <a:r>
              <a:rPr lang="en-IN" sz="1600" dirty="0" err="1"/>
              <a:t>MIMEText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from </a:t>
            </a:r>
            <a:r>
              <a:rPr lang="en-IN" sz="1600" dirty="0" err="1"/>
              <a:t>email.mime.base</a:t>
            </a:r>
            <a:r>
              <a:rPr lang="en-IN" sz="1600" dirty="0"/>
              <a:t> import </a:t>
            </a:r>
            <a:r>
              <a:rPr lang="en-IN" sz="1600" dirty="0" err="1"/>
              <a:t>MIMEBase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from email import encoders </a:t>
            </a:r>
          </a:p>
          <a:p>
            <a:pPr marL="0" indent="0">
              <a:buNone/>
            </a:pPr>
            <a:r>
              <a:rPr lang="fr-FR" sz="1600" dirty="0"/>
              <a:t>#MIME (</a:t>
            </a:r>
            <a:r>
              <a:rPr lang="fr-FR" sz="1600" dirty="0" err="1"/>
              <a:t>Multi-Purpose</a:t>
            </a:r>
            <a:r>
              <a:rPr lang="fr-FR" sz="1600" dirty="0"/>
              <a:t> Internet Mail Extensions) </a:t>
            </a:r>
            <a:endParaRPr lang="en-IN" sz="1600" dirty="0"/>
          </a:p>
          <a:p>
            <a:pPr marL="0" indent="0">
              <a:buNone/>
            </a:pPr>
            <a:r>
              <a:rPr lang="en-IN" sz="1600" dirty="0" err="1"/>
              <a:t>fromaddr</a:t>
            </a:r>
            <a:r>
              <a:rPr lang="en-IN" sz="1600" dirty="0"/>
              <a:t> = "mani.manila@gmail.com"</a:t>
            </a:r>
          </a:p>
          <a:p>
            <a:pPr marL="0" indent="0">
              <a:buNone/>
            </a:pPr>
            <a:r>
              <a:rPr lang="en-IN" sz="1600" dirty="0" err="1"/>
              <a:t>toaddr</a:t>
            </a:r>
            <a:r>
              <a:rPr lang="en-IN" sz="1600" dirty="0"/>
              <a:t> = "rushikvadher@gmail.com"</a:t>
            </a:r>
          </a:p>
          <a:p>
            <a:pPr marL="0" indent="0">
              <a:buNone/>
            </a:pPr>
            <a:r>
              <a:rPr lang="en-IN" sz="1600" dirty="0"/>
              <a:t>   </a:t>
            </a:r>
          </a:p>
          <a:p>
            <a:pPr marL="0" indent="0">
              <a:buNone/>
            </a:pPr>
            <a:r>
              <a:rPr lang="en-IN" sz="1600" dirty="0"/>
              <a:t># instance of </a:t>
            </a:r>
            <a:r>
              <a:rPr lang="en-IN" sz="1600" dirty="0" err="1"/>
              <a:t>MIMEMultipart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 err="1"/>
              <a:t>msg</a:t>
            </a:r>
            <a:r>
              <a:rPr lang="en-IN" sz="1600" dirty="0"/>
              <a:t> = </a:t>
            </a:r>
            <a:r>
              <a:rPr lang="en-IN" sz="1600" dirty="0" err="1"/>
              <a:t>MIMEMultipart</a:t>
            </a:r>
            <a:r>
              <a:rPr lang="en-IN" sz="1600" dirty="0"/>
              <a:t>() </a:t>
            </a:r>
          </a:p>
          <a:p>
            <a:pPr marL="0" indent="0">
              <a:buNone/>
            </a:pPr>
            <a:r>
              <a:rPr lang="en-IN" sz="1600" dirty="0"/>
              <a:t>  </a:t>
            </a:r>
          </a:p>
          <a:p>
            <a:pPr marL="0" indent="0">
              <a:buNone/>
            </a:pPr>
            <a:r>
              <a:rPr lang="en-IN" sz="1600" dirty="0"/>
              <a:t># storing the senders email address   </a:t>
            </a:r>
          </a:p>
          <a:p>
            <a:pPr marL="0" indent="0">
              <a:buNone/>
            </a:pPr>
            <a:r>
              <a:rPr lang="en-IN" sz="1600" dirty="0" err="1"/>
              <a:t>msg</a:t>
            </a:r>
            <a:r>
              <a:rPr lang="en-IN" sz="1600" dirty="0"/>
              <a:t>['From'] = </a:t>
            </a:r>
            <a:r>
              <a:rPr lang="en-IN" sz="1600" dirty="0" err="1"/>
              <a:t>fromaddr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  </a:t>
            </a:r>
          </a:p>
          <a:p>
            <a:pPr marL="0" indent="0">
              <a:buNone/>
            </a:pPr>
            <a:r>
              <a:rPr lang="en-IN" sz="1600" dirty="0"/>
              <a:t># storing the receivers email address  </a:t>
            </a:r>
          </a:p>
          <a:p>
            <a:pPr marL="0" indent="0">
              <a:buNone/>
            </a:pPr>
            <a:r>
              <a:rPr lang="en-IN" sz="1600" dirty="0" err="1"/>
              <a:t>msg</a:t>
            </a:r>
            <a:r>
              <a:rPr lang="en-IN" sz="1600" dirty="0"/>
              <a:t>['To'] = </a:t>
            </a:r>
            <a:r>
              <a:rPr lang="en-IN" sz="1600" dirty="0" err="1"/>
              <a:t>toaddr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  </a:t>
            </a:r>
          </a:p>
          <a:p>
            <a:pPr marL="0" indent="0">
              <a:buNone/>
            </a:pPr>
            <a:r>
              <a:rPr lang="en-IN" sz="1600" dirty="0"/>
              <a:t># storing the subject  </a:t>
            </a:r>
          </a:p>
          <a:p>
            <a:pPr marL="0" indent="0">
              <a:buNone/>
            </a:pPr>
            <a:r>
              <a:rPr lang="en-IN" sz="1600" dirty="0" err="1"/>
              <a:t>msg</a:t>
            </a:r>
            <a:r>
              <a:rPr lang="en-IN" sz="1600" dirty="0"/>
              <a:t>['Subject'] = "Subject of the Mail"</a:t>
            </a:r>
          </a:p>
          <a:p>
            <a:pPr marL="0" indent="0">
              <a:buNone/>
            </a:pPr>
            <a:r>
              <a:rPr lang="en-IN" sz="1600" dirty="0"/>
              <a:t>  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="" xmlns:p14="http://schemas.microsoft.com/office/powerpoint/2010/main" val="190909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ABA588-F664-40DB-868B-AD34719512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2413" y="403098"/>
            <a:ext cx="11687174" cy="6397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 string to store the body of the mail </a:t>
            </a:r>
          </a:p>
          <a:p>
            <a:pPr marL="0" indent="0">
              <a:buNone/>
            </a:pPr>
            <a:r>
              <a:rPr lang="en-IN" dirty="0"/>
              <a:t>body = "</a:t>
            </a:r>
            <a:r>
              <a:rPr lang="en-IN" dirty="0" err="1"/>
              <a:t>Body_of_the_mail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# attach the body with the </a:t>
            </a:r>
            <a:r>
              <a:rPr lang="en-IN" dirty="0" err="1"/>
              <a:t>msg</a:t>
            </a:r>
            <a:r>
              <a:rPr lang="en-IN" dirty="0"/>
              <a:t> instance </a:t>
            </a:r>
          </a:p>
          <a:p>
            <a:pPr marL="0" indent="0">
              <a:buNone/>
            </a:pPr>
            <a:r>
              <a:rPr lang="en-IN" dirty="0" err="1"/>
              <a:t>msg.attach</a:t>
            </a:r>
            <a:r>
              <a:rPr lang="en-IN" dirty="0"/>
              <a:t>(</a:t>
            </a:r>
            <a:r>
              <a:rPr lang="en-IN" dirty="0" err="1"/>
              <a:t>MIMEText</a:t>
            </a:r>
            <a:r>
              <a:rPr lang="en-IN" dirty="0"/>
              <a:t>(body, 'plain'))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# open the file to be sent  </a:t>
            </a:r>
          </a:p>
          <a:p>
            <a:pPr marL="0" indent="0">
              <a:buNone/>
            </a:pPr>
            <a:r>
              <a:rPr lang="en-IN" dirty="0"/>
              <a:t>filename = "abc.txt"</a:t>
            </a:r>
          </a:p>
          <a:p>
            <a:pPr marL="0" indent="0">
              <a:buNone/>
            </a:pPr>
            <a:r>
              <a:rPr lang="en-IN" dirty="0"/>
              <a:t>attachment = open("abc.txt", "</a:t>
            </a:r>
            <a:r>
              <a:rPr lang="en-IN" dirty="0" err="1"/>
              <a:t>rb</a:t>
            </a:r>
            <a:r>
              <a:rPr lang="en-IN" dirty="0"/>
              <a:t>")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# instance of </a:t>
            </a:r>
            <a:r>
              <a:rPr lang="en-IN" dirty="0" err="1"/>
              <a:t>MIMEBase</a:t>
            </a:r>
            <a:r>
              <a:rPr lang="en-IN" dirty="0"/>
              <a:t> and named as p </a:t>
            </a:r>
          </a:p>
          <a:p>
            <a:pPr marL="0" indent="0">
              <a:buNone/>
            </a:pPr>
            <a:r>
              <a:rPr lang="en-IN" dirty="0"/>
              <a:t>p = </a:t>
            </a:r>
            <a:r>
              <a:rPr lang="en-IN" dirty="0" err="1"/>
              <a:t>MIMEBase</a:t>
            </a:r>
            <a:r>
              <a:rPr lang="en-IN" dirty="0"/>
              <a:t>('application', 'octet-stream')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# To change the payload into encoded form </a:t>
            </a:r>
          </a:p>
          <a:p>
            <a:pPr marL="0" indent="0">
              <a:buNone/>
            </a:pPr>
            <a:r>
              <a:rPr lang="en-IN" dirty="0" err="1"/>
              <a:t>p.set_payload</a:t>
            </a:r>
            <a:r>
              <a:rPr lang="en-IN" dirty="0"/>
              <a:t>((attachment).read())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# encode into base64 </a:t>
            </a:r>
          </a:p>
          <a:p>
            <a:pPr marL="0" indent="0">
              <a:buNone/>
            </a:pPr>
            <a:r>
              <a:rPr lang="en-IN" dirty="0"/>
              <a:t>encoders.encode_base64(p) 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23505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C1AAFC-F13D-45BB-B6BF-5833AA25844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381000"/>
            <a:ext cx="9956800" cy="60929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err="1"/>
              <a:t>p.add_header</a:t>
            </a:r>
            <a:r>
              <a:rPr lang="en-IN" dirty="0"/>
              <a:t>('Content-Disposition', "attachment; filename= %s" % filename)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# attach the instance 'p' to instance '</a:t>
            </a:r>
            <a:r>
              <a:rPr lang="en-IN" dirty="0" err="1"/>
              <a:t>msg</a:t>
            </a:r>
            <a:r>
              <a:rPr lang="en-IN" dirty="0"/>
              <a:t>' </a:t>
            </a:r>
          </a:p>
          <a:p>
            <a:pPr marL="0" indent="0">
              <a:buNone/>
            </a:pPr>
            <a:r>
              <a:rPr lang="en-IN" dirty="0" err="1"/>
              <a:t>msg.attach</a:t>
            </a:r>
            <a:r>
              <a:rPr lang="en-IN" dirty="0"/>
              <a:t>(p)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# creates SMTP session </a:t>
            </a:r>
          </a:p>
          <a:p>
            <a:pPr marL="0" indent="0">
              <a:buNone/>
            </a:pPr>
            <a:r>
              <a:rPr lang="en-IN" dirty="0"/>
              <a:t>s = </a:t>
            </a:r>
            <a:r>
              <a:rPr lang="en-IN" dirty="0" err="1"/>
              <a:t>smtplib.SMTP</a:t>
            </a:r>
            <a:r>
              <a:rPr lang="en-IN" dirty="0"/>
              <a:t>('smtp.gmail.com', 587)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# start TLS for security </a:t>
            </a:r>
          </a:p>
          <a:p>
            <a:pPr marL="0" indent="0">
              <a:buNone/>
            </a:pPr>
            <a:r>
              <a:rPr lang="en-IN" dirty="0" err="1"/>
              <a:t>s.starttls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# Authentication </a:t>
            </a:r>
          </a:p>
          <a:p>
            <a:pPr marL="0" indent="0">
              <a:buNone/>
            </a:pPr>
            <a:r>
              <a:rPr lang="en-IN" dirty="0" err="1"/>
              <a:t>s.login</a:t>
            </a:r>
            <a:r>
              <a:rPr lang="en-IN" dirty="0"/>
              <a:t>(</a:t>
            </a:r>
            <a:r>
              <a:rPr lang="en-IN" dirty="0" err="1"/>
              <a:t>fromaddr</a:t>
            </a:r>
            <a:r>
              <a:rPr lang="en-IN" dirty="0"/>
              <a:t>, "</a:t>
            </a:r>
            <a:r>
              <a:rPr lang="en-IN" dirty="0" err="1"/>
              <a:t>Password_of_the_sender</a:t>
            </a:r>
            <a:r>
              <a:rPr lang="en-IN" dirty="0"/>
              <a:t>")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# Converts the Multipart </a:t>
            </a:r>
            <a:r>
              <a:rPr lang="en-IN" dirty="0" err="1"/>
              <a:t>msg</a:t>
            </a:r>
            <a:r>
              <a:rPr lang="en-IN" dirty="0"/>
              <a:t> into a string </a:t>
            </a:r>
          </a:p>
          <a:p>
            <a:pPr marL="0" indent="0">
              <a:buNone/>
            </a:pPr>
            <a:r>
              <a:rPr lang="en-IN" dirty="0"/>
              <a:t>text = </a:t>
            </a:r>
            <a:r>
              <a:rPr lang="en-IN" dirty="0" err="1"/>
              <a:t>msg.as_string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# sending the mail </a:t>
            </a:r>
          </a:p>
          <a:p>
            <a:pPr marL="0" indent="0">
              <a:buNone/>
            </a:pPr>
            <a:r>
              <a:rPr lang="en-IN" dirty="0" err="1"/>
              <a:t>s.sendmail</a:t>
            </a:r>
            <a:r>
              <a:rPr lang="en-IN" dirty="0"/>
              <a:t>(</a:t>
            </a:r>
            <a:r>
              <a:rPr lang="en-IN" dirty="0" err="1"/>
              <a:t>fromaddr</a:t>
            </a:r>
            <a:r>
              <a:rPr lang="en-IN" dirty="0"/>
              <a:t>, </a:t>
            </a:r>
            <a:r>
              <a:rPr lang="en-IN" dirty="0" err="1"/>
              <a:t>toaddr</a:t>
            </a:r>
            <a:r>
              <a:rPr lang="en-IN" dirty="0"/>
              <a:t>, text)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# terminating the session </a:t>
            </a:r>
          </a:p>
          <a:p>
            <a:pPr marL="0" indent="0">
              <a:buNone/>
            </a:pPr>
            <a:r>
              <a:rPr lang="en-IN" dirty="0" err="1"/>
              <a:t>s.quit</a:t>
            </a:r>
            <a:r>
              <a:rPr lang="en-IN" dirty="0"/>
              <a:t>()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738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DEE047-3E1B-43E2-AD2A-6845221B75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5725" y="114300"/>
            <a:ext cx="11563349" cy="68199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Steps to send mail with Attachments from Gmail account:</a:t>
            </a:r>
            <a:endParaRPr lang="en-US" dirty="0"/>
          </a:p>
          <a:p>
            <a:pPr fontAlgn="base"/>
            <a:r>
              <a:rPr lang="en-US" dirty="0"/>
              <a:t>For adding an attachment, you need to import:</a:t>
            </a:r>
          </a:p>
          <a:p>
            <a:pPr lvl="1" fontAlgn="base"/>
            <a:r>
              <a:rPr lang="en-US" dirty="0"/>
              <a:t>import </a:t>
            </a:r>
            <a:r>
              <a:rPr lang="en-US" dirty="0" err="1"/>
              <a:t>smtplib</a:t>
            </a:r>
            <a:endParaRPr lang="en-US" dirty="0"/>
          </a:p>
          <a:p>
            <a:pPr lvl="1" fontAlgn="base"/>
            <a:r>
              <a:rPr lang="en-US" dirty="0"/>
              <a:t>from </a:t>
            </a:r>
            <a:r>
              <a:rPr lang="en-US" dirty="0" err="1"/>
              <a:t>email.mime.multipart</a:t>
            </a:r>
            <a:r>
              <a:rPr lang="en-US" dirty="0"/>
              <a:t> import </a:t>
            </a:r>
            <a:r>
              <a:rPr lang="en-US" dirty="0" err="1"/>
              <a:t>MIMEMultipart</a:t>
            </a:r>
            <a:endParaRPr lang="en-US" dirty="0"/>
          </a:p>
          <a:p>
            <a:pPr lvl="1" fontAlgn="base"/>
            <a:r>
              <a:rPr lang="en-US" dirty="0"/>
              <a:t>from </a:t>
            </a:r>
            <a:r>
              <a:rPr lang="en-US" dirty="0" err="1"/>
              <a:t>email.mime.text</a:t>
            </a:r>
            <a:r>
              <a:rPr lang="en-US" dirty="0"/>
              <a:t> import </a:t>
            </a:r>
            <a:r>
              <a:rPr lang="en-US" dirty="0" err="1"/>
              <a:t>MIMEText</a:t>
            </a:r>
            <a:endParaRPr lang="en-US" dirty="0"/>
          </a:p>
          <a:p>
            <a:pPr lvl="1" fontAlgn="base"/>
            <a:r>
              <a:rPr lang="en-US" dirty="0"/>
              <a:t>from </a:t>
            </a:r>
            <a:r>
              <a:rPr lang="en-US" dirty="0" err="1"/>
              <a:t>email.mime.base</a:t>
            </a:r>
            <a:r>
              <a:rPr lang="en-US" dirty="0"/>
              <a:t> import </a:t>
            </a:r>
            <a:r>
              <a:rPr lang="en-US" dirty="0" err="1"/>
              <a:t>MIMEBase</a:t>
            </a:r>
            <a:endParaRPr lang="en-US" dirty="0"/>
          </a:p>
          <a:p>
            <a:pPr lvl="1" fontAlgn="base"/>
            <a:r>
              <a:rPr lang="en-US" dirty="0"/>
              <a:t>from email import encoders</a:t>
            </a:r>
          </a:p>
          <a:p>
            <a:pPr fontAlgn="base"/>
            <a:r>
              <a:rPr lang="en-US" dirty="0"/>
              <a:t>These are some libraries which will make our work simple. These are the native libraries and you </a:t>
            </a:r>
            <a:r>
              <a:rPr lang="en-US" dirty="0" err="1"/>
              <a:t>dont</a:t>
            </a:r>
            <a:r>
              <a:rPr lang="en-US" dirty="0"/>
              <a:t> need to import any external library for this.</a:t>
            </a:r>
          </a:p>
          <a:p>
            <a:pPr fontAlgn="base"/>
            <a:r>
              <a:rPr lang="en-US" dirty="0"/>
              <a:t>Firstly, create an instance of </a:t>
            </a:r>
            <a:r>
              <a:rPr lang="en-US" dirty="0" err="1"/>
              <a:t>MIMEMultipart</a:t>
            </a:r>
            <a:r>
              <a:rPr lang="en-US" dirty="0"/>
              <a:t>, namely “msg” to begin with.</a:t>
            </a:r>
          </a:p>
          <a:p>
            <a:pPr fontAlgn="base"/>
            <a:r>
              <a:rPr lang="en-US" dirty="0"/>
              <a:t>Mention the sender’s email id, receiver’s email id and the subject in the “From”, “To” and “Subject” key of the created instance “msg”.</a:t>
            </a:r>
          </a:p>
          <a:p>
            <a:pPr fontAlgn="base"/>
            <a:r>
              <a:rPr lang="en-US" dirty="0"/>
              <a:t>In a string, write the body of the message you want to send, namely body. Now, attach the body with the instance msg using attach function.</a:t>
            </a:r>
          </a:p>
          <a:p>
            <a:pPr fontAlgn="base"/>
            <a:r>
              <a:rPr lang="en-US" dirty="0"/>
              <a:t>Open the file you wish to attach in the “</a:t>
            </a:r>
            <a:r>
              <a:rPr lang="en-US" dirty="0" err="1"/>
              <a:t>rb</a:t>
            </a:r>
            <a:r>
              <a:rPr lang="en-US" dirty="0"/>
              <a:t>” mode. Then create an instance of </a:t>
            </a:r>
            <a:r>
              <a:rPr lang="en-US" dirty="0" err="1"/>
              <a:t>MIMEBase</a:t>
            </a:r>
            <a:r>
              <a:rPr lang="en-US" dirty="0"/>
              <a:t> with two parameters. First one is ‘_</a:t>
            </a:r>
            <a:r>
              <a:rPr lang="en-US" dirty="0" err="1"/>
              <a:t>maintype</a:t>
            </a:r>
            <a:r>
              <a:rPr lang="en-US" dirty="0"/>
              <a:t>’ </a:t>
            </a:r>
            <a:r>
              <a:rPr lang="en-US" dirty="0" err="1"/>
              <a:t>amd</a:t>
            </a:r>
            <a:r>
              <a:rPr lang="en-US" dirty="0"/>
              <a:t> the other one is ‘_subtype’. This is the base class for all the MIME-specific sub-classes of Message.</a:t>
            </a:r>
            <a:br>
              <a:rPr lang="en-US" dirty="0"/>
            </a:br>
            <a:r>
              <a:rPr lang="en-US" dirty="0"/>
              <a:t>Note that ‘_</a:t>
            </a:r>
            <a:r>
              <a:rPr lang="en-US" dirty="0" err="1"/>
              <a:t>maintype</a:t>
            </a:r>
            <a:r>
              <a:rPr lang="en-US" dirty="0"/>
              <a:t>’ is the Content-Type major type (e.g. text or image), and ‘_subtype’ is the Content-Type minor type (e.g. plain or gif or other media).</a:t>
            </a:r>
          </a:p>
          <a:p>
            <a:pPr fontAlgn="base"/>
            <a:r>
              <a:rPr lang="en-US" dirty="0" err="1"/>
              <a:t>set_payload</a:t>
            </a:r>
            <a:r>
              <a:rPr lang="en-US" dirty="0"/>
              <a:t> is used to change the payload the encoded form. Encode it in encode_base64. And finally attach the file with the </a:t>
            </a:r>
            <a:r>
              <a:rPr lang="en-US" dirty="0" err="1"/>
              <a:t>MIMEMultipart</a:t>
            </a:r>
            <a:r>
              <a:rPr lang="en-US" dirty="0"/>
              <a:t> created instance msg.</a:t>
            </a:r>
          </a:p>
          <a:p>
            <a:pPr fontAlgn="base"/>
            <a:r>
              <a:rPr lang="en-US" dirty="0"/>
              <a:t>After finishing up these steps, follow the instructions described in the </a:t>
            </a:r>
            <a:r>
              <a:rPr lang="en-US" dirty="0">
                <a:hlinkClick r:id="rId2"/>
              </a:rPr>
              <a:t>previous article</a:t>
            </a:r>
            <a:r>
              <a:rPr lang="en-US" dirty="0"/>
              <a:t> to create a session, secure it and check the authenticity and then after sending the mail, terminate the session.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5719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1474D0-6203-470E-B485-1C99E794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0"/>
            <a:ext cx="9956800" cy="1143000"/>
          </a:xfrm>
        </p:spPr>
        <p:txBody>
          <a:bodyPr/>
          <a:lstStyle/>
          <a:p>
            <a:r>
              <a:rPr lang="en-IN" dirty="0"/>
              <a:t>Reading from </a:t>
            </a:r>
            <a:r>
              <a:rPr lang="en-IN" dirty="0" err="1"/>
              <a:t>url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37EB3A-3DE2-4500-9771-5CCC3F2810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10167257" cy="4873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urllib.request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open a connection to a URL using </a:t>
            </a:r>
            <a:r>
              <a:rPr lang="en-US" dirty="0" err="1"/>
              <a:t>urllib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webUrl</a:t>
            </a:r>
            <a:r>
              <a:rPr lang="en-US" dirty="0"/>
              <a:t>  = </a:t>
            </a:r>
            <a:r>
              <a:rPr lang="en-US" dirty="0" err="1"/>
              <a:t>urllib.request.urlopen</a:t>
            </a:r>
            <a:r>
              <a:rPr lang="en-US" dirty="0"/>
              <a:t>('https://wordpress.org/plugins/about/readme.txt')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#get the result code and print it</a:t>
            </a:r>
          </a:p>
          <a:p>
            <a:pPr marL="0" indent="0">
              <a:buNone/>
            </a:pPr>
            <a:r>
              <a:rPr lang="en-US" dirty="0"/>
              <a:t>print ("result code: " + str(</a:t>
            </a:r>
            <a:r>
              <a:rPr lang="en-US" dirty="0" err="1"/>
              <a:t>webUrl.getcode</a:t>
            </a:r>
            <a:r>
              <a:rPr lang="en-US" dirty="0"/>
              <a:t>()))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read the data from the URL and print it</a:t>
            </a:r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webUrl.read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 (data)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8840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Python provides two levels of access to network services. At a low level, you can access the basic socket support in the underlying operating system, which allows you to implement clients and servers for both connection-oriented and connectionless protocols.</a:t>
            </a:r>
          </a:p>
          <a:p>
            <a:pPr algn="just"/>
            <a:r>
              <a:rPr lang="en-US" dirty="0"/>
              <a:t>Python also has libraries that provide higher-level access to specific application-level network protocols, such as FTP, HTTP, and so on.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7818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E06EE0-A47A-4EC4-B79C-D564FF6C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417638"/>
          </a:xfrm>
        </p:spPr>
        <p:txBody>
          <a:bodyPr/>
          <a:lstStyle/>
          <a:p>
            <a:r>
              <a:rPr lang="en-US" b="1" dirty="0"/>
              <a:t>How to Open URL using </a:t>
            </a:r>
            <a:r>
              <a:rPr lang="en-US" b="1" dirty="0" err="1"/>
              <a:t>Urllib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F61EE9-F23C-4B90-9DF3-F78592A2F2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933450"/>
            <a:ext cx="10271760" cy="55405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 we run the code to connect to Internet data, we need to import statement for URL library module or "</a:t>
            </a:r>
            <a:r>
              <a:rPr lang="en-US" dirty="0" err="1"/>
              <a:t>urllib</a:t>
            </a:r>
            <a:r>
              <a:rPr lang="en-US" dirty="0"/>
              <a:t>".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urllib</a:t>
            </a:r>
            <a:endParaRPr lang="en-US" dirty="0"/>
          </a:p>
          <a:p>
            <a:r>
              <a:rPr lang="en-US" dirty="0"/>
              <a:t>Define your main function</a:t>
            </a:r>
          </a:p>
          <a:p>
            <a:r>
              <a:rPr lang="en-US" dirty="0"/>
              <a:t>Declare the variable </a:t>
            </a:r>
            <a:r>
              <a:rPr lang="en-US" dirty="0" err="1"/>
              <a:t>webUrl</a:t>
            </a:r>
            <a:endParaRPr lang="en-US" dirty="0"/>
          </a:p>
          <a:p>
            <a:r>
              <a:rPr lang="en-US" dirty="0"/>
              <a:t>Then call the </a:t>
            </a:r>
            <a:r>
              <a:rPr lang="en-US" dirty="0" err="1"/>
              <a:t>urlopen</a:t>
            </a:r>
            <a:r>
              <a:rPr lang="en-US" dirty="0"/>
              <a:t> function on the URL lib library</a:t>
            </a:r>
          </a:p>
          <a:p>
            <a:r>
              <a:rPr lang="en-US" dirty="0"/>
              <a:t>The URL we are opening is guru99 tutorial on </a:t>
            </a:r>
            <a:r>
              <a:rPr lang="en-US" dirty="0" err="1"/>
              <a:t>youtube</a:t>
            </a:r>
            <a:endParaRPr lang="en-US" dirty="0"/>
          </a:p>
          <a:p>
            <a:r>
              <a:rPr lang="en-US" dirty="0"/>
              <a:t>Next, we going to print the result code</a:t>
            </a:r>
          </a:p>
          <a:p>
            <a:r>
              <a:rPr lang="en-US" dirty="0"/>
              <a:t>Result code is retrieved by calling the </a:t>
            </a:r>
            <a:r>
              <a:rPr lang="en-US" dirty="0" err="1"/>
              <a:t>getcode</a:t>
            </a:r>
            <a:r>
              <a:rPr lang="en-US" dirty="0"/>
              <a:t> function on the </a:t>
            </a:r>
            <a:r>
              <a:rPr lang="en-US" dirty="0" err="1"/>
              <a:t>webUrl</a:t>
            </a:r>
            <a:r>
              <a:rPr lang="en-US" dirty="0"/>
              <a:t> variable we have created</a:t>
            </a:r>
          </a:p>
          <a:p>
            <a:r>
              <a:rPr lang="en-US" dirty="0"/>
              <a:t>We going to convert that to a string, so that it can be concatenated with our string "result code"</a:t>
            </a:r>
          </a:p>
          <a:p>
            <a:r>
              <a:rPr lang="en-US" dirty="0"/>
              <a:t>This will be a regular HTTP code "200", indicating http request is processed successfully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77783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guru99.com/images/Pythonnew/python19_1.png">
            <a:extLst>
              <a:ext uri="{FF2B5EF4-FFF2-40B4-BE49-F238E27FC236}">
                <a16:creationId xmlns="" xmlns:a16="http://schemas.microsoft.com/office/drawing/2014/main" id="{C9215CA5-D241-4D8B-A8A5-8C81D43BD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4" y="490538"/>
            <a:ext cx="9560651" cy="5457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7803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E149B9-C734-47D0-BB8E-8518BD0D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get HTML file form URL in Python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1987F4-40FC-41CA-8856-020A281334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also read the HTML file by using the "read function" in Python, and when you run the code, the HTML file will appear in the console.</a:t>
            </a:r>
          </a:p>
          <a:p>
            <a:r>
              <a:rPr lang="en-US" dirty="0"/>
              <a:t>Call the read function on the </a:t>
            </a:r>
            <a:r>
              <a:rPr lang="en-US" dirty="0" err="1"/>
              <a:t>webURL</a:t>
            </a:r>
            <a:r>
              <a:rPr lang="en-US" dirty="0"/>
              <a:t> variable</a:t>
            </a:r>
          </a:p>
          <a:p>
            <a:r>
              <a:rPr lang="en-US" dirty="0"/>
              <a:t>Read variable allows to read the contents of data files</a:t>
            </a:r>
          </a:p>
          <a:p>
            <a:r>
              <a:rPr lang="en-US" dirty="0"/>
              <a:t>Read the entire content of the URL into a variable called data</a:t>
            </a:r>
          </a:p>
          <a:p>
            <a:r>
              <a:rPr lang="en-US" dirty="0"/>
              <a:t>Run the code- It will print the data into HTML format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97497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www.guru99.com/images/Pythonnew/python19_2.png">
            <a:extLst>
              <a:ext uri="{FF2B5EF4-FFF2-40B4-BE49-F238E27FC236}">
                <a16:creationId xmlns="" xmlns:a16="http://schemas.microsoft.com/office/drawing/2014/main" id="{526CD319-F674-45EA-8C52-78780816BF8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4" y="390525"/>
            <a:ext cx="9013021" cy="62165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6807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Sockets?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8606" y="1352005"/>
            <a:ext cx="99568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Sockets are the endpoints of a bidirectional communications channel. Sockets may communicate within a process, between processes on the same machine, or between processes on different continents.</a:t>
            </a:r>
          </a:p>
          <a:p>
            <a:pPr algn="just"/>
            <a:r>
              <a:rPr lang="en-US" dirty="0"/>
              <a:t>Sockets may be implemented over a number of different channel types: Unix domain sockets, TCP, UDP, and so on. The </a:t>
            </a:r>
            <a:r>
              <a:rPr lang="en-US" i="1" dirty="0"/>
              <a:t>socket</a:t>
            </a:r>
            <a:r>
              <a:rPr lang="en-US" dirty="0"/>
              <a:t> library provides specific classes for handling the common transports as well as a generic interface for handling the rest.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243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35200" y="229326"/>
            <a:ext cx="6952343" cy="65125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9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 </a:t>
            </a:r>
            <a:r>
              <a:rPr lang="en-US" i="1" dirty="0"/>
              <a:t>socket</a:t>
            </a:r>
            <a:r>
              <a:rPr lang="en-US" dirty="0"/>
              <a:t> Module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 socket, you must use the </a:t>
            </a:r>
            <a:r>
              <a:rPr lang="en-US" i="1" dirty="0" err="1"/>
              <a:t>socket.socket</a:t>
            </a:r>
            <a:r>
              <a:rPr lang="en-US" i="1" dirty="0"/>
              <a:t>()</a:t>
            </a:r>
            <a:r>
              <a:rPr lang="en-US" dirty="0"/>
              <a:t> function available in </a:t>
            </a:r>
            <a:r>
              <a:rPr lang="en-US" i="1" dirty="0"/>
              <a:t>socket</a:t>
            </a:r>
            <a:r>
              <a:rPr lang="en-US" dirty="0"/>
              <a:t> module, which has the general syntax −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is the description of the parameters −</a:t>
            </a:r>
          </a:p>
          <a:p>
            <a:r>
              <a:rPr lang="en-US" b="1" dirty="0" err="1"/>
              <a:t>socket_family</a:t>
            </a:r>
            <a:r>
              <a:rPr lang="en-US" dirty="0"/>
              <a:t> − This is either AF_UNIX or AF_INET, as explained earlier.</a:t>
            </a:r>
          </a:p>
          <a:p>
            <a:r>
              <a:rPr lang="en-US" b="1" dirty="0" err="1"/>
              <a:t>socket_type</a:t>
            </a:r>
            <a:r>
              <a:rPr lang="en-US" dirty="0"/>
              <a:t> − This is either SOCK_STREAM or SOCK_DGRAM.</a:t>
            </a:r>
          </a:p>
          <a:p>
            <a:r>
              <a:rPr lang="en-US" b="1" dirty="0"/>
              <a:t>protocol</a:t>
            </a:r>
            <a:r>
              <a:rPr lang="en-US" dirty="0"/>
              <a:t> − This is usually left out, defaulting to 0.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1188" y="2791336"/>
            <a:ext cx="7665648" cy="61555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 =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socket.socket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socket_family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socket_type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, protocol=0)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322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Socket Methods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77334" y="1553029"/>
            <a:ext cx="7877313" cy="4194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3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Client Socket Methods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9826" y="2351314"/>
            <a:ext cx="9554324" cy="22645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810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Socket Methods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11794" y="838925"/>
            <a:ext cx="8071395" cy="55008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9024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68" y="810215"/>
            <a:ext cx="9956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A Simple Server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To write Internet servers, we use the </a:t>
            </a:r>
            <a:r>
              <a:rPr lang="en-US" b="1" dirty="0"/>
              <a:t>socket</a:t>
            </a:r>
            <a:r>
              <a:rPr lang="en-US" dirty="0"/>
              <a:t> function available in socket module to create a socket object. A socket object is then used to call other functions to setup a socket server.</a:t>
            </a:r>
          </a:p>
          <a:p>
            <a:pPr algn="just"/>
            <a:r>
              <a:rPr lang="en-US" dirty="0"/>
              <a:t>Now call </a:t>
            </a:r>
            <a:r>
              <a:rPr lang="en-US" b="1" dirty="0"/>
              <a:t>bind(hostname, port)</a:t>
            </a:r>
            <a:r>
              <a:rPr lang="en-US" dirty="0"/>
              <a:t> function to specify a </a:t>
            </a:r>
            <a:r>
              <a:rPr lang="en-US" i="1" dirty="0"/>
              <a:t>port</a:t>
            </a:r>
            <a:r>
              <a:rPr lang="en-US" dirty="0"/>
              <a:t> for your service on the given host.</a:t>
            </a:r>
          </a:p>
          <a:p>
            <a:pPr algn="just"/>
            <a:r>
              <a:rPr lang="en-US" dirty="0"/>
              <a:t>Next, call the </a:t>
            </a:r>
            <a:r>
              <a:rPr lang="en-US" i="1" dirty="0"/>
              <a:t>accept</a:t>
            </a:r>
            <a:r>
              <a:rPr lang="en-US" dirty="0"/>
              <a:t> method of the returned object. This method waits until a client connects to the port you specified, and then returns a </a:t>
            </a:r>
            <a:r>
              <a:rPr lang="en-US" i="1" dirty="0"/>
              <a:t>connection</a:t>
            </a:r>
            <a:r>
              <a:rPr lang="en-US" dirty="0"/>
              <a:t> object that represents the connection to that client.</a:t>
            </a:r>
          </a:p>
        </p:txBody>
      </p:sp>
    </p:spTree>
    <p:extLst>
      <p:ext uri="{BB962C8B-B14F-4D97-AF65-F5344CB8AC3E}">
        <p14:creationId xmlns="" xmlns:p14="http://schemas.microsoft.com/office/powerpoint/2010/main" val="3695933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122</TotalTime>
  <Words>1148</Words>
  <Application>Microsoft Office PowerPoint</Application>
  <PresentationFormat>Custom</PresentationFormat>
  <Paragraphs>193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Unit 5  NETWORK connectivity</vt:lpstr>
      <vt:lpstr>Network Programming </vt:lpstr>
      <vt:lpstr>What ARE Sockets?  </vt:lpstr>
      <vt:lpstr>Slide 4</vt:lpstr>
      <vt:lpstr>The socket Module  </vt:lpstr>
      <vt:lpstr>Server Socket Methods </vt:lpstr>
      <vt:lpstr>Client Socket Methods  </vt:lpstr>
      <vt:lpstr>General Socket Methods  </vt:lpstr>
      <vt:lpstr>A Simple Server  </vt:lpstr>
      <vt:lpstr>Slide 10</vt:lpstr>
      <vt:lpstr>A Simple Client  </vt:lpstr>
      <vt:lpstr>Slide 12</vt:lpstr>
      <vt:lpstr>Python Internet modules  </vt:lpstr>
      <vt:lpstr>Email</vt:lpstr>
      <vt:lpstr>Attachment in mail</vt:lpstr>
      <vt:lpstr>Slide 16</vt:lpstr>
      <vt:lpstr>Slide 17</vt:lpstr>
      <vt:lpstr>Slide 18</vt:lpstr>
      <vt:lpstr>Reading from url</vt:lpstr>
      <vt:lpstr>How to Open URL using Urllib </vt:lpstr>
      <vt:lpstr>Slide 21</vt:lpstr>
      <vt:lpstr>How to get HTML file form URL in Python 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hasan</cp:lastModifiedBy>
  <cp:revision>19</cp:revision>
  <dcterms:created xsi:type="dcterms:W3CDTF">2017-12-22T05:11:15Z</dcterms:created>
  <dcterms:modified xsi:type="dcterms:W3CDTF">2020-01-12T08:24:59Z</dcterms:modified>
</cp:coreProperties>
</file>