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sldIdLst>
    <p:sldId id="256" r:id="rId2"/>
    <p:sldId id="257" r:id="rId3"/>
    <p:sldId id="258" r:id="rId4"/>
    <p:sldId id="259" r:id="rId5"/>
    <p:sldId id="262" r:id="rId6"/>
    <p:sldId id="263" r:id="rId7"/>
    <p:sldId id="264" r:id="rId8"/>
    <p:sldId id="265" r:id="rId9"/>
    <p:sldId id="273" r:id="rId10"/>
    <p:sldId id="266" r:id="rId11"/>
    <p:sldId id="268" r:id="rId12"/>
    <p:sldId id="267" r:id="rId13"/>
    <p:sldId id="269" r:id="rId14"/>
    <p:sldId id="272" r:id="rId15"/>
    <p:sldId id="270" r:id="rId16"/>
    <p:sldId id="26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jot Kaur" userId="9fd98d0bf25803a2" providerId="LiveId" clId="{EAD4B555-3DC0-4EB1-82C4-36404CA1FE1D}"/>
    <pc:docChg chg="addSld modSld">
      <pc:chgData name="Gurjot Kaur" userId="9fd98d0bf25803a2" providerId="LiveId" clId="{EAD4B555-3DC0-4EB1-82C4-36404CA1FE1D}" dt="2018-12-10T04:13:42.541" v="7" actId="14100"/>
      <pc:docMkLst>
        <pc:docMk/>
      </pc:docMkLst>
      <pc:sldChg chg="addSp delSp modSp add">
        <pc:chgData name="Gurjot Kaur" userId="9fd98d0bf25803a2" providerId="LiveId" clId="{EAD4B555-3DC0-4EB1-82C4-36404CA1FE1D}" dt="2018-12-10T04:13:42.541" v="7" actId="14100"/>
        <pc:sldMkLst>
          <pc:docMk/>
          <pc:sldMk cId="1673170234" sldId="273"/>
        </pc:sldMkLst>
        <pc:spChg chg="del">
          <ac:chgData name="Gurjot Kaur" userId="9fd98d0bf25803a2" providerId="LiveId" clId="{EAD4B555-3DC0-4EB1-82C4-36404CA1FE1D}" dt="2018-12-10T04:13:23.447" v="1" actId="931"/>
          <ac:spMkLst>
            <pc:docMk/>
            <pc:sldMk cId="1673170234" sldId="273"/>
            <ac:spMk id="3" creationId="{A403EAC0-4B27-4933-9233-B18BF2E2C56F}"/>
          </ac:spMkLst>
        </pc:spChg>
        <pc:picChg chg="add mod">
          <ac:chgData name="Gurjot Kaur" userId="9fd98d0bf25803a2" providerId="LiveId" clId="{EAD4B555-3DC0-4EB1-82C4-36404CA1FE1D}" dt="2018-12-10T04:13:42.541" v="7" actId="14100"/>
          <ac:picMkLst>
            <pc:docMk/>
            <pc:sldMk cId="1673170234" sldId="273"/>
            <ac:picMk id="5" creationId="{43E71981-8756-4A54-A2E9-3184E8D1640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98628-BF2A-489B-B06E-E4F2110E06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89058E7-7E24-4101-8669-AB057813DD9C}">
      <dgm:prSet/>
      <dgm:spPr/>
      <dgm:t>
        <a:bodyPr/>
        <a:lstStyle/>
        <a:p>
          <a:pPr rtl="0"/>
          <a:r>
            <a:rPr lang="en-US" dirty="0"/>
            <a:t>Object Model</a:t>
          </a:r>
          <a:endParaRPr lang="en-IN" dirty="0"/>
        </a:p>
      </dgm:t>
    </dgm:pt>
    <dgm:pt modelId="{8EB320EC-3285-4845-8A92-18B6BF1FD6CD}" type="parTrans" cxnId="{B0C8E636-AF70-4C5D-8841-D2B0DC16FBF2}">
      <dgm:prSet/>
      <dgm:spPr/>
      <dgm:t>
        <a:bodyPr/>
        <a:lstStyle/>
        <a:p>
          <a:endParaRPr lang="en-IN"/>
        </a:p>
      </dgm:t>
    </dgm:pt>
    <dgm:pt modelId="{3D722E75-FEED-432F-A2E6-35D830598473}" type="sibTrans" cxnId="{B0C8E636-AF70-4C5D-8841-D2B0DC16FBF2}">
      <dgm:prSet/>
      <dgm:spPr/>
      <dgm:t>
        <a:bodyPr/>
        <a:lstStyle/>
        <a:p>
          <a:endParaRPr lang="en-IN"/>
        </a:p>
      </dgm:t>
    </dgm:pt>
    <dgm:pt modelId="{80E6DE57-1E9A-405A-897B-FC9CE80DDEA8}" type="pres">
      <dgm:prSet presAssocID="{AA698628-BF2A-489B-B06E-E4F2110E069D}" presName="linear" presStyleCnt="0">
        <dgm:presLayoutVars>
          <dgm:animLvl val="lvl"/>
          <dgm:resizeHandles val="exact"/>
        </dgm:presLayoutVars>
      </dgm:prSet>
      <dgm:spPr/>
    </dgm:pt>
    <dgm:pt modelId="{50F7F6E7-617A-44ED-80C1-650F275BC862}" type="pres">
      <dgm:prSet presAssocID="{489058E7-7E24-4101-8669-AB057813DD9C}" presName="parentText" presStyleLbl="node1" presStyleIdx="0" presStyleCnt="1">
        <dgm:presLayoutVars>
          <dgm:chMax val="0"/>
          <dgm:bulletEnabled val="1"/>
        </dgm:presLayoutVars>
      </dgm:prSet>
      <dgm:spPr/>
    </dgm:pt>
  </dgm:ptLst>
  <dgm:cxnLst>
    <dgm:cxn modelId="{B0C8E636-AF70-4C5D-8841-D2B0DC16FBF2}" srcId="{AA698628-BF2A-489B-B06E-E4F2110E069D}" destId="{489058E7-7E24-4101-8669-AB057813DD9C}" srcOrd="0" destOrd="0" parTransId="{8EB320EC-3285-4845-8A92-18B6BF1FD6CD}" sibTransId="{3D722E75-FEED-432F-A2E6-35D830598473}"/>
    <dgm:cxn modelId="{DAEC1F64-56A8-4C5A-A690-9358D807DFD6}" type="presOf" srcId="{489058E7-7E24-4101-8669-AB057813DD9C}" destId="{50F7F6E7-617A-44ED-80C1-650F275BC862}" srcOrd="0" destOrd="0" presId="urn:microsoft.com/office/officeart/2005/8/layout/vList2"/>
    <dgm:cxn modelId="{D526BD85-23D0-494D-A14E-065074A12FAB}" type="presOf" srcId="{AA698628-BF2A-489B-B06E-E4F2110E069D}" destId="{80E6DE57-1E9A-405A-897B-FC9CE80DDEA8}" srcOrd="0" destOrd="0" presId="urn:microsoft.com/office/officeart/2005/8/layout/vList2"/>
    <dgm:cxn modelId="{CBD86701-18E3-40A6-AF28-24F95AF646DD}" type="presParOf" srcId="{80E6DE57-1E9A-405A-897B-FC9CE80DDEA8}" destId="{50F7F6E7-617A-44ED-80C1-650F275BC86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7F6E7-617A-44ED-80C1-650F275BC862}">
      <dsp:nvSpPr>
        <dsp:cNvPr id="0" name=""/>
        <dsp:cNvSpPr/>
      </dsp:nvSpPr>
      <dsp:spPr>
        <a:xfrm>
          <a:off x="0" y="96544"/>
          <a:ext cx="1173707"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Object Model</a:t>
          </a:r>
          <a:endParaRPr lang="en-IN" sz="2100" kern="1200" dirty="0"/>
        </a:p>
      </dsp:txBody>
      <dsp:txXfrm>
        <a:off x="40780" y="137324"/>
        <a:ext cx="1092147" cy="75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290739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56EE-5E6A-4C7E-B0C5-D5416A6412D8}"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186836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608487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952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83293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2285642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225245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2658091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47289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89990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49045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56EE-5E6A-4C7E-B0C5-D5416A6412D8}"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69128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56EE-5E6A-4C7E-B0C5-D5416A6412D8}" type="datetimeFigureOut">
              <a:rPr lang="en-IN" smtClean="0"/>
              <a:t>09-12-2018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120868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20689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37637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60396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56EE-5E6A-4C7E-B0C5-D5416A6412D8}"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189710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DA56EE-5E6A-4C7E-B0C5-D5416A6412D8}" type="datetimeFigureOut">
              <a:rPr lang="en-IN" smtClean="0"/>
              <a:t>09-12-2018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AF7FC3-5D31-4A36-ABAC-0EF7CF00A201}" type="slidenum">
              <a:rPr lang="en-IN" smtClean="0"/>
              <a:t>‹#›</a:t>
            </a:fld>
            <a:endParaRPr lang="en-IN"/>
          </a:p>
        </p:txBody>
      </p:sp>
    </p:spTree>
    <p:extLst>
      <p:ext uri="{BB962C8B-B14F-4D97-AF65-F5344CB8AC3E}">
        <p14:creationId xmlns:p14="http://schemas.microsoft.com/office/powerpoint/2010/main" val="3346194531"/>
      </p:ext>
    </p:extLst>
  </p:cSld>
  <p:clrMap bg1="dk1" tx1="lt1" bg2="dk2"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84610"/>
          </a:xfrm>
        </p:spPr>
        <p:txBody>
          <a:bodyPr>
            <a:norm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UNITED STATES FARMER’S MARKET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pPr algn="r"/>
            <a:r>
              <a:rPr lang="en-US" sz="2400" dirty="0">
                <a:latin typeface="Times New Roman" panose="02020603050405020304" pitchFamily="18" charset="0"/>
                <a:cs typeface="Times New Roman" panose="02020603050405020304" pitchFamily="18" charset="0"/>
              </a:rPr>
              <a:t>BY</a:t>
            </a:r>
          </a:p>
          <a:p>
            <a:pPr algn="r"/>
            <a:r>
              <a:rPr lang="en-US" sz="2400" dirty="0">
                <a:latin typeface="Times New Roman" panose="02020603050405020304" pitchFamily="18" charset="0"/>
                <a:cs typeface="Times New Roman" panose="02020603050405020304" pitchFamily="18" charset="0"/>
              </a:rPr>
              <a:t>Ajay Mohandas </a:t>
            </a:r>
          </a:p>
          <a:p>
            <a:pPr algn="r"/>
            <a:r>
              <a:rPr lang="en-US" sz="2400" dirty="0">
                <a:latin typeface="Times New Roman" panose="02020603050405020304" pitchFamily="18" charset="0"/>
                <a:cs typeface="Times New Roman" panose="02020603050405020304" pitchFamily="18" charset="0"/>
              </a:rPr>
              <a:t>Gurjot Kaur</a:t>
            </a:r>
          </a:p>
          <a:p>
            <a:pPr algn="r"/>
            <a:r>
              <a:rPr lang="en-US" sz="2400" dirty="0">
                <a:latin typeface="Times New Roman" panose="02020603050405020304" pitchFamily="18" charset="0"/>
                <a:cs typeface="Times New Roman" panose="02020603050405020304" pitchFamily="18" charset="0"/>
              </a:rPr>
              <a:t>Harsh Shah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9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F43D-E095-43BD-B0BF-78F8ACDDD9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1F3037-91FE-4100-8BD1-BF09EDA1684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99781E9-071E-4DCF-977F-2A2494152EB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9985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C097-225F-4F0D-9A96-0BDB6EAA6DF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CC6F5F0-DE3C-4912-93FE-1603FD285B8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474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6C35-8FEC-4E92-ADEF-99A1A6D193F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87C6E0F-4391-4157-9F90-DF712793FDD3}"/>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6131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9177-EE5F-4D60-86D1-C9503D761A0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81B7E59-C79C-4058-92C3-B7B9221FE08D}"/>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3516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5760-223D-4D42-8904-8FE9ED91E55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CBC8B0B-E28D-41C7-8BC5-FF23FDE50DFB}"/>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5970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AA57-BCFF-4A79-9E77-F6A9C23BD1B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5FE8077-6BD7-47B8-BCCC-40847CD3D714}"/>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38176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002453"/>
          </a:xfrm>
        </p:spPr>
        <p:txBody>
          <a:bodyPr>
            <a:normAutofit/>
          </a:bodyPr>
          <a:lstStyle/>
          <a:p>
            <a:pPr algn="ctr"/>
            <a:r>
              <a:rPr lang="en-US" sz="4000" dirty="0">
                <a:latin typeface="Times New Roman" panose="02020603050405020304" pitchFamily="18" charset="0"/>
                <a:cs typeface="Times New Roman" panose="02020603050405020304" pitchFamily="18" charset="0"/>
              </a:rPr>
              <a:t>ANY QUESTIONS?</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3900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016101"/>
          </a:xfrm>
        </p:spPr>
        <p:txBody>
          <a:bodyPr>
            <a:normAutofit/>
          </a:bodyPr>
          <a:lstStyle/>
          <a:p>
            <a:pPr algn="ctr"/>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2541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7764"/>
          </a:xfrm>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2764"/>
            <a:ext cx="10515600" cy="5044199"/>
          </a:xfrm>
        </p:spPr>
        <p:txBody>
          <a:bodyPr>
            <a:normAutofit/>
          </a:bodyPr>
          <a:lstStyle/>
          <a:p>
            <a:pPr algn="just"/>
            <a:r>
              <a:rPr lang="en-US" sz="2400" dirty="0">
                <a:latin typeface="Times New Roman" panose="02020603050405020304" pitchFamily="18" charset="0"/>
                <a:cs typeface="Times New Roman" panose="02020603050405020304" pitchFamily="18" charset="0"/>
              </a:rPr>
              <a:t>Public markets are almost as old as history. Across the world, you will find flourishing marketplaces which are centuries old and vestiges of former ways of doing business. In the United States, these markets began to decline after World War II with the advent of the supermarket and convenience shopping.</a:t>
            </a:r>
          </a:p>
          <a:p>
            <a:pPr algn="just"/>
            <a:r>
              <a:rPr lang="en-US" sz="2400" dirty="0">
                <a:latin typeface="Times New Roman" panose="02020603050405020304" pitchFamily="18" charset="0"/>
                <a:cs typeface="Times New Roman" panose="02020603050405020304" pitchFamily="18" charset="0"/>
              </a:rPr>
              <a:t>A farmers market is a place where farmers come together to sell produce directly to consumers, usually off the back of their trucks.</a:t>
            </a:r>
          </a:p>
          <a:p>
            <a:pPr algn="just"/>
            <a:r>
              <a:rPr lang="en-US" sz="2400" dirty="0">
                <a:latin typeface="Times New Roman" panose="02020603050405020304" pitchFamily="18" charset="0"/>
                <a:cs typeface="Times New Roman" panose="02020603050405020304" pitchFamily="18" charset="0"/>
              </a:rPr>
              <a:t>Demerits of traditional Farmer’s Market model are as follows:</a:t>
            </a:r>
          </a:p>
          <a:p>
            <a:pPr marL="0" indent="0" algn="just">
              <a:buNone/>
            </a:pPr>
            <a:r>
              <a:rPr lang="en-US" sz="2400" dirty="0">
                <a:latin typeface="Times New Roman" panose="02020603050405020304" pitchFamily="18" charset="0"/>
                <a:cs typeface="Times New Roman" panose="02020603050405020304" pitchFamily="18" charset="0"/>
              </a:rPr>
              <a:t> 	A)  Unless labeled organic, there is no way of knowing if the farmer used            	       pesticides or fertilizers. </a:t>
            </a:r>
          </a:p>
          <a:p>
            <a:pPr marL="0" indent="0" algn="just">
              <a:buNone/>
            </a:pPr>
            <a:r>
              <a:rPr lang="en-US" sz="2400" dirty="0">
                <a:latin typeface="Times New Roman" panose="02020603050405020304" pitchFamily="18" charset="0"/>
                <a:cs typeface="Times New Roman" panose="02020603050405020304" pitchFamily="18" charset="0"/>
              </a:rPr>
              <a:t>	B) The distribution and storage cost of raw materials and end produce has to   	     be considered by the farmers and in turn they are unable to turn the 	   	     revenue to profits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18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normAutofit/>
          </a:bodyPr>
          <a:lstStyle/>
          <a:p>
            <a:pPr algn="ctr"/>
            <a:r>
              <a:rPr lang="en-US" sz="3200" b="1" dirty="0">
                <a:latin typeface="Times New Roman" panose="02020603050405020304" pitchFamily="18" charset="0"/>
                <a:cs typeface="Times New Roman" panose="02020603050405020304" pitchFamily="18" charset="0"/>
              </a:rPr>
              <a:t>NEED FOR USFM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3707"/>
            <a:ext cx="10515600" cy="5003256"/>
          </a:xfrm>
        </p:spPr>
        <p:txBody>
          <a:bodyPr/>
          <a:lstStyle/>
          <a:p>
            <a:r>
              <a:rPr lang="en-US" dirty="0"/>
              <a:t>Farmers can sell their produce at market price to our office and we will take care of the rest process by reaching out to customers as per their demand</a:t>
            </a:r>
          </a:p>
          <a:p>
            <a:r>
              <a:rPr lang="en-US" dirty="0"/>
              <a:t>This will help farmers in saving their distribution and storage cost since the crops will be stored in warehouse under supervision.</a:t>
            </a:r>
          </a:p>
          <a:p>
            <a:r>
              <a:rPr lang="en-US" dirty="0"/>
              <a:t>When in need of any raw materials or pesticides for growing crops, farmers just have to place an order and rest will be taken care by us.</a:t>
            </a:r>
          </a:p>
          <a:p>
            <a:r>
              <a:rPr lang="en-US" dirty="0"/>
              <a:t>Our application will also notify farmers of current weather information so that they can take necessary precaution to save their crops.</a:t>
            </a:r>
            <a:endParaRPr lang="en-IN" dirty="0"/>
          </a:p>
        </p:txBody>
      </p:sp>
    </p:spTree>
    <p:extLst>
      <p:ext uri="{BB962C8B-B14F-4D97-AF65-F5344CB8AC3E}">
        <p14:creationId xmlns:p14="http://schemas.microsoft.com/office/powerpoint/2010/main" val="82299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Content Placeholder 9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6567" y="120179"/>
            <a:ext cx="8438865" cy="6492873"/>
          </a:xfrm>
        </p:spPr>
      </p:pic>
      <p:graphicFrame>
        <p:nvGraphicFramePr>
          <p:cNvPr id="4" name="Diagram 3"/>
          <p:cNvGraphicFramePr/>
          <p:nvPr>
            <p:extLst>
              <p:ext uri="{D42A27DB-BD31-4B8C-83A1-F6EECF244321}">
                <p14:modId xmlns:p14="http://schemas.microsoft.com/office/powerpoint/2010/main" val="1750532541"/>
              </p:ext>
            </p:extLst>
          </p:nvPr>
        </p:nvGraphicFramePr>
        <p:xfrm>
          <a:off x="177421" y="2661313"/>
          <a:ext cx="1173707" cy="1028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105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normAutofit/>
          </a:bodyPr>
          <a:lstStyle/>
          <a:p>
            <a:pPr algn="ctr"/>
            <a:r>
              <a:rPr lang="en-US" sz="3200" b="1" dirty="0"/>
              <a:t>FUNCTIONALITY</a:t>
            </a:r>
            <a:endParaRPr lang="en-IN" sz="3200" b="1" dirty="0"/>
          </a:p>
        </p:txBody>
      </p:sp>
      <p:sp>
        <p:nvSpPr>
          <p:cNvPr id="3" name="Content Placeholder 2"/>
          <p:cNvSpPr>
            <a:spLocks noGrp="1"/>
          </p:cNvSpPr>
          <p:nvPr>
            <p:ph idx="1"/>
          </p:nvPr>
        </p:nvSpPr>
        <p:spPr>
          <a:xfrm>
            <a:off x="838200" y="982639"/>
            <a:ext cx="10515600" cy="5194324"/>
          </a:xfrm>
        </p:spPr>
        <p:txBody>
          <a:bodyPr/>
          <a:lstStyle/>
          <a:p>
            <a:pPr marL="0" indent="0">
              <a:buNone/>
            </a:pPr>
            <a:r>
              <a:rPr lang="en-US" dirty="0"/>
              <a:t>1) Weather API</a:t>
            </a:r>
          </a:p>
          <a:p>
            <a:pPr marL="0" indent="0">
              <a:buNone/>
            </a:pPr>
            <a:endParaRPr lang="en-US" dirty="0"/>
          </a:p>
          <a:p>
            <a:pPr marL="0" indent="0">
              <a:buNone/>
            </a:pPr>
            <a:r>
              <a:rPr lang="en-US" dirty="0"/>
              <a:t>2) Graphs</a:t>
            </a:r>
          </a:p>
          <a:p>
            <a:pPr marL="0" indent="0">
              <a:buNone/>
            </a:pPr>
            <a:endParaRPr lang="en-US" dirty="0"/>
          </a:p>
          <a:p>
            <a:pPr marL="0" indent="0">
              <a:buNone/>
            </a:pPr>
            <a:r>
              <a:rPr lang="en-US" dirty="0"/>
              <a:t>3) Produce and Raw Material Reviews</a:t>
            </a:r>
          </a:p>
          <a:p>
            <a:pPr marL="0" indent="0">
              <a:buNone/>
            </a:pPr>
            <a:endParaRPr lang="en-IN" dirty="0"/>
          </a:p>
        </p:txBody>
      </p:sp>
    </p:spTree>
    <p:extLst>
      <p:ext uri="{BB962C8B-B14F-4D97-AF65-F5344CB8AC3E}">
        <p14:creationId xmlns:p14="http://schemas.microsoft.com/office/powerpoint/2010/main" val="236658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3002556"/>
            <a:ext cx="10331433" cy="1400530"/>
          </a:xfrm>
        </p:spPr>
        <p:txBody>
          <a:bodyPr/>
          <a:lstStyle/>
          <a:p>
            <a:pPr algn="ctr"/>
            <a:r>
              <a:rPr lang="en-US" sz="3200" dirty="0"/>
              <a:t>SCREENSHOTS</a:t>
            </a:r>
            <a:br>
              <a:rPr lang="en-US" dirty="0"/>
            </a:b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93629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5E71-C6F2-49FB-8758-7220931A58F2}"/>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E8A0341-D0AA-48E9-9F06-A53BD4030A14}"/>
              </a:ext>
            </a:extLst>
          </p:cNvPr>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02097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6706-2249-4447-B66C-6EA318841EB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0EB4F41-1041-4D1C-80F2-AE8A9376A2F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6712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B351-68CC-4D2C-8119-12E52C9A74B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3E71981-8756-4A54-A2E9-3184E8D16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1673170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788</TotalTime>
  <Words>197</Words>
  <Application>Microsoft Office PowerPoint</Application>
  <PresentationFormat>Widescreen</PresentationFormat>
  <Paragraphs>26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vt:lpstr>
      <vt:lpstr>UNITED STATES FARMER’S MARKET</vt:lpstr>
      <vt:lpstr>INTRODUCTION</vt:lpstr>
      <vt:lpstr>NEED FOR USFM</vt:lpstr>
      <vt:lpstr>PowerPoint Presentation</vt:lpstr>
      <vt:lpstr>FUNCTIONALITY</vt:lpstr>
      <vt:lpstr>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STATES FARMER ORGANIZATION</dc:title>
  <dc:creator>Welcome</dc:creator>
  <cp:lastModifiedBy>Gurjot Kaur</cp:lastModifiedBy>
  <cp:revision>32</cp:revision>
  <dcterms:created xsi:type="dcterms:W3CDTF">2018-12-01T03:41:19Z</dcterms:created>
  <dcterms:modified xsi:type="dcterms:W3CDTF">2018-12-10T04:14:02Z</dcterms:modified>
</cp:coreProperties>
</file>