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5486400" cy="71628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8"/>
  </p:normalViewPr>
  <p:slideViewPr>
    <p:cSldViewPr snapToGrid="0" snapToObjects="1">
      <p:cViewPr varScale="1">
        <p:scale>
          <a:sx n="78" d="100"/>
          <a:sy n="78" d="100"/>
        </p:scale>
        <p:origin x="2004" y="84"/>
      </p:cViewPr>
      <p:guideLst>
        <p:guide orient="horz" pos="2239"/>
        <p:guide pos="17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7E7518-D7D3-A342-B9A1-57B91EA8A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38D92-CE55-1642-B171-5E9305F007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F378577-8B88-EE4C-8516-6703E5E700B5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C253-90BB-9447-B456-77404052F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BA3A-C6D1-EB41-8906-A8CC76B3C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D09957D-E1A3-9D46-BB8D-8C509470E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26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9E1DF58-7EE3-C448-983E-EBFA8BC3FAB5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60463"/>
            <a:ext cx="2400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F75372A-F483-BF4C-A311-87AB670BD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225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447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670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894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6117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5341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4565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3788" algn="l" defTabSz="858447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63F-10B9-46A8-801B-E091CE7D0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2246"/>
            <a:ext cx="4114800" cy="2493716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129A7-6041-4D22-B37A-643304DB6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762129"/>
            <a:ext cx="4114800" cy="172935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7E1-F82B-4AB8-A91E-07D3E005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A13E-61B6-42FE-9B62-94D4872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5BB1-8466-4102-A75C-DB69A41B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858A-D226-4B01-AE15-44BCB45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21C1-2098-4BC1-8F24-D3EEF014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5D45-3385-48C8-83B3-5F632B48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593E-0ED4-4B25-88D4-6C214B91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BE2A-A82B-4C4A-83F4-A4B0F575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3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00DDC-9F7E-4350-B172-5A561F42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926205" y="381353"/>
            <a:ext cx="1183005" cy="60701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CD461-F26D-43B6-9968-16D4D05E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190" y="381353"/>
            <a:ext cx="3480435" cy="6070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3BD5-8F16-4949-A9CB-68A6BCCD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CBF5-1870-4285-83C2-909A51E2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A488-5D9D-4945-937D-C8C97D33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25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AF75F0-99DD-3841-83E4-4C82D91F31A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43200" y="2"/>
            <a:ext cx="2743200" cy="6854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C7977-9AE7-E44C-9DAE-52BF287D9404}"/>
              </a:ext>
            </a:extLst>
          </p:cNvPr>
          <p:cNvSpPr/>
          <p:nvPr userDrawn="1"/>
        </p:nvSpPr>
        <p:spPr>
          <a:xfrm>
            <a:off x="0" y="1"/>
            <a:ext cx="2743200" cy="685366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730E-4EF8-9E4F-BC62-604ECA38A0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6534" y="142592"/>
            <a:ext cx="2518842" cy="1024077"/>
          </a:xfrm>
        </p:spPr>
        <p:txBody>
          <a:bodyPr anchor="b">
            <a:noAutofit/>
          </a:bodyPr>
          <a:lstStyle>
            <a:lvl1pPr algn="r">
              <a:defRPr sz="1315" b="0" i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41686A-9FF5-D942-9BB9-01B1D53124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6534" y="1166669"/>
            <a:ext cx="2518842" cy="328036"/>
          </a:xfrm>
        </p:spPr>
        <p:txBody>
          <a:bodyPr>
            <a:normAutofit/>
          </a:bodyPr>
          <a:lstStyle>
            <a:lvl1pPr marL="0" indent="0" algn="r">
              <a:buNone/>
              <a:defRPr sz="269"/>
            </a:lvl1pPr>
          </a:lstStyle>
          <a:p>
            <a:r>
              <a:rPr lang="en-US" dirty="0"/>
              <a:t>JANUARY [YEAR]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E131-386E-C74B-807A-C49FF0FBA79F}"/>
              </a:ext>
            </a:extLst>
          </p:cNvPr>
          <p:cNvCxnSpPr>
            <a:cxnSpLocks/>
          </p:cNvCxnSpPr>
          <p:nvPr userDrawn="1"/>
        </p:nvCxnSpPr>
        <p:spPr>
          <a:xfrm>
            <a:off x="4096377" y="1112404"/>
            <a:ext cx="1269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7FE73FC-81BD-774C-9420-94E5C4B844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7871" y="1709071"/>
            <a:ext cx="840441" cy="271318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99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355EABE-9701-2A40-8939-BBCC1CA89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83373" y="2034876"/>
            <a:ext cx="1134941" cy="1034714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239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158124B-8362-B04E-B6D4-4803B08DFD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7871" y="3392870"/>
            <a:ext cx="840441" cy="271318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99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918139C6-F0E9-C646-A237-EA5CB48B7D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3373" y="3704874"/>
            <a:ext cx="1134941" cy="1034714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239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7AF9D446-A78B-2F41-80FC-CCBF405573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7871" y="5006055"/>
            <a:ext cx="840441" cy="271318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99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767E15DD-61B6-E544-8A12-4D66EDEAE5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83373" y="5318057"/>
            <a:ext cx="1134941" cy="1034714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239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D4B-4EC5-B84C-A91E-865885F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7550" y="6853666"/>
            <a:ext cx="1851660" cy="3151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21D56-F084-D347-9F03-301ACF9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759" y="1954955"/>
            <a:ext cx="976270" cy="2672512"/>
          </a:xfrm>
        </p:spPr>
        <p:txBody>
          <a:bodyPr>
            <a:normAutofit/>
          </a:bodyPr>
          <a:lstStyle>
            <a:lvl1pPr marL="0" indent="0" algn="l">
              <a:buNone/>
              <a:defRPr sz="18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100261" indent="0">
              <a:buNone/>
              <a:defRPr sz="307"/>
            </a:lvl2pPr>
            <a:lvl3pPr marL="200522" indent="0">
              <a:buNone/>
              <a:defRPr sz="263"/>
            </a:lvl3pPr>
            <a:lvl4pPr marL="300783" indent="0">
              <a:buNone/>
              <a:defRPr sz="219"/>
            </a:lvl4pPr>
            <a:lvl5pPr marL="401045" indent="0">
              <a:buNone/>
              <a:defRPr sz="219"/>
            </a:lvl5pPr>
            <a:lvl6pPr marL="501306" indent="0">
              <a:buNone/>
              <a:defRPr sz="219"/>
            </a:lvl6pPr>
            <a:lvl7pPr marL="601566" indent="0">
              <a:buNone/>
              <a:defRPr sz="219"/>
            </a:lvl7pPr>
            <a:lvl8pPr marL="701828" indent="0">
              <a:buNone/>
              <a:defRPr sz="219"/>
            </a:lvl8pPr>
            <a:lvl9pPr marL="802088" indent="0">
              <a:buNone/>
              <a:defRPr sz="2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E4B6623-6A4E-B440-8D74-742CA35962EE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447820" y="1954955"/>
            <a:ext cx="976270" cy="2672512"/>
          </a:xfrm>
        </p:spPr>
        <p:txBody>
          <a:bodyPr>
            <a:normAutofit/>
          </a:bodyPr>
          <a:lstStyle>
            <a:lvl1pPr marL="0" indent="0" algn="l">
              <a:buNone/>
              <a:defRPr sz="18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100261" indent="0">
              <a:buNone/>
              <a:defRPr sz="307"/>
            </a:lvl2pPr>
            <a:lvl3pPr marL="200522" indent="0">
              <a:buNone/>
              <a:defRPr sz="263"/>
            </a:lvl3pPr>
            <a:lvl4pPr marL="300783" indent="0">
              <a:buNone/>
              <a:defRPr sz="219"/>
            </a:lvl4pPr>
            <a:lvl5pPr marL="401045" indent="0">
              <a:buNone/>
              <a:defRPr sz="219"/>
            </a:lvl5pPr>
            <a:lvl6pPr marL="501306" indent="0">
              <a:buNone/>
              <a:defRPr sz="219"/>
            </a:lvl6pPr>
            <a:lvl7pPr marL="601566" indent="0">
              <a:buNone/>
              <a:defRPr sz="219"/>
            </a:lvl7pPr>
            <a:lvl8pPr marL="701828" indent="0">
              <a:buNone/>
              <a:defRPr sz="219"/>
            </a:lvl8pPr>
            <a:lvl9pPr marL="802088" indent="0">
              <a:buNone/>
              <a:defRPr sz="2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6">
            <a:extLst>
              <a:ext uri="{FF2B5EF4-FFF2-40B4-BE49-F238E27FC236}">
                <a16:creationId xmlns:a16="http://schemas.microsoft.com/office/drawing/2014/main" id="{75C35363-0045-BB42-917A-D6CE771186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761" y="1166669"/>
            <a:ext cx="2097330" cy="48143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448" u="sng">
                <a:solidFill>
                  <a:schemeClr val="bg1"/>
                </a:solidFill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Our staff</a:t>
            </a:r>
          </a:p>
        </p:txBody>
      </p:sp>
    </p:spTree>
    <p:extLst>
      <p:ext uri="{BB962C8B-B14F-4D97-AF65-F5344CB8AC3E}">
        <p14:creationId xmlns:p14="http://schemas.microsoft.com/office/powerpoint/2010/main" val="384612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730" y="221988"/>
            <a:ext cx="2236589" cy="778070"/>
          </a:xfrm>
        </p:spPr>
        <p:txBody>
          <a:bodyPr>
            <a:normAutofit/>
          </a:bodyPr>
          <a:lstStyle>
            <a:lvl1pPr>
              <a:defRPr sz="97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/>
          <p:nvPr userDrawn="1"/>
        </p:nvCxnSpPr>
        <p:spPr>
          <a:xfrm>
            <a:off x="287618" y="221991"/>
            <a:ext cx="0" cy="7780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8" y="1375965"/>
            <a:ext cx="2412543" cy="24549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780" y="3997421"/>
            <a:ext cx="2420470" cy="2651005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2743201" y="221989"/>
            <a:ext cx="2685166" cy="13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9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1" y="221990"/>
            <a:ext cx="2685166" cy="6426438"/>
          </a:xfrm>
        </p:spPr>
        <p:txBody>
          <a:bodyPr numCol="2" spcCol="182880">
            <a:normAutofit/>
          </a:bodyPr>
          <a:lstStyle>
            <a:lvl1pPr marL="0" marR="0" indent="0" algn="l" defTabSz="200522" rtl="0" eaLnBrk="1" fontAlgn="auto" latinLnBrk="0" hangingPunct="1">
              <a:lnSpc>
                <a:spcPct val="13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84EB38-DD6D-2948-996C-2E9069D0A7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38" y="221989"/>
            <a:ext cx="229582" cy="77806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72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6">
            <a:extLst>
              <a:ext uri="{FF2B5EF4-FFF2-40B4-BE49-F238E27FC236}">
                <a16:creationId xmlns:a16="http://schemas.microsoft.com/office/drawing/2014/main" id="{81EF9CB8-C11A-5D44-876B-20EA78D2FC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732" y="1016729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00EE4-469A-3640-B0D6-93DACF96A278}"/>
              </a:ext>
            </a:extLst>
          </p:cNvPr>
          <p:cNvCxnSpPr>
            <a:cxnSpLocks/>
          </p:cNvCxnSpPr>
          <p:nvPr userDrawn="1"/>
        </p:nvCxnSpPr>
        <p:spPr>
          <a:xfrm>
            <a:off x="287618" y="221989"/>
            <a:ext cx="0" cy="102179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oub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730" y="221988"/>
            <a:ext cx="2236589" cy="778070"/>
          </a:xfrm>
        </p:spPr>
        <p:txBody>
          <a:bodyPr>
            <a:normAutofit/>
          </a:bodyPr>
          <a:lstStyle>
            <a:lvl1pPr>
              <a:defRPr sz="97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287618" y="221989"/>
            <a:ext cx="0" cy="102179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780" y="3997421"/>
            <a:ext cx="2420470" cy="2651005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2743201" y="221989"/>
            <a:ext cx="2685166" cy="13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9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1" y="221988"/>
            <a:ext cx="2685166" cy="3573128"/>
          </a:xfrm>
        </p:spPr>
        <p:txBody>
          <a:bodyPr numCol="2" spcCol="182880">
            <a:normAutofit/>
          </a:bodyPr>
          <a:lstStyle>
            <a:lvl1pPr marL="0" marR="0" indent="0" algn="l" defTabSz="200522" rtl="0" eaLnBrk="1" fontAlgn="auto" latinLnBrk="0" hangingPunct="1">
              <a:lnSpc>
                <a:spcPct val="13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409458" y="3685048"/>
            <a:ext cx="17734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37E525F-D5A8-D64A-B798-1425912049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72621" y="3997421"/>
            <a:ext cx="2655746" cy="265100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705A1A8-3E55-7D4E-913B-4F2352440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8" y="1375965"/>
            <a:ext cx="2412543" cy="24549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6">
            <a:extLst>
              <a:ext uri="{FF2B5EF4-FFF2-40B4-BE49-F238E27FC236}">
                <a16:creationId xmlns:a16="http://schemas.microsoft.com/office/drawing/2014/main" id="{B6C80278-5269-F841-93D4-E56B3EEA60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732" y="1016729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BCDE509-A226-5A4B-970D-4FE7712C6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38" y="221989"/>
            <a:ext cx="229582" cy="77806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72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007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9280" y="221988"/>
            <a:ext cx="2156741" cy="778070"/>
          </a:xfrm>
        </p:spPr>
        <p:txBody>
          <a:bodyPr>
            <a:normAutofit/>
          </a:bodyPr>
          <a:lstStyle>
            <a:lvl1pPr>
              <a:defRPr sz="97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3104165" y="221989"/>
            <a:ext cx="0" cy="102179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8" y="221989"/>
            <a:ext cx="2412543" cy="31374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780" y="3997421"/>
            <a:ext cx="2420470" cy="2651005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409458" y="3708305"/>
            <a:ext cx="17734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4585" y="221988"/>
            <a:ext cx="201622" cy="77807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72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75551" y="1446085"/>
            <a:ext cx="2420470" cy="1913330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7AA6FF2E-40FF-7344-A179-0FDD7E84F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883475" y="3543932"/>
            <a:ext cx="2412543" cy="310449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83D20-4202-F241-9C0A-9C2E1BF17F07}"/>
              </a:ext>
            </a:extLst>
          </p:cNvPr>
          <p:cNvCxnSpPr>
            <a:cxnSpLocks/>
          </p:cNvCxnSpPr>
          <p:nvPr userDrawn="1"/>
        </p:nvCxnSpPr>
        <p:spPr>
          <a:xfrm>
            <a:off x="5393286" y="2"/>
            <a:ext cx="0" cy="6814884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80B38B21-F112-9449-BA76-934FDA0FFA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39279" y="1016729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6380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9280" y="221989"/>
            <a:ext cx="2156741" cy="332706"/>
          </a:xfrm>
        </p:spPr>
        <p:txBody>
          <a:bodyPr anchor="ctr">
            <a:normAutofit/>
          </a:bodyPr>
          <a:lstStyle>
            <a:lvl1pPr>
              <a:defRPr sz="478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3104165" y="221989"/>
            <a:ext cx="0" cy="5483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8" y="221989"/>
            <a:ext cx="2412543" cy="56236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4585" y="221990"/>
            <a:ext cx="201622" cy="33270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78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75551" y="875977"/>
            <a:ext cx="2420470" cy="211406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99B7129-2521-DD42-859F-57873D4CC9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8852" y="6015424"/>
            <a:ext cx="2420470" cy="633004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 dirty="0"/>
              <a:t>Picture caption can be written here.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75551" y="3415289"/>
            <a:ext cx="2420470" cy="323313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6539" y="3203322"/>
            <a:ext cx="17734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D01D-2874-414D-824C-B7B9CF3CEF2B}"/>
              </a:ext>
            </a:extLst>
          </p:cNvPr>
          <p:cNvCxnSpPr>
            <a:cxnSpLocks/>
          </p:cNvCxnSpPr>
          <p:nvPr userDrawn="1"/>
        </p:nvCxnSpPr>
        <p:spPr>
          <a:xfrm>
            <a:off x="5393286" y="2"/>
            <a:ext cx="0" cy="6814884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6">
            <a:extLst>
              <a:ext uri="{FF2B5EF4-FFF2-40B4-BE49-F238E27FC236}">
                <a16:creationId xmlns:a16="http://schemas.microsoft.com/office/drawing/2014/main" id="{9A93C115-139C-0B43-AAB3-91C0166FE1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39279" y="543270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601194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921D8E-EF44-4748-81DF-77CB41402F76}"/>
              </a:ext>
            </a:extLst>
          </p:cNvPr>
          <p:cNvSpPr/>
          <p:nvPr userDrawn="1"/>
        </p:nvSpPr>
        <p:spPr>
          <a:xfrm>
            <a:off x="2726905" y="3192341"/>
            <a:ext cx="2759498" cy="3673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9280" y="221989"/>
            <a:ext cx="2156741" cy="332706"/>
          </a:xfrm>
        </p:spPr>
        <p:txBody>
          <a:bodyPr anchor="ctr">
            <a:normAutofit/>
          </a:bodyPr>
          <a:lstStyle>
            <a:lvl1pPr>
              <a:defRPr sz="478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8" y="221990"/>
            <a:ext cx="2412543" cy="19013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4585" y="221990"/>
            <a:ext cx="201622" cy="33270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78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75551" y="3415289"/>
            <a:ext cx="2420470" cy="323313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 b="1">
                <a:solidFill>
                  <a:schemeClr val="bg1"/>
                </a:solidFill>
              </a:defRPr>
            </a:lvl1pPr>
            <a:lvl2pPr>
              <a:defRPr sz="239">
                <a:solidFill>
                  <a:schemeClr val="bg1"/>
                </a:solidFill>
              </a:defRPr>
            </a:lvl2pPr>
            <a:lvl3pPr>
              <a:defRPr sz="209">
                <a:solidFill>
                  <a:schemeClr val="bg1"/>
                </a:solidFill>
              </a:defRPr>
            </a:lvl3pPr>
            <a:lvl4pPr>
              <a:defRPr sz="180">
                <a:solidFill>
                  <a:schemeClr val="bg1"/>
                </a:solidFill>
              </a:defRPr>
            </a:lvl4pPr>
            <a:lvl5pPr>
              <a:defRPr sz="18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6539" y="3203322"/>
            <a:ext cx="17734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A3F6B2FB-B206-2F41-896C-A28898BB61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6778" y="2302880"/>
            <a:ext cx="2412543" cy="19013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6637F497-9E90-F145-8AF3-3D684E896E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46778" y="4383773"/>
            <a:ext cx="2412543" cy="19013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D1B97F-218D-254F-B6EC-F39307B18202}"/>
              </a:ext>
            </a:extLst>
          </p:cNvPr>
          <p:cNvCxnSpPr>
            <a:cxnSpLocks/>
          </p:cNvCxnSpPr>
          <p:nvPr userDrawn="1"/>
        </p:nvCxnSpPr>
        <p:spPr>
          <a:xfrm>
            <a:off x="5393286" y="2"/>
            <a:ext cx="0" cy="6814884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D92D1-6A58-3C42-8D9F-751C437A99D6}"/>
              </a:ext>
            </a:extLst>
          </p:cNvPr>
          <p:cNvCxnSpPr>
            <a:cxnSpLocks/>
          </p:cNvCxnSpPr>
          <p:nvPr userDrawn="1"/>
        </p:nvCxnSpPr>
        <p:spPr>
          <a:xfrm>
            <a:off x="3104165" y="221989"/>
            <a:ext cx="0" cy="5483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DCA43B81-1457-A84D-AC2B-479069DF61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75551" y="875977"/>
            <a:ext cx="2420470" cy="211406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6">
            <a:extLst>
              <a:ext uri="{FF2B5EF4-FFF2-40B4-BE49-F238E27FC236}">
                <a16:creationId xmlns:a16="http://schemas.microsoft.com/office/drawing/2014/main" id="{AA36EDC0-5201-974E-B317-50FCD7C1FA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39279" y="543270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358629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0" y="1"/>
            <a:ext cx="2743200" cy="685366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9280" y="221989"/>
            <a:ext cx="2156741" cy="332706"/>
          </a:xfrm>
        </p:spPr>
        <p:txBody>
          <a:bodyPr anchor="ctr">
            <a:normAutofit/>
          </a:bodyPr>
          <a:lstStyle>
            <a:lvl1pPr>
              <a:defRPr sz="478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4585" y="221990"/>
            <a:ext cx="201622" cy="33270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78">
                <a:solidFill>
                  <a:schemeClr val="accent4"/>
                </a:solidFill>
              </a:defRPr>
            </a:lvl1pPr>
            <a:lvl2pPr>
              <a:defRPr sz="100"/>
            </a:lvl2pPr>
            <a:lvl3pPr marL="200522" indent="0" algn="l">
              <a:buFontTx/>
              <a:buNone/>
              <a:defRPr sz="97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75551" y="3415289"/>
            <a:ext cx="2420470" cy="323313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6539" y="3203322"/>
            <a:ext cx="17734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1009025" y="-271927"/>
            <a:ext cx="747787" cy="66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8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1009025" y="5396241"/>
            <a:ext cx="747787" cy="66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8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1025" y="1744778"/>
            <a:ext cx="2523784" cy="329618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897">
                <a:solidFill>
                  <a:schemeClr val="bg1"/>
                </a:solidFill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amet consectetur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5393286" y="2"/>
            <a:ext cx="0" cy="6814884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3641E-01A4-4840-93A5-99968C1C535F}"/>
              </a:ext>
            </a:extLst>
          </p:cNvPr>
          <p:cNvCxnSpPr>
            <a:cxnSpLocks/>
          </p:cNvCxnSpPr>
          <p:nvPr userDrawn="1"/>
        </p:nvCxnSpPr>
        <p:spPr>
          <a:xfrm>
            <a:off x="3104165" y="221989"/>
            <a:ext cx="0" cy="5483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76A0302-4D4D-7F47-B21A-50BB503403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75551" y="875977"/>
            <a:ext cx="2420470" cy="211406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209"/>
            </a:lvl1pPr>
            <a:lvl2pPr>
              <a:defRPr sz="239"/>
            </a:lvl2pPr>
            <a:lvl3pPr>
              <a:defRPr sz="209"/>
            </a:lvl3pPr>
            <a:lvl4pPr>
              <a:defRPr sz="180"/>
            </a:lvl4pPr>
            <a:lvl5pPr>
              <a:defRPr sz="1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66">
            <a:extLst>
              <a:ext uri="{FF2B5EF4-FFF2-40B4-BE49-F238E27FC236}">
                <a16:creationId xmlns:a16="http://schemas.microsoft.com/office/drawing/2014/main" id="{D6AC1690-BE22-174C-A797-3F0DA207F1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39279" y="543270"/>
            <a:ext cx="799963" cy="22705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39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100261" indent="0">
              <a:buFontTx/>
              <a:buNone/>
              <a:defRPr>
                <a:solidFill>
                  <a:schemeClr val="bg1"/>
                </a:solidFill>
              </a:defRPr>
            </a:lvl2pPr>
            <a:lvl3pPr marL="200522" indent="0">
              <a:buFontTx/>
              <a:buNone/>
              <a:defRPr>
                <a:solidFill>
                  <a:schemeClr val="bg1"/>
                </a:solidFill>
              </a:defRPr>
            </a:lvl3pPr>
            <a:lvl4pPr marL="300783" indent="0">
              <a:buFontTx/>
              <a:buNone/>
              <a:defRPr>
                <a:solidFill>
                  <a:schemeClr val="bg1"/>
                </a:solidFill>
              </a:defRPr>
            </a:lvl4pPr>
            <a:lvl5pPr marL="40104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405550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9287-39B1-4B60-B84F-520AD170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043E-4B96-4CE8-8124-1D8B9B3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B05D-E1F6-4BF3-BC9E-837A8C0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46BF-0862-4EEF-8B5A-E02E5C1D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E8F-048A-4B68-9126-B2FFE53C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3C6F-5791-4C5C-8183-0F3A0200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3" y="1785727"/>
            <a:ext cx="4732020" cy="297952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9807-12DA-4E49-ABDA-95253991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333" y="4793440"/>
            <a:ext cx="4732020" cy="1566862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29F5-0CF0-4380-9B72-5F56D57B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082A-953C-4D5D-B492-AF14421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B372-E9EB-4540-B47E-258F39A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D768-B08C-4C31-A6C4-4F4C12C7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32A3-C87D-4FFE-A0C7-65BD7757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906764"/>
            <a:ext cx="2331720" cy="4544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32FD-3C39-4EC9-8721-279A63BC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490" y="1906764"/>
            <a:ext cx="2331720" cy="4544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1DD8-9B70-4459-84CA-D7FAE7F3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6E1A-DED7-439E-9D11-134F0394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B415-6B4C-4D6B-8F27-E3FDC70B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CA9F-2582-4B88-90C4-80726CD2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381353"/>
            <a:ext cx="4732020" cy="1384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AB67-DA9B-4A3A-8467-387B2E2A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05" y="1755882"/>
            <a:ext cx="2321004" cy="8605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EF945-4E4A-416A-84FC-B9BD7ABA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05" y="2616412"/>
            <a:ext cx="2321004" cy="384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D2619-B627-4695-8FEB-C6CFC9A15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7490" y="1755882"/>
            <a:ext cx="2332435" cy="8605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7177-43A3-4CA8-8001-C2F3C85F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7490" y="2616412"/>
            <a:ext cx="2332435" cy="384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05378-F500-42E1-BCC6-90677A6F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CED0F-EAE0-4FEF-8C24-8E8EF34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97CDD-5BCC-4E57-B93D-56BC52E5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9FD6-1D9F-4399-8994-D37727D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7230-80D4-41DB-821E-1812913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FEEF-59E3-49CD-BBAC-A22BD46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70BB4-C9F4-4C43-B63A-98AD3351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FDDC-6BC6-404B-9376-B7AD23D2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2F3F9-F283-4732-B382-ECAA43DF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CEA7-13C0-413A-B8D8-FD2F1DFF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C07D-2FDC-49A5-891F-2A2C48AE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77520"/>
            <a:ext cx="1769507" cy="167132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4955-09AB-456B-9107-6E45D6A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35" y="1031311"/>
            <a:ext cx="2777490" cy="509023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0966-E9D1-42E3-B04A-DC74F92C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48840"/>
            <a:ext cx="1769507" cy="3980992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52151-1A24-44AF-9345-6BFB43B9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D142-9025-49CA-8CC4-84F94C4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10D7-D244-447C-A9D9-A612767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50D-660C-4805-B458-67AF1125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77520"/>
            <a:ext cx="1769507" cy="167132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0F0A7-6E26-4F5F-B6C2-759413AE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32435" y="1031311"/>
            <a:ext cx="2777490" cy="5090231"/>
          </a:xfrm>
        </p:spPr>
        <p:txBody>
          <a:bodyPr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C6773-481E-485A-BC00-208E8802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48840"/>
            <a:ext cx="1769507" cy="3980992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D884-B504-4DDD-9A53-7F8A5610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5F2-D971-4262-9B3F-2ED44C8FE80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9768-936B-4DE2-9F85-F8B6CCA4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7CDB-8070-413F-8EAD-4F25F4F3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F7B6C-0EB0-494F-8EF5-9778AEF5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81353"/>
            <a:ext cx="4732020" cy="138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FC7E-3AA6-4ED7-AB85-B2A7A76D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" y="1906764"/>
            <a:ext cx="4732020" cy="4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02A2-21B6-43F6-B184-6589F823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190" y="6638855"/>
            <a:ext cx="1234440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AE54-5642-FD4E-8B7A-C786568D42A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2248-FB30-4D83-9918-562A174C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7370" y="6638855"/>
            <a:ext cx="1851660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71B8-D841-4984-97F1-EFB813872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74770" y="6638855"/>
            <a:ext cx="1234440" cy="38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19C2D-86C1-43A2-B549-E67406535A98}"/>
              </a:ext>
            </a:extLst>
          </p:cNvPr>
          <p:cNvSpPr/>
          <p:nvPr userDrawn="1"/>
        </p:nvSpPr>
        <p:spPr>
          <a:xfrm>
            <a:off x="0" y="6834766"/>
            <a:ext cx="5486400" cy="328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" dirty="0"/>
          </a:p>
        </p:txBody>
      </p:sp>
    </p:spTree>
    <p:extLst>
      <p:ext uri="{BB962C8B-B14F-4D97-AF65-F5344CB8AC3E}">
        <p14:creationId xmlns:p14="http://schemas.microsoft.com/office/powerpoint/2010/main" val="200289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9" r:id="rId17"/>
    <p:sldLayoutId id="2147483678" r:id="rId18"/>
  </p:sldLayoutIdLst>
  <p:hf hdr="0"/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E100-D0F6-4255-9691-66A9DA5A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23D5-B916-4512-8F8C-01415285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C7FF-F214-4B25-A7BD-11C61E8C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F9EF-7CA2-4F0C-9E1C-1E8375DF4DE2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2D9C-C2A4-4007-926B-DDF961BF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7985-18A5-4B01-BAF9-A64F14CB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AD2-4092-41E7-94EC-EDD5E6EC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5F55-24A9-4E7D-923D-E3E6AD13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8844-6B64-420C-BDB3-46DAF99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95F4-7583-4FE8-844A-D2238261A762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2761-8494-4A13-9748-1A4D74AD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6390-69ED-458A-8577-8C0F0D10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2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655-7E6A-4781-A830-91A65B8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F866-BD0E-4C4B-AF5F-C85AF5A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98B7-44CC-4B0F-8B1B-4F75E9D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7F2-5CE9-4DB6-A8D7-6F778DAF0C41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7FAA-0D82-461A-AFBD-AFB2EA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4A96-6599-441C-B1A7-77B8A8B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1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B39800E7-4362-4A70-9B48-B5AE1C9F4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83B94A-925B-4414-927F-DFD616E2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9AD2B3-D789-4FC7-A14D-89ADA76B73A8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ef88797d-310b-4d46-ad9c-0c23fa0c8d45"/>
    <ds:schemaRef ds:uri="876de33e-aaa5-4507-9b92-b84e676ded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45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cover</dc:title>
  <dc:creator>Ajay Nair</dc:creator>
  <cp:lastModifiedBy>Ajay Nair</cp:lastModifiedBy>
  <cp:revision>29</cp:revision>
  <cp:lastPrinted>2020-08-22T03:22:08Z</cp:lastPrinted>
  <dcterms:created xsi:type="dcterms:W3CDTF">2020-08-22T01:10:47Z</dcterms:created>
  <dcterms:modified xsi:type="dcterms:W3CDTF">2020-08-23T15:34:44Z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