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9" r:id="rId3"/>
    <p:sldId id="271" r:id="rId4"/>
    <p:sldId id="270" r:id="rId5"/>
    <p:sldId id="272" r:id="rId6"/>
    <p:sldId id="273" r:id="rId7"/>
    <p:sldId id="274" r:id="rId8"/>
    <p:sldId id="277" r:id="rId9"/>
    <p:sldId id="275" r:id="rId10"/>
    <p:sldId id="278" r:id="rId11"/>
    <p:sldId id="276" r:id="rId12"/>
    <p:sldId id="267" r:id="rId13"/>
    <p:sldId id="268" r:id="rId14"/>
    <p:sldId id="279" r:id="rId15"/>
    <p:sldId id="281" r:id="rId16"/>
    <p:sldId id="280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18E0E-2ED3-400A-8362-4C9A5573A492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86CC4-CC88-4575-A2DF-97EFA679D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605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BF37-F8A2-4F73-8053-2FF58ECC6F6B}" type="datetime1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SCIENCE, ASET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C8AA-0F99-49AB-8164-45F64561A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82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BFF5-2AA7-4FB5-B3DA-4FE140C2377A}" type="datetime1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SCIENCE, ASET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C8AA-0F99-49AB-8164-45F64561A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84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6E62-741D-47DA-9B11-811A5D5E4D91}" type="datetime1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SCIENCE, ASET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C8AA-0F99-49AB-8164-45F64561A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60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9A8C-9901-43B2-B3B5-EB7BAD88C502}" type="datetime1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SCIENCE, ASET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C8AA-0F99-49AB-8164-45F64561A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71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D0DC-C497-4385-91D1-BF5813DC9204}" type="datetime1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SCIENCE, ASET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C8AA-0F99-49AB-8164-45F64561A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82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DA6B-3F9A-42E9-80F8-15A432C39B3D}" type="datetime1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SCIENCE, ASET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C8AA-0F99-49AB-8164-45F64561A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88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18A4-707A-4E4F-8B42-5ABD3A0A1942}" type="datetime1">
              <a:rPr lang="en-IN" smtClean="0"/>
              <a:t>18-11-2019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SCIENCE, ASET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C8AA-0F99-49AB-8164-45F64561A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28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9CA7-B991-42B8-98A4-926C05209F1D}" type="datetime1">
              <a:rPr lang="en-IN" smtClean="0"/>
              <a:t>18-11-2019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SCIENCE, ASET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C8AA-0F99-49AB-8164-45F64561A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05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6050-CEA6-4EEF-979C-FE6E056B70E9}" type="datetime1">
              <a:rPr lang="en-IN" smtClean="0"/>
              <a:t>18-11-2019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SCIENCE, ASET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C8AA-0F99-49AB-8164-45F64561A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93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2C74-F3F3-4B4A-962B-8FA5E066489D}" type="datetime1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SCIENCE, ASET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C8AA-0F99-49AB-8164-45F64561A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16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609E-F28D-456D-BF97-8E53D049DA49}" type="datetime1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SCIENCE, ASET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C8AA-0F99-49AB-8164-45F64561A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9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3B8C7-FFE1-4C76-837E-0A8048198C6B}" type="datetime1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SCIENCE, ASET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2C8AA-0F99-49AB-8164-45F64561A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84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routhsrinivas.cs15fv13@nitk.edu.in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cs typeface="Times New Roman" panose="02020603050405020304" pitchFamily="18" charset="0"/>
              </a:rPr>
              <a:t>DEPARTMENT OF COMPUTER SCIENCE, ASET</a:t>
            </a:r>
            <a:endParaRPr lang="en-IN" dirty="0"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0567" y="1621651"/>
            <a:ext cx="4730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PROJECT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6735" y="2666072"/>
            <a:ext cx="8245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 : </a:t>
            </a:r>
            <a:r>
              <a:rPr lang="en-IN" sz="24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SITE DETECTION CHROME EXTENSION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79094" y="4530679"/>
            <a:ext cx="2926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Vishnu Prasad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Devaprasad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Ajay Prakash Nair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C8AA-0F99-49AB-8164-45F64561A57B}" type="slidenum">
              <a:rPr lang="en-IN" smtClean="0"/>
              <a:t>1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182335" y="3497069"/>
            <a:ext cx="3604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: Miss.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Aswathi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11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SCIENCE, ASET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C8AA-0F99-49AB-8164-45F64561A57B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6" y="2730137"/>
            <a:ext cx="10985863" cy="2087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5866" y="1437623"/>
            <a:ext cx="1680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67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SCIENCE, ASET</a:t>
            </a: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283131" y="2034679"/>
            <a:ext cx="6531428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en-IN" dirty="0" smtClean="0"/>
              <a:t> 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IN" dirty="0" smtClean="0"/>
              <a:t>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viewed by the user</a:t>
            </a:r>
          </a:p>
          <a:p>
            <a:endParaRPr lang="en-IN" dirty="0"/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IN" dirty="0" smtClean="0"/>
              <a:t>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Alert/Popup to the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16" y="2545040"/>
            <a:ext cx="1297389" cy="12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SCIENCE, ASET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C8AA-0F99-49AB-8164-45F64561A57B}" type="slidenum">
              <a:rPr lang="en-IN" smtClean="0"/>
              <a:t>12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255866" y="882830"/>
            <a:ext cx="1680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2" t="26460" r="63032" b="47511"/>
          <a:stretch/>
        </p:blipFill>
        <p:spPr>
          <a:xfrm>
            <a:off x="3511085" y="2050870"/>
            <a:ext cx="5169829" cy="273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SCIENCE, ASET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C8AA-0F99-49AB-8164-45F64561A57B}" type="slidenum">
              <a:rPr lang="en-IN" smtClean="0"/>
              <a:t>13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91" y="547415"/>
            <a:ext cx="9537418" cy="536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SCIENCE, ASET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C8AA-0F99-49AB-8164-45F64561A57B}" type="slidenum">
              <a:rPr lang="en-IN" smtClean="0"/>
              <a:t>14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62" y="436789"/>
            <a:ext cx="10184675" cy="572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48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SCIENCE, ASET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C8AA-0F99-49AB-8164-45F64561A57B}" type="slidenum">
              <a:rPr lang="en-IN" smtClean="0"/>
              <a:t>15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1" y="450124"/>
            <a:ext cx="10075817" cy="566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3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SCIENCE, ASET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C8AA-0F99-49AB-8164-45F64561A57B}" type="slidenum">
              <a:rPr lang="en-IN" smtClean="0"/>
              <a:t>16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97" y="417194"/>
            <a:ext cx="9875520" cy="555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62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SCIENCE, ASET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793301" y="2281647"/>
            <a:ext cx="66053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b="1" dirty="0"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  <a:r>
              <a:rPr lang="en-IN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YOU!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59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DEPARTMENT OF COMPUTER SCIENCE, ASET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25" y="1004838"/>
            <a:ext cx="4088675" cy="4088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2184" y="743228"/>
            <a:ext cx="3378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b="1" dirty="0"/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9417" y="12975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92184" y="1666909"/>
            <a:ext cx="78500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act that the attacker lure users to visit a fake website by developing a look alike website, and stealthily get users personal information such as username, password, financial details, account details, national security ID,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frequently used attack method is to send e-mails, messages, which can cause theft of data or personal information. 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user leak their passwords if an attacker  asked them to update via http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sent by them.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24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SCIENCE, ASET</a:t>
            </a:r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57835" y="710548"/>
            <a:ext cx="5459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 THAT ARE SIMILAR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7835" y="1628503"/>
            <a:ext cx="1011218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Machine Learning in Detection of Phishing Websites (March 2019)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 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L.M.R.J. Lobo;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Shrinidhi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Tapadiya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Sukanya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Kondapure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Sachita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Navadgi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Shivani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Yambal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Rupali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Naitam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Pratibha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Phishing Detection Using a Deep Learning Framework (2018)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 : Ping Yi,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Yuxiang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Guan,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Futai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Zou, Yao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Wei Wang, and Ting Zhu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phishing websites using an efficient feature-based machine learning framework (2018)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 :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Routhu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Srinivasa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Rao, Alwyn Roshan 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/>
              <a:t> </a:t>
            </a:r>
            <a:endParaRPr lang="en-GB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AutoShape 2" descr="Email author">
            <a:hlinkClick r:id="rId2" tooltip="routhsrinivas.cs15fv13@nitk.edu.in"/>
          </p:cNvPr>
          <p:cNvSpPr>
            <a:spLocks noChangeAspect="1" noChangeArrowheads="1"/>
          </p:cNvSpPr>
          <p:nvPr/>
        </p:nvSpPr>
        <p:spPr bwMode="auto">
          <a:xfrm>
            <a:off x="2365375" y="-27463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02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SCIENCE, ASET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680755" y="1515291"/>
            <a:ext cx="77802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browser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 that aims to detect phishing websites and warn the user.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343" y="3577589"/>
            <a:ext cx="28956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SCIENCE, ASET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754274" y="2185851"/>
            <a:ext cx="5488810" cy="2087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0" indent="-285750">
              <a:lnSpc>
                <a:spcPct val="100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en-GB" sz="2000" kern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kern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mplemented </a:t>
            </a:r>
            <a:r>
              <a:rPr lang="en-GB" sz="2000" kern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day to </a:t>
            </a:r>
            <a:r>
              <a:rPr lang="en-GB" sz="2000" kern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 </a:t>
            </a:r>
            <a:r>
              <a:rPr lang="en-GB" sz="2000" kern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</a:p>
          <a:p>
            <a:pPr marL="360000" indent="-285750">
              <a:lnSpc>
                <a:spcPct val="100000"/>
              </a:lnSpc>
              <a:spcBef>
                <a:spcPts val="3140"/>
              </a:spcBef>
              <a:buFont typeface="Arial" panose="020B0604020202020204" pitchFamily="34" charset="0"/>
              <a:buChar char="•"/>
            </a:pPr>
            <a:r>
              <a:rPr lang="en-GB" sz="2000" kern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Browser </a:t>
            </a:r>
            <a:r>
              <a:rPr lang="en-GB" sz="2000" kern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 with ML prediction  mechanism</a:t>
            </a:r>
          </a:p>
          <a:p>
            <a:pPr marL="360000" indent="-285750">
              <a:lnSpc>
                <a:spcPct val="100000"/>
              </a:lnSpc>
              <a:spcBef>
                <a:spcPts val="3140"/>
              </a:spcBef>
              <a:buFont typeface="Arial" panose="020B0604020202020204" pitchFamily="34" charset="0"/>
              <a:buChar char="•"/>
            </a:pPr>
            <a:r>
              <a:rPr lang="en-GB" sz="2000" kern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Real </a:t>
            </a:r>
            <a:r>
              <a:rPr lang="en-GB" sz="2000" kern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rapid detection</a:t>
            </a:r>
          </a:p>
          <a:p>
            <a:endParaRPr lang="en-IN" kern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32354" y="1235528"/>
            <a:ext cx="4444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 THAT WE SOLVE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3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SCIENCE, ASET</a:t>
            </a:r>
            <a:endParaRPr lang="en-IN"/>
          </a:p>
        </p:txBody>
      </p:sp>
      <p:sp>
        <p:nvSpPr>
          <p:cNvPr id="3" name="object 4"/>
          <p:cNvSpPr/>
          <p:nvPr/>
        </p:nvSpPr>
        <p:spPr>
          <a:xfrm rot="5400000">
            <a:off x="4033046" y="-1072642"/>
            <a:ext cx="3890269" cy="7672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/>
          <p:cNvSpPr txBox="1"/>
          <p:nvPr/>
        </p:nvSpPr>
        <p:spPr>
          <a:xfrm>
            <a:off x="4650739" y="5370234"/>
            <a:ext cx="40491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5850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SCIENCE, ASET</a:t>
            </a: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966764" y="1061832"/>
            <a:ext cx="6783977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dirty="0" smtClean="0"/>
              <a:t>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arff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(attribute relation ﬁle format)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 data in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1539" y="3839889"/>
            <a:ext cx="64544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</a:p>
          <a:p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dataset into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examine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characteristics split training and test set export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398" y="2395876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SCIENCE, ASET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C8AA-0F99-49AB-8164-45F64561A57B}" type="slidenum">
              <a:rPr lang="en-IN" smtClean="0"/>
              <a:t>8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5" y="2370397"/>
            <a:ext cx="10959737" cy="2503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55866" y="1248590"/>
            <a:ext cx="1680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8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SCIENCE, ASET</a:t>
            </a: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211978" y="835968"/>
            <a:ext cx="6096000" cy="22775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IN" dirty="0"/>
              <a:t> 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IN" dirty="0" smtClean="0"/>
              <a:t>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 data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lang="en-IN" sz="2000" dirty="0" smtClean="0"/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IN" dirty="0" smtClean="0"/>
              <a:t>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random forest classiﬁer model </a:t>
            </a:r>
          </a:p>
          <a:p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2342607" y="3626936"/>
            <a:ext cx="638338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training set from file calculate cross validation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random forest classifier load testing set from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f1 score on testing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32281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478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</dc:creator>
  <cp:lastModifiedBy>Ajay</cp:lastModifiedBy>
  <cp:revision>26</cp:revision>
  <dcterms:created xsi:type="dcterms:W3CDTF">2019-10-13T13:26:21Z</dcterms:created>
  <dcterms:modified xsi:type="dcterms:W3CDTF">2019-11-18T04:03:32Z</dcterms:modified>
</cp:coreProperties>
</file>