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>
        <p:scale>
          <a:sx n="130" d="100"/>
          <a:sy n="130" d="100"/>
        </p:scale>
        <p:origin x="-1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5E39-3685-2A4C-A3CA-90028B6FE28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E524-7E28-C540-9471-FE448F888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87" y="900113"/>
            <a:ext cx="18542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900113"/>
            <a:ext cx="18542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87" y="3228975"/>
            <a:ext cx="18542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0" y="3228975"/>
            <a:ext cx="18542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797300" y="1782763"/>
            <a:ext cx="46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/>
                </a:solidFill>
              </a:rPr>
              <a:t>Cochi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0050" y="57785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Qtr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1 2016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7277" y="57785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Qtr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2 2016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7314" y="291496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Qtr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3 2016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7277" y="291814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Qtr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4 2016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5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Holmes</dc:creator>
  <cp:lastModifiedBy>Eli Holmes</cp:lastModifiedBy>
  <cp:revision>2</cp:revision>
  <dcterms:created xsi:type="dcterms:W3CDTF">2017-11-14T02:21:32Z</dcterms:created>
  <dcterms:modified xsi:type="dcterms:W3CDTF">2017-11-14T02:47:37Z</dcterms:modified>
</cp:coreProperties>
</file>