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Enhancing Git Repository Management with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Streamlining Database Changes in Our CICD Process</a:t>
            </a:r>
          </a:p>
          <a:p>
            <a:r>
              <a:t>Your Name &amp; 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 2: `check.sh`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**Functionality**: Checks out a specified branch.</a:t>
            </a:r>
          </a:p>
          <a:p>
            <a:r>
              <a:t>**Usage**:</a:t>
            </a:r>
          </a:p>
          <a:p>
            <a:r>
              <a:t>```bash</a:t>
            </a:r>
          </a:p>
          <a:p>
            <a:r>
              <a:t>./check.sh -b &lt;branch_name&gt;</a:t>
            </a:r>
          </a:p>
          <a:p>
            <a:r>
              <a:t>```</a:t>
            </a:r>
          </a:p>
          <a:p>
            <a:r>
              <a:t>- Specify repository path: `./check.sh -p &lt;repository_path&gt; -b &lt;branch_name&gt;`</a:t>
            </a:r>
          </a:p>
          <a:p>
            <a:r>
              <a:t>- Help message: `./check.sh -h`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 3: `base.sh`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**Functionality**: Commits and pushes changes to the repository.</a:t>
            </a:r>
          </a:p>
          <a:p>
            <a:r>
              <a:t>**Usage**:</a:t>
            </a:r>
          </a:p>
          <a:p>
            <a:r>
              <a:t>```bash</a:t>
            </a:r>
          </a:p>
          <a:p>
            <a:r>
              <a:t>./base.sh -m "&lt;commit_message&gt;"</a:t>
            </a:r>
          </a:p>
          <a:p>
            <a:r>
              <a:t>```</a:t>
            </a:r>
          </a:p>
          <a:p>
            <a:r>
              <a:t>- Use commit message from `commit_message.txt`: `./base.sh`</a:t>
            </a:r>
          </a:p>
          <a:p>
            <a:r>
              <a:t>- Help message: `./base.sh -h`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 4: `config.sh`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**Functionality**: Similar to `base.sh`, but modifies the commit message.</a:t>
            </a:r>
          </a:p>
          <a:p>
            <a:r>
              <a:t>**Usage**:</a:t>
            </a:r>
          </a:p>
          <a:p>
            <a:r>
              <a:t>```bash</a:t>
            </a:r>
          </a:p>
          <a:p>
            <a:r>
              <a:t>./config.sh -m "&lt;commit_message&gt;"</a:t>
            </a:r>
          </a:p>
          <a:p>
            <a:r>
              <a:t>```</a:t>
            </a:r>
          </a:p>
          <a:p>
            <a:r>
              <a:t>- Use default message: `./config.sh`</a:t>
            </a:r>
          </a:p>
          <a:p>
            <a:r>
              <a:t>- Help message: `./config.sh -h`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 5: `reset.sh`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**Functionality**: Resets specified number of commits on a branch.</a:t>
            </a:r>
          </a:p>
          <a:p>
            <a:r>
              <a:t>**Usage**:</a:t>
            </a:r>
          </a:p>
          <a:p>
            <a:r>
              <a:t>```bash</a:t>
            </a:r>
          </a:p>
          <a:p>
            <a:r>
              <a:t>./reset.sh -n &lt;num_commits&gt;</a:t>
            </a:r>
          </a:p>
          <a:p>
            <a:r>
              <a:t>```</a:t>
            </a:r>
          </a:p>
          <a:p>
            <a:r>
              <a:t>- Specify branch and repository path: `./reset.sh -p &lt;repository_path&gt; -b &lt;branch_name&gt; -n &lt;num_commits&gt;`</a:t>
            </a:r>
          </a:p>
          <a:p>
            <a:r>
              <a:t>- Help message: `./reset.sh -h`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Scripts for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**Backup Script**: Automates backup of the database.</a:t>
            </a:r>
          </a:p>
          <a:p>
            <a:r>
              <a:t>- **Merge Script**: Automates merging branches.</a:t>
            </a:r>
          </a:p>
          <a:p>
            <a:r>
              <a:t>- **Rollback Script**: Quickly reverts database changes.</a:t>
            </a:r>
          </a:p>
          <a:p>
            <a:r>
              <a:t>- **Status Report Script**: Generates repository status reports.</a:t>
            </a:r>
          </a:p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Automation enhances accuracy and reduces manual workload.</a:t>
            </a:r>
          </a:p>
          <a:p>
            <a:r>
              <a:t>- Improved collaboration and consistency in database changes.</a:t>
            </a:r>
          </a:p>
          <a:p>
            <a:r>
              <a:t>- Explore and implement these scripts to streamline operations.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floor for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CI/CD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Continuous Integration (CI) and Continuous Deployment (CD) are practices that help teams deliver code changes more frequently and reliably.</a:t>
            </a:r>
          </a:p>
          <a:p/>
          <a:p>
            <a:r>
              <a:t>Key Benefits:</a:t>
            </a:r>
          </a:p>
          <a:p>
            <a:r>
              <a:t>- Faster delivery of features</a:t>
            </a:r>
          </a:p>
          <a:p>
            <a:r>
              <a:t>- Early detection of defects</a:t>
            </a:r>
          </a:p>
          <a:p>
            <a:r>
              <a:t>- Improved collaboration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Process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Diagram illustrating the CI/CD process: Development -&gt; Testing -&gt; Deployment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Project CI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our team, we utilize a CI process focused on database changes with the following branches:</a:t>
            </a:r>
          </a:p>
          <a:p>
            <a:r>
              <a:t>- **Master**: Main branch for development.</a:t>
            </a:r>
          </a:p>
          <a:p>
            <a:r>
              <a:t>- **Release**: Contains the latest release (currently 3.13).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Current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Manual execution of Git commands leads to errors.</a:t>
            </a:r>
          </a:p>
          <a:p>
            <a:r>
              <a:t>- Time-consuming processes without automation.</a:t>
            </a:r>
          </a:p>
          <a:p>
            <a:r>
              <a:t>- Inconsistent operations across team members.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Improvements with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Streamlined Git operations with scripts.</a:t>
            </a:r>
          </a:p>
          <a:p>
            <a:r>
              <a:t>- Reduced manual effort and errors.</a:t>
            </a:r>
          </a:p>
          <a:p>
            <a:r>
              <a:t>- Consistent and reliable management of database changes.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Repository Management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repository contains a set of Bash scripts designed for managing Git repositories:</a:t>
            </a:r>
          </a:p>
          <a:p>
            <a:r>
              <a:t>- **`s.sh`**: Displays the status of a Git repository.</a:t>
            </a:r>
          </a:p>
          <a:p>
            <a:r>
              <a:t>- **`check.sh`**: Checks out a specified branch.</a:t>
            </a:r>
          </a:p>
          <a:p>
            <a:r>
              <a:t>- **`base.sh`**: Commits and pushes changes.</a:t>
            </a:r>
          </a:p>
          <a:p>
            <a:r>
              <a:t>- **`config.sh`**: Modifies commit messages.</a:t>
            </a:r>
          </a:p>
          <a:p>
            <a:r>
              <a:t>- **`reset.sh`**: Resets specified commits on a branch.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Setup the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Ensure Git is installed.</a:t>
            </a:r>
          </a:p>
          <a:p>
            <a:r>
              <a:t>2. Create a file named `repo_details.txt` with repository path and branch name.</a:t>
            </a:r>
          </a:p>
          <a:p>
            <a:r>
              <a:t>3. For `base.sh` and `config.sh`, create a file named `commit_message.txt`.</a:t>
            </a:r>
          </a:p>
          <a:p>
            <a:r>
              <a:t>4. Make scripts executable:</a:t>
            </a:r>
          </a:p>
          <a:p>
            <a:r>
              <a:t>   ```bash</a:t>
            </a:r>
          </a:p>
          <a:p>
            <a:r>
              <a:t>   chmod +x &lt;script_name&gt;.sh</a:t>
            </a:r>
          </a:p>
          <a:p>
            <a:r>
              <a:t>   ```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 1: `s.sh`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**Functionality**: Displays the status of a Git repository.</a:t>
            </a:r>
          </a:p>
          <a:p>
            <a:r>
              <a:t>**Usage**:</a:t>
            </a:r>
          </a:p>
          <a:p>
            <a:r>
              <a:t>```bash</a:t>
            </a:r>
          </a:p>
          <a:p>
            <a:r>
              <a:t>./s.sh -p &lt;repository_path&gt;</a:t>
            </a:r>
          </a:p>
          <a:p>
            <a:r>
              <a:t>```</a:t>
            </a:r>
          </a:p>
          <a:p>
            <a:r>
              <a:t>- Default path from `repo_details.txt`: `./s.sh`</a:t>
            </a:r>
          </a:p>
          <a:p>
            <a:r>
              <a:t>- Help message: `./s.sh -h`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