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7FFFF110_E0F5DEC.xml" ContentType="application/vnd.ms-powerpoint.comments+xml"/>
  <Override PartName="/ppt/ink/ink1.xml" ContentType="application/inkml+xml"/>
  <Override PartName="/ppt/ink/ink2.xml" ContentType="application/inkml+xml"/>
  <Override PartName="/ppt/ink/ink3.xml" ContentType="application/inkml+xml"/>
  <Override PartName="/ppt/comments/modernComment_7FFFF113_D923F05E.xml" ContentType="application/vnd.ms-powerpoint.comments+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75" r:id="rId1"/>
  </p:sldMasterIdLst>
  <p:notesMasterIdLst>
    <p:notesMasterId r:id="rId16"/>
  </p:notesMasterIdLst>
  <p:handoutMasterIdLst>
    <p:handoutMasterId r:id="rId17"/>
  </p:handoutMasterIdLst>
  <p:sldIdLst>
    <p:sldId id="2147479816" r:id="rId2"/>
    <p:sldId id="2147479820" r:id="rId3"/>
    <p:sldId id="2147479821" r:id="rId4"/>
    <p:sldId id="2147479823" r:id="rId5"/>
    <p:sldId id="2147479824" r:id="rId6"/>
    <p:sldId id="2147479827" r:id="rId7"/>
    <p:sldId id="2147479829" r:id="rId8"/>
    <p:sldId id="2147479830" r:id="rId9"/>
    <p:sldId id="2147479825" r:id="rId10"/>
    <p:sldId id="2147479832" r:id="rId11"/>
    <p:sldId id="2147479826" r:id="rId12"/>
    <p:sldId id="2147479828" r:id="rId13"/>
    <p:sldId id="2147479831" r:id="rId14"/>
    <p:sldId id="2147479754" r:id="rId15"/>
  </p:sldIdLst>
  <p:sldSz cx="12192000" cy="6858000"/>
  <p:notesSz cx="7010400" cy="9296400"/>
  <p:embeddedFontLst>
    <p:embeddedFont>
      <p:font typeface="Barlow" pitchFamily="2" charset="77"/>
      <p:regular r:id="rId18"/>
      <p:bold r:id="rId19"/>
      <p:italic r:id="rId20"/>
      <p:boldItalic r:id="rId21"/>
    </p:embeddedFont>
    <p:embeddedFont>
      <p:font typeface="Barlow Medium" pitchFamily="2" charset="77"/>
      <p:regular r:id="rId22"/>
      <p:italic r:id="rId23"/>
    </p:embeddedFont>
    <p:embeddedFont>
      <p:font typeface="Barlow SemiBold" pitchFamily="2" charset="77"/>
      <p:regular r:id="rId24"/>
      <p:bold r:id="rId25"/>
      <p:italic r:id="rId26"/>
      <p:boldItalic r:id="rId27"/>
    </p:embeddedFont>
    <p:embeddedFont>
      <p:font typeface="Wingdings 3" pitchFamily="2" charset="2"/>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39A102E-CA34-60C4-6BE7-C4A4D294479D}" name="Al Dujaili, Ash" initials="ADA" userId="S::ash.aldujaili@analog.com::684209da-91ca-4fa3-86ed-2d708916d2be" providerId="AD"/>
  <p188:author id="{11CFB64D-9294-73B9-698D-53AC9DE94753}" name="Gildred, Terrence" initials="TG" userId="S::Terrence.Gildred@analog.com::41e59cfa-3130-4dc8-bb17-32cbb5d94a2b" providerId="AD"/>
  <p188:author id="{41FBDE72-86AA-DC0A-EAE6-FBCFD12921ED}" name="Shah, Nimay" initials="" userId="S::Nimay.Shah@analog.com::13cb806f-1362-49aa-9001-dea2dd4c2537" providerId="AD"/>
  <p188:author id="{4362A989-ADF1-2C6E-632F-B5F36C5EF0E7}" name="Al Dujaili, Ash" initials="AA" userId="S::Ash.AlDujaili@analog.com::684209da-91ca-4fa3-86ed-2d708916d2be" providerId="AD"/>
  <p188:author id="{B40A17AA-FB2B-48A9-008A-FE8A51F67940}" name="Modi, Kaushal" initials="MK" userId="S::Kaushal.Modi@analog.com::fcf96895-1a49-438c-bc16-4435f9b742a4" providerId="AD"/>
  <p188:author id="{9F151DE2-766A-42B1-0845-564F1EFC92C8}" name="Corley, Chuck" initials="CC" userId="S::Chuck.Corley@analog.com::9b82cf21-72de-4287-943d-2b8797d81e32" providerId="AD"/>
  <p188:author id="{B32441EB-C32A-3CA3-B2FD-35A7E093F3DD}" name="Shaw, Shelly" initials="SS" userId="S::shelly.shaw@analog.com::fffc5d37-691b-410b-b340-04c3784de47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 " initials=" "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F"/>
    <a:srgbClr val="D8D9DF"/>
    <a:srgbClr val="6DE9EC"/>
    <a:srgbClr val="6DE1EC"/>
    <a:srgbClr val="F0F0F2"/>
    <a:srgbClr val="E2E3E6"/>
    <a:srgbClr val="D9D9DE"/>
    <a:srgbClr val="9EA1AE"/>
    <a:srgbClr val="D9E1E4"/>
    <a:srgbClr val="E7ECEC"/>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F012F2-20D1-414E-A265-E170AC0B699B}" v="24" dt="2024-08-02T01:19:25.648"/>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Where do ASIC DV engineers spend their time?</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Where ASIC DV engineers spend their time</c:v>
                </c:pt>
              </c:strCache>
            </c:strRef>
          </c:tx>
          <c:dPt>
            <c:idx val="0"/>
            <c:bubble3D val="0"/>
            <c:explosion val="5"/>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C27-F54B-89DD-0B23E8B3B05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128-4CAD-AACB-E6FF0974312A}"/>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128-4CAD-AACB-E6FF0974312A}"/>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128-4CAD-AACB-E6FF0974312A}"/>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0128-4CAD-AACB-E6FF0974312A}"/>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Sheet1!$A$2:$A$6</c:f>
              <c:strCache>
                <c:ptCount val="5"/>
                <c:pt idx="0">
                  <c:v>Debug</c:v>
                </c:pt>
                <c:pt idx="1">
                  <c:v>Creating Tests and Running Simulation</c:v>
                </c:pt>
                <c:pt idx="2">
                  <c:v>Testbench Development</c:v>
                </c:pt>
                <c:pt idx="3">
                  <c:v>Test Planning</c:v>
                </c:pt>
                <c:pt idx="4">
                  <c:v>Other</c:v>
                </c:pt>
              </c:strCache>
            </c:strRef>
          </c:cat>
          <c:val>
            <c:numRef>
              <c:f>Sheet1!$B$2:$B$6</c:f>
              <c:numCache>
                <c:formatCode>0%</c:formatCode>
                <c:ptCount val="5"/>
                <c:pt idx="0">
                  <c:v>0.47</c:v>
                </c:pt>
                <c:pt idx="1">
                  <c:v>0.21</c:v>
                </c:pt>
                <c:pt idx="2">
                  <c:v>0.15</c:v>
                </c:pt>
                <c:pt idx="3">
                  <c:v>0.13</c:v>
                </c:pt>
                <c:pt idx="4">
                  <c:v>0.05</c:v>
                </c:pt>
              </c:numCache>
            </c:numRef>
          </c:val>
          <c:extLst>
            <c:ext xmlns:c16="http://schemas.microsoft.com/office/drawing/2014/chart" uri="{C3380CC4-5D6E-409C-BE32-E72D297353CC}">
              <c16:uniqueId val="{00000000-6C27-F54B-89DD-0B23E8B3B05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manualLayout>
          <c:xMode val="edge"/>
          <c:yMode val="edge"/>
          <c:x val="2.4166771213920614E-2"/>
          <c:y val="0.75594998019767379"/>
          <c:w val="0.95166626515389974"/>
          <c:h val="0.23018111120170998"/>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omments/modernComment_7FFFF110_E0F5DEC.xml><?xml version="1.0" encoding="utf-8"?>
<p188:cmLst xmlns:a="http://schemas.openxmlformats.org/drawingml/2006/main" xmlns:r="http://schemas.openxmlformats.org/officeDocument/2006/relationships" xmlns:p188="http://schemas.microsoft.com/office/powerpoint/2018/8/main">
  <p188:cm id="{4CCE64C3-C9A9-4D44-9C34-520FEA84DACA}" authorId="{4362A989-ADF1-2C6E-632F-B5F36C5EF0E7}" status="resolved" created="2024-07-02T19:13:33.577" complete="100000">
    <pc:sldMkLst xmlns:pc="http://schemas.microsoft.com/office/powerpoint/2013/main/command">
      <pc:docMk/>
      <pc:sldMk cId="235888108" sldId="2147479824"/>
    </pc:sldMkLst>
    <p188:replyLst>
      <p188:reply id="{5E6F12B7-1F41-8E44-8BA4-2E478D174F1D}" authorId="{41FBDE72-86AA-DC0A-EAE6-FBCFD12921ED}" created="2024-07-02T19:17:54.867">
        <p188:txBody>
          <a:bodyPr/>
          <a:lstStyle/>
          <a:p>
            <a:r>
              <a:rPr lang="en-US"/>
              <a:t>Yes, I can create our own version of this diagram. This is from a small tool company called “vtool” and the tool is called “cogita pro” </a:t>
            </a:r>
          </a:p>
        </p188:txBody>
      </p188:reply>
      <p188:reply id="{767CDE9C-4F31-0945-B596-9C7596211CBE}" authorId="{4362A989-ADF1-2C6E-632F-B5F36C5EF0E7}" created="2024-07-02T19:19:16.129">
        <p188:txBody>
          <a:bodyPr/>
          <a:lstStyle/>
          <a:p>
            <a:r>
              <a:rPr lang="en-US"/>
              <a:t>It is very useful to give the big picture.
</a:t>
            </a:r>
          </a:p>
        </p188:txBody>
        <p188:extLst>
          <p:ext xmlns:p="http://schemas.openxmlformats.org/presentationml/2006/main" uri="{57CB4572-C831-44C2-8A1C-0ADB6CCDFE69}">
            <p223:reactions xmlns:p223="http://schemas.microsoft.com/office/powerpoint/2022/03/main">
              <p223:rxn type="👍">
                <p223:instance time="2024-07-02T19:20:53.311" authorId="{41FBDE72-86AA-DC0A-EAE6-FBCFD12921ED}"/>
              </p223:rxn>
            </p223:reactions>
          </p:ext>
        </p188:extLst>
      </p188:reply>
      <p188:reply id="{87A95B8E-67A0-1440-B605-4C4773928A47}" authorId="{41FBDE72-86AA-DC0A-EAE6-FBCFD12921ED}" created="2024-07-02T19:21:04.246">
        <p188:txBody>
          <a:bodyPr/>
          <a:lstStyle/>
          <a:p>
            <a:r>
              <a:rPr lang="en-US"/>
              <a:t>Yes, this is the “dream” </a:t>
            </a:r>
          </a:p>
        </p188:txBody>
        <p188:extLst>
          <p:ext xmlns:p="http://schemas.openxmlformats.org/presentationml/2006/main" uri="{57CB4572-C831-44C2-8A1C-0ADB6CCDFE69}">
            <p223:reactions xmlns:p223="http://schemas.microsoft.com/office/powerpoint/2022/03/main">
              <p223:rxn type="👍">
                <p223:instance time="2024-07-02T19:24:52.562" authorId="{4362A989-ADF1-2C6E-632F-B5F36C5EF0E7}"/>
              </p223:rxn>
            </p223:reactions>
          </p:ext>
        </p188:extLst>
      </p188:reply>
    </p188:replyLst>
    <p188:txBody>
      <a:bodyPr/>
      <a:lstStyle/>
      <a:p>
        <a:r>
          <a:rPr lang="en-US"/>
          <a:t>Nice! So from the diagram, I am thinking of highlighting `regression logs` as the focus of the challenge ? [@Shah, Nimay]
</a:t>
        </a:r>
      </a:p>
    </p188:txBody>
  </p188:cm>
</p188:cmLst>
</file>

<file path=ppt/comments/modernComment_7FFFF113_D923F05E.xml><?xml version="1.0" encoding="utf-8"?>
<p188:cmLst xmlns:a="http://schemas.openxmlformats.org/drawingml/2006/main" xmlns:r="http://schemas.openxmlformats.org/officeDocument/2006/relationships" xmlns:p188="http://schemas.microsoft.com/office/powerpoint/2018/8/main">
  <p188:cm id="{9C6724DF-59C8-FF44-9E06-40210E652679}" authorId="{41FBDE72-86AA-DC0A-EAE6-FBCFD12921ED}" status="resolved" created="2024-07-10T02:25:38.126" complete="100000">
    <pc:sldMkLst xmlns:pc="http://schemas.microsoft.com/office/powerpoint/2013/main/command">
      <pc:docMk/>
      <pc:sldMk cId="3643011166" sldId="2147479827"/>
    </pc:sldMkLst>
    <p188:replyLst>
      <p188:reply id="{F0D4E52D-CC94-492A-ABAB-686C022BF682}" authorId="{B40A17AA-FB2B-48A9-008A-FE8A51F67940}" created="2024-07-10T13:04:30.138">
        <p188:txBody>
          <a:bodyPr/>
          <a:lstStyle/>
          <a:p>
            <a:r>
              <a:rPr lang="en-US"/>
              <a:t>Yes, I will work on those today.
</a:t>
            </a:r>
          </a:p>
        </p188:txBody>
        <p188:extLst>
          <p:ext xmlns:p="http://schemas.openxmlformats.org/presentationml/2006/main" uri="{57CB4572-C831-44C2-8A1C-0ADB6CCDFE69}">
            <p223:reactions xmlns:p223="http://schemas.microsoft.com/office/powerpoint/2022/03/main">
              <p223:rxn type="👍">
                <p223:instance time="2024-07-10T13:49:47.659" authorId="{41FBDE72-86AA-DC0A-EAE6-FBCFD12921ED}"/>
              </p223:rxn>
            </p223:reactions>
          </p:ext>
        </p188:extLst>
      </p188:reply>
      <p188:reply id="{83C55E28-A115-4CF7-B957-CC592E2E0E02}" authorId="{B40A17AA-FB2B-48A9-008A-FE8A51F67940}" created="2024-07-11T00:04:55.103">
        <p188:txBody>
          <a:bodyPr/>
          <a:lstStyle/>
          <a:p>
            <a:r>
              <a:rPr lang="en-US"/>
              <a:t>I have updated this and the next slide</a:t>
            </a:r>
          </a:p>
        </p188:txBody>
      </p188:reply>
      <p188:reply id="{4A55281E-FCE6-274C-BF09-CB9614EBD1ED}" authorId="{41FBDE72-86AA-DC0A-EAE6-FBCFD12921ED}" created="2024-07-11T13:39:30.845">
        <p188:txBody>
          <a:bodyPr/>
          <a:lstStyle/>
          <a:p>
            <a:r>
              <a:rPr lang="en-US"/>
              <a:t>Looks great! Thanks, [@Modi, Kaushal]! </a:t>
            </a:r>
          </a:p>
        </p188:txBody>
      </p188:reply>
    </p188:replyLst>
    <p188:txBody>
      <a:bodyPr/>
      <a:lstStyle/>
      <a:p>
        <a:r>
          <a:rPr lang="en-US"/>
          <a:t>[@Modi, Kaushal] would it make sense to clean this slide up a bit in terms of verbosity and make the bullets more succinct? Also, do we have a snippet from a regression that has more failures so that the value of failure binning becomes clear? </a:t>
        </a:r>
      </a:p>
    </p188:txBody>
    <p188:extLst>
      <p:ext xmlns:p="http://schemas.openxmlformats.org/presentationml/2006/main" uri="{57CB4572-C831-44C2-8A1C-0ADB6CCDFE69}">
        <p223:reactions xmlns:p223="http://schemas.microsoft.com/office/powerpoint/2022/03/main">
          <p223:rxn type="👍">
            <p223:instance time="2024-07-10T02:25:59.421" authorId="{C39A102E-CA34-60C4-6BE7-C4A4D294479D}"/>
          </p223:rxn>
        </p223:reactions>
      </p:ext>
    </p188:extLst>
  </p188:cm>
</p188: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B877D6-D073-334E-BFBE-28A7D5FCCECE}" type="doc">
      <dgm:prSet loTypeId="urn:microsoft.com/office/officeart/2005/8/layout/hChevron3" loCatId="" qsTypeId="urn:microsoft.com/office/officeart/2005/8/quickstyle/3d3" qsCatId="3D" csTypeId="urn:microsoft.com/office/officeart/2005/8/colors/colorful2" csCatId="colorful" phldr="1"/>
      <dgm:spPr/>
    </dgm:pt>
    <dgm:pt modelId="{A7BEA096-DA94-8E45-94D1-12A08BE24222}">
      <dgm:prSet phldrT="[Text]"/>
      <dgm:spPr/>
      <dgm:t>
        <a:bodyPr/>
        <a:lstStyle/>
        <a:p>
          <a:r>
            <a:rPr lang="en-US"/>
            <a:t>Regression failures</a:t>
          </a:r>
        </a:p>
      </dgm:t>
    </dgm:pt>
    <dgm:pt modelId="{F137A8D9-AF07-C445-9988-BE504236A44F}" type="parTrans" cxnId="{36DAA746-E1E1-3840-AA28-6F382957FCFE}">
      <dgm:prSet/>
      <dgm:spPr/>
      <dgm:t>
        <a:bodyPr/>
        <a:lstStyle/>
        <a:p>
          <a:endParaRPr lang="en-US"/>
        </a:p>
      </dgm:t>
    </dgm:pt>
    <dgm:pt modelId="{C61BBA44-E2D9-5C4E-A6AE-0E765E4FB1A7}" type="sibTrans" cxnId="{36DAA746-E1E1-3840-AA28-6F382957FCFE}">
      <dgm:prSet/>
      <dgm:spPr/>
      <dgm:t>
        <a:bodyPr/>
        <a:lstStyle/>
        <a:p>
          <a:endParaRPr lang="en-US"/>
        </a:p>
      </dgm:t>
    </dgm:pt>
    <dgm:pt modelId="{85A11DDA-5ED2-3249-8918-29840E8814B3}">
      <dgm:prSet phldrT="[Text]"/>
      <dgm:spPr/>
      <dgm:t>
        <a:bodyPr/>
        <a:lstStyle/>
        <a:p>
          <a:r>
            <a:rPr lang="en-US"/>
            <a:t>Manual simulation log (VIP logs, tool logs, CPU traces, etc.) analysis</a:t>
          </a:r>
        </a:p>
      </dgm:t>
    </dgm:pt>
    <dgm:pt modelId="{E9572380-8D06-0440-9686-DDD36CF654E7}" type="parTrans" cxnId="{7C30A349-57E9-B841-9F4E-804833013022}">
      <dgm:prSet/>
      <dgm:spPr/>
      <dgm:t>
        <a:bodyPr/>
        <a:lstStyle/>
        <a:p>
          <a:endParaRPr lang="en-US"/>
        </a:p>
      </dgm:t>
    </dgm:pt>
    <dgm:pt modelId="{585CB860-0EE8-2A43-93DA-E6F4155406E6}" type="sibTrans" cxnId="{7C30A349-57E9-B841-9F4E-804833013022}">
      <dgm:prSet/>
      <dgm:spPr/>
      <dgm:t>
        <a:bodyPr/>
        <a:lstStyle/>
        <a:p>
          <a:endParaRPr lang="en-US"/>
        </a:p>
      </dgm:t>
    </dgm:pt>
    <dgm:pt modelId="{C179829D-35D0-0E4D-A3DD-DCCBAA6CD73E}">
      <dgm:prSet phldrT="[Text]"/>
      <dgm:spPr/>
      <dgm:t>
        <a:bodyPr/>
        <a:lstStyle/>
        <a:p>
          <a:r>
            <a:rPr lang="en-US"/>
            <a:t>Best guess high ROI failure(s)</a:t>
          </a:r>
        </a:p>
      </dgm:t>
    </dgm:pt>
    <dgm:pt modelId="{A683E50A-54DD-0645-ABA7-580865D0FE65}" type="parTrans" cxnId="{8D169D07-C3D5-0144-9F5D-FAFA059131FE}">
      <dgm:prSet/>
      <dgm:spPr/>
      <dgm:t>
        <a:bodyPr/>
        <a:lstStyle/>
        <a:p>
          <a:endParaRPr lang="en-US"/>
        </a:p>
      </dgm:t>
    </dgm:pt>
    <dgm:pt modelId="{8068597D-2093-0F49-9A40-864B6F068EC5}" type="sibTrans" cxnId="{8D169D07-C3D5-0144-9F5D-FAFA059131FE}">
      <dgm:prSet/>
      <dgm:spPr/>
      <dgm:t>
        <a:bodyPr/>
        <a:lstStyle/>
        <a:p>
          <a:endParaRPr lang="en-US"/>
        </a:p>
      </dgm:t>
    </dgm:pt>
    <dgm:pt modelId="{2DC7FCFE-91C9-B04E-9189-0FACC4842005}">
      <dgm:prSet phldrT="[Text]"/>
      <dgm:spPr/>
      <dgm:t>
        <a:bodyPr/>
        <a:lstStyle/>
        <a:p>
          <a:r>
            <a:rPr lang="en-US"/>
            <a:t>Waveform analysis, HW/SW co-debug</a:t>
          </a:r>
        </a:p>
      </dgm:t>
    </dgm:pt>
    <dgm:pt modelId="{9355D6D7-A985-9C41-B086-F7E98A1D538E}" type="parTrans" cxnId="{86BF1013-3574-8341-A087-1BD1AE037106}">
      <dgm:prSet/>
      <dgm:spPr/>
      <dgm:t>
        <a:bodyPr/>
        <a:lstStyle/>
        <a:p>
          <a:endParaRPr lang="en-US"/>
        </a:p>
      </dgm:t>
    </dgm:pt>
    <dgm:pt modelId="{97ADF0EA-72F0-9B4F-A6EE-B007C075659E}" type="sibTrans" cxnId="{86BF1013-3574-8341-A087-1BD1AE037106}">
      <dgm:prSet/>
      <dgm:spPr/>
      <dgm:t>
        <a:bodyPr/>
        <a:lstStyle/>
        <a:p>
          <a:endParaRPr lang="en-US"/>
        </a:p>
      </dgm:t>
    </dgm:pt>
    <dgm:pt modelId="{FB8521BC-C2E3-8D4E-9784-5F1FECFD1E25}">
      <dgm:prSet phldrT="[Text]"/>
      <dgm:spPr/>
      <dgm:t>
        <a:bodyPr/>
        <a:lstStyle/>
        <a:p>
          <a:r>
            <a:rPr lang="en-US"/>
            <a:t>Design and TB code commits</a:t>
          </a:r>
        </a:p>
      </dgm:t>
    </dgm:pt>
    <dgm:pt modelId="{A543CB18-6A32-5A48-A588-D14606110CDA}" type="parTrans" cxnId="{EF8B7ECA-08A1-4348-B0BF-96F886722C88}">
      <dgm:prSet/>
      <dgm:spPr/>
      <dgm:t>
        <a:bodyPr/>
        <a:lstStyle/>
        <a:p>
          <a:endParaRPr lang="en-US"/>
        </a:p>
      </dgm:t>
    </dgm:pt>
    <dgm:pt modelId="{4A4E62AA-1329-2247-86F7-19D5B079D64D}" type="sibTrans" cxnId="{EF8B7ECA-08A1-4348-B0BF-96F886722C88}">
      <dgm:prSet/>
      <dgm:spPr/>
      <dgm:t>
        <a:bodyPr/>
        <a:lstStyle/>
        <a:p>
          <a:endParaRPr lang="en-US"/>
        </a:p>
      </dgm:t>
    </dgm:pt>
    <dgm:pt modelId="{502ACE16-A49E-E546-9BFC-DB18AD35E89C}">
      <dgm:prSet phldrT="[Text]"/>
      <dgm:spPr/>
      <dgm:t>
        <a:bodyPr/>
        <a:lstStyle/>
        <a:p>
          <a:r>
            <a:rPr lang="en-US"/>
            <a:t>Arrive at root cause of failure (could be design or testbench)</a:t>
          </a:r>
        </a:p>
      </dgm:t>
    </dgm:pt>
    <dgm:pt modelId="{90B56F47-70A2-8147-824B-2DBE2C450647}" type="parTrans" cxnId="{FAB34910-A102-C847-AE4C-925D1CCD590D}">
      <dgm:prSet/>
      <dgm:spPr/>
      <dgm:t>
        <a:bodyPr/>
        <a:lstStyle/>
        <a:p>
          <a:endParaRPr lang="en-US"/>
        </a:p>
      </dgm:t>
    </dgm:pt>
    <dgm:pt modelId="{E21E3F29-875B-6E49-92CB-3D95504755D2}" type="sibTrans" cxnId="{FAB34910-A102-C847-AE4C-925D1CCD590D}">
      <dgm:prSet/>
      <dgm:spPr/>
      <dgm:t>
        <a:bodyPr/>
        <a:lstStyle/>
        <a:p>
          <a:endParaRPr lang="en-US"/>
        </a:p>
      </dgm:t>
    </dgm:pt>
    <dgm:pt modelId="{49C1D4EB-B3FC-F343-B131-9BAD05B8B306}">
      <dgm:prSet phldrT="[Text]"/>
      <dgm:spPr/>
      <dgm:t>
        <a:bodyPr/>
        <a:lstStyle/>
        <a:p>
          <a:r>
            <a:rPr lang="en-US"/>
            <a:t>Validate findings</a:t>
          </a:r>
        </a:p>
      </dgm:t>
    </dgm:pt>
    <dgm:pt modelId="{C9637D2A-DEC3-6941-9E7B-DD609CC51200}" type="parTrans" cxnId="{350FA73B-CE5F-BC47-83BA-74644183F4F6}">
      <dgm:prSet/>
      <dgm:spPr/>
      <dgm:t>
        <a:bodyPr/>
        <a:lstStyle/>
        <a:p>
          <a:endParaRPr lang="en-US"/>
        </a:p>
      </dgm:t>
    </dgm:pt>
    <dgm:pt modelId="{7F682741-59D8-524C-A165-4D8832066E85}" type="sibTrans" cxnId="{350FA73B-CE5F-BC47-83BA-74644183F4F6}">
      <dgm:prSet/>
      <dgm:spPr/>
      <dgm:t>
        <a:bodyPr/>
        <a:lstStyle/>
        <a:p>
          <a:endParaRPr lang="en-US"/>
        </a:p>
      </dgm:t>
    </dgm:pt>
    <dgm:pt modelId="{D17BF848-3FED-4946-A770-F1820D3BC626}" type="pres">
      <dgm:prSet presAssocID="{CBB877D6-D073-334E-BFBE-28A7D5FCCECE}" presName="Name0" presStyleCnt="0">
        <dgm:presLayoutVars>
          <dgm:dir/>
          <dgm:resizeHandles val="exact"/>
        </dgm:presLayoutVars>
      </dgm:prSet>
      <dgm:spPr/>
    </dgm:pt>
    <dgm:pt modelId="{2ABC1B89-E9AD-DE43-ABB4-83F4329D9D38}" type="pres">
      <dgm:prSet presAssocID="{A7BEA096-DA94-8E45-94D1-12A08BE24222}" presName="parTxOnly" presStyleLbl="node1" presStyleIdx="0" presStyleCnt="7">
        <dgm:presLayoutVars>
          <dgm:bulletEnabled val="1"/>
        </dgm:presLayoutVars>
      </dgm:prSet>
      <dgm:spPr/>
    </dgm:pt>
    <dgm:pt modelId="{659C0B89-C482-FD4B-ABF2-48791BB33168}" type="pres">
      <dgm:prSet presAssocID="{C61BBA44-E2D9-5C4E-A6AE-0E765E4FB1A7}" presName="parSpace" presStyleCnt="0"/>
      <dgm:spPr/>
    </dgm:pt>
    <dgm:pt modelId="{29DBB4BD-B38B-C742-B433-F58AAE16C988}" type="pres">
      <dgm:prSet presAssocID="{85A11DDA-5ED2-3249-8918-29840E8814B3}" presName="parTxOnly" presStyleLbl="node1" presStyleIdx="1" presStyleCnt="7">
        <dgm:presLayoutVars>
          <dgm:bulletEnabled val="1"/>
        </dgm:presLayoutVars>
      </dgm:prSet>
      <dgm:spPr/>
    </dgm:pt>
    <dgm:pt modelId="{DBFC9531-21EC-1A4D-99CA-647F60A083BF}" type="pres">
      <dgm:prSet presAssocID="{585CB860-0EE8-2A43-93DA-E6F4155406E6}" presName="parSpace" presStyleCnt="0"/>
      <dgm:spPr/>
    </dgm:pt>
    <dgm:pt modelId="{F9EE603F-C0AC-0D43-A937-375DC62FAE8B}" type="pres">
      <dgm:prSet presAssocID="{C179829D-35D0-0E4D-A3DD-DCCBAA6CD73E}" presName="parTxOnly" presStyleLbl="node1" presStyleIdx="2" presStyleCnt="7">
        <dgm:presLayoutVars>
          <dgm:bulletEnabled val="1"/>
        </dgm:presLayoutVars>
      </dgm:prSet>
      <dgm:spPr/>
    </dgm:pt>
    <dgm:pt modelId="{D9801E56-8845-1243-9D13-F53520EB0FAD}" type="pres">
      <dgm:prSet presAssocID="{8068597D-2093-0F49-9A40-864B6F068EC5}" presName="parSpace" presStyleCnt="0"/>
      <dgm:spPr/>
    </dgm:pt>
    <dgm:pt modelId="{F89F916A-AF06-A54D-8066-D82FF9D4AFBC}" type="pres">
      <dgm:prSet presAssocID="{2DC7FCFE-91C9-B04E-9189-0FACC4842005}" presName="parTxOnly" presStyleLbl="node1" presStyleIdx="3" presStyleCnt="7">
        <dgm:presLayoutVars>
          <dgm:bulletEnabled val="1"/>
        </dgm:presLayoutVars>
      </dgm:prSet>
      <dgm:spPr/>
    </dgm:pt>
    <dgm:pt modelId="{D1C29917-236A-7347-9564-2A6DE9FB0D35}" type="pres">
      <dgm:prSet presAssocID="{97ADF0EA-72F0-9B4F-A6EE-B007C075659E}" presName="parSpace" presStyleCnt="0"/>
      <dgm:spPr/>
    </dgm:pt>
    <dgm:pt modelId="{7E4770FA-50C9-5749-8D73-3BBF2026B68F}" type="pres">
      <dgm:prSet presAssocID="{FB8521BC-C2E3-8D4E-9784-5F1FECFD1E25}" presName="parTxOnly" presStyleLbl="node1" presStyleIdx="4" presStyleCnt="7">
        <dgm:presLayoutVars>
          <dgm:bulletEnabled val="1"/>
        </dgm:presLayoutVars>
      </dgm:prSet>
      <dgm:spPr/>
    </dgm:pt>
    <dgm:pt modelId="{FF21DBA9-7C9D-5245-80FB-0B82DC523FCB}" type="pres">
      <dgm:prSet presAssocID="{4A4E62AA-1329-2247-86F7-19D5B079D64D}" presName="parSpace" presStyleCnt="0"/>
      <dgm:spPr/>
    </dgm:pt>
    <dgm:pt modelId="{84726B94-F11B-7441-B3EF-B85DCFE46478}" type="pres">
      <dgm:prSet presAssocID="{502ACE16-A49E-E546-9BFC-DB18AD35E89C}" presName="parTxOnly" presStyleLbl="node1" presStyleIdx="5" presStyleCnt="7">
        <dgm:presLayoutVars>
          <dgm:bulletEnabled val="1"/>
        </dgm:presLayoutVars>
      </dgm:prSet>
      <dgm:spPr/>
    </dgm:pt>
    <dgm:pt modelId="{1A6203F6-112F-774F-9066-F8E646106252}" type="pres">
      <dgm:prSet presAssocID="{E21E3F29-875B-6E49-92CB-3D95504755D2}" presName="parSpace" presStyleCnt="0"/>
      <dgm:spPr/>
    </dgm:pt>
    <dgm:pt modelId="{784ED14F-11F1-0149-928A-ED36CBB33250}" type="pres">
      <dgm:prSet presAssocID="{49C1D4EB-B3FC-F343-B131-9BAD05B8B306}" presName="parTxOnly" presStyleLbl="node1" presStyleIdx="6" presStyleCnt="7">
        <dgm:presLayoutVars>
          <dgm:bulletEnabled val="1"/>
        </dgm:presLayoutVars>
      </dgm:prSet>
      <dgm:spPr/>
    </dgm:pt>
  </dgm:ptLst>
  <dgm:cxnLst>
    <dgm:cxn modelId="{8D169D07-C3D5-0144-9F5D-FAFA059131FE}" srcId="{CBB877D6-D073-334E-BFBE-28A7D5FCCECE}" destId="{C179829D-35D0-0E4D-A3DD-DCCBAA6CD73E}" srcOrd="2" destOrd="0" parTransId="{A683E50A-54DD-0645-ABA7-580865D0FE65}" sibTransId="{8068597D-2093-0F49-9A40-864B6F068EC5}"/>
    <dgm:cxn modelId="{FAB34910-A102-C847-AE4C-925D1CCD590D}" srcId="{CBB877D6-D073-334E-BFBE-28A7D5FCCECE}" destId="{502ACE16-A49E-E546-9BFC-DB18AD35E89C}" srcOrd="5" destOrd="0" parTransId="{90B56F47-70A2-8147-824B-2DBE2C450647}" sibTransId="{E21E3F29-875B-6E49-92CB-3D95504755D2}"/>
    <dgm:cxn modelId="{86BF1013-3574-8341-A087-1BD1AE037106}" srcId="{CBB877D6-D073-334E-BFBE-28A7D5FCCECE}" destId="{2DC7FCFE-91C9-B04E-9189-0FACC4842005}" srcOrd="3" destOrd="0" parTransId="{9355D6D7-A985-9C41-B086-F7E98A1D538E}" sibTransId="{97ADF0EA-72F0-9B4F-A6EE-B007C075659E}"/>
    <dgm:cxn modelId="{05F91E14-2A0E-3C43-BCD4-A40C3574CD89}" type="presOf" srcId="{2DC7FCFE-91C9-B04E-9189-0FACC4842005}" destId="{F89F916A-AF06-A54D-8066-D82FF9D4AFBC}" srcOrd="0" destOrd="0" presId="urn:microsoft.com/office/officeart/2005/8/layout/hChevron3"/>
    <dgm:cxn modelId="{23D04432-DA2C-994F-A73C-FEF38869AFBD}" type="presOf" srcId="{CBB877D6-D073-334E-BFBE-28A7D5FCCECE}" destId="{D17BF848-3FED-4946-A770-F1820D3BC626}" srcOrd="0" destOrd="0" presId="urn:microsoft.com/office/officeart/2005/8/layout/hChevron3"/>
    <dgm:cxn modelId="{2CA5FC34-6506-314C-913D-EB94B0D6A775}" type="presOf" srcId="{A7BEA096-DA94-8E45-94D1-12A08BE24222}" destId="{2ABC1B89-E9AD-DE43-ABB4-83F4329D9D38}" srcOrd="0" destOrd="0" presId="urn:microsoft.com/office/officeart/2005/8/layout/hChevron3"/>
    <dgm:cxn modelId="{350FA73B-CE5F-BC47-83BA-74644183F4F6}" srcId="{CBB877D6-D073-334E-BFBE-28A7D5FCCECE}" destId="{49C1D4EB-B3FC-F343-B131-9BAD05B8B306}" srcOrd="6" destOrd="0" parTransId="{C9637D2A-DEC3-6941-9E7B-DD609CC51200}" sibTransId="{7F682741-59D8-524C-A165-4D8832066E85}"/>
    <dgm:cxn modelId="{43BDDE45-73C0-4344-BA42-9EF105C82C76}" type="presOf" srcId="{FB8521BC-C2E3-8D4E-9784-5F1FECFD1E25}" destId="{7E4770FA-50C9-5749-8D73-3BBF2026B68F}" srcOrd="0" destOrd="0" presId="urn:microsoft.com/office/officeart/2005/8/layout/hChevron3"/>
    <dgm:cxn modelId="{36DAA746-E1E1-3840-AA28-6F382957FCFE}" srcId="{CBB877D6-D073-334E-BFBE-28A7D5FCCECE}" destId="{A7BEA096-DA94-8E45-94D1-12A08BE24222}" srcOrd="0" destOrd="0" parTransId="{F137A8D9-AF07-C445-9988-BE504236A44F}" sibTransId="{C61BBA44-E2D9-5C4E-A6AE-0E765E4FB1A7}"/>
    <dgm:cxn modelId="{7C30A349-57E9-B841-9F4E-804833013022}" srcId="{CBB877D6-D073-334E-BFBE-28A7D5FCCECE}" destId="{85A11DDA-5ED2-3249-8918-29840E8814B3}" srcOrd="1" destOrd="0" parTransId="{E9572380-8D06-0440-9686-DDD36CF654E7}" sibTransId="{585CB860-0EE8-2A43-93DA-E6F4155406E6}"/>
    <dgm:cxn modelId="{AE3AB878-3DFA-C648-AB00-B61C97F2E24D}" type="presOf" srcId="{85A11DDA-5ED2-3249-8918-29840E8814B3}" destId="{29DBB4BD-B38B-C742-B433-F58AAE16C988}" srcOrd="0" destOrd="0" presId="urn:microsoft.com/office/officeart/2005/8/layout/hChevron3"/>
    <dgm:cxn modelId="{B3AC3198-4FFB-A44F-9AE9-CF616CEDD173}" type="presOf" srcId="{C179829D-35D0-0E4D-A3DD-DCCBAA6CD73E}" destId="{F9EE603F-C0AC-0D43-A937-375DC62FAE8B}" srcOrd="0" destOrd="0" presId="urn:microsoft.com/office/officeart/2005/8/layout/hChevron3"/>
    <dgm:cxn modelId="{40A4E4A5-56C3-F744-B1BF-7243DA2AFB77}" type="presOf" srcId="{49C1D4EB-B3FC-F343-B131-9BAD05B8B306}" destId="{784ED14F-11F1-0149-928A-ED36CBB33250}" srcOrd="0" destOrd="0" presId="urn:microsoft.com/office/officeart/2005/8/layout/hChevron3"/>
    <dgm:cxn modelId="{EF8B7ECA-08A1-4348-B0BF-96F886722C88}" srcId="{CBB877D6-D073-334E-BFBE-28A7D5FCCECE}" destId="{FB8521BC-C2E3-8D4E-9784-5F1FECFD1E25}" srcOrd="4" destOrd="0" parTransId="{A543CB18-6A32-5A48-A588-D14606110CDA}" sibTransId="{4A4E62AA-1329-2247-86F7-19D5B079D64D}"/>
    <dgm:cxn modelId="{73E7F1EB-7E00-FF45-88E5-3FC2250F912B}" type="presOf" srcId="{502ACE16-A49E-E546-9BFC-DB18AD35E89C}" destId="{84726B94-F11B-7441-B3EF-B85DCFE46478}" srcOrd="0" destOrd="0" presId="urn:microsoft.com/office/officeart/2005/8/layout/hChevron3"/>
    <dgm:cxn modelId="{1FC7C4C7-44C5-2942-AA77-0991F05D2BA1}" type="presParOf" srcId="{D17BF848-3FED-4946-A770-F1820D3BC626}" destId="{2ABC1B89-E9AD-DE43-ABB4-83F4329D9D38}" srcOrd="0" destOrd="0" presId="urn:microsoft.com/office/officeart/2005/8/layout/hChevron3"/>
    <dgm:cxn modelId="{D4DFD003-6309-C247-99BA-4DF372E2649B}" type="presParOf" srcId="{D17BF848-3FED-4946-A770-F1820D3BC626}" destId="{659C0B89-C482-FD4B-ABF2-48791BB33168}" srcOrd="1" destOrd="0" presId="urn:microsoft.com/office/officeart/2005/8/layout/hChevron3"/>
    <dgm:cxn modelId="{78E4ACF6-FA67-064C-9D73-0F3FB9B2B949}" type="presParOf" srcId="{D17BF848-3FED-4946-A770-F1820D3BC626}" destId="{29DBB4BD-B38B-C742-B433-F58AAE16C988}" srcOrd="2" destOrd="0" presId="urn:microsoft.com/office/officeart/2005/8/layout/hChevron3"/>
    <dgm:cxn modelId="{EA865F5D-D592-C642-B170-043DA69AE679}" type="presParOf" srcId="{D17BF848-3FED-4946-A770-F1820D3BC626}" destId="{DBFC9531-21EC-1A4D-99CA-647F60A083BF}" srcOrd="3" destOrd="0" presId="urn:microsoft.com/office/officeart/2005/8/layout/hChevron3"/>
    <dgm:cxn modelId="{E526DEEB-0CAE-9D46-96C1-CF658B87A8A6}" type="presParOf" srcId="{D17BF848-3FED-4946-A770-F1820D3BC626}" destId="{F9EE603F-C0AC-0D43-A937-375DC62FAE8B}" srcOrd="4" destOrd="0" presId="urn:microsoft.com/office/officeart/2005/8/layout/hChevron3"/>
    <dgm:cxn modelId="{8F5244FF-86FE-8743-B3CD-E7C46471BA52}" type="presParOf" srcId="{D17BF848-3FED-4946-A770-F1820D3BC626}" destId="{D9801E56-8845-1243-9D13-F53520EB0FAD}" srcOrd="5" destOrd="0" presId="urn:microsoft.com/office/officeart/2005/8/layout/hChevron3"/>
    <dgm:cxn modelId="{963CE919-AABA-934A-BDE5-C1D5CBF66E99}" type="presParOf" srcId="{D17BF848-3FED-4946-A770-F1820D3BC626}" destId="{F89F916A-AF06-A54D-8066-D82FF9D4AFBC}" srcOrd="6" destOrd="0" presId="urn:microsoft.com/office/officeart/2005/8/layout/hChevron3"/>
    <dgm:cxn modelId="{9AA9D639-B40B-6948-916D-626DAB09BF4B}" type="presParOf" srcId="{D17BF848-3FED-4946-A770-F1820D3BC626}" destId="{D1C29917-236A-7347-9564-2A6DE9FB0D35}" srcOrd="7" destOrd="0" presId="urn:microsoft.com/office/officeart/2005/8/layout/hChevron3"/>
    <dgm:cxn modelId="{43170F33-DF5A-5145-A93C-7322A0019038}" type="presParOf" srcId="{D17BF848-3FED-4946-A770-F1820D3BC626}" destId="{7E4770FA-50C9-5749-8D73-3BBF2026B68F}" srcOrd="8" destOrd="0" presId="urn:microsoft.com/office/officeart/2005/8/layout/hChevron3"/>
    <dgm:cxn modelId="{A29C40CF-DEB7-1942-B9D7-01A3FB7A0A3F}" type="presParOf" srcId="{D17BF848-3FED-4946-A770-F1820D3BC626}" destId="{FF21DBA9-7C9D-5245-80FB-0B82DC523FCB}" srcOrd="9" destOrd="0" presId="urn:microsoft.com/office/officeart/2005/8/layout/hChevron3"/>
    <dgm:cxn modelId="{2322ECA2-9B0D-9743-98F0-22E1EFE341F7}" type="presParOf" srcId="{D17BF848-3FED-4946-A770-F1820D3BC626}" destId="{84726B94-F11B-7441-B3EF-B85DCFE46478}" srcOrd="10" destOrd="0" presId="urn:microsoft.com/office/officeart/2005/8/layout/hChevron3"/>
    <dgm:cxn modelId="{B99810EA-33F7-4946-B442-43BA98358520}" type="presParOf" srcId="{D17BF848-3FED-4946-A770-F1820D3BC626}" destId="{1A6203F6-112F-774F-9066-F8E646106252}" srcOrd="11" destOrd="0" presId="urn:microsoft.com/office/officeart/2005/8/layout/hChevron3"/>
    <dgm:cxn modelId="{6987ED89-97C3-2F44-91B9-2CDC3B672609}" type="presParOf" srcId="{D17BF848-3FED-4946-A770-F1820D3BC626}" destId="{784ED14F-11F1-0149-928A-ED36CBB33250}" srcOrd="1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BC1B89-E9AD-DE43-ABB4-83F4329D9D38}">
      <dsp:nvSpPr>
        <dsp:cNvPr id="0" name=""/>
        <dsp:cNvSpPr/>
      </dsp:nvSpPr>
      <dsp:spPr>
        <a:xfrm>
          <a:off x="1663" y="481735"/>
          <a:ext cx="1957799" cy="783119"/>
        </a:xfrm>
        <a:prstGeom prst="homePlat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a:t>Regression failures</a:t>
          </a:r>
        </a:p>
      </dsp:txBody>
      <dsp:txXfrm>
        <a:off x="1663" y="481735"/>
        <a:ext cx="1762019" cy="783119"/>
      </dsp:txXfrm>
    </dsp:sp>
    <dsp:sp modelId="{29DBB4BD-B38B-C742-B433-F58AAE16C988}">
      <dsp:nvSpPr>
        <dsp:cNvPr id="0" name=""/>
        <dsp:cNvSpPr/>
      </dsp:nvSpPr>
      <dsp:spPr>
        <a:xfrm>
          <a:off x="1567903" y="481735"/>
          <a:ext cx="1957799" cy="783119"/>
        </a:xfrm>
        <a:prstGeom prst="chevron">
          <a:avLst/>
        </a:prstGeom>
        <a:solidFill>
          <a:schemeClr val="accent2">
            <a:hueOff val="789464"/>
            <a:satOff val="-3777"/>
            <a:lumOff val="19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a:t>Manual simulation log (VIP logs, tool logs, CPU traces, etc.) analysis</a:t>
          </a:r>
        </a:p>
      </dsp:txBody>
      <dsp:txXfrm>
        <a:off x="1959463" y="481735"/>
        <a:ext cx="1174680" cy="783119"/>
      </dsp:txXfrm>
    </dsp:sp>
    <dsp:sp modelId="{F9EE603F-C0AC-0D43-A937-375DC62FAE8B}">
      <dsp:nvSpPr>
        <dsp:cNvPr id="0" name=""/>
        <dsp:cNvSpPr/>
      </dsp:nvSpPr>
      <dsp:spPr>
        <a:xfrm>
          <a:off x="3134142" y="481735"/>
          <a:ext cx="1957799" cy="783119"/>
        </a:xfrm>
        <a:prstGeom prst="chevron">
          <a:avLst/>
        </a:prstGeom>
        <a:solidFill>
          <a:schemeClr val="accent2">
            <a:hueOff val="1578928"/>
            <a:satOff val="-7554"/>
            <a:lumOff val="39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a:t>Best guess high ROI failure(s)</a:t>
          </a:r>
        </a:p>
      </dsp:txBody>
      <dsp:txXfrm>
        <a:off x="3525702" y="481735"/>
        <a:ext cx="1174680" cy="783119"/>
      </dsp:txXfrm>
    </dsp:sp>
    <dsp:sp modelId="{F89F916A-AF06-A54D-8066-D82FF9D4AFBC}">
      <dsp:nvSpPr>
        <dsp:cNvPr id="0" name=""/>
        <dsp:cNvSpPr/>
      </dsp:nvSpPr>
      <dsp:spPr>
        <a:xfrm>
          <a:off x="4700381" y="481735"/>
          <a:ext cx="1957799" cy="783119"/>
        </a:xfrm>
        <a:prstGeom prst="chevron">
          <a:avLst/>
        </a:prstGeom>
        <a:solidFill>
          <a:schemeClr val="accent2">
            <a:hueOff val="2368391"/>
            <a:satOff val="-11331"/>
            <a:lumOff val="58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a:t>Waveform analysis, HW/SW co-debug</a:t>
          </a:r>
        </a:p>
      </dsp:txBody>
      <dsp:txXfrm>
        <a:off x="5091941" y="481735"/>
        <a:ext cx="1174680" cy="783119"/>
      </dsp:txXfrm>
    </dsp:sp>
    <dsp:sp modelId="{7E4770FA-50C9-5749-8D73-3BBF2026B68F}">
      <dsp:nvSpPr>
        <dsp:cNvPr id="0" name=""/>
        <dsp:cNvSpPr/>
      </dsp:nvSpPr>
      <dsp:spPr>
        <a:xfrm>
          <a:off x="6266620" y="481735"/>
          <a:ext cx="1957799" cy="783119"/>
        </a:xfrm>
        <a:prstGeom prst="chevron">
          <a:avLst/>
        </a:prstGeom>
        <a:solidFill>
          <a:schemeClr val="accent2">
            <a:hueOff val="3157855"/>
            <a:satOff val="-15108"/>
            <a:lumOff val="78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a:t>Design and TB code commits</a:t>
          </a:r>
        </a:p>
      </dsp:txBody>
      <dsp:txXfrm>
        <a:off x="6658180" y="481735"/>
        <a:ext cx="1174680" cy="783119"/>
      </dsp:txXfrm>
    </dsp:sp>
    <dsp:sp modelId="{84726B94-F11B-7441-B3EF-B85DCFE46478}">
      <dsp:nvSpPr>
        <dsp:cNvPr id="0" name=""/>
        <dsp:cNvSpPr/>
      </dsp:nvSpPr>
      <dsp:spPr>
        <a:xfrm>
          <a:off x="7832859" y="481735"/>
          <a:ext cx="1957799" cy="783119"/>
        </a:xfrm>
        <a:prstGeom prst="chevron">
          <a:avLst/>
        </a:prstGeom>
        <a:solidFill>
          <a:schemeClr val="accent2">
            <a:hueOff val="3947319"/>
            <a:satOff val="-18885"/>
            <a:lumOff val="98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a:t>Arrive at root cause of failure (could be design or testbench)</a:t>
          </a:r>
        </a:p>
      </dsp:txBody>
      <dsp:txXfrm>
        <a:off x="8224419" y="481735"/>
        <a:ext cx="1174680" cy="783119"/>
      </dsp:txXfrm>
    </dsp:sp>
    <dsp:sp modelId="{784ED14F-11F1-0149-928A-ED36CBB33250}">
      <dsp:nvSpPr>
        <dsp:cNvPr id="0" name=""/>
        <dsp:cNvSpPr/>
      </dsp:nvSpPr>
      <dsp:spPr>
        <a:xfrm>
          <a:off x="9399099" y="481735"/>
          <a:ext cx="1957799" cy="783119"/>
        </a:xfrm>
        <a:prstGeom prst="chevron">
          <a:avLst/>
        </a:prstGeom>
        <a:solidFill>
          <a:schemeClr val="accent2">
            <a:hueOff val="4736783"/>
            <a:satOff val="-22662"/>
            <a:lumOff val="117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a:t>Validate findings</a:t>
          </a:r>
        </a:p>
      </dsp:txBody>
      <dsp:txXfrm>
        <a:off x="9790659" y="481735"/>
        <a:ext cx="1174680" cy="783119"/>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ctr"/>
          <a:lstStyle>
            <a:lvl1pPr algn="l">
              <a:defRPr sz="1200"/>
            </a:lvl1pPr>
          </a:lstStyle>
          <a:p>
            <a:endParaRPr lang="en-US" sz="1000">
              <a:solidFill>
                <a:schemeClr val="bg1">
                  <a:lumMod val="50000"/>
                </a:schemeClr>
              </a:solidFill>
              <a:latin typeface="Barlow" pitchFamily="2" charset="77"/>
              <a:cs typeface="Arial" panose="020B0604020202020204" pitchFamily="34" charset="0"/>
            </a:endParaRPr>
          </a:p>
        </p:txBody>
      </p:sp>
      <p:sp>
        <p:nvSpPr>
          <p:cNvPr id="5" name="Slide Number Placeholder 4"/>
          <p:cNvSpPr>
            <a:spLocks noGrp="1"/>
          </p:cNvSpPr>
          <p:nvPr>
            <p:ph type="sldNum" sz="quarter" idx="3"/>
          </p:nvPr>
        </p:nvSpPr>
        <p:spPr>
          <a:xfrm>
            <a:off x="6597444" y="8829967"/>
            <a:ext cx="411333" cy="464820"/>
          </a:xfrm>
          <a:prstGeom prst="rect">
            <a:avLst/>
          </a:prstGeom>
        </p:spPr>
        <p:txBody>
          <a:bodyPr vert="horz" lIns="93177" tIns="46589" rIns="93177" bIns="46589" rtlCol="0" anchor="ctr"/>
          <a:lstStyle>
            <a:lvl1pPr algn="r">
              <a:defRPr sz="1200"/>
            </a:lvl1pPr>
          </a:lstStyle>
          <a:p>
            <a:fld id="{013FF889-DBB5-E540-8E75-47BFCA628842}" type="slidenum">
              <a:rPr lang="en-US" smtClean="0">
                <a:solidFill>
                  <a:schemeClr val="bg1">
                    <a:lumMod val="50000"/>
                  </a:schemeClr>
                </a:solidFill>
                <a:latin typeface="Barlow" pitchFamily="2" charset="77"/>
                <a:cs typeface="Arial" panose="020B0604020202020204" pitchFamily="34" charset="0"/>
              </a:rPr>
              <a:t>‹#›</a:t>
            </a:fld>
            <a:endParaRPr lang="en-US">
              <a:solidFill>
                <a:schemeClr val="bg1">
                  <a:lumMod val="50000"/>
                </a:schemeClr>
              </a:solidFill>
              <a:latin typeface="Barlow" pitchFamily="2" charset="77"/>
              <a:cs typeface="Arial" panose="020B0604020202020204" pitchFamily="34" charset="0"/>
            </a:endParaRPr>
          </a:p>
        </p:txBody>
      </p:sp>
      <p:sp>
        <p:nvSpPr>
          <p:cNvPr id="6" name="Rectangle 5"/>
          <p:cNvSpPr/>
          <p:nvPr/>
        </p:nvSpPr>
        <p:spPr>
          <a:xfrm>
            <a:off x="3037839" y="8829967"/>
            <a:ext cx="3271521" cy="464820"/>
          </a:xfrm>
          <a:prstGeom prst="rect">
            <a:avLst/>
          </a:prstGeom>
        </p:spPr>
        <p:txBody>
          <a:bodyPr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rgbClr val="FFFFFF">
                    <a:lumMod val="65000"/>
                  </a:srgbClr>
                </a:solidFill>
                <a:effectLst/>
                <a:uLnTx/>
                <a:uFillTx/>
                <a:latin typeface="Barlow" pitchFamily="2" charset="77"/>
                <a:ea typeface="+mn-ea"/>
                <a:cs typeface="Arial" panose="020B0604020202020204" pitchFamily="34" charset="0"/>
              </a:rPr>
              <a:t>Analog Devices Confidential Information</a:t>
            </a:r>
          </a:p>
        </p:txBody>
      </p:sp>
      <p:sp>
        <p:nvSpPr>
          <p:cNvPr id="7" name="Header Placeholder 1"/>
          <p:cNvSpPr>
            <a:spLocks noGrp="1"/>
          </p:cNvSpPr>
          <p:nvPr>
            <p:ph type="hdr" sz="quarter"/>
          </p:nvPr>
        </p:nvSpPr>
        <p:spPr>
          <a:xfrm>
            <a:off x="1676234" y="108612"/>
            <a:ext cx="4282113" cy="464820"/>
          </a:xfrm>
          <a:prstGeom prst="rect">
            <a:avLst/>
          </a:prstGeom>
        </p:spPr>
        <p:txBody>
          <a:bodyPr vert="horz" lIns="93177" tIns="0" rIns="93177" bIns="0" rtlCol="0" anchor="t"/>
          <a:lstStyle>
            <a:lvl1pPr algn="l">
              <a:defRPr sz="1200"/>
            </a:lvl1pPr>
          </a:lstStyle>
          <a:p>
            <a:endParaRPr lang="en-US" sz="1000">
              <a:solidFill>
                <a:schemeClr val="bg1">
                  <a:lumMod val="50000"/>
                </a:schemeClr>
              </a:solidFill>
              <a:latin typeface="Barlow" pitchFamily="2" charset="77"/>
              <a:cs typeface="Arial" panose="020B0604020202020204" pitchFamily="34" charset="0"/>
            </a:endParaRPr>
          </a:p>
        </p:txBody>
      </p:sp>
      <p:pic>
        <p:nvPicPr>
          <p:cNvPr id="9" name="Picture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551" y="108612"/>
            <a:ext cx="1323726" cy="535440"/>
          </a:xfrm>
          <a:prstGeom prst="rect">
            <a:avLst/>
          </a:prstGeom>
          <a:noFill/>
          <a:ln>
            <a:noFill/>
          </a:ln>
        </p:spPr>
      </p:pic>
      <p:sp>
        <p:nvSpPr>
          <p:cNvPr id="2" name="Date Placeholder 1">
            <a:extLst>
              <a:ext uri="{FF2B5EF4-FFF2-40B4-BE49-F238E27FC236}">
                <a16:creationId xmlns:a16="http://schemas.microsoft.com/office/drawing/2014/main" id="{45A4C274-FC20-274E-ABAE-1B6BD23BAFA2}"/>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E37C9AD1-494E-6A4E-8F5F-425D5063F09E}" type="datetimeFigureOut">
              <a:rPr lang="en-US" smtClean="0"/>
              <a:t>8/14/24</a:t>
            </a:fld>
            <a:endParaRPr lang="en-US"/>
          </a:p>
        </p:txBody>
      </p:sp>
    </p:spTree>
    <p:extLst>
      <p:ext uri="{BB962C8B-B14F-4D97-AF65-F5344CB8AC3E}">
        <p14:creationId xmlns:p14="http://schemas.microsoft.com/office/powerpoint/2010/main" val="493134651"/>
      </p:ext>
    </p:extLst>
  </p:cSld>
  <p:clrMap bg1="lt1" tx1="dk1" bg2="lt2" tx2="dk2" accent1="accent1" accent2="accent2" accent3="accent3" accent4="accent4" accent5="accent5" accent6="accent6" hlink="hlink" folHlink="folHlink"/>
  <p:hf hdr="0" ftr="0" dt="0"/>
  <p:extLst>
    <p:ext uri="{56416CCD-93CA-4268-BC5B-53C4BB910035}">
      <p15:sldGuideLst xmlns:p15="http://schemas.microsoft.com/office/powerpoint/2012/main">
        <p15:guide id="1" orient="horz" pos="2928" userDrawn="1">
          <p15:clr>
            <a:srgbClr val="F26B43"/>
          </p15:clr>
        </p15:guide>
        <p15:guide id="2" pos="2208" userDrawn="1">
          <p15:clr>
            <a:srgbClr val="F26B43"/>
          </p15:clr>
        </p15:guide>
      </p15:sldGuideLst>
    </p:ext>
  </p:extLst>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8T15:41:33.850"/>
    </inkml:context>
    <inkml:brush xml:id="br0">
      <inkml:brushProperty name="width" value="0.05" units="cm"/>
      <inkml:brushProperty name="height" value="0.05" units="cm"/>
      <inkml:brushProperty name="color" value="#004F8B"/>
    </inkml:brush>
  </inkml:definitions>
  <inkml:trace contextRef="#ctx0" brushRef="#br0">546 713 24575,'2'-9'0,"2"3"0,-4 3 0,4 0 0,-3-1 0,2 0 0,-2 0 0,3 1 0,-4-1 0,4 0 0,-2 1 0,14-17 0,13-17 0,-7 9 0,8-11 0,4 2 0,-19 21 0,45-43 0,-9 23 0,3-5 0,-7 11 0,-7 7 0,-26 15 0,15-8 0,11-2 0,18-5 0,-3-1-6784,32-7 6784,-66 25 0,60-17 0,-10 7 0,-1-2 0,-5 4 0,-1 0 0,-25 7 0,19-3 0,1 1 0,-12 2-2269,28-2 1,-4 1 2268,-35 6 4537,53-7-4537,4 3 0,-60 4 0,37-2 0,12-1-2269,-15 3 1,-5 0 2268,31-1 2268,-36 1 1,0 1-2269,28 3 0,-23 1 0,8-1 0,5 1 0,6 0 0,-4 0-2269,6 1 1,-4 0 2268,-8-2 0,-3 1-1517,-13 0 0,-10 0 1517,-12-2 1517,34 1 0,10 1-1517,-14 1 0,-2-1-1517,-8-1 0,-1 0 1517,3 1 0,-1 1 2168,28 4-2168,-35-4 2053,18 3 1,7 1-2054,-14 2 0,-2-1 0,40 3 0,-14 6 0,-21-9 6142,-46-5-6142,59 9 0,-35-6 0,2 2 1938,-7-2-1938,-9 0 0,-13-6 0,25 11 0,-21-9 0,15 9 0,-20-7 0,5 1 0,1 7 0,-9-8 0,17 16 0,-12 4 0,-1-8 0,-3 6 0,-3-8 0,1 4 0,0 1 0,3 5 0,-9-16 0,4 14 0,-4-17 0,1 16 0,-2-14 0,0 23 0,0-20 0,-6 30 0,5-30 0,-15 32 0,-3-4 0,2-3 0,-3-3 0,-3 2 0,16-25 0,-34 43 0,-2-10 0,1-3 0,0-3 0,-5-6 0,22-13 0,-57 31 0,29-23 0,1-1 0,-32 13 0,-7 1 0,-5-11 0,67-18 0,-42 10 0,-16 2-3392,6-1 0,1-2 3392,15-4 0,0 1-78,-7 1 0,0 0 78,2-2 0,6-1 0,-8 0-221,0-1 0,-17 2 1,-1-1 220,3-3 0,-1-1 0,6-1-2133,-8 2 0,1-2 2133,6-1 0,-2 0 0,25-4 4266,38-4-4266,-64-2 0,-8 0-462,38 0 462,-4-1 0,-20-3 0,-7-1 0,6-1 0,-12-4 0,2-1 0,3 0 0,14 3 0,2 1 0,-5-2 0,-9-4 0,-10-2 0,7 1 0,21 2 0,2-2 0,3 1 0,-14-4 0,4-2-1843,-9-13 0,5-1 1843,18 14 0,1-1 0,-12-12 0,1-2 0,18 5 0,4 3 0,-10-4-1052,-23-17 0,5 2 1052,36 23-396,-18-16 1,3 2-1,29 22 1,-17-16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8:47:52.057"/>
    </inkml:context>
    <inkml:brush xml:id="br0">
      <inkml:brushProperty name="width" value="0.05" units="cm"/>
      <inkml:brushProperty name="height" value="0.05" units="cm"/>
      <inkml:brushProperty name="color" value="#008C3A"/>
    </inkml:brush>
  </inkml:definitions>
  <inkml:trace contextRef="#ctx0" brushRef="#br0">4 7 24575,'-3'-3'0,"5"0"0,-1 6 0,3 0 0,1 1 0,-1 2 0,3-5 0,5 8 0,-6-5 0,29 12 0,-25-11 0,23 7 0,-25-11 0,1 1 0,1-2 0,12 3 0,-8-2 0,22 5 0,-26-5 0,24 5 0,17 3 0,-22-3 0,19 3 0,-41-9 0,-1 0 0,-5 0 0,1 2 0,-8-1 0,3 2 0,-16 3 0,6-4 0,-6 7 0,-8 3 0,16-6 0,-23 15 0,22-13 0,-22 26 0,23-19-1497,-10 12 1497,18-23 0,3 2 0,-6-5 0,5 5 0,-5-3 0,5 4 0,-5-3 1497,6 5-1497,-6-5 0,2 21 0,0-15 0,1 14 0,3-16 0,0-1 0,0-5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8:48:02.305"/>
    </inkml:context>
    <inkml:brush xml:id="br0">
      <inkml:brushProperty name="width" value="0.05" units="cm"/>
      <inkml:brushProperty name="height" value="0.05" units="cm"/>
      <inkml:brushProperty name="color" value="#F6630D"/>
    </inkml:brush>
  </inkml:definitions>
  <inkml:trace contextRef="#ctx0" brushRef="#br0">1 848 24575,'0'-7'0,"0"0"0,0 1 0,0-1 0,3 3 0,6-14 0,-4 12 0,7-13 0,-5 10 0,12-14 0,-6 10 0,11-14 0,-16 15 0,32-31 0,-27 26 0,32-34 0,-32 38 0,3-9 0,2 3 0,32-17 0,-11 8 0,45-18 0,-49 24 0,21-4 0,-33 12 0,47-22 0,-50 23 0,64-32 0,-72 34 0,35-13 0,-38 17 0,49-24 0,-38 22 0,43-20 0,-49 24 0,11-4 0,-6 2 0,23-9 0,-16 10 0,11-6 0,-13 7 0,-11 3 0,25-7 0,31 0 0,-21 0 0,5 1 0,-2 1 0,-14 2 0,40-7 0,-48 11 0,25-5 0,1 0 0,-15 5-3392,26-4 0,-2 1 3392,-36 3 0,29-2 0,-23 3 0,17 0 0,3 0 0,2 0 0,19 0 0,-6 0 0,-46 0 0,54 0 0,-56 0 0,64 6 0,-53-5-2842,30 5 2842,-47-6 0,-8 3 5377,0-2-5377,-1 2 0,1-3 0,0 0 0,-1 0 0,1 3 4249,0-2-4249,0 2 0,2-3 0,31 9 0,-19-4-3392,46 11 0,4 1 3392,-37-5-2121,24 0 0,-9 1 2121,-41-8-2634,52 8 2634,-41-4-693,56 10 693,-61-15 0,47 17 0,-42-18 0,32 21 0,-42-22 3036,6 10-3036,-8-8 4110,0 9-4110,-4-5 5128,3 1-5128,-5-3 2079,2-2-2079,0 0 0,-2 2 0,2-3 0,0 1 0,-3 2 0,3-2 0,3 14 0,-4-5 0,15 54 0,-14-46-6784,15 75 6784,-13-79-1402,1 58 1402,-3-59-4072,-3 69 4072,0-63-2379,-9 62 2379,4-71 2894,-10 29-2894,7-30-2228,-34 49 2228,27-40 0,-21 21 0,0-1 0,21-26 1531,-42 39-1531,40-40-1332,-31 18 1,-4 2 1331,21-13 0,-43 20 0,2-4 0,49-27 583,-31 12 1,0-2-584,33-14-780,-53 10 1,-6 1 779,37-6 0,-27-1 0,-21 0 0,22-2 0,28-4 0,-52 1 0,4-1 0,61-3-297,-35 3 1,-24 2 0,15-1 296,9-2 0,-16 1 0,-19 0 0,20 0 0,26-4 0,-23 0 0,5 0 0,41 0 0,-44-6 0,-1 0 0,41 3 207,-48-10 1,4-1-208,53 7 0,-64-17 0,73 16 0,-39-15 0,-3-2 0,28 9 0,-40-19 0,3 1 0,44 21 0,-35-24 2234,32 18-2234,-31-38 0,21 27 0,-16-33 0,47 54 3342,-2-19-3342,6 19 0,0-3 0,0 9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8:48:04.207"/>
    </inkml:context>
    <inkml:brush xml:id="br0">
      <inkml:brushProperty name="width" value="0.05" units="cm"/>
      <inkml:brushProperty name="height" value="0.05" units="cm"/>
      <inkml:brushProperty name="color" value="#F6630D"/>
    </inkml:brush>
  </inkml:definitions>
  <inkml:trace contextRef="#ctx0" brushRef="#br0">0 0 24575,'7'6'0,"0"-5"0,-3 8 0,1-5 0,-1 3 0,0-1 0,28 31 0,-21-23 0,58 49 0,-48-44-2262,37 23 1,23 14 0,-13-9 2261,-7-3-1513,-2-3 1,10 6 0,-17-12 1512,-27-18-2024,1 0 2024,-1 0 0,1 0 0,-1 0 0,1 0 0,-1 0-1916,11 3 1916,-8-3 0,7 3 0,-10-3 0,11 3 0,-4 7 0,26 5 0,-13-1 0,14 3 0,17 8 0,-7-5 0,-19-10 0,8 3 0,-3-2 0,16 7 0,12 5 0,9 5 0,2 1 0,0-1 0,-5-2 0,-11-5 0,-14-7 0,7 4 0,-14-7 0,18 6 0,-11-5 0,15 7 0,13 4 0,7 3 0,6 3 0,1-1 0,-2 0 0,-6-4 0,-9-3 0,-12-7 0,-17-6 165,21 5 0,-4-3-165,-3 0 0,20 6 0,12 5 0,3 1 0,-5-2 0,-11-6 0,-22-7 0,-3-3 0,1-2 0,-6-3 0,16 4 0,14 2 0,7 2 0,4 0 0,-1 0 0,-7-1 0,-11-4 0,-15-2 0,6 0 0,-16-3 0,18 2 0,-7-1 0,17 3 0,12 2 0,9 2 0,4 1 0,-1-1 0,-5-1 0,-10-3 0,-15-2 0,-17-4 0,10 0 0,-4-1 0,5 1 0,21 5 0,10 1 0,-1 1 0,-11-3 0,-23-4 0,-15-3 0,1 0 0,14-1 0,22 2 0,15 1 0,6 0 0,-3-1 0,-11-1 0,-21-1 0,14 0 0,1-1 0,-24-3 0,18 1 0,13 1 0,7 0 0,2-1 0,-3 0 0,-10-1 0,-14-1 0,-21-2 0,1-2 0,-4-3 0,8 2 0,20 0 0,9-1 0,0 0 0,-11 0 0,-20-1 0,-13-2 0,0-3 0,17-1 0,21-3 0,12-2 0,2-1 0,-11 2 0,-19 3 0,-3 1 0,-1 0 0,16-6 0,24-6 0,5-1 0,-13 3 0,-33 7 0,-21 5 0,37-16 0,-8 1 2749,-57 16-2749,61-35 0,-62 32 0,34-31 0,-46 37 2354,1-17-2354,-3 17 3911,-2-6-3911,3 6 1479,-3-2 0,-2 6 0,-2-3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8:48:05.249"/>
    </inkml:context>
    <inkml:brush xml:id="br0">
      <inkml:brushProperty name="width" value="0.05" units="cm"/>
      <inkml:brushProperty name="height" value="0.05" units="cm"/>
      <inkml:brushProperty name="color" value="#F6630D"/>
    </inkml:brush>
  </inkml:definitions>
  <inkml:trace contextRef="#ctx0" brushRef="#br0">1 1 24575,'7'0'0,"-1"0"0,-2 3 0,2-3 0,15 9 0,-4-4 0,15 4 0,-15-5 0,26 8 0,-23-10 0,38 13 0,16-5 0,-31 2 0,49 0 0,-78-8 0,25-1 0,-28-3 0,26-3 0,-15-1 0,7-3 0,-18 4 0,-7 0 0,12 3 0,-10 6 0,5 4 0,-11 1 0,0 2 0,0-6 0,0-1 0,0 1 0,0 0 0,0-1 0,-2-2 0,1 2 0,-2-2 0,3 2 0,0 1 0,0 3 0,0-3 0,-3 17 0,2-10-6784,-11 70 6784,10-58-1164,-4 30 0,0-2 1164,2-37-658,1 46 658,0-53 0,0 27 0,2-30 0,-2 11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9:32:25.400"/>
    </inkml:context>
    <inkml:brush xml:id="br0">
      <inkml:brushProperty name="width" value="0.05" units="cm"/>
      <inkml:brushProperty name="height" value="0.05" units="cm"/>
      <inkml:brushProperty name="color" value="#F6630D"/>
    </inkml:brush>
  </inkml:definitions>
  <inkml:trace contextRef="#ctx0" brushRef="#br0">1 0 24575,'7'0'0,"-1"0"0,1 0 0,0 0 0,-1 0 0,4 0 0,18 3 0,-1-2 0,3 5 0,27-5 0,-40 2 0,43-3 0,-47 0-6784,66 0 6784,-56 0-1102,31-2 1,-3 1 1101,-34 0 0,40-2 0,-45 3 0,10 0 0,-17 0 0,4 0 0,-12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9:32:25.401"/>
    </inkml:context>
    <inkml:brush xml:id="br0">
      <inkml:brushProperty name="width" value="0.05" units="cm"/>
      <inkml:brushProperty name="height" value="0.05" units="cm"/>
      <inkml:brushProperty name="color" value="#F6630D"/>
    </inkml:brush>
  </inkml:definitions>
  <inkml:trace contextRef="#ctx0" brushRef="#br0">0 1 24575,'14'7'0,"-7"-1"0,2-2 0,-5-1 0,2 0 0,1 1 0,26 17 0,-19-13 0,31 18 0,6-3 0,-25-6 0,22 5 0,-42-16 0,2-3 0,4 1 0,-7 2 0,24 13 0,-20-12 0,39 26 0,-36-27 0,16 10 0,-16-7 0,-9-8 0,2 5 0,-12-6 0,0 0 0,1 0 0,-1 0 0,0 0 0,-11 3 0,-1 1 0,-1 0 0,-14 5 0,23-5 0,-19 6 0,21-7 0,-24 18 0,18-14 0,-10 15 0,13-9 0,8-5 0,-3 4 0,1-5 0,5 0 0,-2-1 0,3 1 0,-3-3 0,3 5 0,-3-8 0,3 5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9:32:25.402"/>
    </inkml:context>
    <inkml:brush xml:id="br0">
      <inkml:brushProperty name="width" value="0.05" units="cm"/>
      <inkml:brushProperty name="height" value="0.05" units="cm"/>
      <inkml:brushProperty name="color" value="#F6630D"/>
    </inkml:brush>
  </inkml:definitions>
  <inkml:trace contextRef="#ctx0" brushRef="#br0">1 40 24575,'7'0'0,"-1"0"0,-2 3 0,2-2 0,-2 2 0,2-3 0,1 0 0,0 3 0,-1-2 0,40 2 0,-30-3 0,68-3 0,-68 2 0,50-5 0,23-3 0,0-1 0,-23 3 0,18-2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9:32:25.403"/>
    </inkml:context>
    <inkml:brush xml:id="br0">
      <inkml:brushProperty name="width" value="0.05" units="cm"/>
      <inkml:brushProperty name="height" value="0.05" units="cm"/>
      <inkml:brushProperty name="color" value="#F6630D"/>
    </inkml:brush>
  </inkml:definitions>
  <inkml:trace contextRef="#ctx0" brushRef="#br0">0 1 24575,'65'19'0,"0"-1"0,-1 1 0,11 0 0,-13-2-8281,-19-2 8281,-37-12 0,1-3 2299,0 3-2299,-4 0 0,12 1 0,-9 3 1308,10-4-1308,17 12 0,-22-9 0,30 10 0,-32-12 0,4 1 4674,-16-1-4674,-2 3 0,-7 0 0,5-4 0,3 3 0,-11 1 0,9 0 0,-12 3 0,10-3 0,-28 26 0,23-23 0,-30 35 0,38-39 0,-13 19 0,13-17 0,-13 28 0,12-23 0,-9 14 0,14-21 0,-2-2 0,0 0 0,3 2 0,-3-3 0,0 1 0,2 2 0,-2-2 0,0 0 0,2 4 0,-2-6 0,3 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9:29:21.003"/>
    </inkml:context>
    <inkml:brush xml:id="br0">
      <inkml:brushProperty name="width" value="0.05" units="cm"/>
      <inkml:brushProperty name="height" value="0.05" units="cm"/>
      <inkml:brushProperty name="color" value="#F6630D"/>
    </inkml:brush>
  </inkml:definitions>
  <inkml:trace contextRef="#ctx0" brushRef="#br0">1 848 24575,'0'-7'0,"0"0"0,0 1 0,0-1 0,3 3 0,6-14 0,-4 12 0,7-13 0,-5 10 0,12-14 0,-6 10 0,11-14 0,-16 15 0,32-31 0,-27 26 0,32-34 0,-32 38 0,3-9 0,2 3 0,32-17 0,-11 8 0,45-18 0,-49 24 0,21-4 0,-33 12 0,47-22 0,-50 23 0,64-32 0,-72 34 0,35-13 0,-38 17 0,49-24 0,-38 22 0,43-20 0,-49 24 0,11-4 0,-6 2 0,23-9 0,-16 10 0,11-6 0,-13 7 0,-11 3 0,25-7 0,31 0 0,-21 0 0,5 1 0,-2 1 0,-14 2 0,40-7 0,-48 11 0,25-5 0,1 0 0,-15 5-3392,26-4 0,-2 1 3392,-36 3 0,29-2 0,-23 3 0,17 0 0,3 0 0,2 0 0,19 0 0,-6 0 0,-46 0 0,54 0 0,-56 0 0,64 6 0,-53-5-2842,30 5 2842,-47-6 0,-8 3 5377,0-2-5377,-1 2 0,1-3 0,0 0 0,-1 0 0,1 3 4249,0-2-4249,0 2 0,2-3 0,31 9 0,-19-4-3392,46 11 0,4 1 3392,-37-5-2121,24 0 0,-9 1 2121,-41-8-2634,52 8 2634,-41-4-693,56 10 693,-61-15 0,47 17 0,-42-18 0,32 21 0,-42-22 3036,6 10-3036,-8-8 4110,0 9-4110,-4-5 5128,3 1-5128,-5-3 2079,2-2-2079,0 0 0,-2 2 0,2-3 0,0 1 0,-3 2 0,3-2 0,3 14 0,-4-5 0,15 54 0,-14-46-6784,15 75 6784,-13-79-1402,1 58 1402,-3-59-4072,-3 69 4072,0-63-2379,-9 62 2379,4-71 2894,-10 29-2894,7-30-2228,-34 49 2228,27-40 0,-21 21 0,0-1 0,21-26 1531,-42 39-1531,40-40-1332,-31 18 1,-4 2 1331,21-13 0,-43 20 0,2-4 0,49-27 583,-31 12 1,0-2-584,33-14-780,-53 10 1,-6 1 779,37-6 0,-27-1 0,-21 0 0,22-2 0,28-4 0,-52 1 0,4-1 0,61-3-297,-35 3 1,-24 2 0,15-1 296,9-2 0,-16 1 0,-19 0 0,20 0 0,26-4 0,-23 0 0,5 0 0,41 0 0,-44-6 0,-1 0 0,41 3 207,-48-10 1,4-1-208,53 7 0,-64-17 0,73 16 0,-39-15 0,-3-2 0,28 9 0,-40-19 0,3 1 0,44 21 0,-35-24 2234,32 18-2234,-31-38 0,21 27 0,-16-33 0,47 54 3342,-2-19-3342,6 19 0,0-3 0,0 9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9:29:21.004"/>
    </inkml:context>
    <inkml:brush xml:id="br0">
      <inkml:brushProperty name="width" value="0.05" units="cm"/>
      <inkml:brushProperty name="height" value="0.05" units="cm"/>
      <inkml:brushProperty name="color" value="#F6630D"/>
    </inkml:brush>
  </inkml:definitions>
  <inkml:trace contextRef="#ctx0" brushRef="#br0">0 0 24575,'7'6'0,"0"-5"0,-3 8 0,1-5 0,-1 3 0,0-1 0,28 31 0,-21-23 0,58 49 0,-48-44-2262,37 23 1,23 14 0,-13-9 2261,-7-3-1513,-2-3 1,10 6 0,-17-12 1512,-27-18-2024,1 0 2024,-1 0 0,1 0 0,-1 0 0,1 0 0,-1 0-1916,11 3 1916,-8-3 0,7 3 0,-10-3 0,11 3 0,-4 7 0,26 5 0,-13-1 0,14 3 0,17 8 0,-7-5 0,-19-10 0,8 3 0,-3-2 0,16 7 0,12 5 0,9 5 0,2 1 0,0-1 0,-5-2 0,-11-5 0,-14-7 0,7 4 0,-14-7 0,18 6 0,-11-5 0,15 7 0,13 4 0,7 3 0,6 3 0,1-1 0,-2 0 0,-6-4 0,-9-3 0,-12-7 0,-17-6 165,21 5 0,-4-3-165,-3 0 0,20 6 0,12 5 0,3 1 0,-5-2 0,-11-6 0,-22-7 0,-3-3 0,1-2 0,-6-3 0,16 4 0,14 2 0,7 2 0,4 0 0,-1 0 0,-7-1 0,-11-4 0,-15-2 0,6 0 0,-16-3 0,18 2 0,-7-1 0,17 3 0,12 2 0,9 2 0,4 1 0,-1-1 0,-5-1 0,-10-3 0,-15-2 0,-17-4 0,10 0 0,-4-1 0,5 1 0,21 5 0,10 1 0,-1 1 0,-11-3 0,-23-4 0,-15-3 0,1 0 0,14-1 0,22 2 0,15 1 0,6 0 0,-3-1 0,-11-1 0,-21-1 0,14 0 0,1-1 0,-24-3 0,18 1 0,13 1 0,7 0 0,2-1 0,-3 0 0,-10-1 0,-14-1 0,-21-2 0,1-2 0,-4-3 0,8 2 0,20 0 0,9-1 0,0 0 0,-11 0 0,-20-1 0,-13-2 0,0-3 0,17-1 0,21-3 0,12-2 0,2-1 0,-11 2 0,-19 3 0,-3 1 0,-1 0 0,16-6 0,24-6 0,5-1 0,-13 3 0,-33 7 0,-21 5 0,37-16 0,-8 1 2749,-57 16-2749,61-35 0,-62 32 0,34-31 0,-46 37 2354,1-17-2354,-3 17 3911,-2-6-3911,3 6 1479,-3-2 0,-2 6 0,-2-3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8T15:41:35.556"/>
    </inkml:context>
    <inkml:brush xml:id="br0">
      <inkml:brushProperty name="width" value="0.05" units="cm"/>
      <inkml:brushProperty name="height" value="0.05" units="cm"/>
      <inkml:brushProperty name="color" value="#004F8B"/>
    </inkml:brush>
  </inkml:definitions>
  <inkml:trace contextRef="#ctx0" brushRef="#br0">1 785 24575,'8'-2'0,"10"-8"0,-9 4 0,9-6 0,-14 8 0,29-21 0,-21 13 0,23-15 0,1-4 0,18-26 0,-10 13 0,1-7 0,-15 4 0,-19 33 0,33-66-6784,-20 10 6784,-2 16-2453,4-38 2453,-22 77-1047,6-23 1047,-8 31 0,0 1 0,2-13 5050,-3 9-5050,5-17 831,-4 17 1,0-1-1,0 8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9:29:21.005"/>
    </inkml:context>
    <inkml:brush xml:id="br0">
      <inkml:brushProperty name="width" value="0.05" units="cm"/>
      <inkml:brushProperty name="height" value="0.05" units="cm"/>
      <inkml:brushProperty name="color" value="#F6630D"/>
    </inkml:brush>
  </inkml:definitions>
  <inkml:trace contextRef="#ctx0" brushRef="#br0">1 1 24575,'7'0'0,"-1"0"0,-2 3 0,2-3 0,15 9 0,-4-4 0,15 4 0,-15-5 0,26 8 0,-23-10 0,38 13 0,16-5 0,-31 2 0,49 0 0,-78-8 0,25-1 0,-28-3 0,26-3 0,-15-1 0,7-3 0,-18 4 0,-7 0 0,12 3 0,-10 6 0,5 4 0,-11 1 0,0 2 0,0-6 0,0-1 0,0 1 0,0 0 0,0-1 0,-2-2 0,1 2 0,-2-2 0,3 2 0,0 1 0,0 3 0,0-3 0,-3 17 0,2-10-6784,-11 70 6784,10-58-1164,-4 30 0,0-2 1164,2-37-658,1 46 658,0-53 0,0 27 0,2-30 0,-2 11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9:32:03.794"/>
    </inkml:context>
    <inkml:brush xml:id="br0">
      <inkml:brushProperty name="width" value="0.05" units="cm"/>
      <inkml:brushProperty name="height" value="0.05" units="cm"/>
      <inkml:brushProperty name="color" value="#F6630D"/>
    </inkml:brush>
  </inkml:definitions>
  <inkml:trace contextRef="#ctx0" brushRef="#br0">1 0 24575,'7'0'0,"-1"0"0,1 0 0,0 0 0,-1 0 0,4 0 0,18 3 0,-1-2 0,3 5 0,27-5 0,-40 2 0,43-3 0,-47 0-6784,66 0 6784,-56 0-1102,31-2 1,-3 1 1101,-34 0 0,40-2 0,-45 3 0,10 0 0,-17 0 0,4 0 0,-12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9:32:05.019"/>
    </inkml:context>
    <inkml:brush xml:id="br0">
      <inkml:brushProperty name="width" value="0.05" units="cm"/>
      <inkml:brushProperty name="height" value="0.05" units="cm"/>
      <inkml:brushProperty name="color" value="#F6630D"/>
    </inkml:brush>
  </inkml:definitions>
  <inkml:trace contextRef="#ctx0" brushRef="#br0">0 1 24575,'14'7'0,"-7"-1"0,2-2 0,-5-1 0,2 0 0,1 1 0,26 17 0,-19-13 0,31 18 0,6-3 0,-25-6 0,22 5 0,-42-16 0,2-3 0,4 1 0,-7 2 0,24 13 0,-20-12 0,39 26 0,-36-27 0,16 10 0,-16-7 0,-9-8 0,2 5 0,-12-6 0,0 0 0,1 0 0,-1 0 0,0 0 0,-11 3 0,-1 1 0,-1 0 0,-14 5 0,23-5 0,-19 6 0,21-7 0,-24 18 0,18-14 0,-10 15 0,13-9 0,8-5 0,-3 4 0,1-5 0,5 0 0,-2-1 0,3 1 0,-3-3 0,3 5 0,-3-8 0,3 5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9:32:11.344"/>
    </inkml:context>
    <inkml:brush xml:id="br0">
      <inkml:brushProperty name="width" value="0.05" units="cm"/>
      <inkml:brushProperty name="height" value="0.05" units="cm"/>
      <inkml:brushProperty name="color" value="#F6630D"/>
    </inkml:brush>
  </inkml:definitions>
  <inkml:trace contextRef="#ctx0" brushRef="#br0">1 40 24575,'7'0'0,"-1"0"0,-2 3 0,2-2 0,-2 2 0,2-3 0,1 0 0,0 3 0,-1-2 0,40 2 0,-30-3 0,68-3 0,-68 2 0,50-5 0,23-3 0,0-1 0,-23 3 0,18-2 0,1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9:32:12.594"/>
    </inkml:context>
    <inkml:brush xml:id="br0">
      <inkml:brushProperty name="width" value="0.05" units="cm"/>
      <inkml:brushProperty name="height" value="0.05" units="cm"/>
      <inkml:brushProperty name="color" value="#F6630D"/>
    </inkml:brush>
  </inkml:definitions>
  <inkml:trace contextRef="#ctx0" brushRef="#br0">0 1 24575,'65'19'0,"0"-1"0,-1 1 0,11 0 0,-13-2-8281,-19-2 8281,-37-12 0,1-3 2299,0 3-2299,-4 0 0,12 1 0,-9 3 1308,10-4-1308,17 12 0,-22-9 0,30 10 0,-32-12 0,4 1 4674,-16-1-4674,-2 3 0,-7 0 0,5-4 0,3 3 0,-11 1 0,9 0 0,-12 3 0,10-3 0,-28 26 0,23-23 0,-30 35 0,38-39 0,-13 19 0,13-17 0,-13 28 0,12-23 0,-9 14 0,14-21 0,-2-2 0,0 0 0,3 2 0,-3-3 0,0 1 0,2 2 0,-2-2 0,0 0 0,2 4 0,-2-6 0,3 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8T15:41:36.348"/>
    </inkml:context>
    <inkml:brush xml:id="br0">
      <inkml:brushProperty name="width" value="0.05" units="cm"/>
      <inkml:brushProperty name="height" value="0.05" units="cm"/>
      <inkml:brushProperty name="color" value="#004F8B"/>
    </inkml:brush>
  </inkml:definitions>
  <inkml:trace contextRef="#ctx0" brushRef="#br0">1 179 24575,'4'2'0,"4"0"0,-3-2 0,3 0 0,-4 0 0,12 0 0,-9-2 0,33-8 0,2-15 0,-3 7 0,-2-4 0,-20 3 0,-10 14 0,11-20 0,-16 18 0,2-4 0,-2 6 0,0-3 0,1 3 0,0-3 0,2 2 0,-2 1 0,0 3 0,-1 3 0,-1 3 0,2-2 0,-2 2 0,1-2 0,0 6 0,0-1 0,6 17 0,-3-9 0,1 6 0,-4-9 0,6 23 0,-5-22 0,15 58 0,3-2-6784,-7-15 6784,5 7 0,-13-47 0,-1-6 0,5 6 0,-7-11 0,0-2 0,-3-3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8:47:25.772"/>
    </inkml:context>
    <inkml:brush xml:id="br0">
      <inkml:brushProperty name="width" value="0.05" units="cm"/>
      <inkml:brushProperty name="height" value="0.05" units="cm"/>
      <inkml:brushProperty name="color" value="#008C3A"/>
    </inkml:brush>
  </inkml:definitions>
  <inkml:trace contextRef="#ctx0" brushRef="#br0">2350 935 24575,'-25'6'0,"2"-1"0,-13 4 0,9 1 0,10-6-827,4 2 827,7-3 187,-4 1-187,3 0 0,-3-1 0,3 0 0,1-3 0,-1 6 623,0-5-623,1 2 17,-4 0-17,-15 4 0,11 0 0,-37 9 0,37-11 0,-55 18 0,54-19 0,-48 17 0,48-17 0,-55 12 0,50-11 0,-64 10 0,69-14 0,-27 5 0,14-6-6784,-46 6 6784,31-4-2269,-18 1 1,6 0 2268,36-3 0,-35 3 0,26-3 0,-37 3 0,24-3 0,-51-3 0,77 3 0,-39-3 0,40 0 0,-55-4 0,47 3 0,-67-8 0,73 10 0,-47-10 0,21 8 0,-19-9 0,18 6 0,9 0 3501,-5-2-3501,24 8-560,-36-8 560,39 8 0,-49-14 0,41 13 0,-52-16 0,59 16 0,-29-7 0,32 6 0,-29-10 0,27 8 5994,-21-7-5994,28 8 1479,-7-2-1479,5 2 907,3-2-907,-5 5 0,5-5 0,-3 6 0,1-9 0,-1 7 0,0-7 0,4 6 0,-6-7 0,7 2 0,-10-13 0,11 11 0,-11-17 0,11 15 0,-8-10 0,8 11 0,-5-17 0,5 18 0,-2-29 0,0 27 0,3-18 0,-3 22 0,3-28 0,0 23 0,3-32 0,-3 34 0,3-13 0,0 13 0,7-23 0,-5 19 0,13-36 0,-16 39 0,13-22 0,-11 26 0,6-10 0,-3 13 0,-4-7 0,3 11 0,-5-5 0,5 2 0,-5-2 0,5-1 0,-6 0 0,6 4 0,7-18 0,-4 13 0,9-19 0,-10 19 0,28-20 0,-23 21 0,50-23 0,-48 27 0,36-17 0,-41 17 0,56-23 0,-48 21 0,63-24 0,-67 26 0,40-15 0,-40 16-6784,68-13 6784,-59 13-2269,36-5 1,-1-1 2268,-35 7-1332,67-8 1332,-67 8-1297,29-4 1,2-2 1296,-24 5 0,31-5 0,-3-1 0,-40 7 1828,57-5-1828,-59 6-1535,71 0 1535,-63 0 0,29 0 0,-2 0 0,-34 0 2581,49 3-2581,-52-2 0,47 5 0,-42-6 0,50 9 0,-56-7 0,32 10 0,-32-11 0,24 11 0,-23-11 412,11 5-412,-19-3 0,1-2 4221,0 2-4221,-1-3 6310,1 3-6310,3-2 369,-3 2-369,0 0 1060,16 0-1060,-14 1 0,21 2 0,-19-5 0,8 5 0,-8-6 0,2 3 0,-6 0 0,5 1 0,-4 3 0,11-1 0,-11 1 0,17 6 0,-16-8 0,13 7 0,-12-9 0,15 13 0,-11-10 0,22 21 0,-26-24 0,24 24 0,-25-21 0,43 33 0,-38-29 0,38 28 0,-46-32 0,18 10 0,-22-9 0,22 11 0,-20-8 0,22 20 0,-23-20 0,12 8 0,-11-8 0,11 9 0,-9-6 0,9 11 0,-14-15 0,5 3 0,-5-5 0,8 14 0,-8-10 0,8 19 0,-8-21 0,2 10 0,-3-12 0,3 6 0,-3-6 0,3 6 0,-3-6 0,-3 6 0,3-6 0,-12 15 0,7-13 0,-14 22 0,11-19 0,-11 13 0,11-14 0,-19 20 0,13-14 0,-8 6 0,15-11 0,1-8 0,3-1 0,-10 6 0,5-4 0,-28 16 0,23-14 0,-35 16 0,37-20 0,-23 9 0,25-9 0,-21 4 0,20-3 0,-18 2 0,23-6 0,-4 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8:47:40.522"/>
    </inkml:context>
    <inkml:brush xml:id="br0">
      <inkml:brushProperty name="width" value="0.05" units="cm"/>
      <inkml:brushProperty name="height" value="0.05" units="cm"/>
      <inkml:brushProperty name="color" value="#008C3A"/>
    </inkml:brush>
  </inkml:definitions>
  <inkml:trace contextRef="#ctx0" brushRef="#br0">1 5422 24575,'3'-3'0,"0"-1"0,0 0 0,1-5 0,3 5 0,-4-9 0,3 9 0,4-29 0,-2 21 0,14-49 0,-13 41-3392,14-49 0,2-6 3392,-10 30-1513,8-27 1,5-21 0,-6 18 1512,-6 21-1012,4-13 1,5-16 0,-5 17 1011,-6 16-508,7-15 1,8-25 0,1-2 0,-8 21 507,3-9 0,3-3 0,10-26 0,-1 3 0,-10 31 0,-7 28 0,8-23 0,7-18 0,-7 21 0,-11 29 0,19-36 0,11-25 0,-8 20 0,-8 20 0,1-1 0,11-19 0,-1 2 0,-12 23 0,-8 17 59,25-40 0,0 2-59,-30 44 0,15-19 0,10-15 0,-8 11 0,-6 8 0,10-13 0,10-14 0,-12 19 0,-18 28 219,24-34 0,0 1-219,-25 34-65,40-43 0,4-2 65,-32 36 0,13-12 0,12-11 0,-13 14 0,-21 23 1120,21-24 0,7-5-1120,14-10 0,-20 21 0,0-1-637,21-19 637,-18 21 0,-38 31 2657,3-4-2657,0 3 0,-3-3 0,6 3 0,-6 1 0,6-1 0,-6-3 0,6 3 0,-6-3 0,6 4 0,-6-1 0,6 0 0,0-5 0,1 3 0,47-36 0,-31 24 0,33-18 0,22-14 0,-16 9 0,-11 5 0,1 4 0,18-10 0,-2 1 0,-21 12-246,-18 6 246,50-21 0,-1 1 4227,-50 22-4227,28-10 0,18-10 0,-15 9 548,-13 4-548,20-9 0,18-9 0,-22 12 0,-33 18 0,42-19 0,-1 0 6593,-45 23-6593,32-8 0,22-8 0,-17 7 576,-12 5-576,21-6 0,20-5 0,-26 9 0,-38 15 0,34-12 0,-1 0 0,-41 15-3392,43-14 0,3-1 3392,-33 12-2269,47-14 1,-1 1 2268,-55 16-985,32-8 0,-1 1 985,-34 5-1191,50-1 1,5 0 1190,-40 1 0,52 2 0,-5 0 0,-62 3 0,27 0 0,-1 0 0,-35 0-356,38 2 0,2-1 356,-30 0 0,41 5 0,-4 0 0,-45-4 1121,73 13-1121,-72-10 0,46 7 0,5 3 0,-32-4 0,51 9 0,-3-1 0,-57-11 512,30 6 1,-2-1-513,-36-11-157,73 18 157,-74-17 2759,53 15-2759,-64-16 4381,17 4-4381,-21-3 3304,21 0-3304,-17 1 0,28 2 0,-29-5 3378,24 5-3378,-22-6 573,31 9-573,-27-7 0,14 4 0,-26-6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8:47:42.895"/>
    </inkml:context>
    <inkml:brush xml:id="br0">
      <inkml:brushProperty name="width" value="0.05" units="cm"/>
      <inkml:brushProperty name="height" value="0.05" units="cm"/>
      <inkml:brushProperty name="color" value="#008C3A"/>
    </inkml:brush>
  </inkml:definitions>
  <inkml:trace contextRef="#ctx0" brushRef="#br0">1 0 24575,'7'7'0,"2"-3"0,-5-1 0,3 0 0,-1-3 0,-2 6 0,17 4 0,-14-5 0,26 13 0,-20-13 0,54 31 0,-46-26-3392,28 14 0,-2-1 3392,-30-14-1397,52 24 1397,-54-27 0,66 29 0,-58-29 0,52 24 0,-64-28 0,1 3 0,-19-2 6093,-4-2-6093,-2 2 0,0 0 0,5-2 0,-34 14 0,28-9 2088,-37 18-2088,-10 24 0,27-23 0,-15 10 0,5-1 0,32-22 0,-45 28 0,53-31 0,-38 30 0,36-27 0,-23 22 0,27-27 0,-4 0 0,6-4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8:47:45.655"/>
    </inkml:context>
    <inkml:brush xml:id="br0">
      <inkml:brushProperty name="width" value="0.05" units="cm"/>
      <inkml:brushProperty name="height" value="0.05" units="cm"/>
      <inkml:brushProperty name="color" value="#008C3A"/>
    </inkml:brush>
  </inkml:definitions>
  <inkml:trace contextRef="#ctx0" brushRef="#br0">0 1 24575,'10'0'0,"-3"0"0,3 0 0,-3 0 0,-1 0 0,13 3 0,-10-3 0,19 3 0,-16-3 0,19 0 0,-18 0 0,23 0 0,-25 0 0,19 0 0,-18 0 0,25 0 0,-22 0 0,18 0 0,-24 0 0,0 0 0,-6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8:47:46.995"/>
    </inkml:context>
    <inkml:brush xml:id="br0">
      <inkml:brushProperty name="width" value="0.05" units="cm"/>
      <inkml:brushProperty name="height" value="0.05" units="cm"/>
      <inkml:brushProperty name="color" value="#008C3A"/>
    </inkml:brush>
  </inkml:definitions>
  <inkml:trace contextRef="#ctx0" brushRef="#br0">27 0 24575,'7'0'0,"2"0"0,-4 3 0,4-2 0,-6 2 0,4-3 0,-3 3 0,11 1 0,-12 2 0,20 1 0,-14 0 0,31 8 0,-27-6 0,19 7 0,-27-13 0,5 0 0,-4 0 0,1-2 0,0 2 0,-4 0 0,3-2 0,-2 2 0,3-3 0,-1 0 0,-2 3 0,2-3 0,-8 3 0,1-3 0,-3 3 0,-2-2 0,0 2 0,-2 0 0,-19 4 0,16 0 0,-26 9 0,28-11 0,-13 7 0,6-3 0,1 2 0,-1 0 0,0 4 0,8-13 0,-5 10 0,10-9 0,-3 1 0,2 2 0,-3-2 0,1 2 0,-4 1 0,6 0 0,-2-1 0,3-2 0,-1 2 0,0-5 0,1 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8T18:47:51.148"/>
    </inkml:context>
    <inkml:brush xml:id="br0">
      <inkml:brushProperty name="width" value="0.05" units="cm"/>
      <inkml:brushProperty name="height" value="0.05" units="cm"/>
      <inkml:brushProperty name="color" value="#008C3A"/>
    </inkml:brush>
  </inkml:definitions>
  <inkml:trace contextRef="#ctx0" brushRef="#br0">0 7 24575,'3'-4'0,"1"1"0,5 3 0,5 3 0,-3-2 0,7 5 0,-9-5 0,30 8 0,-26-8 0,41 8 0,0-2-6784,16 0 6784,-13 0-4537,29-1 4537,-67-5-941,59 5 941,-63-6 0,64 3 0,-58-3-280,57 0 280,-65 0 3931,20-3-3931,-22 3 1469,-1-6 1,-3 5 0,-4-2 0</inkml:trace>
</inkml:ink>
</file>

<file path=ppt/notesMasters/_rels/notesMaster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06400" y="814897"/>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ctr"/>
          <a:lstStyle>
            <a:lvl1pPr algn="l">
              <a:defRPr sz="1000" b="0" i="0">
                <a:latin typeface="Barlow" pitchFamily="2" charset="77"/>
                <a:cs typeface="Arial" panose="020B0604020202020204" pitchFamily="34" charset="0"/>
              </a:defRPr>
            </a:lvl1pPr>
          </a:lstStyle>
          <a:p>
            <a:r>
              <a:rPr lang="en-US">
                <a:solidFill>
                  <a:srgbClr val="FFFFFF">
                    <a:lumMod val="65000"/>
                  </a:srgbClr>
                </a:solidFill>
              </a:rPr>
              <a:t>Footer</a:t>
            </a:r>
          </a:p>
        </p:txBody>
      </p:sp>
      <p:sp>
        <p:nvSpPr>
          <p:cNvPr id="7" name="Slide Number Placeholder 6"/>
          <p:cNvSpPr>
            <a:spLocks noGrp="1"/>
          </p:cNvSpPr>
          <p:nvPr>
            <p:ph type="sldNum" sz="quarter" idx="5"/>
          </p:nvPr>
        </p:nvSpPr>
        <p:spPr>
          <a:xfrm>
            <a:off x="6309360" y="8829967"/>
            <a:ext cx="699418" cy="464820"/>
          </a:xfrm>
          <a:prstGeom prst="rect">
            <a:avLst/>
          </a:prstGeom>
        </p:spPr>
        <p:txBody>
          <a:bodyPr vert="horz" lIns="93177" tIns="46589" rIns="93177" bIns="46589" rtlCol="0" anchor="ctr"/>
          <a:lstStyle>
            <a:lvl1pPr algn="r">
              <a:defRPr sz="1000" b="0" i="0">
                <a:solidFill>
                  <a:schemeClr val="tx1">
                    <a:lumMod val="50000"/>
                    <a:lumOff val="50000"/>
                  </a:schemeClr>
                </a:solidFill>
                <a:latin typeface="Barlow" pitchFamily="2" charset="77"/>
                <a:cs typeface="Arial" panose="020B0604020202020204" pitchFamily="34" charset="0"/>
              </a:defRPr>
            </a:lvl1pPr>
          </a:lstStyle>
          <a:p>
            <a:fld id="{900B8651-D313-4300-801F-836567026953}" type="slidenum">
              <a:rPr lang="en-US" smtClean="0"/>
              <a:pPr/>
              <a:t>‹#›</a:t>
            </a:fld>
            <a:endParaRPr lang="en-US"/>
          </a:p>
        </p:txBody>
      </p:sp>
      <p:sp>
        <p:nvSpPr>
          <p:cNvPr id="12" name="Rectangle 11"/>
          <p:cNvSpPr/>
          <p:nvPr/>
        </p:nvSpPr>
        <p:spPr>
          <a:xfrm>
            <a:off x="3037839" y="8829967"/>
            <a:ext cx="3271521" cy="464820"/>
          </a:xfrm>
          <a:prstGeom prst="rect">
            <a:avLst/>
          </a:prstGeom>
        </p:spPr>
        <p:txBody>
          <a:bodyPr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lumMod val="65000"/>
                  </a:srgbClr>
                </a:solidFill>
                <a:effectLst/>
                <a:uLnTx/>
                <a:uFillTx/>
                <a:latin typeface="Barlow" pitchFamily="2" charset="77"/>
                <a:ea typeface="+mn-ea"/>
                <a:cs typeface="Arial" panose="020B0604020202020204" pitchFamily="34" charset="0"/>
              </a:rPr>
              <a:t>Analog Devices Confidential Information</a:t>
            </a:r>
          </a:p>
        </p:txBody>
      </p:sp>
      <p:sp>
        <p:nvSpPr>
          <p:cNvPr id="9" name="Header Placeholder 1"/>
          <p:cNvSpPr>
            <a:spLocks noGrp="1"/>
          </p:cNvSpPr>
          <p:nvPr>
            <p:ph type="hdr" sz="quarter"/>
          </p:nvPr>
        </p:nvSpPr>
        <p:spPr>
          <a:xfrm>
            <a:off x="1676234" y="108612"/>
            <a:ext cx="4282113" cy="464820"/>
          </a:xfrm>
          <a:prstGeom prst="rect">
            <a:avLst/>
          </a:prstGeom>
        </p:spPr>
        <p:txBody>
          <a:bodyPr vert="horz" lIns="93177" tIns="0" rIns="93177" bIns="0" rtlCol="0" anchor="t"/>
          <a:lstStyle>
            <a:lvl1pPr algn="l">
              <a:defRPr sz="1200" b="0" i="0">
                <a:latin typeface="Barlow" pitchFamily="2" charset="77"/>
              </a:defRPr>
            </a:lvl1pPr>
          </a:lstStyle>
          <a:p>
            <a:endParaRPr lang="en-US" sz="1000">
              <a:solidFill>
                <a:schemeClr val="bg1">
                  <a:lumMod val="50000"/>
                </a:schemeClr>
              </a:solidFill>
              <a:cs typeface="Arial" panose="020B0604020202020204" pitchFamily="34" charset="0"/>
            </a:endParaRPr>
          </a:p>
        </p:txBody>
      </p:sp>
      <p:sp>
        <p:nvSpPr>
          <p:cNvPr id="10" name="Date Placeholder 2"/>
          <p:cNvSpPr>
            <a:spLocks noGrp="1"/>
          </p:cNvSpPr>
          <p:nvPr>
            <p:ph type="dt" sz="quarter" idx="1"/>
          </p:nvPr>
        </p:nvSpPr>
        <p:spPr>
          <a:xfrm>
            <a:off x="6056670" y="108612"/>
            <a:ext cx="952107" cy="464820"/>
          </a:xfrm>
          <a:prstGeom prst="rect">
            <a:avLst/>
          </a:prstGeom>
        </p:spPr>
        <p:txBody>
          <a:bodyPr vert="horz" lIns="93177" tIns="0" rIns="93177" bIns="0" rtlCol="0" anchor="t"/>
          <a:lstStyle>
            <a:lvl1pPr algn="r">
              <a:defRPr sz="1200" b="0" i="0">
                <a:latin typeface="Barlow" pitchFamily="2" charset="77"/>
              </a:defRPr>
            </a:lvl1pPr>
          </a:lstStyle>
          <a:p>
            <a:fld id="{2C2AD557-2032-D74A-B281-F0540E660787}" type="datetimeFigureOut">
              <a:rPr lang="en-US" sz="1000" smtClean="0">
                <a:solidFill>
                  <a:schemeClr val="bg1">
                    <a:lumMod val="50000"/>
                  </a:schemeClr>
                </a:solidFill>
                <a:cs typeface="Arial" panose="020B0604020202020204" pitchFamily="34" charset="0"/>
              </a:rPr>
              <a:pPr/>
              <a:t>8/14/24</a:t>
            </a:fld>
            <a:endParaRPr lang="en-US" sz="1000">
              <a:solidFill>
                <a:schemeClr val="bg1">
                  <a:lumMod val="50000"/>
                </a:schemeClr>
              </a:solidFill>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51" y="108612"/>
            <a:ext cx="1323726" cy="535440"/>
          </a:xfrm>
          <a:prstGeom prst="rect">
            <a:avLst/>
          </a:prstGeom>
          <a:noFill/>
          <a:ln>
            <a:noFill/>
          </a:ln>
        </p:spPr>
      </p:pic>
    </p:spTree>
    <p:extLst>
      <p:ext uri="{BB962C8B-B14F-4D97-AF65-F5344CB8AC3E}">
        <p14:creationId xmlns:p14="http://schemas.microsoft.com/office/powerpoint/2010/main" val="3561389954"/>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buClr>
        <a:schemeClr val="tx2"/>
      </a:buClr>
      <a:buSzPct val="75000"/>
      <a:buFont typeface="Wingdings 3" panose="05040102010807070707" pitchFamily="18" charset="2"/>
      <a:buChar char="u"/>
      <a:defRPr sz="1200" b="0" i="0" kern="1200">
        <a:solidFill>
          <a:schemeClr val="tx1">
            <a:lumMod val="50000"/>
            <a:lumOff val="50000"/>
          </a:schemeClr>
        </a:solidFill>
        <a:latin typeface="Barlow" pitchFamily="2" charset="77"/>
        <a:ea typeface="+mn-ea"/>
        <a:cs typeface="Arial" panose="020B0604020202020204" pitchFamily="34" charset="0"/>
      </a:defRPr>
    </a:lvl1pPr>
    <a:lvl2pPr marL="344488" indent="-171450" algn="l" defTabSz="914400" rtl="0" eaLnBrk="1" latinLnBrk="0" hangingPunct="1">
      <a:buClr>
        <a:schemeClr val="tx2"/>
      </a:buClr>
      <a:buSzPct val="100000"/>
      <a:buFont typeface="Wingdings" panose="05000000000000000000" pitchFamily="2" charset="2"/>
      <a:buChar char="§"/>
      <a:defRPr sz="1200" b="0" i="0" kern="1200">
        <a:solidFill>
          <a:schemeClr val="tx1">
            <a:lumMod val="50000"/>
            <a:lumOff val="50000"/>
          </a:schemeClr>
        </a:solidFill>
        <a:latin typeface="Barlow" pitchFamily="2" charset="77"/>
        <a:ea typeface="+mn-ea"/>
        <a:cs typeface="Arial" panose="020B0604020202020204" pitchFamily="34" charset="0"/>
      </a:defRPr>
    </a:lvl2pPr>
    <a:lvl3pPr marL="511175" indent="-171450" algn="l" defTabSz="914400" rtl="0" eaLnBrk="1" latinLnBrk="0" hangingPunct="1">
      <a:buClr>
        <a:schemeClr val="tx2"/>
      </a:buClr>
      <a:buSzPct val="100000"/>
      <a:buFont typeface="Wingdings" panose="05000000000000000000" pitchFamily="2" charset="2"/>
      <a:buChar char="§"/>
      <a:defRPr sz="1200" b="0" i="0" kern="1200">
        <a:solidFill>
          <a:schemeClr val="tx1">
            <a:lumMod val="50000"/>
            <a:lumOff val="50000"/>
          </a:schemeClr>
        </a:solidFill>
        <a:latin typeface="Barlow" pitchFamily="2" charset="77"/>
        <a:ea typeface="+mn-ea"/>
        <a:cs typeface="Arial" panose="020B0604020202020204" pitchFamily="34" charset="0"/>
      </a:defRPr>
    </a:lvl3pPr>
    <a:lvl4pPr marL="688975" indent="-171450" algn="l" defTabSz="914400" rtl="0" eaLnBrk="1" latinLnBrk="0" hangingPunct="1">
      <a:buClr>
        <a:schemeClr val="tx2"/>
      </a:buClr>
      <a:buSzPct val="100000"/>
      <a:buFont typeface="Wingdings" panose="05000000000000000000" pitchFamily="2" charset="2"/>
      <a:buChar char="§"/>
      <a:defRPr sz="1200" b="0" i="0" kern="1200">
        <a:solidFill>
          <a:schemeClr val="tx1">
            <a:lumMod val="50000"/>
            <a:lumOff val="50000"/>
          </a:schemeClr>
        </a:solidFill>
        <a:latin typeface="Barlow" pitchFamily="2" charset="77"/>
        <a:ea typeface="+mn-ea"/>
        <a:cs typeface="Arial" panose="020B0604020202020204" pitchFamily="34" charset="0"/>
      </a:defRPr>
    </a:lvl4pPr>
    <a:lvl5pPr marL="855663" indent="-171450" algn="l" defTabSz="914400" rtl="0" eaLnBrk="1" latinLnBrk="0" hangingPunct="1">
      <a:buClr>
        <a:schemeClr val="tx2"/>
      </a:buClr>
      <a:buSzPct val="100000"/>
      <a:buFont typeface="Wingdings" panose="05000000000000000000" pitchFamily="2" charset="2"/>
      <a:buChar char="§"/>
      <a:defRPr sz="1200" b="0" i="0" kern="1200">
        <a:solidFill>
          <a:schemeClr val="tx1">
            <a:lumMod val="50000"/>
            <a:lumOff val="50000"/>
          </a:schemeClr>
        </a:solidFill>
        <a:latin typeface="Barlow" pitchFamily="2" charset="77"/>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www.analog.com/en/index.html"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analog.com/en/index.html" TargetMode="External"/><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4.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www.analog.com/en/index.html"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Patter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2F76C70-D0CE-D738-0558-91BF754BF15B}"/>
              </a:ext>
            </a:extLst>
          </p:cNvPr>
          <p:cNvGrpSpPr/>
          <p:nvPr userDrawn="1"/>
        </p:nvGrpSpPr>
        <p:grpSpPr>
          <a:xfrm>
            <a:off x="0" y="0"/>
            <a:ext cx="7617658" cy="6862572"/>
            <a:chOff x="1" y="-4572"/>
            <a:chExt cx="7617658" cy="6862572"/>
          </a:xfrm>
        </p:grpSpPr>
        <p:sp>
          <p:nvSpPr>
            <p:cNvPr id="7" name="Freeform 6">
              <a:extLst>
                <a:ext uri="{FF2B5EF4-FFF2-40B4-BE49-F238E27FC236}">
                  <a16:creationId xmlns:a16="http://schemas.microsoft.com/office/drawing/2014/main" id="{449D9AC0-F957-4A6F-4DD9-7A5FC61565DA}"/>
                </a:ext>
              </a:extLst>
            </p:cNvPr>
            <p:cNvSpPr/>
            <p:nvPr userDrawn="1"/>
          </p:nvSpPr>
          <p:spPr>
            <a:xfrm>
              <a:off x="104172" y="205255"/>
              <a:ext cx="7513487" cy="6652745"/>
            </a:xfrm>
            <a:custGeom>
              <a:avLst/>
              <a:gdLst>
                <a:gd name="connsiteX0" fmla="*/ 0 w 7513487"/>
                <a:gd name="connsiteY0" fmla="*/ 0 h 6858000"/>
                <a:gd name="connsiteX1" fmla="*/ 1541566 w 7513487"/>
                <a:gd name="connsiteY1" fmla="*/ 0 h 6858000"/>
                <a:gd name="connsiteX2" fmla="*/ 7513487 w 7513487"/>
                <a:gd name="connsiteY2" fmla="*/ 3417425 h 6858000"/>
                <a:gd name="connsiteX3" fmla="*/ 1501110 w 7513487"/>
                <a:gd name="connsiteY3" fmla="*/ 6858000 h 6858000"/>
                <a:gd name="connsiteX4" fmla="*/ 0 w 7513487"/>
                <a:gd name="connsiteY4" fmla="*/ 6858000 h 6858000"/>
                <a:gd name="connsiteX0" fmla="*/ 0 w 7513487"/>
                <a:gd name="connsiteY0" fmla="*/ 0 h 6858000"/>
                <a:gd name="connsiteX1" fmla="*/ 1541566 w 7513487"/>
                <a:gd name="connsiteY1" fmla="*/ 0 h 6858000"/>
                <a:gd name="connsiteX2" fmla="*/ 7513487 w 7513487"/>
                <a:gd name="connsiteY2" fmla="*/ 3417425 h 6858000"/>
                <a:gd name="connsiteX3" fmla="*/ 1859925 w 7513487"/>
                <a:gd name="connsiteY3" fmla="*/ 6638374 h 6858000"/>
                <a:gd name="connsiteX4" fmla="*/ 0 w 7513487"/>
                <a:gd name="connsiteY4" fmla="*/ 6858000 h 6858000"/>
                <a:gd name="connsiteX5" fmla="*/ 0 w 7513487"/>
                <a:gd name="connsiteY5" fmla="*/ 0 h 6858000"/>
                <a:gd name="connsiteX0" fmla="*/ 0 w 7513487"/>
                <a:gd name="connsiteY0" fmla="*/ 0 h 6649933"/>
                <a:gd name="connsiteX1" fmla="*/ 1541566 w 7513487"/>
                <a:gd name="connsiteY1" fmla="*/ 0 h 6649933"/>
                <a:gd name="connsiteX2" fmla="*/ 7513487 w 7513487"/>
                <a:gd name="connsiteY2" fmla="*/ 3417425 h 6649933"/>
                <a:gd name="connsiteX3" fmla="*/ 1859925 w 7513487"/>
                <a:gd name="connsiteY3" fmla="*/ 6638374 h 6649933"/>
                <a:gd name="connsiteX4" fmla="*/ 0 w 7513487"/>
                <a:gd name="connsiteY4" fmla="*/ 6649933 h 6649933"/>
                <a:gd name="connsiteX5" fmla="*/ 0 w 7513487"/>
                <a:gd name="connsiteY5" fmla="*/ 0 h 6649933"/>
                <a:gd name="connsiteX0" fmla="*/ 0 w 7513487"/>
                <a:gd name="connsiteY0" fmla="*/ 0 h 6643886"/>
                <a:gd name="connsiteX1" fmla="*/ 1541566 w 7513487"/>
                <a:gd name="connsiteY1" fmla="*/ 0 h 6643886"/>
                <a:gd name="connsiteX2" fmla="*/ 7513487 w 7513487"/>
                <a:gd name="connsiteY2" fmla="*/ 3417425 h 6643886"/>
                <a:gd name="connsiteX3" fmla="*/ 1859925 w 7513487"/>
                <a:gd name="connsiteY3" fmla="*/ 6638374 h 6643886"/>
                <a:gd name="connsiteX4" fmla="*/ 0 w 7513487"/>
                <a:gd name="connsiteY4" fmla="*/ 6643886 h 6643886"/>
                <a:gd name="connsiteX5" fmla="*/ 0 w 7513487"/>
                <a:gd name="connsiteY5" fmla="*/ 0 h 6643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3487" h="6643886">
                  <a:moveTo>
                    <a:pt x="0" y="0"/>
                  </a:moveTo>
                  <a:lnTo>
                    <a:pt x="1541566" y="0"/>
                  </a:lnTo>
                  <a:lnTo>
                    <a:pt x="7513487" y="3417425"/>
                  </a:lnTo>
                  <a:lnTo>
                    <a:pt x="1859925" y="6638374"/>
                  </a:lnTo>
                  <a:lnTo>
                    <a:pt x="0" y="6643886"/>
                  </a:lnTo>
                  <a:lnTo>
                    <a:pt x="0" y="0"/>
                  </a:lnTo>
                  <a:close/>
                </a:path>
              </a:pathLst>
            </a:custGeom>
            <a:solidFill>
              <a:schemeClr val="tx1">
                <a:alpha val="2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8" name="Freeform 7">
              <a:extLst>
                <a:ext uri="{FF2B5EF4-FFF2-40B4-BE49-F238E27FC236}">
                  <a16:creationId xmlns:a16="http://schemas.microsoft.com/office/drawing/2014/main" id="{CCF1316C-10A5-28E9-22D3-E28B92C6CB2F}"/>
                </a:ext>
              </a:extLst>
            </p:cNvPr>
            <p:cNvSpPr/>
            <p:nvPr userDrawn="1"/>
          </p:nvSpPr>
          <p:spPr>
            <a:xfrm>
              <a:off x="1" y="-4572"/>
              <a:ext cx="7513487" cy="6862572"/>
            </a:xfrm>
            <a:custGeom>
              <a:avLst/>
              <a:gdLst>
                <a:gd name="connsiteX0" fmla="*/ 0 w 7513487"/>
                <a:gd name="connsiteY0" fmla="*/ 0 h 6858000"/>
                <a:gd name="connsiteX1" fmla="*/ 1541566 w 7513487"/>
                <a:gd name="connsiteY1" fmla="*/ 0 h 6858000"/>
                <a:gd name="connsiteX2" fmla="*/ 7513487 w 7513487"/>
                <a:gd name="connsiteY2" fmla="*/ 3417425 h 6858000"/>
                <a:gd name="connsiteX3" fmla="*/ 1501110 w 7513487"/>
                <a:gd name="connsiteY3" fmla="*/ 6858000 h 6858000"/>
                <a:gd name="connsiteX4" fmla="*/ 0 w 7513487"/>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13487" h="6858000">
                  <a:moveTo>
                    <a:pt x="0" y="0"/>
                  </a:moveTo>
                  <a:lnTo>
                    <a:pt x="1541566" y="0"/>
                  </a:lnTo>
                  <a:lnTo>
                    <a:pt x="7513487" y="3417425"/>
                  </a:lnTo>
                  <a:lnTo>
                    <a:pt x="1501110" y="6858000"/>
                  </a:lnTo>
                  <a:lnTo>
                    <a:pt x="0" y="6858000"/>
                  </a:lnTo>
                  <a:close/>
                </a:path>
              </a:pathLst>
            </a:custGeom>
            <a:solidFill>
              <a:schemeClr val="tx2"/>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sp>
        <p:nvSpPr>
          <p:cNvPr id="9" name="TextBox 8">
            <a:hlinkClick r:id="rId4"/>
            <a:extLst>
              <a:ext uri="{FF2B5EF4-FFF2-40B4-BE49-F238E27FC236}">
                <a16:creationId xmlns:a16="http://schemas.microsoft.com/office/drawing/2014/main" id="{DF7479F7-195D-2E18-401F-FAE71BD96051}"/>
              </a:ext>
            </a:extLst>
          </p:cNvPr>
          <p:cNvSpPr txBox="1"/>
          <p:nvPr userDrawn="1"/>
        </p:nvSpPr>
        <p:spPr>
          <a:xfrm>
            <a:off x="432854" y="6204857"/>
            <a:ext cx="949632" cy="206829"/>
          </a:xfrm>
          <a:prstGeom prst="rect">
            <a:avLst/>
          </a:prstGeom>
          <a:noFill/>
        </p:spPr>
        <p:txBody>
          <a:bodyPr wrap="square" lIns="0" tIns="0" rIns="0" bIns="0" rtlCol="0" anchor="b" anchorCtr="0">
            <a:noAutofit/>
          </a:bodyPr>
          <a:lstStyle/>
          <a:p>
            <a:pPr marL="0" marR="0" lvl="0" indent="0" algn="l" defTabSz="457200" rtl="0" eaLnBrk="1" fontAlgn="auto" latinLnBrk="0" hangingPunct="1">
              <a:lnSpc>
                <a:spcPct val="100000"/>
              </a:lnSpc>
              <a:spcBef>
                <a:spcPts val="1000"/>
              </a:spcBef>
              <a:spcAft>
                <a:spcPts val="0"/>
              </a:spcAft>
              <a:buClr>
                <a:srgbClr val="1E4056"/>
              </a:buClr>
              <a:buSzPct val="75000"/>
              <a:buFont typeface="Barlow"/>
              <a:buNone/>
              <a:tabLst/>
              <a:defRPr/>
            </a:pPr>
            <a:r>
              <a:rPr lang="en-IE" sz="1400" b="0" i="0" u="none" spc="0" baseline="0">
                <a:solidFill>
                  <a:schemeClr val="accent2">
                    <a:lumMod val="60000"/>
                    <a:lumOff val="40000"/>
                  </a:schemeClr>
                </a:solidFill>
                <a:effectLst/>
                <a:latin typeface="Barlow Medium" pitchFamily="2" charset="77"/>
              </a:rPr>
              <a:t>analog.com</a:t>
            </a:r>
            <a:endParaRPr lang="en-IE" sz="1400" b="0" i="0" u="none" spc="100" baseline="0">
              <a:solidFill>
                <a:schemeClr val="accent2">
                  <a:lumMod val="60000"/>
                  <a:lumOff val="40000"/>
                </a:schemeClr>
              </a:solidFill>
              <a:effectLst/>
              <a:latin typeface="Barlow Medium" pitchFamily="2" charset="77"/>
            </a:endParaRPr>
          </a:p>
        </p:txBody>
      </p:sp>
      <p:pic>
        <p:nvPicPr>
          <p:cNvPr id="10" name="Graphic 9">
            <a:hlinkClick r:id="rId4"/>
            <a:extLst>
              <a:ext uri="{FF2B5EF4-FFF2-40B4-BE49-F238E27FC236}">
                <a16:creationId xmlns:a16="http://schemas.microsoft.com/office/drawing/2014/main" id="{55E32BF2-18A2-7CEE-0495-510A9F96AF95}"/>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44980" y="904240"/>
            <a:ext cx="1584784" cy="450000"/>
          </a:xfrm>
          <a:prstGeom prst="rect">
            <a:avLst/>
          </a:prstGeom>
        </p:spPr>
      </p:pic>
      <p:sp>
        <p:nvSpPr>
          <p:cNvPr id="3" name="Text Placeholder 2">
            <a:extLst>
              <a:ext uri="{FF2B5EF4-FFF2-40B4-BE49-F238E27FC236}">
                <a16:creationId xmlns:a16="http://schemas.microsoft.com/office/drawing/2014/main" id="{9C945A94-3CF9-DE40-192E-900232841E59}"/>
              </a:ext>
            </a:extLst>
          </p:cNvPr>
          <p:cNvSpPr>
            <a:spLocks noGrp="1"/>
          </p:cNvSpPr>
          <p:nvPr>
            <p:ph type="body" sz="quarter" idx="14" hasCustomPrompt="1"/>
          </p:nvPr>
        </p:nvSpPr>
        <p:spPr>
          <a:xfrm>
            <a:off x="434293" y="4667812"/>
            <a:ext cx="3600000" cy="270000"/>
          </a:xfrm>
          <a:prstGeom prst="rect">
            <a:avLst/>
          </a:prstGeom>
        </p:spPr>
        <p:txBody>
          <a:bodyPr wrap="square" lIns="0" tIns="0" rIns="0" bIns="0" anchor="t" anchorCtr="0">
            <a:noAutofit/>
          </a:bodyPr>
          <a:lstStyle>
            <a:lvl1pPr marL="0" indent="0">
              <a:lnSpc>
                <a:spcPct val="90000"/>
              </a:lnSpc>
              <a:spcBef>
                <a:spcPts val="0"/>
              </a:spcBef>
              <a:spcAft>
                <a:spcPts val="0"/>
              </a:spcAft>
              <a:buNone/>
              <a:defRPr sz="2000" b="1" i="0" spc="0" baseline="0">
                <a:solidFill>
                  <a:schemeClr val="accent2">
                    <a:lumMod val="60000"/>
                    <a:lumOff val="40000"/>
                  </a:schemeClr>
                </a:solidFill>
                <a:latin typeface="Barlow Medium" pitchFamily="2" charset="77"/>
              </a:defRPr>
            </a:lvl1pPr>
          </a:lstStyle>
          <a:p>
            <a:r>
              <a:rPr lang="en-US"/>
              <a:t>Click to Add Author Name</a:t>
            </a:r>
          </a:p>
        </p:txBody>
      </p:sp>
      <p:sp>
        <p:nvSpPr>
          <p:cNvPr id="4" name="Text Placeholder 2">
            <a:extLst>
              <a:ext uri="{FF2B5EF4-FFF2-40B4-BE49-F238E27FC236}">
                <a16:creationId xmlns:a16="http://schemas.microsoft.com/office/drawing/2014/main" id="{38A71F52-3503-B96C-9247-6161E2C3DC80}"/>
              </a:ext>
            </a:extLst>
          </p:cNvPr>
          <p:cNvSpPr>
            <a:spLocks noGrp="1"/>
          </p:cNvSpPr>
          <p:nvPr>
            <p:ph type="body" sz="quarter" idx="15" hasCustomPrompt="1"/>
          </p:nvPr>
        </p:nvSpPr>
        <p:spPr>
          <a:xfrm>
            <a:off x="434293" y="4963932"/>
            <a:ext cx="2880000" cy="390388"/>
          </a:xfrm>
          <a:prstGeom prst="rect">
            <a:avLst/>
          </a:prstGeom>
        </p:spPr>
        <p:txBody>
          <a:bodyPr wrap="square" lIns="0" tIns="0" rIns="0" bIns="0" anchor="t" anchorCtr="0">
            <a:noAutofit/>
          </a:bodyPr>
          <a:lstStyle>
            <a:lvl1pPr marL="0" indent="0">
              <a:lnSpc>
                <a:spcPct val="100000"/>
              </a:lnSpc>
              <a:spcBef>
                <a:spcPts val="0"/>
              </a:spcBef>
              <a:spcAft>
                <a:spcPts val="0"/>
              </a:spcAft>
              <a:buNone/>
              <a:defRPr sz="1200" b="0" i="0" spc="0" baseline="0">
                <a:solidFill>
                  <a:schemeClr val="bg1"/>
                </a:solidFill>
                <a:latin typeface="Barlow Medium" pitchFamily="2" charset="77"/>
              </a:defRPr>
            </a:lvl1pPr>
          </a:lstStyle>
          <a:p>
            <a:r>
              <a:rPr lang="en-US"/>
              <a:t>Click to Add Job Title</a:t>
            </a:r>
          </a:p>
          <a:p>
            <a:endParaRPr lang="en-US"/>
          </a:p>
        </p:txBody>
      </p:sp>
      <p:sp>
        <p:nvSpPr>
          <p:cNvPr id="6" name="Text Placeholder 6">
            <a:extLst>
              <a:ext uri="{FF2B5EF4-FFF2-40B4-BE49-F238E27FC236}">
                <a16:creationId xmlns:a16="http://schemas.microsoft.com/office/drawing/2014/main" id="{A03B89A1-CA1A-58B5-ACA8-74366DA0AFB5}"/>
              </a:ext>
            </a:extLst>
          </p:cNvPr>
          <p:cNvSpPr>
            <a:spLocks noGrp="1"/>
          </p:cNvSpPr>
          <p:nvPr>
            <p:ph type="body" sz="quarter" idx="10" hasCustomPrompt="1"/>
          </p:nvPr>
        </p:nvSpPr>
        <p:spPr>
          <a:xfrm>
            <a:off x="434403" y="2448560"/>
            <a:ext cx="5040000" cy="1979006"/>
          </a:xfrm>
          <a:prstGeom prst="rect">
            <a:avLst/>
          </a:prstGeom>
        </p:spPr>
        <p:txBody>
          <a:bodyPr wrap="square" lIns="0" tIns="0" rIns="0" bIns="0" anchor="b" anchorCtr="0">
            <a:noAutofit/>
          </a:bodyPr>
          <a:lstStyle>
            <a:lvl1pPr marL="0" indent="0">
              <a:lnSpc>
                <a:spcPct val="90000"/>
              </a:lnSpc>
              <a:spcBef>
                <a:spcPts val="0"/>
              </a:spcBef>
              <a:spcAft>
                <a:spcPts val="0"/>
              </a:spcAft>
              <a:buNone/>
              <a:defRPr sz="4400" b="0" i="0" spc="0" baseline="0">
                <a:solidFill>
                  <a:schemeClr val="bg1"/>
                </a:solidFill>
                <a:latin typeface="Barlow Medium" pitchFamily="2" charset="77"/>
              </a:defRPr>
            </a:lvl1pPr>
          </a:lstStyle>
          <a:p>
            <a:r>
              <a:rPr lang="en-US"/>
              <a:t>Click to Add Title,</a:t>
            </a:r>
            <a:br>
              <a:rPr lang="en-US"/>
            </a:br>
            <a:r>
              <a:rPr lang="en-US"/>
              <a:t>3 Lines Max, 44 pt.</a:t>
            </a:r>
            <a:br>
              <a:rPr lang="en-US"/>
            </a:br>
            <a:r>
              <a:rPr lang="en-US"/>
              <a:t>Title Case</a:t>
            </a:r>
          </a:p>
        </p:txBody>
      </p:sp>
    </p:spTree>
    <p:extLst>
      <p:ext uri="{BB962C8B-B14F-4D97-AF65-F5344CB8AC3E}">
        <p14:creationId xmlns:p14="http://schemas.microsoft.com/office/powerpoint/2010/main" val="12353634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D6FD505D-77D2-F2AA-38CA-7D137C31B208}"/>
              </a:ext>
            </a:extLst>
          </p:cNvPr>
          <p:cNvSpPr>
            <a:spLocks noGrp="1"/>
          </p:cNvSpPr>
          <p:nvPr>
            <p:ph type="pic" sz="quarter" idx="16" hasCustomPrompt="1"/>
          </p:nvPr>
        </p:nvSpPr>
        <p:spPr>
          <a:xfrm>
            <a:off x="5822066" y="1050828"/>
            <a:ext cx="5958000" cy="5396400"/>
          </a:xfrm>
          <a:prstGeom prst="rect">
            <a:avLst/>
          </a:prstGeom>
          <a:noFill/>
          <a:ln>
            <a:noFill/>
          </a:ln>
        </p:spPr>
        <p:txBody>
          <a:bodyPr wrap="square" anchor="ctr">
            <a:noAutofit/>
          </a:bodyPr>
          <a:lstStyle>
            <a:lvl1pPr marL="0" marR="0" indent="0" algn="ctr" defTabSz="457200" rtl="0" eaLnBrk="1" fontAlgn="auto" latinLnBrk="0" hangingPunct="1">
              <a:lnSpc>
                <a:spcPct val="100000"/>
              </a:lnSpc>
              <a:spcBef>
                <a:spcPts val="1000"/>
              </a:spcBef>
              <a:spcAft>
                <a:spcPts val="0"/>
              </a:spcAft>
              <a:buClr>
                <a:schemeClr val="bg2"/>
              </a:buClr>
              <a:buSzPct val="75000"/>
              <a:buFont typeface="Barlow"/>
              <a:buNone/>
              <a:tabLst/>
              <a:defRPr sz="2000">
                <a:solidFill>
                  <a:schemeClr val="tx1">
                    <a:lumMod val="20000"/>
                    <a:lumOff val="80000"/>
                  </a:schemeClr>
                </a:solidFill>
              </a:defRPr>
            </a:lvl1pPr>
          </a:lstStyle>
          <a:p>
            <a:r>
              <a:rPr lang="en-US"/>
              <a:t>Click to add picture</a:t>
            </a:r>
          </a:p>
        </p:txBody>
      </p:sp>
      <p:sp>
        <p:nvSpPr>
          <p:cNvPr id="3" name="Title 5">
            <a:extLst>
              <a:ext uri="{FF2B5EF4-FFF2-40B4-BE49-F238E27FC236}">
                <a16:creationId xmlns:a16="http://schemas.microsoft.com/office/drawing/2014/main" id="{ADFE071F-83A9-FEE7-214E-2FCD9E1F5EC8}"/>
              </a:ext>
            </a:extLst>
          </p:cNvPr>
          <p:cNvSpPr>
            <a:spLocks noGrp="1"/>
          </p:cNvSpPr>
          <p:nvPr>
            <p:ph type="title" hasCustomPrompt="1"/>
          </p:nvPr>
        </p:nvSpPr>
        <p:spPr>
          <a:xfrm>
            <a:off x="417598" y="640080"/>
            <a:ext cx="5040000" cy="1270000"/>
          </a:xfrm>
        </p:spPr>
        <p:txBody>
          <a:bodyPr anchor="t"/>
          <a:lstStyle>
            <a:lvl1pPr algn="l">
              <a:defRPr sz="3200" spc="0" baseline="0"/>
            </a:lvl1pPr>
          </a:lstStyle>
          <a:p>
            <a:r>
              <a:rPr lang="en-GB"/>
              <a:t>Click to Add Title in Barlow Medium 32 pt. Max Three Lines, Title Case</a:t>
            </a:r>
            <a:endParaRPr lang="en-US"/>
          </a:p>
        </p:txBody>
      </p:sp>
      <p:sp>
        <p:nvSpPr>
          <p:cNvPr id="5" name="Content Placeholder 2">
            <a:extLst>
              <a:ext uri="{FF2B5EF4-FFF2-40B4-BE49-F238E27FC236}">
                <a16:creationId xmlns:a16="http://schemas.microsoft.com/office/drawing/2014/main" id="{21C0673C-A7DF-F8F0-75F9-2DE7661FFE59}"/>
              </a:ext>
            </a:extLst>
          </p:cNvPr>
          <p:cNvSpPr>
            <a:spLocks noGrp="1"/>
          </p:cNvSpPr>
          <p:nvPr>
            <p:ph idx="11"/>
          </p:nvPr>
        </p:nvSpPr>
        <p:spPr>
          <a:xfrm>
            <a:off x="417601" y="2191109"/>
            <a:ext cx="5040000" cy="4256119"/>
          </a:xfrm>
          <a:prstGeom prst="rect">
            <a:avLst/>
          </a:prstGeom>
        </p:spPr>
        <p:txBody>
          <a:bodyPr>
            <a:noAutofit/>
          </a:bodyPr>
          <a:lstStyle>
            <a:lvl1pPr marL="0" indent="0">
              <a:spcAft>
                <a:spcPts val="600"/>
              </a:spcAft>
              <a:buFontTx/>
              <a:buNone/>
              <a:defRPr>
                <a:solidFill>
                  <a:schemeClr val="tx1"/>
                </a:solidFill>
              </a:defRPr>
            </a:lvl1pPr>
            <a:lvl2pPr marL="457200" indent="-228600">
              <a:spcAft>
                <a:spcPts val="600"/>
              </a:spcAft>
              <a:tabLst/>
              <a:defRPr>
                <a:solidFill>
                  <a:schemeClr val="tx1"/>
                </a:solidFill>
              </a:defRPr>
            </a:lvl2pPr>
            <a:lvl3pPr marL="866775" indent="-222250">
              <a:spcAft>
                <a:spcPts val="600"/>
              </a:spcAft>
              <a:tabLst/>
              <a:defRPr>
                <a:solidFill>
                  <a:schemeClr val="tx1"/>
                </a:solidFill>
              </a:defRPr>
            </a:lvl3pPr>
            <a:lvl4pPr>
              <a:spcAft>
                <a:spcPts val="600"/>
              </a:spcAft>
              <a:defRPr>
                <a:solidFill>
                  <a:schemeClr val="tx1"/>
                </a:solidFill>
              </a:defRPr>
            </a:lvl4pPr>
            <a:lvl5pPr marL="1371600" indent="-228600">
              <a:buSzPct val="90000"/>
              <a:buFont typeface="Arial" panose="020B0604020202020204" pitchFamily="34" charset="0"/>
              <a:buChar char="•"/>
              <a:defRPr sz="1200"/>
            </a:lvl5pPr>
            <a:lvl6pPr marL="1371600" indent="-228600">
              <a:buSzPct val="90000"/>
              <a:buFont typeface="Arial" panose="020B0604020202020204" pitchFamily="34" charset="0"/>
              <a:buChar char="•"/>
              <a:defRPr sz="1200"/>
            </a:lvl6pPr>
            <a:lvl7pPr marL="1371600" indent="-228600">
              <a:buSzPct val="90000"/>
              <a:buFont typeface="Arial" panose="020B0604020202020204" pitchFamily="34" charset="0"/>
              <a:buChar char="•"/>
              <a:defRPr sz="1200"/>
            </a:lvl7pPr>
            <a:lvl8pPr marL="1371600" indent="-228600">
              <a:buSzPct val="90000"/>
              <a:buFont typeface="Arial" panose="020B0604020202020204" pitchFamily="34" charset="0"/>
              <a:buChar char="•"/>
              <a:defRPr sz="1200"/>
            </a:lvl8pPr>
            <a:lvl9pPr marL="1371600" indent="-230400">
              <a:spcAft>
                <a:spcPts val="600"/>
              </a:spcAft>
              <a:buSzPct val="90000"/>
              <a:buFont typeface="Arial" panose="020B0604020202020204" pitchFamily="34" charset="0"/>
              <a:buChar char="•"/>
              <a:defRPr sz="1200"/>
            </a:lvl9pPr>
          </a:lstStyle>
          <a:p>
            <a:pPr lvl="0"/>
            <a:r>
              <a:rPr lang="en-US"/>
              <a:t>Click to edit Master text styles</a:t>
            </a:r>
          </a:p>
          <a:p>
            <a:pPr lvl="1"/>
            <a:r>
              <a:rPr lang="en-US"/>
              <a:t>Second level</a:t>
            </a:r>
          </a:p>
          <a:p>
            <a:pPr lvl="2"/>
            <a:r>
              <a:rPr lang="en-US"/>
              <a:t>Third level</a:t>
            </a:r>
          </a:p>
        </p:txBody>
      </p:sp>
      <p:sp>
        <p:nvSpPr>
          <p:cNvPr id="2" name="Legal Statement">
            <a:extLst>
              <a:ext uri="{FF2B5EF4-FFF2-40B4-BE49-F238E27FC236}">
                <a16:creationId xmlns:a16="http://schemas.microsoft.com/office/drawing/2014/main" id="{47974C77-A9A2-9C5D-4B14-33988A2D732F}"/>
              </a:ext>
            </a:extLst>
          </p:cNvPr>
          <p:cNvSpPr>
            <a:spLocks noGrp="1"/>
          </p:cNvSpPr>
          <p:nvPr>
            <p:ph type="ftr" sz="quarter" idx="3"/>
          </p:nvPr>
        </p:nvSpPr>
        <p:spPr>
          <a:xfrm>
            <a:off x="665479" y="6582557"/>
            <a:ext cx="5236846" cy="144000"/>
          </a:xfrm>
          <a:prstGeom prst="rect">
            <a:avLst/>
          </a:prstGeom>
          <a:noFill/>
        </p:spPr>
        <p:txBody>
          <a:bodyPr vert="horz" lIns="0" tIns="0" rIns="0" bIns="0" rtlCol="0" anchor="ctr" anchorCtr="0">
            <a:noAutofit/>
          </a:bodyPr>
          <a:lstStyle>
            <a:lvl1pPr algn="l">
              <a:lnSpc>
                <a:spcPct val="90000"/>
              </a:lnSpc>
              <a:defRPr lang="en-US" sz="600" b="0" i="0" smtClean="0">
                <a:solidFill>
                  <a:schemeClr val="tx1"/>
                </a:solidFill>
                <a:latin typeface="Barlow" pitchFamily="2" charset="77"/>
                <a:cs typeface="Arial" panose="020B0604020202020204" pitchFamily="34" charset="0"/>
              </a:defRPr>
            </a:lvl1pPr>
          </a:lstStyle>
          <a:p>
            <a:r>
              <a:rPr lang="en-IE"/>
              <a:t>Analog Devices Confidential Information—Not for External Distribution. ©2024 Analog Devices, Inc. All Rights Reserved.</a:t>
            </a:r>
          </a:p>
        </p:txBody>
      </p:sp>
      <p:sp>
        <p:nvSpPr>
          <p:cNvPr id="4" name="Slide Number Placeholder 3">
            <a:extLst>
              <a:ext uri="{FF2B5EF4-FFF2-40B4-BE49-F238E27FC236}">
                <a16:creationId xmlns:a16="http://schemas.microsoft.com/office/drawing/2014/main" id="{26D7B890-9F88-CA9F-C400-1C66AD3B04AE}"/>
              </a:ext>
            </a:extLst>
          </p:cNvPr>
          <p:cNvSpPr>
            <a:spLocks noGrp="1"/>
          </p:cNvSpPr>
          <p:nvPr>
            <p:ph type="sldNum" sz="quarter" idx="4"/>
          </p:nvPr>
        </p:nvSpPr>
        <p:spPr>
          <a:xfrm>
            <a:off x="417601" y="6582557"/>
            <a:ext cx="247878" cy="144000"/>
          </a:xfrm>
          <a:prstGeom prst="rect">
            <a:avLst/>
          </a:prstGeom>
        </p:spPr>
        <p:txBody>
          <a:bodyPr vert="horz" lIns="0" tIns="91440" rIns="91440" bIns="91440" rtlCol="0" anchor="ctr" anchorCtr="0"/>
          <a:lstStyle>
            <a:lvl1pPr algn="l">
              <a:lnSpc>
                <a:spcPct val="80000"/>
              </a:lnSpc>
              <a:defRPr lang="en-US" sz="600" b="0" i="0" kern="1200" smtClean="0">
                <a:solidFill>
                  <a:schemeClr val="tx1"/>
                </a:solidFill>
                <a:latin typeface="Barlow" pitchFamily="2" charset="77"/>
                <a:ea typeface="+mn-ea"/>
                <a:cs typeface="Arial" panose="020B0604020202020204" pitchFamily="34" charset="0"/>
              </a:defRPr>
            </a:lvl1pPr>
          </a:lstStyle>
          <a:p>
            <a:pPr>
              <a:defRPr/>
            </a:pPr>
            <a:fld id="{A9CE67A1-BA7F-A74E-B5D7-615746DEEC2B}" type="slidenum">
              <a:rPr lang="en-US" smtClean="0"/>
              <a:pPr>
                <a:defRPr/>
              </a:pPr>
              <a:t>‹#›</a:t>
            </a:fld>
            <a:endParaRPr lang="en-US"/>
          </a:p>
        </p:txBody>
      </p:sp>
    </p:spTree>
    <p:extLst>
      <p:ext uri="{BB962C8B-B14F-4D97-AF65-F5344CB8AC3E}">
        <p14:creationId xmlns:p14="http://schemas.microsoft.com/office/powerpoint/2010/main" val="189603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Blank">
    <p:bg>
      <p:bgPr>
        <a:solidFill>
          <a:schemeClr val="bg1"/>
        </a:solidFill>
        <a:effectLst/>
      </p:bgPr>
    </p:bg>
    <p:spTree>
      <p:nvGrpSpPr>
        <p:cNvPr id="1" name=""/>
        <p:cNvGrpSpPr/>
        <p:nvPr/>
      </p:nvGrpSpPr>
      <p:grpSpPr>
        <a:xfrm>
          <a:off x="0" y="0"/>
          <a:ext cx="0" cy="0"/>
          <a:chOff x="0" y="0"/>
          <a:chExt cx="0" cy="0"/>
        </a:xfrm>
      </p:grpSpPr>
      <p:sp>
        <p:nvSpPr>
          <p:cNvPr id="3" name="Legal Statement">
            <a:extLst>
              <a:ext uri="{FF2B5EF4-FFF2-40B4-BE49-F238E27FC236}">
                <a16:creationId xmlns:a16="http://schemas.microsoft.com/office/drawing/2014/main" id="{1B066EA6-D718-7545-E381-864DF12587C7}"/>
              </a:ext>
            </a:extLst>
          </p:cNvPr>
          <p:cNvSpPr>
            <a:spLocks noGrp="1"/>
          </p:cNvSpPr>
          <p:nvPr>
            <p:ph type="ftr" sz="quarter" idx="3"/>
          </p:nvPr>
        </p:nvSpPr>
        <p:spPr>
          <a:xfrm>
            <a:off x="665479" y="6582557"/>
            <a:ext cx="5236846" cy="144000"/>
          </a:xfrm>
          <a:prstGeom prst="rect">
            <a:avLst/>
          </a:prstGeom>
          <a:noFill/>
        </p:spPr>
        <p:txBody>
          <a:bodyPr vert="horz" lIns="0" tIns="0" rIns="0" bIns="0" rtlCol="0" anchor="ctr" anchorCtr="0">
            <a:noAutofit/>
          </a:bodyPr>
          <a:lstStyle>
            <a:lvl1pPr algn="l">
              <a:lnSpc>
                <a:spcPct val="90000"/>
              </a:lnSpc>
              <a:defRPr lang="en-US" sz="600" b="0" i="0" smtClean="0">
                <a:solidFill>
                  <a:schemeClr val="tx1"/>
                </a:solidFill>
                <a:latin typeface="Barlow" pitchFamily="2" charset="77"/>
                <a:cs typeface="Arial" panose="020B0604020202020204" pitchFamily="34" charset="0"/>
              </a:defRPr>
            </a:lvl1pPr>
          </a:lstStyle>
          <a:p>
            <a:r>
              <a:rPr lang="en-IE"/>
              <a:t>Analog Devices Confidential Information—Not for External Distribution. ©2024 Analog Devices, Inc. All Rights Reserved.</a:t>
            </a:r>
          </a:p>
        </p:txBody>
      </p:sp>
      <p:sp>
        <p:nvSpPr>
          <p:cNvPr id="5" name="Slide Number Placeholder 3">
            <a:extLst>
              <a:ext uri="{FF2B5EF4-FFF2-40B4-BE49-F238E27FC236}">
                <a16:creationId xmlns:a16="http://schemas.microsoft.com/office/drawing/2014/main" id="{FB0EC10E-15B9-88B4-1BEB-1CF6CD00DA96}"/>
              </a:ext>
            </a:extLst>
          </p:cNvPr>
          <p:cNvSpPr>
            <a:spLocks noGrp="1"/>
          </p:cNvSpPr>
          <p:nvPr>
            <p:ph type="sldNum" sz="quarter" idx="4"/>
          </p:nvPr>
        </p:nvSpPr>
        <p:spPr>
          <a:xfrm>
            <a:off x="417601" y="6582557"/>
            <a:ext cx="247878" cy="144000"/>
          </a:xfrm>
          <a:prstGeom prst="rect">
            <a:avLst/>
          </a:prstGeom>
        </p:spPr>
        <p:txBody>
          <a:bodyPr vert="horz" lIns="0" tIns="91440" rIns="91440" bIns="91440" rtlCol="0" anchor="ctr" anchorCtr="0"/>
          <a:lstStyle>
            <a:lvl1pPr algn="l">
              <a:lnSpc>
                <a:spcPct val="80000"/>
              </a:lnSpc>
              <a:defRPr lang="en-US" sz="600" b="0" i="0" kern="1200" smtClean="0">
                <a:solidFill>
                  <a:schemeClr val="tx1"/>
                </a:solidFill>
                <a:latin typeface="Barlow" pitchFamily="2" charset="77"/>
                <a:ea typeface="+mn-ea"/>
                <a:cs typeface="Arial" panose="020B0604020202020204" pitchFamily="34" charset="0"/>
              </a:defRPr>
            </a:lvl1pPr>
          </a:lstStyle>
          <a:p>
            <a:pPr>
              <a:defRPr/>
            </a:pPr>
            <a:fld id="{A9CE67A1-BA7F-A74E-B5D7-615746DEEC2B}" type="slidenum">
              <a:rPr lang="en-US" smtClean="0"/>
              <a:pPr>
                <a:defRPr/>
              </a:pPr>
              <a:t>‹#›</a:t>
            </a:fld>
            <a:endParaRPr lang="en-US"/>
          </a:p>
        </p:txBody>
      </p:sp>
      <p:sp>
        <p:nvSpPr>
          <p:cNvPr id="4" name="Title 5">
            <a:extLst>
              <a:ext uri="{FF2B5EF4-FFF2-40B4-BE49-F238E27FC236}">
                <a16:creationId xmlns:a16="http://schemas.microsoft.com/office/drawing/2014/main" id="{28760039-3EE1-0111-00FA-AC5941EF52FC}"/>
              </a:ext>
            </a:extLst>
          </p:cNvPr>
          <p:cNvSpPr>
            <a:spLocks noGrp="1"/>
          </p:cNvSpPr>
          <p:nvPr>
            <p:ph type="title" hasCustomPrompt="1"/>
          </p:nvPr>
        </p:nvSpPr>
        <p:spPr>
          <a:xfrm>
            <a:off x="417600" y="640080"/>
            <a:ext cx="10080000" cy="450000"/>
          </a:xfrm>
        </p:spPr>
        <p:txBody>
          <a:bodyPr tIns="36576" anchor="t" anchorCtr="0"/>
          <a:lstStyle>
            <a:lvl1pPr algn="l">
              <a:defRPr sz="3200" b="0" i="0" spc="0" baseline="0">
                <a:latin typeface="Barlow Medium" pitchFamily="2" charset="77"/>
              </a:defRPr>
            </a:lvl1pPr>
          </a:lstStyle>
          <a:p>
            <a:r>
              <a:rPr lang="en-GB"/>
              <a:t>Click to Add Title in Barlow Medium 32 pt. Title Case</a:t>
            </a:r>
            <a:endParaRPr lang="en-US"/>
          </a:p>
        </p:txBody>
      </p:sp>
    </p:spTree>
    <p:extLst>
      <p:ext uri="{BB962C8B-B14F-4D97-AF65-F5344CB8AC3E}">
        <p14:creationId xmlns:p14="http://schemas.microsoft.com/office/powerpoint/2010/main" val="207998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Alternate">
    <p:bg>
      <p:bgPr>
        <a:solidFill>
          <a:schemeClr val="bg1"/>
        </a:solidFill>
        <a:effectLst/>
      </p:bgPr>
    </p:bg>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0E1006A-6F73-6CC5-9A6B-003C025FE1EF}"/>
              </a:ext>
            </a:extLst>
          </p:cNvPr>
          <p:cNvSpPr>
            <a:spLocks noGrp="1"/>
          </p:cNvSpPr>
          <p:nvPr>
            <p:ph idx="21"/>
          </p:nvPr>
        </p:nvSpPr>
        <p:spPr>
          <a:xfrm>
            <a:off x="6299113" y="1611369"/>
            <a:ext cx="5473925" cy="4752217"/>
          </a:xfrm>
          <a:prstGeom prst="roundRect">
            <a:avLst>
              <a:gd name="adj" fmla="val 5234"/>
            </a:avLst>
          </a:prstGeom>
          <a:solidFill>
            <a:schemeClr val="bg1"/>
          </a:solidFill>
          <a:ln w="12700">
            <a:solidFill>
              <a:schemeClr val="tx2"/>
            </a:solidFill>
          </a:ln>
        </p:spPr>
        <p:txBody>
          <a:bodyPr lIns="144000" tIns="396000" rIns="144000" bIns="144000">
            <a:noAutofit/>
          </a:bodyPr>
          <a:lstStyle>
            <a:lvl1pPr marL="0" indent="0">
              <a:spcAft>
                <a:spcPts val="600"/>
              </a:spcAft>
              <a:buFontTx/>
              <a:buNone/>
              <a:defRPr>
                <a:solidFill>
                  <a:schemeClr val="tx1"/>
                </a:solidFill>
              </a:defRPr>
            </a:lvl1pPr>
            <a:lvl2pPr marL="457200" indent="-228600">
              <a:spcAft>
                <a:spcPts val="600"/>
              </a:spcAft>
              <a:tabLst/>
              <a:defRPr>
                <a:solidFill>
                  <a:schemeClr val="tx1"/>
                </a:solidFill>
              </a:defRPr>
            </a:lvl2pPr>
            <a:lvl3pPr marL="866775" indent="-222250">
              <a:spcAft>
                <a:spcPts val="600"/>
              </a:spcAft>
              <a:tabLst/>
              <a:defRPr>
                <a:solidFill>
                  <a:schemeClr val="tx1"/>
                </a:solidFill>
              </a:defRPr>
            </a:lvl3pPr>
            <a:lvl4pPr>
              <a:spcAft>
                <a:spcPts val="600"/>
              </a:spcAft>
              <a:defRPr>
                <a:solidFill>
                  <a:schemeClr val="tx1"/>
                </a:solidFill>
              </a:defRPr>
            </a:lvl4pPr>
            <a:lvl5pPr marL="1371600" indent="-228600">
              <a:buSzPct val="90000"/>
              <a:buFont typeface="Arial" panose="020B0604020202020204" pitchFamily="34" charset="0"/>
              <a:buChar char="•"/>
              <a:defRPr sz="1200"/>
            </a:lvl5pPr>
            <a:lvl6pPr marL="1371600" indent="-228600">
              <a:buSzPct val="90000"/>
              <a:buFont typeface="Arial" panose="020B0604020202020204" pitchFamily="34" charset="0"/>
              <a:buChar char="•"/>
              <a:defRPr sz="1200"/>
            </a:lvl6pPr>
            <a:lvl7pPr marL="1371600" indent="-228600">
              <a:buSzPct val="90000"/>
              <a:buFont typeface="Arial" panose="020B0604020202020204" pitchFamily="34" charset="0"/>
              <a:buChar char="•"/>
              <a:defRPr sz="1200"/>
            </a:lvl7pPr>
            <a:lvl8pPr marL="1371600" indent="-228600">
              <a:buSzPct val="90000"/>
              <a:buFont typeface="Arial" panose="020B0604020202020204" pitchFamily="34" charset="0"/>
              <a:buChar char="•"/>
              <a:defRPr sz="1200"/>
            </a:lvl8pPr>
            <a:lvl9pPr marL="1371600" indent="-230400">
              <a:spcAft>
                <a:spcPts val="600"/>
              </a:spcAft>
              <a:buSzPct val="90000"/>
              <a:buFont typeface="Arial" panose="020B0604020202020204" pitchFamily="34" charset="0"/>
              <a:buChar char="•"/>
              <a:defRPr sz="1200"/>
            </a:lvl9pPr>
          </a:lstStyle>
          <a:p>
            <a:pPr lvl="0"/>
            <a:r>
              <a:rPr lang="en-US"/>
              <a:t>Click to edit Master text styles</a:t>
            </a:r>
          </a:p>
          <a:p>
            <a:pPr lvl="1"/>
            <a:r>
              <a:rPr lang="en-US"/>
              <a:t>Second level</a:t>
            </a:r>
          </a:p>
          <a:p>
            <a:pPr lvl="2"/>
            <a:r>
              <a:rPr lang="en-US"/>
              <a:t>Third level</a:t>
            </a:r>
          </a:p>
        </p:txBody>
      </p:sp>
      <p:sp>
        <p:nvSpPr>
          <p:cNvPr id="5" name="Content Placeholder 2">
            <a:extLst>
              <a:ext uri="{FF2B5EF4-FFF2-40B4-BE49-F238E27FC236}">
                <a16:creationId xmlns:a16="http://schemas.microsoft.com/office/drawing/2014/main" id="{B0B4FFC0-576B-550B-4CBA-830C438E3C74}"/>
              </a:ext>
            </a:extLst>
          </p:cNvPr>
          <p:cNvSpPr>
            <a:spLocks noGrp="1"/>
          </p:cNvSpPr>
          <p:nvPr>
            <p:ph idx="10"/>
          </p:nvPr>
        </p:nvSpPr>
        <p:spPr>
          <a:xfrm>
            <a:off x="428400" y="1611369"/>
            <a:ext cx="5473925" cy="4752217"/>
          </a:xfrm>
          <a:prstGeom prst="roundRect">
            <a:avLst>
              <a:gd name="adj" fmla="val 5234"/>
            </a:avLst>
          </a:prstGeom>
          <a:solidFill>
            <a:schemeClr val="bg1"/>
          </a:solidFill>
          <a:ln w="12700">
            <a:solidFill>
              <a:schemeClr val="tx2"/>
            </a:solidFill>
          </a:ln>
        </p:spPr>
        <p:txBody>
          <a:bodyPr lIns="144000" tIns="396000" rIns="144000" bIns="144000">
            <a:noAutofit/>
          </a:bodyPr>
          <a:lstStyle>
            <a:lvl1pPr marL="0" indent="0">
              <a:spcAft>
                <a:spcPts val="600"/>
              </a:spcAft>
              <a:buFontTx/>
              <a:buNone/>
              <a:defRPr>
                <a:solidFill>
                  <a:schemeClr val="tx1"/>
                </a:solidFill>
              </a:defRPr>
            </a:lvl1pPr>
            <a:lvl2pPr marL="457200" indent="-228600">
              <a:spcAft>
                <a:spcPts val="600"/>
              </a:spcAft>
              <a:tabLst/>
              <a:defRPr>
                <a:solidFill>
                  <a:schemeClr val="tx1"/>
                </a:solidFill>
              </a:defRPr>
            </a:lvl2pPr>
            <a:lvl3pPr marL="866775" indent="-222250">
              <a:spcAft>
                <a:spcPts val="600"/>
              </a:spcAft>
              <a:tabLst/>
              <a:defRPr>
                <a:solidFill>
                  <a:schemeClr val="tx1"/>
                </a:solidFill>
              </a:defRPr>
            </a:lvl3pPr>
            <a:lvl4pPr>
              <a:spcAft>
                <a:spcPts val="600"/>
              </a:spcAft>
              <a:defRPr>
                <a:solidFill>
                  <a:schemeClr val="tx1"/>
                </a:solidFill>
              </a:defRPr>
            </a:lvl4pPr>
            <a:lvl5pPr marL="1371600" indent="-228600">
              <a:buSzPct val="90000"/>
              <a:buFont typeface="Arial" panose="020B0604020202020204" pitchFamily="34" charset="0"/>
              <a:buChar char="•"/>
              <a:defRPr sz="1200"/>
            </a:lvl5pPr>
            <a:lvl6pPr marL="1371600" indent="-228600">
              <a:buSzPct val="90000"/>
              <a:buFont typeface="Arial" panose="020B0604020202020204" pitchFamily="34" charset="0"/>
              <a:buChar char="•"/>
              <a:defRPr sz="1200"/>
            </a:lvl6pPr>
            <a:lvl7pPr marL="1371600" indent="-228600">
              <a:buSzPct val="90000"/>
              <a:buFont typeface="Arial" panose="020B0604020202020204" pitchFamily="34" charset="0"/>
              <a:buChar char="•"/>
              <a:defRPr sz="1200"/>
            </a:lvl7pPr>
            <a:lvl8pPr marL="1371600" indent="-228600">
              <a:buSzPct val="90000"/>
              <a:buFont typeface="Arial" panose="020B0604020202020204" pitchFamily="34" charset="0"/>
              <a:buChar char="•"/>
              <a:defRPr sz="1200"/>
            </a:lvl8pPr>
            <a:lvl9pPr marL="1371600" indent="-230400">
              <a:spcAft>
                <a:spcPts val="600"/>
              </a:spcAft>
              <a:buSzPct val="90000"/>
              <a:buFont typeface="Arial" panose="020B0604020202020204" pitchFamily="34" charset="0"/>
              <a:buChar char="•"/>
              <a:defRPr sz="1200"/>
            </a:lvl9pPr>
          </a:lstStyle>
          <a:p>
            <a:pPr lvl="0"/>
            <a:r>
              <a:rPr lang="en-US"/>
              <a:t>Click to edit Master text styles</a:t>
            </a:r>
          </a:p>
          <a:p>
            <a:pPr lvl="1"/>
            <a:r>
              <a:rPr lang="en-US"/>
              <a:t>Second level</a:t>
            </a:r>
          </a:p>
          <a:p>
            <a:pPr lvl="2"/>
            <a:r>
              <a:rPr lang="en-US"/>
              <a:t>Third level</a:t>
            </a:r>
          </a:p>
        </p:txBody>
      </p:sp>
      <p:sp>
        <p:nvSpPr>
          <p:cNvPr id="2" name="Text Placeholder 3">
            <a:extLst>
              <a:ext uri="{FF2B5EF4-FFF2-40B4-BE49-F238E27FC236}">
                <a16:creationId xmlns:a16="http://schemas.microsoft.com/office/drawing/2014/main" id="{E42180F3-8D99-D80C-3C16-210296F93547}"/>
              </a:ext>
            </a:extLst>
          </p:cNvPr>
          <p:cNvSpPr>
            <a:spLocks noGrp="1"/>
          </p:cNvSpPr>
          <p:nvPr>
            <p:ph type="body" sz="quarter" idx="20" hasCustomPrompt="1"/>
          </p:nvPr>
        </p:nvSpPr>
        <p:spPr>
          <a:xfrm>
            <a:off x="6839425" y="1424722"/>
            <a:ext cx="4320000" cy="360000"/>
          </a:xfrm>
          <a:prstGeom prst="roundRect">
            <a:avLst/>
          </a:prstGeom>
          <a:solidFill>
            <a:schemeClr val="tx2"/>
          </a:solidFill>
        </p:spPr>
        <p:txBody>
          <a:bodyPr anchor="ctr">
            <a:noAutofit/>
          </a:bodyPr>
          <a:lstStyle>
            <a:lvl1pPr marL="9525" indent="0" algn="ctr">
              <a:buNone/>
              <a:defRPr sz="1400" b="1" i="0" cap="all" spc="0" baseline="0">
                <a:solidFill>
                  <a:schemeClr val="bg1"/>
                </a:solidFill>
                <a:latin typeface="Barlow SemiBold" pitchFamily="2" charset="77"/>
              </a:defRPr>
            </a:lvl1pPr>
          </a:lstStyle>
          <a:p>
            <a:pPr lvl="0"/>
            <a:r>
              <a:rPr lang="en-GB"/>
              <a:t>CLICK TO EDIT</a:t>
            </a:r>
            <a:endParaRPr lang="en-US"/>
          </a:p>
        </p:txBody>
      </p:sp>
      <p:sp>
        <p:nvSpPr>
          <p:cNvPr id="7" name="Text Placeholder 3">
            <a:extLst>
              <a:ext uri="{FF2B5EF4-FFF2-40B4-BE49-F238E27FC236}">
                <a16:creationId xmlns:a16="http://schemas.microsoft.com/office/drawing/2014/main" id="{A529CD75-8F30-B30C-E480-81A1F577984F}"/>
              </a:ext>
            </a:extLst>
          </p:cNvPr>
          <p:cNvSpPr>
            <a:spLocks noGrp="1"/>
          </p:cNvSpPr>
          <p:nvPr>
            <p:ph type="body" sz="quarter" idx="19" hasCustomPrompt="1"/>
          </p:nvPr>
        </p:nvSpPr>
        <p:spPr>
          <a:xfrm>
            <a:off x="1048225" y="1424722"/>
            <a:ext cx="4320000" cy="360000"/>
          </a:xfrm>
          <a:prstGeom prst="roundRect">
            <a:avLst/>
          </a:prstGeom>
          <a:solidFill>
            <a:schemeClr val="tx2"/>
          </a:solidFill>
        </p:spPr>
        <p:txBody>
          <a:bodyPr anchor="ctr">
            <a:noAutofit/>
          </a:bodyPr>
          <a:lstStyle>
            <a:lvl1pPr marL="9525" indent="0" algn="ctr">
              <a:buNone/>
              <a:defRPr sz="1400" b="1" i="0" cap="all" spc="0" baseline="0">
                <a:solidFill>
                  <a:schemeClr val="bg1"/>
                </a:solidFill>
                <a:latin typeface="Barlow SemiBold" pitchFamily="2" charset="77"/>
              </a:defRPr>
            </a:lvl1pPr>
          </a:lstStyle>
          <a:p>
            <a:pPr lvl="0"/>
            <a:r>
              <a:rPr lang="en-GB"/>
              <a:t>CLICK TO EDIT</a:t>
            </a:r>
            <a:endParaRPr lang="en-US"/>
          </a:p>
        </p:txBody>
      </p:sp>
      <p:sp>
        <p:nvSpPr>
          <p:cNvPr id="4" name="Legal Statement">
            <a:extLst>
              <a:ext uri="{FF2B5EF4-FFF2-40B4-BE49-F238E27FC236}">
                <a16:creationId xmlns:a16="http://schemas.microsoft.com/office/drawing/2014/main" id="{52DA376E-BE10-B3A0-DBE8-9E5D6C7A2BF1}"/>
              </a:ext>
            </a:extLst>
          </p:cNvPr>
          <p:cNvSpPr>
            <a:spLocks noGrp="1"/>
          </p:cNvSpPr>
          <p:nvPr>
            <p:ph type="ftr" sz="quarter" idx="3"/>
          </p:nvPr>
        </p:nvSpPr>
        <p:spPr>
          <a:xfrm>
            <a:off x="665479" y="6582557"/>
            <a:ext cx="5236846" cy="144000"/>
          </a:xfrm>
          <a:prstGeom prst="rect">
            <a:avLst/>
          </a:prstGeom>
          <a:noFill/>
        </p:spPr>
        <p:txBody>
          <a:bodyPr vert="horz" lIns="0" tIns="0" rIns="0" bIns="0" rtlCol="0" anchor="ctr" anchorCtr="0">
            <a:noAutofit/>
          </a:bodyPr>
          <a:lstStyle>
            <a:lvl1pPr algn="l">
              <a:lnSpc>
                <a:spcPct val="90000"/>
              </a:lnSpc>
              <a:defRPr lang="en-US" sz="600" b="0" i="0" smtClean="0">
                <a:solidFill>
                  <a:schemeClr val="tx1"/>
                </a:solidFill>
                <a:latin typeface="Barlow" pitchFamily="2" charset="77"/>
                <a:cs typeface="Arial" panose="020B0604020202020204" pitchFamily="34" charset="0"/>
              </a:defRPr>
            </a:lvl1pPr>
          </a:lstStyle>
          <a:p>
            <a:r>
              <a:rPr lang="en-IE"/>
              <a:t>Analog Devices Confidential Information—Not for External Distribution. ©2024 Analog Devices, Inc. All Rights Reserved.</a:t>
            </a:r>
          </a:p>
        </p:txBody>
      </p:sp>
      <p:sp>
        <p:nvSpPr>
          <p:cNvPr id="8" name="Slide Number Placeholder 3">
            <a:extLst>
              <a:ext uri="{FF2B5EF4-FFF2-40B4-BE49-F238E27FC236}">
                <a16:creationId xmlns:a16="http://schemas.microsoft.com/office/drawing/2014/main" id="{CD558F40-9DA9-CB95-74DD-933171C63430}"/>
              </a:ext>
            </a:extLst>
          </p:cNvPr>
          <p:cNvSpPr>
            <a:spLocks noGrp="1"/>
          </p:cNvSpPr>
          <p:nvPr>
            <p:ph type="sldNum" sz="quarter" idx="4"/>
          </p:nvPr>
        </p:nvSpPr>
        <p:spPr>
          <a:xfrm>
            <a:off x="417601" y="6582557"/>
            <a:ext cx="247878" cy="144000"/>
          </a:xfrm>
          <a:prstGeom prst="rect">
            <a:avLst/>
          </a:prstGeom>
        </p:spPr>
        <p:txBody>
          <a:bodyPr vert="horz" lIns="0" tIns="91440" rIns="91440" bIns="91440" rtlCol="0" anchor="ctr" anchorCtr="0"/>
          <a:lstStyle>
            <a:lvl1pPr algn="l">
              <a:lnSpc>
                <a:spcPct val="80000"/>
              </a:lnSpc>
              <a:defRPr lang="en-US" sz="600" b="0" i="0" kern="1200" smtClean="0">
                <a:solidFill>
                  <a:schemeClr val="tx1"/>
                </a:solidFill>
                <a:latin typeface="Barlow" pitchFamily="2" charset="77"/>
                <a:ea typeface="+mn-ea"/>
                <a:cs typeface="Arial" panose="020B0604020202020204" pitchFamily="34" charset="0"/>
              </a:defRPr>
            </a:lvl1pPr>
          </a:lstStyle>
          <a:p>
            <a:pPr>
              <a:defRPr/>
            </a:pPr>
            <a:fld id="{A9CE67A1-BA7F-A74E-B5D7-615746DEEC2B}" type="slidenum">
              <a:rPr lang="en-US" smtClean="0"/>
              <a:pPr>
                <a:defRPr/>
              </a:pPr>
              <a:t>‹#›</a:t>
            </a:fld>
            <a:endParaRPr lang="en-US"/>
          </a:p>
        </p:txBody>
      </p:sp>
      <p:sp>
        <p:nvSpPr>
          <p:cNvPr id="9" name="Title 5">
            <a:extLst>
              <a:ext uri="{FF2B5EF4-FFF2-40B4-BE49-F238E27FC236}">
                <a16:creationId xmlns:a16="http://schemas.microsoft.com/office/drawing/2014/main" id="{5AF5B83E-6C3A-101F-034F-589F15E853BA}"/>
              </a:ext>
            </a:extLst>
          </p:cNvPr>
          <p:cNvSpPr>
            <a:spLocks noGrp="1"/>
          </p:cNvSpPr>
          <p:nvPr>
            <p:ph type="title" hasCustomPrompt="1"/>
          </p:nvPr>
        </p:nvSpPr>
        <p:spPr>
          <a:xfrm>
            <a:off x="417600" y="640080"/>
            <a:ext cx="10080000" cy="450000"/>
          </a:xfrm>
        </p:spPr>
        <p:txBody>
          <a:bodyPr tIns="36576" anchor="t" anchorCtr="0"/>
          <a:lstStyle>
            <a:lvl1pPr algn="l">
              <a:defRPr sz="3200" b="0" i="0" spc="0" baseline="0">
                <a:latin typeface="Barlow Medium" pitchFamily="2" charset="77"/>
              </a:defRPr>
            </a:lvl1pPr>
          </a:lstStyle>
          <a:p>
            <a:r>
              <a:rPr lang="en-GB"/>
              <a:t>Click to Add Title in Barlow Medium 32 pt. Title Case</a:t>
            </a:r>
            <a:endParaRPr lang="en-US"/>
          </a:p>
        </p:txBody>
      </p:sp>
    </p:spTree>
    <p:extLst>
      <p:ext uri="{BB962C8B-B14F-4D97-AF65-F5344CB8AC3E}">
        <p14:creationId xmlns:p14="http://schemas.microsoft.com/office/powerpoint/2010/main" val="313003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Primary Blue">
    <p:bg>
      <p:bgPr>
        <a:solidFill>
          <a:schemeClr val="tx2"/>
        </a:solidFill>
        <a:effectLst/>
      </p:bgPr>
    </p:bg>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412C34F2-A2E5-C931-892C-CE8C345AC02F}"/>
              </a:ext>
            </a:extLst>
          </p:cNvPr>
          <p:cNvSpPr>
            <a:spLocks noGrp="1"/>
          </p:cNvSpPr>
          <p:nvPr>
            <p:ph idx="11"/>
          </p:nvPr>
        </p:nvSpPr>
        <p:spPr>
          <a:xfrm>
            <a:off x="417600" y="1353312"/>
            <a:ext cx="11358000" cy="5094835"/>
          </a:xfrm>
          <a:prstGeom prst="rect">
            <a:avLst/>
          </a:prstGeom>
        </p:spPr>
        <p:txBody>
          <a:bodyPr>
            <a:noAutofit/>
          </a:bodyPr>
          <a:lstStyle>
            <a:lvl1pPr marL="0" indent="0">
              <a:spcAft>
                <a:spcPts val="600"/>
              </a:spcAft>
              <a:buClr>
                <a:schemeClr val="bg1"/>
              </a:buClr>
              <a:buFontTx/>
              <a:buNone/>
              <a:defRPr>
                <a:solidFill>
                  <a:schemeClr val="bg1"/>
                </a:solidFill>
              </a:defRPr>
            </a:lvl1pPr>
            <a:lvl2pPr marL="457200" indent="-228600">
              <a:spcAft>
                <a:spcPts val="600"/>
              </a:spcAft>
              <a:buClr>
                <a:schemeClr val="bg1"/>
              </a:buClr>
              <a:tabLst/>
              <a:defRPr>
                <a:solidFill>
                  <a:schemeClr val="bg1"/>
                </a:solidFill>
              </a:defRPr>
            </a:lvl2pPr>
            <a:lvl3pPr marL="866775" indent="-222250">
              <a:spcAft>
                <a:spcPts val="600"/>
              </a:spcAft>
              <a:buClr>
                <a:schemeClr val="bg1"/>
              </a:buClr>
              <a:tabLst/>
              <a:defRPr>
                <a:solidFill>
                  <a:schemeClr val="bg1"/>
                </a:solidFill>
              </a:defRPr>
            </a:lvl3pPr>
            <a:lvl4pPr>
              <a:spcAft>
                <a:spcPts val="600"/>
              </a:spcAft>
              <a:buClr>
                <a:schemeClr val="bg1"/>
              </a:buClr>
              <a:defRPr>
                <a:solidFill>
                  <a:schemeClr val="bg1"/>
                </a:solidFill>
              </a:defRPr>
            </a:lvl4pPr>
            <a:lvl5pPr marL="1371600" indent="-230400">
              <a:buClr>
                <a:schemeClr val="bg1"/>
              </a:buClr>
              <a:buSzPct val="90000"/>
              <a:buFont typeface="Arial" panose="020B0604020202020204" pitchFamily="34" charset="0"/>
              <a:buChar char="•"/>
              <a:defRPr sz="1200">
                <a:solidFill>
                  <a:schemeClr val="bg1"/>
                </a:solidFill>
              </a:defRPr>
            </a:lvl5pPr>
            <a:lvl6pPr marL="1371600" indent="-228600">
              <a:buClr>
                <a:schemeClr val="bg1"/>
              </a:buClr>
              <a:buSzPct val="90000"/>
              <a:buFont typeface="Arial" panose="020B0604020202020204" pitchFamily="34" charset="0"/>
              <a:buChar char="•"/>
              <a:defRPr sz="1200">
                <a:solidFill>
                  <a:schemeClr val="bg1"/>
                </a:solidFill>
              </a:defRPr>
            </a:lvl6pPr>
            <a:lvl7pPr marL="1371600" indent="-228600">
              <a:buClr>
                <a:schemeClr val="bg1"/>
              </a:buClr>
              <a:buSzPct val="90000"/>
              <a:buFont typeface="Arial" panose="020B0604020202020204" pitchFamily="34" charset="0"/>
              <a:buChar char="•"/>
              <a:defRPr sz="1200">
                <a:solidFill>
                  <a:schemeClr val="bg1"/>
                </a:solidFill>
              </a:defRPr>
            </a:lvl7pPr>
            <a:lvl8pPr marL="1371600" indent="-230400">
              <a:buClr>
                <a:schemeClr val="bg1"/>
              </a:buClr>
              <a:buSzPct val="90000"/>
              <a:buFont typeface="Arial" panose="020B0604020202020204" pitchFamily="34" charset="0"/>
              <a:buChar char="•"/>
              <a:defRPr sz="1200">
                <a:solidFill>
                  <a:schemeClr val="bg1"/>
                </a:solidFill>
              </a:defRPr>
            </a:lvl8pPr>
            <a:lvl9pPr marL="1371600" indent="-230400">
              <a:spcAft>
                <a:spcPts val="600"/>
              </a:spcAft>
              <a:buClr>
                <a:schemeClr val="bg1"/>
              </a:buClr>
              <a:buSzPct val="90000"/>
              <a:buFont typeface="Arial" panose="020B0604020202020204" pitchFamily="34" charset="0"/>
              <a:buChar char="•"/>
              <a:defRPr sz="1200">
                <a:solidFill>
                  <a:schemeClr val="bg1"/>
                </a:solidFill>
              </a:defRPr>
            </a:lvl9pPr>
          </a:lstStyle>
          <a:p>
            <a:pPr lvl="0"/>
            <a:r>
              <a:rPr lang="en-US"/>
              <a:t>Click to edit Master text styles</a:t>
            </a:r>
          </a:p>
          <a:p>
            <a:pPr lvl="1"/>
            <a:r>
              <a:rPr lang="en-US"/>
              <a:t>Second level</a:t>
            </a:r>
          </a:p>
          <a:p>
            <a:pPr lvl="2"/>
            <a:r>
              <a:rPr lang="en-US"/>
              <a:t>Third level</a:t>
            </a:r>
          </a:p>
        </p:txBody>
      </p:sp>
      <p:pic>
        <p:nvPicPr>
          <p:cNvPr id="3" name="Picture 16">
            <a:extLst>
              <a:ext uri="{FF2B5EF4-FFF2-40B4-BE49-F238E27FC236}">
                <a16:creationId xmlns:a16="http://schemas.microsoft.com/office/drawing/2014/main" id="{25E0C486-E304-0B39-E7CF-15E096E1F31B}"/>
              </a:ext>
            </a:extLst>
          </p:cNvPr>
          <p:cNvPicPr>
            <a:picLocks noChangeAspect="1"/>
          </p:cNvPicPr>
          <p:nvPr userDrawn="1"/>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b="29735"/>
          <a:stretch/>
        </p:blipFill>
        <p:spPr>
          <a:xfrm>
            <a:off x="10915650" y="392640"/>
            <a:ext cx="910800" cy="258235"/>
          </a:xfrm>
          <a:prstGeom prst="rect">
            <a:avLst/>
          </a:prstGeom>
        </p:spPr>
      </p:pic>
      <p:sp>
        <p:nvSpPr>
          <p:cNvPr id="4" name="Legal Statement">
            <a:extLst>
              <a:ext uri="{FF2B5EF4-FFF2-40B4-BE49-F238E27FC236}">
                <a16:creationId xmlns:a16="http://schemas.microsoft.com/office/drawing/2014/main" id="{85BC1DD9-AC3F-0292-BB41-73EB158CEB50}"/>
              </a:ext>
            </a:extLst>
          </p:cNvPr>
          <p:cNvSpPr>
            <a:spLocks noGrp="1"/>
          </p:cNvSpPr>
          <p:nvPr>
            <p:ph type="ftr" sz="quarter" idx="3"/>
          </p:nvPr>
        </p:nvSpPr>
        <p:spPr>
          <a:xfrm>
            <a:off x="665479" y="6582557"/>
            <a:ext cx="5236846" cy="144000"/>
          </a:xfrm>
          <a:prstGeom prst="rect">
            <a:avLst/>
          </a:prstGeom>
          <a:noFill/>
        </p:spPr>
        <p:txBody>
          <a:bodyPr vert="horz" lIns="0" tIns="0" rIns="0" bIns="0" rtlCol="0" anchor="ctr" anchorCtr="0">
            <a:noAutofit/>
          </a:bodyPr>
          <a:lstStyle>
            <a:lvl1pPr algn="l">
              <a:lnSpc>
                <a:spcPct val="90000"/>
              </a:lnSpc>
              <a:defRPr lang="en-US" sz="600" b="0" i="0" smtClean="0">
                <a:solidFill>
                  <a:schemeClr val="bg1"/>
                </a:solidFill>
                <a:latin typeface="Barlow" pitchFamily="2" charset="77"/>
                <a:cs typeface="Arial" panose="020B0604020202020204" pitchFamily="34" charset="0"/>
              </a:defRPr>
            </a:lvl1pPr>
          </a:lstStyle>
          <a:p>
            <a:r>
              <a:rPr lang="en-IE"/>
              <a:t>Analog Devices Confidential Information—Not for External Distribution. ©2024 Analog Devices, Inc. All Rights Reserved.</a:t>
            </a:r>
          </a:p>
        </p:txBody>
      </p:sp>
      <p:sp>
        <p:nvSpPr>
          <p:cNvPr id="5" name="Slide Number Placeholder 3">
            <a:extLst>
              <a:ext uri="{FF2B5EF4-FFF2-40B4-BE49-F238E27FC236}">
                <a16:creationId xmlns:a16="http://schemas.microsoft.com/office/drawing/2014/main" id="{A48B6C0D-5EBB-8307-1013-31292E06E600}"/>
              </a:ext>
            </a:extLst>
          </p:cNvPr>
          <p:cNvSpPr>
            <a:spLocks noGrp="1"/>
          </p:cNvSpPr>
          <p:nvPr>
            <p:ph type="sldNum" sz="quarter" idx="4"/>
          </p:nvPr>
        </p:nvSpPr>
        <p:spPr>
          <a:xfrm>
            <a:off x="417601" y="6582557"/>
            <a:ext cx="247878" cy="144000"/>
          </a:xfrm>
          <a:prstGeom prst="rect">
            <a:avLst/>
          </a:prstGeom>
        </p:spPr>
        <p:txBody>
          <a:bodyPr vert="horz" lIns="0" tIns="91440" rIns="91440" bIns="91440" rtlCol="0" anchor="ctr" anchorCtr="0"/>
          <a:lstStyle>
            <a:lvl1pPr algn="l">
              <a:lnSpc>
                <a:spcPct val="80000"/>
              </a:lnSpc>
              <a:defRPr lang="en-US" sz="600" b="0" i="0" kern="1200" smtClean="0">
                <a:solidFill>
                  <a:schemeClr val="bg1"/>
                </a:solidFill>
                <a:latin typeface="Barlow" pitchFamily="2" charset="77"/>
                <a:ea typeface="+mn-ea"/>
                <a:cs typeface="Arial" panose="020B0604020202020204" pitchFamily="34" charset="0"/>
              </a:defRPr>
            </a:lvl1pPr>
          </a:lstStyle>
          <a:p>
            <a:pPr>
              <a:defRPr/>
            </a:pPr>
            <a:fld id="{A9CE67A1-BA7F-A74E-B5D7-615746DEEC2B}" type="slidenum">
              <a:rPr lang="en-US" smtClean="0"/>
              <a:pPr>
                <a:defRPr/>
              </a:pPr>
              <a:t>‹#›</a:t>
            </a:fld>
            <a:endParaRPr lang="en-US"/>
          </a:p>
        </p:txBody>
      </p:sp>
      <p:sp>
        <p:nvSpPr>
          <p:cNvPr id="7" name="Title 5">
            <a:extLst>
              <a:ext uri="{FF2B5EF4-FFF2-40B4-BE49-F238E27FC236}">
                <a16:creationId xmlns:a16="http://schemas.microsoft.com/office/drawing/2014/main" id="{2D195A7E-0C05-1F56-0D38-D979AC053415}"/>
              </a:ext>
            </a:extLst>
          </p:cNvPr>
          <p:cNvSpPr>
            <a:spLocks noGrp="1"/>
          </p:cNvSpPr>
          <p:nvPr>
            <p:ph type="title" hasCustomPrompt="1"/>
          </p:nvPr>
        </p:nvSpPr>
        <p:spPr>
          <a:xfrm>
            <a:off x="417600" y="640080"/>
            <a:ext cx="10080000" cy="450000"/>
          </a:xfrm>
        </p:spPr>
        <p:txBody>
          <a:bodyPr tIns="36576" anchor="t" anchorCtr="0"/>
          <a:lstStyle>
            <a:lvl1pPr algn="l">
              <a:defRPr sz="3200" b="0" i="0" spc="0" baseline="0">
                <a:solidFill>
                  <a:schemeClr val="bg1"/>
                </a:solidFill>
                <a:latin typeface="Barlow Medium" pitchFamily="2" charset="77"/>
              </a:defRPr>
            </a:lvl1pPr>
          </a:lstStyle>
          <a:p>
            <a:r>
              <a:rPr lang="en-GB"/>
              <a:t>Click to Add Title in Barlow Medium 32 pt. Title Case</a:t>
            </a:r>
            <a:endParaRPr lang="en-US"/>
          </a:p>
        </p:txBody>
      </p:sp>
    </p:spTree>
    <p:extLst>
      <p:ext uri="{BB962C8B-B14F-4D97-AF65-F5344CB8AC3E}">
        <p14:creationId xmlns:p14="http://schemas.microsoft.com/office/powerpoint/2010/main" val="434704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Dark Blue">
    <p:bg>
      <p:bgPr>
        <a:solidFill>
          <a:schemeClr val="accent1"/>
        </a:solid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EB10E12-5D30-25F8-D19C-B3E68E6B38A7}"/>
              </a:ext>
            </a:extLst>
          </p:cNvPr>
          <p:cNvSpPr>
            <a:spLocks noGrp="1"/>
          </p:cNvSpPr>
          <p:nvPr>
            <p:ph idx="11"/>
          </p:nvPr>
        </p:nvSpPr>
        <p:spPr>
          <a:xfrm>
            <a:off x="417600" y="1353312"/>
            <a:ext cx="11358000" cy="5094835"/>
          </a:xfrm>
          <a:prstGeom prst="rect">
            <a:avLst/>
          </a:prstGeom>
        </p:spPr>
        <p:txBody>
          <a:bodyPr>
            <a:noAutofit/>
          </a:bodyPr>
          <a:lstStyle>
            <a:lvl1pPr marL="0" indent="0">
              <a:spcAft>
                <a:spcPts val="600"/>
              </a:spcAft>
              <a:buClr>
                <a:schemeClr val="bg1"/>
              </a:buClr>
              <a:buFontTx/>
              <a:buNone/>
              <a:defRPr>
                <a:solidFill>
                  <a:schemeClr val="bg1"/>
                </a:solidFill>
              </a:defRPr>
            </a:lvl1pPr>
            <a:lvl2pPr marL="457200" indent="-228600">
              <a:spcAft>
                <a:spcPts val="600"/>
              </a:spcAft>
              <a:buClr>
                <a:schemeClr val="bg1"/>
              </a:buClr>
              <a:tabLst/>
              <a:defRPr>
                <a:solidFill>
                  <a:schemeClr val="bg1"/>
                </a:solidFill>
              </a:defRPr>
            </a:lvl2pPr>
            <a:lvl3pPr marL="866775" indent="-222250">
              <a:spcAft>
                <a:spcPts val="600"/>
              </a:spcAft>
              <a:buClr>
                <a:schemeClr val="bg1"/>
              </a:buClr>
              <a:tabLst/>
              <a:defRPr>
                <a:solidFill>
                  <a:schemeClr val="bg1"/>
                </a:solidFill>
              </a:defRPr>
            </a:lvl3pPr>
            <a:lvl4pPr>
              <a:spcAft>
                <a:spcPts val="600"/>
              </a:spcAft>
              <a:buClr>
                <a:schemeClr val="bg1"/>
              </a:buClr>
              <a:defRPr>
                <a:solidFill>
                  <a:schemeClr val="bg1"/>
                </a:solidFill>
              </a:defRPr>
            </a:lvl4pPr>
            <a:lvl5pPr marL="1371600" indent="-230400">
              <a:buClr>
                <a:schemeClr val="bg1"/>
              </a:buClr>
              <a:buSzPct val="90000"/>
              <a:buFont typeface="Arial" panose="020B0604020202020204" pitchFamily="34" charset="0"/>
              <a:buChar char="•"/>
              <a:defRPr sz="1200">
                <a:solidFill>
                  <a:schemeClr val="bg1"/>
                </a:solidFill>
              </a:defRPr>
            </a:lvl5pPr>
            <a:lvl6pPr marL="1371600" indent="-228600">
              <a:buClr>
                <a:schemeClr val="bg1"/>
              </a:buClr>
              <a:buSzPct val="90000"/>
              <a:buFont typeface="Arial" panose="020B0604020202020204" pitchFamily="34" charset="0"/>
              <a:buChar char="•"/>
              <a:defRPr sz="1200">
                <a:solidFill>
                  <a:schemeClr val="bg1"/>
                </a:solidFill>
              </a:defRPr>
            </a:lvl6pPr>
            <a:lvl7pPr marL="1371600" indent="-228600">
              <a:buClr>
                <a:schemeClr val="bg1"/>
              </a:buClr>
              <a:buSzPct val="90000"/>
              <a:buFont typeface="Arial" panose="020B0604020202020204" pitchFamily="34" charset="0"/>
              <a:buChar char="•"/>
              <a:defRPr sz="1200">
                <a:solidFill>
                  <a:schemeClr val="bg1"/>
                </a:solidFill>
              </a:defRPr>
            </a:lvl7pPr>
            <a:lvl8pPr marL="1371600" indent="-230400">
              <a:buClr>
                <a:schemeClr val="bg1"/>
              </a:buClr>
              <a:buSzPct val="90000"/>
              <a:buFont typeface="Arial" panose="020B0604020202020204" pitchFamily="34" charset="0"/>
              <a:buChar char="•"/>
              <a:defRPr sz="1200">
                <a:solidFill>
                  <a:schemeClr val="bg1"/>
                </a:solidFill>
              </a:defRPr>
            </a:lvl8pPr>
            <a:lvl9pPr marL="1371600" indent="-230400">
              <a:spcAft>
                <a:spcPts val="600"/>
              </a:spcAft>
              <a:buClr>
                <a:schemeClr val="bg1"/>
              </a:buClr>
              <a:buSzPct val="90000"/>
              <a:buFont typeface="Arial" panose="020B0604020202020204" pitchFamily="34" charset="0"/>
              <a:buChar char="•"/>
              <a:defRPr sz="1200">
                <a:solidFill>
                  <a:schemeClr val="bg1"/>
                </a:solidFill>
              </a:defRPr>
            </a:lvl9pPr>
          </a:lstStyle>
          <a:p>
            <a:pPr lvl="0"/>
            <a:r>
              <a:rPr lang="en-US"/>
              <a:t>Click to edit Master text styles</a:t>
            </a:r>
          </a:p>
          <a:p>
            <a:pPr lvl="1"/>
            <a:r>
              <a:rPr lang="en-US"/>
              <a:t>Second level</a:t>
            </a:r>
          </a:p>
          <a:p>
            <a:pPr lvl="2"/>
            <a:r>
              <a:rPr lang="en-US"/>
              <a:t>Third level</a:t>
            </a:r>
          </a:p>
        </p:txBody>
      </p:sp>
      <p:pic>
        <p:nvPicPr>
          <p:cNvPr id="3" name="Picture 16">
            <a:extLst>
              <a:ext uri="{FF2B5EF4-FFF2-40B4-BE49-F238E27FC236}">
                <a16:creationId xmlns:a16="http://schemas.microsoft.com/office/drawing/2014/main" id="{02ACB762-6130-5103-7F8E-B72074746630}"/>
              </a:ext>
            </a:extLst>
          </p:cNvPr>
          <p:cNvPicPr>
            <a:picLocks noChangeAspect="1"/>
          </p:cNvPicPr>
          <p:nvPr userDrawn="1"/>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b="29735"/>
          <a:stretch/>
        </p:blipFill>
        <p:spPr>
          <a:xfrm>
            <a:off x="10915650" y="392640"/>
            <a:ext cx="910800" cy="258235"/>
          </a:xfrm>
          <a:prstGeom prst="rect">
            <a:avLst/>
          </a:prstGeom>
        </p:spPr>
      </p:pic>
      <p:sp>
        <p:nvSpPr>
          <p:cNvPr id="7" name="Legal Statement">
            <a:extLst>
              <a:ext uri="{FF2B5EF4-FFF2-40B4-BE49-F238E27FC236}">
                <a16:creationId xmlns:a16="http://schemas.microsoft.com/office/drawing/2014/main" id="{D55D98FE-1E49-E649-CF80-534ECD170896}"/>
              </a:ext>
            </a:extLst>
          </p:cNvPr>
          <p:cNvSpPr>
            <a:spLocks noGrp="1"/>
          </p:cNvSpPr>
          <p:nvPr>
            <p:ph type="ftr" sz="quarter" idx="3"/>
          </p:nvPr>
        </p:nvSpPr>
        <p:spPr>
          <a:xfrm>
            <a:off x="665479" y="6582557"/>
            <a:ext cx="5236846" cy="144000"/>
          </a:xfrm>
          <a:prstGeom prst="rect">
            <a:avLst/>
          </a:prstGeom>
          <a:noFill/>
        </p:spPr>
        <p:txBody>
          <a:bodyPr vert="horz" lIns="0" tIns="0" rIns="0" bIns="0" rtlCol="0" anchor="ctr" anchorCtr="0">
            <a:noAutofit/>
          </a:bodyPr>
          <a:lstStyle>
            <a:lvl1pPr algn="l">
              <a:lnSpc>
                <a:spcPct val="90000"/>
              </a:lnSpc>
              <a:defRPr lang="en-US" sz="600" b="0" i="0" smtClean="0">
                <a:solidFill>
                  <a:schemeClr val="bg1"/>
                </a:solidFill>
                <a:latin typeface="Barlow" pitchFamily="2" charset="77"/>
                <a:cs typeface="Arial" panose="020B0604020202020204" pitchFamily="34" charset="0"/>
              </a:defRPr>
            </a:lvl1pPr>
          </a:lstStyle>
          <a:p>
            <a:r>
              <a:rPr lang="en-IE"/>
              <a:t>Analog Devices Confidential Information—Not for External Distribution. ©2024 Analog Devices, Inc. All Rights Reserved.</a:t>
            </a:r>
          </a:p>
        </p:txBody>
      </p:sp>
      <p:sp>
        <p:nvSpPr>
          <p:cNvPr id="9" name="Slide Number Placeholder 3">
            <a:extLst>
              <a:ext uri="{FF2B5EF4-FFF2-40B4-BE49-F238E27FC236}">
                <a16:creationId xmlns:a16="http://schemas.microsoft.com/office/drawing/2014/main" id="{52A745CB-3967-AEA6-EDEB-05D34A193713}"/>
              </a:ext>
            </a:extLst>
          </p:cNvPr>
          <p:cNvSpPr>
            <a:spLocks noGrp="1"/>
          </p:cNvSpPr>
          <p:nvPr>
            <p:ph type="sldNum" sz="quarter" idx="4"/>
          </p:nvPr>
        </p:nvSpPr>
        <p:spPr>
          <a:xfrm>
            <a:off x="417601" y="6582557"/>
            <a:ext cx="247878" cy="144000"/>
          </a:xfrm>
          <a:prstGeom prst="rect">
            <a:avLst/>
          </a:prstGeom>
        </p:spPr>
        <p:txBody>
          <a:bodyPr vert="horz" lIns="0" tIns="91440" rIns="91440" bIns="91440" rtlCol="0" anchor="ctr" anchorCtr="0"/>
          <a:lstStyle>
            <a:lvl1pPr algn="l">
              <a:lnSpc>
                <a:spcPct val="80000"/>
              </a:lnSpc>
              <a:defRPr lang="en-US" sz="600" b="0" i="0" kern="1200" smtClean="0">
                <a:solidFill>
                  <a:schemeClr val="bg1"/>
                </a:solidFill>
                <a:latin typeface="Barlow" pitchFamily="2" charset="77"/>
                <a:ea typeface="+mn-ea"/>
                <a:cs typeface="Arial" panose="020B0604020202020204" pitchFamily="34" charset="0"/>
              </a:defRPr>
            </a:lvl1pPr>
          </a:lstStyle>
          <a:p>
            <a:pPr>
              <a:defRPr/>
            </a:pPr>
            <a:fld id="{A9CE67A1-BA7F-A74E-B5D7-615746DEEC2B}" type="slidenum">
              <a:rPr lang="en-US" smtClean="0"/>
              <a:pPr>
                <a:defRPr/>
              </a:pPr>
              <a:t>‹#›</a:t>
            </a:fld>
            <a:endParaRPr lang="en-US"/>
          </a:p>
        </p:txBody>
      </p:sp>
      <p:sp>
        <p:nvSpPr>
          <p:cNvPr id="4" name="Title 5">
            <a:extLst>
              <a:ext uri="{FF2B5EF4-FFF2-40B4-BE49-F238E27FC236}">
                <a16:creationId xmlns:a16="http://schemas.microsoft.com/office/drawing/2014/main" id="{43320B93-2F90-58F6-9BE3-C21659D0848E}"/>
              </a:ext>
            </a:extLst>
          </p:cNvPr>
          <p:cNvSpPr>
            <a:spLocks noGrp="1"/>
          </p:cNvSpPr>
          <p:nvPr>
            <p:ph type="title" hasCustomPrompt="1"/>
          </p:nvPr>
        </p:nvSpPr>
        <p:spPr>
          <a:xfrm>
            <a:off x="417600" y="640080"/>
            <a:ext cx="10080000" cy="450000"/>
          </a:xfrm>
        </p:spPr>
        <p:txBody>
          <a:bodyPr tIns="36576" anchor="t" anchorCtr="0"/>
          <a:lstStyle>
            <a:lvl1pPr algn="l">
              <a:defRPr sz="3200" b="0" i="0" spc="0" baseline="0">
                <a:solidFill>
                  <a:schemeClr val="bg1"/>
                </a:solidFill>
                <a:latin typeface="Barlow Medium" pitchFamily="2" charset="77"/>
              </a:defRPr>
            </a:lvl1pPr>
          </a:lstStyle>
          <a:p>
            <a:r>
              <a:rPr lang="en-GB"/>
              <a:t>Click to Add Title in Barlow Medium 32 pt. Title Case</a:t>
            </a:r>
            <a:endParaRPr lang="en-US"/>
          </a:p>
        </p:txBody>
      </p:sp>
    </p:spTree>
    <p:extLst>
      <p:ext uri="{BB962C8B-B14F-4D97-AF65-F5344CB8AC3E}">
        <p14:creationId xmlns:p14="http://schemas.microsoft.com/office/powerpoint/2010/main" val="199281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wo Line Title and Content - Dark Blue">
    <p:bg>
      <p:bgPr>
        <a:solidFill>
          <a:schemeClr val="accent1"/>
        </a:solidFill>
        <a:effectLst/>
      </p:bgPr>
    </p:bg>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1298877-00D0-02CC-EA8B-6319826E66D4}"/>
              </a:ext>
            </a:extLst>
          </p:cNvPr>
          <p:cNvSpPr>
            <a:spLocks noGrp="1"/>
          </p:cNvSpPr>
          <p:nvPr>
            <p:ph idx="11"/>
          </p:nvPr>
        </p:nvSpPr>
        <p:spPr>
          <a:xfrm>
            <a:off x="417600" y="1771752"/>
            <a:ext cx="11358000" cy="4675560"/>
          </a:xfrm>
          <a:prstGeom prst="rect">
            <a:avLst/>
          </a:prstGeom>
        </p:spPr>
        <p:txBody>
          <a:bodyPr>
            <a:noAutofit/>
          </a:bodyPr>
          <a:lstStyle>
            <a:lvl1pPr marL="0" indent="0">
              <a:spcAft>
                <a:spcPts val="600"/>
              </a:spcAft>
              <a:buClr>
                <a:schemeClr val="bg1"/>
              </a:buClr>
              <a:buFontTx/>
              <a:buNone/>
              <a:defRPr>
                <a:solidFill>
                  <a:schemeClr val="bg1"/>
                </a:solidFill>
              </a:defRPr>
            </a:lvl1pPr>
            <a:lvl2pPr marL="457200" indent="-228600">
              <a:spcAft>
                <a:spcPts val="600"/>
              </a:spcAft>
              <a:buClr>
                <a:schemeClr val="bg1"/>
              </a:buClr>
              <a:tabLst/>
              <a:defRPr>
                <a:solidFill>
                  <a:schemeClr val="bg1"/>
                </a:solidFill>
              </a:defRPr>
            </a:lvl2pPr>
            <a:lvl3pPr marL="866775" indent="-222250">
              <a:spcAft>
                <a:spcPts val="600"/>
              </a:spcAft>
              <a:buClr>
                <a:schemeClr val="bg1"/>
              </a:buClr>
              <a:tabLst/>
              <a:defRPr>
                <a:solidFill>
                  <a:schemeClr val="bg1"/>
                </a:solidFill>
              </a:defRPr>
            </a:lvl3pPr>
            <a:lvl4pPr>
              <a:spcAft>
                <a:spcPts val="600"/>
              </a:spcAft>
              <a:defRPr>
                <a:solidFill>
                  <a:schemeClr val="tx1"/>
                </a:solidFill>
              </a:defRPr>
            </a:lvl4pPr>
            <a:lvl5pPr marL="1371600" indent="-228600">
              <a:buSzPct val="90000"/>
              <a:buFont typeface="Arial" panose="020B0604020202020204" pitchFamily="34" charset="0"/>
              <a:buChar char="•"/>
              <a:defRPr sz="1200"/>
            </a:lvl5pPr>
            <a:lvl6pPr marL="1371600" indent="-228600">
              <a:buSzPct val="90000"/>
              <a:buFont typeface="Arial" panose="020B0604020202020204" pitchFamily="34" charset="0"/>
              <a:buChar char="•"/>
              <a:defRPr sz="1200"/>
            </a:lvl6pPr>
            <a:lvl7pPr marL="1371600" indent="-228600">
              <a:buSzPct val="90000"/>
              <a:buFont typeface="Arial" panose="020B0604020202020204" pitchFamily="34" charset="0"/>
              <a:buChar char="•"/>
              <a:defRPr sz="1200"/>
            </a:lvl7pPr>
            <a:lvl8pPr marL="1371600" indent="-228600">
              <a:buSzPct val="90000"/>
              <a:buFont typeface="Arial" panose="020B0604020202020204" pitchFamily="34" charset="0"/>
              <a:buChar char="•"/>
              <a:defRPr sz="1200"/>
            </a:lvl8pPr>
            <a:lvl9pPr marL="1371600" indent="-230400">
              <a:spcAft>
                <a:spcPts val="600"/>
              </a:spcAft>
              <a:buSzPct val="90000"/>
              <a:buFont typeface="Arial" panose="020B0604020202020204" pitchFamily="34" charset="0"/>
              <a:buChar char="•"/>
              <a:defRPr sz="1200"/>
            </a:lvl9pPr>
          </a:lstStyle>
          <a:p>
            <a:pPr lvl="0"/>
            <a:r>
              <a:rPr lang="en-US"/>
              <a:t>Click to edit Master text styles</a:t>
            </a:r>
          </a:p>
          <a:p>
            <a:pPr lvl="1"/>
            <a:r>
              <a:rPr lang="en-US"/>
              <a:t>Second level</a:t>
            </a:r>
          </a:p>
          <a:p>
            <a:pPr lvl="2"/>
            <a:r>
              <a:rPr lang="en-US"/>
              <a:t>Third level</a:t>
            </a:r>
          </a:p>
        </p:txBody>
      </p:sp>
      <p:pic>
        <p:nvPicPr>
          <p:cNvPr id="4" name="Picture 16">
            <a:extLst>
              <a:ext uri="{FF2B5EF4-FFF2-40B4-BE49-F238E27FC236}">
                <a16:creationId xmlns:a16="http://schemas.microsoft.com/office/drawing/2014/main" id="{E01E07D0-B84C-94C2-609C-807354D42E53}"/>
              </a:ext>
            </a:extLst>
          </p:cNvPr>
          <p:cNvPicPr>
            <a:picLocks noChangeAspect="1"/>
          </p:cNvPicPr>
          <p:nvPr userDrawn="1"/>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b="29735"/>
          <a:stretch/>
        </p:blipFill>
        <p:spPr>
          <a:xfrm>
            <a:off x="10915650" y="392640"/>
            <a:ext cx="910800" cy="258235"/>
          </a:xfrm>
          <a:prstGeom prst="rect">
            <a:avLst/>
          </a:prstGeom>
        </p:spPr>
      </p:pic>
      <p:sp>
        <p:nvSpPr>
          <p:cNvPr id="8" name="Legal Statement">
            <a:extLst>
              <a:ext uri="{FF2B5EF4-FFF2-40B4-BE49-F238E27FC236}">
                <a16:creationId xmlns:a16="http://schemas.microsoft.com/office/drawing/2014/main" id="{0F823DA7-FF9A-EFC6-F2C2-DE776C901A06}"/>
              </a:ext>
            </a:extLst>
          </p:cNvPr>
          <p:cNvSpPr>
            <a:spLocks noGrp="1"/>
          </p:cNvSpPr>
          <p:nvPr>
            <p:ph type="ftr" sz="quarter" idx="3"/>
          </p:nvPr>
        </p:nvSpPr>
        <p:spPr>
          <a:xfrm>
            <a:off x="665479" y="6582557"/>
            <a:ext cx="5236846" cy="144000"/>
          </a:xfrm>
          <a:prstGeom prst="rect">
            <a:avLst/>
          </a:prstGeom>
          <a:noFill/>
        </p:spPr>
        <p:txBody>
          <a:bodyPr vert="horz" lIns="0" tIns="0" rIns="0" bIns="0" rtlCol="0" anchor="ctr" anchorCtr="0">
            <a:noAutofit/>
          </a:bodyPr>
          <a:lstStyle>
            <a:lvl1pPr algn="l">
              <a:lnSpc>
                <a:spcPct val="90000"/>
              </a:lnSpc>
              <a:defRPr lang="en-US" sz="600" b="0" i="0" smtClean="0">
                <a:solidFill>
                  <a:schemeClr val="bg1"/>
                </a:solidFill>
                <a:latin typeface="Barlow" pitchFamily="2" charset="77"/>
                <a:cs typeface="Arial" panose="020B0604020202020204" pitchFamily="34" charset="0"/>
              </a:defRPr>
            </a:lvl1pPr>
          </a:lstStyle>
          <a:p>
            <a:r>
              <a:rPr lang="en-IE"/>
              <a:t>Analog Devices Confidential Information—Not for External Distribution. ©2024 Analog Devices, Inc. All Rights Reserved.</a:t>
            </a:r>
          </a:p>
        </p:txBody>
      </p:sp>
      <p:sp>
        <p:nvSpPr>
          <p:cNvPr id="9" name="Slide Number Placeholder 3">
            <a:extLst>
              <a:ext uri="{FF2B5EF4-FFF2-40B4-BE49-F238E27FC236}">
                <a16:creationId xmlns:a16="http://schemas.microsoft.com/office/drawing/2014/main" id="{58E4D307-C8C1-6C95-AFDC-759E6C2C3865}"/>
              </a:ext>
            </a:extLst>
          </p:cNvPr>
          <p:cNvSpPr>
            <a:spLocks noGrp="1"/>
          </p:cNvSpPr>
          <p:nvPr>
            <p:ph type="sldNum" sz="quarter" idx="4"/>
          </p:nvPr>
        </p:nvSpPr>
        <p:spPr>
          <a:xfrm>
            <a:off x="417601" y="6582557"/>
            <a:ext cx="247878" cy="144000"/>
          </a:xfrm>
          <a:prstGeom prst="rect">
            <a:avLst/>
          </a:prstGeom>
        </p:spPr>
        <p:txBody>
          <a:bodyPr vert="horz" lIns="0" tIns="91440" rIns="91440" bIns="91440" rtlCol="0" anchor="ctr" anchorCtr="0"/>
          <a:lstStyle>
            <a:lvl1pPr algn="l">
              <a:lnSpc>
                <a:spcPct val="80000"/>
              </a:lnSpc>
              <a:defRPr lang="en-US" sz="600" b="0" i="0" kern="1200" smtClean="0">
                <a:solidFill>
                  <a:schemeClr val="bg1"/>
                </a:solidFill>
                <a:latin typeface="Barlow" pitchFamily="2" charset="77"/>
                <a:ea typeface="+mn-ea"/>
                <a:cs typeface="Arial" panose="020B0604020202020204" pitchFamily="34" charset="0"/>
              </a:defRPr>
            </a:lvl1pPr>
          </a:lstStyle>
          <a:p>
            <a:pPr>
              <a:defRPr/>
            </a:pPr>
            <a:fld id="{A9CE67A1-BA7F-A74E-B5D7-615746DEEC2B}" type="slidenum">
              <a:rPr lang="en-US" smtClean="0"/>
              <a:pPr>
                <a:defRPr/>
              </a:pPr>
              <a:t>‹#›</a:t>
            </a:fld>
            <a:endParaRPr lang="en-US"/>
          </a:p>
        </p:txBody>
      </p:sp>
      <p:sp>
        <p:nvSpPr>
          <p:cNvPr id="2" name="Title 5">
            <a:extLst>
              <a:ext uri="{FF2B5EF4-FFF2-40B4-BE49-F238E27FC236}">
                <a16:creationId xmlns:a16="http://schemas.microsoft.com/office/drawing/2014/main" id="{98853D40-8423-5943-1966-67876C31EAE6}"/>
              </a:ext>
            </a:extLst>
          </p:cNvPr>
          <p:cNvSpPr>
            <a:spLocks noGrp="1"/>
          </p:cNvSpPr>
          <p:nvPr>
            <p:ph type="title" hasCustomPrompt="1"/>
          </p:nvPr>
        </p:nvSpPr>
        <p:spPr>
          <a:xfrm>
            <a:off x="417600" y="640080"/>
            <a:ext cx="10080000" cy="842400"/>
          </a:xfrm>
        </p:spPr>
        <p:txBody>
          <a:bodyPr tIns="36576" anchor="t" anchorCtr="0"/>
          <a:lstStyle>
            <a:lvl1pPr>
              <a:defRPr sz="3200" spc="0" baseline="0">
                <a:solidFill>
                  <a:schemeClr val="bg1"/>
                </a:solidFill>
              </a:defRPr>
            </a:lvl1pPr>
          </a:lstStyle>
          <a:p>
            <a:r>
              <a:rPr lang="en-GB"/>
              <a:t>Click to Add Title in Barlow Medium 32 pt. </a:t>
            </a:r>
            <a:br>
              <a:rPr lang="en-GB"/>
            </a:br>
            <a:r>
              <a:rPr lang="en-GB"/>
              <a:t>Max Two Lines, Title Case</a:t>
            </a:r>
            <a:endParaRPr lang="en-US"/>
          </a:p>
        </p:txBody>
      </p:sp>
    </p:spTree>
    <p:extLst>
      <p:ext uri="{BB962C8B-B14F-4D97-AF65-F5344CB8AC3E}">
        <p14:creationId xmlns:p14="http://schemas.microsoft.com/office/powerpoint/2010/main" val="131622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Sub Header - Dark Blue">
    <p:bg>
      <p:bgPr>
        <a:solidFill>
          <a:schemeClr val="accent1"/>
        </a:solidFill>
        <a:effectLst/>
      </p:bgPr>
    </p:bg>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DEF11BB-C904-5C9F-F364-E905AEE95158}"/>
              </a:ext>
            </a:extLst>
          </p:cNvPr>
          <p:cNvSpPr>
            <a:spLocks noGrp="1"/>
          </p:cNvSpPr>
          <p:nvPr>
            <p:ph type="body" sz="quarter" idx="16" hasCustomPrompt="1"/>
          </p:nvPr>
        </p:nvSpPr>
        <p:spPr>
          <a:xfrm>
            <a:off x="417600" y="1364400"/>
            <a:ext cx="11344500" cy="270000"/>
          </a:xfrm>
          <a:prstGeom prst="rect">
            <a:avLst/>
          </a:prstGeom>
        </p:spPr>
        <p:txBody>
          <a:bodyPr lIns="0" tIns="0" rIns="0" bIns="0">
            <a:noAutofit/>
          </a:bodyPr>
          <a:lstStyle>
            <a:lvl1pPr marL="9525" indent="0" algn="l">
              <a:buNone/>
              <a:defRPr sz="1800" b="0" i="0" cap="none" baseline="0">
                <a:solidFill>
                  <a:schemeClr val="accent2">
                    <a:lumMod val="60000"/>
                    <a:lumOff val="40000"/>
                  </a:schemeClr>
                </a:solidFill>
                <a:latin typeface="Barlow SemiBold" pitchFamily="2" charset="77"/>
              </a:defRPr>
            </a:lvl1pPr>
          </a:lstStyle>
          <a:p>
            <a:pPr lvl="0"/>
            <a:r>
              <a:rPr lang="en-GB"/>
              <a:t>Click to Add </a:t>
            </a:r>
            <a:r>
              <a:rPr lang="en-GB" err="1"/>
              <a:t>Subheader</a:t>
            </a:r>
            <a:r>
              <a:rPr lang="en-GB"/>
              <a:t> in Barlow </a:t>
            </a:r>
            <a:r>
              <a:rPr lang="en-GB" err="1"/>
              <a:t>SemiBold</a:t>
            </a:r>
            <a:r>
              <a:rPr lang="en-GB"/>
              <a:t> 18 pt., Max One Line, Title Case</a:t>
            </a:r>
            <a:endParaRPr lang="en-US"/>
          </a:p>
        </p:txBody>
      </p:sp>
      <p:sp>
        <p:nvSpPr>
          <p:cNvPr id="8" name="Content Placeholder 2">
            <a:extLst>
              <a:ext uri="{FF2B5EF4-FFF2-40B4-BE49-F238E27FC236}">
                <a16:creationId xmlns:a16="http://schemas.microsoft.com/office/drawing/2014/main" id="{C5935695-BFE1-8BD6-08ED-49D19A252EC8}"/>
              </a:ext>
            </a:extLst>
          </p:cNvPr>
          <p:cNvSpPr>
            <a:spLocks noGrp="1"/>
          </p:cNvSpPr>
          <p:nvPr>
            <p:ph idx="11"/>
          </p:nvPr>
        </p:nvSpPr>
        <p:spPr>
          <a:xfrm>
            <a:off x="417600" y="1922400"/>
            <a:ext cx="11358000" cy="4525200"/>
          </a:xfrm>
          <a:prstGeom prst="rect">
            <a:avLst/>
          </a:prstGeom>
        </p:spPr>
        <p:txBody>
          <a:bodyPr>
            <a:noAutofit/>
          </a:bodyPr>
          <a:lstStyle>
            <a:lvl1pPr marL="0" indent="0">
              <a:spcAft>
                <a:spcPts val="600"/>
              </a:spcAft>
              <a:buClr>
                <a:schemeClr val="bg1"/>
              </a:buClr>
              <a:buFontTx/>
              <a:buNone/>
              <a:defRPr>
                <a:solidFill>
                  <a:schemeClr val="bg1"/>
                </a:solidFill>
              </a:defRPr>
            </a:lvl1pPr>
            <a:lvl2pPr marL="457200" indent="-228600">
              <a:spcAft>
                <a:spcPts val="600"/>
              </a:spcAft>
              <a:buClr>
                <a:schemeClr val="bg1"/>
              </a:buClr>
              <a:tabLst/>
              <a:defRPr>
                <a:solidFill>
                  <a:schemeClr val="bg1"/>
                </a:solidFill>
              </a:defRPr>
            </a:lvl2pPr>
            <a:lvl3pPr marL="866775" indent="-222250">
              <a:spcAft>
                <a:spcPts val="600"/>
              </a:spcAft>
              <a:buClr>
                <a:schemeClr val="bg1"/>
              </a:buClr>
              <a:tabLst/>
              <a:defRPr>
                <a:solidFill>
                  <a:schemeClr val="bg1"/>
                </a:solidFill>
              </a:defRPr>
            </a:lvl3pPr>
            <a:lvl4pPr>
              <a:spcAft>
                <a:spcPts val="600"/>
              </a:spcAft>
              <a:defRPr>
                <a:solidFill>
                  <a:schemeClr val="tx1"/>
                </a:solidFill>
              </a:defRPr>
            </a:lvl4pPr>
            <a:lvl5pPr marL="1371600" indent="-228600">
              <a:buSzPct val="90000"/>
              <a:buFont typeface="Arial" panose="020B0604020202020204" pitchFamily="34" charset="0"/>
              <a:buChar char="•"/>
              <a:defRPr sz="1200"/>
            </a:lvl5pPr>
            <a:lvl6pPr marL="1371600" indent="-228600">
              <a:buSzPct val="90000"/>
              <a:buFont typeface="Arial" panose="020B0604020202020204" pitchFamily="34" charset="0"/>
              <a:buChar char="•"/>
              <a:defRPr sz="1200"/>
            </a:lvl6pPr>
            <a:lvl7pPr marL="1371600" indent="-228600">
              <a:buSzPct val="90000"/>
              <a:buFont typeface="Arial" panose="020B0604020202020204" pitchFamily="34" charset="0"/>
              <a:buChar char="•"/>
              <a:defRPr sz="1200"/>
            </a:lvl7pPr>
            <a:lvl8pPr marL="1371600" indent="-228600">
              <a:buSzPct val="90000"/>
              <a:buFont typeface="Arial" panose="020B0604020202020204" pitchFamily="34" charset="0"/>
              <a:buChar char="•"/>
              <a:defRPr sz="1200"/>
            </a:lvl8pPr>
            <a:lvl9pPr marL="1371600" indent="-230400">
              <a:spcAft>
                <a:spcPts val="600"/>
              </a:spcAft>
              <a:buSzPct val="90000"/>
              <a:buFont typeface="Arial" panose="020B0604020202020204" pitchFamily="34" charset="0"/>
              <a:buChar char="•"/>
              <a:defRPr sz="1200"/>
            </a:lvl9pPr>
          </a:lstStyle>
          <a:p>
            <a:pPr lvl="0"/>
            <a:r>
              <a:rPr lang="en-US"/>
              <a:t>Click to edit Master text styles</a:t>
            </a:r>
          </a:p>
          <a:p>
            <a:pPr lvl="1"/>
            <a:r>
              <a:rPr lang="en-US"/>
              <a:t>Second level</a:t>
            </a:r>
          </a:p>
          <a:p>
            <a:pPr lvl="2"/>
            <a:r>
              <a:rPr lang="en-US"/>
              <a:t>Third level</a:t>
            </a:r>
          </a:p>
        </p:txBody>
      </p:sp>
      <p:pic>
        <p:nvPicPr>
          <p:cNvPr id="4" name="Picture 16">
            <a:extLst>
              <a:ext uri="{FF2B5EF4-FFF2-40B4-BE49-F238E27FC236}">
                <a16:creationId xmlns:a16="http://schemas.microsoft.com/office/drawing/2014/main" id="{BC3E0B30-4B1F-2597-A54A-ACEF55669A78}"/>
              </a:ext>
            </a:extLst>
          </p:cNvPr>
          <p:cNvPicPr>
            <a:picLocks noChangeAspect="1"/>
          </p:cNvPicPr>
          <p:nvPr userDrawn="1"/>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b="29735"/>
          <a:stretch/>
        </p:blipFill>
        <p:spPr>
          <a:xfrm>
            <a:off x="10915650" y="392640"/>
            <a:ext cx="910800" cy="258235"/>
          </a:xfrm>
          <a:prstGeom prst="rect">
            <a:avLst/>
          </a:prstGeom>
        </p:spPr>
      </p:pic>
      <p:sp>
        <p:nvSpPr>
          <p:cNvPr id="9" name="Legal Statement">
            <a:extLst>
              <a:ext uri="{FF2B5EF4-FFF2-40B4-BE49-F238E27FC236}">
                <a16:creationId xmlns:a16="http://schemas.microsoft.com/office/drawing/2014/main" id="{F2D7AFB9-BB35-6BAD-4F95-1B4AAFD9396B}"/>
              </a:ext>
            </a:extLst>
          </p:cNvPr>
          <p:cNvSpPr>
            <a:spLocks noGrp="1"/>
          </p:cNvSpPr>
          <p:nvPr>
            <p:ph type="ftr" sz="quarter" idx="3"/>
          </p:nvPr>
        </p:nvSpPr>
        <p:spPr>
          <a:xfrm>
            <a:off x="665479" y="6582557"/>
            <a:ext cx="5236846" cy="144000"/>
          </a:xfrm>
          <a:prstGeom prst="rect">
            <a:avLst/>
          </a:prstGeom>
          <a:noFill/>
        </p:spPr>
        <p:txBody>
          <a:bodyPr vert="horz" lIns="0" tIns="0" rIns="0" bIns="0" rtlCol="0" anchor="ctr" anchorCtr="0">
            <a:noAutofit/>
          </a:bodyPr>
          <a:lstStyle>
            <a:lvl1pPr algn="l">
              <a:lnSpc>
                <a:spcPct val="90000"/>
              </a:lnSpc>
              <a:defRPr lang="en-US" sz="600" b="0" i="0" smtClean="0">
                <a:solidFill>
                  <a:schemeClr val="bg1"/>
                </a:solidFill>
                <a:latin typeface="Barlow" pitchFamily="2" charset="77"/>
                <a:cs typeface="Arial" panose="020B0604020202020204" pitchFamily="34" charset="0"/>
              </a:defRPr>
            </a:lvl1pPr>
          </a:lstStyle>
          <a:p>
            <a:r>
              <a:rPr lang="en-IE"/>
              <a:t>Analog Devices Confidential Information—Not for External Distribution. ©2024 Analog Devices, Inc. All Rights Reserved.</a:t>
            </a:r>
          </a:p>
        </p:txBody>
      </p:sp>
      <p:sp>
        <p:nvSpPr>
          <p:cNvPr id="10" name="Slide Number Placeholder 3">
            <a:extLst>
              <a:ext uri="{FF2B5EF4-FFF2-40B4-BE49-F238E27FC236}">
                <a16:creationId xmlns:a16="http://schemas.microsoft.com/office/drawing/2014/main" id="{B0B882CF-0122-EBC9-F9BA-92246F1A6A6F}"/>
              </a:ext>
            </a:extLst>
          </p:cNvPr>
          <p:cNvSpPr>
            <a:spLocks noGrp="1"/>
          </p:cNvSpPr>
          <p:nvPr>
            <p:ph type="sldNum" sz="quarter" idx="4"/>
          </p:nvPr>
        </p:nvSpPr>
        <p:spPr>
          <a:xfrm>
            <a:off x="417601" y="6582557"/>
            <a:ext cx="247878" cy="144000"/>
          </a:xfrm>
          <a:prstGeom prst="rect">
            <a:avLst/>
          </a:prstGeom>
        </p:spPr>
        <p:txBody>
          <a:bodyPr vert="horz" lIns="0" tIns="91440" rIns="91440" bIns="91440" rtlCol="0" anchor="ctr" anchorCtr="0"/>
          <a:lstStyle>
            <a:lvl1pPr algn="l">
              <a:lnSpc>
                <a:spcPct val="80000"/>
              </a:lnSpc>
              <a:defRPr lang="en-US" sz="600" b="0" i="0" kern="1200" smtClean="0">
                <a:solidFill>
                  <a:schemeClr val="bg1"/>
                </a:solidFill>
                <a:latin typeface="Barlow" pitchFamily="2" charset="77"/>
                <a:ea typeface="+mn-ea"/>
                <a:cs typeface="Arial" panose="020B0604020202020204" pitchFamily="34" charset="0"/>
              </a:defRPr>
            </a:lvl1pPr>
          </a:lstStyle>
          <a:p>
            <a:pPr>
              <a:defRPr/>
            </a:pPr>
            <a:fld id="{A9CE67A1-BA7F-A74E-B5D7-615746DEEC2B}" type="slidenum">
              <a:rPr lang="en-US" smtClean="0"/>
              <a:pPr>
                <a:defRPr/>
              </a:pPr>
              <a:t>‹#›</a:t>
            </a:fld>
            <a:endParaRPr lang="en-US"/>
          </a:p>
        </p:txBody>
      </p:sp>
      <p:sp>
        <p:nvSpPr>
          <p:cNvPr id="5" name="Title 5">
            <a:extLst>
              <a:ext uri="{FF2B5EF4-FFF2-40B4-BE49-F238E27FC236}">
                <a16:creationId xmlns:a16="http://schemas.microsoft.com/office/drawing/2014/main" id="{351E19C9-C3B9-95F2-8631-F77DC38B4A81}"/>
              </a:ext>
            </a:extLst>
          </p:cNvPr>
          <p:cNvSpPr>
            <a:spLocks noGrp="1"/>
          </p:cNvSpPr>
          <p:nvPr>
            <p:ph type="title" hasCustomPrompt="1"/>
          </p:nvPr>
        </p:nvSpPr>
        <p:spPr>
          <a:xfrm>
            <a:off x="417600" y="640080"/>
            <a:ext cx="10080000" cy="450000"/>
          </a:xfrm>
        </p:spPr>
        <p:txBody>
          <a:bodyPr tIns="36576" anchor="t" anchorCtr="0"/>
          <a:lstStyle>
            <a:lvl1pPr algn="l">
              <a:defRPr sz="3200" b="0" i="0" spc="0" baseline="0">
                <a:solidFill>
                  <a:schemeClr val="bg1"/>
                </a:solidFill>
                <a:latin typeface="Barlow Medium" pitchFamily="2" charset="77"/>
              </a:defRPr>
            </a:lvl1pPr>
          </a:lstStyle>
          <a:p>
            <a:r>
              <a:rPr lang="en-GB"/>
              <a:t>Click to Add Title in Barlow Medium 32 pt. Title Case</a:t>
            </a:r>
            <a:endParaRPr lang="en-US"/>
          </a:p>
        </p:txBody>
      </p:sp>
    </p:spTree>
    <p:extLst>
      <p:ext uri="{BB962C8B-B14F-4D97-AF65-F5344CB8AC3E}">
        <p14:creationId xmlns:p14="http://schemas.microsoft.com/office/powerpoint/2010/main" val="426038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Statement Two Column">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E1A14D5-995E-5049-13B6-FC45A2D4487E}"/>
              </a:ext>
            </a:extLst>
          </p:cNvPr>
          <p:cNvSpPr/>
          <p:nvPr userDrawn="1"/>
        </p:nvSpPr>
        <p:spPr>
          <a:xfrm>
            <a:off x="0" y="172"/>
            <a:ext cx="5902325" cy="6857828"/>
          </a:xfrm>
          <a:prstGeom prst="rect">
            <a:avLst/>
          </a:prstGeom>
          <a:solidFill>
            <a:schemeClr val="tx2"/>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5">
            <a:extLst>
              <a:ext uri="{FF2B5EF4-FFF2-40B4-BE49-F238E27FC236}">
                <a16:creationId xmlns:a16="http://schemas.microsoft.com/office/drawing/2014/main" id="{B2220010-7E9D-4CC5-9800-C952B9D6E58D}"/>
              </a:ext>
            </a:extLst>
          </p:cNvPr>
          <p:cNvSpPr>
            <a:spLocks noGrp="1"/>
          </p:cNvSpPr>
          <p:nvPr>
            <p:ph type="body" sz="quarter" idx="27" hasCustomPrompt="1"/>
          </p:nvPr>
        </p:nvSpPr>
        <p:spPr>
          <a:xfrm>
            <a:off x="417600" y="990000"/>
            <a:ext cx="5144303" cy="5468400"/>
          </a:xfrm>
          <a:prstGeom prst="rect">
            <a:avLst/>
          </a:prstGeom>
        </p:spPr>
        <p:txBody>
          <a:bodyPr lIns="0" tIns="0" rIns="0" bIns="0"/>
          <a:lstStyle>
            <a:lvl1pPr marL="0" indent="0">
              <a:lnSpc>
                <a:spcPct val="90000"/>
              </a:lnSpc>
              <a:buFontTx/>
              <a:buNone/>
              <a:tabLst>
                <a:tab pos="3508375" algn="l"/>
              </a:tabLst>
              <a:defRPr sz="5000" b="1" i="0" baseline="0">
                <a:solidFill>
                  <a:schemeClr val="bg1"/>
                </a:solidFill>
                <a:latin typeface="Barlow SemiBold" pitchFamily="2" charset="77"/>
              </a:defRPr>
            </a:lvl1pPr>
          </a:lstStyle>
          <a:p>
            <a:pPr lvl="0"/>
            <a:r>
              <a:rPr lang="en-GB"/>
              <a:t>Big Statement/Quote</a:t>
            </a:r>
            <a:br>
              <a:rPr lang="en-GB"/>
            </a:br>
            <a:r>
              <a:rPr lang="en-GB"/>
              <a:t>Two Columns, Barlow SemiBold,</a:t>
            </a:r>
            <a:br>
              <a:rPr lang="en-GB"/>
            </a:br>
            <a:r>
              <a:rPr lang="en-GB"/>
              <a:t>50 pt., Click to Edit</a:t>
            </a:r>
            <a:endParaRPr lang="en-US"/>
          </a:p>
        </p:txBody>
      </p:sp>
      <p:sp>
        <p:nvSpPr>
          <p:cNvPr id="4" name="Legal Statement">
            <a:extLst>
              <a:ext uri="{FF2B5EF4-FFF2-40B4-BE49-F238E27FC236}">
                <a16:creationId xmlns:a16="http://schemas.microsoft.com/office/drawing/2014/main" id="{59339391-6349-B106-157A-8926C560313C}"/>
              </a:ext>
            </a:extLst>
          </p:cNvPr>
          <p:cNvSpPr>
            <a:spLocks noGrp="1"/>
          </p:cNvSpPr>
          <p:nvPr>
            <p:ph type="ftr" sz="quarter" idx="3"/>
          </p:nvPr>
        </p:nvSpPr>
        <p:spPr>
          <a:xfrm>
            <a:off x="665479" y="6582557"/>
            <a:ext cx="5236846" cy="144000"/>
          </a:xfrm>
          <a:prstGeom prst="rect">
            <a:avLst/>
          </a:prstGeom>
          <a:noFill/>
        </p:spPr>
        <p:txBody>
          <a:bodyPr vert="horz" lIns="0" tIns="0" rIns="0" bIns="0" rtlCol="0" anchor="ctr" anchorCtr="0">
            <a:noAutofit/>
          </a:bodyPr>
          <a:lstStyle>
            <a:lvl1pPr algn="l">
              <a:lnSpc>
                <a:spcPct val="90000"/>
              </a:lnSpc>
              <a:defRPr lang="en-US" sz="600" b="0" i="0" smtClean="0">
                <a:solidFill>
                  <a:schemeClr val="bg1"/>
                </a:solidFill>
                <a:latin typeface="Barlow" pitchFamily="2" charset="77"/>
                <a:cs typeface="Arial" panose="020B0604020202020204" pitchFamily="34" charset="0"/>
              </a:defRPr>
            </a:lvl1pPr>
          </a:lstStyle>
          <a:p>
            <a:r>
              <a:rPr lang="en-IE"/>
              <a:t>Analog Devices Confidential Information—Not for External Distribution. ©2024 Analog Devices, Inc. All Rights Reserved.</a:t>
            </a:r>
          </a:p>
        </p:txBody>
      </p:sp>
      <p:sp>
        <p:nvSpPr>
          <p:cNvPr id="6" name="Slide Number Placeholder 3">
            <a:extLst>
              <a:ext uri="{FF2B5EF4-FFF2-40B4-BE49-F238E27FC236}">
                <a16:creationId xmlns:a16="http://schemas.microsoft.com/office/drawing/2014/main" id="{5A8BB947-F929-CC27-FA51-5F849163159B}"/>
              </a:ext>
            </a:extLst>
          </p:cNvPr>
          <p:cNvSpPr>
            <a:spLocks noGrp="1"/>
          </p:cNvSpPr>
          <p:nvPr>
            <p:ph type="sldNum" sz="quarter" idx="4"/>
          </p:nvPr>
        </p:nvSpPr>
        <p:spPr>
          <a:xfrm>
            <a:off x="417601" y="6582557"/>
            <a:ext cx="247878" cy="144000"/>
          </a:xfrm>
          <a:prstGeom prst="rect">
            <a:avLst/>
          </a:prstGeom>
        </p:spPr>
        <p:txBody>
          <a:bodyPr vert="horz" lIns="0" tIns="91440" rIns="91440" bIns="91440" rtlCol="0" anchor="ctr" anchorCtr="0"/>
          <a:lstStyle>
            <a:lvl1pPr algn="l">
              <a:lnSpc>
                <a:spcPct val="80000"/>
              </a:lnSpc>
              <a:defRPr lang="en-US" sz="600" b="0" i="0" kern="1200" smtClean="0">
                <a:solidFill>
                  <a:schemeClr val="bg1"/>
                </a:solidFill>
                <a:latin typeface="Barlow" pitchFamily="2" charset="77"/>
                <a:ea typeface="+mn-ea"/>
                <a:cs typeface="Arial" panose="020B0604020202020204" pitchFamily="34" charset="0"/>
              </a:defRPr>
            </a:lvl1pPr>
          </a:lstStyle>
          <a:p>
            <a:pPr>
              <a:defRPr/>
            </a:pPr>
            <a:fld id="{A9CE67A1-BA7F-A74E-B5D7-615746DEEC2B}" type="slidenum">
              <a:rPr lang="en-US" smtClean="0"/>
              <a:pPr>
                <a:defRPr/>
              </a:pPr>
              <a:t>‹#›</a:t>
            </a:fld>
            <a:endParaRPr lang="en-US"/>
          </a:p>
        </p:txBody>
      </p:sp>
      <p:sp>
        <p:nvSpPr>
          <p:cNvPr id="7" name="Content Placeholder 2">
            <a:extLst>
              <a:ext uri="{FF2B5EF4-FFF2-40B4-BE49-F238E27FC236}">
                <a16:creationId xmlns:a16="http://schemas.microsoft.com/office/drawing/2014/main" id="{9C1050B6-525B-3A7B-AC73-4A4A2AD3668A}"/>
              </a:ext>
            </a:extLst>
          </p:cNvPr>
          <p:cNvSpPr>
            <a:spLocks noGrp="1"/>
          </p:cNvSpPr>
          <p:nvPr>
            <p:ph idx="23"/>
          </p:nvPr>
        </p:nvSpPr>
        <p:spPr>
          <a:xfrm>
            <a:off x="6289675" y="990000"/>
            <a:ext cx="5498289" cy="5456711"/>
          </a:xfrm>
          <a:prstGeom prst="rect">
            <a:avLst/>
          </a:prstGeom>
        </p:spPr>
        <p:txBody>
          <a:bodyPr>
            <a:noAutofit/>
          </a:bodyPr>
          <a:lstStyle>
            <a:lvl1pPr marL="0" indent="0">
              <a:spcAft>
                <a:spcPts val="600"/>
              </a:spcAft>
              <a:buFontTx/>
              <a:buNone/>
              <a:defRPr>
                <a:solidFill>
                  <a:schemeClr val="tx1"/>
                </a:solidFill>
              </a:defRPr>
            </a:lvl1pPr>
            <a:lvl2pPr marL="457200" indent="-228600">
              <a:spcAft>
                <a:spcPts val="600"/>
              </a:spcAft>
              <a:tabLst/>
              <a:defRPr>
                <a:solidFill>
                  <a:schemeClr val="tx1"/>
                </a:solidFill>
              </a:defRPr>
            </a:lvl2pPr>
            <a:lvl3pPr marL="866775" indent="-222250">
              <a:spcAft>
                <a:spcPts val="600"/>
              </a:spcAft>
              <a:tabLst/>
              <a:defRPr>
                <a:solidFill>
                  <a:schemeClr val="tx1"/>
                </a:solidFill>
              </a:defRPr>
            </a:lvl3pPr>
            <a:lvl4pPr>
              <a:spcAft>
                <a:spcPts val="600"/>
              </a:spcAft>
              <a:defRPr>
                <a:solidFill>
                  <a:schemeClr val="tx1"/>
                </a:solidFill>
              </a:defRPr>
            </a:lvl4pPr>
            <a:lvl5pPr marL="1371600" indent="-228600">
              <a:buSzPct val="90000"/>
              <a:buFont typeface="Arial" panose="020B0604020202020204" pitchFamily="34" charset="0"/>
              <a:buChar char="•"/>
              <a:defRPr sz="1200"/>
            </a:lvl5pPr>
            <a:lvl6pPr marL="1371600" indent="-228600">
              <a:buSzPct val="90000"/>
              <a:buFont typeface="Arial" panose="020B0604020202020204" pitchFamily="34" charset="0"/>
              <a:buChar char="•"/>
              <a:defRPr sz="1200"/>
            </a:lvl6pPr>
            <a:lvl7pPr marL="1371600" indent="-228600">
              <a:buSzPct val="90000"/>
              <a:buFont typeface="Arial" panose="020B0604020202020204" pitchFamily="34" charset="0"/>
              <a:buChar char="•"/>
              <a:defRPr sz="1200"/>
            </a:lvl7pPr>
            <a:lvl8pPr marL="1371600" indent="-228600">
              <a:buSzPct val="90000"/>
              <a:buFont typeface="Arial" panose="020B0604020202020204" pitchFamily="34" charset="0"/>
              <a:buChar char="•"/>
              <a:defRPr sz="1200"/>
            </a:lvl8pPr>
            <a:lvl9pPr marL="1371600" indent="-230400">
              <a:spcAft>
                <a:spcPts val="600"/>
              </a:spcAft>
              <a:buSzPct val="90000"/>
              <a:buFont typeface="Arial" panose="020B0604020202020204" pitchFamily="34" charset="0"/>
              <a:buChar char="•"/>
              <a:defRPr sz="12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24493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Statement Two Column - Blu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E1A14D5-995E-5049-13B6-FC45A2D4487E}"/>
              </a:ext>
            </a:extLst>
          </p:cNvPr>
          <p:cNvSpPr/>
          <p:nvPr userDrawn="1"/>
        </p:nvSpPr>
        <p:spPr>
          <a:xfrm>
            <a:off x="0" y="172"/>
            <a:ext cx="5902325" cy="6857828"/>
          </a:xfrm>
          <a:prstGeom prst="rect">
            <a:avLst/>
          </a:prstGeom>
          <a:solidFill>
            <a:schemeClr val="tx2"/>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5">
            <a:extLst>
              <a:ext uri="{FF2B5EF4-FFF2-40B4-BE49-F238E27FC236}">
                <a16:creationId xmlns:a16="http://schemas.microsoft.com/office/drawing/2014/main" id="{B2220010-7E9D-4CC5-9800-C952B9D6E58D}"/>
              </a:ext>
            </a:extLst>
          </p:cNvPr>
          <p:cNvSpPr>
            <a:spLocks noGrp="1"/>
          </p:cNvSpPr>
          <p:nvPr>
            <p:ph type="body" sz="quarter" idx="27" hasCustomPrompt="1"/>
          </p:nvPr>
        </p:nvSpPr>
        <p:spPr>
          <a:xfrm>
            <a:off x="417600" y="990000"/>
            <a:ext cx="5144303" cy="5468400"/>
          </a:xfrm>
          <a:prstGeom prst="rect">
            <a:avLst/>
          </a:prstGeom>
        </p:spPr>
        <p:txBody>
          <a:bodyPr lIns="0" tIns="0" rIns="0" bIns="0"/>
          <a:lstStyle>
            <a:lvl1pPr marL="0" indent="0">
              <a:lnSpc>
                <a:spcPct val="90000"/>
              </a:lnSpc>
              <a:buFontTx/>
              <a:buNone/>
              <a:tabLst>
                <a:tab pos="3508375" algn="l"/>
              </a:tabLst>
              <a:defRPr sz="5000" b="1" i="0" baseline="0">
                <a:solidFill>
                  <a:schemeClr val="bg1"/>
                </a:solidFill>
                <a:latin typeface="Barlow SemiBold" pitchFamily="2" charset="77"/>
              </a:defRPr>
            </a:lvl1pPr>
          </a:lstStyle>
          <a:p>
            <a:pPr lvl="0"/>
            <a:r>
              <a:rPr lang="en-GB"/>
              <a:t>Big Statement/Quote</a:t>
            </a:r>
            <a:br>
              <a:rPr lang="en-GB"/>
            </a:br>
            <a:r>
              <a:rPr lang="en-GB"/>
              <a:t>Two Columns, Barlow SemiBold,</a:t>
            </a:r>
            <a:br>
              <a:rPr lang="en-GB"/>
            </a:br>
            <a:r>
              <a:rPr lang="en-GB"/>
              <a:t>50 pt., Click to Edit</a:t>
            </a:r>
            <a:endParaRPr lang="en-US"/>
          </a:p>
        </p:txBody>
      </p:sp>
      <p:sp>
        <p:nvSpPr>
          <p:cNvPr id="8" name="Content Placeholder 2">
            <a:extLst>
              <a:ext uri="{FF2B5EF4-FFF2-40B4-BE49-F238E27FC236}">
                <a16:creationId xmlns:a16="http://schemas.microsoft.com/office/drawing/2014/main" id="{4EAC019C-E00B-1BBC-26AB-EE9B29FD795D}"/>
              </a:ext>
            </a:extLst>
          </p:cNvPr>
          <p:cNvSpPr>
            <a:spLocks noGrp="1"/>
          </p:cNvSpPr>
          <p:nvPr>
            <p:ph idx="11"/>
          </p:nvPr>
        </p:nvSpPr>
        <p:spPr>
          <a:xfrm>
            <a:off x="6277310" y="990001"/>
            <a:ext cx="5498289" cy="5468400"/>
          </a:xfrm>
          <a:prstGeom prst="rect">
            <a:avLst/>
          </a:prstGeom>
        </p:spPr>
        <p:txBody>
          <a:bodyPr>
            <a:noAutofit/>
          </a:bodyPr>
          <a:lstStyle>
            <a:lvl1pPr marL="0" indent="0">
              <a:spcAft>
                <a:spcPts val="600"/>
              </a:spcAft>
              <a:buClr>
                <a:schemeClr val="bg1"/>
              </a:buClr>
              <a:buFontTx/>
              <a:buNone/>
              <a:defRPr>
                <a:solidFill>
                  <a:schemeClr val="bg1"/>
                </a:solidFill>
              </a:defRPr>
            </a:lvl1pPr>
            <a:lvl2pPr marL="457200" indent="-228600">
              <a:spcAft>
                <a:spcPts val="600"/>
              </a:spcAft>
              <a:buClr>
                <a:schemeClr val="bg1"/>
              </a:buClr>
              <a:tabLst/>
              <a:defRPr>
                <a:solidFill>
                  <a:schemeClr val="bg1"/>
                </a:solidFill>
              </a:defRPr>
            </a:lvl2pPr>
            <a:lvl3pPr marL="866775" indent="-222250">
              <a:spcAft>
                <a:spcPts val="600"/>
              </a:spcAft>
              <a:buClr>
                <a:schemeClr val="bg1"/>
              </a:buClr>
              <a:tabLst/>
              <a:defRPr>
                <a:solidFill>
                  <a:schemeClr val="bg1"/>
                </a:solidFill>
              </a:defRPr>
            </a:lvl3pPr>
            <a:lvl4pPr>
              <a:spcAft>
                <a:spcPts val="600"/>
              </a:spcAft>
              <a:buClr>
                <a:schemeClr val="bg1"/>
              </a:buClr>
              <a:defRPr>
                <a:solidFill>
                  <a:schemeClr val="bg1"/>
                </a:solidFill>
              </a:defRPr>
            </a:lvl4pPr>
            <a:lvl5pPr marL="1371600" indent="-230400">
              <a:buClr>
                <a:schemeClr val="bg1"/>
              </a:buClr>
              <a:buSzPct val="90000"/>
              <a:buFont typeface="Arial" panose="020B0604020202020204" pitchFamily="34" charset="0"/>
              <a:buChar char="•"/>
              <a:defRPr sz="1200">
                <a:solidFill>
                  <a:schemeClr val="bg1"/>
                </a:solidFill>
              </a:defRPr>
            </a:lvl5pPr>
            <a:lvl6pPr marL="1371600" indent="-228600">
              <a:buClr>
                <a:schemeClr val="bg1"/>
              </a:buClr>
              <a:buSzPct val="90000"/>
              <a:buFont typeface="Arial" panose="020B0604020202020204" pitchFamily="34" charset="0"/>
              <a:buChar char="•"/>
              <a:defRPr sz="1200">
                <a:solidFill>
                  <a:schemeClr val="bg1"/>
                </a:solidFill>
              </a:defRPr>
            </a:lvl6pPr>
            <a:lvl7pPr marL="1371600" indent="-228600">
              <a:buClr>
                <a:schemeClr val="bg1"/>
              </a:buClr>
              <a:buSzPct val="90000"/>
              <a:buFont typeface="Arial" panose="020B0604020202020204" pitchFamily="34" charset="0"/>
              <a:buChar char="•"/>
              <a:defRPr sz="1200">
                <a:solidFill>
                  <a:schemeClr val="bg1"/>
                </a:solidFill>
              </a:defRPr>
            </a:lvl7pPr>
            <a:lvl8pPr marL="1371600" indent="-230400">
              <a:buClr>
                <a:schemeClr val="bg1"/>
              </a:buClr>
              <a:buSzPct val="90000"/>
              <a:buFont typeface="Arial" panose="020B0604020202020204" pitchFamily="34" charset="0"/>
              <a:buChar char="•"/>
              <a:defRPr sz="1200">
                <a:solidFill>
                  <a:schemeClr val="bg1"/>
                </a:solidFill>
              </a:defRPr>
            </a:lvl8pPr>
            <a:lvl9pPr marL="1371600" indent="-230400">
              <a:spcAft>
                <a:spcPts val="600"/>
              </a:spcAft>
              <a:buClr>
                <a:schemeClr val="bg1"/>
              </a:buClr>
              <a:buSzPct val="90000"/>
              <a:buFont typeface="Arial" panose="020B0604020202020204" pitchFamily="34" charset="0"/>
              <a:buChar char="•"/>
              <a:defRPr sz="1200">
                <a:solidFill>
                  <a:schemeClr val="bg1"/>
                </a:solidFill>
              </a:defRPr>
            </a:lvl9pPr>
          </a:lstStyle>
          <a:p>
            <a:pPr lvl="0"/>
            <a:r>
              <a:rPr lang="en-US"/>
              <a:t>Click to edit Master text styles</a:t>
            </a:r>
          </a:p>
          <a:p>
            <a:pPr lvl="1"/>
            <a:r>
              <a:rPr lang="en-US"/>
              <a:t>Second level</a:t>
            </a:r>
          </a:p>
          <a:p>
            <a:pPr lvl="2"/>
            <a:r>
              <a:rPr lang="en-US"/>
              <a:t>Third level</a:t>
            </a:r>
          </a:p>
        </p:txBody>
      </p:sp>
      <p:pic>
        <p:nvPicPr>
          <p:cNvPr id="3" name="Picture 16">
            <a:extLst>
              <a:ext uri="{FF2B5EF4-FFF2-40B4-BE49-F238E27FC236}">
                <a16:creationId xmlns:a16="http://schemas.microsoft.com/office/drawing/2014/main" id="{A3767269-D440-03F9-BB78-6AB3B10BD987}"/>
              </a:ext>
            </a:extLst>
          </p:cNvPr>
          <p:cNvPicPr>
            <a:picLocks noChangeAspect="1"/>
          </p:cNvPicPr>
          <p:nvPr userDrawn="1"/>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b="29735"/>
          <a:stretch/>
        </p:blipFill>
        <p:spPr>
          <a:xfrm>
            <a:off x="10915650" y="392640"/>
            <a:ext cx="910800" cy="258235"/>
          </a:xfrm>
          <a:prstGeom prst="rect">
            <a:avLst/>
          </a:prstGeom>
        </p:spPr>
      </p:pic>
      <p:sp>
        <p:nvSpPr>
          <p:cNvPr id="4" name="Legal Statement">
            <a:extLst>
              <a:ext uri="{FF2B5EF4-FFF2-40B4-BE49-F238E27FC236}">
                <a16:creationId xmlns:a16="http://schemas.microsoft.com/office/drawing/2014/main" id="{59339391-6349-B106-157A-8926C560313C}"/>
              </a:ext>
            </a:extLst>
          </p:cNvPr>
          <p:cNvSpPr>
            <a:spLocks noGrp="1"/>
          </p:cNvSpPr>
          <p:nvPr>
            <p:ph type="ftr" sz="quarter" idx="3"/>
          </p:nvPr>
        </p:nvSpPr>
        <p:spPr>
          <a:xfrm>
            <a:off x="665479" y="6582557"/>
            <a:ext cx="5236846" cy="144000"/>
          </a:xfrm>
          <a:prstGeom prst="rect">
            <a:avLst/>
          </a:prstGeom>
          <a:noFill/>
        </p:spPr>
        <p:txBody>
          <a:bodyPr vert="horz" lIns="0" tIns="0" rIns="0" bIns="0" rtlCol="0" anchor="ctr" anchorCtr="0">
            <a:noAutofit/>
          </a:bodyPr>
          <a:lstStyle>
            <a:lvl1pPr algn="l">
              <a:lnSpc>
                <a:spcPct val="90000"/>
              </a:lnSpc>
              <a:defRPr lang="en-US" sz="600" b="0" i="0" smtClean="0">
                <a:solidFill>
                  <a:schemeClr val="bg1"/>
                </a:solidFill>
                <a:latin typeface="Barlow" pitchFamily="2" charset="77"/>
                <a:cs typeface="Arial" panose="020B0604020202020204" pitchFamily="34" charset="0"/>
              </a:defRPr>
            </a:lvl1pPr>
          </a:lstStyle>
          <a:p>
            <a:r>
              <a:rPr lang="en-IE"/>
              <a:t>Analog Devices Confidential Information—Not for External Distribution. ©2024 Analog Devices, Inc. All Rights Reserved.</a:t>
            </a:r>
          </a:p>
        </p:txBody>
      </p:sp>
      <p:sp>
        <p:nvSpPr>
          <p:cNvPr id="6" name="Slide Number Placeholder 3">
            <a:extLst>
              <a:ext uri="{FF2B5EF4-FFF2-40B4-BE49-F238E27FC236}">
                <a16:creationId xmlns:a16="http://schemas.microsoft.com/office/drawing/2014/main" id="{5A8BB947-F929-CC27-FA51-5F849163159B}"/>
              </a:ext>
            </a:extLst>
          </p:cNvPr>
          <p:cNvSpPr>
            <a:spLocks noGrp="1"/>
          </p:cNvSpPr>
          <p:nvPr>
            <p:ph type="sldNum" sz="quarter" idx="4"/>
          </p:nvPr>
        </p:nvSpPr>
        <p:spPr>
          <a:xfrm>
            <a:off x="417601" y="6582557"/>
            <a:ext cx="247878" cy="144000"/>
          </a:xfrm>
          <a:prstGeom prst="rect">
            <a:avLst/>
          </a:prstGeom>
        </p:spPr>
        <p:txBody>
          <a:bodyPr vert="horz" lIns="0" tIns="91440" rIns="91440" bIns="91440" rtlCol="0" anchor="ctr" anchorCtr="0"/>
          <a:lstStyle>
            <a:lvl1pPr algn="l">
              <a:lnSpc>
                <a:spcPct val="80000"/>
              </a:lnSpc>
              <a:defRPr lang="en-US" sz="600" b="0" i="0" kern="1200" smtClean="0">
                <a:solidFill>
                  <a:schemeClr val="bg1"/>
                </a:solidFill>
                <a:latin typeface="Barlow" pitchFamily="2" charset="77"/>
                <a:ea typeface="+mn-ea"/>
                <a:cs typeface="Arial" panose="020B0604020202020204" pitchFamily="34" charset="0"/>
              </a:defRPr>
            </a:lvl1pPr>
          </a:lstStyle>
          <a:p>
            <a:pPr>
              <a:defRPr/>
            </a:pPr>
            <a:fld id="{A9CE67A1-BA7F-A74E-B5D7-615746DEEC2B}" type="slidenum">
              <a:rPr lang="en-US" smtClean="0"/>
              <a:pPr>
                <a:defRPr/>
              </a:pPr>
              <a:t>‹#›</a:t>
            </a:fld>
            <a:endParaRPr lang="en-US"/>
          </a:p>
        </p:txBody>
      </p:sp>
    </p:spTree>
    <p:extLst>
      <p:ext uri="{BB962C8B-B14F-4D97-AF65-F5344CB8AC3E}">
        <p14:creationId xmlns:p14="http://schemas.microsoft.com/office/powerpoint/2010/main" val="123723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ement - Primary Blue">
    <p:bg>
      <p:bgPr>
        <a:solidFill>
          <a:schemeClr val="tx2"/>
        </a:solidFill>
        <a:effectLst/>
      </p:bgPr>
    </p:bg>
    <p:spTree>
      <p:nvGrpSpPr>
        <p:cNvPr id="1" name=""/>
        <p:cNvGrpSpPr/>
        <p:nvPr/>
      </p:nvGrpSpPr>
      <p:grpSpPr>
        <a:xfrm>
          <a:off x="0" y="0"/>
          <a:ext cx="0" cy="0"/>
          <a:chOff x="0" y="0"/>
          <a:chExt cx="0" cy="0"/>
        </a:xfrm>
      </p:grpSpPr>
      <p:pic>
        <p:nvPicPr>
          <p:cNvPr id="2" name="Picture 16">
            <a:extLst>
              <a:ext uri="{FF2B5EF4-FFF2-40B4-BE49-F238E27FC236}">
                <a16:creationId xmlns:a16="http://schemas.microsoft.com/office/drawing/2014/main" id="{F60630CF-4BC1-4126-BAD0-74F5C380BC67}"/>
              </a:ext>
            </a:extLst>
          </p:cNvPr>
          <p:cNvPicPr>
            <a:picLocks noChangeAspect="1"/>
          </p:cNvPicPr>
          <p:nvPr userDrawn="1"/>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b="29735"/>
          <a:stretch/>
        </p:blipFill>
        <p:spPr>
          <a:xfrm>
            <a:off x="10915650" y="392640"/>
            <a:ext cx="910800" cy="258235"/>
          </a:xfrm>
          <a:prstGeom prst="rect">
            <a:avLst/>
          </a:prstGeom>
        </p:spPr>
      </p:pic>
      <p:sp>
        <p:nvSpPr>
          <p:cNvPr id="3" name="Title 5">
            <a:extLst>
              <a:ext uri="{FF2B5EF4-FFF2-40B4-BE49-F238E27FC236}">
                <a16:creationId xmlns:a16="http://schemas.microsoft.com/office/drawing/2014/main" id="{405AAAEB-2168-EDFA-AE8A-1EB7C4DA252D}"/>
              </a:ext>
            </a:extLst>
          </p:cNvPr>
          <p:cNvSpPr>
            <a:spLocks noGrp="1"/>
          </p:cNvSpPr>
          <p:nvPr>
            <p:ph type="body" sz="quarter" idx="28" hasCustomPrompt="1"/>
          </p:nvPr>
        </p:nvSpPr>
        <p:spPr>
          <a:xfrm>
            <a:off x="419101" y="985720"/>
            <a:ext cx="11353799" cy="5468400"/>
          </a:xfrm>
          <a:prstGeom prst="rect">
            <a:avLst/>
          </a:prstGeom>
        </p:spPr>
        <p:txBody>
          <a:bodyPr lIns="0" tIns="0" rIns="0" bIns="0" anchor="ctr" anchorCtr="0"/>
          <a:lstStyle>
            <a:lvl1pPr marL="0" indent="0" algn="ctr">
              <a:lnSpc>
                <a:spcPct val="90000"/>
              </a:lnSpc>
              <a:buFontTx/>
              <a:buNone/>
              <a:tabLst>
                <a:tab pos="3508375" algn="l"/>
              </a:tabLst>
              <a:defRPr sz="5000" b="1" i="0">
                <a:solidFill>
                  <a:schemeClr val="bg1"/>
                </a:solidFill>
                <a:latin typeface="Barlow SemiBold" pitchFamily="2" charset="77"/>
              </a:defRPr>
            </a:lvl1pPr>
          </a:lstStyle>
          <a:p>
            <a:pPr lvl="0"/>
            <a:r>
              <a:rPr lang="en-GB"/>
              <a:t>Big Statement/Quote, One Column,</a:t>
            </a:r>
            <a:br>
              <a:rPr lang="en-GB"/>
            </a:br>
            <a:r>
              <a:rPr lang="en-GB"/>
              <a:t>Barlow SemiBold, 50 pt., Click to Edit</a:t>
            </a:r>
            <a:endParaRPr lang="en-US"/>
          </a:p>
        </p:txBody>
      </p:sp>
      <p:sp>
        <p:nvSpPr>
          <p:cNvPr id="4" name="Legal Statement">
            <a:extLst>
              <a:ext uri="{FF2B5EF4-FFF2-40B4-BE49-F238E27FC236}">
                <a16:creationId xmlns:a16="http://schemas.microsoft.com/office/drawing/2014/main" id="{711B7826-C8B8-BDAD-0A12-46CAFB749532}"/>
              </a:ext>
            </a:extLst>
          </p:cNvPr>
          <p:cNvSpPr>
            <a:spLocks noGrp="1"/>
          </p:cNvSpPr>
          <p:nvPr>
            <p:ph type="ftr" sz="quarter" idx="3"/>
          </p:nvPr>
        </p:nvSpPr>
        <p:spPr>
          <a:xfrm>
            <a:off x="665479" y="6582557"/>
            <a:ext cx="5236846" cy="144000"/>
          </a:xfrm>
          <a:prstGeom prst="rect">
            <a:avLst/>
          </a:prstGeom>
          <a:noFill/>
        </p:spPr>
        <p:txBody>
          <a:bodyPr vert="horz" lIns="0" tIns="0" rIns="0" bIns="0" rtlCol="0" anchor="ctr" anchorCtr="0">
            <a:noAutofit/>
          </a:bodyPr>
          <a:lstStyle>
            <a:lvl1pPr algn="l">
              <a:lnSpc>
                <a:spcPct val="90000"/>
              </a:lnSpc>
              <a:defRPr lang="en-US" sz="600" b="0" i="0" smtClean="0">
                <a:solidFill>
                  <a:schemeClr val="bg1"/>
                </a:solidFill>
                <a:latin typeface="Barlow" pitchFamily="2" charset="77"/>
                <a:cs typeface="Arial" panose="020B0604020202020204" pitchFamily="34" charset="0"/>
              </a:defRPr>
            </a:lvl1pPr>
          </a:lstStyle>
          <a:p>
            <a:r>
              <a:rPr lang="en-IE"/>
              <a:t>Analog Devices Confidential Information—Not for External Distribution. ©2024 Analog Devices, Inc. All Rights Reserved.</a:t>
            </a:r>
          </a:p>
        </p:txBody>
      </p:sp>
      <p:sp>
        <p:nvSpPr>
          <p:cNvPr id="5" name="Slide Number Placeholder 3">
            <a:extLst>
              <a:ext uri="{FF2B5EF4-FFF2-40B4-BE49-F238E27FC236}">
                <a16:creationId xmlns:a16="http://schemas.microsoft.com/office/drawing/2014/main" id="{D4E77862-06B8-49B9-8840-9C5CBFE1F73D}"/>
              </a:ext>
            </a:extLst>
          </p:cNvPr>
          <p:cNvSpPr>
            <a:spLocks noGrp="1"/>
          </p:cNvSpPr>
          <p:nvPr>
            <p:ph type="sldNum" sz="quarter" idx="4"/>
          </p:nvPr>
        </p:nvSpPr>
        <p:spPr>
          <a:xfrm>
            <a:off x="417601" y="6582557"/>
            <a:ext cx="247878" cy="144000"/>
          </a:xfrm>
          <a:prstGeom prst="rect">
            <a:avLst/>
          </a:prstGeom>
        </p:spPr>
        <p:txBody>
          <a:bodyPr vert="horz" lIns="0" tIns="91440" rIns="91440" bIns="91440" rtlCol="0" anchor="ctr" anchorCtr="0"/>
          <a:lstStyle>
            <a:lvl1pPr algn="l">
              <a:lnSpc>
                <a:spcPct val="80000"/>
              </a:lnSpc>
              <a:defRPr lang="en-US" sz="600" b="0" i="0" kern="1200" smtClean="0">
                <a:solidFill>
                  <a:schemeClr val="bg1"/>
                </a:solidFill>
                <a:latin typeface="Barlow" pitchFamily="2" charset="77"/>
                <a:ea typeface="+mn-ea"/>
                <a:cs typeface="Arial" panose="020B0604020202020204" pitchFamily="34" charset="0"/>
              </a:defRPr>
            </a:lvl1pPr>
          </a:lstStyle>
          <a:p>
            <a:pPr>
              <a:defRPr/>
            </a:pPr>
            <a:fld id="{A9CE67A1-BA7F-A74E-B5D7-615746DEEC2B}" type="slidenum">
              <a:rPr lang="en-US" smtClean="0"/>
              <a:pPr>
                <a:defRPr/>
              </a:pPr>
              <a:t>‹#›</a:t>
            </a:fld>
            <a:endParaRPr lang="en-US"/>
          </a:p>
        </p:txBody>
      </p:sp>
    </p:spTree>
    <p:extLst>
      <p:ext uri="{BB962C8B-B14F-4D97-AF65-F5344CB8AC3E}">
        <p14:creationId xmlns:p14="http://schemas.microsoft.com/office/powerpoint/2010/main" val="409504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7F5266-55C9-0BE1-E63F-2CD32DA02CAE}"/>
              </a:ext>
            </a:extLst>
          </p:cNvPr>
          <p:cNvPicPr>
            <a:picLocks noChangeAspect="1"/>
          </p:cNvPicPr>
          <p:nvPr userDrawn="1"/>
        </p:nvPicPr>
        <p:blipFill>
          <a:blip r:embed="rId2"/>
          <a:srcRect/>
          <a:stretch/>
        </p:blipFill>
        <p:spPr>
          <a:xfrm>
            <a:off x="0" y="0"/>
            <a:ext cx="12192000" cy="6858000"/>
          </a:xfrm>
          <a:prstGeom prst="rect">
            <a:avLst/>
          </a:prstGeom>
        </p:spPr>
      </p:pic>
      <p:grpSp>
        <p:nvGrpSpPr>
          <p:cNvPr id="5" name="Group 4">
            <a:extLst>
              <a:ext uri="{FF2B5EF4-FFF2-40B4-BE49-F238E27FC236}">
                <a16:creationId xmlns:a16="http://schemas.microsoft.com/office/drawing/2014/main" id="{72F76C70-D0CE-D738-0558-91BF754BF15B}"/>
              </a:ext>
            </a:extLst>
          </p:cNvPr>
          <p:cNvGrpSpPr/>
          <p:nvPr userDrawn="1"/>
        </p:nvGrpSpPr>
        <p:grpSpPr>
          <a:xfrm>
            <a:off x="0" y="0"/>
            <a:ext cx="7617658" cy="6862572"/>
            <a:chOff x="1" y="-4572"/>
            <a:chExt cx="7617658" cy="6862572"/>
          </a:xfrm>
        </p:grpSpPr>
        <p:sp>
          <p:nvSpPr>
            <p:cNvPr id="7" name="Freeform 6">
              <a:extLst>
                <a:ext uri="{FF2B5EF4-FFF2-40B4-BE49-F238E27FC236}">
                  <a16:creationId xmlns:a16="http://schemas.microsoft.com/office/drawing/2014/main" id="{449D9AC0-F957-4A6F-4DD9-7A5FC61565DA}"/>
                </a:ext>
              </a:extLst>
            </p:cNvPr>
            <p:cNvSpPr/>
            <p:nvPr userDrawn="1"/>
          </p:nvSpPr>
          <p:spPr>
            <a:xfrm>
              <a:off x="104172" y="205255"/>
              <a:ext cx="7513487" cy="6652745"/>
            </a:xfrm>
            <a:custGeom>
              <a:avLst/>
              <a:gdLst>
                <a:gd name="connsiteX0" fmla="*/ 0 w 7513487"/>
                <a:gd name="connsiteY0" fmla="*/ 0 h 6858000"/>
                <a:gd name="connsiteX1" fmla="*/ 1541566 w 7513487"/>
                <a:gd name="connsiteY1" fmla="*/ 0 h 6858000"/>
                <a:gd name="connsiteX2" fmla="*/ 7513487 w 7513487"/>
                <a:gd name="connsiteY2" fmla="*/ 3417425 h 6858000"/>
                <a:gd name="connsiteX3" fmla="*/ 1501110 w 7513487"/>
                <a:gd name="connsiteY3" fmla="*/ 6858000 h 6858000"/>
                <a:gd name="connsiteX4" fmla="*/ 0 w 7513487"/>
                <a:gd name="connsiteY4" fmla="*/ 6858000 h 6858000"/>
                <a:gd name="connsiteX0" fmla="*/ 0 w 7513487"/>
                <a:gd name="connsiteY0" fmla="*/ 0 h 6858000"/>
                <a:gd name="connsiteX1" fmla="*/ 1541566 w 7513487"/>
                <a:gd name="connsiteY1" fmla="*/ 0 h 6858000"/>
                <a:gd name="connsiteX2" fmla="*/ 7513487 w 7513487"/>
                <a:gd name="connsiteY2" fmla="*/ 3417425 h 6858000"/>
                <a:gd name="connsiteX3" fmla="*/ 1859925 w 7513487"/>
                <a:gd name="connsiteY3" fmla="*/ 6638374 h 6858000"/>
                <a:gd name="connsiteX4" fmla="*/ 0 w 7513487"/>
                <a:gd name="connsiteY4" fmla="*/ 6858000 h 6858000"/>
                <a:gd name="connsiteX5" fmla="*/ 0 w 7513487"/>
                <a:gd name="connsiteY5" fmla="*/ 0 h 6858000"/>
                <a:gd name="connsiteX0" fmla="*/ 0 w 7513487"/>
                <a:gd name="connsiteY0" fmla="*/ 0 h 6649933"/>
                <a:gd name="connsiteX1" fmla="*/ 1541566 w 7513487"/>
                <a:gd name="connsiteY1" fmla="*/ 0 h 6649933"/>
                <a:gd name="connsiteX2" fmla="*/ 7513487 w 7513487"/>
                <a:gd name="connsiteY2" fmla="*/ 3417425 h 6649933"/>
                <a:gd name="connsiteX3" fmla="*/ 1859925 w 7513487"/>
                <a:gd name="connsiteY3" fmla="*/ 6638374 h 6649933"/>
                <a:gd name="connsiteX4" fmla="*/ 0 w 7513487"/>
                <a:gd name="connsiteY4" fmla="*/ 6649933 h 6649933"/>
                <a:gd name="connsiteX5" fmla="*/ 0 w 7513487"/>
                <a:gd name="connsiteY5" fmla="*/ 0 h 6649933"/>
                <a:gd name="connsiteX0" fmla="*/ 0 w 7513487"/>
                <a:gd name="connsiteY0" fmla="*/ 0 h 6643886"/>
                <a:gd name="connsiteX1" fmla="*/ 1541566 w 7513487"/>
                <a:gd name="connsiteY1" fmla="*/ 0 h 6643886"/>
                <a:gd name="connsiteX2" fmla="*/ 7513487 w 7513487"/>
                <a:gd name="connsiteY2" fmla="*/ 3417425 h 6643886"/>
                <a:gd name="connsiteX3" fmla="*/ 1859925 w 7513487"/>
                <a:gd name="connsiteY3" fmla="*/ 6638374 h 6643886"/>
                <a:gd name="connsiteX4" fmla="*/ 0 w 7513487"/>
                <a:gd name="connsiteY4" fmla="*/ 6643886 h 6643886"/>
                <a:gd name="connsiteX5" fmla="*/ 0 w 7513487"/>
                <a:gd name="connsiteY5" fmla="*/ 0 h 6643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3487" h="6643886">
                  <a:moveTo>
                    <a:pt x="0" y="0"/>
                  </a:moveTo>
                  <a:lnTo>
                    <a:pt x="1541566" y="0"/>
                  </a:lnTo>
                  <a:lnTo>
                    <a:pt x="7513487" y="3417425"/>
                  </a:lnTo>
                  <a:lnTo>
                    <a:pt x="1859925" y="6638374"/>
                  </a:lnTo>
                  <a:lnTo>
                    <a:pt x="0" y="6643886"/>
                  </a:lnTo>
                  <a:lnTo>
                    <a:pt x="0" y="0"/>
                  </a:lnTo>
                  <a:close/>
                </a:path>
              </a:pathLst>
            </a:custGeom>
            <a:solidFill>
              <a:schemeClr val="tx1">
                <a:alpha val="2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8" name="Freeform 7">
              <a:extLst>
                <a:ext uri="{FF2B5EF4-FFF2-40B4-BE49-F238E27FC236}">
                  <a16:creationId xmlns:a16="http://schemas.microsoft.com/office/drawing/2014/main" id="{CCF1316C-10A5-28E9-22D3-E28B92C6CB2F}"/>
                </a:ext>
              </a:extLst>
            </p:cNvPr>
            <p:cNvSpPr/>
            <p:nvPr userDrawn="1"/>
          </p:nvSpPr>
          <p:spPr>
            <a:xfrm>
              <a:off x="1" y="-4572"/>
              <a:ext cx="7513487" cy="6862572"/>
            </a:xfrm>
            <a:custGeom>
              <a:avLst/>
              <a:gdLst>
                <a:gd name="connsiteX0" fmla="*/ 0 w 7513487"/>
                <a:gd name="connsiteY0" fmla="*/ 0 h 6858000"/>
                <a:gd name="connsiteX1" fmla="*/ 1541566 w 7513487"/>
                <a:gd name="connsiteY1" fmla="*/ 0 h 6858000"/>
                <a:gd name="connsiteX2" fmla="*/ 7513487 w 7513487"/>
                <a:gd name="connsiteY2" fmla="*/ 3417425 h 6858000"/>
                <a:gd name="connsiteX3" fmla="*/ 1501110 w 7513487"/>
                <a:gd name="connsiteY3" fmla="*/ 6858000 h 6858000"/>
                <a:gd name="connsiteX4" fmla="*/ 0 w 7513487"/>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13487" h="6858000">
                  <a:moveTo>
                    <a:pt x="0" y="0"/>
                  </a:moveTo>
                  <a:lnTo>
                    <a:pt x="1541566" y="0"/>
                  </a:lnTo>
                  <a:lnTo>
                    <a:pt x="7513487" y="3417425"/>
                  </a:lnTo>
                  <a:lnTo>
                    <a:pt x="1501110" y="6858000"/>
                  </a:lnTo>
                  <a:lnTo>
                    <a:pt x="0" y="6858000"/>
                  </a:lnTo>
                  <a:close/>
                </a:path>
              </a:pathLst>
            </a:custGeom>
            <a:solidFill>
              <a:schemeClr val="tx2"/>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sp>
        <p:nvSpPr>
          <p:cNvPr id="9" name="TextBox 8">
            <a:hlinkClick r:id="rId3"/>
            <a:extLst>
              <a:ext uri="{FF2B5EF4-FFF2-40B4-BE49-F238E27FC236}">
                <a16:creationId xmlns:a16="http://schemas.microsoft.com/office/drawing/2014/main" id="{DF7479F7-195D-2E18-401F-FAE71BD96051}"/>
              </a:ext>
            </a:extLst>
          </p:cNvPr>
          <p:cNvSpPr txBox="1"/>
          <p:nvPr userDrawn="1"/>
        </p:nvSpPr>
        <p:spPr>
          <a:xfrm>
            <a:off x="432854" y="6204857"/>
            <a:ext cx="949632" cy="206829"/>
          </a:xfrm>
          <a:prstGeom prst="rect">
            <a:avLst/>
          </a:prstGeom>
          <a:noFill/>
        </p:spPr>
        <p:txBody>
          <a:bodyPr wrap="square" lIns="0" tIns="0" rIns="0" bIns="0" rtlCol="0" anchor="b" anchorCtr="0">
            <a:noAutofit/>
          </a:bodyPr>
          <a:lstStyle/>
          <a:p>
            <a:pPr marL="0" marR="0" lvl="0" indent="0" algn="l" defTabSz="457200" rtl="0" eaLnBrk="1" fontAlgn="auto" latinLnBrk="0" hangingPunct="1">
              <a:lnSpc>
                <a:spcPct val="100000"/>
              </a:lnSpc>
              <a:spcBef>
                <a:spcPts val="1000"/>
              </a:spcBef>
              <a:spcAft>
                <a:spcPts val="0"/>
              </a:spcAft>
              <a:buClr>
                <a:srgbClr val="1E4056"/>
              </a:buClr>
              <a:buSzPct val="75000"/>
              <a:buFont typeface="Barlow"/>
              <a:buNone/>
              <a:tabLst/>
              <a:defRPr/>
            </a:pPr>
            <a:r>
              <a:rPr lang="en-IE" sz="1400" b="0" i="0" u="none" spc="0" baseline="0">
                <a:solidFill>
                  <a:schemeClr val="accent2">
                    <a:lumMod val="60000"/>
                    <a:lumOff val="40000"/>
                  </a:schemeClr>
                </a:solidFill>
                <a:effectLst/>
                <a:latin typeface="Barlow Medium" pitchFamily="2" charset="77"/>
              </a:rPr>
              <a:t>analog.com</a:t>
            </a:r>
            <a:endParaRPr lang="en-IE" sz="1400" b="0" i="0" u="none" spc="100" baseline="0">
              <a:solidFill>
                <a:schemeClr val="accent2">
                  <a:lumMod val="60000"/>
                  <a:lumOff val="40000"/>
                </a:schemeClr>
              </a:solidFill>
              <a:effectLst/>
              <a:latin typeface="Barlow Medium" pitchFamily="2" charset="77"/>
            </a:endParaRPr>
          </a:p>
        </p:txBody>
      </p:sp>
      <p:pic>
        <p:nvPicPr>
          <p:cNvPr id="10" name="Graphic 9">
            <a:hlinkClick r:id="rId3"/>
            <a:extLst>
              <a:ext uri="{FF2B5EF4-FFF2-40B4-BE49-F238E27FC236}">
                <a16:creationId xmlns:a16="http://schemas.microsoft.com/office/drawing/2014/main" id="{55E32BF2-18A2-7CEE-0495-510A9F96AF95}"/>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44980" y="904240"/>
            <a:ext cx="1584784" cy="450000"/>
          </a:xfrm>
          <a:prstGeom prst="rect">
            <a:avLst/>
          </a:prstGeom>
        </p:spPr>
      </p:pic>
      <p:sp>
        <p:nvSpPr>
          <p:cNvPr id="12" name="Text Placeholder 2">
            <a:extLst>
              <a:ext uri="{FF2B5EF4-FFF2-40B4-BE49-F238E27FC236}">
                <a16:creationId xmlns:a16="http://schemas.microsoft.com/office/drawing/2014/main" id="{B34EDB31-305D-ABD5-A5B5-5A901432FC0B}"/>
              </a:ext>
            </a:extLst>
          </p:cNvPr>
          <p:cNvSpPr>
            <a:spLocks noGrp="1"/>
          </p:cNvSpPr>
          <p:nvPr>
            <p:ph type="body" sz="quarter" idx="14" hasCustomPrompt="1"/>
          </p:nvPr>
        </p:nvSpPr>
        <p:spPr>
          <a:xfrm>
            <a:off x="434293" y="4667812"/>
            <a:ext cx="3600000" cy="270000"/>
          </a:xfrm>
          <a:prstGeom prst="rect">
            <a:avLst/>
          </a:prstGeom>
        </p:spPr>
        <p:txBody>
          <a:bodyPr wrap="square" lIns="0" tIns="0" rIns="0" bIns="0" anchor="t" anchorCtr="0">
            <a:noAutofit/>
          </a:bodyPr>
          <a:lstStyle>
            <a:lvl1pPr marL="0" indent="0">
              <a:lnSpc>
                <a:spcPct val="90000"/>
              </a:lnSpc>
              <a:spcBef>
                <a:spcPts val="0"/>
              </a:spcBef>
              <a:spcAft>
                <a:spcPts val="0"/>
              </a:spcAft>
              <a:buNone/>
              <a:defRPr sz="2000" b="1" i="0" spc="0" baseline="0">
                <a:solidFill>
                  <a:schemeClr val="accent2">
                    <a:lumMod val="60000"/>
                    <a:lumOff val="40000"/>
                  </a:schemeClr>
                </a:solidFill>
                <a:latin typeface="Barlow Medium" pitchFamily="2" charset="77"/>
              </a:defRPr>
            </a:lvl1pPr>
          </a:lstStyle>
          <a:p>
            <a:r>
              <a:rPr lang="en-US"/>
              <a:t>Click to Add Author Name</a:t>
            </a:r>
          </a:p>
        </p:txBody>
      </p:sp>
      <p:sp>
        <p:nvSpPr>
          <p:cNvPr id="13" name="Text Placeholder 2">
            <a:extLst>
              <a:ext uri="{FF2B5EF4-FFF2-40B4-BE49-F238E27FC236}">
                <a16:creationId xmlns:a16="http://schemas.microsoft.com/office/drawing/2014/main" id="{0C40DCC2-6B3F-66D3-DF6F-1CAFC8AB6CDB}"/>
              </a:ext>
            </a:extLst>
          </p:cNvPr>
          <p:cNvSpPr>
            <a:spLocks noGrp="1"/>
          </p:cNvSpPr>
          <p:nvPr>
            <p:ph type="body" sz="quarter" idx="15" hasCustomPrompt="1"/>
          </p:nvPr>
        </p:nvSpPr>
        <p:spPr>
          <a:xfrm>
            <a:off x="434293" y="4963932"/>
            <a:ext cx="2880000" cy="390388"/>
          </a:xfrm>
          <a:prstGeom prst="rect">
            <a:avLst/>
          </a:prstGeom>
        </p:spPr>
        <p:txBody>
          <a:bodyPr wrap="square" lIns="0" tIns="0" rIns="0" bIns="0" anchor="t" anchorCtr="0">
            <a:noAutofit/>
          </a:bodyPr>
          <a:lstStyle>
            <a:lvl1pPr marL="0" indent="0">
              <a:lnSpc>
                <a:spcPct val="100000"/>
              </a:lnSpc>
              <a:spcBef>
                <a:spcPts val="0"/>
              </a:spcBef>
              <a:spcAft>
                <a:spcPts val="0"/>
              </a:spcAft>
              <a:buNone/>
              <a:defRPr sz="1200" b="0" i="0" spc="0" baseline="0">
                <a:solidFill>
                  <a:schemeClr val="bg1"/>
                </a:solidFill>
                <a:latin typeface="Barlow Medium" pitchFamily="2" charset="77"/>
              </a:defRPr>
            </a:lvl1pPr>
          </a:lstStyle>
          <a:p>
            <a:r>
              <a:rPr lang="en-US"/>
              <a:t>Click to Add Job Title</a:t>
            </a:r>
          </a:p>
          <a:p>
            <a:endParaRPr lang="en-US"/>
          </a:p>
        </p:txBody>
      </p:sp>
      <p:sp>
        <p:nvSpPr>
          <p:cNvPr id="3" name="Text Placeholder 6">
            <a:extLst>
              <a:ext uri="{FF2B5EF4-FFF2-40B4-BE49-F238E27FC236}">
                <a16:creationId xmlns:a16="http://schemas.microsoft.com/office/drawing/2014/main" id="{1EC33F89-D1AD-97BD-9796-653C4E747126}"/>
              </a:ext>
            </a:extLst>
          </p:cNvPr>
          <p:cNvSpPr>
            <a:spLocks noGrp="1"/>
          </p:cNvSpPr>
          <p:nvPr>
            <p:ph type="body" sz="quarter" idx="10" hasCustomPrompt="1"/>
          </p:nvPr>
        </p:nvSpPr>
        <p:spPr>
          <a:xfrm>
            <a:off x="434403" y="2448560"/>
            <a:ext cx="5040000" cy="1979006"/>
          </a:xfrm>
          <a:prstGeom prst="rect">
            <a:avLst/>
          </a:prstGeom>
        </p:spPr>
        <p:txBody>
          <a:bodyPr wrap="square" lIns="0" tIns="0" rIns="0" bIns="0" anchor="b" anchorCtr="0">
            <a:noAutofit/>
          </a:bodyPr>
          <a:lstStyle>
            <a:lvl1pPr marL="0" indent="0">
              <a:lnSpc>
                <a:spcPct val="90000"/>
              </a:lnSpc>
              <a:spcBef>
                <a:spcPts val="0"/>
              </a:spcBef>
              <a:spcAft>
                <a:spcPts val="0"/>
              </a:spcAft>
              <a:buNone/>
              <a:defRPr sz="4400" b="0" i="0" spc="0" baseline="0">
                <a:solidFill>
                  <a:schemeClr val="bg1"/>
                </a:solidFill>
                <a:latin typeface="Barlow Medium" pitchFamily="2" charset="77"/>
              </a:defRPr>
            </a:lvl1pPr>
          </a:lstStyle>
          <a:p>
            <a:r>
              <a:rPr lang="en-US"/>
              <a:t>Click to Add Title,</a:t>
            </a:r>
            <a:br>
              <a:rPr lang="en-US"/>
            </a:br>
            <a:r>
              <a:rPr lang="en-US"/>
              <a:t>3 Lines Max, 44 pt.</a:t>
            </a:r>
            <a:br>
              <a:rPr lang="en-US"/>
            </a:br>
            <a:r>
              <a:rPr lang="en-US"/>
              <a:t>Title Case</a:t>
            </a:r>
          </a:p>
        </p:txBody>
      </p:sp>
    </p:spTree>
    <p:extLst>
      <p:ext uri="{BB962C8B-B14F-4D97-AF65-F5344CB8AC3E}">
        <p14:creationId xmlns:p14="http://schemas.microsoft.com/office/powerpoint/2010/main" val="504670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ideo">
    <p:bg>
      <p:bgPr>
        <a:solidFill>
          <a:schemeClr val="bg1"/>
        </a:solidFill>
        <a:effectLst/>
      </p:bgPr>
    </p:bg>
    <p:spTree>
      <p:nvGrpSpPr>
        <p:cNvPr id="1" name=""/>
        <p:cNvGrpSpPr/>
        <p:nvPr/>
      </p:nvGrpSpPr>
      <p:grpSpPr>
        <a:xfrm>
          <a:off x="0" y="0"/>
          <a:ext cx="0" cy="0"/>
          <a:chOff x="0" y="0"/>
          <a:chExt cx="0" cy="0"/>
        </a:xfrm>
      </p:grpSpPr>
      <p:sp>
        <p:nvSpPr>
          <p:cNvPr id="6" name="Media Placeholder 5">
            <a:extLst>
              <a:ext uri="{FF2B5EF4-FFF2-40B4-BE49-F238E27FC236}">
                <a16:creationId xmlns:a16="http://schemas.microsoft.com/office/drawing/2014/main" id="{44B91048-928D-46CA-F288-0674C5E34E11}"/>
              </a:ext>
            </a:extLst>
          </p:cNvPr>
          <p:cNvSpPr>
            <a:spLocks noGrp="1"/>
          </p:cNvSpPr>
          <p:nvPr>
            <p:ph type="media" sz="quarter" idx="12" hasCustomPrompt="1"/>
          </p:nvPr>
        </p:nvSpPr>
        <p:spPr>
          <a:xfrm>
            <a:off x="0" y="0"/>
            <a:ext cx="12192000" cy="6853238"/>
          </a:xfrm>
          <a:prstGeom prst="rect">
            <a:avLst/>
          </a:prstGeom>
          <a:solidFill>
            <a:schemeClr val="accent1"/>
          </a:solidFill>
        </p:spPr>
        <p:txBody>
          <a:bodyPr anchor="ctr">
            <a:normAutofit/>
          </a:bodyPr>
          <a:lstStyle>
            <a:lvl1pPr marL="9525" indent="0" algn="ctr">
              <a:buNone/>
              <a:defRPr sz="2000">
                <a:solidFill>
                  <a:schemeClr val="bg1"/>
                </a:solidFill>
              </a:defRPr>
            </a:lvl1pPr>
          </a:lstStyle>
          <a:p>
            <a:r>
              <a:rPr lang="en-US"/>
              <a:t>Click the Icon to Add a Video</a:t>
            </a:r>
          </a:p>
        </p:txBody>
      </p:sp>
    </p:spTree>
    <p:extLst>
      <p:ext uri="{BB962C8B-B14F-4D97-AF65-F5344CB8AC3E}">
        <p14:creationId xmlns:p14="http://schemas.microsoft.com/office/powerpoint/2010/main" val="387220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End Car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CBD4353F-D62D-2F4C-3041-F34431E54F85}"/>
              </a:ext>
            </a:extLst>
          </p:cNvPr>
          <p:cNvSpPr txBox="1"/>
          <p:nvPr userDrawn="1"/>
        </p:nvSpPr>
        <p:spPr>
          <a:xfrm>
            <a:off x="0" y="2410889"/>
            <a:ext cx="12192000" cy="692497"/>
          </a:xfrm>
          <a:prstGeom prst="rect">
            <a:avLst/>
          </a:prstGeom>
          <a:noFill/>
        </p:spPr>
        <p:txBody>
          <a:bodyPr wrap="square" lIns="0" tIns="0" rIns="0" bIns="0" rtlCol="0" anchor="b" anchorCtr="0">
            <a:spAutoFit/>
          </a:bodyPr>
          <a:lstStyle/>
          <a:p>
            <a:pPr marL="0" indent="0" algn="ctr" defTabSz="457200">
              <a:lnSpc>
                <a:spcPct val="90000"/>
              </a:lnSpc>
              <a:spcBef>
                <a:spcPts val="1000"/>
              </a:spcBef>
              <a:buClr>
                <a:srgbClr val="1E4056"/>
              </a:buClr>
              <a:buSzPct val="75000"/>
              <a:buFont typeface="Barlow"/>
              <a:buNone/>
            </a:pPr>
            <a:r>
              <a:rPr lang="en-US" sz="5000" b="0" i="0" spc="-100" baseline="0">
                <a:solidFill>
                  <a:schemeClr val="bg1"/>
                </a:solidFill>
                <a:latin typeface="Barlow Medium" pitchFamily="2" charset="77"/>
              </a:rPr>
              <a:t>AHEAD OF WHAT’S POSSIBLE</a:t>
            </a:r>
            <a:endParaRPr lang="en-US" sz="5000" b="0" i="0" spc="-100" baseline="25000">
              <a:solidFill>
                <a:schemeClr val="bg1"/>
              </a:solidFill>
              <a:latin typeface="Barlow Medium" pitchFamily="2" charset="77"/>
            </a:endParaRPr>
          </a:p>
        </p:txBody>
      </p:sp>
      <p:sp>
        <p:nvSpPr>
          <p:cNvPr id="11" name="TextBox 10">
            <a:hlinkClick r:id="rId4"/>
            <a:extLst>
              <a:ext uri="{FF2B5EF4-FFF2-40B4-BE49-F238E27FC236}">
                <a16:creationId xmlns:a16="http://schemas.microsoft.com/office/drawing/2014/main" id="{77A01333-E4A7-1F2C-0116-91DF7AC37E43}"/>
              </a:ext>
            </a:extLst>
          </p:cNvPr>
          <p:cNvSpPr txBox="1"/>
          <p:nvPr userDrawn="1"/>
        </p:nvSpPr>
        <p:spPr>
          <a:xfrm>
            <a:off x="5466000" y="3488780"/>
            <a:ext cx="1260000" cy="279400"/>
          </a:xfrm>
          <a:prstGeom prst="rect">
            <a:avLst/>
          </a:prstGeom>
          <a:noFill/>
        </p:spPr>
        <p:txBody>
          <a:bodyPr wrap="square" lIns="0" tIns="0" rIns="0" bIns="0" rtlCol="0" anchor="b" anchorCtr="0">
            <a:noAutofit/>
          </a:bodyPr>
          <a:lstStyle/>
          <a:p>
            <a:pPr marL="0" marR="0" lvl="0" indent="0" algn="ctr" defTabSz="457200" rtl="0" eaLnBrk="1" fontAlgn="auto" latinLnBrk="0" hangingPunct="1">
              <a:lnSpc>
                <a:spcPct val="100000"/>
              </a:lnSpc>
              <a:spcBef>
                <a:spcPts val="1000"/>
              </a:spcBef>
              <a:spcAft>
                <a:spcPts val="0"/>
              </a:spcAft>
              <a:buClr>
                <a:srgbClr val="1E4056"/>
              </a:buClr>
              <a:buSzPct val="75000"/>
              <a:buFont typeface="Barlow"/>
              <a:buNone/>
              <a:tabLst/>
              <a:defRPr/>
            </a:pPr>
            <a:r>
              <a:rPr lang="en-IE" sz="1800" b="0" i="0" u="none" spc="0" baseline="0">
                <a:solidFill>
                  <a:schemeClr val="accent2">
                    <a:lumMod val="60000"/>
                    <a:lumOff val="40000"/>
                  </a:schemeClr>
                </a:solidFill>
                <a:effectLst/>
                <a:latin typeface="Barlow Medium" pitchFamily="2" charset="77"/>
              </a:rPr>
              <a:t>analog</a:t>
            </a:r>
            <a:r>
              <a:rPr lang="en-IE" sz="1800" b="0" i="0" u="none" spc="100" baseline="0">
                <a:solidFill>
                  <a:schemeClr val="accent2">
                    <a:lumMod val="60000"/>
                    <a:lumOff val="40000"/>
                  </a:schemeClr>
                </a:solidFill>
                <a:effectLst/>
                <a:latin typeface="Barlow Medium" pitchFamily="2" charset="77"/>
              </a:rPr>
              <a:t>.com</a:t>
            </a:r>
          </a:p>
        </p:txBody>
      </p:sp>
      <p:sp>
        <p:nvSpPr>
          <p:cNvPr id="13" name="TextBox 12">
            <a:extLst>
              <a:ext uri="{FF2B5EF4-FFF2-40B4-BE49-F238E27FC236}">
                <a16:creationId xmlns:a16="http://schemas.microsoft.com/office/drawing/2014/main" id="{45B9611C-2544-31F0-337A-5ACA47B9BFEE}"/>
              </a:ext>
            </a:extLst>
          </p:cNvPr>
          <p:cNvSpPr txBox="1"/>
          <p:nvPr userDrawn="1"/>
        </p:nvSpPr>
        <p:spPr>
          <a:xfrm>
            <a:off x="0" y="6559905"/>
            <a:ext cx="12193200" cy="184666"/>
          </a:xfrm>
          <a:prstGeom prst="rect">
            <a:avLst/>
          </a:prstGeom>
          <a:noFill/>
        </p:spPr>
        <p:txBody>
          <a:bodyPr wrap="square" lIns="0">
            <a:spAutoFit/>
          </a:bodyPr>
          <a:lstStyle/>
          <a:p>
            <a:pPr algn="ctr"/>
            <a:r>
              <a:rPr lang="en-IE" sz="600" b="0" i="0">
                <a:solidFill>
                  <a:schemeClr val="bg1"/>
                </a:solidFill>
                <a:latin typeface="Barlow" pitchFamily="2" charset="77"/>
              </a:rPr>
              <a:t>©2024 Analog Devices, Inc. All Rights Reserved. </a:t>
            </a:r>
          </a:p>
        </p:txBody>
      </p:sp>
      <p:pic>
        <p:nvPicPr>
          <p:cNvPr id="2" name="Graphic 1">
            <a:hlinkClick r:id="rId4"/>
            <a:extLst>
              <a:ext uri="{FF2B5EF4-FFF2-40B4-BE49-F238E27FC236}">
                <a16:creationId xmlns:a16="http://schemas.microsoft.com/office/drawing/2014/main" id="{541BB206-E2EC-4ECC-7367-C7B159138290}"/>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120341" y="4864462"/>
            <a:ext cx="1852246" cy="525946"/>
          </a:xfrm>
          <a:prstGeom prst="rect">
            <a:avLst/>
          </a:prstGeom>
        </p:spPr>
      </p:pic>
    </p:spTree>
    <p:extLst>
      <p:ext uri="{BB962C8B-B14F-4D97-AF65-F5344CB8AC3E}">
        <p14:creationId xmlns:p14="http://schemas.microsoft.com/office/powerpoint/2010/main" val="11095356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3" name="Title 5">
            <a:extLst>
              <a:ext uri="{FF2B5EF4-FFF2-40B4-BE49-F238E27FC236}">
                <a16:creationId xmlns:a16="http://schemas.microsoft.com/office/drawing/2014/main" id="{E74B564B-7F9F-32DC-1EEB-57A3EFAD5558}"/>
              </a:ext>
            </a:extLst>
          </p:cNvPr>
          <p:cNvSpPr>
            <a:spLocks noGrp="1"/>
          </p:cNvSpPr>
          <p:nvPr>
            <p:ph type="title" hasCustomPrompt="1"/>
          </p:nvPr>
        </p:nvSpPr>
        <p:spPr>
          <a:xfrm>
            <a:off x="417600" y="640080"/>
            <a:ext cx="10080000" cy="450000"/>
          </a:xfrm>
        </p:spPr>
        <p:txBody>
          <a:bodyPr tIns="36576" anchor="t" anchorCtr="0"/>
          <a:lstStyle>
            <a:lvl1pPr algn="l">
              <a:defRPr sz="3200" b="0" i="0" spc="0" baseline="0">
                <a:latin typeface="Barlow Medium" pitchFamily="2" charset="77"/>
              </a:defRPr>
            </a:lvl1pPr>
          </a:lstStyle>
          <a:p>
            <a:r>
              <a:rPr lang="en-GB"/>
              <a:t>Click to Add Title in Barlow Medium 32 pt. Title Case</a:t>
            </a:r>
            <a:endParaRPr lang="en-US"/>
          </a:p>
        </p:txBody>
      </p:sp>
      <p:sp>
        <p:nvSpPr>
          <p:cNvPr id="6" name="Content Placeholder 2">
            <a:extLst>
              <a:ext uri="{FF2B5EF4-FFF2-40B4-BE49-F238E27FC236}">
                <a16:creationId xmlns:a16="http://schemas.microsoft.com/office/drawing/2014/main" id="{1075A93E-07A2-EBD4-1717-2BC5B458C00A}"/>
              </a:ext>
            </a:extLst>
          </p:cNvPr>
          <p:cNvSpPr>
            <a:spLocks noGrp="1"/>
          </p:cNvSpPr>
          <p:nvPr>
            <p:ph idx="10"/>
          </p:nvPr>
        </p:nvSpPr>
        <p:spPr>
          <a:xfrm>
            <a:off x="417600" y="1353312"/>
            <a:ext cx="11358000" cy="5094000"/>
          </a:xfrm>
          <a:prstGeom prst="rect">
            <a:avLst/>
          </a:prstGeom>
        </p:spPr>
        <p:txBody>
          <a:bodyPr>
            <a:noAutofit/>
          </a:bodyPr>
          <a:lstStyle>
            <a:lvl1pPr marL="0" indent="0">
              <a:spcAft>
                <a:spcPts val="600"/>
              </a:spcAft>
              <a:buFontTx/>
              <a:buNone/>
              <a:defRPr sz="1800">
                <a:solidFill>
                  <a:schemeClr val="tx1"/>
                </a:solidFill>
              </a:defRPr>
            </a:lvl1pPr>
            <a:lvl2pPr marL="457200" indent="-228600">
              <a:spcAft>
                <a:spcPts val="600"/>
              </a:spcAft>
              <a:tabLst/>
              <a:defRPr sz="1600">
                <a:solidFill>
                  <a:schemeClr val="tx1"/>
                </a:solidFill>
              </a:defRPr>
            </a:lvl2pPr>
            <a:lvl3pPr marL="866775" indent="-222250">
              <a:spcAft>
                <a:spcPts val="600"/>
              </a:spcAft>
              <a:tabLst/>
              <a:defRPr sz="1400">
                <a:solidFill>
                  <a:schemeClr val="tx1"/>
                </a:solidFill>
              </a:defRPr>
            </a:lvl3pPr>
            <a:lvl4pPr>
              <a:spcAft>
                <a:spcPts val="600"/>
              </a:spcAft>
              <a:defRPr>
                <a:solidFill>
                  <a:schemeClr val="tx1"/>
                </a:solidFill>
              </a:defRPr>
            </a:lvl4pPr>
            <a:lvl5pPr marL="1371600" indent="-228600">
              <a:buSzPct val="90000"/>
              <a:buFont typeface="Arial" panose="020B0604020202020204" pitchFamily="34" charset="0"/>
              <a:buChar char="•"/>
              <a:defRPr sz="1200"/>
            </a:lvl5pPr>
            <a:lvl6pPr marL="1371600" indent="-228600">
              <a:buSzPct val="90000"/>
              <a:buFont typeface="Arial" panose="020B0604020202020204" pitchFamily="34" charset="0"/>
              <a:buChar char="•"/>
              <a:defRPr sz="1200"/>
            </a:lvl6pPr>
            <a:lvl7pPr marL="1371600" indent="-228600">
              <a:buSzPct val="90000"/>
              <a:buFont typeface="Arial" panose="020B0604020202020204" pitchFamily="34" charset="0"/>
              <a:buChar char="•"/>
              <a:defRPr sz="1200"/>
            </a:lvl7pPr>
            <a:lvl8pPr marL="1371600" indent="-228600">
              <a:buSzPct val="90000"/>
              <a:buFont typeface="Arial" panose="020B0604020202020204" pitchFamily="34" charset="0"/>
              <a:buChar char="•"/>
              <a:defRPr sz="1200"/>
            </a:lvl8pPr>
            <a:lvl9pPr marL="1371600" indent="-230400">
              <a:spcAft>
                <a:spcPts val="600"/>
              </a:spcAft>
              <a:buSzPct val="90000"/>
              <a:buFont typeface="Arial" panose="020B0604020202020204" pitchFamily="34" charset="0"/>
              <a:buChar char="•"/>
              <a:defRPr sz="1200"/>
            </a:lvl9pPr>
          </a:lstStyle>
          <a:p>
            <a:pPr lvl="0"/>
            <a:r>
              <a:rPr lang="en-US"/>
              <a:t>Click to edit Master text styles</a:t>
            </a:r>
          </a:p>
          <a:p>
            <a:pPr lvl="1"/>
            <a:r>
              <a:rPr lang="en-US"/>
              <a:t>Second level</a:t>
            </a:r>
          </a:p>
          <a:p>
            <a:pPr lvl="2"/>
            <a:r>
              <a:rPr lang="en-US"/>
              <a:t>Third level</a:t>
            </a:r>
          </a:p>
        </p:txBody>
      </p:sp>
      <p:sp>
        <p:nvSpPr>
          <p:cNvPr id="2" name="Legal Statement">
            <a:extLst>
              <a:ext uri="{FF2B5EF4-FFF2-40B4-BE49-F238E27FC236}">
                <a16:creationId xmlns:a16="http://schemas.microsoft.com/office/drawing/2014/main" id="{6D4B9EFC-C7DD-F257-A5DB-C33A7A52FA0A}"/>
              </a:ext>
            </a:extLst>
          </p:cNvPr>
          <p:cNvSpPr>
            <a:spLocks noGrp="1"/>
          </p:cNvSpPr>
          <p:nvPr>
            <p:ph type="ftr" sz="quarter" idx="3"/>
          </p:nvPr>
        </p:nvSpPr>
        <p:spPr>
          <a:xfrm>
            <a:off x="665479" y="6582557"/>
            <a:ext cx="5236846" cy="144000"/>
          </a:xfrm>
          <a:prstGeom prst="rect">
            <a:avLst/>
          </a:prstGeom>
          <a:noFill/>
        </p:spPr>
        <p:txBody>
          <a:bodyPr vert="horz" lIns="0" tIns="0" rIns="0" bIns="0" rtlCol="0" anchor="ctr" anchorCtr="0">
            <a:noAutofit/>
          </a:bodyPr>
          <a:lstStyle>
            <a:lvl1pPr algn="l">
              <a:lnSpc>
                <a:spcPct val="90000"/>
              </a:lnSpc>
              <a:defRPr lang="en-US" sz="600" b="0" i="0" smtClean="0">
                <a:solidFill>
                  <a:schemeClr val="tx1"/>
                </a:solidFill>
                <a:latin typeface="Barlow" pitchFamily="2" charset="77"/>
                <a:cs typeface="Arial" panose="020B0604020202020204" pitchFamily="34" charset="0"/>
              </a:defRPr>
            </a:lvl1pPr>
          </a:lstStyle>
          <a:p>
            <a:r>
              <a:rPr lang="en-IE"/>
              <a:t>Analog Devices Confidential Information—Not for External Distribution. ©2024 Analog Devices, Inc. All Rights Reserved.</a:t>
            </a:r>
          </a:p>
        </p:txBody>
      </p:sp>
      <p:sp>
        <p:nvSpPr>
          <p:cNvPr id="5" name="Slide Number Placeholder 3">
            <a:extLst>
              <a:ext uri="{FF2B5EF4-FFF2-40B4-BE49-F238E27FC236}">
                <a16:creationId xmlns:a16="http://schemas.microsoft.com/office/drawing/2014/main" id="{2FE45972-FE13-E8D4-E5E1-9B8CBA947C48}"/>
              </a:ext>
            </a:extLst>
          </p:cNvPr>
          <p:cNvSpPr>
            <a:spLocks noGrp="1"/>
          </p:cNvSpPr>
          <p:nvPr>
            <p:ph type="sldNum" sz="quarter" idx="4"/>
          </p:nvPr>
        </p:nvSpPr>
        <p:spPr>
          <a:xfrm>
            <a:off x="417601" y="6582557"/>
            <a:ext cx="247878" cy="144000"/>
          </a:xfrm>
          <a:prstGeom prst="rect">
            <a:avLst/>
          </a:prstGeom>
        </p:spPr>
        <p:txBody>
          <a:bodyPr vert="horz" lIns="0" tIns="91440" rIns="91440" bIns="91440" rtlCol="0" anchor="ctr" anchorCtr="0"/>
          <a:lstStyle>
            <a:lvl1pPr algn="l">
              <a:lnSpc>
                <a:spcPct val="80000"/>
              </a:lnSpc>
              <a:defRPr lang="en-US" sz="600" b="0" i="0" kern="1200" smtClean="0">
                <a:solidFill>
                  <a:schemeClr val="tx1"/>
                </a:solidFill>
                <a:latin typeface="Barlow" pitchFamily="2" charset="77"/>
                <a:ea typeface="+mn-ea"/>
                <a:cs typeface="Arial" panose="020B0604020202020204" pitchFamily="34" charset="0"/>
              </a:defRPr>
            </a:lvl1pPr>
          </a:lstStyle>
          <a:p>
            <a:pPr>
              <a:defRPr/>
            </a:pPr>
            <a:fld id="{A9CE67A1-BA7F-A74E-B5D7-615746DEEC2B}" type="slidenum">
              <a:rPr lang="en-US" smtClean="0"/>
              <a:pPr>
                <a:defRPr/>
              </a:pPr>
              <a:t>‹#›</a:t>
            </a:fld>
            <a:endParaRPr lang="en-US"/>
          </a:p>
        </p:txBody>
      </p:sp>
    </p:spTree>
    <p:extLst>
      <p:ext uri="{BB962C8B-B14F-4D97-AF65-F5344CB8AC3E}">
        <p14:creationId xmlns:p14="http://schemas.microsoft.com/office/powerpoint/2010/main" val="396079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Line Title and Content">
    <p:bg>
      <p:bgPr>
        <a:solidFill>
          <a:schemeClr val="bg1"/>
        </a:solidFill>
        <a:effectLst/>
      </p:bgPr>
    </p:bg>
    <p:spTree>
      <p:nvGrpSpPr>
        <p:cNvPr id="1" name=""/>
        <p:cNvGrpSpPr/>
        <p:nvPr/>
      </p:nvGrpSpPr>
      <p:grpSpPr>
        <a:xfrm>
          <a:off x="0" y="0"/>
          <a:ext cx="0" cy="0"/>
          <a:chOff x="0" y="0"/>
          <a:chExt cx="0" cy="0"/>
        </a:xfrm>
      </p:grpSpPr>
      <p:sp>
        <p:nvSpPr>
          <p:cNvPr id="3" name="Title 5">
            <a:extLst>
              <a:ext uri="{FF2B5EF4-FFF2-40B4-BE49-F238E27FC236}">
                <a16:creationId xmlns:a16="http://schemas.microsoft.com/office/drawing/2014/main" id="{E74B564B-7F9F-32DC-1EEB-57A3EFAD5558}"/>
              </a:ext>
            </a:extLst>
          </p:cNvPr>
          <p:cNvSpPr>
            <a:spLocks noGrp="1"/>
          </p:cNvSpPr>
          <p:nvPr>
            <p:ph type="title" hasCustomPrompt="1"/>
          </p:nvPr>
        </p:nvSpPr>
        <p:spPr>
          <a:xfrm>
            <a:off x="417600" y="640080"/>
            <a:ext cx="10080000" cy="842400"/>
          </a:xfrm>
        </p:spPr>
        <p:txBody>
          <a:bodyPr tIns="36576" anchor="t" anchorCtr="0"/>
          <a:lstStyle>
            <a:lvl1pPr>
              <a:defRPr sz="3200" spc="0" baseline="0"/>
            </a:lvl1pPr>
          </a:lstStyle>
          <a:p>
            <a:r>
              <a:rPr lang="en-GB"/>
              <a:t>Click to Add Title in Barlow Medium 32 pt. </a:t>
            </a:r>
            <a:br>
              <a:rPr lang="en-GB"/>
            </a:br>
            <a:r>
              <a:rPr lang="en-GB"/>
              <a:t>Max Two Lines, Title Case</a:t>
            </a:r>
            <a:endParaRPr lang="en-US"/>
          </a:p>
        </p:txBody>
      </p:sp>
      <p:sp>
        <p:nvSpPr>
          <p:cNvPr id="5" name="Content Placeholder 2">
            <a:extLst>
              <a:ext uri="{FF2B5EF4-FFF2-40B4-BE49-F238E27FC236}">
                <a16:creationId xmlns:a16="http://schemas.microsoft.com/office/drawing/2014/main" id="{A1298877-00D0-02CC-EA8B-6319826E66D4}"/>
              </a:ext>
            </a:extLst>
          </p:cNvPr>
          <p:cNvSpPr>
            <a:spLocks noGrp="1"/>
          </p:cNvSpPr>
          <p:nvPr>
            <p:ph idx="11"/>
          </p:nvPr>
        </p:nvSpPr>
        <p:spPr>
          <a:xfrm>
            <a:off x="417600" y="1771752"/>
            <a:ext cx="11358000" cy="4675560"/>
          </a:xfrm>
          <a:prstGeom prst="rect">
            <a:avLst/>
          </a:prstGeom>
        </p:spPr>
        <p:txBody>
          <a:bodyPr>
            <a:noAutofit/>
          </a:bodyPr>
          <a:lstStyle>
            <a:lvl1pPr marL="0" indent="0">
              <a:spcAft>
                <a:spcPts val="600"/>
              </a:spcAft>
              <a:buFontTx/>
              <a:buNone/>
              <a:defRPr>
                <a:solidFill>
                  <a:schemeClr val="tx1"/>
                </a:solidFill>
              </a:defRPr>
            </a:lvl1pPr>
            <a:lvl2pPr marL="457200" indent="-228600">
              <a:spcAft>
                <a:spcPts val="600"/>
              </a:spcAft>
              <a:tabLst/>
              <a:defRPr>
                <a:solidFill>
                  <a:schemeClr val="tx1"/>
                </a:solidFill>
              </a:defRPr>
            </a:lvl2pPr>
            <a:lvl3pPr marL="866775" indent="-222250">
              <a:spcAft>
                <a:spcPts val="600"/>
              </a:spcAft>
              <a:tabLst/>
              <a:defRPr>
                <a:solidFill>
                  <a:schemeClr val="tx1"/>
                </a:solidFill>
              </a:defRPr>
            </a:lvl3pPr>
            <a:lvl4pPr>
              <a:spcAft>
                <a:spcPts val="600"/>
              </a:spcAft>
              <a:defRPr>
                <a:solidFill>
                  <a:schemeClr val="tx1"/>
                </a:solidFill>
              </a:defRPr>
            </a:lvl4pPr>
            <a:lvl5pPr marL="1371600" indent="-228600">
              <a:buSzPct val="90000"/>
              <a:buFont typeface="Arial" panose="020B0604020202020204" pitchFamily="34" charset="0"/>
              <a:buChar char="•"/>
              <a:defRPr sz="1200"/>
            </a:lvl5pPr>
            <a:lvl6pPr marL="1371600" indent="-228600">
              <a:buSzPct val="90000"/>
              <a:buFont typeface="Arial" panose="020B0604020202020204" pitchFamily="34" charset="0"/>
              <a:buChar char="•"/>
              <a:defRPr sz="1200"/>
            </a:lvl6pPr>
            <a:lvl7pPr marL="1371600" indent="-228600">
              <a:buSzPct val="90000"/>
              <a:buFont typeface="Arial" panose="020B0604020202020204" pitchFamily="34" charset="0"/>
              <a:buChar char="•"/>
              <a:defRPr sz="1200"/>
            </a:lvl7pPr>
            <a:lvl8pPr marL="1371600" indent="-228600">
              <a:buSzPct val="90000"/>
              <a:buFont typeface="Arial" panose="020B0604020202020204" pitchFamily="34" charset="0"/>
              <a:buChar char="•"/>
              <a:defRPr sz="1200"/>
            </a:lvl8pPr>
            <a:lvl9pPr marL="1371600" indent="-230400">
              <a:spcAft>
                <a:spcPts val="600"/>
              </a:spcAft>
              <a:buSzPct val="90000"/>
              <a:buFont typeface="Arial" panose="020B0604020202020204" pitchFamily="34" charset="0"/>
              <a:buChar char="•"/>
              <a:defRPr sz="1200"/>
            </a:lvl9pPr>
          </a:lstStyle>
          <a:p>
            <a:pPr lvl="0"/>
            <a:r>
              <a:rPr lang="en-US"/>
              <a:t>Click to edit Master text styles</a:t>
            </a:r>
          </a:p>
          <a:p>
            <a:pPr lvl="1"/>
            <a:r>
              <a:rPr lang="en-US"/>
              <a:t>Second level</a:t>
            </a:r>
          </a:p>
          <a:p>
            <a:pPr lvl="2"/>
            <a:r>
              <a:rPr lang="en-US"/>
              <a:t>Third level</a:t>
            </a:r>
          </a:p>
        </p:txBody>
      </p:sp>
      <p:sp>
        <p:nvSpPr>
          <p:cNvPr id="2" name="Legal Statement">
            <a:extLst>
              <a:ext uri="{FF2B5EF4-FFF2-40B4-BE49-F238E27FC236}">
                <a16:creationId xmlns:a16="http://schemas.microsoft.com/office/drawing/2014/main" id="{9B830200-494D-376F-25FC-62708EAC86C7}"/>
              </a:ext>
            </a:extLst>
          </p:cNvPr>
          <p:cNvSpPr>
            <a:spLocks noGrp="1"/>
          </p:cNvSpPr>
          <p:nvPr>
            <p:ph type="ftr" sz="quarter" idx="3"/>
          </p:nvPr>
        </p:nvSpPr>
        <p:spPr>
          <a:xfrm>
            <a:off x="665479" y="6582557"/>
            <a:ext cx="5236846" cy="144000"/>
          </a:xfrm>
          <a:prstGeom prst="rect">
            <a:avLst/>
          </a:prstGeom>
          <a:noFill/>
        </p:spPr>
        <p:txBody>
          <a:bodyPr vert="horz" lIns="0" tIns="0" rIns="0" bIns="0" rtlCol="0" anchor="ctr" anchorCtr="0">
            <a:noAutofit/>
          </a:bodyPr>
          <a:lstStyle>
            <a:lvl1pPr algn="l">
              <a:lnSpc>
                <a:spcPct val="90000"/>
              </a:lnSpc>
              <a:defRPr lang="en-US" sz="600" b="0" i="0" smtClean="0">
                <a:solidFill>
                  <a:schemeClr val="tx1"/>
                </a:solidFill>
                <a:latin typeface="Barlow" pitchFamily="2" charset="77"/>
                <a:cs typeface="Arial" panose="020B0604020202020204" pitchFamily="34" charset="0"/>
              </a:defRPr>
            </a:lvl1pPr>
          </a:lstStyle>
          <a:p>
            <a:r>
              <a:rPr lang="en-IE"/>
              <a:t>Analog Devices Confidential Information—Not for External Distribution. ©2024 Analog Devices, Inc. All Rights Reserved.</a:t>
            </a:r>
          </a:p>
        </p:txBody>
      </p:sp>
      <p:sp>
        <p:nvSpPr>
          <p:cNvPr id="4" name="Slide Number Placeholder 3">
            <a:extLst>
              <a:ext uri="{FF2B5EF4-FFF2-40B4-BE49-F238E27FC236}">
                <a16:creationId xmlns:a16="http://schemas.microsoft.com/office/drawing/2014/main" id="{EFDD4A03-9143-BC58-1681-1225AE4D7FA3}"/>
              </a:ext>
            </a:extLst>
          </p:cNvPr>
          <p:cNvSpPr>
            <a:spLocks noGrp="1"/>
          </p:cNvSpPr>
          <p:nvPr>
            <p:ph type="sldNum" sz="quarter" idx="4"/>
          </p:nvPr>
        </p:nvSpPr>
        <p:spPr>
          <a:xfrm>
            <a:off x="417601" y="6582557"/>
            <a:ext cx="247878" cy="144000"/>
          </a:xfrm>
          <a:prstGeom prst="rect">
            <a:avLst/>
          </a:prstGeom>
        </p:spPr>
        <p:txBody>
          <a:bodyPr vert="horz" lIns="0" tIns="91440" rIns="91440" bIns="91440" rtlCol="0" anchor="ctr" anchorCtr="0"/>
          <a:lstStyle>
            <a:lvl1pPr algn="l">
              <a:lnSpc>
                <a:spcPct val="80000"/>
              </a:lnSpc>
              <a:defRPr lang="en-US" sz="600" b="0" i="0" kern="1200" smtClean="0">
                <a:solidFill>
                  <a:schemeClr val="tx1"/>
                </a:solidFill>
                <a:latin typeface="Barlow" pitchFamily="2" charset="77"/>
                <a:ea typeface="+mn-ea"/>
                <a:cs typeface="Arial" panose="020B0604020202020204" pitchFamily="34" charset="0"/>
              </a:defRPr>
            </a:lvl1pPr>
          </a:lstStyle>
          <a:p>
            <a:pPr>
              <a:defRPr/>
            </a:pPr>
            <a:fld id="{A9CE67A1-BA7F-A74E-B5D7-615746DEEC2B}" type="slidenum">
              <a:rPr lang="en-US" smtClean="0"/>
              <a:pPr>
                <a:defRPr/>
              </a:pPr>
              <a:t>‹#›</a:t>
            </a:fld>
            <a:endParaRPr lang="en-US"/>
          </a:p>
        </p:txBody>
      </p:sp>
    </p:spTree>
    <p:extLst>
      <p:ext uri="{BB962C8B-B14F-4D97-AF65-F5344CB8AC3E}">
        <p14:creationId xmlns:p14="http://schemas.microsoft.com/office/powerpoint/2010/main" val="314627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with Image">
    <p:bg>
      <p:bgPr>
        <a:solidFill>
          <a:schemeClr val="bg1"/>
        </a:solidFill>
        <a:effectLst/>
      </p:bgPr>
    </p:bg>
    <p:spTree>
      <p:nvGrpSpPr>
        <p:cNvPr id="1" name=""/>
        <p:cNvGrpSpPr/>
        <p:nvPr/>
      </p:nvGrpSpPr>
      <p:grpSpPr>
        <a:xfrm>
          <a:off x="0" y="0"/>
          <a:ext cx="0" cy="0"/>
          <a:chOff x="0" y="0"/>
          <a:chExt cx="0" cy="0"/>
        </a:xfrm>
      </p:grpSpPr>
      <p:pic>
        <p:nvPicPr>
          <p:cNvPr id="2" name="Picture 1" descr="A person working in a factory&#10;&#10;Description automatically generated">
            <a:extLst>
              <a:ext uri="{FF2B5EF4-FFF2-40B4-BE49-F238E27FC236}">
                <a16:creationId xmlns:a16="http://schemas.microsoft.com/office/drawing/2014/main" id="{5279C31A-3F31-E41C-E7A3-50162455647E}"/>
              </a:ext>
            </a:extLst>
          </p:cNvPr>
          <p:cNvPicPr>
            <a:picLocks noChangeAspect="1"/>
          </p:cNvPicPr>
          <p:nvPr userDrawn="1"/>
        </p:nvPicPr>
        <p:blipFill rotWithShape="1">
          <a:blip r:embed="rId3" cstate="screen">
            <a:alphaModFix/>
            <a:extLst>
              <a:ext uri="{28A0092B-C50C-407E-A947-70E740481C1C}">
                <a14:useLocalDpi xmlns:a14="http://schemas.microsoft.com/office/drawing/2010/main"/>
              </a:ext>
            </a:extLst>
          </a:blip>
          <a:srcRect/>
          <a:stretch/>
        </p:blipFill>
        <p:spPr>
          <a:xfrm>
            <a:off x="0" y="-1"/>
            <a:ext cx="12192000" cy="6858001"/>
          </a:xfrm>
          <a:prstGeom prst="rect">
            <a:avLst/>
          </a:prstGeom>
        </p:spPr>
      </p:pic>
      <p:grpSp>
        <p:nvGrpSpPr>
          <p:cNvPr id="4" name="Group 3">
            <a:extLst>
              <a:ext uri="{FF2B5EF4-FFF2-40B4-BE49-F238E27FC236}">
                <a16:creationId xmlns:a16="http://schemas.microsoft.com/office/drawing/2014/main" id="{9980CC74-0812-43C2-2A04-E80B64FF4663}"/>
              </a:ext>
            </a:extLst>
          </p:cNvPr>
          <p:cNvGrpSpPr/>
          <p:nvPr userDrawn="1"/>
        </p:nvGrpSpPr>
        <p:grpSpPr>
          <a:xfrm>
            <a:off x="0" y="0"/>
            <a:ext cx="7617658" cy="6862572"/>
            <a:chOff x="1" y="-4572"/>
            <a:chExt cx="7617658" cy="6862572"/>
          </a:xfrm>
        </p:grpSpPr>
        <p:sp>
          <p:nvSpPr>
            <p:cNvPr id="6" name="Freeform 5">
              <a:extLst>
                <a:ext uri="{FF2B5EF4-FFF2-40B4-BE49-F238E27FC236}">
                  <a16:creationId xmlns:a16="http://schemas.microsoft.com/office/drawing/2014/main" id="{F2F3DE54-34B6-3AF3-6CD6-3EEEE3D9CBDA}"/>
                </a:ext>
              </a:extLst>
            </p:cNvPr>
            <p:cNvSpPr/>
            <p:nvPr userDrawn="1"/>
          </p:nvSpPr>
          <p:spPr>
            <a:xfrm>
              <a:off x="104172" y="205255"/>
              <a:ext cx="7513487" cy="6652745"/>
            </a:xfrm>
            <a:custGeom>
              <a:avLst/>
              <a:gdLst>
                <a:gd name="connsiteX0" fmla="*/ 0 w 7513487"/>
                <a:gd name="connsiteY0" fmla="*/ 0 h 6858000"/>
                <a:gd name="connsiteX1" fmla="*/ 1541566 w 7513487"/>
                <a:gd name="connsiteY1" fmla="*/ 0 h 6858000"/>
                <a:gd name="connsiteX2" fmla="*/ 7513487 w 7513487"/>
                <a:gd name="connsiteY2" fmla="*/ 3417425 h 6858000"/>
                <a:gd name="connsiteX3" fmla="*/ 1501110 w 7513487"/>
                <a:gd name="connsiteY3" fmla="*/ 6858000 h 6858000"/>
                <a:gd name="connsiteX4" fmla="*/ 0 w 7513487"/>
                <a:gd name="connsiteY4" fmla="*/ 6858000 h 6858000"/>
                <a:gd name="connsiteX0" fmla="*/ 0 w 7513487"/>
                <a:gd name="connsiteY0" fmla="*/ 0 h 6858000"/>
                <a:gd name="connsiteX1" fmla="*/ 1541566 w 7513487"/>
                <a:gd name="connsiteY1" fmla="*/ 0 h 6858000"/>
                <a:gd name="connsiteX2" fmla="*/ 7513487 w 7513487"/>
                <a:gd name="connsiteY2" fmla="*/ 3417425 h 6858000"/>
                <a:gd name="connsiteX3" fmla="*/ 1859925 w 7513487"/>
                <a:gd name="connsiteY3" fmla="*/ 6638374 h 6858000"/>
                <a:gd name="connsiteX4" fmla="*/ 0 w 7513487"/>
                <a:gd name="connsiteY4" fmla="*/ 6858000 h 6858000"/>
                <a:gd name="connsiteX5" fmla="*/ 0 w 7513487"/>
                <a:gd name="connsiteY5" fmla="*/ 0 h 6858000"/>
                <a:gd name="connsiteX0" fmla="*/ 0 w 7513487"/>
                <a:gd name="connsiteY0" fmla="*/ 0 h 6649933"/>
                <a:gd name="connsiteX1" fmla="*/ 1541566 w 7513487"/>
                <a:gd name="connsiteY1" fmla="*/ 0 h 6649933"/>
                <a:gd name="connsiteX2" fmla="*/ 7513487 w 7513487"/>
                <a:gd name="connsiteY2" fmla="*/ 3417425 h 6649933"/>
                <a:gd name="connsiteX3" fmla="*/ 1859925 w 7513487"/>
                <a:gd name="connsiteY3" fmla="*/ 6638374 h 6649933"/>
                <a:gd name="connsiteX4" fmla="*/ 0 w 7513487"/>
                <a:gd name="connsiteY4" fmla="*/ 6649933 h 6649933"/>
                <a:gd name="connsiteX5" fmla="*/ 0 w 7513487"/>
                <a:gd name="connsiteY5" fmla="*/ 0 h 6649933"/>
                <a:gd name="connsiteX0" fmla="*/ 0 w 7513487"/>
                <a:gd name="connsiteY0" fmla="*/ 0 h 6643886"/>
                <a:gd name="connsiteX1" fmla="*/ 1541566 w 7513487"/>
                <a:gd name="connsiteY1" fmla="*/ 0 h 6643886"/>
                <a:gd name="connsiteX2" fmla="*/ 7513487 w 7513487"/>
                <a:gd name="connsiteY2" fmla="*/ 3417425 h 6643886"/>
                <a:gd name="connsiteX3" fmla="*/ 1859925 w 7513487"/>
                <a:gd name="connsiteY3" fmla="*/ 6638374 h 6643886"/>
                <a:gd name="connsiteX4" fmla="*/ 0 w 7513487"/>
                <a:gd name="connsiteY4" fmla="*/ 6643886 h 6643886"/>
                <a:gd name="connsiteX5" fmla="*/ 0 w 7513487"/>
                <a:gd name="connsiteY5" fmla="*/ 0 h 6643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3487" h="6643886">
                  <a:moveTo>
                    <a:pt x="0" y="0"/>
                  </a:moveTo>
                  <a:lnTo>
                    <a:pt x="1541566" y="0"/>
                  </a:lnTo>
                  <a:lnTo>
                    <a:pt x="7513487" y="3417425"/>
                  </a:lnTo>
                  <a:lnTo>
                    <a:pt x="1859925" y="6638374"/>
                  </a:lnTo>
                  <a:lnTo>
                    <a:pt x="0" y="6643886"/>
                  </a:lnTo>
                  <a:lnTo>
                    <a:pt x="0" y="0"/>
                  </a:lnTo>
                  <a:close/>
                </a:path>
              </a:pathLst>
            </a:custGeom>
            <a:solidFill>
              <a:schemeClr val="tx1">
                <a:alpha val="2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7" name="Freeform 6">
              <a:extLst>
                <a:ext uri="{FF2B5EF4-FFF2-40B4-BE49-F238E27FC236}">
                  <a16:creationId xmlns:a16="http://schemas.microsoft.com/office/drawing/2014/main" id="{4E238CC0-96D0-F452-54CA-4E0E61680C7C}"/>
                </a:ext>
              </a:extLst>
            </p:cNvPr>
            <p:cNvSpPr/>
            <p:nvPr userDrawn="1"/>
          </p:nvSpPr>
          <p:spPr>
            <a:xfrm>
              <a:off x="1" y="-4572"/>
              <a:ext cx="7513487" cy="6862572"/>
            </a:xfrm>
            <a:custGeom>
              <a:avLst/>
              <a:gdLst>
                <a:gd name="connsiteX0" fmla="*/ 0 w 7513487"/>
                <a:gd name="connsiteY0" fmla="*/ 0 h 6858000"/>
                <a:gd name="connsiteX1" fmla="*/ 1541566 w 7513487"/>
                <a:gd name="connsiteY1" fmla="*/ 0 h 6858000"/>
                <a:gd name="connsiteX2" fmla="*/ 7513487 w 7513487"/>
                <a:gd name="connsiteY2" fmla="*/ 3417425 h 6858000"/>
                <a:gd name="connsiteX3" fmla="*/ 1501110 w 7513487"/>
                <a:gd name="connsiteY3" fmla="*/ 6858000 h 6858000"/>
                <a:gd name="connsiteX4" fmla="*/ 0 w 7513487"/>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13487" h="6858000">
                  <a:moveTo>
                    <a:pt x="0" y="0"/>
                  </a:moveTo>
                  <a:lnTo>
                    <a:pt x="1541566" y="0"/>
                  </a:lnTo>
                  <a:lnTo>
                    <a:pt x="7513487" y="3417425"/>
                  </a:lnTo>
                  <a:lnTo>
                    <a:pt x="1501110" y="6858000"/>
                  </a:lnTo>
                  <a:lnTo>
                    <a:pt x="0" y="6858000"/>
                  </a:lnTo>
                  <a:close/>
                </a:path>
              </a:pathLst>
            </a:custGeom>
            <a:solidFill>
              <a:schemeClr val="tx2"/>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sp>
        <p:nvSpPr>
          <p:cNvPr id="3" name="Text Placeholder 6">
            <a:extLst>
              <a:ext uri="{FF2B5EF4-FFF2-40B4-BE49-F238E27FC236}">
                <a16:creationId xmlns:a16="http://schemas.microsoft.com/office/drawing/2014/main" id="{65E685E6-13CB-D38D-FEA2-77D90875D004}"/>
              </a:ext>
            </a:extLst>
          </p:cNvPr>
          <p:cNvSpPr>
            <a:spLocks noGrp="1"/>
          </p:cNvSpPr>
          <p:nvPr>
            <p:ph type="body" sz="quarter" idx="10" hasCustomPrompt="1"/>
          </p:nvPr>
        </p:nvSpPr>
        <p:spPr>
          <a:xfrm>
            <a:off x="434403" y="2448560"/>
            <a:ext cx="5040000" cy="1979006"/>
          </a:xfrm>
          <a:prstGeom prst="rect">
            <a:avLst/>
          </a:prstGeom>
        </p:spPr>
        <p:txBody>
          <a:bodyPr wrap="square" lIns="0" tIns="0" rIns="0" bIns="0" anchor="b" anchorCtr="0">
            <a:noAutofit/>
          </a:bodyPr>
          <a:lstStyle>
            <a:lvl1pPr marL="0" indent="0">
              <a:lnSpc>
                <a:spcPct val="90000"/>
              </a:lnSpc>
              <a:spcBef>
                <a:spcPts val="0"/>
              </a:spcBef>
              <a:spcAft>
                <a:spcPts val="0"/>
              </a:spcAft>
              <a:buNone/>
              <a:defRPr sz="4400" b="0" i="0" spc="0" baseline="0">
                <a:solidFill>
                  <a:schemeClr val="bg1"/>
                </a:solidFill>
                <a:latin typeface="Barlow Medium" pitchFamily="2" charset="77"/>
              </a:defRPr>
            </a:lvl1pPr>
          </a:lstStyle>
          <a:p>
            <a:r>
              <a:rPr lang="en-US"/>
              <a:t>Click to Add Section Title, 3 Lines Max, 44 pt., Title Case</a:t>
            </a:r>
          </a:p>
        </p:txBody>
      </p:sp>
    </p:spTree>
    <p:extLst>
      <p:ext uri="{BB962C8B-B14F-4D97-AF65-F5344CB8AC3E}">
        <p14:creationId xmlns:p14="http://schemas.microsoft.com/office/powerpoint/2010/main" val="42645455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Slide with Patter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AD60E70-32AD-72EE-B1DB-7DDA206A7E59}"/>
              </a:ext>
            </a:extLst>
          </p:cNvPr>
          <p:cNvGrpSpPr/>
          <p:nvPr userDrawn="1"/>
        </p:nvGrpSpPr>
        <p:grpSpPr>
          <a:xfrm>
            <a:off x="0" y="0"/>
            <a:ext cx="7617658" cy="6862572"/>
            <a:chOff x="1" y="-4572"/>
            <a:chExt cx="7617658" cy="6862572"/>
          </a:xfrm>
        </p:grpSpPr>
        <p:sp>
          <p:nvSpPr>
            <p:cNvPr id="3" name="Freeform 2">
              <a:extLst>
                <a:ext uri="{FF2B5EF4-FFF2-40B4-BE49-F238E27FC236}">
                  <a16:creationId xmlns:a16="http://schemas.microsoft.com/office/drawing/2014/main" id="{99A5004D-7C58-27D4-EB7C-CAEEB8F6A5B8}"/>
                </a:ext>
              </a:extLst>
            </p:cNvPr>
            <p:cNvSpPr/>
            <p:nvPr userDrawn="1"/>
          </p:nvSpPr>
          <p:spPr>
            <a:xfrm>
              <a:off x="104172" y="205255"/>
              <a:ext cx="7513487" cy="6652745"/>
            </a:xfrm>
            <a:custGeom>
              <a:avLst/>
              <a:gdLst>
                <a:gd name="connsiteX0" fmla="*/ 0 w 7513487"/>
                <a:gd name="connsiteY0" fmla="*/ 0 h 6858000"/>
                <a:gd name="connsiteX1" fmla="*/ 1541566 w 7513487"/>
                <a:gd name="connsiteY1" fmla="*/ 0 h 6858000"/>
                <a:gd name="connsiteX2" fmla="*/ 7513487 w 7513487"/>
                <a:gd name="connsiteY2" fmla="*/ 3417425 h 6858000"/>
                <a:gd name="connsiteX3" fmla="*/ 1501110 w 7513487"/>
                <a:gd name="connsiteY3" fmla="*/ 6858000 h 6858000"/>
                <a:gd name="connsiteX4" fmla="*/ 0 w 7513487"/>
                <a:gd name="connsiteY4" fmla="*/ 6858000 h 6858000"/>
                <a:gd name="connsiteX0" fmla="*/ 0 w 7513487"/>
                <a:gd name="connsiteY0" fmla="*/ 0 h 6858000"/>
                <a:gd name="connsiteX1" fmla="*/ 1541566 w 7513487"/>
                <a:gd name="connsiteY1" fmla="*/ 0 h 6858000"/>
                <a:gd name="connsiteX2" fmla="*/ 7513487 w 7513487"/>
                <a:gd name="connsiteY2" fmla="*/ 3417425 h 6858000"/>
                <a:gd name="connsiteX3" fmla="*/ 1859925 w 7513487"/>
                <a:gd name="connsiteY3" fmla="*/ 6638374 h 6858000"/>
                <a:gd name="connsiteX4" fmla="*/ 0 w 7513487"/>
                <a:gd name="connsiteY4" fmla="*/ 6858000 h 6858000"/>
                <a:gd name="connsiteX5" fmla="*/ 0 w 7513487"/>
                <a:gd name="connsiteY5" fmla="*/ 0 h 6858000"/>
                <a:gd name="connsiteX0" fmla="*/ 0 w 7513487"/>
                <a:gd name="connsiteY0" fmla="*/ 0 h 6649933"/>
                <a:gd name="connsiteX1" fmla="*/ 1541566 w 7513487"/>
                <a:gd name="connsiteY1" fmla="*/ 0 h 6649933"/>
                <a:gd name="connsiteX2" fmla="*/ 7513487 w 7513487"/>
                <a:gd name="connsiteY2" fmla="*/ 3417425 h 6649933"/>
                <a:gd name="connsiteX3" fmla="*/ 1859925 w 7513487"/>
                <a:gd name="connsiteY3" fmla="*/ 6638374 h 6649933"/>
                <a:gd name="connsiteX4" fmla="*/ 0 w 7513487"/>
                <a:gd name="connsiteY4" fmla="*/ 6649933 h 6649933"/>
                <a:gd name="connsiteX5" fmla="*/ 0 w 7513487"/>
                <a:gd name="connsiteY5" fmla="*/ 0 h 6649933"/>
                <a:gd name="connsiteX0" fmla="*/ 0 w 7513487"/>
                <a:gd name="connsiteY0" fmla="*/ 0 h 6643886"/>
                <a:gd name="connsiteX1" fmla="*/ 1541566 w 7513487"/>
                <a:gd name="connsiteY1" fmla="*/ 0 h 6643886"/>
                <a:gd name="connsiteX2" fmla="*/ 7513487 w 7513487"/>
                <a:gd name="connsiteY2" fmla="*/ 3417425 h 6643886"/>
                <a:gd name="connsiteX3" fmla="*/ 1859925 w 7513487"/>
                <a:gd name="connsiteY3" fmla="*/ 6638374 h 6643886"/>
                <a:gd name="connsiteX4" fmla="*/ 0 w 7513487"/>
                <a:gd name="connsiteY4" fmla="*/ 6643886 h 6643886"/>
                <a:gd name="connsiteX5" fmla="*/ 0 w 7513487"/>
                <a:gd name="connsiteY5" fmla="*/ 0 h 6643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3487" h="6643886">
                  <a:moveTo>
                    <a:pt x="0" y="0"/>
                  </a:moveTo>
                  <a:lnTo>
                    <a:pt x="1541566" y="0"/>
                  </a:lnTo>
                  <a:lnTo>
                    <a:pt x="7513487" y="3417425"/>
                  </a:lnTo>
                  <a:lnTo>
                    <a:pt x="1859925" y="6638374"/>
                  </a:lnTo>
                  <a:lnTo>
                    <a:pt x="0" y="6643886"/>
                  </a:lnTo>
                  <a:lnTo>
                    <a:pt x="0" y="0"/>
                  </a:lnTo>
                  <a:close/>
                </a:path>
              </a:pathLst>
            </a:custGeom>
            <a:solidFill>
              <a:schemeClr val="tx1">
                <a:alpha val="2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AB5AFC3-5343-064B-A219-1AE7209A8C04}"/>
                </a:ext>
              </a:extLst>
            </p:cNvPr>
            <p:cNvSpPr/>
            <p:nvPr userDrawn="1"/>
          </p:nvSpPr>
          <p:spPr>
            <a:xfrm>
              <a:off x="1" y="-4572"/>
              <a:ext cx="7513487" cy="6862572"/>
            </a:xfrm>
            <a:custGeom>
              <a:avLst/>
              <a:gdLst>
                <a:gd name="connsiteX0" fmla="*/ 0 w 7513487"/>
                <a:gd name="connsiteY0" fmla="*/ 0 h 6858000"/>
                <a:gd name="connsiteX1" fmla="*/ 1541566 w 7513487"/>
                <a:gd name="connsiteY1" fmla="*/ 0 h 6858000"/>
                <a:gd name="connsiteX2" fmla="*/ 7513487 w 7513487"/>
                <a:gd name="connsiteY2" fmla="*/ 3417425 h 6858000"/>
                <a:gd name="connsiteX3" fmla="*/ 1501110 w 7513487"/>
                <a:gd name="connsiteY3" fmla="*/ 6858000 h 6858000"/>
                <a:gd name="connsiteX4" fmla="*/ 0 w 7513487"/>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13487" h="6858000">
                  <a:moveTo>
                    <a:pt x="0" y="0"/>
                  </a:moveTo>
                  <a:lnTo>
                    <a:pt x="1541566" y="0"/>
                  </a:lnTo>
                  <a:lnTo>
                    <a:pt x="7513487" y="3417425"/>
                  </a:lnTo>
                  <a:lnTo>
                    <a:pt x="1501110" y="6858000"/>
                  </a:lnTo>
                  <a:lnTo>
                    <a:pt x="0" y="6858000"/>
                  </a:lnTo>
                  <a:close/>
                </a:path>
              </a:pathLst>
            </a:custGeom>
            <a:solidFill>
              <a:schemeClr val="tx2"/>
            </a:solidFill>
            <a:ln>
              <a:noFill/>
              <a:miter lim="800000"/>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sp>
        <p:nvSpPr>
          <p:cNvPr id="2" name="Text Placeholder 6">
            <a:extLst>
              <a:ext uri="{FF2B5EF4-FFF2-40B4-BE49-F238E27FC236}">
                <a16:creationId xmlns:a16="http://schemas.microsoft.com/office/drawing/2014/main" id="{EC18DD37-D9CA-886C-4E16-79E064AA6B0F}"/>
              </a:ext>
            </a:extLst>
          </p:cNvPr>
          <p:cNvSpPr>
            <a:spLocks noGrp="1"/>
          </p:cNvSpPr>
          <p:nvPr>
            <p:ph type="body" sz="quarter" idx="10" hasCustomPrompt="1"/>
          </p:nvPr>
        </p:nvSpPr>
        <p:spPr>
          <a:xfrm>
            <a:off x="434403" y="2448560"/>
            <a:ext cx="5040000" cy="1979006"/>
          </a:xfrm>
          <a:prstGeom prst="rect">
            <a:avLst/>
          </a:prstGeom>
        </p:spPr>
        <p:txBody>
          <a:bodyPr wrap="square" lIns="0" tIns="0" rIns="0" bIns="0" anchor="b" anchorCtr="0">
            <a:noAutofit/>
          </a:bodyPr>
          <a:lstStyle>
            <a:lvl1pPr marL="0" indent="0">
              <a:lnSpc>
                <a:spcPct val="90000"/>
              </a:lnSpc>
              <a:spcBef>
                <a:spcPts val="0"/>
              </a:spcBef>
              <a:spcAft>
                <a:spcPts val="0"/>
              </a:spcAft>
              <a:buNone/>
              <a:defRPr sz="4400" b="0" i="0" spc="0" baseline="0">
                <a:solidFill>
                  <a:schemeClr val="bg1"/>
                </a:solidFill>
                <a:latin typeface="Barlow Medium" pitchFamily="2" charset="77"/>
              </a:defRPr>
            </a:lvl1pPr>
          </a:lstStyle>
          <a:p>
            <a:r>
              <a:rPr lang="en-US"/>
              <a:t>Click to Add Section Title, 3 Lines Max, 44 pt., Title Case</a:t>
            </a:r>
          </a:p>
        </p:txBody>
      </p:sp>
    </p:spTree>
    <p:extLst>
      <p:ext uri="{BB962C8B-B14F-4D97-AF65-F5344CB8AC3E}">
        <p14:creationId xmlns:p14="http://schemas.microsoft.com/office/powerpoint/2010/main" val="532668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bg>
      <p:bgPr>
        <a:solidFill>
          <a:schemeClr val="bg1"/>
        </a:solidFill>
        <a:effectLst/>
      </p:bgPr>
    </p:bg>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80F7495-C78C-5BD8-12F5-D3FE1407E08D}"/>
              </a:ext>
            </a:extLst>
          </p:cNvPr>
          <p:cNvSpPr>
            <a:spLocks noGrp="1"/>
          </p:cNvSpPr>
          <p:nvPr>
            <p:ph idx="10"/>
          </p:nvPr>
        </p:nvSpPr>
        <p:spPr>
          <a:xfrm>
            <a:off x="417600" y="1364400"/>
            <a:ext cx="5486400" cy="5094000"/>
          </a:xfrm>
          <a:prstGeom prst="rect">
            <a:avLst/>
          </a:prstGeom>
        </p:spPr>
        <p:txBody>
          <a:bodyPr>
            <a:noAutofit/>
          </a:bodyPr>
          <a:lstStyle>
            <a:lvl1pPr marL="0" indent="0">
              <a:spcAft>
                <a:spcPts val="600"/>
              </a:spcAft>
              <a:buFontTx/>
              <a:buNone/>
              <a:defRPr>
                <a:solidFill>
                  <a:schemeClr val="tx1"/>
                </a:solidFill>
              </a:defRPr>
            </a:lvl1pPr>
            <a:lvl2pPr marL="457200" indent="-228600">
              <a:spcAft>
                <a:spcPts val="600"/>
              </a:spcAft>
              <a:tabLst/>
              <a:defRPr>
                <a:solidFill>
                  <a:schemeClr val="tx1"/>
                </a:solidFill>
              </a:defRPr>
            </a:lvl2pPr>
            <a:lvl3pPr marL="866775" indent="-222250">
              <a:spcAft>
                <a:spcPts val="600"/>
              </a:spcAft>
              <a:tabLst/>
              <a:defRPr>
                <a:solidFill>
                  <a:schemeClr val="tx1"/>
                </a:solidFill>
              </a:defRPr>
            </a:lvl3pPr>
            <a:lvl4pPr>
              <a:spcAft>
                <a:spcPts val="600"/>
              </a:spcAft>
              <a:defRPr>
                <a:solidFill>
                  <a:schemeClr val="tx1"/>
                </a:solidFill>
              </a:defRPr>
            </a:lvl4pPr>
            <a:lvl5pPr marL="1371600" indent="-228600">
              <a:buSzPct val="90000"/>
              <a:buFont typeface="Arial" panose="020B0604020202020204" pitchFamily="34" charset="0"/>
              <a:buChar char="•"/>
              <a:defRPr sz="1200"/>
            </a:lvl5pPr>
            <a:lvl6pPr marL="1371600" indent="-228600">
              <a:buSzPct val="90000"/>
              <a:buFont typeface="Arial" panose="020B0604020202020204" pitchFamily="34" charset="0"/>
              <a:buChar char="•"/>
              <a:defRPr sz="1200"/>
            </a:lvl6pPr>
            <a:lvl7pPr marL="1371600" indent="-228600">
              <a:buSzPct val="90000"/>
              <a:buFont typeface="Arial" panose="020B0604020202020204" pitchFamily="34" charset="0"/>
              <a:buChar char="•"/>
              <a:defRPr sz="1200"/>
            </a:lvl7pPr>
            <a:lvl8pPr marL="1371600" indent="-228600">
              <a:buSzPct val="90000"/>
              <a:buFont typeface="Arial" panose="020B0604020202020204" pitchFamily="34" charset="0"/>
              <a:buChar char="•"/>
              <a:defRPr sz="1200"/>
            </a:lvl8pPr>
            <a:lvl9pPr marL="1371600" indent="-230400">
              <a:spcAft>
                <a:spcPts val="600"/>
              </a:spcAft>
              <a:buSzPct val="90000"/>
              <a:buFont typeface="Arial" panose="020B0604020202020204" pitchFamily="34" charset="0"/>
              <a:buChar char="•"/>
              <a:defRPr sz="1200"/>
            </a:lvl9pPr>
          </a:lstStyle>
          <a:p>
            <a:pPr lvl="0"/>
            <a:r>
              <a:rPr lang="en-US"/>
              <a:t>Click to edit Master text styles</a:t>
            </a:r>
          </a:p>
          <a:p>
            <a:pPr lvl="1"/>
            <a:r>
              <a:rPr lang="en-US"/>
              <a:t>Second level</a:t>
            </a:r>
          </a:p>
          <a:p>
            <a:pPr lvl="2"/>
            <a:r>
              <a:rPr lang="en-US"/>
              <a:t>Third level</a:t>
            </a:r>
          </a:p>
        </p:txBody>
      </p:sp>
      <p:sp>
        <p:nvSpPr>
          <p:cNvPr id="7" name="Content Placeholder 2">
            <a:extLst>
              <a:ext uri="{FF2B5EF4-FFF2-40B4-BE49-F238E27FC236}">
                <a16:creationId xmlns:a16="http://schemas.microsoft.com/office/drawing/2014/main" id="{727E58A3-0A5D-732B-0055-E391B11ABCF7}"/>
              </a:ext>
            </a:extLst>
          </p:cNvPr>
          <p:cNvSpPr>
            <a:spLocks noGrp="1"/>
          </p:cNvSpPr>
          <p:nvPr>
            <p:ph idx="11"/>
          </p:nvPr>
        </p:nvSpPr>
        <p:spPr>
          <a:xfrm>
            <a:off x="6294293" y="1364400"/>
            <a:ext cx="5486400" cy="5094000"/>
          </a:xfrm>
          <a:prstGeom prst="rect">
            <a:avLst/>
          </a:prstGeom>
        </p:spPr>
        <p:txBody>
          <a:bodyPr>
            <a:noAutofit/>
          </a:bodyPr>
          <a:lstStyle>
            <a:lvl1pPr marL="0" indent="0">
              <a:spcAft>
                <a:spcPts val="600"/>
              </a:spcAft>
              <a:buFontTx/>
              <a:buNone/>
              <a:defRPr>
                <a:solidFill>
                  <a:schemeClr val="tx1"/>
                </a:solidFill>
              </a:defRPr>
            </a:lvl1pPr>
            <a:lvl2pPr marL="457200" indent="-228600">
              <a:spcAft>
                <a:spcPts val="600"/>
              </a:spcAft>
              <a:tabLst/>
              <a:defRPr>
                <a:solidFill>
                  <a:schemeClr val="tx1"/>
                </a:solidFill>
              </a:defRPr>
            </a:lvl2pPr>
            <a:lvl3pPr marL="866775" indent="-222250">
              <a:spcAft>
                <a:spcPts val="600"/>
              </a:spcAft>
              <a:tabLst/>
              <a:defRPr>
                <a:solidFill>
                  <a:schemeClr val="tx1"/>
                </a:solidFill>
              </a:defRPr>
            </a:lvl3pPr>
            <a:lvl4pPr>
              <a:spcAft>
                <a:spcPts val="600"/>
              </a:spcAft>
              <a:defRPr>
                <a:solidFill>
                  <a:schemeClr val="tx1"/>
                </a:solidFill>
              </a:defRPr>
            </a:lvl4pPr>
            <a:lvl5pPr marL="1371600" indent="-228600">
              <a:buSzPct val="90000"/>
              <a:buFont typeface="Arial" panose="020B0604020202020204" pitchFamily="34" charset="0"/>
              <a:buChar char="•"/>
              <a:defRPr sz="1200"/>
            </a:lvl5pPr>
            <a:lvl6pPr marL="1371600" indent="-228600">
              <a:buSzPct val="90000"/>
              <a:buFont typeface="Arial" panose="020B0604020202020204" pitchFamily="34" charset="0"/>
              <a:buChar char="•"/>
              <a:defRPr sz="1200"/>
            </a:lvl6pPr>
            <a:lvl7pPr marL="1371600" indent="-228600">
              <a:buSzPct val="90000"/>
              <a:buFont typeface="Arial" panose="020B0604020202020204" pitchFamily="34" charset="0"/>
              <a:buChar char="•"/>
              <a:defRPr sz="1200"/>
            </a:lvl7pPr>
            <a:lvl8pPr marL="1371600" indent="-228600">
              <a:buSzPct val="90000"/>
              <a:buFont typeface="Arial" panose="020B0604020202020204" pitchFamily="34" charset="0"/>
              <a:buChar char="•"/>
              <a:defRPr sz="1200"/>
            </a:lvl8pPr>
            <a:lvl9pPr marL="1371600" indent="-230400">
              <a:spcAft>
                <a:spcPts val="600"/>
              </a:spcAft>
              <a:buSzPct val="90000"/>
              <a:buFont typeface="Arial" panose="020B0604020202020204" pitchFamily="34" charset="0"/>
              <a:buChar char="•"/>
              <a:defRPr sz="1200"/>
            </a:lvl9pPr>
          </a:lstStyle>
          <a:p>
            <a:pPr lvl="0"/>
            <a:r>
              <a:rPr lang="en-US"/>
              <a:t>Click to edit Master text styles</a:t>
            </a:r>
          </a:p>
          <a:p>
            <a:pPr lvl="1"/>
            <a:r>
              <a:rPr lang="en-US"/>
              <a:t>Second level</a:t>
            </a:r>
          </a:p>
          <a:p>
            <a:pPr lvl="2"/>
            <a:r>
              <a:rPr lang="en-US"/>
              <a:t>Third level</a:t>
            </a:r>
          </a:p>
        </p:txBody>
      </p:sp>
      <p:sp>
        <p:nvSpPr>
          <p:cNvPr id="2" name="Legal Statement">
            <a:extLst>
              <a:ext uri="{FF2B5EF4-FFF2-40B4-BE49-F238E27FC236}">
                <a16:creationId xmlns:a16="http://schemas.microsoft.com/office/drawing/2014/main" id="{9D0724DB-44AA-8EF1-D24E-EE31252C8A4D}"/>
              </a:ext>
            </a:extLst>
          </p:cNvPr>
          <p:cNvSpPr>
            <a:spLocks noGrp="1"/>
          </p:cNvSpPr>
          <p:nvPr>
            <p:ph type="ftr" sz="quarter" idx="3"/>
          </p:nvPr>
        </p:nvSpPr>
        <p:spPr>
          <a:xfrm>
            <a:off x="665479" y="6582557"/>
            <a:ext cx="5236846" cy="144000"/>
          </a:xfrm>
          <a:prstGeom prst="rect">
            <a:avLst/>
          </a:prstGeom>
          <a:noFill/>
        </p:spPr>
        <p:txBody>
          <a:bodyPr vert="horz" lIns="0" tIns="0" rIns="0" bIns="0" rtlCol="0" anchor="ctr" anchorCtr="0">
            <a:noAutofit/>
          </a:bodyPr>
          <a:lstStyle>
            <a:lvl1pPr algn="l">
              <a:lnSpc>
                <a:spcPct val="90000"/>
              </a:lnSpc>
              <a:defRPr lang="en-US" sz="600" b="0" i="0" smtClean="0">
                <a:solidFill>
                  <a:schemeClr val="tx1"/>
                </a:solidFill>
                <a:latin typeface="Barlow" pitchFamily="2" charset="77"/>
                <a:cs typeface="Arial" panose="020B0604020202020204" pitchFamily="34" charset="0"/>
              </a:defRPr>
            </a:lvl1pPr>
          </a:lstStyle>
          <a:p>
            <a:r>
              <a:rPr lang="en-IE"/>
              <a:t>Analog Devices Confidential Information—Not for External Distribution. ©2024 Analog Devices, Inc. All Rights Reserved.</a:t>
            </a:r>
          </a:p>
        </p:txBody>
      </p:sp>
      <p:sp>
        <p:nvSpPr>
          <p:cNvPr id="3" name="Slide Number Placeholder 3">
            <a:extLst>
              <a:ext uri="{FF2B5EF4-FFF2-40B4-BE49-F238E27FC236}">
                <a16:creationId xmlns:a16="http://schemas.microsoft.com/office/drawing/2014/main" id="{12D86F02-FD9E-9CA8-C43A-A87AC3AFACCC}"/>
              </a:ext>
            </a:extLst>
          </p:cNvPr>
          <p:cNvSpPr>
            <a:spLocks noGrp="1"/>
          </p:cNvSpPr>
          <p:nvPr>
            <p:ph type="sldNum" sz="quarter" idx="4"/>
          </p:nvPr>
        </p:nvSpPr>
        <p:spPr>
          <a:xfrm>
            <a:off x="417601" y="6582557"/>
            <a:ext cx="247878" cy="144000"/>
          </a:xfrm>
          <a:prstGeom prst="rect">
            <a:avLst/>
          </a:prstGeom>
        </p:spPr>
        <p:txBody>
          <a:bodyPr vert="horz" lIns="0" tIns="91440" rIns="91440" bIns="91440" rtlCol="0" anchor="ctr" anchorCtr="0"/>
          <a:lstStyle>
            <a:lvl1pPr algn="l">
              <a:lnSpc>
                <a:spcPct val="80000"/>
              </a:lnSpc>
              <a:defRPr lang="en-US" sz="600" b="0" i="0" kern="1200" smtClean="0">
                <a:solidFill>
                  <a:schemeClr val="tx1"/>
                </a:solidFill>
                <a:latin typeface="Barlow" pitchFamily="2" charset="77"/>
                <a:ea typeface="+mn-ea"/>
                <a:cs typeface="Arial" panose="020B0604020202020204" pitchFamily="34" charset="0"/>
              </a:defRPr>
            </a:lvl1pPr>
          </a:lstStyle>
          <a:p>
            <a:pPr>
              <a:defRPr/>
            </a:pPr>
            <a:fld id="{A9CE67A1-BA7F-A74E-B5D7-615746DEEC2B}" type="slidenum">
              <a:rPr lang="en-US" smtClean="0"/>
              <a:pPr>
                <a:defRPr/>
              </a:pPr>
              <a:t>‹#›</a:t>
            </a:fld>
            <a:endParaRPr lang="en-US"/>
          </a:p>
        </p:txBody>
      </p:sp>
      <p:sp>
        <p:nvSpPr>
          <p:cNvPr id="6" name="Title 5">
            <a:extLst>
              <a:ext uri="{FF2B5EF4-FFF2-40B4-BE49-F238E27FC236}">
                <a16:creationId xmlns:a16="http://schemas.microsoft.com/office/drawing/2014/main" id="{18941DD9-5289-8381-97D8-48A472D3D163}"/>
              </a:ext>
            </a:extLst>
          </p:cNvPr>
          <p:cNvSpPr>
            <a:spLocks noGrp="1"/>
          </p:cNvSpPr>
          <p:nvPr>
            <p:ph type="title" hasCustomPrompt="1"/>
          </p:nvPr>
        </p:nvSpPr>
        <p:spPr>
          <a:xfrm>
            <a:off x="417600" y="640080"/>
            <a:ext cx="10080000" cy="450000"/>
          </a:xfrm>
        </p:spPr>
        <p:txBody>
          <a:bodyPr tIns="36576" anchor="t" anchorCtr="0"/>
          <a:lstStyle>
            <a:lvl1pPr algn="l">
              <a:defRPr sz="3200" b="0" i="0" spc="0" baseline="0">
                <a:latin typeface="Barlow Medium" pitchFamily="2" charset="77"/>
              </a:defRPr>
            </a:lvl1pPr>
          </a:lstStyle>
          <a:p>
            <a:r>
              <a:rPr lang="en-GB"/>
              <a:t>Click to Add Title in Barlow Medium 32 pt. Title Case</a:t>
            </a:r>
            <a:endParaRPr lang="en-US"/>
          </a:p>
        </p:txBody>
      </p:sp>
    </p:spTree>
    <p:extLst>
      <p:ext uri="{BB962C8B-B14F-4D97-AF65-F5344CB8AC3E}">
        <p14:creationId xmlns:p14="http://schemas.microsoft.com/office/powerpoint/2010/main" val="14020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Sub Header">
    <p:bg>
      <p:bgPr>
        <a:solidFill>
          <a:schemeClr val="bg1"/>
        </a:solidFill>
        <a:effectLst/>
      </p:bgPr>
    </p:bg>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DEF11BB-C904-5C9F-F364-E905AEE95158}"/>
              </a:ext>
            </a:extLst>
          </p:cNvPr>
          <p:cNvSpPr>
            <a:spLocks noGrp="1"/>
          </p:cNvSpPr>
          <p:nvPr>
            <p:ph type="body" sz="quarter" idx="16" hasCustomPrompt="1"/>
          </p:nvPr>
        </p:nvSpPr>
        <p:spPr>
          <a:xfrm>
            <a:off x="417600" y="1364400"/>
            <a:ext cx="11344500" cy="270000"/>
          </a:xfrm>
          <a:prstGeom prst="rect">
            <a:avLst/>
          </a:prstGeom>
        </p:spPr>
        <p:txBody>
          <a:bodyPr lIns="0" tIns="0" rIns="0" bIns="0">
            <a:noAutofit/>
          </a:bodyPr>
          <a:lstStyle>
            <a:lvl1pPr marL="9525" indent="0" algn="l">
              <a:buNone/>
              <a:defRPr sz="1800" b="0" i="0" cap="none" baseline="0">
                <a:solidFill>
                  <a:schemeClr val="bg2">
                    <a:lumMod val="75000"/>
                  </a:schemeClr>
                </a:solidFill>
                <a:latin typeface="Barlow SemiBold" pitchFamily="2" charset="77"/>
              </a:defRPr>
            </a:lvl1pPr>
          </a:lstStyle>
          <a:p>
            <a:pPr lvl="0"/>
            <a:r>
              <a:rPr lang="en-GB"/>
              <a:t>Click to Add </a:t>
            </a:r>
            <a:r>
              <a:rPr lang="en-GB" err="1"/>
              <a:t>Subheader</a:t>
            </a:r>
            <a:r>
              <a:rPr lang="en-GB"/>
              <a:t> in Barlow </a:t>
            </a:r>
            <a:r>
              <a:rPr lang="en-GB" err="1"/>
              <a:t>SemiBold</a:t>
            </a:r>
            <a:r>
              <a:rPr lang="en-GB"/>
              <a:t> 18 pt., Max One Line, Title Case</a:t>
            </a:r>
            <a:endParaRPr lang="en-US"/>
          </a:p>
        </p:txBody>
      </p:sp>
      <p:sp>
        <p:nvSpPr>
          <p:cNvPr id="8" name="Content Placeholder 2">
            <a:extLst>
              <a:ext uri="{FF2B5EF4-FFF2-40B4-BE49-F238E27FC236}">
                <a16:creationId xmlns:a16="http://schemas.microsoft.com/office/drawing/2014/main" id="{C5935695-BFE1-8BD6-08ED-49D19A252EC8}"/>
              </a:ext>
            </a:extLst>
          </p:cNvPr>
          <p:cNvSpPr>
            <a:spLocks noGrp="1"/>
          </p:cNvSpPr>
          <p:nvPr>
            <p:ph idx="11"/>
          </p:nvPr>
        </p:nvSpPr>
        <p:spPr>
          <a:xfrm>
            <a:off x="417600" y="1922400"/>
            <a:ext cx="11358000" cy="4525200"/>
          </a:xfrm>
          <a:prstGeom prst="rect">
            <a:avLst/>
          </a:prstGeom>
        </p:spPr>
        <p:txBody>
          <a:bodyPr>
            <a:noAutofit/>
          </a:bodyPr>
          <a:lstStyle>
            <a:lvl1pPr marL="0" indent="0">
              <a:spcAft>
                <a:spcPts val="600"/>
              </a:spcAft>
              <a:buFontTx/>
              <a:buNone/>
              <a:defRPr>
                <a:solidFill>
                  <a:schemeClr val="tx1"/>
                </a:solidFill>
              </a:defRPr>
            </a:lvl1pPr>
            <a:lvl2pPr marL="457200" indent="-228600">
              <a:spcAft>
                <a:spcPts val="600"/>
              </a:spcAft>
              <a:tabLst/>
              <a:defRPr>
                <a:solidFill>
                  <a:schemeClr val="tx1"/>
                </a:solidFill>
              </a:defRPr>
            </a:lvl2pPr>
            <a:lvl3pPr marL="866775" indent="-222250">
              <a:spcAft>
                <a:spcPts val="600"/>
              </a:spcAft>
              <a:tabLst/>
              <a:defRPr>
                <a:solidFill>
                  <a:schemeClr val="tx1"/>
                </a:solidFill>
              </a:defRPr>
            </a:lvl3pPr>
            <a:lvl4pPr>
              <a:spcAft>
                <a:spcPts val="600"/>
              </a:spcAft>
              <a:defRPr>
                <a:solidFill>
                  <a:schemeClr val="tx1"/>
                </a:solidFill>
              </a:defRPr>
            </a:lvl4pPr>
            <a:lvl5pPr marL="1371600" indent="-228600">
              <a:buSzPct val="90000"/>
              <a:buFont typeface="Arial" panose="020B0604020202020204" pitchFamily="34" charset="0"/>
              <a:buChar char="•"/>
              <a:defRPr sz="1200"/>
            </a:lvl5pPr>
            <a:lvl6pPr marL="1371600" indent="-228600">
              <a:buSzPct val="90000"/>
              <a:buFont typeface="Arial" panose="020B0604020202020204" pitchFamily="34" charset="0"/>
              <a:buChar char="•"/>
              <a:defRPr sz="1200"/>
            </a:lvl6pPr>
            <a:lvl7pPr marL="1371600" indent="-228600">
              <a:buSzPct val="90000"/>
              <a:buFont typeface="Arial" panose="020B0604020202020204" pitchFamily="34" charset="0"/>
              <a:buChar char="•"/>
              <a:defRPr sz="1200"/>
            </a:lvl7pPr>
            <a:lvl8pPr marL="1371600" indent="-228600">
              <a:buSzPct val="90000"/>
              <a:buFont typeface="Arial" panose="020B0604020202020204" pitchFamily="34" charset="0"/>
              <a:buChar char="•"/>
              <a:defRPr sz="1200"/>
            </a:lvl8pPr>
            <a:lvl9pPr marL="1371600" indent="-230400">
              <a:spcAft>
                <a:spcPts val="600"/>
              </a:spcAft>
              <a:buSzPct val="90000"/>
              <a:buFont typeface="Arial" panose="020B0604020202020204" pitchFamily="34" charset="0"/>
              <a:buChar char="•"/>
              <a:defRPr sz="1200"/>
            </a:lvl9pPr>
          </a:lstStyle>
          <a:p>
            <a:pPr lvl="0"/>
            <a:r>
              <a:rPr lang="en-US"/>
              <a:t>Click to edit Master text styles</a:t>
            </a:r>
          </a:p>
          <a:p>
            <a:pPr lvl="1"/>
            <a:r>
              <a:rPr lang="en-US"/>
              <a:t>Second level</a:t>
            </a:r>
          </a:p>
          <a:p>
            <a:pPr lvl="2"/>
            <a:r>
              <a:rPr lang="en-US"/>
              <a:t>Third level</a:t>
            </a:r>
          </a:p>
        </p:txBody>
      </p:sp>
      <p:sp>
        <p:nvSpPr>
          <p:cNvPr id="4" name="Legal Statement">
            <a:extLst>
              <a:ext uri="{FF2B5EF4-FFF2-40B4-BE49-F238E27FC236}">
                <a16:creationId xmlns:a16="http://schemas.microsoft.com/office/drawing/2014/main" id="{A88B1579-377C-8586-6E52-6B200302CCC1}"/>
              </a:ext>
            </a:extLst>
          </p:cNvPr>
          <p:cNvSpPr>
            <a:spLocks noGrp="1"/>
          </p:cNvSpPr>
          <p:nvPr>
            <p:ph type="ftr" sz="quarter" idx="3"/>
          </p:nvPr>
        </p:nvSpPr>
        <p:spPr>
          <a:xfrm>
            <a:off x="665479" y="6582557"/>
            <a:ext cx="5236846" cy="144000"/>
          </a:xfrm>
          <a:prstGeom prst="rect">
            <a:avLst/>
          </a:prstGeom>
          <a:noFill/>
        </p:spPr>
        <p:txBody>
          <a:bodyPr vert="horz" lIns="0" tIns="0" rIns="0" bIns="0" rtlCol="0" anchor="ctr" anchorCtr="0">
            <a:noAutofit/>
          </a:bodyPr>
          <a:lstStyle>
            <a:lvl1pPr algn="l">
              <a:lnSpc>
                <a:spcPct val="90000"/>
              </a:lnSpc>
              <a:defRPr lang="en-US" sz="600" b="0" i="0" smtClean="0">
                <a:solidFill>
                  <a:schemeClr val="tx1"/>
                </a:solidFill>
                <a:latin typeface="Barlow" pitchFamily="2" charset="77"/>
                <a:cs typeface="Arial" panose="020B0604020202020204" pitchFamily="34" charset="0"/>
              </a:defRPr>
            </a:lvl1pPr>
          </a:lstStyle>
          <a:p>
            <a:r>
              <a:rPr lang="en-IE"/>
              <a:t>Analog Devices Confidential Information—Not for External Distribution. ©2024 Analog Devices, Inc. All Rights Reserved.</a:t>
            </a:r>
          </a:p>
        </p:txBody>
      </p:sp>
      <p:sp>
        <p:nvSpPr>
          <p:cNvPr id="5" name="Slide Number Placeholder 3">
            <a:extLst>
              <a:ext uri="{FF2B5EF4-FFF2-40B4-BE49-F238E27FC236}">
                <a16:creationId xmlns:a16="http://schemas.microsoft.com/office/drawing/2014/main" id="{A253026E-B5C4-FD0A-19D4-0B5461FD627C}"/>
              </a:ext>
            </a:extLst>
          </p:cNvPr>
          <p:cNvSpPr>
            <a:spLocks noGrp="1"/>
          </p:cNvSpPr>
          <p:nvPr>
            <p:ph type="sldNum" sz="quarter" idx="4"/>
          </p:nvPr>
        </p:nvSpPr>
        <p:spPr>
          <a:xfrm>
            <a:off x="417601" y="6582557"/>
            <a:ext cx="247878" cy="144000"/>
          </a:xfrm>
          <a:prstGeom prst="rect">
            <a:avLst/>
          </a:prstGeom>
        </p:spPr>
        <p:txBody>
          <a:bodyPr vert="horz" lIns="0" tIns="91440" rIns="91440" bIns="91440" rtlCol="0" anchor="ctr" anchorCtr="0"/>
          <a:lstStyle>
            <a:lvl1pPr algn="l">
              <a:lnSpc>
                <a:spcPct val="80000"/>
              </a:lnSpc>
              <a:defRPr lang="en-US" sz="600" b="0" i="0" kern="1200" smtClean="0">
                <a:solidFill>
                  <a:schemeClr val="tx1"/>
                </a:solidFill>
                <a:latin typeface="Barlow" pitchFamily="2" charset="77"/>
                <a:ea typeface="+mn-ea"/>
                <a:cs typeface="Arial" panose="020B0604020202020204" pitchFamily="34" charset="0"/>
              </a:defRPr>
            </a:lvl1pPr>
          </a:lstStyle>
          <a:p>
            <a:pPr>
              <a:defRPr/>
            </a:pPr>
            <a:fld id="{A9CE67A1-BA7F-A74E-B5D7-615746DEEC2B}" type="slidenum">
              <a:rPr lang="en-US" smtClean="0"/>
              <a:pPr>
                <a:defRPr/>
              </a:pPr>
              <a:t>‹#›</a:t>
            </a:fld>
            <a:endParaRPr lang="en-US"/>
          </a:p>
        </p:txBody>
      </p:sp>
      <p:sp>
        <p:nvSpPr>
          <p:cNvPr id="6" name="Title 5">
            <a:extLst>
              <a:ext uri="{FF2B5EF4-FFF2-40B4-BE49-F238E27FC236}">
                <a16:creationId xmlns:a16="http://schemas.microsoft.com/office/drawing/2014/main" id="{AA1A507F-49ED-2628-38B9-7F81817B7B96}"/>
              </a:ext>
            </a:extLst>
          </p:cNvPr>
          <p:cNvSpPr>
            <a:spLocks noGrp="1"/>
          </p:cNvSpPr>
          <p:nvPr>
            <p:ph type="title" hasCustomPrompt="1"/>
          </p:nvPr>
        </p:nvSpPr>
        <p:spPr>
          <a:xfrm>
            <a:off x="417600" y="640080"/>
            <a:ext cx="10080000" cy="450000"/>
          </a:xfrm>
        </p:spPr>
        <p:txBody>
          <a:bodyPr tIns="36576" anchor="t" anchorCtr="0"/>
          <a:lstStyle>
            <a:lvl1pPr algn="l">
              <a:defRPr sz="3200" b="0" i="0" spc="0" baseline="0">
                <a:latin typeface="Barlow Medium" pitchFamily="2" charset="77"/>
              </a:defRPr>
            </a:lvl1pPr>
          </a:lstStyle>
          <a:p>
            <a:r>
              <a:rPr lang="en-GB"/>
              <a:t>Click to Add Title in Barlow Medium 32 pt. Title Case</a:t>
            </a:r>
            <a:endParaRPr lang="en-US"/>
          </a:p>
        </p:txBody>
      </p:sp>
    </p:spTree>
    <p:extLst>
      <p:ext uri="{BB962C8B-B14F-4D97-AF65-F5344CB8AC3E}">
        <p14:creationId xmlns:p14="http://schemas.microsoft.com/office/powerpoint/2010/main" val="73010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Sub Header Two Column">
    <p:bg>
      <p:bgPr>
        <a:solidFill>
          <a:schemeClr val="bg1"/>
        </a:solidFill>
        <a:effectLst/>
      </p:bgPr>
    </p:bg>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8943F822-F879-A359-A0CB-E4E9D060DA7E}"/>
              </a:ext>
            </a:extLst>
          </p:cNvPr>
          <p:cNvSpPr>
            <a:spLocks noGrp="1"/>
          </p:cNvSpPr>
          <p:nvPr>
            <p:ph type="body" sz="quarter" idx="22" hasCustomPrompt="1"/>
          </p:nvPr>
        </p:nvSpPr>
        <p:spPr>
          <a:xfrm>
            <a:off x="6287100" y="1362881"/>
            <a:ext cx="5486400" cy="273600"/>
          </a:xfrm>
          <a:prstGeom prst="rect">
            <a:avLst/>
          </a:prstGeom>
        </p:spPr>
        <p:txBody>
          <a:bodyPr lIns="0" tIns="0" rIns="0" bIns="0">
            <a:noAutofit/>
          </a:bodyPr>
          <a:lstStyle>
            <a:lvl1pPr marL="9525" indent="0" algn="l">
              <a:buNone/>
              <a:defRPr sz="1800" b="0" i="0" cap="none" baseline="0">
                <a:solidFill>
                  <a:schemeClr val="bg2">
                    <a:lumMod val="75000"/>
                  </a:schemeClr>
                </a:solidFill>
                <a:latin typeface="Barlow SemiBold" pitchFamily="2" charset="77"/>
              </a:defRPr>
            </a:lvl1pPr>
          </a:lstStyle>
          <a:p>
            <a:pPr lvl="0"/>
            <a:r>
              <a:rPr lang="en-GB"/>
              <a:t>Click to Add Title</a:t>
            </a:r>
            <a:endParaRPr lang="en-US"/>
          </a:p>
        </p:txBody>
      </p:sp>
      <p:sp>
        <p:nvSpPr>
          <p:cNvPr id="5" name="Text Placeholder 3">
            <a:extLst>
              <a:ext uri="{FF2B5EF4-FFF2-40B4-BE49-F238E27FC236}">
                <a16:creationId xmlns:a16="http://schemas.microsoft.com/office/drawing/2014/main" id="{1436D999-58A8-2BE5-FFFE-3347C537C4F7}"/>
              </a:ext>
            </a:extLst>
          </p:cNvPr>
          <p:cNvSpPr>
            <a:spLocks noGrp="1"/>
          </p:cNvSpPr>
          <p:nvPr>
            <p:ph type="body" sz="quarter" idx="16" hasCustomPrompt="1"/>
          </p:nvPr>
        </p:nvSpPr>
        <p:spPr>
          <a:xfrm>
            <a:off x="417599" y="1362881"/>
            <a:ext cx="5486400" cy="273600"/>
          </a:xfrm>
          <a:prstGeom prst="rect">
            <a:avLst/>
          </a:prstGeom>
        </p:spPr>
        <p:txBody>
          <a:bodyPr lIns="0" tIns="0" rIns="0" bIns="0">
            <a:noAutofit/>
          </a:bodyPr>
          <a:lstStyle>
            <a:lvl1pPr marL="9525" indent="0" algn="l">
              <a:buNone/>
              <a:defRPr sz="1800" b="0" i="0" cap="none" baseline="0">
                <a:solidFill>
                  <a:schemeClr val="bg2">
                    <a:lumMod val="75000"/>
                  </a:schemeClr>
                </a:solidFill>
                <a:latin typeface="Barlow SemiBold" pitchFamily="2" charset="77"/>
              </a:defRPr>
            </a:lvl1pPr>
          </a:lstStyle>
          <a:p>
            <a:pPr lvl="0"/>
            <a:r>
              <a:rPr lang="en-GB"/>
              <a:t>Click to Add Title</a:t>
            </a:r>
            <a:endParaRPr lang="en-US"/>
          </a:p>
        </p:txBody>
      </p:sp>
      <p:sp>
        <p:nvSpPr>
          <p:cNvPr id="10" name="Content Placeholder 2">
            <a:extLst>
              <a:ext uri="{FF2B5EF4-FFF2-40B4-BE49-F238E27FC236}">
                <a16:creationId xmlns:a16="http://schemas.microsoft.com/office/drawing/2014/main" id="{CA17CAD3-45BB-FDDB-D008-5419EA5DB376}"/>
              </a:ext>
            </a:extLst>
          </p:cNvPr>
          <p:cNvSpPr>
            <a:spLocks noGrp="1"/>
          </p:cNvSpPr>
          <p:nvPr>
            <p:ph idx="11"/>
          </p:nvPr>
        </p:nvSpPr>
        <p:spPr>
          <a:xfrm>
            <a:off x="417600" y="1921564"/>
            <a:ext cx="5486399" cy="4525200"/>
          </a:xfrm>
          <a:prstGeom prst="rect">
            <a:avLst/>
          </a:prstGeom>
        </p:spPr>
        <p:txBody>
          <a:bodyPr>
            <a:noAutofit/>
          </a:bodyPr>
          <a:lstStyle>
            <a:lvl1pPr marL="0" indent="0">
              <a:spcAft>
                <a:spcPts val="600"/>
              </a:spcAft>
              <a:buFontTx/>
              <a:buNone/>
              <a:defRPr>
                <a:solidFill>
                  <a:schemeClr val="tx1"/>
                </a:solidFill>
              </a:defRPr>
            </a:lvl1pPr>
            <a:lvl2pPr marL="457200" indent="-228600">
              <a:spcAft>
                <a:spcPts val="600"/>
              </a:spcAft>
              <a:tabLst/>
              <a:defRPr>
                <a:solidFill>
                  <a:schemeClr val="tx1"/>
                </a:solidFill>
              </a:defRPr>
            </a:lvl2pPr>
            <a:lvl3pPr marL="866775" indent="-222250">
              <a:spcAft>
                <a:spcPts val="600"/>
              </a:spcAft>
              <a:tabLst/>
              <a:defRPr>
                <a:solidFill>
                  <a:schemeClr val="tx1"/>
                </a:solidFill>
              </a:defRPr>
            </a:lvl3pPr>
            <a:lvl4pPr>
              <a:spcAft>
                <a:spcPts val="600"/>
              </a:spcAft>
              <a:defRPr>
                <a:solidFill>
                  <a:schemeClr val="tx1"/>
                </a:solidFill>
              </a:defRPr>
            </a:lvl4pPr>
            <a:lvl5pPr marL="1371600" indent="-228600">
              <a:buSzPct val="90000"/>
              <a:buFont typeface="Arial" panose="020B0604020202020204" pitchFamily="34" charset="0"/>
              <a:buChar char="•"/>
              <a:defRPr sz="1200"/>
            </a:lvl5pPr>
            <a:lvl6pPr marL="1371600" indent="-228600">
              <a:buSzPct val="90000"/>
              <a:buFont typeface="Arial" panose="020B0604020202020204" pitchFamily="34" charset="0"/>
              <a:buChar char="•"/>
              <a:defRPr sz="1200"/>
            </a:lvl6pPr>
            <a:lvl7pPr marL="1371600" indent="-228600">
              <a:buSzPct val="90000"/>
              <a:buFont typeface="Arial" panose="020B0604020202020204" pitchFamily="34" charset="0"/>
              <a:buChar char="•"/>
              <a:defRPr sz="1200"/>
            </a:lvl7pPr>
            <a:lvl8pPr marL="1371600" indent="-228600">
              <a:buSzPct val="90000"/>
              <a:buFont typeface="Arial" panose="020B0604020202020204" pitchFamily="34" charset="0"/>
              <a:buChar char="•"/>
              <a:defRPr sz="1200"/>
            </a:lvl8pPr>
            <a:lvl9pPr marL="1371600" indent="-230400">
              <a:spcAft>
                <a:spcPts val="600"/>
              </a:spcAft>
              <a:buSzPct val="90000"/>
              <a:buFont typeface="Arial" panose="020B0604020202020204" pitchFamily="34" charset="0"/>
              <a:buChar char="•"/>
              <a:defRPr sz="1200"/>
            </a:lvl9pPr>
          </a:lstStyle>
          <a:p>
            <a:pPr lvl="0"/>
            <a:r>
              <a:rPr lang="en-US"/>
              <a:t>Click to edit Master text styles</a:t>
            </a:r>
          </a:p>
          <a:p>
            <a:pPr lvl="1"/>
            <a:r>
              <a:rPr lang="en-US"/>
              <a:t>Second level</a:t>
            </a:r>
          </a:p>
          <a:p>
            <a:pPr lvl="2"/>
            <a:r>
              <a:rPr lang="en-US"/>
              <a:t>Third level</a:t>
            </a:r>
          </a:p>
        </p:txBody>
      </p:sp>
      <p:sp>
        <p:nvSpPr>
          <p:cNvPr id="11" name="Content Placeholder 2">
            <a:extLst>
              <a:ext uri="{FF2B5EF4-FFF2-40B4-BE49-F238E27FC236}">
                <a16:creationId xmlns:a16="http://schemas.microsoft.com/office/drawing/2014/main" id="{614CBD0C-A49D-E688-875B-662AD4E5C923}"/>
              </a:ext>
            </a:extLst>
          </p:cNvPr>
          <p:cNvSpPr>
            <a:spLocks noGrp="1"/>
          </p:cNvSpPr>
          <p:nvPr>
            <p:ph idx="23"/>
          </p:nvPr>
        </p:nvSpPr>
        <p:spPr>
          <a:xfrm>
            <a:off x="6301565" y="1921564"/>
            <a:ext cx="5486399" cy="4525200"/>
          </a:xfrm>
          <a:prstGeom prst="rect">
            <a:avLst/>
          </a:prstGeom>
        </p:spPr>
        <p:txBody>
          <a:bodyPr>
            <a:noAutofit/>
          </a:bodyPr>
          <a:lstStyle>
            <a:lvl1pPr marL="0" indent="0">
              <a:spcAft>
                <a:spcPts val="600"/>
              </a:spcAft>
              <a:buFontTx/>
              <a:buNone/>
              <a:defRPr>
                <a:solidFill>
                  <a:schemeClr val="tx1"/>
                </a:solidFill>
              </a:defRPr>
            </a:lvl1pPr>
            <a:lvl2pPr marL="457200" indent="-228600">
              <a:spcAft>
                <a:spcPts val="600"/>
              </a:spcAft>
              <a:tabLst/>
              <a:defRPr>
                <a:solidFill>
                  <a:schemeClr val="tx1"/>
                </a:solidFill>
              </a:defRPr>
            </a:lvl2pPr>
            <a:lvl3pPr marL="866775" indent="-222250">
              <a:spcAft>
                <a:spcPts val="600"/>
              </a:spcAft>
              <a:tabLst/>
              <a:defRPr>
                <a:solidFill>
                  <a:schemeClr val="tx1"/>
                </a:solidFill>
              </a:defRPr>
            </a:lvl3pPr>
            <a:lvl4pPr>
              <a:spcAft>
                <a:spcPts val="600"/>
              </a:spcAft>
              <a:defRPr>
                <a:solidFill>
                  <a:schemeClr val="tx1"/>
                </a:solidFill>
              </a:defRPr>
            </a:lvl4pPr>
            <a:lvl5pPr marL="1371600" indent="-228600">
              <a:buSzPct val="90000"/>
              <a:buFont typeface="Arial" panose="020B0604020202020204" pitchFamily="34" charset="0"/>
              <a:buChar char="•"/>
              <a:defRPr sz="1200"/>
            </a:lvl5pPr>
            <a:lvl6pPr marL="1371600" indent="-228600">
              <a:buSzPct val="90000"/>
              <a:buFont typeface="Arial" panose="020B0604020202020204" pitchFamily="34" charset="0"/>
              <a:buChar char="•"/>
              <a:defRPr sz="1200"/>
            </a:lvl6pPr>
            <a:lvl7pPr marL="1371600" indent="-228600">
              <a:buSzPct val="90000"/>
              <a:buFont typeface="Arial" panose="020B0604020202020204" pitchFamily="34" charset="0"/>
              <a:buChar char="•"/>
              <a:defRPr sz="1200"/>
            </a:lvl7pPr>
            <a:lvl8pPr marL="1371600" indent="-228600">
              <a:buSzPct val="90000"/>
              <a:buFont typeface="Arial" panose="020B0604020202020204" pitchFamily="34" charset="0"/>
              <a:buChar char="•"/>
              <a:defRPr sz="1200"/>
            </a:lvl8pPr>
            <a:lvl9pPr marL="1371600" indent="-230400">
              <a:spcAft>
                <a:spcPts val="600"/>
              </a:spcAft>
              <a:buSzPct val="90000"/>
              <a:buFont typeface="Arial" panose="020B0604020202020204" pitchFamily="34" charset="0"/>
              <a:buChar char="•"/>
              <a:defRPr sz="1200"/>
            </a:lvl9pPr>
          </a:lstStyle>
          <a:p>
            <a:pPr lvl="0"/>
            <a:r>
              <a:rPr lang="en-US"/>
              <a:t>Click to edit Master text styles</a:t>
            </a:r>
          </a:p>
          <a:p>
            <a:pPr lvl="1"/>
            <a:r>
              <a:rPr lang="en-US"/>
              <a:t>Second level</a:t>
            </a:r>
          </a:p>
          <a:p>
            <a:pPr lvl="2"/>
            <a:r>
              <a:rPr lang="en-US"/>
              <a:t>Third level</a:t>
            </a:r>
          </a:p>
        </p:txBody>
      </p:sp>
      <p:sp>
        <p:nvSpPr>
          <p:cNvPr id="3" name="Legal Statement">
            <a:extLst>
              <a:ext uri="{FF2B5EF4-FFF2-40B4-BE49-F238E27FC236}">
                <a16:creationId xmlns:a16="http://schemas.microsoft.com/office/drawing/2014/main" id="{5B95C7BD-0ECF-E8E8-0AA1-669DC702782C}"/>
              </a:ext>
            </a:extLst>
          </p:cNvPr>
          <p:cNvSpPr>
            <a:spLocks noGrp="1"/>
          </p:cNvSpPr>
          <p:nvPr>
            <p:ph type="ftr" sz="quarter" idx="3"/>
          </p:nvPr>
        </p:nvSpPr>
        <p:spPr>
          <a:xfrm>
            <a:off x="665479" y="6582557"/>
            <a:ext cx="5236846" cy="144000"/>
          </a:xfrm>
          <a:prstGeom prst="rect">
            <a:avLst/>
          </a:prstGeom>
          <a:noFill/>
        </p:spPr>
        <p:txBody>
          <a:bodyPr vert="horz" lIns="0" tIns="0" rIns="0" bIns="0" rtlCol="0" anchor="ctr" anchorCtr="0">
            <a:noAutofit/>
          </a:bodyPr>
          <a:lstStyle>
            <a:lvl1pPr algn="l">
              <a:lnSpc>
                <a:spcPct val="90000"/>
              </a:lnSpc>
              <a:defRPr lang="en-US" sz="600" b="0" i="0" smtClean="0">
                <a:solidFill>
                  <a:schemeClr val="tx1"/>
                </a:solidFill>
                <a:latin typeface="Barlow" pitchFamily="2" charset="77"/>
                <a:cs typeface="Arial" panose="020B0604020202020204" pitchFamily="34" charset="0"/>
              </a:defRPr>
            </a:lvl1pPr>
          </a:lstStyle>
          <a:p>
            <a:r>
              <a:rPr lang="en-IE"/>
              <a:t>Analog Devices Confidential Information—Not for External Distribution. ©2024 Analog Devices, Inc. All Rights Reserved.</a:t>
            </a:r>
          </a:p>
        </p:txBody>
      </p:sp>
      <p:sp>
        <p:nvSpPr>
          <p:cNvPr id="7" name="Slide Number Placeholder 3">
            <a:extLst>
              <a:ext uri="{FF2B5EF4-FFF2-40B4-BE49-F238E27FC236}">
                <a16:creationId xmlns:a16="http://schemas.microsoft.com/office/drawing/2014/main" id="{3ED327D0-C0CF-65BA-41BD-4DD376DF5DBF}"/>
              </a:ext>
            </a:extLst>
          </p:cNvPr>
          <p:cNvSpPr>
            <a:spLocks noGrp="1"/>
          </p:cNvSpPr>
          <p:nvPr>
            <p:ph type="sldNum" sz="quarter" idx="4"/>
          </p:nvPr>
        </p:nvSpPr>
        <p:spPr>
          <a:xfrm>
            <a:off x="417601" y="6582557"/>
            <a:ext cx="247878" cy="144000"/>
          </a:xfrm>
          <a:prstGeom prst="rect">
            <a:avLst/>
          </a:prstGeom>
        </p:spPr>
        <p:txBody>
          <a:bodyPr vert="horz" lIns="0" tIns="91440" rIns="91440" bIns="91440" rtlCol="0" anchor="ctr" anchorCtr="0"/>
          <a:lstStyle>
            <a:lvl1pPr algn="l">
              <a:lnSpc>
                <a:spcPct val="80000"/>
              </a:lnSpc>
              <a:defRPr lang="en-US" sz="600" b="0" i="0" kern="1200" smtClean="0">
                <a:solidFill>
                  <a:schemeClr val="tx1"/>
                </a:solidFill>
                <a:latin typeface="Barlow" pitchFamily="2" charset="77"/>
                <a:ea typeface="+mn-ea"/>
                <a:cs typeface="Arial" panose="020B0604020202020204" pitchFamily="34" charset="0"/>
              </a:defRPr>
            </a:lvl1pPr>
          </a:lstStyle>
          <a:p>
            <a:pPr>
              <a:defRPr/>
            </a:pPr>
            <a:fld id="{A9CE67A1-BA7F-A74E-B5D7-615746DEEC2B}" type="slidenum">
              <a:rPr lang="en-US" smtClean="0"/>
              <a:pPr>
                <a:defRPr/>
              </a:pPr>
              <a:t>‹#›</a:t>
            </a:fld>
            <a:endParaRPr lang="en-US"/>
          </a:p>
        </p:txBody>
      </p:sp>
      <p:sp>
        <p:nvSpPr>
          <p:cNvPr id="4" name="Title 5">
            <a:extLst>
              <a:ext uri="{FF2B5EF4-FFF2-40B4-BE49-F238E27FC236}">
                <a16:creationId xmlns:a16="http://schemas.microsoft.com/office/drawing/2014/main" id="{E7B0F791-FCAD-93C1-469A-FF5C9492342E}"/>
              </a:ext>
            </a:extLst>
          </p:cNvPr>
          <p:cNvSpPr>
            <a:spLocks noGrp="1"/>
          </p:cNvSpPr>
          <p:nvPr>
            <p:ph type="title" hasCustomPrompt="1"/>
          </p:nvPr>
        </p:nvSpPr>
        <p:spPr>
          <a:xfrm>
            <a:off x="417600" y="640080"/>
            <a:ext cx="10080000" cy="450000"/>
          </a:xfrm>
        </p:spPr>
        <p:txBody>
          <a:bodyPr tIns="36576" anchor="t" anchorCtr="0"/>
          <a:lstStyle>
            <a:lvl1pPr algn="l">
              <a:defRPr sz="3200" b="0" i="0" spc="0" baseline="0">
                <a:latin typeface="Barlow Medium" pitchFamily="2" charset="77"/>
              </a:defRPr>
            </a:lvl1pPr>
          </a:lstStyle>
          <a:p>
            <a:r>
              <a:rPr lang="en-GB"/>
              <a:t>Click to Add Title in Barlow Medium 32 pt. Title Case</a:t>
            </a:r>
            <a:endParaRPr lang="en-US"/>
          </a:p>
        </p:txBody>
      </p:sp>
    </p:spTree>
    <p:extLst>
      <p:ext uri="{BB962C8B-B14F-4D97-AF65-F5344CB8AC3E}">
        <p14:creationId xmlns:p14="http://schemas.microsoft.com/office/powerpoint/2010/main" val="4072762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91171D4C-9683-BD15-3D7B-0F5C911FF020}"/>
              </a:ext>
            </a:extLst>
          </p:cNvPr>
          <p:cNvSpPr>
            <a:spLocks noGrp="1"/>
          </p:cNvSpPr>
          <p:nvPr>
            <p:ph type="body" idx="1"/>
          </p:nvPr>
        </p:nvSpPr>
        <p:spPr>
          <a:xfrm>
            <a:off x="417600" y="1353312"/>
            <a:ext cx="11358000" cy="5094000"/>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p:txBody>
      </p:sp>
      <p:sp>
        <p:nvSpPr>
          <p:cNvPr id="3" name="Title 5"/>
          <p:cNvSpPr>
            <a:spLocks noGrp="1"/>
          </p:cNvSpPr>
          <p:nvPr>
            <p:ph type="title"/>
          </p:nvPr>
        </p:nvSpPr>
        <p:spPr>
          <a:xfrm>
            <a:off x="417600" y="640080"/>
            <a:ext cx="10080000" cy="450000"/>
          </a:xfrm>
          <a:prstGeom prst="rect">
            <a:avLst/>
          </a:prstGeom>
          <a:noFill/>
        </p:spPr>
        <p:txBody>
          <a:bodyPr vert="horz" wrap="square" lIns="0" tIns="36576" rIns="0" bIns="0" rtlCol="0" anchor="t" anchorCtr="0">
            <a:noAutofit/>
          </a:bodyPr>
          <a:lstStyle/>
          <a:p>
            <a:r>
              <a:rPr lang="en-US"/>
              <a:t>Click to edit Master title style</a:t>
            </a:r>
          </a:p>
        </p:txBody>
      </p:sp>
      <p:pic>
        <p:nvPicPr>
          <p:cNvPr id="4" name="Analog Logo">
            <a:extLst>
              <a:ext uri="{FF2B5EF4-FFF2-40B4-BE49-F238E27FC236}">
                <a16:creationId xmlns:a16="http://schemas.microsoft.com/office/drawing/2014/main" id="{C045C3B2-FF7D-A8D6-DE50-897DAAED8ED3}"/>
              </a:ext>
            </a:extLst>
          </p:cNvPr>
          <p:cNvPicPr>
            <a:picLocks noChangeAspect="1"/>
          </p:cNvPicPr>
          <p:nvPr userDrawn="1"/>
        </p:nvPicPr>
        <p:blipFill>
          <a:blip r:embed="rId23" cstate="email">
            <a:extLst>
              <a:ext uri="{28A0092B-C50C-407E-A947-70E740481C1C}">
                <a14:useLocalDpi xmlns:a14="http://schemas.microsoft.com/office/drawing/2010/main"/>
              </a:ext>
              <a:ext uri="{96DAC541-7B7A-43D3-8B79-37D633B846F1}">
                <asvg:svgBlip xmlns:asvg="http://schemas.microsoft.com/office/drawing/2016/SVG/main" r:embed="rId24"/>
              </a:ext>
            </a:extLst>
          </a:blip>
          <a:srcRect/>
          <a:stretch/>
        </p:blipFill>
        <p:spPr>
          <a:xfrm>
            <a:off x="10911547" y="392097"/>
            <a:ext cx="869518" cy="246899"/>
          </a:xfrm>
          <a:prstGeom prst="rect">
            <a:avLst/>
          </a:prstGeom>
          <a:noFill/>
          <a:ln>
            <a:noFill/>
          </a:ln>
        </p:spPr>
      </p:pic>
      <p:sp>
        <p:nvSpPr>
          <p:cNvPr id="5" name="Legal Statement">
            <a:extLst>
              <a:ext uri="{FF2B5EF4-FFF2-40B4-BE49-F238E27FC236}">
                <a16:creationId xmlns:a16="http://schemas.microsoft.com/office/drawing/2014/main" id="{588B6EED-4863-B18E-517F-943471A959CE}"/>
              </a:ext>
            </a:extLst>
          </p:cNvPr>
          <p:cNvSpPr>
            <a:spLocks noGrp="1"/>
          </p:cNvSpPr>
          <p:nvPr>
            <p:ph type="ftr" sz="quarter" idx="3"/>
          </p:nvPr>
        </p:nvSpPr>
        <p:spPr>
          <a:xfrm>
            <a:off x="665479" y="6582557"/>
            <a:ext cx="5236846" cy="144000"/>
          </a:xfrm>
          <a:prstGeom prst="rect">
            <a:avLst/>
          </a:prstGeom>
          <a:noFill/>
        </p:spPr>
        <p:txBody>
          <a:bodyPr vert="horz" lIns="0" tIns="0" rIns="0" bIns="0" rtlCol="0" anchor="ctr" anchorCtr="0">
            <a:noAutofit/>
          </a:bodyPr>
          <a:lstStyle>
            <a:lvl1pPr algn="l">
              <a:lnSpc>
                <a:spcPct val="90000"/>
              </a:lnSpc>
              <a:defRPr lang="en-US" sz="600" b="0" i="0" smtClean="0">
                <a:solidFill>
                  <a:schemeClr val="tx1"/>
                </a:solidFill>
                <a:latin typeface="Barlow" pitchFamily="2" charset="77"/>
                <a:cs typeface="Arial" panose="020B0604020202020204" pitchFamily="34" charset="0"/>
              </a:defRPr>
            </a:lvl1pPr>
          </a:lstStyle>
          <a:p>
            <a:r>
              <a:rPr lang="en-IE"/>
              <a:t>Analog Devices Confidential Information—Not for External Distribution. ©2024 Analog Devices, Inc. All Rights Reserved.</a:t>
            </a:r>
          </a:p>
        </p:txBody>
      </p:sp>
      <p:sp>
        <p:nvSpPr>
          <p:cNvPr id="13" name="Slide Number Placeholder 3">
            <a:extLst>
              <a:ext uri="{FF2B5EF4-FFF2-40B4-BE49-F238E27FC236}">
                <a16:creationId xmlns:a16="http://schemas.microsoft.com/office/drawing/2014/main" id="{0C7B0831-6F35-A7A6-9972-3A008CCC5227}"/>
              </a:ext>
            </a:extLst>
          </p:cNvPr>
          <p:cNvSpPr>
            <a:spLocks noGrp="1"/>
          </p:cNvSpPr>
          <p:nvPr>
            <p:ph type="sldNum" sz="quarter" idx="4"/>
          </p:nvPr>
        </p:nvSpPr>
        <p:spPr>
          <a:xfrm>
            <a:off x="417601" y="6582557"/>
            <a:ext cx="247878" cy="144000"/>
          </a:xfrm>
          <a:prstGeom prst="rect">
            <a:avLst/>
          </a:prstGeom>
        </p:spPr>
        <p:txBody>
          <a:bodyPr vert="horz" lIns="0" tIns="91440" rIns="91440" bIns="91440" rtlCol="0" anchor="ctr" anchorCtr="0"/>
          <a:lstStyle>
            <a:lvl1pPr algn="l">
              <a:lnSpc>
                <a:spcPct val="80000"/>
              </a:lnSpc>
              <a:defRPr lang="en-US" sz="600" b="0" i="0" kern="1200" smtClean="0">
                <a:solidFill>
                  <a:schemeClr val="tx1"/>
                </a:solidFill>
                <a:latin typeface="Barlow" pitchFamily="2" charset="77"/>
                <a:ea typeface="+mn-ea"/>
                <a:cs typeface="Arial" panose="020B0604020202020204" pitchFamily="34" charset="0"/>
              </a:defRPr>
            </a:lvl1pPr>
          </a:lstStyle>
          <a:p>
            <a:pPr>
              <a:defRPr/>
            </a:pPr>
            <a:fld id="{A9CE67A1-BA7F-A74E-B5D7-615746DEEC2B}" type="slidenum">
              <a:rPr lang="en-US" smtClean="0"/>
              <a:pPr>
                <a:defRPr/>
              </a:pPr>
              <a:t>‹#›</a:t>
            </a:fld>
            <a:endParaRPr lang="en-US"/>
          </a:p>
        </p:txBody>
      </p:sp>
    </p:spTree>
    <p:extLst>
      <p:ext uri="{BB962C8B-B14F-4D97-AF65-F5344CB8AC3E}">
        <p14:creationId xmlns:p14="http://schemas.microsoft.com/office/powerpoint/2010/main" val="2279805908"/>
      </p:ext>
    </p:extLst>
  </p:cSld>
  <p:clrMap bg1="lt1" tx1="dk1" bg2="lt2" tx2="dk2" accent1="accent1" accent2="accent2" accent3="accent3" accent4="accent4" accent5="accent5" accent6="accent6" hlink="hlink" folHlink="folHlink"/>
  <p:sldLayoutIdLst>
    <p:sldLayoutId id="2147483771" r:id="rId1"/>
    <p:sldLayoutId id="2147483774" r:id="rId2"/>
    <p:sldLayoutId id="2147483678" r:id="rId3"/>
    <p:sldLayoutId id="2147483753" r:id="rId4"/>
    <p:sldLayoutId id="2147483768" r:id="rId5"/>
    <p:sldLayoutId id="2147483752" r:id="rId6"/>
    <p:sldLayoutId id="2147483709" r:id="rId7"/>
    <p:sldLayoutId id="2147483739" r:id="rId8"/>
    <p:sldLayoutId id="2147483743" r:id="rId9"/>
    <p:sldLayoutId id="2147483681" r:id="rId10"/>
    <p:sldLayoutId id="2147483722" r:id="rId11"/>
    <p:sldLayoutId id="2147483716" r:id="rId12"/>
    <p:sldLayoutId id="2147483762" r:id="rId13"/>
    <p:sldLayoutId id="2147483763" r:id="rId14"/>
    <p:sldLayoutId id="2147483769" r:id="rId15"/>
    <p:sldLayoutId id="2147483770" r:id="rId16"/>
    <p:sldLayoutId id="2147483772" r:id="rId17"/>
    <p:sldLayoutId id="2147483761" r:id="rId18"/>
    <p:sldLayoutId id="2147483758" r:id="rId19"/>
    <p:sldLayoutId id="2147483744" r:id="rId20"/>
    <p:sldLayoutId id="2147483759"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marL="0" indent="0" algn="l" defTabSz="457200" rtl="0" eaLnBrk="1" latinLnBrk="0" hangingPunct="1">
        <a:lnSpc>
          <a:spcPct val="85000"/>
        </a:lnSpc>
        <a:spcBef>
          <a:spcPct val="0"/>
        </a:spcBef>
        <a:buNone/>
        <a:defRPr sz="3200" b="0" i="0" kern="1200" spc="0" baseline="0">
          <a:solidFill>
            <a:schemeClr val="tx2"/>
          </a:solidFill>
          <a:latin typeface="Barlow Medium" pitchFamily="2" charset="77"/>
          <a:ea typeface="+mj-ea"/>
          <a:cs typeface="+mj-cs"/>
        </a:defRPr>
      </a:lvl1pPr>
    </p:titleStyle>
    <p:bodyStyle>
      <a:lvl1pPr marL="0" indent="0" algn="l" defTabSz="457200" rtl="0" eaLnBrk="1" latinLnBrk="0" hangingPunct="1">
        <a:lnSpc>
          <a:spcPct val="110000"/>
        </a:lnSpc>
        <a:spcBef>
          <a:spcPts val="0"/>
        </a:spcBef>
        <a:spcAft>
          <a:spcPts val="600"/>
        </a:spcAft>
        <a:buClr>
          <a:schemeClr val="tx1"/>
        </a:buClr>
        <a:buSzPct val="90000"/>
        <a:buFontTx/>
        <a:buNone/>
        <a:tabLst/>
        <a:defRPr lang="en-US" sz="1800" b="0" i="0" kern="1200" baseline="0" dirty="0">
          <a:solidFill>
            <a:schemeClr val="tx1"/>
          </a:solidFill>
          <a:latin typeface="Barlow" pitchFamily="2" charset="77"/>
          <a:ea typeface="+mn-ea"/>
          <a:cs typeface="Arial" panose="020B0604020202020204" pitchFamily="34" charset="0"/>
        </a:defRPr>
      </a:lvl1pPr>
      <a:lvl2pPr marL="457200" indent="-228600" algn="l" defTabSz="457200" rtl="0" eaLnBrk="1" latinLnBrk="0" hangingPunct="1">
        <a:lnSpc>
          <a:spcPct val="110000"/>
        </a:lnSpc>
        <a:spcBef>
          <a:spcPts val="0"/>
        </a:spcBef>
        <a:spcAft>
          <a:spcPts val="600"/>
        </a:spcAft>
        <a:buClr>
          <a:schemeClr val="tx1"/>
        </a:buClr>
        <a:buSzPct val="90000"/>
        <a:buFont typeface="Arial" panose="020B0604020202020204" pitchFamily="34" charset="0"/>
        <a:buChar char="•"/>
        <a:tabLst/>
        <a:defRPr lang="en-US" sz="1600" b="0" i="0" kern="1200" baseline="0" dirty="0">
          <a:solidFill>
            <a:schemeClr val="tx1"/>
          </a:solidFill>
          <a:latin typeface="Barlow" pitchFamily="2" charset="77"/>
          <a:ea typeface="+mn-ea"/>
          <a:cs typeface="Arial" panose="020B0604020202020204" pitchFamily="34" charset="0"/>
        </a:defRPr>
      </a:lvl2pPr>
      <a:lvl3pPr marL="867600" indent="-228600" algn="l" defTabSz="457200" rtl="0" eaLnBrk="1" latinLnBrk="0" hangingPunct="1">
        <a:lnSpc>
          <a:spcPct val="110000"/>
        </a:lnSpc>
        <a:spcBef>
          <a:spcPts val="0"/>
        </a:spcBef>
        <a:spcAft>
          <a:spcPts val="600"/>
        </a:spcAft>
        <a:buClr>
          <a:schemeClr val="tx1"/>
        </a:buClr>
        <a:buSzPct val="90000"/>
        <a:buFont typeface="Arial" panose="020B0604020202020204" pitchFamily="34" charset="0"/>
        <a:buChar char="•"/>
        <a:tabLst/>
        <a:defRPr lang="en-US" sz="1600" b="0" i="0" kern="1200" baseline="0" dirty="0">
          <a:solidFill>
            <a:schemeClr val="tx1"/>
          </a:solidFill>
          <a:latin typeface="Barlow" pitchFamily="2" charset="77"/>
          <a:ea typeface="+mn-ea"/>
          <a:cs typeface="Arial" panose="020B0604020202020204" pitchFamily="34" charset="0"/>
        </a:defRPr>
      </a:lvl3pPr>
      <a:lvl4pPr marL="1371600" indent="-228600" algn="l" defTabSz="457200" rtl="0" eaLnBrk="1" latinLnBrk="0" hangingPunct="1">
        <a:lnSpc>
          <a:spcPct val="110000"/>
        </a:lnSpc>
        <a:spcBef>
          <a:spcPts val="0"/>
        </a:spcBef>
        <a:spcAft>
          <a:spcPts val="600"/>
        </a:spcAft>
        <a:buClr>
          <a:schemeClr val="tx1"/>
        </a:buClr>
        <a:buSzPct val="90000"/>
        <a:buFont typeface="Arial" panose="020B0604020202020204" pitchFamily="34" charset="0"/>
        <a:buChar char="•"/>
        <a:tabLst/>
        <a:defRPr lang="en-US" sz="1200" b="0" i="0" kern="1200" dirty="0">
          <a:solidFill>
            <a:schemeClr val="tx1"/>
          </a:solidFill>
          <a:latin typeface="Barlow" pitchFamily="2" charset="77"/>
          <a:ea typeface="+mn-ea"/>
          <a:cs typeface="Arial" panose="020B0604020202020204" pitchFamily="34" charset="0"/>
        </a:defRPr>
      </a:lvl4pPr>
      <a:lvl5pPr marL="1371600" indent="-228600" algn="l" defTabSz="457200" rtl="0" eaLnBrk="1" latinLnBrk="0" hangingPunct="1">
        <a:lnSpc>
          <a:spcPct val="110000"/>
        </a:lnSpc>
        <a:spcBef>
          <a:spcPts val="0"/>
        </a:spcBef>
        <a:spcAft>
          <a:spcPts val="800"/>
        </a:spcAft>
        <a:buClr>
          <a:schemeClr val="accent1"/>
        </a:buClr>
        <a:buSzPct val="70000"/>
        <a:buFont typeface="Wingdings" pitchFamily="2" charset="2"/>
        <a:buChar char="§"/>
        <a:tabLst/>
        <a:defRPr lang="en-US" sz="1400" b="0" i="0" kern="1200" cap="none" spc="0" baseline="0" dirty="0">
          <a:solidFill>
            <a:schemeClr val="tx1"/>
          </a:solidFill>
          <a:latin typeface="Barlow" pitchFamily="2" charset="77"/>
          <a:ea typeface="+mn-ea"/>
          <a:cs typeface="Arial" panose="020B0604020202020204" pitchFamily="34" charset="0"/>
        </a:defRPr>
      </a:lvl5pPr>
      <a:lvl6pPr marL="1371600" indent="-228600" algn="l" defTabSz="457200" rtl="0" eaLnBrk="1" latinLnBrk="0" hangingPunct="1">
        <a:lnSpc>
          <a:spcPct val="110000"/>
        </a:lnSpc>
        <a:spcBef>
          <a:spcPts val="0"/>
        </a:spcBef>
        <a:spcAft>
          <a:spcPts val="800"/>
        </a:spcAft>
        <a:buClr>
          <a:schemeClr val="accent1"/>
        </a:buClr>
        <a:buSzPct val="70000"/>
        <a:buFont typeface="Wingdings" pitchFamily="2" charset="2"/>
        <a:buChar char="§"/>
        <a:tabLst/>
        <a:defRPr sz="1400" b="0" i="0" kern="1200" cap="none" spc="0" baseline="0">
          <a:solidFill>
            <a:schemeClr val="tx1"/>
          </a:solidFill>
          <a:latin typeface="Barlow" pitchFamily="2" charset="77"/>
          <a:ea typeface="+mn-ea"/>
          <a:cs typeface="+mn-cs"/>
        </a:defRPr>
      </a:lvl6pPr>
      <a:lvl7pPr marL="1371600" indent="-228600" algn="l" defTabSz="457200" rtl="0" eaLnBrk="1" latinLnBrk="0" hangingPunct="1">
        <a:lnSpc>
          <a:spcPct val="110000"/>
        </a:lnSpc>
        <a:spcBef>
          <a:spcPts val="0"/>
        </a:spcBef>
        <a:spcAft>
          <a:spcPts val="800"/>
        </a:spcAft>
        <a:buClr>
          <a:schemeClr val="accent1"/>
        </a:buClr>
        <a:buSzPct val="70000"/>
        <a:buFont typeface="Wingdings" pitchFamily="2" charset="2"/>
        <a:buChar char="§"/>
        <a:tabLst/>
        <a:defRPr sz="1400" b="0" i="0" kern="1200">
          <a:solidFill>
            <a:schemeClr val="tx1"/>
          </a:solidFill>
          <a:latin typeface="Barlow" pitchFamily="2" charset="77"/>
          <a:ea typeface="+mn-ea"/>
          <a:cs typeface="+mn-cs"/>
        </a:defRPr>
      </a:lvl7pPr>
      <a:lvl8pPr marL="1371600" indent="-228600" algn="l" defTabSz="457200" rtl="0" eaLnBrk="1" latinLnBrk="0" hangingPunct="1">
        <a:lnSpc>
          <a:spcPct val="110000"/>
        </a:lnSpc>
        <a:spcBef>
          <a:spcPts val="0"/>
        </a:spcBef>
        <a:spcAft>
          <a:spcPts val="800"/>
        </a:spcAft>
        <a:buClr>
          <a:schemeClr val="accent1"/>
        </a:buClr>
        <a:buSzPct val="70000"/>
        <a:buFont typeface="Wingdings" pitchFamily="2" charset="2"/>
        <a:buChar char="§"/>
        <a:tabLst/>
        <a:defRPr sz="1400" b="0" i="0" kern="1200">
          <a:solidFill>
            <a:schemeClr val="tx1"/>
          </a:solidFill>
          <a:latin typeface="Barlow" pitchFamily="2" charset="77"/>
          <a:ea typeface="+mn-ea"/>
          <a:cs typeface="+mn-cs"/>
        </a:defRPr>
      </a:lvl8pPr>
      <a:lvl9pPr marL="1371600" indent="-228600" algn="l" defTabSz="457200" rtl="0" eaLnBrk="1" latinLnBrk="0" hangingPunct="1">
        <a:lnSpc>
          <a:spcPct val="110000"/>
        </a:lnSpc>
        <a:spcBef>
          <a:spcPts val="0"/>
        </a:spcBef>
        <a:spcAft>
          <a:spcPts val="800"/>
        </a:spcAft>
        <a:buClr>
          <a:schemeClr val="accent1"/>
        </a:buClr>
        <a:buSzPct val="70000"/>
        <a:buFont typeface="Wingdings" pitchFamily="2" charset="2"/>
        <a:buChar char="§"/>
        <a:tabLst/>
        <a:defRPr sz="1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264" userDrawn="1">
          <p15:clr>
            <a:srgbClr val="F26B43"/>
          </p15:clr>
        </p15:guide>
        <p15:guide id="4" pos="1413" userDrawn="1">
          <p15:clr>
            <a:srgbClr val="F26B43"/>
          </p15:clr>
        </p15:guide>
        <p15:guide id="6" pos="3840" userDrawn="1">
          <p15:clr>
            <a:srgbClr val="F26B43"/>
          </p15:clr>
        </p15:guide>
        <p15:guide id="7" pos="5116" userDrawn="1">
          <p15:clr>
            <a:srgbClr val="F26B43"/>
          </p15:clr>
        </p15:guide>
        <p15:guide id="8" pos="6266" userDrawn="1">
          <p15:clr>
            <a:srgbClr val="F26B43"/>
          </p15:clr>
        </p15:guide>
        <p15:guide id="9" pos="7416" userDrawn="1">
          <p15:clr>
            <a:srgbClr val="F26B43"/>
          </p15:clr>
        </p15:guide>
        <p15:guide id="10" orient="horz" userDrawn="1">
          <p15:clr>
            <a:srgbClr val="F26B43"/>
          </p15:clr>
        </p15:guide>
        <p15:guide id="11" orient="horz" pos="4320" userDrawn="1">
          <p15:clr>
            <a:srgbClr val="F26B43"/>
          </p15:clr>
        </p15:guide>
        <p15:guide id="12" orient="horz" pos="624" userDrawn="1">
          <p15:clr>
            <a:srgbClr val="F26B43"/>
          </p15:clr>
        </p15:guide>
        <p15:guide id="20" orient="horz" pos="3920" userDrawn="1">
          <p15:clr>
            <a:srgbClr val="F26B43"/>
          </p15:clr>
        </p15:guide>
        <p15:guide id="22" pos="3962" userDrawn="1">
          <p15:clr>
            <a:srgbClr val="F26B43"/>
          </p15:clr>
        </p15:guide>
        <p15:guide id="23" pos="2570" userDrawn="1">
          <p15:clr>
            <a:srgbClr val="F26B43"/>
          </p15:clr>
        </p15:guide>
        <p15:guide id="24" pos="371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23.xml"/><Relationship Id="rId3" Type="http://schemas.openxmlformats.org/officeDocument/2006/relationships/customXml" Target="../ink/ink18.xml"/><Relationship Id="rId7" Type="http://schemas.openxmlformats.org/officeDocument/2006/relationships/customXml" Target="../ink/ink20.xml"/><Relationship Id="rId12" Type="http://schemas.openxmlformats.org/officeDocument/2006/relationships/image" Target="../media/image27.png"/><Relationship Id="rId2" Type="http://schemas.openxmlformats.org/officeDocument/2006/relationships/image" Target="../media/image11.png"/><Relationship Id="rId16"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customXml" Target="../ink/ink22.xml"/><Relationship Id="rId5" Type="http://schemas.openxmlformats.org/officeDocument/2006/relationships/customXml" Target="../ink/ink19.xml"/><Relationship Id="rId15" Type="http://schemas.openxmlformats.org/officeDocument/2006/relationships/customXml" Target="../ink/ink24.xml"/><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customXml" Target="../ink/ink21.xml"/><Relationship Id="rId1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hyperlink" Target="https://python.langchain.com/v0.1/docs/modules/data_connection/document_transformers/" TargetMode="External"/><Relationship Id="rId2" Type="http://schemas.openxmlformats.org/officeDocument/2006/relationships/hyperlink" Target="https://platform.openai.com/docs/guides/embedding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1.png"/><Relationship Id="rId7" Type="http://schemas.openxmlformats.org/officeDocument/2006/relationships/image" Target="../media/image13.png"/><Relationship Id="rId2" Type="http://schemas.microsoft.com/office/2018/10/relationships/comments" Target="../comments/modernComment_7FFFF110_E0F5DEC.xml"/><Relationship Id="rId1" Type="http://schemas.openxmlformats.org/officeDocument/2006/relationships/slideLayout" Target="../slideLayouts/slideLayout3.xml"/><Relationship Id="rId6" Type="http://schemas.openxmlformats.org/officeDocument/2006/relationships/customXml" Target="../ink/ink2.xml"/><Relationship Id="rId5" Type="http://schemas.openxmlformats.org/officeDocument/2006/relationships/image" Target="../media/image12.png"/><Relationship Id="rId4" Type="http://schemas.openxmlformats.org/officeDocument/2006/relationships/customXml" Target="../ink/ink1.xml"/><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8/10/relationships/comments" Target="../comments/modernComment_7FFFF113_D923F05E.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9.xml"/><Relationship Id="rId18" Type="http://schemas.openxmlformats.org/officeDocument/2006/relationships/image" Target="../media/image23.png"/><Relationship Id="rId26" Type="http://schemas.openxmlformats.org/officeDocument/2006/relationships/customXml" Target="../ink/ink15.xml"/><Relationship Id="rId3" Type="http://schemas.openxmlformats.org/officeDocument/2006/relationships/customXml" Target="../ink/ink4.xml"/><Relationship Id="rId21" Type="http://schemas.openxmlformats.org/officeDocument/2006/relationships/customXml" Target="../ink/ink13.xml"/><Relationship Id="rId7" Type="http://schemas.openxmlformats.org/officeDocument/2006/relationships/customXml" Target="../ink/ink6.xml"/><Relationship Id="rId12" Type="http://schemas.openxmlformats.org/officeDocument/2006/relationships/image" Target="../media/image20.png"/><Relationship Id="rId17" Type="http://schemas.openxmlformats.org/officeDocument/2006/relationships/customXml" Target="../ink/ink11.xml"/><Relationship Id="rId25"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2.png"/><Relationship Id="rId20" Type="http://schemas.openxmlformats.org/officeDocument/2006/relationships/image" Target="../media/image24.png"/><Relationship Id="rId29"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customXml" Target="../ink/ink8.xml"/><Relationship Id="rId24" Type="http://schemas.openxmlformats.org/officeDocument/2006/relationships/customXml" Target="../ink/ink14.xml"/><Relationship Id="rId5" Type="http://schemas.openxmlformats.org/officeDocument/2006/relationships/customXml" Target="../ink/ink5.xml"/><Relationship Id="rId15" Type="http://schemas.openxmlformats.org/officeDocument/2006/relationships/customXml" Target="../ink/ink10.xml"/><Relationship Id="rId23" Type="http://schemas.openxmlformats.org/officeDocument/2006/relationships/hyperlink" Target="https://gitlab.analog.com/aaldujai/ml_challenge_as24/-/blob/master/data/log_metadata/mlchallenge_labels.csv" TargetMode="External"/><Relationship Id="rId28" Type="http://schemas.openxmlformats.org/officeDocument/2006/relationships/customXml" Target="../ink/ink16.xml"/><Relationship Id="rId10" Type="http://schemas.openxmlformats.org/officeDocument/2006/relationships/image" Target="../media/image19.png"/><Relationship Id="rId19" Type="http://schemas.openxmlformats.org/officeDocument/2006/relationships/customXml" Target="../ink/ink12.xml"/><Relationship Id="rId31" Type="http://schemas.openxmlformats.org/officeDocument/2006/relationships/image" Target="../media/image29.png"/><Relationship Id="rId4" Type="http://schemas.openxmlformats.org/officeDocument/2006/relationships/image" Target="../media/image16.png"/><Relationship Id="rId9" Type="http://schemas.openxmlformats.org/officeDocument/2006/relationships/customXml" Target="../ink/ink7.xml"/><Relationship Id="rId14" Type="http://schemas.openxmlformats.org/officeDocument/2006/relationships/image" Target="../media/image21.png"/><Relationship Id="rId22" Type="http://schemas.openxmlformats.org/officeDocument/2006/relationships/image" Target="../media/image25.png"/><Relationship Id="rId27" Type="http://schemas.openxmlformats.org/officeDocument/2006/relationships/image" Target="../media/image27.png"/><Relationship Id="rId30" Type="http://schemas.openxmlformats.org/officeDocument/2006/relationships/customXml" Target="../ink/ink17.xml"/></Relationships>
</file>

<file path=ppt/slides/_rels/slide9.xml.rels><?xml version="1.0" encoding="UTF-8" standalone="yes"?>
<Relationships xmlns="http://schemas.openxmlformats.org/package/2006/relationships"><Relationship Id="rId3" Type="http://schemas.openxmlformats.org/officeDocument/2006/relationships/hyperlink" Target="https://gitlab.analog.com/aaldujai/ml_challenge_as24/-/blob/master/docs/PYENV.md" TargetMode="External"/><Relationship Id="rId2" Type="http://schemas.openxmlformats.org/officeDocument/2006/relationships/hyperlink" Target="https://gitlab.analog.com/aaldujai/ml_challenge_as24" TargetMode="External"/><Relationship Id="rId1" Type="http://schemas.openxmlformats.org/officeDocument/2006/relationships/slideLayout" Target="../slideLayouts/slideLayout3.xml"/><Relationship Id="rId5" Type="http://schemas.openxmlformats.org/officeDocument/2006/relationships/hyperlink" Target="https://gitlab.analog.com/aaldujai/ml_challenge_as24/-/blob/master/notebooks/simple_baseline.ipynb" TargetMode="External"/><Relationship Id="rId4" Type="http://schemas.openxmlformats.org/officeDocument/2006/relationships/hyperlink" Target="https://gitlab.analog.com/aaldujai/ml_challenge_as24/-/blob/master/docs/DATA.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C289C3-0BF9-2EE6-719B-1F0FD605C8AD}"/>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B4CAD068-32AB-A0BF-1341-A95ABFAF241C}"/>
              </a:ext>
            </a:extLst>
          </p:cNvPr>
          <p:cNvSpPr>
            <a:spLocks noGrp="1"/>
          </p:cNvSpPr>
          <p:nvPr>
            <p:ph type="body" sz="quarter" idx="15"/>
          </p:nvPr>
        </p:nvSpPr>
        <p:spPr/>
        <p:txBody>
          <a:bodyPr/>
          <a:lstStyle/>
          <a:p>
            <a:endParaRPr lang="en-US"/>
          </a:p>
        </p:txBody>
      </p:sp>
      <p:sp>
        <p:nvSpPr>
          <p:cNvPr id="4" name="Text Placeholder 3">
            <a:extLst>
              <a:ext uri="{FF2B5EF4-FFF2-40B4-BE49-F238E27FC236}">
                <a16:creationId xmlns:a16="http://schemas.microsoft.com/office/drawing/2014/main" id="{8749E0F9-B100-89AE-001A-B27E8B5465FA}"/>
              </a:ext>
            </a:extLst>
          </p:cNvPr>
          <p:cNvSpPr>
            <a:spLocks noGrp="1"/>
          </p:cNvSpPr>
          <p:nvPr>
            <p:ph type="body" sz="quarter" idx="10"/>
          </p:nvPr>
        </p:nvSpPr>
        <p:spPr/>
        <p:txBody>
          <a:bodyPr/>
          <a:lstStyle/>
          <a:p>
            <a:r>
              <a:rPr lang="en-US" sz="3600"/>
              <a:t>AI/ML Challenge @ Algorithms Summit 2024</a:t>
            </a:r>
          </a:p>
        </p:txBody>
      </p:sp>
    </p:spTree>
    <p:extLst>
      <p:ext uri="{BB962C8B-B14F-4D97-AF65-F5344CB8AC3E}">
        <p14:creationId xmlns:p14="http://schemas.microsoft.com/office/powerpoint/2010/main" val="135483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B03B-159B-829B-2AB1-B7B934994318}"/>
              </a:ext>
            </a:extLst>
          </p:cNvPr>
          <p:cNvSpPr>
            <a:spLocks noGrp="1"/>
          </p:cNvSpPr>
          <p:nvPr>
            <p:ph type="title"/>
          </p:nvPr>
        </p:nvSpPr>
        <p:spPr/>
        <p:txBody>
          <a:bodyPr/>
          <a:lstStyle/>
          <a:p>
            <a:r>
              <a:rPr lang="en-US"/>
              <a:t>On the Baseline</a:t>
            </a:r>
          </a:p>
        </p:txBody>
      </p:sp>
      <p:sp>
        <p:nvSpPr>
          <p:cNvPr id="4" name="Footer Placeholder 3">
            <a:extLst>
              <a:ext uri="{FF2B5EF4-FFF2-40B4-BE49-F238E27FC236}">
                <a16:creationId xmlns:a16="http://schemas.microsoft.com/office/drawing/2014/main" id="{B9AEEE0B-FD3A-DE52-EE8A-F0019D8FC2ED}"/>
              </a:ext>
            </a:extLst>
          </p:cNvPr>
          <p:cNvSpPr>
            <a:spLocks noGrp="1"/>
          </p:cNvSpPr>
          <p:nvPr>
            <p:ph type="ftr" sz="quarter" idx="3"/>
          </p:nvPr>
        </p:nvSpPr>
        <p:spPr/>
        <p:txBody>
          <a:bodyPr/>
          <a:lstStyle/>
          <a:p>
            <a:r>
              <a:rPr lang="en-IE"/>
              <a:t>Analog Devices Confidential Information—Not for External Distribution. ©2024 Analog Devices, Inc. All Rights Reserved.</a:t>
            </a:r>
          </a:p>
        </p:txBody>
      </p:sp>
      <p:sp>
        <p:nvSpPr>
          <p:cNvPr id="5" name="Slide Number Placeholder 4">
            <a:extLst>
              <a:ext uri="{FF2B5EF4-FFF2-40B4-BE49-F238E27FC236}">
                <a16:creationId xmlns:a16="http://schemas.microsoft.com/office/drawing/2014/main" id="{78748A67-80B5-D2F0-996E-D0C9B0475F70}"/>
              </a:ext>
            </a:extLst>
          </p:cNvPr>
          <p:cNvSpPr>
            <a:spLocks noGrp="1"/>
          </p:cNvSpPr>
          <p:nvPr>
            <p:ph type="sldNum" sz="quarter" idx="4"/>
          </p:nvPr>
        </p:nvSpPr>
        <p:spPr/>
        <p:txBody>
          <a:bodyPr/>
          <a:lstStyle/>
          <a:p>
            <a:pPr>
              <a:defRPr/>
            </a:pPr>
            <a:fld id="{A9CE67A1-BA7F-A74E-B5D7-615746DEEC2B}" type="slidenum">
              <a:rPr lang="en-US" smtClean="0"/>
              <a:pPr>
                <a:defRPr/>
              </a:pPr>
              <a:t>10</a:t>
            </a:fld>
            <a:endParaRPr lang="en-US"/>
          </a:p>
        </p:txBody>
      </p:sp>
      <p:pic>
        <p:nvPicPr>
          <p:cNvPr id="6" name="Content Placeholder 5">
            <a:extLst>
              <a:ext uri="{FF2B5EF4-FFF2-40B4-BE49-F238E27FC236}">
                <a16:creationId xmlns:a16="http://schemas.microsoft.com/office/drawing/2014/main" id="{E6B62685-34A2-AF1A-EF4A-4B466BC2EE7C}"/>
              </a:ext>
            </a:extLst>
          </p:cNvPr>
          <p:cNvPicPr>
            <a:picLocks noChangeAspect="1"/>
          </p:cNvPicPr>
          <p:nvPr/>
        </p:nvPicPr>
        <p:blipFill rotWithShape="1">
          <a:blip r:embed="rId2"/>
          <a:srcRect l="7167" t="4596" r="12165" b="2664"/>
          <a:stretch/>
        </p:blipFill>
        <p:spPr>
          <a:xfrm>
            <a:off x="541540" y="1942161"/>
            <a:ext cx="5573475" cy="34883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7" name="Group 6">
            <a:extLst>
              <a:ext uri="{FF2B5EF4-FFF2-40B4-BE49-F238E27FC236}">
                <a16:creationId xmlns:a16="http://schemas.microsoft.com/office/drawing/2014/main" id="{6077FBB0-5B4A-B9EB-7C65-932D1DAD7DA1}"/>
              </a:ext>
            </a:extLst>
          </p:cNvPr>
          <p:cNvGrpSpPr/>
          <p:nvPr/>
        </p:nvGrpSpPr>
        <p:grpSpPr>
          <a:xfrm>
            <a:off x="584938" y="4842252"/>
            <a:ext cx="5168880" cy="1424880"/>
            <a:chOff x="584938" y="4842252"/>
            <a:chExt cx="5168880" cy="1424880"/>
          </a:xfrm>
        </p:grpSpPr>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49740308-5950-7CB9-7C6F-ED41680E08DA}"/>
                    </a:ext>
                  </a:extLst>
                </p14:cNvPr>
                <p14:cNvContentPartPr/>
                <p14:nvPr/>
              </p14:nvContentPartPr>
              <p14:xfrm>
                <a:off x="584938" y="4842252"/>
                <a:ext cx="1216080" cy="526320"/>
              </p14:xfrm>
            </p:contentPart>
          </mc:Choice>
          <mc:Fallback xmlns="">
            <p:pic>
              <p:nvPicPr>
                <p:cNvPr id="8" name="Ink 7">
                  <a:extLst>
                    <a:ext uri="{FF2B5EF4-FFF2-40B4-BE49-F238E27FC236}">
                      <a16:creationId xmlns:a16="http://schemas.microsoft.com/office/drawing/2014/main" id="{49740308-5950-7CB9-7C6F-ED41680E08DA}"/>
                    </a:ext>
                  </a:extLst>
                </p:cNvPr>
                <p:cNvPicPr/>
                <p:nvPr/>
              </p:nvPicPr>
              <p:blipFill>
                <a:blip r:embed="rId4"/>
                <a:stretch>
                  <a:fillRect/>
                </a:stretch>
              </p:blipFill>
              <p:spPr>
                <a:xfrm>
                  <a:off x="575935" y="4833258"/>
                  <a:ext cx="1233725" cy="543948"/>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6E2AA7AF-7786-50F8-AA6B-959E71799C6A}"/>
                    </a:ext>
                  </a:extLst>
                </p14:cNvPr>
                <p14:cNvContentPartPr/>
                <p14:nvPr/>
              </p14:nvContentPartPr>
              <p14:xfrm>
                <a:off x="1660978" y="5250492"/>
                <a:ext cx="3975120" cy="1016640"/>
              </p14:xfrm>
            </p:contentPart>
          </mc:Choice>
          <mc:Fallback xmlns="">
            <p:pic>
              <p:nvPicPr>
                <p:cNvPr id="9" name="Ink 8">
                  <a:extLst>
                    <a:ext uri="{FF2B5EF4-FFF2-40B4-BE49-F238E27FC236}">
                      <a16:creationId xmlns:a16="http://schemas.microsoft.com/office/drawing/2014/main" id="{6E2AA7AF-7786-50F8-AA6B-959E71799C6A}"/>
                    </a:ext>
                  </a:extLst>
                </p:cNvPr>
                <p:cNvPicPr/>
                <p:nvPr/>
              </p:nvPicPr>
              <p:blipFill>
                <a:blip r:embed="rId6"/>
                <a:stretch>
                  <a:fillRect/>
                </a:stretch>
              </p:blipFill>
              <p:spPr>
                <a:xfrm>
                  <a:off x="1651978" y="5241492"/>
                  <a:ext cx="3992760" cy="1034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C2E39567-AFC2-180C-1DAF-8B870DEDD3B4}"/>
                    </a:ext>
                  </a:extLst>
                </p14:cNvPr>
                <p14:cNvContentPartPr/>
                <p14:nvPr/>
              </p14:nvContentPartPr>
              <p14:xfrm>
                <a:off x="5522698" y="6027372"/>
                <a:ext cx="231120" cy="218880"/>
              </p14:xfrm>
            </p:contentPart>
          </mc:Choice>
          <mc:Fallback xmlns="">
            <p:pic>
              <p:nvPicPr>
                <p:cNvPr id="10" name="Ink 9">
                  <a:extLst>
                    <a:ext uri="{FF2B5EF4-FFF2-40B4-BE49-F238E27FC236}">
                      <a16:creationId xmlns:a16="http://schemas.microsoft.com/office/drawing/2014/main" id="{C2E39567-AFC2-180C-1DAF-8B870DEDD3B4}"/>
                    </a:ext>
                  </a:extLst>
                </p:cNvPr>
                <p:cNvPicPr/>
                <p:nvPr/>
              </p:nvPicPr>
              <p:blipFill>
                <a:blip r:embed="rId8"/>
                <a:stretch>
                  <a:fillRect/>
                </a:stretch>
              </p:blipFill>
              <p:spPr>
                <a:xfrm>
                  <a:off x="5513684" y="6018372"/>
                  <a:ext cx="248788" cy="236520"/>
                </a:xfrm>
                <a:prstGeom prst="rect">
                  <a:avLst/>
                </a:prstGeom>
              </p:spPr>
            </p:pic>
          </mc:Fallback>
        </mc:AlternateContent>
      </p:grpSp>
      <p:sp>
        <p:nvSpPr>
          <p:cNvPr id="11" name="Rectangle 10">
            <a:extLst>
              <a:ext uri="{FF2B5EF4-FFF2-40B4-BE49-F238E27FC236}">
                <a16:creationId xmlns:a16="http://schemas.microsoft.com/office/drawing/2014/main" id="{A3F583BC-6479-7B38-DCEA-D71C1E4D513A}"/>
              </a:ext>
            </a:extLst>
          </p:cNvPr>
          <p:cNvSpPr/>
          <p:nvPr/>
        </p:nvSpPr>
        <p:spPr>
          <a:xfrm>
            <a:off x="8120963" y="5594470"/>
            <a:ext cx="1376855" cy="672662"/>
          </a:xfrm>
          <a:prstGeom prst="rect">
            <a:avLst/>
          </a:prstGeom>
          <a:solidFill>
            <a:schemeClr val="bg1"/>
          </a:solidFill>
          <a:ln>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spcBef>
                <a:spcPts val="600"/>
              </a:spcBef>
              <a:spcAft>
                <a:spcPts val="800"/>
              </a:spcAft>
              <a:buClr>
                <a:schemeClr val="accent1"/>
              </a:buClr>
              <a:buSzPct val="70000"/>
            </a:pPr>
            <a:r>
              <a:rPr lang="en-US">
                <a:solidFill>
                  <a:srgbClr val="000000"/>
                </a:solidFill>
                <a:latin typeface="Barlow" pitchFamily="2" charset="77"/>
                <a:cs typeface="Arial" panose="020B0604020202020204" pitchFamily="34" charset="0"/>
              </a:rPr>
              <a:t>Clustering</a:t>
            </a:r>
          </a:p>
        </p:txBody>
      </p:sp>
      <p:sp>
        <p:nvSpPr>
          <p:cNvPr id="12" name="Rectangle 11">
            <a:extLst>
              <a:ext uri="{FF2B5EF4-FFF2-40B4-BE49-F238E27FC236}">
                <a16:creationId xmlns:a16="http://schemas.microsoft.com/office/drawing/2014/main" id="{7DC3C864-9DBB-85F9-D2E6-DAE40BC3C48A}"/>
              </a:ext>
            </a:extLst>
          </p:cNvPr>
          <p:cNvSpPr/>
          <p:nvPr/>
        </p:nvSpPr>
        <p:spPr>
          <a:xfrm>
            <a:off x="6360923" y="5594470"/>
            <a:ext cx="1376855" cy="672662"/>
          </a:xfrm>
          <a:prstGeom prst="rect">
            <a:avLst/>
          </a:prstGeom>
          <a:solidFill>
            <a:schemeClr val="bg1"/>
          </a:solidFill>
          <a:ln>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spcBef>
                <a:spcPts val="600"/>
              </a:spcBef>
              <a:spcAft>
                <a:spcPts val="800"/>
              </a:spcAft>
              <a:buClr>
                <a:schemeClr val="accent1"/>
              </a:buClr>
              <a:buSzPct val="70000"/>
            </a:pPr>
            <a:r>
              <a:rPr lang="en-US">
                <a:solidFill>
                  <a:srgbClr val="000000"/>
                </a:solidFill>
                <a:latin typeface="Barlow" pitchFamily="2" charset="77"/>
                <a:cs typeface="Arial" panose="020B0604020202020204" pitchFamily="34" charset="0"/>
              </a:rPr>
              <a:t>Parsing</a:t>
            </a:r>
          </a:p>
        </p:txBody>
      </p:sp>
      <p:sp>
        <p:nvSpPr>
          <p:cNvPr id="19" name="Vertical Scroll 18">
            <a:extLst>
              <a:ext uri="{FF2B5EF4-FFF2-40B4-BE49-F238E27FC236}">
                <a16:creationId xmlns:a16="http://schemas.microsoft.com/office/drawing/2014/main" id="{6F6BC21E-03D8-C1EC-CEF0-511F4A23AF7B}"/>
              </a:ext>
            </a:extLst>
          </p:cNvPr>
          <p:cNvSpPr/>
          <p:nvPr/>
        </p:nvSpPr>
        <p:spPr>
          <a:xfrm>
            <a:off x="10024138" y="5465605"/>
            <a:ext cx="2007379" cy="928068"/>
          </a:xfrm>
          <a:prstGeom prst="verticalScroll">
            <a:avLst/>
          </a:prstGeom>
          <a:solidFill>
            <a:schemeClr val="bg1"/>
          </a:solidFill>
          <a:ln>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spcBef>
                <a:spcPts val="600"/>
              </a:spcBef>
              <a:spcAft>
                <a:spcPts val="800"/>
              </a:spcAft>
              <a:buClr>
                <a:schemeClr val="accent1"/>
              </a:buClr>
              <a:buSzPct val="70000"/>
            </a:pPr>
            <a:r>
              <a:rPr lang="en-US" sz="1200">
                <a:solidFill>
                  <a:schemeClr val="tx1"/>
                </a:solidFill>
              </a:rPr>
              <a:t>your_submission.csv</a:t>
            </a:r>
            <a:endParaRPr lang="en-US" sz="1200">
              <a:solidFill>
                <a:schemeClr val="tx1"/>
              </a:solidFill>
              <a:effectLst/>
            </a:endParaRPr>
          </a:p>
          <a:p>
            <a:pPr algn="l" defTabSz="457200">
              <a:spcBef>
                <a:spcPts val="600"/>
              </a:spcBef>
              <a:spcAft>
                <a:spcPts val="800"/>
              </a:spcAft>
              <a:buClr>
                <a:schemeClr val="accent1"/>
              </a:buClr>
              <a:buSzPct val="70000"/>
            </a:pPr>
            <a:endParaRPr lang="en-US" sz="1200">
              <a:solidFill>
                <a:srgbClr val="000000"/>
              </a:solidFill>
              <a:latin typeface="Barlow" pitchFamily="2" charset="77"/>
              <a:cs typeface="Arial" panose="020B0604020202020204" pitchFamily="34" charset="0"/>
            </a:endParaRPr>
          </a:p>
        </p:txBody>
      </p:sp>
      <p:sp>
        <p:nvSpPr>
          <p:cNvPr id="21" name="TextBox 20">
            <a:extLst>
              <a:ext uri="{FF2B5EF4-FFF2-40B4-BE49-F238E27FC236}">
                <a16:creationId xmlns:a16="http://schemas.microsoft.com/office/drawing/2014/main" id="{F608E2D4-54C1-95F1-1E4A-2EEBF9425013}"/>
              </a:ext>
            </a:extLst>
          </p:cNvPr>
          <p:cNvSpPr txBox="1"/>
          <p:nvPr/>
        </p:nvSpPr>
        <p:spPr>
          <a:xfrm>
            <a:off x="6476094" y="3794235"/>
            <a:ext cx="3289738" cy="620822"/>
          </a:xfrm>
          <a:prstGeom prst="rect">
            <a:avLst/>
          </a:prstGeom>
        </p:spPr>
        <p:txBody>
          <a:bodyPr vert="horz" wrap="square" lIns="0" tIns="0" rIns="0" bIns="0" rtlCol="0" anchor="t" anchorCtr="0">
            <a:normAutofit fontScale="85000" lnSpcReduction="10000"/>
          </a:bodyPr>
          <a:lstStyle/>
          <a:p>
            <a:pPr algn="l"/>
            <a:r>
              <a:rPr lang="en-US"/>
              <a:t>Check </a:t>
            </a:r>
            <a:r>
              <a:rPr lang="en-US" b="1"/>
              <a:t>scripts/embed_mlchallenge_data.py</a:t>
            </a:r>
          </a:p>
        </p:txBody>
      </p:sp>
      <p:cxnSp>
        <p:nvCxnSpPr>
          <p:cNvPr id="23" name="Straight Arrow Connector 22">
            <a:extLst>
              <a:ext uri="{FF2B5EF4-FFF2-40B4-BE49-F238E27FC236}">
                <a16:creationId xmlns:a16="http://schemas.microsoft.com/office/drawing/2014/main" id="{AB30A51C-D5D5-BF5B-2C70-09EC28695C2E}"/>
              </a:ext>
            </a:extLst>
          </p:cNvPr>
          <p:cNvCxnSpPr>
            <a:cxnSpLocks/>
          </p:cNvCxnSpPr>
          <p:nvPr/>
        </p:nvCxnSpPr>
        <p:spPr>
          <a:xfrm>
            <a:off x="6752406" y="4415057"/>
            <a:ext cx="0" cy="1015491"/>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E3F273A8-3416-2EE0-8BBC-DBDF97112E39}"/>
              </a:ext>
            </a:extLst>
          </p:cNvPr>
          <p:cNvSpPr txBox="1"/>
          <p:nvPr/>
        </p:nvSpPr>
        <p:spPr>
          <a:xfrm>
            <a:off x="8120963" y="4555385"/>
            <a:ext cx="3289738" cy="620822"/>
          </a:xfrm>
          <a:prstGeom prst="rect">
            <a:avLst/>
          </a:prstGeom>
        </p:spPr>
        <p:txBody>
          <a:bodyPr vert="horz" wrap="square" lIns="0" tIns="0" rIns="0" bIns="0" rtlCol="0" anchor="t" anchorCtr="0">
            <a:normAutofit/>
          </a:bodyPr>
          <a:lstStyle/>
          <a:p>
            <a:pPr algn="l"/>
            <a:r>
              <a:rPr lang="en-US" sz="1500"/>
              <a:t>Check </a:t>
            </a:r>
            <a:r>
              <a:rPr lang="en-US" sz="1500" b="1"/>
              <a:t>notebooks/</a:t>
            </a:r>
            <a:r>
              <a:rPr lang="en-US" sz="1500" b="1" err="1"/>
              <a:t>simple_baseline.ipynb</a:t>
            </a:r>
            <a:endParaRPr lang="en-US" sz="1500" b="1"/>
          </a:p>
        </p:txBody>
      </p:sp>
      <p:cxnSp>
        <p:nvCxnSpPr>
          <p:cNvPr id="27" name="Straight Arrow Connector 26">
            <a:extLst>
              <a:ext uri="{FF2B5EF4-FFF2-40B4-BE49-F238E27FC236}">
                <a16:creationId xmlns:a16="http://schemas.microsoft.com/office/drawing/2014/main" id="{72C66101-682F-0442-9E35-157AD4EA6A1F}"/>
              </a:ext>
            </a:extLst>
          </p:cNvPr>
          <p:cNvCxnSpPr>
            <a:cxnSpLocks/>
          </p:cNvCxnSpPr>
          <p:nvPr/>
        </p:nvCxnSpPr>
        <p:spPr>
          <a:xfrm>
            <a:off x="8809390" y="5086724"/>
            <a:ext cx="0" cy="378881"/>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31" name="Group 30">
            <a:extLst>
              <a:ext uri="{FF2B5EF4-FFF2-40B4-BE49-F238E27FC236}">
                <a16:creationId xmlns:a16="http://schemas.microsoft.com/office/drawing/2014/main" id="{0D245DB5-B131-9A23-5180-19A95BFE69C5}"/>
              </a:ext>
            </a:extLst>
          </p:cNvPr>
          <p:cNvGrpSpPr/>
          <p:nvPr/>
        </p:nvGrpSpPr>
        <p:grpSpPr>
          <a:xfrm>
            <a:off x="7831738" y="5897052"/>
            <a:ext cx="259920" cy="154080"/>
            <a:chOff x="7831738" y="5897052"/>
            <a:chExt cx="259920" cy="154080"/>
          </a:xfrm>
        </p:grpSpPr>
        <mc:AlternateContent xmlns:mc="http://schemas.openxmlformats.org/markup-compatibility/2006" xmlns:p14="http://schemas.microsoft.com/office/powerpoint/2010/main">
          <mc:Choice Requires="p14">
            <p:contentPart p14:bwMode="auto" r:id="rId9">
              <p14:nvContentPartPr>
                <p14:cNvPr id="29" name="Ink 28">
                  <a:extLst>
                    <a:ext uri="{FF2B5EF4-FFF2-40B4-BE49-F238E27FC236}">
                      <a16:creationId xmlns:a16="http://schemas.microsoft.com/office/drawing/2014/main" id="{19469C5C-3C53-08B9-F23F-9FD28705FDA5}"/>
                    </a:ext>
                  </a:extLst>
                </p14:cNvPr>
                <p14:cNvContentPartPr/>
                <p14:nvPr/>
              </p14:nvContentPartPr>
              <p14:xfrm>
                <a:off x="7831738" y="5959692"/>
                <a:ext cx="217800" cy="5040"/>
              </p14:xfrm>
            </p:contentPart>
          </mc:Choice>
          <mc:Fallback xmlns="">
            <p:pic>
              <p:nvPicPr>
                <p:cNvPr id="29" name="Ink 28">
                  <a:extLst>
                    <a:ext uri="{FF2B5EF4-FFF2-40B4-BE49-F238E27FC236}">
                      <a16:creationId xmlns:a16="http://schemas.microsoft.com/office/drawing/2014/main" id="{19469C5C-3C53-08B9-F23F-9FD28705FDA5}"/>
                    </a:ext>
                  </a:extLst>
                </p:cNvPr>
                <p:cNvPicPr/>
                <p:nvPr/>
              </p:nvPicPr>
              <p:blipFill>
                <a:blip r:embed="rId10"/>
                <a:stretch>
                  <a:fillRect/>
                </a:stretch>
              </p:blipFill>
              <p:spPr>
                <a:xfrm>
                  <a:off x="7822738" y="5951292"/>
                  <a:ext cx="23544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 name="Ink 29">
                  <a:extLst>
                    <a:ext uri="{FF2B5EF4-FFF2-40B4-BE49-F238E27FC236}">
                      <a16:creationId xmlns:a16="http://schemas.microsoft.com/office/drawing/2014/main" id="{9BDFB723-A588-8B53-429F-04966BA21992}"/>
                    </a:ext>
                  </a:extLst>
                </p14:cNvPr>
                <p14:cNvContentPartPr/>
                <p14:nvPr/>
              </p14:nvContentPartPr>
              <p14:xfrm>
                <a:off x="7932898" y="5897052"/>
                <a:ext cx="158760" cy="154080"/>
              </p14:xfrm>
            </p:contentPart>
          </mc:Choice>
          <mc:Fallback xmlns="">
            <p:pic>
              <p:nvPicPr>
                <p:cNvPr id="30" name="Ink 29">
                  <a:extLst>
                    <a:ext uri="{FF2B5EF4-FFF2-40B4-BE49-F238E27FC236}">
                      <a16:creationId xmlns:a16="http://schemas.microsoft.com/office/drawing/2014/main" id="{9BDFB723-A588-8B53-429F-04966BA21992}"/>
                    </a:ext>
                  </a:extLst>
                </p:cNvPr>
                <p:cNvPicPr/>
                <p:nvPr/>
              </p:nvPicPr>
              <p:blipFill>
                <a:blip r:embed="rId12"/>
                <a:stretch>
                  <a:fillRect/>
                </a:stretch>
              </p:blipFill>
              <p:spPr>
                <a:xfrm>
                  <a:off x="7923918" y="5888052"/>
                  <a:ext cx="176360" cy="171720"/>
                </a:xfrm>
                <a:prstGeom prst="rect">
                  <a:avLst/>
                </a:prstGeom>
              </p:spPr>
            </p:pic>
          </mc:Fallback>
        </mc:AlternateContent>
      </p:grpSp>
      <p:grpSp>
        <p:nvGrpSpPr>
          <p:cNvPr id="37" name="Group 36">
            <a:extLst>
              <a:ext uri="{FF2B5EF4-FFF2-40B4-BE49-F238E27FC236}">
                <a16:creationId xmlns:a16="http://schemas.microsoft.com/office/drawing/2014/main" id="{DCBCB720-238D-B452-7B79-B8FA2C0FE8E0}"/>
              </a:ext>
            </a:extLst>
          </p:cNvPr>
          <p:cNvGrpSpPr/>
          <p:nvPr/>
        </p:nvGrpSpPr>
        <p:grpSpPr>
          <a:xfrm>
            <a:off x="9652618" y="5892012"/>
            <a:ext cx="327600" cy="178200"/>
            <a:chOff x="9652618" y="5892012"/>
            <a:chExt cx="327600" cy="178200"/>
          </a:xfrm>
        </p:grpSpPr>
        <mc:AlternateContent xmlns:mc="http://schemas.openxmlformats.org/markup-compatibility/2006" xmlns:p14="http://schemas.microsoft.com/office/powerpoint/2010/main">
          <mc:Choice Requires="p14">
            <p:contentPart p14:bwMode="auto" r:id="rId13">
              <p14:nvContentPartPr>
                <p14:cNvPr id="35" name="Ink 34">
                  <a:extLst>
                    <a:ext uri="{FF2B5EF4-FFF2-40B4-BE49-F238E27FC236}">
                      <a16:creationId xmlns:a16="http://schemas.microsoft.com/office/drawing/2014/main" id="{2E0571ED-6E78-0656-6BFA-D146E2D86BE6}"/>
                    </a:ext>
                  </a:extLst>
                </p14:cNvPr>
                <p14:cNvContentPartPr/>
                <p14:nvPr/>
              </p14:nvContentPartPr>
              <p14:xfrm>
                <a:off x="9652618" y="5949972"/>
                <a:ext cx="250200" cy="19440"/>
              </p14:xfrm>
            </p:contentPart>
          </mc:Choice>
          <mc:Fallback xmlns="">
            <p:pic>
              <p:nvPicPr>
                <p:cNvPr id="35" name="Ink 34">
                  <a:extLst>
                    <a:ext uri="{FF2B5EF4-FFF2-40B4-BE49-F238E27FC236}">
                      <a16:creationId xmlns:a16="http://schemas.microsoft.com/office/drawing/2014/main" id="{2E0571ED-6E78-0656-6BFA-D146E2D86BE6}"/>
                    </a:ext>
                  </a:extLst>
                </p:cNvPr>
                <p:cNvPicPr/>
                <p:nvPr/>
              </p:nvPicPr>
              <p:blipFill>
                <a:blip r:embed="rId14"/>
                <a:stretch>
                  <a:fillRect/>
                </a:stretch>
              </p:blipFill>
              <p:spPr>
                <a:xfrm>
                  <a:off x="9643618" y="5941136"/>
                  <a:ext cx="267840" cy="36759"/>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6" name="Ink 35">
                  <a:extLst>
                    <a:ext uri="{FF2B5EF4-FFF2-40B4-BE49-F238E27FC236}">
                      <a16:creationId xmlns:a16="http://schemas.microsoft.com/office/drawing/2014/main" id="{ACFC3AAD-2C67-0E07-2340-229497B6C963}"/>
                    </a:ext>
                  </a:extLst>
                </p14:cNvPr>
                <p14:cNvContentPartPr/>
                <p14:nvPr/>
              </p14:nvContentPartPr>
              <p14:xfrm>
                <a:off x="9785098" y="5892012"/>
                <a:ext cx="195120" cy="178200"/>
              </p14:xfrm>
            </p:contentPart>
          </mc:Choice>
          <mc:Fallback xmlns="">
            <p:pic>
              <p:nvPicPr>
                <p:cNvPr id="36" name="Ink 35">
                  <a:extLst>
                    <a:ext uri="{FF2B5EF4-FFF2-40B4-BE49-F238E27FC236}">
                      <a16:creationId xmlns:a16="http://schemas.microsoft.com/office/drawing/2014/main" id="{ACFC3AAD-2C67-0E07-2340-229497B6C963}"/>
                    </a:ext>
                  </a:extLst>
                </p:cNvPr>
                <p:cNvPicPr/>
                <p:nvPr/>
              </p:nvPicPr>
              <p:blipFill>
                <a:blip r:embed="rId16"/>
                <a:stretch>
                  <a:fillRect/>
                </a:stretch>
              </p:blipFill>
              <p:spPr>
                <a:xfrm>
                  <a:off x="9776098" y="5883012"/>
                  <a:ext cx="212760" cy="195840"/>
                </a:xfrm>
                <a:prstGeom prst="rect">
                  <a:avLst/>
                </a:prstGeom>
              </p:spPr>
            </p:pic>
          </mc:Fallback>
        </mc:AlternateContent>
      </p:grpSp>
    </p:spTree>
    <p:extLst>
      <p:ext uri="{BB962C8B-B14F-4D97-AF65-F5344CB8AC3E}">
        <p14:creationId xmlns:p14="http://schemas.microsoft.com/office/powerpoint/2010/main" val="252613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551A4-CC6D-13BB-4BC1-6F229C3FA839}"/>
              </a:ext>
            </a:extLst>
          </p:cNvPr>
          <p:cNvSpPr>
            <a:spLocks noGrp="1"/>
          </p:cNvSpPr>
          <p:nvPr>
            <p:ph type="title"/>
          </p:nvPr>
        </p:nvSpPr>
        <p:spPr/>
        <p:txBody>
          <a:bodyPr/>
          <a:lstStyle/>
          <a:p>
            <a:r>
              <a:rPr lang="en-US"/>
              <a:t>On the Baseline</a:t>
            </a:r>
            <a:br>
              <a:rPr lang="en-US"/>
            </a:br>
            <a:endParaRPr lang="en-US"/>
          </a:p>
        </p:txBody>
      </p:sp>
      <p:sp>
        <p:nvSpPr>
          <p:cNvPr id="3" name="Content Placeholder 2">
            <a:extLst>
              <a:ext uri="{FF2B5EF4-FFF2-40B4-BE49-F238E27FC236}">
                <a16:creationId xmlns:a16="http://schemas.microsoft.com/office/drawing/2014/main" id="{46D67371-3AED-DA6C-6DFB-B2804C131A69}"/>
              </a:ext>
            </a:extLst>
          </p:cNvPr>
          <p:cNvSpPr>
            <a:spLocks noGrp="1"/>
          </p:cNvSpPr>
          <p:nvPr>
            <p:ph idx="10"/>
          </p:nvPr>
        </p:nvSpPr>
        <p:spPr/>
        <p:txBody>
          <a:bodyPr/>
          <a:lstStyle/>
          <a:p>
            <a:pPr marL="285750" indent="-285750" algn="l">
              <a:buFont typeface="Arial" panose="020B0604020202020204" pitchFamily="34" charset="0"/>
              <a:buChar char="•"/>
            </a:pPr>
            <a:r>
              <a:rPr lang="en-US" b="0" i="0" u="none" strike="noStrike">
                <a:solidFill>
                  <a:srgbClr val="000000"/>
                </a:solidFill>
                <a:effectLst/>
              </a:rPr>
              <a:t>The baseline implements the following steps to bin/cluster the log files:</a:t>
            </a:r>
          </a:p>
          <a:p>
            <a:pPr algn="l"/>
            <a:endParaRPr lang="en-US" b="0" i="0" u="none" strike="noStrike">
              <a:solidFill>
                <a:srgbClr val="000000"/>
              </a:solidFill>
              <a:effectLst/>
            </a:endParaRPr>
          </a:p>
          <a:p>
            <a:pPr marL="342900" indent="-342900" algn="l">
              <a:buFont typeface="+mj-lt"/>
              <a:buAutoNum type="arabicPeriod"/>
            </a:pPr>
            <a:r>
              <a:rPr lang="en-US" b="0" i="0" u="none" strike="noStrike">
                <a:solidFill>
                  <a:srgbClr val="000000"/>
                </a:solidFill>
                <a:effectLst/>
              </a:rPr>
              <a:t>Embed log files into an embedding space (see </a:t>
            </a:r>
            <a:r>
              <a:rPr lang="en-US" b="0" i="0" u="none" strike="noStrike">
                <a:solidFill>
                  <a:srgbClr val="000000"/>
                </a:solidFill>
                <a:effectLst/>
                <a:hlinkClick r:id="rId2"/>
              </a:rPr>
              <a:t>here</a:t>
            </a:r>
            <a:r>
              <a:rPr lang="en-US" b="0" i="0" u="none" strike="noStrike">
                <a:solidFill>
                  <a:srgbClr val="000000"/>
                </a:solidFill>
                <a:effectLst/>
              </a:rPr>
              <a:t> for more details on embeddings). </a:t>
            </a:r>
            <a:r>
              <a:rPr lang="en-US">
                <a:solidFill>
                  <a:srgbClr val="000000"/>
                </a:solidFill>
              </a:rPr>
              <a:t>E</a:t>
            </a:r>
            <a:r>
              <a:rPr lang="en-US" b="0" i="0" u="none" strike="noStrike">
                <a:solidFill>
                  <a:srgbClr val="000000"/>
                </a:solidFill>
                <a:effectLst/>
              </a:rPr>
              <a:t>ach log file is represented by a list of floating-point numbers.</a:t>
            </a:r>
          </a:p>
          <a:p>
            <a:pPr marL="342900" indent="-342900" algn="l">
              <a:buFont typeface="+mj-lt"/>
              <a:buAutoNum type="arabicPeriod"/>
            </a:pPr>
            <a:r>
              <a:rPr lang="en-US" b="0" i="0" u="none" strike="noStrike">
                <a:solidFill>
                  <a:srgbClr val="000000"/>
                </a:solidFill>
                <a:effectLst/>
              </a:rPr>
              <a:t>Use/learn/Design a similarity metric/function that quantifies how similar two log files are, given their embeddings (e.g., Euclidean distance).</a:t>
            </a:r>
          </a:p>
          <a:p>
            <a:pPr marL="342900" indent="-342900" algn="l">
              <a:buFont typeface="+mj-lt"/>
              <a:buAutoNum type="arabicPeriod"/>
            </a:pPr>
            <a:r>
              <a:rPr lang="en-US" b="0" i="0" u="none" strike="noStrike">
                <a:solidFill>
                  <a:srgbClr val="000000"/>
                </a:solidFill>
                <a:effectLst/>
              </a:rPr>
              <a:t>Employ the similarity values obtained from (2.) to cluster (e.g., using spectral clustering) the log files into clusters that ideally would correspond to common root causes</a:t>
            </a:r>
          </a:p>
          <a:p>
            <a:pPr algn="l"/>
            <a:endParaRPr lang="en-US" b="0" i="0" u="none" strike="noStrike">
              <a:solidFill>
                <a:srgbClr val="000000"/>
              </a:solidFill>
              <a:effectLst/>
            </a:endParaRPr>
          </a:p>
          <a:p>
            <a:pPr algn="l"/>
            <a:r>
              <a:rPr lang="en-US" b="0" i="0" u="none" strike="noStrike">
                <a:solidFill>
                  <a:srgbClr val="000000"/>
                </a:solidFill>
                <a:effectLst/>
              </a:rPr>
              <a:t>There are several ways to go about (1.) either because of its technical challenges or the nature of the text to be embedded (see </a:t>
            </a:r>
            <a:r>
              <a:rPr lang="en-US" b="0" i="0" u="none" strike="noStrike">
                <a:solidFill>
                  <a:srgbClr val="000000"/>
                </a:solidFill>
                <a:effectLst/>
                <a:hlinkClick r:id="rId3"/>
              </a:rPr>
              <a:t>here</a:t>
            </a:r>
            <a:r>
              <a:rPr lang="en-US" b="0" i="0" u="none" strike="noStrike">
                <a:solidFill>
                  <a:srgbClr val="000000"/>
                </a:solidFill>
                <a:effectLst/>
              </a:rPr>
              <a:t> for more details embedding textual data)</a:t>
            </a:r>
          </a:p>
        </p:txBody>
      </p:sp>
      <p:sp>
        <p:nvSpPr>
          <p:cNvPr id="4" name="Footer Placeholder 3">
            <a:extLst>
              <a:ext uri="{FF2B5EF4-FFF2-40B4-BE49-F238E27FC236}">
                <a16:creationId xmlns:a16="http://schemas.microsoft.com/office/drawing/2014/main" id="{50999943-DAF7-6CE5-80F3-A91332837FCC}"/>
              </a:ext>
            </a:extLst>
          </p:cNvPr>
          <p:cNvSpPr>
            <a:spLocks noGrp="1"/>
          </p:cNvSpPr>
          <p:nvPr>
            <p:ph type="ftr" sz="quarter" idx="3"/>
          </p:nvPr>
        </p:nvSpPr>
        <p:spPr/>
        <p:txBody>
          <a:bodyPr/>
          <a:lstStyle/>
          <a:p>
            <a:r>
              <a:rPr lang="en-IE"/>
              <a:t>Analog Devices Confidential Information—Not for External Distribution. ©2024 Analog Devices, Inc. All Rights Reserved.</a:t>
            </a:r>
          </a:p>
        </p:txBody>
      </p:sp>
      <p:sp>
        <p:nvSpPr>
          <p:cNvPr id="5" name="Slide Number Placeholder 4">
            <a:extLst>
              <a:ext uri="{FF2B5EF4-FFF2-40B4-BE49-F238E27FC236}">
                <a16:creationId xmlns:a16="http://schemas.microsoft.com/office/drawing/2014/main" id="{E7D3C1CA-4CA4-1ED4-F349-5CEE93D8E4FE}"/>
              </a:ext>
            </a:extLst>
          </p:cNvPr>
          <p:cNvSpPr>
            <a:spLocks noGrp="1"/>
          </p:cNvSpPr>
          <p:nvPr>
            <p:ph type="sldNum" sz="quarter" idx="4"/>
          </p:nvPr>
        </p:nvSpPr>
        <p:spPr/>
        <p:txBody>
          <a:bodyPr/>
          <a:lstStyle/>
          <a:p>
            <a:pPr>
              <a:defRPr/>
            </a:pPr>
            <a:fld id="{A9CE67A1-BA7F-A74E-B5D7-615746DEEC2B}" type="slidenum">
              <a:rPr lang="en-US" smtClean="0"/>
              <a:pPr>
                <a:defRPr/>
              </a:pPr>
              <a:t>11</a:t>
            </a:fld>
            <a:endParaRPr lang="en-US"/>
          </a:p>
        </p:txBody>
      </p:sp>
    </p:spTree>
    <p:extLst>
      <p:ext uri="{BB962C8B-B14F-4D97-AF65-F5344CB8AC3E}">
        <p14:creationId xmlns:p14="http://schemas.microsoft.com/office/powerpoint/2010/main" val="250194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611FE-8561-D487-31A3-710607F28007}"/>
              </a:ext>
            </a:extLst>
          </p:cNvPr>
          <p:cNvSpPr>
            <a:spLocks noGrp="1"/>
          </p:cNvSpPr>
          <p:nvPr>
            <p:ph type="title"/>
          </p:nvPr>
        </p:nvSpPr>
        <p:spPr/>
        <p:txBody>
          <a:bodyPr/>
          <a:lstStyle/>
          <a:p>
            <a:r>
              <a:rPr lang="en-US"/>
              <a:t>Evaluation Criteria</a:t>
            </a:r>
          </a:p>
        </p:txBody>
      </p:sp>
      <p:sp>
        <p:nvSpPr>
          <p:cNvPr id="3" name="Content Placeholder 2">
            <a:extLst>
              <a:ext uri="{FF2B5EF4-FFF2-40B4-BE49-F238E27FC236}">
                <a16:creationId xmlns:a16="http://schemas.microsoft.com/office/drawing/2014/main" id="{F519B59D-1843-FB17-9045-339926BCA769}"/>
              </a:ext>
            </a:extLst>
          </p:cNvPr>
          <p:cNvSpPr>
            <a:spLocks noGrp="1"/>
          </p:cNvSpPr>
          <p:nvPr>
            <p:ph idx="10"/>
          </p:nvPr>
        </p:nvSpPr>
        <p:spPr/>
        <p:txBody>
          <a:bodyPr/>
          <a:lstStyle/>
          <a:p>
            <a:pPr marL="285750" indent="-285750">
              <a:buFont typeface="Arial" panose="020B0604020202020204" pitchFamily="34" charset="0"/>
              <a:buChar char="•"/>
            </a:pPr>
            <a:r>
              <a:rPr lang="en-US"/>
              <a:t>This year’s challenge fits </a:t>
            </a:r>
            <a:r>
              <a:rPr lang="en-US" b="1"/>
              <a:t>unsupervised learning</a:t>
            </a:r>
            <a:r>
              <a:rPr lang="en-US"/>
              <a:t> framework</a:t>
            </a:r>
          </a:p>
          <a:p>
            <a:pPr marL="742950" lvl="1" indent="-285750"/>
            <a:endParaRPr lang="en-US"/>
          </a:p>
          <a:p>
            <a:pPr marL="285750" indent="-285750">
              <a:buFont typeface="Arial" panose="020B0604020202020204" pitchFamily="34" charset="0"/>
              <a:buChar char="•"/>
            </a:pPr>
            <a:r>
              <a:rPr lang="en-US"/>
              <a:t>There are no ground truth clustering labels </a:t>
            </a:r>
          </a:p>
          <a:p>
            <a:pPr marL="742950" lvl="1" indent="-285750"/>
            <a:r>
              <a:rPr lang="en-US"/>
              <a:t>Except for a set of noisy labels obtained by clustering structured SW log files. </a:t>
            </a:r>
          </a:p>
          <a:p>
            <a:pPr marL="1152525" lvl="2" indent="-285750"/>
            <a:r>
              <a:rPr lang="en-US"/>
              <a:t>By noisy, we mean the clustering is deemed </a:t>
            </a:r>
            <a:r>
              <a:rPr lang="en-US" b="1"/>
              <a:t>OK</a:t>
            </a:r>
            <a:r>
              <a:rPr lang="en-US"/>
              <a:t> by the DV engineer but it is </a:t>
            </a:r>
            <a:r>
              <a:rPr lang="en-US" b="1"/>
              <a:t>not perfect</a:t>
            </a:r>
            <a:r>
              <a:rPr lang="en-US"/>
              <a:t>.</a:t>
            </a:r>
          </a:p>
          <a:p>
            <a:pPr marL="742950" lvl="1" indent="-285750"/>
            <a:r>
              <a:rPr lang="en-US"/>
              <a:t>We are releasing a subset of these labels to help participants get some feedback on their clustering.</a:t>
            </a:r>
          </a:p>
          <a:p>
            <a:pPr marL="742950" lvl="1" indent="-285750"/>
            <a:r>
              <a:rPr lang="en-US"/>
              <a:t>We will use the full set of noisy labels to evaluate and grade the submissions quantitatively </a:t>
            </a:r>
          </a:p>
          <a:p>
            <a:pPr marL="742950" lvl="1" indent="-285750"/>
            <a:r>
              <a:rPr lang="en-US"/>
              <a:t>Besides obtaining acceptable clustering metrics values </a:t>
            </a:r>
            <a:r>
              <a:rPr lang="en-US" err="1"/>
              <a:t>w.r.t</a:t>
            </a:r>
            <a:r>
              <a:rPr lang="en-US"/>
              <a:t> the noisy labels, we strongly encourage submissions that exhibit:</a:t>
            </a:r>
          </a:p>
          <a:p>
            <a:pPr marL="1152525" lvl="2" indent="-285750"/>
            <a:r>
              <a:rPr lang="en-US" b="1"/>
              <a:t>Explainability</a:t>
            </a:r>
            <a:r>
              <a:rPr lang="en-US"/>
              <a:t>: a framework that explains the clustering decisions it makes. E.g., pointing to the chunk of text that makes two log files have the same cluster (the main root cause of failure)</a:t>
            </a:r>
          </a:p>
          <a:p>
            <a:pPr marL="1152525" lvl="2" indent="-285750"/>
            <a:r>
              <a:rPr lang="en-US" b="1"/>
              <a:t>Reusability</a:t>
            </a:r>
            <a:r>
              <a:rPr lang="en-US"/>
              <a:t>: a framework that is general and can be applied to another set of log files with minimal changes/tuning.</a:t>
            </a:r>
          </a:p>
          <a:p>
            <a:pPr marL="1152525" lvl="2" indent="-285750"/>
            <a:r>
              <a:rPr lang="en-US" b="1"/>
              <a:t>Scalability</a:t>
            </a:r>
            <a:r>
              <a:rPr lang="en-US"/>
              <a:t>: a framework that scales gracefully as data grows (</a:t>
            </a:r>
            <a:r>
              <a:rPr lang="en-US" err="1"/>
              <a:t>ie</a:t>
            </a:r>
            <a:r>
              <a:rPr lang="en-US"/>
              <a:t>., beyond the 700 log files that we consider for this challenge).</a:t>
            </a:r>
          </a:p>
          <a:p>
            <a:pPr marL="1152525" lvl="2" indent="-285750"/>
            <a:r>
              <a:rPr lang="en-US" b="1"/>
              <a:t>Interactivity</a:t>
            </a:r>
            <a:r>
              <a:rPr lang="en-US"/>
              <a:t>: framework that improves as DV engineers provide feedback on which log files should be binned together, which shouldn’t. Participants can simulate this concept with the provided noisy labels (i.e., start with clustering log files without any initialization of labels, then provide a subset of noisy labels iteratively to see if the framework converges to the full set of noisy labels)</a:t>
            </a:r>
          </a:p>
          <a:p>
            <a:pPr marL="1152525" lvl="2" indent="-285750"/>
            <a:endParaRPr lang="en-US"/>
          </a:p>
          <a:p>
            <a:pPr marL="742950" lvl="1" indent="-285750"/>
            <a:endParaRPr lang="en-US"/>
          </a:p>
          <a:p>
            <a:pPr marL="285750" indent="-285750"/>
            <a:endParaRPr lang="en-US"/>
          </a:p>
        </p:txBody>
      </p:sp>
      <p:sp>
        <p:nvSpPr>
          <p:cNvPr id="4" name="Footer Placeholder 3">
            <a:extLst>
              <a:ext uri="{FF2B5EF4-FFF2-40B4-BE49-F238E27FC236}">
                <a16:creationId xmlns:a16="http://schemas.microsoft.com/office/drawing/2014/main" id="{063F5B02-CF09-ADF1-7FF5-24A7F93644EC}"/>
              </a:ext>
            </a:extLst>
          </p:cNvPr>
          <p:cNvSpPr>
            <a:spLocks noGrp="1"/>
          </p:cNvSpPr>
          <p:nvPr>
            <p:ph type="ftr" sz="quarter" idx="3"/>
          </p:nvPr>
        </p:nvSpPr>
        <p:spPr/>
        <p:txBody>
          <a:bodyPr/>
          <a:lstStyle/>
          <a:p>
            <a:r>
              <a:rPr lang="en-IE"/>
              <a:t>Analog Devices Confidential Information—Not for External Distribution. ©2024 Analog Devices, Inc. All Rights Reserved.</a:t>
            </a:r>
          </a:p>
        </p:txBody>
      </p:sp>
      <p:sp>
        <p:nvSpPr>
          <p:cNvPr id="5" name="Slide Number Placeholder 4">
            <a:extLst>
              <a:ext uri="{FF2B5EF4-FFF2-40B4-BE49-F238E27FC236}">
                <a16:creationId xmlns:a16="http://schemas.microsoft.com/office/drawing/2014/main" id="{77EBD298-42C0-8883-F593-AF8C15FACE6A}"/>
              </a:ext>
            </a:extLst>
          </p:cNvPr>
          <p:cNvSpPr>
            <a:spLocks noGrp="1"/>
          </p:cNvSpPr>
          <p:nvPr>
            <p:ph type="sldNum" sz="quarter" idx="4"/>
          </p:nvPr>
        </p:nvSpPr>
        <p:spPr/>
        <p:txBody>
          <a:bodyPr/>
          <a:lstStyle/>
          <a:p>
            <a:pPr>
              <a:defRPr/>
            </a:pPr>
            <a:fld id="{A9CE67A1-BA7F-A74E-B5D7-615746DEEC2B}" type="slidenum">
              <a:rPr lang="en-US" smtClean="0"/>
              <a:pPr>
                <a:defRPr/>
              </a:pPr>
              <a:t>12</a:t>
            </a:fld>
            <a:endParaRPr lang="en-US"/>
          </a:p>
        </p:txBody>
      </p:sp>
    </p:spTree>
    <p:extLst>
      <p:ext uri="{BB962C8B-B14F-4D97-AF65-F5344CB8AC3E}">
        <p14:creationId xmlns:p14="http://schemas.microsoft.com/office/powerpoint/2010/main" val="110290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1321-797F-8672-55D4-6F312F1729AD}"/>
              </a:ext>
            </a:extLst>
          </p:cNvPr>
          <p:cNvSpPr>
            <a:spLocks noGrp="1"/>
          </p:cNvSpPr>
          <p:nvPr>
            <p:ph type="title"/>
          </p:nvPr>
        </p:nvSpPr>
        <p:spPr/>
        <p:txBody>
          <a:bodyPr/>
          <a:lstStyle/>
          <a:p>
            <a:r>
              <a:rPr lang="en-US"/>
              <a:t>Deliverables</a:t>
            </a:r>
          </a:p>
        </p:txBody>
      </p:sp>
      <p:sp>
        <p:nvSpPr>
          <p:cNvPr id="3" name="Content Placeholder 2">
            <a:extLst>
              <a:ext uri="{FF2B5EF4-FFF2-40B4-BE49-F238E27FC236}">
                <a16:creationId xmlns:a16="http://schemas.microsoft.com/office/drawing/2014/main" id="{2FF16E06-39EB-EDA1-AC2B-83A8F48EFE63}"/>
              </a:ext>
            </a:extLst>
          </p:cNvPr>
          <p:cNvSpPr>
            <a:spLocks noGrp="1"/>
          </p:cNvSpPr>
          <p:nvPr>
            <p:ph idx="10"/>
          </p:nvPr>
        </p:nvSpPr>
        <p:spPr/>
        <p:txBody>
          <a:bodyPr/>
          <a:lstStyle/>
          <a:p>
            <a:pPr marL="285750" indent="-285750">
              <a:buFont typeface="Arial" panose="020B0604020202020204" pitchFamily="34" charset="0"/>
              <a:buChar char="•"/>
            </a:pPr>
            <a:r>
              <a:rPr lang="en-US"/>
              <a:t>A CSV file (labels for each log file)</a:t>
            </a:r>
          </a:p>
          <a:p>
            <a:pPr marL="285750" indent="-285750">
              <a:buFont typeface="Arial" panose="020B0604020202020204" pitchFamily="34" charset="0"/>
              <a:buChar char="•"/>
            </a:pPr>
            <a:r>
              <a:rPr lang="en-US"/>
              <a:t>A link to the code repository</a:t>
            </a:r>
          </a:p>
          <a:p>
            <a:pPr marL="285750" indent="-285750">
              <a:buFont typeface="Arial" panose="020B0604020202020204" pitchFamily="34" charset="0"/>
              <a:buChar char="•"/>
            </a:pPr>
            <a:r>
              <a:rPr lang="en-US"/>
              <a:t>A document describing the proposed solution </a:t>
            </a:r>
          </a:p>
          <a:p>
            <a:pPr marL="742950" lvl="1" indent="-285750"/>
            <a:r>
              <a:rPr lang="en-US"/>
              <a:t>Format: PPT, short recording</a:t>
            </a:r>
          </a:p>
          <a:p>
            <a:pPr marL="742950" lvl="1" indent="-285750"/>
            <a:r>
              <a:rPr lang="en-US"/>
              <a:t>Accuracy is the not the only criterion</a:t>
            </a:r>
          </a:p>
          <a:p>
            <a:pPr marL="1152525" lvl="2" indent="-285750"/>
            <a:r>
              <a:rPr lang="en-US"/>
              <a:t>Explainability</a:t>
            </a:r>
          </a:p>
          <a:p>
            <a:pPr marL="1152525" lvl="2" indent="-285750"/>
            <a:r>
              <a:rPr lang="en-US"/>
              <a:t>Interactivity</a:t>
            </a:r>
          </a:p>
          <a:p>
            <a:pPr marL="1152525" lvl="2" indent="-285750"/>
            <a:r>
              <a:rPr lang="en-US"/>
              <a:t>Scalability</a:t>
            </a:r>
          </a:p>
          <a:p>
            <a:pPr marL="1152525" lvl="2" indent="-285750"/>
            <a:r>
              <a:rPr lang="en-US"/>
              <a:t>Interactivity</a:t>
            </a:r>
          </a:p>
          <a:p>
            <a:pPr lvl="2" indent="0">
              <a:buNone/>
            </a:pPr>
            <a:endParaRPr lang="en-US"/>
          </a:p>
        </p:txBody>
      </p:sp>
      <p:sp>
        <p:nvSpPr>
          <p:cNvPr id="4" name="Footer Placeholder 3">
            <a:extLst>
              <a:ext uri="{FF2B5EF4-FFF2-40B4-BE49-F238E27FC236}">
                <a16:creationId xmlns:a16="http://schemas.microsoft.com/office/drawing/2014/main" id="{28FE236F-7B6A-E92A-5F9F-4A6431A14D46}"/>
              </a:ext>
            </a:extLst>
          </p:cNvPr>
          <p:cNvSpPr>
            <a:spLocks noGrp="1"/>
          </p:cNvSpPr>
          <p:nvPr>
            <p:ph type="ftr" sz="quarter" idx="3"/>
          </p:nvPr>
        </p:nvSpPr>
        <p:spPr/>
        <p:txBody>
          <a:bodyPr/>
          <a:lstStyle/>
          <a:p>
            <a:r>
              <a:rPr lang="en-IE"/>
              <a:t>Analog Devices Confidential Information—Not for External Distribution. ©2024 Analog Devices, Inc. All Rights Reserved.</a:t>
            </a:r>
          </a:p>
        </p:txBody>
      </p:sp>
      <p:sp>
        <p:nvSpPr>
          <p:cNvPr id="5" name="Slide Number Placeholder 4">
            <a:extLst>
              <a:ext uri="{FF2B5EF4-FFF2-40B4-BE49-F238E27FC236}">
                <a16:creationId xmlns:a16="http://schemas.microsoft.com/office/drawing/2014/main" id="{27E3B6D6-9DBE-AB99-0236-155381061E39}"/>
              </a:ext>
            </a:extLst>
          </p:cNvPr>
          <p:cNvSpPr>
            <a:spLocks noGrp="1"/>
          </p:cNvSpPr>
          <p:nvPr>
            <p:ph type="sldNum" sz="quarter" idx="4"/>
          </p:nvPr>
        </p:nvSpPr>
        <p:spPr/>
        <p:txBody>
          <a:bodyPr/>
          <a:lstStyle/>
          <a:p>
            <a:pPr>
              <a:defRPr/>
            </a:pPr>
            <a:fld id="{A9CE67A1-BA7F-A74E-B5D7-615746DEEC2B}" type="slidenum">
              <a:rPr lang="en-US" smtClean="0"/>
              <a:pPr>
                <a:defRPr/>
              </a:pPr>
              <a:t>13</a:t>
            </a:fld>
            <a:endParaRPr lang="en-US"/>
          </a:p>
        </p:txBody>
      </p:sp>
    </p:spTree>
    <p:extLst>
      <p:ext uri="{BB962C8B-B14F-4D97-AF65-F5344CB8AC3E}">
        <p14:creationId xmlns:p14="http://schemas.microsoft.com/office/powerpoint/2010/main" val="93353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9351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F96F-85A7-5D13-989D-614CE27BC816}"/>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660BC3B9-277E-27D9-E017-9882361A3C62}"/>
              </a:ext>
            </a:extLst>
          </p:cNvPr>
          <p:cNvSpPr>
            <a:spLocks noGrp="1"/>
          </p:cNvSpPr>
          <p:nvPr>
            <p:ph idx="10"/>
          </p:nvPr>
        </p:nvSpPr>
        <p:spPr/>
        <p:txBody>
          <a:bodyPr/>
          <a:lstStyle/>
          <a:p>
            <a:r>
              <a:rPr lang="en-US" dirty="0"/>
              <a:t>What is this Challenge about? </a:t>
            </a:r>
          </a:p>
          <a:p>
            <a:endParaRPr lang="en-US" dirty="0"/>
          </a:p>
          <a:p>
            <a:r>
              <a:rPr lang="en-US" dirty="0" err="1"/>
              <a:t>Rakino</a:t>
            </a:r>
            <a:r>
              <a:rPr lang="en-US" dirty="0"/>
              <a:t> Case Study</a:t>
            </a:r>
          </a:p>
          <a:p>
            <a:endParaRPr lang="en-US" dirty="0"/>
          </a:p>
          <a:p>
            <a:r>
              <a:rPr lang="en-US" dirty="0"/>
              <a:t>Logistics to Get Started</a:t>
            </a:r>
          </a:p>
          <a:p>
            <a:endParaRPr lang="en-US" dirty="0"/>
          </a:p>
          <a:p>
            <a:r>
              <a:rPr lang="en-US" dirty="0"/>
              <a:t>Baseline Walkthrough</a:t>
            </a:r>
          </a:p>
          <a:p>
            <a:endParaRPr lang="en-US" dirty="0"/>
          </a:p>
          <a:p>
            <a:r>
              <a:rPr lang="en-US" dirty="0"/>
              <a:t>Evaluation Criteria</a:t>
            </a:r>
          </a:p>
          <a:p>
            <a:endParaRPr lang="en-US" dirty="0"/>
          </a:p>
          <a:p>
            <a:r>
              <a:rPr lang="en-US" dirty="0"/>
              <a:t>Deliverables</a:t>
            </a:r>
          </a:p>
        </p:txBody>
      </p:sp>
      <p:sp>
        <p:nvSpPr>
          <p:cNvPr id="6" name="Footer Placeholder 5">
            <a:extLst>
              <a:ext uri="{FF2B5EF4-FFF2-40B4-BE49-F238E27FC236}">
                <a16:creationId xmlns:a16="http://schemas.microsoft.com/office/drawing/2014/main" id="{05A48CA3-8890-0513-8610-D900A0CB0DF6}"/>
              </a:ext>
            </a:extLst>
          </p:cNvPr>
          <p:cNvSpPr>
            <a:spLocks noGrp="1"/>
          </p:cNvSpPr>
          <p:nvPr>
            <p:ph type="ftr" sz="quarter" idx="3"/>
          </p:nvPr>
        </p:nvSpPr>
        <p:spPr/>
        <p:txBody>
          <a:bodyPr/>
          <a:lstStyle/>
          <a:p>
            <a:r>
              <a:rPr lang="en-IE"/>
              <a:t>Analog Devices Confidential Information—Not for External Distribution. ©2024 Analog Devices, Inc. All Rights Reserved.</a:t>
            </a:r>
          </a:p>
        </p:txBody>
      </p:sp>
      <p:sp>
        <p:nvSpPr>
          <p:cNvPr id="7" name="Slide Number Placeholder 6">
            <a:extLst>
              <a:ext uri="{FF2B5EF4-FFF2-40B4-BE49-F238E27FC236}">
                <a16:creationId xmlns:a16="http://schemas.microsoft.com/office/drawing/2014/main" id="{42153CB4-874C-B18F-B47A-A6ECEF5BEF92}"/>
              </a:ext>
            </a:extLst>
          </p:cNvPr>
          <p:cNvSpPr>
            <a:spLocks noGrp="1"/>
          </p:cNvSpPr>
          <p:nvPr>
            <p:ph type="sldNum" sz="quarter" idx="4"/>
          </p:nvPr>
        </p:nvSpPr>
        <p:spPr/>
        <p:txBody>
          <a:bodyPr/>
          <a:lstStyle/>
          <a:p>
            <a:pPr>
              <a:defRPr/>
            </a:pPr>
            <a:fld id="{A9CE67A1-BA7F-A74E-B5D7-615746DEEC2B}" type="slidenum">
              <a:rPr lang="en-US" smtClean="0"/>
              <a:pPr>
                <a:defRPr/>
              </a:pPr>
              <a:t>2</a:t>
            </a:fld>
            <a:endParaRPr lang="en-US"/>
          </a:p>
        </p:txBody>
      </p:sp>
    </p:spTree>
    <p:extLst>
      <p:ext uri="{BB962C8B-B14F-4D97-AF65-F5344CB8AC3E}">
        <p14:creationId xmlns:p14="http://schemas.microsoft.com/office/powerpoint/2010/main" val="280287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102F43-9567-F1A1-636F-8E21E33CBEFF}"/>
              </a:ext>
            </a:extLst>
          </p:cNvPr>
          <p:cNvSpPr>
            <a:spLocks noGrp="1"/>
          </p:cNvSpPr>
          <p:nvPr>
            <p:ph idx="10"/>
          </p:nvPr>
        </p:nvSpPr>
        <p:spPr>
          <a:xfrm>
            <a:off x="417599" y="1364400"/>
            <a:ext cx="6366829" cy="5094000"/>
          </a:xfrm>
        </p:spPr>
        <p:txBody>
          <a:bodyPr anchor="t">
            <a:normAutofit/>
          </a:bodyPr>
          <a:lstStyle/>
          <a:p>
            <a:r>
              <a:rPr lang="en-US" dirty="0"/>
              <a:t>Majority of ASIC development time is spent in Design Verification (DV)</a:t>
            </a:r>
          </a:p>
          <a:p>
            <a:endParaRPr lang="en-US" dirty="0"/>
          </a:p>
          <a:p>
            <a:r>
              <a:rPr lang="en-US" dirty="0"/>
              <a:t>DV Engineers spend majority (35% - 45%) of their time debugging failures</a:t>
            </a:r>
          </a:p>
          <a:p>
            <a:endParaRPr lang="en-US" dirty="0"/>
          </a:p>
          <a:p>
            <a:r>
              <a:rPr lang="en-US" dirty="0"/>
              <a:t>Debugging is mostly a manual process today</a:t>
            </a:r>
          </a:p>
          <a:p>
            <a:endParaRPr lang="en-US" dirty="0"/>
          </a:p>
          <a:p>
            <a:r>
              <a:rPr lang="en-US"/>
              <a:t>Makes quantifying DV effort and planning future projects very difficult</a:t>
            </a:r>
          </a:p>
          <a:p>
            <a:endParaRPr lang="en-US" dirty="0"/>
          </a:p>
          <a:p>
            <a:pPr algn="ctr"/>
            <a:r>
              <a:rPr lang="en-US" sz="2400" b="1" dirty="0">
                <a:solidFill>
                  <a:schemeClr val="tx2"/>
                </a:solidFill>
              </a:rPr>
              <a:t>Anything we can do to optimize debugging effort is a huge win!</a:t>
            </a:r>
          </a:p>
        </p:txBody>
      </p:sp>
      <p:sp>
        <p:nvSpPr>
          <p:cNvPr id="2" name="Title 1">
            <a:extLst>
              <a:ext uri="{FF2B5EF4-FFF2-40B4-BE49-F238E27FC236}">
                <a16:creationId xmlns:a16="http://schemas.microsoft.com/office/drawing/2014/main" id="{2373C8DD-E4D6-B301-EFCF-4A2B21CCBAAC}"/>
              </a:ext>
            </a:extLst>
          </p:cNvPr>
          <p:cNvSpPr>
            <a:spLocks noGrp="1"/>
          </p:cNvSpPr>
          <p:nvPr>
            <p:ph type="title"/>
          </p:nvPr>
        </p:nvSpPr>
        <p:spPr>
          <a:xfrm>
            <a:off x="417600" y="640080"/>
            <a:ext cx="10080000" cy="450000"/>
          </a:xfrm>
        </p:spPr>
        <p:txBody>
          <a:bodyPr wrap="square" anchor="t">
            <a:normAutofit/>
          </a:bodyPr>
          <a:lstStyle/>
          <a:p>
            <a:r>
              <a:rPr lang="en-US" sz="3000"/>
              <a:t>What is this Challenge about?</a:t>
            </a:r>
          </a:p>
        </p:txBody>
      </p:sp>
      <p:graphicFrame>
        <p:nvGraphicFramePr>
          <p:cNvPr id="6" name="Chart 5">
            <a:extLst>
              <a:ext uri="{FF2B5EF4-FFF2-40B4-BE49-F238E27FC236}">
                <a16:creationId xmlns:a16="http://schemas.microsoft.com/office/drawing/2014/main" id="{4AB947BB-4343-E72B-8F3D-DD7AD192313D}"/>
              </a:ext>
            </a:extLst>
          </p:cNvPr>
          <p:cNvGraphicFramePr/>
          <p:nvPr>
            <p:extLst>
              <p:ext uri="{D42A27DB-BD31-4B8C-83A1-F6EECF244321}">
                <p14:modId xmlns:p14="http://schemas.microsoft.com/office/powerpoint/2010/main" val="1236700936"/>
              </p:ext>
            </p:extLst>
          </p:nvPr>
        </p:nvGraphicFramePr>
        <p:xfrm>
          <a:off x="6858000" y="964096"/>
          <a:ext cx="5197012" cy="509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Footer Placeholder 6">
            <a:extLst>
              <a:ext uri="{FF2B5EF4-FFF2-40B4-BE49-F238E27FC236}">
                <a16:creationId xmlns:a16="http://schemas.microsoft.com/office/drawing/2014/main" id="{F20AA9BF-EC33-FCB3-DDAF-426BE479153D}"/>
              </a:ext>
            </a:extLst>
          </p:cNvPr>
          <p:cNvSpPr>
            <a:spLocks noGrp="1"/>
          </p:cNvSpPr>
          <p:nvPr>
            <p:ph type="ftr" sz="quarter" idx="3"/>
          </p:nvPr>
        </p:nvSpPr>
        <p:spPr/>
        <p:txBody>
          <a:bodyPr/>
          <a:lstStyle/>
          <a:p>
            <a:r>
              <a:rPr lang="en-IE"/>
              <a:t>Analog Devices Confidential Information—Not for External Distribution. ©2024 Analog Devices, Inc. All Rights Reserved.</a:t>
            </a:r>
          </a:p>
        </p:txBody>
      </p:sp>
      <p:sp>
        <p:nvSpPr>
          <p:cNvPr id="8" name="Slide Number Placeholder 7">
            <a:extLst>
              <a:ext uri="{FF2B5EF4-FFF2-40B4-BE49-F238E27FC236}">
                <a16:creationId xmlns:a16="http://schemas.microsoft.com/office/drawing/2014/main" id="{74D35FAD-E83B-E2EF-92D2-B1B42D8F9B15}"/>
              </a:ext>
            </a:extLst>
          </p:cNvPr>
          <p:cNvSpPr>
            <a:spLocks noGrp="1"/>
          </p:cNvSpPr>
          <p:nvPr>
            <p:ph type="sldNum" sz="quarter" idx="4"/>
          </p:nvPr>
        </p:nvSpPr>
        <p:spPr/>
        <p:txBody>
          <a:bodyPr/>
          <a:lstStyle/>
          <a:p>
            <a:pPr>
              <a:defRPr/>
            </a:pPr>
            <a:fld id="{A9CE67A1-BA7F-A74E-B5D7-615746DEEC2B}" type="slidenum">
              <a:rPr lang="en-US" smtClean="0"/>
              <a:pPr>
                <a:defRPr/>
              </a:pPr>
              <a:t>3</a:t>
            </a:fld>
            <a:endParaRPr lang="en-US"/>
          </a:p>
        </p:txBody>
      </p:sp>
      <p:sp>
        <p:nvSpPr>
          <p:cNvPr id="4" name="TextBox 3">
            <a:extLst>
              <a:ext uri="{FF2B5EF4-FFF2-40B4-BE49-F238E27FC236}">
                <a16:creationId xmlns:a16="http://schemas.microsoft.com/office/drawing/2014/main" id="{C12E879C-E280-2941-28D7-CA0CABAE8D7D}"/>
              </a:ext>
            </a:extLst>
          </p:cNvPr>
          <p:cNvSpPr txBox="1"/>
          <p:nvPr/>
        </p:nvSpPr>
        <p:spPr>
          <a:xfrm>
            <a:off x="6858000" y="6172200"/>
            <a:ext cx="5197012" cy="286200"/>
          </a:xfrm>
          <a:prstGeom prst="rect">
            <a:avLst/>
          </a:prstGeom>
        </p:spPr>
        <p:txBody>
          <a:bodyPr vert="horz" wrap="square" lIns="0" tIns="0" rIns="0" bIns="0" rtlCol="0" anchor="t" anchorCtr="0">
            <a:normAutofit/>
          </a:bodyPr>
          <a:lstStyle/>
          <a:p>
            <a:pPr algn="ctr"/>
            <a:r>
              <a:rPr lang="en-US" sz="600" i="1"/>
              <a:t>Source: https://</a:t>
            </a:r>
            <a:r>
              <a:rPr lang="en-US" sz="600" i="1" err="1"/>
              <a:t>blogs.sw.siemens.com</a:t>
            </a:r>
            <a:r>
              <a:rPr lang="en-US" sz="600" i="1"/>
              <a:t>/</a:t>
            </a:r>
            <a:r>
              <a:rPr lang="en-US" sz="600" i="1" err="1"/>
              <a:t>verificationhorizons</a:t>
            </a:r>
            <a:r>
              <a:rPr lang="en-US" sz="600" i="1"/>
              <a:t>/2022/12/12/part-8-the-2022-wilson-research-group-functional-verification-study/</a:t>
            </a:r>
          </a:p>
        </p:txBody>
      </p:sp>
    </p:spTree>
    <p:extLst>
      <p:ext uri="{BB962C8B-B14F-4D97-AF65-F5344CB8AC3E}">
        <p14:creationId xmlns:p14="http://schemas.microsoft.com/office/powerpoint/2010/main" val="1943323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EA55148-94C3-521F-3250-1845A45EBE92}"/>
              </a:ext>
            </a:extLst>
          </p:cNvPr>
          <p:cNvSpPr>
            <a:spLocks noGrp="1"/>
          </p:cNvSpPr>
          <p:nvPr>
            <p:ph type="title"/>
          </p:nvPr>
        </p:nvSpPr>
        <p:spPr/>
        <p:txBody>
          <a:bodyPr/>
          <a:lstStyle/>
          <a:p>
            <a:r>
              <a:rPr lang="en-US"/>
              <a:t>Typical DV Debug Process</a:t>
            </a:r>
          </a:p>
        </p:txBody>
      </p:sp>
      <p:graphicFrame>
        <p:nvGraphicFramePr>
          <p:cNvPr id="9" name="Content Placeholder 8">
            <a:extLst>
              <a:ext uri="{FF2B5EF4-FFF2-40B4-BE49-F238E27FC236}">
                <a16:creationId xmlns:a16="http://schemas.microsoft.com/office/drawing/2014/main" id="{6E3CE931-407D-4C55-4F41-2AD408C33C9B}"/>
              </a:ext>
            </a:extLst>
          </p:cNvPr>
          <p:cNvGraphicFramePr>
            <a:graphicFrameLocks noGrp="1"/>
          </p:cNvGraphicFramePr>
          <p:nvPr>
            <p:ph idx="10"/>
            <p:extLst>
              <p:ext uri="{D42A27DB-BD31-4B8C-83A1-F6EECF244321}">
                <p14:modId xmlns:p14="http://schemas.microsoft.com/office/powerpoint/2010/main" val="2830727988"/>
              </p:ext>
            </p:extLst>
          </p:nvPr>
        </p:nvGraphicFramePr>
        <p:xfrm>
          <a:off x="417513" y="1352550"/>
          <a:ext cx="11358562" cy="1746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Footer Placeholder 9">
            <a:extLst>
              <a:ext uri="{FF2B5EF4-FFF2-40B4-BE49-F238E27FC236}">
                <a16:creationId xmlns:a16="http://schemas.microsoft.com/office/drawing/2014/main" id="{0FC2EE98-C440-639C-5A4C-400E7CE07DF8}"/>
              </a:ext>
            </a:extLst>
          </p:cNvPr>
          <p:cNvSpPr>
            <a:spLocks noGrp="1"/>
          </p:cNvSpPr>
          <p:nvPr>
            <p:ph type="ftr" sz="quarter" idx="3"/>
          </p:nvPr>
        </p:nvSpPr>
        <p:spPr/>
        <p:txBody>
          <a:bodyPr/>
          <a:lstStyle/>
          <a:p>
            <a:r>
              <a:rPr lang="en-IE"/>
              <a:t>Analog Devices Confidential Information—Not for External Distribution. ©2024 Analog Devices, Inc. All Rights Reserved.</a:t>
            </a:r>
          </a:p>
        </p:txBody>
      </p:sp>
      <p:sp>
        <p:nvSpPr>
          <p:cNvPr id="11" name="Slide Number Placeholder 10">
            <a:extLst>
              <a:ext uri="{FF2B5EF4-FFF2-40B4-BE49-F238E27FC236}">
                <a16:creationId xmlns:a16="http://schemas.microsoft.com/office/drawing/2014/main" id="{03F0CD52-A6FD-E6A8-1784-BE2E86E3F198}"/>
              </a:ext>
            </a:extLst>
          </p:cNvPr>
          <p:cNvSpPr>
            <a:spLocks noGrp="1"/>
          </p:cNvSpPr>
          <p:nvPr>
            <p:ph type="sldNum" sz="quarter" idx="4"/>
          </p:nvPr>
        </p:nvSpPr>
        <p:spPr/>
        <p:txBody>
          <a:bodyPr/>
          <a:lstStyle/>
          <a:p>
            <a:pPr>
              <a:defRPr/>
            </a:pPr>
            <a:fld id="{A9CE67A1-BA7F-A74E-B5D7-615746DEEC2B}" type="slidenum">
              <a:rPr lang="en-US" smtClean="0"/>
              <a:pPr>
                <a:defRPr/>
              </a:pPr>
              <a:t>4</a:t>
            </a:fld>
            <a:endParaRPr lang="en-US"/>
          </a:p>
        </p:txBody>
      </p:sp>
      <p:sp>
        <p:nvSpPr>
          <p:cNvPr id="12" name="Content Placeholder 2">
            <a:extLst>
              <a:ext uri="{FF2B5EF4-FFF2-40B4-BE49-F238E27FC236}">
                <a16:creationId xmlns:a16="http://schemas.microsoft.com/office/drawing/2014/main" id="{85CD638E-A69C-2664-1E51-8F44B36A9C1F}"/>
              </a:ext>
            </a:extLst>
          </p:cNvPr>
          <p:cNvSpPr txBox="1">
            <a:spLocks/>
          </p:cNvSpPr>
          <p:nvPr/>
        </p:nvSpPr>
        <p:spPr>
          <a:xfrm>
            <a:off x="417599" y="2994812"/>
            <a:ext cx="11530969" cy="3452499"/>
          </a:xfrm>
          <a:prstGeom prst="rect">
            <a:avLst/>
          </a:prstGeom>
        </p:spPr>
        <p:txBody>
          <a:bodyPr vert="horz" lIns="0" tIns="0" rIns="0" bIns="0" rtlCol="0" anchor="t" anchorCtr="0">
            <a:noAutofit/>
          </a:bodyPr>
          <a:lstStyle>
            <a:lvl1pPr marL="0" indent="0" algn="l" defTabSz="457200" rtl="0" eaLnBrk="1" latinLnBrk="0" hangingPunct="1">
              <a:lnSpc>
                <a:spcPct val="110000"/>
              </a:lnSpc>
              <a:spcBef>
                <a:spcPts val="0"/>
              </a:spcBef>
              <a:spcAft>
                <a:spcPts val="600"/>
              </a:spcAft>
              <a:buClr>
                <a:schemeClr val="tx1"/>
              </a:buClr>
              <a:buSzPct val="90000"/>
              <a:buFontTx/>
              <a:buNone/>
              <a:tabLst/>
              <a:defRPr lang="en-US" sz="1800" b="0" i="0" kern="1200" baseline="0">
                <a:solidFill>
                  <a:schemeClr val="tx1"/>
                </a:solidFill>
                <a:latin typeface="Barlow" pitchFamily="2" charset="77"/>
                <a:ea typeface="+mn-ea"/>
                <a:cs typeface="Arial" panose="020B0604020202020204" pitchFamily="34" charset="0"/>
              </a:defRPr>
            </a:lvl1pPr>
            <a:lvl2pPr marL="457200" indent="-228600" algn="l" defTabSz="457200" rtl="0" eaLnBrk="1" latinLnBrk="0" hangingPunct="1">
              <a:lnSpc>
                <a:spcPct val="110000"/>
              </a:lnSpc>
              <a:spcBef>
                <a:spcPts val="0"/>
              </a:spcBef>
              <a:spcAft>
                <a:spcPts val="600"/>
              </a:spcAft>
              <a:buClr>
                <a:schemeClr val="tx1"/>
              </a:buClr>
              <a:buSzPct val="90000"/>
              <a:buFont typeface="Arial" panose="020B0604020202020204" pitchFamily="34" charset="0"/>
              <a:buChar char="•"/>
              <a:tabLst/>
              <a:defRPr lang="en-US" sz="1600" b="0" i="0" kern="1200" baseline="0">
                <a:solidFill>
                  <a:schemeClr val="tx1"/>
                </a:solidFill>
                <a:latin typeface="Barlow" pitchFamily="2" charset="77"/>
                <a:ea typeface="+mn-ea"/>
                <a:cs typeface="Arial" panose="020B0604020202020204" pitchFamily="34" charset="0"/>
              </a:defRPr>
            </a:lvl2pPr>
            <a:lvl3pPr marL="866775" indent="-222250" algn="l" defTabSz="457200" rtl="0" eaLnBrk="1" latinLnBrk="0" hangingPunct="1">
              <a:lnSpc>
                <a:spcPct val="110000"/>
              </a:lnSpc>
              <a:spcBef>
                <a:spcPts val="0"/>
              </a:spcBef>
              <a:spcAft>
                <a:spcPts val="600"/>
              </a:spcAft>
              <a:buClr>
                <a:schemeClr val="tx1"/>
              </a:buClr>
              <a:buSzPct val="90000"/>
              <a:buFont typeface="Arial" panose="020B0604020202020204" pitchFamily="34" charset="0"/>
              <a:buChar char="•"/>
              <a:tabLst/>
              <a:defRPr lang="en-US" sz="1400" b="0" i="0" kern="1200" baseline="0">
                <a:solidFill>
                  <a:schemeClr val="tx1"/>
                </a:solidFill>
                <a:latin typeface="Barlow" pitchFamily="2" charset="77"/>
                <a:ea typeface="+mn-ea"/>
                <a:cs typeface="Arial" panose="020B0604020202020204" pitchFamily="34" charset="0"/>
              </a:defRPr>
            </a:lvl3pPr>
            <a:lvl4pPr marL="1371600" indent="-228600" algn="l" defTabSz="457200" rtl="0" eaLnBrk="1" latinLnBrk="0" hangingPunct="1">
              <a:lnSpc>
                <a:spcPct val="110000"/>
              </a:lnSpc>
              <a:spcBef>
                <a:spcPts val="0"/>
              </a:spcBef>
              <a:spcAft>
                <a:spcPts val="600"/>
              </a:spcAft>
              <a:buClr>
                <a:schemeClr val="tx1"/>
              </a:buClr>
              <a:buSzPct val="90000"/>
              <a:buFont typeface="Arial" panose="020B0604020202020204" pitchFamily="34" charset="0"/>
              <a:buChar char="•"/>
              <a:tabLst/>
              <a:defRPr lang="en-US" sz="1200" b="0" i="0" kern="1200">
                <a:solidFill>
                  <a:schemeClr val="tx1"/>
                </a:solidFill>
                <a:latin typeface="Barlow" pitchFamily="2" charset="77"/>
                <a:ea typeface="+mn-ea"/>
                <a:cs typeface="Arial" panose="020B0604020202020204" pitchFamily="34" charset="0"/>
              </a:defRPr>
            </a:lvl4pPr>
            <a:lvl5pPr marL="1371600" indent="-228600" algn="l" defTabSz="457200" rtl="0" eaLnBrk="1" latinLnBrk="0" hangingPunct="1">
              <a:lnSpc>
                <a:spcPct val="110000"/>
              </a:lnSpc>
              <a:spcBef>
                <a:spcPts val="0"/>
              </a:spcBef>
              <a:spcAft>
                <a:spcPts val="800"/>
              </a:spcAft>
              <a:buClr>
                <a:schemeClr val="accent1"/>
              </a:buClr>
              <a:buSzPct val="90000"/>
              <a:buFont typeface="Arial" panose="020B0604020202020204" pitchFamily="34" charset="0"/>
              <a:buChar char="•"/>
              <a:tabLst/>
              <a:defRPr lang="en-US" sz="1200" b="0" i="0" kern="1200" cap="none" spc="0" baseline="0">
                <a:solidFill>
                  <a:schemeClr val="tx1"/>
                </a:solidFill>
                <a:latin typeface="Barlow" pitchFamily="2" charset="77"/>
                <a:ea typeface="+mn-ea"/>
                <a:cs typeface="Arial" panose="020B0604020202020204" pitchFamily="34" charset="0"/>
              </a:defRPr>
            </a:lvl5pPr>
            <a:lvl6pPr marL="1371600" indent="-228600" algn="l" defTabSz="457200" rtl="0" eaLnBrk="1" latinLnBrk="0" hangingPunct="1">
              <a:lnSpc>
                <a:spcPct val="110000"/>
              </a:lnSpc>
              <a:spcBef>
                <a:spcPts val="0"/>
              </a:spcBef>
              <a:spcAft>
                <a:spcPts val="800"/>
              </a:spcAft>
              <a:buClr>
                <a:schemeClr val="accent1"/>
              </a:buClr>
              <a:buSzPct val="90000"/>
              <a:buFont typeface="Arial" panose="020B0604020202020204" pitchFamily="34" charset="0"/>
              <a:buChar char="•"/>
              <a:tabLst/>
              <a:defRPr sz="1200" b="0" i="0" kern="1200" cap="none" spc="0" baseline="0">
                <a:solidFill>
                  <a:schemeClr val="tx1"/>
                </a:solidFill>
                <a:latin typeface="Barlow" pitchFamily="2" charset="77"/>
                <a:ea typeface="+mn-ea"/>
                <a:cs typeface="+mn-cs"/>
              </a:defRPr>
            </a:lvl6pPr>
            <a:lvl7pPr marL="1371600" indent="-228600" algn="l" defTabSz="457200" rtl="0" eaLnBrk="1" latinLnBrk="0" hangingPunct="1">
              <a:lnSpc>
                <a:spcPct val="110000"/>
              </a:lnSpc>
              <a:spcBef>
                <a:spcPts val="0"/>
              </a:spcBef>
              <a:spcAft>
                <a:spcPts val="800"/>
              </a:spcAft>
              <a:buClr>
                <a:schemeClr val="accent1"/>
              </a:buClr>
              <a:buSzPct val="90000"/>
              <a:buFont typeface="Arial" panose="020B0604020202020204" pitchFamily="34" charset="0"/>
              <a:buChar char="•"/>
              <a:tabLst/>
              <a:defRPr sz="1200" b="0" i="0" kern="1200">
                <a:solidFill>
                  <a:schemeClr val="tx1"/>
                </a:solidFill>
                <a:latin typeface="Barlow" pitchFamily="2" charset="77"/>
                <a:ea typeface="+mn-ea"/>
                <a:cs typeface="+mn-cs"/>
              </a:defRPr>
            </a:lvl7pPr>
            <a:lvl8pPr marL="1371600" indent="-228600" algn="l" defTabSz="457200" rtl="0" eaLnBrk="1" latinLnBrk="0" hangingPunct="1">
              <a:lnSpc>
                <a:spcPct val="110000"/>
              </a:lnSpc>
              <a:spcBef>
                <a:spcPts val="0"/>
              </a:spcBef>
              <a:spcAft>
                <a:spcPts val="800"/>
              </a:spcAft>
              <a:buClr>
                <a:schemeClr val="accent1"/>
              </a:buClr>
              <a:buSzPct val="90000"/>
              <a:buFont typeface="Arial" panose="020B0604020202020204" pitchFamily="34" charset="0"/>
              <a:buChar char="•"/>
              <a:tabLst/>
              <a:defRPr sz="1200" b="0" i="0" kern="1200">
                <a:solidFill>
                  <a:schemeClr val="tx1"/>
                </a:solidFill>
                <a:latin typeface="Barlow" pitchFamily="2" charset="77"/>
                <a:ea typeface="+mn-ea"/>
                <a:cs typeface="+mn-cs"/>
              </a:defRPr>
            </a:lvl8pPr>
            <a:lvl9pPr marL="1371600" indent="-230400" algn="l" defTabSz="457200" rtl="0" eaLnBrk="1" latinLnBrk="0" hangingPunct="1">
              <a:lnSpc>
                <a:spcPct val="110000"/>
              </a:lnSpc>
              <a:spcBef>
                <a:spcPts val="0"/>
              </a:spcBef>
              <a:spcAft>
                <a:spcPts val="600"/>
              </a:spcAft>
              <a:buClr>
                <a:schemeClr val="accent1"/>
              </a:buClr>
              <a:buSzPct val="90000"/>
              <a:buFont typeface="Arial" panose="020B0604020202020204" pitchFamily="34" charset="0"/>
              <a:buChar char="•"/>
              <a:tabLst/>
              <a:defRPr sz="1200" kern="1200">
                <a:solidFill>
                  <a:schemeClr val="tx1"/>
                </a:solidFill>
                <a:latin typeface="+mn-lt"/>
                <a:ea typeface="+mn-ea"/>
                <a:cs typeface="+mn-cs"/>
              </a:defRPr>
            </a:lvl9pPr>
          </a:lstStyle>
          <a:p>
            <a:r>
              <a:rPr lang="en-US"/>
              <a:t>100s/1000s of failures in a regression – where to start?</a:t>
            </a:r>
          </a:p>
          <a:p>
            <a:endParaRPr lang="en-US"/>
          </a:p>
          <a:p>
            <a:r>
              <a:rPr lang="en-US"/>
              <a:t>Manual effort intensive, iterative and interactive process</a:t>
            </a:r>
          </a:p>
          <a:p>
            <a:endParaRPr lang="en-US"/>
          </a:p>
          <a:p>
            <a:r>
              <a:rPr lang="en-US"/>
              <a:t>Multiple data sources, potentially big log (text) files, waveforms, data management/revision control information, etc.</a:t>
            </a:r>
          </a:p>
          <a:p>
            <a:endParaRPr lang="en-US"/>
          </a:p>
          <a:p>
            <a:r>
              <a:rPr lang="en-US"/>
              <a:t>Comparison with known good simulations or regression differential</a:t>
            </a:r>
          </a:p>
          <a:p>
            <a:endParaRPr lang="en-US"/>
          </a:p>
          <a:p>
            <a:r>
              <a:rPr lang="en-US"/>
              <a:t>Design and testbench environment peculiarities</a:t>
            </a:r>
          </a:p>
          <a:p>
            <a:endParaRPr lang="en-US"/>
          </a:p>
          <a:p>
            <a:endParaRPr lang="en-US"/>
          </a:p>
        </p:txBody>
      </p:sp>
    </p:spTree>
    <p:extLst>
      <p:ext uri="{BB962C8B-B14F-4D97-AF65-F5344CB8AC3E}">
        <p14:creationId xmlns:p14="http://schemas.microsoft.com/office/powerpoint/2010/main" val="3164888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886E-74F3-AB3B-35A5-3F25E684AEC4}"/>
              </a:ext>
            </a:extLst>
          </p:cNvPr>
          <p:cNvSpPr>
            <a:spLocks noGrp="1"/>
          </p:cNvSpPr>
          <p:nvPr>
            <p:ph type="title"/>
          </p:nvPr>
        </p:nvSpPr>
        <p:spPr/>
        <p:txBody>
          <a:bodyPr/>
          <a:lstStyle/>
          <a:p>
            <a:r>
              <a:rPr lang="en-US"/>
              <a:t>What can AI/ML aided DV Debug Triaging look like? </a:t>
            </a:r>
          </a:p>
        </p:txBody>
      </p:sp>
      <p:pic>
        <p:nvPicPr>
          <p:cNvPr id="6" name="Content Placeholder 5">
            <a:extLst>
              <a:ext uri="{FF2B5EF4-FFF2-40B4-BE49-F238E27FC236}">
                <a16:creationId xmlns:a16="http://schemas.microsoft.com/office/drawing/2014/main" id="{4F6682AC-1AA6-73D1-D377-77850047798C}"/>
              </a:ext>
            </a:extLst>
          </p:cNvPr>
          <p:cNvPicPr>
            <a:picLocks noGrp="1" noChangeAspect="1"/>
          </p:cNvPicPr>
          <p:nvPr>
            <p:ph idx="10"/>
          </p:nvPr>
        </p:nvPicPr>
        <p:blipFill rotWithShape="1">
          <a:blip r:embed="rId3"/>
          <a:srcRect l="7167" t="4596" r="12165" b="2664"/>
          <a:stretch/>
        </p:blipFill>
        <p:spPr>
          <a:xfrm>
            <a:off x="6493883" y="1982247"/>
            <a:ext cx="5573475" cy="34883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Footer Placeholder 6">
            <a:extLst>
              <a:ext uri="{FF2B5EF4-FFF2-40B4-BE49-F238E27FC236}">
                <a16:creationId xmlns:a16="http://schemas.microsoft.com/office/drawing/2014/main" id="{8E0EC537-6A22-EDE6-38E0-7662263F5790}"/>
              </a:ext>
            </a:extLst>
          </p:cNvPr>
          <p:cNvSpPr>
            <a:spLocks noGrp="1"/>
          </p:cNvSpPr>
          <p:nvPr>
            <p:ph type="ftr" sz="quarter" idx="3"/>
          </p:nvPr>
        </p:nvSpPr>
        <p:spPr/>
        <p:txBody>
          <a:bodyPr/>
          <a:lstStyle/>
          <a:p>
            <a:r>
              <a:rPr lang="en-IE"/>
              <a:t>Analog Devices Confidential Information—Not for External Distribution. ©2024 Analog Devices, Inc. All Rights Reserved.</a:t>
            </a:r>
          </a:p>
        </p:txBody>
      </p:sp>
      <p:sp>
        <p:nvSpPr>
          <p:cNvPr id="8" name="Slide Number Placeholder 7">
            <a:extLst>
              <a:ext uri="{FF2B5EF4-FFF2-40B4-BE49-F238E27FC236}">
                <a16:creationId xmlns:a16="http://schemas.microsoft.com/office/drawing/2014/main" id="{91816952-307C-085C-F2EC-97C6FB9DF19E}"/>
              </a:ext>
            </a:extLst>
          </p:cNvPr>
          <p:cNvSpPr>
            <a:spLocks noGrp="1"/>
          </p:cNvSpPr>
          <p:nvPr>
            <p:ph type="sldNum" sz="quarter" idx="4"/>
          </p:nvPr>
        </p:nvSpPr>
        <p:spPr/>
        <p:txBody>
          <a:bodyPr/>
          <a:lstStyle/>
          <a:p>
            <a:pPr>
              <a:defRPr/>
            </a:pPr>
            <a:fld id="{A9CE67A1-BA7F-A74E-B5D7-615746DEEC2B}" type="slidenum">
              <a:rPr lang="en-US" smtClean="0"/>
              <a:pPr>
                <a:defRPr/>
              </a:pPr>
              <a:t>5</a:t>
            </a:fld>
            <a:endParaRPr lang="en-US"/>
          </a:p>
        </p:txBody>
      </p:sp>
      <p:sp>
        <p:nvSpPr>
          <p:cNvPr id="9" name="Content Placeholder 2">
            <a:extLst>
              <a:ext uri="{FF2B5EF4-FFF2-40B4-BE49-F238E27FC236}">
                <a16:creationId xmlns:a16="http://schemas.microsoft.com/office/drawing/2014/main" id="{BAD30C2A-6058-9827-E381-40A267B6BE08}"/>
              </a:ext>
            </a:extLst>
          </p:cNvPr>
          <p:cNvSpPr txBox="1">
            <a:spLocks/>
          </p:cNvSpPr>
          <p:nvPr/>
        </p:nvSpPr>
        <p:spPr>
          <a:xfrm>
            <a:off x="417598" y="1364400"/>
            <a:ext cx="5872843" cy="5094000"/>
          </a:xfrm>
          <a:prstGeom prst="rect">
            <a:avLst/>
          </a:prstGeom>
        </p:spPr>
        <p:txBody>
          <a:bodyPr vert="horz" lIns="0" tIns="0" rIns="0" bIns="0" rtlCol="0" anchor="ctr" anchorCtr="0">
            <a:normAutofit/>
          </a:bodyPr>
          <a:lstStyle>
            <a:lvl1pPr marL="0" indent="0" algn="l" defTabSz="457200" rtl="0" eaLnBrk="1" latinLnBrk="0" hangingPunct="1">
              <a:lnSpc>
                <a:spcPct val="110000"/>
              </a:lnSpc>
              <a:spcBef>
                <a:spcPts val="0"/>
              </a:spcBef>
              <a:spcAft>
                <a:spcPts val="600"/>
              </a:spcAft>
              <a:buClr>
                <a:schemeClr val="tx1"/>
              </a:buClr>
              <a:buSzPct val="90000"/>
              <a:buFontTx/>
              <a:buNone/>
              <a:tabLst/>
              <a:defRPr lang="en-US" sz="1800" b="0" i="0" kern="1200" baseline="0">
                <a:solidFill>
                  <a:schemeClr val="tx1"/>
                </a:solidFill>
                <a:latin typeface="Barlow" pitchFamily="2" charset="77"/>
                <a:ea typeface="+mn-ea"/>
                <a:cs typeface="Arial" panose="020B0604020202020204" pitchFamily="34" charset="0"/>
              </a:defRPr>
            </a:lvl1pPr>
            <a:lvl2pPr marL="457200" indent="-228600" algn="l" defTabSz="457200" rtl="0" eaLnBrk="1" latinLnBrk="0" hangingPunct="1">
              <a:lnSpc>
                <a:spcPct val="110000"/>
              </a:lnSpc>
              <a:spcBef>
                <a:spcPts val="0"/>
              </a:spcBef>
              <a:spcAft>
                <a:spcPts val="600"/>
              </a:spcAft>
              <a:buClr>
                <a:schemeClr val="tx1"/>
              </a:buClr>
              <a:buSzPct val="90000"/>
              <a:buFont typeface="Arial" panose="020B0604020202020204" pitchFamily="34" charset="0"/>
              <a:buChar char="•"/>
              <a:tabLst/>
              <a:defRPr lang="en-US" sz="1600" b="0" i="0" kern="1200" baseline="0">
                <a:solidFill>
                  <a:schemeClr val="tx1"/>
                </a:solidFill>
                <a:latin typeface="Barlow" pitchFamily="2" charset="77"/>
                <a:ea typeface="+mn-ea"/>
                <a:cs typeface="Arial" panose="020B0604020202020204" pitchFamily="34" charset="0"/>
              </a:defRPr>
            </a:lvl2pPr>
            <a:lvl3pPr marL="866775" indent="-222250" algn="l" defTabSz="457200" rtl="0" eaLnBrk="1" latinLnBrk="0" hangingPunct="1">
              <a:lnSpc>
                <a:spcPct val="110000"/>
              </a:lnSpc>
              <a:spcBef>
                <a:spcPts val="0"/>
              </a:spcBef>
              <a:spcAft>
                <a:spcPts val="600"/>
              </a:spcAft>
              <a:buClr>
                <a:schemeClr val="tx1"/>
              </a:buClr>
              <a:buSzPct val="90000"/>
              <a:buFont typeface="Arial" panose="020B0604020202020204" pitchFamily="34" charset="0"/>
              <a:buChar char="•"/>
              <a:tabLst/>
              <a:defRPr lang="en-US" sz="1400" b="0" i="0" kern="1200" baseline="0">
                <a:solidFill>
                  <a:schemeClr val="tx1"/>
                </a:solidFill>
                <a:latin typeface="Barlow" pitchFamily="2" charset="77"/>
                <a:ea typeface="+mn-ea"/>
                <a:cs typeface="Arial" panose="020B0604020202020204" pitchFamily="34" charset="0"/>
              </a:defRPr>
            </a:lvl3pPr>
            <a:lvl4pPr marL="1371600" indent="-228600" algn="l" defTabSz="457200" rtl="0" eaLnBrk="1" latinLnBrk="0" hangingPunct="1">
              <a:lnSpc>
                <a:spcPct val="110000"/>
              </a:lnSpc>
              <a:spcBef>
                <a:spcPts val="0"/>
              </a:spcBef>
              <a:spcAft>
                <a:spcPts val="600"/>
              </a:spcAft>
              <a:buClr>
                <a:schemeClr val="tx1"/>
              </a:buClr>
              <a:buSzPct val="90000"/>
              <a:buFont typeface="Arial" panose="020B0604020202020204" pitchFamily="34" charset="0"/>
              <a:buChar char="•"/>
              <a:tabLst/>
              <a:defRPr lang="en-US" sz="1200" b="0" i="0" kern="1200">
                <a:solidFill>
                  <a:schemeClr val="tx1"/>
                </a:solidFill>
                <a:latin typeface="Barlow" pitchFamily="2" charset="77"/>
                <a:ea typeface="+mn-ea"/>
                <a:cs typeface="Arial" panose="020B0604020202020204" pitchFamily="34" charset="0"/>
              </a:defRPr>
            </a:lvl4pPr>
            <a:lvl5pPr marL="1371600" indent="-228600" algn="l" defTabSz="457200" rtl="0" eaLnBrk="1" latinLnBrk="0" hangingPunct="1">
              <a:lnSpc>
                <a:spcPct val="110000"/>
              </a:lnSpc>
              <a:spcBef>
                <a:spcPts val="0"/>
              </a:spcBef>
              <a:spcAft>
                <a:spcPts val="800"/>
              </a:spcAft>
              <a:buClr>
                <a:schemeClr val="accent1"/>
              </a:buClr>
              <a:buSzPct val="90000"/>
              <a:buFont typeface="Arial" panose="020B0604020202020204" pitchFamily="34" charset="0"/>
              <a:buChar char="•"/>
              <a:tabLst/>
              <a:defRPr lang="en-US" sz="1200" b="0" i="0" kern="1200" cap="none" spc="0" baseline="0">
                <a:solidFill>
                  <a:schemeClr val="tx1"/>
                </a:solidFill>
                <a:latin typeface="Barlow" pitchFamily="2" charset="77"/>
                <a:ea typeface="+mn-ea"/>
                <a:cs typeface="Arial" panose="020B0604020202020204" pitchFamily="34" charset="0"/>
              </a:defRPr>
            </a:lvl5pPr>
            <a:lvl6pPr marL="1371600" indent="-228600" algn="l" defTabSz="457200" rtl="0" eaLnBrk="1" latinLnBrk="0" hangingPunct="1">
              <a:lnSpc>
                <a:spcPct val="110000"/>
              </a:lnSpc>
              <a:spcBef>
                <a:spcPts val="0"/>
              </a:spcBef>
              <a:spcAft>
                <a:spcPts val="800"/>
              </a:spcAft>
              <a:buClr>
                <a:schemeClr val="accent1"/>
              </a:buClr>
              <a:buSzPct val="90000"/>
              <a:buFont typeface="Arial" panose="020B0604020202020204" pitchFamily="34" charset="0"/>
              <a:buChar char="•"/>
              <a:tabLst/>
              <a:defRPr sz="1200" b="0" i="0" kern="1200" cap="none" spc="0" baseline="0">
                <a:solidFill>
                  <a:schemeClr val="tx1"/>
                </a:solidFill>
                <a:latin typeface="Barlow" pitchFamily="2" charset="77"/>
                <a:ea typeface="+mn-ea"/>
                <a:cs typeface="+mn-cs"/>
              </a:defRPr>
            </a:lvl6pPr>
            <a:lvl7pPr marL="1371600" indent="-228600" algn="l" defTabSz="457200" rtl="0" eaLnBrk="1" latinLnBrk="0" hangingPunct="1">
              <a:lnSpc>
                <a:spcPct val="110000"/>
              </a:lnSpc>
              <a:spcBef>
                <a:spcPts val="0"/>
              </a:spcBef>
              <a:spcAft>
                <a:spcPts val="800"/>
              </a:spcAft>
              <a:buClr>
                <a:schemeClr val="accent1"/>
              </a:buClr>
              <a:buSzPct val="90000"/>
              <a:buFont typeface="Arial" panose="020B0604020202020204" pitchFamily="34" charset="0"/>
              <a:buChar char="•"/>
              <a:tabLst/>
              <a:defRPr sz="1200" b="0" i="0" kern="1200">
                <a:solidFill>
                  <a:schemeClr val="tx1"/>
                </a:solidFill>
                <a:latin typeface="Barlow" pitchFamily="2" charset="77"/>
                <a:ea typeface="+mn-ea"/>
                <a:cs typeface="+mn-cs"/>
              </a:defRPr>
            </a:lvl7pPr>
            <a:lvl8pPr marL="1371600" indent="-228600" algn="l" defTabSz="457200" rtl="0" eaLnBrk="1" latinLnBrk="0" hangingPunct="1">
              <a:lnSpc>
                <a:spcPct val="110000"/>
              </a:lnSpc>
              <a:spcBef>
                <a:spcPts val="0"/>
              </a:spcBef>
              <a:spcAft>
                <a:spcPts val="800"/>
              </a:spcAft>
              <a:buClr>
                <a:schemeClr val="accent1"/>
              </a:buClr>
              <a:buSzPct val="90000"/>
              <a:buFont typeface="Arial" panose="020B0604020202020204" pitchFamily="34" charset="0"/>
              <a:buChar char="•"/>
              <a:tabLst/>
              <a:defRPr sz="1200" b="0" i="0" kern="1200">
                <a:solidFill>
                  <a:schemeClr val="tx1"/>
                </a:solidFill>
                <a:latin typeface="Barlow" pitchFamily="2" charset="77"/>
                <a:ea typeface="+mn-ea"/>
                <a:cs typeface="+mn-cs"/>
              </a:defRPr>
            </a:lvl8pPr>
            <a:lvl9pPr marL="1371600" indent="-230400" algn="l" defTabSz="457200" rtl="0" eaLnBrk="1" latinLnBrk="0" hangingPunct="1">
              <a:lnSpc>
                <a:spcPct val="110000"/>
              </a:lnSpc>
              <a:spcBef>
                <a:spcPts val="0"/>
              </a:spcBef>
              <a:spcAft>
                <a:spcPts val="600"/>
              </a:spcAft>
              <a:buClr>
                <a:schemeClr val="accent1"/>
              </a:buClr>
              <a:buSzPct val="90000"/>
              <a:buFont typeface="Arial" panose="020B0604020202020204" pitchFamily="34" charset="0"/>
              <a:buChar char="•"/>
              <a:tabLst/>
              <a:defRPr sz="1200" kern="1200">
                <a:solidFill>
                  <a:schemeClr val="tx1"/>
                </a:solidFill>
                <a:latin typeface="+mn-lt"/>
                <a:ea typeface="+mn-ea"/>
                <a:cs typeface="+mn-cs"/>
              </a:defRPr>
            </a:lvl9pPr>
          </a:lstStyle>
          <a:p>
            <a:r>
              <a:rPr lang="en-US" sz="1400"/>
              <a:t>Automate efficient &amp; simultaneous analysis of multiple, </a:t>
            </a:r>
            <a:r>
              <a:rPr lang="en-US" sz="1400" i="1"/>
              <a:t>multi-modal</a:t>
            </a:r>
            <a:r>
              <a:rPr lang="en-US" sz="1400"/>
              <a:t> input sources (regression outputs)</a:t>
            </a:r>
          </a:p>
          <a:p>
            <a:endParaRPr lang="en-US" sz="1400" b="1">
              <a:solidFill>
                <a:schemeClr val="tx2"/>
              </a:solidFill>
            </a:endParaRPr>
          </a:p>
          <a:p>
            <a:r>
              <a:rPr lang="en-US" sz="1400" b="1"/>
              <a:t>First step is to provide “intelligent” failure binning</a:t>
            </a:r>
          </a:p>
          <a:p>
            <a:endParaRPr lang="en-US" sz="1400"/>
          </a:p>
          <a:p>
            <a:r>
              <a:rPr lang="en-US" sz="1400"/>
              <a:t>Minimize manual intervention, allow DV engineer to focus on more important tasks</a:t>
            </a:r>
          </a:p>
          <a:p>
            <a:endParaRPr lang="en-US" sz="1400"/>
          </a:p>
          <a:p>
            <a:r>
              <a:rPr lang="en-US" sz="1400"/>
              <a:t>Can we build a smart database from various sources that the DV engineer can query?</a:t>
            </a:r>
          </a:p>
        </p:txBody>
      </p:sp>
      <p:sp>
        <p:nvSpPr>
          <p:cNvPr id="10" name="TextBox 9">
            <a:extLst>
              <a:ext uri="{FF2B5EF4-FFF2-40B4-BE49-F238E27FC236}">
                <a16:creationId xmlns:a16="http://schemas.microsoft.com/office/drawing/2014/main" id="{AA20E3FC-97CE-0871-3D2B-97769359779C}"/>
              </a:ext>
            </a:extLst>
          </p:cNvPr>
          <p:cNvSpPr txBox="1"/>
          <p:nvPr/>
        </p:nvSpPr>
        <p:spPr>
          <a:xfrm>
            <a:off x="6493883" y="5594791"/>
            <a:ext cx="5610262" cy="240480"/>
          </a:xfrm>
          <a:prstGeom prst="rect">
            <a:avLst/>
          </a:prstGeom>
        </p:spPr>
        <p:txBody>
          <a:bodyPr vert="horz" wrap="square" lIns="0" tIns="0" rIns="0" bIns="0" rtlCol="0" anchor="t" anchorCtr="0">
            <a:normAutofit/>
          </a:bodyPr>
          <a:lstStyle/>
          <a:p>
            <a:pPr algn="ctr"/>
            <a:r>
              <a:rPr lang="en-US" sz="1000" i="1"/>
              <a:t>Source: </a:t>
            </a:r>
            <a:r>
              <a:rPr lang="en-US" sz="1000" i="1" err="1"/>
              <a:t>vtool</a:t>
            </a:r>
            <a:r>
              <a:rPr lang="en-US" sz="1000" i="1"/>
              <a:t> </a:t>
            </a:r>
            <a:r>
              <a:rPr lang="en-US" sz="1000" i="1" err="1"/>
              <a:t>Cogita</a:t>
            </a:r>
            <a:r>
              <a:rPr lang="en-US" sz="1000" i="1"/>
              <a:t> Pro </a:t>
            </a:r>
            <a:r>
              <a:rPr lang="en-US" sz="1000" b="1"/>
              <a:t>|</a:t>
            </a:r>
            <a:r>
              <a:rPr lang="en-US" sz="1000" i="1"/>
              <a:t> https://www.thevtool.com/product/</a:t>
            </a:r>
          </a:p>
        </p:txBody>
      </p:sp>
      <p:grpSp>
        <p:nvGrpSpPr>
          <p:cNvPr id="14" name="Group 13">
            <a:extLst>
              <a:ext uri="{FF2B5EF4-FFF2-40B4-BE49-F238E27FC236}">
                <a16:creationId xmlns:a16="http://schemas.microsoft.com/office/drawing/2014/main" id="{A5D85D52-3F64-211E-5FF5-9226067ECDCF}"/>
              </a:ext>
            </a:extLst>
          </p:cNvPr>
          <p:cNvGrpSpPr/>
          <p:nvPr/>
        </p:nvGrpSpPr>
        <p:grpSpPr>
          <a:xfrm>
            <a:off x="6307105" y="4995599"/>
            <a:ext cx="1861560" cy="928800"/>
            <a:chOff x="6307105" y="4995599"/>
            <a:chExt cx="1861560" cy="928800"/>
          </a:xfrm>
        </p:grpSpPr>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8E4F4317-DCB2-B278-5ECD-E4CF9953A9A7}"/>
                    </a:ext>
                  </a:extLst>
                </p14:cNvPr>
                <p14:cNvContentPartPr/>
                <p14:nvPr/>
              </p14:nvContentPartPr>
              <p14:xfrm>
                <a:off x="6307105" y="4995599"/>
                <a:ext cx="1861560" cy="544320"/>
              </p14:xfrm>
            </p:contentPart>
          </mc:Choice>
          <mc:Fallback xmlns="">
            <p:pic>
              <p:nvPicPr>
                <p:cNvPr id="11" name="Ink 10">
                  <a:extLst>
                    <a:ext uri="{FF2B5EF4-FFF2-40B4-BE49-F238E27FC236}">
                      <a16:creationId xmlns:a16="http://schemas.microsoft.com/office/drawing/2014/main" id="{8E4F4317-DCB2-B278-5ECD-E4CF9953A9A7}"/>
                    </a:ext>
                  </a:extLst>
                </p:cNvPr>
                <p:cNvPicPr/>
                <p:nvPr/>
              </p:nvPicPr>
              <p:blipFill>
                <a:blip r:embed="rId5"/>
                <a:stretch>
                  <a:fillRect/>
                </a:stretch>
              </p:blipFill>
              <p:spPr>
                <a:xfrm>
                  <a:off x="6298107" y="4986593"/>
                  <a:ext cx="1879197" cy="561972"/>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8BF0FA6E-15E8-34E4-79DD-4A6C48E32D66}"/>
                    </a:ext>
                  </a:extLst>
                </p14:cNvPr>
                <p14:cNvContentPartPr/>
                <p14:nvPr/>
              </p14:nvContentPartPr>
              <p14:xfrm>
                <a:off x="6429505" y="5641799"/>
                <a:ext cx="183600" cy="282600"/>
              </p14:xfrm>
            </p:contentPart>
          </mc:Choice>
          <mc:Fallback xmlns="">
            <p:pic>
              <p:nvPicPr>
                <p:cNvPr id="12" name="Ink 11">
                  <a:extLst>
                    <a:ext uri="{FF2B5EF4-FFF2-40B4-BE49-F238E27FC236}">
                      <a16:creationId xmlns:a16="http://schemas.microsoft.com/office/drawing/2014/main" id="{8BF0FA6E-15E8-34E4-79DD-4A6C48E32D66}"/>
                    </a:ext>
                  </a:extLst>
                </p:cNvPr>
                <p:cNvPicPr/>
                <p:nvPr/>
              </p:nvPicPr>
              <p:blipFill>
                <a:blip r:embed="rId7"/>
                <a:stretch>
                  <a:fillRect/>
                </a:stretch>
              </p:blipFill>
              <p:spPr>
                <a:xfrm>
                  <a:off x="6420487" y="5632799"/>
                  <a:ext cx="201275"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35211A4A-261C-2DF3-BA60-82A10E8EB552}"/>
                    </a:ext>
                  </a:extLst>
                </p14:cNvPr>
                <p14:cNvContentPartPr/>
                <p14:nvPr/>
              </p14:nvContentPartPr>
              <p14:xfrm>
                <a:off x="6518065" y="5615879"/>
                <a:ext cx="153000" cy="159840"/>
              </p14:xfrm>
            </p:contentPart>
          </mc:Choice>
          <mc:Fallback xmlns="">
            <p:pic>
              <p:nvPicPr>
                <p:cNvPr id="13" name="Ink 12">
                  <a:extLst>
                    <a:ext uri="{FF2B5EF4-FFF2-40B4-BE49-F238E27FC236}">
                      <a16:creationId xmlns:a16="http://schemas.microsoft.com/office/drawing/2014/main" id="{35211A4A-261C-2DF3-BA60-82A10E8EB552}"/>
                    </a:ext>
                  </a:extLst>
                </p:cNvPr>
                <p:cNvPicPr/>
                <p:nvPr/>
              </p:nvPicPr>
              <p:blipFill>
                <a:blip r:embed="rId9"/>
                <a:stretch>
                  <a:fillRect/>
                </a:stretch>
              </p:blipFill>
              <p:spPr>
                <a:xfrm>
                  <a:off x="6509044" y="5606879"/>
                  <a:ext cx="170682" cy="177480"/>
                </a:xfrm>
                <a:prstGeom prst="rect">
                  <a:avLst/>
                </a:prstGeom>
              </p:spPr>
            </p:pic>
          </mc:Fallback>
        </mc:AlternateContent>
      </p:grpSp>
      <p:sp>
        <p:nvSpPr>
          <p:cNvPr id="35" name="TextBox 34">
            <a:extLst>
              <a:ext uri="{FF2B5EF4-FFF2-40B4-BE49-F238E27FC236}">
                <a16:creationId xmlns:a16="http://schemas.microsoft.com/office/drawing/2014/main" id="{84C5E79E-9703-D641-D65A-2A60F44AE74F}"/>
              </a:ext>
            </a:extLst>
          </p:cNvPr>
          <p:cNvSpPr txBox="1"/>
          <p:nvPr/>
        </p:nvSpPr>
        <p:spPr>
          <a:xfrm>
            <a:off x="6031120" y="6015458"/>
            <a:ext cx="1686263" cy="282600"/>
          </a:xfrm>
          <a:prstGeom prst="rect">
            <a:avLst/>
          </a:prstGeom>
        </p:spPr>
        <p:txBody>
          <a:bodyPr vert="horz" wrap="square" lIns="0" tIns="0" rIns="0" bIns="0" rtlCol="0" anchor="t" anchorCtr="0">
            <a:noAutofit/>
          </a:bodyPr>
          <a:lstStyle/>
          <a:p>
            <a:pPr algn="l"/>
            <a:r>
              <a:rPr lang="en-US" sz="800"/>
              <a:t>Focus of this challenge:</a:t>
            </a:r>
          </a:p>
          <a:p>
            <a:pPr algn="l"/>
            <a:r>
              <a:rPr lang="en-US" sz="800"/>
              <a:t>Binning/clustering large log files</a:t>
            </a:r>
          </a:p>
        </p:txBody>
      </p:sp>
    </p:spTree>
    <p:extLst>
      <p:ext uri="{BB962C8B-B14F-4D97-AF65-F5344CB8AC3E}">
        <p14:creationId xmlns:p14="http://schemas.microsoft.com/office/powerpoint/2010/main" val="235888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A9CAC-25DC-C5FE-E575-8E1FAD6125D8}"/>
              </a:ext>
            </a:extLst>
          </p:cNvPr>
          <p:cNvSpPr>
            <a:spLocks noGrp="1"/>
          </p:cNvSpPr>
          <p:nvPr>
            <p:ph type="title"/>
          </p:nvPr>
        </p:nvSpPr>
        <p:spPr/>
        <p:txBody>
          <a:bodyPr/>
          <a:lstStyle/>
          <a:p>
            <a:r>
              <a:rPr lang="en-US"/>
              <a:t>Rakino Case Study   </a:t>
            </a:r>
            <a:r>
              <a:rPr lang="en-US">
                <a:solidFill>
                  <a:schemeClr val="bg2"/>
                </a:solidFill>
              </a:rPr>
              <a:t>|   Regressions</a:t>
            </a:r>
          </a:p>
        </p:txBody>
      </p:sp>
      <p:sp>
        <p:nvSpPr>
          <p:cNvPr id="3" name="Content Placeholder 2">
            <a:extLst>
              <a:ext uri="{FF2B5EF4-FFF2-40B4-BE49-F238E27FC236}">
                <a16:creationId xmlns:a16="http://schemas.microsoft.com/office/drawing/2014/main" id="{855D779F-ACEF-B211-BA46-4A208A1362FE}"/>
              </a:ext>
            </a:extLst>
          </p:cNvPr>
          <p:cNvSpPr>
            <a:spLocks noGrp="1"/>
          </p:cNvSpPr>
          <p:nvPr>
            <p:ph idx="10"/>
          </p:nvPr>
        </p:nvSpPr>
        <p:spPr>
          <a:xfrm>
            <a:off x="417600" y="1353312"/>
            <a:ext cx="4140853" cy="5033941"/>
          </a:xfrm>
        </p:spPr>
        <p:txBody>
          <a:bodyPr/>
          <a:lstStyle/>
          <a:p>
            <a:r>
              <a:rPr lang="en-US"/>
              <a:t>The Rakino design verification has tests with randomized design configuration objects.</a:t>
            </a:r>
          </a:p>
          <a:p>
            <a:r>
              <a:rPr lang="en-US"/>
              <a:t>Every night, these tests are run multiple times with randomization to result in regression runs with 1000+ sims.</a:t>
            </a:r>
          </a:p>
          <a:p>
            <a:pPr>
              <a:tabLst>
                <a:tab pos="11318875" algn="l"/>
              </a:tabLst>
            </a:pPr>
            <a:r>
              <a:rPr lang="en-US"/>
              <a:t>Here’s one regression report with 1978 simulations, out of which 285 failed.</a:t>
            </a:r>
          </a:p>
          <a:p>
            <a:pPr>
              <a:tabLst>
                <a:tab pos="11318875" algn="l"/>
              </a:tabLst>
            </a:pPr>
            <a:r>
              <a:rPr lang="en-US"/>
              <a:t>A DV engineer’s challenge is to weed through the log files, rerun the failing simulations with waves for debug, and root-cause the failure.</a:t>
            </a:r>
          </a:p>
          <a:p>
            <a:pPr>
              <a:tabLst>
                <a:tab pos="11318875" algn="l"/>
              </a:tabLst>
            </a:pPr>
            <a:r>
              <a:rPr lang="en-US"/>
              <a:t>Such regressions generate thousands of log files daily with a mix of passing and failing simulations.</a:t>
            </a:r>
          </a:p>
        </p:txBody>
      </p:sp>
      <p:sp>
        <p:nvSpPr>
          <p:cNvPr id="4" name="Footer Placeholder 3">
            <a:extLst>
              <a:ext uri="{FF2B5EF4-FFF2-40B4-BE49-F238E27FC236}">
                <a16:creationId xmlns:a16="http://schemas.microsoft.com/office/drawing/2014/main" id="{A8780C82-B6F6-583B-82C9-C4728577DB7A}"/>
              </a:ext>
            </a:extLst>
          </p:cNvPr>
          <p:cNvSpPr>
            <a:spLocks noGrp="1"/>
          </p:cNvSpPr>
          <p:nvPr>
            <p:ph type="ftr" sz="quarter" idx="3"/>
          </p:nvPr>
        </p:nvSpPr>
        <p:spPr/>
        <p:txBody>
          <a:bodyPr/>
          <a:lstStyle/>
          <a:p>
            <a:r>
              <a:rPr lang="en-IE"/>
              <a:t>Analog Devices Confidential Information—Not for External Distribution. ©2024 Analog Devices, Inc. All Rights Reserved.</a:t>
            </a:r>
          </a:p>
        </p:txBody>
      </p:sp>
      <p:sp>
        <p:nvSpPr>
          <p:cNvPr id="5" name="Slide Number Placeholder 4">
            <a:extLst>
              <a:ext uri="{FF2B5EF4-FFF2-40B4-BE49-F238E27FC236}">
                <a16:creationId xmlns:a16="http://schemas.microsoft.com/office/drawing/2014/main" id="{6D9C6190-48E7-C922-3F6B-096D807E4DC9}"/>
              </a:ext>
            </a:extLst>
          </p:cNvPr>
          <p:cNvSpPr>
            <a:spLocks noGrp="1"/>
          </p:cNvSpPr>
          <p:nvPr>
            <p:ph type="sldNum" sz="quarter" idx="4"/>
          </p:nvPr>
        </p:nvSpPr>
        <p:spPr/>
        <p:txBody>
          <a:bodyPr/>
          <a:lstStyle/>
          <a:p>
            <a:pPr>
              <a:defRPr/>
            </a:pPr>
            <a:fld id="{A9CE67A1-BA7F-A74E-B5D7-615746DEEC2B}" type="slidenum">
              <a:rPr lang="en-US" smtClean="0"/>
              <a:pPr>
                <a:defRPr/>
              </a:pPr>
              <a:t>6</a:t>
            </a:fld>
            <a:endParaRPr lang="en-US"/>
          </a:p>
        </p:txBody>
      </p:sp>
      <p:sp>
        <p:nvSpPr>
          <p:cNvPr id="6" name="Content Placeholder 2">
            <a:extLst>
              <a:ext uri="{FF2B5EF4-FFF2-40B4-BE49-F238E27FC236}">
                <a16:creationId xmlns:a16="http://schemas.microsoft.com/office/drawing/2014/main" id="{341E64E3-0282-320D-D20A-2A188AB8F421}"/>
              </a:ext>
            </a:extLst>
          </p:cNvPr>
          <p:cNvSpPr txBox="1">
            <a:spLocks/>
          </p:cNvSpPr>
          <p:nvPr/>
        </p:nvSpPr>
        <p:spPr>
          <a:xfrm>
            <a:off x="7169413" y="1456326"/>
            <a:ext cx="3733569" cy="3945348"/>
          </a:xfrm>
          <a:prstGeom prst="rect">
            <a:avLst/>
          </a:prstGeom>
        </p:spPr>
        <p:txBody>
          <a:bodyPr vert="horz" lIns="0" tIns="0" rIns="0" bIns="0" rtlCol="0" anchor="t" anchorCtr="0">
            <a:noAutofit/>
          </a:bodyPr>
          <a:lstStyle>
            <a:lvl1pPr marL="0" indent="0" algn="l" defTabSz="457200" rtl="0" eaLnBrk="1" latinLnBrk="0" hangingPunct="1">
              <a:lnSpc>
                <a:spcPct val="110000"/>
              </a:lnSpc>
              <a:spcBef>
                <a:spcPts val="0"/>
              </a:spcBef>
              <a:spcAft>
                <a:spcPts val="600"/>
              </a:spcAft>
              <a:buClr>
                <a:schemeClr val="tx1"/>
              </a:buClr>
              <a:buSzPct val="90000"/>
              <a:buFontTx/>
              <a:buNone/>
              <a:tabLst/>
              <a:defRPr lang="en-US" sz="1800" b="0" i="0" kern="1200" baseline="0">
                <a:solidFill>
                  <a:schemeClr val="tx1"/>
                </a:solidFill>
                <a:latin typeface="Barlow" pitchFamily="2" charset="77"/>
                <a:ea typeface="+mn-ea"/>
                <a:cs typeface="Arial" panose="020B0604020202020204" pitchFamily="34" charset="0"/>
              </a:defRPr>
            </a:lvl1pPr>
            <a:lvl2pPr marL="457200" indent="-228600" algn="l" defTabSz="457200" rtl="0" eaLnBrk="1" latinLnBrk="0" hangingPunct="1">
              <a:lnSpc>
                <a:spcPct val="110000"/>
              </a:lnSpc>
              <a:spcBef>
                <a:spcPts val="0"/>
              </a:spcBef>
              <a:spcAft>
                <a:spcPts val="600"/>
              </a:spcAft>
              <a:buClr>
                <a:schemeClr val="tx1"/>
              </a:buClr>
              <a:buSzPct val="90000"/>
              <a:buFont typeface="Arial" panose="020B0604020202020204" pitchFamily="34" charset="0"/>
              <a:buChar char="•"/>
              <a:tabLst/>
              <a:defRPr lang="en-US" sz="1600" b="0" i="0" kern="1200" baseline="0">
                <a:solidFill>
                  <a:schemeClr val="tx1"/>
                </a:solidFill>
                <a:latin typeface="Barlow" pitchFamily="2" charset="77"/>
                <a:ea typeface="+mn-ea"/>
                <a:cs typeface="Arial" panose="020B0604020202020204" pitchFamily="34" charset="0"/>
              </a:defRPr>
            </a:lvl2pPr>
            <a:lvl3pPr marL="866775" indent="-222250" algn="l" defTabSz="457200" rtl="0" eaLnBrk="1" latinLnBrk="0" hangingPunct="1">
              <a:lnSpc>
                <a:spcPct val="110000"/>
              </a:lnSpc>
              <a:spcBef>
                <a:spcPts val="0"/>
              </a:spcBef>
              <a:spcAft>
                <a:spcPts val="600"/>
              </a:spcAft>
              <a:buClr>
                <a:schemeClr val="tx1"/>
              </a:buClr>
              <a:buSzPct val="90000"/>
              <a:buFont typeface="Arial" panose="020B0604020202020204" pitchFamily="34" charset="0"/>
              <a:buChar char="•"/>
              <a:tabLst/>
              <a:defRPr lang="en-US" sz="1400" b="0" i="0" kern="1200" baseline="0">
                <a:solidFill>
                  <a:schemeClr val="tx1"/>
                </a:solidFill>
                <a:latin typeface="Barlow" pitchFamily="2" charset="77"/>
                <a:ea typeface="+mn-ea"/>
                <a:cs typeface="Arial" panose="020B0604020202020204" pitchFamily="34" charset="0"/>
              </a:defRPr>
            </a:lvl3pPr>
            <a:lvl4pPr marL="1371600" indent="-228600" algn="l" defTabSz="457200" rtl="0" eaLnBrk="1" latinLnBrk="0" hangingPunct="1">
              <a:lnSpc>
                <a:spcPct val="110000"/>
              </a:lnSpc>
              <a:spcBef>
                <a:spcPts val="0"/>
              </a:spcBef>
              <a:spcAft>
                <a:spcPts val="600"/>
              </a:spcAft>
              <a:buClr>
                <a:schemeClr val="tx1"/>
              </a:buClr>
              <a:buSzPct val="90000"/>
              <a:buFont typeface="Arial" panose="020B0604020202020204" pitchFamily="34" charset="0"/>
              <a:buChar char="•"/>
              <a:tabLst/>
              <a:defRPr lang="en-US" sz="1200" b="0" i="0" kern="1200">
                <a:solidFill>
                  <a:schemeClr val="tx1"/>
                </a:solidFill>
                <a:latin typeface="Barlow" pitchFamily="2" charset="77"/>
                <a:ea typeface="+mn-ea"/>
                <a:cs typeface="Arial" panose="020B0604020202020204" pitchFamily="34" charset="0"/>
              </a:defRPr>
            </a:lvl4pPr>
            <a:lvl5pPr marL="1371600" indent="-228600" algn="l" defTabSz="457200" rtl="0" eaLnBrk="1" latinLnBrk="0" hangingPunct="1">
              <a:lnSpc>
                <a:spcPct val="110000"/>
              </a:lnSpc>
              <a:spcBef>
                <a:spcPts val="0"/>
              </a:spcBef>
              <a:spcAft>
                <a:spcPts val="800"/>
              </a:spcAft>
              <a:buClr>
                <a:schemeClr val="accent1"/>
              </a:buClr>
              <a:buSzPct val="90000"/>
              <a:buFont typeface="Arial" panose="020B0604020202020204" pitchFamily="34" charset="0"/>
              <a:buChar char="•"/>
              <a:tabLst/>
              <a:defRPr lang="en-US" sz="1200" b="0" i="0" kern="1200" cap="none" spc="0" baseline="0">
                <a:solidFill>
                  <a:schemeClr val="tx1"/>
                </a:solidFill>
                <a:latin typeface="Barlow" pitchFamily="2" charset="77"/>
                <a:ea typeface="+mn-ea"/>
                <a:cs typeface="Arial" panose="020B0604020202020204" pitchFamily="34" charset="0"/>
              </a:defRPr>
            </a:lvl5pPr>
            <a:lvl6pPr marL="1371600" indent="-228600" algn="l" defTabSz="457200" rtl="0" eaLnBrk="1" latinLnBrk="0" hangingPunct="1">
              <a:lnSpc>
                <a:spcPct val="110000"/>
              </a:lnSpc>
              <a:spcBef>
                <a:spcPts val="0"/>
              </a:spcBef>
              <a:spcAft>
                <a:spcPts val="800"/>
              </a:spcAft>
              <a:buClr>
                <a:schemeClr val="accent1"/>
              </a:buClr>
              <a:buSzPct val="90000"/>
              <a:buFont typeface="Arial" panose="020B0604020202020204" pitchFamily="34" charset="0"/>
              <a:buChar char="•"/>
              <a:tabLst/>
              <a:defRPr sz="1200" b="0" i="0" kern="1200" cap="none" spc="0" baseline="0">
                <a:solidFill>
                  <a:schemeClr val="tx1"/>
                </a:solidFill>
                <a:latin typeface="Barlow" pitchFamily="2" charset="77"/>
                <a:ea typeface="+mn-ea"/>
                <a:cs typeface="+mn-cs"/>
              </a:defRPr>
            </a:lvl6pPr>
            <a:lvl7pPr marL="1371600" indent="-228600" algn="l" defTabSz="457200" rtl="0" eaLnBrk="1" latinLnBrk="0" hangingPunct="1">
              <a:lnSpc>
                <a:spcPct val="110000"/>
              </a:lnSpc>
              <a:spcBef>
                <a:spcPts val="0"/>
              </a:spcBef>
              <a:spcAft>
                <a:spcPts val="800"/>
              </a:spcAft>
              <a:buClr>
                <a:schemeClr val="accent1"/>
              </a:buClr>
              <a:buSzPct val="90000"/>
              <a:buFont typeface="Arial" panose="020B0604020202020204" pitchFamily="34" charset="0"/>
              <a:buChar char="•"/>
              <a:tabLst/>
              <a:defRPr sz="1200" b="0" i="0" kern="1200">
                <a:solidFill>
                  <a:schemeClr val="tx1"/>
                </a:solidFill>
                <a:latin typeface="Barlow" pitchFamily="2" charset="77"/>
                <a:ea typeface="+mn-ea"/>
                <a:cs typeface="+mn-cs"/>
              </a:defRPr>
            </a:lvl7pPr>
            <a:lvl8pPr marL="1371600" indent="-228600" algn="l" defTabSz="457200" rtl="0" eaLnBrk="1" latinLnBrk="0" hangingPunct="1">
              <a:lnSpc>
                <a:spcPct val="110000"/>
              </a:lnSpc>
              <a:spcBef>
                <a:spcPts val="0"/>
              </a:spcBef>
              <a:spcAft>
                <a:spcPts val="800"/>
              </a:spcAft>
              <a:buClr>
                <a:schemeClr val="accent1"/>
              </a:buClr>
              <a:buSzPct val="90000"/>
              <a:buFont typeface="Arial" panose="020B0604020202020204" pitchFamily="34" charset="0"/>
              <a:buChar char="•"/>
              <a:tabLst/>
              <a:defRPr sz="1200" b="0" i="0" kern="1200">
                <a:solidFill>
                  <a:schemeClr val="tx1"/>
                </a:solidFill>
                <a:latin typeface="Barlow" pitchFamily="2" charset="77"/>
                <a:ea typeface="+mn-ea"/>
                <a:cs typeface="+mn-cs"/>
              </a:defRPr>
            </a:lvl8pPr>
            <a:lvl9pPr marL="1371600" indent="-230400" algn="l" defTabSz="457200" rtl="0" eaLnBrk="1" latinLnBrk="0" hangingPunct="1">
              <a:lnSpc>
                <a:spcPct val="110000"/>
              </a:lnSpc>
              <a:spcBef>
                <a:spcPts val="0"/>
              </a:spcBef>
              <a:spcAft>
                <a:spcPts val="600"/>
              </a:spcAft>
              <a:buClr>
                <a:schemeClr val="accent1"/>
              </a:buClr>
              <a:buSzPct val="90000"/>
              <a:buFont typeface="Arial" panose="020B0604020202020204" pitchFamily="34" charset="0"/>
              <a:buChar char="•"/>
              <a:tabLst/>
              <a:defRPr sz="1200" kern="1200">
                <a:solidFill>
                  <a:schemeClr val="tx1"/>
                </a:solidFill>
                <a:latin typeface="+mn-lt"/>
                <a:ea typeface="+mn-ea"/>
                <a:cs typeface="+mn-cs"/>
              </a:defRPr>
            </a:lvl9pPr>
          </a:lstStyle>
          <a:p>
            <a:pPr>
              <a:tabLst>
                <a:tab pos="11318875" algn="l"/>
              </a:tabLst>
            </a:pPr>
            <a:endParaRPr lang="en-US"/>
          </a:p>
        </p:txBody>
      </p:sp>
      <p:pic>
        <p:nvPicPr>
          <p:cNvPr id="8" name="Picture 7">
            <a:extLst>
              <a:ext uri="{FF2B5EF4-FFF2-40B4-BE49-F238E27FC236}">
                <a16:creationId xmlns:a16="http://schemas.microsoft.com/office/drawing/2014/main" id="{5498F252-2F8F-C2BB-B0FC-3CD169062C39}"/>
              </a:ext>
            </a:extLst>
          </p:cNvPr>
          <p:cNvPicPr>
            <a:picLocks noChangeAspect="1"/>
          </p:cNvPicPr>
          <p:nvPr/>
        </p:nvPicPr>
        <p:blipFill rotWithShape="1">
          <a:blip r:embed="rId3"/>
          <a:srcRect r="18337"/>
          <a:stretch/>
        </p:blipFill>
        <p:spPr>
          <a:xfrm>
            <a:off x="4892144" y="2180045"/>
            <a:ext cx="7299856" cy="3312546"/>
          </a:xfrm>
          <a:prstGeom prst="rect">
            <a:avLst/>
          </a:prstGeom>
        </p:spPr>
      </p:pic>
    </p:spTree>
    <p:extLst>
      <p:ext uri="{BB962C8B-B14F-4D97-AF65-F5344CB8AC3E}">
        <p14:creationId xmlns:p14="http://schemas.microsoft.com/office/powerpoint/2010/main" val="364301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A9CAC-25DC-C5FE-E575-8E1FAD6125D8}"/>
              </a:ext>
            </a:extLst>
          </p:cNvPr>
          <p:cNvSpPr>
            <a:spLocks noGrp="1"/>
          </p:cNvSpPr>
          <p:nvPr>
            <p:ph type="title"/>
          </p:nvPr>
        </p:nvSpPr>
        <p:spPr/>
        <p:txBody>
          <a:bodyPr/>
          <a:lstStyle/>
          <a:p>
            <a:r>
              <a:rPr lang="en-US"/>
              <a:t>Rakino Case Study   </a:t>
            </a:r>
            <a:r>
              <a:rPr lang="en-US">
                <a:solidFill>
                  <a:schemeClr val="bg2"/>
                </a:solidFill>
              </a:rPr>
              <a:t>|   Log files</a:t>
            </a:r>
          </a:p>
        </p:txBody>
      </p:sp>
      <p:sp>
        <p:nvSpPr>
          <p:cNvPr id="3" name="Content Placeholder 2">
            <a:extLst>
              <a:ext uri="{FF2B5EF4-FFF2-40B4-BE49-F238E27FC236}">
                <a16:creationId xmlns:a16="http://schemas.microsoft.com/office/drawing/2014/main" id="{855D779F-ACEF-B211-BA46-4A208A1362FE}"/>
              </a:ext>
            </a:extLst>
          </p:cNvPr>
          <p:cNvSpPr>
            <a:spLocks noGrp="1"/>
          </p:cNvSpPr>
          <p:nvPr>
            <p:ph idx="10"/>
          </p:nvPr>
        </p:nvSpPr>
        <p:spPr>
          <a:xfrm>
            <a:off x="417600" y="1353312"/>
            <a:ext cx="11358000" cy="5073066"/>
          </a:xfrm>
        </p:spPr>
        <p:txBody>
          <a:bodyPr/>
          <a:lstStyle/>
          <a:p>
            <a:r>
              <a:rPr lang="en-US"/>
              <a:t>Each log file could be about 30,000 lines or even more.</a:t>
            </a:r>
          </a:p>
          <a:p>
            <a:r>
              <a:rPr lang="en-US"/>
              <a:t>If the log file has “CKRSLT Info   -  Fail” towards the end, the test failed, otherwise the test passed. </a:t>
            </a:r>
          </a:p>
          <a:p>
            <a:r>
              <a:rPr lang="en-US"/>
              <a:t>The simulation logs have a lot of noise/text not relevant to the test’s passing or failing. The challenge participant will need to figure out what’s considered as noise.</a:t>
            </a:r>
          </a:p>
          <a:p>
            <a:r>
              <a:rPr lang="en-US" i="1"/>
              <a:t>Tip: Lines that begin with a white-space directly followed by “INFO”, “WARNING”, or “ERROR” can be ignored.</a:t>
            </a:r>
          </a:p>
          <a:p>
            <a:endParaRPr lang="en-US"/>
          </a:p>
          <a:p>
            <a:r>
              <a:rPr lang="en-US"/>
              <a:t>Here’s the general structure of a log file:</a:t>
            </a:r>
          </a:p>
          <a:p>
            <a:pPr marL="342900" indent="-342900">
              <a:buFont typeface="+mj-lt"/>
              <a:buAutoNum type="arabicPeriod"/>
            </a:pPr>
            <a:r>
              <a:rPr lang="en-US"/>
              <a:t>The simulation command used to run that test; begins with “</a:t>
            </a:r>
            <a:r>
              <a:rPr lang="en-US" err="1"/>
              <a:t>xrun</a:t>
            </a:r>
            <a:r>
              <a:rPr lang="en-US"/>
              <a:t>”.</a:t>
            </a:r>
          </a:p>
          <a:p>
            <a:pPr marL="342900" indent="-342900">
              <a:buFont typeface="+mj-lt"/>
              <a:buAutoNum type="arabicPeriod"/>
            </a:pPr>
            <a:r>
              <a:rPr lang="en-US"/>
              <a:t>Debug prints from scripts that set up forces on different parts of the design.</a:t>
            </a:r>
          </a:p>
          <a:p>
            <a:pPr marL="342900" indent="-342900">
              <a:buFont typeface="+mj-lt"/>
              <a:buAutoNum type="arabicPeriod"/>
            </a:pPr>
            <a:r>
              <a:rPr lang="en-US"/>
              <a:t>Simulation starts at the “</a:t>
            </a:r>
            <a:r>
              <a:rPr lang="en-US" err="1">
                <a:solidFill>
                  <a:schemeClr val="tx2"/>
                </a:solidFill>
              </a:rPr>
              <a:t>xcelium</a:t>
            </a:r>
            <a:r>
              <a:rPr lang="en-US">
                <a:solidFill>
                  <a:schemeClr val="tx2"/>
                </a:solidFill>
              </a:rPr>
              <a:t>&gt; run</a:t>
            </a:r>
            <a:r>
              <a:rPr lang="en-US"/>
              <a:t>” point.</a:t>
            </a:r>
          </a:p>
          <a:p>
            <a:pPr marL="342900" indent="-342900">
              <a:buFont typeface="+mj-lt"/>
              <a:buAutoNum type="arabicPeriod"/>
            </a:pPr>
            <a:r>
              <a:rPr lang="en-US"/>
              <a:t>From there, messages from the test will be of the format “</a:t>
            </a:r>
            <a:r>
              <a:rPr lang="en-US">
                <a:solidFill>
                  <a:schemeClr val="tx2"/>
                </a:solidFill>
              </a:rPr>
              <a:t>&lt;whitespace&gt; </a:t>
            </a:r>
            <a:r>
              <a:rPr lang="en-US" err="1">
                <a:solidFill>
                  <a:schemeClr val="tx2"/>
                </a:solidFill>
              </a:rPr>
              <a:t>UVM_xxxx</a:t>
            </a:r>
            <a:r>
              <a:rPr lang="en-US">
                <a:solidFill>
                  <a:schemeClr val="tx2"/>
                </a:solidFill>
              </a:rPr>
              <a:t> @ &lt;time stamp&gt; &lt;message&gt;</a:t>
            </a:r>
            <a:r>
              <a:rPr lang="en-US"/>
              <a:t>”. The &lt;message&gt; could be single-line, multi-line or even a table.</a:t>
            </a:r>
          </a:p>
          <a:p>
            <a:pPr marL="342900" indent="-342900">
              <a:buFont typeface="+mj-lt"/>
              <a:buAutoNum type="arabicPeriod"/>
            </a:pPr>
            <a:r>
              <a:rPr lang="en-US"/>
              <a:t>Simulation ends at the “</a:t>
            </a:r>
            <a:r>
              <a:rPr lang="en-US">
                <a:solidFill>
                  <a:schemeClr val="tx2"/>
                </a:solidFill>
              </a:rPr>
              <a:t>--- UVM Report Summary ---</a:t>
            </a:r>
            <a:r>
              <a:rPr lang="en-US"/>
              <a:t>” point.</a:t>
            </a:r>
          </a:p>
        </p:txBody>
      </p:sp>
      <p:sp>
        <p:nvSpPr>
          <p:cNvPr id="4" name="Footer Placeholder 3">
            <a:extLst>
              <a:ext uri="{FF2B5EF4-FFF2-40B4-BE49-F238E27FC236}">
                <a16:creationId xmlns:a16="http://schemas.microsoft.com/office/drawing/2014/main" id="{A8780C82-B6F6-583B-82C9-C4728577DB7A}"/>
              </a:ext>
            </a:extLst>
          </p:cNvPr>
          <p:cNvSpPr>
            <a:spLocks noGrp="1"/>
          </p:cNvSpPr>
          <p:nvPr>
            <p:ph type="ftr" sz="quarter" idx="3"/>
          </p:nvPr>
        </p:nvSpPr>
        <p:spPr/>
        <p:txBody>
          <a:bodyPr/>
          <a:lstStyle/>
          <a:p>
            <a:r>
              <a:rPr lang="en-IE"/>
              <a:t>Analog Devices Confidential Information—Not for External Distribution. ©2024 Analog Devices, Inc. All Rights Reserved.</a:t>
            </a:r>
          </a:p>
        </p:txBody>
      </p:sp>
      <p:sp>
        <p:nvSpPr>
          <p:cNvPr id="5" name="Slide Number Placeholder 4">
            <a:extLst>
              <a:ext uri="{FF2B5EF4-FFF2-40B4-BE49-F238E27FC236}">
                <a16:creationId xmlns:a16="http://schemas.microsoft.com/office/drawing/2014/main" id="{6D9C6190-48E7-C922-3F6B-096D807E4DC9}"/>
              </a:ext>
            </a:extLst>
          </p:cNvPr>
          <p:cNvSpPr>
            <a:spLocks noGrp="1"/>
          </p:cNvSpPr>
          <p:nvPr>
            <p:ph type="sldNum" sz="quarter" idx="4"/>
          </p:nvPr>
        </p:nvSpPr>
        <p:spPr/>
        <p:txBody>
          <a:bodyPr/>
          <a:lstStyle/>
          <a:p>
            <a:pPr>
              <a:defRPr/>
            </a:pPr>
            <a:fld id="{A9CE67A1-BA7F-A74E-B5D7-615746DEEC2B}" type="slidenum">
              <a:rPr lang="en-US" smtClean="0"/>
              <a:pPr>
                <a:defRPr/>
              </a:pPr>
              <a:t>7</a:t>
            </a:fld>
            <a:endParaRPr lang="en-US"/>
          </a:p>
        </p:txBody>
      </p:sp>
    </p:spTree>
    <p:extLst>
      <p:ext uri="{BB962C8B-B14F-4D97-AF65-F5344CB8AC3E}">
        <p14:creationId xmlns:p14="http://schemas.microsoft.com/office/powerpoint/2010/main" val="428426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4D4A-34C3-E1DA-CBBA-754CABB6C9FC}"/>
              </a:ext>
            </a:extLst>
          </p:cNvPr>
          <p:cNvSpPr>
            <a:spLocks noGrp="1"/>
          </p:cNvSpPr>
          <p:nvPr>
            <p:ph type="title"/>
          </p:nvPr>
        </p:nvSpPr>
        <p:spPr/>
        <p:txBody>
          <a:bodyPr/>
          <a:lstStyle/>
          <a:p>
            <a:r>
              <a:rPr lang="en-US"/>
              <a:t>Big Picture</a:t>
            </a:r>
          </a:p>
        </p:txBody>
      </p:sp>
      <p:sp>
        <p:nvSpPr>
          <p:cNvPr id="4" name="Footer Placeholder 3">
            <a:extLst>
              <a:ext uri="{FF2B5EF4-FFF2-40B4-BE49-F238E27FC236}">
                <a16:creationId xmlns:a16="http://schemas.microsoft.com/office/drawing/2014/main" id="{D3CBD412-6C93-2D62-93C7-79A0A1C43D4B}"/>
              </a:ext>
            </a:extLst>
          </p:cNvPr>
          <p:cNvSpPr>
            <a:spLocks noGrp="1"/>
          </p:cNvSpPr>
          <p:nvPr>
            <p:ph type="ftr" sz="quarter" idx="3"/>
          </p:nvPr>
        </p:nvSpPr>
        <p:spPr/>
        <p:txBody>
          <a:bodyPr/>
          <a:lstStyle/>
          <a:p>
            <a:r>
              <a:rPr lang="en-IE"/>
              <a:t>Analog Devices Confidential Information—Not for External Distribution. ©2024 Analog Devices, Inc. All Rights Reserved.</a:t>
            </a:r>
          </a:p>
        </p:txBody>
      </p:sp>
      <p:sp>
        <p:nvSpPr>
          <p:cNvPr id="5" name="Slide Number Placeholder 4">
            <a:extLst>
              <a:ext uri="{FF2B5EF4-FFF2-40B4-BE49-F238E27FC236}">
                <a16:creationId xmlns:a16="http://schemas.microsoft.com/office/drawing/2014/main" id="{55B05BB8-32BC-62E9-B3E7-E3607322B163}"/>
              </a:ext>
            </a:extLst>
          </p:cNvPr>
          <p:cNvSpPr>
            <a:spLocks noGrp="1"/>
          </p:cNvSpPr>
          <p:nvPr>
            <p:ph type="sldNum" sz="quarter" idx="4"/>
          </p:nvPr>
        </p:nvSpPr>
        <p:spPr/>
        <p:txBody>
          <a:bodyPr/>
          <a:lstStyle/>
          <a:p>
            <a:pPr>
              <a:defRPr/>
            </a:pPr>
            <a:fld id="{A9CE67A1-BA7F-A74E-B5D7-615746DEEC2B}" type="slidenum">
              <a:rPr lang="en-US" smtClean="0"/>
              <a:pPr>
                <a:defRPr/>
              </a:pPr>
              <a:t>8</a:t>
            </a:fld>
            <a:endParaRPr lang="en-US"/>
          </a:p>
        </p:txBody>
      </p:sp>
      <p:pic>
        <p:nvPicPr>
          <p:cNvPr id="6" name="Content Placeholder 5">
            <a:extLst>
              <a:ext uri="{FF2B5EF4-FFF2-40B4-BE49-F238E27FC236}">
                <a16:creationId xmlns:a16="http://schemas.microsoft.com/office/drawing/2014/main" id="{13BBAF8D-E905-1B3F-4326-17874638498B}"/>
              </a:ext>
            </a:extLst>
          </p:cNvPr>
          <p:cNvPicPr>
            <a:picLocks noChangeAspect="1"/>
          </p:cNvPicPr>
          <p:nvPr/>
        </p:nvPicPr>
        <p:blipFill rotWithShape="1">
          <a:blip r:embed="rId2"/>
          <a:srcRect l="7167" t="4596" r="12165" b="2664"/>
          <a:stretch/>
        </p:blipFill>
        <p:spPr>
          <a:xfrm>
            <a:off x="541540" y="1942161"/>
            <a:ext cx="5573475" cy="34883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6">
            <a:extLst>
              <a:ext uri="{FF2B5EF4-FFF2-40B4-BE49-F238E27FC236}">
                <a16:creationId xmlns:a16="http://schemas.microsoft.com/office/drawing/2014/main" id="{A20E0277-14A5-6B86-706D-DC53E0113E37}"/>
              </a:ext>
            </a:extLst>
          </p:cNvPr>
          <p:cNvSpPr/>
          <p:nvPr/>
        </p:nvSpPr>
        <p:spPr>
          <a:xfrm>
            <a:off x="4435366" y="993422"/>
            <a:ext cx="1376855" cy="672662"/>
          </a:xfrm>
          <a:prstGeom prst="rect">
            <a:avLst/>
          </a:prstGeom>
          <a:solidFill>
            <a:schemeClr val="bg1"/>
          </a:solidFill>
          <a:ln>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spcBef>
                <a:spcPts val="600"/>
              </a:spcBef>
              <a:spcAft>
                <a:spcPts val="800"/>
              </a:spcAft>
              <a:buClr>
                <a:schemeClr val="accent1"/>
              </a:buClr>
              <a:buSzPct val="70000"/>
            </a:pPr>
            <a:r>
              <a:rPr lang="en-US">
                <a:solidFill>
                  <a:srgbClr val="000000"/>
                </a:solidFill>
                <a:latin typeface="Barlow" pitchFamily="2" charset="77"/>
                <a:cs typeface="Arial" panose="020B0604020202020204" pitchFamily="34" charset="0"/>
              </a:rPr>
              <a:t>Parsing</a:t>
            </a:r>
          </a:p>
        </p:txBody>
      </p:sp>
      <p:sp>
        <p:nvSpPr>
          <p:cNvPr id="8" name="Rectangle 7">
            <a:extLst>
              <a:ext uri="{FF2B5EF4-FFF2-40B4-BE49-F238E27FC236}">
                <a16:creationId xmlns:a16="http://schemas.microsoft.com/office/drawing/2014/main" id="{80BDD58A-DBD2-376F-6E44-F040F682AFC2}"/>
              </a:ext>
            </a:extLst>
          </p:cNvPr>
          <p:cNvSpPr/>
          <p:nvPr/>
        </p:nvSpPr>
        <p:spPr>
          <a:xfrm>
            <a:off x="6089628" y="993422"/>
            <a:ext cx="1376855" cy="672662"/>
          </a:xfrm>
          <a:prstGeom prst="rect">
            <a:avLst/>
          </a:prstGeom>
          <a:solidFill>
            <a:schemeClr val="bg1"/>
          </a:solidFill>
          <a:ln>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spcBef>
                <a:spcPts val="600"/>
              </a:spcBef>
              <a:spcAft>
                <a:spcPts val="800"/>
              </a:spcAft>
              <a:buClr>
                <a:schemeClr val="accent1"/>
              </a:buClr>
              <a:buSzPct val="70000"/>
            </a:pPr>
            <a:r>
              <a:rPr lang="en-US">
                <a:solidFill>
                  <a:srgbClr val="000000"/>
                </a:solidFill>
                <a:latin typeface="Barlow" pitchFamily="2" charset="77"/>
                <a:cs typeface="Arial" panose="020B0604020202020204" pitchFamily="34" charset="0"/>
              </a:rPr>
              <a:t>Clustering</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A09A1241-09F7-B40D-E81C-C8E40C87FAF5}"/>
                  </a:ext>
                </a:extLst>
              </p14:cNvPr>
              <p14:cNvContentPartPr/>
              <p14:nvPr/>
            </p14:nvContentPartPr>
            <p14:xfrm>
              <a:off x="779698" y="3325212"/>
              <a:ext cx="951840" cy="415800"/>
            </p14:xfrm>
          </p:contentPart>
        </mc:Choice>
        <mc:Fallback xmlns="">
          <p:pic>
            <p:nvPicPr>
              <p:cNvPr id="9" name="Ink 8">
                <a:extLst>
                  <a:ext uri="{FF2B5EF4-FFF2-40B4-BE49-F238E27FC236}">
                    <a16:creationId xmlns:a16="http://schemas.microsoft.com/office/drawing/2014/main" id="{A09A1241-09F7-B40D-E81C-C8E40C87FAF5}"/>
                  </a:ext>
                </a:extLst>
              </p:cNvPr>
              <p:cNvPicPr/>
              <p:nvPr/>
            </p:nvPicPr>
            <p:blipFill>
              <a:blip r:embed="rId4"/>
              <a:stretch>
                <a:fillRect/>
              </a:stretch>
            </p:blipFill>
            <p:spPr>
              <a:xfrm>
                <a:off x="770695" y="3316212"/>
                <a:ext cx="969487" cy="433440"/>
              </a:xfrm>
              <a:prstGeom prst="rect">
                <a:avLst/>
              </a:prstGeom>
            </p:spPr>
          </p:pic>
        </mc:Fallback>
      </mc:AlternateContent>
      <p:grpSp>
        <p:nvGrpSpPr>
          <p:cNvPr id="13" name="Group 12">
            <a:extLst>
              <a:ext uri="{FF2B5EF4-FFF2-40B4-BE49-F238E27FC236}">
                <a16:creationId xmlns:a16="http://schemas.microsoft.com/office/drawing/2014/main" id="{29B21BF3-6B42-F86C-7C9C-6CDE77227A0B}"/>
              </a:ext>
            </a:extLst>
          </p:cNvPr>
          <p:cNvGrpSpPr/>
          <p:nvPr/>
        </p:nvGrpSpPr>
        <p:grpSpPr>
          <a:xfrm>
            <a:off x="1423738" y="1311012"/>
            <a:ext cx="2735640" cy="2005560"/>
            <a:chOff x="1423738" y="1311012"/>
            <a:chExt cx="2735640" cy="2005560"/>
          </a:xfrm>
        </p:grpSpPr>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7837CD44-367B-52AE-5A82-92F1DE5E414C}"/>
                    </a:ext>
                  </a:extLst>
                </p14:cNvPr>
                <p14:cNvContentPartPr/>
                <p14:nvPr/>
              </p14:nvContentPartPr>
              <p14:xfrm>
                <a:off x="1423738" y="1364652"/>
                <a:ext cx="2554200" cy="1951920"/>
              </p14:xfrm>
            </p:contentPart>
          </mc:Choice>
          <mc:Fallback xmlns="">
            <p:pic>
              <p:nvPicPr>
                <p:cNvPr id="11" name="Ink 10">
                  <a:extLst>
                    <a:ext uri="{FF2B5EF4-FFF2-40B4-BE49-F238E27FC236}">
                      <a16:creationId xmlns:a16="http://schemas.microsoft.com/office/drawing/2014/main" id="{7837CD44-367B-52AE-5A82-92F1DE5E414C}"/>
                    </a:ext>
                  </a:extLst>
                </p:cNvPr>
                <p:cNvPicPr/>
                <p:nvPr/>
              </p:nvPicPr>
              <p:blipFill>
                <a:blip r:embed="rId6"/>
                <a:stretch>
                  <a:fillRect/>
                </a:stretch>
              </p:blipFill>
              <p:spPr>
                <a:xfrm>
                  <a:off x="1414738" y="1355654"/>
                  <a:ext cx="2571840" cy="196955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861188B6-F5B5-D175-9123-452FA7D47E44}"/>
                    </a:ext>
                  </a:extLst>
                </p14:cNvPr>
                <p14:cNvContentPartPr/>
                <p14:nvPr/>
              </p14:nvContentPartPr>
              <p14:xfrm>
                <a:off x="3943738" y="1311012"/>
                <a:ext cx="215640" cy="231120"/>
              </p14:xfrm>
            </p:contentPart>
          </mc:Choice>
          <mc:Fallback xmlns="">
            <p:pic>
              <p:nvPicPr>
                <p:cNvPr id="12" name="Ink 11">
                  <a:extLst>
                    <a:ext uri="{FF2B5EF4-FFF2-40B4-BE49-F238E27FC236}">
                      <a16:creationId xmlns:a16="http://schemas.microsoft.com/office/drawing/2014/main" id="{861188B6-F5B5-D175-9123-452FA7D47E44}"/>
                    </a:ext>
                  </a:extLst>
                </p:cNvPr>
                <p:cNvPicPr/>
                <p:nvPr/>
              </p:nvPicPr>
              <p:blipFill>
                <a:blip r:embed="rId8"/>
                <a:stretch>
                  <a:fillRect/>
                </a:stretch>
              </p:blipFill>
              <p:spPr>
                <a:xfrm>
                  <a:off x="3934738" y="1302012"/>
                  <a:ext cx="233280" cy="248760"/>
                </a:xfrm>
                <a:prstGeom prst="rect">
                  <a:avLst/>
                </a:prstGeom>
              </p:spPr>
            </p:pic>
          </mc:Fallback>
        </mc:AlternateContent>
      </p:grpSp>
      <p:grpSp>
        <p:nvGrpSpPr>
          <p:cNvPr id="16" name="Group 15">
            <a:extLst>
              <a:ext uri="{FF2B5EF4-FFF2-40B4-BE49-F238E27FC236}">
                <a16:creationId xmlns:a16="http://schemas.microsoft.com/office/drawing/2014/main" id="{16521D41-ED30-BB1C-1070-D7534109FBC5}"/>
              </a:ext>
            </a:extLst>
          </p:cNvPr>
          <p:cNvGrpSpPr/>
          <p:nvPr/>
        </p:nvGrpSpPr>
        <p:grpSpPr>
          <a:xfrm>
            <a:off x="5906098" y="1305612"/>
            <a:ext cx="157680" cy="99000"/>
            <a:chOff x="5906098" y="1305612"/>
            <a:chExt cx="157680" cy="99000"/>
          </a:xfrm>
        </p:grpSpPr>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F7BD95C7-3299-B88F-F03E-64813BA70182}"/>
                    </a:ext>
                  </a:extLst>
                </p14:cNvPr>
                <p14:cNvContentPartPr/>
                <p14:nvPr/>
              </p14:nvContentPartPr>
              <p14:xfrm>
                <a:off x="5906098" y="1346292"/>
                <a:ext cx="125280" cy="2880"/>
              </p14:xfrm>
            </p:contentPart>
          </mc:Choice>
          <mc:Fallback xmlns="">
            <p:pic>
              <p:nvPicPr>
                <p:cNvPr id="14" name="Ink 13">
                  <a:extLst>
                    <a:ext uri="{FF2B5EF4-FFF2-40B4-BE49-F238E27FC236}">
                      <a16:creationId xmlns:a16="http://schemas.microsoft.com/office/drawing/2014/main" id="{F7BD95C7-3299-B88F-F03E-64813BA70182}"/>
                    </a:ext>
                  </a:extLst>
                </p:cNvPr>
                <p:cNvPicPr/>
                <p:nvPr/>
              </p:nvPicPr>
              <p:blipFill>
                <a:blip r:embed="rId10"/>
                <a:stretch>
                  <a:fillRect/>
                </a:stretch>
              </p:blipFill>
              <p:spPr>
                <a:xfrm>
                  <a:off x="5897098" y="1336006"/>
                  <a:ext cx="14292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622C2910-F597-F97B-A5F1-11A19E222887}"/>
                    </a:ext>
                  </a:extLst>
                </p14:cNvPr>
                <p14:cNvContentPartPr/>
                <p14:nvPr/>
              </p14:nvContentPartPr>
              <p14:xfrm>
                <a:off x="5963698" y="1305612"/>
                <a:ext cx="100080" cy="99000"/>
              </p14:xfrm>
            </p:contentPart>
          </mc:Choice>
          <mc:Fallback xmlns="">
            <p:pic>
              <p:nvPicPr>
                <p:cNvPr id="15" name="Ink 14">
                  <a:extLst>
                    <a:ext uri="{FF2B5EF4-FFF2-40B4-BE49-F238E27FC236}">
                      <a16:creationId xmlns:a16="http://schemas.microsoft.com/office/drawing/2014/main" id="{622C2910-F597-F97B-A5F1-11A19E222887}"/>
                    </a:ext>
                  </a:extLst>
                </p:cNvPr>
                <p:cNvPicPr/>
                <p:nvPr/>
              </p:nvPicPr>
              <p:blipFill>
                <a:blip r:embed="rId12"/>
                <a:stretch>
                  <a:fillRect/>
                </a:stretch>
              </p:blipFill>
              <p:spPr>
                <a:xfrm>
                  <a:off x="5954698" y="1296612"/>
                  <a:ext cx="117720" cy="116640"/>
                </a:xfrm>
                <a:prstGeom prst="rect">
                  <a:avLst/>
                </a:prstGeom>
              </p:spPr>
            </p:pic>
          </mc:Fallback>
        </mc:AlternateContent>
      </p:grpSp>
      <p:grpSp>
        <p:nvGrpSpPr>
          <p:cNvPr id="20" name="Group 19">
            <a:extLst>
              <a:ext uri="{FF2B5EF4-FFF2-40B4-BE49-F238E27FC236}">
                <a16:creationId xmlns:a16="http://schemas.microsoft.com/office/drawing/2014/main" id="{B9F08000-8F22-452B-7884-921EA2329146}"/>
              </a:ext>
            </a:extLst>
          </p:cNvPr>
          <p:cNvGrpSpPr/>
          <p:nvPr/>
        </p:nvGrpSpPr>
        <p:grpSpPr>
          <a:xfrm>
            <a:off x="7592338" y="1317852"/>
            <a:ext cx="390240" cy="135000"/>
            <a:chOff x="7592338" y="1317852"/>
            <a:chExt cx="390240" cy="135000"/>
          </a:xfrm>
        </p:grpSpPr>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07A22D46-3A0A-F205-7C30-0B251D5AE84B}"/>
                    </a:ext>
                  </a:extLst>
                </p14:cNvPr>
                <p14:cNvContentPartPr/>
                <p14:nvPr/>
              </p14:nvContentPartPr>
              <p14:xfrm>
                <a:off x="7592338" y="1341972"/>
                <a:ext cx="290880" cy="24480"/>
              </p14:xfrm>
            </p:contentPart>
          </mc:Choice>
          <mc:Fallback xmlns="">
            <p:pic>
              <p:nvPicPr>
                <p:cNvPr id="18" name="Ink 17">
                  <a:extLst>
                    <a:ext uri="{FF2B5EF4-FFF2-40B4-BE49-F238E27FC236}">
                      <a16:creationId xmlns:a16="http://schemas.microsoft.com/office/drawing/2014/main" id="{07A22D46-3A0A-F205-7C30-0B251D5AE84B}"/>
                    </a:ext>
                  </a:extLst>
                </p:cNvPr>
                <p:cNvPicPr/>
                <p:nvPr/>
              </p:nvPicPr>
              <p:blipFill>
                <a:blip r:embed="rId14"/>
                <a:stretch>
                  <a:fillRect/>
                </a:stretch>
              </p:blipFill>
              <p:spPr>
                <a:xfrm>
                  <a:off x="7583349" y="1332972"/>
                  <a:ext cx="308498"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C932D48A-5719-F2FC-1045-8ED4300AC46D}"/>
                    </a:ext>
                  </a:extLst>
                </p14:cNvPr>
                <p14:cNvContentPartPr/>
                <p14:nvPr/>
              </p14:nvContentPartPr>
              <p14:xfrm>
                <a:off x="7836058" y="1317852"/>
                <a:ext cx="146520" cy="135000"/>
              </p14:xfrm>
            </p:contentPart>
          </mc:Choice>
          <mc:Fallback xmlns="">
            <p:pic>
              <p:nvPicPr>
                <p:cNvPr id="19" name="Ink 18">
                  <a:extLst>
                    <a:ext uri="{FF2B5EF4-FFF2-40B4-BE49-F238E27FC236}">
                      <a16:creationId xmlns:a16="http://schemas.microsoft.com/office/drawing/2014/main" id="{C932D48A-5719-F2FC-1045-8ED4300AC46D}"/>
                    </a:ext>
                  </a:extLst>
                </p:cNvPr>
                <p:cNvPicPr/>
                <p:nvPr/>
              </p:nvPicPr>
              <p:blipFill>
                <a:blip r:embed="rId16"/>
                <a:stretch>
                  <a:fillRect/>
                </a:stretch>
              </p:blipFill>
              <p:spPr>
                <a:xfrm>
                  <a:off x="7827058" y="1308828"/>
                  <a:ext cx="164160" cy="152687"/>
                </a:xfrm>
                <a:prstGeom prst="rect">
                  <a:avLst/>
                </a:prstGeom>
              </p:spPr>
            </p:pic>
          </mc:Fallback>
        </mc:AlternateContent>
      </p:grpSp>
      <p:grpSp>
        <p:nvGrpSpPr>
          <p:cNvPr id="24" name="Group 23">
            <a:extLst>
              <a:ext uri="{FF2B5EF4-FFF2-40B4-BE49-F238E27FC236}">
                <a16:creationId xmlns:a16="http://schemas.microsoft.com/office/drawing/2014/main" id="{8B2A52FF-8ECE-4CAB-212B-AC28246B251A}"/>
              </a:ext>
            </a:extLst>
          </p:cNvPr>
          <p:cNvGrpSpPr/>
          <p:nvPr/>
        </p:nvGrpSpPr>
        <p:grpSpPr>
          <a:xfrm>
            <a:off x="584938" y="4842252"/>
            <a:ext cx="5168880" cy="1424880"/>
            <a:chOff x="584938" y="4842252"/>
            <a:chExt cx="5168880" cy="1424880"/>
          </a:xfrm>
        </p:grpSpPr>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4708EA87-51CB-AB7A-31F8-3E9DCFDFE603}"/>
                    </a:ext>
                  </a:extLst>
                </p14:cNvPr>
                <p14:cNvContentPartPr/>
                <p14:nvPr/>
              </p14:nvContentPartPr>
              <p14:xfrm>
                <a:off x="584938" y="4842252"/>
                <a:ext cx="1216080" cy="526320"/>
              </p14:xfrm>
            </p:contentPart>
          </mc:Choice>
          <mc:Fallback xmlns="">
            <p:pic>
              <p:nvPicPr>
                <p:cNvPr id="21" name="Ink 20">
                  <a:extLst>
                    <a:ext uri="{FF2B5EF4-FFF2-40B4-BE49-F238E27FC236}">
                      <a16:creationId xmlns:a16="http://schemas.microsoft.com/office/drawing/2014/main" id="{4708EA87-51CB-AB7A-31F8-3E9DCFDFE603}"/>
                    </a:ext>
                  </a:extLst>
                </p:cNvPr>
                <p:cNvPicPr/>
                <p:nvPr/>
              </p:nvPicPr>
              <p:blipFill>
                <a:blip r:embed="rId18"/>
                <a:stretch>
                  <a:fillRect/>
                </a:stretch>
              </p:blipFill>
              <p:spPr>
                <a:xfrm>
                  <a:off x="575935" y="4833258"/>
                  <a:ext cx="1233725" cy="54394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310AEAF6-05D2-B098-86D0-DE9A48439478}"/>
                    </a:ext>
                  </a:extLst>
                </p14:cNvPr>
                <p14:cNvContentPartPr/>
                <p14:nvPr/>
              </p14:nvContentPartPr>
              <p14:xfrm>
                <a:off x="1660978" y="5250492"/>
                <a:ext cx="3975120" cy="1016640"/>
              </p14:xfrm>
            </p:contentPart>
          </mc:Choice>
          <mc:Fallback xmlns="">
            <p:pic>
              <p:nvPicPr>
                <p:cNvPr id="22" name="Ink 21">
                  <a:extLst>
                    <a:ext uri="{FF2B5EF4-FFF2-40B4-BE49-F238E27FC236}">
                      <a16:creationId xmlns:a16="http://schemas.microsoft.com/office/drawing/2014/main" id="{310AEAF6-05D2-B098-86D0-DE9A48439478}"/>
                    </a:ext>
                  </a:extLst>
                </p:cNvPr>
                <p:cNvPicPr/>
                <p:nvPr/>
              </p:nvPicPr>
              <p:blipFill>
                <a:blip r:embed="rId20"/>
                <a:stretch>
                  <a:fillRect/>
                </a:stretch>
              </p:blipFill>
              <p:spPr>
                <a:xfrm>
                  <a:off x="1651978" y="5241492"/>
                  <a:ext cx="3992760" cy="1034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 name="Ink 22">
                  <a:extLst>
                    <a:ext uri="{FF2B5EF4-FFF2-40B4-BE49-F238E27FC236}">
                      <a16:creationId xmlns:a16="http://schemas.microsoft.com/office/drawing/2014/main" id="{52CD6EF7-D60D-2DFD-48C1-3205EF758D39}"/>
                    </a:ext>
                  </a:extLst>
                </p14:cNvPr>
                <p14:cNvContentPartPr/>
                <p14:nvPr/>
              </p14:nvContentPartPr>
              <p14:xfrm>
                <a:off x="5522698" y="6027372"/>
                <a:ext cx="231120" cy="218880"/>
              </p14:xfrm>
            </p:contentPart>
          </mc:Choice>
          <mc:Fallback xmlns="">
            <p:pic>
              <p:nvPicPr>
                <p:cNvPr id="23" name="Ink 22">
                  <a:extLst>
                    <a:ext uri="{FF2B5EF4-FFF2-40B4-BE49-F238E27FC236}">
                      <a16:creationId xmlns:a16="http://schemas.microsoft.com/office/drawing/2014/main" id="{52CD6EF7-D60D-2DFD-48C1-3205EF758D39}"/>
                    </a:ext>
                  </a:extLst>
                </p:cNvPr>
                <p:cNvPicPr/>
                <p:nvPr/>
              </p:nvPicPr>
              <p:blipFill>
                <a:blip r:embed="rId22"/>
                <a:stretch>
                  <a:fillRect/>
                </a:stretch>
              </p:blipFill>
              <p:spPr>
                <a:xfrm>
                  <a:off x="5513684" y="6018372"/>
                  <a:ext cx="248788" cy="236520"/>
                </a:xfrm>
                <a:prstGeom prst="rect">
                  <a:avLst/>
                </a:prstGeom>
              </p:spPr>
            </p:pic>
          </mc:Fallback>
        </mc:AlternateContent>
      </p:grpSp>
      <p:sp>
        <p:nvSpPr>
          <p:cNvPr id="25" name="Rectangle 24">
            <a:extLst>
              <a:ext uri="{FF2B5EF4-FFF2-40B4-BE49-F238E27FC236}">
                <a16:creationId xmlns:a16="http://schemas.microsoft.com/office/drawing/2014/main" id="{7ED22E85-D0BE-33BC-CBB5-63FF21CB309B}"/>
              </a:ext>
            </a:extLst>
          </p:cNvPr>
          <p:cNvSpPr/>
          <p:nvPr/>
        </p:nvSpPr>
        <p:spPr>
          <a:xfrm>
            <a:off x="8120963" y="5594470"/>
            <a:ext cx="1376855" cy="672662"/>
          </a:xfrm>
          <a:prstGeom prst="rect">
            <a:avLst/>
          </a:prstGeom>
          <a:solidFill>
            <a:schemeClr val="bg1"/>
          </a:solidFill>
          <a:ln>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spcBef>
                <a:spcPts val="600"/>
              </a:spcBef>
              <a:spcAft>
                <a:spcPts val="800"/>
              </a:spcAft>
              <a:buClr>
                <a:schemeClr val="accent1"/>
              </a:buClr>
              <a:buSzPct val="70000"/>
            </a:pPr>
            <a:r>
              <a:rPr lang="en-US">
                <a:solidFill>
                  <a:srgbClr val="000000"/>
                </a:solidFill>
                <a:latin typeface="Barlow" pitchFamily="2" charset="77"/>
                <a:cs typeface="Arial" panose="020B0604020202020204" pitchFamily="34" charset="0"/>
              </a:rPr>
              <a:t>Clustering</a:t>
            </a:r>
          </a:p>
        </p:txBody>
      </p:sp>
      <p:sp>
        <p:nvSpPr>
          <p:cNvPr id="26" name="Rectangle 25">
            <a:extLst>
              <a:ext uri="{FF2B5EF4-FFF2-40B4-BE49-F238E27FC236}">
                <a16:creationId xmlns:a16="http://schemas.microsoft.com/office/drawing/2014/main" id="{69F32B9C-C57A-5A7B-475A-FB48FA26CED6}"/>
              </a:ext>
            </a:extLst>
          </p:cNvPr>
          <p:cNvSpPr/>
          <p:nvPr/>
        </p:nvSpPr>
        <p:spPr>
          <a:xfrm>
            <a:off x="6360923" y="5594470"/>
            <a:ext cx="1376855" cy="672662"/>
          </a:xfrm>
          <a:prstGeom prst="rect">
            <a:avLst/>
          </a:prstGeom>
          <a:solidFill>
            <a:schemeClr val="bg1"/>
          </a:solidFill>
          <a:ln>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spcBef>
                <a:spcPts val="600"/>
              </a:spcBef>
              <a:spcAft>
                <a:spcPts val="800"/>
              </a:spcAft>
              <a:buClr>
                <a:schemeClr val="accent1"/>
              </a:buClr>
              <a:buSzPct val="70000"/>
            </a:pPr>
            <a:r>
              <a:rPr lang="en-US">
                <a:solidFill>
                  <a:srgbClr val="000000"/>
                </a:solidFill>
                <a:latin typeface="Barlow" pitchFamily="2" charset="77"/>
                <a:cs typeface="Arial" panose="020B0604020202020204" pitchFamily="34" charset="0"/>
              </a:rPr>
              <a:t>Parsing</a:t>
            </a:r>
          </a:p>
        </p:txBody>
      </p:sp>
      <p:sp>
        <p:nvSpPr>
          <p:cNvPr id="34" name="Vertical Scroll 33">
            <a:extLst>
              <a:ext uri="{FF2B5EF4-FFF2-40B4-BE49-F238E27FC236}">
                <a16:creationId xmlns:a16="http://schemas.microsoft.com/office/drawing/2014/main" id="{46A49A2B-3217-B03A-55ED-4B2F02B92E10}"/>
              </a:ext>
            </a:extLst>
          </p:cNvPr>
          <p:cNvSpPr/>
          <p:nvPr/>
        </p:nvSpPr>
        <p:spPr>
          <a:xfrm>
            <a:off x="8177145" y="940578"/>
            <a:ext cx="2007379" cy="928068"/>
          </a:xfrm>
          <a:prstGeom prst="verticalScroll">
            <a:avLst/>
          </a:prstGeom>
          <a:solidFill>
            <a:schemeClr val="bg1"/>
          </a:solidFill>
          <a:ln>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spcBef>
                <a:spcPts val="600"/>
              </a:spcBef>
              <a:spcAft>
                <a:spcPts val="800"/>
              </a:spcAft>
              <a:buClr>
                <a:schemeClr val="accent1"/>
              </a:buClr>
              <a:buSzPct val="70000"/>
            </a:pPr>
            <a:r>
              <a:rPr lang="en-US" sz="1200" u="none" strike="noStrike">
                <a:effectLst/>
                <a:hlinkClick r:id="rId23"/>
              </a:rPr>
              <a:t>mlchallenge_labels.csv</a:t>
            </a:r>
            <a:endParaRPr lang="en-US" sz="1200">
              <a:effectLst/>
            </a:endParaRPr>
          </a:p>
          <a:p>
            <a:pPr algn="l" defTabSz="457200">
              <a:spcBef>
                <a:spcPts val="600"/>
              </a:spcBef>
              <a:spcAft>
                <a:spcPts val="800"/>
              </a:spcAft>
              <a:buClr>
                <a:schemeClr val="accent1"/>
              </a:buClr>
              <a:buSzPct val="70000"/>
            </a:pPr>
            <a:endParaRPr lang="en-US" sz="1200" err="1">
              <a:solidFill>
                <a:srgbClr val="000000"/>
              </a:solidFill>
              <a:latin typeface="Barlow" pitchFamily="2" charset="77"/>
              <a:cs typeface="Arial" panose="020B0604020202020204" pitchFamily="34" charset="0"/>
            </a:endParaRPr>
          </a:p>
        </p:txBody>
      </p:sp>
      <p:sp>
        <p:nvSpPr>
          <p:cNvPr id="36" name="Rectangle 1">
            <a:extLst>
              <a:ext uri="{FF2B5EF4-FFF2-40B4-BE49-F238E27FC236}">
                <a16:creationId xmlns:a16="http://schemas.microsoft.com/office/drawing/2014/main" id="{C8DF0818-C859-9B5F-8A63-FF1520B75B59}"/>
              </a:ext>
            </a:extLst>
          </p:cNvPr>
          <p:cNvSpPr>
            <a:spLocks noChangeArrowheads="1"/>
          </p:cNvSpPr>
          <p:nvPr/>
        </p:nvSpPr>
        <p:spPr bwMode="auto">
          <a:xfrm>
            <a:off x="928688" y="3667125"/>
            <a:ext cx="12192000" cy="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GitLab Sans"/>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Vertical Scroll 36">
            <a:extLst>
              <a:ext uri="{FF2B5EF4-FFF2-40B4-BE49-F238E27FC236}">
                <a16:creationId xmlns:a16="http://schemas.microsoft.com/office/drawing/2014/main" id="{A094FAA5-C3FE-323C-4320-AD5E6388AB9D}"/>
              </a:ext>
            </a:extLst>
          </p:cNvPr>
          <p:cNvSpPr/>
          <p:nvPr/>
        </p:nvSpPr>
        <p:spPr>
          <a:xfrm>
            <a:off x="10024138" y="5465605"/>
            <a:ext cx="2007379" cy="928068"/>
          </a:xfrm>
          <a:prstGeom prst="verticalScroll">
            <a:avLst/>
          </a:prstGeom>
          <a:solidFill>
            <a:schemeClr val="bg1"/>
          </a:solidFill>
          <a:ln>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spcBef>
                <a:spcPts val="600"/>
              </a:spcBef>
              <a:spcAft>
                <a:spcPts val="800"/>
              </a:spcAft>
              <a:buClr>
                <a:schemeClr val="accent1"/>
              </a:buClr>
              <a:buSzPct val="70000"/>
            </a:pPr>
            <a:r>
              <a:rPr lang="en-US" sz="1200">
                <a:solidFill>
                  <a:schemeClr val="tx1"/>
                </a:solidFill>
              </a:rPr>
              <a:t>your_submission.csv</a:t>
            </a:r>
            <a:endParaRPr lang="en-US" sz="1200">
              <a:solidFill>
                <a:schemeClr val="tx1"/>
              </a:solidFill>
              <a:effectLst/>
            </a:endParaRPr>
          </a:p>
          <a:p>
            <a:pPr algn="l" defTabSz="457200">
              <a:spcBef>
                <a:spcPts val="600"/>
              </a:spcBef>
              <a:spcAft>
                <a:spcPts val="800"/>
              </a:spcAft>
              <a:buClr>
                <a:schemeClr val="accent1"/>
              </a:buClr>
              <a:buSzPct val="70000"/>
            </a:pPr>
            <a:endParaRPr lang="en-US" sz="1200">
              <a:solidFill>
                <a:srgbClr val="000000"/>
              </a:solidFill>
              <a:latin typeface="Barlow" pitchFamily="2" charset="77"/>
              <a:cs typeface="Arial" panose="020B0604020202020204" pitchFamily="34" charset="0"/>
            </a:endParaRPr>
          </a:p>
        </p:txBody>
      </p:sp>
      <p:graphicFrame>
        <p:nvGraphicFramePr>
          <p:cNvPr id="40" name="Table 39">
            <a:extLst>
              <a:ext uri="{FF2B5EF4-FFF2-40B4-BE49-F238E27FC236}">
                <a16:creationId xmlns:a16="http://schemas.microsoft.com/office/drawing/2014/main" id="{47D021A5-5C27-C047-D21C-9BB3C0D8B7D5}"/>
              </a:ext>
            </a:extLst>
          </p:cNvPr>
          <p:cNvGraphicFramePr>
            <a:graphicFrameLocks noGrp="1"/>
          </p:cNvGraphicFramePr>
          <p:nvPr>
            <p:extLst>
              <p:ext uri="{D42A27DB-BD31-4B8C-83A1-F6EECF244321}">
                <p14:modId xmlns:p14="http://schemas.microsoft.com/office/powerpoint/2010/main" val="2665659534"/>
              </p:ext>
            </p:extLst>
          </p:nvPr>
        </p:nvGraphicFramePr>
        <p:xfrm>
          <a:off x="7592338" y="2223177"/>
          <a:ext cx="2200833" cy="1693887"/>
        </p:xfrm>
        <a:graphic>
          <a:graphicData uri="http://schemas.openxmlformats.org/drawingml/2006/table">
            <a:tbl>
              <a:tblPr firstRow="1" bandRow="1">
                <a:tableStyleId>{21E4AEA4-8DFA-4A89-87EB-49C32662AFE0}</a:tableStyleId>
              </a:tblPr>
              <a:tblGrid>
                <a:gridCol w="733611">
                  <a:extLst>
                    <a:ext uri="{9D8B030D-6E8A-4147-A177-3AD203B41FA5}">
                      <a16:colId xmlns:a16="http://schemas.microsoft.com/office/drawing/2014/main" val="240772319"/>
                    </a:ext>
                  </a:extLst>
                </a:gridCol>
                <a:gridCol w="733611">
                  <a:extLst>
                    <a:ext uri="{9D8B030D-6E8A-4147-A177-3AD203B41FA5}">
                      <a16:colId xmlns:a16="http://schemas.microsoft.com/office/drawing/2014/main" val="4195867542"/>
                    </a:ext>
                  </a:extLst>
                </a:gridCol>
                <a:gridCol w="733611">
                  <a:extLst>
                    <a:ext uri="{9D8B030D-6E8A-4147-A177-3AD203B41FA5}">
                      <a16:colId xmlns:a16="http://schemas.microsoft.com/office/drawing/2014/main" val="345189560"/>
                    </a:ext>
                  </a:extLst>
                </a:gridCol>
              </a:tblGrid>
              <a:tr h="412229">
                <a:tc>
                  <a:txBody>
                    <a:bodyPr/>
                    <a:lstStyle/>
                    <a:p>
                      <a:r>
                        <a:rPr lang="en-US" sz="1200"/>
                        <a:t>fname</a:t>
                      </a:r>
                    </a:p>
                  </a:txBody>
                  <a:tcPr/>
                </a:tc>
                <a:tc>
                  <a:txBody>
                    <a:bodyPr/>
                    <a:lstStyle/>
                    <a:p>
                      <a:r>
                        <a:rPr lang="en-US" sz="1200"/>
                        <a:t>label</a:t>
                      </a:r>
                    </a:p>
                  </a:txBody>
                  <a:tcPr/>
                </a:tc>
                <a:tc>
                  <a:txBody>
                    <a:bodyPr/>
                    <a:lstStyle/>
                    <a:p>
                      <a:r>
                        <a:rPr lang="en-US" sz="1200"/>
                        <a:t>Pass/</a:t>
                      </a:r>
                      <a:br>
                        <a:rPr lang="en-US" sz="1200"/>
                      </a:br>
                      <a:r>
                        <a:rPr lang="en-US" sz="1200"/>
                        <a:t>Fail</a:t>
                      </a:r>
                    </a:p>
                  </a:txBody>
                  <a:tcPr/>
                </a:tc>
                <a:extLst>
                  <a:ext uri="{0D108BD9-81ED-4DB2-BD59-A6C34878D82A}">
                    <a16:rowId xmlns:a16="http://schemas.microsoft.com/office/drawing/2014/main" val="2282296948"/>
                  </a:ext>
                </a:extLst>
              </a:tr>
              <a:tr h="412229">
                <a:tc>
                  <a:txBody>
                    <a:bodyPr/>
                    <a:lstStyle/>
                    <a:p>
                      <a:r>
                        <a:rPr lang="en-US" sz="1200"/>
                        <a:t>a.log</a:t>
                      </a:r>
                    </a:p>
                  </a:txBody>
                  <a:tcPr/>
                </a:tc>
                <a:tc>
                  <a:txBody>
                    <a:bodyPr/>
                    <a:lstStyle/>
                    <a:p>
                      <a:r>
                        <a:rPr lang="en-US" sz="1200" b="1">
                          <a:solidFill>
                            <a:schemeClr val="accent3">
                              <a:lumMod val="75000"/>
                            </a:schemeClr>
                          </a:solidFill>
                        </a:rPr>
                        <a:t>1</a:t>
                      </a:r>
                    </a:p>
                  </a:txBody>
                  <a:tcPr/>
                </a:tc>
                <a:tc>
                  <a:txBody>
                    <a:bodyPr/>
                    <a:lstStyle/>
                    <a:p>
                      <a:r>
                        <a:rPr lang="en-US" sz="1200" b="1">
                          <a:solidFill>
                            <a:schemeClr val="accent4"/>
                          </a:solidFill>
                        </a:rPr>
                        <a:t>Pass</a:t>
                      </a:r>
                    </a:p>
                  </a:txBody>
                  <a:tcPr/>
                </a:tc>
                <a:extLst>
                  <a:ext uri="{0D108BD9-81ED-4DB2-BD59-A6C34878D82A}">
                    <a16:rowId xmlns:a16="http://schemas.microsoft.com/office/drawing/2014/main" val="4053870137"/>
                  </a:ext>
                </a:extLst>
              </a:tr>
              <a:tr h="412229">
                <a:tc>
                  <a:txBody>
                    <a:bodyPr/>
                    <a:lstStyle/>
                    <a:p>
                      <a:r>
                        <a:rPr lang="en-US" sz="1200"/>
                        <a:t>b.log</a:t>
                      </a:r>
                    </a:p>
                  </a:txBody>
                  <a:tcPr/>
                </a:tc>
                <a:tc>
                  <a:txBody>
                    <a:bodyPr/>
                    <a:lstStyle/>
                    <a:p>
                      <a:r>
                        <a:rPr lang="en-US" sz="1200" b="1"/>
                        <a:t>2</a:t>
                      </a:r>
                    </a:p>
                  </a:txBody>
                  <a:tcPr/>
                </a:tc>
                <a:tc>
                  <a:txBody>
                    <a:bodyPr/>
                    <a:lstStyle/>
                    <a:p>
                      <a:r>
                        <a:rPr lang="en-US" sz="1200" b="1">
                          <a:solidFill>
                            <a:schemeClr val="accent4"/>
                          </a:solidFill>
                        </a:rPr>
                        <a:t>Pass</a:t>
                      </a:r>
                    </a:p>
                  </a:txBody>
                  <a:tcPr/>
                </a:tc>
                <a:extLst>
                  <a:ext uri="{0D108BD9-81ED-4DB2-BD59-A6C34878D82A}">
                    <a16:rowId xmlns:a16="http://schemas.microsoft.com/office/drawing/2014/main" val="3472682334"/>
                  </a:ext>
                </a:extLst>
              </a:tr>
              <a:tr h="412229">
                <a:tc>
                  <a:txBody>
                    <a:bodyPr/>
                    <a:lstStyle/>
                    <a:p>
                      <a:r>
                        <a:rPr lang="en-US" sz="1200"/>
                        <a:t>c.log</a:t>
                      </a:r>
                    </a:p>
                  </a:txBody>
                  <a:tcPr/>
                </a:tc>
                <a:tc>
                  <a:txBody>
                    <a:bodyPr/>
                    <a:lstStyle/>
                    <a:p>
                      <a:r>
                        <a:rPr lang="en-US" sz="1200" b="1">
                          <a:solidFill>
                            <a:schemeClr val="accent3">
                              <a:lumMod val="75000"/>
                            </a:schemeClr>
                          </a:solidFill>
                        </a:rPr>
                        <a:t>1</a:t>
                      </a:r>
                    </a:p>
                  </a:txBody>
                  <a:tcPr/>
                </a:tc>
                <a:tc>
                  <a:txBody>
                    <a:bodyPr/>
                    <a:lstStyle/>
                    <a:p>
                      <a:r>
                        <a:rPr lang="en-US" sz="1200" b="1">
                          <a:solidFill>
                            <a:schemeClr val="accent6"/>
                          </a:solidFill>
                        </a:rPr>
                        <a:t>Fail</a:t>
                      </a:r>
                    </a:p>
                  </a:txBody>
                  <a:tcPr/>
                </a:tc>
                <a:extLst>
                  <a:ext uri="{0D108BD9-81ED-4DB2-BD59-A6C34878D82A}">
                    <a16:rowId xmlns:a16="http://schemas.microsoft.com/office/drawing/2014/main" val="1885065163"/>
                  </a:ext>
                </a:extLst>
              </a:tr>
            </a:tbl>
          </a:graphicData>
        </a:graphic>
      </p:graphicFrame>
      <p:grpSp>
        <p:nvGrpSpPr>
          <p:cNvPr id="41" name="Group 40">
            <a:extLst>
              <a:ext uri="{FF2B5EF4-FFF2-40B4-BE49-F238E27FC236}">
                <a16:creationId xmlns:a16="http://schemas.microsoft.com/office/drawing/2014/main" id="{238186D6-7B0A-6F1C-71A5-499DC082D7E0}"/>
              </a:ext>
            </a:extLst>
          </p:cNvPr>
          <p:cNvGrpSpPr/>
          <p:nvPr/>
        </p:nvGrpSpPr>
        <p:grpSpPr>
          <a:xfrm>
            <a:off x="7831738" y="5897052"/>
            <a:ext cx="259920" cy="154080"/>
            <a:chOff x="7831738" y="5897052"/>
            <a:chExt cx="259920" cy="154080"/>
          </a:xfrm>
        </p:grpSpPr>
        <mc:AlternateContent xmlns:mc="http://schemas.openxmlformats.org/markup-compatibility/2006" xmlns:p14="http://schemas.microsoft.com/office/powerpoint/2010/main">
          <mc:Choice Requires="p14">
            <p:contentPart p14:bwMode="auto" r:id="rId24">
              <p14:nvContentPartPr>
                <p14:cNvPr id="42" name="Ink 41">
                  <a:extLst>
                    <a:ext uri="{FF2B5EF4-FFF2-40B4-BE49-F238E27FC236}">
                      <a16:creationId xmlns:a16="http://schemas.microsoft.com/office/drawing/2014/main" id="{8A2A95F1-DB5F-7331-0442-8933B600611D}"/>
                    </a:ext>
                  </a:extLst>
                </p14:cNvPr>
                <p14:cNvContentPartPr/>
                <p14:nvPr/>
              </p14:nvContentPartPr>
              <p14:xfrm>
                <a:off x="7831738" y="5959692"/>
                <a:ext cx="217800" cy="5040"/>
              </p14:xfrm>
            </p:contentPart>
          </mc:Choice>
          <mc:Fallback xmlns="">
            <p:pic>
              <p:nvPicPr>
                <p:cNvPr id="42" name="Ink 41">
                  <a:extLst>
                    <a:ext uri="{FF2B5EF4-FFF2-40B4-BE49-F238E27FC236}">
                      <a16:creationId xmlns:a16="http://schemas.microsoft.com/office/drawing/2014/main" id="{8A2A95F1-DB5F-7331-0442-8933B600611D}"/>
                    </a:ext>
                  </a:extLst>
                </p:cNvPr>
                <p:cNvPicPr/>
                <p:nvPr/>
              </p:nvPicPr>
              <p:blipFill>
                <a:blip r:embed="rId25"/>
                <a:stretch>
                  <a:fillRect/>
                </a:stretch>
              </p:blipFill>
              <p:spPr>
                <a:xfrm>
                  <a:off x="7822738" y="5951292"/>
                  <a:ext cx="23544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3" name="Ink 42">
                  <a:extLst>
                    <a:ext uri="{FF2B5EF4-FFF2-40B4-BE49-F238E27FC236}">
                      <a16:creationId xmlns:a16="http://schemas.microsoft.com/office/drawing/2014/main" id="{1DEE4AFB-B1DB-8B46-1B71-023289BBFFFB}"/>
                    </a:ext>
                  </a:extLst>
                </p14:cNvPr>
                <p14:cNvContentPartPr/>
                <p14:nvPr/>
              </p14:nvContentPartPr>
              <p14:xfrm>
                <a:off x="7932898" y="5897052"/>
                <a:ext cx="158760" cy="154080"/>
              </p14:xfrm>
            </p:contentPart>
          </mc:Choice>
          <mc:Fallback xmlns="">
            <p:pic>
              <p:nvPicPr>
                <p:cNvPr id="43" name="Ink 42">
                  <a:extLst>
                    <a:ext uri="{FF2B5EF4-FFF2-40B4-BE49-F238E27FC236}">
                      <a16:creationId xmlns:a16="http://schemas.microsoft.com/office/drawing/2014/main" id="{1DEE4AFB-B1DB-8B46-1B71-023289BBFFFB}"/>
                    </a:ext>
                  </a:extLst>
                </p:cNvPr>
                <p:cNvPicPr/>
                <p:nvPr/>
              </p:nvPicPr>
              <p:blipFill>
                <a:blip r:embed="rId27"/>
                <a:stretch>
                  <a:fillRect/>
                </a:stretch>
              </p:blipFill>
              <p:spPr>
                <a:xfrm>
                  <a:off x="7923918" y="5888052"/>
                  <a:ext cx="176360" cy="171720"/>
                </a:xfrm>
                <a:prstGeom prst="rect">
                  <a:avLst/>
                </a:prstGeom>
              </p:spPr>
            </p:pic>
          </mc:Fallback>
        </mc:AlternateContent>
      </p:grpSp>
      <p:grpSp>
        <p:nvGrpSpPr>
          <p:cNvPr id="44" name="Group 43">
            <a:extLst>
              <a:ext uri="{FF2B5EF4-FFF2-40B4-BE49-F238E27FC236}">
                <a16:creationId xmlns:a16="http://schemas.microsoft.com/office/drawing/2014/main" id="{E0158DEC-ACEB-BBDF-4744-E85983FFCFF5}"/>
              </a:ext>
            </a:extLst>
          </p:cNvPr>
          <p:cNvGrpSpPr/>
          <p:nvPr/>
        </p:nvGrpSpPr>
        <p:grpSpPr>
          <a:xfrm>
            <a:off x="9652618" y="5892012"/>
            <a:ext cx="327600" cy="178200"/>
            <a:chOff x="9652618" y="5892012"/>
            <a:chExt cx="327600" cy="178200"/>
          </a:xfrm>
        </p:grpSpPr>
        <mc:AlternateContent xmlns:mc="http://schemas.openxmlformats.org/markup-compatibility/2006" xmlns:p14="http://schemas.microsoft.com/office/powerpoint/2010/main">
          <mc:Choice Requires="p14">
            <p:contentPart p14:bwMode="auto" r:id="rId28">
              <p14:nvContentPartPr>
                <p14:cNvPr id="45" name="Ink 44">
                  <a:extLst>
                    <a:ext uri="{FF2B5EF4-FFF2-40B4-BE49-F238E27FC236}">
                      <a16:creationId xmlns:a16="http://schemas.microsoft.com/office/drawing/2014/main" id="{85ED429F-E369-F660-F4FB-A23D7640B2D8}"/>
                    </a:ext>
                  </a:extLst>
                </p14:cNvPr>
                <p14:cNvContentPartPr/>
                <p14:nvPr/>
              </p14:nvContentPartPr>
              <p14:xfrm>
                <a:off x="9652618" y="5949972"/>
                <a:ext cx="250200" cy="19440"/>
              </p14:xfrm>
            </p:contentPart>
          </mc:Choice>
          <mc:Fallback xmlns="">
            <p:pic>
              <p:nvPicPr>
                <p:cNvPr id="45" name="Ink 44">
                  <a:extLst>
                    <a:ext uri="{FF2B5EF4-FFF2-40B4-BE49-F238E27FC236}">
                      <a16:creationId xmlns:a16="http://schemas.microsoft.com/office/drawing/2014/main" id="{85ED429F-E369-F660-F4FB-A23D7640B2D8}"/>
                    </a:ext>
                  </a:extLst>
                </p:cNvPr>
                <p:cNvPicPr/>
                <p:nvPr/>
              </p:nvPicPr>
              <p:blipFill>
                <a:blip r:embed="rId29"/>
                <a:stretch>
                  <a:fillRect/>
                </a:stretch>
              </p:blipFill>
              <p:spPr>
                <a:xfrm>
                  <a:off x="9643618" y="5941136"/>
                  <a:ext cx="267840" cy="36759"/>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6" name="Ink 45">
                  <a:extLst>
                    <a:ext uri="{FF2B5EF4-FFF2-40B4-BE49-F238E27FC236}">
                      <a16:creationId xmlns:a16="http://schemas.microsoft.com/office/drawing/2014/main" id="{F501BC79-A24D-5545-F977-424866CB8471}"/>
                    </a:ext>
                  </a:extLst>
                </p14:cNvPr>
                <p14:cNvContentPartPr/>
                <p14:nvPr/>
              </p14:nvContentPartPr>
              <p14:xfrm>
                <a:off x="9785098" y="5892012"/>
                <a:ext cx="195120" cy="178200"/>
              </p14:xfrm>
            </p:contentPart>
          </mc:Choice>
          <mc:Fallback xmlns="">
            <p:pic>
              <p:nvPicPr>
                <p:cNvPr id="46" name="Ink 45">
                  <a:extLst>
                    <a:ext uri="{FF2B5EF4-FFF2-40B4-BE49-F238E27FC236}">
                      <a16:creationId xmlns:a16="http://schemas.microsoft.com/office/drawing/2014/main" id="{F501BC79-A24D-5545-F977-424866CB8471}"/>
                    </a:ext>
                  </a:extLst>
                </p:cNvPr>
                <p:cNvPicPr/>
                <p:nvPr/>
              </p:nvPicPr>
              <p:blipFill>
                <a:blip r:embed="rId31"/>
                <a:stretch>
                  <a:fillRect/>
                </a:stretch>
              </p:blipFill>
              <p:spPr>
                <a:xfrm>
                  <a:off x="9776098" y="5883012"/>
                  <a:ext cx="212760" cy="195840"/>
                </a:xfrm>
                <a:prstGeom prst="rect">
                  <a:avLst/>
                </a:prstGeom>
              </p:spPr>
            </p:pic>
          </mc:Fallback>
        </mc:AlternateContent>
      </p:grpSp>
      <p:sp>
        <p:nvSpPr>
          <p:cNvPr id="47" name="TextBox 46">
            <a:extLst>
              <a:ext uri="{FF2B5EF4-FFF2-40B4-BE49-F238E27FC236}">
                <a16:creationId xmlns:a16="http://schemas.microsoft.com/office/drawing/2014/main" id="{B08BFADB-74C0-9B04-1174-A1E93104ACB5}"/>
              </a:ext>
            </a:extLst>
          </p:cNvPr>
          <p:cNvSpPr txBox="1"/>
          <p:nvPr/>
        </p:nvSpPr>
        <p:spPr>
          <a:xfrm>
            <a:off x="7314902" y="4121962"/>
            <a:ext cx="3045997" cy="1009048"/>
          </a:xfrm>
          <a:prstGeom prst="rect">
            <a:avLst/>
          </a:prstGeom>
        </p:spPr>
        <p:txBody>
          <a:bodyPr vert="horz" wrap="square" lIns="0" tIns="0" rIns="0" bIns="0" rtlCol="0" anchor="t" anchorCtr="0">
            <a:normAutofit lnSpcReduction="10000"/>
          </a:bodyPr>
          <a:lstStyle/>
          <a:p>
            <a:r>
              <a:rPr lang="en-US"/>
              <a:t>Recall: If the log file has “CKRSLT Info   -  Fail” towards the end, the test failed, otherwise the test passed. </a:t>
            </a:r>
          </a:p>
          <a:p>
            <a:pPr algn="l"/>
            <a:endParaRPr lang="en-US"/>
          </a:p>
        </p:txBody>
      </p:sp>
      <p:sp>
        <p:nvSpPr>
          <p:cNvPr id="48" name="Rectangle 47">
            <a:extLst>
              <a:ext uri="{FF2B5EF4-FFF2-40B4-BE49-F238E27FC236}">
                <a16:creationId xmlns:a16="http://schemas.microsoft.com/office/drawing/2014/main" id="{9CEBF4B4-0AB8-C528-3E66-12D5FC5BC6F8}"/>
              </a:ext>
            </a:extLst>
          </p:cNvPr>
          <p:cNvSpPr/>
          <p:nvPr/>
        </p:nvSpPr>
        <p:spPr>
          <a:xfrm>
            <a:off x="9002754" y="1953113"/>
            <a:ext cx="1358145" cy="2498403"/>
          </a:xfrm>
          <a:prstGeom prst="rect">
            <a:avLst/>
          </a:prstGeom>
          <a:solidFill>
            <a:schemeClr val="bg1"/>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57200">
              <a:spcBef>
                <a:spcPts val="600"/>
              </a:spcBef>
              <a:spcAft>
                <a:spcPts val="800"/>
              </a:spcAft>
              <a:buClr>
                <a:schemeClr val="accent1"/>
              </a:buClr>
              <a:buSzPct val="70000"/>
            </a:pPr>
            <a:endParaRPr lang="en-US" err="1">
              <a:solidFill>
                <a:srgbClr val="000000"/>
              </a:solidFill>
              <a:latin typeface="Barlow" pitchFamily="2" charset="77"/>
              <a:cs typeface="Arial" panose="020B0604020202020204" pitchFamily="34" charset="0"/>
            </a:endParaRPr>
          </a:p>
        </p:txBody>
      </p:sp>
      <p:cxnSp>
        <p:nvCxnSpPr>
          <p:cNvPr id="39" name="Straight Arrow Connector 38">
            <a:extLst>
              <a:ext uri="{FF2B5EF4-FFF2-40B4-BE49-F238E27FC236}">
                <a16:creationId xmlns:a16="http://schemas.microsoft.com/office/drawing/2014/main" id="{898E6528-1759-96C8-F3B3-7B727FAF5451}"/>
              </a:ext>
            </a:extLst>
          </p:cNvPr>
          <p:cNvCxnSpPr>
            <a:cxnSpLocks/>
          </p:cNvCxnSpPr>
          <p:nvPr/>
        </p:nvCxnSpPr>
        <p:spPr>
          <a:xfrm>
            <a:off x="10024138" y="1953113"/>
            <a:ext cx="727945" cy="3152299"/>
          </a:xfrm>
          <a:prstGeom prst="straightConnector1">
            <a:avLst/>
          </a:prstGeom>
          <a:ln w="127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031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48"/>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5" grpId="0" animBg="1"/>
      <p:bldP spid="26" grpId="0" animBg="1"/>
      <p:bldP spid="34" grpId="0" animBg="1"/>
      <p:bldP spid="37" grpId="0" animBg="1"/>
      <p:bldP spid="47" grpId="0"/>
      <p:bldP spid="4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F632-47AE-6C0B-1925-1FF703862627}"/>
              </a:ext>
            </a:extLst>
          </p:cNvPr>
          <p:cNvSpPr>
            <a:spLocks noGrp="1"/>
          </p:cNvSpPr>
          <p:nvPr>
            <p:ph type="title"/>
          </p:nvPr>
        </p:nvSpPr>
        <p:spPr/>
        <p:txBody>
          <a:bodyPr/>
          <a:lstStyle/>
          <a:p>
            <a:r>
              <a:rPr lang="en-US"/>
              <a:t>Logistics to Get Started</a:t>
            </a:r>
            <a:br>
              <a:rPr lang="en-US"/>
            </a:br>
            <a:endParaRPr lang="en-US"/>
          </a:p>
        </p:txBody>
      </p:sp>
      <p:sp>
        <p:nvSpPr>
          <p:cNvPr id="3" name="Content Placeholder 2">
            <a:extLst>
              <a:ext uri="{FF2B5EF4-FFF2-40B4-BE49-F238E27FC236}">
                <a16:creationId xmlns:a16="http://schemas.microsoft.com/office/drawing/2014/main" id="{424B8212-684F-7CD4-0AA3-93F027380939}"/>
              </a:ext>
            </a:extLst>
          </p:cNvPr>
          <p:cNvSpPr>
            <a:spLocks noGrp="1"/>
          </p:cNvSpPr>
          <p:nvPr>
            <p:ph idx="10"/>
          </p:nvPr>
        </p:nvSpPr>
        <p:spPr/>
        <p:txBody>
          <a:bodyPr/>
          <a:lstStyle/>
          <a:p>
            <a:pPr marL="285750" indent="-285750">
              <a:buFont typeface="Arial" panose="020B0604020202020204" pitchFamily="34" charset="0"/>
              <a:buChar char="•"/>
            </a:pPr>
            <a:r>
              <a:rPr lang="en-US"/>
              <a:t>Please refer to the repository </a:t>
            </a:r>
            <a:r>
              <a:rPr lang="en-US">
                <a:hlinkClick r:id="rId2"/>
              </a:rPr>
              <a:t>README</a:t>
            </a:r>
            <a:r>
              <a:rPr lang="en-US"/>
              <a:t> to:</a:t>
            </a:r>
          </a:p>
          <a:p>
            <a:pPr marL="742950" lvl="1" indent="-285750"/>
            <a:r>
              <a:rPr lang="en-US">
                <a:hlinkClick r:id="rId3"/>
              </a:rPr>
              <a:t>Install python dependencies</a:t>
            </a:r>
            <a:endParaRPr lang="en-US"/>
          </a:p>
          <a:p>
            <a:pPr marL="742950" lvl="1" indent="-285750"/>
            <a:r>
              <a:rPr lang="en-US">
                <a:hlinkClick r:id="rId4"/>
              </a:rPr>
              <a:t>Download data</a:t>
            </a:r>
            <a:endParaRPr lang="en-US"/>
          </a:p>
          <a:p>
            <a:pPr marL="742950" lvl="1" indent="-285750"/>
            <a:r>
              <a:rPr lang="en-US">
                <a:hlinkClick r:id="rId5"/>
              </a:rPr>
              <a:t>Go through a simple baseline for the challenge</a:t>
            </a:r>
          </a:p>
          <a:p>
            <a:pPr marL="742950" lvl="1" indent="-285750"/>
            <a:endParaRPr lang="en-US">
              <a:hlinkClick r:id="rId5"/>
            </a:endParaRPr>
          </a:p>
          <a:p>
            <a:pPr marL="742950" lvl="1" indent="-285750"/>
            <a:endParaRPr lang="en-US">
              <a:hlinkClick r:id="rId5"/>
            </a:endParaRPr>
          </a:p>
          <a:p>
            <a:pPr marL="285750" indent="-285750">
              <a:buFont typeface="Arial" panose="020B0604020202020204" pitchFamily="34" charset="0"/>
              <a:buChar char="•"/>
            </a:pPr>
            <a:r>
              <a:rPr lang="en-US"/>
              <a:t>Participating in teams of 2 or 3 people is highly encouraged </a:t>
            </a:r>
          </a:p>
          <a:p>
            <a:pPr marL="742950" lvl="1" indent="-285750"/>
            <a:r>
              <a:rPr lang="en-US"/>
              <a:t>Many open questions to address</a:t>
            </a:r>
          </a:p>
          <a:p>
            <a:pPr marL="1152525" lvl="2" indent="-285750"/>
            <a:r>
              <a:rPr lang="en-US"/>
              <a:t>Parsing/chunking/embedding</a:t>
            </a:r>
          </a:p>
          <a:p>
            <a:pPr marL="1152525" lvl="2" indent="-285750"/>
            <a:r>
              <a:rPr lang="en-US"/>
              <a:t>Labeling feedback</a:t>
            </a:r>
          </a:p>
        </p:txBody>
      </p:sp>
      <p:sp>
        <p:nvSpPr>
          <p:cNvPr id="4" name="Footer Placeholder 3">
            <a:extLst>
              <a:ext uri="{FF2B5EF4-FFF2-40B4-BE49-F238E27FC236}">
                <a16:creationId xmlns:a16="http://schemas.microsoft.com/office/drawing/2014/main" id="{6003B3AE-2E11-B17E-9B02-9DBF836B587A}"/>
              </a:ext>
            </a:extLst>
          </p:cNvPr>
          <p:cNvSpPr>
            <a:spLocks noGrp="1"/>
          </p:cNvSpPr>
          <p:nvPr>
            <p:ph type="ftr" sz="quarter" idx="3"/>
          </p:nvPr>
        </p:nvSpPr>
        <p:spPr/>
        <p:txBody>
          <a:bodyPr/>
          <a:lstStyle/>
          <a:p>
            <a:r>
              <a:rPr lang="en-IE"/>
              <a:t>Analog Devices Confidential Information—Not for External Distribution. ©2024 Analog Devices, Inc. All Rights Reserved.</a:t>
            </a:r>
          </a:p>
        </p:txBody>
      </p:sp>
      <p:sp>
        <p:nvSpPr>
          <p:cNvPr id="5" name="Slide Number Placeholder 4">
            <a:extLst>
              <a:ext uri="{FF2B5EF4-FFF2-40B4-BE49-F238E27FC236}">
                <a16:creationId xmlns:a16="http://schemas.microsoft.com/office/drawing/2014/main" id="{13AE63A9-E540-0CC0-6168-A86EED956AE5}"/>
              </a:ext>
            </a:extLst>
          </p:cNvPr>
          <p:cNvSpPr>
            <a:spLocks noGrp="1"/>
          </p:cNvSpPr>
          <p:nvPr>
            <p:ph type="sldNum" sz="quarter" idx="4"/>
          </p:nvPr>
        </p:nvSpPr>
        <p:spPr/>
        <p:txBody>
          <a:bodyPr/>
          <a:lstStyle/>
          <a:p>
            <a:pPr>
              <a:defRPr/>
            </a:pPr>
            <a:fld id="{A9CE67A1-BA7F-A74E-B5D7-615746DEEC2B}" type="slidenum">
              <a:rPr lang="en-US" smtClean="0"/>
              <a:pPr>
                <a:defRPr/>
              </a:pPr>
              <a:t>9</a:t>
            </a:fld>
            <a:endParaRPr lang="en-US"/>
          </a:p>
        </p:txBody>
      </p:sp>
    </p:spTree>
    <p:extLst>
      <p:ext uri="{BB962C8B-B14F-4D97-AF65-F5344CB8AC3E}">
        <p14:creationId xmlns:p14="http://schemas.microsoft.com/office/powerpoint/2010/main" val="316757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DI-Brand-PowerPoint-Template-Standard">
  <a:themeElements>
    <a:clrScheme name="ADI Colors 2">
      <a:dk1>
        <a:srgbClr val="000000"/>
      </a:dk1>
      <a:lt1>
        <a:srgbClr val="FFFFFF"/>
      </a:lt1>
      <a:dk2>
        <a:srgbClr val="0067B9"/>
      </a:dk2>
      <a:lt2>
        <a:srgbClr val="9EA1AE"/>
      </a:lt2>
      <a:accent1>
        <a:srgbClr val="00325C"/>
      </a:accent1>
      <a:accent2>
        <a:srgbClr val="1B9CD0"/>
      </a:accent2>
      <a:accent3>
        <a:srgbClr val="8637BA"/>
      </a:accent3>
      <a:accent4>
        <a:srgbClr val="179963"/>
      </a:accent4>
      <a:accent5>
        <a:srgbClr val="FED141"/>
      </a:accent5>
      <a:accent6>
        <a:srgbClr val="C81A28"/>
      </a:accent6>
      <a:hlink>
        <a:srgbClr val="0067B9"/>
      </a:hlink>
      <a:folHlink>
        <a:srgbClr val="3C4157"/>
      </a:folHlink>
    </a:clrScheme>
    <a:fontScheme name="Custom 3">
      <a:majorFont>
        <a:latin typeface="Barlow Medium"/>
        <a:ea typeface=""/>
        <a:cs typeface=""/>
      </a:majorFont>
      <a:minorFont>
        <a:latin typeface="Barl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accent1"/>
          </a:solidFill>
          <a:miter lim="800000"/>
        </a:ln>
        <a:effectLst/>
      </a:spPr>
      <a:bodyPr rtlCol="0" anchor="ctr"/>
      <a:lstStyle>
        <a:defPPr algn="l" defTabSz="457200">
          <a:spcBef>
            <a:spcPts val="600"/>
          </a:spcBef>
          <a:spcAft>
            <a:spcPts val="800"/>
          </a:spcAft>
          <a:buClr>
            <a:schemeClr val="accent1"/>
          </a:buClr>
          <a:buSzPct val="70000"/>
          <a:defRPr dirty="0" err="1">
            <a:solidFill>
              <a:srgbClr val="000000"/>
            </a:solidFill>
            <a:latin typeface="Barlow" pitchFamily="2" charset="77"/>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ADI-Brand-PowerPoint-Template-Standard-2024-v1-PC" id="{FB04358E-EB4C-4442-AA30-24A86DF72B2D}" vid="{E8C0FAAE-BF1D-7843-8032-DC5CBD6B15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ADI Colors 2">
    <a:dk1>
      <a:srgbClr val="000000"/>
    </a:dk1>
    <a:lt1>
      <a:srgbClr val="FFFFFF"/>
    </a:lt1>
    <a:dk2>
      <a:srgbClr val="0067B9"/>
    </a:dk2>
    <a:lt2>
      <a:srgbClr val="9EA1AE"/>
    </a:lt2>
    <a:accent1>
      <a:srgbClr val="00325C"/>
    </a:accent1>
    <a:accent2>
      <a:srgbClr val="1B9CD0"/>
    </a:accent2>
    <a:accent3>
      <a:srgbClr val="8637BA"/>
    </a:accent3>
    <a:accent4>
      <a:srgbClr val="179963"/>
    </a:accent4>
    <a:accent5>
      <a:srgbClr val="FED141"/>
    </a:accent5>
    <a:accent6>
      <a:srgbClr val="C81A28"/>
    </a:accent6>
    <a:hlink>
      <a:srgbClr val="0067B9"/>
    </a:hlink>
    <a:folHlink>
      <a:srgbClr val="3C4157"/>
    </a:folHlink>
  </a:clrScheme>
</a:themeOverride>
</file>

<file path=ppt/theme/themeOverride2.xml><?xml version="1.0" encoding="utf-8"?>
<a:themeOverride xmlns:a="http://schemas.openxmlformats.org/drawingml/2006/main">
  <a:clrScheme name="ADI Colors 2">
    <a:dk1>
      <a:srgbClr val="000000"/>
    </a:dk1>
    <a:lt1>
      <a:srgbClr val="FFFFFF"/>
    </a:lt1>
    <a:dk2>
      <a:srgbClr val="0067B9"/>
    </a:dk2>
    <a:lt2>
      <a:srgbClr val="9EA1AE"/>
    </a:lt2>
    <a:accent1>
      <a:srgbClr val="00325C"/>
    </a:accent1>
    <a:accent2>
      <a:srgbClr val="1B9CD0"/>
    </a:accent2>
    <a:accent3>
      <a:srgbClr val="8637BA"/>
    </a:accent3>
    <a:accent4>
      <a:srgbClr val="179963"/>
    </a:accent4>
    <a:accent5>
      <a:srgbClr val="FED141"/>
    </a:accent5>
    <a:accent6>
      <a:srgbClr val="C81A28"/>
    </a:accent6>
    <a:hlink>
      <a:srgbClr val="0067B9"/>
    </a:hlink>
    <a:folHlink>
      <a:srgbClr val="3C4157"/>
    </a:folHlink>
  </a:clrScheme>
</a:themeOverride>
</file>

<file path=ppt/theme/themeOverride3.xml><?xml version="1.0" encoding="utf-8"?>
<a:themeOverride xmlns:a="http://schemas.openxmlformats.org/drawingml/2006/main">
  <a:clrScheme name="ADI Colors 2">
    <a:dk1>
      <a:srgbClr val="000000"/>
    </a:dk1>
    <a:lt1>
      <a:srgbClr val="FFFFFF"/>
    </a:lt1>
    <a:dk2>
      <a:srgbClr val="0067B9"/>
    </a:dk2>
    <a:lt2>
      <a:srgbClr val="9EA1AE"/>
    </a:lt2>
    <a:accent1>
      <a:srgbClr val="00325C"/>
    </a:accent1>
    <a:accent2>
      <a:srgbClr val="1B9CD0"/>
    </a:accent2>
    <a:accent3>
      <a:srgbClr val="8637BA"/>
    </a:accent3>
    <a:accent4>
      <a:srgbClr val="179963"/>
    </a:accent4>
    <a:accent5>
      <a:srgbClr val="FED141"/>
    </a:accent5>
    <a:accent6>
      <a:srgbClr val="C81A28"/>
    </a:accent6>
    <a:hlink>
      <a:srgbClr val="0067B9"/>
    </a:hlink>
    <a:folHlink>
      <a:srgbClr val="3C4157"/>
    </a:folHlink>
  </a:clrScheme>
</a:themeOverride>
</file>

<file path=ppt/theme/themeOverride4.xml><?xml version="1.0" encoding="utf-8"?>
<a:themeOverride xmlns:a="http://schemas.openxmlformats.org/drawingml/2006/main">
  <a:clrScheme name="ADI Colors 2">
    <a:dk1>
      <a:srgbClr val="000000"/>
    </a:dk1>
    <a:lt1>
      <a:srgbClr val="FFFFFF"/>
    </a:lt1>
    <a:dk2>
      <a:srgbClr val="0067B9"/>
    </a:dk2>
    <a:lt2>
      <a:srgbClr val="9EA1AE"/>
    </a:lt2>
    <a:accent1>
      <a:srgbClr val="00325C"/>
    </a:accent1>
    <a:accent2>
      <a:srgbClr val="1B9CD0"/>
    </a:accent2>
    <a:accent3>
      <a:srgbClr val="8637BA"/>
    </a:accent3>
    <a:accent4>
      <a:srgbClr val="179963"/>
    </a:accent4>
    <a:accent5>
      <a:srgbClr val="FED141"/>
    </a:accent5>
    <a:accent6>
      <a:srgbClr val="C81A28"/>
    </a:accent6>
    <a:hlink>
      <a:srgbClr val="0067B9"/>
    </a:hlink>
    <a:folHlink>
      <a:srgbClr val="3C4157"/>
    </a:folHlink>
  </a:clrScheme>
</a:themeOverride>
</file>

<file path=docProps/app.xml><?xml version="1.0" encoding="utf-8"?>
<Properties xmlns="http://schemas.openxmlformats.org/officeDocument/2006/extended-properties" xmlns:vt="http://schemas.openxmlformats.org/officeDocument/2006/docPropsVTypes">
  <Template>ADI-Brand-PowerPoint-Template-Standard</Template>
  <TotalTime>5</TotalTime>
  <Words>1472</Words>
  <Application>Microsoft Macintosh PowerPoint</Application>
  <PresentationFormat>Widescreen</PresentationFormat>
  <Paragraphs>165</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Barlow Medium</vt:lpstr>
      <vt:lpstr>Calibri</vt:lpstr>
      <vt:lpstr>Barlow</vt:lpstr>
      <vt:lpstr>Wingdings 3</vt:lpstr>
      <vt:lpstr>Wingdings</vt:lpstr>
      <vt:lpstr>GitLab Sans</vt:lpstr>
      <vt:lpstr>Barlow SemiBold</vt:lpstr>
      <vt:lpstr>Arial</vt:lpstr>
      <vt:lpstr>ADI-Brand-PowerPoint-Template-Standard</vt:lpstr>
      <vt:lpstr>PowerPoint Presentation</vt:lpstr>
      <vt:lpstr>Outline</vt:lpstr>
      <vt:lpstr>What is this Challenge about?</vt:lpstr>
      <vt:lpstr>Typical DV Debug Process</vt:lpstr>
      <vt:lpstr>What can AI/ML aided DV Debug Triaging look like? </vt:lpstr>
      <vt:lpstr>Rakino Case Study   |   Regressions</vt:lpstr>
      <vt:lpstr>Rakino Case Study   |   Log files</vt:lpstr>
      <vt:lpstr>Big Picture</vt:lpstr>
      <vt:lpstr>Logistics to Get Started </vt:lpstr>
      <vt:lpstr>On the Baseline</vt:lpstr>
      <vt:lpstr>On the Baseline </vt:lpstr>
      <vt:lpstr>Evaluation Criteria</vt:lpstr>
      <vt:lpstr>Deliverables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Shah, Nimay</dc:creator>
  <cp:keywords/>
  <dc:description>2024 Version 1
© 2024 Analog Devices, Inc. All Rights Reserved</dc:description>
  <cp:lastModifiedBy>Al Dujaili, Ash</cp:lastModifiedBy>
  <cp:revision>2</cp:revision>
  <cp:lastPrinted>2015-04-02T14:52:35Z</cp:lastPrinted>
  <dcterms:created xsi:type="dcterms:W3CDTF">2024-07-02T14:26:52Z</dcterms:created>
  <dcterms:modified xsi:type="dcterms:W3CDTF">2024-08-14T12:47:17Z</dcterms:modified>
  <cp:category/>
</cp:coreProperties>
</file>