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2" d="100"/>
          <a:sy n="62" d="100"/>
        </p:scale>
        <p:origin x="7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WashingtonHouseSales_17015878164710/Washington_Hose_sales_Dashboard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46BA19EC-3DA8-458E-B34C-8C566D6A14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Washington House Sales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Washington_Hose_sales_Dashboard">
            <a:extLst>
              <a:ext uri="{FF2B5EF4-FFF2-40B4-BE49-F238E27FC236}">
                <a16:creationId xmlns:a16="http://schemas.microsoft.com/office/drawing/2014/main" id="{4C02F06C-28EB-460C-9A6B-E3403ACEE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9391"/>
            <a:ext cx="12192000" cy="621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Washington House Sales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Washington House Sales</dc:title>
  <dc:creator/>
  <cp:lastModifiedBy>Ajay Pathange</cp:lastModifiedBy>
  <cp:revision>1</cp:revision>
  <dcterms:created xsi:type="dcterms:W3CDTF">2023-12-03T07:20:01Z</dcterms:created>
  <dcterms:modified xsi:type="dcterms:W3CDTF">2023-12-05T16:03:06Z</dcterms:modified>
</cp:coreProperties>
</file>