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  <p:sldMasterId id="2147483734" r:id="rId5"/>
  </p:sldMasterIdLst>
  <p:notesMasterIdLst>
    <p:notesMasterId r:id="rId33"/>
  </p:notesMasterIdLst>
  <p:handoutMasterIdLst>
    <p:handoutMasterId r:id="rId34"/>
  </p:handoutMasterIdLst>
  <p:sldIdLst>
    <p:sldId id="391" r:id="rId6"/>
    <p:sldId id="350" r:id="rId7"/>
    <p:sldId id="286" r:id="rId8"/>
    <p:sldId id="389" r:id="rId9"/>
    <p:sldId id="361" r:id="rId10"/>
    <p:sldId id="355" r:id="rId11"/>
    <p:sldId id="387" r:id="rId12"/>
    <p:sldId id="365" r:id="rId13"/>
    <p:sldId id="366" r:id="rId14"/>
    <p:sldId id="386" r:id="rId15"/>
    <p:sldId id="367" r:id="rId16"/>
    <p:sldId id="368" r:id="rId17"/>
    <p:sldId id="369" r:id="rId18"/>
    <p:sldId id="370" r:id="rId19"/>
    <p:sldId id="371" r:id="rId20"/>
    <p:sldId id="372" r:id="rId21"/>
    <p:sldId id="384" r:id="rId22"/>
    <p:sldId id="373" r:id="rId23"/>
    <p:sldId id="374" r:id="rId24"/>
    <p:sldId id="375" r:id="rId25"/>
    <p:sldId id="377" r:id="rId26"/>
    <p:sldId id="376" r:id="rId27"/>
    <p:sldId id="378" r:id="rId28"/>
    <p:sldId id="381" r:id="rId29"/>
    <p:sldId id="385" r:id="rId30"/>
    <p:sldId id="388" r:id="rId31"/>
    <p:sldId id="34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5:49:53.0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7357 296 24575,'62'-4'0,"1"-2"0,104-25 0,-101 18 0,245-60 0,-28 6 0,-256 60 0,49-20 0,-20 7 0,-38 13 0,-18 7 0,0 0 0,-1 0 0,1 0 0,0 0 0,0 0 0,0 0 0,0 0 0,0 0 0,0 0 0,0 0 0,0-1 0,0 1 0,0 0 0,0 0 0,0 0 0,0 0 0,0 0 0,0 0 0,0 0 0,0 0 0,0 0 0,0 0 0,0 0 0,0 0 0,0 0 0,0 0 0,-1 0 0,1 0 0,0 0 0,0 0 0,0 0 0,0 0 0,0 0 0,0 0 0,0 0 0,0 0 0,0-1 0,0 1 0,0 0 0,0 0 0,0 0 0,0 0 0,-17 3 0,-48 15 0,-69 29 0,116-40 0,-337 143 0,-1 21 0,215-102 0,109-54 0,15-8 0,0 1 0,0 1 0,1 0 0,-28 22 0,44-31 0,-1 1 0,1-1 0,0 0 0,-1 0 0,1 0 0,0 0 0,-1 1 0,1-1 0,0 0 0,0 0 0,-1 1 0,1-1 0,0 0 0,0 0 0,0 1 0,-1-1 0,1 0 0,0 1 0,0-1 0,0 0 0,0 1 0,0-1 0,0 0 0,-1 1 0,1-1 0,0 0 0,0 1 0,0-1 0,0 0 0,0 1 0,0-1 0,0 0 0,1 1 0,-1-1 0,0 0 0,0 1 0,0-1 0,0 0 0,0 1 0,0-1 0,1 0 0,-1 1 0,0-1 0,0 0 0,0 0 0,1 1 0,-1-1 0,0 0 0,0 0 0,1 0 0,-1 1 0,0-1 0,1 0 0,-1 0 0,0 0 0,1 0 0,-1 1 0,0-1 0,1 0 0,-1 0 0,0 0 0,1 0 0,-1 0 0,0 0 0,1 0 0,-1 0 0,0 0 0,1 0 0,13 1 0,-1-1 0,0 0 0,15-2 0,92-11 0,130-32 0,123-47 0,86-36 0,-11-32 0,-395 134 0,-41 18 0,-10 2 0,-4 5 0,1 0 0,-1 0 0,0 0 0,1 1 0,-1-1 0,0 0 0,1 1 0,-1 0 0,0-1 0,-2 1 0,-23-5 0,-1 2 0,0 0 0,1 2 0,-42 4 0,-113 21 0,87-6 0,-113 35 0,200-50 0,1-1 0,0 1 0,0 0 0,-9 5 0,12-1 0,14-3 0,18-4 0,0-1 0,53-10 0,-22 3 0,-32 4 0,261-21 0,-285 25 0,21 0 0,47 5 0,-66-5 0,0 1 0,0 0 0,0 0 0,-1 1 0,1-1 0,0 1 0,-1 0 0,1 0 0,-1 1 0,0-1 0,0 1 0,0 0 0,0 0 0,0 1 0,5 5 0,-8-7 0,1 1 0,0 0 0,-1 0 0,0 0 0,0 0 0,0 0 0,0 1 0,0-1 0,-1 0 0,1 0 0,-1 1 0,0-1 0,0 0 0,0 0 0,0 1 0,-2 5 0,0 0 0,-1 1 0,1-1 0,-2-1 0,-8 17 0,0-3 0,-2 0 0,-1-1 0,-33 36 0,-63 51 0,34-36 0,-24 37 0,-40 38 0,129-138 0,1 0 0,-1 0 0,-1-1 0,0-1 0,0 0 0,0 0 0,-21 6 0,-7-1 0,-54 9 0,85-19 0,-310 46 0,78-14 0,-75 19-164,-465 101-1536,-296 47-1351,892-178 2068,165-21 656,1-1-1,-42-2 0,60 1 291,1-1 0,-1 1 0,0 0 0,1-1 0,-1 1 0,1-1 0,-1 0 0,1 0 0,-1 1 0,1-1 0,-1 0 0,-1-1 0,3 1 20,-1 1 0,1-1-1,0 0 1,-1 1-1,1-1 1,0 1 0,-1-1-1,1 0 1,0 1 0,0-1-1,0 0 1,-1 1-1,1-1 1,0 0 0,0 1-1,0-1 1,0 0 0,0 0-1,0 1 1,0-1-1,1 0 1,-1 1 0,0-2-1,3-4-30,1 0 1,-1 0-1,1 1 0,0-1 0,0 1 0,1 0 0,-1 1 0,1-1 1,6-4-1,47-36 22,3 2-1,83-44 1,-143 87 26,760-420 0,-585 333 0,-133 69 0,1 1 0,52-11 0,-47 16 0,285-79 0,120-89 0,-363 134 164,-88 44-104,0 0 1,0 1-1,0-2 0,-1 1 1,1 0-1,-1 0 0,1-1 0,-1 1 1,0-1-1,2-3 0,-4 6-42,0-1-1,0 1 0,0 0 0,1-1 0,-1 1 0,0-1 0,0 1 0,0 0 0,0-1 0,0 1 1,0 0-1,0-1 0,0 1 0,0-1 0,0 1 0,0 0 0,0-1 0,-1 1 0,1-1 0,0 1 0,0 0 1,0-1-1,0 1 0,-1 0 0,1-1 0,0 1 0,0 0 0,-1 0 0,1-1 0,-2 0 32,1 0-1,0 1 0,-1-1 0,1 1 0,-1-1 0,1 1 0,-1-1 0,1 1 1,-1 0-1,1 0 0,-1 0 0,-1 0 0,-10 1 149,0 0-1,-1 1 1,1 0-1,-18 7 1,-118 43 786,-796 397 3272,881-409-4106,54-31-149,10-9 0,0 0 0,0 0 0,1 0 0,-1 1 0,0-1 0,0 0 0,0 0 0,0 0 0,0 0 0,0 0 0,0 1 0,0-1 0,0 0 0,0 0 0,1 0 0,-1 0 0,0 0 0,0 0 0,0 1 0,0-1 0,0 0 0,1 0 0,-1 0 0,0 0 0,0 0 0,0 0 0,0 0 0,1 0 0,-1 0 0,0 0 0,0 0 0,0 0 0,0 0 0,1 0 0,-1 0 0,0 0 0,0 0 0,0 0 0,0 0 0,1 0 0,-1 0 0,0 0 0,0 0 0,0 0 0,0 0 0,1-1 0,15-1 0,0-1 0,28-10 0,126-48 0,68-40 0,-82 34-56,733-334-808,-725 316 864,-66 26 0,-80 42 0,-18 17 0,0 0 0,1-1 0,-1 1 0,0 0 0,0-1 0,0 1 0,0 0 0,-1 0 0,1-1 0,0 1 0,0 0 0,0 0 0,0-1 0,0 1 0,0 0 0,0-1 0,0 1 0,0 0 0,-1 0 0,1 0 0,0-1 0,0 1 0,0 0 0,-1 0 0,1 0 0,0-1 0,0 1 0,-1 0 0,1 0 0,0 0 0,0 0 0,-1 0 0,1-1 0,0 1 0,0 0 0,-1 0 0,1 0 0,0 0 0,0 0 0,-1 0 0,1 0 0,0 0 0,-1 0 0,1 0 0,0 0 0,0 0 0,-1 0 0,1 0 0,0 0 0,-1 1 0,-24-1 0,0 2 0,-45 9 0,-184 41 0,-117 38-164,-113 41-655,-129 46-164,-733 228-985,325-96 4,707-217 981,140-44 44,145-43 556,30-8 233,11-3 39,125-51-9,109-41 120,1628-611 1821,-1740 663-1665,-114 38-107,-24 9-16,-180 54-4,2 1-41,-252 73-152,-131 32-655,-115 19-165,-1594 394-338,1648-417 1322,163-48 80,198-67 242,198-40-255,66-2-66,-1 0 0,1 0 0,-1 0 0,1 0-1,0 0 1,-1-1 0,1 1 0,0 0 0,-1-1-1,1 1 1,0-1 0,-1 1 0,1-1 0,0 0 0,0 1-1,0-1 1,0 0 0,0 0 0,-2-2 0,3 2-2,0 0 1,0 0 0,0 0 0,0 0-1,1 0 1,-1 0 0,0 0 0,1 0 0,-1 0-1,1 0 1,-1 0 0,1 0 0,-1 0 0,1 0-1,0 0 1,-1 0 0,1 1 0,0-1-1,0 0 1,-1 0 0,1 1 0,0-1 0,0 1-1,1-2 1,12-7 1,-1 0 0,18-9-1,195-89 0,110-39-164,671-259-1876,23 46 3449,-767 284-1208,-243 70 152,-1 2 0,0 0 1,1 1-1,35 2 0,-52 0-317,507-48 989,-23-27-1803,2490-476-107,-2822 522 1030,-114 23 89,-41 6-222,1 0 0,0 0 1,0 0-1,-1-1 0,1 1 1,0 0-1,0 0 0,-1 0 0,1 1 1,0-1-1,0 0 0,0 0 1,-1 0-1,1 0 0,0 1 1,-1-1-1,1 0 0,1 1 1,-3 0-3,1 0 0,-1-1 0,1 1 0,0 0 0,-1-1 0,0 1 0,1 0 0,-1-1 0,1 1 0,-1-1 0,0 1 0,1-1 0,-1 1 0,0-1 0,1 1 0,-1-1 0,-1 1 0,-37 20 62,-115 52-72,-88 29 0,-72 23-164,-822 308-785,-181 71 1015,1254-479-54,-117 53 959,179-78-907,-1 1 0,1 0 0,-1 0-1,0-1 1,1 1 0,0 0 0,-1 0-1,1 1 1,0-1 0,-1 0 0,1 0-1,-1 3 1,2-4-50,0 0 0,0 1-1,1-1 1,-1 0 0,0 1-1,0-1 1,0 0 0,1 1-1,-1-1 1,0 0 0,1 0 0,-1 1-1,0-1 1,1 0 0,-1 0-1,0 0 1,1 0 0,-1 1-1,0-1 1,1 0 0,-1 0 0,1 0-1,-1 0 1,0 0 0,1 0-1,-1 0 1,1 0 0,-1 0-1,0 0 1,1 0 0,-1 0 0,1 0-1,-1 0 1,17-1 210,-1-1 0,18-3-1,144-39 760,96-44-327,91-38-1312,1142-419-1407,-1303 463 2063,-187 75 0,-1-1 0,0 0 0,0-1 0,16-13 0,-31 22 0,-1-1 0,1 1 0,-1 0 0,1-1 0,-1 1 0,0 0 0,1-1 0,-1 1 0,1 0 0,-1-1 0,0 1 0,0-1 0,1 1 0,-1-1 0,0 1 0,0-1 0,1 1 0,-1-1 0,0 1 0,0-1 0,0 1 0,0-1 0,0 1 0,0-1 0,0 1 0,0-1 0,0 1 0,0-1 0,0 1 0,0-1 0,-1 0 0,0 0 0,0 0 0,0 0 0,-1 0 0,1 0 0,0 1 0,-1-1 0,1 1 0,-1-1 0,1 1 0,0-1 0,-1 1 0,1 0 0,-1 0 0,-1 0 0,-24-2 0,0 2 0,-41 5 0,-125 24 0,-240 58-266,30-5-451,-217 27-824,241-45 3082,292-45-558,80-15-492,25-6-5,48-11-138,73-25-1,70-34-91,-189 65-254,418-167-2,-360 133 0,-76 41-3,1-1 1,-1-1-1,0 1 1,0 0-1,0 0 1,0-1-1,0 1 0,0-1 1,0 0-1,0 0 1,0 1-1,-1-1 1,1 0-1,-1 0 0,2-3 1,-3 4 4,-1 1-1,1-1 1,0 1-1,-1-1 1,1 1 0,-1 0-1,1-1 1,-1 1 0,1 0-1,-1-1 1,1 1 0,-1 0-1,1 0 1,-1 0 0,1-1-1,-1 1 1,1 0-1,-1 0 1,0 0 0,1 0-1,-1 0 1,1 0 0,-1 0-1,0 0 1,-39 3 162,-117 27 655,-82 22 164,-303 49-1116,87-17-362,345-62 495,85-21 0,25-1 0,0 0 0,0 0 0,0 0 0,0 0 0,0 0 0,-1 0 0,1 0 0,0 0 0,0 0 0,0 0 0,0 0 0,0 0 0,-1 0 0,1 0 0,0 0 0,0-1 0,0 1 0,0 0 0,0 0 0,0 0 0,0 0 0,-1 0 0,1 0 0,0 0 0,0-1 0,0 1 0,0 0 0,0 0 0,0 0 0,0 0 0,0 0 0,0-1 0,0 1 0,0 0 0,0 0 0,0 0 0,0 0 0,0 0 0,0-1 0,0 1 0,0 0 0,0 0 0,0 0 0,0 0 0,0-1 0,0 1 0,0 0 0,0 0 0,0 0 0,0 0 0,0 0 0,0 0 0,1-1 0,-1 1 0,0 0 0,0 0 0,0 0 0,0 0 0,0 0 0,0 0 0,0 0 0,1 0 0,-1 0 0,0-1 0,0 1 0,11-7 0,0-1 0,0 2 0,0-1 0,13-4 0,130-55 0,-13 7 0,773-334 0,-878 375 246,-28 12 61,-19 9 123,-302 116 1536,35-18-1239,-356 148-1022,-70 26 290,662-261 5,37-13 0,7-4 0,55-27 0,-49 26 0,344-157 0,165-87 0,-499 239 0,-1-2 0,0 0 0,26-22 0,-42 31 0,1 1 0,-1 0 0,0 0 0,1-1 0,-1 1 0,0-1 0,0 1 0,0-1 0,0 1 0,0-1 0,-1 0 0,1 1 0,0-1 0,-1 0 0,1 0 0,-1 1 0,1-5 0,-1 5 0,-1 0 0,1 0 0,0 1 0,-1-1 0,1 0 0,-1 0 0,1 0 0,-1 0 0,0 1 0,1-1 0,-1 0 0,0 0 0,1 1 0,-1-1 0,0 1 0,0-1 0,0 1 0,0-1 0,1 1 0,-1-1 0,0 1 0,0 0 0,-2-1 0,-6-1 0,-1 0 0,0 1 0,1 0 0,-1 0 0,-15 2 0,-126 19 0,-363 103-9,262-58 182,240-61-24,0-1 0,0-1 0,-20 1 1,31-3-146,1 0 1,0 0-1,0 0 1,0 0 0,-1 0-1,1 0 1,0 0 0,0 0-1,0 0 1,-1 0-1,1 0 1,0 0 0,0 0-1,0 0 1,-1 0 0,1 0-1,0 0 1,0 0 0,0-1-1,0 1 1,-1 0-1,1 0 1,0 0 0,0 0-1,0 0 1,0-1 0,0 1-1,-1 0 1,1 0-1,0 0 1,0 0 0,0-1-1,0 1 1,0 0 0,0 0-1,0 0 1,0-1 0,0 1-1,0 0 1,0 0-1,0 0 1,0-1 0,0 1-1,0 0 1,0 0 0,0 0-1,0-1 1,0 1-1,0 0 1,0 0 0,0 0-1,0-1 1,0 1 0,1 0-1,-1 0 1,0 0-1,0 0 1,0-1 0,0 1-1,0 0 1,1 0 0,-1 0-1,0 0 1,0 0 0,0 0-1,0 0 1,1-1-1,34-24 197,102-48-143,1036-413-3990,-1133 470 3245,-36 13 238,-25 10-248,-345 133 374,282-107 327,-715 293-562,54-46 446,694-263 145,5-3 283,1 2 1,-69 37 0,108-51-206,1 2 0,1-1 0,-1 0 1,0 1-1,1 0 0,-6 6 0,9-9-92,1-1-1,0 1 1,-1-1 0,1 1-1,0-1 1,-1 1-1,1-1 1,0 1-1,0-1 1,0 1 0,-1-1-1,1 1 1,0-1-1,0 1 1,0 0 0,0-1-1,0 1 1,0-1-1,0 1 1,0 0 0,0-1-1,0 1 1,1-1-1,-1 1 1,0-1-1,0 1 1,1 0 24,1 0 0,-1 0 0,0 0 0,0 0-1,0 0 1,0 0 0,1-1 0,-1 1 0,0-1 0,1 1 0,-1-1-1,0 1 1,1-1 0,-1 0 0,3 1 0,10 0 165,0 0 1,0-1-1,0 0 1,19-4-1,65-13 580,-83 14-668,84-19 331,186-70 0,-222 65-451,-48 15 86,-15 12-80,0 0-1,0 0 1,0-1 0,0 1 0,0 0 0,0 0 0,0-1-1,0 1 1,0 0 0,0 0 0,0-1 0,0 1 0,0 0-1,0 0 1,0-1 0,0 1 0,0 0 0,-1 0 0,1-1-1,0 1 1,0 0 0,0 0 0,0 0 0,0-1-1,0 1 1,-1 0 0,1 0 0,0 0 0,0 0 0,0-1-1,-1 1 1,1 0 0,0 0 0,0 0 0,-1 0-1,-4-2 95,1 0 0,-1 0 0,0 1 0,-10-1 0,-6-3 58,16 2-158,1 1 0,0 0 0,0-1 0,0 0 0,1 0 0,-1 0 0,1 0 0,0-1 0,-1 1 0,2-1 0,-1 0 0,0 0 0,1 0 0,0 0 0,-1-1 0,2 1 0,-1 0 0,0-1 0,1 0 0,0 1 0,-1-9 0,-1-9 0,2-1 0,0 1 0,3-29 0,-2 34 0,1-60 0,-2 40 0,7-59 0,-6 94 0,1-1 0,-1 1 0,1 0 0,0-1 0,0 1 0,0 0 0,0-1 0,0 1 0,0 0 0,1 0 0,-1 0 0,1 0 0,0 0 0,-1 0 0,1 0 0,2-1 0,3-1 0,0-1 0,0 2 0,0-1 0,9-3 0,24-6 0,1 1 0,0 2 0,70-7 0,357-21 261,8 30-354,-40 0-1440,-316 3-5293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737609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322221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945727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6428899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286659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736346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846557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129815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4555036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8336232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1099983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3946111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25981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  <p:sldLayoutId id="2147483694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8E82-58CD-E045-8B98-B7A85B79B752}" type="datetime4">
              <a:rPr lang="en-US" smtClean="0"/>
              <a:pPr/>
              <a:t>December 17,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1650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structures/?ref=shm" TargetMode="External"/><Relationship Id="rId2" Type="http://schemas.openxmlformats.org/officeDocument/2006/relationships/hyperlink" Target="https://www.geeksforgeeks.org/c-programming-language/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14CDA5-3D21-BBFF-5555-7E303FDAD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15" y="2630953"/>
            <a:ext cx="8328706" cy="15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6E058-C894-86AE-2296-10023589C788}"/>
              </a:ext>
            </a:extLst>
          </p:cNvPr>
          <p:cNvSpPr txBox="1"/>
          <p:nvPr/>
        </p:nvSpPr>
        <p:spPr>
          <a:xfrm>
            <a:off x="6995640" y="2967335"/>
            <a:ext cx="4969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SR University</a:t>
            </a:r>
            <a:endParaRPr lang="en-IN" sz="5400" dirty="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1705D6-42D6-DA7C-C5BF-DCB56C4D4591}"/>
                  </a:ext>
                </a:extLst>
              </p14:cNvPr>
              <p14:cNvContentPartPr/>
              <p14:nvPr/>
            </p14:nvContentPartPr>
            <p14:xfrm>
              <a:off x="5367720" y="4109800"/>
              <a:ext cx="3255840" cy="695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1705D6-42D6-DA7C-C5BF-DCB56C4D45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5080" y="4046800"/>
                <a:ext cx="3381480" cy="821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1DC6CB9-A526-AE0F-C357-0ED7A71561E2}"/>
              </a:ext>
            </a:extLst>
          </p:cNvPr>
          <p:cNvSpPr txBox="1"/>
          <p:nvPr/>
        </p:nvSpPr>
        <p:spPr>
          <a:xfrm>
            <a:off x="9648790" y="3890665"/>
            <a:ext cx="2316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2">
                    <a:lumMod val="10000"/>
                  </a:schemeClr>
                </a:solidFill>
              </a:rPr>
              <a:t>2022-23</a:t>
            </a:r>
            <a:endParaRPr lang="en-IN" sz="4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0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87AE80B4-48E4-4E60-9AAC-82D7D0C2D99D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117601"/>
            <a:ext cx="10352810" cy="5543072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F89F7-E0EE-B9B4-0C56-9CA0A703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81" y="197327"/>
            <a:ext cx="4941477" cy="610863"/>
          </a:xfrm>
        </p:spPr>
        <p:txBody>
          <a:bodyPr/>
          <a:lstStyle/>
          <a:p>
            <a:r>
              <a:rPr lang="en-US" dirty="0"/>
              <a:t>Sample code:-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774D-8962-3722-5C7C-90E32F72723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434667"/>
            <a:ext cx="157480" cy="145203"/>
          </a:xfrm>
        </p:spPr>
        <p:txBody>
          <a:bodyPr/>
          <a:lstStyle/>
          <a:p>
            <a:fld id="{6FCA8E82-58CD-E045-8B98-B7A85B79B752}" type="datetime4">
              <a:rPr lang="en-US" smtClean="0">
                <a:solidFill>
                  <a:schemeClr val="tx1"/>
                </a:solidFill>
              </a:rPr>
              <a:pPr/>
              <a:t>December 17, 2022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6E8D0-729C-E802-345F-9FBFCECF42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Annual Review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FCC7-60C1-598E-314D-B46050073A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CCE25-28D8-F63E-E47A-66FD8BBF0F99}"/>
              </a:ext>
            </a:extLst>
          </p:cNvPr>
          <p:cNvSpPr txBox="1"/>
          <p:nvPr/>
        </p:nvSpPr>
        <p:spPr>
          <a:xfrm>
            <a:off x="1073150" y="1417909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void green();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blue();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red();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green1();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blue1();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red1();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int </a:t>
            </a:r>
            <a:r>
              <a:rPr lang="en-IN" sz="2000" dirty="0" err="1">
                <a:solidFill>
                  <a:schemeClr val="bg1"/>
                </a:solidFill>
              </a:rPr>
              <a:t>ajay</a:t>
            </a:r>
            <a:r>
              <a:rPr lang="en-IN" sz="2000" dirty="0">
                <a:solidFill>
                  <a:schemeClr val="bg1"/>
                </a:solidFill>
              </a:rPr>
              <a:t>(int);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buy();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</a:t>
            </a:r>
            <a:r>
              <a:rPr lang="en-IN" sz="2000" dirty="0" err="1">
                <a:solidFill>
                  <a:schemeClr val="bg1"/>
                </a:solidFill>
              </a:rPr>
              <a:t>morebuy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</a:t>
            </a:r>
            <a:r>
              <a:rPr lang="en-IN" sz="2000" dirty="0" err="1">
                <a:solidFill>
                  <a:schemeClr val="bg1"/>
                </a:solidFill>
              </a:rPr>
              <a:t>create_card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</a:t>
            </a:r>
            <a:r>
              <a:rPr lang="en-IN" sz="2000" dirty="0" err="1">
                <a:solidFill>
                  <a:schemeClr val="bg1"/>
                </a:solidFill>
              </a:rPr>
              <a:t>delete_card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</a:t>
            </a:r>
            <a:r>
              <a:rPr lang="en-IN" sz="2000" dirty="0" err="1">
                <a:solidFill>
                  <a:schemeClr val="bg1"/>
                </a:solidFill>
              </a:rPr>
              <a:t>ajaycash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</a:t>
            </a:r>
            <a:r>
              <a:rPr lang="en-IN" sz="2000" dirty="0" err="1">
                <a:solidFill>
                  <a:schemeClr val="bg1"/>
                </a:solidFill>
              </a:rPr>
              <a:t>pay_cash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</a:t>
            </a:r>
            <a:r>
              <a:rPr lang="en-IN" sz="2000" dirty="0" err="1">
                <a:solidFill>
                  <a:schemeClr val="bg1"/>
                </a:solidFill>
              </a:rPr>
              <a:t>pay_card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time1();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void </a:t>
            </a:r>
            <a:r>
              <a:rPr lang="en-IN" sz="2000" dirty="0" err="1">
                <a:solidFill>
                  <a:schemeClr val="bg1"/>
                </a:solidFill>
              </a:rPr>
              <a:t>colors</a:t>
            </a:r>
            <a:r>
              <a:rPr lang="en-IN" sz="2000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8110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E46106F-9400-31F8-345E-FE3917E6CB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B0698B6-11A4-4573-F0EC-F880DE42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9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168698E-18F4-02BB-1F58-A4061C9E14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B149E8-0447-851F-364F-9BC69B1E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36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B65C73-329D-97FC-6369-1F588725EF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5123D84-FC8B-7CB7-3791-23E137BA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40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D6D09EE-F968-A3F9-27CF-704739CDF4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05EFE3-5833-EA08-C3E3-66917D67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1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95E8A6E-830B-1CCF-7BFF-F1FC05CF62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9C1B-5396-5C64-9F38-896381A3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4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72F4C5F-72CA-623F-0A1C-32AF778A96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8359BD1-A1C6-5EE4-FA68-916FB937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4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D25E877-9F33-51B4-7419-E1761A719E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5342F86-7B6C-D55A-387E-A305B0B9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86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043C0A7-240A-FBE5-1A06-3695A860BA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1868BD-0C99-0B73-67A2-F05FC42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0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F6C4F66-C5FF-945C-995F-79D0FA5AC4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D2B3E4-AC4F-68A6-410E-3F242075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16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85940" y="5274783"/>
            <a:ext cx="4914900" cy="588795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2103A54008</a:t>
            </a:r>
          </a:p>
          <a:p>
            <a:r>
              <a:rPr lang="en-US" sz="2400" dirty="0">
                <a:latin typeface="+mj-lt"/>
              </a:rPr>
              <a:t>P.AJAY GOUD</a:t>
            </a:r>
          </a:p>
          <a:p>
            <a:r>
              <a:rPr lang="en-US" sz="2400" dirty="0">
                <a:latin typeface="+mj-lt"/>
              </a:rPr>
              <a:t>CSE –DS (2</a:t>
            </a:r>
            <a:r>
              <a:rPr lang="en-US" sz="2400" baseline="30000" dirty="0">
                <a:latin typeface="+mj-lt"/>
              </a:rPr>
              <a:t>nd</a:t>
            </a:r>
            <a:r>
              <a:rPr lang="en-US" sz="2400" dirty="0">
                <a:latin typeface="+mj-lt"/>
              </a:rPr>
              <a:t> year)</a:t>
            </a:r>
          </a:p>
          <a:p>
            <a:endParaRPr lang="en-US" sz="2400" dirty="0">
              <a:latin typeface="+mj-lt"/>
            </a:endParaRPr>
          </a:p>
          <a:p>
            <a:r>
              <a:rPr lang="sv-SE" sz="2400" b="1" dirty="0">
                <a:solidFill>
                  <a:schemeClr val="bg2">
                    <a:lumMod val="10000"/>
                  </a:schemeClr>
                </a:solidFill>
              </a:rPr>
              <a:t>Guided by:- Dr.A.Siva Krishna Reddy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463" y="2488618"/>
            <a:ext cx="490337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Metro Ticket Booking</a:t>
            </a:r>
          </a:p>
        </p:txBody>
      </p:sp>
      <p:pic>
        <p:nvPicPr>
          <p:cNvPr id="1034" name="Picture 10" descr="One in five buy more expensive train ticket than required | Daily Mail  Online">
            <a:extLst>
              <a:ext uri="{FF2B5EF4-FFF2-40B4-BE49-F238E27FC236}">
                <a16:creationId xmlns:a16="http://schemas.microsoft.com/office/drawing/2014/main" id="{607B0BFC-EE1B-5E04-A43B-2B0BE5A1DC3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8" r="1823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6CE8C3A-161F-103C-6EAB-4188A40BF2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26B782-DCA9-B648-5900-BCEB1B35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3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F9EB621-772C-B1E1-8E14-DD88F609EC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56AF80-CA49-DFF8-551C-10D74EAC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00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5288B6C-7F8F-6D80-91ED-B1941D26CB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5AB9CB-C158-3E44-4EFB-2B2F7C49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598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875751E-02A1-D00A-FA3C-4AF6DE842A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398DD7-99B9-A29B-5109-A9CB16B8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081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AE14B70-665F-6AB9-DD0E-8606D25642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616533-4E3D-0A9C-C709-1C3DC2A9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95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CE3A-E063-F6F5-393F-E1211B68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1" y="2476500"/>
            <a:ext cx="7705845" cy="328997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The project has been a rewarding experience for me in more ways than one. This represents a typical real-world situation. This has been strengthened my understanding of building a project. As everything in the world have pros and cons, this project also has cons. A disadvantage of my project is it cannot store the data forever.</a:t>
            </a:r>
            <a:br>
              <a:rPr lang="en-US" sz="2800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92DC2-8F4C-1E7F-2B87-7CAB3FCAA9F8}"/>
              </a:ext>
            </a:extLst>
          </p:cNvPr>
          <p:cNvSpPr txBox="1"/>
          <p:nvPr/>
        </p:nvSpPr>
        <p:spPr>
          <a:xfrm>
            <a:off x="1719580" y="1379974"/>
            <a:ext cx="6466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Conclusion:-</a:t>
            </a:r>
            <a:endParaRPr lang="en-IN" sz="3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026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47D78A16-7F84-A4A9-DD31-345CF8FC169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28980" y="1624148"/>
            <a:ext cx="10352810" cy="4110702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06C366-00AC-048C-E472-A6C2953E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451" y="730875"/>
            <a:ext cx="4941477" cy="610863"/>
          </a:xfrm>
        </p:spPr>
        <p:txBody>
          <a:bodyPr>
            <a:normAutofit/>
          </a:bodyPr>
          <a:lstStyle/>
          <a:p>
            <a:r>
              <a:rPr lang="en-US" dirty="0"/>
              <a:t>REFERENCES:-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421C4-61EE-A11D-8CA0-7618CA6D1E5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768600" y="601726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>
                <a:solidFill>
                  <a:schemeClr val="tx1"/>
                </a:solidFill>
              </a:rPr>
              <a:pPr/>
              <a:t>December 17, 2022</a:t>
            </a:fld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0FF0-B7CA-C535-AF6F-A045D9C8CA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271270" y="6017260"/>
            <a:ext cx="1497330" cy="2476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Annual Review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6AF26-FF05-561F-071C-7D6355C65A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48030" y="601726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FAA51-3417-FEF5-43C6-41F4F0DA5538}"/>
              </a:ext>
            </a:extLst>
          </p:cNvPr>
          <p:cNvSpPr txBox="1"/>
          <p:nvPr/>
        </p:nvSpPr>
        <p:spPr>
          <a:xfrm>
            <a:off x="954451" y="178129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 Language:-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</a:t>
            </a:r>
            <a:r>
              <a:rPr lang="en-IN" dirty="0">
                <a:hlinkClick r:id="rId2"/>
              </a:rPr>
              <a:t>C Programming Language – </a:t>
            </a:r>
            <a:r>
              <a:rPr lang="en-IN" dirty="0" err="1">
                <a:hlinkClick r:id="rId2"/>
              </a:rPr>
              <a:t>GeeksforGeeks</a:t>
            </a:r>
            <a:endParaRPr lang="en-IN" dirty="0"/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Data Structures:-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</a:t>
            </a:r>
            <a:r>
              <a:rPr lang="en-IN" dirty="0">
                <a:hlinkClick r:id="rId3"/>
              </a:rPr>
              <a:t>Data Structures - </a:t>
            </a:r>
            <a:r>
              <a:rPr lang="en-IN" dirty="0" err="1">
                <a:hlinkClick r:id="rId3"/>
              </a:rPr>
              <a:t>GeeksforGeeks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/>
              <a:t>GitHub - </a:t>
            </a:r>
            <a:r>
              <a:rPr lang="en-US" dirty="0" err="1"/>
              <a:t>gdeepank</a:t>
            </a:r>
            <a:r>
              <a:rPr lang="en-US" dirty="0"/>
              <a:t>/C-Project: Metro Rail Reservation </a:t>
            </a:r>
            <a:r>
              <a:rPr lang="en-US" dirty="0" err="1"/>
              <a:t>Syste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423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Picture 2" descr="SR University">
            <a:extLst>
              <a:ext uri="{FF2B5EF4-FFF2-40B4-BE49-F238E27FC236}">
                <a16:creationId xmlns:a16="http://schemas.microsoft.com/office/drawing/2014/main" id="{57619F78-9F67-630E-4BFA-7A997FF8E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3601139"/>
            <a:ext cx="5215618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dirty="0"/>
              <a:t>BLOCK DIAGRAM</a:t>
            </a:r>
          </a:p>
          <a:p>
            <a:r>
              <a:rPr lang="en-US" sz="7200" dirty="0"/>
              <a:t>&amp;</a:t>
            </a:r>
          </a:p>
          <a:p>
            <a:r>
              <a:rPr lang="en-US" sz="7200" dirty="0"/>
              <a:t>ADVANTAGES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SAMPLE OUTPUTS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1041" y="6332220"/>
            <a:ext cx="1497330" cy="2476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71774" y="6332220"/>
            <a:ext cx="1313180" cy="24765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B67E-B37B-A5A2-1983-E690FBBB3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02" y="2801621"/>
            <a:ext cx="7132320" cy="1821180"/>
          </a:xfrm>
        </p:spPr>
        <p:txBody>
          <a:bodyPr/>
          <a:lstStyle/>
          <a:p>
            <a:r>
              <a:rPr lang="en-US" dirty="0"/>
              <a:t>Manual services are inefficient and costly.</a:t>
            </a:r>
            <a:br>
              <a:rPr lang="en-US" dirty="0"/>
            </a:br>
            <a:r>
              <a:rPr lang="en-US" dirty="0"/>
              <a:t>Also, consumers’ attitudes toward consumption have gradually shifted from pragmatism to hedonism.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582D5-D329-5943-E92D-1F99444E7FB9}"/>
              </a:ext>
            </a:extLst>
          </p:cNvPr>
          <p:cNvSpPr txBox="1"/>
          <p:nvPr/>
        </p:nvSpPr>
        <p:spPr>
          <a:xfrm>
            <a:off x="1706880" y="1259840"/>
            <a:ext cx="4998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2">
                    <a:lumMod val="10000"/>
                  </a:schemeClr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55785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86D7CC79-2263-C3AB-DF2C-C58920A416F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3" r="2502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CCF7DE-F8BF-A195-DFC2-C7CEA5612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289174"/>
            <a:ext cx="5131977" cy="4043046"/>
          </a:xfrm>
        </p:spPr>
        <p:txBody>
          <a:bodyPr>
            <a:normAutofit fontScale="97500"/>
          </a:bodyPr>
          <a:lstStyle/>
          <a:p>
            <a:r>
              <a:rPr kumimoji="0" lang="en-US" sz="2900" b="0" i="0" u="none" strike="noStrike" kern="1200" cap="none" spc="10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main aim of the project is</a:t>
            </a:r>
            <a:br>
              <a:rPr kumimoji="0" lang="en-US" sz="2900" b="0" i="0" u="none" strike="noStrike" kern="1200" cap="none" spc="10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Roboto" panose="02000000000000000000" pitchFamily="2" charset="0"/>
                <a:ea typeface="+mj-ea"/>
                <a:cs typeface="+mj-cs"/>
              </a:rPr>
            </a:br>
            <a:r>
              <a:rPr kumimoji="0" lang="en-US" sz="2900" b="0" i="0" u="none" strike="noStrike" kern="1200" cap="none" spc="10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Roboto" panose="02000000000000000000" pitchFamily="2" charset="0"/>
                <a:ea typeface="+mj-ea"/>
                <a:cs typeface="+mj-cs"/>
              </a:rPr>
              <a:t>booking a ticket through a system without </a:t>
            </a:r>
            <a:br>
              <a:rPr kumimoji="0" lang="en-US" sz="2900" b="0" i="0" u="none" strike="noStrike" kern="1200" cap="none" spc="10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Roboto" panose="02000000000000000000" pitchFamily="2" charset="0"/>
                <a:ea typeface="+mj-ea"/>
                <a:cs typeface="+mj-cs"/>
              </a:rPr>
            </a:br>
            <a:r>
              <a:rPr kumimoji="0" lang="en-US" sz="2900" b="0" i="0" u="none" strike="noStrike" kern="1200" cap="none" spc="10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Roboto" panose="02000000000000000000" pitchFamily="2" charset="0"/>
                <a:ea typeface="+mj-ea"/>
                <a:cs typeface="+mj-cs"/>
              </a:rPr>
              <a:t>any human interaction.</a:t>
            </a:r>
            <a:br>
              <a:rPr kumimoji="0" lang="en-US" sz="2400" b="0" i="0" u="none" strike="noStrike" kern="1200" cap="none" spc="10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Roboto" panose="02000000000000000000" pitchFamily="2" charset="0"/>
                <a:ea typeface="+mj-ea"/>
                <a:cs typeface="+mj-cs"/>
              </a:rPr>
            </a:br>
            <a:r>
              <a:rPr kumimoji="0" lang="en-US" sz="2900" b="0" i="0" u="none" strike="noStrike" kern="1200" cap="none" spc="100" normalizeH="0" baseline="0" noProof="0" dirty="0">
                <a:ln>
                  <a:noFill/>
                </a:ln>
                <a:solidFill>
                  <a:srgbClr val="4495A2"/>
                </a:solidFill>
                <a:effectLst/>
                <a:uLnTx/>
                <a:uFillTx/>
                <a:latin typeface="Roboto" panose="02000000000000000000" pitchFamily="2" charset="0"/>
                <a:ea typeface="+mj-ea"/>
                <a:cs typeface="+mj-cs"/>
              </a:rPr>
              <a:t>As many machines can be installed, waiting in queue is no longer needed.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B6C3A4-791B-6697-EE80-FF1A1A021266}"/>
              </a:ext>
            </a:extLst>
          </p:cNvPr>
          <p:cNvSpPr txBox="1">
            <a:spLocks/>
          </p:cNvSpPr>
          <p:nvPr/>
        </p:nvSpPr>
        <p:spPr>
          <a:xfrm>
            <a:off x="706119" y="2208082"/>
            <a:ext cx="4572001" cy="38574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you easy way to buy tickets.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reduces time instead of waiting in a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run automatically by computer without any  interference.</a:t>
            </a:r>
          </a:p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There are five options</a:t>
            </a:r>
          </a:p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1.view Stations</a:t>
            </a:r>
          </a:p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2. Buy tickets</a:t>
            </a:r>
          </a:p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3.create card</a:t>
            </a:r>
          </a:p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4.delete card  </a:t>
            </a:r>
          </a:p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5.Travellers History</a:t>
            </a:r>
          </a:p>
          <a:p>
            <a:endParaRPr lang="en-US" dirty="0">
              <a:solidFill>
                <a:srgbClr val="11111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34F12-35AA-9992-7E7E-D64956D07273}"/>
              </a:ext>
            </a:extLst>
          </p:cNvPr>
          <p:cNvSpPr txBox="1"/>
          <p:nvPr/>
        </p:nvSpPr>
        <p:spPr>
          <a:xfrm>
            <a:off x="1849120" y="1432560"/>
            <a:ext cx="215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Objective:-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50E6DF-12C0-8800-8051-39A7BE32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43" y="99037"/>
            <a:ext cx="4941477" cy="6108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BLOCK DIAGRAM:-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455DAD-49F8-A863-4CB8-911F4024B381}"/>
              </a:ext>
            </a:extLst>
          </p:cNvPr>
          <p:cNvSpPr/>
          <p:nvPr/>
        </p:nvSpPr>
        <p:spPr>
          <a:xfrm>
            <a:off x="736600" y="2910840"/>
            <a:ext cx="180848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CHOICE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6661FE-6B91-313E-3F2E-216E26F318C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45080" y="3261360"/>
            <a:ext cx="1534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A8380-D92E-C039-921D-891B2DA916F7}"/>
              </a:ext>
            </a:extLst>
          </p:cNvPr>
          <p:cNvCxnSpPr/>
          <p:nvPr/>
        </p:nvCxnSpPr>
        <p:spPr>
          <a:xfrm flipV="1">
            <a:off x="4094480" y="1076960"/>
            <a:ext cx="0" cy="200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30EDAC-99B0-A820-9D1E-04E7711F952D}"/>
              </a:ext>
            </a:extLst>
          </p:cNvPr>
          <p:cNvCxnSpPr>
            <a:cxnSpLocks/>
          </p:cNvCxnSpPr>
          <p:nvPr/>
        </p:nvCxnSpPr>
        <p:spPr>
          <a:xfrm>
            <a:off x="4094480" y="3078480"/>
            <a:ext cx="20320" cy="236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4958DC-B159-8957-CCBE-540BCC5E8AD0}"/>
              </a:ext>
            </a:extLst>
          </p:cNvPr>
          <p:cNvCxnSpPr/>
          <p:nvPr/>
        </p:nvCxnSpPr>
        <p:spPr>
          <a:xfrm>
            <a:off x="4104640" y="1076960"/>
            <a:ext cx="2428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4EA550-EA7E-A79C-FECD-11492A9018B8}"/>
              </a:ext>
            </a:extLst>
          </p:cNvPr>
          <p:cNvCxnSpPr/>
          <p:nvPr/>
        </p:nvCxnSpPr>
        <p:spPr>
          <a:xfrm>
            <a:off x="4114800" y="2153920"/>
            <a:ext cx="241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C44BD-A345-D126-92E8-FC8865210392}"/>
              </a:ext>
            </a:extLst>
          </p:cNvPr>
          <p:cNvCxnSpPr/>
          <p:nvPr/>
        </p:nvCxnSpPr>
        <p:spPr>
          <a:xfrm>
            <a:off x="4094480" y="3261360"/>
            <a:ext cx="2438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C43F0E-E460-7DF5-8CAD-147FA4BBF651}"/>
              </a:ext>
            </a:extLst>
          </p:cNvPr>
          <p:cNvCxnSpPr/>
          <p:nvPr/>
        </p:nvCxnSpPr>
        <p:spPr>
          <a:xfrm>
            <a:off x="4114800" y="4460240"/>
            <a:ext cx="241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14395C-71AD-910F-F646-6E3B7132D173}"/>
              </a:ext>
            </a:extLst>
          </p:cNvPr>
          <p:cNvCxnSpPr/>
          <p:nvPr/>
        </p:nvCxnSpPr>
        <p:spPr>
          <a:xfrm>
            <a:off x="4114800" y="5447060"/>
            <a:ext cx="241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E438C3-A5CC-2CBA-AC11-0378787E673D}"/>
              </a:ext>
            </a:extLst>
          </p:cNvPr>
          <p:cNvSpPr/>
          <p:nvPr/>
        </p:nvSpPr>
        <p:spPr>
          <a:xfrm>
            <a:off x="6543041" y="829936"/>
            <a:ext cx="2895600" cy="5587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 STATIONS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704AFBA-9A45-64DB-970C-408C1F21DD24}"/>
              </a:ext>
            </a:extLst>
          </p:cNvPr>
          <p:cNvSpPr/>
          <p:nvPr/>
        </p:nvSpPr>
        <p:spPr>
          <a:xfrm>
            <a:off x="6532880" y="1889760"/>
            <a:ext cx="2895600" cy="507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BUY TICKETS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3B4D07-0381-5ED2-EED2-15108EFA6EC3}"/>
              </a:ext>
            </a:extLst>
          </p:cNvPr>
          <p:cNvSpPr/>
          <p:nvPr/>
        </p:nvSpPr>
        <p:spPr>
          <a:xfrm>
            <a:off x="6568440" y="3004179"/>
            <a:ext cx="2946401" cy="514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CARD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D1A8D-23B9-CF74-9753-F1992C109D83}"/>
              </a:ext>
            </a:extLst>
          </p:cNvPr>
          <p:cNvSpPr/>
          <p:nvPr/>
        </p:nvSpPr>
        <p:spPr>
          <a:xfrm>
            <a:off x="6532880" y="4240514"/>
            <a:ext cx="2905761" cy="5143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DELETE CARD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B1CD23-3EBB-19E9-4883-4604E21D3924}"/>
              </a:ext>
            </a:extLst>
          </p:cNvPr>
          <p:cNvSpPr/>
          <p:nvPr/>
        </p:nvSpPr>
        <p:spPr>
          <a:xfrm>
            <a:off x="6532880" y="5198128"/>
            <a:ext cx="2981961" cy="589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TRAVELERS HISTORY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6CCF-B91D-6E3A-7F1D-6605E67F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310" y="2995537"/>
            <a:ext cx="87376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E9ADC-672C-B96C-829C-C0658AFA33BF}"/>
              </a:ext>
            </a:extLst>
          </p:cNvPr>
          <p:cNvSpPr txBox="1"/>
          <p:nvPr/>
        </p:nvSpPr>
        <p:spPr>
          <a:xfrm>
            <a:off x="1809750" y="1301234"/>
            <a:ext cx="6464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+mj-lt"/>
              </a:rPr>
              <a:t>Hardware and Software Requirements</a:t>
            </a:r>
            <a:endParaRPr lang="en-IN" sz="2000" u="sng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0CF56-6E36-E2AC-D570-2378760DDFC0}"/>
              </a:ext>
            </a:extLst>
          </p:cNvPr>
          <p:cNvSpPr txBox="1"/>
          <p:nvPr/>
        </p:nvSpPr>
        <p:spPr>
          <a:xfrm>
            <a:off x="946150" y="2059394"/>
            <a:ext cx="38798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System development hardware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CPU         :        </a:t>
            </a:r>
            <a:r>
              <a:rPr lang="en-US" dirty="0" err="1">
                <a:solidFill>
                  <a:schemeClr val="bg1"/>
                </a:solidFill>
              </a:rPr>
              <a:t>ryzen</a:t>
            </a:r>
            <a:r>
              <a:rPr lang="en-US" dirty="0">
                <a:solidFill>
                  <a:schemeClr val="bg1"/>
                </a:solidFill>
              </a:rPr>
              <a:t> 5</a:t>
            </a:r>
            <a:r>
              <a:rPr lang="en-US" sz="1800" dirty="0">
                <a:solidFill>
                  <a:schemeClr val="bg1"/>
                </a:solidFill>
              </a:rPr>
              <a:t>, 3.0 GHz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RAM        :        DDR4 16GB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SSD          : 	     512GB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Monitor  :        Color monitor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User hardware requirement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CPU         :       Intel Pentium 4,2.0 GHz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RAM        :        DDR2 1GB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HDD         :       80 GB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Monitor  :       Color monitor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113BF-60B1-5785-2513-93095A50B441}"/>
              </a:ext>
            </a:extLst>
          </p:cNvPr>
          <p:cNvSpPr txBox="1"/>
          <p:nvPr/>
        </p:nvSpPr>
        <p:spPr>
          <a:xfrm>
            <a:off x="5299710" y="3788752"/>
            <a:ext cx="2294890" cy="170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bg1"/>
                </a:solidFill>
              </a:rPr>
              <a:t>Software requirement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Dev C++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(or)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Any IDE for 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A85169-F689-B7FE-A807-FC16907F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92" y="1963613"/>
            <a:ext cx="1665526" cy="16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8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248C-CEE2-FBB6-F16C-B9D2EBA2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22" y="1485899"/>
            <a:ext cx="4750978" cy="546101"/>
          </a:xfrm>
        </p:spPr>
        <p:txBody>
          <a:bodyPr>
            <a:noAutofit/>
          </a:bodyPr>
          <a:lstStyle/>
          <a:p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</a:rPr>
              <a:t>Advantages:-</a:t>
            </a:r>
            <a:endParaRPr lang="en-IN" sz="32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3160E-F7B5-4184-9B0B-151422BF9F12}"/>
              </a:ext>
            </a:extLst>
          </p:cNvPr>
          <p:cNvSpPr txBox="1"/>
          <p:nvPr/>
        </p:nvSpPr>
        <p:spPr>
          <a:xfrm>
            <a:off x="1200150" y="2517677"/>
            <a:ext cx="64643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our own card.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delete our existing card.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buy tickets through cash or card.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Travellers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history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696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71af3243-3dd4-4a8d-8c0d-dd76da1f02a5"/>
    <ds:schemaRef ds:uri="http://purl.org/dc/elements/1.1/"/>
    <ds:schemaRef ds:uri="http://schemas.openxmlformats.org/package/2006/metadata/core-properties"/>
    <ds:schemaRef ds:uri="http://www.w3.org/XML/1998/namespace"/>
    <ds:schemaRef ds:uri="16c05727-aa75-4e4a-9b5f-8a80a1165891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655</TotalTime>
  <Words>441</Words>
  <Application>Microsoft Office PowerPoint</Application>
  <PresentationFormat>Widescreen</PresentationFormat>
  <Paragraphs>107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Algerian</vt:lpstr>
      <vt:lpstr>Arial</vt:lpstr>
      <vt:lpstr>Calibri</vt:lpstr>
      <vt:lpstr>Calibri Light</vt:lpstr>
      <vt:lpstr>Franklin Gothic Book</vt:lpstr>
      <vt:lpstr>Franklin Gothic Demi</vt:lpstr>
      <vt:lpstr>Karla</vt:lpstr>
      <vt:lpstr>Roboto</vt:lpstr>
      <vt:lpstr>Times New Roman</vt:lpstr>
      <vt:lpstr>Wingdings</vt:lpstr>
      <vt:lpstr>Theme1</vt:lpstr>
      <vt:lpstr>Office Theme</vt:lpstr>
      <vt:lpstr>PowerPoint Presentation</vt:lpstr>
      <vt:lpstr>Metro Ticket Booking</vt:lpstr>
      <vt:lpstr>Agenda</vt:lpstr>
      <vt:lpstr>Manual services are inefficient and costly. Also, consumers’ attitudes toward consumption have gradually shifted from pragmatism to hedonism.</vt:lpstr>
      <vt:lpstr>Introduction</vt:lpstr>
      <vt:lpstr>PowerPoint Presentation</vt:lpstr>
      <vt:lpstr>BLOCK DIAGRAM:-</vt:lpstr>
      <vt:lpstr>PowerPoint Presentation</vt:lpstr>
      <vt:lpstr>Advantages:-</vt:lpstr>
      <vt:lpstr>Sample code:-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project has been a rewarding experience for me in more ways than one. This represents a typical real-world situation. This has been strengthened my understanding of building a project. As everything in the world have pros and cons, this project also has cons. A disadvantage of my project is it cannot store the data forever. </vt:lpstr>
      <vt:lpstr>REFERENCES:-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ajaygoud603@outlook.com</dc:creator>
  <cp:lastModifiedBy>ajaygoud603@outlook.com</cp:lastModifiedBy>
  <cp:revision>35</cp:revision>
  <cp:lastPrinted>2022-12-07T07:00:32Z</cp:lastPrinted>
  <dcterms:created xsi:type="dcterms:W3CDTF">2022-12-05T14:06:44Z</dcterms:created>
  <dcterms:modified xsi:type="dcterms:W3CDTF">2022-12-17T02:59:44Z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