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384" r:id="rId4"/>
    <p:sldId id="385" r:id="rId5"/>
    <p:sldId id="387" r:id="rId6"/>
    <p:sldId id="388" r:id="rId7"/>
    <p:sldId id="389" r:id="rId8"/>
    <p:sldId id="386" r:id="rId9"/>
    <p:sldId id="390" r:id="rId10"/>
    <p:sldId id="391" r:id="rId11"/>
    <p:sldId id="392" r:id="rId12"/>
    <p:sldId id="383" r:id="rId13"/>
    <p:sldId id="362" r:id="rId14"/>
    <p:sldId id="363" r:id="rId15"/>
    <p:sldId id="377" r:id="rId16"/>
    <p:sldId id="376" r:id="rId17"/>
    <p:sldId id="378" r:id="rId18"/>
    <p:sldId id="364" r:id="rId19"/>
    <p:sldId id="379" r:id="rId20"/>
    <p:sldId id="371" r:id="rId21"/>
    <p:sldId id="382" r:id="rId22"/>
    <p:sldId id="38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100" d="100"/>
          <a:sy n="100" d="100"/>
        </p:scale>
        <p:origin x="-950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Child Process And The Cluster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3600"/>
            <a:ext cx="6347713" cy="1320800"/>
          </a:xfrm>
        </p:spPr>
        <p:txBody>
          <a:bodyPr/>
          <a:lstStyle/>
          <a:p>
            <a:r>
              <a:rPr lang="en-US" dirty="0" smtClean="0"/>
              <a:t>Demo – Child Process 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IPC channel to allow message transferring</a:t>
            </a:r>
          </a:p>
          <a:p>
            <a:r>
              <a:rPr lang="en-US" dirty="0"/>
              <a:t>Each process has it’s own memory, with their own V8 instances </a:t>
            </a:r>
            <a:endParaRPr lang="en-US" dirty="0" smtClean="0"/>
          </a:p>
          <a:p>
            <a:r>
              <a:rPr lang="en-US" dirty="0" smtClean="0"/>
              <a:t>When ?</a:t>
            </a:r>
          </a:p>
          <a:p>
            <a:pPr lvl="1"/>
            <a:r>
              <a:rPr lang="en-US" dirty="0" smtClean="0"/>
              <a:t>Offloading long running task by writing a different script for them and execute it on a new process</a:t>
            </a:r>
          </a:p>
          <a:p>
            <a:pPr lvl="1"/>
            <a:r>
              <a:rPr lang="en-US" dirty="0" smtClean="0"/>
              <a:t>Most common use case – </a:t>
            </a:r>
            <a:r>
              <a:rPr lang="en-US" sz="1800" b="1" dirty="0" smtClean="0"/>
              <a:t>The cluster Module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54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Single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</a:t>
            </a:r>
          </a:p>
          <a:p>
            <a:r>
              <a:rPr lang="en-US" dirty="0" smtClean="0"/>
              <a:t>If You have a multi CPU machine – you will not use your entire machine power</a:t>
            </a:r>
          </a:p>
          <a:p>
            <a:r>
              <a:rPr lang="en-US" dirty="0" smtClean="0"/>
              <a:t>The load on one CPU is limited – not matter how strong the CPU is</a:t>
            </a:r>
          </a:p>
          <a:p>
            <a:r>
              <a:rPr lang="en-US" dirty="0" smtClean="0"/>
              <a:t>You need a way to run your application on multi process and to use </a:t>
            </a:r>
            <a:r>
              <a:rPr lang="en-US" dirty="0" smtClean="0"/>
              <a:t>more machine hardware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that helps us to utilize all the CPUs of the machine</a:t>
            </a:r>
          </a:p>
          <a:p>
            <a:r>
              <a:rPr lang="en-US" dirty="0" smtClean="0"/>
              <a:t>Contains set of functions and properties </a:t>
            </a:r>
          </a:p>
          <a:p>
            <a:r>
              <a:rPr lang="en-US" dirty="0" smtClean="0"/>
              <a:t>Enables us to fork several new process</a:t>
            </a:r>
          </a:p>
          <a:p>
            <a:r>
              <a:rPr lang="en-US" dirty="0" smtClean="0"/>
              <a:t>Main goal – to easily create more processes to handle more load and scale you application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master process and a child process</a:t>
            </a:r>
          </a:p>
          <a:p>
            <a:r>
              <a:rPr lang="en-US" dirty="0" smtClean="0"/>
              <a:t>All processes share the same server port</a:t>
            </a:r>
          </a:p>
          <a:p>
            <a:r>
              <a:rPr lang="en-US" dirty="0" smtClean="0"/>
              <a:t>Communication done with IPC (inter process communication) messages</a:t>
            </a:r>
          </a:p>
          <a:p>
            <a:r>
              <a:rPr lang="en-US" dirty="0" smtClean="0"/>
              <a:t>No shared memory </a:t>
            </a:r>
          </a:p>
          <a:p>
            <a:r>
              <a:rPr lang="en-US" dirty="0" smtClean="0"/>
              <a:t>Each process is independent – has it’s own memory and resources</a:t>
            </a:r>
          </a:p>
          <a:p>
            <a:r>
              <a:rPr lang="en-US" dirty="0" smtClean="0"/>
              <a:t>Not recommended to spawn a lot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0802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 Base Example Of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Child 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 is created between master and worker on each worker forking</a:t>
            </a:r>
          </a:p>
          <a:p>
            <a:r>
              <a:rPr lang="en-US" dirty="0" smtClean="0"/>
              <a:t>Different Processes – No shared memory</a:t>
            </a:r>
          </a:p>
          <a:p>
            <a:r>
              <a:rPr lang="en-US" dirty="0" smtClean="0"/>
              <a:t>Only IPC available for communication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–Cluster Module Master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Child Process module</a:t>
            </a:r>
          </a:p>
          <a:p>
            <a:r>
              <a:rPr lang="en-US" dirty="0" smtClean="0"/>
              <a:t>Child Process different operations</a:t>
            </a:r>
          </a:p>
          <a:p>
            <a:r>
              <a:rPr lang="en-US" dirty="0" smtClean="0"/>
              <a:t>The cluster module – a possible solution to scale your application on a multi-core machine</a:t>
            </a:r>
          </a:p>
          <a:p>
            <a:r>
              <a:rPr lang="en-US" dirty="0" smtClean="0"/>
              <a:t>Cluster Module Basic example</a:t>
            </a:r>
          </a:p>
          <a:p>
            <a:r>
              <a:rPr lang="en-US" dirty="0" smtClean="0"/>
              <a:t>Cluster Module IPC</a:t>
            </a:r>
          </a:p>
          <a:p>
            <a:r>
              <a:rPr lang="en-US" dirty="0" smtClean="0"/>
              <a:t>Basic Server with 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Our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servers process</a:t>
            </a:r>
          </a:p>
          <a:p>
            <a:pPr lvl="1"/>
            <a:r>
              <a:rPr lang="en-US" dirty="0" smtClean="0"/>
              <a:t>Worker process will handle more load</a:t>
            </a:r>
          </a:p>
          <a:p>
            <a:pPr lvl="1"/>
            <a:r>
              <a:rPr lang="en-US" dirty="0" smtClean="0"/>
              <a:t>The processes will listen to the same port</a:t>
            </a:r>
          </a:p>
          <a:p>
            <a:r>
              <a:rPr lang="en-US" dirty="0" smtClean="0"/>
              <a:t>Load Balance the requests to the API among the processes</a:t>
            </a:r>
          </a:p>
          <a:p>
            <a:r>
              <a:rPr lang="en-US" dirty="0"/>
              <a:t>Improve our server’s </a:t>
            </a:r>
            <a:r>
              <a:rPr lang="en-US" b="1" dirty="0">
                <a:solidFill>
                  <a:schemeClr val="accent2"/>
                </a:solidFill>
              </a:rPr>
              <a:t>throughput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multi core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Response time will not improve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Worker Sync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1333500" y="26670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86100" y="2667000"/>
            <a:ext cx="723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719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771900" y="2667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771900" y="4419600"/>
            <a:ext cx="2628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485900" y="44196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3771900" y="4419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3238500" y="4419600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9718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or re-spawn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3447871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forked by the child process. Responsible to return the response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–Using Cluster Module On Our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spawn a child process</a:t>
            </a:r>
            <a:endParaRPr lang="he-IL" dirty="0"/>
          </a:p>
          <a:p>
            <a:r>
              <a:rPr lang="en-US" dirty="0" smtClean="0"/>
              <a:t>Enables to access operating system functionality by running system commands in a child process</a:t>
            </a:r>
          </a:p>
          <a:p>
            <a:r>
              <a:rPr lang="en-US" dirty="0" smtClean="0"/>
              <a:t>Control child process’s input stream</a:t>
            </a:r>
          </a:p>
          <a:p>
            <a:r>
              <a:rPr lang="en-US" dirty="0" smtClean="0"/>
              <a:t>Listen to the child process’s output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4676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</a:t>
            </a:r>
            <a:r>
              <a:rPr lang="he-IL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pawn </a:t>
            </a:r>
            <a:r>
              <a:rPr lang="en-US" dirty="0"/>
              <a:t>a subshell </a:t>
            </a:r>
          </a:p>
          <a:p>
            <a:r>
              <a:rPr lang="en-US" dirty="0" smtClean="0"/>
              <a:t>execute </a:t>
            </a:r>
            <a:r>
              <a:rPr lang="en-US" dirty="0"/>
              <a:t>the command in that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buffer </a:t>
            </a:r>
            <a:r>
              <a:rPr lang="en-US" dirty="0"/>
              <a:t>generated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process complete, </a:t>
            </a:r>
            <a:r>
              <a:rPr lang="en-US" dirty="0"/>
              <a:t>callback function will be called with:</a:t>
            </a:r>
          </a:p>
          <a:p>
            <a:pPr lvl="1"/>
            <a:r>
              <a:rPr lang="en-US" dirty="0"/>
              <a:t>buffered data when the command executes successfully</a:t>
            </a:r>
          </a:p>
          <a:p>
            <a:pPr lvl="1"/>
            <a:r>
              <a:rPr lang="en-US" dirty="0"/>
              <a:t>error (which is an instance of Error) when the command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ExecFile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Autofit/>
          </a:bodyPr>
          <a:lstStyle/>
          <a:p>
            <a:r>
              <a:rPr lang="en-US" sz="2000" dirty="0"/>
              <a:t>Executes an external application, </a:t>
            </a:r>
            <a:r>
              <a:rPr lang="en-US" sz="2000" dirty="0" smtClean="0"/>
              <a:t>given: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ptional </a:t>
            </a:r>
            <a:r>
              <a:rPr lang="en-US" sz="2000" dirty="0"/>
              <a:t>arguments  </a:t>
            </a:r>
            <a:endParaRPr lang="en-US" sz="2000" dirty="0" smtClean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allback </a:t>
            </a:r>
            <a:r>
              <a:rPr lang="en-US" sz="2000" dirty="0"/>
              <a:t>with the buffered </a:t>
            </a:r>
            <a:r>
              <a:rPr lang="en-US" sz="2000" dirty="0" smtClean="0"/>
              <a:t>output.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the PATH environment variable </a:t>
            </a:r>
            <a:r>
              <a:rPr lang="en-US" sz="2000" dirty="0" smtClean="0"/>
              <a:t>to locate executables</a:t>
            </a:r>
          </a:p>
          <a:p>
            <a:r>
              <a:rPr lang="en-US" sz="2000" dirty="0" smtClean="0"/>
              <a:t>When :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</a:t>
            </a:r>
            <a:r>
              <a:rPr lang="en-US" sz="2000" dirty="0"/>
              <a:t>an application and get the output. </a:t>
            </a:r>
            <a:endParaRPr lang="en-US" sz="2000" dirty="0" smtClean="0"/>
          </a:p>
          <a:p>
            <a:pPr lvl="1"/>
            <a:r>
              <a:rPr lang="en-US" sz="2000" dirty="0"/>
              <a:t> S</a:t>
            </a:r>
            <a:r>
              <a:rPr lang="en-US" sz="2000" dirty="0" smtClean="0"/>
              <a:t>hould </a:t>
            </a:r>
            <a:r>
              <a:rPr lang="en-US" sz="2000" dirty="0"/>
              <a:t>not be used when </a:t>
            </a:r>
            <a:endParaRPr lang="en-US" sz="2000" dirty="0" smtClean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pplication </a:t>
            </a:r>
            <a:r>
              <a:rPr lang="en-US" sz="2000" dirty="0"/>
              <a:t>produces a large amount of data </a:t>
            </a:r>
            <a:endParaRPr lang="en-US" sz="2000" dirty="0" smtClean="0"/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onsume </a:t>
            </a:r>
            <a:r>
              <a:rPr lang="en-US" sz="2000" dirty="0"/>
              <a:t>that data in real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Doing The Same Operation With Exec and </a:t>
            </a:r>
            <a:r>
              <a:rPr lang="en-US" dirty="0" err="1" smtClean="0"/>
              <a:t>ExecFile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Spawn an external application in a new process.</a:t>
            </a:r>
          </a:p>
          <a:p>
            <a:r>
              <a:rPr lang="en-US" sz="2000" dirty="0" smtClean="0"/>
              <a:t>Return a streaming interface for </a:t>
            </a:r>
            <a:r>
              <a:rPr lang="en-US" sz="2000" dirty="0" smtClean="0"/>
              <a:t>I/O</a:t>
            </a:r>
            <a:endParaRPr lang="en-US" sz="2000" dirty="0" smtClean="0"/>
          </a:p>
          <a:p>
            <a:r>
              <a:rPr lang="en-US" sz="2000" dirty="0"/>
              <a:t>G</a:t>
            </a:r>
            <a:r>
              <a:rPr lang="en-US" sz="2000" dirty="0" smtClean="0"/>
              <a:t>reat </a:t>
            </a:r>
            <a:r>
              <a:rPr lang="en-US" sz="2000" dirty="0"/>
              <a:t>for 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smtClean="0"/>
              <a:t>handling </a:t>
            </a:r>
            <a:r>
              <a:rPr lang="en-US" sz="2000" dirty="0"/>
              <a:t>applications that produce large amounts 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working with data as it reads </a:t>
            </a:r>
            <a:r>
              <a:rPr lang="en-US" sz="2000" dirty="0" smtClean="0"/>
              <a:t>in.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0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38781</TotalTime>
  <Words>537</Words>
  <Application>Microsoft Office PowerPoint</Application>
  <PresentationFormat>On-screen Show (4:3)</PresentationFormat>
  <Paragraphs>94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Child Process And The Cluster Module</vt:lpstr>
      <vt:lpstr>Agenda</vt:lpstr>
      <vt:lpstr>Child Process Module</vt:lpstr>
      <vt:lpstr>Introduction</vt:lpstr>
      <vt:lpstr>Child Process Module Operations</vt:lpstr>
      <vt:lpstr>Exec Method</vt:lpstr>
      <vt:lpstr>ExecFile Method</vt:lpstr>
      <vt:lpstr>Demo – Doing The Same Operation With Exec and ExecFile</vt:lpstr>
      <vt:lpstr>Spawn Method</vt:lpstr>
      <vt:lpstr>Demo – Child Process Spawn</vt:lpstr>
      <vt:lpstr>Fork Method</vt:lpstr>
      <vt:lpstr>The Cluster Module</vt:lpstr>
      <vt:lpstr>Node.js Single Process</vt:lpstr>
      <vt:lpstr>Introducing The Cluster Module</vt:lpstr>
      <vt:lpstr>How it works on a nutshell</vt:lpstr>
      <vt:lpstr>Master Slave Model</vt:lpstr>
      <vt:lpstr>Demo – Base Example Of Cluster Module</vt:lpstr>
      <vt:lpstr>Master And Child Process Communication</vt:lpstr>
      <vt:lpstr>Demo –Cluster Module Master Child Communication</vt:lpstr>
      <vt:lpstr>Scale Our Server With The Cluster Module</vt:lpstr>
      <vt:lpstr>Master And Worker Sync </vt:lpstr>
      <vt:lpstr>Demo –Using Cluster Module On Our Server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498</cp:revision>
  <dcterms:created xsi:type="dcterms:W3CDTF">2006-08-16T00:00:00Z</dcterms:created>
  <dcterms:modified xsi:type="dcterms:W3CDTF">2018-04-29T12:00:40Z</dcterms:modified>
</cp:coreProperties>
</file>