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3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664D-7E7C-DD45-B6E4-F0F1E2B894CA}" type="datetimeFigureOut">
              <a:rPr lang="en-US" smtClean="0"/>
              <a:t>02/10/18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F309F-E357-BE4A-9C70-22B36BC9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8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Roorkee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Sateesh Kumar Peddoju</dc:creator>
  <cp:lastModifiedBy>Sateesh Kumar Peddoju</cp:lastModifiedBy>
  <cp:revision>2</cp:revision>
  <dcterms:created xsi:type="dcterms:W3CDTF">2018-10-02T11:18:49Z</dcterms:created>
  <dcterms:modified xsi:type="dcterms:W3CDTF">2018-10-02T11:28:00Z</dcterms:modified>
</cp:coreProperties>
</file>