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 id="2147483841" r:id="rId2"/>
    <p:sldMasterId id="2147483877" r:id="rId3"/>
    <p:sldMasterId id="2147483908" r:id="rId4"/>
  </p:sldMasterIdLst>
  <p:notesMasterIdLst>
    <p:notesMasterId r:id="rId30"/>
  </p:notesMasterIdLst>
  <p:handoutMasterIdLst>
    <p:handoutMasterId r:id="rId31"/>
  </p:handoutMasterIdLst>
  <p:sldIdLst>
    <p:sldId id="768" r:id="rId5"/>
    <p:sldId id="824" r:id="rId6"/>
    <p:sldId id="850" r:id="rId7"/>
    <p:sldId id="851" r:id="rId8"/>
    <p:sldId id="852" r:id="rId9"/>
    <p:sldId id="853" r:id="rId10"/>
    <p:sldId id="854" r:id="rId11"/>
    <p:sldId id="855" r:id="rId12"/>
    <p:sldId id="856" r:id="rId13"/>
    <p:sldId id="857" r:id="rId14"/>
    <p:sldId id="858" r:id="rId15"/>
    <p:sldId id="836" r:id="rId16"/>
    <p:sldId id="837" r:id="rId17"/>
    <p:sldId id="838" r:id="rId18"/>
    <p:sldId id="839" r:id="rId19"/>
    <p:sldId id="840" r:id="rId20"/>
    <p:sldId id="841" r:id="rId21"/>
    <p:sldId id="842" r:id="rId22"/>
    <p:sldId id="843" r:id="rId23"/>
    <p:sldId id="844" r:id="rId24"/>
    <p:sldId id="845" r:id="rId25"/>
    <p:sldId id="846" r:id="rId26"/>
    <p:sldId id="847" r:id="rId27"/>
    <p:sldId id="848" r:id="rId28"/>
    <p:sldId id="849"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3">
          <p15:clr>
            <a:srgbClr val="A4A3A4"/>
          </p15:clr>
        </p15:guide>
        <p15:guide id="2" orient="horz" pos="743">
          <p15:clr>
            <a:srgbClr val="A4A3A4"/>
          </p15:clr>
        </p15:guide>
        <p15:guide id="3" orient="horz" pos="893">
          <p15:clr>
            <a:srgbClr val="A4A3A4"/>
          </p15:clr>
        </p15:guide>
        <p15:guide id="4" orient="horz" pos="384">
          <p15:clr>
            <a:srgbClr val="A4A3A4"/>
          </p15:clr>
        </p15:guide>
        <p15:guide id="5" orient="horz" pos="1671">
          <p15:clr>
            <a:srgbClr val="A4A3A4"/>
          </p15:clr>
        </p15:guide>
        <p15:guide id="6" orient="horz" pos="2236">
          <p15:clr>
            <a:srgbClr val="A4A3A4"/>
          </p15:clr>
        </p15:guide>
        <p15:guide id="7" orient="horz" pos="146">
          <p15:clr>
            <a:srgbClr val="A4A3A4"/>
          </p15:clr>
        </p15:guide>
        <p15:guide id="8" orient="horz" pos="2443">
          <p15:clr>
            <a:srgbClr val="A4A3A4"/>
          </p15:clr>
        </p15:guide>
        <p15:guide id="9" pos="1794">
          <p15:clr>
            <a:srgbClr val="A4A3A4"/>
          </p15:clr>
        </p15:guide>
        <p15:guide id="10" pos="2736">
          <p15:clr>
            <a:srgbClr val="A4A3A4"/>
          </p15:clr>
        </p15:guide>
        <p15:guide id="11" pos="202">
          <p15:clr>
            <a:srgbClr val="A4A3A4"/>
          </p15:clr>
        </p15:guide>
        <p15:guide id="12" pos="5322">
          <p15:clr>
            <a:srgbClr val="A4A3A4"/>
          </p15:clr>
        </p15:guide>
        <p15:guide id="13" pos="5625">
          <p15:clr>
            <a:srgbClr val="A4A3A4"/>
          </p15:clr>
        </p15:guide>
        <p15:guide id="14" pos="2878">
          <p15:clr>
            <a:srgbClr val="A4A3A4"/>
          </p15:clr>
        </p15:guide>
        <p15:guide id="15" pos="3555">
          <p15:clr>
            <a:srgbClr val="A4A3A4"/>
          </p15:clr>
        </p15:guide>
        <p15:guide id="16" pos="1965">
          <p15:clr>
            <a:srgbClr val="A4A3A4"/>
          </p15:clr>
        </p15:guide>
        <p15:guide id="17" pos="372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3C8438"/>
    <a:srgbClr val="0096D6"/>
    <a:srgbClr val="E5E8E8"/>
    <a:srgbClr val="CBCBCB"/>
    <a:srgbClr val="B9B8BB"/>
    <a:srgbClr val="E7E7E7"/>
    <a:srgbClr val="B9B9BB"/>
    <a:srgbClr val="000000"/>
    <a:srgbClr val="82298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51" autoAdjust="0"/>
    <p:restoredTop sz="94434" autoAdjust="0"/>
  </p:normalViewPr>
  <p:slideViewPr>
    <p:cSldViewPr snapToGrid="0">
      <p:cViewPr varScale="1">
        <p:scale>
          <a:sx n="111" d="100"/>
          <a:sy n="111" d="100"/>
        </p:scale>
        <p:origin x="730" y="77"/>
      </p:cViewPr>
      <p:guideLst>
        <p:guide orient="horz" pos="3083"/>
        <p:guide orient="horz" pos="743"/>
        <p:guide orient="horz" pos="893"/>
        <p:guide orient="horz" pos="384"/>
        <p:guide orient="horz" pos="1671"/>
        <p:guide orient="horz" pos="2236"/>
        <p:guide orient="horz" pos="146"/>
        <p:guide orient="horz" pos="2443"/>
        <p:guide pos="1794"/>
        <p:guide pos="2736"/>
        <p:guide pos="202"/>
        <p:guide pos="5322"/>
        <p:guide pos="5625"/>
        <p:guide pos="2878"/>
        <p:guide pos="3555"/>
        <p:guide pos="1965"/>
        <p:guide pos="3723"/>
      </p:guideLst>
    </p:cSldViewPr>
  </p:slideViewPr>
  <p:outlineViewPr>
    <p:cViewPr>
      <p:scale>
        <a:sx n="33" d="100"/>
        <a:sy n="33" d="100"/>
      </p:scale>
      <p:origin x="0" y="19848"/>
    </p:cViewPr>
  </p:outlineViewPr>
  <p:notesTextViewPr>
    <p:cViewPr>
      <p:scale>
        <a:sx n="100" d="100"/>
        <a:sy n="100" d="100"/>
      </p:scale>
      <p:origin x="0" y="0"/>
    </p:cViewPr>
  </p:notesTextViewPr>
  <p:sorterViewPr>
    <p:cViewPr>
      <p:scale>
        <a:sx n="188" d="100"/>
        <a:sy n="188" d="100"/>
      </p:scale>
      <p:origin x="0" y="3696"/>
    </p:cViewPr>
  </p:sorterViewPr>
  <p:notesViewPr>
    <p:cSldViewPr snapToGrid="0" snapToObjects="1" showGuides="1">
      <p:cViewPr varScale="1">
        <p:scale>
          <a:sx n="117" d="100"/>
          <a:sy n="117" d="100"/>
        </p:scale>
        <p:origin x="-402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11/17/2016</a:t>
            </a:fld>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11/17/2016</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latin typeface="Arial" panose="020B0604020202020204"/>
              </a:rPr>
              <a:pPr/>
              <a:t>1</a:t>
            </a:fld>
            <a:endParaRPr lang="en-US">
              <a:solidFill>
                <a:prstClr val="black"/>
              </a:solidFill>
              <a:latin typeface="Arial" panose="020B0604020202020204"/>
            </a:endParaRPr>
          </a:p>
        </p:txBody>
      </p:sp>
    </p:spTree>
    <p:extLst>
      <p:ext uri="{BB962C8B-B14F-4D97-AF65-F5344CB8AC3E}">
        <p14:creationId xmlns:p14="http://schemas.microsoft.com/office/powerpoint/2010/main" val="4070571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Rot="1" noChangeAspect="1" noChangeArrowheads="1" noTextEdit="1"/>
          </p:cNvSpPr>
          <p:nvPr>
            <p:ph type="sldImg"/>
          </p:nvPr>
        </p:nvSpPr>
        <p:spPr bwMode="auto">
          <a:xfrm>
            <a:off x="214313" y="801688"/>
            <a:ext cx="7127875" cy="40100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7907" name="Rectangle 3"/>
          <p:cNvSpPr txBox="1">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48935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Rot="1" noChangeAspect="1" noChangeArrowheads="1" noTextEdit="1"/>
          </p:cNvSpPr>
          <p:nvPr>
            <p:ph type="sldImg"/>
          </p:nvPr>
        </p:nvSpPr>
        <p:spPr bwMode="auto">
          <a:xfrm>
            <a:off x="214313" y="801688"/>
            <a:ext cx="7127875" cy="40100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8147" name="Rectangle 3"/>
          <p:cNvSpPr txBox="1">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28054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Rot="1" noChangeAspect="1" noChangeArrowheads="1" noTextEdit="1"/>
          </p:cNvSpPr>
          <p:nvPr>
            <p:ph type="sldImg"/>
          </p:nvPr>
        </p:nvSpPr>
        <p:spPr bwMode="auto">
          <a:xfrm>
            <a:off x="214313" y="801688"/>
            <a:ext cx="7127875" cy="40100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0195" name="Rectangle 3"/>
          <p:cNvSpPr txBox="1">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90641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25</a:t>
            </a:fld>
            <a:endParaRPr lang="en-US" dirty="0"/>
          </a:p>
        </p:txBody>
      </p:sp>
    </p:spTree>
    <p:extLst>
      <p:ext uri="{BB962C8B-B14F-4D97-AF65-F5344CB8AC3E}">
        <p14:creationId xmlns:p14="http://schemas.microsoft.com/office/powerpoint/2010/main" val="676188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latin typeface="Arial" panose="020B0604020202020204"/>
              </a:rPr>
              <a:pPr/>
              <a:t>2</a:t>
            </a:fld>
            <a:endParaRPr lang="en-US">
              <a:solidFill>
                <a:prstClr val="black"/>
              </a:solidFill>
              <a:latin typeface="Arial" panose="020B0604020202020204"/>
            </a:endParaRPr>
          </a:p>
        </p:txBody>
      </p:sp>
    </p:spTree>
    <p:extLst>
      <p:ext uri="{BB962C8B-B14F-4D97-AF65-F5344CB8AC3E}">
        <p14:creationId xmlns:p14="http://schemas.microsoft.com/office/powerpoint/2010/main" val="3517851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Rot="1" noChangeAspect="1" noChangeArrowheads="1" noTextEdit="1"/>
          </p:cNvSpPr>
          <p:nvPr>
            <p:ph type="sldImg"/>
          </p:nvPr>
        </p:nvSpPr>
        <p:spPr bwMode="auto">
          <a:xfrm>
            <a:off x="214313" y="801688"/>
            <a:ext cx="7127875" cy="40100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3635" name="Rectangle 3"/>
          <p:cNvSpPr txBox="1">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7993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Rot="1" noChangeAspect="1" noChangeArrowheads="1" noTextEdit="1"/>
          </p:cNvSpPr>
          <p:nvPr>
            <p:ph type="sldImg"/>
          </p:nvPr>
        </p:nvSpPr>
        <p:spPr bwMode="auto">
          <a:xfrm>
            <a:off x="214313" y="801688"/>
            <a:ext cx="7127875" cy="40100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3747" name="Rectangle 3"/>
          <p:cNvSpPr txBox="1">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2726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Rot="1" noChangeAspect="1" noChangeArrowheads="1" noTextEdit="1"/>
          </p:cNvSpPr>
          <p:nvPr>
            <p:ph type="sldImg"/>
          </p:nvPr>
        </p:nvSpPr>
        <p:spPr bwMode="auto">
          <a:xfrm>
            <a:off x="214313" y="801688"/>
            <a:ext cx="7127875" cy="40100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1939" name="Rectangle 3"/>
          <p:cNvSpPr txBox="1">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04028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Rot="1" noChangeAspect="1" noChangeArrowheads="1" noTextEdit="1"/>
          </p:cNvSpPr>
          <p:nvPr>
            <p:ph type="sldImg"/>
          </p:nvPr>
        </p:nvSpPr>
        <p:spPr bwMode="auto">
          <a:xfrm>
            <a:off x="214313" y="801688"/>
            <a:ext cx="7127875" cy="40100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1827" name="Rectangle 3"/>
          <p:cNvSpPr txBox="1">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88361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Rot="1" noChangeAspect="1" noChangeArrowheads="1" noTextEdit="1"/>
          </p:cNvSpPr>
          <p:nvPr>
            <p:ph type="sldImg"/>
          </p:nvPr>
        </p:nvSpPr>
        <p:spPr bwMode="auto">
          <a:xfrm>
            <a:off x="214313" y="801688"/>
            <a:ext cx="7127875" cy="40100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9651" name="Rectangle 3"/>
          <p:cNvSpPr txBox="1">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75288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Rot="1" noChangeAspect="1" noChangeArrowheads="1" noTextEdit="1"/>
          </p:cNvSpPr>
          <p:nvPr>
            <p:ph type="sldImg"/>
          </p:nvPr>
        </p:nvSpPr>
        <p:spPr bwMode="auto">
          <a:xfrm>
            <a:off x="214313" y="801688"/>
            <a:ext cx="7127875" cy="40100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8995" name="Rectangle 3"/>
          <p:cNvSpPr txBox="1">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33076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Rot="1" noChangeAspect="1" noChangeArrowheads="1" noTextEdit="1"/>
          </p:cNvSpPr>
          <p:nvPr>
            <p:ph type="sldImg"/>
          </p:nvPr>
        </p:nvSpPr>
        <p:spPr bwMode="auto">
          <a:xfrm>
            <a:off x="214313" y="801688"/>
            <a:ext cx="7127875" cy="40100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3811" name="Rectangle 3"/>
          <p:cNvSpPr txBox="1">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790162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329184" y="3316628"/>
            <a:ext cx="6858000" cy="914400"/>
          </a:xfrm>
        </p:spPr>
        <p:txBody>
          <a:bodyPr/>
          <a:lstStyle>
            <a:lvl1pPr marL="0" indent="0" algn="l">
              <a:buNone/>
              <a:defRPr b="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Blu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2013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titl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57200" y="1143000"/>
            <a:ext cx="5886450" cy="34290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6457950" y="1143000"/>
            <a:ext cx="2226588" cy="3429000"/>
          </a:xfrm>
          <a:solidFill>
            <a:schemeClr val="accent6"/>
          </a:solidFill>
        </p:spPr>
        <p:txBody>
          <a:bodyPr lIns="91440" tIns="91440" rIns="91440" bIns="91440">
            <a:noAutofit/>
          </a:bodyPr>
          <a:lstStyle>
            <a:lvl1pPr marL="0" indent="0">
              <a:spcBef>
                <a:spcPts val="675"/>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2373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8" name="Text Placeholder 9"/>
          <p:cNvSpPr>
            <a:spLocks noGrp="1"/>
          </p:cNvSpPr>
          <p:nvPr>
            <p:ph type="body" sz="quarter" idx="16"/>
          </p:nvPr>
        </p:nvSpPr>
        <p:spPr>
          <a:xfrm>
            <a:off x="5600700" y="1143000"/>
            <a:ext cx="3083838"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891441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5600701" y="1143000"/>
            <a:ext cx="3083838" cy="34290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002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3943350" cy="639273"/>
          </a:xfrm>
        </p:spPr>
        <p:txBody>
          <a:bodyPr anchor="t"/>
          <a:lstStyle>
            <a:lvl1pPr>
              <a:defRPr sz="2100"/>
            </a:lvl1pPr>
          </a:lstStyle>
          <a:p>
            <a:r>
              <a:rPr lang="en-US" smtClean="0"/>
              <a:t>Click to edit Master title style</a:t>
            </a:r>
            <a:endParaRPr/>
          </a:p>
        </p:txBody>
      </p:sp>
      <p:sp>
        <p:nvSpPr>
          <p:cNvPr id="4" name="Text Placeholder 3"/>
          <p:cNvSpPr>
            <a:spLocks noGrp="1"/>
          </p:cNvSpPr>
          <p:nvPr>
            <p:ph type="body" sz="half" idx="2"/>
          </p:nvPr>
        </p:nvSpPr>
        <p:spPr>
          <a:xfrm>
            <a:off x="457081" y="2114550"/>
            <a:ext cx="2743200" cy="1485900"/>
          </a:xfrm>
          <a:noFill/>
        </p:spPr>
        <p:txBody>
          <a:bodyPr lIns="0" tIns="0" rIns="0" bIns="0">
            <a:noAutofit/>
          </a:bodyPr>
          <a:lstStyle>
            <a:lvl1pPr marL="0" indent="0">
              <a:spcBef>
                <a:spcPts val="675"/>
              </a:spcBef>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bwMode="ltGray">
          <a:xfrm>
            <a:off x="4572000" y="389427"/>
            <a:ext cx="4114799" cy="4182573"/>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9499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470004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470004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69060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3286125"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3286125"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10" name="Picture Placeholder 2"/>
          <p:cNvSpPr>
            <a:spLocks noGrp="1"/>
          </p:cNvSpPr>
          <p:nvPr>
            <p:ph type="pic" idx="15"/>
          </p:nvPr>
        </p:nvSpPr>
        <p:spPr bwMode="ltGray">
          <a:xfrm>
            <a:off x="6112788"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11" name="Text Placeholder 3"/>
          <p:cNvSpPr>
            <a:spLocks noGrp="1"/>
          </p:cNvSpPr>
          <p:nvPr>
            <p:ph type="body" sz="half" idx="16"/>
          </p:nvPr>
        </p:nvSpPr>
        <p:spPr bwMode="ltGray">
          <a:xfrm>
            <a:off x="6112788"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56872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61920"/>
            <a:ext cx="6856214" cy="810080"/>
          </a:xfrm>
        </p:spPr>
        <p:txBody>
          <a:bodyPr wrap="square">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130" y="314469"/>
            <a:ext cx="3888165" cy="678886"/>
          </a:xfrm>
          <a:prstGeom prst="rect">
            <a:avLst/>
          </a:prstGeom>
        </p:spPr>
      </p:pic>
      <p:sp>
        <p:nvSpPr>
          <p:cNvPr id="8" name="Rectangle 7"/>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879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4"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8720"/>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8000"/>
            <a:ext cx="3878263" cy="3222441"/>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29184"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8720"/>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8720"/>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8720"/>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32" y="314474"/>
            <a:ext cx="2684600"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date</a:t>
            </a:r>
          </a:p>
        </p:txBody>
      </p:sp>
    </p:spTree>
    <p:extLst>
      <p:ext uri="{BB962C8B-B14F-4D97-AF65-F5344CB8AC3E}">
        <p14:creationId xmlns:p14="http://schemas.microsoft.com/office/powerpoint/2010/main" val="49715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131" y="314468"/>
            <a:ext cx="2686073"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spTree>
    <p:extLst>
      <p:ext uri="{BB962C8B-B14F-4D97-AF65-F5344CB8AC3E}">
        <p14:creationId xmlns:p14="http://schemas.microsoft.com/office/powerpoint/2010/main" val="28507229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04770"/>
            <a:ext cx="6856214" cy="524330"/>
          </a:xfrm>
        </p:spPr>
        <p:txBody>
          <a:bodyPr wrap="square">
            <a:noAutofit/>
          </a:bodyPr>
          <a:lstStyle>
            <a:lvl1pPr marL="0" indent="0">
              <a:spcBef>
                <a:spcPts val="0"/>
              </a:spcBef>
              <a:buFontTx/>
              <a:buNone/>
              <a:defRPr sz="33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1" name="Text Placeholder 9"/>
          <p:cNvSpPr>
            <a:spLocks noGrp="1"/>
          </p:cNvSpPr>
          <p:nvPr>
            <p:ph type="body" sz="quarter" idx="14"/>
          </p:nvPr>
        </p:nvSpPr>
        <p:spPr>
          <a:xfrm>
            <a:off x="456010" y="4343400"/>
            <a:ext cx="6856214" cy="342900"/>
          </a:xfrm>
        </p:spPr>
        <p:txBody>
          <a:bodyPr wrap="square">
            <a:noAutofit/>
          </a:bodyPr>
          <a:lstStyle>
            <a:lvl1pPr marL="0" indent="0">
              <a:spcBef>
                <a:spcPts val="0"/>
              </a:spcBef>
              <a:buFontTx/>
              <a:buNone/>
              <a:defRPr sz="21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5951642" y="342900"/>
            <a:ext cx="2735158" cy="265585"/>
          </a:xfrm>
        </p:spPr>
        <p:txBody>
          <a:bodyPr>
            <a:noAutofit/>
          </a:bodyPr>
          <a:lstStyle>
            <a:lvl1pPr marL="0" indent="0" algn="r">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31" y="314468"/>
            <a:ext cx="2684596" cy="822960"/>
          </a:xfrm>
          <a:prstGeom prst="rect">
            <a:avLst/>
          </a:prstGeom>
        </p:spPr>
      </p:pic>
    </p:spTree>
    <p:extLst>
      <p:ext uri="{BB962C8B-B14F-4D97-AF65-F5344CB8AC3E}">
        <p14:creationId xmlns:p14="http://schemas.microsoft.com/office/powerpoint/2010/main" val="249922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6171008" cy="1452012"/>
          </a:xfrm>
        </p:spPr>
        <p:txBody>
          <a:bodyPr anchor="t">
            <a:no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457201" y="1909212"/>
            <a:ext cx="6171008" cy="456320"/>
          </a:xfrm>
        </p:spPr>
        <p:txBody>
          <a:bodyPr>
            <a:noAutofit/>
          </a:bodyPr>
          <a:lstStyle>
            <a:lvl1pPr marL="0" indent="0">
              <a:spcBef>
                <a:spcPts val="450"/>
              </a:spcBef>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335150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456010" y="456605"/>
            <a:ext cx="8228528" cy="41148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350"/>
          </a:p>
        </p:txBody>
      </p:sp>
      <p:sp>
        <p:nvSpPr>
          <p:cNvPr id="2" name="Title 1"/>
          <p:cNvSpPr>
            <a:spLocks noGrp="1"/>
          </p:cNvSpPr>
          <p:nvPr>
            <p:ph type="title"/>
          </p:nvPr>
        </p:nvSpPr>
        <p:spPr>
          <a:xfrm>
            <a:off x="741760" y="742950"/>
            <a:ext cx="6171008" cy="452893"/>
          </a:xfrm>
        </p:spPr>
        <p:txBody>
          <a:bodyPr anchor="t">
            <a:noAutofit/>
          </a:bodyPr>
          <a:lstStyle>
            <a:lvl1pPr>
              <a:lnSpc>
                <a:spcPct val="90000"/>
              </a:lnSpc>
              <a:defRPr sz="3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41760" y="1200664"/>
            <a:ext cx="6171008" cy="400050"/>
          </a:xfrm>
        </p:spPr>
        <p:txBody>
          <a:bodyPr>
            <a:noAutofit/>
          </a:bodyPr>
          <a:lstStyle>
            <a:lvl1pPr marL="0" indent="0">
              <a:spcBef>
                <a:spcPts val="0"/>
              </a:spcBef>
              <a:buNone/>
              <a:defRPr sz="2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7066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841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pPr/>
              <a:t>‹#›</a:t>
            </a:fld>
            <a:endParaRPr dirty="0"/>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614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sp>
        <p:nvSpPr>
          <p:cNvPr id="9" name="Rectangle 8"/>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chemeClr val="tx1"/>
                </a:solidFill>
                <a:effectLst/>
                <a:latin typeface="+mn-lt"/>
                <a:ea typeface="Calibri" panose="020F0502020204030204" pitchFamily="34" charset="0"/>
                <a:cs typeface="Times New Roman" panose="02020603050405020304" pitchFamily="18" charset="0"/>
              </a:rPr>
              <a:t>HPE Confidential</a:t>
            </a:r>
            <a:r>
              <a:rPr lang="en-US" sz="750" dirty="0" smtClean="0">
                <a:solidFill>
                  <a:srgbClr val="000000"/>
                </a:solidFill>
                <a:effectLst/>
                <a:latin typeface="+mn-lt"/>
                <a:ea typeface="Calibri" panose="020F0502020204030204" pitchFamily="34" charset="0"/>
                <a:cs typeface="Times New Roman" panose="02020603050405020304" pitchFamily="18" charset="0"/>
              </a:rPr>
              <a:t>.</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99326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dirty="0"/>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chemeClr val="tx1"/>
                </a:solidFill>
                <a:effectLst/>
                <a:latin typeface="+mn-lt"/>
                <a:ea typeface="Calibri" panose="020F0502020204030204" pitchFamily="34" charset="0"/>
                <a:cs typeface="Times New Roman" panose="02020603050405020304" pitchFamily="18" charset="0"/>
              </a:rPr>
              <a:t>HPE Confidential</a:t>
            </a:r>
            <a:r>
              <a:rPr lang="en-US" sz="750" dirty="0" smtClean="0">
                <a:solidFill>
                  <a:srgbClr val="000000"/>
                </a:solidFill>
                <a:effectLst/>
                <a:latin typeface="+mn-lt"/>
                <a:ea typeface="Calibri" panose="020F0502020204030204" pitchFamily="34" charset="0"/>
                <a:cs typeface="Times New Roman" panose="02020603050405020304" pitchFamily="18" charset="0"/>
              </a:rPr>
              <a:t>.</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12945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baseline="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dirty="0"/>
              <a:t>Click </a:t>
            </a:r>
            <a:r>
              <a:rPr lang="en-US" dirty="0" smtClean="0"/>
              <a:t>to add quoted person’s name, title, company</a:t>
            </a:r>
            <a:endParaRPr dirty="0"/>
          </a:p>
        </p:txBody>
      </p:sp>
      <p:sp>
        <p:nvSpPr>
          <p:cNvPr id="5" name="Slide Number Placeholder 4"/>
          <p:cNvSpPr>
            <a:spLocks noGrp="1"/>
          </p:cNvSpPr>
          <p:nvPr>
            <p:ph type="sldNum" sz="quarter" idx="12"/>
          </p:nvPr>
        </p:nvSpPr>
        <p:spPr/>
        <p:txBody>
          <a:bodyPr/>
          <a:lstStyle>
            <a:lvl1pPr>
              <a:defRPr sz="750"/>
            </a:lvl1pPr>
          </a:lstStyle>
          <a:p>
            <a:fld id="{B016F8AB-BCEA-4347-8BA6-BE776009BC89}" type="slidenum">
              <a:rPr lang="en-US" smtClean="0"/>
              <a:pPr/>
              <a:t>‹#›</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0" name="Rectangle 9"/>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112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dirty="0" smtClean="0"/>
              <a:t>Click to add quoted person’s name, title, company</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9" name="Rectangle 8"/>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chemeClr val="tx1"/>
                </a:solidFill>
                <a:effectLst/>
                <a:latin typeface="+mn-lt"/>
                <a:ea typeface="Calibri" panose="020F0502020204030204" pitchFamily="34" charset="0"/>
                <a:cs typeface="Times New Roman" panose="02020603050405020304" pitchFamily="18" charset="0"/>
              </a:rPr>
              <a:t>HPE Confidential</a:t>
            </a:r>
            <a:r>
              <a:rPr lang="en-US" sz="750" dirty="0" smtClean="0">
                <a:solidFill>
                  <a:srgbClr val="000000"/>
                </a:solidFill>
                <a:effectLst/>
                <a:latin typeface="+mn-lt"/>
                <a:ea typeface="Calibri" panose="020F0502020204030204" pitchFamily="34" charset="0"/>
                <a:cs typeface="Times New Roman" panose="02020603050405020304" pitchFamily="18" charset="0"/>
              </a:rPr>
              <a:t>.</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152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69416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Content Placeholder 2"/>
          <p:cNvSpPr>
            <a:spLocks noGrp="1"/>
          </p:cNvSpPr>
          <p:nvPr>
            <p:ph idx="1"/>
          </p:nvPr>
        </p:nvSpPr>
        <p:spPr>
          <a:xfrm>
            <a:off x="457200" y="1143001"/>
            <a:ext cx="8227338" cy="3428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6592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7"/>
          <p:cNvSpPr>
            <a:spLocks noGrp="1"/>
          </p:cNvSpPr>
          <p:nvPr>
            <p:ph type="body" sz="quarter" idx="14" hasCustomPrompt="1"/>
          </p:nvPr>
        </p:nvSpPr>
        <p:spPr>
          <a:xfrm>
            <a:off x="457201" y="1143000"/>
            <a:ext cx="8227457" cy="285750"/>
          </a:xfrm>
        </p:spPr>
        <p:txBody>
          <a:bodyPr>
            <a:noAutofit/>
          </a:bodyPr>
          <a:lstStyle>
            <a:lvl1pPr marL="0" indent="0">
              <a:spcBef>
                <a:spcPts val="0"/>
              </a:spcBef>
              <a:buNone/>
              <a:defRPr sz="1800" b="1"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heading</a:t>
            </a:r>
          </a:p>
        </p:txBody>
      </p:sp>
      <p:sp>
        <p:nvSpPr>
          <p:cNvPr id="3" name="Content Placeholder 2"/>
          <p:cNvSpPr>
            <a:spLocks noGrp="1"/>
          </p:cNvSpPr>
          <p:nvPr>
            <p:ph idx="1"/>
          </p:nvPr>
        </p:nvSpPr>
        <p:spPr>
          <a:xfrm>
            <a:off x="457200" y="1483615"/>
            <a:ext cx="8227338" cy="3088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54857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0644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124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32033875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77620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Content Placeholder 2"/>
          <p:cNvSpPr>
            <a:spLocks noGrp="1"/>
          </p:cNvSpPr>
          <p:nvPr>
            <p:ph sz="half" idx="1"/>
          </p:nvPr>
        </p:nvSpPr>
        <p:spPr>
          <a:xfrm>
            <a:off x="457081"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6898"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8288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457200"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74646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Text Placeholder 2"/>
          <p:cNvSpPr>
            <a:spLocks noGrp="1"/>
          </p:cNvSpPr>
          <p:nvPr>
            <p:ph type="body" idx="1" hasCustomPrompt="1"/>
          </p:nvPr>
        </p:nvSpPr>
        <p:spPr>
          <a:xfrm>
            <a:off x="457200"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1198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457081"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3286125"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6112788"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31837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1128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dirty="0"/>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82266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57200" y="1143000"/>
            <a:ext cx="5886450" cy="34290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6457950" y="1143000"/>
            <a:ext cx="2226588" cy="3429000"/>
          </a:xfrm>
          <a:solidFill>
            <a:schemeClr val="accent6"/>
          </a:solidFill>
        </p:spPr>
        <p:txBody>
          <a:bodyPr lIns="91440" tIns="91440" rIns="91440" bIns="91440">
            <a:noAutofit/>
          </a:bodyPr>
          <a:lstStyle>
            <a:lvl1pPr marL="0" indent="0">
              <a:spcBef>
                <a:spcPts val="675"/>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5817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8" name="Text Placeholder 9"/>
          <p:cNvSpPr>
            <a:spLocks noGrp="1"/>
          </p:cNvSpPr>
          <p:nvPr>
            <p:ph type="body" sz="quarter" idx="16"/>
          </p:nvPr>
        </p:nvSpPr>
        <p:spPr>
          <a:xfrm>
            <a:off x="5600700" y="1143000"/>
            <a:ext cx="3083838"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228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5600701" y="1143000"/>
            <a:ext cx="3083838" cy="34290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5008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5"/>
                </a:solidFill>
                <a:latin typeface="HP Simplified"/>
                <a:cs typeface="HP Simplified"/>
              </a:rPr>
              <a:t>© Copyright 2013 Hewlett-Packard Development Company, L.P. </a:t>
            </a:r>
            <a:r>
              <a:rPr lang="en-US" sz="700" b="0" i="0" baseline="0" dirty="0" smtClean="0">
                <a:solidFill>
                  <a:schemeClr val="accent5"/>
                </a:solidFill>
                <a:latin typeface="HP Simplified"/>
                <a:cs typeface="HP Simplified"/>
              </a:rPr>
              <a:t> </a:t>
            </a:r>
            <a:r>
              <a:rPr lang="en-US" sz="700" b="0" i="0" dirty="0" smtClean="0">
                <a:solidFill>
                  <a:schemeClr val="accent5"/>
                </a:solidFill>
                <a:latin typeface="HP Simplified"/>
                <a:cs typeface="HP Simplified"/>
              </a:rPr>
              <a:t>The information contained herein is subject to change without notice.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8800" y="4629150"/>
            <a:ext cx="3291840" cy="416771"/>
          </a:xfrm>
          <a:prstGeom prst="rect">
            <a:avLst/>
          </a:prstGeom>
        </p:spPr>
      </p:pic>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3943350" cy="639273"/>
          </a:xfrm>
        </p:spPr>
        <p:txBody>
          <a:bodyPr anchor="t"/>
          <a:lstStyle>
            <a:lvl1pPr>
              <a:defRPr sz="2100"/>
            </a:lvl1pPr>
          </a:lstStyle>
          <a:p>
            <a:r>
              <a:rPr lang="en-US" smtClean="0"/>
              <a:t>Click to edit Master title style</a:t>
            </a:r>
            <a:endParaRPr/>
          </a:p>
        </p:txBody>
      </p:sp>
      <p:sp>
        <p:nvSpPr>
          <p:cNvPr id="4" name="Text Placeholder 3"/>
          <p:cNvSpPr>
            <a:spLocks noGrp="1"/>
          </p:cNvSpPr>
          <p:nvPr>
            <p:ph type="body" sz="half" idx="2"/>
          </p:nvPr>
        </p:nvSpPr>
        <p:spPr>
          <a:xfrm>
            <a:off x="457081" y="2114550"/>
            <a:ext cx="2743200" cy="1485900"/>
          </a:xfrm>
          <a:noFill/>
        </p:spPr>
        <p:txBody>
          <a:bodyPr lIns="0" tIns="0" rIns="0" bIns="0">
            <a:noAutofit/>
          </a:bodyPr>
          <a:lstStyle>
            <a:lvl1pPr marL="0" indent="0">
              <a:spcBef>
                <a:spcPts val="675"/>
              </a:spcBef>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bwMode="ltGray">
          <a:xfrm>
            <a:off x="4572000" y="389427"/>
            <a:ext cx="4114799" cy="4182573"/>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8860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470004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470004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72604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3286125"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3286125"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10" name="Picture Placeholder 2"/>
          <p:cNvSpPr>
            <a:spLocks noGrp="1"/>
          </p:cNvSpPr>
          <p:nvPr>
            <p:ph type="pic" idx="15"/>
          </p:nvPr>
        </p:nvSpPr>
        <p:spPr bwMode="ltGray">
          <a:xfrm>
            <a:off x="6112788"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11" name="Text Placeholder 3"/>
          <p:cNvSpPr>
            <a:spLocks noGrp="1"/>
          </p:cNvSpPr>
          <p:nvPr>
            <p:ph type="body" sz="half" idx="16"/>
          </p:nvPr>
        </p:nvSpPr>
        <p:spPr bwMode="ltGray">
          <a:xfrm>
            <a:off x="6112788"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07749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61920"/>
            <a:ext cx="6856214" cy="810080"/>
          </a:xfrm>
        </p:spPr>
        <p:txBody>
          <a:bodyPr wrap="square">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3" name="Slide Number Placeholder 12"/>
          <p:cNvSpPr>
            <a:spLocks noGrp="1"/>
          </p:cNvSpPr>
          <p:nvPr>
            <p:ph type="sldNum" sz="quarter" idx="17"/>
          </p:nvPr>
        </p:nvSpPr>
        <p:spPr/>
        <p:txBody>
          <a:bodyPr/>
          <a:lstStyle/>
          <a:p>
            <a:fld id="{B016F8AB-BCEA-4347-8BA6-BE776009BC89}" type="slidenum">
              <a:rPr/>
              <a:pPr/>
              <a:t>‹#›</a:t>
            </a:fld>
            <a:endParaRPr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30" y="314469"/>
            <a:ext cx="3888165" cy="678886"/>
          </a:xfrm>
          <a:prstGeom prst="rect">
            <a:avLst/>
          </a:prstGeom>
        </p:spPr>
      </p:pic>
      <p:sp>
        <p:nvSpPr>
          <p:cNvPr id="8" name="Rectangle 7"/>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157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9375639"/>
      </p:ext>
    </p:extLst>
  </p:cSld>
  <p:clrMapOvr>
    <a:masterClrMapping/>
  </p:clrMapOvr>
  <p:timing>
    <p:tnLst>
      <p:par>
        <p:cTn id="1" dur="indefinite" restart="never" nodeType="tmRoot"/>
      </p:par>
    </p:tnLst>
  </p:timing>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8117904" cy="3219768"/>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340436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16244327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2" y="314474"/>
            <a:ext cx="2684600"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date</a:t>
            </a:r>
          </a:p>
        </p:txBody>
      </p:sp>
    </p:spTree>
    <p:extLst>
      <p:ext uri="{BB962C8B-B14F-4D97-AF65-F5344CB8AC3E}">
        <p14:creationId xmlns:p14="http://schemas.microsoft.com/office/powerpoint/2010/main" val="57060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4131" y="314468"/>
            <a:ext cx="2686073"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spTree>
    <p:extLst>
      <p:ext uri="{BB962C8B-B14F-4D97-AF65-F5344CB8AC3E}">
        <p14:creationId xmlns:p14="http://schemas.microsoft.com/office/powerpoint/2010/main" val="19386171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04770"/>
            <a:ext cx="6856214" cy="524330"/>
          </a:xfrm>
        </p:spPr>
        <p:txBody>
          <a:bodyPr wrap="square">
            <a:noAutofit/>
          </a:bodyPr>
          <a:lstStyle>
            <a:lvl1pPr marL="0" indent="0">
              <a:spcBef>
                <a:spcPts val="0"/>
              </a:spcBef>
              <a:buFontTx/>
              <a:buNone/>
              <a:defRPr sz="33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1" name="Text Placeholder 9"/>
          <p:cNvSpPr>
            <a:spLocks noGrp="1"/>
          </p:cNvSpPr>
          <p:nvPr>
            <p:ph type="body" sz="quarter" idx="14"/>
          </p:nvPr>
        </p:nvSpPr>
        <p:spPr>
          <a:xfrm>
            <a:off x="456010" y="4343400"/>
            <a:ext cx="6856214" cy="342900"/>
          </a:xfrm>
        </p:spPr>
        <p:txBody>
          <a:bodyPr wrap="square">
            <a:noAutofit/>
          </a:bodyPr>
          <a:lstStyle>
            <a:lvl1pPr marL="0" indent="0">
              <a:spcBef>
                <a:spcPts val="0"/>
              </a:spcBef>
              <a:buFontTx/>
              <a:buNone/>
              <a:defRPr sz="21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5951642" y="342900"/>
            <a:ext cx="2735158" cy="265585"/>
          </a:xfrm>
        </p:spPr>
        <p:txBody>
          <a:bodyPr>
            <a:noAutofit/>
          </a:bodyPr>
          <a:lstStyle>
            <a:lvl1pPr marL="0" indent="0" algn="r">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1" y="314468"/>
            <a:ext cx="2684596" cy="822960"/>
          </a:xfrm>
          <a:prstGeom prst="rect">
            <a:avLst/>
          </a:prstGeom>
        </p:spPr>
      </p:pic>
    </p:spTree>
    <p:extLst>
      <p:ext uri="{BB962C8B-B14F-4D97-AF65-F5344CB8AC3E}">
        <p14:creationId xmlns:p14="http://schemas.microsoft.com/office/powerpoint/2010/main" val="340537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6171008" cy="1452012"/>
          </a:xfrm>
        </p:spPr>
        <p:txBody>
          <a:bodyPr anchor="t">
            <a:no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457201" y="1909212"/>
            <a:ext cx="6171008" cy="456320"/>
          </a:xfrm>
        </p:spPr>
        <p:txBody>
          <a:bodyPr>
            <a:noAutofit/>
          </a:bodyPr>
          <a:lstStyle>
            <a:lvl1pPr marL="0" indent="0">
              <a:spcBef>
                <a:spcPts val="450"/>
              </a:spcBef>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46451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456010" y="456605"/>
            <a:ext cx="8228528" cy="41148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2" name="Title 1"/>
          <p:cNvSpPr>
            <a:spLocks noGrp="1"/>
          </p:cNvSpPr>
          <p:nvPr>
            <p:ph type="title"/>
          </p:nvPr>
        </p:nvSpPr>
        <p:spPr>
          <a:xfrm>
            <a:off x="741760" y="742950"/>
            <a:ext cx="6171008" cy="452893"/>
          </a:xfrm>
        </p:spPr>
        <p:txBody>
          <a:bodyPr anchor="t">
            <a:noAutofit/>
          </a:bodyPr>
          <a:lstStyle>
            <a:lvl1pPr>
              <a:lnSpc>
                <a:spcPct val="90000"/>
              </a:lnSpc>
              <a:defRPr sz="3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41760" y="1200664"/>
            <a:ext cx="6171008" cy="400050"/>
          </a:xfrm>
        </p:spPr>
        <p:txBody>
          <a:bodyPr>
            <a:noAutofit/>
          </a:bodyPr>
          <a:lstStyle>
            <a:lvl1pPr marL="0" indent="0">
              <a:spcBef>
                <a:spcPts val="0"/>
              </a:spcBef>
              <a:buNone/>
              <a:defRPr sz="2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12579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605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415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70313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0377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baseline="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dirty="0"/>
              <a:t>Click </a:t>
            </a:r>
            <a:r>
              <a:rPr lang="en-US" dirty="0" smtClean="0"/>
              <a:t>to add quoted person’s name, title, company</a:t>
            </a:r>
            <a:endParaRPr dirty="0"/>
          </a:p>
        </p:txBody>
      </p:sp>
      <p:sp>
        <p:nvSpPr>
          <p:cNvPr id="5" name="Slide Number Placeholder 4"/>
          <p:cNvSpPr>
            <a:spLocks noGrp="1"/>
          </p:cNvSpPr>
          <p:nvPr>
            <p:ph type="sldNum" sz="quarter" idx="12"/>
          </p:nvPr>
        </p:nvSpPr>
        <p:spPr/>
        <p:txBody>
          <a:bodyPr/>
          <a:lstStyle>
            <a:lvl1pPr>
              <a:defRPr sz="750"/>
            </a:lvl1pPr>
          </a:lstStyle>
          <a:p>
            <a:fld id="{B016F8AB-BCEA-4347-8BA6-BE776009BC89}" type="slidenum">
              <a:rPr lang="en-US" smtClean="0">
                <a:solidFill>
                  <a:srgbClr val="617D78"/>
                </a:solidFill>
              </a:rPr>
              <a:pPr/>
              <a:t>‹#›</a:t>
            </a:fld>
            <a:endParaRPr lang="en-US" dirty="0">
              <a:solidFill>
                <a:srgbClr val="617D78"/>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0" name="Rectangle 9"/>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650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dirty="0" smtClean="0"/>
              <a:t>Click to add quoted person’s name, title, company</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63981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02713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Content Placeholder 2"/>
          <p:cNvSpPr>
            <a:spLocks noGrp="1"/>
          </p:cNvSpPr>
          <p:nvPr>
            <p:ph idx="1"/>
          </p:nvPr>
        </p:nvSpPr>
        <p:spPr>
          <a:xfrm>
            <a:off x="457200" y="1143001"/>
            <a:ext cx="8227338" cy="3428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28209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Tree>
    <p:extLst>
      <p:ext uri="{BB962C8B-B14F-4D97-AF65-F5344CB8AC3E}">
        <p14:creationId xmlns:p14="http://schemas.microsoft.com/office/powerpoint/2010/main" val="902574256"/>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7"/>
          <p:cNvSpPr>
            <a:spLocks noGrp="1"/>
          </p:cNvSpPr>
          <p:nvPr>
            <p:ph type="body" sz="quarter" idx="14" hasCustomPrompt="1"/>
          </p:nvPr>
        </p:nvSpPr>
        <p:spPr>
          <a:xfrm>
            <a:off x="457201" y="1143000"/>
            <a:ext cx="8227457" cy="285750"/>
          </a:xfrm>
        </p:spPr>
        <p:txBody>
          <a:bodyPr>
            <a:noAutofit/>
          </a:bodyPr>
          <a:lstStyle>
            <a:lvl1pPr marL="0" indent="0">
              <a:spcBef>
                <a:spcPts val="0"/>
              </a:spcBef>
              <a:buNone/>
              <a:defRPr sz="1800" b="1"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heading</a:t>
            </a:r>
          </a:p>
        </p:txBody>
      </p:sp>
      <p:sp>
        <p:nvSpPr>
          <p:cNvPr id="3" name="Content Placeholder 2"/>
          <p:cNvSpPr>
            <a:spLocks noGrp="1"/>
          </p:cNvSpPr>
          <p:nvPr>
            <p:ph idx="1"/>
          </p:nvPr>
        </p:nvSpPr>
        <p:spPr>
          <a:xfrm>
            <a:off x="457200" y="1483615"/>
            <a:ext cx="8227338" cy="3088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2975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5984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3317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5683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Content Placeholder 2"/>
          <p:cNvSpPr>
            <a:spLocks noGrp="1"/>
          </p:cNvSpPr>
          <p:nvPr>
            <p:ph sz="half" idx="1"/>
          </p:nvPr>
        </p:nvSpPr>
        <p:spPr>
          <a:xfrm>
            <a:off x="457081"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6898"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7129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457200"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81700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Text Placeholder 2"/>
          <p:cNvSpPr>
            <a:spLocks noGrp="1"/>
          </p:cNvSpPr>
          <p:nvPr>
            <p:ph type="body" idx="1" hasCustomPrompt="1"/>
          </p:nvPr>
        </p:nvSpPr>
        <p:spPr>
          <a:xfrm>
            <a:off x="457200"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43349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457081"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3286125"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6112788"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8949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0997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dirty="0"/>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63854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57200" y="1143000"/>
            <a:ext cx="5886450" cy="34290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6457950" y="1143000"/>
            <a:ext cx="2226588" cy="3429000"/>
          </a:xfrm>
          <a:solidFill>
            <a:schemeClr val="accent6"/>
          </a:solidFill>
        </p:spPr>
        <p:txBody>
          <a:bodyPr lIns="91440" tIns="91440" rIns="91440" bIns="91440">
            <a:noAutofit/>
          </a:bodyPr>
          <a:lstStyle>
            <a:lvl1pPr marL="0" indent="0">
              <a:spcBef>
                <a:spcPts val="675"/>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3755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8" name="Text Placeholder 9"/>
          <p:cNvSpPr>
            <a:spLocks noGrp="1"/>
          </p:cNvSpPr>
          <p:nvPr>
            <p:ph type="body" sz="quarter" idx="16"/>
          </p:nvPr>
        </p:nvSpPr>
        <p:spPr>
          <a:xfrm>
            <a:off x="5600700" y="1143000"/>
            <a:ext cx="3083838"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50391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5600701" y="1143000"/>
            <a:ext cx="3083838" cy="34290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01338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3943350" cy="639273"/>
          </a:xfrm>
        </p:spPr>
        <p:txBody>
          <a:bodyPr anchor="t"/>
          <a:lstStyle>
            <a:lvl1pPr>
              <a:defRPr sz="2100"/>
            </a:lvl1pPr>
          </a:lstStyle>
          <a:p>
            <a:r>
              <a:rPr lang="en-US" smtClean="0"/>
              <a:t>Click to edit Master title style</a:t>
            </a:r>
            <a:endParaRPr/>
          </a:p>
        </p:txBody>
      </p:sp>
      <p:sp>
        <p:nvSpPr>
          <p:cNvPr id="4" name="Text Placeholder 3"/>
          <p:cNvSpPr>
            <a:spLocks noGrp="1"/>
          </p:cNvSpPr>
          <p:nvPr>
            <p:ph type="body" sz="half" idx="2"/>
          </p:nvPr>
        </p:nvSpPr>
        <p:spPr>
          <a:xfrm>
            <a:off x="457081" y="2114550"/>
            <a:ext cx="2743200" cy="1485900"/>
          </a:xfrm>
          <a:noFill/>
        </p:spPr>
        <p:txBody>
          <a:bodyPr lIns="0" tIns="0" rIns="0" bIns="0">
            <a:noAutofit/>
          </a:bodyPr>
          <a:lstStyle>
            <a:lvl1pPr marL="0" indent="0">
              <a:spcBef>
                <a:spcPts val="675"/>
              </a:spcBef>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bwMode="ltGray">
          <a:xfrm>
            <a:off x="4572000" y="389427"/>
            <a:ext cx="4114799" cy="4182573"/>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21027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470004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470004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831343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3286125"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3286125"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10" name="Picture Placeholder 2"/>
          <p:cNvSpPr>
            <a:spLocks noGrp="1"/>
          </p:cNvSpPr>
          <p:nvPr>
            <p:ph type="pic" idx="15"/>
          </p:nvPr>
        </p:nvSpPr>
        <p:spPr bwMode="ltGray">
          <a:xfrm>
            <a:off x="6112788"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11" name="Text Placeholder 3"/>
          <p:cNvSpPr>
            <a:spLocks noGrp="1"/>
          </p:cNvSpPr>
          <p:nvPr>
            <p:ph type="body" sz="half" idx="16"/>
          </p:nvPr>
        </p:nvSpPr>
        <p:spPr bwMode="ltGray">
          <a:xfrm>
            <a:off x="6112788"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3498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61920"/>
            <a:ext cx="6856214" cy="810080"/>
          </a:xfrm>
        </p:spPr>
        <p:txBody>
          <a:bodyPr wrap="square">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130" y="314469"/>
            <a:ext cx="3888165" cy="678886"/>
          </a:xfrm>
          <a:prstGeom prst="rect">
            <a:avLst/>
          </a:prstGeom>
        </p:spPr>
      </p:pic>
      <p:sp>
        <p:nvSpPr>
          <p:cNvPr id="8" name="Rectangle 7"/>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721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2" y="314474"/>
            <a:ext cx="2684600"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date</a:t>
            </a:r>
          </a:p>
        </p:txBody>
      </p:sp>
    </p:spTree>
    <p:extLst>
      <p:ext uri="{BB962C8B-B14F-4D97-AF65-F5344CB8AC3E}">
        <p14:creationId xmlns:p14="http://schemas.microsoft.com/office/powerpoint/2010/main" val="376760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4131" y="314468"/>
            <a:ext cx="2686073"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spTree>
    <p:extLst>
      <p:ext uri="{BB962C8B-B14F-4D97-AF65-F5344CB8AC3E}">
        <p14:creationId xmlns:p14="http://schemas.microsoft.com/office/powerpoint/2010/main" val="2676353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04770"/>
            <a:ext cx="6856214" cy="524330"/>
          </a:xfrm>
        </p:spPr>
        <p:txBody>
          <a:bodyPr wrap="square">
            <a:noAutofit/>
          </a:bodyPr>
          <a:lstStyle>
            <a:lvl1pPr marL="0" indent="0">
              <a:spcBef>
                <a:spcPts val="0"/>
              </a:spcBef>
              <a:buFontTx/>
              <a:buNone/>
              <a:defRPr sz="33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1" name="Text Placeholder 9"/>
          <p:cNvSpPr>
            <a:spLocks noGrp="1"/>
          </p:cNvSpPr>
          <p:nvPr>
            <p:ph type="body" sz="quarter" idx="14"/>
          </p:nvPr>
        </p:nvSpPr>
        <p:spPr>
          <a:xfrm>
            <a:off x="456010" y="4343400"/>
            <a:ext cx="6856214" cy="342900"/>
          </a:xfrm>
        </p:spPr>
        <p:txBody>
          <a:bodyPr wrap="square">
            <a:noAutofit/>
          </a:bodyPr>
          <a:lstStyle>
            <a:lvl1pPr marL="0" indent="0">
              <a:spcBef>
                <a:spcPts val="0"/>
              </a:spcBef>
              <a:buFontTx/>
              <a:buNone/>
              <a:defRPr sz="21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5951642" y="342900"/>
            <a:ext cx="2735158" cy="265585"/>
          </a:xfrm>
        </p:spPr>
        <p:txBody>
          <a:bodyPr>
            <a:noAutofit/>
          </a:bodyPr>
          <a:lstStyle>
            <a:lvl1pPr marL="0" indent="0" algn="r">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1" y="314468"/>
            <a:ext cx="2684596" cy="822960"/>
          </a:xfrm>
          <a:prstGeom prst="rect">
            <a:avLst/>
          </a:prstGeom>
        </p:spPr>
      </p:pic>
    </p:spTree>
    <p:extLst>
      <p:ext uri="{BB962C8B-B14F-4D97-AF65-F5344CB8AC3E}">
        <p14:creationId xmlns:p14="http://schemas.microsoft.com/office/powerpoint/2010/main" val="56681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8117904" cy="3219768"/>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6214194"/>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6171008" cy="1452012"/>
          </a:xfrm>
        </p:spPr>
        <p:txBody>
          <a:bodyPr anchor="t">
            <a:no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457201" y="1909212"/>
            <a:ext cx="6171008" cy="456320"/>
          </a:xfrm>
        </p:spPr>
        <p:txBody>
          <a:bodyPr>
            <a:noAutofit/>
          </a:bodyPr>
          <a:lstStyle>
            <a:lvl1pPr marL="0" indent="0">
              <a:spcBef>
                <a:spcPts val="450"/>
              </a:spcBef>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22369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456010" y="456605"/>
            <a:ext cx="8228528" cy="41148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2" name="Title 1"/>
          <p:cNvSpPr>
            <a:spLocks noGrp="1"/>
          </p:cNvSpPr>
          <p:nvPr>
            <p:ph type="title"/>
          </p:nvPr>
        </p:nvSpPr>
        <p:spPr>
          <a:xfrm>
            <a:off x="741760" y="742950"/>
            <a:ext cx="6171008" cy="452893"/>
          </a:xfrm>
        </p:spPr>
        <p:txBody>
          <a:bodyPr anchor="t">
            <a:noAutofit/>
          </a:bodyPr>
          <a:lstStyle>
            <a:lvl1pPr>
              <a:lnSpc>
                <a:spcPct val="90000"/>
              </a:lnSpc>
              <a:defRPr sz="3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41760" y="1200664"/>
            <a:ext cx="6171008" cy="400050"/>
          </a:xfrm>
        </p:spPr>
        <p:txBody>
          <a:bodyPr>
            <a:noAutofit/>
          </a:bodyPr>
          <a:lstStyle>
            <a:lvl1pPr marL="0" indent="0">
              <a:spcBef>
                <a:spcPts val="0"/>
              </a:spcBef>
              <a:buNone/>
              <a:defRPr sz="2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75111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051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302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04326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49468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baseline="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dirty="0"/>
              <a:t>Click </a:t>
            </a:r>
            <a:r>
              <a:rPr lang="en-US" dirty="0" smtClean="0"/>
              <a:t>to add quoted person’s name, title, company</a:t>
            </a:r>
            <a:endParaRPr dirty="0"/>
          </a:p>
        </p:txBody>
      </p:sp>
      <p:sp>
        <p:nvSpPr>
          <p:cNvPr id="5" name="Slide Number Placeholder 4"/>
          <p:cNvSpPr>
            <a:spLocks noGrp="1"/>
          </p:cNvSpPr>
          <p:nvPr>
            <p:ph type="sldNum" sz="quarter" idx="12"/>
          </p:nvPr>
        </p:nvSpPr>
        <p:spPr/>
        <p:txBody>
          <a:bodyPr/>
          <a:lstStyle>
            <a:lvl1pPr>
              <a:defRPr sz="750"/>
            </a:lvl1pPr>
          </a:lstStyle>
          <a:p>
            <a:fld id="{B016F8AB-BCEA-4347-8BA6-BE776009BC89}" type="slidenum">
              <a:rPr lang="en-US" smtClean="0">
                <a:solidFill>
                  <a:srgbClr val="617D78"/>
                </a:solidFill>
              </a:rPr>
              <a:pPr/>
              <a:t>‹#›</a:t>
            </a:fld>
            <a:endParaRPr lang="en-US" dirty="0">
              <a:solidFill>
                <a:srgbClr val="617D78"/>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0" name="Rectangle 9"/>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359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dirty="0" smtClean="0"/>
              <a:t>Click to add quoted person’s name, title, company</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42054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9410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Content Placeholder 2"/>
          <p:cNvSpPr>
            <a:spLocks noGrp="1"/>
          </p:cNvSpPr>
          <p:nvPr>
            <p:ph idx="1"/>
          </p:nvPr>
        </p:nvSpPr>
        <p:spPr>
          <a:xfrm>
            <a:off x="457200" y="1143001"/>
            <a:ext cx="8227338" cy="3428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00420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7"/>
          <p:cNvSpPr>
            <a:spLocks noGrp="1"/>
          </p:cNvSpPr>
          <p:nvPr>
            <p:ph type="body" sz="quarter" idx="14" hasCustomPrompt="1"/>
          </p:nvPr>
        </p:nvSpPr>
        <p:spPr>
          <a:xfrm>
            <a:off x="457201" y="1143000"/>
            <a:ext cx="8227457" cy="285750"/>
          </a:xfrm>
        </p:spPr>
        <p:txBody>
          <a:bodyPr>
            <a:noAutofit/>
          </a:bodyPr>
          <a:lstStyle>
            <a:lvl1pPr marL="0" indent="0">
              <a:spcBef>
                <a:spcPts val="0"/>
              </a:spcBef>
              <a:buNone/>
              <a:defRPr sz="1800" b="1"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heading</a:t>
            </a:r>
          </a:p>
        </p:txBody>
      </p:sp>
      <p:sp>
        <p:nvSpPr>
          <p:cNvPr id="3" name="Content Placeholder 2"/>
          <p:cNvSpPr>
            <a:spLocks noGrp="1"/>
          </p:cNvSpPr>
          <p:nvPr>
            <p:ph idx="1"/>
          </p:nvPr>
        </p:nvSpPr>
        <p:spPr>
          <a:xfrm>
            <a:off x="457200" y="1483615"/>
            <a:ext cx="8227338" cy="3088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88559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56278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07770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76119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Content Placeholder 2"/>
          <p:cNvSpPr>
            <a:spLocks noGrp="1"/>
          </p:cNvSpPr>
          <p:nvPr>
            <p:ph sz="half" idx="1"/>
          </p:nvPr>
        </p:nvSpPr>
        <p:spPr>
          <a:xfrm>
            <a:off x="457081"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6898"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7515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457200"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136772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Text Placeholder 2"/>
          <p:cNvSpPr>
            <a:spLocks noGrp="1"/>
          </p:cNvSpPr>
          <p:nvPr>
            <p:ph type="body" idx="1" hasCustomPrompt="1"/>
          </p:nvPr>
        </p:nvSpPr>
        <p:spPr>
          <a:xfrm>
            <a:off x="457200"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70585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457081"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3286125"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6112788"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07028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94906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dirty="0"/>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6536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34" Type="http://schemas.openxmlformats.org/officeDocument/2006/relationships/theme" Target="../theme/theme2.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29" Type="http://schemas.openxmlformats.org/officeDocument/2006/relationships/slideLayout" Target="../slideLayouts/slideLayout75.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image" Target="../media/image5.png"/><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theme" Target="../theme/theme3.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image" Target="../media/image5.png"/><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theme" Target="../theme/theme4.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29184"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2013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a:t>
            </a:fld>
            <a:endParaRPr lang="en-US" sz="700" b="0" i="0" kern="1200" dirty="0" smtClean="0">
              <a:solidFill>
                <a:srgbClr val="B9B8BB"/>
              </a:solidFill>
              <a:latin typeface="HP Simplified"/>
              <a:ea typeface="+mn-ea"/>
              <a:cs typeface="HP Simplified"/>
            </a:endParaRPr>
          </a:p>
        </p:txBody>
      </p:sp>
      <p:pic>
        <p:nvPicPr>
          <p:cNvPr id="3" name="Picture 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38800" y="4629150"/>
            <a:ext cx="3291840" cy="416771"/>
          </a:xfrm>
          <a:prstGeom prst="rect">
            <a:avLst/>
          </a:prstGeom>
        </p:spPr>
      </p:pic>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16" r:id="rId1"/>
    <p:sldLayoutId id="2147483830" r:id="rId2"/>
    <p:sldLayoutId id="2147483819" r:id="rId3"/>
    <p:sldLayoutId id="2147483834" r:id="rId4"/>
    <p:sldLayoutId id="2147483833" r:id="rId5"/>
    <p:sldLayoutId id="2147483840" r:id="rId6"/>
    <p:sldLayoutId id="2147483837" r:id="rId7"/>
    <p:sldLayoutId id="2147483818" r:id="rId8"/>
    <p:sldLayoutId id="2147483809" r:id="rId9"/>
    <p:sldLayoutId id="2147483839" r:id="rId10"/>
    <p:sldLayoutId id="2147483823" r:id="rId11"/>
    <p:sldLayoutId id="2147483824" r:id="rId12"/>
    <p:sldLayoutId id="2147483825" r:id="rId13"/>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rgbClr val="0096D6"/>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Placeholder 1"/>
          <p:cNvSpPr>
            <a:spLocks noGrp="1"/>
          </p:cNvSpPr>
          <p:nvPr>
            <p:ph type="title"/>
          </p:nvPr>
        </p:nvSpPr>
        <p:spPr>
          <a:xfrm>
            <a:off x="457081" y="389427"/>
            <a:ext cx="8227457" cy="639273"/>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57200" y="1143001"/>
            <a:ext cx="8227338" cy="3428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456009" y="328280"/>
            <a:ext cx="8229600" cy="13716"/>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350"/>
          </a:p>
        </p:txBody>
      </p:sp>
      <p:sp>
        <p:nvSpPr>
          <p:cNvPr id="6" name="Slide Number Placeholder 5"/>
          <p:cNvSpPr>
            <a:spLocks noGrp="1"/>
          </p:cNvSpPr>
          <p:nvPr>
            <p:ph type="sldNum" sz="quarter" idx="4"/>
          </p:nvPr>
        </p:nvSpPr>
        <p:spPr bwMode="gray">
          <a:xfrm>
            <a:off x="8286751" y="4823152"/>
            <a:ext cx="400049" cy="174110"/>
          </a:xfrm>
          <a:prstGeom prst="rect">
            <a:avLst/>
          </a:prstGeom>
        </p:spPr>
        <p:txBody>
          <a:bodyPr vert="horz" wrap="none" lIns="0" tIns="0" rIns="0" bIns="0" rtlCol="0" anchor="b" anchorCtr="0"/>
          <a:lstStyle>
            <a:lvl1pPr algn="r">
              <a:defRPr sz="750">
                <a:solidFill>
                  <a:schemeClr val="accent5"/>
                </a:solidFill>
              </a:defRPr>
            </a:lvl1pPr>
          </a:lstStyle>
          <a:p>
            <a:fld id="{B016F8AB-BCEA-4347-8BA6-BE776009BC89}" type="slidenum">
              <a:rPr lang="en-US" smtClean="0"/>
              <a:pPr/>
              <a:t>‹#›</a:t>
            </a:fld>
            <a:endParaRPr lang="en-US" dirty="0"/>
          </a:p>
        </p:txBody>
      </p:sp>
      <p:sp>
        <p:nvSpPr>
          <p:cNvPr id="9" name="Rectangle 8"/>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4347318"/>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 id="2147483860" r:id="rId19"/>
    <p:sldLayoutId id="2147483861" r:id="rId20"/>
    <p:sldLayoutId id="2147483862" r:id="rId21"/>
    <p:sldLayoutId id="2147483863" r:id="rId22"/>
    <p:sldLayoutId id="2147483864" r:id="rId23"/>
    <p:sldLayoutId id="2147483865" r:id="rId24"/>
    <p:sldLayoutId id="2147483866" r:id="rId25"/>
    <p:sldLayoutId id="2147483867" r:id="rId26"/>
    <p:sldLayoutId id="2147483868" r:id="rId27"/>
    <p:sldLayoutId id="2147483869" r:id="rId28"/>
    <p:sldLayoutId id="2147483870" r:id="rId29"/>
    <p:sldLayoutId id="2147483871" r:id="rId30"/>
    <p:sldLayoutId id="2147483873" r:id="rId31"/>
    <p:sldLayoutId id="2147483875" r:id="rId32"/>
    <p:sldLayoutId id="2147483876"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Placeholder 1"/>
          <p:cNvSpPr>
            <a:spLocks noGrp="1"/>
          </p:cNvSpPr>
          <p:nvPr>
            <p:ph type="title"/>
          </p:nvPr>
        </p:nvSpPr>
        <p:spPr>
          <a:xfrm>
            <a:off x="457081" y="389427"/>
            <a:ext cx="8227457" cy="639273"/>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57200" y="1143001"/>
            <a:ext cx="8227338" cy="3428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456009" y="328280"/>
            <a:ext cx="8229600" cy="13716"/>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6" name="Slide Number Placeholder 5"/>
          <p:cNvSpPr>
            <a:spLocks noGrp="1"/>
          </p:cNvSpPr>
          <p:nvPr>
            <p:ph type="sldNum" sz="quarter" idx="4"/>
          </p:nvPr>
        </p:nvSpPr>
        <p:spPr bwMode="gray">
          <a:xfrm>
            <a:off x="8286751" y="4823152"/>
            <a:ext cx="400049" cy="174110"/>
          </a:xfrm>
          <a:prstGeom prst="rect">
            <a:avLst/>
          </a:prstGeom>
        </p:spPr>
        <p:txBody>
          <a:bodyPr vert="horz" wrap="none" lIns="0" tIns="0" rIns="0" bIns="0" rtlCol="0" anchor="b" anchorCtr="0"/>
          <a:lstStyle>
            <a:lvl1pPr algn="r">
              <a:defRPr sz="750">
                <a:solidFill>
                  <a:schemeClr val="accent5"/>
                </a:solidFill>
              </a:defRPr>
            </a:lvl1pPr>
          </a:lstStyle>
          <a:p>
            <a:pPr defTabSz="685800"/>
            <a:fld id="{B016F8AB-BCEA-4347-8BA6-BE776009BC89}" type="slidenum">
              <a:rPr lang="en-US" smtClean="0">
                <a:solidFill>
                  <a:srgbClr val="617D78"/>
                </a:solidFill>
              </a:rPr>
              <a:pPr defTabSz="685800"/>
              <a:t>‹#›</a:t>
            </a:fld>
            <a:endParaRPr lang="en-US" dirty="0">
              <a:solidFill>
                <a:srgbClr val="617D78"/>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2887227"/>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 id="2147483895" r:id="rId18"/>
    <p:sldLayoutId id="2147483896" r:id="rId19"/>
    <p:sldLayoutId id="2147483897" r:id="rId20"/>
    <p:sldLayoutId id="2147483898" r:id="rId21"/>
    <p:sldLayoutId id="2147483899" r:id="rId22"/>
    <p:sldLayoutId id="2147483900" r:id="rId23"/>
    <p:sldLayoutId id="2147483901" r:id="rId24"/>
    <p:sldLayoutId id="2147483902" r:id="rId25"/>
    <p:sldLayoutId id="2147483903" r:id="rId26"/>
    <p:sldLayoutId id="2147483904" r:id="rId27"/>
    <p:sldLayoutId id="2147483905" r:id="rId28"/>
    <p:sldLayoutId id="2147483906" r:id="rId29"/>
    <p:sldLayoutId id="2147483907"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Placeholder 1"/>
          <p:cNvSpPr>
            <a:spLocks noGrp="1"/>
          </p:cNvSpPr>
          <p:nvPr>
            <p:ph type="title"/>
          </p:nvPr>
        </p:nvSpPr>
        <p:spPr>
          <a:xfrm>
            <a:off x="457081" y="389427"/>
            <a:ext cx="8227457" cy="639273"/>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57200" y="1143001"/>
            <a:ext cx="8227338" cy="3428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456009" y="328280"/>
            <a:ext cx="8229600" cy="13716"/>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6" name="Slide Number Placeholder 5"/>
          <p:cNvSpPr>
            <a:spLocks noGrp="1"/>
          </p:cNvSpPr>
          <p:nvPr>
            <p:ph type="sldNum" sz="quarter" idx="4"/>
          </p:nvPr>
        </p:nvSpPr>
        <p:spPr bwMode="gray">
          <a:xfrm>
            <a:off x="8286751" y="4823152"/>
            <a:ext cx="400049" cy="174110"/>
          </a:xfrm>
          <a:prstGeom prst="rect">
            <a:avLst/>
          </a:prstGeom>
        </p:spPr>
        <p:txBody>
          <a:bodyPr vert="horz" wrap="none" lIns="0" tIns="0" rIns="0" bIns="0" rtlCol="0" anchor="b" anchorCtr="0"/>
          <a:lstStyle>
            <a:lvl1pPr algn="r">
              <a:defRPr sz="750">
                <a:solidFill>
                  <a:schemeClr val="accent5"/>
                </a:solidFill>
              </a:defRPr>
            </a:lvl1pPr>
          </a:lstStyle>
          <a:p>
            <a:pPr defTabSz="685800"/>
            <a:fld id="{B016F8AB-BCEA-4347-8BA6-BE776009BC89}" type="slidenum">
              <a:rPr lang="en-US" smtClean="0">
                <a:solidFill>
                  <a:srgbClr val="617D78"/>
                </a:solidFill>
              </a:rPr>
              <a:pPr defTabSz="685800"/>
              <a:t>‹#›</a:t>
            </a:fld>
            <a:endParaRPr lang="en-US" dirty="0">
              <a:solidFill>
                <a:srgbClr val="617D78"/>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6539235"/>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 id="2147483926" r:id="rId18"/>
    <p:sldLayoutId id="2147483927" r:id="rId19"/>
    <p:sldLayoutId id="2147483928" r:id="rId20"/>
    <p:sldLayoutId id="2147483929" r:id="rId21"/>
    <p:sldLayoutId id="2147483930" r:id="rId22"/>
    <p:sldLayoutId id="2147483931" r:id="rId23"/>
    <p:sldLayoutId id="2147483932" r:id="rId24"/>
    <p:sldLayoutId id="2147483933" r:id="rId25"/>
    <p:sldLayoutId id="2147483934" r:id="rId26"/>
    <p:sldLayoutId id="2147483935" r:id="rId27"/>
    <p:sldLayoutId id="2147483936" r:id="rId28"/>
    <p:sldLayoutId id="2147483937" r:id="rId29"/>
    <p:sldLayoutId id="2147483938"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8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88.xml"/></Relationships>
</file>

<file path=ppt/slides/_rels/slide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8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8.xml"/></Relationships>
</file>

<file path=ppt/slides/_rels/slide24.xml.rels><?xml version="1.0" encoding="UTF-8" standalone="yes"?>
<Relationships xmlns="http://schemas.openxmlformats.org/package/2006/relationships"><Relationship Id="rId3" Type="http://schemas.openxmlformats.org/officeDocument/2006/relationships/hyperlink" Target="http://testng.org/doc/documentation-main.html" TargetMode="External"/><Relationship Id="rId2" Type="http://schemas.openxmlformats.org/officeDocument/2006/relationships/hyperlink" Target="http://testng.org/doc/index.html" TargetMode="External"/><Relationship Id="rId1" Type="http://schemas.openxmlformats.org/officeDocument/2006/relationships/slideLayout" Target="../slideLayouts/slideLayout88.xml"/><Relationship Id="rId4" Type="http://schemas.openxmlformats.org/officeDocument/2006/relationships/hyperlink" Target="http://testng.org/testng-1.0.dtd.php"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xml.rels><?xml version="1.0" encoding="UTF-8" standalone="yes"?>
<Relationships xmlns="http://schemas.openxmlformats.org/package/2006/relationships"><Relationship Id="rId3" Type="http://schemas.openxmlformats.org/officeDocument/2006/relationships/hyperlink" Target="http://beust.com/eclipse1" TargetMode="External"/><Relationship Id="rId2" Type="http://schemas.openxmlformats.org/officeDocument/2006/relationships/hyperlink" Target="http://beust.com/eclipse" TargetMode="External"/><Relationship Id="rId1" Type="http://schemas.openxmlformats.org/officeDocument/2006/relationships/slideLayout" Target="../slideLayouts/slideLayout8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343198" y="3241963"/>
            <a:ext cx="8457605" cy="1100397"/>
          </a:xfrm>
        </p:spPr>
        <p:txBody>
          <a:bodyPr/>
          <a:lstStyle/>
          <a:p>
            <a:r>
              <a:rPr lang="en-US" altLang="en-US" sz="2800" dirty="0"/>
              <a:t>TestNG</a:t>
            </a:r>
            <a:br>
              <a:rPr lang="en-US" altLang="en-US" sz="2800" dirty="0"/>
            </a:br>
            <a:r>
              <a:rPr lang="en-US" altLang="en-US" sz="4000" dirty="0"/>
              <a:t>Testing code as you write it</a:t>
            </a:r>
            <a:endParaRPr lang="en-US" sz="4000" dirty="0"/>
          </a:p>
        </p:txBody>
      </p:sp>
      <p:sp>
        <p:nvSpPr>
          <p:cNvPr id="11" name="Text Placeholder 10"/>
          <p:cNvSpPr>
            <a:spLocks noGrp="1"/>
          </p:cNvSpPr>
          <p:nvPr>
            <p:ph type="body" sz="quarter" idx="13"/>
          </p:nvPr>
        </p:nvSpPr>
        <p:spPr>
          <a:xfrm>
            <a:off x="454817" y="4546189"/>
            <a:ext cx="2853648" cy="254411"/>
          </a:xfrm>
        </p:spPr>
        <p:txBody>
          <a:bodyPr/>
          <a:lstStyle/>
          <a:p>
            <a:r>
              <a:rPr lang="en-US" b="1" dirty="0" smtClean="0"/>
              <a:t>Date : Nov 14, 2016</a:t>
            </a:r>
          </a:p>
          <a:p>
            <a:endParaRPr lang="en-US" b="1" dirty="0"/>
          </a:p>
        </p:txBody>
      </p:sp>
      <p:sp>
        <p:nvSpPr>
          <p:cNvPr id="4" name="Text Placeholder 10"/>
          <p:cNvSpPr txBox="1">
            <a:spLocks/>
          </p:cNvSpPr>
          <p:nvPr/>
        </p:nvSpPr>
        <p:spPr>
          <a:xfrm>
            <a:off x="5731015" y="4546189"/>
            <a:ext cx="3069788" cy="254411"/>
          </a:xfrm>
          <a:prstGeom prst="rect">
            <a:avLst/>
          </a:prstGeom>
        </p:spPr>
        <p:txBody>
          <a:bodyPr vert="horz" lIns="0" tIns="0" rIns="0" bIns="0" rtlCol="0">
            <a:noAutofit/>
          </a:bodyPr>
          <a:lstStyle>
            <a:lvl1pPr marL="0" indent="0" algn="l" defTabSz="685800" rtl="0" eaLnBrk="1" latinLnBrk="0" hangingPunct="1">
              <a:lnSpc>
                <a:spcPct val="90000"/>
              </a:lnSpc>
              <a:spcBef>
                <a:spcPts val="0"/>
              </a:spcBef>
              <a:buFont typeface="Arial" panose="020B0604020202020204" pitchFamily="34" charset="0"/>
              <a:buNone/>
              <a:defRPr sz="1500" kern="1200" baseline="0">
                <a:solidFill>
                  <a:schemeClr val="tx1"/>
                </a:solidFill>
                <a:latin typeface="+mn-lt"/>
                <a:ea typeface="+mn-ea"/>
                <a:cs typeface="+mn-cs"/>
              </a:defRPr>
            </a:lvl1pPr>
            <a:lvl2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2pPr>
            <a:lvl3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3pPr>
            <a:lvl4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4pPr>
            <a:lvl5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5pPr>
            <a:lvl6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6pPr>
            <a:lvl7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7pPr>
            <a:lvl8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8pPr>
            <a:lvl9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9pPr>
          </a:lstStyle>
          <a:p>
            <a:pPr algn="r"/>
            <a:r>
              <a:rPr lang="en-US" b="1" dirty="0" smtClean="0"/>
              <a:t>Chandra </a:t>
            </a:r>
            <a:r>
              <a:rPr lang="en-US" b="1" dirty="0"/>
              <a:t>V</a:t>
            </a:r>
            <a:r>
              <a:rPr lang="en-US" b="1" dirty="0" smtClean="0"/>
              <a:t>ir Singh</a:t>
            </a:r>
            <a:r>
              <a:rPr lang="en-US" b="1" dirty="0" smtClean="0"/>
              <a:t> </a:t>
            </a:r>
            <a:r>
              <a:rPr lang="en-US" b="1" dirty="0" smtClean="0"/>
              <a:t>– Crew Pay</a:t>
            </a:r>
          </a:p>
          <a:p>
            <a:pPr algn="r"/>
            <a:endParaRPr lang="en-US" b="1" dirty="0"/>
          </a:p>
        </p:txBody>
      </p:sp>
      <p:grpSp>
        <p:nvGrpSpPr>
          <p:cNvPr id="5" name="Group 4"/>
          <p:cNvGrpSpPr>
            <a:grpSpLocks noChangeAspect="1"/>
          </p:cNvGrpSpPr>
          <p:nvPr/>
        </p:nvGrpSpPr>
        <p:grpSpPr>
          <a:xfrm>
            <a:off x="8343900" y="378916"/>
            <a:ext cx="407194" cy="395288"/>
            <a:chOff x="5822950" y="3163888"/>
            <a:chExt cx="542925" cy="527050"/>
          </a:xfrm>
        </p:grpSpPr>
        <p:sp>
          <p:nvSpPr>
            <p:cNvPr id="7"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8"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76968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a:xfrm>
            <a:off x="431092" y="362088"/>
            <a:ext cx="8123236" cy="430887"/>
          </a:xfrm>
        </p:spPr>
        <p:txBody>
          <a:bodyPr/>
          <a:lstStyle/>
          <a:p>
            <a:r>
              <a:rPr lang="en-US" altLang="en-US" dirty="0"/>
              <a:t>Annotations	</a:t>
            </a:r>
          </a:p>
        </p:txBody>
      </p:sp>
      <p:sp>
        <p:nvSpPr>
          <p:cNvPr id="17411" name="Rectangle 3"/>
          <p:cNvSpPr>
            <a:spLocks noGrp="1" noChangeArrowheads="1"/>
          </p:cNvSpPr>
          <p:nvPr>
            <p:ph type="body" idx="1"/>
          </p:nvPr>
        </p:nvSpPr>
        <p:spPr>
          <a:xfrm>
            <a:off x="431092" y="715021"/>
            <a:ext cx="8786431" cy="4050978"/>
          </a:xfrm>
        </p:spPr>
        <p:txBody>
          <a:bodyPr>
            <a:normAutofit fontScale="47500" lnSpcReduction="20000"/>
          </a:bodyPr>
          <a:lstStyle/>
          <a:p>
            <a:pPr>
              <a:lnSpc>
                <a:spcPct val="80000"/>
              </a:lnSpc>
              <a:buFont typeface="Wingdings" panose="05000000000000000000" pitchFamily="2" charset="2"/>
              <a:buNone/>
            </a:pPr>
            <a:endParaRPr lang="en-US" altLang="en-US" sz="2000" b="0" dirty="0" smtClean="0">
              <a:solidFill>
                <a:schemeClr val="tx1"/>
              </a:solidFill>
            </a:endParaRPr>
          </a:p>
          <a:p>
            <a:pPr marL="285750" lvl="1" indent="-285750">
              <a:lnSpc>
                <a:spcPct val="110000"/>
              </a:lnSpc>
              <a:buFont typeface="Arial" panose="020B0604020202020204" pitchFamily="34" charset="0"/>
              <a:buChar char="•"/>
            </a:pPr>
            <a:r>
              <a:rPr lang="en-US" sz="2500" dirty="0"/>
              <a:t>@Test: The annotated method is a part of a test </a:t>
            </a:r>
            <a:r>
              <a:rPr lang="en-US" sz="2500" dirty="0"/>
              <a:t>case</a:t>
            </a:r>
            <a:endParaRPr lang="en-US" altLang="en-US" sz="2500" dirty="0"/>
          </a:p>
          <a:p>
            <a:pPr marL="285750" lvl="1" indent="-285750">
              <a:lnSpc>
                <a:spcPct val="110000"/>
              </a:lnSpc>
              <a:buFont typeface="Arial" panose="020B0604020202020204" pitchFamily="34" charset="0"/>
              <a:buChar char="•"/>
            </a:pPr>
            <a:r>
              <a:rPr lang="en-US" sz="2500" dirty="0"/>
              <a:t>@</a:t>
            </a:r>
            <a:r>
              <a:rPr lang="en-US" sz="2500" dirty="0" err="1"/>
              <a:t>BeforeSuite</a:t>
            </a:r>
            <a:r>
              <a:rPr lang="en-US" sz="2500" dirty="0"/>
              <a:t>: The annotated method will be run before all tests in this suite have run.</a:t>
            </a:r>
          </a:p>
          <a:p>
            <a:pPr marL="285750" lvl="1" indent="-285750">
              <a:lnSpc>
                <a:spcPct val="110000"/>
              </a:lnSpc>
              <a:buFont typeface="Arial" panose="020B0604020202020204" pitchFamily="34" charset="0"/>
              <a:buChar char="•"/>
            </a:pPr>
            <a:r>
              <a:rPr lang="en-US" sz="2500" dirty="0"/>
              <a:t>@</a:t>
            </a:r>
            <a:r>
              <a:rPr lang="en-US" sz="2500" dirty="0" err="1"/>
              <a:t>AfterSuite</a:t>
            </a:r>
            <a:r>
              <a:rPr lang="en-US" sz="2500" dirty="0"/>
              <a:t>: The annotated method will be run after all tests in this suite have run.</a:t>
            </a:r>
          </a:p>
          <a:p>
            <a:pPr marL="285750" lvl="1" indent="-285750">
              <a:lnSpc>
                <a:spcPct val="110000"/>
              </a:lnSpc>
              <a:buFont typeface="Arial" panose="020B0604020202020204" pitchFamily="34" charset="0"/>
              <a:buChar char="•"/>
            </a:pPr>
            <a:r>
              <a:rPr lang="en-US" sz="2500" dirty="0"/>
              <a:t>@</a:t>
            </a:r>
            <a:r>
              <a:rPr lang="en-US" sz="2500" dirty="0" err="1"/>
              <a:t>BeforeTest</a:t>
            </a:r>
            <a:r>
              <a:rPr lang="en-US" sz="2500" dirty="0"/>
              <a:t>: The annotated method will be run before any test method belonging to the classes inside the tag is run.</a:t>
            </a:r>
          </a:p>
          <a:p>
            <a:pPr marL="285750" lvl="1" indent="-285750">
              <a:lnSpc>
                <a:spcPct val="110000"/>
              </a:lnSpc>
              <a:buFont typeface="Arial" panose="020B0604020202020204" pitchFamily="34" charset="0"/>
              <a:buChar char="•"/>
            </a:pPr>
            <a:r>
              <a:rPr lang="en-US" sz="2500" dirty="0"/>
              <a:t>@</a:t>
            </a:r>
            <a:r>
              <a:rPr lang="en-US" sz="2500" dirty="0" err="1"/>
              <a:t>AfterTest</a:t>
            </a:r>
            <a:r>
              <a:rPr lang="en-US" sz="2500" dirty="0"/>
              <a:t>: The annotated method will be run after all the test methods belonging to the classes inside the tag have run.</a:t>
            </a:r>
          </a:p>
          <a:p>
            <a:pPr marL="285750" lvl="1" indent="-285750">
              <a:lnSpc>
                <a:spcPct val="110000"/>
              </a:lnSpc>
              <a:buFont typeface="Arial" panose="020B0604020202020204" pitchFamily="34" charset="0"/>
              <a:buChar char="•"/>
            </a:pPr>
            <a:r>
              <a:rPr lang="en-US" sz="2500" dirty="0"/>
              <a:t>@</a:t>
            </a:r>
            <a:r>
              <a:rPr lang="en-US" sz="2500" dirty="0" err="1"/>
              <a:t>BeforeGroups</a:t>
            </a:r>
            <a:r>
              <a:rPr lang="en-US" sz="2500" dirty="0"/>
              <a:t>: The list of groups that this configuration method will run before. This method is guaranteed to run shortly before the first test method that belongs to any of these groups is invoked.</a:t>
            </a:r>
          </a:p>
          <a:p>
            <a:pPr marL="285750" lvl="1" indent="-285750">
              <a:lnSpc>
                <a:spcPct val="110000"/>
              </a:lnSpc>
              <a:buFont typeface="Arial" panose="020B0604020202020204" pitchFamily="34" charset="0"/>
              <a:buChar char="•"/>
            </a:pPr>
            <a:r>
              <a:rPr lang="en-US" sz="2500" dirty="0"/>
              <a:t>@</a:t>
            </a:r>
            <a:r>
              <a:rPr lang="en-US" sz="2500" dirty="0" err="1"/>
              <a:t>AfterGroups</a:t>
            </a:r>
            <a:r>
              <a:rPr lang="en-US" sz="2500" dirty="0"/>
              <a:t>: The list of groups that this configuration method will run after. This method is guaranteed to run shortly after the last test method that belongs to any of these groups is invoked</a:t>
            </a:r>
            <a:r>
              <a:rPr lang="en-US" sz="2500" dirty="0"/>
              <a:t>.</a:t>
            </a:r>
          </a:p>
          <a:p>
            <a:pPr marL="285750" lvl="1" indent="-285750">
              <a:lnSpc>
                <a:spcPct val="110000"/>
              </a:lnSpc>
              <a:buFont typeface="Arial" panose="020B0604020202020204" pitchFamily="34" charset="0"/>
              <a:buChar char="•"/>
            </a:pPr>
            <a:r>
              <a:rPr lang="en-US" sz="2500" dirty="0"/>
              <a:t>@</a:t>
            </a:r>
            <a:r>
              <a:rPr lang="en-US" sz="2500" dirty="0" err="1"/>
              <a:t>BeforeClass</a:t>
            </a:r>
            <a:r>
              <a:rPr lang="en-US" sz="2500" dirty="0"/>
              <a:t>: The annotated method will be run before the first test method in the current class is invoked.</a:t>
            </a:r>
          </a:p>
          <a:p>
            <a:pPr marL="285750" lvl="1" indent="-285750">
              <a:lnSpc>
                <a:spcPct val="110000"/>
              </a:lnSpc>
              <a:buFont typeface="Arial" panose="020B0604020202020204" pitchFamily="34" charset="0"/>
              <a:buChar char="•"/>
            </a:pPr>
            <a:r>
              <a:rPr lang="en-US" sz="2500" dirty="0"/>
              <a:t>@</a:t>
            </a:r>
            <a:r>
              <a:rPr lang="en-US" sz="2500" dirty="0" err="1"/>
              <a:t>AfterClass</a:t>
            </a:r>
            <a:r>
              <a:rPr lang="en-US" sz="2500" dirty="0"/>
              <a:t>: The annotated method will be run after all the test methods in the current class have been run.</a:t>
            </a:r>
          </a:p>
          <a:p>
            <a:pPr marL="285750" lvl="1" indent="-285750">
              <a:lnSpc>
                <a:spcPct val="110000"/>
              </a:lnSpc>
              <a:buFont typeface="Arial" panose="020B0604020202020204" pitchFamily="34" charset="0"/>
              <a:buChar char="•"/>
            </a:pPr>
            <a:r>
              <a:rPr lang="en-US" sz="2500" dirty="0"/>
              <a:t>@</a:t>
            </a:r>
            <a:r>
              <a:rPr lang="en-US" sz="2500" dirty="0" err="1"/>
              <a:t>BeforeMethod</a:t>
            </a:r>
            <a:r>
              <a:rPr lang="en-US" sz="2500" dirty="0"/>
              <a:t>: The annotated method will be run before each test method.</a:t>
            </a:r>
          </a:p>
          <a:p>
            <a:pPr marL="285750" lvl="1" indent="-285750">
              <a:lnSpc>
                <a:spcPct val="110000"/>
              </a:lnSpc>
              <a:buFont typeface="Arial" panose="020B0604020202020204" pitchFamily="34" charset="0"/>
              <a:buChar char="•"/>
            </a:pPr>
            <a:r>
              <a:rPr lang="en-US" sz="2500" dirty="0"/>
              <a:t>@</a:t>
            </a:r>
            <a:r>
              <a:rPr lang="en-US" sz="2500" dirty="0" err="1"/>
              <a:t>AfterMethod</a:t>
            </a:r>
            <a:r>
              <a:rPr lang="en-US" sz="2500" dirty="0"/>
              <a:t>: The annotated method will be run after each test method.</a:t>
            </a:r>
          </a:p>
          <a:p>
            <a:pPr marL="285750" lvl="1" indent="-285750">
              <a:lnSpc>
                <a:spcPct val="110000"/>
              </a:lnSpc>
              <a:buFont typeface="Arial" panose="020B0604020202020204" pitchFamily="34" charset="0"/>
              <a:buChar char="•"/>
            </a:pPr>
            <a:r>
              <a:rPr lang="en-US" altLang="en-US" sz="2500" dirty="0"/>
              <a:t>@</a:t>
            </a:r>
            <a:r>
              <a:rPr lang="en-US" altLang="en-US" sz="2500" dirty="0" err="1"/>
              <a:t>DataProvider</a:t>
            </a:r>
            <a:r>
              <a:rPr lang="en-US" altLang="en-US" sz="2500" dirty="0"/>
              <a:t>: </a:t>
            </a:r>
            <a:r>
              <a:rPr lang="en-US" altLang="en-US" sz="2500" dirty="0"/>
              <a:t>Create parameters to pass to your test methods</a:t>
            </a:r>
          </a:p>
          <a:p>
            <a:pPr marL="285750" lvl="1" indent="-285750">
              <a:lnSpc>
                <a:spcPct val="110000"/>
              </a:lnSpc>
              <a:buFont typeface="Arial" panose="020B0604020202020204" pitchFamily="34" charset="0"/>
              <a:buChar char="•"/>
            </a:pPr>
            <a:r>
              <a:rPr lang="en-US" altLang="en-US" sz="2500" dirty="0"/>
              <a:t>@Parameters : Create your own test objects at runtime.</a:t>
            </a:r>
          </a:p>
          <a:p>
            <a:pPr marL="285750" lvl="1" indent="-285750">
              <a:lnSpc>
                <a:spcPct val="110000"/>
              </a:lnSpc>
              <a:buFont typeface="Arial" panose="020B0604020202020204" pitchFamily="34" charset="0"/>
              <a:buChar char="•"/>
            </a:pPr>
            <a:r>
              <a:rPr lang="en-US" altLang="en-US" sz="2500" dirty="0"/>
              <a:t>@Factory: Create your own test objects at runtime.</a:t>
            </a:r>
          </a:p>
          <a:p>
            <a:pPr>
              <a:lnSpc>
                <a:spcPct val="120000"/>
              </a:lnSpc>
            </a:pPr>
            <a:endParaRPr lang="en-US" sz="2000" b="0" dirty="0">
              <a:solidFill>
                <a:schemeClr val="tx1"/>
              </a:solidFill>
            </a:endParaRPr>
          </a:p>
          <a:p>
            <a:pPr>
              <a:lnSpc>
                <a:spcPct val="80000"/>
              </a:lnSpc>
              <a:buFont typeface="Wingdings" panose="05000000000000000000" pitchFamily="2" charset="2"/>
              <a:buNone/>
            </a:pPr>
            <a:endParaRPr lang="en-US" altLang="en-US" sz="1400" b="0" dirty="0">
              <a:solidFill>
                <a:schemeClr val="tx1"/>
              </a:solidFill>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4194288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bwMode="auto">
          <a:xfrm>
            <a:off x="455760" y="344029"/>
            <a:ext cx="7315201" cy="51408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2188" tIns="31094" rIns="62188" bIns="31094" numCol="1" rtlCol="0" anchor="t" anchorCtr="0" compatLnSpc="1">
            <a:prstTxWarp prst="textNoShape">
              <a:avLst/>
            </a:prstTxWarp>
            <a:noAutofit/>
          </a:bodyPr>
          <a:lstStyle/>
          <a:p>
            <a:r>
              <a:rPr lang="en-US" altLang="en-US" dirty="0" smtClean="0"/>
              <a:t>Inside @</a:t>
            </a:r>
            <a:r>
              <a:rPr lang="en-US" altLang="en-US" dirty="0" smtClean="0"/>
              <a:t>Test</a:t>
            </a:r>
            <a:endParaRPr lang="en-US" altLang="en-US" dirty="0"/>
          </a:p>
        </p:txBody>
      </p:sp>
      <p:sp>
        <p:nvSpPr>
          <p:cNvPr id="384003" name="Rectangle 3"/>
          <p:cNvSpPr>
            <a:spLocks noGrp="1" noChangeArrowheads="1"/>
          </p:cNvSpPr>
          <p:nvPr>
            <p:ph type="body" idx="1"/>
          </p:nvPr>
        </p:nvSpPr>
        <p:spPr>
          <a:xfrm>
            <a:off x="455760" y="858109"/>
            <a:ext cx="7650087" cy="3803269"/>
          </a:xfrm>
        </p:spPr>
        <p:txBody>
          <a:bodyPr/>
          <a:lstStyle/>
          <a:p>
            <a:pPr marL="0" indent="0">
              <a:buNone/>
            </a:pPr>
            <a:r>
              <a:rPr lang="en-US" altLang="en-US" sz="1500" dirty="0" smtClean="0">
                <a:solidFill>
                  <a:schemeClr val="tx1"/>
                </a:solidFill>
              </a:rPr>
              <a:t> @</a:t>
            </a:r>
            <a:r>
              <a:rPr lang="en-US" altLang="en-US" sz="1500" b="1" dirty="0"/>
              <a:t>Test</a:t>
            </a:r>
          </a:p>
          <a:p>
            <a:pPr marL="0" indent="0">
              <a:buNone/>
            </a:pPr>
            <a:r>
              <a:rPr lang="en-US" altLang="en-US" sz="1500" dirty="0" smtClean="0">
                <a:solidFill>
                  <a:schemeClr val="tx1"/>
                </a:solidFill>
              </a:rPr>
              <a:t>   Groups</a:t>
            </a:r>
            <a:endParaRPr lang="en-US" altLang="en-US" sz="1500" dirty="0">
              <a:solidFill>
                <a:schemeClr val="tx1"/>
              </a:solidFill>
            </a:endParaRPr>
          </a:p>
          <a:p>
            <a:pPr lvl="1">
              <a:lnSpc>
                <a:spcPct val="90000"/>
              </a:lnSpc>
              <a:buFont typeface="Times" panose="02020603050405020304" pitchFamily="18" charset="0"/>
              <a:buNone/>
            </a:pPr>
            <a:r>
              <a:rPr lang="en-US" altLang="en-US" dirty="0" smtClean="0"/>
              <a:t> The </a:t>
            </a:r>
            <a:r>
              <a:rPr lang="en-US" altLang="en-US" dirty="0"/>
              <a:t>groups this method belongs </a:t>
            </a:r>
            <a:r>
              <a:rPr lang="en-US" altLang="en-US" dirty="0" smtClean="0"/>
              <a:t>to</a:t>
            </a:r>
            <a:endParaRPr lang="en-US" altLang="en-US" dirty="0"/>
          </a:p>
          <a:p>
            <a:pPr marL="0" indent="0">
              <a:buNone/>
            </a:pPr>
            <a:r>
              <a:rPr lang="en-US" altLang="en-US" sz="1500" dirty="0" smtClean="0">
                <a:solidFill>
                  <a:schemeClr val="tx1"/>
                </a:solidFill>
              </a:rPr>
              <a:t>   DependsOnGroups</a:t>
            </a:r>
            <a:endParaRPr lang="en-US" altLang="en-US" sz="1500" dirty="0">
              <a:solidFill>
                <a:schemeClr val="tx1"/>
              </a:solidFill>
            </a:endParaRPr>
          </a:p>
          <a:p>
            <a:pPr marL="171450" lvl="1" indent="0" defTabSz="457200">
              <a:buNone/>
            </a:pPr>
            <a:r>
              <a:rPr lang="en-US" altLang="en-US" dirty="0" smtClean="0"/>
              <a:t>The </a:t>
            </a:r>
            <a:r>
              <a:rPr lang="en-US" altLang="en-US" dirty="0"/>
              <a:t>list of groups this test method depends on.  TestNG guarantees that all the methods belong to these </a:t>
            </a:r>
            <a:r>
              <a:rPr lang="en-US" altLang="en-US" dirty="0" smtClean="0"/>
              <a:t>        groups </a:t>
            </a:r>
            <a:r>
              <a:rPr lang="en-US" altLang="en-US" dirty="0"/>
              <a:t>will be run before your </a:t>
            </a:r>
            <a:r>
              <a:rPr lang="en-US" altLang="en-US" dirty="0"/>
              <a:t>method</a:t>
            </a:r>
          </a:p>
          <a:p>
            <a:pPr marL="0" indent="0">
              <a:buNone/>
            </a:pPr>
            <a:r>
              <a:rPr lang="en-US" altLang="en-US" sz="1500" dirty="0" smtClean="0">
                <a:solidFill>
                  <a:schemeClr val="tx1"/>
                </a:solidFill>
              </a:rPr>
              <a:t>   Enable </a:t>
            </a:r>
            <a:r>
              <a:rPr lang="en-US" altLang="en-US" sz="1500" dirty="0">
                <a:solidFill>
                  <a:schemeClr val="tx1"/>
                </a:solidFill>
              </a:rPr>
              <a:t>or disable tests</a:t>
            </a:r>
          </a:p>
          <a:p>
            <a:pPr marL="171450" lvl="1" indent="0" defTabSz="457200">
              <a:buNone/>
            </a:pPr>
            <a:r>
              <a:rPr lang="en-US" altLang="en-US" dirty="0"/>
              <a:t>@Test(enabled = false)</a:t>
            </a:r>
          </a:p>
          <a:p>
            <a:pPr marL="171450" lvl="1" indent="0" defTabSz="457200">
              <a:buNone/>
            </a:pPr>
            <a:r>
              <a:rPr lang="en-US" altLang="en-US" dirty="0" smtClean="0"/>
              <a:t> Add </a:t>
            </a:r>
            <a:r>
              <a:rPr lang="en-US" altLang="en-US" dirty="0"/>
              <a:t>to a group which is excluded</a:t>
            </a:r>
          </a:p>
          <a:p>
            <a:pPr marL="171450" lvl="1" indent="0" defTabSz="457200">
              <a:buNone/>
            </a:pPr>
            <a:r>
              <a:rPr lang="en-US" altLang="en-US" dirty="0" smtClean="0"/>
              <a:t> Exclude </a:t>
            </a:r>
            <a:r>
              <a:rPr lang="en-US" altLang="en-US" dirty="0"/>
              <a:t>in other ways in testng.xml</a:t>
            </a:r>
          </a:p>
          <a:p>
            <a:pPr marL="0" lvl="1" indent="0">
              <a:spcBef>
                <a:spcPts val="900"/>
              </a:spcBef>
              <a:buNone/>
            </a:pPr>
            <a:r>
              <a:rPr lang="en-US" altLang="en-US" sz="1500" dirty="0" smtClean="0"/>
              <a:t>   </a:t>
            </a:r>
            <a:r>
              <a:rPr lang="en-US" altLang="en-US" sz="1500" dirty="0" err="1" smtClean="0"/>
              <a:t>TimeOut</a:t>
            </a:r>
            <a:endParaRPr lang="en-US" altLang="en-US" sz="1500" dirty="0"/>
          </a:p>
          <a:p>
            <a:pPr marL="171450" lvl="1" indent="0" defTabSz="457200">
              <a:buNone/>
            </a:pPr>
            <a:r>
              <a:rPr lang="en-US" altLang="en-US" sz="1400" b="0" dirty="0" smtClean="0">
                <a:solidFill>
                  <a:srgbClr val="000000"/>
                </a:solidFill>
              </a:rPr>
              <a:t> @</a:t>
            </a:r>
            <a:r>
              <a:rPr lang="en-US" altLang="en-US" dirty="0"/>
              <a:t>Test(</a:t>
            </a:r>
            <a:r>
              <a:rPr lang="en-US" altLang="en-US" dirty="0" err="1"/>
              <a:t>timeOut</a:t>
            </a:r>
            <a:r>
              <a:rPr lang="en-US" altLang="en-US" dirty="0"/>
              <a:t> = 1000)</a:t>
            </a:r>
          </a:p>
          <a:p>
            <a:pPr marL="171450" lvl="1" indent="0" defTabSz="457200">
              <a:buNone/>
            </a:pPr>
            <a:r>
              <a:rPr lang="en-US" altLang="en-US" dirty="0" smtClean="0"/>
              <a:t>  testng.xml </a:t>
            </a:r>
            <a:r>
              <a:rPr lang="en-US" altLang="en-US" dirty="0"/>
              <a:t>&lt;</a:t>
            </a:r>
            <a:r>
              <a:rPr lang="en-US" altLang="en-US" dirty="0" err="1"/>
              <a:t>suite|test</a:t>
            </a:r>
            <a:r>
              <a:rPr lang="en-US" altLang="en-US" dirty="0"/>
              <a:t>&gt; time-out attribute</a:t>
            </a:r>
          </a:p>
          <a:p>
            <a:pPr marL="171450" lvl="1" indent="0" defTabSz="457200">
              <a:buNone/>
            </a:pPr>
            <a:r>
              <a:rPr lang="en-US" altLang="en-US" dirty="0" smtClean="0"/>
              <a:t>  The </a:t>
            </a:r>
            <a:r>
              <a:rPr lang="en-US" altLang="en-US" dirty="0"/>
              <a:t>test case will be failed if time period is exceeded</a:t>
            </a:r>
          </a:p>
          <a:p>
            <a:pPr marL="171450" lvl="1" indent="0" defTabSz="457200">
              <a:buNone/>
            </a:pPr>
            <a:endParaRPr lang="en-US" altLang="en-US" dirty="0"/>
          </a:p>
          <a:p>
            <a:endParaRPr lang="en-US" altLang="en-US" sz="1000" b="0" dirty="0">
              <a:solidFill>
                <a:srgbClr val="000000"/>
              </a:solidFill>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310429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bwMode="auto">
          <a:xfrm>
            <a:off x="391885" y="378916"/>
            <a:ext cx="7006428" cy="56754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2188" tIns="31094" rIns="62188" bIns="31094" numCol="1" rtlCol="0" anchor="t" anchorCtr="0" compatLnSpc="1">
            <a:prstTxWarp prst="textNoShape">
              <a:avLst/>
            </a:prstTxWarp>
            <a:noAutofit/>
          </a:bodyPr>
          <a:lstStyle/>
          <a:p>
            <a:r>
              <a:rPr lang="en-US" altLang="en-US" dirty="0"/>
              <a:t>testng.xml</a:t>
            </a:r>
          </a:p>
        </p:txBody>
      </p:sp>
      <p:sp>
        <p:nvSpPr>
          <p:cNvPr id="542723" name="Rectangle 3"/>
          <p:cNvSpPr>
            <a:spLocks noGrp="1" noChangeArrowheads="1"/>
          </p:cNvSpPr>
          <p:nvPr>
            <p:ph type="body" idx="1"/>
          </p:nvPr>
        </p:nvSpPr>
        <p:spPr>
          <a:xfrm>
            <a:off x="481263" y="880025"/>
            <a:ext cx="6393298" cy="3135086"/>
          </a:xfrm>
        </p:spPr>
        <p:txBody>
          <a:bodyPr>
            <a:normAutofit/>
          </a:bodyPr>
          <a:lstStyle/>
          <a:p>
            <a:pPr>
              <a:buFontTx/>
              <a:buChar char="•"/>
            </a:pPr>
            <a:r>
              <a:rPr lang="en-US" altLang="en-US" dirty="0"/>
              <a:t>Where all the runtime information goes:</a:t>
            </a:r>
          </a:p>
          <a:p>
            <a:pPr>
              <a:buFontTx/>
              <a:buChar char="•"/>
            </a:pPr>
            <a:r>
              <a:rPr lang="en-US" altLang="en-US" dirty="0"/>
              <a:t>The test methods, classes, </a:t>
            </a:r>
            <a:r>
              <a:rPr lang="en-US" altLang="en-US" dirty="0"/>
              <a:t>packages</a:t>
            </a:r>
            <a:endParaRPr lang="en-US" altLang="en-US" dirty="0"/>
          </a:p>
          <a:p>
            <a:pPr>
              <a:buFontTx/>
              <a:buChar char="•"/>
            </a:pPr>
            <a:r>
              <a:rPr lang="en-US" altLang="en-US" dirty="0"/>
              <a:t>Which groups should be run </a:t>
            </a:r>
            <a:br>
              <a:rPr lang="en-US" altLang="en-US" dirty="0"/>
            </a:br>
            <a:r>
              <a:rPr lang="en-US" altLang="en-US" dirty="0"/>
              <a:t>(include-groups)</a:t>
            </a:r>
          </a:p>
          <a:p>
            <a:pPr>
              <a:buFontTx/>
              <a:buChar char="•"/>
            </a:pPr>
            <a:r>
              <a:rPr lang="en-US" altLang="en-US" dirty="0"/>
              <a:t>Which groups should not be run </a:t>
            </a:r>
            <a:br>
              <a:rPr lang="en-US" altLang="en-US" dirty="0"/>
            </a:br>
            <a:r>
              <a:rPr lang="en-US" altLang="en-US" dirty="0"/>
              <a:t>(exclude-groups)</a:t>
            </a:r>
          </a:p>
          <a:p>
            <a:pPr>
              <a:buFontTx/>
              <a:buChar char="•"/>
            </a:pPr>
            <a:r>
              <a:rPr lang="en-US" altLang="en-US" dirty="0"/>
              <a:t>Define additional groups (“groups of groups”)</a:t>
            </a:r>
          </a:p>
          <a:p>
            <a:pPr>
              <a:buFontTx/>
              <a:buChar char="•"/>
            </a:pPr>
            <a:r>
              <a:rPr lang="en-US" altLang="en-US" dirty="0"/>
              <a:t>Whether the tests should </a:t>
            </a:r>
            <a:r>
              <a:rPr lang="en-US" altLang="en-US" dirty="0"/>
              <a:t>be </a:t>
            </a:r>
            <a:r>
              <a:rPr lang="en-US" altLang="en-US" dirty="0"/>
              <a:t>run in parallel</a:t>
            </a:r>
          </a:p>
          <a:p>
            <a:pPr>
              <a:buFontTx/>
              <a:buChar char="•"/>
            </a:pPr>
            <a:r>
              <a:rPr lang="en-US" altLang="en-US" dirty="0"/>
              <a:t>Parameters</a:t>
            </a:r>
            <a:endParaRPr lang="en-US" altLang="en-US" dirty="0"/>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516607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bwMode="auto">
          <a:xfrm>
            <a:off x="324465" y="387884"/>
            <a:ext cx="6172200" cy="51408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2188" tIns="31094" rIns="62188" bIns="31094" numCol="1" rtlCol="0" anchor="t" anchorCtr="0" compatLnSpc="1">
            <a:prstTxWarp prst="textNoShape">
              <a:avLst/>
            </a:prstTxWarp>
            <a:noAutofit/>
          </a:bodyPr>
          <a:lstStyle/>
          <a:p>
            <a:r>
              <a:rPr lang="en-US" altLang="en-US" dirty="0"/>
              <a:t>Example testng.xml</a:t>
            </a:r>
          </a:p>
        </p:txBody>
      </p:sp>
      <p:sp>
        <p:nvSpPr>
          <p:cNvPr id="550915" name="Rectangle 3"/>
          <p:cNvSpPr>
            <a:spLocks noGrp="1" noChangeArrowheads="1"/>
          </p:cNvSpPr>
          <p:nvPr>
            <p:ph type="body" idx="1"/>
          </p:nvPr>
        </p:nvSpPr>
        <p:spPr>
          <a:xfrm>
            <a:off x="398761" y="962526"/>
            <a:ext cx="5589084" cy="3471969"/>
          </a:xfrm>
        </p:spPr>
        <p:txBody>
          <a:bodyPr>
            <a:normAutofit fontScale="77500" lnSpcReduction="20000"/>
          </a:bodyPr>
          <a:lstStyle/>
          <a:p>
            <a:r>
              <a:rPr lang="en-US" sz="1050" b="0" dirty="0">
                <a:solidFill>
                  <a:schemeClr val="tx1"/>
                </a:solidFill>
              </a:rPr>
              <a:t>&lt;suite name=</a:t>
            </a:r>
            <a:r>
              <a:rPr lang="en-US" sz="1050" b="0" i="1" dirty="0">
                <a:solidFill>
                  <a:schemeClr val="tx1"/>
                </a:solidFill>
              </a:rPr>
              <a:t>"Suite"&gt;</a:t>
            </a:r>
          </a:p>
          <a:p>
            <a:r>
              <a:rPr lang="en-US" sz="1050" b="0" dirty="0">
                <a:solidFill>
                  <a:schemeClr val="tx1"/>
                </a:solidFill>
              </a:rPr>
              <a:t>  &lt;test name=</a:t>
            </a:r>
            <a:r>
              <a:rPr lang="en-US" sz="1050" b="0" i="1" dirty="0">
                <a:solidFill>
                  <a:schemeClr val="tx1"/>
                </a:solidFill>
              </a:rPr>
              <a:t>"Test"&gt;</a:t>
            </a:r>
          </a:p>
          <a:p>
            <a:r>
              <a:rPr lang="en-US" sz="1050" b="0" dirty="0">
                <a:solidFill>
                  <a:schemeClr val="tx1"/>
                </a:solidFill>
              </a:rPr>
              <a:t>    &lt;parameter name=</a:t>
            </a:r>
            <a:r>
              <a:rPr lang="en-US" sz="1050" b="0" i="1" dirty="0">
                <a:solidFill>
                  <a:schemeClr val="tx1"/>
                </a:solidFill>
              </a:rPr>
              <a:t>"name" value ="</a:t>
            </a:r>
            <a:r>
              <a:rPr lang="en-US" sz="1050" b="0" i="1" dirty="0" err="1">
                <a:solidFill>
                  <a:schemeClr val="tx1"/>
                </a:solidFill>
              </a:rPr>
              <a:t>chandravirsingh</a:t>
            </a:r>
            <a:r>
              <a:rPr lang="en-US" sz="1050" b="0" i="1" dirty="0">
                <a:solidFill>
                  <a:schemeClr val="tx1"/>
                </a:solidFill>
              </a:rPr>
              <a:t>"&gt;&lt;/parameter&gt; </a:t>
            </a:r>
          </a:p>
          <a:p>
            <a:r>
              <a:rPr lang="en-US" sz="1050" b="0" dirty="0">
                <a:solidFill>
                  <a:schemeClr val="tx1"/>
                </a:solidFill>
              </a:rPr>
              <a:t>    &lt;!-- &lt;groups&gt;</a:t>
            </a:r>
          </a:p>
          <a:p>
            <a:r>
              <a:rPr lang="en-US" sz="1050" b="0" dirty="0">
                <a:solidFill>
                  <a:schemeClr val="tx1"/>
                </a:solidFill>
              </a:rPr>
              <a:t>    &lt;run&gt;</a:t>
            </a:r>
          </a:p>
          <a:p>
            <a:r>
              <a:rPr lang="en-US" sz="1050" b="0" dirty="0">
                <a:solidFill>
                  <a:schemeClr val="tx1"/>
                </a:solidFill>
              </a:rPr>
              <a:t>    &lt;exclude name ="grp1"&gt;&lt;/exclude&gt;</a:t>
            </a:r>
          </a:p>
          <a:p>
            <a:r>
              <a:rPr lang="en-US" sz="1050" b="0" dirty="0">
                <a:solidFill>
                  <a:schemeClr val="tx1"/>
                </a:solidFill>
              </a:rPr>
              <a:t>    &lt;include name="grp2"&gt;&lt;/include&gt;</a:t>
            </a:r>
          </a:p>
          <a:p>
            <a:r>
              <a:rPr lang="en-US" sz="1050" b="0" dirty="0">
                <a:solidFill>
                  <a:schemeClr val="tx1"/>
                </a:solidFill>
              </a:rPr>
              <a:t>    &lt;/run</a:t>
            </a:r>
            <a:r>
              <a:rPr lang="en-US" sz="1050" b="0" dirty="0" smtClean="0">
                <a:solidFill>
                  <a:schemeClr val="tx1"/>
                </a:solidFill>
              </a:rPr>
              <a:t>&gt;</a:t>
            </a:r>
            <a:endParaRPr lang="en-US" sz="1050" b="0" dirty="0">
              <a:solidFill>
                <a:schemeClr val="tx1"/>
              </a:solidFill>
            </a:endParaRPr>
          </a:p>
          <a:p>
            <a:r>
              <a:rPr lang="en-US" sz="1050" b="0" dirty="0">
                <a:solidFill>
                  <a:schemeClr val="tx1"/>
                </a:solidFill>
              </a:rPr>
              <a:t>    &lt;/groups&gt; --&gt;</a:t>
            </a:r>
          </a:p>
          <a:p>
            <a:r>
              <a:rPr lang="en-US" sz="1050" b="0" dirty="0">
                <a:solidFill>
                  <a:schemeClr val="tx1"/>
                </a:solidFill>
              </a:rPr>
              <a:t>    &lt;classes&gt;</a:t>
            </a:r>
          </a:p>
          <a:p>
            <a:r>
              <a:rPr lang="en-US" sz="1050" b="0" dirty="0">
                <a:solidFill>
                  <a:schemeClr val="tx1"/>
                </a:solidFill>
              </a:rPr>
              <a:t>      &lt;class name=</a:t>
            </a:r>
            <a:r>
              <a:rPr lang="en-US" sz="1050" b="0" i="1" dirty="0">
                <a:solidFill>
                  <a:schemeClr val="tx1"/>
                </a:solidFill>
              </a:rPr>
              <a:t>"</a:t>
            </a:r>
            <a:r>
              <a:rPr lang="en-US" sz="1050" b="0" i="1" dirty="0" err="1">
                <a:solidFill>
                  <a:schemeClr val="tx1"/>
                </a:solidFill>
              </a:rPr>
              <a:t>learningTestNg.Factory</a:t>
            </a:r>
            <a:r>
              <a:rPr lang="en-US" sz="1050" b="0" i="1" dirty="0">
                <a:solidFill>
                  <a:schemeClr val="tx1"/>
                </a:solidFill>
              </a:rPr>
              <a:t>"/&gt;</a:t>
            </a:r>
          </a:p>
          <a:p>
            <a:r>
              <a:rPr lang="en-US" sz="1050" b="0" dirty="0">
                <a:solidFill>
                  <a:schemeClr val="tx1"/>
                </a:solidFill>
              </a:rPr>
              <a:t>      &lt;class name=</a:t>
            </a:r>
            <a:r>
              <a:rPr lang="en-US" sz="1050" b="0" i="1" dirty="0">
                <a:solidFill>
                  <a:schemeClr val="tx1"/>
                </a:solidFill>
              </a:rPr>
              <a:t>"learningTestNg.TestNgAnnotation_1"/&gt;</a:t>
            </a:r>
          </a:p>
          <a:p>
            <a:r>
              <a:rPr lang="en-US" sz="1050" b="0" dirty="0">
                <a:solidFill>
                  <a:schemeClr val="tx1"/>
                </a:solidFill>
              </a:rPr>
              <a:t>      &lt;class name=</a:t>
            </a:r>
            <a:r>
              <a:rPr lang="en-US" sz="1050" b="0" i="1" dirty="0">
                <a:solidFill>
                  <a:schemeClr val="tx1"/>
                </a:solidFill>
              </a:rPr>
              <a:t>"</a:t>
            </a:r>
            <a:r>
              <a:rPr lang="en-US" sz="1050" b="0" i="1" dirty="0" err="1">
                <a:solidFill>
                  <a:schemeClr val="tx1"/>
                </a:solidFill>
              </a:rPr>
              <a:t>learningTestNg.DataProvider</a:t>
            </a:r>
            <a:r>
              <a:rPr lang="en-US" sz="1050" b="0" i="1" dirty="0">
                <a:solidFill>
                  <a:schemeClr val="tx1"/>
                </a:solidFill>
              </a:rPr>
              <a:t>"/&gt;</a:t>
            </a:r>
          </a:p>
          <a:p>
            <a:r>
              <a:rPr lang="en-US" sz="1050" b="0" dirty="0">
                <a:solidFill>
                  <a:schemeClr val="tx1"/>
                </a:solidFill>
              </a:rPr>
              <a:t>      &lt;class name=</a:t>
            </a:r>
            <a:r>
              <a:rPr lang="en-US" sz="1050" b="0" i="1" dirty="0">
                <a:solidFill>
                  <a:schemeClr val="tx1"/>
                </a:solidFill>
              </a:rPr>
              <a:t>"learningTestNg.TestNgAnnotation_2"/&gt;</a:t>
            </a:r>
          </a:p>
          <a:p>
            <a:r>
              <a:rPr lang="en-US" sz="1050" b="0" dirty="0">
                <a:solidFill>
                  <a:schemeClr val="tx1"/>
                </a:solidFill>
              </a:rPr>
              <a:t>    &lt;/classes&gt;</a:t>
            </a:r>
          </a:p>
          <a:p>
            <a:r>
              <a:rPr lang="en-US" sz="1050" b="0" dirty="0">
                <a:solidFill>
                  <a:schemeClr val="tx1"/>
                </a:solidFill>
              </a:rPr>
              <a:t>  &lt;/test&gt; &lt;!-- Test --&gt;</a:t>
            </a:r>
          </a:p>
          <a:p>
            <a:r>
              <a:rPr lang="en-US" sz="1050" b="0" dirty="0">
                <a:solidFill>
                  <a:schemeClr val="tx1"/>
                </a:solidFill>
              </a:rPr>
              <a:t>&lt;/suite&gt; &lt;!-- Suite --&gt;</a:t>
            </a:r>
            <a:r>
              <a:rPr lang="en-US" altLang="en-US" sz="1050" dirty="0">
                <a:solidFill>
                  <a:schemeClr val="tx1"/>
                </a:solidFill>
                <a:latin typeface="Courier New" panose="02070309020205020404" pitchFamily="49" charset="0"/>
              </a:rPr>
              <a:t/>
            </a:r>
            <a:br>
              <a:rPr lang="en-US" altLang="en-US" sz="1050" dirty="0">
                <a:solidFill>
                  <a:schemeClr val="tx1"/>
                </a:solidFill>
                <a:latin typeface="Courier New" panose="02070309020205020404" pitchFamily="49" charset="0"/>
              </a:rPr>
            </a:br>
            <a:endParaRPr lang="en-US" altLang="en-US" sz="1050" dirty="0">
              <a:solidFill>
                <a:schemeClr val="tx1"/>
              </a:solidFill>
              <a:latin typeface="Courier New" panose="02070309020205020404" pitchFamily="49" charset="0"/>
            </a:endParaRPr>
          </a:p>
        </p:txBody>
      </p:sp>
      <p:pic>
        <p:nvPicPr>
          <p:cNvPr id="5509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4241" y="1298430"/>
            <a:ext cx="1556280" cy="278208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a:grpSpLocks noChangeAspect="1"/>
          </p:cNvGrpSpPr>
          <p:nvPr/>
        </p:nvGrpSpPr>
        <p:grpSpPr>
          <a:xfrm>
            <a:off x="8343900" y="378916"/>
            <a:ext cx="407194" cy="395288"/>
            <a:chOff x="5822950" y="3163888"/>
            <a:chExt cx="542925" cy="527050"/>
          </a:xfrm>
        </p:grpSpPr>
        <p:sp>
          <p:nvSpPr>
            <p:cNvPr id="6"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7"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404152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p:txBody>
          <a:bodyPr/>
          <a:lstStyle/>
          <a:p>
            <a:r>
              <a:rPr lang="en-US" altLang="en-US" dirty="0" smtClean="0"/>
              <a:t>configurations </a:t>
            </a:r>
            <a:r>
              <a:rPr lang="en-US" altLang="en-US" dirty="0"/>
              <a:t>in </a:t>
            </a:r>
            <a:r>
              <a:rPr lang="en-US" altLang="en-US" dirty="0" smtClean="0"/>
              <a:t>testng.xml </a:t>
            </a:r>
            <a:r>
              <a:rPr lang="en-US" altLang="en-US" dirty="0"/>
              <a:t>file</a:t>
            </a:r>
          </a:p>
        </p:txBody>
      </p:sp>
      <p:sp>
        <p:nvSpPr>
          <p:cNvPr id="16387" name="Rectangle 3"/>
          <p:cNvSpPr>
            <a:spLocks noGrp="1" noChangeArrowheads="1"/>
          </p:cNvSpPr>
          <p:nvPr>
            <p:ph type="body" idx="1"/>
          </p:nvPr>
        </p:nvSpPr>
        <p:spPr>
          <a:xfrm>
            <a:off x="457200" y="1028701"/>
            <a:ext cx="8227338" cy="3543300"/>
          </a:xfrm>
        </p:spPr>
        <p:txBody>
          <a:bodyPr/>
          <a:lstStyle/>
          <a:p>
            <a:pPr>
              <a:buFontTx/>
              <a:buChar char="•"/>
            </a:pPr>
            <a:r>
              <a:rPr lang="en-US" altLang="en-US" b="0" dirty="0">
                <a:solidFill>
                  <a:schemeClr val="tx1"/>
                </a:solidFill>
              </a:rPr>
              <a:t>A suite is represented by one XML file. It can contain one or more tests and is defined by the &lt;suite&gt; </a:t>
            </a:r>
            <a:r>
              <a:rPr lang="en-US" altLang="en-US" b="0" dirty="0" smtClean="0">
                <a:solidFill>
                  <a:schemeClr val="tx1"/>
                </a:solidFill>
              </a:rPr>
              <a:t>tag</a:t>
            </a:r>
            <a:r>
              <a:rPr lang="en-US" altLang="en-US" b="0" dirty="0">
                <a:solidFill>
                  <a:schemeClr val="tx1"/>
                </a:solidFill>
              </a:rPr>
              <a:t>.</a:t>
            </a:r>
            <a:endParaRPr lang="en-US" altLang="en-US" b="0" dirty="0" smtClean="0">
              <a:solidFill>
                <a:schemeClr val="tx1"/>
              </a:solidFill>
            </a:endParaRPr>
          </a:p>
          <a:p>
            <a:pPr>
              <a:buFontTx/>
              <a:buChar char="•"/>
            </a:pPr>
            <a:r>
              <a:rPr lang="en-US" altLang="en-US" b="0" dirty="0" smtClean="0">
                <a:solidFill>
                  <a:schemeClr val="tx1"/>
                </a:solidFill>
              </a:rPr>
              <a:t>Class </a:t>
            </a:r>
            <a:r>
              <a:rPr lang="en-US" altLang="en-US" b="0" dirty="0">
                <a:solidFill>
                  <a:schemeClr val="tx1"/>
                </a:solidFill>
              </a:rPr>
              <a:t>names</a:t>
            </a:r>
          </a:p>
          <a:p>
            <a:pPr>
              <a:buFontTx/>
              <a:buChar char="•"/>
            </a:pPr>
            <a:r>
              <a:rPr lang="en-US" altLang="en-US" b="0" dirty="0">
                <a:solidFill>
                  <a:schemeClr val="tx1"/>
                </a:solidFill>
              </a:rPr>
              <a:t>Package names ( will execute all test classes)</a:t>
            </a:r>
          </a:p>
          <a:p>
            <a:pPr>
              <a:buFontTx/>
              <a:buChar char="•"/>
            </a:pPr>
            <a:r>
              <a:rPr lang="en-US" altLang="en-US" b="0" dirty="0">
                <a:solidFill>
                  <a:schemeClr val="tx1"/>
                </a:solidFill>
              </a:rPr>
              <a:t>Groups and methods (include/exclude)</a:t>
            </a:r>
          </a:p>
          <a:p>
            <a:pPr>
              <a:buFontTx/>
              <a:buChar char="•"/>
            </a:pPr>
            <a:r>
              <a:rPr lang="en-US" altLang="en-US" b="0" dirty="0">
                <a:solidFill>
                  <a:schemeClr val="tx1"/>
                </a:solidFill>
              </a:rPr>
              <a:t>run the tests in parallel, how many threads to use</a:t>
            </a:r>
          </a:p>
          <a:p>
            <a:pPr>
              <a:buFontTx/>
              <a:buChar char="•"/>
            </a:pPr>
            <a:r>
              <a:rPr lang="en-US" altLang="en-US" b="0" dirty="0">
                <a:solidFill>
                  <a:schemeClr val="tx1"/>
                </a:solidFill>
              </a:rPr>
              <a:t>TestNG will run your tests in the order they are found in the XML file. If you want the classes and methods listed in this file to be run in an unpredictable order, set the preserve-order attribute to false</a:t>
            </a: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954896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1113" name="Picture 10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631" y="721896"/>
            <a:ext cx="8521738" cy="178795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txBox="1">
            <a:spLocks noChangeArrowheads="1"/>
          </p:cNvSpPr>
          <p:nvPr/>
        </p:nvSpPr>
        <p:spPr bwMode="auto">
          <a:xfrm>
            <a:off x="491631" y="247508"/>
            <a:ext cx="7093975" cy="407634"/>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2188" tIns="31094" rIns="62188" bIns="31094" numCol="1" rtlCol="0" anchor="t" anchorCtr="0" compatLnSpc="1">
            <a:prstTxWarp prst="textNoShape">
              <a:avLst/>
            </a:prstTxWarp>
            <a:noAutofit/>
          </a:bodyPr>
          <a:lst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a:lstStyle>
          <a:p>
            <a:r>
              <a:rPr lang="en-US" altLang="en-US" dirty="0" smtClean="0"/>
              <a:t>TestNG Report </a:t>
            </a:r>
            <a:endParaRPr lang="en-US" altLang="en-US" dirty="0"/>
          </a:p>
        </p:txBody>
      </p:sp>
      <p:grpSp>
        <p:nvGrpSpPr>
          <p:cNvPr id="4" name="Group 3"/>
          <p:cNvGrpSpPr>
            <a:grpSpLocks noChangeAspect="1"/>
          </p:cNvGrpSpPr>
          <p:nvPr/>
        </p:nvGrpSpPr>
        <p:grpSpPr>
          <a:xfrm>
            <a:off x="8350775" y="326608"/>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631" y="2550695"/>
            <a:ext cx="8521739" cy="2592805"/>
          </a:xfrm>
          <a:prstGeom prst="rect">
            <a:avLst/>
          </a:prstGeom>
        </p:spPr>
      </p:pic>
    </p:spTree>
    <p:extLst>
      <p:ext uri="{BB962C8B-B14F-4D97-AF65-F5344CB8AC3E}">
        <p14:creationId xmlns:p14="http://schemas.microsoft.com/office/powerpoint/2010/main" val="416508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body" idx="1"/>
          </p:nvPr>
        </p:nvSpPr>
        <p:spPr>
          <a:xfrm>
            <a:off x="321249" y="1238644"/>
            <a:ext cx="5739669" cy="2920180"/>
          </a:xfrm>
        </p:spPr>
        <p:txBody>
          <a:bodyPr/>
          <a:lstStyle/>
          <a:p>
            <a:pPr>
              <a:buFontTx/>
              <a:buChar char="•"/>
            </a:pPr>
            <a:r>
              <a:rPr lang="en-US" altLang="en-US" dirty="0"/>
              <a:t>Most of our work is fixing tests that fail</a:t>
            </a:r>
          </a:p>
          <a:p>
            <a:pPr>
              <a:buFontTx/>
              <a:buChar char="•"/>
            </a:pPr>
            <a:r>
              <a:rPr lang="en-US" altLang="en-US" dirty="0"/>
              <a:t>TestNG knows what tests failed in a particular run and makes it to rerun just these tests</a:t>
            </a:r>
          </a:p>
          <a:p>
            <a:pPr>
              <a:buFontTx/>
              <a:buChar char="•"/>
            </a:pPr>
            <a:r>
              <a:rPr lang="en-US" altLang="en-US" dirty="0">
                <a:sym typeface="Wingdings" panose="05000000000000000000" pitchFamily="2" charset="2"/>
              </a:rPr>
              <a:t> testng-failed.xml</a:t>
            </a:r>
          </a:p>
          <a:p>
            <a:pPr>
              <a:buFontTx/>
              <a:buChar char="•"/>
            </a:pPr>
            <a:endParaRPr lang="en-US" altLang="en-US" dirty="0">
              <a:sym typeface="Wingdings" panose="05000000000000000000" pitchFamily="2" charset="2"/>
            </a:endParaRPr>
          </a:p>
          <a:p>
            <a:pPr>
              <a:buFontTx/>
              <a:buChar char="•"/>
            </a:pPr>
            <a:r>
              <a:rPr lang="en-US" altLang="en-US" dirty="0">
                <a:sym typeface="Wingdings" panose="05000000000000000000" pitchFamily="2" charset="2"/>
              </a:rPr>
              <a:t>Typical session:</a:t>
            </a:r>
          </a:p>
          <a:p>
            <a:pPr lvl="1">
              <a:buFont typeface="Times" panose="02020603050405020304" pitchFamily="18" charset="0"/>
              <a:buNone/>
            </a:pPr>
            <a:r>
              <a:rPr lang="en-US" altLang="en-US" sz="1800" dirty="0">
                <a:solidFill>
                  <a:schemeClr val="tx1"/>
                </a:solidFill>
                <a:sym typeface="Wingdings" panose="05000000000000000000" pitchFamily="2" charset="2"/>
              </a:rPr>
              <a:t>$ java org.testng.TestNG testng.xml</a:t>
            </a:r>
          </a:p>
          <a:p>
            <a:pPr lvl="1">
              <a:buFont typeface="Times" panose="02020603050405020304" pitchFamily="18" charset="0"/>
              <a:buNone/>
            </a:pPr>
            <a:r>
              <a:rPr lang="en-US" altLang="en-US" sz="1800" dirty="0">
                <a:solidFill>
                  <a:schemeClr val="tx1"/>
                </a:solidFill>
                <a:sym typeface="Wingdings" panose="05000000000000000000" pitchFamily="2" charset="2"/>
              </a:rPr>
              <a:t>$ java org.testng.TestNG testng-failed.xml</a:t>
            </a:r>
            <a:endParaRPr lang="en-US" altLang="en-US" sz="1800" dirty="0">
              <a:solidFill>
                <a:schemeClr val="tx1"/>
              </a:solidFill>
            </a:endParaRPr>
          </a:p>
        </p:txBody>
      </p:sp>
      <p:pic>
        <p:nvPicPr>
          <p:cNvPr id="5386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0918" y="1072740"/>
            <a:ext cx="2916569" cy="267004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8628" name="Rectangle 4"/>
          <p:cNvSpPr>
            <a:spLocks noChangeArrowheads="1"/>
          </p:cNvSpPr>
          <p:nvPr/>
        </p:nvSpPr>
        <p:spPr bwMode="auto">
          <a:xfrm>
            <a:off x="321249" y="333311"/>
            <a:ext cx="4507313" cy="52322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2813">
              <a:defRPr sz="2400">
                <a:solidFill>
                  <a:schemeClr val="tx1"/>
                </a:solidFill>
                <a:latin typeface="Times New Roman" panose="02020603050405020304" pitchFamily="18" charset="0"/>
              </a:defRPr>
            </a:lvl1pPr>
            <a:lvl2pPr defTabSz="912813">
              <a:defRPr sz="2400">
                <a:solidFill>
                  <a:schemeClr val="tx1"/>
                </a:solidFill>
                <a:latin typeface="Times New Roman" panose="02020603050405020304" pitchFamily="18" charset="0"/>
              </a:defRPr>
            </a:lvl2pPr>
            <a:lvl3pPr defTabSz="912813">
              <a:defRPr sz="2400">
                <a:solidFill>
                  <a:schemeClr val="tx1"/>
                </a:solidFill>
                <a:latin typeface="Times New Roman" panose="02020603050405020304" pitchFamily="18" charset="0"/>
              </a:defRPr>
            </a:lvl3pPr>
            <a:lvl4pPr defTabSz="912813">
              <a:defRPr sz="2400">
                <a:solidFill>
                  <a:schemeClr val="tx1"/>
                </a:solidFill>
                <a:latin typeface="Times New Roman" panose="02020603050405020304" pitchFamily="18" charset="0"/>
              </a:defRPr>
            </a:lvl4pPr>
            <a:lvl5pPr defTabSz="912813">
              <a:defRPr sz="2400">
                <a:solidFill>
                  <a:schemeClr val="tx1"/>
                </a:solidFill>
                <a:latin typeface="Times New Roman" panose="02020603050405020304" pitchFamily="18" charset="0"/>
              </a:defRPr>
            </a:lvl5pPr>
            <a:lvl6pPr defTabSz="912813" eaLnBrk="0" fontAlgn="base" hangingPunct="0">
              <a:spcBef>
                <a:spcPct val="0"/>
              </a:spcBef>
              <a:spcAft>
                <a:spcPct val="0"/>
              </a:spcAft>
              <a:defRPr sz="2400">
                <a:solidFill>
                  <a:schemeClr val="tx1"/>
                </a:solidFill>
                <a:latin typeface="Times New Roman" panose="02020603050405020304" pitchFamily="18" charset="0"/>
              </a:defRPr>
            </a:lvl6pPr>
            <a:lvl7pPr defTabSz="912813" eaLnBrk="0" fontAlgn="base" hangingPunct="0">
              <a:spcBef>
                <a:spcPct val="0"/>
              </a:spcBef>
              <a:spcAft>
                <a:spcPct val="0"/>
              </a:spcAft>
              <a:defRPr sz="2400">
                <a:solidFill>
                  <a:schemeClr val="tx1"/>
                </a:solidFill>
                <a:latin typeface="Times New Roman" panose="02020603050405020304" pitchFamily="18" charset="0"/>
              </a:defRPr>
            </a:lvl7pPr>
            <a:lvl8pPr defTabSz="912813" eaLnBrk="0" fontAlgn="base" hangingPunct="0">
              <a:spcBef>
                <a:spcPct val="0"/>
              </a:spcBef>
              <a:spcAft>
                <a:spcPct val="0"/>
              </a:spcAft>
              <a:defRPr sz="2400">
                <a:solidFill>
                  <a:schemeClr val="tx1"/>
                </a:solidFill>
                <a:latin typeface="Times New Roman" panose="02020603050405020304" pitchFamily="18" charset="0"/>
              </a:defRPr>
            </a:lvl8pPr>
            <a:lvl9pPr defTabSz="912813"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dirty="0">
                <a:solidFill>
                  <a:srgbClr val="000000"/>
                </a:solidFill>
                <a:latin typeface="HP Simplified" pitchFamily="34" charset="0"/>
                <a:ea typeface="+mj-ea"/>
                <a:cs typeface="HP Simplified" pitchFamily="34" charset="0"/>
              </a:rPr>
              <a:t>Rerunning failed tests</a:t>
            </a:r>
          </a:p>
        </p:txBody>
      </p:sp>
      <p:grpSp>
        <p:nvGrpSpPr>
          <p:cNvPr id="5" name="Group 4"/>
          <p:cNvGrpSpPr>
            <a:grpSpLocks noChangeAspect="1"/>
          </p:cNvGrpSpPr>
          <p:nvPr/>
        </p:nvGrpSpPr>
        <p:grpSpPr>
          <a:xfrm>
            <a:off x="8343900" y="378916"/>
            <a:ext cx="407194" cy="395288"/>
            <a:chOff x="5822950" y="3163888"/>
            <a:chExt cx="542925" cy="527050"/>
          </a:xfrm>
        </p:grpSpPr>
        <p:sp>
          <p:nvSpPr>
            <p:cNvPr id="6"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7"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924135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a:xfrm>
            <a:off x="457081" y="389427"/>
            <a:ext cx="8227457" cy="442471"/>
          </a:xfrm>
        </p:spPr>
        <p:txBody>
          <a:bodyPr/>
          <a:lstStyle/>
          <a:p>
            <a:r>
              <a:rPr lang="en-US" altLang="en-US" dirty="0"/>
              <a:t>Groups	</a:t>
            </a:r>
          </a:p>
        </p:txBody>
      </p:sp>
      <p:sp>
        <p:nvSpPr>
          <p:cNvPr id="19459" name="Rectangle 3"/>
          <p:cNvSpPr>
            <a:spLocks noGrp="1" noChangeArrowheads="1"/>
          </p:cNvSpPr>
          <p:nvPr>
            <p:ph type="body" idx="1"/>
          </p:nvPr>
        </p:nvSpPr>
        <p:spPr>
          <a:xfrm>
            <a:off x="457081" y="900650"/>
            <a:ext cx="8448178" cy="3417630"/>
          </a:xfrm>
        </p:spPr>
        <p:txBody>
          <a:bodyPr/>
          <a:lstStyle/>
          <a:p>
            <a:pPr marL="0" indent="0">
              <a:buNone/>
            </a:pPr>
            <a:r>
              <a:rPr lang="en-US" altLang="en-US" sz="1400" b="0" dirty="0">
                <a:solidFill>
                  <a:schemeClr val="tx1"/>
                </a:solidFill>
              </a:rPr>
              <a:t>Each test method is tagged with any number of groups.</a:t>
            </a:r>
          </a:p>
          <a:p>
            <a:pPr marL="285750" lvl="1" indent="-285750">
              <a:buFont typeface="Arial" panose="020B0604020202020204" pitchFamily="34" charset="0"/>
              <a:buChar char="•"/>
            </a:pPr>
            <a:r>
              <a:rPr lang="en-US" altLang="en-US" sz="1400" dirty="0"/>
              <a:t>@Test // no groups</a:t>
            </a:r>
          </a:p>
          <a:p>
            <a:pPr marL="285750" lvl="1" indent="-285750">
              <a:buFont typeface="Arial" panose="020B0604020202020204" pitchFamily="34" charset="0"/>
              <a:buChar char="•"/>
            </a:pPr>
            <a:r>
              <a:rPr lang="en-US" altLang="en-US" sz="1400" dirty="0"/>
              <a:t>@Test (groups = “group1”)</a:t>
            </a:r>
          </a:p>
          <a:p>
            <a:pPr marL="285750" lvl="1" indent="-285750">
              <a:buFont typeface="Arial" panose="020B0604020202020204" pitchFamily="34" charset="0"/>
              <a:buChar char="•"/>
            </a:pPr>
            <a:r>
              <a:rPr lang="en-US" altLang="en-US" sz="1400" dirty="0"/>
              <a:t>@Test (groups = { “g1”, “g2”, ... })</a:t>
            </a:r>
          </a:p>
          <a:p>
            <a:pPr marL="285750" lvl="1" indent="-285750">
              <a:buFont typeface="Arial" panose="020B0604020202020204" pitchFamily="34" charset="0"/>
              <a:buChar char="•"/>
            </a:pPr>
            <a:r>
              <a:rPr lang="en-US" altLang="en-US" sz="1400" dirty="0"/>
              <a:t> A group therefore contains any number of test methods.</a:t>
            </a:r>
          </a:p>
          <a:p>
            <a:pPr marL="285750" lvl="1" indent="-285750">
              <a:buFont typeface="Arial" panose="020B0604020202020204" pitchFamily="34" charset="0"/>
              <a:buChar char="•"/>
            </a:pPr>
            <a:r>
              <a:rPr lang="en-US" altLang="en-US" sz="1400" dirty="0"/>
              <a:t> Groups can span classes.</a:t>
            </a:r>
          </a:p>
          <a:p>
            <a:pPr marL="285750" lvl="1" indent="-285750">
              <a:buFont typeface="Arial" panose="020B0604020202020204" pitchFamily="34" charset="0"/>
              <a:buChar char="•"/>
            </a:pPr>
            <a:r>
              <a:rPr lang="en-US" altLang="en-US" sz="1400" dirty="0"/>
              <a:t> Groups can also be externally defined (TestNG xml configuration file).</a:t>
            </a:r>
          </a:p>
          <a:p>
            <a:pPr marL="285750" lvl="1" indent="-285750">
              <a:buFont typeface="Arial" panose="020B0604020202020204" pitchFamily="34" charset="0"/>
              <a:buChar char="•"/>
            </a:pPr>
            <a:r>
              <a:rPr lang="en-US" altLang="en-US" sz="1400" dirty="0"/>
              <a:t> A group is identified by a unique string (don’t use white space).</a:t>
            </a:r>
          </a:p>
          <a:p>
            <a:pPr marL="285750" lvl="1" indent="-285750">
              <a:buFont typeface="Arial" panose="020B0604020202020204" pitchFamily="34" charset="0"/>
              <a:buChar char="•"/>
            </a:pPr>
            <a:r>
              <a:rPr lang="en-US" altLang="en-US" sz="1400" dirty="0"/>
              <a:t> There are no pre-defined group names.</a:t>
            </a:r>
          </a:p>
          <a:p>
            <a:pPr marL="285750" lvl="1" indent="-285750">
              <a:buFont typeface="Arial" panose="020B0604020202020204" pitchFamily="34" charset="0"/>
              <a:buChar char="•"/>
            </a:pPr>
            <a:r>
              <a:rPr lang="en-US" altLang="en-US" sz="1400" dirty="0"/>
              <a:t> E.g., “slow”, “fast”, “</a:t>
            </a:r>
            <a:r>
              <a:rPr lang="en-US" altLang="en-US" sz="1400" dirty="0" err="1"/>
              <a:t>gui</a:t>
            </a:r>
            <a:r>
              <a:rPr lang="en-US" altLang="en-US" sz="1400" dirty="0"/>
              <a:t>”, “check-in”, “week-end” “unit”,“regression”,“integration”,“</a:t>
            </a:r>
            <a:r>
              <a:rPr lang="en-US" altLang="en-US" sz="1400" dirty="0" err="1"/>
              <a:t>broken.unknownReason</a:t>
            </a:r>
            <a:r>
              <a:rPr lang="en-US" altLang="en-US" sz="1400" dirty="0"/>
              <a:t>”</a:t>
            </a:r>
          </a:p>
          <a:p>
            <a:pPr lvl="2">
              <a:lnSpc>
                <a:spcPct val="80000"/>
              </a:lnSpc>
              <a:buFont typeface="Wingdings" panose="05000000000000000000" pitchFamily="2" charset="2"/>
              <a:buNone/>
            </a:pPr>
            <a:endParaRPr lang="en-US" altLang="en-US" sz="1350" dirty="0"/>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2579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bwMode="auto">
          <a:xfrm>
            <a:off x="357510" y="353799"/>
            <a:ext cx="6015550" cy="6124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2194" tIns="31098" rIns="62194" bIns="31098" numCol="1" rtlCol="0" anchor="t" anchorCtr="0" compatLnSpc="1">
            <a:prstTxWarp prst="textNoShape">
              <a:avLst/>
            </a:prstTxWarp>
            <a:noAutofit/>
          </a:bodyPr>
          <a:lstStyle/>
          <a:p>
            <a:r>
              <a:rPr lang="en-US" altLang="en-US" dirty="0" smtClean="0"/>
              <a:t>Including/Excluding </a:t>
            </a:r>
            <a:r>
              <a:rPr lang="en-US" altLang="en-US" dirty="0"/>
              <a:t>groups</a:t>
            </a:r>
          </a:p>
        </p:txBody>
      </p:sp>
      <p:sp>
        <p:nvSpPr>
          <p:cNvPr id="395267" name="Rectangle 3"/>
          <p:cNvSpPr>
            <a:spLocks noGrp="1" noChangeArrowheads="1"/>
          </p:cNvSpPr>
          <p:nvPr>
            <p:ph type="body" idx="1"/>
          </p:nvPr>
        </p:nvSpPr>
        <p:spPr>
          <a:xfrm>
            <a:off x="453762" y="869972"/>
            <a:ext cx="7779946" cy="3219768"/>
          </a:xfrm>
        </p:spPr>
        <p:txBody>
          <a:bodyPr>
            <a:normAutofit fontScale="77500" lnSpcReduction="20000"/>
          </a:bodyPr>
          <a:lstStyle/>
          <a:p>
            <a:pPr marL="285750" lvl="1" indent="-285750">
              <a:lnSpc>
                <a:spcPct val="110000"/>
              </a:lnSpc>
              <a:buFont typeface="Arial" panose="020B0604020202020204" pitchFamily="34" charset="0"/>
              <a:buChar char="•"/>
            </a:pPr>
            <a:r>
              <a:rPr lang="en-US" altLang="en-US" sz="1500" dirty="0"/>
              <a:t>Sometimes, tests break and you can’t fix them just now</a:t>
            </a:r>
          </a:p>
          <a:p>
            <a:pPr marL="285750" lvl="1" indent="-285750">
              <a:lnSpc>
                <a:spcPct val="110000"/>
              </a:lnSpc>
              <a:buFont typeface="Arial" panose="020B0604020202020204" pitchFamily="34" charset="0"/>
              <a:buChar char="•"/>
            </a:pPr>
            <a:r>
              <a:rPr lang="en-US" altLang="en-US" sz="1500" dirty="0"/>
              <a:t>With JUnit:  comment out the broken tests and hope you won’t forget to turn them back on before you ship</a:t>
            </a:r>
          </a:p>
          <a:p>
            <a:pPr marL="285750" lvl="1" indent="-285750">
              <a:lnSpc>
                <a:spcPct val="110000"/>
              </a:lnSpc>
              <a:buFont typeface="Arial" panose="020B0604020202020204" pitchFamily="34" charset="0"/>
              <a:buChar char="•"/>
            </a:pPr>
            <a:r>
              <a:rPr lang="en-US" altLang="en-US" sz="1500" dirty="0"/>
              <a:t>With TestNG:  define a “broken” group and have it excluded of all your runs.  Move any test method that fails into this group</a:t>
            </a:r>
          </a:p>
          <a:p>
            <a:pPr marL="285750" lvl="1" indent="-285750">
              <a:lnSpc>
                <a:spcPct val="110000"/>
              </a:lnSpc>
              <a:buFont typeface="Arial" panose="020B0604020202020204" pitchFamily="34" charset="0"/>
              <a:buChar char="•"/>
            </a:pPr>
            <a:r>
              <a:rPr lang="en-US" altLang="en-US" sz="1500" dirty="0"/>
              <a:t>Later:  just look for all the tests in the “broken” group, fix them and remove them from this group</a:t>
            </a:r>
          </a:p>
          <a:p>
            <a:endParaRPr lang="en-US" altLang="en-US" sz="1400" b="0" dirty="0">
              <a:solidFill>
                <a:schemeClr val="tx1"/>
              </a:solidFill>
            </a:endParaRPr>
          </a:p>
          <a:p>
            <a:pPr marL="0" lvl="1" indent="0">
              <a:lnSpc>
                <a:spcPct val="110000"/>
              </a:lnSpc>
              <a:buNone/>
            </a:pPr>
            <a:r>
              <a:rPr lang="en-US" altLang="en-US" sz="1400" b="0" dirty="0">
                <a:solidFill>
                  <a:schemeClr val="tx1"/>
                </a:solidFill>
              </a:rPr>
              <a:t> &lt;</a:t>
            </a:r>
            <a:r>
              <a:rPr lang="en-US" altLang="en-US" sz="1800" dirty="0"/>
              <a:t>test name=“</a:t>
            </a:r>
            <a:r>
              <a:rPr lang="en-US" altLang="en-US" sz="1800" dirty="0" err="1"/>
              <a:t>DBTest</a:t>
            </a:r>
            <a:r>
              <a:rPr lang="en-US" altLang="en-US" sz="1800" dirty="0"/>
              <a:t>"&gt;</a:t>
            </a:r>
          </a:p>
          <a:p>
            <a:pPr marL="0" lvl="1" indent="0">
              <a:lnSpc>
                <a:spcPct val="110000"/>
              </a:lnSpc>
              <a:buNone/>
            </a:pPr>
            <a:r>
              <a:rPr lang="en-US" altLang="en-US" sz="1800" dirty="0"/>
              <a:t>    &lt;groups&gt;</a:t>
            </a:r>
          </a:p>
          <a:p>
            <a:pPr marL="0" lvl="1" indent="0">
              <a:lnSpc>
                <a:spcPct val="110000"/>
              </a:lnSpc>
              <a:buNone/>
            </a:pPr>
            <a:r>
              <a:rPr lang="en-US" altLang="en-US" sz="1800" dirty="0"/>
              <a:t> </a:t>
            </a:r>
            <a:r>
              <a:rPr lang="en-US" altLang="en-US" sz="1800" dirty="0" smtClean="0"/>
              <a:t>        </a:t>
            </a:r>
            <a:r>
              <a:rPr lang="en-US" altLang="en-US" sz="1800" dirty="0"/>
              <a:t>&lt;run&gt;</a:t>
            </a:r>
          </a:p>
          <a:p>
            <a:pPr marL="0" lvl="1" indent="0">
              <a:lnSpc>
                <a:spcPct val="110000"/>
              </a:lnSpc>
              <a:buNone/>
            </a:pPr>
            <a:r>
              <a:rPr lang="en-US" altLang="en-US" sz="1800" dirty="0"/>
              <a:t>       </a:t>
            </a:r>
            <a:r>
              <a:rPr lang="en-US" altLang="en-US" sz="1800" dirty="0"/>
              <a:t> </a:t>
            </a:r>
            <a:r>
              <a:rPr lang="en-US" altLang="en-US" sz="1800" dirty="0" smtClean="0"/>
              <a:t>    </a:t>
            </a:r>
            <a:r>
              <a:rPr lang="en-US" altLang="en-US" sz="1800" dirty="0"/>
              <a:t>&lt;exclude name=“broken.*" /&gt;</a:t>
            </a:r>
          </a:p>
          <a:p>
            <a:pPr marL="0" lvl="1" indent="0">
              <a:lnSpc>
                <a:spcPct val="110000"/>
              </a:lnSpc>
              <a:buNone/>
            </a:pPr>
            <a:r>
              <a:rPr lang="en-US" altLang="en-US" sz="1800" dirty="0"/>
              <a:t>        </a:t>
            </a:r>
            <a:r>
              <a:rPr lang="en-US" altLang="en-US" sz="1800" dirty="0" smtClean="0"/>
              <a:t>    &lt;</a:t>
            </a:r>
            <a:r>
              <a:rPr lang="en-US" altLang="en-US" sz="1800" dirty="0"/>
              <a:t>include name=“functional.*” /&gt;</a:t>
            </a:r>
          </a:p>
          <a:p>
            <a:pPr marL="0" lvl="1" indent="0">
              <a:lnSpc>
                <a:spcPct val="110000"/>
              </a:lnSpc>
              <a:buNone/>
            </a:pPr>
            <a:r>
              <a:rPr lang="en-US" altLang="en-US" sz="1800" dirty="0"/>
              <a:t>     </a:t>
            </a:r>
            <a:r>
              <a:rPr lang="en-US" altLang="en-US" sz="1800" dirty="0" smtClean="0"/>
              <a:t>    &lt;/</a:t>
            </a:r>
            <a:r>
              <a:rPr lang="en-US" altLang="en-US" sz="1800" dirty="0"/>
              <a:t>run&gt;</a:t>
            </a:r>
          </a:p>
          <a:p>
            <a:pPr marL="0" lvl="1" indent="0">
              <a:lnSpc>
                <a:spcPct val="110000"/>
              </a:lnSpc>
              <a:buNone/>
            </a:pPr>
            <a:r>
              <a:rPr lang="en-US" altLang="en-US" sz="1800" dirty="0"/>
              <a:t>    &lt;/groups&gt;</a:t>
            </a:r>
          </a:p>
        </p:txBody>
      </p:sp>
      <p:pic>
        <p:nvPicPr>
          <p:cNvPr id="39527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5619" y="2054806"/>
            <a:ext cx="1303697" cy="203493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a:grpSpLocks noChangeAspect="1"/>
          </p:cNvGrpSpPr>
          <p:nvPr/>
        </p:nvGrpSpPr>
        <p:grpSpPr>
          <a:xfrm>
            <a:off x="8343900" y="378916"/>
            <a:ext cx="407194" cy="395288"/>
            <a:chOff x="5822950" y="3163888"/>
            <a:chExt cx="542925" cy="527050"/>
          </a:xfrm>
        </p:grpSpPr>
        <p:sp>
          <p:nvSpPr>
            <p:cNvPr id="6"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7"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605542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bwMode="auto">
          <a:xfrm>
            <a:off x="427622" y="412512"/>
            <a:ext cx="6172849" cy="398761"/>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2194" tIns="31098" rIns="62194" bIns="31098" numCol="1" rtlCol="0" anchor="t" anchorCtr="0" compatLnSpc="1">
            <a:prstTxWarp prst="textNoShape">
              <a:avLst/>
            </a:prstTxWarp>
            <a:noAutofit/>
          </a:bodyPr>
          <a:lstStyle/>
          <a:p>
            <a:pPr>
              <a:spcBef>
                <a:spcPts val="0"/>
              </a:spcBef>
              <a:spcAft>
                <a:spcPts val="400"/>
              </a:spcAft>
              <a:buSzPct val="100000"/>
            </a:pPr>
            <a:r>
              <a:rPr lang="en-US" altLang="en-US" dirty="0"/>
              <a:t>Dependent methods</a:t>
            </a:r>
            <a:endParaRPr lang="en-US" altLang="en-US" sz="1800" b="0" dirty="0">
              <a:solidFill>
                <a:schemeClr val="tx1"/>
              </a:solidFill>
              <a:ea typeface="+mn-ea"/>
            </a:endParaRPr>
          </a:p>
        </p:txBody>
      </p:sp>
      <p:sp>
        <p:nvSpPr>
          <p:cNvPr id="502787" name="Rectangle 3"/>
          <p:cNvSpPr>
            <a:spLocks noGrp="1" noChangeArrowheads="1"/>
          </p:cNvSpPr>
          <p:nvPr>
            <p:ph type="body" idx="1"/>
          </p:nvPr>
        </p:nvSpPr>
        <p:spPr>
          <a:xfrm>
            <a:off x="508763" y="999110"/>
            <a:ext cx="7904419" cy="3219768"/>
          </a:xfrm>
        </p:spPr>
        <p:txBody>
          <a:bodyPr/>
          <a:lstStyle/>
          <a:p>
            <a:pPr marL="0" indent="0">
              <a:buNone/>
            </a:pPr>
            <a:r>
              <a:rPr lang="en-US" altLang="en-US" sz="1497" dirty="0">
                <a:solidFill>
                  <a:schemeClr val="tx1"/>
                </a:solidFill>
              </a:rPr>
              <a:t>Problem:  certain test methods depend on the successful prior run of other test methods.</a:t>
            </a:r>
          </a:p>
          <a:p>
            <a:pPr marL="0" indent="0">
              <a:buNone/>
            </a:pPr>
            <a:r>
              <a:rPr lang="en-US" altLang="en-US" sz="1497" dirty="0">
                <a:solidFill>
                  <a:schemeClr val="tx1"/>
                </a:solidFill>
              </a:rPr>
              <a:t>Example: testing a web server:</a:t>
            </a:r>
          </a:p>
          <a:p>
            <a:pPr marL="285750" lvl="1" indent="-285750">
              <a:buFont typeface="Arial" panose="020B0604020202020204" pitchFamily="34" charset="0"/>
              <a:buChar char="•"/>
            </a:pPr>
            <a:r>
              <a:rPr lang="en-US" altLang="en-US" dirty="0"/>
              <a:t>One test method that launches the server (launch())</a:t>
            </a:r>
          </a:p>
          <a:p>
            <a:pPr marL="285750" lvl="1" indent="-285750">
              <a:buFont typeface="Arial" panose="020B0604020202020204" pitchFamily="34" charset="0"/>
              <a:buChar char="•"/>
            </a:pPr>
            <a:r>
              <a:rPr lang="en-US" altLang="en-US" dirty="0"/>
              <a:t>One test method that pings the server (ping())</a:t>
            </a:r>
          </a:p>
          <a:p>
            <a:pPr marL="285750" lvl="1" indent="-285750">
              <a:buFont typeface="Arial" panose="020B0604020202020204" pitchFamily="34" charset="0"/>
              <a:buChar char="•"/>
            </a:pPr>
            <a:r>
              <a:rPr lang="en-US" altLang="en-US" dirty="0"/>
              <a:t>Twenty methods that test various functionalities of the server (test1() … test20())</a:t>
            </a:r>
          </a:p>
          <a:p>
            <a:pPr marL="285750" lvl="1" indent="-285750">
              <a:buFont typeface="Arial" panose="020B0604020202020204" pitchFamily="34" charset="0"/>
              <a:buChar char="•"/>
            </a:pPr>
            <a:r>
              <a:rPr lang="en-US" altLang="en-US" dirty="0"/>
              <a:t>Problem:  server is launched but ping() fails</a:t>
            </a:r>
          </a:p>
          <a:p>
            <a:pPr marL="285750" lvl="1" indent="-285750">
              <a:buFont typeface="Arial" panose="020B0604020202020204" pitchFamily="34" charset="0"/>
              <a:buChar char="•"/>
            </a:pPr>
            <a:r>
              <a:rPr lang="en-US" altLang="en-US" dirty="0"/>
              <a:t>Scenario tricky to achieve with JUnit</a:t>
            </a:r>
          </a:p>
          <a:p>
            <a:pPr marL="285750" lvl="1" indent="-285750">
              <a:buFont typeface="Arial" panose="020B0604020202020204" pitchFamily="34" charset="0"/>
              <a:buChar char="•"/>
            </a:pPr>
            <a:r>
              <a:rPr lang="en-US" altLang="en-US" dirty="0"/>
              <a:t>Result: 1 PASSED and 21 FAILURES</a:t>
            </a:r>
          </a:p>
          <a:p>
            <a:pPr lvl="1">
              <a:buFont typeface="Times" panose="02020603050405020304" pitchFamily="18" charset="0"/>
              <a:buNone/>
            </a:pPr>
            <a:r>
              <a:rPr lang="en-US" altLang="en-US" b="0" dirty="0">
                <a:solidFill>
                  <a:srgbClr val="FF0000"/>
                </a:solidFill>
                <a:sym typeface="Wingdings" panose="05000000000000000000" pitchFamily="2" charset="2"/>
              </a:rPr>
              <a:t> </a:t>
            </a:r>
            <a:r>
              <a:rPr lang="en-US" altLang="en-US" dirty="0" smtClean="0">
                <a:solidFill>
                  <a:srgbClr val="FF0000"/>
                </a:solidFill>
                <a:sym typeface="Wingdings" panose="05000000000000000000" pitchFamily="2" charset="2"/>
              </a:rPr>
              <a:t>Onshore team</a:t>
            </a:r>
            <a:r>
              <a:rPr lang="en-US" altLang="en-US" b="0" dirty="0" smtClean="0">
                <a:solidFill>
                  <a:srgbClr val="FF0000"/>
                </a:solidFill>
                <a:sym typeface="Wingdings" panose="05000000000000000000" pitchFamily="2" charset="2"/>
              </a:rPr>
              <a:t> </a:t>
            </a:r>
            <a:r>
              <a:rPr lang="en-US" altLang="en-US" b="0" dirty="0">
                <a:solidFill>
                  <a:srgbClr val="FF0000"/>
                </a:solidFill>
                <a:sym typeface="Wingdings" panose="05000000000000000000" pitchFamily="2" charset="2"/>
              </a:rPr>
              <a:t>freaks out and calls you on a </a:t>
            </a:r>
            <a:r>
              <a:rPr lang="en-US" altLang="en-US" b="0" dirty="0" smtClean="0">
                <a:solidFill>
                  <a:srgbClr val="FF0000"/>
                </a:solidFill>
                <a:sym typeface="Wingdings" panose="05000000000000000000" pitchFamily="2" charset="2"/>
              </a:rPr>
              <a:t>Saturday night </a:t>
            </a:r>
            <a:r>
              <a:rPr lang="en-US" altLang="en-US" b="0" dirty="0">
                <a:solidFill>
                  <a:srgbClr val="FF0000"/>
                </a:solidFill>
                <a:sym typeface="Wingdings" panose="05000000000000000000" pitchFamily="2" charset="2"/>
              </a:rPr>
              <a:t>during </a:t>
            </a:r>
            <a:r>
              <a:rPr lang="en-US" altLang="en-US" b="0" dirty="0" smtClean="0">
                <a:solidFill>
                  <a:srgbClr val="FF0000"/>
                </a:solidFill>
                <a:sym typeface="Wingdings" panose="05000000000000000000" pitchFamily="2" charset="2"/>
              </a:rPr>
              <a:t>your club party.</a:t>
            </a:r>
            <a:endParaRPr lang="en-US" altLang="en-US" b="0" dirty="0">
              <a:solidFill>
                <a:srgbClr val="FF0000"/>
              </a:solidFill>
            </a:endParaRPr>
          </a:p>
        </p:txBody>
      </p:sp>
      <p:pic>
        <p:nvPicPr>
          <p:cNvPr id="5027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3223" y="2865542"/>
            <a:ext cx="920257" cy="114708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a:grpSpLocks noChangeAspect="1"/>
          </p:cNvGrpSpPr>
          <p:nvPr/>
        </p:nvGrpSpPr>
        <p:grpSpPr>
          <a:xfrm>
            <a:off x="8343900" y="378916"/>
            <a:ext cx="407194" cy="395288"/>
            <a:chOff x="5822950" y="3163888"/>
            <a:chExt cx="542925" cy="527050"/>
          </a:xfrm>
        </p:grpSpPr>
        <p:sp>
          <p:nvSpPr>
            <p:cNvPr id="6"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7"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207806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016F8AB-BCEA-4347-8BA6-BE776009BC89}" type="slidenum">
              <a:rPr lang="en-US" smtClean="0">
                <a:solidFill>
                  <a:srgbClr val="617D78"/>
                </a:solidFill>
              </a:rPr>
              <a:pPr/>
              <a:t>2</a:t>
            </a:fld>
            <a:endParaRPr lang="en-US">
              <a:solidFill>
                <a:srgbClr val="617D78"/>
              </a:solidFill>
            </a:endParaRPr>
          </a:p>
        </p:txBody>
      </p:sp>
      <p:sp>
        <p:nvSpPr>
          <p:cNvPr id="6" name="Title 3"/>
          <p:cNvSpPr>
            <a:spLocks noGrp="1"/>
          </p:cNvSpPr>
          <p:nvPr>
            <p:ph type="title"/>
          </p:nvPr>
        </p:nvSpPr>
        <p:spPr>
          <a:xfrm>
            <a:off x="440012" y="378917"/>
            <a:ext cx="7797752" cy="323165"/>
          </a:xfrm>
        </p:spPr>
        <p:txBody>
          <a:bodyPr/>
          <a:lstStyle/>
          <a:p>
            <a:r>
              <a:rPr lang="en-US" sz="4000" dirty="0" smtClean="0">
                <a:latin typeface="HP Simplified" panose="020B0604020204020204" pitchFamily="34" charset="0"/>
              </a:rPr>
              <a:t>Agenda</a:t>
            </a:r>
            <a:endParaRPr lang="en-GB" sz="1050" b="0" dirty="0">
              <a:latin typeface="HP Simplified" panose="020B0604020204020204" pitchFamily="34" charset="0"/>
            </a:endParaRPr>
          </a:p>
        </p:txBody>
      </p:sp>
      <p:sp>
        <p:nvSpPr>
          <p:cNvPr id="7" name="TextBox 6"/>
          <p:cNvSpPr txBox="1"/>
          <p:nvPr/>
        </p:nvSpPr>
        <p:spPr>
          <a:xfrm>
            <a:off x="137504" y="931026"/>
            <a:ext cx="8549295" cy="3690850"/>
          </a:xfrm>
          <a:prstGeom prst="rect">
            <a:avLst/>
          </a:prstGeom>
          <a:noFill/>
        </p:spPr>
        <p:txBody>
          <a:bodyPr wrap="square" lIns="0" tIns="0" rIns="0" bIns="0" rtlCol="0">
            <a:noAutofit/>
          </a:bodyPr>
          <a:lstStyle/>
          <a:p>
            <a:pPr marL="628650" lvl="1" indent="-171450" algn="just">
              <a:lnSpc>
                <a:spcPct val="150000"/>
              </a:lnSpc>
              <a:buFont typeface="Arial" panose="020B0604020202020204" pitchFamily="34" charset="0"/>
              <a:buChar char="•"/>
            </a:pPr>
            <a:r>
              <a:rPr lang="en-US" sz="1600" dirty="0" smtClean="0">
                <a:latin typeface="HP Simplified" panose="020B0604020204020204" pitchFamily="34" charset="0"/>
              </a:rPr>
              <a:t>Introduction to TestNG</a:t>
            </a:r>
            <a:endParaRPr lang="en-US" sz="1600" dirty="0" smtClean="0">
              <a:latin typeface="HP Simplified" panose="020B0604020204020204" pitchFamily="34" charset="0"/>
            </a:endParaRPr>
          </a:p>
          <a:p>
            <a:pPr marL="628650" lvl="1" indent="-171450" algn="just">
              <a:lnSpc>
                <a:spcPct val="150000"/>
              </a:lnSpc>
              <a:buFont typeface="Arial" panose="020B0604020202020204" pitchFamily="34" charset="0"/>
              <a:buChar char="•"/>
            </a:pPr>
            <a:r>
              <a:rPr lang="en-US" sz="1600" dirty="0" smtClean="0">
                <a:latin typeface="HP Simplified" panose="020B0604020204020204" pitchFamily="34" charset="0"/>
              </a:rPr>
              <a:t>Installation Guide </a:t>
            </a:r>
            <a:r>
              <a:rPr lang="en-US" sz="1600" dirty="0" smtClean="0">
                <a:latin typeface="HP Simplified" panose="020B0604020204020204" pitchFamily="34" charset="0"/>
              </a:rPr>
              <a:t>for Eclipse </a:t>
            </a:r>
            <a:endParaRPr lang="en-US" sz="1600" dirty="0" smtClean="0">
              <a:latin typeface="HP Simplified" panose="020B0604020204020204" pitchFamily="34" charset="0"/>
            </a:endParaRPr>
          </a:p>
          <a:p>
            <a:pPr marL="628650" lvl="1" indent="-171450" algn="just">
              <a:lnSpc>
                <a:spcPct val="150000"/>
              </a:lnSpc>
              <a:buFont typeface="Arial" panose="020B0604020202020204" pitchFamily="34" charset="0"/>
              <a:buChar char="•"/>
            </a:pPr>
            <a:r>
              <a:rPr lang="en-US" sz="1600" dirty="0" smtClean="0">
                <a:latin typeface="HP Simplified" panose="020B0604020204020204" pitchFamily="34" charset="0"/>
              </a:rPr>
              <a:t>Features</a:t>
            </a:r>
          </a:p>
          <a:p>
            <a:pPr marL="628650" lvl="1" indent="-171450" algn="just">
              <a:lnSpc>
                <a:spcPct val="150000"/>
              </a:lnSpc>
              <a:buFont typeface="Arial" panose="020B0604020202020204" pitchFamily="34" charset="0"/>
              <a:buChar char="•"/>
            </a:pPr>
            <a:r>
              <a:rPr lang="en-US" sz="1600" dirty="0" smtClean="0">
                <a:latin typeface="HP Simplified" panose="020B0604020204020204" pitchFamily="34" charset="0"/>
              </a:rPr>
              <a:t>A comparison to Junit </a:t>
            </a:r>
            <a:endParaRPr lang="en-US" sz="1600" dirty="0" smtClean="0">
              <a:latin typeface="HP Simplified" panose="020B0604020204020204" pitchFamily="34" charset="0"/>
            </a:endParaRPr>
          </a:p>
          <a:p>
            <a:pPr marL="628650" lvl="1" indent="-171450" algn="just">
              <a:lnSpc>
                <a:spcPct val="150000"/>
              </a:lnSpc>
              <a:buFont typeface="Arial" panose="020B0604020202020204" pitchFamily="34" charset="0"/>
              <a:buChar char="•"/>
            </a:pPr>
            <a:r>
              <a:rPr lang="en-US" sz="1600" dirty="0" smtClean="0">
                <a:latin typeface="HP Simplified" panose="020B0604020204020204" pitchFamily="34" charset="0"/>
              </a:rPr>
              <a:t>Benefits of TestNG</a:t>
            </a:r>
          </a:p>
          <a:p>
            <a:pPr marL="628650" lvl="1" indent="-171450" algn="just">
              <a:lnSpc>
                <a:spcPct val="150000"/>
              </a:lnSpc>
              <a:buFont typeface="Arial" panose="020B0604020202020204" pitchFamily="34" charset="0"/>
              <a:buChar char="•"/>
            </a:pPr>
            <a:r>
              <a:rPr lang="en-US" sz="1600" dirty="0" smtClean="0">
                <a:latin typeface="HP Simplified" panose="020B0604020204020204" pitchFamily="34" charset="0"/>
              </a:rPr>
              <a:t>Basic Annotations </a:t>
            </a:r>
          </a:p>
          <a:p>
            <a:pPr marL="628650" lvl="1" indent="-171450" algn="just">
              <a:lnSpc>
                <a:spcPct val="150000"/>
              </a:lnSpc>
              <a:buFont typeface="Arial" panose="020B0604020202020204" pitchFamily="34" charset="0"/>
              <a:buChar char="•"/>
            </a:pPr>
            <a:r>
              <a:rPr lang="en-US" sz="1600" dirty="0" smtClean="0">
                <a:latin typeface="HP Simplified" panose="020B0604020204020204" pitchFamily="34" charset="0"/>
              </a:rPr>
              <a:t>testNg.xml</a:t>
            </a:r>
          </a:p>
          <a:p>
            <a:pPr marL="628650" lvl="1" indent="-171450" algn="just">
              <a:lnSpc>
                <a:spcPct val="150000"/>
              </a:lnSpc>
              <a:buFont typeface="Arial" panose="020B0604020202020204" pitchFamily="34" charset="0"/>
              <a:buChar char="•"/>
            </a:pPr>
            <a:r>
              <a:rPr lang="en-US" sz="1600" dirty="0" smtClean="0">
                <a:latin typeface="HP Simplified" panose="020B0604020204020204" pitchFamily="34" charset="0"/>
              </a:rPr>
              <a:t>TestNG Reports </a:t>
            </a:r>
          </a:p>
          <a:p>
            <a:pPr marL="628650" lvl="1" indent="-171450" algn="just">
              <a:lnSpc>
                <a:spcPct val="150000"/>
              </a:lnSpc>
              <a:buFont typeface="Arial" panose="020B0604020202020204" pitchFamily="34" charset="0"/>
              <a:buChar char="•"/>
            </a:pPr>
            <a:r>
              <a:rPr lang="en-US" sz="1600" dirty="0" smtClean="0">
                <a:latin typeface="HP Simplified" panose="020B0604020204020204" pitchFamily="34" charset="0"/>
              </a:rPr>
              <a:t>More on Annotations </a:t>
            </a:r>
          </a:p>
          <a:p>
            <a:pPr marL="628650" lvl="1" indent="-171450" algn="just">
              <a:lnSpc>
                <a:spcPct val="150000"/>
              </a:lnSpc>
              <a:buFont typeface="Arial" panose="020B0604020202020204" pitchFamily="34" charset="0"/>
              <a:buChar char="•"/>
            </a:pPr>
            <a:r>
              <a:rPr lang="en-US" sz="1600" dirty="0" smtClean="0">
                <a:latin typeface="HP Simplified" panose="020B0604020204020204" pitchFamily="34" charset="0"/>
              </a:rPr>
              <a:t>Code Demo</a:t>
            </a:r>
            <a:endParaRPr lang="en-US" sz="1600" dirty="0" smtClean="0">
              <a:latin typeface="HP Simplified" panose="020B0604020204020204" pitchFamily="34" charset="0"/>
            </a:endParaRPr>
          </a:p>
          <a:p>
            <a:pPr marL="628650" lvl="1" indent="-171450" algn="just">
              <a:lnSpc>
                <a:spcPct val="150000"/>
              </a:lnSpc>
              <a:buFont typeface="Arial" panose="020B0604020202020204" pitchFamily="34" charset="0"/>
              <a:buChar char="•"/>
            </a:pPr>
            <a:endParaRPr lang="en-US" sz="1600" dirty="0" smtClean="0">
              <a:latin typeface="HP Simplified" panose="020B0604020204020204" pitchFamily="34" charset="0"/>
            </a:endParaRPr>
          </a:p>
          <a:p>
            <a:pPr marL="628650" lvl="1" indent="-171450" algn="just">
              <a:lnSpc>
                <a:spcPct val="150000"/>
              </a:lnSpc>
              <a:buFont typeface="Arial" panose="020B0604020202020204" pitchFamily="34" charset="0"/>
              <a:buChar char="•"/>
            </a:pPr>
            <a:endParaRPr lang="en-US" sz="1600" dirty="0" smtClean="0">
              <a:latin typeface="HP Simplified" panose="020B0604020204020204" pitchFamily="34" charset="0"/>
            </a:endParaRPr>
          </a:p>
          <a:p>
            <a:pPr lvl="1" algn="just">
              <a:lnSpc>
                <a:spcPct val="150000"/>
              </a:lnSpc>
            </a:pPr>
            <a:endParaRPr lang="en-US" sz="1600" dirty="0" smtClean="0">
              <a:latin typeface="HP Simplified" panose="020B0604020204020204" pitchFamily="34" charset="0"/>
            </a:endParaRPr>
          </a:p>
        </p:txBody>
      </p:sp>
      <p:grpSp>
        <p:nvGrpSpPr>
          <p:cNvPr id="8" name="Group 7"/>
          <p:cNvGrpSpPr>
            <a:grpSpLocks noChangeAspect="1"/>
          </p:cNvGrpSpPr>
          <p:nvPr/>
        </p:nvGrpSpPr>
        <p:grpSpPr>
          <a:xfrm>
            <a:off x="8343900" y="378916"/>
            <a:ext cx="407194" cy="395288"/>
            <a:chOff x="5822950" y="3163888"/>
            <a:chExt cx="542925" cy="527050"/>
          </a:xfrm>
        </p:grpSpPr>
        <p:sp>
          <p:nvSpPr>
            <p:cNvPr id="9"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0"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85999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bwMode="auto">
          <a:xfrm>
            <a:off x="371259" y="371766"/>
            <a:ext cx="4654209" cy="66103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2194" tIns="31098" rIns="62194" bIns="31098" numCol="1" rtlCol="0" anchor="t" anchorCtr="0" compatLnSpc="1">
            <a:prstTxWarp prst="textNoShape">
              <a:avLst/>
            </a:prstTxWarp>
            <a:noAutofit/>
          </a:bodyPr>
          <a:lstStyle/>
          <a:p>
            <a:r>
              <a:rPr lang="en-US" altLang="en-US" dirty="0"/>
              <a:t>Dependent methods</a:t>
            </a:r>
          </a:p>
        </p:txBody>
      </p:sp>
      <p:sp>
        <p:nvSpPr>
          <p:cNvPr id="506883" name="Rectangle 3"/>
          <p:cNvSpPr>
            <a:spLocks noGrp="1" noChangeArrowheads="1"/>
          </p:cNvSpPr>
          <p:nvPr>
            <p:ph type="body" idx="1"/>
          </p:nvPr>
        </p:nvSpPr>
        <p:spPr>
          <a:xfrm>
            <a:off x="467512" y="893774"/>
            <a:ext cx="7981543" cy="3155712"/>
          </a:xfrm>
        </p:spPr>
        <p:txBody>
          <a:bodyPr>
            <a:normAutofit fontScale="77500" lnSpcReduction="20000"/>
          </a:bodyPr>
          <a:lstStyle/>
          <a:p>
            <a:pPr marL="0" indent="0">
              <a:buNone/>
            </a:pPr>
            <a:r>
              <a:rPr lang="en-US" altLang="en-US" sz="1400" b="0" dirty="0">
                <a:solidFill>
                  <a:schemeClr val="tx1"/>
                </a:solidFill>
              </a:rPr>
              <a:t>Back to the Web server testing </a:t>
            </a:r>
            <a:r>
              <a:rPr lang="en-US" altLang="en-US" sz="1400" b="0" dirty="0" smtClean="0">
                <a:solidFill>
                  <a:schemeClr val="tx1"/>
                </a:solidFill>
              </a:rPr>
              <a:t>example:</a:t>
            </a:r>
          </a:p>
          <a:p>
            <a:pPr marL="0" indent="0">
              <a:buNone/>
            </a:pPr>
            <a:r>
              <a:rPr lang="en-US" altLang="en-US" sz="1400" dirty="0" smtClean="0">
                <a:solidFill>
                  <a:schemeClr val="tx1"/>
                </a:solidFill>
              </a:rPr>
              <a:t>Dependencies</a:t>
            </a:r>
            <a:r>
              <a:rPr lang="en-US" altLang="en-US" sz="1400" dirty="0">
                <a:solidFill>
                  <a:schemeClr val="tx1"/>
                </a:solidFill>
              </a:rPr>
              <a:t>:  launch </a:t>
            </a:r>
            <a:r>
              <a:rPr lang="en-US" altLang="en-US" sz="1400" dirty="0">
                <a:solidFill>
                  <a:schemeClr val="tx1"/>
                </a:solidFill>
                <a:sym typeface="Wingdings" panose="05000000000000000000" pitchFamily="2" charset="2"/>
              </a:rPr>
              <a:t> </a:t>
            </a:r>
            <a:r>
              <a:rPr lang="en-US" altLang="en-US" sz="1400" dirty="0" err="1">
                <a:solidFill>
                  <a:schemeClr val="tx1"/>
                </a:solidFill>
                <a:sym typeface="Wingdings" panose="05000000000000000000" pitchFamily="2" charset="2"/>
              </a:rPr>
              <a:t>init</a:t>
            </a:r>
            <a:r>
              <a:rPr lang="en-US" altLang="en-US" sz="1400" dirty="0">
                <a:solidFill>
                  <a:schemeClr val="tx1"/>
                </a:solidFill>
                <a:sym typeface="Wingdings" panose="05000000000000000000" pitchFamily="2" charset="2"/>
              </a:rPr>
              <a:t>  tests</a:t>
            </a:r>
            <a:endParaRPr lang="en-US" altLang="en-US" sz="1400" dirty="0">
              <a:solidFill>
                <a:schemeClr val="tx1"/>
              </a:solidFill>
            </a:endParaRPr>
          </a:p>
          <a:p>
            <a:endParaRPr lang="en-US" altLang="en-US" sz="1400" b="0" dirty="0">
              <a:solidFill>
                <a:schemeClr val="tx1"/>
              </a:solidFill>
            </a:endParaRPr>
          </a:p>
          <a:p>
            <a:pPr marL="0" indent="0">
              <a:buNone/>
            </a:pPr>
            <a:r>
              <a:rPr lang="en-US" altLang="en-US" sz="1400" b="0" dirty="0">
                <a:solidFill>
                  <a:schemeClr val="tx1"/>
                </a:solidFill>
              </a:rPr>
              <a:t>@Test(groups = “launch”)</a:t>
            </a:r>
          </a:p>
          <a:p>
            <a:pPr marL="0" indent="0">
              <a:buNone/>
            </a:pPr>
            <a:r>
              <a:rPr lang="en-US" altLang="en-US" sz="1400" b="0" dirty="0">
                <a:solidFill>
                  <a:schemeClr val="tx1"/>
                </a:solidFill>
              </a:rPr>
              <a:t>public void </a:t>
            </a:r>
            <a:r>
              <a:rPr lang="en-US" altLang="en-US" sz="1400" b="0" dirty="0" err="1">
                <a:solidFill>
                  <a:schemeClr val="tx1"/>
                </a:solidFill>
              </a:rPr>
              <a:t>launchServer</a:t>
            </a:r>
            <a:r>
              <a:rPr lang="en-US" altLang="en-US" sz="1400" b="0" dirty="0">
                <a:solidFill>
                  <a:schemeClr val="tx1"/>
                </a:solidFill>
              </a:rPr>
              <a:t>() {…}</a:t>
            </a:r>
          </a:p>
          <a:p>
            <a:endParaRPr lang="en-US" altLang="en-US" sz="1400" b="0" dirty="0">
              <a:solidFill>
                <a:schemeClr val="tx1"/>
              </a:solidFill>
            </a:endParaRPr>
          </a:p>
          <a:p>
            <a:pPr marL="0" indent="0">
              <a:buNone/>
            </a:pPr>
            <a:r>
              <a:rPr lang="en-US" altLang="en-US" sz="1400" b="0" dirty="0">
                <a:solidFill>
                  <a:schemeClr val="tx1"/>
                </a:solidFill>
              </a:rPr>
              <a:t>@Test(groups = “</a:t>
            </a:r>
            <a:r>
              <a:rPr lang="en-US" altLang="en-US" sz="1400" b="0" dirty="0" err="1">
                <a:solidFill>
                  <a:schemeClr val="tx1"/>
                </a:solidFill>
              </a:rPr>
              <a:t>init</a:t>
            </a:r>
            <a:r>
              <a:rPr lang="en-US" altLang="en-US" sz="1400" b="0" dirty="0">
                <a:solidFill>
                  <a:schemeClr val="tx1"/>
                </a:solidFill>
              </a:rPr>
              <a:t>”, </a:t>
            </a:r>
          </a:p>
          <a:p>
            <a:pPr marL="0" indent="0">
              <a:buNone/>
            </a:pPr>
            <a:r>
              <a:rPr lang="en-US" altLang="en-US" sz="1400" b="0" dirty="0">
                <a:solidFill>
                  <a:schemeClr val="tx1"/>
                </a:solidFill>
              </a:rPr>
              <a:t>  </a:t>
            </a:r>
            <a:r>
              <a:rPr lang="en-US" altLang="en-US" sz="1400" b="0" dirty="0" smtClean="0">
                <a:solidFill>
                  <a:schemeClr val="tx1"/>
                </a:solidFill>
              </a:rPr>
              <a:t>   </a:t>
            </a:r>
            <a:r>
              <a:rPr lang="en-US" altLang="en-US" sz="1400" b="0" dirty="0" err="1">
                <a:solidFill>
                  <a:schemeClr val="tx1"/>
                </a:solidFill>
              </a:rPr>
              <a:t>dependsOnGroups</a:t>
            </a:r>
            <a:r>
              <a:rPr lang="en-US" altLang="en-US" sz="1400" b="0" dirty="0">
                <a:solidFill>
                  <a:schemeClr val="tx1"/>
                </a:solidFill>
              </a:rPr>
              <a:t> = { “launch” })</a:t>
            </a:r>
          </a:p>
          <a:p>
            <a:pPr marL="0" indent="0">
              <a:buNone/>
            </a:pPr>
            <a:r>
              <a:rPr lang="en-US" altLang="en-US" sz="1400" b="0" dirty="0" smtClean="0">
                <a:solidFill>
                  <a:schemeClr val="tx1"/>
                </a:solidFill>
              </a:rPr>
              <a:t>      public </a:t>
            </a:r>
            <a:r>
              <a:rPr lang="en-US" altLang="en-US" sz="1400" b="0" dirty="0">
                <a:solidFill>
                  <a:schemeClr val="tx1"/>
                </a:solidFill>
              </a:rPr>
              <a:t>void ping() { …}</a:t>
            </a:r>
          </a:p>
          <a:p>
            <a:endParaRPr lang="en-US" altLang="en-US" sz="1400" b="0" dirty="0">
              <a:solidFill>
                <a:schemeClr val="tx1"/>
              </a:solidFill>
            </a:endParaRPr>
          </a:p>
          <a:p>
            <a:pPr marL="0" indent="0">
              <a:buNone/>
            </a:pPr>
            <a:r>
              <a:rPr lang="en-US" altLang="en-US" sz="1400" b="0" dirty="0">
                <a:solidFill>
                  <a:schemeClr val="tx1"/>
                </a:solidFill>
              </a:rPr>
              <a:t>@Test(</a:t>
            </a:r>
            <a:r>
              <a:rPr lang="en-US" altLang="en-US" sz="1400" b="0" dirty="0" err="1">
                <a:solidFill>
                  <a:schemeClr val="tx1"/>
                </a:solidFill>
              </a:rPr>
              <a:t>dependsOnGroups</a:t>
            </a:r>
            <a:r>
              <a:rPr lang="en-US" altLang="en-US" sz="1400" b="0" dirty="0">
                <a:solidFill>
                  <a:schemeClr val="tx1"/>
                </a:solidFill>
              </a:rPr>
              <a:t> = { “</a:t>
            </a:r>
            <a:r>
              <a:rPr lang="en-US" altLang="en-US" sz="1400" b="0" dirty="0" err="1">
                <a:solidFill>
                  <a:schemeClr val="tx1"/>
                </a:solidFill>
              </a:rPr>
              <a:t>init</a:t>
            </a:r>
            <a:r>
              <a:rPr lang="en-US" altLang="en-US" sz="1400" b="0" dirty="0">
                <a:solidFill>
                  <a:schemeClr val="tx1"/>
                </a:solidFill>
              </a:rPr>
              <a:t>” })</a:t>
            </a:r>
          </a:p>
          <a:p>
            <a:pPr marL="0" indent="0">
              <a:buNone/>
            </a:pPr>
            <a:r>
              <a:rPr lang="en-US" altLang="en-US" sz="1400" b="0" dirty="0" smtClean="0">
                <a:solidFill>
                  <a:schemeClr val="tx1"/>
                </a:solidFill>
              </a:rPr>
              <a:t>     public </a:t>
            </a:r>
            <a:r>
              <a:rPr lang="en-US" altLang="en-US" sz="1400" b="0" dirty="0">
                <a:solidFill>
                  <a:schemeClr val="tx1"/>
                </a:solidFill>
              </a:rPr>
              <a:t>void test1() { … }</a:t>
            </a:r>
          </a:p>
          <a:p>
            <a:endParaRPr lang="en-US" altLang="en-US" sz="1400" b="0" dirty="0">
              <a:solidFill>
                <a:schemeClr val="tx1"/>
              </a:solidFill>
            </a:endParaRPr>
          </a:p>
          <a:p>
            <a:pPr marL="0" indent="0">
              <a:buNone/>
            </a:pPr>
            <a:r>
              <a:rPr lang="en-US" altLang="en-US" sz="1400" b="0" dirty="0">
                <a:solidFill>
                  <a:schemeClr val="tx1"/>
                </a:solidFill>
              </a:rPr>
              <a:t>Outcome:  1 SUCCESS, 1 FAIL, 20 SKIPS</a:t>
            </a:r>
          </a:p>
          <a:p>
            <a:endParaRPr lang="en-US" altLang="en-US" sz="1400" b="0" dirty="0">
              <a:solidFill>
                <a:schemeClr val="tx1"/>
              </a:solidFill>
            </a:endParaRPr>
          </a:p>
        </p:txBody>
      </p:sp>
      <p:grpSp>
        <p:nvGrpSpPr>
          <p:cNvPr id="5" name="Group 4"/>
          <p:cNvGrpSpPr>
            <a:grpSpLocks noChangeAspect="1"/>
          </p:cNvGrpSpPr>
          <p:nvPr/>
        </p:nvGrpSpPr>
        <p:grpSpPr>
          <a:xfrm>
            <a:off x="8343900" y="378916"/>
            <a:ext cx="407194" cy="395288"/>
            <a:chOff x="5822950" y="3163888"/>
            <a:chExt cx="542925" cy="527050"/>
          </a:xfrm>
        </p:grpSpPr>
        <p:sp>
          <p:nvSpPr>
            <p:cNvPr id="6"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7"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4104750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a:xfrm>
            <a:off x="453763" y="364385"/>
            <a:ext cx="4065835" cy="419386"/>
          </a:xfrm>
        </p:spPr>
        <p:txBody>
          <a:bodyPr/>
          <a:lstStyle/>
          <a:p>
            <a:r>
              <a:rPr lang="en-US" altLang="en-US" dirty="0"/>
              <a:t>Parameterized</a:t>
            </a:r>
            <a:r>
              <a:rPr lang="en-US" altLang="en-US" dirty="0"/>
              <a:t> </a:t>
            </a:r>
            <a:r>
              <a:rPr lang="en-US" altLang="en-US" dirty="0" smtClean="0"/>
              <a:t>Tests</a:t>
            </a:r>
            <a:endParaRPr lang="en-US" altLang="en-US" dirty="0"/>
          </a:p>
        </p:txBody>
      </p:sp>
      <p:sp>
        <p:nvSpPr>
          <p:cNvPr id="28675" name="Rectangle 3"/>
          <p:cNvSpPr>
            <a:spLocks noGrp="1" noChangeArrowheads="1"/>
          </p:cNvSpPr>
          <p:nvPr>
            <p:ph type="body" idx="1"/>
          </p:nvPr>
        </p:nvSpPr>
        <p:spPr>
          <a:xfrm>
            <a:off x="453763" y="930900"/>
            <a:ext cx="7737197" cy="3219768"/>
          </a:xfrm>
        </p:spPr>
        <p:txBody>
          <a:bodyPr/>
          <a:lstStyle/>
          <a:p>
            <a:pPr marL="285750" lvl="1" indent="-285750">
              <a:buFont typeface="Arial" panose="020B0604020202020204" pitchFamily="34" charset="0"/>
              <a:buChar char="•"/>
            </a:pPr>
            <a:r>
              <a:rPr lang="en-US" altLang="en-US" sz="1100" dirty="0"/>
              <a:t>Parameterized tests are very simple with TestNG.</a:t>
            </a:r>
          </a:p>
          <a:p>
            <a:pPr marL="285750" lvl="1" indent="-285750">
              <a:buFont typeface="Arial" panose="020B0604020202020204" pitchFamily="34" charset="0"/>
              <a:buChar char="•"/>
            </a:pPr>
            <a:r>
              <a:rPr lang="en-US" altLang="en-US" sz="1100" dirty="0"/>
              <a:t>You can have as many data providers in one class as you wish. You can reuse them (call them from other classes), and you can make them "lazy", so each set of parameters is created when required.</a:t>
            </a:r>
          </a:p>
          <a:p>
            <a:pPr>
              <a:buFontTx/>
              <a:buChar char="•"/>
            </a:pPr>
            <a:endParaRPr lang="en-US" altLang="en-US" sz="1100" dirty="0"/>
          </a:p>
          <a:p>
            <a:pPr marL="0" indent="0">
              <a:buNone/>
            </a:pPr>
            <a:r>
              <a:rPr lang="en-US" sz="1100" dirty="0" smtClean="0"/>
              <a:t>	@</a:t>
            </a:r>
            <a:r>
              <a:rPr lang="en-US" sz="1100" dirty="0" err="1"/>
              <a:t>BeforeMethod</a:t>
            </a:r>
            <a:endParaRPr lang="en-US" sz="1100" dirty="0"/>
          </a:p>
          <a:p>
            <a:pPr marL="0" indent="0">
              <a:buNone/>
            </a:pPr>
            <a:r>
              <a:rPr lang="en-US" sz="1100" dirty="0" smtClean="0"/>
              <a:t>	@</a:t>
            </a:r>
            <a:r>
              <a:rPr lang="en-US" sz="1100" dirty="0"/>
              <a:t>Parameters("name")</a:t>
            </a:r>
          </a:p>
          <a:p>
            <a:pPr marL="0" indent="0">
              <a:buNone/>
            </a:pPr>
            <a:r>
              <a:rPr lang="en-US" sz="1100" dirty="0" smtClean="0"/>
              <a:t>	public </a:t>
            </a:r>
            <a:r>
              <a:rPr lang="en-US" sz="1100" dirty="0"/>
              <a:t>void </a:t>
            </a:r>
            <a:r>
              <a:rPr lang="en-US" sz="1100" dirty="0" err="1"/>
              <a:t>beforeMethod</a:t>
            </a:r>
            <a:r>
              <a:rPr lang="en-US" sz="1100" dirty="0"/>
              <a:t>(String name){</a:t>
            </a:r>
          </a:p>
          <a:p>
            <a:pPr marL="0" indent="0">
              <a:buNone/>
            </a:pPr>
            <a:r>
              <a:rPr lang="en-US" sz="1100" dirty="0" smtClean="0"/>
              <a:t>	</a:t>
            </a:r>
            <a:r>
              <a:rPr lang="en-US" sz="1100" dirty="0" err="1" smtClean="0"/>
              <a:t>System.out.println</a:t>
            </a:r>
            <a:r>
              <a:rPr lang="en-US" sz="1100" dirty="0" smtClean="0"/>
              <a:t>(name</a:t>
            </a:r>
            <a:r>
              <a:rPr lang="en-US" sz="1100" dirty="0"/>
              <a:t>);}</a:t>
            </a:r>
            <a:endParaRPr lang="en-US" sz="1100" dirty="0"/>
          </a:p>
          <a:p>
            <a:pPr marL="0" indent="0">
              <a:buNone/>
            </a:pPr>
            <a:r>
              <a:rPr lang="en-US" sz="1100" dirty="0" smtClean="0"/>
              <a:t>	&lt;</a:t>
            </a:r>
            <a:r>
              <a:rPr lang="en-US" sz="1100" dirty="0"/>
              <a:t>parameter name="name" value ="</a:t>
            </a:r>
            <a:r>
              <a:rPr lang="en-US" sz="1100" dirty="0" err="1"/>
              <a:t>chandravirsingh</a:t>
            </a:r>
            <a:r>
              <a:rPr lang="en-US" sz="1100" dirty="0"/>
              <a:t>"&gt;&lt;/parameter&gt; </a:t>
            </a:r>
            <a:endParaRPr lang="en-US" altLang="en-US" sz="1100" dirty="0"/>
          </a:p>
          <a:p>
            <a:pPr>
              <a:buFontTx/>
              <a:buChar char="•"/>
            </a:pPr>
            <a:endParaRPr lang="en-US" altLang="en-US" sz="1600" b="0" dirty="0">
              <a:solidFill>
                <a:srgbClr val="000000"/>
              </a:solidFill>
            </a:endParaRPr>
          </a:p>
        </p:txBody>
      </p:sp>
      <p:grpSp>
        <p:nvGrpSpPr>
          <p:cNvPr id="5" name="Group 4"/>
          <p:cNvGrpSpPr>
            <a:grpSpLocks noChangeAspect="1"/>
          </p:cNvGrpSpPr>
          <p:nvPr/>
        </p:nvGrpSpPr>
        <p:grpSpPr>
          <a:xfrm>
            <a:off x="8343900" y="378916"/>
            <a:ext cx="407194" cy="395288"/>
            <a:chOff x="5822950" y="3163888"/>
            <a:chExt cx="542925" cy="527050"/>
          </a:xfrm>
        </p:grpSpPr>
        <p:sp>
          <p:nvSpPr>
            <p:cNvPr id="6"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7"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014662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bwMode="auto">
          <a:xfrm>
            <a:off x="392137" y="377360"/>
            <a:ext cx="6172849" cy="37203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2215" tIns="31107" rIns="62215" bIns="31107" numCol="1" rtlCol="0" anchor="t" anchorCtr="0" compatLnSpc="1">
            <a:prstTxWarp prst="textNoShape">
              <a:avLst/>
            </a:prstTxWarp>
            <a:noAutofit/>
          </a:bodyPr>
          <a:lstStyle/>
          <a:p>
            <a:r>
              <a:rPr lang="en-US" altLang="en-US" dirty="0" smtClean="0"/>
              <a:t>Data Providers</a:t>
            </a:r>
            <a:endParaRPr lang="en-US" altLang="en-US" dirty="0"/>
          </a:p>
        </p:txBody>
      </p:sp>
      <p:sp>
        <p:nvSpPr>
          <p:cNvPr id="517123" name="Rectangle 3"/>
          <p:cNvSpPr>
            <a:spLocks noGrp="1" noChangeArrowheads="1"/>
          </p:cNvSpPr>
          <p:nvPr>
            <p:ph type="body" idx="1"/>
          </p:nvPr>
        </p:nvSpPr>
        <p:spPr>
          <a:xfrm>
            <a:off x="392137" y="856531"/>
            <a:ext cx="8056919" cy="3551957"/>
          </a:xfrm>
        </p:spPr>
        <p:txBody>
          <a:bodyPr>
            <a:normAutofit/>
          </a:bodyPr>
          <a:lstStyle/>
          <a:p>
            <a:pPr marL="285750" lvl="1" indent="-285750">
              <a:buFont typeface="Arial" panose="020B0604020202020204" pitchFamily="34" charset="0"/>
              <a:buChar char="•"/>
            </a:pPr>
            <a:r>
              <a:rPr lang="en-US" altLang="en-US" sz="1100" dirty="0"/>
              <a:t>TestNG supports Data-Driven Testing</a:t>
            </a:r>
          </a:p>
          <a:p>
            <a:pPr marL="285750" lvl="1" indent="-285750">
              <a:buFont typeface="Arial" panose="020B0604020202020204" pitchFamily="34" charset="0"/>
              <a:buChar char="•"/>
            </a:pPr>
            <a:r>
              <a:rPr lang="en-US" altLang="en-US" sz="1100" dirty="0"/>
              <a:t>DataProviders allow you to separate data from the logic of your tests</a:t>
            </a:r>
          </a:p>
          <a:p>
            <a:pPr marL="285750" lvl="1" indent="-285750">
              <a:buFont typeface="Arial" panose="020B0604020202020204" pitchFamily="34" charset="0"/>
              <a:buChar char="•"/>
            </a:pPr>
            <a:r>
              <a:rPr lang="en-US" altLang="en-US" sz="1100" dirty="0"/>
              <a:t>Data can come from Java, flat file, database, network, </a:t>
            </a:r>
            <a:r>
              <a:rPr lang="en-US" altLang="en-US" sz="1100" dirty="0" err="1"/>
              <a:t>etc</a:t>
            </a:r>
            <a:r>
              <a:rPr lang="en-US" altLang="en-US" sz="1100" dirty="0"/>
              <a:t>…</a:t>
            </a:r>
          </a:p>
          <a:p>
            <a:pPr marL="285750" lvl="1" indent="-285750">
              <a:buFont typeface="Arial" panose="020B0604020202020204" pitchFamily="34" charset="0"/>
              <a:buChar char="•"/>
            </a:pPr>
            <a:r>
              <a:rPr lang="en-US" altLang="en-US" sz="1100" dirty="0"/>
              <a:t>You can have as many DataProviders as you want (e.g. “good-strings-provider”, “bad-strings-provider”, </a:t>
            </a:r>
            <a:r>
              <a:rPr lang="en-US" altLang="en-US" sz="1100" dirty="0" err="1"/>
              <a:t>etc</a:t>
            </a:r>
            <a:r>
              <a:rPr lang="en-US" altLang="en-US" sz="1100" dirty="0"/>
              <a:t>…)</a:t>
            </a:r>
          </a:p>
          <a:p>
            <a:endParaRPr lang="en-US" altLang="en-US" sz="1100" dirty="0"/>
          </a:p>
          <a:p>
            <a:pPr marL="0" indent="0">
              <a:buNone/>
            </a:pPr>
            <a:r>
              <a:rPr lang="en-US" altLang="en-US" sz="1100" dirty="0" smtClean="0"/>
              <a:t>  Example</a:t>
            </a:r>
            <a:r>
              <a:rPr lang="en-US" altLang="en-US" sz="1100" dirty="0"/>
              <a:t>:  returning HTTP error codes for browser user agent </a:t>
            </a:r>
            <a:r>
              <a:rPr lang="en-US" altLang="en-US" sz="1100" dirty="0" smtClean="0"/>
              <a:t>strings</a:t>
            </a:r>
            <a:endParaRPr lang="en-US" altLang="en-US" sz="1100" dirty="0"/>
          </a:p>
          <a:p>
            <a:pPr marL="0" indent="0">
              <a:buNone/>
            </a:pPr>
            <a:r>
              <a:rPr lang="en-US" altLang="en-US" sz="1100" dirty="0" smtClean="0"/>
              <a:t>  </a:t>
            </a:r>
            <a:r>
              <a:rPr lang="en-US" altLang="en-US" sz="1100" dirty="0"/>
              <a:t>@Test</a:t>
            </a:r>
          </a:p>
          <a:p>
            <a:pPr marL="0" indent="0">
              <a:buNone/>
            </a:pPr>
            <a:r>
              <a:rPr lang="en-US" altLang="en-US" sz="1100" dirty="0"/>
              <a:t> </a:t>
            </a:r>
            <a:r>
              <a:rPr lang="en-US" altLang="en-US" sz="1100" dirty="0"/>
              <a:t>  public </a:t>
            </a:r>
            <a:r>
              <a:rPr lang="en-US" altLang="en-US" sz="1100" dirty="0"/>
              <a:t>void </a:t>
            </a:r>
            <a:r>
              <a:rPr lang="en-US" altLang="en-US" sz="1100" dirty="0" err="1"/>
              <a:t>verifyUserAgentSupport</a:t>
            </a:r>
            <a:r>
              <a:rPr lang="en-US" altLang="en-US" sz="1100" dirty="0"/>
              <a:t>() </a:t>
            </a:r>
            <a:r>
              <a:rPr lang="en-US" altLang="en-US" sz="1100" dirty="0" smtClean="0"/>
              <a:t>{</a:t>
            </a:r>
          </a:p>
          <a:p>
            <a:pPr marL="0" indent="0">
              <a:buNone/>
            </a:pPr>
            <a:r>
              <a:rPr lang="en-US" altLang="en-US" sz="1100" dirty="0"/>
              <a:t> </a:t>
            </a:r>
            <a:r>
              <a:rPr lang="en-US" altLang="en-US" sz="1100" dirty="0" smtClean="0"/>
              <a:t>  assertEquals(200, </a:t>
            </a:r>
            <a:r>
              <a:rPr lang="en-US" altLang="en-US" sz="1100" dirty="0" err="1" smtClean="0"/>
              <a:t>getReturnCodeFor</a:t>
            </a:r>
            <a:r>
              <a:rPr lang="en-US" altLang="en-US" sz="1100" dirty="0" smtClean="0"/>
              <a:t>(</a:t>
            </a:r>
            <a:r>
              <a:rPr lang="en-US" altLang="en-US" sz="1100" dirty="0"/>
              <a:t>MSIE</a:t>
            </a:r>
            <a:r>
              <a:rPr lang="en-US" altLang="en-US" sz="1100" dirty="0" smtClean="0"/>
              <a:t>);   </a:t>
            </a:r>
            <a:endParaRPr lang="en-US" altLang="en-US" sz="1100" dirty="0"/>
          </a:p>
          <a:p>
            <a:pPr marL="0" indent="0">
              <a:buNone/>
            </a:pPr>
            <a:r>
              <a:rPr lang="en-US" altLang="en-US" sz="1100" dirty="0"/>
              <a:t>   </a:t>
            </a:r>
            <a:r>
              <a:rPr lang="en-US" altLang="en-US" sz="1100" dirty="0" err="1" smtClean="0"/>
              <a:t>assertEquals</a:t>
            </a:r>
            <a:r>
              <a:rPr lang="en-US" altLang="en-US" sz="1100" dirty="0" smtClean="0"/>
              <a:t>(200, </a:t>
            </a:r>
            <a:r>
              <a:rPr lang="en-US" altLang="en-US" sz="1100" dirty="0" err="1" smtClean="0"/>
              <a:t>getReturnCodeFor</a:t>
            </a:r>
            <a:r>
              <a:rPr lang="en-US" altLang="en-US" sz="1100" dirty="0" smtClean="0"/>
              <a:t>(</a:t>
            </a:r>
            <a:r>
              <a:rPr lang="en-US" altLang="en-US" sz="1100" dirty="0" err="1" smtClean="0"/>
              <a:t>FireFox</a:t>
            </a:r>
            <a:r>
              <a:rPr lang="en-US" altLang="en-US" sz="1100" dirty="0" smtClean="0"/>
              <a:t>)); </a:t>
            </a:r>
          </a:p>
          <a:p>
            <a:pPr marL="0" indent="0">
              <a:buNone/>
            </a:pPr>
            <a:r>
              <a:rPr lang="en-US" altLang="en-US" sz="1100" dirty="0" smtClean="0"/>
              <a:t>   </a:t>
            </a:r>
            <a:r>
              <a:rPr lang="en-US" altLang="en-US" sz="1100" dirty="0" err="1" smtClean="0"/>
              <a:t>assertEquals</a:t>
            </a:r>
            <a:r>
              <a:rPr lang="en-US" altLang="en-US" sz="1100" dirty="0" smtClean="0"/>
              <a:t>(301</a:t>
            </a:r>
            <a:r>
              <a:rPr lang="en-US" altLang="en-US" sz="1100" dirty="0"/>
              <a:t>, </a:t>
            </a:r>
            <a:r>
              <a:rPr lang="en-US" altLang="en-US" sz="1100" dirty="0" err="1"/>
              <a:t>getReturnCodeFor</a:t>
            </a:r>
            <a:r>
              <a:rPr lang="en-US" altLang="en-US" sz="1100" dirty="0"/>
              <a:t>(Safari);   </a:t>
            </a:r>
          </a:p>
          <a:p>
            <a:pPr marL="0" indent="0">
              <a:buNone/>
            </a:pPr>
            <a:r>
              <a:rPr lang="en-US" altLang="en-US" sz="1100" dirty="0"/>
              <a:t>   assertEquals(-1, </a:t>
            </a:r>
            <a:r>
              <a:rPr lang="en-US" altLang="en-US" sz="1100" dirty="0" err="1"/>
              <a:t>getReturnCodeFor</a:t>
            </a:r>
            <a:r>
              <a:rPr lang="en-US" altLang="en-US" sz="1100" dirty="0"/>
              <a:t>(WAP));</a:t>
            </a:r>
          </a:p>
          <a:p>
            <a:pPr marL="0" indent="0">
              <a:buNone/>
            </a:pPr>
            <a:endParaRPr lang="en-US" altLang="en-US" sz="1100" dirty="0" smtClean="0"/>
          </a:p>
          <a:p>
            <a:pPr marL="0" indent="0">
              <a:buNone/>
            </a:pPr>
            <a:r>
              <a:rPr lang="en-US" altLang="en-US" sz="1100" dirty="0" smtClean="0"/>
              <a:t>} </a:t>
            </a:r>
            <a:endParaRPr lang="en-US" altLang="en-US" sz="1100" dirty="0"/>
          </a:p>
          <a:p>
            <a:pPr>
              <a:lnSpc>
                <a:spcPct val="105000"/>
              </a:lnSpc>
              <a:buFont typeface="Wingdings" panose="05000000000000000000" pitchFamily="2" charset="2"/>
              <a:buNone/>
            </a:pPr>
            <a:endParaRPr lang="en-US" altLang="en-US" sz="1157" dirty="0">
              <a:latin typeface="Courier New" panose="02070309020205020404" pitchFamily="49"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32919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bwMode="auto">
          <a:xfrm>
            <a:off x="412511" y="377637"/>
            <a:ext cx="6117847" cy="50333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2215" tIns="31107" rIns="62215" bIns="31107" numCol="1" rtlCol="0" anchor="t" anchorCtr="0" compatLnSpc="1">
            <a:prstTxWarp prst="textNoShape">
              <a:avLst/>
            </a:prstTxWarp>
            <a:noAutofit/>
          </a:bodyPr>
          <a:lstStyle/>
          <a:p>
            <a:r>
              <a:rPr lang="en-US" altLang="en-US" dirty="0"/>
              <a:t>DataProviders</a:t>
            </a:r>
          </a:p>
        </p:txBody>
      </p:sp>
      <p:sp>
        <p:nvSpPr>
          <p:cNvPr id="519171" name="Rectangle 3"/>
          <p:cNvSpPr>
            <a:spLocks noGrp="1" noChangeArrowheads="1"/>
          </p:cNvSpPr>
          <p:nvPr>
            <p:ph type="body" idx="1"/>
          </p:nvPr>
        </p:nvSpPr>
        <p:spPr>
          <a:xfrm>
            <a:off x="474387" y="836505"/>
            <a:ext cx="8090119" cy="3219768"/>
          </a:xfrm>
        </p:spPr>
        <p:txBody>
          <a:bodyPr>
            <a:normAutofit fontScale="92500" lnSpcReduction="10000"/>
          </a:bodyPr>
          <a:lstStyle/>
          <a:p>
            <a:pPr marL="0" lvl="1" indent="0">
              <a:lnSpc>
                <a:spcPct val="110000"/>
              </a:lnSpc>
              <a:buNone/>
            </a:pPr>
            <a:r>
              <a:rPr lang="en-US" altLang="en-US" sz="1400" dirty="0"/>
              <a:t>@</a:t>
            </a:r>
            <a:r>
              <a:rPr lang="en-US" altLang="en-US" sz="1400" dirty="0" err="1"/>
              <a:t>DataProvider</a:t>
            </a:r>
            <a:r>
              <a:rPr lang="en-US" altLang="en-US" sz="1400" dirty="0"/>
              <a:t>(name = “user-agents")</a:t>
            </a:r>
          </a:p>
          <a:p>
            <a:pPr marL="0" lvl="1" indent="0">
              <a:lnSpc>
                <a:spcPct val="110000"/>
              </a:lnSpc>
              <a:buNone/>
            </a:pPr>
            <a:r>
              <a:rPr lang="en-US" altLang="en-US" sz="1400" dirty="0" smtClean="0"/>
              <a:t>      public </a:t>
            </a:r>
            <a:r>
              <a:rPr lang="en-US" altLang="en-US" sz="1400" dirty="0"/>
              <a:t>Object[][] </a:t>
            </a:r>
            <a:r>
              <a:rPr lang="en-US" altLang="en-US" sz="1400" dirty="0" err="1"/>
              <a:t>createUserAgents</a:t>
            </a:r>
            <a:r>
              <a:rPr lang="en-US" altLang="en-US" sz="1400" dirty="0"/>
              <a:t>() {</a:t>
            </a:r>
          </a:p>
          <a:p>
            <a:pPr marL="0" lvl="1" indent="0">
              <a:lnSpc>
                <a:spcPct val="110000"/>
              </a:lnSpc>
              <a:buNone/>
            </a:pPr>
            <a:r>
              <a:rPr lang="en-US" altLang="en-US" sz="1400" dirty="0" smtClean="0"/>
              <a:t>       return </a:t>
            </a:r>
            <a:r>
              <a:rPr lang="en-US" altLang="en-US" sz="1400" dirty="0"/>
              <a:t>new Object[][] {</a:t>
            </a:r>
          </a:p>
          <a:p>
            <a:pPr marL="0" lvl="1" indent="0">
              <a:lnSpc>
                <a:spcPct val="110000"/>
              </a:lnSpc>
              <a:buNone/>
            </a:pPr>
            <a:r>
              <a:rPr lang="en-US" altLang="en-US" sz="1400" dirty="0" smtClean="0"/>
              <a:t>       new </a:t>
            </a:r>
            <a:r>
              <a:rPr lang="en-US" altLang="en-US" sz="1400" dirty="0"/>
              <a:t>Object[] { “MSIE”, 200},</a:t>
            </a:r>
            <a:br>
              <a:rPr lang="en-US" altLang="en-US" sz="1400" dirty="0"/>
            </a:br>
            <a:r>
              <a:rPr lang="en-US" altLang="en-US" sz="1400" dirty="0"/>
              <a:t>  </a:t>
            </a:r>
            <a:r>
              <a:rPr lang="en-US" altLang="en-US" sz="1400" dirty="0" smtClean="0"/>
              <a:t>     new </a:t>
            </a:r>
            <a:r>
              <a:rPr lang="en-US" altLang="en-US" sz="1400" dirty="0"/>
              <a:t>Object[] { “</a:t>
            </a:r>
            <a:r>
              <a:rPr lang="en-US" altLang="en-US" sz="1400" dirty="0" err="1"/>
              <a:t>FireFox</a:t>
            </a:r>
            <a:r>
              <a:rPr lang="en-US" altLang="en-US" sz="1400" dirty="0"/>
              <a:t>”, 200};</a:t>
            </a:r>
            <a:br>
              <a:rPr lang="en-US" altLang="en-US" sz="1400" dirty="0"/>
            </a:br>
            <a:r>
              <a:rPr lang="en-US" altLang="en-US" sz="1400" dirty="0"/>
              <a:t>  </a:t>
            </a:r>
            <a:r>
              <a:rPr lang="en-US" altLang="en-US" sz="1400" dirty="0" smtClean="0"/>
              <a:t>     new </a:t>
            </a:r>
            <a:r>
              <a:rPr lang="en-US" altLang="en-US" sz="1400" dirty="0"/>
              <a:t>Object[] { “Safari”, 301};</a:t>
            </a:r>
            <a:br>
              <a:rPr lang="en-US" altLang="en-US" sz="1400" dirty="0"/>
            </a:br>
            <a:r>
              <a:rPr lang="en-US" altLang="en-US" sz="1400" dirty="0"/>
              <a:t>  </a:t>
            </a:r>
            <a:r>
              <a:rPr lang="en-US" altLang="en-US" sz="1400" dirty="0" smtClean="0"/>
              <a:t>     new </a:t>
            </a:r>
            <a:r>
              <a:rPr lang="en-US" altLang="en-US" sz="1400" dirty="0"/>
              <a:t>Object[] { “WAP”, -1};</a:t>
            </a:r>
            <a:br>
              <a:rPr lang="en-US" altLang="en-US" sz="1400" dirty="0"/>
            </a:br>
            <a:r>
              <a:rPr lang="en-US" altLang="en-US" sz="1400" dirty="0" smtClean="0"/>
              <a:t>         } </a:t>
            </a:r>
            <a:endParaRPr lang="en-US" altLang="en-US" sz="1400" dirty="0"/>
          </a:p>
          <a:p>
            <a:pPr marL="0" lvl="1" indent="0">
              <a:lnSpc>
                <a:spcPct val="110000"/>
              </a:lnSpc>
              <a:buNone/>
            </a:pPr>
            <a:r>
              <a:rPr lang="en-US" altLang="en-US" sz="1400" dirty="0"/>
              <a:t> </a:t>
            </a:r>
            <a:r>
              <a:rPr lang="en-US" altLang="en-US" sz="1400" dirty="0" smtClean="0"/>
              <a:t>     }</a:t>
            </a:r>
            <a:endParaRPr lang="en-US" altLang="en-US" sz="1400" dirty="0"/>
          </a:p>
          <a:p>
            <a:pPr marL="0" lvl="1" indent="0">
              <a:lnSpc>
                <a:spcPct val="110000"/>
              </a:lnSpc>
              <a:buNone/>
            </a:pPr>
            <a:r>
              <a:rPr lang="en-US" altLang="en-US" sz="1400" dirty="0"/>
              <a:t>@Test(</a:t>
            </a:r>
            <a:r>
              <a:rPr lang="en-US" altLang="en-US" sz="1400" dirty="0" err="1"/>
              <a:t>dataProvider</a:t>
            </a:r>
            <a:r>
              <a:rPr lang="en-US" altLang="en-US" sz="1400" dirty="0"/>
              <a:t> = “user-agents”)</a:t>
            </a:r>
          </a:p>
          <a:p>
            <a:pPr marL="0" lvl="1" indent="0">
              <a:lnSpc>
                <a:spcPct val="110000"/>
              </a:lnSpc>
              <a:buNone/>
            </a:pPr>
            <a:r>
              <a:rPr lang="en-US" altLang="en-US" sz="1400" dirty="0" smtClean="0"/>
              <a:t>     public </a:t>
            </a:r>
            <a:r>
              <a:rPr lang="en-US" altLang="en-US" sz="1400" dirty="0"/>
              <a:t>void </a:t>
            </a:r>
            <a:r>
              <a:rPr lang="en-US" altLang="en-US" sz="1400" dirty="0" err="1"/>
              <a:t>verifyUserAgent</a:t>
            </a:r>
            <a:r>
              <a:rPr lang="en-US" altLang="en-US" sz="1400" dirty="0"/>
              <a:t>(String s, </a:t>
            </a:r>
            <a:r>
              <a:rPr lang="en-US" altLang="en-US" sz="1400" dirty="0" err="1"/>
              <a:t>int</a:t>
            </a:r>
            <a:r>
              <a:rPr lang="en-US" altLang="en-US" sz="1400" dirty="0"/>
              <a:t> code) </a:t>
            </a:r>
            <a:r>
              <a:rPr lang="en-US" altLang="en-US" sz="1400" dirty="0" smtClean="0"/>
              <a:t>{</a:t>
            </a:r>
          </a:p>
          <a:p>
            <a:pPr marL="0" lvl="1" indent="0">
              <a:lnSpc>
                <a:spcPct val="110000"/>
              </a:lnSpc>
              <a:buNone/>
            </a:pPr>
            <a:r>
              <a:rPr lang="en-US" altLang="en-US" sz="1400" dirty="0" smtClean="0"/>
              <a:t>     assert </a:t>
            </a:r>
            <a:r>
              <a:rPr lang="en-US" altLang="en-US" sz="1400" dirty="0"/>
              <a:t>getReturnCodeFor(s) == code;</a:t>
            </a:r>
          </a:p>
          <a:p>
            <a:pPr marL="0" lvl="1" indent="0">
              <a:lnSpc>
                <a:spcPct val="110000"/>
              </a:lnSpc>
              <a:buNone/>
            </a:pPr>
            <a:r>
              <a:rPr lang="en-US" altLang="en-US" sz="1400" dirty="0" smtClean="0"/>
              <a:t>  }</a:t>
            </a:r>
            <a:endParaRPr lang="en-US" altLang="en-US" sz="1400" dirty="0"/>
          </a:p>
          <a:p>
            <a:pPr>
              <a:lnSpc>
                <a:spcPct val="105000"/>
              </a:lnSpc>
              <a:buFont typeface="Wingdings" panose="05000000000000000000" pitchFamily="2" charset="2"/>
              <a:buNone/>
            </a:pPr>
            <a:endParaRPr lang="en-US" altLang="en-US" sz="1361" dirty="0">
              <a:latin typeface="Courier New" panose="02070309020205020404" pitchFamily="49"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161874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p:txBody>
          <a:bodyPr/>
          <a:lstStyle/>
          <a:p>
            <a:r>
              <a:rPr lang="en-US" altLang="en-US"/>
              <a:t>References	</a:t>
            </a:r>
          </a:p>
        </p:txBody>
      </p:sp>
      <p:sp>
        <p:nvSpPr>
          <p:cNvPr id="30723" name="Rectangle 3"/>
          <p:cNvSpPr>
            <a:spLocks noGrp="1" noChangeArrowheads="1"/>
          </p:cNvSpPr>
          <p:nvPr>
            <p:ph type="body" idx="1"/>
          </p:nvPr>
        </p:nvSpPr>
        <p:spPr/>
        <p:txBody>
          <a:bodyPr/>
          <a:lstStyle/>
          <a:p>
            <a:pPr>
              <a:buFontTx/>
              <a:buChar char="•"/>
            </a:pPr>
            <a:r>
              <a:rPr lang="en-US" altLang="en-US">
                <a:hlinkClick r:id="rId2"/>
              </a:rPr>
              <a:t>http://testng.org/doc/index.html</a:t>
            </a:r>
            <a:endParaRPr lang="en-US" altLang="en-US"/>
          </a:p>
          <a:p>
            <a:pPr>
              <a:buFontTx/>
              <a:buChar char="•"/>
            </a:pPr>
            <a:r>
              <a:rPr lang="en-US" altLang="en-US">
                <a:hlinkClick r:id="rId3"/>
              </a:rPr>
              <a:t>http://testng.org/doc/documentation-main.html</a:t>
            </a:r>
            <a:endParaRPr lang="en-US" altLang="en-US"/>
          </a:p>
          <a:p>
            <a:pPr>
              <a:buFontTx/>
              <a:buChar char="•"/>
            </a:pPr>
            <a:r>
              <a:rPr lang="en-US" altLang="en-US">
                <a:hlinkClick r:id="rId4"/>
              </a:rPr>
              <a:t>http://testng.org/testng-1.0.dtd.php</a:t>
            </a:r>
            <a:endParaRPr lang="en-US" altLang="en-US"/>
          </a:p>
          <a:p>
            <a:pPr>
              <a:buFontTx/>
              <a:buChar char="•"/>
            </a:pPr>
            <a:r>
              <a:rPr lang="en-US" altLang="en-US"/>
              <a:t>http://testng.org/javadoc/</a:t>
            </a: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453798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itle 1"/>
          <p:cNvSpPr txBox="1">
            <a:spLocks/>
          </p:cNvSpPr>
          <p:nvPr/>
        </p:nvSpPr>
        <p:spPr>
          <a:xfrm>
            <a:off x="457201" y="2857500"/>
            <a:ext cx="6856214" cy="171450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8000" b="1" kern="1200">
                <a:solidFill>
                  <a:schemeClr val="tx1"/>
                </a:solidFill>
                <a:latin typeface="+mj-lt"/>
                <a:ea typeface="+mj-ea"/>
                <a:cs typeface="+mj-cs"/>
              </a:defRPr>
            </a:lvl1pPr>
          </a:lstStyle>
          <a:p>
            <a:endParaRPr lang="en-US" sz="2100" dirty="0"/>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888136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p:txBody>
          <a:bodyPr/>
          <a:lstStyle/>
          <a:p>
            <a:r>
              <a:rPr lang="en-US" altLang="en-US" sz="2400" dirty="0"/>
              <a:t>What is TestNG	</a:t>
            </a:r>
          </a:p>
        </p:txBody>
      </p:sp>
      <p:sp>
        <p:nvSpPr>
          <p:cNvPr id="11267" name="Rectangle 3"/>
          <p:cNvSpPr>
            <a:spLocks noGrp="1" noChangeArrowheads="1"/>
          </p:cNvSpPr>
          <p:nvPr>
            <p:ph type="body" idx="1"/>
          </p:nvPr>
        </p:nvSpPr>
        <p:spPr>
          <a:xfrm>
            <a:off x="457080" y="893774"/>
            <a:ext cx="8450945" cy="3514714"/>
          </a:xfrm>
        </p:spPr>
        <p:txBody>
          <a:bodyPr>
            <a:normAutofit/>
          </a:bodyPr>
          <a:lstStyle/>
          <a:p>
            <a:pPr marL="0" indent="0" defTabSz="430213">
              <a:lnSpc>
                <a:spcPct val="100000"/>
              </a:lnSpc>
              <a:spcBef>
                <a:spcPts val="0"/>
              </a:spcBef>
              <a:spcAft>
                <a:spcPts val="400"/>
              </a:spcAft>
              <a:buSzPct val="100000"/>
              <a:buNone/>
            </a:pPr>
            <a:r>
              <a:rPr lang="en-US" sz="1400" dirty="0">
                <a:solidFill>
                  <a:srgbClr val="000000"/>
                </a:solidFill>
                <a:latin typeface="HP Simplified" pitchFamily="34" charset="0"/>
                <a:cs typeface="HP Simplified" pitchFamily="34" charset="0"/>
              </a:rPr>
              <a:t>TestNG is a testing framework for the Java programming language created by Cédric Beust and inspired by JUnit .</a:t>
            </a:r>
          </a:p>
          <a:p>
            <a:pPr marL="0" indent="0" defTabSz="430213">
              <a:lnSpc>
                <a:spcPct val="100000"/>
              </a:lnSpc>
              <a:spcBef>
                <a:spcPts val="0"/>
              </a:spcBef>
              <a:spcAft>
                <a:spcPts val="400"/>
              </a:spcAft>
              <a:buSzPct val="100000"/>
              <a:buNone/>
            </a:pPr>
            <a:r>
              <a:rPr lang="en-US" sz="1400" dirty="0">
                <a:solidFill>
                  <a:srgbClr val="000000"/>
                </a:solidFill>
                <a:latin typeface="HP Simplified" pitchFamily="34" charset="0"/>
                <a:cs typeface="HP Simplified" pitchFamily="34" charset="0"/>
              </a:rPr>
              <a:t>TestNG is an open source Automated testing framework where NG stands for Next Generation designed </a:t>
            </a:r>
            <a:r>
              <a:rPr lang="en-US" altLang="en-US" sz="1400" dirty="0">
                <a:solidFill>
                  <a:srgbClr val="000000"/>
                </a:solidFill>
                <a:latin typeface="HP Simplified" pitchFamily="34" charset="0"/>
                <a:cs typeface="HP Simplified" pitchFamily="34" charset="0"/>
              </a:rPr>
              <a:t>to be better than JUnit, especially when testing integrated classes.</a:t>
            </a:r>
          </a:p>
          <a:p>
            <a:pPr defTabSz="430213"/>
            <a:endParaRPr lang="en-US" sz="1400" dirty="0">
              <a:solidFill>
                <a:srgbClr val="000000"/>
              </a:solidFill>
            </a:endParaRPr>
          </a:p>
          <a:p>
            <a:pPr marL="285750" indent="-285750" defTabSz="430213">
              <a:lnSpc>
                <a:spcPct val="100000"/>
              </a:lnSpc>
              <a:spcBef>
                <a:spcPts val="0"/>
              </a:spcBef>
              <a:spcAft>
                <a:spcPts val="400"/>
              </a:spcAft>
              <a:buSzPct val="100000"/>
              <a:buFont typeface="Arial" panose="020B0604020202020204" pitchFamily="34" charset="0"/>
              <a:buChar char="•"/>
            </a:pPr>
            <a:r>
              <a:rPr lang="en-US" sz="1400" dirty="0">
                <a:solidFill>
                  <a:srgbClr val="000000"/>
                </a:solidFill>
                <a:latin typeface="HP Simplified" pitchFamily="34" charset="0"/>
                <a:cs typeface="HP Simplified" pitchFamily="34" charset="0"/>
              </a:rPr>
              <a:t>The design goal of TestNG is to cover a wider range of test categories: unit, functional, end-to-end,  integration,  etc., with more powerful and easy-to-use functionalities.</a:t>
            </a:r>
            <a:endParaRPr lang="en-US" altLang="en-US" sz="1400" dirty="0">
              <a:solidFill>
                <a:srgbClr val="000000"/>
              </a:solidFill>
              <a:latin typeface="HP Simplified" pitchFamily="34" charset="0"/>
              <a:cs typeface="HP Simplified" pitchFamily="34" charset="0"/>
            </a:endParaRPr>
          </a:p>
          <a:p>
            <a:pPr marL="285750" indent="-285750" defTabSz="430213">
              <a:lnSpc>
                <a:spcPct val="100000"/>
              </a:lnSpc>
              <a:spcBef>
                <a:spcPts val="0"/>
              </a:spcBef>
              <a:spcAft>
                <a:spcPts val="400"/>
              </a:spcAft>
              <a:buSzPct val="100000"/>
              <a:buFont typeface="Arial" panose="020B0604020202020204" pitchFamily="34" charset="0"/>
              <a:buChar char="•"/>
            </a:pPr>
            <a:r>
              <a:rPr lang="en-US" altLang="en-US" sz="1400" dirty="0">
                <a:solidFill>
                  <a:srgbClr val="000000"/>
                </a:solidFill>
                <a:latin typeface="HP Simplified" pitchFamily="34" charset="0"/>
                <a:cs typeface="HP Simplified" pitchFamily="34" charset="0"/>
              </a:rPr>
              <a:t>Unit testing (testing a class in isolation of the others) </a:t>
            </a:r>
          </a:p>
          <a:p>
            <a:pPr marL="285750" indent="-285750" defTabSz="430213">
              <a:lnSpc>
                <a:spcPct val="100000"/>
              </a:lnSpc>
              <a:spcBef>
                <a:spcPts val="0"/>
              </a:spcBef>
              <a:spcAft>
                <a:spcPts val="400"/>
              </a:spcAft>
              <a:buSzPct val="100000"/>
              <a:buFont typeface="Arial" panose="020B0604020202020204" pitchFamily="34" charset="0"/>
              <a:buChar char="•"/>
            </a:pPr>
            <a:r>
              <a:rPr lang="en-US" altLang="en-US" sz="1400" dirty="0">
                <a:solidFill>
                  <a:srgbClr val="000000"/>
                </a:solidFill>
                <a:latin typeface="HP Simplified" pitchFamily="34" charset="0"/>
                <a:cs typeface="HP Simplified" pitchFamily="34" charset="0"/>
              </a:rPr>
              <a:t>Integration testing (testing entire systems made of several classes, several packages and even 	several        external frameworks, such as application servers). </a:t>
            </a: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841439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p:txBody>
          <a:bodyPr/>
          <a:lstStyle/>
          <a:p>
            <a:r>
              <a:rPr lang="en-US" altLang="en-US" dirty="0"/>
              <a:t>Installing in eclipse	</a:t>
            </a:r>
          </a:p>
        </p:txBody>
      </p:sp>
      <p:sp>
        <p:nvSpPr>
          <p:cNvPr id="13315" name="Rectangle 3"/>
          <p:cNvSpPr>
            <a:spLocks noGrp="1" noChangeArrowheads="1"/>
          </p:cNvSpPr>
          <p:nvPr>
            <p:ph idx="1"/>
          </p:nvPr>
        </p:nvSpPr>
        <p:spPr>
          <a:xfrm>
            <a:off x="457200" y="926605"/>
            <a:ext cx="8227338" cy="3645396"/>
          </a:xfrm>
        </p:spPr>
        <p:txBody>
          <a:bodyPr>
            <a:normAutofit/>
          </a:bodyPr>
          <a:lstStyle/>
          <a:p>
            <a:pPr>
              <a:buFontTx/>
              <a:buChar char="•"/>
            </a:pPr>
            <a:r>
              <a:rPr lang="en-US" altLang="en-US" dirty="0"/>
              <a:t>The latest version of TestNG can be downloaded from http://search.maven.org/</a:t>
            </a:r>
          </a:p>
          <a:p>
            <a:pPr>
              <a:buFontTx/>
              <a:buChar char="•"/>
            </a:pPr>
            <a:r>
              <a:rPr lang="en-US" altLang="en-US" dirty="0"/>
              <a:t>In Eclipse, Select Help / Software updates / Find and Install.</a:t>
            </a:r>
          </a:p>
          <a:p>
            <a:pPr>
              <a:buFontTx/>
              <a:buChar char="•"/>
            </a:pPr>
            <a:r>
              <a:rPr lang="en-US" altLang="en-US" dirty="0"/>
              <a:t>Search for new features to install.</a:t>
            </a:r>
          </a:p>
          <a:p>
            <a:pPr>
              <a:buFontTx/>
              <a:buChar char="•"/>
            </a:pPr>
            <a:r>
              <a:rPr lang="en-US" altLang="en-US" dirty="0"/>
              <a:t>New remote site.</a:t>
            </a:r>
          </a:p>
          <a:p>
            <a:pPr>
              <a:buFontTx/>
              <a:buChar char="•"/>
            </a:pPr>
            <a:r>
              <a:rPr lang="en-US" altLang="en-US" dirty="0"/>
              <a:t>For Eclipse 3.4 and above, enter </a:t>
            </a:r>
            <a:r>
              <a:rPr lang="en-US" altLang="en-US" dirty="0">
                <a:hlinkClick r:id="rId2"/>
              </a:rPr>
              <a:t>http://beust.com/eclipse</a:t>
            </a:r>
            <a:r>
              <a:rPr lang="en-US" altLang="en-US" dirty="0"/>
              <a:t>.</a:t>
            </a:r>
          </a:p>
          <a:p>
            <a:pPr>
              <a:buFontTx/>
              <a:buChar char="•"/>
            </a:pPr>
            <a:r>
              <a:rPr lang="en-US" altLang="en-US" dirty="0"/>
              <a:t>For Eclipse 3.3 and below, enter </a:t>
            </a:r>
            <a:r>
              <a:rPr lang="en-US" altLang="en-US" dirty="0">
                <a:hlinkClick r:id="rId3"/>
              </a:rPr>
              <a:t>http://beust.com/eclipse1</a:t>
            </a:r>
            <a:r>
              <a:rPr lang="en-US" altLang="en-US" dirty="0"/>
              <a:t>.</a:t>
            </a:r>
          </a:p>
          <a:p>
            <a:pPr>
              <a:buFontTx/>
              <a:buChar char="•"/>
            </a:pPr>
            <a:r>
              <a:rPr lang="en-US" altLang="en-US" dirty="0"/>
              <a:t>Make sure the check box next to URL is checked and click Next.</a:t>
            </a:r>
          </a:p>
          <a:p>
            <a:pPr>
              <a:buFontTx/>
              <a:buChar char="•"/>
            </a:pPr>
            <a:r>
              <a:rPr lang="en-US" altLang="en-US" dirty="0"/>
              <a:t>Eclipse will then guide you through the process and restart eclipse.</a:t>
            </a: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656656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Grp="1" noChangeArrowheads="1"/>
          </p:cNvSpPr>
          <p:nvPr>
            <p:ph type="title"/>
          </p:nvPr>
        </p:nvSpPr>
        <p:spPr>
          <a:xfrm>
            <a:off x="457081" y="444428"/>
            <a:ext cx="8151830" cy="639273"/>
          </a:xfrm>
        </p:spPr>
        <p:txBody>
          <a:bodyPr/>
          <a:lstStyle/>
          <a:p>
            <a:r>
              <a:rPr lang="en-US" altLang="en-US" dirty="0"/>
              <a:t>Basic Three </a:t>
            </a:r>
            <a:r>
              <a:rPr lang="en-US" altLang="en-US" dirty="0" smtClean="0"/>
              <a:t>steps for Writing Test Case</a:t>
            </a:r>
            <a:endParaRPr lang="en-US" altLang="en-US" dirty="0"/>
          </a:p>
        </p:txBody>
      </p:sp>
      <p:sp>
        <p:nvSpPr>
          <p:cNvPr id="14339" name="Rectangle 3"/>
          <p:cNvSpPr>
            <a:spLocks noGrp="1" noChangeArrowheads="1"/>
          </p:cNvSpPr>
          <p:nvPr>
            <p:ph idx="1"/>
          </p:nvPr>
        </p:nvSpPr>
        <p:spPr>
          <a:xfrm>
            <a:off x="457081" y="1143001"/>
            <a:ext cx="8227457" cy="3428999"/>
          </a:xfrm>
        </p:spPr>
        <p:txBody>
          <a:bodyPr/>
          <a:lstStyle/>
          <a:p>
            <a:pPr>
              <a:buFontTx/>
              <a:buChar char="•"/>
            </a:pPr>
            <a:r>
              <a:rPr lang="en-US" altLang="en-US" dirty="0"/>
              <a:t>Write the business logic of your test and insert TestNG Annotations in your code.</a:t>
            </a:r>
          </a:p>
          <a:p>
            <a:pPr>
              <a:buFontTx/>
              <a:buChar char="•"/>
            </a:pPr>
            <a:r>
              <a:rPr lang="en-US" altLang="en-US" dirty="0"/>
              <a:t>Add the information about your test (e.g. the class name, the groups you wish to run, etc...) in a testng.xml file.</a:t>
            </a:r>
          </a:p>
          <a:p>
            <a:pPr>
              <a:buFontTx/>
              <a:buChar char="•"/>
            </a:pPr>
            <a:r>
              <a:rPr lang="en-US" altLang="en-US" dirty="0"/>
              <a:t>Run TestNG.</a:t>
            </a:r>
          </a:p>
          <a:p>
            <a:pPr>
              <a:buFont typeface="Wingdings" panose="05000000000000000000" pitchFamily="2" charset="2"/>
              <a:buNone/>
            </a:pPr>
            <a:endParaRPr lang="en-US" altLang="en-US" sz="1400" b="0" dirty="0">
              <a:solidFill>
                <a:srgbClr val="000000"/>
              </a:solidFill>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351220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938" y="403323"/>
            <a:ext cx="8123236" cy="430887"/>
          </a:xfrm>
        </p:spPr>
        <p:txBody>
          <a:bodyPr/>
          <a:lstStyle/>
          <a:p>
            <a:r>
              <a:rPr lang="en-US" dirty="0" smtClean="0"/>
              <a:t>Additional features over JUnit</a:t>
            </a:r>
            <a:endParaRPr lang="en-US" dirty="0"/>
          </a:p>
        </p:txBody>
      </p:sp>
      <p:sp>
        <p:nvSpPr>
          <p:cNvPr id="3" name="Content Placeholder 2"/>
          <p:cNvSpPr>
            <a:spLocks noGrp="1"/>
          </p:cNvSpPr>
          <p:nvPr>
            <p:ph idx="1"/>
          </p:nvPr>
        </p:nvSpPr>
        <p:spPr>
          <a:xfrm>
            <a:off x="452938" y="680644"/>
            <a:ext cx="7996118" cy="3727844"/>
          </a:xfrm>
        </p:spPr>
        <p:txBody>
          <a:bodyPr/>
          <a:lstStyle/>
          <a:p>
            <a:pPr marL="285750" indent="-285750" defTabSz="430213">
              <a:buFont typeface="Arial" panose="020B0604020202020204" pitchFamily="34" charset="0"/>
              <a:buChar char="•"/>
            </a:pPr>
            <a:endParaRPr lang="en-US" sz="1400" b="0" dirty="0" smtClean="0">
              <a:solidFill>
                <a:srgbClr val="000000"/>
              </a:solidFill>
            </a:endParaRPr>
          </a:p>
          <a:p>
            <a:pPr>
              <a:buFontTx/>
              <a:buChar char="•"/>
            </a:pPr>
            <a:r>
              <a:rPr lang="en-US" dirty="0"/>
              <a:t>Support </a:t>
            </a:r>
            <a:r>
              <a:rPr lang="en-US" dirty="0"/>
              <a:t>for parameters.</a:t>
            </a:r>
          </a:p>
          <a:p>
            <a:pPr>
              <a:buFontTx/>
              <a:buChar char="•"/>
            </a:pPr>
            <a:r>
              <a:rPr lang="en-US" dirty="0"/>
              <a:t>Supports dependent methods testing.</a:t>
            </a:r>
          </a:p>
          <a:p>
            <a:pPr>
              <a:buFontTx/>
              <a:buChar char="•"/>
            </a:pPr>
            <a:r>
              <a:rPr lang="en-US" dirty="0"/>
              <a:t>Test configuration flexible.</a:t>
            </a:r>
          </a:p>
          <a:p>
            <a:pPr>
              <a:buFontTx/>
              <a:buChar char="•"/>
            </a:pPr>
            <a:r>
              <a:rPr lang="en-US" dirty="0"/>
              <a:t>TestNG </a:t>
            </a:r>
            <a:r>
              <a:rPr lang="en-US" dirty="0"/>
              <a:t>has a more elegant way of handling parameterized tests with the data-provider concept.</a:t>
            </a:r>
          </a:p>
          <a:p>
            <a:pPr>
              <a:buFontTx/>
              <a:buChar char="•"/>
            </a:pPr>
            <a:r>
              <a:rPr lang="en-US" dirty="0"/>
              <a:t>For the same test class TestNG support for multiple instances.</a:t>
            </a:r>
          </a:p>
          <a:p>
            <a:pPr>
              <a:buFontTx/>
              <a:buChar char="•"/>
            </a:pPr>
            <a:r>
              <a:rPr lang="en-US" dirty="0"/>
              <a:t>Extendibility of using different Tools and plug-ins like Eclipse, Maven, IDEA etc.</a:t>
            </a:r>
          </a:p>
          <a:p>
            <a:pPr>
              <a:buFontTx/>
              <a:buChar char="•"/>
            </a:pPr>
            <a:r>
              <a:rPr lang="en-US" dirty="0"/>
              <a:t>Default JDK functions for runtime and logging (no dependencies).</a:t>
            </a:r>
          </a:p>
          <a:p>
            <a:pPr>
              <a:buFontTx/>
              <a:buChar char="•"/>
            </a:pPr>
            <a:r>
              <a:rPr lang="en-US" dirty="0"/>
              <a:t>Supported different Annotations like @</a:t>
            </a:r>
            <a:r>
              <a:rPr lang="en-US" dirty="0" err="1"/>
              <a:t>BeforeSuite</a:t>
            </a:r>
            <a:r>
              <a:rPr lang="en-US" dirty="0"/>
              <a:t>, @</a:t>
            </a:r>
            <a:r>
              <a:rPr lang="en-US" dirty="0" err="1"/>
              <a:t>AfterSuite</a:t>
            </a:r>
            <a:r>
              <a:rPr lang="en-US" dirty="0"/>
              <a:t>, @</a:t>
            </a:r>
            <a:r>
              <a:rPr lang="en-US" dirty="0" err="1"/>
              <a:t>BeforeClass</a:t>
            </a:r>
            <a:r>
              <a:rPr lang="en-US" dirty="0"/>
              <a:t>, @</a:t>
            </a:r>
            <a:r>
              <a:rPr lang="en-US" dirty="0" err="1"/>
              <a:t>AfterClass</a:t>
            </a:r>
            <a:r>
              <a:rPr lang="en-US" dirty="0"/>
              <a:t>, @</a:t>
            </a:r>
            <a:r>
              <a:rPr lang="en-US" dirty="0" err="1"/>
              <a:t>BeforeTest</a:t>
            </a:r>
            <a:r>
              <a:rPr lang="en-US" dirty="0"/>
              <a:t>, @</a:t>
            </a:r>
            <a:r>
              <a:rPr lang="en-US" dirty="0" err="1"/>
              <a:t>AfterTest</a:t>
            </a:r>
            <a:r>
              <a:rPr lang="en-US" dirty="0"/>
              <a:t>, @</a:t>
            </a:r>
            <a:r>
              <a:rPr lang="en-US" dirty="0" err="1"/>
              <a:t>BeforeGroups</a:t>
            </a:r>
            <a:r>
              <a:rPr lang="en-US" dirty="0"/>
              <a:t>, @</a:t>
            </a:r>
            <a:r>
              <a:rPr lang="en-US" dirty="0" err="1"/>
              <a:t>AfterGroups</a:t>
            </a:r>
            <a:r>
              <a:rPr lang="en-US" dirty="0"/>
              <a:t>, @</a:t>
            </a:r>
            <a:r>
              <a:rPr lang="en-US" dirty="0" err="1"/>
              <a:t>BeforeMethod</a:t>
            </a:r>
            <a:r>
              <a:rPr lang="en-US" dirty="0"/>
              <a:t>, @</a:t>
            </a:r>
            <a:r>
              <a:rPr lang="en-US" dirty="0" err="1"/>
              <a:t>AfterMethod</a:t>
            </a:r>
            <a:r>
              <a:rPr lang="en-US" dirty="0"/>
              <a:t>, @</a:t>
            </a:r>
            <a:r>
              <a:rPr lang="en-US" dirty="0" err="1"/>
              <a:t>DataProvider</a:t>
            </a:r>
            <a:r>
              <a:rPr lang="en-US" dirty="0"/>
              <a:t>, @</a:t>
            </a:r>
            <a:r>
              <a:rPr lang="en-US" dirty="0"/>
              <a:t>Factory, </a:t>
            </a:r>
            <a:r>
              <a:rPr lang="en-US" dirty="0"/>
              <a:t>@Parameters, @Test.</a:t>
            </a:r>
          </a:p>
          <a:p>
            <a:endParaRPr lang="en-US" sz="1400" b="0" dirty="0">
              <a:solidFill>
                <a:srgbClr val="000000"/>
              </a:solidFill>
            </a:endParaRPr>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dirty="0"/>
          </a:p>
        </p:txBody>
      </p:sp>
      <p:grpSp>
        <p:nvGrpSpPr>
          <p:cNvPr id="5" name="Group 4"/>
          <p:cNvGrpSpPr>
            <a:grpSpLocks noChangeAspect="1"/>
          </p:cNvGrpSpPr>
          <p:nvPr/>
        </p:nvGrpSpPr>
        <p:grpSpPr>
          <a:xfrm>
            <a:off x="8343900" y="378916"/>
            <a:ext cx="407194" cy="395288"/>
            <a:chOff x="5822950" y="3163888"/>
            <a:chExt cx="542925" cy="527050"/>
          </a:xfrm>
        </p:grpSpPr>
        <p:sp>
          <p:nvSpPr>
            <p:cNvPr id="6"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7"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1268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446673938"/>
              </p:ext>
            </p:extLst>
          </p:nvPr>
        </p:nvGraphicFramePr>
        <p:xfrm>
          <a:off x="460637" y="350637"/>
          <a:ext cx="7796463" cy="4364529"/>
        </p:xfrm>
        <a:graphic>
          <a:graphicData uri="http://schemas.openxmlformats.org/drawingml/2006/table">
            <a:tbl>
              <a:tblPr>
                <a:tableStyleId>{93296810-A885-4BE3-A3E7-6D5BEEA58F35}</a:tableStyleId>
              </a:tblPr>
              <a:tblGrid>
                <a:gridCol w="2598821"/>
                <a:gridCol w="2598821"/>
                <a:gridCol w="2598821"/>
              </a:tblGrid>
              <a:tr h="268130">
                <a:tc gridSpan="3">
                  <a:txBody>
                    <a:bodyPr/>
                    <a:lstStyle/>
                    <a:p>
                      <a:pPr algn="ctr"/>
                      <a:r>
                        <a:rPr lang="en-US" sz="1000" dirty="0" smtClean="0">
                          <a:effectLst/>
                        </a:rPr>
                        <a:t>JUnit</a:t>
                      </a:r>
                      <a:r>
                        <a:rPr lang="en-US" sz="1000" baseline="0" dirty="0" smtClean="0">
                          <a:effectLst/>
                        </a:rPr>
                        <a:t> vs TestNG</a:t>
                      </a:r>
                      <a:endParaRPr lang="en-US" sz="1000" dirty="0">
                        <a:effectLst/>
                      </a:endParaRPr>
                    </a:p>
                  </a:txBody>
                  <a:tcPr marL="30661" marR="30661" marT="15331" marB="15331" anchor="ctr">
                    <a:solidFill>
                      <a:schemeClr val="accent6">
                        <a:lumMod val="60000"/>
                        <a:lumOff val="40000"/>
                      </a:schemeClr>
                    </a:solidFill>
                  </a:tcPr>
                </a:tc>
                <a:tc hMerge="1">
                  <a:txBody>
                    <a:bodyPr/>
                    <a:lstStyle/>
                    <a:p>
                      <a:endParaRPr lang="en-US" sz="1200" dirty="0">
                        <a:effectLst/>
                      </a:endParaRPr>
                    </a:p>
                  </a:txBody>
                  <a:tcPr marL="30661" marR="30661" marT="15331" marB="15331" anchor="ctr"/>
                </a:tc>
                <a:tc hMerge="1">
                  <a:txBody>
                    <a:bodyPr/>
                    <a:lstStyle/>
                    <a:p>
                      <a:endParaRPr lang="en-US" sz="1200" dirty="0">
                        <a:effectLst/>
                      </a:endParaRPr>
                    </a:p>
                  </a:txBody>
                  <a:tcPr marL="30661" marR="30661" marT="15331" marB="15331" anchor="ctr"/>
                </a:tc>
              </a:tr>
              <a:tr h="189497">
                <a:tc>
                  <a:txBody>
                    <a:bodyPr/>
                    <a:lstStyle/>
                    <a:p>
                      <a:r>
                        <a:rPr lang="en-US" sz="900" dirty="0">
                          <a:effectLst/>
                        </a:rPr>
                        <a:t>Feature</a:t>
                      </a:r>
                    </a:p>
                  </a:txBody>
                  <a:tcPr marL="30661" marR="30661" marT="15331" marB="15331" anchor="ctr">
                    <a:solidFill>
                      <a:srgbClr val="87898B"/>
                    </a:solidFill>
                  </a:tcPr>
                </a:tc>
                <a:tc>
                  <a:txBody>
                    <a:bodyPr/>
                    <a:lstStyle/>
                    <a:p>
                      <a:r>
                        <a:rPr lang="en-US" sz="900">
                          <a:effectLst/>
                        </a:rPr>
                        <a:t>JUnit 4</a:t>
                      </a:r>
                    </a:p>
                  </a:txBody>
                  <a:tcPr marL="30661" marR="30661" marT="15331" marB="15331" anchor="ctr">
                    <a:solidFill>
                      <a:srgbClr val="87898B"/>
                    </a:solidFill>
                  </a:tcPr>
                </a:tc>
                <a:tc>
                  <a:txBody>
                    <a:bodyPr/>
                    <a:lstStyle/>
                    <a:p>
                      <a:r>
                        <a:rPr lang="en-US" sz="900" dirty="0">
                          <a:effectLst/>
                        </a:rPr>
                        <a:t>TestNG</a:t>
                      </a:r>
                    </a:p>
                  </a:txBody>
                  <a:tcPr marL="30661" marR="30661" marT="15331" marB="15331" anchor="ctr">
                    <a:solidFill>
                      <a:srgbClr val="87898B"/>
                    </a:solidFill>
                  </a:tcPr>
                </a:tc>
              </a:tr>
              <a:tr h="189497">
                <a:tc>
                  <a:txBody>
                    <a:bodyPr/>
                    <a:lstStyle/>
                    <a:p>
                      <a:r>
                        <a:rPr lang="en-US" sz="900" dirty="0">
                          <a:effectLst/>
                        </a:rPr>
                        <a:t>T</a:t>
                      </a:r>
                      <a:r>
                        <a:rPr lang="en-US" sz="900" dirty="0" smtClean="0">
                          <a:effectLst/>
                        </a:rPr>
                        <a:t>est </a:t>
                      </a:r>
                      <a:r>
                        <a:rPr lang="en-US" sz="900" dirty="0">
                          <a:effectLst/>
                        </a:rPr>
                        <a:t>annotation</a:t>
                      </a:r>
                    </a:p>
                  </a:txBody>
                  <a:tcPr marL="30661" marR="30661" marT="15331" marB="15331" anchor="ctr">
                    <a:solidFill>
                      <a:schemeClr val="accent5">
                        <a:lumMod val="20000"/>
                        <a:lumOff val="80000"/>
                      </a:schemeClr>
                    </a:solidFill>
                  </a:tcPr>
                </a:tc>
                <a:tc>
                  <a:txBody>
                    <a:bodyPr/>
                    <a:lstStyle/>
                    <a:p>
                      <a:r>
                        <a:rPr lang="en-US" sz="900">
                          <a:effectLst/>
                        </a:rPr>
                        <a:t>@Test</a:t>
                      </a:r>
                    </a:p>
                  </a:txBody>
                  <a:tcPr marL="30661" marR="30661" marT="15331" marB="15331" anchor="ctr">
                    <a:solidFill>
                      <a:schemeClr val="accent5">
                        <a:lumMod val="20000"/>
                        <a:lumOff val="80000"/>
                      </a:schemeClr>
                    </a:solidFill>
                  </a:tcPr>
                </a:tc>
                <a:tc>
                  <a:txBody>
                    <a:bodyPr/>
                    <a:lstStyle/>
                    <a:p>
                      <a:r>
                        <a:rPr lang="en-US" sz="900">
                          <a:effectLst/>
                        </a:rPr>
                        <a:t>@Test</a:t>
                      </a:r>
                    </a:p>
                  </a:txBody>
                  <a:tcPr marL="30661" marR="30661" marT="15331" marB="15331" anchor="ctr">
                    <a:solidFill>
                      <a:schemeClr val="accent5">
                        <a:lumMod val="20000"/>
                        <a:lumOff val="80000"/>
                      </a:schemeClr>
                    </a:solidFill>
                  </a:tcPr>
                </a:tc>
              </a:tr>
              <a:tr h="345377">
                <a:tc>
                  <a:txBody>
                    <a:bodyPr/>
                    <a:lstStyle/>
                    <a:p>
                      <a:r>
                        <a:rPr lang="en-US" sz="900" dirty="0">
                          <a:effectLst/>
                        </a:rPr>
                        <a:t>R</a:t>
                      </a:r>
                      <a:r>
                        <a:rPr lang="en-US" sz="900" dirty="0" smtClean="0">
                          <a:effectLst/>
                        </a:rPr>
                        <a:t>un </a:t>
                      </a:r>
                      <a:r>
                        <a:rPr lang="en-US" sz="900" dirty="0">
                          <a:effectLst/>
                        </a:rPr>
                        <a:t>before all tests in this suite have run</a:t>
                      </a:r>
                    </a:p>
                  </a:txBody>
                  <a:tcPr marL="30661" marR="30661" marT="15331" marB="15331" anchor="ctr">
                    <a:solidFill>
                      <a:schemeClr val="accent5">
                        <a:lumMod val="20000"/>
                        <a:lumOff val="80000"/>
                      </a:schemeClr>
                    </a:solidFill>
                  </a:tcPr>
                </a:tc>
                <a:tc>
                  <a:txBody>
                    <a:bodyPr/>
                    <a:lstStyle/>
                    <a:p>
                      <a:r>
                        <a:rPr lang="en-US" sz="900" dirty="0">
                          <a:effectLst/>
                        </a:rPr>
                        <a:t>—</a:t>
                      </a:r>
                    </a:p>
                  </a:txBody>
                  <a:tcPr marL="30661" marR="30661" marT="15331" marB="15331" anchor="ctr">
                    <a:solidFill>
                      <a:schemeClr val="accent5">
                        <a:lumMod val="20000"/>
                        <a:lumOff val="80000"/>
                      </a:schemeClr>
                    </a:solidFill>
                  </a:tcPr>
                </a:tc>
                <a:tc>
                  <a:txBody>
                    <a:bodyPr/>
                    <a:lstStyle/>
                    <a:p>
                      <a:r>
                        <a:rPr lang="en-US" sz="900">
                          <a:effectLst/>
                        </a:rPr>
                        <a:t>@BeforeSuite</a:t>
                      </a:r>
                    </a:p>
                  </a:txBody>
                  <a:tcPr marL="30661" marR="30661" marT="15331" marB="15331" anchor="ctr">
                    <a:solidFill>
                      <a:schemeClr val="accent5">
                        <a:lumMod val="20000"/>
                        <a:lumOff val="80000"/>
                      </a:schemeClr>
                    </a:solidFill>
                  </a:tcPr>
                </a:tc>
              </a:tr>
              <a:tr h="189497">
                <a:tc>
                  <a:txBody>
                    <a:bodyPr/>
                    <a:lstStyle/>
                    <a:p>
                      <a:r>
                        <a:rPr lang="en-US" sz="900" dirty="0" smtClean="0">
                          <a:effectLst/>
                        </a:rPr>
                        <a:t>Run </a:t>
                      </a:r>
                      <a:r>
                        <a:rPr lang="en-US" sz="900" dirty="0">
                          <a:effectLst/>
                        </a:rPr>
                        <a:t>after all tests in this suite have run</a:t>
                      </a:r>
                    </a:p>
                  </a:txBody>
                  <a:tcPr marL="30661" marR="30661" marT="15331" marB="15331" anchor="ctr">
                    <a:solidFill>
                      <a:schemeClr val="accent5">
                        <a:lumMod val="20000"/>
                        <a:lumOff val="80000"/>
                      </a:schemeClr>
                    </a:solidFill>
                  </a:tcPr>
                </a:tc>
                <a:tc>
                  <a:txBody>
                    <a:bodyPr/>
                    <a:lstStyle/>
                    <a:p>
                      <a:r>
                        <a:rPr lang="en-US" sz="900">
                          <a:effectLst/>
                        </a:rPr>
                        <a:t>—</a:t>
                      </a:r>
                    </a:p>
                  </a:txBody>
                  <a:tcPr marL="30661" marR="30661" marT="15331" marB="15331" anchor="ctr">
                    <a:solidFill>
                      <a:schemeClr val="accent5">
                        <a:lumMod val="20000"/>
                        <a:lumOff val="80000"/>
                      </a:schemeClr>
                    </a:solidFill>
                  </a:tcPr>
                </a:tc>
                <a:tc>
                  <a:txBody>
                    <a:bodyPr/>
                    <a:lstStyle/>
                    <a:p>
                      <a:r>
                        <a:rPr lang="en-US" sz="900">
                          <a:effectLst/>
                        </a:rPr>
                        <a:t>@AfterSuite</a:t>
                      </a:r>
                    </a:p>
                  </a:txBody>
                  <a:tcPr marL="30661" marR="30661" marT="15331" marB="15331" anchor="ctr">
                    <a:solidFill>
                      <a:schemeClr val="accent5">
                        <a:lumMod val="20000"/>
                        <a:lumOff val="80000"/>
                      </a:schemeClr>
                    </a:solidFill>
                  </a:tcPr>
                </a:tc>
              </a:tr>
              <a:tr h="189497">
                <a:tc>
                  <a:txBody>
                    <a:bodyPr/>
                    <a:lstStyle/>
                    <a:p>
                      <a:r>
                        <a:rPr lang="en-US" sz="900" dirty="0" smtClean="0">
                          <a:effectLst/>
                        </a:rPr>
                        <a:t>Run </a:t>
                      </a:r>
                      <a:r>
                        <a:rPr lang="en-US" sz="900" dirty="0">
                          <a:effectLst/>
                        </a:rPr>
                        <a:t>before the test</a:t>
                      </a:r>
                    </a:p>
                  </a:txBody>
                  <a:tcPr marL="30661" marR="30661" marT="15331" marB="15331" anchor="ctr">
                    <a:solidFill>
                      <a:schemeClr val="accent5">
                        <a:lumMod val="20000"/>
                        <a:lumOff val="80000"/>
                      </a:schemeClr>
                    </a:solidFill>
                  </a:tcPr>
                </a:tc>
                <a:tc>
                  <a:txBody>
                    <a:bodyPr/>
                    <a:lstStyle/>
                    <a:p>
                      <a:r>
                        <a:rPr lang="en-US" sz="900" dirty="0">
                          <a:effectLst/>
                        </a:rPr>
                        <a:t>—</a:t>
                      </a:r>
                    </a:p>
                  </a:txBody>
                  <a:tcPr marL="30661" marR="30661" marT="15331" marB="15331" anchor="ctr">
                    <a:solidFill>
                      <a:schemeClr val="accent5">
                        <a:lumMod val="20000"/>
                        <a:lumOff val="80000"/>
                      </a:schemeClr>
                    </a:solidFill>
                  </a:tcPr>
                </a:tc>
                <a:tc>
                  <a:txBody>
                    <a:bodyPr/>
                    <a:lstStyle/>
                    <a:p>
                      <a:r>
                        <a:rPr lang="en-US" sz="900">
                          <a:effectLst/>
                        </a:rPr>
                        <a:t>@BeforeTest</a:t>
                      </a:r>
                    </a:p>
                  </a:txBody>
                  <a:tcPr marL="30661" marR="30661" marT="15331" marB="15331" anchor="ctr">
                    <a:solidFill>
                      <a:schemeClr val="accent5">
                        <a:lumMod val="20000"/>
                        <a:lumOff val="80000"/>
                      </a:schemeClr>
                    </a:solidFill>
                  </a:tcPr>
                </a:tc>
              </a:tr>
              <a:tr h="189497">
                <a:tc>
                  <a:txBody>
                    <a:bodyPr/>
                    <a:lstStyle/>
                    <a:p>
                      <a:r>
                        <a:rPr lang="en-US" sz="900" dirty="0">
                          <a:effectLst/>
                        </a:rPr>
                        <a:t>R</a:t>
                      </a:r>
                      <a:r>
                        <a:rPr lang="en-US" sz="900" dirty="0" smtClean="0">
                          <a:effectLst/>
                        </a:rPr>
                        <a:t>un </a:t>
                      </a:r>
                      <a:r>
                        <a:rPr lang="en-US" sz="900" dirty="0">
                          <a:effectLst/>
                        </a:rPr>
                        <a:t>after the test</a:t>
                      </a:r>
                    </a:p>
                  </a:txBody>
                  <a:tcPr marL="30661" marR="30661" marT="15331" marB="15331" anchor="ctr">
                    <a:solidFill>
                      <a:schemeClr val="accent5">
                        <a:lumMod val="20000"/>
                        <a:lumOff val="80000"/>
                      </a:schemeClr>
                    </a:solidFill>
                  </a:tcPr>
                </a:tc>
                <a:tc>
                  <a:txBody>
                    <a:bodyPr/>
                    <a:lstStyle/>
                    <a:p>
                      <a:r>
                        <a:rPr lang="en-US" sz="900">
                          <a:effectLst/>
                        </a:rPr>
                        <a:t>—</a:t>
                      </a:r>
                    </a:p>
                  </a:txBody>
                  <a:tcPr marL="30661" marR="30661" marT="15331" marB="15331" anchor="ctr">
                    <a:solidFill>
                      <a:schemeClr val="accent5">
                        <a:lumMod val="20000"/>
                        <a:lumOff val="80000"/>
                      </a:schemeClr>
                    </a:solidFill>
                  </a:tcPr>
                </a:tc>
                <a:tc>
                  <a:txBody>
                    <a:bodyPr/>
                    <a:lstStyle/>
                    <a:p>
                      <a:r>
                        <a:rPr lang="en-US" sz="900" dirty="0">
                          <a:effectLst/>
                        </a:rPr>
                        <a:t>@</a:t>
                      </a:r>
                      <a:r>
                        <a:rPr lang="en-US" sz="900" dirty="0" err="1">
                          <a:effectLst/>
                        </a:rPr>
                        <a:t>AfterTest</a:t>
                      </a:r>
                      <a:endParaRPr lang="en-US" sz="900" dirty="0">
                        <a:effectLst/>
                      </a:endParaRPr>
                    </a:p>
                  </a:txBody>
                  <a:tcPr marL="30661" marR="30661" marT="15331" marB="15331" anchor="ctr">
                    <a:solidFill>
                      <a:schemeClr val="accent5">
                        <a:lumMod val="20000"/>
                        <a:lumOff val="80000"/>
                      </a:schemeClr>
                    </a:solidFill>
                  </a:tcPr>
                </a:tc>
              </a:tr>
              <a:tr h="504709">
                <a:tc>
                  <a:txBody>
                    <a:bodyPr/>
                    <a:lstStyle/>
                    <a:p>
                      <a:r>
                        <a:rPr lang="en-US" sz="900" dirty="0">
                          <a:effectLst/>
                        </a:rPr>
                        <a:t>R</a:t>
                      </a:r>
                      <a:r>
                        <a:rPr lang="en-US" sz="900" dirty="0" smtClean="0">
                          <a:effectLst/>
                        </a:rPr>
                        <a:t>un </a:t>
                      </a:r>
                      <a:r>
                        <a:rPr lang="en-US" sz="900" dirty="0">
                          <a:effectLst/>
                        </a:rPr>
                        <a:t>before the first test method that belongs to any of these groups is invoked</a:t>
                      </a:r>
                    </a:p>
                  </a:txBody>
                  <a:tcPr marL="30661" marR="30661" marT="15331" marB="15331" anchor="ctr">
                    <a:solidFill>
                      <a:schemeClr val="accent5">
                        <a:lumMod val="20000"/>
                        <a:lumOff val="80000"/>
                      </a:schemeClr>
                    </a:solidFill>
                  </a:tcPr>
                </a:tc>
                <a:tc>
                  <a:txBody>
                    <a:bodyPr/>
                    <a:lstStyle/>
                    <a:p>
                      <a:r>
                        <a:rPr lang="en-US" sz="900" dirty="0">
                          <a:effectLst/>
                        </a:rPr>
                        <a:t>—</a:t>
                      </a:r>
                    </a:p>
                  </a:txBody>
                  <a:tcPr marL="30661" marR="30661" marT="15331" marB="15331" anchor="ctr">
                    <a:solidFill>
                      <a:schemeClr val="accent5">
                        <a:lumMod val="20000"/>
                        <a:lumOff val="80000"/>
                      </a:schemeClr>
                    </a:solidFill>
                  </a:tcPr>
                </a:tc>
                <a:tc>
                  <a:txBody>
                    <a:bodyPr/>
                    <a:lstStyle/>
                    <a:p>
                      <a:r>
                        <a:rPr lang="en-US" sz="900">
                          <a:effectLst/>
                        </a:rPr>
                        <a:t>@BeforeGroups</a:t>
                      </a:r>
                    </a:p>
                  </a:txBody>
                  <a:tcPr marL="30661" marR="30661" marT="15331" marB="15331" anchor="ctr">
                    <a:solidFill>
                      <a:schemeClr val="accent5">
                        <a:lumMod val="20000"/>
                        <a:lumOff val="80000"/>
                      </a:schemeClr>
                    </a:solidFill>
                  </a:tcPr>
                </a:tc>
              </a:tr>
              <a:tr h="504709">
                <a:tc>
                  <a:txBody>
                    <a:bodyPr/>
                    <a:lstStyle/>
                    <a:p>
                      <a:r>
                        <a:rPr lang="en-US" sz="900" dirty="0">
                          <a:effectLst/>
                        </a:rPr>
                        <a:t>R</a:t>
                      </a:r>
                      <a:r>
                        <a:rPr lang="en-US" sz="900" dirty="0" smtClean="0">
                          <a:effectLst/>
                        </a:rPr>
                        <a:t>un </a:t>
                      </a:r>
                      <a:r>
                        <a:rPr lang="en-US" sz="900" dirty="0">
                          <a:effectLst/>
                        </a:rPr>
                        <a:t>after the last test method that belongs to any of these groups is invoked</a:t>
                      </a:r>
                    </a:p>
                  </a:txBody>
                  <a:tcPr marL="30661" marR="30661" marT="15331" marB="15331" anchor="ctr">
                    <a:solidFill>
                      <a:schemeClr val="accent5">
                        <a:lumMod val="20000"/>
                        <a:lumOff val="80000"/>
                      </a:schemeClr>
                    </a:solidFill>
                  </a:tcPr>
                </a:tc>
                <a:tc>
                  <a:txBody>
                    <a:bodyPr/>
                    <a:lstStyle/>
                    <a:p>
                      <a:r>
                        <a:rPr lang="en-US" sz="900" dirty="0">
                          <a:effectLst/>
                        </a:rPr>
                        <a:t>—</a:t>
                      </a:r>
                    </a:p>
                  </a:txBody>
                  <a:tcPr marL="30661" marR="30661" marT="15331" marB="15331" anchor="ctr">
                    <a:solidFill>
                      <a:schemeClr val="accent5">
                        <a:lumMod val="20000"/>
                        <a:lumOff val="80000"/>
                      </a:schemeClr>
                    </a:solidFill>
                  </a:tcPr>
                </a:tc>
                <a:tc>
                  <a:txBody>
                    <a:bodyPr/>
                    <a:lstStyle/>
                    <a:p>
                      <a:r>
                        <a:rPr lang="en-US" sz="900" dirty="0">
                          <a:effectLst/>
                        </a:rPr>
                        <a:t>@</a:t>
                      </a:r>
                      <a:r>
                        <a:rPr lang="en-US" sz="900" dirty="0" err="1">
                          <a:effectLst/>
                        </a:rPr>
                        <a:t>AfterGroups</a:t>
                      </a:r>
                      <a:endParaRPr lang="en-US" sz="900" dirty="0">
                        <a:effectLst/>
                      </a:endParaRPr>
                    </a:p>
                  </a:txBody>
                  <a:tcPr marL="30661" marR="30661" marT="15331" marB="15331" anchor="ctr">
                    <a:solidFill>
                      <a:schemeClr val="accent5">
                        <a:lumMod val="20000"/>
                        <a:lumOff val="80000"/>
                      </a:schemeClr>
                    </a:solidFill>
                  </a:tcPr>
                </a:tc>
              </a:tr>
              <a:tr h="345377">
                <a:tc>
                  <a:txBody>
                    <a:bodyPr/>
                    <a:lstStyle/>
                    <a:p>
                      <a:r>
                        <a:rPr lang="en-US" sz="900" dirty="0">
                          <a:effectLst/>
                        </a:rPr>
                        <a:t>R</a:t>
                      </a:r>
                      <a:r>
                        <a:rPr lang="en-US" sz="900" dirty="0" smtClean="0">
                          <a:effectLst/>
                        </a:rPr>
                        <a:t>un </a:t>
                      </a:r>
                      <a:r>
                        <a:rPr lang="en-US" sz="900" dirty="0">
                          <a:effectLst/>
                        </a:rPr>
                        <a:t>before the first test method in the current class is invoked</a:t>
                      </a:r>
                    </a:p>
                  </a:txBody>
                  <a:tcPr marL="30661" marR="30661" marT="15331" marB="15331" anchor="ctr">
                    <a:solidFill>
                      <a:schemeClr val="accent5">
                        <a:lumMod val="20000"/>
                        <a:lumOff val="80000"/>
                      </a:schemeClr>
                    </a:solidFill>
                  </a:tcPr>
                </a:tc>
                <a:tc>
                  <a:txBody>
                    <a:bodyPr/>
                    <a:lstStyle/>
                    <a:p>
                      <a:r>
                        <a:rPr lang="en-US" sz="900" dirty="0">
                          <a:effectLst/>
                        </a:rPr>
                        <a:t>@</a:t>
                      </a:r>
                      <a:r>
                        <a:rPr lang="en-US" sz="900" dirty="0" err="1">
                          <a:effectLst/>
                        </a:rPr>
                        <a:t>BeforeClass</a:t>
                      </a:r>
                      <a:endParaRPr lang="en-US" sz="900" dirty="0">
                        <a:effectLst/>
                      </a:endParaRPr>
                    </a:p>
                  </a:txBody>
                  <a:tcPr marL="30661" marR="30661" marT="15331" marB="15331" anchor="ctr">
                    <a:solidFill>
                      <a:schemeClr val="accent5">
                        <a:lumMod val="20000"/>
                        <a:lumOff val="80000"/>
                      </a:schemeClr>
                    </a:solidFill>
                  </a:tcPr>
                </a:tc>
                <a:tc>
                  <a:txBody>
                    <a:bodyPr/>
                    <a:lstStyle/>
                    <a:p>
                      <a:r>
                        <a:rPr lang="en-US" sz="900">
                          <a:effectLst/>
                        </a:rPr>
                        <a:t>@BeforeClass</a:t>
                      </a:r>
                    </a:p>
                  </a:txBody>
                  <a:tcPr marL="30661" marR="30661" marT="15331" marB="15331" anchor="ctr">
                    <a:solidFill>
                      <a:schemeClr val="accent5">
                        <a:lumMod val="20000"/>
                        <a:lumOff val="80000"/>
                      </a:schemeClr>
                    </a:solidFill>
                  </a:tcPr>
                </a:tc>
              </a:tr>
              <a:tr h="345377">
                <a:tc>
                  <a:txBody>
                    <a:bodyPr/>
                    <a:lstStyle/>
                    <a:p>
                      <a:r>
                        <a:rPr lang="en-US" sz="900" dirty="0">
                          <a:effectLst/>
                        </a:rPr>
                        <a:t>R</a:t>
                      </a:r>
                      <a:r>
                        <a:rPr lang="en-US" sz="900" dirty="0" smtClean="0">
                          <a:effectLst/>
                        </a:rPr>
                        <a:t>un </a:t>
                      </a:r>
                      <a:r>
                        <a:rPr lang="en-US" sz="900" dirty="0">
                          <a:effectLst/>
                        </a:rPr>
                        <a:t>after all the test methods in the current class have been run</a:t>
                      </a:r>
                    </a:p>
                  </a:txBody>
                  <a:tcPr marL="30661" marR="30661" marT="15331" marB="15331" anchor="ctr">
                    <a:solidFill>
                      <a:schemeClr val="accent5">
                        <a:lumMod val="20000"/>
                        <a:lumOff val="80000"/>
                      </a:schemeClr>
                    </a:solidFill>
                  </a:tcPr>
                </a:tc>
                <a:tc>
                  <a:txBody>
                    <a:bodyPr/>
                    <a:lstStyle/>
                    <a:p>
                      <a:r>
                        <a:rPr lang="en-US" sz="900" dirty="0">
                          <a:effectLst/>
                        </a:rPr>
                        <a:t>@</a:t>
                      </a:r>
                      <a:r>
                        <a:rPr lang="en-US" sz="900" dirty="0" err="1">
                          <a:effectLst/>
                        </a:rPr>
                        <a:t>AfterClass</a:t>
                      </a:r>
                      <a:endParaRPr lang="en-US" sz="900" dirty="0">
                        <a:effectLst/>
                      </a:endParaRPr>
                    </a:p>
                  </a:txBody>
                  <a:tcPr marL="30661" marR="30661" marT="15331" marB="15331" anchor="ctr">
                    <a:solidFill>
                      <a:schemeClr val="accent5">
                        <a:lumMod val="20000"/>
                        <a:lumOff val="80000"/>
                      </a:schemeClr>
                    </a:solidFill>
                  </a:tcPr>
                </a:tc>
                <a:tc>
                  <a:txBody>
                    <a:bodyPr/>
                    <a:lstStyle/>
                    <a:p>
                      <a:r>
                        <a:rPr lang="en-US" sz="900">
                          <a:effectLst/>
                        </a:rPr>
                        <a:t>@AfterClass</a:t>
                      </a:r>
                    </a:p>
                  </a:txBody>
                  <a:tcPr marL="30661" marR="30661" marT="15331" marB="15331" anchor="ctr">
                    <a:solidFill>
                      <a:schemeClr val="accent5">
                        <a:lumMod val="20000"/>
                        <a:lumOff val="80000"/>
                      </a:schemeClr>
                    </a:solidFill>
                  </a:tcPr>
                </a:tc>
              </a:tr>
              <a:tr h="189497">
                <a:tc>
                  <a:txBody>
                    <a:bodyPr/>
                    <a:lstStyle/>
                    <a:p>
                      <a:r>
                        <a:rPr lang="en-US" sz="900" dirty="0">
                          <a:effectLst/>
                        </a:rPr>
                        <a:t>R</a:t>
                      </a:r>
                      <a:r>
                        <a:rPr lang="en-US" sz="900" dirty="0" smtClean="0">
                          <a:effectLst/>
                        </a:rPr>
                        <a:t>un </a:t>
                      </a:r>
                      <a:r>
                        <a:rPr lang="en-US" sz="900" dirty="0">
                          <a:effectLst/>
                        </a:rPr>
                        <a:t>before each test method</a:t>
                      </a:r>
                    </a:p>
                  </a:txBody>
                  <a:tcPr marL="30661" marR="30661" marT="15331" marB="15331" anchor="ctr">
                    <a:solidFill>
                      <a:schemeClr val="accent5">
                        <a:lumMod val="20000"/>
                        <a:lumOff val="80000"/>
                      </a:schemeClr>
                    </a:solidFill>
                  </a:tcPr>
                </a:tc>
                <a:tc>
                  <a:txBody>
                    <a:bodyPr/>
                    <a:lstStyle/>
                    <a:p>
                      <a:r>
                        <a:rPr lang="en-US" sz="900" dirty="0">
                          <a:effectLst/>
                        </a:rPr>
                        <a:t>@Before</a:t>
                      </a:r>
                    </a:p>
                  </a:txBody>
                  <a:tcPr marL="30661" marR="30661" marT="15331" marB="15331" anchor="ctr">
                    <a:solidFill>
                      <a:schemeClr val="accent5">
                        <a:lumMod val="20000"/>
                        <a:lumOff val="80000"/>
                      </a:schemeClr>
                    </a:solidFill>
                  </a:tcPr>
                </a:tc>
                <a:tc>
                  <a:txBody>
                    <a:bodyPr/>
                    <a:lstStyle/>
                    <a:p>
                      <a:r>
                        <a:rPr lang="en-US" sz="900" dirty="0">
                          <a:effectLst/>
                        </a:rPr>
                        <a:t>@</a:t>
                      </a:r>
                      <a:r>
                        <a:rPr lang="en-US" sz="900" dirty="0" err="1">
                          <a:effectLst/>
                        </a:rPr>
                        <a:t>BeforeMethod</a:t>
                      </a:r>
                      <a:endParaRPr lang="en-US" sz="900" dirty="0">
                        <a:effectLst/>
                      </a:endParaRPr>
                    </a:p>
                  </a:txBody>
                  <a:tcPr marL="30661" marR="30661" marT="15331" marB="15331" anchor="ctr">
                    <a:solidFill>
                      <a:schemeClr val="accent5">
                        <a:lumMod val="20000"/>
                        <a:lumOff val="80000"/>
                      </a:schemeClr>
                    </a:solidFill>
                  </a:tcPr>
                </a:tc>
              </a:tr>
              <a:tr h="189497">
                <a:tc>
                  <a:txBody>
                    <a:bodyPr/>
                    <a:lstStyle/>
                    <a:p>
                      <a:r>
                        <a:rPr lang="en-US" sz="900" dirty="0">
                          <a:effectLst/>
                        </a:rPr>
                        <a:t>R</a:t>
                      </a:r>
                      <a:r>
                        <a:rPr lang="en-US" sz="900" dirty="0" smtClean="0">
                          <a:effectLst/>
                        </a:rPr>
                        <a:t>un </a:t>
                      </a:r>
                      <a:r>
                        <a:rPr lang="en-US" sz="900" dirty="0">
                          <a:effectLst/>
                        </a:rPr>
                        <a:t>after each test method</a:t>
                      </a:r>
                    </a:p>
                  </a:txBody>
                  <a:tcPr marL="30661" marR="30661" marT="15331" marB="15331" anchor="ctr">
                    <a:solidFill>
                      <a:schemeClr val="accent5">
                        <a:lumMod val="20000"/>
                        <a:lumOff val="80000"/>
                      </a:schemeClr>
                    </a:solidFill>
                  </a:tcPr>
                </a:tc>
                <a:tc>
                  <a:txBody>
                    <a:bodyPr/>
                    <a:lstStyle/>
                    <a:p>
                      <a:r>
                        <a:rPr lang="en-US" sz="900" dirty="0">
                          <a:effectLst/>
                        </a:rPr>
                        <a:t>@After</a:t>
                      </a:r>
                    </a:p>
                  </a:txBody>
                  <a:tcPr marL="30661" marR="30661" marT="15331" marB="15331" anchor="ctr">
                    <a:solidFill>
                      <a:schemeClr val="accent5">
                        <a:lumMod val="20000"/>
                        <a:lumOff val="80000"/>
                      </a:schemeClr>
                    </a:solidFill>
                  </a:tcPr>
                </a:tc>
                <a:tc>
                  <a:txBody>
                    <a:bodyPr/>
                    <a:lstStyle/>
                    <a:p>
                      <a:r>
                        <a:rPr lang="en-US" sz="900">
                          <a:effectLst/>
                        </a:rPr>
                        <a:t>@AfterMethod</a:t>
                      </a:r>
                    </a:p>
                  </a:txBody>
                  <a:tcPr marL="30661" marR="30661" marT="15331" marB="15331" anchor="ctr">
                    <a:solidFill>
                      <a:schemeClr val="accent5">
                        <a:lumMod val="20000"/>
                        <a:lumOff val="80000"/>
                      </a:schemeClr>
                    </a:solidFill>
                  </a:tcPr>
                </a:tc>
              </a:tr>
              <a:tr h="189497">
                <a:tc>
                  <a:txBody>
                    <a:bodyPr/>
                    <a:lstStyle/>
                    <a:p>
                      <a:r>
                        <a:rPr lang="en-US" sz="900" dirty="0">
                          <a:effectLst/>
                        </a:rPr>
                        <a:t>ignore test</a:t>
                      </a:r>
                    </a:p>
                  </a:txBody>
                  <a:tcPr marL="30661" marR="30661" marT="15331" marB="15331" anchor="ctr">
                    <a:solidFill>
                      <a:schemeClr val="accent5">
                        <a:lumMod val="20000"/>
                        <a:lumOff val="80000"/>
                      </a:schemeClr>
                    </a:solidFill>
                  </a:tcPr>
                </a:tc>
                <a:tc>
                  <a:txBody>
                    <a:bodyPr/>
                    <a:lstStyle/>
                    <a:p>
                      <a:r>
                        <a:rPr lang="en-US" sz="900" dirty="0">
                          <a:effectLst/>
                        </a:rPr>
                        <a:t>@ignore</a:t>
                      </a:r>
                    </a:p>
                  </a:txBody>
                  <a:tcPr marL="30661" marR="30661" marT="15331" marB="15331" anchor="ctr">
                    <a:solidFill>
                      <a:schemeClr val="accent5">
                        <a:lumMod val="20000"/>
                        <a:lumOff val="80000"/>
                      </a:schemeClr>
                    </a:solidFill>
                  </a:tcPr>
                </a:tc>
                <a:tc>
                  <a:txBody>
                    <a:bodyPr/>
                    <a:lstStyle/>
                    <a:p>
                      <a:r>
                        <a:rPr lang="en-US" sz="900" dirty="0">
                          <a:effectLst/>
                        </a:rPr>
                        <a:t>@Test(</a:t>
                      </a:r>
                      <a:r>
                        <a:rPr lang="en-US" sz="900" dirty="0" err="1">
                          <a:effectLst/>
                        </a:rPr>
                        <a:t>enbale</a:t>
                      </a:r>
                      <a:r>
                        <a:rPr lang="en-US" sz="900" dirty="0">
                          <a:effectLst/>
                        </a:rPr>
                        <a:t>=false)</a:t>
                      </a:r>
                    </a:p>
                  </a:txBody>
                  <a:tcPr marL="30661" marR="30661" marT="15331" marB="15331" anchor="ctr">
                    <a:solidFill>
                      <a:schemeClr val="accent5">
                        <a:lumMod val="20000"/>
                        <a:lumOff val="80000"/>
                      </a:schemeClr>
                    </a:solidFill>
                  </a:tcPr>
                </a:tc>
              </a:tr>
              <a:tr h="345377">
                <a:tc>
                  <a:txBody>
                    <a:bodyPr/>
                    <a:lstStyle/>
                    <a:p>
                      <a:r>
                        <a:rPr lang="en-US" sz="900" dirty="0">
                          <a:effectLst/>
                        </a:rPr>
                        <a:t>E</a:t>
                      </a:r>
                      <a:r>
                        <a:rPr lang="en-US" sz="900" dirty="0" smtClean="0">
                          <a:effectLst/>
                        </a:rPr>
                        <a:t>xpected </a:t>
                      </a:r>
                      <a:r>
                        <a:rPr lang="en-US" sz="900" dirty="0">
                          <a:effectLst/>
                        </a:rPr>
                        <a:t>exception</a:t>
                      </a:r>
                    </a:p>
                  </a:txBody>
                  <a:tcPr marL="30661" marR="30661" marT="15331" marB="15331" anchor="ctr">
                    <a:solidFill>
                      <a:schemeClr val="accent5">
                        <a:lumMod val="20000"/>
                        <a:lumOff val="80000"/>
                      </a:schemeClr>
                    </a:solidFill>
                  </a:tcPr>
                </a:tc>
                <a:tc>
                  <a:txBody>
                    <a:bodyPr/>
                    <a:lstStyle/>
                    <a:p>
                      <a:r>
                        <a:rPr lang="en-US" sz="900" dirty="0">
                          <a:effectLst/>
                        </a:rPr>
                        <a:t>@Test(expected = </a:t>
                      </a:r>
                      <a:r>
                        <a:rPr lang="en-US" sz="900" dirty="0" err="1">
                          <a:effectLst/>
                        </a:rPr>
                        <a:t>ArithmeticException.class</a:t>
                      </a:r>
                      <a:r>
                        <a:rPr lang="en-US" sz="900" dirty="0">
                          <a:effectLst/>
                        </a:rPr>
                        <a:t>)</a:t>
                      </a:r>
                    </a:p>
                  </a:txBody>
                  <a:tcPr marL="30661" marR="30661" marT="15331" marB="15331" anchor="ctr">
                    <a:solidFill>
                      <a:schemeClr val="accent5">
                        <a:lumMod val="20000"/>
                        <a:lumOff val="80000"/>
                      </a:schemeClr>
                    </a:solidFill>
                  </a:tcPr>
                </a:tc>
                <a:tc>
                  <a:txBody>
                    <a:bodyPr/>
                    <a:lstStyle/>
                    <a:p>
                      <a:r>
                        <a:rPr lang="en-US" sz="900" dirty="0">
                          <a:effectLst/>
                        </a:rPr>
                        <a:t>@Test(</a:t>
                      </a:r>
                      <a:r>
                        <a:rPr lang="en-US" sz="900" dirty="0" err="1">
                          <a:effectLst/>
                        </a:rPr>
                        <a:t>expectedExceptions</a:t>
                      </a:r>
                      <a:r>
                        <a:rPr lang="en-US" sz="900" dirty="0">
                          <a:effectLst/>
                        </a:rPr>
                        <a:t> = </a:t>
                      </a:r>
                      <a:r>
                        <a:rPr lang="en-US" sz="900" dirty="0" err="1">
                          <a:effectLst/>
                        </a:rPr>
                        <a:t>ArithmeticException.class</a:t>
                      </a:r>
                      <a:r>
                        <a:rPr lang="en-US" sz="900" dirty="0">
                          <a:effectLst/>
                        </a:rPr>
                        <a:t>)</a:t>
                      </a:r>
                    </a:p>
                  </a:txBody>
                  <a:tcPr marL="30661" marR="30661" marT="15331" marB="15331" anchor="ctr">
                    <a:solidFill>
                      <a:schemeClr val="accent5">
                        <a:lumMod val="20000"/>
                        <a:lumOff val="80000"/>
                      </a:schemeClr>
                    </a:solidFill>
                  </a:tcPr>
                </a:tc>
              </a:tr>
              <a:tr h="189497">
                <a:tc>
                  <a:txBody>
                    <a:bodyPr/>
                    <a:lstStyle/>
                    <a:p>
                      <a:r>
                        <a:rPr lang="en-US" sz="900" dirty="0" smtClean="0">
                          <a:effectLst/>
                        </a:rPr>
                        <a:t>Timeout</a:t>
                      </a:r>
                      <a:endParaRPr lang="en-US" sz="900" dirty="0">
                        <a:effectLst/>
                      </a:endParaRPr>
                    </a:p>
                  </a:txBody>
                  <a:tcPr marL="30661" marR="30661" marT="15331" marB="15331" anchor="ctr">
                    <a:solidFill>
                      <a:schemeClr val="accent5">
                        <a:lumMod val="20000"/>
                        <a:lumOff val="80000"/>
                      </a:schemeClr>
                    </a:solidFill>
                  </a:tcPr>
                </a:tc>
                <a:tc>
                  <a:txBody>
                    <a:bodyPr/>
                    <a:lstStyle/>
                    <a:p>
                      <a:r>
                        <a:rPr lang="en-US" sz="900" dirty="0">
                          <a:effectLst/>
                        </a:rPr>
                        <a:t>@Test(timeout = 1000)</a:t>
                      </a:r>
                    </a:p>
                  </a:txBody>
                  <a:tcPr marL="30661" marR="30661" marT="15331" marB="15331" anchor="ctr">
                    <a:solidFill>
                      <a:schemeClr val="accent5">
                        <a:lumMod val="20000"/>
                        <a:lumOff val="80000"/>
                      </a:schemeClr>
                    </a:solidFill>
                  </a:tcPr>
                </a:tc>
                <a:tc>
                  <a:txBody>
                    <a:bodyPr/>
                    <a:lstStyle/>
                    <a:p>
                      <a:r>
                        <a:rPr lang="en-US" sz="900" dirty="0">
                          <a:effectLst/>
                        </a:rPr>
                        <a:t>@Test(timeout = 1000)</a:t>
                      </a:r>
                    </a:p>
                  </a:txBody>
                  <a:tcPr marL="30661" marR="30661" marT="15331" marB="15331" anchor="ctr">
                    <a:solidFill>
                      <a:schemeClr val="accent5">
                        <a:lumMod val="20000"/>
                        <a:lumOff val="80000"/>
                      </a:schemeClr>
                    </a:solidFill>
                  </a:tcPr>
                </a:tc>
              </a:tr>
            </a:tbl>
          </a:graphicData>
        </a:graphic>
      </p:graphicFrame>
      <p:grpSp>
        <p:nvGrpSpPr>
          <p:cNvPr id="3" name="Group 2"/>
          <p:cNvGrpSpPr>
            <a:grpSpLocks noChangeAspect="1"/>
          </p:cNvGrpSpPr>
          <p:nvPr/>
        </p:nvGrpSpPr>
        <p:grpSpPr>
          <a:xfrm>
            <a:off x="8343900" y="378916"/>
            <a:ext cx="407194" cy="395288"/>
            <a:chOff x="5822950" y="3163888"/>
            <a:chExt cx="542925" cy="527050"/>
          </a:xfrm>
        </p:grpSpPr>
        <p:sp>
          <p:nvSpPr>
            <p:cNvPr id="4"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5"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2" name="TextBox 1"/>
          <p:cNvSpPr txBox="1"/>
          <p:nvPr/>
        </p:nvSpPr>
        <p:spPr>
          <a:xfrm>
            <a:off x="460637" y="75629"/>
            <a:ext cx="3829480" cy="213131"/>
          </a:xfrm>
          <a:prstGeom prst="rect">
            <a:avLst/>
          </a:prstGeom>
          <a:noFill/>
        </p:spPr>
        <p:txBody>
          <a:bodyPr wrap="square" lIns="0" tIns="0" rIns="0" bIns="0" rtlCol="0">
            <a:noAutofit/>
          </a:bodyPr>
          <a:lstStyle/>
          <a:p>
            <a:pPr>
              <a:lnSpc>
                <a:spcPct val="90000"/>
              </a:lnSpc>
            </a:pPr>
            <a:r>
              <a:rPr lang="en-US" dirty="0" smtClean="0"/>
              <a:t>A Comparison.. </a:t>
            </a:r>
            <a:endParaRPr lang="en-US" dirty="0"/>
          </a:p>
        </p:txBody>
      </p:sp>
    </p:spTree>
    <p:extLst>
      <p:ext uri="{BB962C8B-B14F-4D97-AF65-F5344CB8AC3E}">
        <p14:creationId xmlns:p14="http://schemas.microsoft.com/office/powerpoint/2010/main" val="457664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13" y="389428"/>
            <a:ext cx="8217025" cy="359968"/>
          </a:xfrm>
        </p:spPr>
        <p:txBody>
          <a:bodyPr/>
          <a:lstStyle/>
          <a:p>
            <a:r>
              <a:rPr lang="en-US" dirty="0" smtClean="0"/>
              <a:t>Advantages over JUnit</a:t>
            </a:r>
            <a:endParaRPr lang="en-US" dirty="0"/>
          </a:p>
        </p:txBody>
      </p:sp>
      <p:sp>
        <p:nvSpPr>
          <p:cNvPr id="3" name="Content Placeholder 2"/>
          <p:cNvSpPr>
            <a:spLocks noGrp="1"/>
          </p:cNvSpPr>
          <p:nvPr>
            <p:ph idx="1"/>
          </p:nvPr>
        </p:nvSpPr>
        <p:spPr>
          <a:xfrm>
            <a:off x="467513" y="855406"/>
            <a:ext cx="7819238" cy="3346605"/>
          </a:xfrm>
        </p:spPr>
        <p:txBody>
          <a:bodyPr>
            <a:normAutofit/>
          </a:bodyPr>
          <a:lstStyle/>
          <a:p>
            <a:pPr marL="285750" lvl="1" indent="-285750">
              <a:lnSpc>
                <a:spcPct val="100000"/>
              </a:lnSpc>
              <a:buFont typeface="Arial" panose="020B0604020202020204" pitchFamily="34" charset="0"/>
              <a:buChar char="•"/>
            </a:pPr>
            <a:r>
              <a:rPr lang="en-US" sz="1100" dirty="0"/>
              <a:t>In TestNG Annotations are easy to understand over JUnit.</a:t>
            </a:r>
          </a:p>
          <a:p>
            <a:pPr marL="285750" lvl="1" indent="-285750">
              <a:lnSpc>
                <a:spcPct val="100000"/>
              </a:lnSpc>
              <a:buFont typeface="Arial" panose="020B0604020202020204" pitchFamily="34" charset="0"/>
              <a:buChar char="•"/>
            </a:pPr>
            <a:r>
              <a:rPr lang="en-US" sz="1100" dirty="0"/>
              <a:t>In TestNG there is no constraint like you have to declare @</a:t>
            </a:r>
            <a:r>
              <a:rPr lang="en-US" sz="1100" dirty="0" err="1"/>
              <a:t>BeforeClass</a:t>
            </a:r>
            <a:r>
              <a:rPr lang="en-US" sz="1100" dirty="0"/>
              <a:t> and @</a:t>
            </a:r>
            <a:r>
              <a:rPr lang="en-US" sz="1100" dirty="0" err="1"/>
              <a:t>AfterClass</a:t>
            </a:r>
            <a:r>
              <a:rPr lang="en-US" sz="1100" dirty="0"/>
              <a:t>, which is present in JUnit.</a:t>
            </a:r>
          </a:p>
          <a:p>
            <a:pPr marL="285750" lvl="1" indent="-285750">
              <a:lnSpc>
                <a:spcPct val="100000"/>
              </a:lnSpc>
              <a:buFont typeface="Arial" panose="020B0604020202020204" pitchFamily="34" charset="0"/>
              <a:buChar char="•"/>
            </a:pPr>
            <a:r>
              <a:rPr lang="en-US" sz="1100" dirty="0"/>
              <a:t>As method name constraint is present in JUnit, such method name constraint is not present in TestNG and you can specify any test method names.</a:t>
            </a:r>
          </a:p>
          <a:p>
            <a:pPr marL="285750" lvl="1" indent="-285750">
              <a:lnSpc>
                <a:spcPct val="100000"/>
              </a:lnSpc>
              <a:buFont typeface="Arial" panose="020B0604020202020204" pitchFamily="34" charset="0"/>
              <a:buChar char="•"/>
            </a:pPr>
            <a:r>
              <a:rPr lang="en-US" sz="1100" dirty="0"/>
              <a:t>In TestNG enable you to grouping of test cases easily which is not possible in JUnit.</a:t>
            </a:r>
          </a:p>
          <a:p>
            <a:pPr marL="285750" lvl="1" indent="-285750">
              <a:lnSpc>
                <a:spcPct val="100000"/>
              </a:lnSpc>
              <a:buFont typeface="Arial" panose="020B0604020202020204" pitchFamily="34" charset="0"/>
              <a:buChar char="•"/>
            </a:pPr>
            <a:r>
              <a:rPr lang="en-US" sz="1100" dirty="0"/>
              <a:t>TestNG supports following three 3 additional </a:t>
            </a:r>
            <a:r>
              <a:rPr lang="en-US" sz="1100" dirty="0" err="1"/>
              <a:t>setUp</a:t>
            </a:r>
            <a:r>
              <a:rPr lang="en-US" sz="1100" dirty="0"/>
              <a:t>/</a:t>
            </a:r>
            <a:r>
              <a:rPr lang="en-US" sz="1100" dirty="0" err="1"/>
              <a:t>tearDown</a:t>
            </a:r>
            <a:r>
              <a:rPr lang="en-US" sz="1100" dirty="0"/>
              <a:t> level:</a:t>
            </a:r>
            <a:br>
              <a:rPr lang="en-US" sz="1100" dirty="0"/>
            </a:br>
            <a:r>
              <a:rPr lang="en-US" sz="1100" dirty="0"/>
              <a:t>@Before/</a:t>
            </a:r>
            <a:r>
              <a:rPr lang="en-US" sz="1100" dirty="0" err="1"/>
              <a:t>AfterSuite</a:t>
            </a:r>
            <a:r>
              <a:rPr lang="en-US" sz="1100" dirty="0"/>
              <a:t>, @Before/</a:t>
            </a:r>
            <a:r>
              <a:rPr lang="en-US" sz="1100" dirty="0" err="1"/>
              <a:t>AfterTest</a:t>
            </a:r>
            <a:r>
              <a:rPr lang="en-US" sz="1100" dirty="0"/>
              <a:t> and @Before/</a:t>
            </a:r>
            <a:r>
              <a:rPr lang="en-US" sz="1100" dirty="0" err="1"/>
              <a:t>AfterGroup</a:t>
            </a:r>
            <a:r>
              <a:rPr lang="en-US" sz="1100" dirty="0"/>
              <a:t>.</a:t>
            </a:r>
          </a:p>
          <a:p>
            <a:pPr marL="285750" lvl="1" indent="-285750">
              <a:lnSpc>
                <a:spcPct val="100000"/>
              </a:lnSpc>
              <a:buFont typeface="Arial" panose="020B0604020202020204" pitchFamily="34" charset="0"/>
              <a:buChar char="•"/>
            </a:pPr>
            <a:r>
              <a:rPr lang="en-US" sz="1100" dirty="0"/>
              <a:t>TestNG allows us to define the dependent test cases each test case is independent to other test case.</a:t>
            </a:r>
          </a:p>
          <a:p>
            <a:pPr marL="285750" lvl="1" indent="-285750">
              <a:lnSpc>
                <a:spcPct val="100000"/>
              </a:lnSpc>
              <a:buFont typeface="Arial" panose="020B0604020202020204" pitchFamily="34" charset="0"/>
              <a:buChar char="•"/>
            </a:pPr>
            <a:r>
              <a:rPr lang="en-US" sz="1100" dirty="0"/>
              <a:t>TestNG allows us to execute of test cases based on group. Let’s take a scenario where we have created two set of groups “Regression” &amp; “Sanity”. If we want to execute the test cases under Sanity group then it is possible in TestNG framework.</a:t>
            </a:r>
          </a:p>
          <a:p>
            <a:pPr marL="285750" lvl="1" indent="-285750">
              <a:lnSpc>
                <a:spcPct val="100000"/>
              </a:lnSpc>
              <a:buFont typeface="Arial" panose="020B0604020202020204" pitchFamily="34" charset="0"/>
              <a:buChar char="•"/>
            </a:pPr>
            <a:r>
              <a:rPr lang="en-US" sz="1100" dirty="0"/>
              <a:t>Parallel execution of Selenium test cases is possible in TestNG.</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dirty="0"/>
          </a:p>
        </p:txBody>
      </p:sp>
      <p:grpSp>
        <p:nvGrpSpPr>
          <p:cNvPr id="5" name="Group 4"/>
          <p:cNvGrpSpPr>
            <a:grpSpLocks noChangeAspect="1"/>
          </p:cNvGrpSpPr>
          <p:nvPr/>
        </p:nvGrpSpPr>
        <p:grpSpPr>
          <a:xfrm>
            <a:off x="8343900" y="378916"/>
            <a:ext cx="407194" cy="395288"/>
            <a:chOff x="5822950" y="3163888"/>
            <a:chExt cx="542925" cy="527050"/>
          </a:xfrm>
        </p:grpSpPr>
        <p:sp>
          <p:nvSpPr>
            <p:cNvPr id="6"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7"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700591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TestNG execution </a:t>
            </a:r>
            <a:r>
              <a:rPr lang="en-US" dirty="0"/>
              <a:t>h</a:t>
            </a:r>
            <a:r>
              <a:rPr lang="en-US" dirty="0" smtClean="0"/>
              <a:t>ierarchy </a:t>
            </a:r>
            <a:endParaRPr lang="en-US" dirty="0"/>
          </a:p>
        </p:txBody>
      </p:sp>
      <p:sp>
        <p:nvSpPr>
          <p:cNvPr id="3" name="Content Placeholder 2"/>
          <p:cNvSpPr>
            <a:spLocks noGrp="1"/>
          </p:cNvSpPr>
          <p:nvPr>
            <p:ph idx="1"/>
          </p:nvPr>
        </p:nvSpPr>
        <p:spPr>
          <a:xfrm>
            <a:off x="531274" y="1039211"/>
            <a:ext cx="6693998" cy="3339230"/>
          </a:xfrm>
        </p:spPr>
        <p:txBody>
          <a:bodyPr anchor="ctr"/>
          <a:lstStyle/>
          <a:p>
            <a:pPr>
              <a:lnSpc>
                <a:spcPct val="80000"/>
              </a:lnSpc>
            </a:pPr>
            <a:r>
              <a:rPr lang="en-US" sz="1400" dirty="0" smtClean="0">
                <a:solidFill>
                  <a:schemeClr val="tx1"/>
                </a:solidFill>
              </a:rPr>
              <a:t>    @</a:t>
            </a:r>
            <a:r>
              <a:rPr lang="en-US" sz="1400" b="1" dirty="0" err="1" smtClean="0">
                <a:solidFill>
                  <a:schemeClr val="tx1"/>
                </a:solidFill>
              </a:rPr>
              <a:t>BeforeSuite</a:t>
            </a:r>
            <a:endParaRPr lang="en-US" sz="1400" b="1" dirty="0"/>
          </a:p>
          <a:p>
            <a:pPr>
              <a:lnSpc>
                <a:spcPct val="80000"/>
              </a:lnSpc>
            </a:pPr>
            <a:r>
              <a:rPr lang="en-US" sz="1400" b="1" dirty="0" smtClean="0">
                <a:solidFill>
                  <a:schemeClr val="tx1"/>
                </a:solidFill>
              </a:rPr>
              <a:t>  </a:t>
            </a:r>
            <a:r>
              <a:rPr lang="en-US" sz="1400" b="1" dirty="0" smtClean="0">
                <a:solidFill>
                  <a:schemeClr val="tx1"/>
                </a:solidFill>
              </a:rPr>
              <a:t>	  @</a:t>
            </a:r>
            <a:r>
              <a:rPr lang="en-US" sz="1400" dirty="0" err="1">
                <a:solidFill>
                  <a:schemeClr val="tx1"/>
                </a:solidFill>
              </a:rPr>
              <a:t>BeforeTest</a:t>
            </a:r>
            <a:endParaRPr lang="en-US" sz="1400" dirty="0">
              <a:solidFill>
                <a:schemeClr val="tx1"/>
              </a:solidFill>
            </a:endParaRPr>
          </a:p>
          <a:p>
            <a:pPr>
              <a:lnSpc>
                <a:spcPct val="80000"/>
              </a:lnSpc>
            </a:pPr>
            <a:r>
              <a:rPr lang="en-US" sz="1400" dirty="0">
                <a:solidFill>
                  <a:schemeClr val="tx1"/>
                </a:solidFill>
              </a:rPr>
              <a:t>     	   </a:t>
            </a:r>
            <a:r>
              <a:rPr lang="en-US" sz="1400" dirty="0" smtClean="0">
                <a:solidFill>
                  <a:schemeClr val="tx1"/>
                </a:solidFill>
              </a:rPr>
              <a:t>	  </a:t>
            </a:r>
            <a:r>
              <a:rPr lang="en-US" sz="1400" dirty="0">
                <a:solidFill>
                  <a:schemeClr val="tx1"/>
                </a:solidFill>
              </a:rPr>
              <a:t>@</a:t>
            </a:r>
            <a:r>
              <a:rPr lang="en-US" sz="1400" b="1" dirty="0" err="1">
                <a:solidFill>
                  <a:schemeClr val="tx1"/>
                </a:solidFill>
              </a:rPr>
              <a:t>BeforeClass</a:t>
            </a:r>
            <a:endParaRPr lang="en-US" sz="1400" b="1" dirty="0">
              <a:solidFill>
                <a:schemeClr val="tx1"/>
              </a:solidFill>
            </a:endParaRPr>
          </a:p>
          <a:p>
            <a:pPr>
              <a:lnSpc>
                <a:spcPct val="80000"/>
              </a:lnSpc>
            </a:pPr>
            <a:r>
              <a:rPr lang="en-US" sz="1400" dirty="0">
                <a:solidFill>
                  <a:schemeClr val="tx1"/>
                </a:solidFill>
              </a:rPr>
              <a:t>	           </a:t>
            </a:r>
            <a:r>
              <a:rPr lang="en-US" sz="1400" dirty="0" smtClean="0">
                <a:solidFill>
                  <a:schemeClr val="tx1"/>
                </a:solidFill>
              </a:rPr>
              <a:t>		 </a:t>
            </a:r>
            <a:r>
              <a:rPr lang="en-US" sz="1400" dirty="0">
                <a:solidFill>
                  <a:schemeClr val="tx1"/>
                </a:solidFill>
              </a:rPr>
              <a:t>@</a:t>
            </a:r>
            <a:r>
              <a:rPr lang="en-US" sz="1400" dirty="0" err="1">
                <a:solidFill>
                  <a:schemeClr val="tx1"/>
                </a:solidFill>
              </a:rPr>
              <a:t>BeforeMethod</a:t>
            </a:r>
            <a:endParaRPr lang="en-US" sz="1400" dirty="0">
              <a:solidFill>
                <a:schemeClr val="tx1"/>
              </a:solidFill>
            </a:endParaRPr>
          </a:p>
          <a:p>
            <a:pPr>
              <a:lnSpc>
                <a:spcPct val="80000"/>
              </a:lnSpc>
            </a:pPr>
            <a:r>
              <a:rPr lang="en-US" sz="1400" dirty="0">
                <a:solidFill>
                  <a:schemeClr val="tx1"/>
                </a:solidFill>
              </a:rPr>
              <a:t>		   </a:t>
            </a:r>
            <a:r>
              <a:rPr lang="en-US" sz="1400" dirty="0" smtClean="0">
                <a:solidFill>
                  <a:schemeClr val="tx1"/>
                </a:solidFill>
              </a:rPr>
              <a:t>	   </a:t>
            </a:r>
            <a:r>
              <a:rPr lang="en-US" sz="1400" dirty="0">
                <a:solidFill>
                  <a:schemeClr val="tx1"/>
                </a:solidFill>
              </a:rPr>
              <a:t> </a:t>
            </a:r>
            <a:r>
              <a:rPr lang="en-US" sz="1400" dirty="0" smtClean="0">
                <a:solidFill>
                  <a:schemeClr val="tx1"/>
                </a:solidFill>
              </a:rPr>
              <a:t>           </a:t>
            </a:r>
            <a:r>
              <a:rPr lang="en-US" sz="1400" dirty="0" smtClean="0">
                <a:solidFill>
                  <a:schemeClr val="tx1"/>
                </a:solidFill>
              </a:rPr>
              <a:t>     </a:t>
            </a:r>
            <a:r>
              <a:rPr lang="en-US" sz="1400" dirty="0" smtClean="0">
                <a:solidFill>
                  <a:schemeClr val="tx1"/>
                </a:solidFill>
              </a:rPr>
              <a:t>@</a:t>
            </a:r>
            <a:r>
              <a:rPr lang="en-US" sz="1400" b="1" dirty="0" smtClean="0">
                <a:solidFill>
                  <a:schemeClr val="tx1"/>
                </a:solidFill>
              </a:rPr>
              <a:t>Test</a:t>
            </a:r>
            <a:endParaRPr lang="en-US" sz="1400" b="1" dirty="0">
              <a:solidFill>
                <a:schemeClr val="tx1"/>
              </a:solidFill>
            </a:endParaRPr>
          </a:p>
          <a:p>
            <a:pPr>
              <a:lnSpc>
                <a:spcPct val="80000"/>
              </a:lnSpc>
            </a:pPr>
            <a:r>
              <a:rPr lang="en-US" sz="1400" dirty="0">
                <a:solidFill>
                  <a:schemeClr val="tx1"/>
                </a:solidFill>
              </a:rPr>
              <a:t>		 </a:t>
            </a:r>
            <a:r>
              <a:rPr lang="en-US" sz="1400" dirty="0" smtClean="0">
                <a:solidFill>
                  <a:schemeClr val="tx1"/>
                </a:solidFill>
              </a:rPr>
              <a:t>	 </a:t>
            </a:r>
            <a:r>
              <a:rPr lang="en-US" sz="1400" dirty="0">
                <a:solidFill>
                  <a:schemeClr val="tx1"/>
                </a:solidFill>
              </a:rPr>
              <a:t>@</a:t>
            </a:r>
            <a:r>
              <a:rPr lang="en-US" sz="1400" dirty="0" err="1" smtClean="0">
                <a:solidFill>
                  <a:schemeClr val="tx1"/>
                </a:solidFill>
              </a:rPr>
              <a:t>AfterMethod</a:t>
            </a:r>
            <a:r>
              <a:rPr lang="en-US" sz="1400" dirty="0" smtClean="0">
                <a:solidFill>
                  <a:schemeClr val="tx1"/>
                </a:solidFill>
              </a:rPr>
              <a:t>  </a:t>
            </a:r>
            <a:endParaRPr lang="en-US" sz="1400" dirty="0">
              <a:solidFill>
                <a:schemeClr val="tx1"/>
              </a:solidFill>
            </a:endParaRPr>
          </a:p>
          <a:p>
            <a:pPr>
              <a:lnSpc>
                <a:spcPct val="80000"/>
              </a:lnSpc>
            </a:pPr>
            <a:r>
              <a:rPr lang="en-US" sz="1400" dirty="0">
                <a:solidFill>
                  <a:schemeClr val="tx1"/>
                </a:solidFill>
              </a:rPr>
              <a:t>	     </a:t>
            </a:r>
            <a:r>
              <a:rPr lang="en-US" sz="1400" dirty="0" smtClean="0">
                <a:solidFill>
                  <a:schemeClr val="tx1"/>
                </a:solidFill>
              </a:rPr>
              <a:t>	 </a:t>
            </a:r>
            <a:r>
              <a:rPr lang="en-US" sz="1400" dirty="0">
                <a:solidFill>
                  <a:schemeClr val="tx1"/>
                </a:solidFill>
              </a:rPr>
              <a:t>@</a:t>
            </a:r>
            <a:r>
              <a:rPr lang="en-US" sz="1400" b="1" dirty="0" err="1">
                <a:solidFill>
                  <a:schemeClr val="tx1"/>
                </a:solidFill>
              </a:rPr>
              <a:t>AfterClass</a:t>
            </a:r>
            <a:endParaRPr lang="en-US" sz="1400" b="1" dirty="0">
              <a:solidFill>
                <a:schemeClr val="tx1"/>
              </a:solidFill>
            </a:endParaRPr>
          </a:p>
          <a:p>
            <a:pPr>
              <a:lnSpc>
                <a:spcPct val="80000"/>
              </a:lnSpc>
            </a:pPr>
            <a:r>
              <a:rPr lang="en-US" sz="1400" dirty="0">
                <a:solidFill>
                  <a:schemeClr val="tx1"/>
                </a:solidFill>
              </a:rPr>
              <a:t>	 </a:t>
            </a:r>
            <a:r>
              <a:rPr lang="en-US" sz="1400" dirty="0" smtClean="0">
                <a:solidFill>
                  <a:schemeClr val="tx1"/>
                </a:solidFill>
              </a:rPr>
              <a:t> @</a:t>
            </a:r>
            <a:r>
              <a:rPr lang="en-US" sz="1400" dirty="0" err="1">
                <a:solidFill>
                  <a:schemeClr val="tx1"/>
                </a:solidFill>
              </a:rPr>
              <a:t>AfterTest</a:t>
            </a:r>
            <a:endParaRPr lang="en-US" sz="1400" dirty="0">
              <a:solidFill>
                <a:schemeClr val="tx1"/>
              </a:solidFill>
            </a:endParaRPr>
          </a:p>
          <a:p>
            <a:pPr>
              <a:lnSpc>
                <a:spcPct val="80000"/>
              </a:lnSpc>
            </a:pPr>
            <a:r>
              <a:rPr lang="en-US" sz="1400" dirty="0">
                <a:solidFill>
                  <a:schemeClr val="tx1"/>
                </a:solidFill>
              </a:rPr>
              <a:t> </a:t>
            </a:r>
            <a:r>
              <a:rPr lang="en-US" sz="1400" dirty="0" smtClean="0">
                <a:solidFill>
                  <a:schemeClr val="tx1"/>
                </a:solidFill>
              </a:rPr>
              <a:t>     @</a:t>
            </a:r>
            <a:r>
              <a:rPr lang="en-US" sz="1400" b="1" dirty="0" err="1">
                <a:solidFill>
                  <a:schemeClr val="tx1"/>
                </a:solidFill>
              </a:rPr>
              <a:t>AfterSuite</a:t>
            </a:r>
            <a:endParaRPr lang="en-US" sz="1400" b="1" dirty="0">
              <a:solidFill>
                <a:schemeClr val="tx1"/>
              </a:solidFill>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49354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AA TeamOne-PowerPoint TEMPLATE">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extLst>
    <a:ext uri="{05A4C25C-085E-4340-85A3-A5531E510DB2}">
      <thm15:themeFamily xmlns:thm15="http://schemas.microsoft.com/office/thememl/2012/main" name="HP_PPT_Standard_template_16x9_Jan2013.potx" id="{26B89C45-1081-40D7-A203-A7BAA1D02ABD}" vid="{371154E7-5F1A-4FB3-904F-80E2BC84AD88}"/>
    </a:ext>
  </a:extLst>
</a:theme>
</file>

<file path=ppt/theme/theme2.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 TeamOne Template - 02NOV2015.potx" id="{79E457A2-96E6-419E-9903-5CB25F74E331}" vid="{BC618455-F669-4AAF-BFC5-1E37A01E76D6}"/>
    </a:ext>
  </a:extLst>
</a:theme>
</file>

<file path=ppt/theme/theme3.xml><?xml version="1.0" encoding="utf-8"?>
<a:theme xmlns:a="http://schemas.openxmlformats.org/drawingml/2006/main" name="1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 TeamOne Template - 02NOV2015.potx" id="{79E457A2-96E6-419E-9903-5CB25F74E331}" vid="{BC618455-F669-4AAF-BFC5-1E37A01E76D6}"/>
    </a:ext>
  </a:extLst>
</a:theme>
</file>

<file path=ppt/theme/theme4.xml><?xml version="1.0" encoding="utf-8"?>
<a:theme xmlns:a="http://schemas.openxmlformats.org/drawingml/2006/main" name="2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 TeamOne Template - 02NOV2015.potx" id="{79E457A2-96E6-419E-9903-5CB25F74E331}" vid="{BC618455-F669-4AAF-BFC5-1E37A01E76D6}"/>
    </a:ext>
  </a:extLst>
</a:theme>
</file>

<file path=ppt/theme/theme5.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25254</TotalTime>
  <Words>1651</Words>
  <Application>Microsoft Office PowerPoint</Application>
  <PresentationFormat>On-screen Show (16:9)</PresentationFormat>
  <Paragraphs>278</Paragraphs>
  <Slides>25</Slides>
  <Notes>13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25</vt:i4>
      </vt:variant>
    </vt:vector>
  </HeadingPairs>
  <TitlesOfParts>
    <vt:vector size="37" baseType="lpstr">
      <vt:lpstr>Arial</vt:lpstr>
      <vt:lpstr>Calibri</vt:lpstr>
      <vt:lpstr>Courier New</vt:lpstr>
      <vt:lpstr>HP Simplified</vt:lpstr>
      <vt:lpstr>Lucida Grande</vt:lpstr>
      <vt:lpstr>Times</vt:lpstr>
      <vt:lpstr>Times New Roman</vt:lpstr>
      <vt:lpstr>Wingdings</vt:lpstr>
      <vt:lpstr>AA TeamOne-PowerPoint TEMPLATE</vt:lpstr>
      <vt:lpstr>HPE_Standard_Arial_16x9_v2</vt:lpstr>
      <vt:lpstr>1_HPE_Standard_Arial_16x9_v2</vt:lpstr>
      <vt:lpstr>2_HPE_Standard_Arial_16x9_v2</vt:lpstr>
      <vt:lpstr>TestNG Testing code as you write it</vt:lpstr>
      <vt:lpstr>Agenda</vt:lpstr>
      <vt:lpstr>What is TestNG </vt:lpstr>
      <vt:lpstr>Installing in eclipse </vt:lpstr>
      <vt:lpstr>Basic Three steps for Writing Test Case</vt:lpstr>
      <vt:lpstr>Additional features over JUnit</vt:lpstr>
      <vt:lpstr>PowerPoint Presentation</vt:lpstr>
      <vt:lpstr>Advantages over JUnit</vt:lpstr>
      <vt:lpstr>TestNG execution hierarchy </vt:lpstr>
      <vt:lpstr>Annotations </vt:lpstr>
      <vt:lpstr>Inside @Test</vt:lpstr>
      <vt:lpstr>testng.xml</vt:lpstr>
      <vt:lpstr>Example testng.xml</vt:lpstr>
      <vt:lpstr>configurations in testng.xml file</vt:lpstr>
      <vt:lpstr>PowerPoint Presentation</vt:lpstr>
      <vt:lpstr>PowerPoint Presentation</vt:lpstr>
      <vt:lpstr>Groups </vt:lpstr>
      <vt:lpstr>Including/Excluding groups</vt:lpstr>
      <vt:lpstr>Dependent methods</vt:lpstr>
      <vt:lpstr>Dependent methods</vt:lpstr>
      <vt:lpstr>Parameterized Tests</vt:lpstr>
      <vt:lpstr>Data Providers</vt:lpstr>
      <vt:lpstr>DataProviders</vt:lpstr>
      <vt:lpstr>References </vt:lpstr>
      <vt:lpstr>Thank you</vt:lpstr>
    </vt:vector>
  </TitlesOfParts>
  <Company>Hewlett Packard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 Colors</dc:title>
  <dc:creator>Sankaralingam, Mathalai Rajan</dc:creator>
  <cp:lastModifiedBy>Singh, Chandravir</cp:lastModifiedBy>
  <cp:revision>1447</cp:revision>
  <cp:lastPrinted>2012-04-13T15:38:33Z</cp:lastPrinted>
  <dcterms:created xsi:type="dcterms:W3CDTF">2014-05-04T17:02:18Z</dcterms:created>
  <dcterms:modified xsi:type="dcterms:W3CDTF">2016-11-17T14:14:00Z</dcterms:modified>
</cp:coreProperties>
</file>