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68" r:id="rId6"/>
    <p:sldId id="269" r:id="rId7"/>
    <p:sldId id="270" r:id="rId8"/>
    <p:sldId id="272" r:id="rId9"/>
    <p:sldId id="273" r:id="rId10"/>
    <p:sldId id="274" r:id="rId11"/>
    <p:sldId id="275" r:id="rId12"/>
    <p:sldId id="276" r:id="rId13"/>
    <p:sldId id="278" r:id="rId14"/>
    <p:sldId id="281" r:id="rId15"/>
    <p:sldId id="284" r:id="rId16"/>
    <p:sldId id="282" r:id="rId17"/>
    <p:sldId id="28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09D63-9631-42E9-9D0C-E7AF934C7172}" v="57" dt="2025-04-30T04:55:44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83707" autoAdjust="0"/>
  </p:normalViewPr>
  <p:slideViewPr>
    <p:cSldViewPr snapToGrid="0">
      <p:cViewPr varScale="1">
        <p:scale>
          <a:sx n="57" d="100"/>
          <a:sy n="57" d="100"/>
        </p:scale>
        <p:origin x="1373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965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 Akhil" userId="0c5a24c4d50858b8" providerId="LiveId" clId="{83B09D63-9631-42E9-9D0C-E7AF934C7172}"/>
    <pc:docChg chg="undo redo custSel addSld delSld modSld sldOrd">
      <pc:chgData name="Venkata Akhil" userId="0c5a24c4d50858b8" providerId="LiveId" clId="{83B09D63-9631-42E9-9D0C-E7AF934C7172}" dt="2025-05-01T21:37:36.214" v="652" actId="47"/>
      <pc:docMkLst>
        <pc:docMk/>
      </pc:docMkLst>
      <pc:sldChg chg="modSp mod">
        <pc:chgData name="Venkata Akhil" userId="0c5a24c4d50858b8" providerId="LiveId" clId="{83B09D63-9631-42E9-9D0C-E7AF934C7172}" dt="2025-04-30T03:42:36.984" v="3" actId="255"/>
        <pc:sldMkLst>
          <pc:docMk/>
          <pc:sldMk cId="616906718" sldId="256"/>
        </pc:sldMkLst>
        <pc:spChg chg="mod">
          <ac:chgData name="Venkata Akhil" userId="0c5a24c4d50858b8" providerId="LiveId" clId="{83B09D63-9631-42E9-9D0C-E7AF934C7172}" dt="2025-04-30T03:42:00.133" v="0" actId="255"/>
          <ac:spMkLst>
            <pc:docMk/>
            <pc:sldMk cId="616906718" sldId="256"/>
            <ac:spMk id="2" creationId="{B181F489-B701-4C74-9747-27C8656A89CC}"/>
          </ac:spMkLst>
        </pc:spChg>
        <pc:spChg chg="mod">
          <ac:chgData name="Venkata Akhil" userId="0c5a24c4d50858b8" providerId="LiveId" clId="{83B09D63-9631-42E9-9D0C-E7AF934C7172}" dt="2025-04-30T03:42:36.984" v="3" actId="255"/>
          <ac:spMkLst>
            <pc:docMk/>
            <pc:sldMk cId="616906718" sldId="256"/>
            <ac:spMk id="4" creationId="{3DC5DC55-6613-8161-2D5C-FA9518085FFB}"/>
          </ac:spMkLst>
        </pc:spChg>
      </pc:sldChg>
      <pc:sldChg chg="del">
        <pc:chgData name="Venkata Akhil" userId="0c5a24c4d50858b8" providerId="LiveId" clId="{83B09D63-9631-42E9-9D0C-E7AF934C7172}" dt="2025-04-30T04:41:37.965" v="601" actId="47"/>
        <pc:sldMkLst>
          <pc:docMk/>
          <pc:sldMk cId="3942404586" sldId="261"/>
        </pc:sldMkLst>
      </pc:sldChg>
      <pc:sldChg chg="del">
        <pc:chgData name="Venkata Akhil" userId="0c5a24c4d50858b8" providerId="LiveId" clId="{83B09D63-9631-42E9-9D0C-E7AF934C7172}" dt="2025-04-30T04:41:37.965" v="601" actId="47"/>
        <pc:sldMkLst>
          <pc:docMk/>
          <pc:sldMk cId="3922258044" sldId="262"/>
        </pc:sldMkLst>
      </pc:sldChg>
      <pc:sldChg chg="del">
        <pc:chgData name="Venkata Akhil" userId="0c5a24c4d50858b8" providerId="LiveId" clId="{83B09D63-9631-42E9-9D0C-E7AF934C7172}" dt="2025-04-30T04:41:46.783" v="602" actId="47"/>
        <pc:sldMkLst>
          <pc:docMk/>
          <pc:sldMk cId="3140436231" sldId="263"/>
        </pc:sldMkLst>
      </pc:sldChg>
      <pc:sldChg chg="del">
        <pc:chgData name="Venkata Akhil" userId="0c5a24c4d50858b8" providerId="LiveId" clId="{83B09D63-9631-42E9-9D0C-E7AF934C7172}" dt="2025-04-30T04:41:46.783" v="602" actId="47"/>
        <pc:sldMkLst>
          <pc:docMk/>
          <pc:sldMk cId="4210730122" sldId="264"/>
        </pc:sldMkLst>
      </pc:sldChg>
      <pc:sldChg chg="del">
        <pc:chgData name="Venkata Akhil" userId="0c5a24c4d50858b8" providerId="LiveId" clId="{83B09D63-9631-42E9-9D0C-E7AF934C7172}" dt="2025-04-30T04:41:46.783" v="602" actId="47"/>
        <pc:sldMkLst>
          <pc:docMk/>
          <pc:sldMk cId="671586438" sldId="265"/>
        </pc:sldMkLst>
      </pc:sldChg>
      <pc:sldChg chg="del">
        <pc:chgData name="Venkata Akhil" userId="0c5a24c4d50858b8" providerId="LiveId" clId="{83B09D63-9631-42E9-9D0C-E7AF934C7172}" dt="2025-04-30T04:41:46.783" v="602" actId="47"/>
        <pc:sldMkLst>
          <pc:docMk/>
          <pc:sldMk cId="853317139" sldId="266"/>
        </pc:sldMkLst>
      </pc:sldChg>
      <pc:sldChg chg="del">
        <pc:chgData name="Venkata Akhil" userId="0c5a24c4d50858b8" providerId="LiveId" clId="{83B09D63-9631-42E9-9D0C-E7AF934C7172}" dt="2025-04-30T04:41:50.136" v="603" actId="47"/>
        <pc:sldMkLst>
          <pc:docMk/>
          <pc:sldMk cId="3683279821" sldId="267"/>
        </pc:sldMkLst>
      </pc:sldChg>
      <pc:sldChg chg="modSp mod">
        <pc:chgData name="Venkata Akhil" userId="0c5a24c4d50858b8" providerId="LiveId" clId="{83B09D63-9631-42E9-9D0C-E7AF934C7172}" dt="2025-04-30T03:56:33.115" v="80" actId="14100"/>
        <pc:sldMkLst>
          <pc:docMk/>
          <pc:sldMk cId="3398990019" sldId="268"/>
        </pc:sldMkLst>
        <pc:spChg chg="mod">
          <ac:chgData name="Venkata Akhil" userId="0c5a24c4d50858b8" providerId="LiveId" clId="{83B09D63-9631-42E9-9D0C-E7AF934C7172}" dt="2025-04-30T03:56:25.642" v="79" actId="113"/>
          <ac:spMkLst>
            <pc:docMk/>
            <pc:sldMk cId="3398990019" sldId="268"/>
            <ac:spMk id="2" creationId="{072AB95B-5695-0545-52A2-6C1EC8F3D41C}"/>
          </ac:spMkLst>
        </pc:spChg>
        <pc:spChg chg="mod">
          <ac:chgData name="Venkata Akhil" userId="0c5a24c4d50858b8" providerId="LiveId" clId="{83B09D63-9631-42E9-9D0C-E7AF934C7172}" dt="2025-04-30T03:56:33.115" v="80" actId="14100"/>
          <ac:spMkLst>
            <pc:docMk/>
            <pc:sldMk cId="3398990019" sldId="268"/>
            <ac:spMk id="3" creationId="{A7713CF7-5362-FE02-014C-2D5D13679521}"/>
          </ac:spMkLst>
        </pc:spChg>
      </pc:sldChg>
      <pc:sldChg chg="modSp mod">
        <pc:chgData name="Venkata Akhil" userId="0c5a24c4d50858b8" providerId="LiveId" clId="{83B09D63-9631-42E9-9D0C-E7AF934C7172}" dt="2025-04-30T03:56:46.808" v="81" actId="14100"/>
        <pc:sldMkLst>
          <pc:docMk/>
          <pc:sldMk cId="670013306" sldId="269"/>
        </pc:sldMkLst>
        <pc:spChg chg="mod">
          <ac:chgData name="Venkata Akhil" userId="0c5a24c4d50858b8" providerId="LiveId" clId="{83B09D63-9631-42E9-9D0C-E7AF934C7172}" dt="2025-04-30T03:56:20.367" v="78" actId="113"/>
          <ac:spMkLst>
            <pc:docMk/>
            <pc:sldMk cId="670013306" sldId="269"/>
            <ac:spMk id="2" creationId="{8052CCD4-66FF-6D6F-4B4A-A95072768222}"/>
          </ac:spMkLst>
        </pc:spChg>
        <pc:spChg chg="mod">
          <ac:chgData name="Venkata Akhil" userId="0c5a24c4d50858b8" providerId="LiveId" clId="{83B09D63-9631-42E9-9D0C-E7AF934C7172}" dt="2025-04-30T03:56:46.808" v="81" actId="14100"/>
          <ac:spMkLst>
            <pc:docMk/>
            <pc:sldMk cId="670013306" sldId="269"/>
            <ac:spMk id="3" creationId="{15E76EB9-95D0-2785-6910-7615FD226FF3}"/>
          </ac:spMkLst>
        </pc:spChg>
      </pc:sldChg>
      <pc:sldChg chg="modSp mod">
        <pc:chgData name="Venkata Akhil" userId="0c5a24c4d50858b8" providerId="LiveId" clId="{83B09D63-9631-42E9-9D0C-E7AF934C7172}" dt="2025-04-30T03:56:56.643" v="82" actId="14100"/>
        <pc:sldMkLst>
          <pc:docMk/>
          <pc:sldMk cId="2753315589" sldId="270"/>
        </pc:sldMkLst>
        <pc:spChg chg="mod">
          <ac:chgData name="Venkata Akhil" userId="0c5a24c4d50858b8" providerId="LiveId" clId="{83B09D63-9631-42E9-9D0C-E7AF934C7172}" dt="2025-04-30T03:56:07.834" v="75" actId="113"/>
          <ac:spMkLst>
            <pc:docMk/>
            <pc:sldMk cId="2753315589" sldId="270"/>
            <ac:spMk id="2" creationId="{25CF1F34-83AA-476E-EB81-3D161F17D658}"/>
          </ac:spMkLst>
        </pc:spChg>
        <pc:spChg chg="mod">
          <ac:chgData name="Venkata Akhil" userId="0c5a24c4d50858b8" providerId="LiveId" clId="{83B09D63-9631-42E9-9D0C-E7AF934C7172}" dt="2025-04-30T03:56:56.643" v="82" actId="14100"/>
          <ac:spMkLst>
            <pc:docMk/>
            <pc:sldMk cId="2753315589" sldId="270"/>
            <ac:spMk id="3" creationId="{34680CAB-D66A-3E1A-DB0D-4D434234F670}"/>
          </ac:spMkLst>
        </pc:spChg>
      </pc:sldChg>
      <pc:sldChg chg="del">
        <pc:chgData name="Venkata Akhil" userId="0c5a24c4d50858b8" providerId="LiveId" clId="{83B09D63-9631-42E9-9D0C-E7AF934C7172}" dt="2025-04-30T04:41:37.965" v="601" actId="47"/>
        <pc:sldMkLst>
          <pc:docMk/>
          <pc:sldMk cId="1952980499" sldId="271"/>
        </pc:sldMkLst>
      </pc:sldChg>
      <pc:sldChg chg="modSp add mod">
        <pc:chgData name="Venkata Akhil" userId="0c5a24c4d50858b8" providerId="LiveId" clId="{83B09D63-9631-42E9-9D0C-E7AF934C7172}" dt="2025-04-30T03:57:05.930" v="83" actId="14100"/>
        <pc:sldMkLst>
          <pc:docMk/>
          <pc:sldMk cId="3939440268" sldId="272"/>
        </pc:sldMkLst>
        <pc:spChg chg="mod">
          <ac:chgData name="Venkata Akhil" userId="0c5a24c4d50858b8" providerId="LiveId" clId="{83B09D63-9631-42E9-9D0C-E7AF934C7172}" dt="2025-04-30T03:56:03.495" v="74" actId="113"/>
          <ac:spMkLst>
            <pc:docMk/>
            <pc:sldMk cId="3939440268" sldId="272"/>
            <ac:spMk id="2" creationId="{FA3BFF31-A264-0EFA-2A7D-CE01214E39E0}"/>
          </ac:spMkLst>
        </pc:spChg>
        <pc:spChg chg="mod">
          <ac:chgData name="Venkata Akhil" userId="0c5a24c4d50858b8" providerId="LiveId" clId="{83B09D63-9631-42E9-9D0C-E7AF934C7172}" dt="2025-04-30T03:57:05.930" v="83" actId="14100"/>
          <ac:spMkLst>
            <pc:docMk/>
            <pc:sldMk cId="3939440268" sldId="272"/>
            <ac:spMk id="3" creationId="{F79358B9-50C1-30B1-3850-1F9EC7F4D3FB}"/>
          </ac:spMkLst>
        </pc:spChg>
      </pc:sldChg>
      <pc:sldChg chg="modSp add mod">
        <pc:chgData name="Venkata Akhil" userId="0c5a24c4d50858b8" providerId="LiveId" clId="{83B09D63-9631-42E9-9D0C-E7AF934C7172}" dt="2025-04-30T03:58:19.256" v="103" actId="255"/>
        <pc:sldMkLst>
          <pc:docMk/>
          <pc:sldMk cId="3295795552" sldId="273"/>
        </pc:sldMkLst>
        <pc:spChg chg="mod">
          <ac:chgData name="Venkata Akhil" userId="0c5a24c4d50858b8" providerId="LiveId" clId="{83B09D63-9631-42E9-9D0C-E7AF934C7172}" dt="2025-04-30T03:57:37.057" v="99" actId="20577"/>
          <ac:spMkLst>
            <pc:docMk/>
            <pc:sldMk cId="3295795552" sldId="273"/>
            <ac:spMk id="2" creationId="{7F1F7603-6081-99FE-667C-9D1E680A6A40}"/>
          </ac:spMkLst>
        </pc:spChg>
        <pc:spChg chg="mod">
          <ac:chgData name="Venkata Akhil" userId="0c5a24c4d50858b8" providerId="LiveId" clId="{83B09D63-9631-42E9-9D0C-E7AF934C7172}" dt="2025-04-30T03:58:19.256" v="103" actId="255"/>
          <ac:spMkLst>
            <pc:docMk/>
            <pc:sldMk cId="3295795552" sldId="273"/>
            <ac:spMk id="3" creationId="{A9FA9F87-1A60-A79D-C733-7DEFC82ECDFF}"/>
          </ac:spMkLst>
        </pc:spChg>
      </pc:sldChg>
      <pc:sldChg chg="modSp add mod">
        <pc:chgData name="Venkata Akhil" userId="0c5a24c4d50858b8" providerId="LiveId" clId="{83B09D63-9631-42E9-9D0C-E7AF934C7172}" dt="2025-04-30T04:00:23.581" v="144" actId="255"/>
        <pc:sldMkLst>
          <pc:docMk/>
          <pc:sldMk cId="3607935868" sldId="274"/>
        </pc:sldMkLst>
        <pc:spChg chg="mod">
          <ac:chgData name="Venkata Akhil" userId="0c5a24c4d50858b8" providerId="LiveId" clId="{83B09D63-9631-42E9-9D0C-E7AF934C7172}" dt="2025-04-30T03:58:59.476" v="133" actId="20577"/>
          <ac:spMkLst>
            <pc:docMk/>
            <pc:sldMk cId="3607935868" sldId="274"/>
            <ac:spMk id="2" creationId="{C438EF8F-03AF-0B85-B71F-E8DEFB661B21}"/>
          </ac:spMkLst>
        </pc:spChg>
        <pc:spChg chg="mod">
          <ac:chgData name="Venkata Akhil" userId="0c5a24c4d50858b8" providerId="LiveId" clId="{83B09D63-9631-42E9-9D0C-E7AF934C7172}" dt="2025-04-30T04:00:23.581" v="144" actId="255"/>
          <ac:spMkLst>
            <pc:docMk/>
            <pc:sldMk cId="3607935868" sldId="274"/>
            <ac:spMk id="3" creationId="{CB258A5C-7A23-3C78-E903-38EB0D250F09}"/>
          </ac:spMkLst>
        </pc:spChg>
      </pc:sldChg>
      <pc:sldChg chg="modSp add mod">
        <pc:chgData name="Venkata Akhil" userId="0c5a24c4d50858b8" providerId="LiveId" clId="{83B09D63-9631-42E9-9D0C-E7AF934C7172}" dt="2025-04-30T04:01:56.730" v="156" actId="255"/>
        <pc:sldMkLst>
          <pc:docMk/>
          <pc:sldMk cId="2532051273" sldId="275"/>
        </pc:sldMkLst>
        <pc:spChg chg="mod">
          <ac:chgData name="Venkata Akhil" userId="0c5a24c4d50858b8" providerId="LiveId" clId="{83B09D63-9631-42E9-9D0C-E7AF934C7172}" dt="2025-04-30T04:01:18.491" v="149"/>
          <ac:spMkLst>
            <pc:docMk/>
            <pc:sldMk cId="2532051273" sldId="275"/>
            <ac:spMk id="2" creationId="{EE9A533B-FFEC-A3FC-C37B-BE55BC4DB66A}"/>
          </ac:spMkLst>
        </pc:spChg>
        <pc:spChg chg="mod">
          <ac:chgData name="Venkata Akhil" userId="0c5a24c4d50858b8" providerId="LiveId" clId="{83B09D63-9631-42E9-9D0C-E7AF934C7172}" dt="2025-04-30T04:01:56.730" v="156" actId="255"/>
          <ac:spMkLst>
            <pc:docMk/>
            <pc:sldMk cId="2532051273" sldId="275"/>
            <ac:spMk id="3" creationId="{2E087FD0-CE2B-8DA4-DB1F-A7D7D7BB1FA0}"/>
          </ac:spMkLst>
        </pc:spChg>
      </pc:sldChg>
      <pc:sldChg chg="modSp add mod">
        <pc:chgData name="Venkata Akhil" userId="0c5a24c4d50858b8" providerId="LiveId" clId="{83B09D63-9631-42E9-9D0C-E7AF934C7172}" dt="2025-05-01T21:35:49.490" v="648" actId="20577"/>
        <pc:sldMkLst>
          <pc:docMk/>
          <pc:sldMk cId="1721689471" sldId="276"/>
        </pc:sldMkLst>
        <pc:spChg chg="mod">
          <ac:chgData name="Venkata Akhil" userId="0c5a24c4d50858b8" providerId="LiveId" clId="{83B09D63-9631-42E9-9D0C-E7AF934C7172}" dt="2025-04-30T04:02:38.115" v="172" actId="20577"/>
          <ac:spMkLst>
            <pc:docMk/>
            <pc:sldMk cId="1721689471" sldId="276"/>
            <ac:spMk id="2" creationId="{914D0C95-BE59-CE73-FB6D-0E779C521EC7}"/>
          </ac:spMkLst>
        </pc:spChg>
        <pc:spChg chg="mod">
          <ac:chgData name="Venkata Akhil" userId="0c5a24c4d50858b8" providerId="LiveId" clId="{83B09D63-9631-42E9-9D0C-E7AF934C7172}" dt="2025-05-01T21:35:49.490" v="648" actId="20577"/>
          <ac:spMkLst>
            <pc:docMk/>
            <pc:sldMk cId="1721689471" sldId="276"/>
            <ac:spMk id="3" creationId="{D13B4D9A-DF95-97D4-D6F4-7D8076D14842}"/>
          </ac:spMkLst>
        </pc:spChg>
      </pc:sldChg>
      <pc:sldChg chg="addSp modSp add del mod">
        <pc:chgData name="Venkata Akhil" userId="0c5a24c4d50858b8" providerId="LiveId" clId="{83B09D63-9631-42E9-9D0C-E7AF934C7172}" dt="2025-05-01T21:36:16.650" v="649" actId="47"/>
        <pc:sldMkLst>
          <pc:docMk/>
          <pc:sldMk cId="1672703098" sldId="277"/>
        </pc:sldMkLst>
        <pc:spChg chg="mod">
          <ac:chgData name="Venkata Akhil" userId="0c5a24c4d50858b8" providerId="LiveId" clId="{83B09D63-9631-42E9-9D0C-E7AF934C7172}" dt="2025-04-30T04:04:06.969" v="200" actId="20577"/>
          <ac:spMkLst>
            <pc:docMk/>
            <pc:sldMk cId="1672703098" sldId="277"/>
            <ac:spMk id="2" creationId="{69836DBB-9171-DAE9-694B-3825301E1B54}"/>
          </ac:spMkLst>
        </pc:spChg>
        <pc:spChg chg="mod">
          <ac:chgData name="Venkata Akhil" userId="0c5a24c4d50858b8" providerId="LiveId" clId="{83B09D63-9631-42E9-9D0C-E7AF934C7172}" dt="2025-04-30T04:12:45.429" v="322" actId="113"/>
          <ac:spMkLst>
            <pc:docMk/>
            <pc:sldMk cId="1672703098" sldId="277"/>
            <ac:spMk id="3" creationId="{8CE86D02-84DA-C7D1-EAE4-A948CDDF0268}"/>
          </ac:spMkLst>
        </pc:spChg>
        <pc:graphicFrameChg chg="add mod modGraphic">
          <ac:chgData name="Venkata Akhil" userId="0c5a24c4d50858b8" providerId="LiveId" clId="{83B09D63-9631-42E9-9D0C-E7AF934C7172}" dt="2025-04-30T04:22:00.629" v="425" actId="12"/>
          <ac:graphicFrameMkLst>
            <pc:docMk/>
            <pc:sldMk cId="1672703098" sldId="277"/>
            <ac:graphicFrameMk id="4" creationId="{9650588E-9935-500B-30B7-9A545BD3AD39}"/>
          </ac:graphicFrameMkLst>
        </pc:graphicFrameChg>
      </pc:sldChg>
      <pc:sldChg chg="addSp delSp modSp add mod ord">
        <pc:chgData name="Venkata Akhil" userId="0c5a24c4d50858b8" providerId="LiveId" clId="{83B09D63-9631-42E9-9D0C-E7AF934C7172}" dt="2025-04-30T04:14:12.618" v="327" actId="14100"/>
        <pc:sldMkLst>
          <pc:docMk/>
          <pc:sldMk cId="2447353566" sldId="278"/>
        </pc:sldMkLst>
        <pc:spChg chg="mod">
          <ac:chgData name="Venkata Akhil" userId="0c5a24c4d50858b8" providerId="LiveId" clId="{83B09D63-9631-42E9-9D0C-E7AF934C7172}" dt="2025-04-30T04:11:48.756" v="300" actId="20577"/>
          <ac:spMkLst>
            <pc:docMk/>
            <pc:sldMk cId="2447353566" sldId="278"/>
            <ac:spMk id="2" creationId="{E3D945E8-2D28-0756-CE72-B5769040CF1D}"/>
          </ac:spMkLst>
        </pc:spChg>
        <pc:spChg chg="del mod">
          <ac:chgData name="Venkata Akhil" userId="0c5a24c4d50858b8" providerId="LiveId" clId="{83B09D63-9631-42E9-9D0C-E7AF934C7172}" dt="2025-04-30T04:13:56.920" v="325" actId="931"/>
          <ac:spMkLst>
            <pc:docMk/>
            <pc:sldMk cId="2447353566" sldId="278"/>
            <ac:spMk id="3" creationId="{E96E2216-75D2-3FEB-F358-11CFD1D8A9A2}"/>
          </ac:spMkLst>
        </pc:spChg>
        <pc:picChg chg="add mod">
          <ac:chgData name="Venkata Akhil" userId="0c5a24c4d50858b8" providerId="LiveId" clId="{83B09D63-9631-42E9-9D0C-E7AF934C7172}" dt="2025-04-30T04:14:12.618" v="327" actId="14100"/>
          <ac:picMkLst>
            <pc:docMk/>
            <pc:sldMk cId="2447353566" sldId="278"/>
            <ac:picMk id="5" creationId="{382368FB-C3BA-8C70-0B00-55D939F73BE7}"/>
          </ac:picMkLst>
        </pc:picChg>
      </pc:sldChg>
      <pc:sldChg chg="addSp delSp modSp add del mod">
        <pc:chgData name="Venkata Akhil" userId="0c5a24c4d50858b8" providerId="LiveId" clId="{83B09D63-9631-42E9-9D0C-E7AF934C7172}" dt="2025-05-01T21:36:52.407" v="650" actId="47"/>
        <pc:sldMkLst>
          <pc:docMk/>
          <pc:sldMk cId="849645785" sldId="279"/>
        </pc:sldMkLst>
        <pc:spChg chg="mod">
          <ac:chgData name="Venkata Akhil" userId="0c5a24c4d50858b8" providerId="LiveId" clId="{83B09D63-9631-42E9-9D0C-E7AF934C7172}" dt="2025-04-30T04:15:55.808" v="343" actId="5793"/>
          <ac:spMkLst>
            <pc:docMk/>
            <pc:sldMk cId="849645785" sldId="279"/>
            <ac:spMk id="3" creationId="{45D9E0EF-6516-7ADF-EDFB-230DDF04D55D}"/>
          </ac:spMkLst>
        </pc:spChg>
        <pc:spChg chg="add">
          <ac:chgData name="Venkata Akhil" userId="0c5a24c4d50858b8" providerId="LiveId" clId="{83B09D63-9631-42E9-9D0C-E7AF934C7172}" dt="2025-04-30T04:14:34.308" v="329"/>
          <ac:spMkLst>
            <pc:docMk/>
            <pc:sldMk cId="849645785" sldId="279"/>
            <ac:spMk id="4" creationId="{7947B23B-DCFB-320B-3575-F60D6D629BF7}"/>
          </ac:spMkLst>
        </pc:spChg>
        <pc:spChg chg="add">
          <ac:chgData name="Venkata Akhil" userId="0c5a24c4d50858b8" providerId="LiveId" clId="{83B09D63-9631-42E9-9D0C-E7AF934C7172}" dt="2025-04-30T04:14:40.017" v="331"/>
          <ac:spMkLst>
            <pc:docMk/>
            <pc:sldMk cId="849645785" sldId="279"/>
            <ac:spMk id="5" creationId="{C29E7F32-F936-47DE-6F77-97CBC012600E}"/>
          </ac:spMkLst>
        </pc:spChg>
        <pc:spChg chg="add del mod">
          <ac:chgData name="Venkata Akhil" userId="0c5a24c4d50858b8" providerId="LiveId" clId="{83B09D63-9631-42E9-9D0C-E7AF934C7172}" dt="2025-04-30T04:15:31.104" v="339" actId="21"/>
          <ac:spMkLst>
            <pc:docMk/>
            <pc:sldMk cId="849645785" sldId="279"/>
            <ac:spMk id="6" creationId="{D6AE58FE-A0D9-CAF6-27BE-C46CF18EF9DA}"/>
          </ac:spMkLst>
        </pc:spChg>
      </pc:sldChg>
      <pc:sldChg chg="modSp add del mod">
        <pc:chgData name="Venkata Akhil" userId="0c5a24c4d50858b8" providerId="LiveId" clId="{83B09D63-9631-42E9-9D0C-E7AF934C7172}" dt="2025-05-01T21:37:01.954" v="651" actId="47"/>
        <pc:sldMkLst>
          <pc:docMk/>
          <pc:sldMk cId="3678508585" sldId="280"/>
        </pc:sldMkLst>
        <pc:spChg chg="mod">
          <ac:chgData name="Venkata Akhil" userId="0c5a24c4d50858b8" providerId="LiveId" clId="{83B09D63-9631-42E9-9D0C-E7AF934C7172}" dt="2025-04-30T04:16:46.434" v="348"/>
          <ac:spMkLst>
            <pc:docMk/>
            <pc:sldMk cId="3678508585" sldId="280"/>
            <ac:spMk id="2" creationId="{8E93CB23-DDFF-8321-1162-83B8FB199C20}"/>
          </ac:spMkLst>
        </pc:spChg>
        <pc:spChg chg="mod">
          <ac:chgData name="Venkata Akhil" userId="0c5a24c4d50858b8" providerId="LiveId" clId="{83B09D63-9631-42E9-9D0C-E7AF934C7172}" dt="2025-04-30T04:20:07.851" v="388" actId="20577"/>
          <ac:spMkLst>
            <pc:docMk/>
            <pc:sldMk cId="3678508585" sldId="280"/>
            <ac:spMk id="3" creationId="{16C9DBE2-3D09-247D-358F-FD1EA8233BB9}"/>
          </ac:spMkLst>
        </pc:spChg>
      </pc:sldChg>
      <pc:sldChg chg="addSp delSp modSp add mod ord">
        <pc:chgData name="Venkata Akhil" userId="0c5a24c4d50858b8" providerId="LiveId" clId="{83B09D63-9631-42E9-9D0C-E7AF934C7172}" dt="2025-04-30T04:19:17.074" v="374" actId="1076"/>
        <pc:sldMkLst>
          <pc:docMk/>
          <pc:sldMk cId="323711420" sldId="281"/>
        </pc:sldMkLst>
        <pc:spChg chg="del mod">
          <ac:chgData name="Venkata Akhil" userId="0c5a24c4d50858b8" providerId="LiveId" clId="{83B09D63-9631-42E9-9D0C-E7AF934C7172}" dt="2025-04-30T04:18:34.929" v="366" actId="21"/>
          <ac:spMkLst>
            <pc:docMk/>
            <pc:sldMk cId="323711420" sldId="281"/>
            <ac:spMk id="3" creationId="{DF966E01-0AF1-3400-15BB-18B89DBDCDF5}"/>
          </ac:spMkLst>
        </pc:spChg>
        <pc:picChg chg="add mod">
          <ac:chgData name="Venkata Akhil" userId="0c5a24c4d50858b8" providerId="LiveId" clId="{83B09D63-9631-42E9-9D0C-E7AF934C7172}" dt="2025-04-30T04:19:17.074" v="374" actId="1076"/>
          <ac:picMkLst>
            <pc:docMk/>
            <pc:sldMk cId="323711420" sldId="281"/>
            <ac:picMk id="5" creationId="{7C6F55CC-E4E6-5CA8-EB37-EEB412C40718}"/>
          </ac:picMkLst>
        </pc:picChg>
      </pc:sldChg>
      <pc:sldChg chg="modSp add mod">
        <pc:chgData name="Venkata Akhil" userId="0c5a24c4d50858b8" providerId="LiveId" clId="{83B09D63-9631-42E9-9D0C-E7AF934C7172}" dt="2025-04-30T04:33:13.315" v="526" actId="1076"/>
        <pc:sldMkLst>
          <pc:docMk/>
          <pc:sldMk cId="437315084" sldId="282"/>
        </pc:sldMkLst>
        <pc:spChg chg="mod">
          <ac:chgData name="Venkata Akhil" userId="0c5a24c4d50858b8" providerId="LiveId" clId="{83B09D63-9631-42E9-9D0C-E7AF934C7172}" dt="2025-04-30T04:29:11.069" v="505" actId="20577"/>
          <ac:spMkLst>
            <pc:docMk/>
            <pc:sldMk cId="437315084" sldId="282"/>
            <ac:spMk id="2" creationId="{3AE6F01B-6B51-0E1F-8B15-366737B6DDCF}"/>
          </ac:spMkLst>
        </pc:spChg>
        <pc:spChg chg="mod">
          <ac:chgData name="Venkata Akhil" userId="0c5a24c4d50858b8" providerId="LiveId" clId="{83B09D63-9631-42E9-9D0C-E7AF934C7172}" dt="2025-04-30T04:33:13.315" v="526" actId="1076"/>
          <ac:spMkLst>
            <pc:docMk/>
            <pc:sldMk cId="437315084" sldId="282"/>
            <ac:spMk id="3" creationId="{7D41A29A-8B21-65D0-0CFE-403FF125AEC2}"/>
          </ac:spMkLst>
        </pc:spChg>
      </pc:sldChg>
      <pc:sldChg chg="modSp add del mod ord">
        <pc:chgData name="Venkata Akhil" userId="0c5a24c4d50858b8" providerId="LiveId" clId="{83B09D63-9631-42E9-9D0C-E7AF934C7172}" dt="2025-05-01T21:37:36.214" v="652" actId="47"/>
        <pc:sldMkLst>
          <pc:docMk/>
          <pc:sldMk cId="1288742266" sldId="283"/>
        </pc:sldMkLst>
        <pc:spChg chg="mod">
          <ac:chgData name="Venkata Akhil" userId="0c5a24c4d50858b8" providerId="LiveId" clId="{83B09D63-9631-42E9-9D0C-E7AF934C7172}" dt="2025-04-30T04:24:37.996" v="451" actId="1076"/>
          <ac:spMkLst>
            <pc:docMk/>
            <pc:sldMk cId="1288742266" sldId="283"/>
            <ac:spMk id="2" creationId="{8128F66B-1C22-FD16-4035-F515F77F548D}"/>
          </ac:spMkLst>
        </pc:spChg>
        <pc:spChg chg="mod">
          <ac:chgData name="Venkata Akhil" userId="0c5a24c4d50858b8" providerId="LiveId" clId="{83B09D63-9631-42E9-9D0C-E7AF934C7172}" dt="2025-04-30T04:24:44.351" v="452" actId="1076"/>
          <ac:spMkLst>
            <pc:docMk/>
            <pc:sldMk cId="1288742266" sldId="283"/>
            <ac:spMk id="3" creationId="{F6BD9FAF-3373-D2BF-DCF9-C98A3D1BB612}"/>
          </ac:spMkLst>
        </pc:spChg>
        <pc:graphicFrameChg chg="mod modGraphic">
          <ac:chgData name="Venkata Akhil" userId="0c5a24c4d50858b8" providerId="LiveId" clId="{83B09D63-9631-42E9-9D0C-E7AF934C7172}" dt="2025-04-30T04:24:50.581" v="453" actId="1076"/>
          <ac:graphicFrameMkLst>
            <pc:docMk/>
            <pc:sldMk cId="1288742266" sldId="283"/>
            <ac:graphicFrameMk id="4" creationId="{1DA783DB-4540-9593-BB38-92A967D98B9C}"/>
          </ac:graphicFrameMkLst>
        </pc:graphicFrameChg>
      </pc:sldChg>
      <pc:sldChg chg="modSp add mod">
        <pc:chgData name="Venkata Akhil" userId="0c5a24c4d50858b8" providerId="LiveId" clId="{83B09D63-9631-42E9-9D0C-E7AF934C7172}" dt="2025-04-30T04:28:49.977" v="494" actId="1076"/>
        <pc:sldMkLst>
          <pc:docMk/>
          <pc:sldMk cId="3408753253" sldId="284"/>
        </pc:sldMkLst>
        <pc:spChg chg="mod">
          <ac:chgData name="Venkata Akhil" userId="0c5a24c4d50858b8" providerId="LiveId" clId="{83B09D63-9631-42E9-9D0C-E7AF934C7172}" dt="2025-04-30T04:25:48.808" v="465" actId="20577"/>
          <ac:spMkLst>
            <pc:docMk/>
            <pc:sldMk cId="3408753253" sldId="284"/>
            <ac:spMk id="2" creationId="{99BE825D-39F4-CEEC-372A-B49446EA627E}"/>
          </ac:spMkLst>
        </pc:spChg>
        <pc:spChg chg="mod">
          <ac:chgData name="Venkata Akhil" userId="0c5a24c4d50858b8" providerId="LiveId" clId="{83B09D63-9631-42E9-9D0C-E7AF934C7172}" dt="2025-04-30T04:28:44.190" v="493" actId="1076"/>
          <ac:spMkLst>
            <pc:docMk/>
            <pc:sldMk cId="3408753253" sldId="284"/>
            <ac:spMk id="3" creationId="{6BF54668-BCD0-BECD-BA7B-5C97F929DA09}"/>
          </ac:spMkLst>
        </pc:spChg>
        <pc:graphicFrameChg chg="mod modGraphic">
          <ac:chgData name="Venkata Akhil" userId="0c5a24c4d50858b8" providerId="LiveId" clId="{83B09D63-9631-42E9-9D0C-E7AF934C7172}" dt="2025-04-30T04:28:49.977" v="494" actId="1076"/>
          <ac:graphicFrameMkLst>
            <pc:docMk/>
            <pc:sldMk cId="3408753253" sldId="284"/>
            <ac:graphicFrameMk id="4" creationId="{4F8CD0B6-4304-347C-BBEF-E5B0261E4989}"/>
          </ac:graphicFrameMkLst>
        </pc:graphicFrameChg>
      </pc:sldChg>
      <pc:sldChg chg="addSp delSp modSp add mod ord">
        <pc:chgData name="Venkata Akhil" userId="0c5a24c4d50858b8" providerId="LiveId" clId="{83B09D63-9631-42E9-9D0C-E7AF934C7172}" dt="2025-04-30T04:57:28.647" v="644" actId="1076"/>
        <pc:sldMkLst>
          <pc:docMk/>
          <pc:sldMk cId="2181207086" sldId="285"/>
        </pc:sldMkLst>
        <pc:spChg chg="mod">
          <ac:chgData name="Venkata Akhil" userId="0c5a24c4d50858b8" providerId="LiveId" clId="{83B09D63-9631-42E9-9D0C-E7AF934C7172}" dt="2025-04-30T04:40:54.748" v="597" actId="14100"/>
          <ac:spMkLst>
            <pc:docMk/>
            <pc:sldMk cId="2181207086" sldId="285"/>
            <ac:spMk id="2" creationId="{105D388F-4A46-5FCF-3D95-FA09ADDA9DAF}"/>
          </ac:spMkLst>
        </pc:spChg>
        <pc:spChg chg="mod">
          <ac:chgData name="Venkata Akhil" userId="0c5a24c4d50858b8" providerId="LiveId" clId="{83B09D63-9631-42E9-9D0C-E7AF934C7172}" dt="2025-04-30T04:57:24.893" v="643" actId="1076"/>
          <ac:spMkLst>
            <pc:docMk/>
            <pc:sldMk cId="2181207086" sldId="285"/>
            <ac:spMk id="3" creationId="{5A0F1E58-03CB-9DE4-060C-2A8044A4F273}"/>
          </ac:spMkLst>
        </pc:spChg>
        <pc:spChg chg="add del mod">
          <ac:chgData name="Venkata Akhil" userId="0c5a24c4d50858b8" providerId="LiveId" clId="{83B09D63-9631-42E9-9D0C-E7AF934C7172}" dt="2025-04-30T04:37:05.137" v="559" actId="21"/>
          <ac:spMkLst>
            <pc:docMk/>
            <pc:sldMk cId="2181207086" sldId="285"/>
            <ac:spMk id="4" creationId="{63C1F833-65EB-6150-2108-B1F11FF12C30}"/>
          </ac:spMkLst>
        </pc:spChg>
        <pc:spChg chg="add del mod">
          <ac:chgData name="Venkata Akhil" userId="0c5a24c4d50858b8" providerId="LiveId" clId="{83B09D63-9631-42E9-9D0C-E7AF934C7172}" dt="2025-04-30T04:37:18.882" v="560" actId="21"/>
          <ac:spMkLst>
            <pc:docMk/>
            <pc:sldMk cId="2181207086" sldId="285"/>
            <ac:spMk id="5" creationId="{4E573BA5-5CF8-9EF4-4D6F-E2FE2A7B9936}"/>
          </ac:spMkLst>
        </pc:spChg>
        <pc:spChg chg="add mod">
          <ac:chgData name="Venkata Akhil" userId="0c5a24c4d50858b8" providerId="LiveId" clId="{83B09D63-9631-42E9-9D0C-E7AF934C7172}" dt="2025-04-30T04:57:28.647" v="644" actId="1076"/>
          <ac:spMkLst>
            <pc:docMk/>
            <pc:sldMk cId="2181207086" sldId="285"/>
            <ac:spMk id="6" creationId="{73763E6A-D058-D612-088A-53C7B050EF23}"/>
          </ac:spMkLst>
        </pc:spChg>
        <pc:spChg chg="add mod">
          <ac:chgData name="Venkata Akhil" userId="0c5a24c4d50858b8" providerId="LiveId" clId="{83B09D63-9631-42E9-9D0C-E7AF934C7172}" dt="2025-04-30T04:57:10.420" v="641" actId="14100"/>
          <ac:spMkLst>
            <pc:docMk/>
            <pc:sldMk cId="2181207086" sldId="285"/>
            <ac:spMk id="7" creationId="{686740CF-F5C3-0FFE-98F3-D05F66583FCE}"/>
          </ac:spMkLst>
        </pc:spChg>
        <pc:spChg chg="add mod">
          <ac:chgData name="Venkata Akhil" userId="0c5a24c4d50858b8" providerId="LiveId" clId="{83B09D63-9631-42E9-9D0C-E7AF934C7172}" dt="2025-04-30T04:55:16.618" v="605" actId="1076"/>
          <ac:spMkLst>
            <pc:docMk/>
            <pc:sldMk cId="2181207086" sldId="285"/>
            <ac:spMk id="8" creationId="{9B47CAE9-1676-263D-6823-9BC6D8487614}"/>
          </ac:spMkLst>
        </pc:spChg>
        <pc:spChg chg="add mod">
          <ac:chgData name="Venkata Akhil" userId="0c5a24c4d50858b8" providerId="LiveId" clId="{83B09D63-9631-42E9-9D0C-E7AF934C7172}" dt="2025-04-30T04:56:21.093" v="633" actId="403"/>
          <ac:spMkLst>
            <pc:docMk/>
            <pc:sldMk cId="2181207086" sldId="285"/>
            <ac:spMk id="11" creationId="{375D57BF-5F26-5228-00A5-DE1B573E8DDD}"/>
          </ac:spMkLst>
        </pc:spChg>
        <pc:picChg chg="add mod">
          <ac:chgData name="Venkata Akhil" userId="0c5a24c4d50858b8" providerId="LiveId" clId="{83B09D63-9631-42E9-9D0C-E7AF934C7172}" dt="2025-04-30T04:55:36.179" v="608" actId="1076"/>
          <ac:picMkLst>
            <pc:docMk/>
            <pc:sldMk cId="2181207086" sldId="285"/>
            <ac:picMk id="10" creationId="{6455B83D-5C53-DDD5-6413-DEBB13C10F5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0B7FD6-6B50-4C58-994F-82DC621427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CC7F2D-6B16-4B88-A4F8-ABD5316B47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1DC69-60C3-4CF7-A135-6E702ECCE0F0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4CEF1E-1ACC-48D0-92B3-CB3D4FED50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188B4-83B8-4C82-AFAC-DC1E41545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9FFBD-F123-4881-BC93-591827BC61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6215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3EC7B-6C72-4FBB-87DF-2BD2CB7DC1E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2A795-6F94-4A96-B820-B9038480D0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4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2A795-6F94-4A96-B820-B9038480D04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546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78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245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21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84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76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2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0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70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20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246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71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1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1F489-B701-4C74-9747-27C8656A89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Keyword-Based News Retrieval:</a:t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Content Discovery with NLP and Real-Time Data Processing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699F35-1401-4ECD-9F96-7017DB9FA1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353" y="4856750"/>
            <a:ext cx="3077623" cy="871697"/>
          </a:xfrm>
        </p:spPr>
        <p:txBody>
          <a:bodyPr>
            <a:noAutofit/>
          </a:bodyPr>
          <a:lstStyle/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Ajay Raj Singh,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 Akhil Mettu, 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Gulhan Bizel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DC5DC55-6613-8161-2D5C-FA9518085FFB}"/>
              </a:ext>
            </a:extLst>
          </p:cNvPr>
          <p:cNvSpPr txBox="1">
            <a:spLocks/>
          </p:cNvSpPr>
          <p:nvPr/>
        </p:nvSpPr>
        <p:spPr>
          <a:xfrm>
            <a:off x="230353" y="5828634"/>
            <a:ext cx="4650930" cy="652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Saint Peter's University, Data Science Institute, Jersey City, NJ, USA</a:t>
            </a:r>
            <a:endParaRPr lang="en-US" sz="18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AD6B66-1EFF-65D6-915A-E348A0A4A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047" y="5828634"/>
            <a:ext cx="3305599" cy="847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906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ED95A-861B-73EE-ABF0-E80607948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945E8-2D28-0756-CE72-B5769040C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82368FB-C3BA-8C70-0B00-55D939F73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3000" y="1479550"/>
            <a:ext cx="10139082" cy="4987925"/>
          </a:xfrm>
        </p:spPr>
      </p:pic>
    </p:spTree>
    <p:extLst>
      <p:ext uri="{BB962C8B-B14F-4D97-AF65-F5344CB8AC3E}">
        <p14:creationId xmlns:p14="http://schemas.microsoft.com/office/powerpoint/2010/main" val="2447353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6E8BE-D36A-202F-3EEA-A94649B8E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C2EB-EAA9-25CF-71E6-B7AC25AEA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F55CC-E4E6-5CA8-EB37-EEB412C40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20" y="1371599"/>
            <a:ext cx="10458226" cy="505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1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85FD-4334-67F6-9628-5477BB82A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E825D-39F4-CEEC-372A-B49446EA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188" y="605117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54668-BCD0-BECD-BA7B-5C97F929D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837" y="1432941"/>
            <a:ext cx="9872871" cy="4988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and Significance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8CD0B6-4304-347C-BBEF-E5B0261E498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06501"/>
              </p:ext>
            </p:extLst>
          </p:nvPr>
        </p:nvGraphicFramePr>
        <p:xfrm>
          <a:off x="1078984" y="2085954"/>
          <a:ext cx="10324122" cy="40217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118">
                  <a:extLst>
                    <a:ext uri="{9D8B030D-6E8A-4147-A177-3AD203B41FA5}">
                      <a16:colId xmlns:a16="http://schemas.microsoft.com/office/drawing/2014/main" val="743422230"/>
                    </a:ext>
                  </a:extLst>
                </a:gridCol>
                <a:gridCol w="4998004">
                  <a:extLst>
                    <a:ext uri="{9D8B030D-6E8A-4147-A177-3AD203B41FA5}">
                      <a16:colId xmlns:a16="http://schemas.microsoft.com/office/drawing/2014/main" val="777156215"/>
                    </a:ext>
                  </a:extLst>
                </a:gridCol>
              </a:tblGrid>
              <a:tr h="470031"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Key Contributions: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Benefits for Users: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22786"/>
                  </a:ext>
                </a:extLst>
              </a:tr>
              <a:tr h="329348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Novel visual approach to news aggregation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Integrated data pipeline combining multiple sources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Enhanced accessibility for diverse populations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Real-time tracking of emerging themes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Reduced information overload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Increased engagement with current events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More efficient discovery of relevant content</a:t>
                      </a:r>
                    </a:p>
                    <a:p>
                      <a:pPr marL="342900" indent="-34290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2200" dirty="0"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Improved accessibility for underserved groups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7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875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342EE-6586-95B4-C9F5-1EF3E954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F01B-6B51-0E1F-8B15-366737B6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1A29A-8B21-65D0-0CFE-403FF125A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04365"/>
            <a:ext cx="9872871" cy="4988859"/>
          </a:xfrm>
        </p:spPr>
        <p:txBody>
          <a:bodyPr>
            <a:normAutofit/>
          </a:bodyPr>
          <a:lstStyle/>
          <a:p>
            <a:pPr marL="50292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Bostock, M., Ogievetsky, V., &amp; Heer, J. (2011). D3: Data-Driven Documents. IEEE Transactions on Visualization and Computer Graphics, 17(12), 2301–2309. https://doi.org/10.1109/TVCG.2011.185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Duggan, M. (2024). The Digital Landscape: A Shift in News Consumption. Journal of Communication, 68(1), 50-67. https://doi.org/10.1111/jcom.12532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Neuman, W. R., &amp; Guggenheim, L. (2011). The Evolution of Media Effects Theory: A Six-Stage Model of Cumulative Research. Communication Theory, 21(2), 169–196. https://doi.org/10.1111/j.1468-2885.2011.01381.x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Huang, Y., Wang, Y., &amp; Ye, F. (2019). A Study of the Application of Word Cloud Visualization in College English Teaching. International Journal of Information and Education Technology, 9(2), 119–122. https://doi.org/10.18178/ijiet.2019.9.2.1185</a:t>
            </a:r>
          </a:p>
          <a:p>
            <a:pPr marL="502920" indent="-45720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Lohmann, S., Ziegler, J., &amp; Tetzlaff, L. (2015). Visualizing Text Document Corpus with Multiple Word Clouds. IEEE Symposium on Information Visualization, 34–41. https://doi.org/10.1109/INFOVIS.2015.21</a:t>
            </a:r>
          </a:p>
        </p:txBody>
      </p:sp>
    </p:spTree>
    <p:extLst>
      <p:ext uri="{BB962C8B-B14F-4D97-AF65-F5344CB8AC3E}">
        <p14:creationId xmlns:p14="http://schemas.microsoft.com/office/powerpoint/2010/main" val="437315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5615C-59DF-42D5-67A0-D6200EEAE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D388F-4A46-5FCF-3D95-FA09ADDA9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7"/>
            <a:ext cx="9875520" cy="1703294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F1E58-03CB-9DE4-060C-2A8044A4F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27" y="2268071"/>
            <a:ext cx="3534823" cy="1039906"/>
          </a:xfrm>
        </p:spPr>
        <p:txBody>
          <a:bodyPr>
            <a:noAutofit/>
          </a:bodyPr>
          <a:lstStyle/>
          <a:p>
            <a:pPr marL="4572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Ajay Raj Singh</a:t>
            </a:r>
          </a:p>
          <a:p>
            <a:pPr marL="4572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asingh6@saintpeters.edu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763E6A-D058-D612-088A-53C7B050EF23}"/>
              </a:ext>
            </a:extLst>
          </p:cNvPr>
          <p:cNvSpPr txBox="1">
            <a:spLocks/>
          </p:cNvSpPr>
          <p:nvPr/>
        </p:nvSpPr>
        <p:spPr>
          <a:xfrm>
            <a:off x="4677823" y="2268070"/>
            <a:ext cx="3534823" cy="10399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Venkat Akhil Mettu</a:t>
            </a:r>
          </a:p>
          <a:p>
            <a:pPr marL="45720" indent="0">
              <a:buFont typeface="Corbe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makhil@saintpeters.edu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6740CF-F5C3-0FFE-98F3-D05F66583FCE}"/>
              </a:ext>
            </a:extLst>
          </p:cNvPr>
          <p:cNvSpPr txBox="1">
            <a:spLocks/>
          </p:cNvSpPr>
          <p:nvPr/>
        </p:nvSpPr>
        <p:spPr>
          <a:xfrm>
            <a:off x="8298589" y="2268070"/>
            <a:ext cx="3534823" cy="932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Gulhan Bizel</a:t>
            </a:r>
          </a:p>
          <a:p>
            <a:pPr marL="45720" indent="0">
              <a:buFont typeface="Corbel" pitchFamily="34" charset="0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gbizel@saintpeters.edu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B47CAE9-1676-263D-6823-9BC6D8487614}"/>
              </a:ext>
            </a:extLst>
          </p:cNvPr>
          <p:cNvSpPr txBox="1">
            <a:spLocks/>
          </p:cNvSpPr>
          <p:nvPr/>
        </p:nvSpPr>
        <p:spPr>
          <a:xfrm>
            <a:off x="4088354" y="3505199"/>
            <a:ext cx="3984811" cy="932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Font typeface="Corbel" pitchFamily="34" charset="0"/>
              <a:buNone/>
            </a:pPr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55B83D-5C53-DDD5-6413-DEBB13C10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919" y="3429000"/>
            <a:ext cx="2268070" cy="226807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75D57BF-5F26-5228-00A5-DE1B573E8DDD}"/>
              </a:ext>
            </a:extLst>
          </p:cNvPr>
          <p:cNvSpPr txBox="1">
            <a:spLocks/>
          </p:cNvSpPr>
          <p:nvPr/>
        </p:nvSpPr>
        <p:spPr>
          <a:xfrm>
            <a:off x="9000563" y="5697070"/>
            <a:ext cx="2017957" cy="596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218120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AB95B-5695-0545-52A2-6C1EC8F3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6947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13CF7-5362-FE02-014C-2D5D13679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2282"/>
            <a:ext cx="9872871" cy="4643718"/>
          </a:xfrm>
        </p:spPr>
        <p:txBody>
          <a:bodyPr/>
          <a:lstStyle/>
          <a:p>
            <a:pPr marL="4572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Overload Challenge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news consumption has exploded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user encounters 100+ headlines daily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 much content, too little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identifying relevant information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news interfaces fail to prioritize effectively</a:t>
            </a:r>
          </a:p>
        </p:txBody>
      </p:sp>
    </p:spTree>
    <p:extLst>
      <p:ext uri="{BB962C8B-B14F-4D97-AF65-F5344CB8AC3E}">
        <p14:creationId xmlns:p14="http://schemas.microsoft.com/office/powerpoint/2010/main" val="339899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CCD4-66FF-6D6F-4B4A-A95072768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7540"/>
            <a:ext cx="9875520" cy="793377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76EB9-95D0-2785-6910-7615FD226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6129" y="1465729"/>
            <a:ext cx="9872871" cy="4872317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Matters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Underserved populations struggle with news accessibility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barriers limit information access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learning surpassing traditional reading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real-time awareness of current events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retention improved through visualization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Decision-making depends on efficient news consumption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013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1F34-83AA-476E-EB81-3D161F17D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0CAB-D66A-3E1A-DB0D-4D434234F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52282"/>
            <a:ext cx="9872871" cy="4643718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Aims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research aims to address the need for accessible news tools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interactive word cloud dashboard for daily news trends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streamlined process for capturing news content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Designing a visually engaging interface for complex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Reducing information overload through visual summarization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accessibility for underserved populations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Enhancing user engagement with current events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31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BC773-E419-BEC1-7AFB-C59571029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BFF31-A264-0EFA-2A7D-CE01214E3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358B9-50C1-30B1-3850-1F9EC7F4D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9176"/>
            <a:ext cx="9872871" cy="4616824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Trending Topics Explorer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Transforms news articles into dynamic word clouds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important keywords based on frequency and significance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Google Trends data for real-world relevance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one-click access to related content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both textual and video content options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in real-time as news develops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44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E0AD8-CAF7-D3DD-2726-EDF05BF5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F7603-6081-99FE-667C-9D1E680A6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A9F87-1A60-A79D-C733-7DEFC82E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9176"/>
            <a:ext cx="9872871" cy="4616824"/>
          </a:xfrm>
        </p:spPr>
        <p:txBody>
          <a:bodyPr/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Primary News Collection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York Times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High-quality journalism source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article metadata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API with robust documentation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query parameters: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range specification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filtering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searching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JSON response format for efficient processing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579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24A08-6E3E-3EC9-787B-7BC56D6F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EF8F-03AF-0B85-B71F-E8DEFB661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Extraction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8A5C-7A23-3C78-E903-38EB0D250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9175"/>
            <a:ext cx="9872871" cy="498885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Articles to Keywords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Pipeline: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normalization (lowercase, whitespace)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character removal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 word elimination</a:t>
            </a:r>
          </a:p>
          <a:p>
            <a:pPr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Selection Criteria: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 frequency in corpus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Contextual significance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Named entity recognition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Pre-filtered facet categories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base score filtering - adaptive threshold approach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935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82183-969B-E177-7921-EDE27293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533B-FFEC-A3FC-C37B-BE55BC4DB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87FD0-CE2B-8DA4-DB1F-A7D7D7BB1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9175"/>
            <a:ext cx="9872871" cy="4988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Real-World Context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Trends Integration: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Keywords are queried against Google Trends API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search volume data retrieved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Normalized trend scores (0-100 scale)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 targeting for relevance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Time-window adjustment for recency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51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9D460-E3B5-3039-DBF5-96024F0F0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C95-BE59-CE73-FB6D-0E779C52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64776"/>
            <a:ext cx="9875520" cy="67235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Formula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4D9A-DF95-97D4-D6F4-7D8076D14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479175"/>
            <a:ext cx="9872871" cy="498885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Keyword Significance Calculation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Score =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 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Score +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*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Score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Term frequency in news corpus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Normalized Google Trends value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for news source importance (0.4)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for public interest (0.6)</a:t>
            </a:r>
          </a:p>
        </p:txBody>
      </p:sp>
    </p:spTree>
    <p:extLst>
      <p:ext uri="{BB962C8B-B14F-4D97-AF65-F5344CB8AC3E}">
        <p14:creationId xmlns:p14="http://schemas.microsoft.com/office/powerpoint/2010/main" val="1721689471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885775_Student does teacher does_v2.potx" id="{618315E5-C348-40CF-AD40-05C2F7C13378}" vid="{0C991BBE-F1C3-4926-9687-DBEAAE8C9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D6CA70E-ED75-4FF0-A862-8EF12B7377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BF1ABED-93B7-45AC-A513-2CB1FF159AF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B27744-7857-4992-B755-05855FC591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Student does, teacher does</Template>
  <TotalTime>608</TotalTime>
  <Words>719</Words>
  <Application>Microsoft Office PowerPoint</Application>
  <PresentationFormat>Widescreen</PresentationFormat>
  <Paragraphs>106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Corbel</vt:lpstr>
      <vt:lpstr>Tahoma</vt:lpstr>
      <vt:lpstr>Times New Roman</vt:lpstr>
      <vt:lpstr>Basis</vt:lpstr>
      <vt:lpstr>Interactive Keyword-Based News Retrieval: Enhancing Content Discovery with NLP and Real-Time Data Processing</vt:lpstr>
      <vt:lpstr>Introduction</vt:lpstr>
      <vt:lpstr>Problem Statement</vt:lpstr>
      <vt:lpstr>Objective</vt:lpstr>
      <vt:lpstr>Proposed Solution</vt:lpstr>
      <vt:lpstr>Data Source</vt:lpstr>
      <vt:lpstr>Keyword Extraction Strategy</vt:lpstr>
      <vt:lpstr>Trend Integration</vt:lpstr>
      <vt:lpstr>Formula Design</vt:lpstr>
      <vt:lpstr>System Architecture</vt:lpstr>
      <vt:lpstr>Prototype</vt:lpstr>
      <vt:lpstr>Conclusion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Akhil</dc:creator>
  <cp:lastModifiedBy>Venkata Akhil</cp:lastModifiedBy>
  <cp:revision>2</cp:revision>
  <dcterms:created xsi:type="dcterms:W3CDTF">2025-04-28T07:25:10Z</dcterms:created>
  <dcterms:modified xsi:type="dcterms:W3CDTF">2025-05-01T21:37:45Z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