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E499AE-FE5A-46CC-8BE1-16C655156F96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6FC5A8E6-E064-4461-9876-FFB44BE104BB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2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24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6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9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8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6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01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02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87FF0EC-C0D2-43F9-9E46-27FB8650F6A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0374560-254E-4655-9525-9E9E99951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0139-E90E-6E94-A852-2B2CC0C3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956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LIBRARY  BOOK   MANAGEMENT 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EE1E-93A9-B76C-2EB2-A65FB104D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5886"/>
            <a:ext cx="9603275" cy="41375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b="1" dirty="0"/>
              <a:t>Subject Name:  </a:t>
            </a:r>
            <a:r>
              <a:rPr lang="en-IN" sz="3200" dirty="0"/>
              <a:t>Oops using Java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b="1" dirty="0"/>
              <a:t>Team Member Name :                                Admission No.</a:t>
            </a:r>
          </a:p>
          <a:p>
            <a:pPr marL="0" indent="0">
              <a:buNone/>
            </a:pPr>
            <a:r>
              <a:rPr lang="en-IN" sz="3200" dirty="0"/>
              <a:t>Ajay  (Team leader)                                   24SCSE1180628</a:t>
            </a:r>
          </a:p>
          <a:p>
            <a:pPr marL="0" indent="0">
              <a:buNone/>
            </a:pPr>
            <a:r>
              <a:rPr lang="en-IN" sz="3200" dirty="0"/>
              <a:t>                                    </a:t>
            </a:r>
          </a:p>
          <a:p>
            <a:pPr marL="0" indent="0">
              <a:buNone/>
            </a:pPr>
            <a:r>
              <a:rPr lang="en-IN" sz="3200" dirty="0"/>
              <a:t>Shubham Singh                                           24SCSE1180298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Satyam Srivastava                                      24SCSE1180180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Adarsh Kumar </a:t>
            </a:r>
            <a:r>
              <a:rPr lang="en-IN" sz="3200"/>
              <a:t>Ranjan                                </a:t>
            </a:r>
            <a:r>
              <a:rPr lang="en-IN" sz="3200" dirty="0"/>
              <a:t>24SCSE1180639</a:t>
            </a:r>
          </a:p>
        </p:txBody>
      </p:sp>
    </p:spTree>
    <p:extLst>
      <p:ext uri="{BB962C8B-B14F-4D97-AF65-F5344CB8AC3E}">
        <p14:creationId xmlns:p14="http://schemas.microsoft.com/office/powerpoint/2010/main" val="148099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4E15-73EB-D64E-D3BB-2F706C2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6" y="289560"/>
            <a:ext cx="10058400" cy="108204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LOGIN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1A439-8DE4-A119-4128-F441D195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8" y="1264920"/>
            <a:ext cx="10058400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Login Screen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Valid inputs:</a:t>
            </a:r>
          </a:p>
          <a:p>
            <a:r>
              <a:rPr lang="en-IN" sz="2400" b="1" dirty="0"/>
              <a:t>Librarian: </a:t>
            </a:r>
            <a:r>
              <a:rPr lang="en-IN" sz="2400" dirty="0"/>
              <a:t>admin(username) and admin (password)</a:t>
            </a:r>
          </a:p>
          <a:p>
            <a:r>
              <a:rPr lang="en-IN" sz="2400" b="1" dirty="0"/>
              <a:t>Student: </a:t>
            </a:r>
            <a:r>
              <a:rPr lang="en-IN" sz="2400" dirty="0"/>
              <a:t>student(username) and student(password)</a:t>
            </a:r>
          </a:p>
          <a:p>
            <a:r>
              <a:rPr lang="en-IN" sz="2400" b="1" dirty="0"/>
              <a:t>Invalids: </a:t>
            </a:r>
            <a:r>
              <a:rPr lang="en-IN" sz="2400" dirty="0"/>
              <a:t>Any other credentials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209C3-9AC6-DEEB-E997-C91AC4381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2" y="2055095"/>
            <a:ext cx="237205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3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2702-4B94-1203-3535-169DE490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3657" y="-1371600"/>
            <a:ext cx="10058400" cy="1371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ABFE-1239-2D81-579B-92375C069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829" y="492033"/>
            <a:ext cx="10058400" cy="524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DeepSeek-CJK-patch"/>
              </a:rPr>
              <a:t>Librarian Flow (After Login)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>
              <a:solidFill>
                <a:srgbClr val="404040"/>
              </a:solidFill>
              <a:latin typeface="DeepSeek-CJK-patch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r>
              <a:rPr lang="en-IN" sz="2400" i="0" dirty="0">
                <a:solidFill>
                  <a:srgbClr val="404040"/>
                </a:solidFill>
                <a:effectLst/>
                <a:latin typeface="DeepSeek-CJK-patch"/>
              </a:rPr>
              <a:t>If login as librarian(admin)</a:t>
            </a:r>
            <a:r>
              <a:rPr lang="en-IN" sz="2400" dirty="0">
                <a:solidFill>
                  <a:srgbClr val="404040"/>
                </a:solidFill>
                <a:latin typeface="DeepSeek-CJK-patch"/>
              </a:rPr>
              <a:t> the program automatically all books</a:t>
            </a:r>
          </a:p>
          <a:p>
            <a:pPr marL="0" indent="0">
              <a:buNone/>
            </a:pPr>
            <a:endParaRPr lang="en-IN" sz="240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DeepSeek-CJK-patch"/>
              </a:rPr>
              <a:t>Student Flow (After Login)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b="1" dirty="0">
              <a:solidFill>
                <a:srgbClr val="404040"/>
              </a:solidFill>
              <a:latin typeface="DeepSeek-CJK-patch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If logged in as a student, you’ll be prompted to 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issue a book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en-IN" sz="240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781FB-95F8-2869-E249-1D1DC2E1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1" y="936173"/>
            <a:ext cx="5630061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DB9663-52C1-3944-748D-32A40A053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38" y="3429000"/>
            <a:ext cx="2991267" cy="628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6A099-CB4A-A414-539B-5057965A6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05" y="3360287"/>
            <a:ext cx="457263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5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26A2-0627-571C-6380-56EBC776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C451-CA92-ED6E-6B87-FFA84BC87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Google Sans"/>
              </a:rPr>
              <a:t> A use case diagram is a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Google Sans"/>
              </a:rPr>
              <a:t> specific type of UML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Google Sans"/>
              </a:rPr>
              <a:t>diagram used to model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Google Sans"/>
              </a:rPr>
              <a:t> the interactions between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Google Sans"/>
              </a:rPr>
              <a:t>user and a system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D8AC7-6B59-1C1E-1EF0-4CD4D47F0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09" y="2103120"/>
            <a:ext cx="6087325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99A4-E107-AA83-78B0-0F659280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BENEFITS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9312-870C-C349-04E7-60C2118D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429000" cy="3931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BENIFITS</a:t>
            </a:r>
          </a:p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Simple and Easy to Understand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Role-Based Access</a:t>
            </a: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Automated Issue Tracking</a:t>
            </a:r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Immediate 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rgbClr val="404040"/>
                </a:solidFill>
                <a:latin typeface="DeepSeek-CJK-patch"/>
              </a:rPr>
              <a:t>LIMITATION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No Persistent Data Storage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Limited Functionality</a:t>
            </a:r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No Input Validation</a:t>
            </a:r>
            <a:endParaRPr lang="en-IN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51439-E35B-535E-D55B-9259AA10DE97}"/>
              </a:ext>
            </a:extLst>
          </p:cNvPr>
          <p:cNvSpPr txBox="1"/>
          <p:nvPr/>
        </p:nvSpPr>
        <p:spPr>
          <a:xfrm>
            <a:off x="5791201" y="2087881"/>
            <a:ext cx="5246914" cy="3931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06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435C-D4E2-BE88-E222-06D2B05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OBJECTIVE</a:t>
            </a:r>
            <a:r>
              <a:rPr lang="en-IN" sz="4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4B26-9CF5-1FCA-99FE-48252778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98915"/>
            <a:ext cx="10515600" cy="3690257"/>
          </a:xfrm>
        </p:spPr>
        <p:txBody>
          <a:bodyPr>
            <a:normAutofit/>
          </a:bodyPr>
          <a:lstStyle/>
          <a:p>
            <a:r>
              <a:rPr lang="en-US" sz="3600" dirty="0"/>
              <a:t>To develop an Online Library Book Issue System using Java.</a:t>
            </a:r>
          </a:p>
          <a:p>
            <a:r>
              <a:rPr lang="en-US" sz="3600" dirty="0"/>
              <a:t>To enable students and librarians to manage book issuing and returning digitally.</a:t>
            </a:r>
          </a:p>
          <a:p>
            <a:r>
              <a:rPr lang="en-US" sz="3600" dirty="0"/>
              <a:t>To maintain records of books, users, and issue/return dates efficiently.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5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3140-BD09-9528-6754-77F561A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590F-EAE2-895E-E538-0F48B4D5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6575"/>
            <a:ext cx="10515600" cy="4086906"/>
          </a:xfrm>
        </p:spPr>
        <p:txBody>
          <a:bodyPr>
            <a:normAutofit/>
          </a:bodyPr>
          <a:lstStyle/>
          <a:p>
            <a:r>
              <a:rPr lang="en-IN" sz="3200" dirty="0"/>
              <a:t>User Login System (Student &amp; Librarian) </a:t>
            </a:r>
          </a:p>
          <a:p>
            <a:r>
              <a:rPr lang="en-US" sz="3200" dirty="0"/>
              <a:t>Book Search and Availability Check</a:t>
            </a:r>
          </a:p>
          <a:p>
            <a:r>
              <a:rPr lang="en-US" sz="3200" dirty="0"/>
              <a:t>Book Issue and Return Management</a:t>
            </a:r>
            <a:endParaRPr lang="en-IN" sz="3200" dirty="0"/>
          </a:p>
          <a:p>
            <a:r>
              <a:rPr lang="en-US" sz="3200" dirty="0"/>
              <a:t>Record Maintenance (Issue History, Book Info)</a:t>
            </a:r>
          </a:p>
          <a:p>
            <a:r>
              <a:rPr lang="en-US" sz="3200" dirty="0"/>
              <a:t>Admin Controls for Adding/Removing Books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2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8A8D-D9FD-00F4-F8D0-930596B1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TOOLS  AND  TECHNOLOGIES 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63A5-A8E7-565A-FB98-6DBDBA57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Programming Language:</a:t>
            </a:r>
            <a:r>
              <a:rPr lang="en-US" sz="3600" dirty="0"/>
              <a:t>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Database:</a:t>
            </a:r>
            <a:r>
              <a:rPr lang="en-US" sz="3600" dirty="0"/>
              <a:t> SQLite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IDE:</a:t>
            </a:r>
            <a:r>
              <a:rPr lang="en-US" sz="3600" dirty="0"/>
              <a:t> VS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Libraries:</a:t>
            </a:r>
            <a:r>
              <a:rPr lang="en-US" sz="3600" dirty="0"/>
              <a:t> JDBC (Java Database Connectivity)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Platform</a:t>
            </a:r>
            <a:r>
              <a:rPr lang="en-US" sz="3600" b="1"/>
              <a:t>:</a:t>
            </a:r>
            <a:r>
              <a:rPr lang="en-US" sz="3600"/>
              <a:t> Windows</a:t>
            </a:r>
            <a:endParaRPr lang="en-US" sz="3600" dirty="0"/>
          </a:p>
          <a:p>
            <a:endParaRPr lang="en-IN" sz="4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08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50C-93F8-A6EE-8365-9066FCCD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FILE  STRUCTURE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1DAF-808C-26A4-6DE4-78F7FF1E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515600" cy="4405532"/>
          </a:xfrm>
        </p:spPr>
        <p:txBody>
          <a:bodyPr>
            <a:normAutofit/>
          </a:bodyPr>
          <a:lstStyle/>
          <a:p>
            <a:r>
              <a:rPr lang="en-IN" dirty="0" err="1"/>
              <a:t>OnlineLibrarySystem</a:t>
            </a:r>
            <a:r>
              <a:rPr lang="en-IN" dirty="0"/>
              <a:t>/</a:t>
            </a:r>
          </a:p>
          <a:p>
            <a:r>
              <a:rPr lang="en-IN" dirty="0"/>
              <a:t>├── 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  <a:p>
            <a:r>
              <a:rPr lang="en-IN" dirty="0"/>
              <a:t>│   ├── Main.java</a:t>
            </a:r>
          </a:p>
          <a:p>
            <a:r>
              <a:rPr lang="en-IN" dirty="0"/>
              <a:t>│   ├── Login.java</a:t>
            </a:r>
          </a:p>
          <a:p>
            <a:r>
              <a:rPr lang="en-IN" dirty="0"/>
              <a:t>│   ├── Librarian.java</a:t>
            </a:r>
          </a:p>
          <a:p>
            <a:r>
              <a:rPr lang="en-IN" dirty="0"/>
              <a:t>│   ├── Student.java</a:t>
            </a:r>
          </a:p>
          <a:p>
            <a:r>
              <a:rPr lang="en-IN" dirty="0"/>
              <a:t>│   ├── Book.java</a:t>
            </a:r>
          </a:p>
          <a:p>
            <a:r>
              <a:rPr lang="en-IN" dirty="0"/>
              <a:t>│   └── IssueRecord.java</a:t>
            </a:r>
          </a:p>
          <a:p>
            <a:r>
              <a:rPr lang="en-IN" dirty="0"/>
              <a:t>├── </a:t>
            </a:r>
            <a:r>
              <a:rPr lang="en-IN" dirty="0" err="1"/>
              <a:t>db</a:t>
            </a:r>
            <a:r>
              <a:rPr lang="en-IN" dirty="0"/>
              <a:t>/</a:t>
            </a:r>
          </a:p>
          <a:p>
            <a:r>
              <a:rPr lang="en-IN" dirty="0"/>
              <a:t>│   └── </a:t>
            </a:r>
            <a:r>
              <a:rPr lang="en-IN" dirty="0" err="1"/>
              <a:t>library.db</a:t>
            </a:r>
            <a:endParaRPr lang="en-IN" dirty="0"/>
          </a:p>
          <a:p>
            <a:r>
              <a:rPr lang="en-IN" dirty="0"/>
              <a:t>└── README.md</a:t>
            </a:r>
          </a:p>
        </p:txBody>
      </p:sp>
    </p:spTree>
    <p:extLst>
      <p:ext uri="{BB962C8B-B14F-4D97-AF65-F5344CB8AC3E}">
        <p14:creationId xmlns:p14="http://schemas.microsoft.com/office/powerpoint/2010/main" val="2940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B4F-2A17-14DB-C83E-5DB05152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OOPS  CONCEPT 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AE7C6-04C0-27C2-5B83-8941BC501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82726"/>
            <a:ext cx="722433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30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917B-F3F1-B390-242E-EEDDBE9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61" y="510247"/>
            <a:ext cx="5584371" cy="749060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C00000"/>
                </a:solidFill>
              </a:rPr>
              <a:t>CLASSES OVERVIEW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885EE-DAC6-BFCC-13BE-FD885202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08" y="1449854"/>
            <a:ext cx="11379592" cy="46808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b="1" dirty="0"/>
              <a:t>Public Class Main                                    2)  Public Class Login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397E1-480C-88B6-C03F-0E76E245C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7" y="2202351"/>
            <a:ext cx="5816993" cy="4082142"/>
          </a:xfrm>
          <a:prstGeom prst="rect">
            <a:avLst/>
          </a:prstGeom>
        </p:spPr>
      </p:pic>
      <p:pic>
        <p:nvPicPr>
          <p:cNvPr id="13" name="Picture 1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4ECFC7ED-D160-0D91-6EE5-F1CF0965F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9" y="2202351"/>
            <a:ext cx="5610164" cy="40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0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F6D0ABA-9DF0-88D2-15B3-7EE7076E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2" y="1730829"/>
            <a:ext cx="4591691" cy="4841291"/>
          </a:xfrm>
          <a:prstGeom prst="rect">
            <a:avLst/>
          </a:prstGeom>
        </p:spPr>
      </p:pic>
      <p:pic>
        <p:nvPicPr>
          <p:cNvPr id="11" name="Picture 10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7BCB0608-D0B9-A623-0157-40C2EA50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17" y="1730829"/>
            <a:ext cx="6868887" cy="4841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B3338-C9D6-AC7D-3EDD-C3D51B56313D}"/>
              </a:ext>
            </a:extLst>
          </p:cNvPr>
          <p:cNvSpPr txBox="1"/>
          <p:nvPr/>
        </p:nvSpPr>
        <p:spPr>
          <a:xfrm>
            <a:off x="251412" y="783771"/>
            <a:ext cx="1100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3)Public class librarian                4)Public Class Student</a:t>
            </a:r>
          </a:p>
        </p:txBody>
      </p:sp>
    </p:spTree>
    <p:extLst>
      <p:ext uri="{BB962C8B-B14F-4D97-AF65-F5344CB8AC3E}">
        <p14:creationId xmlns:p14="http://schemas.microsoft.com/office/powerpoint/2010/main" val="399373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1E3B69B-D155-937C-867F-D928F5FB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9" y="1763486"/>
            <a:ext cx="5997382" cy="4849984"/>
          </a:xfrm>
          <a:prstGeom prst="rect">
            <a:avLst/>
          </a:prstGeom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8B0AE30-FE6A-EA62-0CCD-74D13F3F6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3484"/>
            <a:ext cx="5518410" cy="4849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1FA37-C0D7-165F-561C-A300148342C9}"/>
              </a:ext>
            </a:extLst>
          </p:cNvPr>
          <p:cNvSpPr txBox="1"/>
          <p:nvPr/>
        </p:nvSpPr>
        <p:spPr>
          <a:xfrm>
            <a:off x="272789" y="751114"/>
            <a:ext cx="1056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5)Public Class Book                                     6)Public Class </a:t>
            </a:r>
            <a:r>
              <a:rPr lang="en-IN" sz="2400" b="1" dirty="0" err="1"/>
              <a:t>IssueRecord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3339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501</TotalTime>
  <Words>351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Courier New</vt:lpstr>
      <vt:lpstr>DeepSeek-CJK-patch</vt:lpstr>
      <vt:lpstr>Garamond</vt:lpstr>
      <vt:lpstr>Google Sans</vt:lpstr>
      <vt:lpstr>Wingdings</vt:lpstr>
      <vt:lpstr>Savon</vt:lpstr>
      <vt:lpstr>LIBRARY  BOOK   MANAGEMENT  SYSTEM</vt:lpstr>
      <vt:lpstr>OBJECTIVE </vt:lpstr>
      <vt:lpstr>KEY FEATURES</vt:lpstr>
      <vt:lpstr>TOOLS  AND  TECHNOLOGIES  USED </vt:lpstr>
      <vt:lpstr>FILE  STRUCTURE  </vt:lpstr>
      <vt:lpstr>OOPS  CONCEPT  USED</vt:lpstr>
      <vt:lpstr>CLASSES OVERVIEW</vt:lpstr>
      <vt:lpstr>PowerPoint Presentation</vt:lpstr>
      <vt:lpstr>PowerPoint Presentation</vt:lpstr>
      <vt:lpstr>LOGIN INTERFACE</vt:lpstr>
      <vt:lpstr>PowerPoint Presentation</vt:lpstr>
      <vt:lpstr>USE CASE DIAGRAM</vt:lpstr>
      <vt:lpstr>BENEFITS AND 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Rao</dc:creator>
  <cp:lastModifiedBy>Ajay Rao</cp:lastModifiedBy>
  <cp:revision>3</cp:revision>
  <dcterms:created xsi:type="dcterms:W3CDTF">2025-05-25T09:55:10Z</dcterms:created>
  <dcterms:modified xsi:type="dcterms:W3CDTF">2025-05-25T18:19:52Z</dcterms:modified>
</cp:coreProperties>
</file>