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98120"/>
            <a:ext cx="8229600" cy="1981200"/>
          </a:xfrm>
        </p:spPr>
        <p:txBody>
          <a:bodyPr/>
          <a:lstStyle/>
          <a:p>
            <a:r>
              <a:rPr b="1" u="sng" dirty="0"/>
              <a:t>Sales Data Analysis with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503439"/>
            <a:ext cx="8514271" cy="4478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sz="4000" dirty="0" smtClean="0"/>
              <a:t>Internship </a:t>
            </a:r>
            <a:r>
              <a:rPr lang="en-IN" sz="4000" dirty="0"/>
              <a:t>:- Task - 4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Made By :- </a:t>
            </a:r>
            <a:r>
              <a:rPr dirty="0" smtClean="0"/>
              <a:t>Abhishek Joshi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Analyze sales data to uncover trends and drive business decisions</a:t>
            </a:r>
          </a:p>
          <a:p>
            <a:r>
              <a:t>• Tool Used: Power BI (with DAX for calculations)</a:t>
            </a:r>
          </a:p>
          <a:p>
            <a:r>
              <a:t>• Data Sources: CSV/Excel sales datasets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Data: Transactions, revenue, discount, profit</a:t>
            </a:r>
          </a:p>
          <a:p>
            <a:r>
              <a:t>• Product Info: Categories, sub-categories, item performance</a:t>
            </a:r>
          </a:p>
          <a:p>
            <a:r>
              <a:t>• Customer Info: Region, segment, demographic</a:t>
            </a:r>
          </a:p>
          <a:p>
            <a:r>
              <a:t>• Time Dimension: Daily, monthly, quarterly breakdown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Key 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</a:t>
            </a:r>
          </a:p>
          <a:p>
            <a:r>
              <a:t>• Total Profit</a:t>
            </a:r>
          </a:p>
          <a:p>
            <a:r>
              <a:t>• Average Discount</a:t>
            </a:r>
          </a:p>
          <a:p>
            <a:r>
              <a:t>• Sales Growth %</a:t>
            </a:r>
          </a:p>
          <a:p>
            <a:r>
              <a:t>• Top Regions / Customers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Visual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 chart for sales trends over time</a:t>
            </a:r>
          </a:p>
          <a:p>
            <a:r>
              <a:t>• Bar chart for top-performing products</a:t>
            </a:r>
          </a:p>
          <a:p>
            <a:r>
              <a:t>• Map visualization of regional performance</a:t>
            </a:r>
          </a:p>
          <a:p>
            <a:r>
              <a:t>• Pie chart of sales by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Seasonal peaks in Q4 across all regions</a:t>
            </a:r>
          </a:p>
          <a:p>
            <a:r>
              <a:t>• High revenue from Technology category</a:t>
            </a:r>
          </a:p>
          <a:p>
            <a:r>
              <a:t>• Discounts positively influenced sales volume</a:t>
            </a:r>
          </a:p>
          <a:p>
            <a:r>
              <a:t>• Southern region had the highest sales growth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marketing on high-performing regions</a:t>
            </a:r>
          </a:p>
          <a:p>
            <a:r>
              <a:t>• Revisit pricing strategy for underperforming items</a:t>
            </a:r>
          </a:p>
          <a:p>
            <a:r>
              <a:t>• Optimize inventory for peak sales periods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660" y="2153285"/>
            <a:ext cx="7772400" cy="1470025"/>
          </a:xfrm>
        </p:spPr>
        <p:txBody>
          <a:bodyPr/>
          <a:lstStyle/>
          <a:p>
            <a:r>
              <a:rPr b="1" dirty="0"/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Sales Data Analysis with Power BI</vt:lpstr>
      <vt:lpstr>Project Overview</vt:lpstr>
      <vt:lpstr>Dataset Summary</vt:lpstr>
      <vt:lpstr>Key KPIs Tracked</vt:lpstr>
      <vt:lpstr>Visual Highlights</vt:lpstr>
      <vt:lpstr>Insights &amp; Observations</vt:lpstr>
      <vt:lpstr>Conclusion &amp; Recommendations</vt:lpstr>
      <vt:lpstr>Thank You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with Power BI</dc:title>
  <dc:subject/>
  <dc:creator>Abhishek Joshi</dc:creator>
  <cp:keywords/>
  <dc:description>generated using python-pptx</dc:description>
  <cp:lastModifiedBy>Abhishek Joshi</cp:lastModifiedBy>
  <cp:revision>3</cp:revision>
  <dcterms:created xsi:type="dcterms:W3CDTF">2013-01-27T09:14:16Z</dcterms:created>
  <dcterms:modified xsi:type="dcterms:W3CDTF">2025-04-25T17:06:26Z</dcterms:modified>
  <cp:category/>
</cp:coreProperties>
</file>