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274" r:id="rId4"/>
    <p:sldId id="275" r:id="rId5"/>
    <p:sldId id="273" r:id="rId6"/>
    <p:sldId id="277" r:id="rId7"/>
    <p:sldId id="276" r:id="rId8"/>
    <p:sldId id="278" r:id="rId9"/>
    <p:sldId id="279" r:id="rId10"/>
    <p:sldId id="280" r:id="rId11"/>
    <p:sldId id="281" r:id="rId12"/>
    <p:sldId id="282" r:id="rId13"/>
    <p:sldId id="268" r:id="rId14"/>
    <p:sldId id="283" r:id="rId15"/>
    <p:sldId id="284" r:id="rId16"/>
    <p:sldId id="285" r:id="rId17"/>
    <p:sldId id="269" r:id="rId18"/>
    <p:sldId id="286" r:id="rId1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5630DE-32DB-4382-B893-D68606A1D2EB}" v="24" dt="2023-06-06T09:04:45.285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howGuide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 Rawtani" userId="0ed1dd82-cfa7-416a-a6e7-c80d350792b1" providerId="ADAL" clId="{295630DE-32DB-4382-B893-D68606A1D2EB}"/>
    <pc:docChg chg="undo custSel addSld delSld modSld sldOrd modMainMaster">
      <pc:chgData name="Ajay Rawtani" userId="0ed1dd82-cfa7-416a-a6e7-c80d350792b1" providerId="ADAL" clId="{295630DE-32DB-4382-B893-D68606A1D2EB}" dt="2023-06-06T09:09:27.947" v="1281"/>
      <pc:docMkLst>
        <pc:docMk/>
      </pc:docMkLst>
      <pc:sldChg chg="modSp mod">
        <pc:chgData name="Ajay Rawtani" userId="0ed1dd82-cfa7-416a-a6e7-c80d350792b1" providerId="ADAL" clId="{295630DE-32DB-4382-B893-D68606A1D2EB}" dt="2023-06-06T06:58:27.807" v="375" actId="403"/>
        <pc:sldMkLst>
          <pc:docMk/>
          <pc:sldMk cId="506761459" sldId="256"/>
        </pc:sldMkLst>
        <pc:spChg chg="mod">
          <ac:chgData name="Ajay Rawtani" userId="0ed1dd82-cfa7-416a-a6e7-c80d350792b1" providerId="ADAL" clId="{295630DE-32DB-4382-B893-D68606A1D2EB}" dt="2023-06-06T06:57:23.878" v="365"/>
          <ac:spMkLst>
            <pc:docMk/>
            <pc:sldMk cId="506761459" sldId="256"/>
            <ac:spMk id="2" creationId="{00000000-0000-0000-0000-000000000000}"/>
          </ac:spMkLst>
        </pc:spChg>
        <pc:spChg chg="mod">
          <ac:chgData name="Ajay Rawtani" userId="0ed1dd82-cfa7-416a-a6e7-c80d350792b1" providerId="ADAL" clId="{295630DE-32DB-4382-B893-D68606A1D2EB}" dt="2023-06-06T06:58:27.807" v="375" actId="403"/>
          <ac:spMkLst>
            <pc:docMk/>
            <pc:sldMk cId="506761459" sldId="256"/>
            <ac:spMk id="3" creationId="{00000000-0000-0000-0000-000000000000}"/>
          </ac:spMkLst>
        </pc:spChg>
      </pc:sldChg>
      <pc:sldChg chg="modSp del">
        <pc:chgData name="Ajay Rawtani" userId="0ed1dd82-cfa7-416a-a6e7-c80d350792b1" providerId="ADAL" clId="{295630DE-32DB-4382-B893-D68606A1D2EB}" dt="2023-06-06T08:19:42.934" v="1032" actId="47"/>
        <pc:sldMkLst>
          <pc:docMk/>
          <pc:sldMk cId="352090314" sldId="258"/>
        </pc:sldMkLst>
        <pc:spChg chg="mod">
          <ac:chgData name="Ajay Rawtani" userId="0ed1dd82-cfa7-416a-a6e7-c80d350792b1" providerId="ADAL" clId="{295630DE-32DB-4382-B893-D68606A1D2EB}" dt="2023-06-06T06:57:23.878" v="365"/>
          <ac:spMkLst>
            <pc:docMk/>
            <pc:sldMk cId="352090314" sldId="258"/>
            <ac:spMk id="2" creationId="{00000000-0000-0000-0000-000000000000}"/>
          </ac:spMkLst>
        </pc:spChg>
        <pc:spChg chg="mod">
          <ac:chgData name="Ajay Rawtani" userId="0ed1dd82-cfa7-416a-a6e7-c80d350792b1" providerId="ADAL" clId="{295630DE-32DB-4382-B893-D68606A1D2EB}" dt="2023-06-06T06:57:23.878" v="365"/>
          <ac:spMkLst>
            <pc:docMk/>
            <pc:sldMk cId="352090314" sldId="258"/>
            <ac:spMk id="5" creationId="{00000000-0000-0000-0000-000000000000}"/>
          </ac:spMkLst>
        </pc:spChg>
      </pc:sldChg>
      <pc:sldChg chg="modSp del">
        <pc:chgData name="Ajay Rawtani" userId="0ed1dd82-cfa7-416a-a6e7-c80d350792b1" providerId="ADAL" clId="{295630DE-32DB-4382-B893-D68606A1D2EB}" dt="2023-06-06T08:19:42.440" v="1031" actId="47"/>
        <pc:sldMkLst>
          <pc:docMk/>
          <pc:sldMk cId="1061194279" sldId="260"/>
        </pc:sldMkLst>
        <pc:spChg chg="mod">
          <ac:chgData name="Ajay Rawtani" userId="0ed1dd82-cfa7-416a-a6e7-c80d350792b1" providerId="ADAL" clId="{295630DE-32DB-4382-B893-D68606A1D2EB}" dt="2023-06-06T06:57:23.878" v="365"/>
          <ac:spMkLst>
            <pc:docMk/>
            <pc:sldMk cId="1061194279" sldId="260"/>
            <ac:spMk id="2" creationId="{00000000-0000-0000-0000-000000000000}"/>
          </ac:spMkLst>
        </pc:spChg>
        <pc:spChg chg="mod">
          <ac:chgData name="Ajay Rawtani" userId="0ed1dd82-cfa7-416a-a6e7-c80d350792b1" providerId="ADAL" clId="{295630DE-32DB-4382-B893-D68606A1D2EB}" dt="2023-06-06T06:57:23.878" v="365"/>
          <ac:spMkLst>
            <pc:docMk/>
            <pc:sldMk cId="1061194279" sldId="260"/>
            <ac:spMk id="4" creationId="{00000000-0000-0000-0000-000000000000}"/>
          </ac:spMkLst>
        </pc:spChg>
        <pc:spChg chg="mod">
          <ac:chgData name="Ajay Rawtani" userId="0ed1dd82-cfa7-416a-a6e7-c80d350792b1" providerId="ADAL" clId="{295630DE-32DB-4382-B893-D68606A1D2EB}" dt="2023-06-06T06:57:23.878" v="365"/>
          <ac:spMkLst>
            <pc:docMk/>
            <pc:sldMk cId="1061194279" sldId="260"/>
            <ac:spMk id="5" creationId="{00000000-0000-0000-0000-000000000000}"/>
          </ac:spMkLst>
        </pc:spChg>
        <pc:spChg chg="mod">
          <ac:chgData name="Ajay Rawtani" userId="0ed1dd82-cfa7-416a-a6e7-c80d350792b1" providerId="ADAL" clId="{295630DE-32DB-4382-B893-D68606A1D2EB}" dt="2023-06-06T06:57:23.878" v="365"/>
          <ac:spMkLst>
            <pc:docMk/>
            <pc:sldMk cId="1061194279" sldId="260"/>
            <ac:spMk id="6" creationId="{00000000-0000-0000-0000-000000000000}"/>
          </ac:spMkLst>
        </pc:spChg>
        <pc:spChg chg="mod">
          <ac:chgData name="Ajay Rawtani" userId="0ed1dd82-cfa7-416a-a6e7-c80d350792b1" providerId="ADAL" clId="{295630DE-32DB-4382-B893-D68606A1D2EB}" dt="2023-06-06T06:57:23.878" v="365"/>
          <ac:spMkLst>
            <pc:docMk/>
            <pc:sldMk cId="1061194279" sldId="260"/>
            <ac:spMk id="11" creationId="{00000000-0000-0000-0000-000000000000}"/>
          </ac:spMkLst>
        </pc:spChg>
      </pc:sldChg>
      <pc:sldChg chg="modSp del">
        <pc:chgData name="Ajay Rawtani" userId="0ed1dd82-cfa7-416a-a6e7-c80d350792b1" providerId="ADAL" clId="{295630DE-32DB-4382-B893-D68606A1D2EB}" dt="2023-06-06T08:19:38.072" v="1027" actId="47"/>
        <pc:sldMkLst>
          <pc:docMk/>
          <pc:sldMk cId="3401786857" sldId="261"/>
        </pc:sldMkLst>
        <pc:spChg chg="mod">
          <ac:chgData name="Ajay Rawtani" userId="0ed1dd82-cfa7-416a-a6e7-c80d350792b1" providerId="ADAL" clId="{295630DE-32DB-4382-B893-D68606A1D2EB}" dt="2023-06-06T06:57:23.878" v="365"/>
          <ac:spMkLst>
            <pc:docMk/>
            <pc:sldMk cId="3401786857" sldId="261"/>
            <ac:spMk id="2" creationId="{00000000-0000-0000-0000-000000000000}"/>
          </ac:spMkLst>
        </pc:spChg>
      </pc:sldChg>
      <pc:sldChg chg="del">
        <pc:chgData name="Ajay Rawtani" userId="0ed1dd82-cfa7-416a-a6e7-c80d350792b1" providerId="ADAL" clId="{295630DE-32DB-4382-B893-D68606A1D2EB}" dt="2023-06-06T08:19:38.725" v="1028" actId="47"/>
        <pc:sldMkLst>
          <pc:docMk/>
          <pc:sldMk cId="4022862849" sldId="262"/>
        </pc:sldMkLst>
      </pc:sldChg>
      <pc:sldChg chg="modSp del">
        <pc:chgData name="Ajay Rawtani" userId="0ed1dd82-cfa7-416a-a6e7-c80d350792b1" providerId="ADAL" clId="{295630DE-32DB-4382-B893-D68606A1D2EB}" dt="2023-06-06T08:19:41.985" v="1029" actId="47"/>
        <pc:sldMkLst>
          <pc:docMk/>
          <pc:sldMk cId="3941285470" sldId="264"/>
        </pc:sldMkLst>
        <pc:spChg chg="mod">
          <ac:chgData name="Ajay Rawtani" userId="0ed1dd82-cfa7-416a-a6e7-c80d350792b1" providerId="ADAL" clId="{295630DE-32DB-4382-B893-D68606A1D2EB}" dt="2023-06-06T06:57:23.878" v="365"/>
          <ac:spMkLst>
            <pc:docMk/>
            <pc:sldMk cId="3941285470" sldId="264"/>
            <ac:spMk id="2" creationId="{00000000-0000-0000-0000-000000000000}"/>
          </ac:spMkLst>
        </pc:spChg>
        <pc:spChg chg="mod">
          <ac:chgData name="Ajay Rawtani" userId="0ed1dd82-cfa7-416a-a6e7-c80d350792b1" providerId="ADAL" clId="{295630DE-32DB-4382-B893-D68606A1D2EB}" dt="2023-06-06T06:57:23.878" v="365"/>
          <ac:spMkLst>
            <pc:docMk/>
            <pc:sldMk cId="3941285470" sldId="264"/>
            <ac:spMk id="9" creationId="{00000000-0000-0000-0000-000000000000}"/>
          </ac:spMkLst>
        </pc:spChg>
        <pc:spChg chg="mod">
          <ac:chgData name="Ajay Rawtani" userId="0ed1dd82-cfa7-416a-a6e7-c80d350792b1" providerId="ADAL" clId="{295630DE-32DB-4382-B893-D68606A1D2EB}" dt="2023-06-06T06:57:23.878" v="365"/>
          <ac:spMkLst>
            <pc:docMk/>
            <pc:sldMk cId="3941285470" sldId="264"/>
            <ac:spMk id="10" creationId="{00000000-0000-0000-0000-000000000000}"/>
          </ac:spMkLst>
        </pc:spChg>
      </pc:sldChg>
      <pc:sldChg chg="modSp mod">
        <pc:chgData name="Ajay Rawtani" userId="0ed1dd82-cfa7-416a-a6e7-c80d350792b1" providerId="ADAL" clId="{295630DE-32DB-4382-B893-D68606A1D2EB}" dt="2023-06-06T07:33:50.141" v="927" actId="11"/>
        <pc:sldMkLst>
          <pc:docMk/>
          <pc:sldMk cId="1720426387" sldId="267"/>
        </pc:sldMkLst>
        <pc:spChg chg="mod">
          <ac:chgData name="Ajay Rawtani" userId="0ed1dd82-cfa7-416a-a6e7-c80d350792b1" providerId="ADAL" clId="{295630DE-32DB-4382-B893-D68606A1D2EB}" dt="2023-06-06T06:57:23.878" v="365"/>
          <ac:spMkLst>
            <pc:docMk/>
            <pc:sldMk cId="1720426387" sldId="267"/>
            <ac:spMk id="13" creationId="{00000000-0000-0000-0000-000000000000}"/>
          </ac:spMkLst>
        </pc:spChg>
        <pc:spChg chg="mod">
          <ac:chgData name="Ajay Rawtani" userId="0ed1dd82-cfa7-416a-a6e7-c80d350792b1" providerId="ADAL" clId="{295630DE-32DB-4382-B893-D68606A1D2EB}" dt="2023-06-06T07:33:50.141" v="927" actId="11"/>
          <ac:spMkLst>
            <pc:docMk/>
            <pc:sldMk cId="1720426387" sldId="267"/>
            <ac:spMk id="14" creationId="{00000000-0000-0000-0000-000000000000}"/>
          </ac:spMkLst>
        </pc:spChg>
      </pc:sldChg>
      <pc:sldChg chg="addSp delSp modSp mod">
        <pc:chgData name="Ajay Rawtani" userId="0ed1dd82-cfa7-416a-a6e7-c80d350792b1" providerId="ADAL" clId="{295630DE-32DB-4382-B893-D68606A1D2EB}" dt="2023-06-06T08:35:46.238" v="1061" actId="27614"/>
        <pc:sldMkLst>
          <pc:docMk/>
          <pc:sldMk cId="571916843" sldId="268"/>
        </pc:sldMkLst>
        <pc:spChg chg="mod">
          <ac:chgData name="Ajay Rawtani" userId="0ed1dd82-cfa7-416a-a6e7-c80d350792b1" providerId="ADAL" clId="{295630DE-32DB-4382-B893-D68606A1D2EB}" dt="2023-06-06T08:21:09.281" v="1054" actId="20577"/>
          <ac:spMkLst>
            <pc:docMk/>
            <pc:sldMk cId="571916843" sldId="268"/>
            <ac:spMk id="2" creationId="{00000000-0000-0000-0000-000000000000}"/>
          </ac:spMkLst>
        </pc:spChg>
        <pc:spChg chg="add del mod">
          <ac:chgData name="Ajay Rawtani" userId="0ed1dd82-cfa7-416a-a6e7-c80d350792b1" providerId="ADAL" clId="{295630DE-32DB-4382-B893-D68606A1D2EB}" dt="2023-06-06T08:35:42.242" v="1060" actId="931"/>
          <ac:spMkLst>
            <pc:docMk/>
            <pc:sldMk cId="571916843" sldId="268"/>
            <ac:spMk id="4" creationId="{D071A5DB-E62A-182F-2F26-650022EBA5A1}"/>
          </ac:spMkLst>
        </pc:spChg>
        <pc:spChg chg="add del">
          <ac:chgData name="Ajay Rawtani" userId="0ed1dd82-cfa7-416a-a6e7-c80d350792b1" providerId="ADAL" clId="{295630DE-32DB-4382-B893-D68606A1D2EB}" dt="2023-06-06T08:33:11.495" v="1058"/>
          <ac:spMkLst>
            <pc:docMk/>
            <pc:sldMk cId="571916843" sldId="268"/>
            <ac:spMk id="5" creationId="{5D4503AE-4C2E-3C25-9BD8-B5BFD654944E}"/>
          </ac:spMkLst>
        </pc:spChg>
        <pc:graphicFrameChg chg="del mod">
          <ac:chgData name="Ajay Rawtani" userId="0ed1dd82-cfa7-416a-a6e7-c80d350792b1" providerId="ADAL" clId="{295630DE-32DB-4382-B893-D68606A1D2EB}" dt="2023-06-06T08:33:07.754" v="1055" actId="478"/>
          <ac:graphicFrameMkLst>
            <pc:docMk/>
            <pc:sldMk cId="571916843" sldId="268"/>
            <ac:graphicFrameMk id="7" creationId="{00000000-0000-0000-0000-000000000000}"/>
          </ac:graphicFrameMkLst>
        </pc:graphicFrameChg>
        <pc:picChg chg="add mod">
          <ac:chgData name="Ajay Rawtani" userId="0ed1dd82-cfa7-416a-a6e7-c80d350792b1" providerId="ADAL" clId="{295630DE-32DB-4382-B893-D68606A1D2EB}" dt="2023-06-06T08:35:46.238" v="1061" actId="27614"/>
          <ac:picMkLst>
            <pc:docMk/>
            <pc:sldMk cId="571916843" sldId="268"/>
            <ac:picMk id="8" creationId="{24B141FD-5A72-0BC9-F4CD-0C56A91D9D59}"/>
          </ac:picMkLst>
        </pc:picChg>
      </pc:sldChg>
      <pc:sldChg chg="addSp delSp modSp mod setBg">
        <pc:chgData name="Ajay Rawtani" userId="0ed1dd82-cfa7-416a-a6e7-c80d350792b1" providerId="ADAL" clId="{295630DE-32DB-4382-B893-D68606A1D2EB}" dt="2023-06-06T09:03:28.086" v="1133" actId="1076"/>
        <pc:sldMkLst>
          <pc:docMk/>
          <pc:sldMk cId="2593339164" sldId="269"/>
        </pc:sldMkLst>
        <pc:spChg chg="mod">
          <ac:chgData name="Ajay Rawtani" userId="0ed1dd82-cfa7-416a-a6e7-c80d350792b1" providerId="ADAL" clId="{295630DE-32DB-4382-B893-D68606A1D2EB}" dt="2023-06-06T09:03:28.086" v="1133" actId="1076"/>
          <ac:spMkLst>
            <pc:docMk/>
            <pc:sldMk cId="2593339164" sldId="269"/>
            <ac:spMk id="2" creationId="{00000000-0000-0000-0000-000000000000}"/>
          </ac:spMkLst>
        </pc:spChg>
        <pc:spChg chg="add del mod">
          <ac:chgData name="Ajay Rawtani" userId="0ed1dd82-cfa7-416a-a6e7-c80d350792b1" providerId="ADAL" clId="{295630DE-32DB-4382-B893-D68606A1D2EB}" dt="2023-06-06T09:01:59.062" v="1119" actId="478"/>
          <ac:spMkLst>
            <pc:docMk/>
            <pc:sldMk cId="2593339164" sldId="269"/>
            <ac:spMk id="4" creationId="{ACE55DD0-2548-6BBC-ECE2-59696E87F1DE}"/>
          </ac:spMkLst>
        </pc:spChg>
        <pc:spChg chg="add del mod">
          <ac:chgData name="Ajay Rawtani" userId="0ed1dd82-cfa7-416a-a6e7-c80d350792b1" providerId="ADAL" clId="{295630DE-32DB-4382-B893-D68606A1D2EB}" dt="2023-06-06T09:02:01.328" v="1120" actId="478"/>
          <ac:spMkLst>
            <pc:docMk/>
            <pc:sldMk cId="2593339164" sldId="269"/>
            <ac:spMk id="6" creationId="{FC554F3B-584E-0EF4-C02C-62BC42701614}"/>
          </ac:spMkLst>
        </pc:spChg>
        <pc:spChg chg="del mod">
          <ac:chgData name="Ajay Rawtani" userId="0ed1dd82-cfa7-416a-a6e7-c80d350792b1" providerId="ADAL" clId="{295630DE-32DB-4382-B893-D68606A1D2EB}" dt="2023-06-06T09:01:57.515" v="1118" actId="478"/>
          <ac:spMkLst>
            <pc:docMk/>
            <pc:sldMk cId="2593339164" sldId="269"/>
            <ac:spMk id="7" creationId="{00000000-0000-0000-0000-000000000000}"/>
          </ac:spMkLst>
        </pc:spChg>
        <pc:spChg chg="add del">
          <ac:chgData name="Ajay Rawtani" userId="0ed1dd82-cfa7-416a-a6e7-c80d350792b1" providerId="ADAL" clId="{295630DE-32DB-4382-B893-D68606A1D2EB}" dt="2023-06-06T09:03:11.788" v="1131" actId="26606"/>
          <ac:spMkLst>
            <pc:docMk/>
            <pc:sldMk cId="2593339164" sldId="269"/>
            <ac:spMk id="18" creationId="{4AC0CD9D-7610-4620-93B4-798CCD9AB581}"/>
          </ac:spMkLst>
        </pc:spChg>
        <pc:spChg chg="add del">
          <ac:chgData name="Ajay Rawtani" userId="0ed1dd82-cfa7-416a-a6e7-c80d350792b1" providerId="ADAL" clId="{295630DE-32DB-4382-B893-D68606A1D2EB}" dt="2023-06-06T09:03:11.788" v="1131" actId="26606"/>
          <ac:spMkLst>
            <pc:docMk/>
            <pc:sldMk cId="2593339164" sldId="269"/>
            <ac:spMk id="24" creationId="{DE4D62F9-188E-4530-84C2-24BDEE4BEB82}"/>
          </ac:spMkLst>
        </pc:spChg>
        <pc:spChg chg="add">
          <ac:chgData name="Ajay Rawtani" userId="0ed1dd82-cfa7-416a-a6e7-c80d350792b1" providerId="ADAL" clId="{295630DE-32DB-4382-B893-D68606A1D2EB}" dt="2023-06-06T09:03:11.788" v="1131" actId="26606"/>
          <ac:spMkLst>
            <pc:docMk/>
            <pc:sldMk cId="2593339164" sldId="269"/>
            <ac:spMk id="33" creationId="{4AC0CD9D-7610-4620-93B4-798CCD9AB581}"/>
          </ac:spMkLst>
        </pc:spChg>
        <pc:spChg chg="add">
          <ac:chgData name="Ajay Rawtani" userId="0ed1dd82-cfa7-416a-a6e7-c80d350792b1" providerId="ADAL" clId="{295630DE-32DB-4382-B893-D68606A1D2EB}" dt="2023-06-06T09:03:11.788" v="1131" actId="26606"/>
          <ac:spMkLst>
            <pc:docMk/>
            <pc:sldMk cId="2593339164" sldId="269"/>
            <ac:spMk id="39" creationId="{DE4D62F9-188E-4530-84C2-24BDEE4BEB82}"/>
          </ac:spMkLst>
        </pc:spChg>
        <pc:graphicFrameChg chg="del mod">
          <ac:chgData name="Ajay Rawtani" userId="0ed1dd82-cfa7-416a-a6e7-c80d350792b1" providerId="ADAL" clId="{295630DE-32DB-4382-B893-D68606A1D2EB}" dt="2023-06-06T09:01:55.838" v="1117" actId="478"/>
          <ac:graphicFrameMkLst>
            <pc:docMk/>
            <pc:sldMk cId="2593339164" sldId="269"/>
            <ac:graphicFrameMk id="11" creationId="{00000000-0000-0000-0000-000000000000}"/>
          </ac:graphicFrameMkLst>
        </pc:graphicFrameChg>
        <pc:picChg chg="add mod">
          <ac:chgData name="Ajay Rawtani" userId="0ed1dd82-cfa7-416a-a6e7-c80d350792b1" providerId="ADAL" clId="{295630DE-32DB-4382-B893-D68606A1D2EB}" dt="2023-06-06T09:02:36.991" v="1122" actId="26606"/>
          <ac:picMkLst>
            <pc:docMk/>
            <pc:sldMk cId="2593339164" sldId="269"/>
            <ac:picMk id="9" creationId="{1F0A8A10-A971-235F-E5C6-AF477CDE1F09}"/>
          </ac:picMkLst>
        </pc:picChg>
        <pc:picChg chg="add del">
          <ac:chgData name="Ajay Rawtani" userId="0ed1dd82-cfa7-416a-a6e7-c80d350792b1" providerId="ADAL" clId="{295630DE-32DB-4382-B893-D68606A1D2EB}" dt="2023-06-06T09:03:11.788" v="1131" actId="26606"/>
          <ac:picMkLst>
            <pc:docMk/>
            <pc:sldMk cId="2593339164" sldId="269"/>
            <ac:picMk id="14" creationId="{41B68C77-138E-4BF7-A276-BD0C78A4219F}"/>
          </ac:picMkLst>
        </pc:picChg>
        <pc:picChg chg="add del">
          <ac:chgData name="Ajay Rawtani" userId="0ed1dd82-cfa7-416a-a6e7-c80d350792b1" providerId="ADAL" clId="{295630DE-32DB-4382-B893-D68606A1D2EB}" dt="2023-06-06T09:03:11.788" v="1131" actId="26606"/>
          <ac:picMkLst>
            <pc:docMk/>
            <pc:sldMk cId="2593339164" sldId="269"/>
            <ac:picMk id="16" creationId="{7C268552-D473-46ED-B1B8-422042C4DEF1}"/>
          </ac:picMkLst>
        </pc:picChg>
        <pc:picChg chg="add del">
          <ac:chgData name="Ajay Rawtani" userId="0ed1dd82-cfa7-416a-a6e7-c80d350792b1" providerId="ADAL" clId="{295630DE-32DB-4382-B893-D68606A1D2EB}" dt="2023-06-06T09:03:11.788" v="1131" actId="26606"/>
          <ac:picMkLst>
            <pc:docMk/>
            <pc:sldMk cId="2593339164" sldId="269"/>
            <ac:picMk id="20" creationId="{B9238B3E-24AA-439A-B527-6C5DF6D72145}"/>
          </ac:picMkLst>
        </pc:picChg>
        <pc:picChg chg="add del">
          <ac:chgData name="Ajay Rawtani" userId="0ed1dd82-cfa7-416a-a6e7-c80d350792b1" providerId="ADAL" clId="{295630DE-32DB-4382-B893-D68606A1D2EB}" dt="2023-06-06T09:03:11.788" v="1131" actId="26606"/>
          <ac:picMkLst>
            <pc:docMk/>
            <pc:sldMk cId="2593339164" sldId="269"/>
            <ac:picMk id="22" creationId="{69F01145-BEA3-4CBF-AA21-10077B948CA8}"/>
          </ac:picMkLst>
        </pc:picChg>
        <pc:picChg chg="add">
          <ac:chgData name="Ajay Rawtani" userId="0ed1dd82-cfa7-416a-a6e7-c80d350792b1" providerId="ADAL" clId="{295630DE-32DB-4382-B893-D68606A1D2EB}" dt="2023-06-06T09:03:11.788" v="1131" actId="26606"/>
          <ac:picMkLst>
            <pc:docMk/>
            <pc:sldMk cId="2593339164" sldId="269"/>
            <ac:picMk id="29" creationId="{41B68C77-138E-4BF7-A276-BD0C78A4219F}"/>
          </ac:picMkLst>
        </pc:picChg>
        <pc:picChg chg="add">
          <ac:chgData name="Ajay Rawtani" userId="0ed1dd82-cfa7-416a-a6e7-c80d350792b1" providerId="ADAL" clId="{295630DE-32DB-4382-B893-D68606A1D2EB}" dt="2023-06-06T09:03:11.788" v="1131" actId="26606"/>
          <ac:picMkLst>
            <pc:docMk/>
            <pc:sldMk cId="2593339164" sldId="269"/>
            <ac:picMk id="31" creationId="{7C268552-D473-46ED-B1B8-422042C4DEF1}"/>
          </ac:picMkLst>
        </pc:picChg>
        <pc:picChg chg="add">
          <ac:chgData name="Ajay Rawtani" userId="0ed1dd82-cfa7-416a-a6e7-c80d350792b1" providerId="ADAL" clId="{295630DE-32DB-4382-B893-D68606A1D2EB}" dt="2023-06-06T09:03:11.788" v="1131" actId="26606"/>
          <ac:picMkLst>
            <pc:docMk/>
            <pc:sldMk cId="2593339164" sldId="269"/>
            <ac:picMk id="35" creationId="{B9238B3E-24AA-439A-B527-6C5DF6D72145}"/>
          </ac:picMkLst>
        </pc:picChg>
        <pc:picChg chg="add">
          <ac:chgData name="Ajay Rawtani" userId="0ed1dd82-cfa7-416a-a6e7-c80d350792b1" providerId="ADAL" clId="{295630DE-32DB-4382-B893-D68606A1D2EB}" dt="2023-06-06T09:03:11.788" v="1131" actId="26606"/>
          <ac:picMkLst>
            <pc:docMk/>
            <pc:sldMk cId="2593339164" sldId="269"/>
            <ac:picMk id="37" creationId="{69F01145-BEA3-4CBF-AA21-10077B948CA8}"/>
          </ac:picMkLst>
        </pc:picChg>
      </pc:sldChg>
      <pc:sldChg chg="addSp delSp modSp del mod">
        <pc:chgData name="Ajay Rawtani" userId="0ed1dd82-cfa7-416a-a6e7-c80d350792b1" providerId="ADAL" clId="{295630DE-32DB-4382-B893-D68606A1D2EB}" dt="2023-06-06T09:04:51.619" v="1140" actId="47"/>
        <pc:sldMkLst>
          <pc:docMk/>
          <pc:sldMk cId="513726968" sldId="271"/>
        </pc:sldMkLst>
        <pc:spChg chg="mod">
          <ac:chgData name="Ajay Rawtani" userId="0ed1dd82-cfa7-416a-a6e7-c80d350792b1" providerId="ADAL" clId="{295630DE-32DB-4382-B893-D68606A1D2EB}" dt="2023-06-06T06:57:23.878" v="365"/>
          <ac:spMkLst>
            <pc:docMk/>
            <pc:sldMk cId="513726968" sldId="271"/>
            <ac:spMk id="2" creationId="{00000000-0000-0000-0000-000000000000}"/>
          </ac:spMkLst>
        </pc:spChg>
        <pc:spChg chg="add del mod">
          <ac:chgData name="Ajay Rawtani" userId="0ed1dd82-cfa7-416a-a6e7-c80d350792b1" providerId="ADAL" clId="{295630DE-32DB-4382-B893-D68606A1D2EB}" dt="2023-06-06T09:04:37.296" v="1136" actId="478"/>
          <ac:spMkLst>
            <pc:docMk/>
            <pc:sldMk cId="513726968" sldId="271"/>
            <ac:spMk id="4" creationId="{7C8FF8EC-6DC5-ECED-FD57-24B7475204AA}"/>
          </ac:spMkLst>
        </pc:spChg>
        <pc:spChg chg="del mod">
          <ac:chgData name="Ajay Rawtani" userId="0ed1dd82-cfa7-416a-a6e7-c80d350792b1" providerId="ADAL" clId="{295630DE-32DB-4382-B893-D68606A1D2EB}" dt="2023-06-06T09:04:35.640" v="1135" actId="478"/>
          <ac:spMkLst>
            <pc:docMk/>
            <pc:sldMk cId="513726968" sldId="271"/>
            <ac:spMk id="7" creationId="{00000000-0000-0000-0000-000000000000}"/>
          </ac:spMkLst>
        </pc:spChg>
        <pc:spChg chg="add mod">
          <ac:chgData name="Ajay Rawtani" userId="0ed1dd82-cfa7-416a-a6e7-c80d350792b1" providerId="ADAL" clId="{295630DE-32DB-4382-B893-D68606A1D2EB}" dt="2023-06-06T09:04:35.640" v="1135" actId="478"/>
          <ac:spMkLst>
            <pc:docMk/>
            <pc:sldMk cId="513726968" sldId="271"/>
            <ac:spMk id="8" creationId="{D0E894AD-C5B7-775E-962D-1EFCA75163D6}"/>
          </ac:spMkLst>
        </pc:spChg>
        <pc:graphicFrameChg chg="del mod">
          <ac:chgData name="Ajay Rawtani" userId="0ed1dd82-cfa7-416a-a6e7-c80d350792b1" providerId="ADAL" clId="{295630DE-32DB-4382-B893-D68606A1D2EB}" dt="2023-06-06T09:04:34.023" v="1134" actId="478"/>
          <ac:graphicFrameMkLst>
            <pc:docMk/>
            <pc:sldMk cId="513726968" sldId="271"/>
            <ac:graphicFrameMk id="6" creationId="{00000000-0000-0000-0000-000000000000}"/>
          </ac:graphicFrameMkLst>
        </pc:graphicFrameChg>
      </pc:sldChg>
      <pc:sldChg chg="modSp del">
        <pc:chgData name="Ajay Rawtani" userId="0ed1dd82-cfa7-416a-a6e7-c80d350792b1" providerId="ADAL" clId="{295630DE-32DB-4382-B893-D68606A1D2EB}" dt="2023-06-06T08:19:42.245" v="1030" actId="47"/>
        <pc:sldMkLst>
          <pc:docMk/>
          <pc:sldMk cId="3614150638" sldId="272"/>
        </pc:sldMkLst>
        <pc:spChg chg="mod">
          <ac:chgData name="Ajay Rawtani" userId="0ed1dd82-cfa7-416a-a6e7-c80d350792b1" providerId="ADAL" clId="{295630DE-32DB-4382-B893-D68606A1D2EB}" dt="2023-06-06T06:57:23.878" v="365"/>
          <ac:spMkLst>
            <pc:docMk/>
            <pc:sldMk cId="3614150638" sldId="272"/>
            <ac:spMk id="2" creationId="{00000000-0000-0000-0000-000000000000}"/>
          </ac:spMkLst>
        </pc:spChg>
        <pc:spChg chg="mod">
          <ac:chgData name="Ajay Rawtani" userId="0ed1dd82-cfa7-416a-a6e7-c80d350792b1" providerId="ADAL" clId="{295630DE-32DB-4382-B893-D68606A1D2EB}" dt="2023-06-06T06:57:23.878" v="365"/>
          <ac:spMkLst>
            <pc:docMk/>
            <pc:sldMk cId="3614150638" sldId="272"/>
            <ac:spMk id="4" creationId="{00000000-0000-0000-0000-000000000000}"/>
          </ac:spMkLst>
        </pc:spChg>
        <pc:spChg chg="mod">
          <ac:chgData name="Ajay Rawtani" userId="0ed1dd82-cfa7-416a-a6e7-c80d350792b1" providerId="ADAL" clId="{295630DE-32DB-4382-B893-D68606A1D2EB}" dt="2023-06-06T06:57:23.878" v="365"/>
          <ac:spMkLst>
            <pc:docMk/>
            <pc:sldMk cId="3614150638" sldId="272"/>
            <ac:spMk id="7" creationId="{00000000-0000-0000-0000-000000000000}"/>
          </ac:spMkLst>
        </pc:spChg>
      </pc:sldChg>
      <pc:sldChg chg="addSp delSp modSp new mod">
        <pc:chgData name="Ajay Rawtani" userId="0ed1dd82-cfa7-416a-a6e7-c80d350792b1" providerId="ADAL" clId="{295630DE-32DB-4382-B893-D68606A1D2EB}" dt="2023-06-06T07:54:29.243" v="988" actId="14100"/>
        <pc:sldMkLst>
          <pc:docMk/>
          <pc:sldMk cId="648921799" sldId="273"/>
        </pc:sldMkLst>
        <pc:spChg chg="mod">
          <ac:chgData name="Ajay Rawtani" userId="0ed1dd82-cfa7-416a-a6e7-c80d350792b1" providerId="ADAL" clId="{295630DE-32DB-4382-B893-D68606A1D2EB}" dt="2023-06-06T07:49:12.311" v="960" actId="20577"/>
          <ac:spMkLst>
            <pc:docMk/>
            <pc:sldMk cId="648921799" sldId="273"/>
            <ac:spMk id="2" creationId="{AF2F4468-12F4-F11D-4310-7A7A9E6DE521}"/>
          </ac:spMkLst>
        </pc:spChg>
        <pc:spChg chg="del mod">
          <ac:chgData name="Ajay Rawtani" userId="0ed1dd82-cfa7-416a-a6e7-c80d350792b1" providerId="ADAL" clId="{295630DE-32DB-4382-B893-D68606A1D2EB}" dt="2023-06-06T06:57:47.925" v="367" actId="26606"/>
          <ac:spMkLst>
            <pc:docMk/>
            <pc:sldMk cId="648921799" sldId="273"/>
            <ac:spMk id="3" creationId="{EB559FE4-9E0D-056D-2582-F64093C1F121}"/>
          </ac:spMkLst>
        </pc:spChg>
        <pc:graphicFrameChg chg="add">
          <ac:chgData name="Ajay Rawtani" userId="0ed1dd82-cfa7-416a-a6e7-c80d350792b1" providerId="ADAL" clId="{295630DE-32DB-4382-B893-D68606A1D2EB}" dt="2023-06-06T06:57:47.925" v="367" actId="26606"/>
          <ac:graphicFrameMkLst>
            <pc:docMk/>
            <pc:sldMk cId="648921799" sldId="273"/>
            <ac:graphicFrameMk id="7" creationId="{FA17B5BA-B451-C764-A02A-B941BBF652E4}"/>
          </ac:graphicFrameMkLst>
        </pc:graphicFrameChg>
        <pc:picChg chg="add mod">
          <ac:chgData name="Ajay Rawtani" userId="0ed1dd82-cfa7-416a-a6e7-c80d350792b1" providerId="ADAL" clId="{295630DE-32DB-4382-B893-D68606A1D2EB}" dt="2023-06-06T07:54:29.243" v="988" actId="14100"/>
          <ac:picMkLst>
            <pc:docMk/>
            <pc:sldMk cId="648921799" sldId="273"/>
            <ac:picMk id="5" creationId="{4E5CB41D-4B70-BB08-0687-17AEE61305D8}"/>
          </ac:picMkLst>
        </pc:picChg>
      </pc:sldChg>
      <pc:sldChg chg="modSp new mod ord">
        <pc:chgData name="Ajay Rawtani" userId="0ed1dd82-cfa7-416a-a6e7-c80d350792b1" providerId="ADAL" clId="{295630DE-32DB-4382-B893-D68606A1D2EB}" dt="2023-06-06T07:34:39.219" v="929" actId="11"/>
        <pc:sldMkLst>
          <pc:docMk/>
          <pc:sldMk cId="2793988625" sldId="274"/>
        </pc:sldMkLst>
        <pc:spChg chg="mod">
          <ac:chgData name="Ajay Rawtani" userId="0ed1dd82-cfa7-416a-a6e7-c80d350792b1" providerId="ADAL" clId="{295630DE-32DB-4382-B893-D68606A1D2EB}" dt="2023-06-06T06:57:23.878" v="365"/>
          <ac:spMkLst>
            <pc:docMk/>
            <pc:sldMk cId="2793988625" sldId="274"/>
            <ac:spMk id="2" creationId="{E02567B5-002F-9D03-AE7F-774A4C58CC39}"/>
          </ac:spMkLst>
        </pc:spChg>
        <pc:spChg chg="mod">
          <ac:chgData name="Ajay Rawtani" userId="0ed1dd82-cfa7-416a-a6e7-c80d350792b1" providerId="ADAL" clId="{295630DE-32DB-4382-B893-D68606A1D2EB}" dt="2023-06-06T07:34:39.219" v="929" actId="11"/>
          <ac:spMkLst>
            <pc:docMk/>
            <pc:sldMk cId="2793988625" sldId="274"/>
            <ac:spMk id="3" creationId="{6C86F45C-35FF-30EF-12A4-6D8686AA210A}"/>
          </ac:spMkLst>
        </pc:spChg>
      </pc:sldChg>
      <pc:sldChg chg="modSp new mod">
        <pc:chgData name="Ajay Rawtani" userId="0ed1dd82-cfa7-416a-a6e7-c80d350792b1" providerId="ADAL" clId="{295630DE-32DB-4382-B893-D68606A1D2EB}" dt="2023-06-06T07:27:41.686" v="874" actId="20577"/>
        <pc:sldMkLst>
          <pc:docMk/>
          <pc:sldMk cId="2610078161" sldId="275"/>
        </pc:sldMkLst>
        <pc:spChg chg="mod">
          <ac:chgData name="Ajay Rawtani" userId="0ed1dd82-cfa7-416a-a6e7-c80d350792b1" providerId="ADAL" clId="{295630DE-32DB-4382-B893-D68606A1D2EB}" dt="2023-06-06T07:19:02.632" v="688" actId="20577"/>
          <ac:spMkLst>
            <pc:docMk/>
            <pc:sldMk cId="2610078161" sldId="275"/>
            <ac:spMk id="2" creationId="{9D1739F2-380C-8D06-7893-9B00D281B435}"/>
          </ac:spMkLst>
        </pc:spChg>
        <pc:spChg chg="mod">
          <ac:chgData name="Ajay Rawtani" userId="0ed1dd82-cfa7-416a-a6e7-c80d350792b1" providerId="ADAL" clId="{295630DE-32DB-4382-B893-D68606A1D2EB}" dt="2023-06-06T07:27:41.686" v="874" actId="20577"/>
          <ac:spMkLst>
            <pc:docMk/>
            <pc:sldMk cId="2610078161" sldId="275"/>
            <ac:spMk id="3" creationId="{792CCB1A-F815-CBDF-40E4-E7E9507CE4C1}"/>
          </ac:spMkLst>
        </pc:spChg>
      </pc:sldChg>
      <pc:sldChg chg="addSp delSp modSp new mod">
        <pc:chgData name="Ajay Rawtani" userId="0ed1dd82-cfa7-416a-a6e7-c80d350792b1" providerId="ADAL" clId="{295630DE-32DB-4382-B893-D68606A1D2EB}" dt="2023-06-06T08:14:00.019" v="991" actId="27614"/>
        <pc:sldMkLst>
          <pc:docMk/>
          <pc:sldMk cId="3932197398" sldId="276"/>
        </pc:sldMkLst>
        <pc:spChg chg="mod">
          <ac:chgData name="Ajay Rawtani" userId="0ed1dd82-cfa7-416a-a6e7-c80d350792b1" providerId="ADAL" clId="{295630DE-32DB-4382-B893-D68606A1D2EB}" dt="2023-06-06T07:42:39.848" v="957" actId="20577"/>
          <ac:spMkLst>
            <pc:docMk/>
            <pc:sldMk cId="3932197398" sldId="276"/>
            <ac:spMk id="2" creationId="{8E7B3196-A6B1-F005-B2A1-646688D6D266}"/>
          </ac:spMkLst>
        </pc:spChg>
        <pc:spChg chg="del">
          <ac:chgData name="Ajay Rawtani" userId="0ed1dd82-cfa7-416a-a6e7-c80d350792b1" providerId="ADAL" clId="{295630DE-32DB-4382-B893-D68606A1D2EB}" dt="2023-06-06T08:13:55.922" v="989" actId="931"/>
          <ac:spMkLst>
            <pc:docMk/>
            <pc:sldMk cId="3932197398" sldId="276"/>
            <ac:spMk id="3" creationId="{BE799B0A-EFD8-16D8-BEF4-730805BD74AB}"/>
          </ac:spMkLst>
        </pc:spChg>
        <pc:picChg chg="add mod">
          <ac:chgData name="Ajay Rawtani" userId="0ed1dd82-cfa7-416a-a6e7-c80d350792b1" providerId="ADAL" clId="{295630DE-32DB-4382-B893-D68606A1D2EB}" dt="2023-06-06T08:14:00.019" v="991" actId="27614"/>
          <ac:picMkLst>
            <pc:docMk/>
            <pc:sldMk cId="3932197398" sldId="276"/>
            <ac:picMk id="5" creationId="{8FD91561-B15C-87C1-0225-B79718B917F3}"/>
          </ac:picMkLst>
        </pc:picChg>
      </pc:sldChg>
      <pc:sldChg chg="addSp delSp modSp add mod">
        <pc:chgData name="Ajay Rawtani" userId="0ed1dd82-cfa7-416a-a6e7-c80d350792b1" providerId="ADAL" clId="{295630DE-32DB-4382-B893-D68606A1D2EB}" dt="2023-06-06T07:54:13.144" v="985" actId="14100"/>
        <pc:sldMkLst>
          <pc:docMk/>
          <pc:sldMk cId="650961928" sldId="277"/>
        </pc:sldMkLst>
        <pc:graphicFrameChg chg="mod">
          <ac:chgData name="Ajay Rawtani" userId="0ed1dd82-cfa7-416a-a6e7-c80d350792b1" providerId="ADAL" clId="{295630DE-32DB-4382-B893-D68606A1D2EB}" dt="2023-06-06T07:50:04.193" v="967" actId="20577"/>
          <ac:graphicFrameMkLst>
            <pc:docMk/>
            <pc:sldMk cId="650961928" sldId="277"/>
            <ac:graphicFrameMk id="7" creationId="{FA17B5BA-B451-C764-A02A-B941BBF652E4}"/>
          </ac:graphicFrameMkLst>
        </pc:graphicFrameChg>
        <pc:picChg chg="add del mod">
          <ac:chgData name="Ajay Rawtani" userId="0ed1dd82-cfa7-416a-a6e7-c80d350792b1" providerId="ADAL" clId="{295630DE-32DB-4382-B893-D68606A1D2EB}" dt="2023-06-06T07:53:54.803" v="979" actId="478"/>
          <ac:picMkLst>
            <pc:docMk/>
            <pc:sldMk cId="650961928" sldId="277"/>
            <ac:picMk id="4" creationId="{54B98336-18EB-27A2-72DF-1252642270A9}"/>
          </ac:picMkLst>
        </pc:picChg>
        <pc:picChg chg="del">
          <ac:chgData name="Ajay Rawtani" userId="0ed1dd82-cfa7-416a-a6e7-c80d350792b1" providerId="ADAL" clId="{295630DE-32DB-4382-B893-D68606A1D2EB}" dt="2023-06-06T07:50:58.910" v="968" actId="478"/>
          <ac:picMkLst>
            <pc:docMk/>
            <pc:sldMk cId="650961928" sldId="277"/>
            <ac:picMk id="5" creationId="{4E5CB41D-4B70-BB08-0687-17AEE61305D8}"/>
          </ac:picMkLst>
        </pc:picChg>
        <pc:picChg chg="add mod">
          <ac:chgData name="Ajay Rawtani" userId="0ed1dd82-cfa7-416a-a6e7-c80d350792b1" providerId="ADAL" clId="{295630DE-32DB-4382-B893-D68606A1D2EB}" dt="2023-06-06T07:54:13.144" v="985" actId="14100"/>
          <ac:picMkLst>
            <pc:docMk/>
            <pc:sldMk cId="650961928" sldId="277"/>
            <ac:picMk id="8" creationId="{5D61F33E-74EA-4D68-6C8F-DCCAC925AAD1}"/>
          </ac:picMkLst>
        </pc:picChg>
      </pc:sldChg>
      <pc:sldChg chg="addSp delSp modSp add mod">
        <pc:chgData name="Ajay Rawtani" userId="0ed1dd82-cfa7-416a-a6e7-c80d350792b1" providerId="ADAL" clId="{295630DE-32DB-4382-B893-D68606A1D2EB}" dt="2023-06-06T08:14:10.330" v="995" actId="962"/>
        <pc:sldMkLst>
          <pc:docMk/>
          <pc:sldMk cId="696661521" sldId="278"/>
        </pc:sldMkLst>
        <pc:spChg chg="add del mod">
          <ac:chgData name="Ajay Rawtani" userId="0ed1dd82-cfa7-416a-a6e7-c80d350792b1" providerId="ADAL" clId="{295630DE-32DB-4382-B893-D68606A1D2EB}" dt="2023-06-06T08:14:08.968" v="993" actId="931"/>
          <ac:spMkLst>
            <pc:docMk/>
            <pc:sldMk cId="696661521" sldId="278"/>
            <ac:spMk id="4" creationId="{3A959690-8552-B16F-CFC6-6ADA70BB27F9}"/>
          </ac:spMkLst>
        </pc:spChg>
        <pc:picChg chg="del">
          <ac:chgData name="Ajay Rawtani" userId="0ed1dd82-cfa7-416a-a6e7-c80d350792b1" providerId="ADAL" clId="{295630DE-32DB-4382-B893-D68606A1D2EB}" dt="2023-06-06T08:14:01.446" v="992" actId="478"/>
          <ac:picMkLst>
            <pc:docMk/>
            <pc:sldMk cId="696661521" sldId="278"/>
            <ac:picMk id="5" creationId="{8FD91561-B15C-87C1-0225-B79718B917F3}"/>
          </ac:picMkLst>
        </pc:picChg>
        <pc:picChg chg="add mod">
          <ac:chgData name="Ajay Rawtani" userId="0ed1dd82-cfa7-416a-a6e7-c80d350792b1" providerId="ADAL" clId="{295630DE-32DB-4382-B893-D68606A1D2EB}" dt="2023-06-06T08:14:10.330" v="995" actId="962"/>
          <ac:picMkLst>
            <pc:docMk/>
            <pc:sldMk cId="696661521" sldId="278"/>
            <ac:picMk id="7" creationId="{7E05B3E4-45DF-0AF8-5D02-E6950B2B79C9}"/>
          </ac:picMkLst>
        </pc:picChg>
      </pc:sldChg>
      <pc:sldChg chg="addSp delSp modSp add mod">
        <pc:chgData name="Ajay Rawtani" userId="0ed1dd82-cfa7-416a-a6e7-c80d350792b1" providerId="ADAL" clId="{295630DE-32DB-4382-B893-D68606A1D2EB}" dt="2023-06-06T08:14:21.422" v="1000" actId="962"/>
        <pc:sldMkLst>
          <pc:docMk/>
          <pc:sldMk cId="1270434535" sldId="279"/>
        </pc:sldMkLst>
        <pc:spChg chg="add del mod">
          <ac:chgData name="Ajay Rawtani" userId="0ed1dd82-cfa7-416a-a6e7-c80d350792b1" providerId="ADAL" clId="{295630DE-32DB-4382-B893-D68606A1D2EB}" dt="2023-06-06T08:14:20.221" v="998" actId="931"/>
          <ac:spMkLst>
            <pc:docMk/>
            <pc:sldMk cId="1270434535" sldId="279"/>
            <ac:spMk id="4" creationId="{5A4A81B0-5137-A806-AA24-A7EF527B050B}"/>
          </ac:spMkLst>
        </pc:spChg>
        <pc:picChg chg="add mod">
          <ac:chgData name="Ajay Rawtani" userId="0ed1dd82-cfa7-416a-a6e7-c80d350792b1" providerId="ADAL" clId="{295630DE-32DB-4382-B893-D68606A1D2EB}" dt="2023-06-06T08:14:21.422" v="1000" actId="962"/>
          <ac:picMkLst>
            <pc:docMk/>
            <pc:sldMk cId="1270434535" sldId="279"/>
            <ac:picMk id="6" creationId="{20AC2C70-2A9A-1308-4863-A23050962EDF}"/>
          </ac:picMkLst>
        </pc:picChg>
        <pc:picChg chg="del">
          <ac:chgData name="Ajay Rawtani" userId="0ed1dd82-cfa7-416a-a6e7-c80d350792b1" providerId="ADAL" clId="{295630DE-32DB-4382-B893-D68606A1D2EB}" dt="2023-06-06T08:14:17.320" v="997" actId="478"/>
          <ac:picMkLst>
            <pc:docMk/>
            <pc:sldMk cId="1270434535" sldId="279"/>
            <ac:picMk id="7" creationId="{7E05B3E4-45DF-0AF8-5D02-E6950B2B79C9}"/>
          </ac:picMkLst>
        </pc:picChg>
      </pc:sldChg>
      <pc:sldChg chg="addSp delSp modSp add mod">
        <pc:chgData name="Ajay Rawtani" userId="0ed1dd82-cfa7-416a-a6e7-c80d350792b1" providerId="ADAL" clId="{295630DE-32DB-4382-B893-D68606A1D2EB}" dt="2023-06-06T08:17:06.467" v="1006" actId="27614"/>
        <pc:sldMkLst>
          <pc:docMk/>
          <pc:sldMk cId="3579986342" sldId="280"/>
        </pc:sldMkLst>
        <pc:spChg chg="add del mod">
          <ac:chgData name="Ajay Rawtani" userId="0ed1dd82-cfa7-416a-a6e7-c80d350792b1" providerId="ADAL" clId="{295630DE-32DB-4382-B893-D68606A1D2EB}" dt="2023-06-06T08:17:02.962" v="1004" actId="931"/>
          <ac:spMkLst>
            <pc:docMk/>
            <pc:sldMk cId="3579986342" sldId="280"/>
            <ac:spMk id="4" creationId="{B0B7E12E-02C2-3238-65A5-F0CBF40ACF70}"/>
          </ac:spMkLst>
        </pc:spChg>
        <pc:picChg chg="del">
          <ac:chgData name="Ajay Rawtani" userId="0ed1dd82-cfa7-416a-a6e7-c80d350792b1" providerId="ADAL" clId="{295630DE-32DB-4382-B893-D68606A1D2EB}" dt="2023-06-06T08:16:58.318" v="1003" actId="478"/>
          <ac:picMkLst>
            <pc:docMk/>
            <pc:sldMk cId="3579986342" sldId="280"/>
            <ac:picMk id="6" creationId="{20AC2C70-2A9A-1308-4863-A23050962EDF}"/>
          </ac:picMkLst>
        </pc:picChg>
        <pc:picChg chg="add mod">
          <ac:chgData name="Ajay Rawtani" userId="0ed1dd82-cfa7-416a-a6e7-c80d350792b1" providerId="ADAL" clId="{295630DE-32DB-4382-B893-D68606A1D2EB}" dt="2023-06-06T08:17:06.467" v="1006" actId="27614"/>
          <ac:picMkLst>
            <pc:docMk/>
            <pc:sldMk cId="3579986342" sldId="280"/>
            <ac:picMk id="7" creationId="{5A60F6D0-F896-A88D-147A-76AB411A7CA3}"/>
          </ac:picMkLst>
        </pc:picChg>
      </pc:sldChg>
      <pc:sldChg chg="addSp delSp modSp add mod">
        <pc:chgData name="Ajay Rawtani" userId="0ed1dd82-cfa7-416a-a6e7-c80d350792b1" providerId="ADAL" clId="{295630DE-32DB-4382-B893-D68606A1D2EB}" dt="2023-06-06T08:17:10.375" v="1008" actId="27614"/>
        <pc:sldMkLst>
          <pc:docMk/>
          <pc:sldMk cId="2274613302" sldId="281"/>
        </pc:sldMkLst>
        <pc:spChg chg="add del mod">
          <ac:chgData name="Ajay Rawtani" userId="0ed1dd82-cfa7-416a-a6e7-c80d350792b1" providerId="ADAL" clId="{295630DE-32DB-4382-B893-D68606A1D2EB}" dt="2023-06-06T08:17:08.586" v="1007" actId="931"/>
          <ac:spMkLst>
            <pc:docMk/>
            <pc:sldMk cId="2274613302" sldId="281"/>
            <ac:spMk id="4" creationId="{2118FB8B-F47A-019C-0F92-BC2433425B18}"/>
          </ac:spMkLst>
        </pc:spChg>
        <pc:picChg chg="del">
          <ac:chgData name="Ajay Rawtani" userId="0ed1dd82-cfa7-416a-a6e7-c80d350792b1" providerId="ADAL" clId="{295630DE-32DB-4382-B893-D68606A1D2EB}" dt="2023-06-06T08:17:06.044" v="1005" actId="478"/>
          <ac:picMkLst>
            <pc:docMk/>
            <pc:sldMk cId="2274613302" sldId="281"/>
            <ac:picMk id="6" creationId="{20AC2C70-2A9A-1308-4863-A23050962EDF}"/>
          </ac:picMkLst>
        </pc:picChg>
        <pc:picChg chg="add mod">
          <ac:chgData name="Ajay Rawtani" userId="0ed1dd82-cfa7-416a-a6e7-c80d350792b1" providerId="ADAL" clId="{295630DE-32DB-4382-B893-D68606A1D2EB}" dt="2023-06-06T08:17:10.375" v="1008" actId="27614"/>
          <ac:picMkLst>
            <pc:docMk/>
            <pc:sldMk cId="2274613302" sldId="281"/>
            <ac:picMk id="7" creationId="{07E91F8A-A63F-54A3-AB71-A3A28184B297}"/>
          </ac:picMkLst>
        </pc:picChg>
      </pc:sldChg>
      <pc:sldChg chg="addSp delSp modSp add mod modNotesTx">
        <pc:chgData name="Ajay Rawtani" userId="0ed1dd82-cfa7-416a-a6e7-c80d350792b1" providerId="ADAL" clId="{295630DE-32DB-4382-B893-D68606A1D2EB}" dt="2023-06-06T08:18:28.934" v="1026" actId="20577"/>
        <pc:sldMkLst>
          <pc:docMk/>
          <pc:sldMk cId="1368331131" sldId="282"/>
        </pc:sldMkLst>
        <pc:spChg chg="add del mod">
          <ac:chgData name="Ajay Rawtani" userId="0ed1dd82-cfa7-416a-a6e7-c80d350792b1" providerId="ADAL" clId="{295630DE-32DB-4382-B893-D68606A1D2EB}" dt="2023-06-06T08:18:03.847" v="1011" actId="931"/>
          <ac:spMkLst>
            <pc:docMk/>
            <pc:sldMk cId="1368331131" sldId="282"/>
            <ac:spMk id="4" creationId="{25337AE1-9E8C-13CA-74BB-3034CCAF7963}"/>
          </ac:spMkLst>
        </pc:spChg>
        <pc:picChg chg="add mod">
          <ac:chgData name="Ajay Rawtani" userId="0ed1dd82-cfa7-416a-a6e7-c80d350792b1" providerId="ADAL" clId="{295630DE-32DB-4382-B893-D68606A1D2EB}" dt="2023-06-06T08:18:05.444" v="1012" actId="27614"/>
          <ac:picMkLst>
            <pc:docMk/>
            <pc:sldMk cId="1368331131" sldId="282"/>
            <ac:picMk id="6" creationId="{C08568B5-8252-145B-7A51-50933F96E487}"/>
          </ac:picMkLst>
        </pc:picChg>
        <pc:picChg chg="del">
          <ac:chgData name="Ajay Rawtani" userId="0ed1dd82-cfa7-416a-a6e7-c80d350792b1" providerId="ADAL" clId="{295630DE-32DB-4382-B893-D68606A1D2EB}" dt="2023-06-06T08:18:01.511" v="1010" actId="478"/>
          <ac:picMkLst>
            <pc:docMk/>
            <pc:sldMk cId="1368331131" sldId="282"/>
            <ac:picMk id="7" creationId="{07E91F8A-A63F-54A3-AB71-A3A28184B297}"/>
          </ac:picMkLst>
        </pc:picChg>
      </pc:sldChg>
      <pc:sldChg chg="addSp delSp modSp add mod modNotesTx">
        <pc:chgData name="Ajay Rawtani" userId="0ed1dd82-cfa7-416a-a6e7-c80d350792b1" providerId="ADAL" clId="{295630DE-32DB-4382-B893-D68606A1D2EB}" dt="2023-06-06T08:52:17.082" v="1100" actId="20577"/>
        <pc:sldMkLst>
          <pc:docMk/>
          <pc:sldMk cId="2810733582" sldId="283"/>
        </pc:sldMkLst>
        <pc:spChg chg="add del mod">
          <ac:chgData name="Ajay Rawtani" userId="0ed1dd82-cfa7-416a-a6e7-c80d350792b1" providerId="ADAL" clId="{295630DE-32DB-4382-B893-D68606A1D2EB}" dt="2023-06-06T08:51:19.566" v="1064" actId="931"/>
          <ac:spMkLst>
            <pc:docMk/>
            <pc:sldMk cId="2810733582" sldId="283"/>
            <ac:spMk id="4" creationId="{6BE81097-1DFF-5122-557A-C1AF69A4A1C3}"/>
          </ac:spMkLst>
        </pc:spChg>
        <pc:picChg chg="add mod">
          <ac:chgData name="Ajay Rawtani" userId="0ed1dd82-cfa7-416a-a6e7-c80d350792b1" providerId="ADAL" clId="{295630DE-32DB-4382-B893-D68606A1D2EB}" dt="2023-06-06T08:51:57.185" v="1068" actId="1440"/>
          <ac:picMkLst>
            <pc:docMk/>
            <pc:sldMk cId="2810733582" sldId="283"/>
            <ac:picMk id="6" creationId="{11E77F15-0D32-8F3A-9749-C1C3A8DA0335}"/>
          </ac:picMkLst>
        </pc:picChg>
        <pc:picChg chg="del">
          <ac:chgData name="Ajay Rawtani" userId="0ed1dd82-cfa7-416a-a6e7-c80d350792b1" providerId="ADAL" clId="{295630DE-32DB-4382-B893-D68606A1D2EB}" dt="2023-06-06T08:50:42.542" v="1063" actId="478"/>
          <ac:picMkLst>
            <pc:docMk/>
            <pc:sldMk cId="2810733582" sldId="283"/>
            <ac:picMk id="8" creationId="{24B141FD-5A72-0BC9-F4CD-0C56A91D9D59}"/>
          </ac:picMkLst>
        </pc:picChg>
      </pc:sldChg>
      <pc:sldChg chg="addSp delSp modSp add mod">
        <pc:chgData name="Ajay Rawtani" userId="0ed1dd82-cfa7-416a-a6e7-c80d350792b1" providerId="ADAL" clId="{295630DE-32DB-4382-B893-D68606A1D2EB}" dt="2023-06-06T08:57:11.465" v="1112" actId="1076"/>
        <pc:sldMkLst>
          <pc:docMk/>
          <pc:sldMk cId="134863026" sldId="284"/>
        </pc:sldMkLst>
        <pc:spChg chg="add del mod">
          <ac:chgData name="Ajay Rawtani" userId="0ed1dd82-cfa7-416a-a6e7-c80d350792b1" providerId="ADAL" clId="{295630DE-32DB-4382-B893-D68606A1D2EB}" dt="2023-06-06T08:56:41.663" v="1103" actId="931"/>
          <ac:spMkLst>
            <pc:docMk/>
            <pc:sldMk cId="134863026" sldId="284"/>
            <ac:spMk id="4" creationId="{B30041D2-8C02-E9F9-C599-F9F39393987C}"/>
          </ac:spMkLst>
        </pc:spChg>
        <pc:picChg chg="del">
          <ac:chgData name="Ajay Rawtani" userId="0ed1dd82-cfa7-416a-a6e7-c80d350792b1" providerId="ADAL" clId="{295630DE-32DB-4382-B893-D68606A1D2EB}" dt="2023-06-06T08:56:39.038" v="1102" actId="478"/>
          <ac:picMkLst>
            <pc:docMk/>
            <pc:sldMk cId="134863026" sldId="284"/>
            <ac:picMk id="6" creationId="{11E77F15-0D32-8F3A-9749-C1C3A8DA0335}"/>
          </ac:picMkLst>
        </pc:picChg>
        <pc:picChg chg="add mod">
          <ac:chgData name="Ajay Rawtani" userId="0ed1dd82-cfa7-416a-a6e7-c80d350792b1" providerId="ADAL" clId="{295630DE-32DB-4382-B893-D68606A1D2EB}" dt="2023-06-06T08:57:11.465" v="1112" actId="1076"/>
          <ac:picMkLst>
            <pc:docMk/>
            <pc:sldMk cId="134863026" sldId="284"/>
            <ac:picMk id="7" creationId="{1801B312-B778-F57F-4604-9CBC697873BF}"/>
          </ac:picMkLst>
        </pc:picChg>
      </pc:sldChg>
      <pc:sldChg chg="addSp delSp modSp add mod">
        <pc:chgData name="Ajay Rawtani" userId="0ed1dd82-cfa7-416a-a6e7-c80d350792b1" providerId="ADAL" clId="{295630DE-32DB-4382-B893-D68606A1D2EB}" dt="2023-06-06T08:57:02.782" v="1111" actId="1076"/>
        <pc:sldMkLst>
          <pc:docMk/>
          <pc:sldMk cId="517276621" sldId="285"/>
        </pc:sldMkLst>
        <pc:spChg chg="add del mod">
          <ac:chgData name="Ajay Rawtani" userId="0ed1dd82-cfa7-416a-a6e7-c80d350792b1" providerId="ADAL" clId="{295630DE-32DB-4382-B893-D68606A1D2EB}" dt="2023-06-06T08:56:50.372" v="1107" actId="931"/>
          <ac:spMkLst>
            <pc:docMk/>
            <pc:sldMk cId="517276621" sldId="285"/>
            <ac:spMk id="4" creationId="{9E784FB6-54F4-922E-E015-867A538A7B4C}"/>
          </ac:spMkLst>
        </pc:spChg>
        <pc:picChg chg="add mod">
          <ac:chgData name="Ajay Rawtani" userId="0ed1dd82-cfa7-416a-a6e7-c80d350792b1" providerId="ADAL" clId="{295630DE-32DB-4382-B893-D68606A1D2EB}" dt="2023-06-06T08:57:02.782" v="1111" actId="1076"/>
          <ac:picMkLst>
            <pc:docMk/>
            <pc:sldMk cId="517276621" sldId="285"/>
            <ac:picMk id="6" creationId="{76EAA7D8-4AFD-B3EF-64DE-2DC2344F959F}"/>
          </ac:picMkLst>
        </pc:picChg>
        <pc:picChg chg="del">
          <ac:chgData name="Ajay Rawtani" userId="0ed1dd82-cfa7-416a-a6e7-c80d350792b1" providerId="ADAL" clId="{295630DE-32DB-4382-B893-D68606A1D2EB}" dt="2023-06-06T08:56:47.704" v="1106" actId="478"/>
          <ac:picMkLst>
            <pc:docMk/>
            <pc:sldMk cId="517276621" sldId="285"/>
            <ac:picMk id="7" creationId="{1801B312-B778-F57F-4604-9CBC697873BF}"/>
          </ac:picMkLst>
        </pc:picChg>
      </pc:sldChg>
      <pc:sldChg chg="modSp add del mod">
        <pc:chgData name="Ajay Rawtani" userId="0ed1dd82-cfa7-416a-a6e7-c80d350792b1" providerId="ADAL" clId="{295630DE-32DB-4382-B893-D68606A1D2EB}" dt="2023-06-06T09:09:27.947" v="1281"/>
        <pc:sldMkLst>
          <pc:docMk/>
          <pc:sldMk cId="1235939421" sldId="286"/>
        </pc:sldMkLst>
        <pc:spChg chg="mod">
          <ac:chgData name="Ajay Rawtani" userId="0ed1dd82-cfa7-416a-a6e7-c80d350792b1" providerId="ADAL" clId="{295630DE-32DB-4382-B893-D68606A1D2EB}" dt="2023-06-06T09:04:55.906" v="1150" actId="20577"/>
          <ac:spMkLst>
            <pc:docMk/>
            <pc:sldMk cId="1235939421" sldId="286"/>
            <ac:spMk id="2" creationId="{E02567B5-002F-9D03-AE7F-774A4C58CC39}"/>
          </ac:spMkLst>
        </pc:spChg>
        <pc:spChg chg="mod">
          <ac:chgData name="Ajay Rawtani" userId="0ed1dd82-cfa7-416a-a6e7-c80d350792b1" providerId="ADAL" clId="{295630DE-32DB-4382-B893-D68606A1D2EB}" dt="2023-06-06T09:09:27.947" v="1281"/>
          <ac:spMkLst>
            <pc:docMk/>
            <pc:sldMk cId="1235939421" sldId="286"/>
            <ac:spMk id="3" creationId="{6C86F45C-35FF-30EF-12A4-6D8686AA210A}"/>
          </ac:spMkLst>
        </pc:spChg>
      </pc:sldChg>
      <pc:sldMasterChg chg="modTransition modSldLayout">
        <pc:chgData name="Ajay Rawtani" userId="0ed1dd82-cfa7-416a-a6e7-c80d350792b1" providerId="ADAL" clId="{295630DE-32DB-4382-B893-D68606A1D2EB}" dt="2023-06-06T06:57:23.878" v="365"/>
        <pc:sldMasterMkLst>
          <pc:docMk/>
          <pc:sldMasterMk cId="2685744869" sldId="2147483660"/>
        </pc:sldMasterMkLst>
        <pc:sldLayoutChg chg="modTransition">
          <pc:chgData name="Ajay Rawtani" userId="0ed1dd82-cfa7-416a-a6e7-c80d350792b1" providerId="ADAL" clId="{295630DE-32DB-4382-B893-D68606A1D2EB}" dt="2023-06-06T06:57:23.878" v="365"/>
          <pc:sldLayoutMkLst>
            <pc:docMk/>
            <pc:sldMasterMk cId="2685744869" sldId="2147483660"/>
            <pc:sldLayoutMk cId="171901345" sldId="2147483661"/>
          </pc:sldLayoutMkLst>
        </pc:sldLayoutChg>
        <pc:sldLayoutChg chg="modTransition">
          <pc:chgData name="Ajay Rawtani" userId="0ed1dd82-cfa7-416a-a6e7-c80d350792b1" providerId="ADAL" clId="{295630DE-32DB-4382-B893-D68606A1D2EB}" dt="2023-06-06T06:57:23.878" v="365"/>
          <pc:sldLayoutMkLst>
            <pc:docMk/>
            <pc:sldMasterMk cId="2685744869" sldId="2147483660"/>
            <pc:sldLayoutMk cId="1969617586" sldId="2147483662"/>
          </pc:sldLayoutMkLst>
        </pc:sldLayoutChg>
        <pc:sldLayoutChg chg="modTransition">
          <pc:chgData name="Ajay Rawtani" userId="0ed1dd82-cfa7-416a-a6e7-c80d350792b1" providerId="ADAL" clId="{295630DE-32DB-4382-B893-D68606A1D2EB}" dt="2023-06-06T06:57:23.878" v="365"/>
          <pc:sldLayoutMkLst>
            <pc:docMk/>
            <pc:sldMasterMk cId="2685744869" sldId="2147483660"/>
            <pc:sldLayoutMk cId="741247844" sldId="2147483663"/>
          </pc:sldLayoutMkLst>
        </pc:sldLayoutChg>
        <pc:sldLayoutChg chg="modTransition">
          <pc:chgData name="Ajay Rawtani" userId="0ed1dd82-cfa7-416a-a6e7-c80d350792b1" providerId="ADAL" clId="{295630DE-32DB-4382-B893-D68606A1D2EB}" dt="2023-06-06T06:57:23.878" v="365"/>
          <pc:sldLayoutMkLst>
            <pc:docMk/>
            <pc:sldMasterMk cId="2685744869" sldId="2147483660"/>
            <pc:sldLayoutMk cId="2079857623" sldId="2147483664"/>
          </pc:sldLayoutMkLst>
        </pc:sldLayoutChg>
        <pc:sldLayoutChg chg="modTransition">
          <pc:chgData name="Ajay Rawtani" userId="0ed1dd82-cfa7-416a-a6e7-c80d350792b1" providerId="ADAL" clId="{295630DE-32DB-4382-B893-D68606A1D2EB}" dt="2023-06-06T06:57:23.878" v="365"/>
          <pc:sldLayoutMkLst>
            <pc:docMk/>
            <pc:sldMasterMk cId="2685744869" sldId="2147483660"/>
            <pc:sldLayoutMk cId="3817350404" sldId="2147483665"/>
          </pc:sldLayoutMkLst>
        </pc:sldLayoutChg>
        <pc:sldLayoutChg chg="modTransition">
          <pc:chgData name="Ajay Rawtani" userId="0ed1dd82-cfa7-416a-a6e7-c80d350792b1" providerId="ADAL" clId="{295630DE-32DB-4382-B893-D68606A1D2EB}" dt="2023-06-06T06:57:23.878" v="365"/>
          <pc:sldLayoutMkLst>
            <pc:docMk/>
            <pc:sldMasterMk cId="2685744869" sldId="2147483660"/>
            <pc:sldLayoutMk cId="4082371262" sldId="2147483666"/>
          </pc:sldLayoutMkLst>
        </pc:sldLayoutChg>
        <pc:sldLayoutChg chg="modTransition">
          <pc:chgData name="Ajay Rawtani" userId="0ed1dd82-cfa7-416a-a6e7-c80d350792b1" providerId="ADAL" clId="{295630DE-32DB-4382-B893-D68606A1D2EB}" dt="2023-06-06T06:57:23.878" v="365"/>
          <pc:sldLayoutMkLst>
            <pc:docMk/>
            <pc:sldMasterMk cId="2685744869" sldId="2147483660"/>
            <pc:sldLayoutMk cId="1487931540" sldId="2147483667"/>
          </pc:sldLayoutMkLst>
        </pc:sldLayoutChg>
        <pc:sldLayoutChg chg="modTransition">
          <pc:chgData name="Ajay Rawtani" userId="0ed1dd82-cfa7-416a-a6e7-c80d350792b1" providerId="ADAL" clId="{295630DE-32DB-4382-B893-D68606A1D2EB}" dt="2023-06-06T06:57:23.878" v="365"/>
          <pc:sldLayoutMkLst>
            <pc:docMk/>
            <pc:sldMasterMk cId="2685744869" sldId="2147483660"/>
            <pc:sldLayoutMk cId="3100996239" sldId="2147483668"/>
          </pc:sldLayoutMkLst>
        </pc:sldLayoutChg>
        <pc:sldLayoutChg chg="modTransition">
          <pc:chgData name="Ajay Rawtani" userId="0ed1dd82-cfa7-416a-a6e7-c80d350792b1" providerId="ADAL" clId="{295630DE-32DB-4382-B893-D68606A1D2EB}" dt="2023-06-06T06:57:23.878" v="365"/>
          <pc:sldLayoutMkLst>
            <pc:docMk/>
            <pc:sldMasterMk cId="2685744869" sldId="2147483660"/>
            <pc:sldLayoutMk cId="859905104" sldId="2147483669"/>
          </pc:sldLayoutMkLst>
        </pc:sldLayoutChg>
        <pc:sldLayoutChg chg="modTransition">
          <pc:chgData name="Ajay Rawtani" userId="0ed1dd82-cfa7-416a-a6e7-c80d350792b1" providerId="ADAL" clId="{295630DE-32DB-4382-B893-D68606A1D2EB}" dt="2023-06-06T06:57:23.878" v="365"/>
          <pc:sldLayoutMkLst>
            <pc:docMk/>
            <pc:sldMasterMk cId="2685744869" sldId="2147483660"/>
            <pc:sldLayoutMk cId="4224347077" sldId="2147483676"/>
          </pc:sldLayoutMkLst>
        </pc:sldLayoutChg>
        <pc:sldLayoutChg chg="modTransition">
          <pc:chgData name="Ajay Rawtani" userId="0ed1dd82-cfa7-416a-a6e7-c80d350792b1" providerId="ADAL" clId="{295630DE-32DB-4382-B893-D68606A1D2EB}" dt="2023-06-06T06:57:23.878" v="365"/>
          <pc:sldLayoutMkLst>
            <pc:docMk/>
            <pc:sldMasterMk cId="2685744869" sldId="2147483660"/>
            <pc:sldLayoutMk cId="1694497660" sldId="214748367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46CBF8-A9AA-4F4E-BBC4-16F33651B67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FD5990-0EA9-4124-8447-F24408E734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Primary Data-set</a:t>
          </a:r>
          <a:endParaRPr lang="en-US" dirty="0"/>
        </a:p>
      </dgm:t>
    </dgm:pt>
    <dgm:pt modelId="{6C55A13B-AB3B-46F5-A5DA-BCF802218424}" type="parTrans" cxnId="{9F515033-7780-4A9B-B2E0-3F600179756E}">
      <dgm:prSet/>
      <dgm:spPr/>
      <dgm:t>
        <a:bodyPr/>
        <a:lstStyle/>
        <a:p>
          <a:endParaRPr lang="en-US"/>
        </a:p>
      </dgm:t>
    </dgm:pt>
    <dgm:pt modelId="{2F57712F-E057-4C55-8F73-F95BB8435C3F}" type="sibTrans" cxnId="{9F515033-7780-4A9B-B2E0-3F600179756E}">
      <dgm:prSet/>
      <dgm:spPr/>
      <dgm:t>
        <a:bodyPr/>
        <a:lstStyle/>
        <a:p>
          <a:endParaRPr lang="en-US"/>
        </a:p>
      </dgm:t>
    </dgm:pt>
    <dgm:pt modelId="{6D6EED73-C74A-4291-91B4-62ED25122F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Women's Boutique/Fabric Store – focus on Fabric Store</a:t>
          </a:r>
          <a:endParaRPr lang="en-US" dirty="0"/>
        </a:p>
      </dgm:t>
    </dgm:pt>
    <dgm:pt modelId="{1CAFDF15-97AC-4B28-B64E-949314ED6AB1}" type="parTrans" cxnId="{EFAEB706-7A4D-4526-86AF-BFB99B19E1B4}">
      <dgm:prSet/>
      <dgm:spPr/>
      <dgm:t>
        <a:bodyPr/>
        <a:lstStyle/>
        <a:p>
          <a:endParaRPr lang="en-US"/>
        </a:p>
      </dgm:t>
    </dgm:pt>
    <dgm:pt modelId="{2B80B74C-5F18-4413-A590-F2DD82513A88}" type="sibTrans" cxnId="{EFAEB706-7A4D-4526-86AF-BFB99B19E1B4}">
      <dgm:prSet/>
      <dgm:spPr/>
      <dgm:t>
        <a:bodyPr/>
        <a:lstStyle/>
        <a:p>
          <a:endParaRPr lang="en-US"/>
        </a:p>
      </dgm:t>
    </dgm:pt>
    <dgm:pt modelId="{B5DD1EA6-F040-49FC-B299-D1A08723E7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Rows – 8897, 14 columns</a:t>
          </a:r>
          <a:r>
            <a:rPr lang="en-US" dirty="0"/>
            <a:t> (pre-clean)</a:t>
          </a:r>
        </a:p>
      </dgm:t>
    </dgm:pt>
    <dgm:pt modelId="{CA00E24E-ABC3-4C69-B215-D9814E7E77E6}" type="parTrans" cxnId="{EF05DA4D-F878-4470-A0FE-EE86D1ED5F77}">
      <dgm:prSet/>
      <dgm:spPr/>
      <dgm:t>
        <a:bodyPr/>
        <a:lstStyle/>
        <a:p>
          <a:endParaRPr lang="en-US"/>
        </a:p>
      </dgm:t>
    </dgm:pt>
    <dgm:pt modelId="{260097C1-30FE-4000-A03D-7E8BED4BBADE}" type="sibTrans" cxnId="{EF05DA4D-F878-4470-A0FE-EE86D1ED5F77}">
      <dgm:prSet/>
      <dgm:spPr/>
      <dgm:t>
        <a:bodyPr/>
        <a:lstStyle/>
        <a:p>
          <a:endParaRPr lang="en-US"/>
        </a:p>
      </dgm:t>
    </dgm:pt>
    <dgm:pt modelId="{C04E9898-9A59-436B-B0B8-0F73BDFC588C}" type="pres">
      <dgm:prSet presAssocID="{E146CBF8-A9AA-4F4E-BBC4-16F33651B677}" presName="root" presStyleCnt="0">
        <dgm:presLayoutVars>
          <dgm:dir/>
          <dgm:resizeHandles val="exact"/>
        </dgm:presLayoutVars>
      </dgm:prSet>
      <dgm:spPr/>
    </dgm:pt>
    <dgm:pt modelId="{67F3E7A2-0A23-4945-805F-05FB27995C88}" type="pres">
      <dgm:prSet presAssocID="{72FD5990-0EA9-4124-8447-F24408E734CE}" presName="compNode" presStyleCnt="0"/>
      <dgm:spPr/>
    </dgm:pt>
    <dgm:pt modelId="{055E7FBC-C7B3-40F0-AC3F-F72846521840}" type="pres">
      <dgm:prSet presAssocID="{72FD5990-0EA9-4124-8447-F24408E734CE}" presName="iconBgRect" presStyleLbl="bgShp" presStyleIdx="0" presStyleCnt="3"/>
      <dgm:spPr/>
    </dgm:pt>
    <dgm:pt modelId="{C4CF2D73-D023-4FEF-A6ED-3E1D5E2A1D68}" type="pres">
      <dgm:prSet presAssocID="{72FD5990-0EA9-4124-8447-F24408E734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F538623-700F-4616-9720-7B89F76A12C5}" type="pres">
      <dgm:prSet presAssocID="{72FD5990-0EA9-4124-8447-F24408E734CE}" presName="spaceRect" presStyleCnt="0"/>
      <dgm:spPr/>
    </dgm:pt>
    <dgm:pt modelId="{E93759C0-07E5-4358-B37D-0C188D851E54}" type="pres">
      <dgm:prSet presAssocID="{72FD5990-0EA9-4124-8447-F24408E734CE}" presName="textRect" presStyleLbl="revTx" presStyleIdx="0" presStyleCnt="3">
        <dgm:presLayoutVars>
          <dgm:chMax val="1"/>
          <dgm:chPref val="1"/>
        </dgm:presLayoutVars>
      </dgm:prSet>
      <dgm:spPr/>
    </dgm:pt>
    <dgm:pt modelId="{B46A8B01-B324-4092-BD86-922570BB35B2}" type="pres">
      <dgm:prSet presAssocID="{2F57712F-E057-4C55-8F73-F95BB8435C3F}" presName="sibTrans" presStyleCnt="0"/>
      <dgm:spPr/>
    </dgm:pt>
    <dgm:pt modelId="{4BCC0AEF-E65B-4F68-847B-B0D338493745}" type="pres">
      <dgm:prSet presAssocID="{6D6EED73-C74A-4291-91B4-62ED25122F15}" presName="compNode" presStyleCnt="0"/>
      <dgm:spPr/>
    </dgm:pt>
    <dgm:pt modelId="{2B142428-424A-4F6E-A753-F7CA3A2E15A9}" type="pres">
      <dgm:prSet presAssocID="{6D6EED73-C74A-4291-91B4-62ED25122F15}" presName="iconBgRect" presStyleLbl="bgShp" presStyleIdx="1" presStyleCnt="3"/>
      <dgm:spPr/>
    </dgm:pt>
    <dgm:pt modelId="{1EFFF547-AAB0-4CD0-A23D-53DCA935D350}" type="pres">
      <dgm:prSet presAssocID="{6D6EED73-C74A-4291-91B4-62ED25122F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ess"/>
        </a:ext>
      </dgm:extLst>
    </dgm:pt>
    <dgm:pt modelId="{7E3FB9C7-3AA3-40DB-BE79-F69FF31BCD0F}" type="pres">
      <dgm:prSet presAssocID="{6D6EED73-C74A-4291-91B4-62ED25122F15}" presName="spaceRect" presStyleCnt="0"/>
      <dgm:spPr/>
    </dgm:pt>
    <dgm:pt modelId="{FA5A1B88-93CF-47E7-8412-0923D1F6A8FF}" type="pres">
      <dgm:prSet presAssocID="{6D6EED73-C74A-4291-91B4-62ED25122F15}" presName="textRect" presStyleLbl="revTx" presStyleIdx="1" presStyleCnt="3">
        <dgm:presLayoutVars>
          <dgm:chMax val="1"/>
          <dgm:chPref val="1"/>
        </dgm:presLayoutVars>
      </dgm:prSet>
      <dgm:spPr/>
    </dgm:pt>
    <dgm:pt modelId="{F3626499-56BC-4E08-BD68-70FF13236DA2}" type="pres">
      <dgm:prSet presAssocID="{2B80B74C-5F18-4413-A590-F2DD82513A88}" presName="sibTrans" presStyleCnt="0"/>
      <dgm:spPr/>
    </dgm:pt>
    <dgm:pt modelId="{BE868315-5F49-46E4-B696-3C2D9A3DF9B6}" type="pres">
      <dgm:prSet presAssocID="{B5DD1EA6-F040-49FC-B299-D1A08723E7B0}" presName="compNode" presStyleCnt="0"/>
      <dgm:spPr/>
    </dgm:pt>
    <dgm:pt modelId="{EAB26C3E-6C02-4173-AF83-45137A5229AD}" type="pres">
      <dgm:prSet presAssocID="{B5DD1EA6-F040-49FC-B299-D1A08723E7B0}" presName="iconBgRect" presStyleLbl="bgShp" presStyleIdx="2" presStyleCnt="3"/>
      <dgm:spPr/>
    </dgm:pt>
    <dgm:pt modelId="{B8200D4F-7188-404A-BF5F-7DC0111F0A03}" type="pres">
      <dgm:prSet presAssocID="{B5DD1EA6-F040-49FC-B299-D1A08723E7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391F34E4-A92E-4D98-9A83-349DB2C78894}" type="pres">
      <dgm:prSet presAssocID="{B5DD1EA6-F040-49FC-B299-D1A08723E7B0}" presName="spaceRect" presStyleCnt="0"/>
      <dgm:spPr/>
    </dgm:pt>
    <dgm:pt modelId="{88A820B3-9D17-49BB-ACDE-A608173D0406}" type="pres">
      <dgm:prSet presAssocID="{B5DD1EA6-F040-49FC-B299-D1A08723E7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FAEB706-7A4D-4526-86AF-BFB99B19E1B4}" srcId="{E146CBF8-A9AA-4F4E-BBC4-16F33651B677}" destId="{6D6EED73-C74A-4291-91B4-62ED25122F15}" srcOrd="1" destOrd="0" parTransId="{1CAFDF15-97AC-4B28-B64E-949314ED6AB1}" sibTransId="{2B80B74C-5F18-4413-A590-F2DD82513A88}"/>
    <dgm:cxn modelId="{41A6EE06-0C0B-4D6B-A3AE-F41328096D36}" type="presOf" srcId="{B5DD1EA6-F040-49FC-B299-D1A08723E7B0}" destId="{88A820B3-9D17-49BB-ACDE-A608173D0406}" srcOrd="0" destOrd="0" presId="urn:microsoft.com/office/officeart/2018/5/layout/IconCircleLabelList"/>
    <dgm:cxn modelId="{9F515033-7780-4A9B-B2E0-3F600179756E}" srcId="{E146CBF8-A9AA-4F4E-BBC4-16F33651B677}" destId="{72FD5990-0EA9-4124-8447-F24408E734CE}" srcOrd="0" destOrd="0" parTransId="{6C55A13B-AB3B-46F5-A5DA-BCF802218424}" sibTransId="{2F57712F-E057-4C55-8F73-F95BB8435C3F}"/>
    <dgm:cxn modelId="{EF05DA4D-F878-4470-A0FE-EE86D1ED5F77}" srcId="{E146CBF8-A9AA-4F4E-BBC4-16F33651B677}" destId="{B5DD1EA6-F040-49FC-B299-D1A08723E7B0}" srcOrd="2" destOrd="0" parTransId="{CA00E24E-ABC3-4C69-B215-D9814E7E77E6}" sibTransId="{260097C1-30FE-4000-A03D-7E8BED4BBADE}"/>
    <dgm:cxn modelId="{2F2BCC72-B631-438A-91CF-96BC4CE6B192}" type="presOf" srcId="{E146CBF8-A9AA-4F4E-BBC4-16F33651B677}" destId="{C04E9898-9A59-436B-B0B8-0F73BDFC588C}" srcOrd="0" destOrd="0" presId="urn:microsoft.com/office/officeart/2018/5/layout/IconCircleLabelList"/>
    <dgm:cxn modelId="{36F2B1E7-6DD1-4F05-8F5D-BDCF09F78D64}" type="presOf" srcId="{72FD5990-0EA9-4124-8447-F24408E734CE}" destId="{E93759C0-07E5-4358-B37D-0C188D851E54}" srcOrd="0" destOrd="0" presId="urn:microsoft.com/office/officeart/2018/5/layout/IconCircleLabelList"/>
    <dgm:cxn modelId="{4B5776EB-FF02-4082-A0D3-A7D35F6E3F79}" type="presOf" srcId="{6D6EED73-C74A-4291-91B4-62ED25122F15}" destId="{FA5A1B88-93CF-47E7-8412-0923D1F6A8FF}" srcOrd="0" destOrd="0" presId="urn:microsoft.com/office/officeart/2018/5/layout/IconCircleLabelList"/>
    <dgm:cxn modelId="{2F81381B-240C-4D8B-8BD2-B5E0F696894A}" type="presParOf" srcId="{C04E9898-9A59-436B-B0B8-0F73BDFC588C}" destId="{67F3E7A2-0A23-4945-805F-05FB27995C88}" srcOrd="0" destOrd="0" presId="urn:microsoft.com/office/officeart/2018/5/layout/IconCircleLabelList"/>
    <dgm:cxn modelId="{EF5D34F7-D6FE-43EE-8974-937951307D92}" type="presParOf" srcId="{67F3E7A2-0A23-4945-805F-05FB27995C88}" destId="{055E7FBC-C7B3-40F0-AC3F-F72846521840}" srcOrd="0" destOrd="0" presId="urn:microsoft.com/office/officeart/2018/5/layout/IconCircleLabelList"/>
    <dgm:cxn modelId="{BB6C4773-C5C6-452E-8345-20704DF9A13B}" type="presParOf" srcId="{67F3E7A2-0A23-4945-805F-05FB27995C88}" destId="{C4CF2D73-D023-4FEF-A6ED-3E1D5E2A1D68}" srcOrd="1" destOrd="0" presId="urn:microsoft.com/office/officeart/2018/5/layout/IconCircleLabelList"/>
    <dgm:cxn modelId="{8BAF50EA-C5A9-478A-A5B4-F6D3D1EDC082}" type="presParOf" srcId="{67F3E7A2-0A23-4945-805F-05FB27995C88}" destId="{2F538623-700F-4616-9720-7B89F76A12C5}" srcOrd="2" destOrd="0" presId="urn:microsoft.com/office/officeart/2018/5/layout/IconCircleLabelList"/>
    <dgm:cxn modelId="{6297C396-47EA-4696-918E-89B1ED6DDB9C}" type="presParOf" srcId="{67F3E7A2-0A23-4945-805F-05FB27995C88}" destId="{E93759C0-07E5-4358-B37D-0C188D851E54}" srcOrd="3" destOrd="0" presId="urn:microsoft.com/office/officeart/2018/5/layout/IconCircleLabelList"/>
    <dgm:cxn modelId="{55398326-C63E-4598-858C-B9D13ABF59D6}" type="presParOf" srcId="{C04E9898-9A59-436B-B0B8-0F73BDFC588C}" destId="{B46A8B01-B324-4092-BD86-922570BB35B2}" srcOrd="1" destOrd="0" presId="urn:microsoft.com/office/officeart/2018/5/layout/IconCircleLabelList"/>
    <dgm:cxn modelId="{1E159B7B-1F45-43AD-B7FF-BD5C398C92B9}" type="presParOf" srcId="{C04E9898-9A59-436B-B0B8-0F73BDFC588C}" destId="{4BCC0AEF-E65B-4F68-847B-B0D338493745}" srcOrd="2" destOrd="0" presId="urn:microsoft.com/office/officeart/2018/5/layout/IconCircleLabelList"/>
    <dgm:cxn modelId="{0B8CEFC8-4A05-4825-8585-E612443D041D}" type="presParOf" srcId="{4BCC0AEF-E65B-4F68-847B-B0D338493745}" destId="{2B142428-424A-4F6E-A753-F7CA3A2E15A9}" srcOrd="0" destOrd="0" presId="urn:microsoft.com/office/officeart/2018/5/layout/IconCircleLabelList"/>
    <dgm:cxn modelId="{D76B78CB-5557-4077-8880-8473956D5280}" type="presParOf" srcId="{4BCC0AEF-E65B-4F68-847B-B0D338493745}" destId="{1EFFF547-AAB0-4CD0-A23D-53DCA935D350}" srcOrd="1" destOrd="0" presId="urn:microsoft.com/office/officeart/2018/5/layout/IconCircleLabelList"/>
    <dgm:cxn modelId="{C3FA45A9-5A15-48FA-95BC-B897910BAF23}" type="presParOf" srcId="{4BCC0AEF-E65B-4F68-847B-B0D338493745}" destId="{7E3FB9C7-3AA3-40DB-BE79-F69FF31BCD0F}" srcOrd="2" destOrd="0" presId="urn:microsoft.com/office/officeart/2018/5/layout/IconCircleLabelList"/>
    <dgm:cxn modelId="{822A255C-6F1B-44C8-AAD5-BBD36497B7F2}" type="presParOf" srcId="{4BCC0AEF-E65B-4F68-847B-B0D338493745}" destId="{FA5A1B88-93CF-47E7-8412-0923D1F6A8FF}" srcOrd="3" destOrd="0" presId="urn:microsoft.com/office/officeart/2018/5/layout/IconCircleLabelList"/>
    <dgm:cxn modelId="{F05B6350-BFEA-4579-BDF3-9C10E9007ABF}" type="presParOf" srcId="{C04E9898-9A59-436B-B0B8-0F73BDFC588C}" destId="{F3626499-56BC-4E08-BD68-70FF13236DA2}" srcOrd="3" destOrd="0" presId="urn:microsoft.com/office/officeart/2018/5/layout/IconCircleLabelList"/>
    <dgm:cxn modelId="{181D3CB8-4F68-4604-AACA-A6FE62A5865B}" type="presParOf" srcId="{C04E9898-9A59-436B-B0B8-0F73BDFC588C}" destId="{BE868315-5F49-46E4-B696-3C2D9A3DF9B6}" srcOrd="4" destOrd="0" presId="urn:microsoft.com/office/officeart/2018/5/layout/IconCircleLabelList"/>
    <dgm:cxn modelId="{BD9D8836-B8C9-40BE-9B87-E2800D3D31C6}" type="presParOf" srcId="{BE868315-5F49-46E4-B696-3C2D9A3DF9B6}" destId="{EAB26C3E-6C02-4173-AF83-45137A5229AD}" srcOrd="0" destOrd="0" presId="urn:microsoft.com/office/officeart/2018/5/layout/IconCircleLabelList"/>
    <dgm:cxn modelId="{5CE06513-A83D-443F-A57D-76194B30DECC}" type="presParOf" srcId="{BE868315-5F49-46E4-B696-3C2D9A3DF9B6}" destId="{B8200D4F-7188-404A-BF5F-7DC0111F0A03}" srcOrd="1" destOrd="0" presId="urn:microsoft.com/office/officeart/2018/5/layout/IconCircleLabelList"/>
    <dgm:cxn modelId="{DF0C2BD7-E3CD-4B24-8AA6-8692D6171AC7}" type="presParOf" srcId="{BE868315-5F49-46E4-B696-3C2D9A3DF9B6}" destId="{391F34E4-A92E-4D98-9A83-349DB2C78894}" srcOrd="2" destOrd="0" presId="urn:microsoft.com/office/officeart/2018/5/layout/IconCircleLabelList"/>
    <dgm:cxn modelId="{DBBEA1DC-2A74-425C-AB31-2CAC4CE6FF17}" type="presParOf" srcId="{BE868315-5F49-46E4-B696-3C2D9A3DF9B6}" destId="{88A820B3-9D17-49BB-ACDE-A608173D040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46CBF8-A9AA-4F4E-BBC4-16F33651B67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FD5990-0EA9-4124-8447-F24408E734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Primary Data-set</a:t>
          </a:r>
          <a:endParaRPr lang="en-US" dirty="0"/>
        </a:p>
      </dgm:t>
    </dgm:pt>
    <dgm:pt modelId="{6C55A13B-AB3B-46F5-A5DA-BCF802218424}" type="parTrans" cxnId="{9F515033-7780-4A9B-B2E0-3F600179756E}">
      <dgm:prSet/>
      <dgm:spPr/>
      <dgm:t>
        <a:bodyPr/>
        <a:lstStyle/>
        <a:p>
          <a:endParaRPr lang="en-US"/>
        </a:p>
      </dgm:t>
    </dgm:pt>
    <dgm:pt modelId="{2F57712F-E057-4C55-8F73-F95BB8435C3F}" type="sibTrans" cxnId="{9F515033-7780-4A9B-B2E0-3F600179756E}">
      <dgm:prSet/>
      <dgm:spPr/>
      <dgm:t>
        <a:bodyPr/>
        <a:lstStyle/>
        <a:p>
          <a:endParaRPr lang="en-US"/>
        </a:p>
      </dgm:t>
    </dgm:pt>
    <dgm:pt modelId="{6D6EED73-C74A-4291-91B4-62ED25122F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Women's Boutique/Fabric Store – focus on Fabric Store</a:t>
          </a:r>
          <a:endParaRPr lang="en-US" dirty="0"/>
        </a:p>
      </dgm:t>
    </dgm:pt>
    <dgm:pt modelId="{1CAFDF15-97AC-4B28-B64E-949314ED6AB1}" type="parTrans" cxnId="{EFAEB706-7A4D-4526-86AF-BFB99B19E1B4}">
      <dgm:prSet/>
      <dgm:spPr/>
      <dgm:t>
        <a:bodyPr/>
        <a:lstStyle/>
        <a:p>
          <a:endParaRPr lang="en-US"/>
        </a:p>
      </dgm:t>
    </dgm:pt>
    <dgm:pt modelId="{2B80B74C-5F18-4413-A590-F2DD82513A88}" type="sibTrans" cxnId="{EFAEB706-7A4D-4526-86AF-BFB99B19E1B4}">
      <dgm:prSet/>
      <dgm:spPr/>
      <dgm:t>
        <a:bodyPr/>
        <a:lstStyle/>
        <a:p>
          <a:endParaRPr lang="en-US"/>
        </a:p>
      </dgm:t>
    </dgm:pt>
    <dgm:pt modelId="{B5DD1EA6-F040-49FC-B299-D1A08723E7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Rows – 6309, 14 columns</a:t>
          </a:r>
          <a:r>
            <a:rPr lang="en-US" dirty="0"/>
            <a:t> (post-clean)</a:t>
          </a:r>
        </a:p>
      </dgm:t>
    </dgm:pt>
    <dgm:pt modelId="{CA00E24E-ABC3-4C69-B215-D9814E7E77E6}" type="parTrans" cxnId="{EF05DA4D-F878-4470-A0FE-EE86D1ED5F77}">
      <dgm:prSet/>
      <dgm:spPr/>
      <dgm:t>
        <a:bodyPr/>
        <a:lstStyle/>
        <a:p>
          <a:endParaRPr lang="en-US"/>
        </a:p>
      </dgm:t>
    </dgm:pt>
    <dgm:pt modelId="{260097C1-30FE-4000-A03D-7E8BED4BBADE}" type="sibTrans" cxnId="{EF05DA4D-F878-4470-A0FE-EE86D1ED5F77}">
      <dgm:prSet/>
      <dgm:spPr/>
      <dgm:t>
        <a:bodyPr/>
        <a:lstStyle/>
        <a:p>
          <a:endParaRPr lang="en-US"/>
        </a:p>
      </dgm:t>
    </dgm:pt>
    <dgm:pt modelId="{C04E9898-9A59-436B-B0B8-0F73BDFC588C}" type="pres">
      <dgm:prSet presAssocID="{E146CBF8-A9AA-4F4E-BBC4-16F33651B677}" presName="root" presStyleCnt="0">
        <dgm:presLayoutVars>
          <dgm:dir/>
          <dgm:resizeHandles val="exact"/>
        </dgm:presLayoutVars>
      </dgm:prSet>
      <dgm:spPr/>
    </dgm:pt>
    <dgm:pt modelId="{67F3E7A2-0A23-4945-805F-05FB27995C88}" type="pres">
      <dgm:prSet presAssocID="{72FD5990-0EA9-4124-8447-F24408E734CE}" presName="compNode" presStyleCnt="0"/>
      <dgm:spPr/>
    </dgm:pt>
    <dgm:pt modelId="{055E7FBC-C7B3-40F0-AC3F-F72846521840}" type="pres">
      <dgm:prSet presAssocID="{72FD5990-0EA9-4124-8447-F24408E734CE}" presName="iconBgRect" presStyleLbl="bgShp" presStyleIdx="0" presStyleCnt="3"/>
      <dgm:spPr/>
    </dgm:pt>
    <dgm:pt modelId="{C4CF2D73-D023-4FEF-A6ED-3E1D5E2A1D68}" type="pres">
      <dgm:prSet presAssocID="{72FD5990-0EA9-4124-8447-F24408E734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F538623-700F-4616-9720-7B89F76A12C5}" type="pres">
      <dgm:prSet presAssocID="{72FD5990-0EA9-4124-8447-F24408E734CE}" presName="spaceRect" presStyleCnt="0"/>
      <dgm:spPr/>
    </dgm:pt>
    <dgm:pt modelId="{E93759C0-07E5-4358-B37D-0C188D851E54}" type="pres">
      <dgm:prSet presAssocID="{72FD5990-0EA9-4124-8447-F24408E734CE}" presName="textRect" presStyleLbl="revTx" presStyleIdx="0" presStyleCnt="3">
        <dgm:presLayoutVars>
          <dgm:chMax val="1"/>
          <dgm:chPref val="1"/>
        </dgm:presLayoutVars>
      </dgm:prSet>
      <dgm:spPr/>
    </dgm:pt>
    <dgm:pt modelId="{B46A8B01-B324-4092-BD86-922570BB35B2}" type="pres">
      <dgm:prSet presAssocID="{2F57712F-E057-4C55-8F73-F95BB8435C3F}" presName="sibTrans" presStyleCnt="0"/>
      <dgm:spPr/>
    </dgm:pt>
    <dgm:pt modelId="{4BCC0AEF-E65B-4F68-847B-B0D338493745}" type="pres">
      <dgm:prSet presAssocID="{6D6EED73-C74A-4291-91B4-62ED25122F15}" presName="compNode" presStyleCnt="0"/>
      <dgm:spPr/>
    </dgm:pt>
    <dgm:pt modelId="{2B142428-424A-4F6E-A753-F7CA3A2E15A9}" type="pres">
      <dgm:prSet presAssocID="{6D6EED73-C74A-4291-91B4-62ED25122F15}" presName="iconBgRect" presStyleLbl="bgShp" presStyleIdx="1" presStyleCnt="3"/>
      <dgm:spPr/>
    </dgm:pt>
    <dgm:pt modelId="{1EFFF547-AAB0-4CD0-A23D-53DCA935D350}" type="pres">
      <dgm:prSet presAssocID="{6D6EED73-C74A-4291-91B4-62ED25122F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ess"/>
        </a:ext>
      </dgm:extLst>
    </dgm:pt>
    <dgm:pt modelId="{7E3FB9C7-3AA3-40DB-BE79-F69FF31BCD0F}" type="pres">
      <dgm:prSet presAssocID="{6D6EED73-C74A-4291-91B4-62ED25122F15}" presName="spaceRect" presStyleCnt="0"/>
      <dgm:spPr/>
    </dgm:pt>
    <dgm:pt modelId="{FA5A1B88-93CF-47E7-8412-0923D1F6A8FF}" type="pres">
      <dgm:prSet presAssocID="{6D6EED73-C74A-4291-91B4-62ED25122F15}" presName="textRect" presStyleLbl="revTx" presStyleIdx="1" presStyleCnt="3">
        <dgm:presLayoutVars>
          <dgm:chMax val="1"/>
          <dgm:chPref val="1"/>
        </dgm:presLayoutVars>
      </dgm:prSet>
      <dgm:spPr/>
    </dgm:pt>
    <dgm:pt modelId="{F3626499-56BC-4E08-BD68-70FF13236DA2}" type="pres">
      <dgm:prSet presAssocID="{2B80B74C-5F18-4413-A590-F2DD82513A88}" presName="sibTrans" presStyleCnt="0"/>
      <dgm:spPr/>
    </dgm:pt>
    <dgm:pt modelId="{BE868315-5F49-46E4-B696-3C2D9A3DF9B6}" type="pres">
      <dgm:prSet presAssocID="{B5DD1EA6-F040-49FC-B299-D1A08723E7B0}" presName="compNode" presStyleCnt="0"/>
      <dgm:spPr/>
    </dgm:pt>
    <dgm:pt modelId="{EAB26C3E-6C02-4173-AF83-45137A5229AD}" type="pres">
      <dgm:prSet presAssocID="{B5DD1EA6-F040-49FC-B299-D1A08723E7B0}" presName="iconBgRect" presStyleLbl="bgShp" presStyleIdx="2" presStyleCnt="3"/>
      <dgm:spPr/>
    </dgm:pt>
    <dgm:pt modelId="{B8200D4F-7188-404A-BF5F-7DC0111F0A03}" type="pres">
      <dgm:prSet presAssocID="{B5DD1EA6-F040-49FC-B299-D1A08723E7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391F34E4-A92E-4D98-9A83-349DB2C78894}" type="pres">
      <dgm:prSet presAssocID="{B5DD1EA6-F040-49FC-B299-D1A08723E7B0}" presName="spaceRect" presStyleCnt="0"/>
      <dgm:spPr/>
    </dgm:pt>
    <dgm:pt modelId="{88A820B3-9D17-49BB-ACDE-A608173D0406}" type="pres">
      <dgm:prSet presAssocID="{B5DD1EA6-F040-49FC-B299-D1A08723E7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FAEB706-7A4D-4526-86AF-BFB99B19E1B4}" srcId="{E146CBF8-A9AA-4F4E-BBC4-16F33651B677}" destId="{6D6EED73-C74A-4291-91B4-62ED25122F15}" srcOrd="1" destOrd="0" parTransId="{1CAFDF15-97AC-4B28-B64E-949314ED6AB1}" sibTransId="{2B80B74C-5F18-4413-A590-F2DD82513A88}"/>
    <dgm:cxn modelId="{41A6EE06-0C0B-4D6B-A3AE-F41328096D36}" type="presOf" srcId="{B5DD1EA6-F040-49FC-B299-D1A08723E7B0}" destId="{88A820B3-9D17-49BB-ACDE-A608173D0406}" srcOrd="0" destOrd="0" presId="urn:microsoft.com/office/officeart/2018/5/layout/IconCircleLabelList"/>
    <dgm:cxn modelId="{9F515033-7780-4A9B-B2E0-3F600179756E}" srcId="{E146CBF8-A9AA-4F4E-BBC4-16F33651B677}" destId="{72FD5990-0EA9-4124-8447-F24408E734CE}" srcOrd="0" destOrd="0" parTransId="{6C55A13B-AB3B-46F5-A5DA-BCF802218424}" sibTransId="{2F57712F-E057-4C55-8F73-F95BB8435C3F}"/>
    <dgm:cxn modelId="{EF05DA4D-F878-4470-A0FE-EE86D1ED5F77}" srcId="{E146CBF8-A9AA-4F4E-BBC4-16F33651B677}" destId="{B5DD1EA6-F040-49FC-B299-D1A08723E7B0}" srcOrd="2" destOrd="0" parTransId="{CA00E24E-ABC3-4C69-B215-D9814E7E77E6}" sibTransId="{260097C1-30FE-4000-A03D-7E8BED4BBADE}"/>
    <dgm:cxn modelId="{2F2BCC72-B631-438A-91CF-96BC4CE6B192}" type="presOf" srcId="{E146CBF8-A9AA-4F4E-BBC4-16F33651B677}" destId="{C04E9898-9A59-436B-B0B8-0F73BDFC588C}" srcOrd="0" destOrd="0" presId="urn:microsoft.com/office/officeart/2018/5/layout/IconCircleLabelList"/>
    <dgm:cxn modelId="{36F2B1E7-6DD1-4F05-8F5D-BDCF09F78D64}" type="presOf" srcId="{72FD5990-0EA9-4124-8447-F24408E734CE}" destId="{E93759C0-07E5-4358-B37D-0C188D851E54}" srcOrd="0" destOrd="0" presId="urn:microsoft.com/office/officeart/2018/5/layout/IconCircleLabelList"/>
    <dgm:cxn modelId="{4B5776EB-FF02-4082-A0D3-A7D35F6E3F79}" type="presOf" srcId="{6D6EED73-C74A-4291-91B4-62ED25122F15}" destId="{FA5A1B88-93CF-47E7-8412-0923D1F6A8FF}" srcOrd="0" destOrd="0" presId="urn:microsoft.com/office/officeart/2018/5/layout/IconCircleLabelList"/>
    <dgm:cxn modelId="{2F81381B-240C-4D8B-8BD2-B5E0F696894A}" type="presParOf" srcId="{C04E9898-9A59-436B-B0B8-0F73BDFC588C}" destId="{67F3E7A2-0A23-4945-805F-05FB27995C88}" srcOrd="0" destOrd="0" presId="urn:microsoft.com/office/officeart/2018/5/layout/IconCircleLabelList"/>
    <dgm:cxn modelId="{EF5D34F7-D6FE-43EE-8974-937951307D92}" type="presParOf" srcId="{67F3E7A2-0A23-4945-805F-05FB27995C88}" destId="{055E7FBC-C7B3-40F0-AC3F-F72846521840}" srcOrd="0" destOrd="0" presId="urn:microsoft.com/office/officeart/2018/5/layout/IconCircleLabelList"/>
    <dgm:cxn modelId="{BB6C4773-C5C6-452E-8345-20704DF9A13B}" type="presParOf" srcId="{67F3E7A2-0A23-4945-805F-05FB27995C88}" destId="{C4CF2D73-D023-4FEF-A6ED-3E1D5E2A1D68}" srcOrd="1" destOrd="0" presId="urn:microsoft.com/office/officeart/2018/5/layout/IconCircleLabelList"/>
    <dgm:cxn modelId="{8BAF50EA-C5A9-478A-A5B4-F6D3D1EDC082}" type="presParOf" srcId="{67F3E7A2-0A23-4945-805F-05FB27995C88}" destId="{2F538623-700F-4616-9720-7B89F76A12C5}" srcOrd="2" destOrd="0" presId="urn:microsoft.com/office/officeart/2018/5/layout/IconCircleLabelList"/>
    <dgm:cxn modelId="{6297C396-47EA-4696-918E-89B1ED6DDB9C}" type="presParOf" srcId="{67F3E7A2-0A23-4945-805F-05FB27995C88}" destId="{E93759C0-07E5-4358-B37D-0C188D851E54}" srcOrd="3" destOrd="0" presId="urn:microsoft.com/office/officeart/2018/5/layout/IconCircleLabelList"/>
    <dgm:cxn modelId="{55398326-C63E-4598-858C-B9D13ABF59D6}" type="presParOf" srcId="{C04E9898-9A59-436B-B0B8-0F73BDFC588C}" destId="{B46A8B01-B324-4092-BD86-922570BB35B2}" srcOrd="1" destOrd="0" presId="urn:microsoft.com/office/officeart/2018/5/layout/IconCircleLabelList"/>
    <dgm:cxn modelId="{1E159B7B-1F45-43AD-B7FF-BD5C398C92B9}" type="presParOf" srcId="{C04E9898-9A59-436B-B0B8-0F73BDFC588C}" destId="{4BCC0AEF-E65B-4F68-847B-B0D338493745}" srcOrd="2" destOrd="0" presId="urn:microsoft.com/office/officeart/2018/5/layout/IconCircleLabelList"/>
    <dgm:cxn modelId="{0B8CEFC8-4A05-4825-8585-E612443D041D}" type="presParOf" srcId="{4BCC0AEF-E65B-4F68-847B-B0D338493745}" destId="{2B142428-424A-4F6E-A753-F7CA3A2E15A9}" srcOrd="0" destOrd="0" presId="urn:microsoft.com/office/officeart/2018/5/layout/IconCircleLabelList"/>
    <dgm:cxn modelId="{D76B78CB-5557-4077-8880-8473956D5280}" type="presParOf" srcId="{4BCC0AEF-E65B-4F68-847B-B0D338493745}" destId="{1EFFF547-AAB0-4CD0-A23D-53DCA935D350}" srcOrd="1" destOrd="0" presId="urn:microsoft.com/office/officeart/2018/5/layout/IconCircleLabelList"/>
    <dgm:cxn modelId="{C3FA45A9-5A15-48FA-95BC-B897910BAF23}" type="presParOf" srcId="{4BCC0AEF-E65B-4F68-847B-B0D338493745}" destId="{7E3FB9C7-3AA3-40DB-BE79-F69FF31BCD0F}" srcOrd="2" destOrd="0" presId="urn:microsoft.com/office/officeart/2018/5/layout/IconCircleLabelList"/>
    <dgm:cxn modelId="{822A255C-6F1B-44C8-AAD5-BBD36497B7F2}" type="presParOf" srcId="{4BCC0AEF-E65B-4F68-847B-B0D338493745}" destId="{FA5A1B88-93CF-47E7-8412-0923D1F6A8FF}" srcOrd="3" destOrd="0" presId="urn:microsoft.com/office/officeart/2018/5/layout/IconCircleLabelList"/>
    <dgm:cxn modelId="{F05B6350-BFEA-4579-BDF3-9C10E9007ABF}" type="presParOf" srcId="{C04E9898-9A59-436B-B0B8-0F73BDFC588C}" destId="{F3626499-56BC-4E08-BD68-70FF13236DA2}" srcOrd="3" destOrd="0" presId="urn:microsoft.com/office/officeart/2018/5/layout/IconCircleLabelList"/>
    <dgm:cxn modelId="{181D3CB8-4F68-4604-AACA-A6FE62A5865B}" type="presParOf" srcId="{C04E9898-9A59-436B-B0B8-0F73BDFC588C}" destId="{BE868315-5F49-46E4-B696-3C2D9A3DF9B6}" srcOrd="4" destOrd="0" presId="urn:microsoft.com/office/officeart/2018/5/layout/IconCircleLabelList"/>
    <dgm:cxn modelId="{BD9D8836-B8C9-40BE-9B87-E2800D3D31C6}" type="presParOf" srcId="{BE868315-5F49-46E4-B696-3C2D9A3DF9B6}" destId="{EAB26C3E-6C02-4173-AF83-45137A5229AD}" srcOrd="0" destOrd="0" presId="urn:microsoft.com/office/officeart/2018/5/layout/IconCircleLabelList"/>
    <dgm:cxn modelId="{5CE06513-A83D-443F-A57D-76194B30DECC}" type="presParOf" srcId="{BE868315-5F49-46E4-B696-3C2D9A3DF9B6}" destId="{B8200D4F-7188-404A-BF5F-7DC0111F0A03}" srcOrd="1" destOrd="0" presId="urn:microsoft.com/office/officeart/2018/5/layout/IconCircleLabelList"/>
    <dgm:cxn modelId="{DF0C2BD7-E3CD-4B24-8AA6-8692D6171AC7}" type="presParOf" srcId="{BE868315-5F49-46E4-B696-3C2D9A3DF9B6}" destId="{391F34E4-A92E-4D98-9A83-349DB2C78894}" srcOrd="2" destOrd="0" presId="urn:microsoft.com/office/officeart/2018/5/layout/IconCircleLabelList"/>
    <dgm:cxn modelId="{DBBEA1DC-2A74-425C-AB31-2CAC4CE6FF17}" type="presParOf" srcId="{BE868315-5F49-46E4-B696-3C2D9A3DF9B6}" destId="{88A820B3-9D17-49BB-ACDE-A608173D040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E7FBC-C7B3-40F0-AC3F-F72846521840}">
      <dsp:nvSpPr>
        <dsp:cNvPr id="0" name=""/>
        <dsp:cNvSpPr/>
      </dsp:nvSpPr>
      <dsp:spPr>
        <a:xfrm>
          <a:off x="2638447" y="1040"/>
          <a:ext cx="928582" cy="9285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F2D73-D023-4FEF-A6ED-3E1D5E2A1D68}">
      <dsp:nvSpPr>
        <dsp:cNvPr id="0" name=""/>
        <dsp:cNvSpPr/>
      </dsp:nvSpPr>
      <dsp:spPr>
        <a:xfrm>
          <a:off x="2836341" y="198935"/>
          <a:ext cx="532792" cy="532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759C0-07E5-4358-B37D-0C188D851E54}">
      <dsp:nvSpPr>
        <dsp:cNvPr id="0" name=""/>
        <dsp:cNvSpPr/>
      </dsp:nvSpPr>
      <dsp:spPr>
        <a:xfrm>
          <a:off x="2341605" y="1218853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/>
            <a:t>Primary Data-set</a:t>
          </a:r>
          <a:endParaRPr lang="en-US" sz="1100" kern="1200" dirty="0"/>
        </a:p>
      </dsp:txBody>
      <dsp:txXfrm>
        <a:off x="2341605" y="1218853"/>
        <a:ext cx="1522265" cy="608906"/>
      </dsp:txXfrm>
    </dsp:sp>
    <dsp:sp modelId="{2B142428-424A-4F6E-A753-F7CA3A2E15A9}">
      <dsp:nvSpPr>
        <dsp:cNvPr id="0" name=""/>
        <dsp:cNvSpPr/>
      </dsp:nvSpPr>
      <dsp:spPr>
        <a:xfrm>
          <a:off x="4427109" y="1040"/>
          <a:ext cx="928582" cy="9285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FF547-AAB0-4CD0-A23D-53DCA935D350}">
      <dsp:nvSpPr>
        <dsp:cNvPr id="0" name=""/>
        <dsp:cNvSpPr/>
      </dsp:nvSpPr>
      <dsp:spPr>
        <a:xfrm>
          <a:off x="4625004" y="198935"/>
          <a:ext cx="532792" cy="532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A1B88-93CF-47E7-8412-0923D1F6A8FF}">
      <dsp:nvSpPr>
        <dsp:cNvPr id="0" name=""/>
        <dsp:cNvSpPr/>
      </dsp:nvSpPr>
      <dsp:spPr>
        <a:xfrm>
          <a:off x="4130267" y="1218853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/>
            <a:t>Women's Boutique/Fabric Store – focus on Fabric Store</a:t>
          </a:r>
          <a:endParaRPr lang="en-US" sz="1100" kern="1200" dirty="0"/>
        </a:p>
      </dsp:txBody>
      <dsp:txXfrm>
        <a:off x="4130267" y="1218853"/>
        <a:ext cx="1522265" cy="608906"/>
      </dsp:txXfrm>
    </dsp:sp>
    <dsp:sp modelId="{EAB26C3E-6C02-4173-AF83-45137A5229AD}">
      <dsp:nvSpPr>
        <dsp:cNvPr id="0" name=""/>
        <dsp:cNvSpPr/>
      </dsp:nvSpPr>
      <dsp:spPr>
        <a:xfrm>
          <a:off x="6215771" y="1040"/>
          <a:ext cx="928582" cy="9285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00D4F-7188-404A-BF5F-7DC0111F0A03}">
      <dsp:nvSpPr>
        <dsp:cNvPr id="0" name=""/>
        <dsp:cNvSpPr/>
      </dsp:nvSpPr>
      <dsp:spPr>
        <a:xfrm>
          <a:off x="6413666" y="198935"/>
          <a:ext cx="532792" cy="532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820B3-9D17-49BB-ACDE-A608173D0406}">
      <dsp:nvSpPr>
        <dsp:cNvPr id="0" name=""/>
        <dsp:cNvSpPr/>
      </dsp:nvSpPr>
      <dsp:spPr>
        <a:xfrm>
          <a:off x="5918929" y="1218853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/>
            <a:t>Rows – 8897, 14 columns</a:t>
          </a:r>
          <a:r>
            <a:rPr lang="en-US" sz="1100" kern="1200" dirty="0"/>
            <a:t> (pre-clean)</a:t>
          </a:r>
        </a:p>
      </dsp:txBody>
      <dsp:txXfrm>
        <a:off x="5918929" y="1218853"/>
        <a:ext cx="1522265" cy="608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E7FBC-C7B3-40F0-AC3F-F72846521840}">
      <dsp:nvSpPr>
        <dsp:cNvPr id="0" name=""/>
        <dsp:cNvSpPr/>
      </dsp:nvSpPr>
      <dsp:spPr>
        <a:xfrm>
          <a:off x="2638447" y="1040"/>
          <a:ext cx="928582" cy="9285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F2D73-D023-4FEF-A6ED-3E1D5E2A1D68}">
      <dsp:nvSpPr>
        <dsp:cNvPr id="0" name=""/>
        <dsp:cNvSpPr/>
      </dsp:nvSpPr>
      <dsp:spPr>
        <a:xfrm>
          <a:off x="2836341" y="198935"/>
          <a:ext cx="532792" cy="532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759C0-07E5-4358-B37D-0C188D851E54}">
      <dsp:nvSpPr>
        <dsp:cNvPr id="0" name=""/>
        <dsp:cNvSpPr/>
      </dsp:nvSpPr>
      <dsp:spPr>
        <a:xfrm>
          <a:off x="2341605" y="1218853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/>
            <a:t>Primary Data-set</a:t>
          </a:r>
          <a:endParaRPr lang="en-US" sz="1100" kern="1200" dirty="0"/>
        </a:p>
      </dsp:txBody>
      <dsp:txXfrm>
        <a:off x="2341605" y="1218853"/>
        <a:ext cx="1522265" cy="608906"/>
      </dsp:txXfrm>
    </dsp:sp>
    <dsp:sp modelId="{2B142428-424A-4F6E-A753-F7CA3A2E15A9}">
      <dsp:nvSpPr>
        <dsp:cNvPr id="0" name=""/>
        <dsp:cNvSpPr/>
      </dsp:nvSpPr>
      <dsp:spPr>
        <a:xfrm>
          <a:off x="4427109" y="1040"/>
          <a:ext cx="928582" cy="9285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FF547-AAB0-4CD0-A23D-53DCA935D350}">
      <dsp:nvSpPr>
        <dsp:cNvPr id="0" name=""/>
        <dsp:cNvSpPr/>
      </dsp:nvSpPr>
      <dsp:spPr>
        <a:xfrm>
          <a:off x="4625004" y="198935"/>
          <a:ext cx="532792" cy="532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A1B88-93CF-47E7-8412-0923D1F6A8FF}">
      <dsp:nvSpPr>
        <dsp:cNvPr id="0" name=""/>
        <dsp:cNvSpPr/>
      </dsp:nvSpPr>
      <dsp:spPr>
        <a:xfrm>
          <a:off x="4130267" y="1218853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/>
            <a:t>Women's Boutique/Fabric Store – focus on Fabric Store</a:t>
          </a:r>
          <a:endParaRPr lang="en-US" sz="1100" kern="1200" dirty="0"/>
        </a:p>
      </dsp:txBody>
      <dsp:txXfrm>
        <a:off x="4130267" y="1218853"/>
        <a:ext cx="1522265" cy="608906"/>
      </dsp:txXfrm>
    </dsp:sp>
    <dsp:sp modelId="{EAB26C3E-6C02-4173-AF83-45137A5229AD}">
      <dsp:nvSpPr>
        <dsp:cNvPr id="0" name=""/>
        <dsp:cNvSpPr/>
      </dsp:nvSpPr>
      <dsp:spPr>
        <a:xfrm>
          <a:off x="6215771" y="1040"/>
          <a:ext cx="928582" cy="9285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00D4F-7188-404A-BF5F-7DC0111F0A03}">
      <dsp:nvSpPr>
        <dsp:cNvPr id="0" name=""/>
        <dsp:cNvSpPr/>
      </dsp:nvSpPr>
      <dsp:spPr>
        <a:xfrm>
          <a:off x="6413666" y="198935"/>
          <a:ext cx="532792" cy="532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820B3-9D17-49BB-ACDE-A608173D0406}">
      <dsp:nvSpPr>
        <dsp:cNvPr id="0" name=""/>
        <dsp:cNvSpPr/>
      </dsp:nvSpPr>
      <dsp:spPr>
        <a:xfrm>
          <a:off x="5918929" y="1218853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/>
            <a:t>Rows – 6309, 14 columns</a:t>
          </a:r>
          <a:r>
            <a:rPr lang="en-US" sz="1100" kern="1200" dirty="0"/>
            <a:t> (post-clean)</a:t>
          </a:r>
        </a:p>
      </dsp:txBody>
      <dsp:txXfrm>
        <a:off x="5918929" y="1218853"/>
        <a:ext cx="1522265" cy="608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Qty in 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5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Show the math 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33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Show the math 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9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Show the math 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5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1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73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6717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2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68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47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4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9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4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5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5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3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9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0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44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Recommendation</a:t>
            </a:r>
            <a:br>
              <a:rPr lang="en-US" dirty="0"/>
            </a:br>
            <a:r>
              <a:rPr lang="en-US" dirty="0"/>
              <a:t>(</a:t>
            </a:r>
            <a:r>
              <a:rPr lang="en-IN" dirty="0"/>
              <a:t>Cosine Similarity)</a:t>
            </a:r>
            <a:br>
              <a:rPr lang="en-IN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000" dirty="0"/>
              <a:t>By:</a:t>
            </a:r>
            <a:br>
              <a:rPr lang="en-IN" sz="1000" dirty="0"/>
            </a:br>
            <a:endParaRPr lang="en-IN" sz="1000" dirty="0"/>
          </a:p>
          <a:p>
            <a:r>
              <a:rPr lang="en-US" sz="1000" dirty="0"/>
              <a:t>Aakarsh Sagar</a:t>
            </a:r>
          </a:p>
          <a:p>
            <a:r>
              <a:rPr lang="en-US" sz="1000" dirty="0"/>
              <a:t>Ajay Rawtani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3196-A6B1-F005-B2A1-646688D6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  <a:endParaRPr lang="en-US" dirty="0"/>
          </a:p>
        </p:txBody>
      </p:sp>
      <p:pic>
        <p:nvPicPr>
          <p:cNvPr id="7" name="Content Placeholder 6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5A60F6D0-F896-A88D-147A-76AB411A7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261" y="2092940"/>
            <a:ext cx="6668078" cy="4115157"/>
          </a:xfrm>
        </p:spPr>
      </p:pic>
    </p:spTree>
    <p:extLst>
      <p:ext uri="{BB962C8B-B14F-4D97-AF65-F5344CB8AC3E}">
        <p14:creationId xmlns:p14="http://schemas.microsoft.com/office/powerpoint/2010/main" val="3579986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3196-A6B1-F005-B2A1-646688D6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  <a:endParaRPr lang="en-US" dirty="0"/>
          </a:p>
        </p:txBody>
      </p:sp>
      <p:pic>
        <p:nvPicPr>
          <p:cNvPr id="7" name="Content Placeholder 6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07E91F8A-A63F-54A3-AB71-A3A28184B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261" y="2092940"/>
            <a:ext cx="6668078" cy="4115157"/>
          </a:xfrm>
        </p:spPr>
      </p:pic>
    </p:spTree>
    <p:extLst>
      <p:ext uri="{BB962C8B-B14F-4D97-AF65-F5344CB8AC3E}">
        <p14:creationId xmlns:p14="http://schemas.microsoft.com/office/powerpoint/2010/main" val="227461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3196-A6B1-F005-B2A1-646688D6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  <a:endParaRPr lang="en-US" dirty="0"/>
          </a:p>
        </p:txBody>
      </p:sp>
      <p:pic>
        <p:nvPicPr>
          <p:cNvPr id="6" name="Content Placeholder 5" descr="A picture containing text, screenshot, diagram, colorfulness&#10;&#10;Description automatically generated">
            <a:extLst>
              <a:ext uri="{FF2B5EF4-FFF2-40B4-BE49-F238E27FC236}">
                <a16:creationId xmlns:a16="http://schemas.microsoft.com/office/drawing/2014/main" id="{C08568B5-8252-145B-7A51-50933F96E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1261" y="2092940"/>
            <a:ext cx="6668078" cy="4115157"/>
          </a:xfrm>
        </p:spPr>
      </p:pic>
    </p:spTree>
    <p:extLst>
      <p:ext uri="{BB962C8B-B14F-4D97-AF65-F5344CB8AC3E}">
        <p14:creationId xmlns:p14="http://schemas.microsoft.com/office/powerpoint/2010/main" val="1368331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– The Math</a:t>
            </a:r>
          </a:p>
        </p:txBody>
      </p:sp>
      <p:pic>
        <p:nvPicPr>
          <p:cNvPr id="8" name="Content Placeholder 7" descr="A chalkboard with a graph on it&#10;&#10;Description automatically generated with low confidence">
            <a:extLst>
              <a:ext uri="{FF2B5EF4-FFF2-40B4-BE49-F238E27FC236}">
                <a16:creationId xmlns:a16="http://schemas.microsoft.com/office/drawing/2014/main" id="{24B141FD-5A72-0BC9-F4CD-0C56A91D9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663" y="2052638"/>
            <a:ext cx="6213275" cy="4195762"/>
          </a:xfrm>
        </p:spPr>
      </p:pic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– The Math</a:t>
            </a:r>
          </a:p>
        </p:txBody>
      </p:sp>
      <p:pic>
        <p:nvPicPr>
          <p:cNvPr id="6" name="Content Placeholder 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1E77F15-0D32-8F3A-9749-C1C3A8DA0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4412" y="2492896"/>
            <a:ext cx="7620000" cy="198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0733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– The Math</a:t>
            </a:r>
          </a:p>
        </p:txBody>
      </p:sp>
      <p:pic>
        <p:nvPicPr>
          <p:cNvPr id="7" name="Content Placeholder 6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1801B312-B778-F57F-4604-9CBC69787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6672" y="2209520"/>
            <a:ext cx="4475479" cy="4195762"/>
          </a:xfrm>
        </p:spPr>
      </p:pic>
    </p:spTree>
    <p:extLst>
      <p:ext uri="{BB962C8B-B14F-4D97-AF65-F5344CB8AC3E}">
        <p14:creationId xmlns:p14="http://schemas.microsoft.com/office/powerpoint/2010/main" val="134863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– The Math</a:t>
            </a:r>
          </a:p>
        </p:txBody>
      </p:sp>
      <p:pic>
        <p:nvPicPr>
          <p:cNvPr id="6" name="Content Placeholder 5" descr="A picture containing text, number, font, screenshot&#10;&#10;Description automatically generated">
            <a:extLst>
              <a:ext uri="{FF2B5EF4-FFF2-40B4-BE49-F238E27FC236}">
                <a16:creationId xmlns:a16="http://schemas.microsoft.com/office/drawing/2014/main" id="{76EAA7D8-4AFD-B3EF-64DE-2DC2344F9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9329" y="1853248"/>
            <a:ext cx="4430166" cy="4430166"/>
          </a:xfrm>
        </p:spPr>
      </p:pic>
    </p:spTree>
    <p:extLst>
      <p:ext uri="{BB962C8B-B14F-4D97-AF65-F5344CB8AC3E}">
        <p14:creationId xmlns:p14="http://schemas.microsoft.com/office/powerpoint/2010/main" val="517276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5960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015" cy="236545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770" y="1676400"/>
            <a:ext cx="281866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28" y="0"/>
            <a:ext cx="1602970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6" y="6096000"/>
            <a:ext cx="993476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032" y="1763976"/>
            <a:ext cx="4396683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5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LIVE Example</a:t>
            </a:r>
          </a:p>
        </p:txBody>
      </p:sp>
      <p:pic>
        <p:nvPicPr>
          <p:cNvPr id="9" name="Graphic 8" descr="Video camera with solid fill">
            <a:extLst>
              <a:ext uri="{FF2B5EF4-FFF2-40B4-BE49-F238E27FC236}">
                <a16:creationId xmlns:a16="http://schemas.microsoft.com/office/drawing/2014/main" id="{1F0A8A10-A971-235F-E5C6-AF477CDE1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686" y="704199"/>
            <a:ext cx="5449137" cy="54491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67B5-002F-9D03-AE7F-774A4C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6F45C-35FF-30EF-12A4-6D8686AA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Exploratory Data Analysis:</a:t>
            </a:r>
          </a:p>
          <a:p>
            <a:pPr marL="799963" lvl="1" indent="-342900">
              <a:buFont typeface="+mj-lt"/>
              <a:buAutoNum type="alphaLcParenR"/>
            </a:pPr>
            <a:r>
              <a:rPr lang="en-US" dirty="0"/>
              <a:t>The analysis revealed that the top selling products in the store</a:t>
            </a:r>
          </a:p>
          <a:p>
            <a:pPr marL="799963" lvl="1" indent="-342900">
              <a:buFont typeface="+mj-lt"/>
              <a:buAutoNum type="alphaLcParenR"/>
            </a:pPr>
            <a:r>
              <a:rPr lang="en-US" dirty="0"/>
              <a:t>The revenue trends show a cyclical pattern</a:t>
            </a:r>
          </a:p>
          <a:p>
            <a:pPr marL="799963" lvl="1" indent="-342900">
              <a:buFont typeface="+mj-lt"/>
              <a:buAutoNum type="alphaLcParenR"/>
            </a:pPr>
            <a:r>
              <a:rPr lang="en-US" dirty="0"/>
              <a:t>Most customers are unique buyers, smaller proportion of repeat customers. Need a strategy to improve this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Cosine similarity effectively enables the recommendation of additional items based on user similarity, enhancing personalized recommendations.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Cosine similarity facilitates accurate item recommendations by leveraging item similarity, enhancing the relevance and diversity of suggested items.</a:t>
            </a:r>
          </a:p>
        </p:txBody>
      </p:sp>
    </p:spTree>
    <p:extLst>
      <p:ext uri="{BB962C8B-B14F-4D97-AF65-F5344CB8AC3E}">
        <p14:creationId xmlns:p14="http://schemas.microsoft.com/office/powerpoint/2010/main" val="123593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Research Question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Importance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Description of Data-set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Exploratory Data Analysis (EDA)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Cosine - The Math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Live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67B5-002F-9D03-AE7F-774A4C58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6F45C-35FF-30EF-12A4-6D8686AA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Exploratory Data Analysis:</a:t>
            </a:r>
          </a:p>
          <a:p>
            <a:pPr marL="799963" lvl="1" indent="-342900">
              <a:buFont typeface="+mj-lt"/>
              <a:buAutoNum type="alphaLcParenR"/>
            </a:pPr>
            <a:r>
              <a:rPr lang="en-US" dirty="0"/>
              <a:t>What are the top selling products in store?</a:t>
            </a:r>
          </a:p>
          <a:p>
            <a:pPr marL="799963" lvl="1" indent="-342900">
              <a:buFont typeface="+mj-lt"/>
              <a:buAutoNum type="alphaLcParenR"/>
            </a:pPr>
            <a:r>
              <a:rPr lang="en-US" dirty="0"/>
              <a:t>What are the revenue trends and is it cyclical?</a:t>
            </a:r>
          </a:p>
          <a:p>
            <a:pPr marL="799963" lvl="1" indent="-342900">
              <a:buFont typeface="+mj-lt"/>
              <a:buAutoNum type="alphaLcParenR"/>
            </a:pPr>
            <a:r>
              <a:rPr lang="en-US" dirty="0"/>
              <a:t>What is the mix of unique and repeat customers?</a:t>
            </a:r>
          </a:p>
          <a:p>
            <a:pPr marL="799963" lvl="1" indent="-342900">
              <a:buFont typeface="+mj-lt"/>
              <a:buAutoNum type="alphaLcParenR"/>
            </a:pP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Does cosine similarity facilitate the recommendation of additional items based on user similarity?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Does cosine similarity facilitate the recommendation of additional items based on item similarity?</a:t>
            </a:r>
          </a:p>
        </p:txBody>
      </p:sp>
    </p:spTree>
    <p:extLst>
      <p:ext uri="{BB962C8B-B14F-4D97-AF65-F5344CB8AC3E}">
        <p14:creationId xmlns:p14="http://schemas.microsoft.com/office/powerpoint/2010/main" val="279398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39F2-380C-8D06-7893-9B00D281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Cosine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CB1A-F815-CBDF-40E4-E7E9507CE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Cosine similarity serves as a fundamental measure in various real-world applications.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Its ability to capture the semantic similarity between vectors makes it a valuable tool in data analysis, pattern recognition, and decision-making processes.</a:t>
            </a: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Uses:</a:t>
            </a:r>
          </a:p>
          <a:p>
            <a:pPr lvl="1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Search engines: keyword vector and document vector similarity</a:t>
            </a:r>
          </a:p>
          <a:p>
            <a:pPr lvl="1"/>
            <a:r>
              <a:rPr lang="en-US" dirty="0">
                <a:solidFill>
                  <a:srgbClr val="D1D5DB"/>
                </a:solidFill>
                <a:latin typeface="Söhne"/>
              </a:rPr>
              <a:t>Document Analysis: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comparison of text based on their semantic similarity</a:t>
            </a:r>
          </a:p>
          <a:p>
            <a:pPr lvl="1"/>
            <a:r>
              <a:rPr lang="en-US" b="1" dirty="0">
                <a:solidFill>
                  <a:srgbClr val="D1D5DB"/>
                </a:solidFill>
                <a:latin typeface="Söhne"/>
              </a:rPr>
              <a:t>Collaborative Filtering: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comparing user-item interaction vectors with similar items</a:t>
            </a:r>
          </a:p>
          <a:p>
            <a:pPr lvl="1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Image Processing: representing images as feature vectors</a:t>
            </a:r>
          </a:p>
          <a:p>
            <a:pPr lvl="1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Dimensionality Reduction: transform high-dimensional data into lower-dimensional representations while preserving semantic relationships</a:t>
            </a:r>
          </a:p>
          <a:p>
            <a:pPr lvl="1"/>
            <a:r>
              <a:rPr lang="en-US" dirty="0">
                <a:solidFill>
                  <a:srgbClr val="D1D5DB"/>
                </a:solidFill>
                <a:latin typeface="Söhne"/>
              </a:rPr>
              <a:t>ChatGPT!!!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7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4468-12F4-F11D-4310-7A7A9E6D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 of Data-Set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A17B5BA-B451-C764-A02A-B941BBF652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93436" y="1600200"/>
          <a:ext cx="9782801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E5CB41D-4B70-BB08-0687-17AEE61305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943" y="3800909"/>
            <a:ext cx="10730294" cy="279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2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4468-12F4-F11D-4310-7A7A9E6D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 of Data-Set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A17B5BA-B451-C764-A02A-B941BBF652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931561"/>
              </p:ext>
            </p:extLst>
          </p:nvPr>
        </p:nvGraphicFramePr>
        <p:xfrm>
          <a:off x="1593436" y="1600200"/>
          <a:ext cx="9782801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D61F33E-74EA-4D68-6C8F-DCCAC925AA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943" y="3717032"/>
            <a:ext cx="10730294" cy="28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6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3196-A6B1-F005-B2A1-646688D6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  <a:endParaRPr lang="en-US" dirty="0"/>
          </a:p>
        </p:txBody>
      </p:sp>
      <p:pic>
        <p:nvPicPr>
          <p:cNvPr id="5" name="Content Placeholder 4" descr="A graph showing the number of orders placed over a period&#10;&#10;Description automatically generated with low confidence">
            <a:extLst>
              <a:ext uri="{FF2B5EF4-FFF2-40B4-BE49-F238E27FC236}">
                <a16:creationId xmlns:a16="http://schemas.microsoft.com/office/drawing/2014/main" id="{8FD91561-B15C-87C1-0225-B79718B91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261" y="2092940"/>
            <a:ext cx="6668078" cy="4115157"/>
          </a:xfrm>
        </p:spPr>
      </p:pic>
    </p:spTree>
    <p:extLst>
      <p:ext uri="{BB962C8B-B14F-4D97-AF65-F5344CB8AC3E}">
        <p14:creationId xmlns:p14="http://schemas.microsoft.com/office/powerpoint/2010/main" val="393219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3196-A6B1-F005-B2A1-646688D6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  <a:endParaRPr lang="en-US" dirty="0"/>
          </a:p>
        </p:txBody>
      </p:sp>
      <p:pic>
        <p:nvPicPr>
          <p:cNvPr id="7" name="Content Placeholder 6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7E05B3E4-45DF-0AF8-5D02-E6950B2B7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261" y="2092940"/>
            <a:ext cx="6668078" cy="4115157"/>
          </a:xfrm>
        </p:spPr>
      </p:pic>
    </p:spTree>
    <p:extLst>
      <p:ext uri="{BB962C8B-B14F-4D97-AF65-F5344CB8AC3E}">
        <p14:creationId xmlns:p14="http://schemas.microsoft.com/office/powerpoint/2010/main" val="696661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3196-A6B1-F005-B2A1-646688D6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  <a:endParaRPr lang="en-US" dirty="0"/>
          </a:p>
        </p:txBody>
      </p:sp>
      <p:pic>
        <p:nvPicPr>
          <p:cNvPr id="6" name="Content Placeholder 5" descr="A picture containing text, plot, diagram, screenshot&#10;&#10;Description automatically generated">
            <a:extLst>
              <a:ext uri="{FF2B5EF4-FFF2-40B4-BE49-F238E27FC236}">
                <a16:creationId xmlns:a16="http://schemas.microsoft.com/office/drawing/2014/main" id="{20AC2C70-2A9A-1308-4863-A23050962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261" y="2092940"/>
            <a:ext cx="6668078" cy="4115157"/>
          </a:xfrm>
        </p:spPr>
      </p:pic>
    </p:spTree>
    <p:extLst>
      <p:ext uri="{BB962C8B-B14F-4D97-AF65-F5344CB8AC3E}">
        <p14:creationId xmlns:p14="http://schemas.microsoft.com/office/powerpoint/2010/main" val="1270434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271</TotalTime>
  <Words>375</Words>
  <Application>Microsoft Office PowerPoint</Application>
  <PresentationFormat>Custom</PresentationFormat>
  <Paragraphs>64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Euphemia</vt:lpstr>
      <vt:lpstr>Söhne</vt:lpstr>
      <vt:lpstr>Wingdings 3</vt:lpstr>
      <vt:lpstr>Ion</vt:lpstr>
      <vt:lpstr>Product Recommendation (Cosine Similarity) </vt:lpstr>
      <vt:lpstr>Agenda</vt:lpstr>
      <vt:lpstr>Research Question</vt:lpstr>
      <vt:lpstr>Importance of Cosine Similarity</vt:lpstr>
      <vt:lpstr>Description of Data-Set</vt:lpstr>
      <vt:lpstr>Description of Data-Set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Cosine – The Math</vt:lpstr>
      <vt:lpstr>Cosine – The Math</vt:lpstr>
      <vt:lpstr>Cosine – The Math</vt:lpstr>
      <vt:lpstr>Cosine – The Math</vt:lpstr>
      <vt:lpstr>LIVE Example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Recommendation (Cosine Similarity) </dc:title>
  <dc:creator>Ajay Rawtani</dc:creator>
  <cp:lastModifiedBy>Ajay Rawtani</cp:lastModifiedBy>
  <cp:revision>1</cp:revision>
  <dcterms:created xsi:type="dcterms:W3CDTF">2023-06-06T00:11:58Z</dcterms:created>
  <dcterms:modified xsi:type="dcterms:W3CDTF">2023-06-06T09:09:30Z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