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7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2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3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8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3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3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45A2-7F33-49AE-BF56-12C0ED96A6E0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9715-FA58-4BF3-BC12-C74B4023D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42" y="1455176"/>
            <a:ext cx="6351682" cy="371227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339602" y="3071123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44462" y="3049091"/>
            <a:ext cx="110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to PC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2686640" y="2602527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2813" y="2573730"/>
            <a:ext cx="18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 power light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2686640" y="3522725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85838" y="3482154"/>
            <a:ext cx="18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Tester status light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3721713" y="5348320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059718" y="586972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 power switch</a:t>
            </a:r>
            <a:endParaRPr lang="en-GB" dirty="0"/>
          </a:p>
        </p:txBody>
      </p:sp>
      <p:sp>
        <p:nvSpPr>
          <p:cNvPr id="13" name="Right Arrow 12"/>
          <p:cNvSpPr/>
          <p:nvPr/>
        </p:nvSpPr>
        <p:spPr>
          <a:xfrm rot="16200000">
            <a:off x="7979454" y="5271507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805633" y="5792908"/>
            <a:ext cx="288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Injector pulse test points</a:t>
            </a:r>
          </a:p>
          <a:p>
            <a:pPr algn="ctr"/>
            <a:r>
              <a:rPr lang="en-US" dirty="0" smtClean="0"/>
              <a:t>(left to right: GND, IV, III, II, I)</a:t>
            </a:r>
            <a:endParaRPr lang="en-GB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9131286" y="2136073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9703726" y="2121675"/>
            <a:ext cx="16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 power light</a:t>
            </a:r>
            <a:endParaRPr lang="en-GB" dirty="0"/>
          </a:p>
        </p:txBody>
      </p:sp>
      <p:sp>
        <p:nvSpPr>
          <p:cNvPr id="17" name="Right Arrow 16"/>
          <p:cNvSpPr/>
          <p:nvPr/>
        </p:nvSpPr>
        <p:spPr>
          <a:xfrm rot="16200000">
            <a:off x="6131736" y="4722866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141128" y="5244267"/>
            <a:ext cx="247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Injector response tuning</a:t>
            </a:r>
          </a:p>
          <a:p>
            <a:pPr algn="ctr"/>
            <a:r>
              <a:rPr lang="en-US" dirty="0" smtClean="0"/>
              <a:t>(I at top, IV at bottom)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3721713" y="972183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692904" y="54062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MPS</a:t>
            </a:r>
            <a:endParaRPr lang="en-GB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8427915" y="1010588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8094726" y="5682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12V in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 rot="5400000">
            <a:off x="7894611" y="1010587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5400000">
            <a:off x="6002293" y="1010588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079554" y="556805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 inputs and outputs</a:t>
            </a:r>
            <a:endParaRPr lang="en-GB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9405606" y="3241390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9954246" y="2949993"/>
            <a:ext cx="188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 power supply</a:t>
            </a:r>
          </a:p>
          <a:p>
            <a:r>
              <a:rPr lang="en-US" dirty="0"/>
              <a:t>a</a:t>
            </a:r>
            <a:r>
              <a:rPr lang="en-US" dirty="0" smtClean="0"/>
              <a:t>nd injector</a:t>
            </a:r>
          </a:p>
          <a:p>
            <a:r>
              <a:rPr lang="en-US" dirty="0" smtClean="0"/>
              <a:t>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0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20" y="1500877"/>
            <a:ext cx="6385455" cy="36323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723053" y="2961981"/>
            <a:ext cx="3507675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87679" y="2809082"/>
            <a:ext cx="2535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Group I tuning resistance</a:t>
            </a:r>
          </a:p>
          <a:p>
            <a:pPr algn="r"/>
            <a:r>
              <a:rPr lang="en-US" dirty="0"/>
              <a:t>m</a:t>
            </a:r>
            <a:r>
              <a:rPr lang="en-US" dirty="0" smtClean="0"/>
              <a:t>easurement point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2723052" y="4520665"/>
            <a:ext cx="3507675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200000">
            <a:off x="6054028" y="5123171"/>
            <a:ext cx="563217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416528" y="5569101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 points</a:t>
            </a:r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>
            <a:off x="2723052" y="3466282"/>
            <a:ext cx="3507675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2723051" y="4016362"/>
            <a:ext cx="3507675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22968" y="3451883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II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362723" y="4001963"/>
            <a:ext cx="3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III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362723" y="4506266"/>
            <a:ext cx="37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IV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7481265" y="5130461"/>
            <a:ext cx="548640" cy="340535"/>
          </a:xfrm>
          <a:prstGeom prst="rightArrow">
            <a:avLst>
              <a:gd name="adj1" fmla="val 50000"/>
              <a:gd name="adj2" fmla="val 87037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2022-10-10T19:18:36Z</dcterms:created>
  <dcterms:modified xsi:type="dcterms:W3CDTF">2022-10-10T19:40:31Z</dcterms:modified>
</cp:coreProperties>
</file>