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1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02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6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5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3A52-F177-4456-8B39-6EF977B3BE0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BB2A-2DEA-4014-A1F1-11FBC9CF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0" y="0"/>
            <a:ext cx="742586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77083" y="1237129"/>
            <a:ext cx="340659" cy="34065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042411" y="1506070"/>
            <a:ext cx="340659" cy="34065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042411" y="2976282"/>
            <a:ext cx="340659" cy="34065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042410" y="4576482"/>
            <a:ext cx="340659" cy="3406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42410" y="6006352"/>
            <a:ext cx="340659" cy="3406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1609471"/>
            <a:ext cx="7544853" cy="36390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58753" y="2043953"/>
            <a:ext cx="340659" cy="34065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37375" y="2043952"/>
            <a:ext cx="340659" cy="3406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982914" y="3093130"/>
            <a:ext cx="340659" cy="34065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1847629"/>
            <a:ext cx="4867954" cy="316274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59647" y="3666565"/>
            <a:ext cx="340659" cy="34065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91693" y="3666564"/>
            <a:ext cx="340659" cy="3406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91692" y="2770401"/>
            <a:ext cx="340659" cy="34065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476102"/>
            <a:ext cx="11364911" cy="39057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71506" y="4303059"/>
            <a:ext cx="340659" cy="34065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27551" y="3702731"/>
            <a:ext cx="340659" cy="34065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629459" y="2447364"/>
            <a:ext cx="340659" cy="3406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697880" y="2788023"/>
            <a:ext cx="340659" cy="3406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637258" y="4078940"/>
            <a:ext cx="340659" cy="34065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7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2022-02-18T16:31:02Z</dcterms:created>
  <dcterms:modified xsi:type="dcterms:W3CDTF">2022-02-18T16:39:25Z</dcterms:modified>
</cp:coreProperties>
</file>