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1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30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79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72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075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6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76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0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76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43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21FD-69CF-466D-BED8-608A771C5CE8}" type="datetimeFigureOut">
              <a:rPr lang="en-GB" smtClean="0"/>
              <a:t>13/02/2021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7A32-8659-4FB9-A001-D8AD35EF10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01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4258962" y="2891479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3056238" y="2649205"/>
            <a:ext cx="1161535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Vehicle wires for 12V, compressor, blower</a:t>
            </a:r>
            <a:endParaRPr lang="en-GB" sz="1400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7344033" y="3603312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530282" y="3468758"/>
            <a:ext cx="116153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Connectors for circuit board</a:t>
            </a:r>
            <a:endParaRPr lang="en-GB" sz="1400" dirty="0"/>
          </a:p>
        </p:txBody>
      </p:sp>
      <p:sp>
        <p:nvSpPr>
          <p:cNvPr id="10" name="Right Arrow 9"/>
          <p:cNvSpPr/>
          <p:nvPr/>
        </p:nvSpPr>
        <p:spPr>
          <a:xfrm>
            <a:off x="4831492" y="1758779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3597104" y="1731947"/>
            <a:ext cx="11615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New ground wire</a:t>
            </a:r>
            <a:endParaRPr lang="en-GB" sz="14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559117" y="1993557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740603" y="1966725"/>
            <a:ext cx="12708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Thermocouple wire</a:t>
            </a:r>
            <a:endParaRPr lang="en-GB" sz="1400" dirty="0"/>
          </a:p>
        </p:txBody>
      </p:sp>
      <p:sp>
        <p:nvSpPr>
          <p:cNvPr id="14" name="Right Arrow 13"/>
          <p:cNvSpPr/>
          <p:nvPr/>
        </p:nvSpPr>
        <p:spPr>
          <a:xfrm rot="19652007">
            <a:off x="4456670" y="4478064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258587" y="4613130"/>
            <a:ext cx="116153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 smtClean="0"/>
              <a:t>Extension wires for vehicle wires</a:t>
            </a:r>
            <a:endParaRPr lang="en-GB" sz="1400" dirty="0"/>
          </a:p>
        </p:txBody>
      </p:sp>
      <p:sp>
        <p:nvSpPr>
          <p:cNvPr id="16" name="Right Arrow 15"/>
          <p:cNvSpPr/>
          <p:nvPr/>
        </p:nvSpPr>
        <p:spPr>
          <a:xfrm rot="10800000">
            <a:off x="6007954" y="4512905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7216348" y="4593795"/>
            <a:ext cx="116153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Switch wires</a:t>
            </a:r>
            <a:endParaRPr lang="en-GB" sz="1400" dirty="0"/>
          </a:p>
        </p:txBody>
      </p:sp>
      <p:sp>
        <p:nvSpPr>
          <p:cNvPr id="18" name="Right Arrow 17"/>
          <p:cNvSpPr/>
          <p:nvPr/>
        </p:nvSpPr>
        <p:spPr>
          <a:xfrm>
            <a:off x="4456670" y="245074"/>
            <a:ext cx="1145060" cy="469557"/>
          </a:xfrm>
          <a:prstGeom prst="rightArrow">
            <a:avLst>
              <a:gd name="adj1" fmla="val 50000"/>
              <a:gd name="adj2" fmla="val 99123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222282" y="216582"/>
            <a:ext cx="116153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G</a:t>
            </a:r>
            <a:r>
              <a:rPr lang="en-GB" sz="1400" dirty="0" smtClean="0"/>
              <a:t>round wire connection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199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Ayre</dc:creator>
  <cp:lastModifiedBy>Andrew Ayre</cp:lastModifiedBy>
  <cp:revision>2</cp:revision>
  <dcterms:created xsi:type="dcterms:W3CDTF">2021-02-14T01:54:37Z</dcterms:created>
  <dcterms:modified xsi:type="dcterms:W3CDTF">2021-02-14T02:08:25Z</dcterms:modified>
</cp:coreProperties>
</file>