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3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4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4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3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87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21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4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818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CEB5-5408-429C-B4FD-540EB6B964CE}" type="datetimeFigureOut">
              <a:rPr lang="en-GB" smtClean="0"/>
              <a:t>26/12/2020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0490-AC03-4133-AC04-D0602ACD44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2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31958" y="5379308"/>
            <a:ext cx="1276865" cy="477794"/>
          </a:xfrm>
          <a:prstGeom prst="rightArrow">
            <a:avLst>
              <a:gd name="adj1" fmla="val 50000"/>
              <a:gd name="adj2" fmla="val 1155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96803" y="5433539"/>
            <a:ext cx="173515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AC Control knob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8435973">
            <a:off x="2058370" y="2409568"/>
            <a:ext cx="1276865" cy="477794"/>
          </a:xfrm>
          <a:prstGeom prst="rightArrow">
            <a:avLst>
              <a:gd name="adj1" fmla="val 50000"/>
              <a:gd name="adj2" fmla="val 1155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613528" y="3170771"/>
            <a:ext cx="156690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Thermocouple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i</a:t>
            </a:r>
            <a:r>
              <a:rPr lang="en-GB" b="1" dirty="0" smtClean="0">
                <a:solidFill>
                  <a:schemeClr val="bg1"/>
                </a:solidFill>
              </a:rPr>
              <a:t>nto </a:t>
            </a:r>
            <a:r>
              <a:rPr lang="en-GB" b="1" dirty="0" err="1" smtClean="0">
                <a:solidFill>
                  <a:schemeClr val="bg1"/>
                </a:solidFill>
              </a:rPr>
              <a:t>evap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7296947">
            <a:off x="4532271" y="1215081"/>
            <a:ext cx="1276865" cy="477794"/>
          </a:xfrm>
          <a:prstGeom prst="rightArrow">
            <a:avLst>
              <a:gd name="adj1" fmla="val 50000"/>
              <a:gd name="adj2" fmla="val 1155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4380" y="415733"/>
            <a:ext cx="343061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12V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&amp; compressor, blower control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3643974">
            <a:off x="4886645" y="3700030"/>
            <a:ext cx="1276865" cy="477794"/>
          </a:xfrm>
          <a:prstGeom prst="rightArrow">
            <a:avLst>
              <a:gd name="adj1" fmla="val 50000"/>
              <a:gd name="adj2" fmla="val 11551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279689" y="4460436"/>
            <a:ext cx="175573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Prototype board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Ayre</dc:creator>
  <cp:lastModifiedBy>Andrew Ayre</cp:lastModifiedBy>
  <cp:revision>1</cp:revision>
  <dcterms:created xsi:type="dcterms:W3CDTF">2020-12-26T21:45:48Z</dcterms:created>
  <dcterms:modified xsi:type="dcterms:W3CDTF">2020-12-26T21:52:08Z</dcterms:modified>
</cp:coreProperties>
</file>