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8" r:id="rId5"/>
    <p:sldId id="279" r:id="rId6"/>
    <p:sldId id="280" r:id="rId7"/>
    <p:sldId id="260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-20320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LUNG Cancer detection </a:t>
            </a: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08061" y="4276914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00" y="0"/>
            <a:ext cx="9672000" cy="6857999"/>
          </a:xfrm>
        </p:spPr>
        <p:txBody>
          <a:bodyPr/>
          <a:lstStyle/>
          <a:p>
            <a:pPr algn="ctr"/>
            <a:br>
              <a:rPr lang="en-IN" b="1" u="sng" dirty="0">
                <a:solidFill>
                  <a:schemeClr val="bg1"/>
                </a:solidFill>
              </a:rPr>
            </a:br>
            <a:r>
              <a:rPr lang="en-IN" b="1" u="sng" dirty="0">
                <a:solidFill>
                  <a:schemeClr val="bg1"/>
                </a:solidFill>
              </a:rPr>
              <a:t>Health-C </a:t>
            </a:r>
            <a:br>
              <a:rPr lang="en-IN" b="1" u="sng" dirty="0">
                <a:solidFill>
                  <a:schemeClr val="bg1"/>
                </a:solidFill>
              </a:rPr>
            </a:br>
            <a:r>
              <a:rPr lang="en-IN" b="1" u="sng" dirty="0">
                <a:solidFill>
                  <a:schemeClr val="bg1"/>
                </a:solidFill>
              </a:rPr>
              <a:t>ML  Assistants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Parth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Ajay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Anish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Nitin</a:t>
            </a:r>
            <a:br>
              <a:rPr lang="en-IN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5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8652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C82552-83C1-F162-D263-223A38B77F87}"/>
              </a:ext>
            </a:extLst>
          </p:cNvPr>
          <p:cNvSpPr txBox="1"/>
          <p:nvPr/>
        </p:nvSpPr>
        <p:spPr>
          <a:xfrm flipH="1">
            <a:off x="3412982" y="421395"/>
            <a:ext cx="536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Tech Stack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0936B4-A89D-9A2D-2EF5-EFE2618A0C0C}"/>
              </a:ext>
            </a:extLst>
          </p:cNvPr>
          <p:cNvSpPr txBox="1"/>
          <p:nvPr/>
        </p:nvSpPr>
        <p:spPr>
          <a:xfrm flipH="1">
            <a:off x="1171613" y="2435549"/>
            <a:ext cx="5453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Python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Numpy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Pandas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Keras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0BC996-FC70-C68B-A566-87334FB70582}"/>
              </a:ext>
            </a:extLst>
          </p:cNvPr>
          <p:cNvSpPr txBox="1"/>
          <p:nvPr/>
        </p:nvSpPr>
        <p:spPr>
          <a:xfrm>
            <a:off x="8730320" y="2004662"/>
            <a:ext cx="328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HTML</a:t>
            </a:r>
          </a:p>
          <a:p>
            <a:r>
              <a:rPr lang="en-IN" sz="2800" dirty="0">
                <a:solidFill>
                  <a:schemeClr val="bg1"/>
                </a:solidFill>
              </a:rPr>
              <a:t>CSS</a:t>
            </a:r>
          </a:p>
          <a:p>
            <a:r>
              <a:rPr lang="en-IN" sz="2800" dirty="0">
                <a:solidFill>
                  <a:schemeClr val="bg1"/>
                </a:solidFill>
              </a:rPr>
              <a:t>Django</a:t>
            </a:r>
          </a:p>
          <a:p>
            <a:endParaRPr lang="en-IN" sz="2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637BD7-F895-E54E-90AF-F45D7C4A6E4D}"/>
              </a:ext>
            </a:extLst>
          </p:cNvPr>
          <p:cNvSpPr txBox="1"/>
          <p:nvPr/>
        </p:nvSpPr>
        <p:spPr>
          <a:xfrm flipH="1">
            <a:off x="4429347" y="2387600"/>
            <a:ext cx="4836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TensorFlow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SciKitLearn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Matplotlib</a:t>
            </a:r>
          </a:p>
          <a:p>
            <a:r>
              <a:rPr lang="en-IN" sz="2800" dirty="0">
                <a:solidFill>
                  <a:schemeClr val="bg1"/>
                </a:solidFill>
              </a:rPr>
              <a:t>Convolutional Neural Networks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5878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89AAA-76ED-7A3D-D79C-C7B85FA53C0D}"/>
              </a:ext>
            </a:extLst>
          </p:cNvPr>
          <p:cNvSpPr txBox="1"/>
          <p:nvPr/>
        </p:nvSpPr>
        <p:spPr>
          <a:xfrm flipH="1">
            <a:off x="2503331" y="1016000"/>
            <a:ext cx="71853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3512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03200"/>
            <a:ext cx="96720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fabbf6-25b1-4f48-8d0b-b6f243e042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FB2D72995EC8469E49B66A65943787" ma:contentTypeVersion="10" ma:contentTypeDescription="Create a new document." ma:contentTypeScope="" ma:versionID="89b88aa4e84bfc3ee03a774a210184e4">
  <xsd:schema xmlns:xsd="http://www.w3.org/2001/XMLSchema" xmlns:xs="http://www.w3.org/2001/XMLSchema" xmlns:p="http://schemas.microsoft.com/office/2006/metadata/properties" xmlns:ns3="84fabbf6-25b1-4f48-8d0b-b6f243e04204" xmlns:ns4="1510871d-dbf9-4555-95f3-67690d9851da" targetNamespace="http://schemas.microsoft.com/office/2006/metadata/properties" ma:root="true" ma:fieldsID="acaedf7b230cf3a02593e92cec1ba711" ns3:_="" ns4:_="">
    <xsd:import namespace="84fabbf6-25b1-4f48-8d0b-b6f243e04204"/>
    <xsd:import namespace="1510871d-dbf9-4555-95f3-67690d9851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abbf6-25b1-4f48-8d0b-b6f243e04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0871d-dbf9-4555-95f3-67690d9851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purl.org/dc/dcmitype/"/>
    <ds:schemaRef ds:uri="http://www.w3.org/XML/1998/namespace"/>
    <ds:schemaRef ds:uri="84fabbf6-25b1-4f48-8d0b-b6f243e0420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510871d-dbf9-4555-95f3-67690d9851d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3CC53-245E-40B3-95C2-25C589248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abbf6-25b1-4f48-8d0b-b6f243e04204"/>
    <ds:schemaRef ds:uri="1510871d-dbf9-4555-95f3-67690d985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178</TotalTime>
  <Words>41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</vt:lpstr>
      <vt:lpstr>Calibri</vt:lpstr>
      <vt:lpstr>Courier New</vt:lpstr>
      <vt:lpstr>Gill Sans MT</vt:lpstr>
      <vt:lpstr>Office Theme</vt:lpstr>
      <vt:lpstr>PowerPoint Presentation</vt:lpstr>
      <vt:lpstr>LUNG Cancer detection SYStem</vt:lpstr>
      <vt:lpstr> Health-C  ML  Assistants  Parth Ajay Anish Nitin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Ambharapu Ajay Kumar Reddy</dc:creator>
  <cp:lastModifiedBy>Ambharapu Ajay Kumar Reddy</cp:lastModifiedBy>
  <cp:revision>1</cp:revision>
  <dcterms:created xsi:type="dcterms:W3CDTF">2023-03-03T18:06:17Z</dcterms:created>
  <dcterms:modified xsi:type="dcterms:W3CDTF">2023-03-03T21:05:04Z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0x010100FAFB2D72995EC8469E49B66A65943787</vt:lpwstr>
  </property>
</Properties>
</file>