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E55890-EC96-4E7A-8531-444EF3165AED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D0BCF67A-348E-4E24-9727-B0761DEAF0F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0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9T09:40:31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995 0,'21'-21'15,"-42"42"-15,63-42 0,-21 0 0,0-1 16,0 1-16,1 21 0,-22-21 16,21 0-16,0 0 15,-21 0 1,0-1-1,-21 22 1,0 0-16,-1 0 16,1 0-16,0 0 0,-21 0 0,21 22 15,-22-1-15,-63 63 16,64-41-16,0-22 16,-1 21-16,22 1 0,-21-1 0,21-21 15,0 21-15,-1 1 0,1-22 16,0 21-16,21-21 0,0 22 15,0-22-15,0 0 0,0 21 16,0 22-16,21-43 16,22 0-16,-22 0 15,21-21-15,-21 0 0,22 0 16,-22 0-16,21 0 0,0 0 0,1 0 16,-22 0-16,21-21 0,-21 21 15,22-21-15,-22 0 0,0 0 0,21 0 16,-20-1-16</inkml:trace>
  <inkml:trace contextRef="#ctx0" brushRef="#br0" timeOffset="566.66">4043 889 0,'0'0'0,"0"-21"0,0 0 0,0 0 15,0-1-15,0 1 0,0 0 16,0 0-1,0 42 1,0 0-16,0 0 16,0 1-16,-21 20 0,21-21 0,0 21 15,-22 1-15,22-22 0,-21 21 16,21 1-16,0-1 0,-21 0 0,0 1 16,0 41-1,21-41-15,0-22 0,0 21 0,-21-21 16,21 0-16,0 22 0,0-22 15,0 0-15,0-42 47,0 0-31,0 0-16,0-1 16,21 1-16,-21 0 0,0-21 0,21 21 15,0-1-15,-21 1 0,21-21 16,0 21-16,1 0 0,20-1 15,-21 1-15,0 0 0,0 21 16,43-21-16,-43 21 0,21 0 16,-20 0-16,-1 21 0,0 0 15,0 22-15,-21-1 16,0-21-16,0 0 0,0 0 16,0 1-16,0-1 15,0 0-15,0 0 0,-21 0 0,0 0 16,21 1-1,-21-22-15,21 21 16,-22-21 0,22-21-1</inkml:trace>
  <inkml:trace contextRef="#ctx0" brushRef="#br0" timeOffset="1190.67">4995 1207 0,'0'0'0,"0"-22"0,0 1 16,0 0-1,0 0-15,-21 21 16,0-21-16,0 21 15,0 0-15,-1 0 0,1 0 0,0 0 16,-21 0-16,-1 21 16,1-21-16,0 21 0,21 0 0,-22 0 15,22 1-15,0 20 0,-21-21 16,20 0-16,1 0 0,21 1 0,0-1 16,-21 0-16,21 0 0,0 21 15,0-20 1,21-22-16,0 21 0,1-21 15,-1 0-15,0 0 16,0 0-16,21 0 0,-20 0 16,-1-21-16,0 21 0,21-22 15,-21 1-15,1 0 0,-1 0 0,0 0 16,21-22-16,-42 22 16,0 0-16,21 0 0,-21 0 0,22 0 15,-22-1-15,0 1 16,0 42 15,0 1-31,0-1 0,0 0 16,0 0-16,0 0 0,-22 0 15,22 1-15,0-1 0,-21 0 16,21 0-16,0 0 0,0 0 16,0 1-16,0-1 15,21-21 1,1 0-16,-1 0 0,0 0 15,0 0-15,0 0 0,0-21 16,1 21-16,-1-22 0,0 22 0,0-21 16,0 0-16,0 21 0,1-21 15,-1 21-15</inkml:trace>
  <inkml:trace contextRef="#ctx0" brushRef="#br0" timeOffset="1557.07">5270 1270 0,'22'-21'0,"-44"42"0,44-63 15,-22 21-15,0-1 16,0 1-16,0 0 0,0 0 15,0 0-15,-22 21 32,1 21-17,21 0-15,-21 0 0,21 22 16,0-22-16,0 0 0,-21 21 0,0 22 16,21-43-16,-21 21 15,21 1-15,0-1 0,0 21 16,-22 64-16,22-63 0,-21-1 15,21 22-15,0-21 0,0-1 16,-21 1-16,0 84 0,21-64 16,-21-20-16,21 21 0,-21-22 15,21 1-15,-22 41 0,22-62 16,0-1-16,-21 0 0,21-20 16,-21-1-16,21 0 0,-21-21 15,21-21 1,0 0-1,0-1-15,0 1 0,0-21 16,0 0-16,0-1 0,21 1 16,0-22-16,0 1 0,-21 21 0,22-22 15</inkml:trace>
  <inkml:trace contextRef="#ctx0" brushRef="#br0" timeOffset="1893.87">5228 1312 0,'0'0'0,"21"-127"32,0 106-32,-21-21 0,22 21 0,-1 0 15,0-1-15,21 22 0,-21-21 0,22 0 16,-22 21-16,21 0 16,-21 0-16,22 0 0,-22 0 0,21 21 15,-21 0-15,1 1 0,-1-1 16,-21 0-16,0 0 0,0 21 15,0-20-15,0-1 0,-21 42 16,-1-42-16,-20 1 0,21-1 16,-21 0-16,20 0 0,-20 0 0,0 0 15,-1-21-15,22 22 0,0-22 16,-21 0-16,21 0 0,-1 0 0,1 0 16,21-22 15,0 1-16,21 21-15</inkml:trace>
  <inkml:trace contextRef="#ctx0" brushRef="#br0" timeOffset="2222.67">6096 783 0,'0'0'0,"0"-21"0,0 0 15,0 42 32,0 0-47,-21 0 0,0 1 0,21 20 16,-22 0-16,22 1 0,-42 62 16,42-62-16,-21-1 0,0 0 15,21 1-15,0-1 0,-21 0 16,-1 1-16,22-1 0,0-21 15,0 0-15,0 1 16,22-1-16,-1-21 16,0 0-1,0 0-15,0 0 0,0-21 16,-21-1 0,22 1-16,-1 21 0</inkml:trace>
  <inkml:trace contextRef="#ctx0" brushRef="#br0" timeOffset="2430.57">5927 1207 0,'0'0'0,"21"0"47,0 0-31,0 0-16,0 0 0,0 0 15,1 0-15,-1 0 16,0 0-16,0-22 0,0 22 16,0 0-1</inkml:trace>
  <inkml:trace contextRef="#ctx0" brushRef="#br0" timeOffset="2826.89">6329 1249 0,'0'0'0,"0"21"32,21-21-17,0 0-15,0 0 16,0 0-16,1-21 0,-1 21 0,0 0 16,0-21-16,0 21 0,22-21 15,-22-1-15,-21 1 16,0 0-16,0 0 15,-21 21 1,-1 0-16,1 0 0,0 0 0,0 0 16,0 0-16,0 21 15,-1-21-15,-20 42 0,42-20 0,0-1 16,-21 0-16,21 0 0,0 0 16,0 22-16,0-22 0,0 21 15,0-21-15,0 0 16,0 1-16,21 20 15,-21-21-15,21-21 0,0 0 16,1 0-16,-1 0 0,21 0 16,-21 0-16,0 0 0,22 0 15,-22 0-15,0 0 0,0-21 0,22 0 16,-22 0-16</inkml:trace>
  <inkml:trace contextRef="#ctx0" brushRef="#br0" timeOffset="3243.65">6921 1185 0,'0'0'0,"-21"-63"31,21 42-31,0 0 0,21 21 16,1-22-16,-1 1 0,0 21 16,0 0-16,43 0 0,-1 0 15,-21 0-15,-20 0 0,-22 21 16,21 1-16,0-1 15,0 0-15,-21 0 0,0 43 16,0-22-16,0-21 0,0 0 16,0 22-16,0-22 0,0 42 15,0-42-15,0 1 0,-42 20 16,21-21 0,-1-21-16,22 21 0,-21-21 15,21-21 1,0 0-1,0 0-15,0 0 0,0-1 0,0 1 16,0 0-16,21 0 0,-21 0 16,22-43-16,-1 43 0,-21 0 15,21 0-15,0 0 16,0-1-16,22 1 0,-22 21 0,0 0 16,0-21-16,21 21 15,-20 0-15,-1-21 0,0 21 0,0 0 16</inkml:trace>
  <inkml:trace contextRef="#ctx0" brushRef="#br0" timeOffset="3491.19">7768 1228 0,'0'0'15,"-21"0"-15,42 0 31,0 0-31,0 0 0,1 0 0,-1 0 16,0 0-16,0 0 16,0 0-16,0 0 0,1 0 0,-1 0 15,0 0 1,-21-21 0,21 21-16,-21-22 15,21 22-15</inkml:trace>
  <inkml:trace contextRef="#ctx0" brushRef="#br0" timeOffset="4249.75">8551 1101 0,'0'0'0,"-21"0"0,21-21 0,-21 21 16,0 0-16,21-22 16,0 1-16,0 0 15,0 0-15,0 0 0,0 0 16,21-1-16,0 1 0,0 0 16,0 0-16,1 0 0,-1 0 15,21-1-15,22-20 0,-43 42 16,0 0-16,0 0 15,0-21-15,0 21 0,43 0 16,-43 0-16,-21 21 0,0 0 16,0 0-16,0 1 0,0 41 15,-21-42-15,42 0 0,-21 22 0,-21-1 16,-21 0-16,-64 64 16,85-63-16,-22-22 0,1 0 15,21 21-15,-22-21 0,1 22 16,0-22-16,21 0 0,-1 0 15,1 0-15,0 1 16,-21-1-16,21 0 0,-1 0 16,22-42 31,22 21-47,-1-21 0,0 0 15,0 21-15,-21-22 0,21 1 16,0 21-16,1-21 0,-1 21 15,0 0-15,0-21 0,0 21 16,0 0-16,1 0 0,-1 0 16,0 21-16,-21 0 15,21 0-15,0 1 16,-21-1-16,21 0 16,1-21-16,-1 0 15,-21 21-15,21-21 0,0 0 0,0 0 16,0 0-16,1 0 0,-1 0 15,0 0-15,0-21 0,0 0 16,0 0-16,1 21 16,-22-43-16,21 43 0,-21-21 15,21 21-15,-21-21 0,0 0 32,-21 21-1</inkml:trace>
  <inkml:trace contextRef="#ctx0" brushRef="#br0" timeOffset="5273.8">3238 2074 0,'-21'0'16,"0"-21"-1,42 21 63,0 0-78,1 0 0,-1 0 16,0 0-16,21 0 0,-21 0 0,22 0 16,-1 0-16,-21 0 0,22 0 15,20 0-15,-21 0 0,1 0 0,-1 0 16,0 0-16,128 0 15,-107 0-15,1 0 16,-1 0-16,1 0 0,20 0 16,107 0-16,-106 0 0,20 0 15,1 0-15,-21 0 0,21 0 16,169 0-16,-169 0 16,-22 21-16,22-21 0,0 0 15,0 0-15,84 0 16,-84 0-16,0 0 0,0 0 15,0 0-15,0 0 0,-1 0 0,22 0 16,-21 0-16,0 0 0,85 0 16,-107 0-16,1 0 0,21-21 15,-22 21-15,1 0 0,84-21 16,-84 21-16,0 0 0,-1 0 16,1-21-16,-21 21 0,84 0 15,-85 0-15,1 0 0,-22-21 16,22 21-16,-22 0 0,21 0 15,-20 0-15,-1 0 0,-21 0 0,22 0 16,-22 0-16,0-21 0,0 21 16,21 0-16,-20 0 0,-22-22 31,0 1 0,-22 21-15,1 0-1</inkml:trace>
  <inkml:trace contextRef="#ctx0" brushRef="#br0" timeOffset="5406.72">8763 1926 0,'0'0'0,"-21"0"78,0 0-62,-1 0-16</inkml:trace>
  <inkml:trace contextRef="#ctx0" brushRef="#br0" timeOffset="12673.79">6286 2921 0,'0'-21'16,"0"0"-1,0 0-15,0-1 16,0 1-16,-21 21 16,0-21-16,21 42 31,0 0-31,0 1 0,-21-1 15,21 0-15,0 0 16,0 21-16,0-20 0,0 62 16,0-41-16,0-1 0,-21 64 15,21-43-15,-21-20 0,21-1 16,-22 0-16,22 1 0,-21 20 16,21-21-16,0-20 0,-21-1 15,21 0 1,0-42-1,0 0 1,0-1-16,0 1 0,21 0 16,-21 0-16</inkml:trace>
  <inkml:trace contextRef="#ctx0" brushRef="#br0" timeOffset="12987.62">6710 2879 0,'0'0'16,"0"-21"-16,0 42 47,0 0-47,0 0 0,0 0 16,0 22-16,0-22 0,0 21 15,0-21-15,-21 22 0,21-1 0,0 0 16,0 1-16,-22-1 0,1 0 15,0 1-15,21-1 0,-21 0 16,0-21-16,0 22 0,21-22 16,-22 21-16,1-21 15,21 1 1,-21-22-16,0 0 16,0-22-1,21 1-15,0 0 0</inkml:trace>
  <inkml:trace contextRef="#ctx0" brushRef="#br0" timeOffset="13233.47">6223 3366 0,'0'0'0,"21"0"46,-21-22-46,21 22 0,0-21 0,22 21 16,-22-21-16,0 21 0,21 0 16,-20-21-16,20 21 0,-21 0 15,21-21-15,-20 21 0,-1 0 16,0 0-16,0 0 16,0 0-16,0 0 15</inkml:trace>
  <inkml:trace contextRef="#ctx0" brushRef="#br0" timeOffset="14318.19">7302 3408 0,'0'0'0,"0"-21"0,0 0 15,0-1-15,22 22 0,-22-21 0,0 0 16,0 0-16,0 0 16,0 0-16,0-1 0,0 1 15,-22 0-15,1 0 0,0 21 16,0-21-16,-21 0 0,20 21 16,1 0-16,0 0 0,0 0 15,0 0-15,-43 21 0,43 0 16,-42 21-1,20 1-15,22-1 0,0 0 0,0 1 16,0-1-16,-1 21 16,22-20-16,0-22 0,0 42 15,0-41-15,0-1 16,22-21-16,-1 0 0,42 0 16,-42 0-16,1 0 15,-1 0-15,21 0 0,-21-21 0,22-1 16,-22 1-16,0 0 15,0-21-15,0 21 0,22-22 0,-43 22 16,21-21-16,0-1 0,-21 22 16,21-42-16,-21 20 0,0 22 15,0-21-15,0 21 0,0 42 32,0 0-17,0 0-15,0 0 0,0 22 16,0-22-16,0 42 15,0-20-15,0-22 0,0 21 16,0-21-16,0 1 0,0 20 16,21-21-16,-21 0 0,21-21 15,1 0-15,-1 0 16,0 0-16,21 0 0,1-21 16,-1 21-16,43-63 15,-64 41-15,0 1 0,0 0 16,0 0-16,-21-21 15,0-22-15,0 43 0,0-21 0,0 20 16,0 1-16,0 0 0,0 0 16,0 42 15,0 0-31,-21 0 0,21 1 16,0-1-16,0 21 0,0-21 15,0 0-15,0 43 0,-21-22 16,21-21-16,0 1 0,0-1 15,0 0-15,-42 0 16,42 0-16,0 0 0,0 1 16,0-44 31,0 1-47,0 0 0,0 0 15,0-21-15,0 20 0,21 1 16,0-21-16,0 0 0,0 20 0,0-20 15,1 21-15,20 0 0,-21-22 16,21 22-16,1 0 0,-1 21 0,0-21 16,1 21-16,-1 0 15,0 0-15,1 0 0,-22 21 0,21-21 0,-21 21 16,1 0-16,-1 22 0,-21-22 16,0 21-16,0-21 0,0 1 15,0 20-15,0-21 0,0 0 16,0 0-16,0 1 0,0 20 15,-21-21-15,21 0 16,-22-21 0,22-21-1</inkml:trace>
  <inkml:trace contextRef="#ctx0" brushRef="#br0" timeOffset="15227.67">8678 3366 0,'0'0'0,"43"-43"32,-22 43-32,-21-21 0,21 0 0,-21 0 15,0 0-15,0-1 0,0 1 16,0 0-16,-21 0 16,-22 21-16,22 0 0,0-21 0,-21 21 15,21 0-15,-22 0 0,22 0 16,0 0-16,0 21 0,0 0 15,-1 0-15,1 0 0,0 1 0,0 20 16,21 0-16,0-21 0,-21 22 16,21-1-16,-21 0 0,-1 22 15,22-43-15,0 0 0,0 43 16,22-43-16,-1-21 16,0 0-16,0 0 0,0 0 15,0 0-15,43 0 16,-22-21-16,-21 0 0,1-1 15,41-41-15,-21 63 0,-20-21 0,-1 0 16,0-22-16,-21-20 0,42-1 16,-21 22-16,-21 0 0,22-1 15,-1 1-15,-21 0 0,0-1 0,0 22 16,-21-42-16,21 41 16,-22 1-16,22 0 15,0 42 1,0 0-16,0 1 15,0-1-15,-21 0 0,21 21 16,0 1-16,0 41 16,0-41-16,0-22 0,0 21 0,0 0 15,0 1-15,0-1 16,0 0-16,21-20 0,1-1 0,-1 0 16,0 0-16,21 0 15,-21-21-15,1 0 16,-1 0-16,21 0 0,-21 0 15,0-21-15,22 0 16,-22 0-16,0 0 0,21-22 0,-20 22 16,-1-21-16,0-1 0,0 1 15,-21 21-15,21-21 0,-21-1 0,21 1 16,-21-43-16,0 64 16,22-21-16</inkml:trace>
  <inkml:trace contextRef="#ctx0" brushRef="#br0" timeOffset="15642.73">9356 2921 0,'-22'0'0,"22"64"31,0-43-31,-21 0 0,0 21 0,21-21 16,0 22-16,0-1 0,0 0 0,-21 1 15,21-1-15,0 22 16,0-22-16,0-21 0,0 0 16,0 0-16,0 1 0,0-1 0,0 0 15,21-21-15,0 0 0,0 0 16,1 0-16,20 0 15,-21 0-15,0-21 16,0 21-16,1-21 0,-1-1 16,0 1-16,21 0 0,-21 0 0,-21-43 15,106 43-15,-85 0 0,-21 0 0,0 0 16,0 0-16,0-1 16,0 44 15,-21-1-31,21 0 0,-21 0 0,21 0 15,0 0-15,-21 1 0,21-1 16,0 21-16,0-21 0,0 0 16,0 1-16,0-1 0,0 0 15,0 0-15,21-21 16,0 0-16,0 0 16,1 0-16,-1 0 15,0-21-15,0 21 0,0-21 16,0 0-16,1-1 0,-1 1 15,0 0-15,-21-21 0</inkml:trace>
  <inkml:trace contextRef="#ctx0" brushRef="#br0" timeOffset="16018.53">9927 2921 0,'0'0'15,"-42"-21"-15,21 21 0,-1 0 0,-20 0 16,21 21-16,0-21 0,0 21 15,-1-21-15,-20 43 16,42-22-16,0 0 0,0 0 16,0 0-16,21-21 15,0 21-15,1-21 0,-1 0 16,0 0-16,0 0 0,21 0 16,-20 0-16,-1-21 0,0 21 0,0-21 15,0 0-15,-21 0 16,0 0-16,0-1 0,0 1 15,0 0 1,0 0-16,-21 21 0,0 0 0,0 0 16,0 0-16,-1 0 15,1 0-15,0 0 0,0 0 0,0 21 16,0-21-16,-1 21 0,22 0 16,0 22-16,0-22 15,0 0-15,0 0 0,0 0 16,22-21-16,-1 22 15,0-22-15,0 21 0</inkml:trace>
  <inkml:trace contextRef="#ctx0" brushRef="#br0" timeOffset="16557.84">10202 3196 0,'0'0'0,"-21"0"31,0 21-15,21 1-16,0-1 15,0 0-15,0 0 16,0 0-16,0 0 0,-21 1 16,21-1-16,-21 21 0,21-21 15,0 0-15,0 1 0,-22-1 16,22 0-16,-21-21 15,21 21 1,0-42 15,0 0-31,0 0 0,0-1 0,0 1 16,0 0-16,0-21 0,0 21 16,21-22-16,1 1 0,-1 0 15,0 20-15,21 1 0,1-42 16,-1 42-16,-21 21 0,21-22 15,-20 22-15,-1 0 0,0 0 0,21 0 16,-21 0-16,1 22 0,-22-1 16,0 0-16,21 0 15,-21 21-15,21-20 0,-21-1 0,0 0 16,0 21-16,0-21 0,0 1 16,0-1-16,0 0 0,0 0 0,-21 0 15,21 0-15,-21-21 0,21 22 16,21-22 15</inkml:trace>
  <inkml:trace contextRef="#ctx0" brushRef="#br0" timeOffset="17446.09">11197 3260 0,'0'0'0,"0"-21"0,0-1 16,0 1-16,0 0 15,0 0-15,-21 21 16,21-21-16,-21 21 0,0 0 16,-1 0-16,-20 21 0,0-21 15,21 0-15,-1 0 0,1 0 16,-21 0-16,0 42 0,-1-21 0,22 1 15,-21-1-15,21 21 0,-1-21 16,22 0-16,-21 1 0,0 20 16,21-21-16,0 0 0,0 0 0,0 1 15,21-1-15,0-21 16,1 0-16,-1 0 0,21 0 16,0 0-16,-20 0 0,62-21 15,-63-1-15,1 22 0,41-42 16,-42 21-16,0 0 0,22-22 15,-22 1-15,-21 21 16,21 0-16,-21 0 16,21 21-16,-21-22 0,0 44 47,0-1-32,0 0-15,0 0 0,0 21 0,0-20 16,0 20-16,0-21 0,0 21 15,0 1-15,0-1 0,0 0 16,0 1-16,21-1 0,1 43 16,-1-43-16,-21 22 0,0-22 15,0 21-15,0 1 0,21-1 0,-21 1 16,0 21-16,0-22 0,0 1 0,0-1 16,0 1-16,-21-1 0,0 1 15,21-1-15,-22 1 0,1-22 0,21 21 16,-21-20-16,0 20 0,0-20 15,0-1-15,-1-21 0,1 21 0,0-20 16,0 20-16,0-21 0,0-21 16,-1 21-16,1-21 15,0 0-15,0 0 0,0-21 16,-22-21-16,22 21 16,0-22-16,0 22 0,-21-42 0,20 20 15,-41-63-15,42 43 16,0-22-16,-1 22 0,1-22 0,0 22 15,21-22-15,0 0 0,0 1 16,0 20-16,0 1 0,0-22 16,0 43-16,21-22 0,0 22 0,1-1 15,-1 1-15,0 21 0,64-43 16,-43 43-16,-21 0 0,21 0 16,1 0-16,-22 0 0,21-1 0,-21 22 15,22-21-15,-22 0 0,0 21 16,0-21-16,0 21 0,1 0 0,-1-21 15,0 21-15</inkml:trace>
  <inkml:trace contextRef="#ctx0" brushRef="#br0" timeOffset="17987.79">12319 3006 0,'-21'-21'0,"21"-1"15,0 1-15,-21 0 16,21 0-16,0 0 0,0 0 16,0 42-1,0 0 1,0 0-16,0 21 0,0-20 16,0 20-16,-22 0 0,22 64 15,-21-42-15,21-22 0,0 0 16,0 22-16,0-22 0,-21 43 15,21-64-15,-21 21 0,21 1 16,0-22-16,0 0 16,0-42 31,0 0-47,21-1 0,0 1 15,0 0-15,1-21 0</inkml:trace>
  <inkml:trace contextRef="#ctx0" brushRef="#br0" timeOffset="18705.9">12658 3133 0,'0'0'15,"21"0"-15,0 0 16,-21 21-16,-21 0 16,0 0-16,-1 0 15,1 22-15,-21-22 0,21 0 0,0 0 16,-1 22-16,1-22 0,0 0 0,0 0 15,0 0-15,0-21 0,-1 21 16,1 1-16,0-1 0,0-21 16,21 21-16,-21-21 15,21-21 1,21 0-16,0-1 16,0 1-16,0 0 0,1 0 15,-1 0-15,0 0 0,0-1 16,21-20-16,-20 21 0,-1 0 0,0 0 15,0 21-15,0 0 0,0-22 16,1 22-16,-1 0 16,0 22-16,0-1 0,0 21 15,0-21-15,1 22 0,-1-1 16,0-21-16,-21 21 0,21-20 16,-21-1-16,21 0 0,22 21 15,-22-21-15,0-21 0,0 0 16,0 0-16,0 0 0,1 0 15,20 0-15,-21 0 16,21-42-16,-20 42 16,-1-21-16,21 0 0,-21-22 0,0 22 15,1-21-15,-1 0 0,0-1 0,-21 1 16,21 0-16,0-1 0,-21 1 16,0-64-16,0 64 15,0 21-15,0-22 0,0 22 16,0 0-16,-21 21 15,0 0 1,0 21-16,21 0 16,0 0-16,-43 1 0,22-1 0,21 21 15,0 0-15,0 1 0,-21-1 16,21 0-16,-21 1 0,21 20 0,-21 22 16,21-64-16,-21 21 15,21 1-15,0-22 0,0 0 0,0 21 16,0-20-1,21-22 1,0 0-16,0 0 16,0 0-16,0-22 0,1 1 15,-1 0-15,0 0 0,0 0 0,-21 0 16,21-1-16</inkml:trace>
  <inkml:trace contextRef="#ctx0" brushRef="#br0" timeOffset="19106.66">13547 3408 0,'0'0'16,"0"21"-16,0 0 0,21-21 31,0 0-31,0 0 0,0 0 16,0 0-16,1-21 0,-1 0 15,0 21-15,0-21 0,0 0 0,43-22 16,-43 22-1,0-21-15,-21 21 0,0-22 0,0 22 16,0 0-16,-21 0 16,0 21-16,0 0 0,-1 0 15,1 0-15,-21 0 0,21 21 0,0 0 16,-1-21-16,-20 42 0,21-20 16,-43 62-16,43-63 0,21 22 15,0-22-15,0 21 0,0-21 0,0 22 16,0-1-16,21-21 15,-21 0-15,43 22 16,-22-43-16,21 21 16,-21-21-16,22 0 0,-22 0 15,0 0-15,21 0 0,43-21 16,-43 0-16,1-1 0,20-41 16,-20 42-16,-1-22 0,0 1 15,1 0-15</inkml:trace>
  <inkml:trace contextRef="#ctx0" brushRef="#br0" timeOffset="19638.02">14457 2836 0,'-85'43'16,"85"-22"-16,-21 0 16,-21 43-16,20-43 15,22 21-15,-21 0 0,21 1 16,-21-1-16,0-21 0,21 43 0,0-43 15,0 21-15,-21 1 0,21-1 16,-21-21-16,21 0 0,0 22 16,-22-22-16,22 0 0,-21 0 0,21 0 15,-21-21 17,21-21-17,0 0-15,0 0 16,21 0-16,-21-1 0,21-20 0,22 0 15,-22-1-15,0 22 16,0-21-16,0 21 0,22 0 16,20-22-16,-42 22 0,1 21 15,20 0-15,-21 0 0,0 0 16,43 0-16,-43 0 0,0 0 16,0 21-16,0 0 0,1 1 15,-1-1-15,-21 21 0,0-21 16,0 0-16,0 22 0,0-22 0,0 0 15,-21 21-15,-1-20 16,1-1-16,-21 0 0,-22 21 16,43-21-16,-21-21 0,21 22 0,-22-22 15,1 0-15,21 21 0,-21-21 16,20 0-16,-20 0 0,0 0 16,21 0-16,-1 0 15,22-21 1,0-1-16,22 1 15</inkml:trace>
  <inkml:trace contextRef="#ctx0" brushRef="#br0" timeOffset="20479.06">14795 3069 0,'22'0'78,"-1"-21"-78,21 21 16,-21-21-16,22 21 0,-22-21 16,21 0-16,0 21 0,1-22 15,-22 22-15,21-21 0,-21 0 0,22 21 16,-22-21-16,-21 0 0,0 0 16,0-1-16,-21 1 15,0 21-15,-43 0 16,22 0-16,-1 21 0,1-21 15,21 22-15,-21-1 0,-1 21 16,22-21-16,0 0 0,0 1 16,21-1-16,0 0 15,0 0-15,0 0 0,21-21 16,0 21-16,21-21 16,-20 0-16,-1 0 15,21 0-15,22 0 0,-22 0 16,21 0-16,-41 0 15,-1-21-15,0 21 0,0 0 16,-42 0 0,0 0-16,0 0 0,-22 0 15,1 21-15,21 1 0,-22-1 16,1 0-16,21 0 0,-43 43 16,43-22-16,0 0 0,0-21 15,0 22-15,21-22 0,-21 64 16,21-64-16,0 0 15,0 0-15,63 0 16,-42-21-16,0 0 16,1 0-16,20 0 0,43-21 15,-43 0-15,0 0 16,1 0-16,-1-1 0,0 1 16,85-85-16,-84 64 15</inkml:trace>
  <inkml:trace contextRef="#ctx0" brushRef="#br0" timeOffset="20773.9">15769 2794 0,'0'-21'0,"0"42"0,0-63 0,0 21 0,0-1 15,21 22-15,-21 22 32,-21-1-32,0 0 0,21 0 15,-21 21-15,0-20 0,-1 20 16,22 0-16,0 1 0,0-1 0,-21 43 15,21-43-15,-21 0 16,21 22-16,0-22 0,-85 64 16,85-64-16,0 1 15,0-22-15,0 21 0,0-21 16,64-21 0,-43 0-16,-21-21 15,0 0 1,0 0-16,21 0 15,-21-1-15</inkml:trace>
  <inkml:trace contextRef="#ctx0" brushRef="#br0" timeOffset="20913.82">15833 3366 0,'0'21'31,"21"-21"-31,0 0 15,0 0-15,0 0 16,-21-21-16</inkml:trace>
  <inkml:trace contextRef="#ctx0" brushRef="#br0" timeOffset="21433.99">15875 3598 0,'42'0'16,"-21"0"-1,22-21-15,-22 21 0,0 0 0,21-21 16,1 0-16,-22 21 0,85-42 15,-64 20-15,0 1 0,1 0 16,-1 0-16,-21 0 0,43-43 16,-43 22-16,-21 21 15,0 0-15,0-22 0,0 22 0,0-21 16,0 21-16,-21 21 31,0 0-31,21 21 0,-22-21 16,22 21-16,0 0 0,0 0 15,0 0-15,-21 22 0,21-22 16,0 0-16,0 0 0,0 22 16,0-22-16,-21 0 0,21 0 15,0 0-15,0 0 0,0 1 16,0-44 78</inkml:trace>
  <inkml:trace contextRef="#ctx0" brushRef="#br0" timeOffset="22078.22">15854 3323 0,'21'0'47,"0"0"-47,0 0 15,0-21 1,-21 0-16,22 21 0,-1-21 16,0 0-16,-21-1 15,0 1-15,0 0 16,0 0-16,0 0 15,-21 21 1,0 0 15,-1 0-31,1 0 0,0 21 16,21 0-16,-21 0 0,0 0 16,21 22-16,-21 20 0,-1-42 0,22 22 15,-21-22-15,21 21 16,0-21-16,0 1 0,0-1 0,0 0 0,0 0 15,0 0-15,21-21 16,1 0-16,-1 0 16,0 0-16,0 0 0,0 0 15,0 0-15,1 0 0,-1-21 0,0 21 16,0-21-16,0 0 0</inkml:trace>
  <inkml:trace contextRef="#ctx0" brushRef="#br0" timeOffset="23579.36">16573 3175 0,'-21'0'31,"0"0"0,0 0-15,0 0 15,21 21-31,-21-21 16,21 21-16,0 1 15,0-1-15,-22 0 0,22 0 0,-21 0 16,21 22-16,0-22 0,0 0 16,0 21-16,-21 1 0,21-22 15,0 0-15,-21 0 16,21 21-16,0-63 78,0 0-78,21 0 0,0 0 16,-21 0-16,21-1 0,1 1 15,-22 0-15,21-21 0,0 21 0,0-1 16,0-20-16,0 21 0,1 0 15,-1 0-15,0-1 0,0 1 0,0 21 16,0 0-16,1-21 0,-1 21 16,0 21-16,0 0 15,-21 1-15,0-1 0,21 63 16,-21-41-16,0-22 16,0 21-16,0-21 15,0 22-15,0-1 0,0-21 16,0 0-16,0 1 15,-21-22-15,21 21 16,0-42 15,0-1-31,0 1 16,0 0-16,21 0 0,0 0 16,1 0-16,-22-22 0,21 22 0,0 0 15,0-21-15,0-1 0,22 1 16,-1 21-16,-21 0 0,0-1 15,22 1-15,-1 21 16,0 0-16,1 0 0,-1 43 16,-21-22-16,-21 0 15,0 21-15,21 1 0,-21-1 16,0 21-16,0-41 16,0 20-16,-21-21 0,21 0 0,-21 0 15,0 22-15,21-22 0,-43 0 16,22-21-16,21 21 0,-21-21 15,42 0 1,-21 21 0,21-42-1,-21 0-15,22 21 0,-22-21 16,21 0-16,-21 0 0</inkml:trace>
  <inkml:trace contextRef="#ctx0" brushRef="#br0" timeOffset="24472.05">17399 3577 0,'21'0'16,"0"0"0,0 0-16,1 0 15,-1 0-15,0 0 0,0-21 16,21 21-16,-20-21 0,-1 0 0,0 21 16,0-21-16,21-1 0,-20 1 15,-1 21-15,-21-21 0,21 0 16,-21 0-16,21 0 0,-21-1 0,0-20 15,0 21-15,0 0 16,0 0-16,-42 21 16,21 0-16,-1 0 0,1 21 15,0 0-15,0-21 0,-21 42 16,-1-21-16,22 1 0,21 20 16,0 0-16,0-21 0,0 1 15,0-1-15,0 0 0,0 0 0,0 0 16,0 0-16,0 1 0,21-22 15,0 21-15,1-21 0,-1 0 0,21 0 16,0 0-16,-20 0 16,20 0-16,0 0 0,-21 0 15,64-21-15,-64-1 0,22 1 16,-1 0-16,-21 0 0,21 0 16,-20 0-16,20-43 0,-21 43 15,0 0-15,-21-22 0,21 22 16,-21-21-16,0 0 0,0 20 15,0 1 1,0 0-16,0 42 16,0 22-1,0-22-15,0 0 0,0 0 16,-42 0-16,21 22 0,21-1 16,0 0-16,0-21 0,0 22 15,0-22-15,0 0 0,0 0 16,0 0-16,-21-21 0,21 22 15,0-1 1,-21-21 0,21-21-1,0-1-15,0 1 16,0 0-16,0 0 16,0 0-16,21-22 0,0 22 0,0-21 15,0 0-15,0-1 0,22 22 0,-22 0 16,21-21-16,1 20 0,-1-20 15,0 21-15,1 0 0,20 21 16,-21-21-16,-20 21 0,41 0 16,-42 21-16,0 0 0,1 0 15,-1 0-15,-21 22 0,21-22 0,-21 21 16,0-21-16,0 22 0,0-1 16,0-21-16,0 0 0,-21 22 0,21-22 15,-21 0-15,21 0 0,-22 0 16,22 0-16,0 1 0,-21-22 15,64-22 32,-43 1-31,0 0-16,0 0 0,21 0 16,-21 0-16,0-22 0</inkml:trace>
  <inkml:trace contextRef="#ctx0" brushRef="#br0" timeOffset="24791.42">19113 2815 0,'0'0'16,"0"-21"0,0 42 15,-21 0-31,21 1 0,0-1 0,0 0 15,0 21-15,0-21 0,0 22 16,-21-1-16,21 0 0,-21 1 0,21-1 16,0 0-16,-21 1 0,21-1 15,-21 0-15,-1-20 0,22 20 16,0-21-16,0 0 0,0 22 16,-21-22-16,21 0 0,0 0 0,0 0 31,-21-21-31,42-21 31,0 21-31,1-21 0,-22 0 16</inkml:trace>
  <inkml:trace contextRef="#ctx0" brushRef="#br0" timeOffset="25054.27">19600 3154 0,'21'0'0,"-42"0"0,64 0 0,-43-21 15,-22 21 17,1 0-32,0 0 15,0 0-15,0 0 0,0 21 0,-1 0 16,1-21-16,0 21 0,0 0 16,0 1-16,0-1 0,-1-21 0,1 21 15,0 0-15,21 0 0,0 0 16,0 1-1,21-22-15,0 21 0,1-21 16,20 0-16,-21 0 16,0 0-16,0 0 0</inkml:trace>
  <inkml:trace contextRef="#ctx0" brushRef="#br0" timeOffset="25278.14">19706 3429 0,'0'0'16,"21"0"-16,0 21 16,1-21-16,-22 21 0,0 1 15,0-1 1,-22 0-16,1-21 0,0 21 15,0-21-15,0 0 0,0 21 16,-1-21-16,-20 0 0,21 21 0,0-21 16,0 0-16,-22 0 0,22 0 15,-21 0-15,21 0 16,-1 0-16,1 0 16,0 0-1,21-21 1,0 0-16,0 0 15,0 0-15,0 0 0,0-1 16,0 1-16</inkml:trace>
  <inkml:trace contextRef="#ctx0" brushRef="#br0" timeOffset="25603.95">19113 2963 0,'0'0'0,"-21"0"0,0 0 0,0 0 16,63 0-1,-21-21 1,22 21-16,-1 0 0,0 0 0,1-21 16,-1 21-16,22 0 0,-22 0 15,64-21-15,-43 21 0,-20 0 16,-1 0-16,-21 0 0,21 0 15,-20 0-15,-1 0 0,0 0 32,-21-21-17,21 42-15,-42-21 32,21 21-32,-21-21 15</inkml:trace>
  <inkml:trace contextRef="#ctx0" brushRef="#br0" timeOffset="26114.81">19643 3239 0,'0'0'0,"21"0"16,-21-22-16,0 1 31,-21 21-15,-1 0-1,1 0-15,0 0 16,0 0-16,0 0 0,0 0 0,-1 21 16,1-21-16,0 22 15,21-1-15,-21 0 0,0-21 0,21 21 16,0 0-16,0 0 0,0 1 16,0-1-16,0 0 15,-21-21-15</inkml:trace>
  <inkml:trace contextRef="#ctx0" brushRef="#br0" timeOffset="27414.09">6794 4170 0,'-42'0'0,"-43"0"16,64 0 0,0-21-16,0 21 0,-21-21 15,20 21-15,1 0 0,0 0 16,0 0-16,0 0 0,0 0 0,-1-22 16,1 22-16,21 22 31,21-22-16,22 0 1,-22 0-16,21 0 0,1 0 16,-1 0-16,0 0 0,1 0 15,-1 0-15,21 0 0,-20 0 0,20 0 16,1 0-16,-22 0 0,22 0 16,-22 0-16,21 0 0,-20 0 0,84 0 15,-64 0-15,1 0 16,20 0-16,-20 0 0,21 0 0,84 0 15,-84 0-15,-22 0 16,1 0-16,20 0 0,-20 0 0,63 0 16,-64 0-16,22 0 0,-22 0 15,22 0-15,-21 0 0,168 21 16,-147-21-16,-21 0 16,-1 0-16,1 0 15,-1 0-15,85 0 0,-63 0 16,0 0-16,-22 0 0,22 0 15,-1 0-15,65 0 0,-65 0 16,-20 0-16,20 0 0,-20 0 16,-22 0-16,22 0 0,20-21 15,-41 21-15,-1 0 0,-21 0 16,22 0-16,-22 0 0,0 0 16,0 0-16,-21-22 78</inkml:trace>
  <inkml:trace contextRef="#ctx0" brushRef="#br0" timeOffset="28689.88">12721 4233 0,'0'0'0,"-148"0"31,127 0-31,0 0 0,-22 0 0,22 0 0,0 0 16,-21 0-16,20 0 16,-20 0-16,21 0 15,0 0 1,42 0 15,0 0-15,0 0-16,0 0 0,22 0 0,-22 0 15,0 0-15,21 0 0,-20 0 16,20 0-16,21 22 16,-20-22-16,63 0 15,-43 0-15,1 0 0,63 0 16,-64 0-16,1 0 0,-1 0 16,1 0-16,-1 0 0,1 0 0,-22 0 15,21 0-15,-20 0 0,20 0 16,1 0-16,-1 0 0,1 0 0,-1 0 15,1 0-15,20 0 0,-20 0 16,21 0-16,-1 0 0,-20 0 0,-1 0 16,22 0-16,-22 0 0,1 0 15,-1 0-15,1 0 0,21 0 0,-22 0 16,1 0-16,20 0 0,1 0 16,63 21-16,-84-21 0,20 0 15,43 0-15,-63 21 0,20-21 16,-41 0-16,41 0 15,-20 0-15,-1 0 0,1 21 0,-1-21 16,1 0-16,-1 0 16,1 0-16,-1 0 0,1 0 0,42 21 15,-64-21-15,22 0 0,-22 0 16,0 0-16,22 0 0,-22 0 0,0 0 16,1 0-16,-1 0 0,22 0 15,-22 0-15,21 0 0,43 0 16,-63 0-16,-1 0 0,21 0 15,-20 0-15,-1 0 0,64 0 16,-64 0-16,1 0 16,-1 0-16,0-21 0,1 21 0,20 0 15,-21 0-15,-20 0 16,-1-21-16,0 21 0,0 0 0,0 0 16,0 0-16,1 0 0,-1 0 15,0 0-15,0 0 0,0 0 16,0 0-1,1 0-15,-1 0 0,-21-21 16,21 21-16,0 0 16,0 0-16,0 0 15,1 0 17,-44 0 46,1 0-63,0-21-15</inkml:trace>
  <inkml:trace contextRef="#ctx0" brushRef="#br0" timeOffset="43242.21">1714 5525 0,'0'0'0,"22"0"0,-1-22 0,-21 1 16,0 0-1,0 0-15,-21 42 63,21 0-63,0 0 0,-22 22 16,22-22-16,0 21 0,0 1 0,0-1 15,-21 21-15,0-20 0,0 63 16,0-64-16,0 21 0,21-20 15,-22-1-15,22 0 0,-21-20 16,21 20-16,0-21 0,0 0 16,0 0-16,0 1 0,0-1 0,-21-21 15,21 21-15,-21-42 16,21 0 0,0-1-16,21 22 15,0-21-15,0 0 16</inkml:trace>
  <inkml:trace contextRef="#ctx0" brushRef="#br0" timeOffset="43438.1">1926 6033 0,'0'-22'0,"0"44"0,0-65 31,21 43 0,-21-21 1,21 21-17</inkml:trace>
  <inkml:trace contextRef="#ctx0" brushRef="#br0" timeOffset="44358.49">3260 5525 0,'0'0'0,"0"-22"0,0 1 32,0 42-32,0 1 0,0-1 15,-22 0-15,1 21 0,0 1 16,21 20-16,-42 43 0,21-64 16,21 22-16,-22-1 15,1-20-15,0-1 0,0 0 0,0 1 16,0-1-16,21 0 0,-22 22 15,1-43-15,21 0 0,-21-21 32,21-21-32,0 0 15,0 0-15,0-1 0,0 1 16,0-21-16,0 21 0,0 0 0,0-22 16,0 22-16,21 0 0,-21-21 15,43 20-15,-22 22 16,0 0-16,0 0 15,0 22-15,-21-1 0,21 0 16,1 0-16,-1 0 0,-21 0 16,21 1-16,0-1 0,0 0 0,-21 0 15,21 0-15,43-21 16,-43 21-16,0-21 0,64 0 16,-43 0-16,22-21 15,-22 0-15,0 0 0,1 0 0,-1 0 16,-21-1-16,22-20 0,20-21 15,-42 20-15,-21 1 0,0 0 16,0-1-16,0-20 0,0-22 16,0 22-16,-42 20 0,21 1 15,-22 0-15,22 20 0,-21 1 16,-22 0-16,22 0 0,0 21 16,-22 0-16,22 0 0,0 0 15,-1 21-15,1 0 0,21 0 0,0 22 16,-1-1-16,22 0 0,0 1 15,0-1-15,0 0 0,0 1 16,0-22-16,43 42 0,-22-41 16,0-1-16,0 0 0,22 0 15,-22-21-15,21 0 0,-21 0 16,22 0-16,-1 0 0,-21 0 16,21 0-16,1 0 0,-1 0 0,-21-21 15,22 21-15,-22 0 0</inkml:trace>
  <inkml:trace contextRef="#ctx0" brushRef="#br0" timeOffset="44773.98">4000 5948 0,'0'0'0,"-21"0"31,0 0-31,21-21 16,-21 0-16,21-1 15,0 1-15,0 0 0,0 0 0,0 0 16,0 0-16,21 21 15,0 0-15,0 0 0,1 0 0,-1 0 16,21 0-16,-21 0 16,0 21-16,1 0 0,-1 0 0,21 0 15,-21 0-15,0 1 0,-21-1 16,0 0-16,22 0 0,-22 0 16,0 0-16,0 1 0,0-1 15,-22 0-15,22 0 0,-21 0 16,0 0-16,0-21 0,21-21 31,0 0-15,0 0-16,0 0 0,0 0 15,0-1-15,0 1 0,21 0 0,0 0 16,0 0-16,1 0 16,-1-1-16,0 1 0,21 0 0,-21 0 15,22 0-15,-1 0 16,0-1-16,1 1 0,-1 0 0,0 0 15,1 21-15,-1-21 0,0 21 16</inkml:trace>
  <inkml:trace contextRef="#ctx0" brushRef="#br0" timeOffset="45342.48">4868 5673 0,'0'21'15,"0"0"-15,0 0 0,-21 0 16,0 22-16,0-22 16,0 0-16,21 21 0,-22 1 15,22-1-15,-21-21 0,21 0 16,0 1-16,0-1 0,0 0 15,21-21-15,1 0 16,-1 0-16,0 0 0,0 0 0,21 0 16,-20 0-16,20-21 15,-21 21-15,0-21 0,0-1 16,1 22-16,-22-21 0,0 0 0,0 0 16,0 0-16,0 0 15,-22 21-15,1-22 0,0 1 0,0 21 16,0-21-16,0 21 0,-1 0 15,1-21-15,21 0 0,0 0 16,0-1-16,21 22 16,1-21-16,-1 0 0,0 21 15,0-21-15,43 0 16,-22 0-16,-21 21 0,21 0 0,-20 0 16,-1 0-16,42 0 15,-42 0-15,-21 21 0,43 21 16,-43-21-16,0 43 15,0-43-15,0 21 0,21 1 0,-21-1 16,0 0-16,0 1 0,0-1 16,0 0-16,0 1 0,0 20 0,-21 64 15,0-63-15,-1-1 16,1 22-16,0-22 0,0 1 16,-21 84-16,20-85 0,1 22 15,0-21-15,0-1 0,21 22 16,-21-22-16,21-20 0,-21 20 0,21-21 15,-22-20-15,1 62 0,21-63 16,0-42 0,21 0-1,1-21-15,-22-1 0,21 1 0,0-21 16,0-1-16,0 1 0,0-22 16,22 0-16</inkml:trace>
  <inkml:trace contextRef="#ctx0" brushRef="#br0" timeOffset="45631.32">5397 6033 0,'-21'-22'0,"42"44"0,-63-86 16,42 43-16,-21-21 0,21 20 0,0-20 15,0 21-15,0-21 0,21 20 16,0 1-16,0 0 0,22 0 0,-22 0 16,21 0-16,1 21 0,-22 0 15,63 0-15,-41 0 0,-22 0 16,21 21-16,-21 0 0,43 85 31,-64-43-31,0-20 16,-21-22-16,0 21 0,-1-21 0,-20 0 0,0 1 15,-22 20 1,22-21-16,0 0 0,20-21 16,1 21-16,-21-21 0,21 22 0,0-22 15,-1 0-15,22-22 16</inkml:trace>
  <inkml:trace contextRef="#ctx0" brushRef="#br0" timeOffset="47901.47">6308 5673 0,'0'0'0,"0"-21"0,0-1 0,21 22 16,-21-21-16,0 0 15,-21 21 1,-1 21-16,22 0 0,-21 1 15,0 20-15,21-21 0,-21 21 0,0 1 16,0-1-16,-1 22 16,1-22-16,-21 0 0,21 1 0,0-1 15,-22 0-15,22 1 0,-21-22 16,21 21-16,-1-21 0,1 0 16,0 1-16,0-1 0,0-21 0,0 21 15,21-42 1,0 0-1,0-1-15,21 1 0,0 0 16,-21 0-16,21 0 0,0 0 0,0-1 16,1 1-16,-1 0 0,0 0 15,0 21-15,0 0 0,0 0 16,1 21-16,-1 0 0,21 22 16,-42-22-16,21 0 0,-21 21 15,21 1-15,1-22 16,-1 0-16,-21 0 0,21 0 15,21 22-15,-21-43 16,1 0-16,-1 0 0,21 0 16,-21 0-16,22-22 0,-22 1 0,21 0 15,-21 0-15,22 0 0,-1 0 16,-21-1-16,21 1 0,-20-21 16,-1 21-16,0-22 0,0 1 15,-21 0-15,0-22 0,0 22 0,0-64 16,-21 64-16,0-1 15,0 1-15,-1 0 0,-20-1 0,-21 1 16,20 21-16,22 0 0,-21 21 16,21 0-16,-22 0 0,1 42 15,0-21-15,-1 106 16,22-84-16,21-1 16,0 0-16,0 1 0,0-1 15,0 43-15,0-64 0,0 21 16,42 0-16,-20-20 15,41-1-15,-42-21 0,22 0 16,-1 0-16,0 0 0,22 0 0,-22 0 16,22 0-16,-22-21 15,21 21-15,-20-22 0,-1 1 0,22 21 16,-22-21-16,-21 0 0,21 0 16,-20 0-16,-1 21 0,0-43 15,-21 64 16,0 1-31,0-1 0,0 0 16,0 0-16,0 0 0,0 0 16,0 1-16,0-1 0,0 0 0,0 0 15,0 0-15,0 0 16,21 1-16,0-22 0,0 0 16,1 0-16,-1 0 0,0 0 15,21 0-15,1-22 16,-22 1-16,0 0 0,21 21 0,-21-21 15,1 0-15,-1 0 0,0-22 16,0 22-16,-21 0 0,0-21 0,0 20 16,0-20-16,0 21 0,0-21 15,-21 20-15,0 1 0,0 0 0,-1 0 16,1 0-16,0 21 0,0 0 16,0 0-16,-22 0 0,22 0 15,0 21-15,0 0 0,0 0 0,0 22 16,-1-22-16,1 0 0,0 42 15,21-41-15,0 20 0,0-21 16,0 0-16,0 0 0,42 1 16,-20-1-16,-1-21 0,0 0 15,21 0-15,-21 0 0,22 0 16,-22 0-16,21 0 0,1-21 0,-22 21 16,21-22-16,0 22 0,-20-21 15,41-21-15,-21 21 0,-20 21 16,20-43-16,-42 22 0,0 0 15,21 0-15,-21 42 32,0 0-17,0 0-15,0 1 0,0-1 16,-21 0-16,21 21 0,0-21 16,0 1-16,0-1 0,0 0 0,0 0 15,0 0-15,0 0 0,21-21 16,-21 22-16,42-22 15,-20 0-15,-1 0 0,0 0 16,21-22-16,-21 1 0,1 21 16,-1-21-16,21 0 0,-21 0 0,22-22 15,-22 22-15,0 0 16,0-21-16,-21 21 0,21-1 0,0-20 16,-21 21-16,0 42 31,0 0-16,0 0-15,0 1 0,0-1 16,0 0-16,0 0 0,0 0 0,0 0 16,0 1-16,0 20 0,0-21 15,0 0-15,22-21 16,-1 0-16,0 21 0,0-21 16,0 0-16,0 0 0,1 0 15,-1 0-15,0-21 0,0 21 16,-21-21-16,0 0 0,21 0 15,-21 0-15,21 21 0,-21-64 16,0 43-16,0 0 0,0-22 16,-21 22-16,0 0 15,21 0-15,-21 21 0,21-21 16,-21 21-16,21-21 16,21-1-1,0 22 1,0 0-16,0-21 0,1 21 15,20-21-15,0 21 0,-21 0 16,22 0-16,-22 0 0,21 21 0,-21 0 16,22 1-16,-22-1 15,0 0-15,0-21 0,-21 21 0,0 0 16,0 43 0,0-43-16,0 0 0,21 0 0,-21 0 15,0 1-15,0 20 16,0-21-16,0 0 15,0 0-15,-21-21 32,21-21-17,-21 0-15,21 0 16,0 0-16,0 0 0,0-43 16,0 22-16,21 21 15,0-22-15,22 1 0,-22 0 16,64-43-16,-43 43 0,21 20 15,-20 1-15,-1 0 0,22 21 16,-22 0-16,21 42 0,-20-20 16,-22-1-16,0 21 0,-21 0 15,0 1-15,0-1 0,0 0 16,0-20-16,0 20 0,0-21 0,0 21 16,-21-20-16,0-1 0,21 0 15,0 0-15,-21-21 0,-1 21 0,1 0 16,0-21-16,21 22 0,-21-22 15,0 0-15,0 21 16,-1 0-16</inkml:trace>
  <inkml:trace contextRef="#ctx0" brushRef="#br0" timeOffset="48789.32">1714 7684 0,'0'0'0,"-21"-22"0,21 1 15,-21 21-15,21-21 0,0 0 16,0 0-16,-21 21 16,21-21-16,0-1 0,0 1 0,0 0 15,21 0-15,0 0 16,0 21-16,22 0 0,-22 0 16,21 42-1,-21-21-15,1 43 0,-1-22 0,-21 0 16,0 22-16,0-22 0,0 22 15,-21-1-15,-22 1 0,22-1 0,-21-20 16,-1 20-16,1-21 0,0 1 16,-43 41-16,64-62 15,-21-1-15,-1-21 16,22 0-16,0 0 0,21-21 16,0-22-16,0 22 15,0-21-15,0 21 0,0-22 16,0 1-16,0 21 0,21-22 0,0 22 15,0 0-15,1 0 0,-1 21 16,21 0-16,0 0 0,-20 21 16,20 0-16,-21 0 0,43 22 15,-22-1-15,-21-21 0,0 0 16,0 22-16,1-22 0,-22 0 0,21 21 16,-21-20-16,21-1 15,-21 0-15,21 0 0,0-21 16,-21 21-1,0-42-15,0 0 16,0 0-16,0 0 16</inkml:trace>
  <inkml:trace contextRef="#ctx0" brushRef="#br0" timeOffset="48877.27">2222 8022 0,'0'-21'15,"0"42"-15,22-42 0,-22-21 0,63 21 16</inkml:trace>
  <inkml:trace contextRef="#ctx0" brushRef="#br0" timeOffset="48970.21">2667 7874 0,'21'0'0,"43"0"16</inkml:trace>
  <inkml:trace contextRef="#ctx0" brushRef="#br0" timeOffset="49361.99">3471 7641 0,'0'0'0,"0"-21"0,0 0 16,-21 42 15,0 0-31,21 0 0,0 22 16,-21-1-16,0 0 0,21 1 15,-22 20-15,22-20 0,-21 20 16,0 1-16,21-1 0,-21-21 0,21 22 16,-21-22-16,21 1 0,-21-1 15,21-21-15,0 21 0,0-20 16,0-1-16,0-42 16,0-1-1,0 1-15,0 0 0</inkml:trace>
  <inkml:trace contextRef="#ctx0" brushRef="#br0" timeOffset="49853.71">3133 8022 0,'0'0'16,"-22"-21"-16,22-21 0,0-1 0,-21 1 15,21 0-15,0 21 0,0-22 0,0-20 16,0 20-16,0 22 16,21-21-16,1 21 0,-1 0 0,0-1 15,21 1-15,22 21 0,-22 0 16,85 21-16,-63 1 0,-1-1 15,1 0-15,-1 21 0,-21 1 16,43 20-16,-43-42 0,-20 22 16,-1-1-16,-21 0 0,0 1 15,0-1-15,0-21 0,0 21 16,-21 1-16,-1-22 0,1 21 16,21-21-16,-42-21 15,21-42 1,21 21-16,0 0 15,0-22-15,0 1 0,21-43 16,-21 43-16,21 0 0,21-22 16,-20 22-16,-1 0 0,21-1 15,-21 1-15,22 21 0,-1 0 0,21-1 16,-20 22-16,-22 0 0,64 64 16,-64-43-16,0 21 15,0 1-15,-21-1 0,0 0 16,0 1-16,0-1 0,0 22 15,-21-22-15,0 0 0,0 1 0,-1-1 16,22 0-16,-21 22 0,0-43 16,21 0-16,-21 0 15,21 0-15,0-42 32,0 0-32,21 0 0,0 0 0,0-22 15</inkml:trace>
  <inkml:trace contextRef="#ctx0" brushRef="#br0" timeOffset="51301.66">4720 7895 0,'0'0'0,"85"-63"31,-85 42-31,-21 42 32,-1 0-32,1 0 0,0 0 15,0 22-15,0-22 0,0 21 16,-1 22-16,1-22 0,0 0 15,21 1-15,0-22 16,0 21-16,0 22 0,0-43 0,0 0 16,21 0-16,0-21 15,1 21-15,20-21 0,-21 0 16,21 0-16,-20-21 0,20 0 0,0 21 16,-21-21-16,22 0 0,-1-22 15,-21 22-15,22-21 0,-1-22 16,-21 22-16,0 0 0,-21-1 15,0 1-15,0 0 0,0-1 0,0 22 16,-21-21-16,0 21 0,0-1 16,0 1-16,-1 21 0,-20 0 0,-21 0 15,20 21-15,22-21 0,-21 22 16,-1-1-16,22 21 0,0 0 16,0-20-16,0 20 0,21 0 0,0 43 15,0-43 1,0 1-16,21-1 0,0-21 0,0 0 15,43 22-15,-43-43 0,21 0 16,1 0-16,-1 0 0,-21 0 16,21 0-16,22 0 0,-22-22 15,-21 1-15,22 0 0,-1 0 16,-21-21-16,43-22 16,-43 22-16,21 21 0,-21-22 15,1 1-15,-22 0 0,21 20 0,0-20 16,-21 21-16,0 0 0,0 42 47,0 0-47,0 0 0,0 0 15,-21 1-15,21 20 0,0-21 0,0 0 16,0 22-16,0-22 0,0 0 0,0 0 16,0 0-16,0 0 0,0 22 15,21-43-15,0 0 16,0 0-16,0 0 15,1 0-15,20-21 0,-21-1 0,0 22 16,22-21-16,-22-21 0,0 21 16,0 0-16,0-22 0,0 22 15,1 0-15,-22-21 0,21-1 16,-21 22-16,0 0 0,0 0 16,21 21-16,-21 21 31,0 0-31,0 21 15,0-20-15,0-1 0,0 21 0,0-21 16,0 22-16,0-1 0,0-21 16,0 0-16,0 22 0,0-22 0,42 21 15,-21-21-15,1-21 16,-1 0-16,0 0 0,21 0 16,1 0-16,-22-21 15,42-21-15,-42 21 0,22-1 0,-22 1 16,21-21-16,-21 0 15,22 20-15,-22-20 0,0 0 0,0 21 16,0-1-16,1-20 0,-22 21 16,21 0-16,-21 0 0,-21 21 15,-1 21 1,1 0-16,21 0 16,-21 21-16,21-20 0,0-1 15,0 21-15,0-21 0,0 0 0,0 1 16,0-1-16,21 42 15,0-42-15,-21 1 16,22-1-16,-22-42 47,0-1-31,-22 22-16,1-21 0,0 21 15,0 0 1,21 21-16,0 1 15,0-1-15,0 0 16,0 0-16,0 0 16,21-21-16,0 0 15,22 0-15,-22 0 0,21 0 16,0 0-16,1 0 0,-1 0 16,0-21-16,1 21 0,20-21 15,-20 0-15,20 0 0,22-22 16,-43 1-16,0 21 0,22-43 15,-43 22-15,0 21 0,0-22 16,-21 22-16,0 0 0,0-21 16,-21 42-1,0 0-15,0 21 0,0 0 16,0 21-16,-1-20 0,22 20 0,0-21 16,0 21-16,0-20 0,0-1 15,0 21-15,0-21 0,0 0 16,0 1-16,22-1 0,-1-21 15,0 0-15,0 0 16,0 0-16,0 0 0,1-21 0,-1-1 16,0 1-16,0 0 0,-21 0 0</inkml:trace>
  <inkml:trace contextRef="#ctx0" brushRef="#br0" timeOffset="51766.4">7874 7535 0,'0'-42'0,"0"84"0,0-105 0,0 42 16,0 0-16,0-1 0,0 1 16,-21 42-1,21 22-15,-21-22 16,21 21-16,-22 1 0,22-1 0,0 21 15,0-20-15,0 20 0,0-20 16,-21 20-16,21 1 0,-21-22 0,0 21 16,21-20-16,0-1 0,0 0 15,-21 1-15,21-1 0,-21-21 0,21 22 16,0-22-16,0-42 31,0-1-15,0 1-16,21 0 0,0-21 15,-21-1-15,21 1 0</inkml:trace>
  <inkml:trace contextRef="#ctx0" brushRef="#br0" timeOffset="52014.26">8213 7535 0,'0'0'16,"21"-21"-16,0 0 0,0 21 15,-21 21 1,0 0-16,0 22 0,0-22 0,0 21 15,0-21-15,0 22 0,-21-1 16,21 0-16,0 1 0,0-1 16,0 0-16,0 1 0,-21-1 0,21 0 15,0-20-15,-21 20 0,21 0 16,0-21-16,0 1 0,0-1 0,0 21 16,-22-42 15,1-21-31,0 0 0,0 0 15</inkml:trace>
  <inkml:trace contextRef="#ctx0" brushRef="#br0" timeOffset="53551.46">7768 8043 0,'-21'0'16,"42"0"-16,-84 0 0,41 0 0,44 0 31,-1 0-31,0 0 0,0 0 16,21 0-16,1-21 0,-1 21 0,22-21 15,-22 0-15,21 0 0,-20 0 16,20-1-16,1 22 0,-22-21 0,0 0 16,22 0-16,63-21 15,-106 42-15,21 0 0,-20 0 16,-22 21 0,0 0-16,0 0 15,0 0-15,0 0 0,0 1 16,0 20-16,-22-21 0,22 21 15,-21 1-15,21-22 0,0 0 0,0 21 16,0 1-16,0-22 16,0 0-16,43-21 0,-22 0 15,0 0-15,0 0 0,0 0 16,22 0-16,-22 0 0,0-21 0,21 0 16,-21 21-16,22-43 15,-1 1-15,-21 21 0,-21 0 16,21-22-16,-21 22 0,0-21 0,0 0 15,0 20-15,0-20 0,0 21 16,-21-21-16,0 20 0,0 1 0,-21 0 16,20 0-16,1 21 0,-21 0 0,21 0 15,0 0-15,-1 0 0,-20 0 16,21 21-16,0 0 0,0 0 0,21 1 16,0 20-16,-22-21 0,22 0 15,0 22-15,0-22 0,0 0 0,0 42 16,0-41-16,22-1 15,20 21-15,-21-21 0,0 0 16,43-21-16,-43 22 16,21-22-16,1 0 0,-22 0 15,21 0-15,22-22 0,-22 1 16,0 0-16,-21 0 0,22 0 16,-22 0-16,0-1 0,21-20 15,-20 0-15,-1 21 0,0-1 16,-21 1-16,0 0 0,21-21 15,0 42-15,-21-21 0,0 42 32,0 0-32,0 0 15,0 0-15,0 22 0,0-22 16,0 0-16,0 0 0,0 21 16,0-20-16,0-1 0,21 0 0,-21 0 15,22-21-15,-22 21 16,0 0-16,21-21 0,0 0 15,0 0-15,0 0 0,0 0 16,1 0-16,-1-21 0,-21 0 16,21 0-16,21-21 0,-21-1 15,1 22-15,-1 0 0,-21 0 16,21-22-16,0 1 0,-21 21 16,21 0-16,-21 42 46,0 0-30,0 0-16,0 0 16,0 1-16,0-1 0,0 0 0,0 0 15,0 0-15,0 0 0,0 22 16,21-22-16,-21 0 0,22-21 16,-1 21-16,0-21 15,21 0-15,-21 0 0,1 0 16,41 0-16,-42 0 15,43-42-15,-43 42 0,0-21 16,0 0-16,22-22 0,-43 22 16,21 0-16,21-43 15,-42 43-15,0-21 0,0 21 0,21 0 16,-21-1-16,0 1 16,0 0-16,0 42 15,-21-21 1,21 21-16,-21 1 0,21-1 15,-21 0-15,0 21 0,21-21 0,0 1 16,0-1-16,0 21 0,0-21 16,0 0-16,0 1 0,0-1 0,0 0 15,0 0-15,21-21 16,0 0-16,0 0 0,0 0 16,0 0-16,1 0 0,-1 0 15,21 0-15,-21-21 0,0 21 0,22-21 16,-22 0-16,0-1 0,21 1 15,-20 0-15,-1-21 0,0 21 0,0-22 16,0 22-16,0 0 0,1-21 0,-22 20 16,0 1-16,0 0 0,0 0 15,0 0-15,-22 21 16,1 0 0,21 21-16,-21-21 15,21 21-15,0 0 0,0 22 16,0-22-16,0 0 15,0 0-15,0 0 0,21 0 16,-21 1-16,21-1 0,-21 0 16,0 0-16,0 0 15,0 0-15,0 1 16,22-22-16,-1 0 16,0 0-1,0 0-15,0 0 0,0 0 16,-21-22-16,22 22 0,-1-21 15,-21 0-15,21 21 16,-21-21-16,0 0 0,21 21 16,-21-21-16</inkml:trace>
  <inkml:trace contextRef="#ctx0" brushRef="#br0" timeOffset="54573.87">1990 9906 0,'0'0'0,"-43"-42"31,43 21-31,0-1 16,0 1-1,21 0 1,1 21-16,-1 0 0,0 0 16,0 0-16,0 0 0,0 0 15,1 0-15,-1 21 0,0 0 0,0 1 16,-21-1-16,0 21 0,0-21 16,0 0-16,-21 1 0,0 20 0,0-21 15,-1 0-15,1 0 0,0 1 16,-21-1-16,21 0 0,-1-21 15,22 21-15,-21-21 0,0 0 16,0 0 0,21-21-1,21 21-15,0-21 16,0 21-16,1 0 0,20 0 16,-21 0-16,0 0 0,22 0 15,-22 0-15,21 0 0,-21 0 16,22 0-16,-22 21 0,0 0 15,0-21-15,-21 21 0,0 22 16,0-22-16,-21 0 0,0 21 16,-22-21-16,1 1 0,-21 41 15,20-42-15,22-21 0,-21 21 16,21-21-16,-22 0 0,22 0 16,-21 0-16,21 0 0,-1 0 0,-20-21 15,21 0-15,0 0 16,-22-21-16,22 20 15,0 1-15,21 0 16,21 0 15,0 21-31,1 0 0,-1 0 16</inkml:trace>
  <inkml:trace contextRef="#ctx0" brushRef="#br0" timeOffset="54785.75">2709 10097 0,'21'0'15,"-42"0"-15,64 0 0,-22 0 0,0 0 94,0 0-94</inkml:trace>
  <inkml:trace contextRef="#ctx0" brushRef="#br0" timeOffset="56691.97">4699 9779 0,'0'0'0,"42"-85"31,-42 107 0,0-1-31,-21 0 0,0 21 0,0 1 16,0-1-16,-22 0 0,22 1 16,-21-1-16,21 0 0,-22 1 15,-41 41-15,41-41 16,-20 41-16,42-63 0,-1 22 15,1-22-15,0-21 0,0 21 16,0-21-16,21-21 16,0 0-16,0 0 0,0-1 0,0 1 15,0-21-15,0 21 0,0-22 16,0 22-16,0-63 16,21 41-16,0 22 0,21-42 15,-20 41-15,-1 1 0,0 21 16,0 0-16,21 0 0,22 43 15,-43-22-15,0 21 0,0-21 16,22 22-16,-22-22 0,0 21 0,0-21 16,0 22-16,1-22 0,20 42 15,-21-42-15,0 1 16,22-22-16,-22 0 0,21 0 0,22 0 16,-22 0-16,0-22 0,22 1 15,-22 0-15,-21-21 16,22 21-16,-22-1 0,21-20 0,-21 0 15,0 21-15,1-22 0,-22-20 16,0 20-16,0 1 0,0-21 16,0-1-16,-22 22 0,1-22 15,-21 22-15,0 0 0,20-1 0,-20 22 16,-21-21-16,20 42 0,1 0 16,0 0-16,-22 0 0,22 0 15,-1 21-15,22 21 0,-21 1 0,21 20 16,21-21-16,0 22 0,0 63 15,0-85-15,0 22 0,21 20 16,21-41-16,1 20 16,-22-42-16,21 1 0,64-1 15,-64-21-15,1 0 16,-1 0-16,0 0 0,1-21 0,62-1 16,-62 1-16,-1 0 0,0 0 15,1 0-15,20 0 0,-20-1 16,-1 1-16,-21 0 0,21 0 15,22 0-15,-43 21 16,0 0-16,0 0 16,-21 21-16,22 0 0,-22 0 15,0 0-15,0 1 0,21-1 16,-21 0-16,42 21 16,-42 1-16,21-22 0,0 0 0,1 0 15,-22 0-15,42 0 16,0 1-16,-21-22 0,1 0 0,-1 0 15,0 0-15,21 0 0,22-22 16,-43 1-16,21 21 0,1-42 16,-1 21-16,-21 0 15,21-1-15,-20-20 0,-1 21 0,21-43 16,-21 43-16,-21 0 0,21-21 16,-21 21-16,0-1 0,0 1 15,0 0-15,-21 21 0,0 0 16,0 0-16,0 0 0,-22 0 15,1 21-15,21-21 0,-21 21 16,-1 22-16,22-22 16,0 0-16,0 0 0,0 0 0,21 1 15,-22-1-15,22 21 16,0-21-16,0 0 0,0 1 16,22-22-16,20 0 15,-21 0-15,0 0 0,0 0 16,1 0-16,20 0 0,-21 0 15,0-22-15,0 1 0,22 21 0,-22-21 16,0 0-16,0 0 0,0 0 16,1-1-16,-1 22 0,0-21 15,-21 0-15,0 42 32,0 0-32,0 1 15,0-1-15,0 0 16,0 0-16,0 0 0,0 0 15,21 1-15,0-22 0,0 21 0,-21 0 16,22-21-16,20 0 0,-21 21 16,21-21-16,22 0 0,-22 0 15,1 0-15,-1 0 0,0 0 0,1-21 16,-1 0-16,0 21 0,-21-21 16,22-1-16,-1-20 15,0 21-15,-42 0 0,22 0 0,-22-22 16,0 22-16,0-64 15,-22 64-15,22 0 0,-42 0 16,0 21-16,-1 0 16,22 0-16,0 0 0,-21 21 15,21 0-15,21 0 0,0 22 16,-22-22-16,22 0 0,-21 0 16,21 0-16,0 1 0,0-1 0,0 42 15,0-42 1,0 1-16,21-1 0,1-21 15,-1 21-15,21 21 0,-21-21 0,0 22 16,1-22-16,-1 21 16,0-21-16,0 64 0,-21-43 15,0 1-15,0 63 0,0-64 16,-21 0-16,-21 85 16,-1-84-16,22 20 0,-64 64 15,43-63-15,0-1 0,-43 22 16,43-43-16,21 0 0,-22-20 15,22-1-15,0-21 0,0 0 16,0 0-16,-1 0 0,22-43 16,-21 22-16,21-21 15,-21 0-15,21-1 0</inkml:trace>
  <inkml:trace contextRef="#ctx0" brushRef="#br0" timeOffset="57752.08">8784 9610 0,'0'-21'0,"-21"-1"16,21 1-16,-21 42 15,0-21-15,21-21 16,-22 21 0,1 0-16,0 0 0,0 0 15,0 21-15,0-21 0,-1 22 16,1-1-16,0 0 0,0 21 0,21-21 16,-21 22-16,21-22 0,0 21 0,0-21 15,0 1-15,0 20 0,42 0 16,-21-21-16,22-21 15,-22 22-15,21-22 0,0 0 0,1 0 16,-1 0-16,0 0 0,22-43 16,-22 43-16,-21 0 0,1 0 15,-1-21-15,-42 21 16,-1 0-16,1 0 16,-21 21-16,0-21 0,-1 21 15,1 1-15,0-22 0,-1 21 0,1 0 16,0 0-16,-1 0 0,22 0 15,-21 1-15,-1 20 16,43-21-16,22-42 16,-1 0-1,21 21-15,-21-21 16,0 21-16,22 0 0,20 0 16,-20 0-16,-22 0 0,21 0 15,-21 0-15,22 21 0,-1 21 16,-42 0-16,0-20 0,0 62 15,0-41-15,-21-1 0,-22 43 16,22-43-16,0 0 0,-21 1 16,-1-1-16,43-21 0,-21 21 15,21-20 1,21-22-16,1-22 16,-1 1-16,0 0 15,0 0-15,0 0 0,22-22 16,-22 22-16</inkml:trace>
  <inkml:trace contextRef="#ctx0" brushRef="#br0" timeOffset="58441.69">10181 9652 0,'0'0'0,"0"21"0,0 0 15,-21 22-15,0-22 16,0 0-16,21 21 0,-22 1 16,1-1-16,0-21 0,0 22 0,-21 41 15,20-63-15,-20 22 0,21-1 16,-21-21-16,-1 22 0,22-22 16,0 0-16,-21 0 0,42 0 0,-22-21 15,1 0-15,21-21 16,0 0-1,21-43-15,1 43 0,-1 0 16,0-21-16,-21 21 0,63-64 16,-41 85-1,-1-21-15,0 0 0,0 21 0,0 0 16,0 0-16,1 21 0,-1 0 16,0 0-16,-21 0 15,21 22-15,0-1 16,0-21-16,-21 0 0,22 0 15,-1 1-15,0-1 0,0 0 16,0-21-16,0 0 0,1 0 16,-1 0-16,0 0 0,0 0 0,21-21 15,-20 0-15,-1 21 16,0-22-16,0 1 0,0 0 0,0-42 16,1 41-16,-22-20 15,21 0-15,-21-1 0,0 1 16,0-21-16,0 20 0,0-20 0,0 20 15,-43-41-15,22 41 16,0 22-16,0 0 0,0 21 0,0 0 16,-64 42-16,43-20 15,-1 41-15,22-42 16,0 22-16,21-22 0,-21 21 0,21 0 16,0-20-16,0-1 15,0 0-15,0 0 0,21 0 0,0 0 16,0 1-16,0-22 0,1 0 0,-1 21 15,0-21-15,0 0 0,43 0 16,-43 0-16,21 0 16,-21 0-16,0 0 0,22-21 15,-22 21-15,0-22 0</inkml:trace>
  <inkml:trace contextRef="#ctx0" brushRef="#br0" timeOffset="59469.12">10731 9991 0,'0'-21'32,"0"-1"-17,0 1-15,0 0 16,22 21-16,-22-21 0,0 0 16,21 21-16,0-21 0,0 21 0,-21-22 15,21 22-15,0 0 0,1 0 16,-1 22-16,21 20 15,-21-21-15,0 0 0,43 43 16,-43-43-16,-21 21 16,0-21-16,0 1 0,0-1 0,0 0 15,0 0-15,-21 0 0,-21 22 16,42-22-16,-22 0 0,1-21 16,0 21-16,21-42 31,0 0-31,0 0 15,0-1-15,21 1 0,0 0 16,-21 0-16,22-21 0,-1 20 16,0 1-16,0 0 0,0-21 0,22 21 15,-22-1-15,42-41 16,-20 42-16,-22 0 0,21 21 16,-21-22-16,0 22 0,43-21 0,-43 21 15,0 0-15,0 0 16,-21 21-16,0 1 15,0-1-15,0 0 0,0 21 16,-21-21-16,0 1 16,21 20-16,-21-21 0,21 0 0,-21 22 15,21-22-15,0 0 16,0 0 0,21-21-1,0 0-15,0 0 0,0 0 16,1-21-16,-1 0 15,0 0-15,-21-1 0,0 1 0,21 0 16,-21-21-16,0 21 0,0-1 16,0 1-16,0 0 0,0 0 15,0 0-15,-21 21 16,0 0-16,0 0 16,42 0 15,0-21-16,-21-1-15,21 22 0,0-21 0,0 21 16,1-21-16,-1 21 0,0 0 16,0-21-16,0 21 0,0 0 0,22 0 15,-22 0-15,0 0 0,0 0 16,-21 21-16,21 0 0,1 22 16,-1-22-16,-21 21 15,21 0-15,-21 1 0,21-22 16,-21 21-16,0-21 0,0 22 15,0-22-15,0 21 0,0 1 0,0-1 16,-21 64-16,21-43 0,-21 1 16,-43 63-16,43-64 15,-21 1-15,21-1 0,-22 1 0,1-1 16,21 1-16,-22-1 0,1 1 0,21-1 16,-43 43-16,22-42 15,21-22-15,0 21 0,0-20 16,21-1-16,0-21 0,0 22 0,0-22 15,0 0-15,21-42 32,0 0-32,-21-1 0,21-20 15,0 21-15,0-21 0,1-1 16,-1-20-16,0-1 0,0 1 0,21-1 16,-20 1-16</inkml:trace>
  <inkml:trace contextRef="#ctx0" brushRef="#br0" timeOffset="59834.53">11938 9906 0,'0'-21'0,"0"42"0,0-63 0,0 21 0,0-1 16,0 1-16,0 0 15,21 21-15,-21-21 0,21 0 0,0 21 16,1 0-16,-1-21 0,21 21 15,-21 0-15,22 0 0,-22 0 0,21 0 16,0 0-16,-20 0 0,-1 21 0,21 0 16,-21 0-16,0 21 15,-21-20-15,0 20 0,0-21 0,0 0 16,0 0-16,-21 1 0,0 20 16,0-21-16,0 0 0,-22-21 0,1 43 15,21-22-15,0-21 16,-22 21-16,22-21 15,0 0 1,21 21-16,0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9T09:42:37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1397 0,'-21'0'16</inkml:trace>
  <inkml:trace contextRef="#ctx0" brushRef="#br0" timeOffset="423.75">4657 1291 0,'0'0'0,"0"-21"31,0 0-31,0 0 16,0 0-1,21 21 17,-21 21-17,0 0-15,0 0 16,0 0-16,0 0 0,-21 1 16,21 20-16,-22-21 0,1 21 15,21 1-15,-21-1 0,0 22 0,21-22 16,-21 0-16,0 22 0,21-22 15,-22 0-15,1 1 0,0-1 0,21 0 16,-21-20-16,21 20 0,-21 0 16,0-42-16,21 21 0,0-42 62,0 0-62,0 0 0</inkml:trace>
  <inkml:trace contextRef="#ctx0" brushRef="#br0" timeOffset="844.51">4403 1439 0,'-22'-84'31,"22"63"-31,22-1 16,-1 1-16,21 21 0,-21-21 0,22 0 16,-22 21-16,21-21 0,0 0 15,22 21-15,21-22 16,-43 22-16,21 0 0,22 0 16,-64 22-16,22-1 0,20 21 15,-21-21-15,-20 22 16,20-1-16,-21 0 0,0 1 15,-21-22-15,0 21 0,0 0 16,0 22-16,0-22 0,0 1 0,0-1 16,0 0-16,-21 1 0,0-1 15,21 0-15,-42 22 16,42-43-16,-22 21 16,1-21-16,0 1 0,0-22 15,0 0 1,21-22-1,-21 22-15,-1-21 0,22 0 16,0 0-16,-21 0 0</inkml:trace>
  <inkml:trace contextRef="#ctx0" brushRef="#br0" timeOffset="1496.14">4530 1820 0,'0'22'15,"0"-44"-15,-22 44 0,44-22 32,-1 0-32,0 0 15,21-22-15,43 1 0,-43 0 16,22 0-16,-22 0 0,22 0 16,-22 21-16,0-22 0,22 1 15,-22 0-15,43-21 16,-43 42-16,0-21 0,22 21 15,-43 0-15,0 0 0,0 0 16,1 0 0,-22 21-1,0 0-15,0 0 0,0 0 16,0 22-16,0-22 0,0 0 16,0 21-16,-22-21 0,22 22 0,0-22 15,0 0-15,0 0 0,0 0 16,0 22-16,0-22 0,22 0 15,-1-21 1,0 0-16,0 0 0,0 0 16,0-21-16,22 21 0,-22-21 15,0 0-15,0-1 0,0 22 0,1-21 16,-1-21-16,0 21 0,0 0 16,0-22-16,-21 22 0,0 0 15,21-21-15,-21-1 16,0 22-16,22 0 0,-22 0 0,0 42 47,0 0-47,0 21 0,0-20 15,-22-1-15,22 21 0,0-21 0,-21 0 16,21 1-16,0 20 0,0 0 16,0-21-16,0 1 15,0-1-15,0 0 16,21-21-1,1 0-15,-1 0 16,0-21-16,0 21 0,0-21 0,0-1 16,1 1-16,-1 0 15,0-21-15</inkml:trace>
  <inkml:trace contextRef="#ctx0" brushRef="#br0" timeOffset="1789.52">6202 1376 0,'0'0'0,"0"-21"0,0 0 15,0-1-15,-21 22 32,21 22-17,-22-22-15,22 21 0,0 0 16,0 21-16,0-21 0,0 22 16,-21-22-16,21 21 0,-21 1 0,21-1 15,-21 0-15,21 1 0,0-1 16,-21 43-16,21-43 0,-21-21 15,21 0-15,0 0 0,-22 1 16,22 20-16,0-21 0,0 0 16,22-21-1,-1 0 1,-21-21-16,21 0 0,-21 0 16,21 0-16,0-1 0</inkml:trace>
  <inkml:trace contextRef="#ctx0" brushRef="#br0" timeOffset="2217.27">6477 1630 0,'0'0'0,"0"-21"0,0 42 47,0 0-32,-21 0-15,21 0 0,-21 22 0,21-22 16,-22 0-16,22 21 0,0-20 15,-21 20-15,21 0 0,0-21 16,0 1-16,0-1 16,0 0-16,0 0 0,21 0 15,1-21 1,-1 0-16,0 0 0,21 0 16,-21-21-16,1 0 0,20 21 15,-21-21-15,21-22 0,-20 22 16,-1 0-16,0-21 0,21-43 15,-42 64-15,0-21 0,0-22 16,0 43-16,-21 0 0,0 0 16,0-1-16,0 22 0,-1 0 0,1 0 15,0 0-15,0 0 0,-43 0 16,43 0-16,0 22 16,21-1-16,0 0 0,-21 0 0,0 21 15,21-20 1</inkml:trace>
  <inkml:trace contextRef="#ctx0" brushRef="#br0" timeOffset="2476.12">5948 1482 0,'0'0'0,"21"0"31,0 0-31,0 0 0,0-21 16,22 21-16,-22-22 0,21 22 15,-21 0-15,22-21 0,20 21 16,-20-21-16,-1 21 0,-21 0 16,0 0-16,22-21 0,-22 21 0,0 0 15,0 0 1</inkml:trace>
  <inkml:trace contextRef="#ctx0" brushRef="#br0" timeOffset="3804.89">7451 1609 0,'0'0'16,"21"-43"-1,0 22 1,0 21-16,0-21 0,-21 0 16,21 21-16,1-21 0,-22 0 0,21-1 15,0 1-15,-21-21 16,0 21-16,-21 21 16,0 0-1,-1 0-15,1 0 0,0 0 0,0 0 16,0 0-16,0 0 0,-64 42 15,64-21 1,0 0-16,-1 1 0,1-1 16,0-21-16,21 42 0,-21-21 15,21 0-15,0 1 0,0-1 16,0 0-16,21 0 0,-21 0 16,42 0-16,-20 1 0,-1-1 15,0 0-15,64 42 16,-64-41-16,0-1 0,0 0 15,0 0-15,0-21 0,-21 42 16,0-20-16,0-1 0,-21 0 16,0-21-16,0 21 0,-21 0 15,-1 0-15,22-21 0,-21 0 16,21 0-16,-22 0 0,-41 0 16,62 0-16,-20 0 15,21-21-15,0 0 0,0 0 16,-22-21-16,22 20 0,21 1 15,0-21-15,0 21 0,-21 0 16,21-1-16,0 1 0,0 0 0,0 0 16,21 21-1,0 0-15,0 0 0,-21 21 16,22-21-16,-1 21 0,-21 0 16,0 1-16,21-1 0,0 0 0,-21 0 15,21 0-15,-21 0 16,21 1-16,-21-1 0,22 0 0,-1-21 15,-21 21-15,21 0 0,0-21 16,0 0-16,0 0 0,1 0 0,-1 0 16,0 0-16,0 0 0,21 0 0,-20 0 15,20-21-15,0 0 0,-21 0 16,22 0-16,-1-1 0,0 1 0,-20 0 16,20 0-16,-21 0 15,0-22-15,0 22 0,1 0 0,-22 0 16,0 0-16,21 0 0,-21-1 15,-21 22 17,21 22-32,0-1 0,-22 0 15,22 0-15,-21 21 0,21-20 16,0-1-16,-21 21 0,21-21 16,0 0-16,0 1 0,0-1 15,0 0-15,21-21 0,-21 21 16,21-21-16,1 0 0,-1 0 0,0 0 15,0 0-15,0 0 0,43-21 16,-43 0-16,64 21 0,-43-21 0,0-1 16,-21 1-16,-21-21 15,0 21-15,22 0 0,-22-1 0,0-20 16,21 21-16,-21 0 0,0 0 0,0-1 16,0 1-16,0 0 15,0 0-15,0 42 16,0 0-16,0 0 15,0 1-15,0-1 0,0 0 0,0 21 16,0-21-16,0 1 0,-21-1 16,21 0-16,0 0 0,-22 0 15,22 0-15,0 1 0,0-1 0,0 0 16,0 0-16,22-21 16,-1 0-1,0 0-15,0 0 0,0 0 16</inkml:trace>
  <inkml:trace contextRef="#ctx0" brushRef="#br0" timeOffset="4497.02">8742 1842 0,'0'0'0,"21"-22"0,21 1 0,-21-21 16,1 21-16,-22 0 16,0-1-16,0 1 0,0 0 15,-22 21 1,1 0-16,0 0 15,0 0-15,-21 0 0,20 0 16,-41 21-16,42 0 16,-22 1-16,22-1 0,-21 21 0,21-21 15,-22 22-15,43-22 16,0 0-16,0 21 0,22-42 16,-1 0-16,0 0 15,21 0-15,-21 0 0,43 0 16,-22 0-16,-21-21 0,22 0 15,-22 0-15,21 21 0,1-43 16,-22 22-16,0 0 0,-21 0 16,21 0-16,-21 0 0,0 42 47,-21 0-47,21 0 15,0 0-15,-21 0 0,0 1 16,21 20-16,-22-21 0,22 21 0,0-20 15,0 62-15,0-41 16,0 41-16,0-20 0,0-22 16,0 22-16,0-1 0,0 1 0,22-1 15,-22 22-15,21-22 0,-21 1 16,0-22-16,0 22 0,0-1 0,0-21 16,0 22-16,0 63 15,0-42 1,-21-64-16,-22 21 0,-20 0 15,20-20-15,1-1 0,0-21 0,42 21 16,-43-21-16,-20 0 0,-1 0 0,22-21 16,-21-22-16,-86-62 15,107 41-15,21 22 0,-43-64 16,64 64-16,0-64 16,0 42-16,0 22 0,0 0 15,0-1-15,22 1 0,-1 0 16,42-43-16,-42 43 0,22-1 15,-1 22-15,0-21 0,1 21 16,-1-22-16,0 1 0,22 21 16,-1-22-16,1 22 0,-1-21 0,1 21 15,-1 0-15</inkml:trace>
  <inkml:trace contextRef="#ctx0" brushRef="#br0" timeOffset="5213.6">9631 1842 0,'21'0'0,"-42"0"0,42-22 16,0 22-16,-21-21 0,21 21 16,-21-21-16,0 0 31,-21 21-31,0 0 0,0 0 0,0 0 16,-1 0-16,1 0 0,0 0 15,-21 0-15,21 0 0,-1 0 0,1 21 16,-21 0-16,21 0 15,0 1-15,-1-1 0,1 0 0,0 0 16,21 0-16,0 0 0,0 1 0,0-1 16,0 0-1,21-21-15,0 0 0,1 0 0,20 0 16,-21-21-16,21 0 0,-20 21 16,-1-22-16,42-20 15,-42 21-15,1 0 0,-1 21 16,0-21-16,-21-1 0,0 1 15,0 0-15,0 42 32,0 0-32,0 1 0,0-1 15,-21 0-15,21 21 0,0-21 16,-21 22-16,21-1 0,0 0 0,0 43 16,0-21-16,0-22 15,0 21-15,-22 1 0,22-1 0,0 1 16,0-1-16,0 1 0,0-1 0,0 1 15,0-1-15,0-20 16,0 20-16,0 1 0,0-1 0,0 1 16,0-1-16,0 1 0,0-22 0,0 22 15,0 41-15,0-62 16,-21-1-16,21 0 0,-21-20 0,0 20 16,0-21-16,0 0 0,-1-21 0,1 0 15,-21 21 1,21-21-16,-22-21 0,-20-21 15,42 0-15,-22-1 0,1-20 0,21-1 16,0 1-16,0-22 0,21 22 16,-22-22-16,22 0 0,0 22 0,0-107 15,22 107-15,20-85 16,-21 84-16,0 1 0,22 20 16,-22-20-16,21 21 0,-21 20 0,43-62 15,-22 63-15,0-1 16,43-20-16,-43 21 0,43-21 15,-43 20-15,1 22 16</inkml:trace>
  <inkml:trace contextRef="#ctx0" brushRef="#br0" timeOffset="5828.25">10054 2011 0,'0'0'0,"21"-21"16,-21 0-1,0-1 1,21 22-16,-21-21 0,22 21 15,-22-21-15,21 0 0,21 0 16,-42 0-16,21-1 0,0 1 16,1 21-16,-22-21 0,-22 21 47,1 0-47,0 21 0,0 0 15,0 1-15,0-1 0,-1 21 16,1-21-16,0 0 0,0 1 15,21-1-15,0 0 0,0 0 0,0 0 16,21 0 0,0-21-16,0 0 15,1 0-15,41 0 0,-21 0 16,64-42-16,-63 21 16,-1 0-16,-21 0 0,21-1 15,1-20-15,20-21 16,-42 41-16,1-20 0,-1 21 15,-21 0-15,0 0 0,0-1 16,-21 22 0,-1 22-16,1-22 15,0 21-15,21 0 0,0 0 16,0 0-16,0 0 0,0 43 16,21-43-1,-21 0-15,21 0 0,-21 1 16,22-22-16,-22 21 0,0 0 0,0 0 15,0 0 1,-22-21 0,1 21-16,0-21 15,0 0-15,0 0 0,0 0 16,21-21 0,0 0-1,0 0-15,0 0 16,0 0-16,21-1 15,0-20-15,0 21 0</inkml:trace>
  <inkml:trace contextRef="#ctx0" brushRef="#br0" timeOffset="7071.54">11303 1312 0,'0'0'0,"0"-21"0,0 0 15,-21 21 16,0 21-31,21 0 16,-22 1-16,1 20 16,0-21-16,0 21 0,0 1 0,0-1 15,-1 22-15,1-22 0,0 21 16,0-20-16,0 41 0,21-41 16,-21-1-16,21 0 0,0-20 15,0-1-15,0 0 0,0 0 16,0 0-16,0 0 0,21-21 15,0 0-15,21 0 16,-21-21-16,1 0 0,41-21 16,-21 21-16,-20-22 15,20 1-15,0 21 0,-21-22 0,43-41 16,-22 41-16,-21 22 16,1 0-16,-22 0 0,0 0 0,21 21 15,-21 21 1,0 0-1,0 0-15,0 22 0,-21-22 0,-1 21 16,22-21-16,0 22 0,0-1 16,-21-21-16,21 0 0,0 0 0,0 1 15,0-1-15,0 0 0,0 0 16,21-21-16,1 0 16,-1 0-16,0 0 15,0 0-15,43-21 16,-43 0-16,21 0 0,-21-1 0,22 1 15,-22-21-15,0 21 0,0-22 16,0 22-16,0 0 0,1 0 0,-22 0 16,21 0-16,-21 42 31,-21 0-31,21 21 0,-22-21 0,1 1 16,0-1-16,21 21 0,0-21 15,0 0-15,0 1 0,0-1 0,0 0 16,0 0-16,0 0 15,21-21 1,0 0 0,1 0-16,-1 0 0,0 0 15,-21-21-15,42-21 0,-42 21 16,0-1-16,0 1 0,0 0 16,0 0-16,0 0 0,0-22 0,0 22 15,0 0-15,0 0 16,0 0-16,0 0 0,0-1 15,-21 22-15,21-21 32,21 21-32,0 0 0,1 0 15,-1 0-15,21 0 16,0 0-16,-20 0 0,20 0 0,-21 0 16,21 0-16,-20 0 0,20 21 15,-21-21-15,-21 22 0,0-1 16,0 0-16,0 0 15,0 21-15,0-20 0,0-1 16,0 0-16,0 0 0,0 0 16,0 22-16,-21-22 0,0 0 15,21 0-15,0 0 16,-21-21-16,-1 21 16,1-21-16,21-21 46,0 0-46,0 0 0,0 0 16,21 0-16,1-22 0,-1 22 16,0-21-16,0-1 0,21 22 0,-20-21 15,20 0-15,0 20 0,-21 1 16,22 0-16,-22 0 0,21 0 0,1 21 16,-22 0-16,0 21 15,-21 0-15,21 0 0,-21 0 16,0 22-16,0-22 0,0 21 15,0 1-15,0-22 0,0 21 0,0-21 16,-21 22-16,21-22 0,-21 0 16,21 0-16,0 0 0,0 0 15,-21-21-15,21 43 0,-22-43 16,22-21 15,22-1-15,-1 1-16,0 21 0,0-21 15</inkml:trace>
  <inkml:trace contextRef="#ctx0" brushRef="#br0" timeOffset="7489.3">13166 1863 0,'42'-21'0,"-84"42"0,126-64 0,-63 22 16,22 0-16,-1 0 16,-21 0-16,0-22 0,1 22 0,20-21 15,-42 21-15,21 0 16,-42 21-1,0 0-15,0 0 16,-22 0-16,22 21 0,-21 0 0,-1 0 16,-20 21-16,21-20 15,20-1-15,22 0 0,0 0 0,-21-21 16,21 21-16,0 0 16,21-21-16,1 0 15,20 22-15,-21-22 0,0 0 0,22 0 16,-22 21-16,42 0 15,-42-21-15,22 21 0,-22-21 16,0 21-16,0 0 0,-21 1 16,0-1-16,21 0 15,-21 0-15,0 0 0,-21-21 16,0 0-16,-21 0 0,21 0 0,-43 0 16,43 21-16,0-21 0,-22 0 15,22 0-15,0 0 0,0 0 16,-21 0-16,20 0 0,1 0 0,0 0 15,0 0-15,0-21 16,0 0-16,-1 0 16,22 0-16,-21 0 0</inkml:trace>
  <inkml:trace contextRef="#ctx0" brushRef="#br0" timeOffset="7712.17">12763 1143 0,'0'0'0,"-105"0"31,83-21-31</inkml:trace>
  <inkml:trace contextRef="#ctx0" brushRef="#br0" timeOffset="7964.03">11091 1418 0,'0'0'0,"-127"21"32,148-21-32,1 22 15,20-22-15,-21 0 0,43 0 16,-22 0-16,21 0 0,-20 0 0,20 0 16,1 0-16,-22 0 0,64 0 15,-64 0-15,43 0 16,-106 0 15</inkml:trace>
  <inkml:trace contextRef="#ctx0" brushRef="#br0" timeOffset="8689.61">2921 1566 0,'0'-21'0,"0"42"0,0-63 16,21 21-16,-21 0 0,0 0 16,0-1-16,0 1 15,0 42 17,0 1-32,0-1 0,0 21 15,0 0-15,-21 1 0,0-1 16,21 22-16,-21 41 15,-1-62-15,1 20 0,0-20 0,21-1 16,-21 0-16,0 1 0,0 20 16,21-42-16,-22 0 0,22 1 15,0-1-15,-21 0 0,42-21 32,1-21-17,-1 21-15,-21-21 0,21-1 16,0-20-16,0 21 0</inkml:trace>
  <inkml:trace contextRef="#ctx0" brushRef="#br0" timeOffset="8952.45">3111 2032 0,'22'0'0,"-44"0"0,44 21 16,-1-21-1,0 0 1,0 0-16,-21-21 15,21 21-15,-21-21 0,0 0 0,0 0 16,0-1 0,0 44 15,-21-22-31,21 21 16,-21-21-16,0 42 0,21-21 15,0-42 16,21 21-31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9T09:45:32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4953 0,'21'0'32,"-21"-21"-17,0 0 16,21 0-15,-21-1 0,22 22-16</inkml:trace>
  <inkml:trace contextRef="#ctx0" brushRef="#br0" timeOffset="1484.15">1672 3895 0,'21'0'31,"0"0"-16,1-21-15,-1-1 0,0 22 16,0-21-16,0 21 0,-21-21 16,21 21-16,-21-21 0,22 21 15,-22-21-15,0 0 16,-22-1-16,1 22 0,0 0 16,0 0-16,-21 0 15,-1 0-15,1 22 0,0-22 0,-22 21 16,22 0-16,-1-21 0,-20 42 15,42-21-15,-22-21 16,22 22-16,21-1 0,0 0 16,0 0-16,0 0 15,21-21-15,1 21 0,-1-21 16,0 22-16,21-22 0,-21 21 16,22 0-16,-22 0 0,21-21 15,-21 21-15,22 0 0,-22 22 16,0-22-16,0 0 0,0 0 15,-21 22-15,0-22 0,0 21 0,0-21 16,-21 0-16,0 22 0,-21-22 16,-1 0-16,1 0 0,0 0 0,-1 1 15,22-22-15,-21 0 0,0 0 16,-1 0-16,1 0 16,0 0-16,20 0 0,1-22 15,0 1-15,0-21 0,0 21 0,21 0 16,-21-22-16,-1 1 0,22 21 0,-21-22 15,21 22-15,0-42 16,0 42-16,0-1 0,0 1 16,0 42 15,21 1-31,1-1 0,-1 21 16,0-21-16,0 0 0,0 22 15,0-22-15,-21 21 0,22-21 16,-1 22-16,0-22 0,0 0 0,21 0 15,-20 0-15,-1 1 0,0-22 16,0 21-16,0-21 0,22 0 0,-22 0 16,0 0-16,21 0 15,-21 0-15,22-21 0,20-1 0,-20 1 16,-22-21-16,21 21 16,-21 0-16,22-22 0,-22 22 0,0 0 15,0-21-15,0-1 16,-21 22-16,21 0 0,-21 0 15,0 0-15,22-1 0,-22 44 32,0-1-32,0 0 15,0 21-15,0-21 0,0 1 16,-22 20-16,22-21 0,0 0 0,-21 22 16,21-22-16,0 0 0,0 0 15,0 21-15,0-20 16,21-22-1,1 0-15,-1 0 16,0 0-16,0-22 0,0 22 16,22-21-16,-22 0 0,0 0 15,0 0-15,0 0 0,0-43 16,1 43-16,-22-21 0,21 20 16,-21-20-16,0 21 0,0-21 15,21 42-15,-21-22 0,0 44 31,0 20-15,0-21-16,0 0 0,-21 22 0,21-22 16,0 21-16,0-21 0,0 0 15,-21 22-15,21-22 0,0 0 16,0 0-16,0 0 0,0 1 16,21-1-16,0-21 15,0 0-15,0 63 0,0-42 0,1-21 16,-1-21-16,21 0 0,-21 21 15,22-21-15,41-21 0,-20 20 16</inkml:trace>
  <inkml:trace contextRef="#ctx0" brushRef="#br0" timeOffset="1516.13">2879 4339 0,'0'0'15,"0"-42"-15</inkml:trace>
  <inkml:trace contextRef="#ctx0" brushRef="#br0" timeOffset="2145.4">2900 4149 0,'-85'42'31,"64"-42"-31,0 21 0,0 0 0,-22 1 16,22-1-16,0 0 0,0 0 16,0 21-16,-1-20 0,22-1 0,0 0 15,0 0-15,0 0 16,0 0-16,22-21 16,-1 0-16,0 0 0,0 0 15,0 0-15,0 0 0,1-21 0,-1 0 16,0 21-16,21-21 15,-21 0-15,-21 0 0,22-1 0,-1 1 16,0 0-16,-21 0 16,0 0-16,21 21 0,-21 21 31,0 0-15,0 0-16,0 0 0,0 22 15,0-22-15,0 21 0,0 1 0,0-1 16,0 0-16,0 1 0,0-1 15,0 21-15,0 1 0,0-1 0,0 1 16,0 21-16,0-22 16,0 22-16,0-22 0,0 22 0,0-22 15,-21 22-15,21-21 0,0 20 0,0-20 16,-21-1-16,0 1 0,-1-1 16,1 43-16,0-64 0,0 1 15,0-1-15,0-21 0,-1 22 16,-20-1-16,21-21 0,0 0 15,0-21-15,-1 21 0,1-21 16,0 0-16,0 0 0,0 0 0,0 0 16,-1-21-16,-20 0 0,21 0 15,0 0-15,0-22 0,-1-20 0,1 21 16,21-43-16,0 21 16,0-20-16,0-1 0,0-21 0,0 22 15,21-1-15,1 0 0,-1 1 16,21 20-16,-21-21 0,85-84 15,-85 127-15,22-1 16,-22 1-16,21 0 0,-21 21 0,22-22 16,-22 22-16,21-21 0,-21 21 15,22-22-15,-22 22 0</inkml:trace>
  <inkml:trace contextRef="#ctx0" brushRef="#br0" timeOffset="2728.37">3450 4445 0,'0'-21'0,"21"0"16,0 0-16,1 21 0,-22-22 15,0 1-15,21 0 0,-21 0 0,0 0 16,0 0-16,0-22 0,0 22 0,0 0 15,-21 0-15,-1 21 16,1 0-16,0 0 0,0 0 16,0 0-16,-22 0 0,22 0 15,0 21-15,-21 0 0,21 0 0,-1 0 16,1 1-16,0 20 0,0-21 16,0 21-16,0-20 0,21-1 15,0 0-15,0 0 16,21-21-16,0 0 15,21 0-15,-21 0 0,1-21 16,20 0-16,0 0 0,-21 21 0,22-22 16,-22 1-16,0 0 0,0 21 15,0-21-15,1 0 0,-1 0 16,-21 42 31,0 0-47,0 0 0,0 0 0,0 22 15,0-22-15,0 21 0,0 0 16,0 1-16,0-1 0,0 22 0,0-1 16,0 1-16,0-1 0,0 22 15,0-22-15,0 22 0,0 0 0,0 63 16,0-64-16,-21 1 16,-1-21-16,22 20 0,-21 1 0,-42 148 15,20-170-15,22 22 16,0-22-16,-21-20 15,21 20-15,-1 1 0,-20-22 0</inkml:trace>
  <inkml:trace contextRef="#ctx0" brushRef="#br0" timeOffset="2990.66">3069 6625 0,'0'-21'31,"0"0"-31,0-21 0,0-1 0,0 1 16,0 0-16,-21-22 0,21 1 15,0-1-15,0-21 0,0-20 0,0 20 16,0-21-16,0 0 0,21 0 15,-21 1-15,21-1 0,0-85 16,1 107-16,-1-1 0,0 21 16,0 1-16,0 21 0,0-22 15,22 1-15,-1 20 0,0 22 16,-20-21-16,20 21 0,0-1 16,-21 1-16,22 0 0,-22 0 0,21 21 15,-21-21-15,1 0 16,-1 21-16,-21-22 31</inkml:trace>
  <inkml:trace contextRef="#ctx0" brushRef="#br0" timeOffset="4195.6">4000 4318 0,'0'21'31,"22"-21"-31,-1 0 0,0-21 16,0 0-1,0 0-15,0 0 16,1-1-16,-1 1 0,0 0 0,0 0 16,-21 0-16,0 0 15,-21 21 1,0 0 0,0 0-16,-1 0 0,-20 21 0,21 0 15,0 0-15,0 0 0,-22 22 0,22-22 16,0 21-16,21-21 0,-21 22 15,21-22-15,0 0 16,0 21-16,0-21 16,21-21-16,0 0 15,0 0-15,0 0 16,1 0-16,-1 0 0,0 0 0,0-21 16,0 21-16,22-21 0,-22 21 15,21-21-15,0 0 0,1 0 0,-1-22 16,0 22-16,1 0 0,-1-21 0,0 20 15,1 1-15,-22 0 0,0 0 16,0 21-16,-21-21 0,0 0 16,-21 21-16,0 21 15,0 0-15,0-21 16,-1 21-16,1 0 0,0 0 0,0-21 16,0 22-16,21-1 0,0 0 15,0 0-15,0 0 0,0 0 16,21 1-16,0-1 15,0 0-15,0 0 0,1 0 16,-1-21-16,-21 21 16,0 1-1,-21-22 1,-1 0 0,1 0-16,0 0 0,-21 0 15,21 0-15,-1 0 0,-20-22 16,21 22-16,0 0 15,0 0 1,21 22 0,0-1-1,0 0 1,21-21-16,0 21 0,42-21 16,-20 0-16,-22 0 0,0 0 15,0 0-15,0 0 0,22 0 16,-22-21-16,0 0 0,0 21 0,22-21 15,-22-1-15,21 1 0,-21 0 16,22 0-16,-22-21 0,0 20 16,21-20-16,-21 0 0,22-43 0,-22 43 15,-21-1-15,21-41 0,-21 41 16,21 1-16,-21-21 16,0 41-16,21 1 0,-21 0 0,0 0 15,0 0-15,0 42 31,-21-21-31,21 42 0,-21-21 0,0 43 16,21-22-16,-21 1 0,0 62 16,21-62-16,-22-1 0,22 22 15,0-22-15,0 0 0,0-21 16,0 22-16,0-1 0,0-21 0,0 0 16,0 1-16</inkml:trace>
  <inkml:trace contextRef="#ctx0" brushRef="#br0" timeOffset="5245.71">5143 4487 0,'22'-63'16,"-1"42"-16,-21 0 0,21-22 15,-21 22-15,0-21 0,21 21 16,-21-1-16,0 1 0,21 21 16,-21-21-16,0 42 15,0 0 1,0 1-16,0 20 0,0-21 0,-21 0 15,21 22-15,0-22 0,0 0 16,0 0-16,0 0 0,0 0 16,0 1-16,0-1 0,21-21 15,0 0 1,1 0-16,-1 0 0,0 0 16,0 0-16,0-21 0,0-1 15,1 22-15,-1-21 0,0 0 0,0 0 16,0-21-16,0 20 0,1 1 15,-22-21-15,0 21 0,21 0 0,-21-1 16,21 1-16,-21 0 16,0 42-1,0 0-15,0 1 16,0-1-16,0 0 16,-21 0-16,21 0 0,0 0 0,0 1 15,0-1-15,0 0 0,0 0 16,0 0-16,0 0 0,0 1 15,0-1-15,21-21 16,0 0 0,0 0-16,0 0 0,1-21 0,-1 21 15,0-22-15,0 1 0,-21 0 16,21 0-16,-21 0 0,0 0 16,0-22-16,0 22 0,0 0 15,0 0-15,0 0 0,-21-1 0,0 1 16,0 21-16,0-21 0,-1 21 15,1 0 1,42 0 15,1-21-31,-1 21 16,0 0-16,0 0 0,21-21 16,-20 21-16,-1 0 0,21-21 0,-21 21 15,0 0-15,22 0 0,-22 0 0,0 0 16,0 0-16,0 0 0,22 21 15,-22 0-15,0 0 0,-21 0 16,21 0-16,-21 1 0,0-1 16,0 21-16,0-21 0,0 0 0,0 1 15,0-1-15,0 0 0,0 0 16,0 0-16,0 0 0,0 1 16,0-1-16,-21-21 0,21 21 0,-21-21 15,21 21-15,-21-42 47,21 0-47,0 0 16,0-1-16,0 1 0,0-21 0,21 21 15,0 0-15,-21-22 0,21 1 16,0 21-16,1-22 0,-1 22 0,0-21 16,21 21-16,43-43 15,-43 43-15,-21 21 16,1 0-16,20 0 0,0 0 15,1 21-15,-22 0 0,0 22 16,-21-1-16,0-21 0,21 43 16,-21-22-16,0-21 0,0 0 15,0 22-15,0-22 0,0 0 16,-21 0-16,0 0 0,21 1 0,-21-1 16,21 0-16,-22-21 15,1 0-15,0 0 31,21-21-15,-21 0-16,21-1 0,0 1 16</inkml:trace>
  <inkml:trace contextRef="#ctx0" brushRef="#br0" timeOffset="5484.31">6032 3768 0,'-42'0'15,"42"-21"63,-21 21-78,0 0 16,0 0-16</inkml:trace>
  <inkml:trace contextRef="#ctx0" brushRef="#br0" timeOffset="5691.44">4784 4022 0,'42'0'15,"21"0"1,-41 0-16,-1 0 0,21 0 16,-21 0-16,0 0 0,1 0 0,-1 0 15,0 0-15</inkml:trace>
  <inkml:trace contextRef="#ctx0" brushRef="#br0" timeOffset="5992.71">4932 4572 0,'42'0'16,"-21"0"-16,0 0 15,1 0-15,-1 0 16,0 0-16</inkml:trace>
  <inkml:trace contextRef="#ctx0" brushRef="#br0" timeOffset="7175.51">7937 4339 0,'0'0'0,"0"-21"16,0 0-16,0 0 16,0 0-1,0 42 32,0 0-47,0 0 0,0 21 16,0-20-16,0-1 0,-21 21 15,21-21-15,0 0 0,-21 22 0,0-1 16,21-21-16,0 22 16,0-22-16,0 0 15,21-42 16,0 0-15,0 21-16,1-22 0,-1 1 16,-21 0-16,21 0 0,0 0 15,0 0-15,0-1 0,22-41 16,-22 42-16,0 0 0,21-22 16,-20 43-16,-1 0 15,-21 21 1,21 1-16,-21-1 0,0 0 15,0 0-15,0 0 0,0 22 16,0-22-16,0 0 0,0 0 16,21-21-16,-21 21 0,0 0 0,21 1 15,0-22 1,1 0-16,-1 0 16,0-22-16,0 1 0,0 0 15,0 0-15,1 0 16,-1 0-16,-21-1 0,21 1 0,0-21 15,0 21-15,-21 0 0,21-22 16,-21 22-16,0-21 0,0 21 16,0-1-16,0 44 31,0-1-31,0 0 16,0 0-16,-21 21 0,21-20 15,0 20-15,0-21 0,0 21 0,0-20 16,0-1-16,0 0 0,0 21 15,0-21-15,21 1 0,1-22 16,-1 0-16,0 0 16,0 0-16,0 0 0,0 0 0,43-22 15,-43 1-15,21 0 0,-20 0 16,20 0-16,-21-22 0,21 22 16</inkml:trace>
  <inkml:trace contextRef="#ctx0" brushRef="#br0" timeOffset="7806.15">9123 3916 0,'0'85'31,"0"-43"-31,-21-21 16,21 21-16,0 1 0,-22-1 16,22 0-16,-21 1 0,21-1 0,0 0 15,0-20-15,-21 20 0,0-21 16,21 21-16,-21-20 0,21-1 0,0 0 15,0 0-15,-21 0 16,21 0-16,0-42 47,0 0-47,0 0 0,21 0 16,0 0-16,0-1 0,0-20 0,0 21 15,1-21-15,-1-1 0,0 22 16,21-42-16,1 41 0,-22 1 15,0 21-15,0 0 0,0 0 16,0 0-16,1 21 0,-1-21 16,-21 22-16,0-1 0,21 21 15,-21-21-15,21 0 0,-21 1 16,0 20-16,0-21 0,21 21 16,-21-20-16,21-1 15,-21 0-15,22-21 16,-1 0-16,0 0 0,0 0 0,0 0 15,0 0-15,1-21 0,-1 0 16,0 21-16,0-22 0,0 1 0,22-21 16,-22 21-16,0 0 0,-21-22 15,0 22-15,21 0 0,-21 0 16,0 42 15,0 0-31,-21 0 0,21 0 16,0 1-16,-21-1 0,21 0 15,-21 0-15,-1 0 0,22 0 16,0 1-16,0-1 0,-21-21 0,21 21 16,0-42 31,21 0-47</inkml:trace>
  <inkml:trace contextRef="#ctx0" brushRef="#br0" timeOffset="7952.06">9821 4106 0,'0'0'0,"0"-21"0,-42 0 31,63 127 16</inkml:trace>
  <inkml:trace contextRef="#ctx0" brushRef="#br0" timeOffset="8644.18">10139 4085 0,'0'0'15,"-21"21"1,-1 1-1,22-1-15,-21 0 0,-21 21 16,42-21-16,-21 22 0,0-22 16,21 0-16,-22 21 0,22-20 0,0-1 15,0 21-15,0-21 0,0 22 16,0-22 0,22 0-16,-1-21 0,0 0 0,0 0 15,21 0-15,1 0 0,-22 0 0,21 0 16,1 0-16,-1-21 0,0 0 15,-21 21-15,22-22 0,-22-20 16,21 21-16,1-43 0,-22 22 16,0-21-16,0 20 0,0 1 15,-21-22-15,21-20 0,-21 41 16,0 1-16,0 21 0,0-21 16,0 20-16,0 1 0,0 42 31,0 1-31,0-1 0,-21 0 15,21 21-15,0 1 0,0-1 16,-21 0-16,21 1 0,-21-1 16,21 0-16,0 1 0,-21-1 0,0-21 15,-1 21-15,22-20 0,0 20 0,-21 0 16,0-21-16,21 1 16,0-1-16,0-42 31,0-1-16,0 1-15,21 0 0,0-21 16,1-1-16,-1 22 0,0-21 16,21 0-16,1 20 0,-22-20 15,21 21-15,0 0 0,1 0 16,-1 21-16,-21 0 0,22 0 0,-22 0 16,21 21-16,-21 0 0,22 21 15,-43 1-15,0-22 0,0 0 16,0 21-16,0-21 0,0 22 15,-22-22-15,22 0 0,-21 0 0,21 0 16,0 1 0,-21-22-16,0 0 15,21-22-15</inkml:trace>
  <inkml:trace contextRef="#ctx0" brushRef="#br0" timeOffset="9380.17">12065 4297 0,'0'0'0,"85"-42"16,-64 42 0,0-22-16,-21 1 0,21 0 15,-21 0-15,0 0 16,0 0-16,0-1 0,0 1 16,0 0-16,-21 0 0,0 0 15,0 21-15,-22 0 0,22 0 0,0 0 16,-21 0-16,-1 21 0,22 21 15,-21-21-15,-1 1 0,22 20 0,-21 0 16,21 1-16,-22-22 0,22 21 0,0 0 16,21-20-16,0 20 0,-21 0 15,21-21-15,0 1 16,21-22-16,0 0 16,0 0-16,1 0 0,-1 0 0,21 0 15,-21-22-15,22 1 0,-22 0 16,21 21-16,-21-21 0,22-21 15,-22 20-15,21-20 0,-21 21 16,-21-21-16,0 20 0,21 1 16,-21 0-16,0 0 0,22 21 15,-22 21 1,0 0-16,0 0 0,0 22 16,0-22-16,0 21 0,0-21 15,0 22-15,0-22 0,0 42 16,0-41-16,0-1 0,0 0 0,21-21 15,0 21-15,0-21 0,0 0 16,0 0-16,1 0 0,20 0 16,-21-21-16,21 0 0</inkml:trace>
  <inkml:trace contextRef="#ctx0" brushRef="#br0" timeOffset="9502.66">12615 4106 0,'0'0'0,"0"-21"0,0 0 15,-21 21 1</inkml:trace>
  <inkml:trace contextRef="#ctx0" brushRef="#br0" timeOffset="9692.67">12552 4276 0,'0'21'0,"0"0"16,0 21-16,-21-20 0,21 20 16,-85 275-1,64-253-15,21 21 16,-21-22-16,-1 22 0,22-22 15,-21 1-15,21 20 0,-21-20 0,0 42 16,0-43-16,21-20 0,0-1 16,0 0-16,0-21 0,0 22 15,0-64 1,0-1-16,21-20 16,-21 21-16,0-21 0,21-1 15,0 1-15,-21 0 0</inkml:trace>
  <inkml:trace contextRef="#ctx0" brushRef="#br0" timeOffset="10007.71">12467 4530 0,'0'0'0,"21"-148"31,-21 126-31,21 1 16,-21 0-16,43-21 15,-22 42-15,-21-21 0,21-1 0,21 1 16,-20 0-16,-1 21 0,0 0 15,0 0-15,0 0 0,0 0 0,1 0 16,-22 21-16,0 0 0,0 1 16,0-1-16,0 0 0,0 0 15,-22 0-15,1 0 0,0 22 0,-21-22 16,21 0-16,-22 0 0,22 0 16,-21 1-16,21-1 0,-1-21 0,1 21 15,0-21-15,0 0 16,42 0-1,0 0 1,0 0-16,1 0 0,-1-21 16,0 0-16,0 21 0,0-22 0</inkml:trace>
  <inkml:trace contextRef="#ctx0" brushRef="#br0" timeOffset="10315.58">13123 4191 0,'0'0'0,"21"0"0,-21 21 32,0 0-32,0 1 15,-21 20-15,21 0 0,0-21 16,-21 22-16,21-1 0,0 22 0,-21 20 16,0-20-16,21-1 15,-43 64-15,22-42 0,0-22 16,-21 64-16,21-42 15,-1-21-15,-20-1 0,21-21 16,0 22-16,-22 42 0,22-64 16,0-21-16,21 22 0,-21-22 0,21 0 15,0-42 1,0 0-16,21-1 16,0 1-16,-21-21 0,21 0 15,1-1-15,-1 1 0</inkml:trace>
  <inkml:trace contextRef="#ctx0" brushRef="#br0" timeOffset="10656.29">13060 4572 0,'0'0'0,"21"-42"0,-21-1 15,0 22-15,0-21 0,0 21 16,0 0-16,21-1 0,-21 1 0,0 0 16,0 0-16,21 21 0,0-21 0,1 0 15,-1-1-15,0 22 0,0-21 16,0 0-16,0 21 0,1-21 0,20 21 15,-21 0-15,0 0 0,0 0 16,1 0-16,-1 0 0,0 0 0,0 0 16,-21 21-16,0 0 0,0 0 15,0 1-15,0-1 0,0 0 16,0 0-16,-21 0 0,-43 22 16,43-22-16,0-21 0,-21 21 15,-1 0-15,22-21 0,-21 21 0,21-21 16,0 0-16,-1 0 0,1 0 15,0 0-15,21 21 0,-21-21 0,42 0 47,0 0-47,0-21 0,1 21 0,20-21 16,-21 21-16</inkml:trace>
  <inkml:trace contextRef="#ctx0" brushRef="#br0" timeOffset="10988.69">13547 4360 0,'0'0'0,"21"0"0,42-21 31,-42 0-31,1 0 16,-1 0-16,0 0 16,0-1-16,0 1 0,-21 0 0,21 0 15,-21 0-15,0 0 16,-21 21-1,0 0-15,0 0 16,0 0-16,21 21 0,-21-21 16,-1 21-16,1 0 0,0 0 0,0 0 15,0 22-15,21-22 0,0 0 16,0 0-16,-21 0 0,21 1 0,0-1 16,0 0-16,0 0 0,0 0 15,21-21-15,0 0 16,0 0-16,0 0 0,0 0 15,1 0-15,-1 0 0,21 0 16,-21-21-16,22 0 0</inkml:trace>
  <inkml:trace contextRef="#ctx0" brushRef="#br0" timeOffset="11405.08">14309 4170 0,'0'0'0,"0"-21"0,0-64 31,-22 85-31,1 0 0,0 0 15,0 0-15,0 0 0,0 0 0,-1 0 16,1 21-16,-21 0 0,21 1 16,0-1-16,-1 0 0,1 21 0,-21 22 15,21-43-15,0 0 16,21 21-16,0-20 0,0-1 0,0 0 16,0 0-16,0 0 0,0 0 15,21-21 1,0 0-16,0 0 15,0 0-15,0 0 0,1-21 16,-1 21-16,21-42 0,-21 21 16,0 0-16,1-1 0,-1-20 15,0 21-15,0-43 16,-21 43-16,21 0 0,-21 0 0,21 0 16,-21 42-1,0 0 1,0 21-16,0-20 0,0 20 15,0-21-15,0 0 0,0 0 16,0 1-16,0-1 0,0 0 0,0 0 16,0 0-16,22-21 0,-1 0 15,0 0-15</inkml:trace>
  <inkml:trace contextRef="#ctx0" brushRef="#br0" timeOffset="11775.8">14499 4445 0,'0'-21'0,"21"0"15,-21 0-15,21 21 16,-21-22-16,0-20 0,0 21 0,22 0 15,-1-22-15,-21 22 0,0 0 0,21-21 16,0 21-16,0-1 0,0 1 16,1 0-16,-1 0 0,21 21 15,-21-21-15,0 21 16,1 0-16,-1 0 0,0 0 0,0 21 16,0 0-16,0 0 0,1 0 15,-1 1-15,0-1 0,-21 0 0,0 21 16,0-21-16,0 43 15,0-43-15,0 0 0,0 0 0,0 1 16,0-1-16,0 0 0,-21-21 16,0 0-16,-1 0 31,22-21-31,0 0 16,0-1-16,0 1 0,0 0 15,22-21-15,-1 21 0,0-1 0,-21-20 16,21 21-16,0 0 15,0 0-15,22-22 0,-22 43 16,-21-21-16,21 21 16,0 0-16,0 0 0,1 0 15,20 0-15,-21 0 0,0 0 0,22 0 16</inkml:trace>
  <inkml:trace contextRef="#ctx0" brushRef="#br0" timeOffset="12216.09">15727 4170 0,'42'0'32,"-42"-21"-32,21 0 15,-21-1-15,0 1 16,21 21-16,-21-21 0,0 0 16,0 0-16,0 0 15,-21 21-15,0 0 0,0 0 16,0 0-16,0 0 0,-1 21 0,1 0 15,0 0-15,0 0 0,0-21 16,21 21-16,-21 1 0,21-1 0,-22 0 16,22 0-16,0 0 0,0 0 15,22 1 1,-1-22-16,0 21 16,0-21-16,0 0 0,0 21 15,1 0-15,-1-21 0,-21 21 16,21-21-16,-21 21 0,0 1 15,0-1-15,-21 0 16,0-21-16,-1 0 16,1 21-16,0-21 0,-21 0 15,-1 21-15,22-21 0,-21 0 0,21 0 16,0 0-16,-1 0 0,-20 0 16,21 0-16,0 0 0,0 0 15,-1 0-15,1-21 16,21 0-1,-21 21-15</inkml:trace>
  <inkml:trace contextRef="#ctx0" brushRef="#br0" timeOffset="12672.95">16933 3810 0,'21'-21'0,"-42"42"0,64-63 0,-22 21 15,-21-1-15,0 1 0,21 21 16,-21-21-16,-21 21 31,0 0-31,-1 0 0,1 21 16,0 0-16,0 22 0,0-22 0,0 0 15,-1 21-15,-20 1 0,21 20 16,0-20-16,0-1 0,-22 21 0,22-20 16</inkml:trace>
  <inkml:trace contextRef="#ctx0" brushRef="#br0" timeOffset="13440.66">16595 4551 0,'105'0'31,"-62"0"-31,-22 0 0,21 0 0,1-21 16,-1 0-16,0 21 0,1-22 15,20 1-15,-21 0 0,22-21 0,-22 21 16,1-22-16,-1 1 0,0 0 16,-21-1-16,22-63 15,-43 64-15,0 0 0,0-1 0,0 1 16,0 0-16,-21-1 0,-43 1 15,22 21-15,21 0 0,-22 0 16,1 21-16,0 0 0,-1 0 16,1 0-16,21 21 0,-22 0 0,1 0 15,21 0-15,-21 22 0,20-1 16,1 0-16,0 22 0,0-22 0,21 0 16,-21 22-16,21-22 0,0 1 15,0-1-15,0-21 0,21 21 0,0-20 16,21-1-16,-20 0 0,20 0 15,-21-21-15,21 0 0,22 0 0,-22 0 16,1 0-16,20 0 0,1 0 16,-22-21-16,21 0 0,-20 0 0,-1-1 15,0 1-15,1 0 0,-22-21 16,21 21-16,-21-22 16,1 1-16,-22 0 0,0 20 0,21-41 15,0 42-15,-21 42 31,0 0-31,0 0 0,0 0 16,0 1-16,0 20 0,0-21 0,0 21 16,0-20-16,0 20 0,-21 0 15,0-21-15,-1 1 0,22-1 0,-21 21 16,0-21-16,21 0 16,0 1-16,-21-22 15,21 21-15,-21-21 16,21-21-1,0-1-15,0 1 0,0 0 16,0 0-16,21 0 0,0-22 16,-21 1-16,21 21 0,22-21 0,-22-1 15,0 1-15,21 21 0,-21-22 16,22 22-16,20-21 16,-42 21-16,22 0 0,-22 21 0,21 0 15,-21 0-15,1 21 0,41 21 16,-63 0-16,21-20 0,-21 20 15,0-21-15,0 21 0,0 22 16,0-22-16,0-21 0,0 1 16,-21 20-16,21-21 0,-42 0 15,42 0-15,-21-21 0,21 22 16,-22-22-16,1 0 16,0 0-16,0-22 15,0 1-15</inkml:trace>
  <inkml:trace contextRef="#ctx0" brushRef="#br0" timeOffset="13874.23">16806 3916 0,'-21'0'0,"-21"106"16,21-64-1,21 0-15,-22 43 16,22-43-16,0 22 0,0-22 16,0-21-16,0 22 0,0-1 15,0-21-15,0 0 0,43 1 16,-22-22-16,21 0 15,1 0-15,-1 0 0,0 0 16,1-22-16,20 1 0,1 21 16</inkml:trace>
  <inkml:trace contextRef="#ctx0" brushRef="#br0" timeOffset="14240.66">19283 3747 0,'0'-22'16,"0"1"-16,0 0 15,0 0-15,-21 21 31,-1 21-31,22 21 16,-21-20-16,0-1 16,0 21-16,21 0 0,-21 1 0,0-1 15,-1 0-15,22 22 0,-21-22 16,0 1-16,21-1 0,-21 0 0,21 1 16,0-22-16,0 21 0,-21-21 15,21 0-15,0 1 0,0-1 16,21-42 15,-21-1-31,42 1 0</inkml:trace>
  <inkml:trace contextRef="#ctx0" brushRef="#br0" timeOffset="14720.64">19579 3768 0,'0'-21'0,"0"42"0,21-64 0,-21 22 16,0 42 15,0 1-15,-21-1-16,0 0 0,21 0 0,-21 21 15,21-20-15,-21 20 0,-1 0 16,1 1-16,21-1 0,-21 0 0,0 1 16,-21 20-16,42-21 15,-22-20-15,1-1 0,21 0 0,-21 0 16,21 0-16,0-42 31,0 0-15,0 0-16,21 0 0,0-22 15,1 22-15,-1-21 0,21-1 0,-21 1 16,22 21-16,-1-21 16,0 20-16,1 1 0,-1 0 0,0 0 15,-21 21-15,22 0 0,-22 0 16,0 0-16,0 0 0,0 0 0,-21 21 15,0 0-15,0 22 0,0-22 16,0 21-16,0 0 0,0 1 0,0 20 16,-21-42-16,0 22 0,0-22 15,0 0-15,21 0 0,-21 0 16,-1 1-16,44-44 47,-1 1-47,0 0 15,0 0-15</inkml:trace>
  <inkml:trace contextRef="#ctx0" brushRef="#br0" timeOffset="15083.65">20045 4106 0,'0'0'0,"21"0"31,0 0-31,0-21 0,0 21 15,1-21-15,-1 21 0,0-21 16,0 0-16,0 21 0,0-21 16,1-1-16,-1 1 0,0 0 0,-21 0 15,0 0-15,-21 21 32,0 0-32,-1 0 0,1 21 15,0 0-15,0 0 0,0 22 0,0-22 16,-1 21-16,1-21 0,0 22 15,21-1-15,0-21 0,0 21 0,0-20 16,0-1-16,0 0 0,0 0 16,21 0-16,0-21 0,1 0 15,-1 0-15,0 0 0,21 0 0,-21 0 16,22 0-16,-22 0 16,21-21-16,-21 0 0,22 0 0,-22 0 15,21-1-15,-21 1 0,1 0 16,-1 0-16,0 0 0,-21 0 0</inkml:trace>
  <inkml:trace contextRef="#ctx0" brushRef="#br0" timeOffset="15244.46">18754 3895 0,'0'0'0,"-43"0"0</inkml:trace>
  <inkml:trace contextRef="#ctx0" brushRef="#br0" timeOffset="15364.02">18732 16108 0,'0'0'0,"22"42"0,-1 1 0,0-22 16,0 0-16,21 0 0,1 0 16,-22-21-16,21 0 0,1 0 15,-1 21-15,-21-21 0,21 0 0,1 0 16,-22 0-16,0 0 0,0 0 0</inkml:trace>
  <inkml:trace contextRef="#ctx0" brushRef="#br0" timeOffset="16648.31">4974 5927 0,'0'-21'31,"0"-1"-31,21 1 16,0 0-16,1 21 0,-1-21 15,0 0-15,0 0 0,0-1 16,0 1-16,1 0 0,-1 21 0,-21-21 16,21 0-16,-21 0 0,0-1 15,0 1-15,-21 0 16,0 21-16,-1 0 16,1 0-16,0 0 0,-21 0 15,21 21-15,-22-21 0,1 21 0,21 1 16,-22-1-16,22 0 0,-21-21 15,21 21-15,0 0 0,-1 0 16,1 1-16,21-1 0,0 0 16,21 0-16,1 0 0,-1-21 15,0 21-15,21-21 0,-21 22 16,22-1-16,-1-21 0,-21 21 0,22 0 16,-22-21-16,21 21 0,-21 0 15,22 22-15,-22-22 0,-21 0 16,0 0-16,0 0 0,0 1 15,0-1-15,-21 0 0,-22 0 0,22 0 16,-21-21-16,-1 21 0,1 1 16,0-1-16,-1-21 0,1 0 0,0 0 15,21 0-15,-22 0 0,1 0 0,21 0 16,0 0-16,-22 0 0,22 0 16,0-21-16,0-1 0,21 1 15,-21 21-15,-1-21 0,1 0 16,21 0-16,0 0 0,0-1 15,0 1-15,0 0 16,21 0-16,1 21 0,-1 0 16,0 0-16,21-21 0,1 21 15,-22 0-15,21-21 0,0 21 0</inkml:trace>
  <inkml:trace contextRef="#ctx0" brushRef="#br0" timeOffset="18108.68">5419 5842 0,'0'0'0,"21"0"0,-42 0 47,-1 0-47,22 21 16,-21 0-16,0 1 0,21-1 15,-21 21-15,21-21 0,0 0 16,0 1-16,0 20 0,0-21 0,-21 0 15,21 0-15,0 1 0,0-1 16,0 0-16,0 0 0,0 0 16,0 0-16,21 1 0,0-22 15,-21 21-15,21-21 0,0 0 0,1 0 16,-1 0-16,21 0 0,-21 0 16,0 0-16,22-21 0,-1 21 0,-21-22 15,22 1-15,-1 0 0,-21 0 0,21 0 16,1 0-16,-22-1 0,0 1 15,0-21-15,0 21 0,-21 0 0,0-22 16,0 22-16,0 0 16,0 0-16,-21 21 0,0 0 15,0 0-15,0 0 16,0 0-16,21 21 16,0 0-16,0 0 0,0 0 15,0 1-15,21-1 16,0 0-16,-21 0 0,0 0 0,21-21 15,0 21-15,-21 1 0,21-1 16,-21 0-16,22 0 0,-1 0 16,0-21-16,0 21 15,0-21-15,0 0 16,1 0-16,-1 0 0,0 0 0,0 0 16,0 0-16,0-21 0,1 0 15,-1 21-15,0-21 0,0 0 0,0 0 16,0-1-16,22 1 0,-43 0 15,21 0-15,0 0 0,-21 0 16,0-1-16,0 1 0,0 0 0,0 0 16,0 0-16,0 0 0,-21 21 31,0 0-31,0 0 16,-1 0-16,22 21 0,-21 0 0,0 0 15,21 0-15,0 0 0,0 1 16,-21-1-16,21 21 0,0-21 15,0 0-15,0 1 0,0-1 0,0 0 0,0 0 16,0 0 0,21-21-16,0 21 0,0-21 15,1 0-15,-1 0 16,21 0-16,-21 0 0,22 0 0,-22-21 16,21 0-16,0 21 0,1-21 0,-1 0 15,-21 0-15,22-1 0,-1 1 16,0 0-16,1-21 0,-22 21 15,0-1-15,0-20 0,0 21 0,-21 0 16,21-22-16,-42 43 31,0 0-31,0 0 0,0 0 0,0 22 16,-1-1-16,1 0 0,21 0 16,0 0-16,-21 0 0,21 22 15,0-22-15,0 0 0,0 0 0,0 0 16,0 1-16,0-1 0,0 0 15,21 0-15,0-21 0,43 0 16,-43 0-16,21 0 0,-20 0 16,20 0-16,0-21 0,1 0 15,-1 21-15,-21-21 0,21-1 0,-20 1 16,20 0-16,-21 0 0,0 0 16,0 0-16,1-1 0,-22 1 0,0-42 15,0 42-15,0-1 16,0 1-16,0 42 31,0 1-15,0-1-16,0 0 0,-22 0 0,22 0 15,0 0-15,-21 43 0,0-43 16,21 0-16,0 0 16,-21 1-16,21-1 0,-21 0 15,21-42 32,0 0-31,0-1-16,21 1 0,0 0 0,0 0 15,-21 0-15,21-22 0,1 1 0,-1 0 16,0 21-16,0-22 0,21 1 16,-20 21-16,20-22 0,0 22 0,-21 21 15,22 0-15,-22 0 0,21 0 16,-21 21-16,-21 1 0,0-1 0,22 0 15,-22 42-15,0-20 16,0-22-16,0 21 0,0-21 0,0 1 16,-22 20-16,22-21 0,0 0 15,0 0-15,22-21 63,-22-21-63,0 0 15,0 0 1</inkml:trace>
  <inkml:trace contextRef="#ctx0" brushRef="#br0" timeOffset="18264.09">7705 6075 0,'-22'0'15,"1"0"48</inkml:trace>
  <inkml:trace contextRef="#ctx0" brushRef="#br0" timeOffset="19509.11">18627 3895 0,'0'0'0,"-22"0"0,1 21 15,0-21-15,42 0 47,0 0-47,1 0 0,20 0 16,-21 0-16,21 0 0,-20 0 15,20 0-15,0 0 0,-21 0 0,22 0 16,-1 0-16,-21 0 16,22 0-16,-22-21 0,21 21 0,-21 0 15,0 0-15,1 0 0,-1 0 0,0 0 16</inkml:trace>
  <inkml:trace contextRef="#ctx0" brushRef="#br0" timeOffset="20505.18">9821 5990 0,'0'0'0,"0"21"16</inkml:trace>
  <inkml:trace contextRef="#ctx0" brushRef="#br0" timeOffset="21132.26">9271 6117 0,'-21'0'0,"-22"0"0,22 0 0</inkml:trace>
  <inkml:trace contextRef="#ctx0" brushRef="#br0" timeOffset="24833.03">9546 6138 0,'21'0'31,"0"0"-15,1 0-16,-22-21 16,21 0-16,0 0 15,-21 0-15,0 0 16,0-1-16,0 1 15,0 0-15,-21 0 0,0 0 16,-1 0-16,1 21 0,0 0 16,0-22-16,0 22 0,0 0 0,-1 0 15,1 0-15,0 22 0,0-1 16,0-21-16,0 21 0,-1 0 16,1 21-16,0-20 0,0 41 15,21-42-15,-21 0 0,21 22 0,0-22 16,-21 0-16,21 21 15,0-20-15,0-1 0,0 0 0,0 0 16,21 0-16,0-21 16,0 0-16,0 0 15,0 0-15,1-21 0,-1 0 16,0 21-16,0-21 0,0 0 0,0-1 16,1 1-16,-1 0 0,21-21 0,0-1 15,1 1-15,-22 21 16,0-21-16,0 20 0,-21 1 15,21-21-15,-21 21 0,22 0 0,-22-1 16,0 44 15,0-1-31,0 0 16,0 0-16,0 0 0,0 0 0,0 22 16,0 20-1,0-20-15,0-22 0,0 0 16,0 0-16,42 0 15,-21-21-15,0 0 16,0 0-16,1 0 0,20 0 16,0-21-16,-21 21 0,22-42 15,-22 21-15,21-22 16,-21 22-16,1 0 0,-1 0 16,-21 0-16,0-1 0,0-20 0,0 21 15,0 0-15,0 0 0,0-1 16,0 1-16,0 42 31,0 1-31,0-1 16,0 21-16,0-21 0,0 0 0,0 1 15,0-1-15,0 21 0,0-21 16,0 0-16,0 1 0,0-1 16,21 0-16,-21 0 15,21-21-15,-21 21 0,21-21 16,0 0-16,1 0 0,-1 0 15,0-21-15,0 21 0,0-21 16,-21 0-16,21 0 0,1-1 0,-1 1 16,-21 0-16,21 0 0,-21 0 0,21-22 15,-21 22-15,0-21 0,0 0 16,0 20-16,0 1 0,0-21 16,0 63 15,0 0-31,0 0 0,0 1 15,0 20-15,0-21 0,0 0 16,0 0-16,0 22 0,0-22 0,0 0 16,0 0-16,0 0 0,0 1 15,21-1-15,0-21 16,1 0-16,-1 0 0,0 0 16,0 0-16,0 0 0,0 0 15,1-21-15,20-1 0,-21 1 16,0 0-16,0 0 0,1 0 0</inkml:trace>
  <inkml:trace contextRef="#ctx0" brushRef="#br0" timeOffset="25111.63">10964 5376 0,'0'0'0,"0"-21"16,0 0-1,0 42 1,0 0-16,0 1 0,-21-1 15,21 21-15,-21-21 0,0 22 16,0-1-16,21 0 0,-22 1 0,1 20 16,0 22-16,0-43 0,21 0 15,-21 1-15,21-1 16,-21 0-16,-1 1 0,22-22 16,0 0-16,0 0 0,0 0 15,22-21 1,-1 0-16,0 0 0,0 0 15,0-21-15,0 0 0,1 0 16,-1 0-16,0 0 0</inkml:trace>
  <inkml:trace contextRef="#ctx0" brushRef="#br0" timeOffset="25484.67">11155 5736 0,'0'0'31,"0"21"-31,0 1 15,0-1-15,0 21 0,-21-21 0,21 0 16,0 22-16,-22-22 0,22 0 0,0 0 16,0 22-16,0-22 0,0 0 15,0 0-15,0 0 0,22 0 16,-1-21-16,0 0 16,0 0-16,0 0 0,0 0 0,1 0 15,20 0-15,-21 0 0,0-21 16,0 0-16,1 21 0,-1-21 15,0 0-15,-21-22 0,0 1 16,0 0-16,0 21 0,0-22 0,0 1 16,0 21-16,-21 0 0,0-22 15,-1 43-15,1 0 0,0 0 16,0 0-16,-21 0 16,20 0-16,1 0 0,21 21 15,-21-21-15,0 0 16,0 22-16,0-22 15,-1 0-15</inkml:trace>
  <inkml:trace contextRef="#ctx0" brushRef="#br0" timeOffset="25699.64">10647 5694 0,'21'0'31,"0"0"-31,21-21 0,-20 21 0,20 0 16,-21 0-16,21-21 0,1 21 0,-1 0 15,-21 0-15,22-22 0,-22 22 16,21 0-16,-21 0 0,0 0 0,1 0 16,-1 0-1,0-21-15,0 21 0</inkml:trace>
  <inkml:trace contextRef="#ctx0" brushRef="#br0" timeOffset="26940.61">11747 5906 0,'0'-22'15,"0"1"16,0 0-31,0 0 16,0 0-16,22 21 16,-1-21-16,0-1 0,0 1 15,0 0-15,0 21 0,1 0 16,-1 0-16,-21 21 16,21-21-16,-21 43 0,21-22 15,-21 0-15,0 0 0,0 21 16,0-20-16,21 20 0,-21-21 15,0 21-15,0-20 0,0 20 16,0-21-16,0 0 0,0 0 0,-21-21 16,21 22-16,0-1 15,-21-21-15,21-21 32,0-1-32,0 1 15,0 0-15,0 0 0,0 0 16,21 0-16,-21-1 0,21-20 0,0 21 15,1-21-15,-1 20 0,0-20 16,0 21-16,0 0 0,22 0 16,-22 21-16,21 0 0,-21 0 0,22 0 15,-22 21-15,0 0 0,21 21 16,-21-21-16,-21 43 16,0-43-16,0 21 0,0-20 15,0-1-15,0 0 0,0 0 0,0 21 16,0-20-16,0-44 47,0 1-47,0 0 15,22 0-15,-1 0 0,-21 0 16,0-1-16,21 1 0,0 0 16,0-21-16,-21 21 0,43-43 15,-22 43-15,0 0 0,0 0 16,0-1-16,0 1 0,22 21 15,-22 0-15,0 0 0,0 0 0,0 0 16,1 21-16,-22 1 0,0-1 16,0 21-16,0-21 0,0 22 15,0-1-15,0 21 16,0-41-16,0-1 0,21 0 16,0-21-16,0 0 15,0 0-15,0 0 16,1 0-16,-1 0 15,0-21-15,0 0 16,0 21-16,-21-22 0,21 1 0,1 0 16,-1 0-16,0-21 0,0 20 0,-21 1 15,0 0-15,21 0 0,-21 0 16,0 0-16,0 42 31,0 0-31,0 0 0,0 21 16,0-20-16,0-1 15,0 0-15,0 0 0,0 0 0,0 0 16,0 1-16,0-1 0,0 0 0,0 0 16,0-42 31,21 0-47,-21 0 15,0-1-15,22 1 0</inkml:trace>
  <inkml:trace contextRef="#ctx0" brushRef="#br0" timeOffset="27133.09">13250 5567 0,'-21'0'16,"21"21"30,0 0-46,21 0 32</inkml:trace>
  <inkml:trace contextRef="#ctx0" brushRef="#br0" timeOffset="30104.36">13187 5800 0,'0'-21'15,"0"-1"1,0 1-16,21 21 0,0-21 0,0 0 16,22 0-16,-22 21 0,-21-21 15,21-1-15,0 22 16,0-21-16,0 21 0,1 0 16,-1 0-16,0 0 15,-21 21-15,0 1 0,21-22 16,-21 21-16,0 0 0,21 0 15,-21 0-15,0 0 0,0 22 16,0-22-16,0 0 0,-21 0 16,63-21-16,-63 0 31,21-21-15,0 0-16,0 0 15,0 0-15,0-1 16,0 1-16,0 0 0,0 0 15,-21 0-15,21 0 16,-21-1-16,0 1 0,0 21 16,-1-21-16,1 21 15,0 0-15,0 0 0,0 21 0,0 0 16,-1 1-16,1-1 0,0 21 16,0-21-16,0 22 0,0-22 0,21 21 15,0 0-15,-22-20 0,22 20 16,0-21-16,0 0 0,0 0 15,0 22-15,0-22 0,22 21 16,-1-42 0,0 0-16,-21 21 0,21-21 0,0 0 15,0 0-15,1 0 0,-1 0 0,0-21 16,0 0-16,21 21 0,-20-21 16,-1 0-16,0 0 0,0-1 0,0 1 15,22-21-15,-22 21 16,-21 0-16,0-22 0,0 22 0,21 0 15,-21-21-15,0 20 0,0 1 16,0 0-16,0 0 0,-21 21 16,0 0-1,21 21-15,0 0 16,-22 0-16,22 1 0,0-1 16,0 0-16,0 21 0,0-21 15,0 1-15,0 20 0,0-21 0,0 0 16,0 0-16,0 1 0,0-1 15,22 0-15,-22 0 0,21-21 16,0 0-16,0 0 0,0 0 16,0 0-16,1 0 15,-1 0-15,0-21 0,0 21 0,0-21 16,0 0-16,1-1 0,-1 1 16,0-21-16,0 21 0,0 0 0,0-22 15,1 22-15,-1-21 0,-21-1 0,0 1 16,21 21-16,-21-21 15,0-1-15,0 1 0,0 21 0,0-22 16,0 1-16,0 21 16,0 0-16,0 42 31,0 0-31,0 21 0,0-20 16,0 20-16,0 0 0,-21 22 0,21-22 15,-21 0-15,-1 43 0,22-43 16,0 1-16,0-22 0,0 21 15,0-21-15,0 1 0,0-1 16,0 0-16,0 0 0,0 0 0,22-21 16,-1 0-16,0 0 0,0 0 15,0 0-15,0 0 0,1 0 0,-1-21 16,21 21-16,-21-21 0,0 0 16,1 0-16,20-1 0,-21 1 0,0 0 15,0 0-15,1 0 0,-22-22 0,21 22 16,-21 0-16,21 0 0,-21-21 15,0 20-15,21 22 0,-21 22 32,21-1-32,-21 0 0,0 0 15,0 0-15,0 0 0,0 1 16,0-1-16,-21 0 0,21 0 0,0 0 16,0 0-16,0 1 15,21-22 16,0-22-31,-21 1 0,22 0 16</inkml:trace>
  <inkml:trace contextRef="#ctx0" brushRef="#br0" timeOffset="30280.14">14541 5546 0,'0'0'0,"0"-21"15,0-1-15,0 1 31,0 42 16</inkml:trace>
  <inkml:trace contextRef="#ctx0" brushRef="#br0" timeOffset="30488.63">13991 5736 0,'0'0'0,"-21"0"0,0 0 32,42 0-17,0 0-15,0 0 0,0 0 0,1 0 16,20 0-16,0 0 0,1 0 15,-22-21-15,21 21 0,0-21 0,1 21 16,-1 0-16</inkml:trace>
  <inkml:trace contextRef="#ctx0" brushRef="#br0" timeOffset="30832.66">14838 5863 0,'-21'64'31,"21"-43"-31,0 0 0,0 0 0,0 0 16,0 1-16,0-1 0,0 0 15,21-21-15,0 0 0,0 0 16,0 0-16,0 0 0,22 0 16,-1 0-16,0 0 0,1 0 0,20-21 15,-20 21-15,-1-21 0,21-1 16,-20 1-16,20 0 0</inkml:trace>
  <inkml:trace contextRef="#ctx0" brushRef="#br0" timeOffset="32603.84">15684 5736 0,'0'0'0,"0"-21"0,0 0 0,0-21 15,0 20-15,0 1 16,-21 0-16,0 21 0,0 0 16,0 0-16,0 0 0,-1 0 15,1 21-15,0 0 0,0 1 16,0-1-16,0 21 0,-1-21 0,-20 22 15,21-22-15,0 21 0,0-21 16,-22 43-16,43-43 0,0 0 16,0 0-16,0 0 15,21-21 1,1 0-16,-1 0 16,0 0-16,0-21 0,0 21 15,0-21-15,22 0 0,-22 0 0,0 0 16,0-1-16,0-20 0,1 21 15,-22-21-15,21 20 0,-21-20 0,21 21 16,-21-21-16,21 20 0,-21-20 16,0 63 15,-21 0-31,21 1 0,-21 20 16,21-21-16,-21 21 0,21-20 15,0 20-15,0-21 0,-22 21 16,22 1-16,0-22 0,0 21 15,0-21-15,0 1 16,22-22-16,-22 21 0,21-21 16,0 0-16,0 0 0,0 0 15,0-21-15,1 21 0,20-22 16,-21 1-16,21-21 0,-20 21 16,-1 0-16,0-22 0,0 1 15,-21 21-15,21-64 16,-21 22-16,21 20 0,-21 1 0,0 21 15,0-22-15,0-20 16,0 42-16,0 0 0,0-1 0,-21 22 31,0 0-15,21 22-16,0 20 0,0-21 16,-21 0-16,21 22 0,0-1 0,-21-21 15,21 21-15,0 1 0,0-1 16,0 0-16,0 1 0,0-22 0,0 21 15,0-21-15,0 1 0,0-1 0,0 0 16,0 0-16,21 0 0,0-21 16,0 21-16,0-21 15,1 0-15,-1 0 0,0 0 16,0-21-16,21 0 0,-20 0 16,-1 0-16,0 0 0,21-1 0,-21-20 15,1 21-15,-1-21 0,0-1 16,0 1-16,0 0 0,-21-1 0,21 1 15,-21 0-15,22-22 16,-22 43-16,0 0 0,0 0 0,0-1 16,0 44 15,-22-1-31,22 0 16,-21 0-16,0 0 0,21 22 0,0-22 15,0 21-15,-21 0 0,21 1 0,-21-1 16,21-21-16,-21 22 0,21-1 15,0-21-15,0 0 0,0 0 16,0 22-16,0-22 16,0 0-16,21-21 0,0 0 0,0 21 15,0-21-15,22 0 0,-22 0 0,0 0 16,21 0-16,-21-21 0,22 21 16,-22-21-16,21 0 0,-21 0 0,22-1 15,-22 1-15,0 0 16,0 0-16,0 0 0,-21-22 15,22 22-15,-22 0 0,21 0 16,-21 42 15,-21 0-31,-1 0 16,22 1-16,-21-1 0,21 0 0,0 21 16,0-21-16,-21 1 15,21-1-15,0 0 0,0 0 16,0 0-16,21-21 0,0 0 15,1 0-15,-1 0 0,21 0 16,-21 0-16,0 0 0,22 0 0,-22-21 16,0 0-16,0 0 0,22 0 15,-43-1-15,21 1 0,0 0 16,0 0-16,0-43 0,-21 43 16,0 0-16,21-21 15,1 21-15,-22-1 0,0 1 31,0 42 1,0 1-32,0-1 0,0 21 15,0-21-15,-22 0 0,22 1 16,0 20-16,-21-21 0,21 21 0,0 1 16,0-1-16,0 0 0,0 1 0,0-1 15,0 0-15,0 1 16,0 63-16,0-43 0,0 1 15,0 20-15,0-20 0,0-1 0,0 1 16,0 20-16,0-20 0,0-1 16,0 1-16,0-1 0,0 22 0,0-21 15,0 63-15,0-43 16,0-41-16,0 84 0,0-85 16,0 0-16,0 64 0,0-85 15,0 22-15,0-1 0,0-21 16,0 21-16,0 1 15,0-22-15,0 0 0,0 0 0,-21-21 16,0 0-16,0 0 16,0-21-16,-1 0 15,1 0-15,0-22 0,0 22 0,-43-63 16,43 41-16,0-20 0,-21-1 16,21 1-16,-1-1 0,22-84 15,-21 63-15,21 1 0,0 20 16,0 1-16,0-22 0,0 22 15,0-22-15,21 21 0,-21 1 0,22-1 16,-1 22-16,0-21 0,0 20 0,21-20 16,-20 20-16,-1 22 0,0-21 15,21 21-15,-21-22 0,1 22 16,20 0-16,-21 0 0,21 0 0,-20 0 16,20-1-16,-21 22 0,0-21 15,22 0-15,-22 21 0,0 0 0,-21-21 16,21 21-16,-21-21 15,0 0-15,-21 21 16</inkml:trace>
  <inkml:trace contextRef="#ctx0" brushRef="#br0" timeOffset="33411.58">15071 5630 0,'0'-21'32,"0"0"-32,-22 21 46,1 0-46,0 0 0,0 0 16,0 0-16,0 21 0,-22-21 0,22 21 16,21 1-16,-21-1 0,0 21 15,-22 0-15,43 1 0,0-1 16,0-21-16,0 22 0,0-22 16,-21 0-16,21 0 0,0 21 0,0-20 15,0-1-15,0 0 0,0 0 16,21 0-16,1-21 15,-1 0-15,0 0 0,0 0 16,21 0-16,-20 0 16,-1 0-16,0 0 0,0 0 0,0 0 15,0 0-15,1 0 0,-22-21 0,21 21 16,0-21-16</inkml:trace>
  <inkml:trace contextRef="#ctx0" brushRef="#br0" timeOffset="52828.57">2392 8086 0,'21'-21'0,"-42"42"0,42-64 15,-21 22-15,0 0 0,21 21 16,-21-21-16,0 0 0,0 0 16,0-1-1,0 44 17,-21-1-17,21 0-15,-21 21 0,21 1 16,0-1-16,0 0 0,-21 22 15,21-22-15,-22 0 0,22 22 16,-21-22-16,21 22 0,-21-22 0,21 0 16,-21 22-16,21-22 0,0 1 15,-21 20-15,21-21 0,0-20 16,0-1-16,-21 0 0,21 0 16,21-42 15,0 0-31</inkml:trace>
  <inkml:trace contextRef="#ctx0" brushRef="#br0" timeOffset="53151.4">2879 7938 0,'0'0'0,"0"-22"0,21 22 0,-21-21 16,21 21-16,-21 21 16,0 1-16,0-1 15,0 21-15,0 0 0,0 1 16,0-1-16,0 0 0,0 1 0,0 20 16,0-20-16,-21-1 0,0 0 15,21 22-15,-22-22 0,1-21 16,0 22-16,21-1 0,-21 0 0,0-21 15,21 22-15,-21-1 0,21-21 16,-22-21-16,22 21 16,-21-42-1</inkml:trace>
  <inkml:trace contextRef="#ctx0" brushRef="#br0" timeOffset="53435.85">2328 8530 0,'0'0'16,"21"0"15,1-21-31,20 21 15,-21 0-15,0-21 0,22 21 0,-1-21 16,-21 21-16,43-21 16,-22 21-16,-21-22 0,21 22 15,-20 0-15,-1-21 0,0 21 0,0 0 16,0 0-16,0 0 16,1 0-1</inkml:trace>
  <inkml:trace contextRef="#ctx0" brushRef="#br0" timeOffset="54103.51">3514 8594 0,'42'-21'32,"-42"-1"-32,0 1 15,21 21-15,-21-21 0,0 0 0,0 0 16,0 0-16,0-1 16,0 1-16,0 0 0,0 0 0,-21 0 15,0 0-15,21-1 0,-21 1 16,-1 0-16,1 21 0,0-21 15,0 21-15,0 0 0,-22 0 0,22 0 16,0 0-16,0 0 0,-85 63 16,85-41-16,0-1 15,-22 21-15,22-21 0,0 22 16,-21 41-16,21-41 0,21-22 16,-22 21-16,22 0 0,0 1 15,0-22-15,0 42 0,22-41 16,-1-1-16,0-21 0,-21 21 15,21-21-15,21 0 16,1 0-16,-22 0 0,0-21 16,21 21-16,-20-21 0,-1-1 0,21 1 15,-21 0-15,0 0 0,1 0 16,-1-22-16,21 22 0,-21 0 0,0-42 16,1 20-16,-1 22 0,-21-42 15,0 41-15,21 22 16,-21-21-16,0 42 31,0 1-31,0-1 16,0 0-16,0 0 0,0 0 0,0 0 15,0 1-15,0-1 0,0 0 16,0 0-16,21 0 0,-21 0 16,0 1-16,0-1 0,0 0 0,21 0 15,0-21 1,1 0-16,-1 0 15,0 0-15,0 0 0,-21-21 0</inkml:trace>
  <inkml:trace contextRef="#ctx0" brushRef="#br0" timeOffset="54596.23">4043 8382 0,'0'21'16,"0"0"-16,-21 1 16,21-1-16,0 0 0,0 0 0,0 0 15,0 0-15,-22 1 0,22-1 16,-21 0-16,21 0 0,-21 0 0,21 0 16,0 1-16,-21-1 0,0 0 15,21 0 1,-21-21-1,21-21 1,-22 0-16,22 0 0,0-1 16,0 1-16,0 0 15,0 0-15,0 0 0,0 0 0,22-22 16,-22 22-16,21 0 0,21-43 16,-21 43-16,0 0 0,22 0 15,-22 21-15,0-21 0,0 21 0,0 0 16,22 0-16,-22 0 0,21 21 15,-21 0-15,22 0 0,-43 0 16,21 1-16,0-1 0,0 63 16,-21-62-1,0-1-15,0 0 0,0 0 0,0 0 16,-21 0-16,0 1 0,21-1 16,-21 0-16,21 0 0,-21 0 15,21-42 16,0 0-31</inkml:trace>
  <inkml:trace contextRef="#ctx0" brushRef="#br0" timeOffset="55272.88">5165 8446 0,'0'0'0,"0"-22"0,0 1 15,0 0-15,-22 21 0,1-21 0,21 0 16,-21 0-16,0 21 0,0-22 16,0 22-16,-1 0 0,1 0 0,0 0 15,0 0-15,0 0 0,-22 0 16,22 22-16,0-1 0,-21-21 0,21 21 15,-22 0-15,22 21 0,0-20 16,0-1-16,0 0 0,-1 21 0,1-21 16,0 1-16,21 20 15,0-21-15,0 0 0,0 0 16,0 1-16,0-1 0,0 0 16,21 0-16,0-21 0,1 0 15,-1 0-15,21 0 0,-21 0 16,0 0-16,1 0 0,20-21 0,-21 0 15,0 0-15,22-1 0,-22 1 16,21 0-16,-21-21 0,0 21 0,22-43 16,-22 22-16,0-1 0,0 1 15,-21 0-15,21-1 16,-21 1-16,0 0 0,22-1 0,-22 1 16,21 21-16,-21-21 0,0 20 0,0 1 15,0 0-15,0 0 16,0 42-1,0 0 1,-21 22-16,21-22 0,0 21 0,0 0 16,-22 1-16,22 20 0,0-20 15,-21-1-15,21 0 0,0 1 16,0-1-16,0 0 0,0-21 0,0 22 16,0-22-16,0 0 0,0 21 15,0-20-15,0-1 0,21 0 0,1-21 16,-1 0-16,0 0 15,0 0-15,0 0 0,0 0 16,1-21-16,20 0 0,-21-1 0,21 1 16,-20 0-16,20 0 0,-21-21 15,21 20-15,-20-20 0,-1 0 0</inkml:trace>
  <inkml:trace contextRef="#ctx0" brushRef="#br0" timeOffset="55543.85">5757 8022 0,'0'0'0,"0"-42"31,-21 42-15,0 0-16,21 21 0,-21 0 15,21 22-15,0-22 0,-21 21 16,21 0-16,-22 1 0,22-1 0,-21 0 16,21 1-16,0-1 0,-42 85 15,21-106-15,21 22 16,-21-22-16,21 21 0,0-21 0,0 0 15,0 1-15,0-1 0,0 0 0,0 0 16,0 0-16,0 0 16,21-21-16,0 0 0,0 0 15,0 0-15,0-21 16,1 21-16,-1-21 0,0 0 16,0 0-16</inkml:trace>
  <inkml:trace contextRef="#ctx0" brushRef="#br0" timeOffset="55986.54">5990 8446 0,'-21'0'0,"21"21"16,0 0 15,21-21-15,0 0-16,0 0 15,1-21-15,-1 0 16,0 21-16,0-22 0,0 1 0,-21 0 16,21 0-16,1 0 0,-22 0 0,0-1 15,0 1-15,0 0 16,0 0-16,-22 21 16,1 0-1,0 21-15,0 0 0,0-21 16,-22 21-16,22 22 0,0-22 0,0 0 15,21 0-15,0 22 0,-21-22 16,21 0-16,0 0 0,-21 0 16,21 0-16,0 1 0,0-1 0,0 0 15,0 0-15,21 0 0,0-21 16,-21 21-16,21-21 0,0 0 0,0 0 16,1 0-16,-1 0 0,0 0 0,21 0 15,-21 0-15,1 0 0,20-21 16,-21 21-16,0-21 0,0 0 15,22 21-15,-22-21 0,0 0 0,21-22 16</inkml:trace>
  <inkml:trace contextRef="#ctx0" brushRef="#br0" timeOffset="56680.04">2011 9335 0,'0'21'15,"0"0"17,21-21-32,0 0 0,0 0 15,22 0-15,-22 0 0,21 0 0,22 0 16,-1 0-16,1 0 0,-1 0 16,22 0-16,-1 0 0,22 0 0,-21 0 15,21 0-15,-22 0 0,22-21 16,21 21-16,-21 0 0,21 0 0,148-21 15,-148 21-15,0-22 0,21 22 16,1 0-16,20-21 0,148 0 16,-168 0-16,-1 21 0,0 0 15,0-21-15,0 21 0,0 0 16,1 0-16,-44 0 0,22-21 0,-42 21 16,0 0-16,-1 0 0,-20-22 15,-22 22-15,43 0 0,-43 0 16,-21 0-16,22 0 0,-22-21 15,0 21-15,0 0 16,-42 0 47</inkml:trace>
  <inkml:trace contextRef="#ctx0" brushRef="#br0" timeOffset="57904.61">2307 10795 0,'-42'0'31,"42"-21"-31,21 21 32,0 0-32,0 0 15,0 0-15,1-21 0,20 0 0,-21-1 16,21 1-16,43-21 0,-43 0 15,1-1-15,-22 22 0,21-21 16,-21-1-16,22 1 0,-43 0 16,21-1-16,-21 1 0,0 21 15,0-21-15,0 20 0,0 1 0,-21-21 16,0 21-16,-1 21 0,-20 0 16,21 0-16,-21 0 0,20 0 0,1 0 15,0 0-15,0 0 0,-21 0 16,20 21-16,1 0 0,0-21 15,21 42-15,-21 1 0,-43 63 16,43-43-16,-21 1 0,21 20 16,-22 1-16,22 0 0,0-1 15,-21 1-15,21 0 0,-1 20 0,1 1 16,21 0-16,-21 0 0,0 0 16,21 0-16,0-22 0,-21 22 0,0-21 15,21 21-15,-22-22 0,22 1 16,0 0-16,0-1 0,0-20 0,0 20 15,0-20-15,0-1 0,0 22 16,0 0-16,0 63 16,0-85-16,0 1 0,0-1 0,0-20 15,0-1-15,0 0 0,0-20 0,22-1 16,-1 0-16,0-21 0,0 0 16,21 0-16,-20 0 0,20-21 0,0 0 15,1-22-15,-1 1 0,0-22 0,22 1 16,-22-1-16,22-20 0,63-86 15,-85 86-15,21-1 0,-20 0 16,-1-20-16,0 20 0,-20-21 0,-1 21 16,-21 1-16,0-1 0,0 0 15,0 22-15,-21-22 0,-1 22 16,-20-1-16,0 22 0,-22-22 16,22 22-16,-22 0 0,1 21 0,21-22 15,-22 22-15,-42-21 0,43 21 16,20 21-16,1 0 0,0-43 15,-1 43-15,22 0 16,0 0-16,42 0 16,-21-21-1,21 21-15,1-21 0,20 21 16,0-21-16,1 0 0,20-1 0,1 1 16,-1 0-16,1 0 0,20-21 15,-20 20-15,-1 1 0,43-42 16,-42 42-16,-22-22 0,0 22 15,-21 0-15,1 0 0,20-22 16,-21 22-16,-21 42 47,0 1-47,0-1 0,0 21 16,0-21-16,0 0 0,0 1 15,21 20-15,-21-21 0,0 0 0,0 0 16,0 1-16,0-1 15,0 0 1,0-42 15,0 0-31,0-1 0,0-20 16,0 21-16</inkml:trace>
  <inkml:trace contextRef="#ctx0" brushRef="#br0" timeOffset="58072.6">3133 10520 0,'0'0'0,"0"-21"0,0 0 16,0-1-16,0 44 63,0-1-48,21-21-15,0 21 16</inkml:trace>
  <inkml:trace contextRef="#ctx0" brushRef="#br0" timeOffset="58528.32">3514 10562 0,'0'0'0,"0"21"16,0 1-16,0-1 15,0 0-15,0 0 0,0 0 16,0 0-16,0 1 0,0-1 15,0 0-15,0 0 0,0 0 0,0 22 16,0-22-16,0 0 0,0 0 16,0 0-16,-22 0 0,22 1 15,0-1 1,-21-21-16,21-21 31,0-1-31,0 1 16,0 0-16,0 0 0,0-21 0,21 20 15,1-20-15,-1 21 0,0-21 16,0-1-16,43-20 16,-22 42-16,-21-1 0,21 1 15,-20 0-15,20 21 0,-21 0 0,21 0 16,1 0-16,-22 0 0,21 21 0,-21 0 16,1 1-16,-1-1 0,0 21 15,-21-21-15,0 0 0,0 22 0,0-1 16,0-21-16,0 22 15,0-22-15,-21 0 0,21 0 16,0 0-16,-21-21 0,21 21 16,0-42 15</inkml:trace>
  <inkml:trace contextRef="#ctx0" brushRef="#br0" timeOffset="59084.73">4762 10583 0,'0'-42'16,"0"84"-16,-21-105 0,0 42 16,0 21-16,-21-21 0,-1 21 15,1 0-15,21 0 0,0 0 16,-1 0-16,-20 21 0,21 0 15,0 0-15,0 0 0,-1 0 0,1 22 16,-21 20-16,21-42 16,0 22-16,21-22 0,0 21 0,0-21 15,0 43-15,0-43 0,0 0 16,0 0-16,0 1 16,21-22-16,0 0 0,0 0 15,0 0-15,0 0 0,1 0 16,20 0-16,0-22 0,-21 1 0,22 0 15,-1 0-15,43-43 16,-43 22-16,-21 0 0,22-22 16,-1 22-16,-21-22 0,43-41 15,-43 41-15,0 1 0,0 20 0,0 1 16,0 0-16,-21 20 0,0-41 16,0 42-16,0 42 31,0 0-31,-21 21 15,21 1-15,0-1 0,-21 0 0,21 1 16,-21 20-16,21-20 0,-21 20 16,21-21-16,0 1 0,0-1 0,0 43 15,0-64-15,0 0 16,0 0-16,0 0 0,21 1 16,0-22-16,0 0 0,0 0 15,22 0-15,-22 0 0,0 0 16,21-22-16,43-41 0</inkml:trace>
  <inkml:trace contextRef="#ctx0" brushRef="#br0" timeOffset="59933.11">5757 10224 0,'0'0'0,"-21"21"16,0-21-16,0 21 15,21 0 1,21-21-1,0 0-15,0 0 0,0 0 16,22 0-16,-22 0 0,21-21 16,1 0-16,-1 21 0,0-21 0,22-1 15,-43 1-15,0 21 16,21-21-16,-42 0 16,0 0-16,0 0 0,-21 21 15,0 0 1,0 0-16,-21 0 0,-1 0 0,22 0 15,-21 21-15,-1-21 0,1 21 16,21 0-16,-21 0 0,-1 0 0,22 1 16,0-1-16,0 0 0,21 0 15,0 0-15,0 0 0,0 1 0,0-1 16,21 0-16,0 0 0,21 0 16,-20-21-16,20 0 0,21 0 15,-41 0-15,20 0 16,-21 0-16,21 0 0,-20 0 0,20-42 15,-21 42-15,0 0 0,-21-21 16,-21 21 0,0 0-16,0 0 15,-22 21-15,22-21 0,-21 21 16,0 0-16,-1 22 0,1-22 0,0 21 16,-1-21-16,1 22 0,0-1 0,20-21 15,1 21-15,0-20 0,0 20 16,21-21-16,-21 0 0,21 22 15,0-22-15,0 0 16,21 0-16,0-21 0,0 0 0,22 0 16,-1 0-16,-21 0 0,21 0 0,22 0 15,-22 0-15,1-21 0,20 0 16,-21 0-16,1-1 0,63-41 16,-64 42-16,0-22 0,1 1 0,20 0 15</inkml:trace>
  <inkml:trace contextRef="#ctx0" brushRef="#br0" timeOffset="60212.61">6667 9991 0,'0'0'0,"-21"21"32,21 0-17,-21 21-15,0-20 0,21 20 0,-21-21 16,21 21-16,-21 1 0,21-1 15,0 22-15,-22-22 0,22 21 0,-21-20 16,21 20-16,0-20 0,-21-1 0,0 0 16,21 1-16,-21-22 0,21 21 15,-21-21-15,21 0 0,0 1 0,0-1 16,0 0-16,0-42 31,0 0-15,21-1-16,-21 1 15</inkml:trace>
  <inkml:trace contextRef="#ctx0" brushRef="#br0" timeOffset="60626.15">6879 10626 0,'0'21'31,"21"-21"-31,0 0 16,1 0-16,-1-21 16,0 0-16,0 21 15,0-22-15,0 1 0,1 0 0,-1 0 16,0 0-16,0-22 0,-21 1 16,0 21-16,21 0 0,-21 0 15,0-1-15,0 1 0,-21 21 16,0 0-16,0 0 0,0 0 15,-1 0-15,1 21 0,-42 22 16,42-22-16,-1 21 0,1-21 16,21 22-16,0-1 0,0-21 15,0 22-15,0-22 0,0 0 0,0 21 16,0-21-16,0 1 0,21-1 16,1 0-16,-1-21 15,0 21-15,0-21 0,0 0 16,0 0-16,22 0 0,-22 0 0,0 0 15,21-21-15,-20 0 0,20 21 16,-21-21-16,0-22 0,22 22 16,-22 0-16,0 0 0</inkml:trace>
  <inkml:trace contextRef="#ctx0" brushRef="#br0" timeOffset="61327.85">7514 10351 0,'0'-22'31,"0"44"-16,0-1-15,0 0 16,0 0-16,-21 21 0,21-20 16,-21-1-16,21 0 0,0 0 15,0 0-15,-21 22 0,21-22 0,0 0 16,0 0-16,0 0 0,0 0 16,0 1-16,0-1 15,0 0-15,0-42 31,-22 21-15,22-21-16,0-1 0,0 1 0,0 0 16,0-21-16,0 21 15,0-22-15,0 22 0,22-21 0,-1 21 16,0-22-16,-21 22 0,42-21 16,-21 21-16,1-1 0,-1 1 15,21 0-15,-21 21 0,22 0 0,-22-21 16,21 21-16,-21 0 0,22 0 0,-22 21 15,0 0-15,0 0 0,21 22 16,-42-1-16,0-21 0,22 43 16,-22-22-16,0-21 15,0 22-15,0-22 0,0 0 0,0 0 16,0 0-16,0 0 0,0 1 16,-22-22-16,22 21 0,-21-21 31,0 0-31,21-21 15,0-1-15,0 1 16,0-21-16,0 21 0,21-22 16,0 1-16,1 0 0,20-43 0,0 43 15,-21 21-15,64-43 16,-64 43-16,22 0 0,-1 0 16,-21 21-16,21 0 0,-20 0 0,-1 0 0,0 0 15,0 21-15,0 0 16,-21 0-16,0 0 0,0 22 0,0-22 15,0 21-15,0-21 0,0 22 16,0-22-16,0 21 0,0-21 0,0 43 16,0-43-16,-21 0 0,21 0 15,0 0-15,-21 1 16,0-22-16,21-22 31,0 1-31,0 0 16,0 0-16</inkml:trace>
  <inkml:trace contextRef="#ctx0" brushRef="#br0" timeOffset="62228.64">8678 10456 0,'0'0'16,"-21"22"-16,0-22 0,21 21 15,21-21 17,0 0-32,0 0 0,1 0 15,20-21-15,-21-1 0,21 22 0,22-42 16,-43 21-16,0 0 16,0 0-16,1-1 0,-1 1 15,-21 0-15,0 0 0,0 0 0,0 0 16,-21 21-1,-22 0-15,22 0 0,0 0 16,-21 0-16,20 21 0,-20-21 0,21 21 0,0 0 16,0 0-16,-1 22 15,1-22-15,21 0 0,-21 21 0,21-21 16,0 22-16,0-22 0,0 0 0,0 0 16,0 22-16,21-43 0,0 21 15,1 0-15,20 0 0,-21-21 0,21 0 0,1 0 16,-1 0-16,-21 0 15,22 0-15,-1 0 0,21 0 0,-20-21 16,-22 0-16,21 0 0,1-1 0,-1 1 16,-21 0-16,0-21 0,0 21 15,22-64-15,-22 64 0,-21-22 16,0 22-16,0 0 0,0 0 0,0 0 16,0 42 15,-21 0-16,21 0-15,-21 0 0,21 1 16,-22-1-16,22 21 0,0-21 0,0 0 16,-21 43-1,0-43-15,21 21 0,0-20 0,0-1 16,0 0-16,0 0 0,0 0 16,-21 0-16,21 1 15,0-44 16,0 1-31,0 0 16,0 0-16,0 0 0,0 0 0,0-22 16,0 1-16,21 21 0,-21-22 15,21 1-15,0 0 0,1 21 0,-1-22 16,0 22-16,0 0 0,0 0 16,22 0-16,-22-1 0,0 22 0,21 0 15,-21 0-15,1 0 0,20 0 16,-21 0-16,-21 22 0,21-1 0,-21 0 15,21 0-15,-21 21 0,0-20 0,0 20 16,0-21-16,0 21 0,0-20 16,0-1-16,0 21 0,0-21 0,0 0 15,0 1-15,0-1 0,0 0 16,0 0-16,0-42 47,0 0-47,0 0 15,0-1-15,22 1 0,-1-21 16</inkml:trace>
  <inkml:trace contextRef="#ctx0" brushRef="#br0" timeOffset="62549">10223 9758 0,'0'21'47,"0"0"-47,0 0 0,-21 22 16,21-22-16,0 21 0,0 22 16,0-22-16,-21 0 0,21-20 15,-21 20-15,0 0 0,21 1 0,0-1 16,-21 0-16,21 1 0,-22-1 0,22 0 15,-21 1-15,21-22 0,0 0 16,0 0-16,0 21 0,0-20 0,-21-1 16,21 0-1,0-42 1,21 21 0,0-21-16,1-1 0</inkml:trace>
  <inkml:trace contextRef="#ctx0" brushRef="#br0" timeOffset="63000.59">10880 10181 0,'0'-42'16,"-22"42"0,1 0-16,0 0 0,0 0 0,0 0 15,0 0-15,-1 0 16,-20 0-16,21 21 0,0-21 0,0 21 15,-1 0-15,1-21 0,21 22 16,-21-1-16,21 0 0,0 0 16,0 0-1,21-21-15,0 0 0,1 21 16,-1 1-16,0-22 0,0 0 0,0 21 16,0-21-16,1 21 0,-1-21 15,0 21-15,0-21 0,0 21 0,0 0 16,-21 1-16,22-22 15,-22 21-15,0 0 0,0 0 16,-22 21-16,1-20 16,0-22-16,-21 21 0,21-21 15,-1 0-15,-41 21 16,42-21-16,0 0 0,-22 0 0,22 0 16,0 0-16,0 0 0,0 0 15,-1 0-15,1 0 0,0 0 16,21-21-16,-21 21 15,21-21-15,-21-1 0,21 1 0,0-21 16,0 21-16,0 0 16,0-1-16</inkml:trace>
  <inkml:trace contextRef="#ctx0" brushRef="#br0" timeOffset="63280.52">9991 9885 0,'0'0'0,"42"-21"31,-21 21-31,21 0 0,1-21 16,-22 21-16,21 0 0,1 0 16,20 0-16,-21 0 0,-20 0 0,20 0 15,0 0-15,1-22 0,20 22 16,-42 0-16,0 0 0,1 0 15,-1 0 1,-21 22 15,0-1-15</inkml:trace>
  <inkml:trace contextRef="#ctx0" brushRef="#br0" timeOffset="63701.26">11578 9948 0,'0'0'0,"0"-21"0,0 0 16,0 42 31,-21 0-47,0 1 16,21-1-16,-21 0 0,-1 21 0,1-21 15,-21 43-15,21-43 16,0 21-16,-1 1 0,1-22 0,0 21 15,21 1-15,-21 20 0,0-21 16,21-20-16,0-1 0,0 21 16,0-21-16,21 22 0,0-22 15,0 0-15,0-21 0,1 21 16,-1-21-16,0 0 0,0 21 0,21-21 16,-20 0-16,-1 0 0,0 0 0,0 0 15,21 0-15,-20-21 0,-1 21 16</inkml:trace>
  <inkml:trace contextRef="#ctx0" brushRef="#br0" timeOffset="64130.3">12340 9821 0,'21'0'16,"0"0"0,1 0-16,-1 0 0,0 0 15,0 0-15,0 0 0,0 22 0,1-1 16,-1 0-16,0-21 0,0 21 15,0 21-15,0-20 0,-21-1 0,22 0 16,-22 0-16,0 21 0,21-20 0,-21-1 16,0 21-16,0-21 0,0 0 15,0 22-15,0-22 0,0 21 16,-43 1-16,22-1 0,21-21 16,-21 0-16,0 0 0,0 1 15,0 20-15,21-21 0,-22 0 16,1 0-16,0-21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9T10:19:07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677 0,'0'-21'31,"21"21"-31,0-21 16,1 0-16</inkml:trace>
  <inkml:trace contextRef="#ctx0" brushRef="#br0" timeOffset="1230.29">1524 1291 0</inkml:trace>
  <inkml:trace contextRef="#ctx0" brushRef="#br0" timeOffset="2946.43">1545 1270 0,'0'21'16,"0"0"15,21-21 16,0 0-47,1 0 15,-1 0-15,0-21 16,0 21-16,0-21 0,0 21 0,1-21 16,-1 0-16,0 21 0,0-21 15,0-1-15,0 22 0,1-21 16,-22 0-16,0 0 0,21-21 15,-21 20 1,0 1-16,0 0 0,0 0 0,0 0 16,0 0-16,0-1 0,0 1 15,0-21-15,0 21 16,-21 21 15,21 21-15,0 0-16,-22 0 0,1 0 15,21 1-15,-21-1 0,21 0 16,-21 21-16,21-21 0,-21 22 16,0-22-16,21 64 15,-22-43-15,1-21 0,0 21 0,21 1 16,0-1-16,0 0 0,-21 43 16,0-43-16,21 22 15,-21-22-15,21 22 0,-22-1 0,22-20 16,0 20-16,0 1 0,-21 41 15,0-41-15,21-22 0,-21 22 16,21-22-16,0 0 0,0 22 16,0-22-16,0 1 0,0-1 15,0 0-15,0-21 0,0 22 0,0-22 16,21 0-16,-21 0 0,21 0 16,0 1-16,1-22 0,-1 0 15,0 0 1,21 0-1,-21-22-15,1 1 0,-1 0 0,-21 0 16,21 0-16,0-22 0,0 1 16,0 21-16,1-21 0,20-43 15,-21 43-15,0-1 0,0 1 16,-21-22-16,0 22 0,0 0 0,0-22 16,0 22-16,0-22 0,0 22 15,-21 0-15,0-1 0,-21-41 16,21 41-16,-1 22 0,1 0 15,-21 0-15,21 0 0,0 21 16,-1 0-16,-20 0 0,21 0 16,0 0-16,0 0 15,-1 0-15,22 21 16,22-21 15,-1 0-31,0-21 16,0 0-16,0 21 0,0-22 15,1 1-15,-1 21 0,21-21 0,-21 0 16,0 0-16,1 0 0,20-1 16,-21 1-16,0 21 0,0-21 15,1 0-15,-1 21 0,-21-21 16,21 21-16,0 0 16,-21 21-1,0 0 1,0 0-16,0 0 0,0 1 15,0-1-15,0 0 0,0 0 16,0 0-16,0 0 16,-21-21 31,0 0-47,21-21 15,0 0-15,0 0 0</inkml:trace>
  <inkml:trace contextRef="#ctx0" brushRef="#br0" timeOffset="3150.55">2032 1228 0,'0'0'0,"0"-21"15,0 42 63</inkml:trace>
  <inkml:trace contextRef="#ctx0" brushRef="#br0" timeOffset="3682.48">2349 1291 0,'-21'0'16,"21"21"0,0 1-16,-21-1 15,21 0-15,0 0 16,0 0-16,0 0 15,0 1-15,0-1 0,0 0 16,0 0-16,0 0 0,0 0 16,0 1-16,0-1 0,0 0 31,-21-42-15,21 0-1,0-1 1,0 1-16,0 0 0,0 0 15,0 0-15,0 0 0,0-22 16,21 22-16,0 0 0,0 0 0,22-22 16,-22 22-16,0 0 0,21 0 15,1 0-15,-22 21 0,21-21 0,1 21 16,-22 0-16,21 0 0,-21 0 16,0 0-16,1 21 0,20 21 15,-42-21-15,0 0 0,0 1 16,0-1-16,0 0 0,0 0 15,0 0-15,0 0 0,-21-21 0,0 43 16,-1-22 0,22 0-16</inkml:trace>
  <inkml:trace contextRef="#ctx0" brushRef="#br0" timeOffset="4303.12">3281 1228 0,'0'0'0,"-21"0"0,-1-21 16,22-1-16,-21 22 0,0 0 15,0 0-15,0 0 0,0 0 16,-1 0-16,1 0 0,0 0 16,0 22-16,0-1 15,0 0-15,-1 0 0,1 0 0,0 22 16,21-22 0,-21 0-16,21 42 0,0-41 0,0-1 15,0 0-15,0 0 16,0 0-16,0 0 15,21-21 1,0 0-16,0 0 0,1 0 16,-1 0-16,0-21 0,0 21 15,0-21-15,0 0 0,1 0 16,-1 0-16,0-22 0,0 22 0,21-21 16,-20 21-16,-1-22 0,0 1 15,0-22-15,0 22 0,22-43 16,-22 22-16,-21 21 0,0-22 15,0 43-15,21 0 0,-21 0 16,0-1-16,-21 22 31,21 43-15,-21-22-16,21 21 0,-22-21 16,1 22-16,0 20 0,21-20 0,-21-1 15,0 64-15,0-64 16,21 0-16,0 43 0,0-43 15,0-20-15,0 20 0,0-21 16,0 0-16,0 22 16,21-43-16,0 21 0,0-21 15,0 0-15,0 0 16,1-21-16,41-22 16,-42 22-16,0-21 0</inkml:trace>
  <inkml:trace contextRef="#ctx0" brushRef="#br0" timeOffset="4988.3">3895 1058 0,'0'0'0,"-22"0"15,22 22 16,22-22-15,-1 0 0,0 0-16,0-22 0,0 1 15,0 0-15,1 21 0,20-21 16,-21 0-16,0 0 0,0-1 0,-21 1 16,22 21-16,-1-21 0,0-21 15,-21 21-15,-21 21 31,0 0-31,-22 0 16,22 0-16,0 21 0,0 0 0,0 0 16,-1 0-16,1 0 0,-21 22 15,21-22-15,21 0 16,-21 0-16,21 0 0,-22 1 16,22 41-16,0-42 15,0 0-15,22 1 16,-1-22-16,0 0 15,0 0-15,0 0 16,0 0-16,22 0 16,-22-22-16,0 22 0,-21-21 15,21 21-15,-21-21 0,21 21 16,-21-21-16,-21 21 31,21 21-31,-21 0 16,-21 0-16,21 1 0,-1-1 0,1 0 15,-21 0-15,21 0 0,-43 43 16,43-43-16,0 21 0,0-21 16,21 1-16,0-1 0,0 21 15,0-21-15,0 0 0,0 1 16,0-1-16,21 0 0,0-21 16,0 0-16,0 0 0,1 0 0,-1 0 15,21 0-15,-21 0 0,0-21 16,43-22-16,-22 22 15,-21 0-15,43-21 16,-22-1-16,1 22 0</inkml:trace>
  <inkml:trace contextRef="#ctx0" brushRef="#br0" timeOffset="5263.15">4635 656 0,'0'0'15,"-21"0"-15,0 0 0,21 21 16,0 1-16,0-1 0,-21 0 0,21 0 16,-21 21-16,21 22 15,-21-22-15,21 22 0,0-22 0,-22 22 16,1 41-16,0-62 16,21 63-16,0-64 0,-21-21 15,21 43-15,0-43 16,0 21-16,0-21 0,0 0 15,0 1-15,21-22 32,0-22-32,0 1 15</inkml:trace>
  <inkml:trace contextRef="#ctx0" brushRef="#br0" timeOffset="5722.88">4911 1418 0,'0'0'0,"-22"0"0,22 21 0,-21-21 16,21 22-16,-21-22 0,42 0 46,0-22-46,1 22 16,-1-21-16,0 21 0,0-21 16,0 0-16,0 21 0,22-42 15,-43 20-15,0 1 0,21 0 16,-21 0-16,0 0 16,-21 21-1,0 0-15,-1 0 16,-20 21-16,21 0 0,0 0 15,0 0-15,-1 1 0,1-1 0,21 0 16,0 21-16,-21-21 0,21 1 16,0-1-16,0 21 0,0-21 0,0 0 15,0 1-15,0-1 0,0 0 16,21-21-16,-21 21 0,21-21 16,1 0-16,20 0 0,-21 0 15,21 0-15,-20-21 0,-1 0 16,21 0-16,0-22 0,1 22 15,-22 0-15</inkml:trace>
  <inkml:trace contextRef="#ctx0" brushRef="#br0" timeOffset="6408.49">5376 1207 0,'0'21'15,"0"0"-15,0 0 16,-21 0-16,21 0 0,0 1 0,-21-1 15,21 0-15,0 0 0,0 0 16,0 0-16,0 1 0,-21-1 0,21 21 16,-21-21-16,21 0 15,0 1-15,0-44 47,0 1-31,0 0-16,0 0 15,0 0-15,0-22 0,21 22 16,0 0-16,0-21 0,-21 21 0,21-22 16,0 22-16,22 0 0,-22-21 15,0 20-15,21 1 0,22 0 16,-43 21-16,0 0 0,22 0 0,-22 0 16,0 0-16,21 64 15,-42-43-15,0 0 16,0 21-16,0-21 0,0 1 0,0 41 15,0-42-15,0 0 0,0 1 16,0-1-16,0 0 16,0 0-16,0 0 0,-21-21 15,0 0 1,21-21 15,0 0-31,0 0 0,0-22 16,0 22-16,21 0 0,-21-21 0,21 21 15,22-64-15,-1 64 16,-21-22-16,21 22 0,-20-21 16,20 21-16,21-22 15,-41 22-15,20 21 0,-21 0 16,0 0-16,0 0 0,1 0 0,20 43 16,-42-1-16,0-21 0,0 0 15,0 22-15,0-22 0,0 42 16,0-20-16,0-22 0,0 21 15,-21-21-15,0 0 0,-1 1 16,22-1-16,0 0 0,-21-21 16,42-21 15</inkml:trace>
  <inkml:trace contextRef="#ctx0" brushRef="#br0" timeOffset="6827.79">6371 1355 0,'0'0'0,"21"0"31,0 0-31,1-21 15,-1-1-15,0 22 16,0-21-16,0 0 0,0 0 0,22 0 16,-43 0-16,0-1 15,0 1-15,0 0 16,-21 21 0,-1 0-16,1 21 15,0 0-15,0-21 0,0 22 16,0-1-16,-1 0 0,1 0 0,0 21 15,21-20-15,-21 20 16,21-21-16,0 0 0,-21 0 16,21 1-16,0-1 0,0 0 15,21-21-15,0 0 0,21 0 16,-20 0-16,83 0 16,-62 0-16,-1 0 15,0-21-15,-20 0 0,20-1 0,0 22 16,-21-21-16</inkml:trace>
  <inkml:trace contextRef="#ctx0" brushRef="#br0" timeOffset="7343.36">7006 1143 0,'-21'21'32,"21"0"-17,0 22-15,0-22 16,-21 0-16,21 0 0,0 0 15,0 1-15,0-1 0,0 0 16,-21 0-16,21 0 0,-22 0 0,22 22 16,0-22-16,0 0 15,-21-21-15,21 21 16,0 0-16,0-42 31,0 0-31,0 0 16,0 0-16,0 0 15,0-22-15,0 22 0,21 0 0,-21-21 16,22 20-16,-1 1 0,0-21 16,21 21-16,-21 0 0,1-22 15,41 1-15,-42 21 0,22 0 16,20 21-16,-42 0 0,0-22 0,1 22 16,41 0-16,-21 0 0,-20 22 15,-1-1-15,-21 0 16,21 0-16,-21 43 0,0-43 15,0 0-15,0 0 0,0 21 16,0-20-16,-21 20 16,0-21-16,21 0 0,0 0 0,-22 1 15,1-1-15,0 0 16,21 0-16,0-42 47,21 0-47,0 21 0,1-21 15,-1-1-15</inkml:trace>
  <inkml:trace contextRef="#ctx0" brushRef="#br0" timeOffset="7460.32">8107 550 0,'-21'-21'16</inkml:trace>
  <inkml:trace contextRef="#ctx0" brushRef="#br0" timeOffset="7695.79">8043 593 0,'0'84'31,"-21"-41"-31,21-22 0,-21 21 16,0 1-16,21-1 0,0 21 0,-21-20 16,21-1-16,-22 64 15,22-64-15,0-21 0,0 22 0,0-1 16,0-21-16,0 0 0,0 22 15,0-22-15,0 0 16,22 0-16,-1-21 16,0 0-16,0 0 0,0 0 15,0 0-15,1 0 0,-1 0 16,0 0-16,0-21 0,0 21 16,0-21-16,22 0 0,-22 0 15,-21-1-15,21 1 0</inkml:trace>
  <inkml:trace contextRef="#ctx0" brushRef="#br0" timeOffset="7915.06">7980 1101 0,'0'0'0,"21"0"31,0 0-31,0 0 15,0-21-15,22-1 0,-22 22 16,21-21-16,-21 21 0,22 0 0,20-21 16,-42 0-16,22 21 0,-1-21 15,-21 21-15,-21-21 0,21 21 16</inkml:trace>
  <inkml:trace contextRef="#ctx0" brushRef="#br0" timeOffset="9463.2">12721 148 0,'0'-21'47,"0"0"-31,0 0-1,0 42 48,0 0-47,0 0-16,0 0 0,0 1 0,0-1 15,0 0-15,0 0 0,0 43 16,0-22-16,0-21 15,0 21-15,0-20 0,0 20 0,0 21 16,0-20-16,0-22 0,0 21 16,0 1-16,21-1 0,-21 21 15,0-20-15,0-1 0,0 22 16,0-22-16,0 0 0,0 1 16,0 41-16,0-41 0,21-1 15,-21 0-15,0 1 16,0-1-16,22 64 15,-22-64-15,0 0 0,0 1 16,0-1-16,0 43 16,0-43-16,0 0 0,0 1 0,0-22 15,0 21-15,0 1 0,0 20 16,0-21-16,21-20 0,-21 20 16,0-21-16,0 0 0,0 22 0,0-22 15,0 0-15,0 21 0,0-21 0,0 22 16,0-22-16,0 21 0,0-21 15,0 22-15,0-1 0,0-21 0,0 64 16,0-43-16,0-21 16,0 22-16,0-1 0,0 0 15,0-20-15,0 20 0,0 0 0,0-21 16,0 22-16,0-1 0,0-21 16,0 22-16,0-1 0,0-21 0,0 21 15,0 1-15,0-1 0,0 0 0,0 1 16,0-1-16,0-21 0,0 22 15,0-1-15,0 0 0,0 1 0,0-1 16,0-21-16,0 21 0,0 1 16,0-1-16,0 22 15,0-22-15,0 0 0,0 1 0,0-1 16,0 0-16,0 1 0,0 20 16,0-21-16,0 1 0,0-1 0,0 64 15,0-64-15,0 1 0,0 62 16,0-62-16,0-1 15,0 0-15,0 22 0,0-22 0,0 64 16,0-64-16,0 22 0,0 21 16,0-22-16,0-21 0,0 43 15,0-43-15,21 22 0,-21 21 16,0-43-16,0 0 16,0 22-16,0 20 0,0-41 0,0 20 15,0 22-15,0-43 0,0 1 16,-21-1-16</inkml:trace>
  <inkml:trace contextRef="#ctx0" brushRef="#br0" timeOffset="27326.59">12785 5990 0,'21'0'0,"-21"21"78,0 1-78,0-1 16,0 0-1,0 0 1,0 0 0,0 0-16,0 1 15,0-1 1,0 0-16,0 0 15,0 0-15,0 0 0,0 1 16,0-1 0,0 0-16,0 0 0,0 0 15,0 0-15,0 1 0,0-1 16,0 0-16,0 0 0,0 0 0,0 0 16,0 22-16,0 20 15,0-42-15,0 1 0,0-1 16,0 0-16,21 0 0,-21 21 15,0-20-15,0-1 0,0 0 16,0 0-16,0 0 0,0 0 16,0 1-16,0-1 0,0 0 15,0 0-15,0 0 16,0 0-16,0 1 0,0-1 0,0 0 16,0 0-16,0 0 0,0 0 15,0 22-15,0-1 0,0-21 16,0 0-16,0 1 0,0 20 0,0-21 15,0 0-15,0 22 0,0-22 16,0 0-16,0 21 0,0-21 0,0 1 16,0-1-16,0 21 0,0-21 15,0 0-15,0 1 0,0-1 0,0 21 16,0-21-16,0 22 16,0-1-16,0 21 15,0-41-15,0 20 0,0-21 0,0 21 16,0-20-16,0 20 0,21-21 15,-21 21-15,0-20 0,0 20 0,21 21 16,-21-41-16,0 20 0,0-21 16,0 21-16,0-20 0,0 41 15,21-42-15,-21 22 0,0 20 16,0-21-16,0 1 0,0-1 16,0 0-16,0 1 0,0-1 15,0 0-15,0 1 0,0-1 0,0 0 16,0 64-16,0-63 15,0-1-15,0-21 0,0 21 16,0 1-16,0-1 0,0 0 0,0 1 16,0-1-16,22 64 0,-22-64 15,0 1-15,0 20 0,0-21 16,0 1-16,0-1 0,0 43 16,21-43-16,-21 0 0,0 1 15,0-1-15,0 0 0,0 22 16,0-22-16,0 1 0,0 20 0,0-21 15,21 1-15,-21-1 0,0 43 16,0-43-16,21 22 0,-21-22 16,0 0-16,0 1 0,0-22 15,0 21-15,0 0 0,0 1 0,0 84 16,21-85-16,-21 22 16,0-22-16,0 0 0,0 1 15,0-1-15,0 21 0,0-20 0,0-1 16,0 43-16,0-43 0,0 0 15,0 1-15,21-1 0,-21 22 16,0 20-16,0-41 0,0 20 16,0-21-16,0 1 0,0 20 15,0-20-15,0-1 0,0 43 16,0-1-16,0-41 0,0-1 16,0 0-16,0 1 0,0-1 0,0-21 15,0 43-15,0-22 0,0 43 16,0-22-16,0-21 0,0 1 15,0 20-15,0-20 0,0-1 0,0 21 16,0 22-16,0-43 0,0 64 16,0-63-16,0 20 15,0-21-15,-42 22 0,21-22 0,21 64 16,0-64-16,0 22 0,0-22 16,0 1-16,0-1 0,0 0 15,0 1-15,0 20 0,0-21 16,0 43-16,0-21 0,0-22 0,0 0 15,0 43-15,0-22 16,-42 1-16,63-22 0,-21 1 16,0 41-16,0-41 15,0-1-15,0 0 0,0-21 0,0 22 16,0-1-16,0 0 16,0 1-16,0-1 0,0-21 0,0 22 15,0-1-15,0 0 0,0 1 0,0 20 16,0-21-16,0-20 0,0 20 15,0-21-15,0 21 0,-21 22 16,21-43-16,0 21 0,-22 22 16,22-43-16,0 21 15,0 22-15,0-22 0,-21 1 16,21-22-16,0 21 0,-21 0 0,21 1 16,0-22-16,0 21 0,0 1 15,0 20-15,0-42 0,0 22 16,0-22-16,0 0 0,0 0 15,0 0-15,0 22 0,0-22 0,0 0 16,0 21-16,0-21 16,0 1-16,0-1 0,0 0 15,0 0-15,0-42 47,-21 0-47,21 0 0,0-22 16,0 22-16</inkml:trace>
  <inkml:trace contextRef="#ctx0" brushRef="#br0" timeOffset="28590.66">14499 1185 0,'-21'0'0,"21"22"16,-21-22 0,0 0-1,42 0 16,0 0-31,0-22 0,0-20 16,0 21-16,1 0 0,-1 0 0,21-22 16,-21 22-16,0-21 0,22-1 15,-22 1-15,0 21 0,-21-21 0,21-1 16,0 22-16,-21-21 0,0-1 16,0 1-16,0 21 15,0 0-15,-21 21 16,0 0-1,-21 0 1,21 0-16,-22 21 16,43 0-16,-21 0 0,21 0 0,0 22 15,42-1-15,-42 0 0,0 22 16,22-1-16,-22 1 0,-22-22 16,22 22-16,-21-1 0,21 107 15,0-86-15,0-20 0,0 20 16,0-20-16,0 21 0,-21-22 15</inkml:trace>
  <inkml:trace contextRef="#ctx0" brushRef="#br0" timeOffset="29146.69">14965 2667 0,'0'-21'16,"21"0"-16,0 0 0,0-22 15,0 1-15,1 0 0,-1-1 0,0-20 16,0 20-16,-21-20 0,0 21 16,0-128-16,-21 107 15,-21-1-15,20 1 0,-20-1 16,0 22-16,-43-43 16,43 43-16,21 21 0,-22 0 0,1-1 15,21 1-15,-22 21 0,22 0 16,0 0-16,0 0 0,0 0 0,0 0 15,21-21-15,0 0 16,21 0 0,0 0-16,21-1 15,-21 22-15,22-42 0,-22 21 0,21 0 16,22-22-16,-22 22 0,0-21 16,22 0-16,-22 20 0,1-20 0,-22 21 15,21 0-15,-21 0 0,0 21 16,-21-22-16,0 44 31,-21-1-15,21 0-16,0 0 15,0 0-15,0 0 0,0 1 16,0-1-16,0 0 0,0 42 16,0-41-16,0-1 0,0 0 15,0 0-15,0 0 0,0 0 0,0 1 16,21-1-16,-21 0 15,0-42 17,0 0-17,0-1-15,0 1 0,-21 0 0</inkml:trace>
  <inkml:trace contextRef="#ctx0" brushRef="#br0" timeOffset="29539.47">15325 720 0,'0'0'0,"-22"0"0,1 0 16,21 21-16,0 0 15,21-21 17,1 0-32,-1 0 15,0 0-15,-21-21 0,21 0 16,-21 0-16,0-1 16,-21 22-1,0 0-15,0-21 16,-1 21-16,1 0 0,0 0 15,0 0-15,21 21 16,-21-21-16,21 22 0,-21-22 0,21 21 16,0 0-16,0 0 15,0 0-15,0 0 0,0 1 16,0-1-16,0 0 0</inkml:trace>
  <inkml:trace contextRef="#ctx0" brushRef="#br0" timeOffset="30191.1">14668 1672 0,'0'0'0,"0"-21"0,0 0 16,0 0 0,0 0-16,0 42 62,0 0-62,0 0 0,-21 0 16,21 0-16,0 1 0,-21 20 15,21-21-15,0 21 0,0-20 0,0 20 16,0-21-16,0 21 0,0 1 0,0-22 16,0 21-16,0-21 15,0 22-15,0-1 0,0-21 0,0 64 16,0-64-16,0 21 15,0 1-15,0-22 0,0 21 0,0 22 16,0-22-16,0-21 0,21 22 16,-21-22-16,21 0 15,1 0-15,-1-21 0,0 0 16,0 0-16,0 0 16,0-21-16,-21 0 0,22 0 0,20-1 15,-21-20-15</inkml:trace>
  <inkml:trace contextRef="#ctx0" brushRef="#br0" timeOffset="30919.19">15621 995 0,'-21'0'31,"21"21"-15,0 0-16,0 0 0,0 1 15,0-1-15,0 21 0,0-21 16,0 0-16,0 22 0,0-22 0,0 42 15,0-41-15,0 20 16,0-21-16,0 0 16,0 0-16,-21-21 31,21-21-15,0 0-16,-22 21 15,22-21-15,0 0 0,0 0 0,0-1 16,0 1-16,0 0 0,0 0 15,0-43-15,22 43 0,-1 0 16,0 0-16,0 0 16,0 0-16,0-1 0,22 1 0,-22 21 15,0 0-15,21 0 16,-20 0-16,-1 21 0,0 1 16,-21-1-16,0 0 0,21 0 15,-21 0-15,0 0 0,0 22 0,0-22 16,0 0-16,0 0 0,0 0 15,0 1-15,-21-1 0,21 0 16,0 0-16,0-42 47,0 0-31</inkml:trace>
  <inkml:trace contextRef="#ctx0" brushRef="#br0" timeOffset="31494.86">16362 1058 0,'0'0'0,"0"-21"0,0 0 16,0 0-16,0 0 15,-21 21-15,-1 0 0,22-21 0,-21 21 16,0 0-16,0 0 15,0 0-15,0 0 0,-1 21 0,-20 0 16,21 0-16,0 0 16,0 22-16,-1-22 0,1 0 0,21 21 15,-21-21-15,21 1 0,-21 20 16,21-21-16,0 0 0,0 0 0,0 1 16,0 20-16,0-21 15,21-21-15,0 0 0,0 0 16,1 0-16,-1 0 0,0 0 15,0-21-15,0 21 0,0-21 16,1 0-16,-1-1 0,0 1 0,0-21 16,0 21-16,0-22 15,1 1-15,-1 0 0,-21-64 16,21 64-16,-21-22 0,21 22 16,-21-22-16,0 22 0,21-22 15,-21 43-15,0 0 0,0 0 16,0 0-16,0 42 15,0 0 1,0 0-16,0 0 0,0 22 0,-21-1 16,21 0-16,0 22 0,-21-22 15,21 22-15,0-22 0,0 0 0,0 43 16,0-43-16,0-20 16,0-1-16,0 0 0,0 0 15,21 21-15,0-42 0,-21 22 16,21-22-16,1 0 0,-1 0 15,0 0-15,0 0 16,0-22-16,0 1 0,1 21 16</inkml:trace>
  <inkml:trace contextRef="#ctx0" brushRef="#br0" timeOffset="32142.18">17018 741 0,'0'0'0,"-21"0"0,0 0 0,-1 0 15,22 21-15,22-21 47,-1 0-47,0-21 16,0 0-16,0 0 0,0 21 15,1-22-15,-1 1 16,0 0-16,-21 0 0,0 0 16,-21 21-1,0 0-15,-22 0 16,22 0-16,0 21 16,-21 0-16,20 0 0,1 0 0,-21 1 15,21-1-15,0 0 0,21 0 16,0 0-16,-22 0 0,22 22 15,0-22-15,0 0 0,0 0 16,0 0-16,22-21 0,-1 22 0,0-22 16,0 0-16,21 0 15,-20 0-15,-1 0 16,0 0-16,0 0 0,-42 0 62,0 21-62,0 0 0,-1 0 16,1 21-16,0-20 0,0 20 16,0-21-16,-22 43 0,22-22 15,21-21-15,0 0 0,0 0 16,0 22-16,0-22 0,0 0 16,0 0-16,21-21 15,1 0-15,-1 0 0,21 0 16,-21 0-16,0 0 0,1 0 15,20 0-15,-21-21 0,43-21 16,-22 21-16,-21-1 0,21 1 16,-20 0-16,20 0 0,-21-21 15</inkml:trace>
  <inkml:trace contextRef="#ctx0" brushRef="#br0" timeOffset="32411.16">17589 572 0,'0'0'15,"0"-22"-15,0 1 0,-21 21 16,0 21 0,21 1-16,0-1 0,-21 0 15,21 0-15,0 0 16,0 22-16,0-1 0,0 0 0,-21 1 16,21-1-16,-21 21 0,21-20 15,-22-1-15,22 0 0,0 43 16,-21-43-16,21-20 0,0 20 15,-21-21-15,21 43 16,0-43-16,42-42 47,-42-1-47,0 1 0</inkml:trace>
  <inkml:trace contextRef="#ctx0" brushRef="#br0" timeOffset="33671.03">17632 1143 0,'21'0'47,"0"0"-47,0 0 0,0 0 16,-21-21-16,22 0 15,-1 0-15,0 21 0,0-22 0,0 1 16,0 0-16,-21 0 0,0 0 15,0 0-15,0-1 0,0 1 0,0 0 16,0 0-16,-21 21 16,0 0-16,0 0 15,0 0-15,0 21 0,-1 0 16,1-21-16,0 21 0,0 1 0,0 20 16,21-21-16,0 0 0,-21 0 15,21 1-15,0 20 0,0-21 0,0 0 16,0 0-16,21 1 15,0-22-15,0 0 16,0 0-16,0 0 0,1 0 16,-1 0-16,21-22 0,-21 22 15,22-21-15,-22 0 16,0 0-16,0 0 0,21-22 16,-20 22-16,-22 0 0,21-21 15,0 21-15,-21-1 0,0 1 16,21 0-16,-21 42 31,0 0-31,0 1 0,0-1 0,0 0 16,0 21-16,0-21 15,0 1-15,0 20 0,-21-21 0,21 0 16,-21 0-16,21 1 0,0-1 16,-21-21-16,21 21 0,0 0 0,0-42 46,0 0-46,0 0 16,0-1-16,0 1 0,0-21 16,0 21-16,0 0 0,21-22 15,-21 1-15,21 21 0,0-22 16,0 1-16,0 21 0,22 0 16,-22 0-16,21-1 0,-21 22 15,22 0-15,-22 0 0,21 0 0,-21 22 16,1-1-16,-1 0 0,0 0 0,0 21 15,-21-20-15,21 41 16,-21-21-16,0-20 0,0 20 16,0-21-16,0 0 0,0 0 0,0 1 15,0-1-15,-21-21 16,0 0 0,21-21-1,0-1 1,0 1-16,0 0 0,0-21 15,0 21-15,21-22 0,0 1 16,0 21-16,1-22 0,-1 1 16,21 0-16,0-1 15,1 22-15,-22 0 0,0 21 0,21 0 16,-20 0-16,-1 0 0,0 21 0,0 0 16,-21 1-16,0-1 15,0 0-15,0 21 0,0 1 0,0-1 16,0 0-16,0-21 0,0 1 15,0-1-15,0 0 0,0 21 16,0-21-16,-21-21 0,21-21 47,0 0-31,0 0-16</inkml:trace>
  <inkml:trace contextRef="#ctx0" brushRef="#br0" timeOffset="34494.96">18944 1037 0,'0'21'16,"-21"1"-1,21-1-15,21-21 32,0 0-32,-21-21 15,21-1-15,1 22 0,-1-21 16,0 0-16,0 0 0,21-21 15,-20-1-15,-1 22 0,0 0 16,-21 0-16,0 0 0,0-1 0,0 1 16,0 0-16,-21 21 15,0 0-15,-1 0 16,1 0-16,0 42 0,0-20 16,0-1-16,21 21 0,-21-21 0,21 22 15,-22-1-15,22-21 0,0 21 16,0-20-16,0 20 0,0-21 15,0 0-15,0 0 0,0 1 16,43-22-16,-22 0 16,0 0-16,0 0 0,0 0 15,1-22-15,-1 22 0,21-21 0,-21 0 16,22 0-16,-1 0 0,-21 0 16,0-1-16,64-83 15,-85 83-15,21-20 16,-21 21-16,0 0 0,21 0 0,-21-1 15,0 1-15,-21 21 32,21 21-32,-21 1 0,21-1 15,-21 0-15,21 0 0,0 21 0,0-20 16,-21 20-16,21-21 0,-22 0 16,22 22-16,0-22 0,0 0 0,0 21 15,-21-21-15,21 1 16,0-1-16,-21-21 15,21-21 32,0-1-47,0 1 0,21 0 0,0-21 16,1-1-16,-1 22 0,0-42 16,21 20-16,1 1 0,-22 0 15,21 21-15,22-22 0,-22 22 16,0 0-16,-21 21 0,22 0 0,-22 0 15,21 0-15,-21 0 0,-21 21 16,22 21-16,-22-20 0,0 20 16,0-21-16,0 21 0,0 1 15,0-22-15,-22 21 0,22-21 0,-21 43 16,0-43-16,21 0 16,0 0-16,0 1 0,0-1 15,-21 0-15,21-42 31,21 21-15,-21-21-16,21-1 0,0-20 16</inkml:trace>
  <inkml:trace contextRef="#ctx0" brushRef="#br0" timeOffset="34791.05">20299 445 0,'0'-22'0,"0"44"0,0-22 31,0 21-15,-21 0-16,21 0 15,-22 21-15,22-20 0,0 20 0,-21-21 16,21 21-16,0 1 0,0-1 16,0 0-16,0 1 0,-21-1 0,21 0 15,-21 1-15,21-22 0,0 21 16,0 1-16,-21-22 0,21 0 15,0 0-15,0 0 0,0 0 16,21-21 15,0-21-31,0 0 0,22 0 16,-22 0-16,0 0 0</inkml:trace>
  <inkml:trace contextRef="#ctx0" brushRef="#br0" timeOffset="35160">20595 804 0,'42'-21'0,"-84"42"0,106-63 0,-43 21 15,0 0-15,-21 0 0,0-1 16,-21 22 0,0 0-1,-22 22-15,22-22 0,0 21 0,-21 21 16,20-42-16,1 42 16,0-20-16,21-1 15,0 0-15,21 0 16,0-21-16,1 0 0,-1 21 0,21-21 15,0 21 1,-20 1-16,20-1 0,-21-21 16,-21 21-16,21-21 0,-21 21 15,21 0-15,-21 0 16,0 1-16,-21-1 16,0-21-16,0 21 0,0 0 15,0-21-15,-22 21 0,1 0 16,21-21-16,0 0 0,-1 0 15,1 0-15,21 22 0,-21-22 16,0 0-16,0 0 16,21-22-16,0 1 15,0 0-15,0 0 0,0 0 16,-21 0-16</inkml:trace>
  <inkml:trace contextRef="#ctx0" brushRef="#br0" timeOffset="35247.99">20193 635 0,'-42'-21'16</inkml:trace>
  <inkml:trace contextRef="#ctx0" brushRef="#br0" timeOffset="35431.19">20278 572 0,'21'0'15,"0"0"-15,0 0 0,21 0 0,-20 0 16,20 0-16,21 0 15,-41 0-15,-1 0 0,0-22 16,0 22-16,-21 22 47</inkml:trace>
  <inkml:trace contextRef="#ctx0" brushRef="#br0" timeOffset="35770.87">21548 487 0,'0'0'0,"0"-21"0,-22 21 15,1 0-15,0 0 0,0 0 16,0 0-16,0 0 0,-1 0 15,1 0 1,0 21-16,0-21 0,21 21 0,-21 0 0,0 0 16,21 1-16,-22-1 15,22 0-15,0 21 0,-21-21 0,0 22 16,21-22-16,0 21 0,0 1 16,0-1-16,-21-21 0,21 21 0,0 22 15,0-43-15,0 0 16,0 0-16,0 1 0,0-1 0,21 0 15,0-21 1,0 0-16,1 0 0,-1 0 0,0 0 16,0-21-16,21 0 0,-20-1 15,20 1-15,0 0 0</inkml:trace>
  <inkml:trace contextRef="#ctx0" brushRef="#br0" timeOffset="36071.91">22098 296 0,'0'0'0,"0"22"16,0-1 0,0 0-16,21 0 0,0 0 15,0 0-15,1 1 16,-1 20-16,-21-21 0,21 0 0,0 22 15,0-22-15,-21 21 0,0-21 0,0 22 16,0-1-16,0-21 0,0 21 16,0-20-16,-21-1 0,0 21 15,0-21-15,0 22 0,-1-22 16,1-21-16,21 21 0,-21-21 16,0 0-16,0 0 15,0 0-15,-1 0 0</inkml:trace>
  <inkml:trace contextRef="#ctx0" brushRef="#br0" timeOffset="37599.33">2053 2582 0,'0'0'0,"-21"0"0,0 0 0,0 0 16,-1 0-16,1 0 16,0 0-16,0 0 31,42 0 0,0 0-31,22 0 16,-22 0-16,0 0 15,21 0-15,22 0 0,-22 0 16,106 0-16,-63 0 0,0 0 16,-1 0-16,1 0 0,21 0 15,148-21 1,-148 0-16,21 21 0,-22 0 16,22-21-16,0 0 0,0 21 0,0-21 15,22 21-15,147-22 16,-148 1-16,0 0 0,-21 21 0,21-21 15,-21 0-15,22 21 0,-22-21 16,21 21-16,-21-22 0,-21 22 0,21-21 16,-22 0-16,1 21 0,21-21 15,-21 21-15,0-21 0,21 21 0,106-21 16,-127-1-16,-1 22 16,1-21-16,-21 21 0,21-21 0,63 0 15,-84 21-15,-1 0 16,-20-21-16,-1 21 0,1 0 15,-22 0-15,22-21 0,-43 21 0,21 0 16,1 0-16,-43-22 16,21 22-16,0 0 15,-21-21 48,0 0-63,21 21 15</inkml:trace>
  <inkml:trace contextRef="#ctx0" brushRef="#br0" timeOffset="38723">15113 2074 0,'-42'22'0,"84"-44"0,-127 44 16,43-22-16,21 0 0,-22 21 16,1-21-16,21 0 0,0 0 0,0 0 15,-1 0-15,1 0 0,0 0 16,-21 0-16,42 21 0,-21-21 15,42 0 32,0 0-47,0 0 16,0 0-16,22 0 0,-22 0 16,21 0-16,43 0 15,-43 0-15,22 0 0,63 0 16,-64 0-16,1 0 0,-1 0 15,1 0-15,20-21 0,43 21 16,-42 0-16,-22-21 0,107 21 16,-64-22-16,-22 1 0,107 0 15,-85 21-15,84-21 16,-105 0-16,-1 21 0,22-21 16,0 21-16,21 0 15,191-22-15,-213 1 0,1 21 16,0-21-16,0 21 15,21 0-15,-21-21 0,0 21 0,21 0 16,-22 0-16,1 0 0,0-21 16,-21 21-16,105 0 0,-84 0 15,0 0-15,0 0 0,0-21 16,-1 21-16,107 0 16,-127-22-16,-1 22 0,22-21 15,0 21-15,0 0 0,0-21 0,0 21 16,-1 0-16,-20-21 0,106 21 15,-107-21-15,64 0 16,-84 21-16,-22-22 0,64 1 16,-64 21-16,1-21 0,-1 0 15,-21 21-15,22-21 0,-1 21 16,-21-21-16,0 21 0,0 0 16,-21-22-1,22 1 1</inkml:trace>
  <inkml:trace contextRef="#ctx0" brushRef="#br0" timeOffset="38895.01">21251 1715 0,'-21'21'15,"42"-42"-15,-84 42 0,42 0 0,-22-21 0,22 0 16,0 0-16,0 21 0,0-21 15,-1 0 1,1 0 15,0 0-31</inkml:trace>
  <inkml:trace contextRef="#ctx0" brushRef="#br0" timeOffset="42131.39">1143 3683 0,'21'0'15,"0"0"-15,22 0 0,-22 0 16,0 0-16,21 0 0,1 21 15,-22 0-15,42 1 16,-20-1-16,-22 21 0,0-21 0,0 0 16,-21 22-16,21 63 15,-21-85-15,0 21 16,-21 0-16,0-20 0,0 20 0,-22 0 16,22-21-16,0-21 15,0 22-15,0-22 0,0 0 31,21-22-31,0 1 0,0-21 16,0 21-16,0 0 0,21-22 16,-21 22-16,21-21 0,0 21 15,0-22-15,0 22 0,-21-21 0,22 21 16,20-1-16,-21 1 16,0 0-16,0 0 0,1 21 0,-1 0 15,0 0-15,21-21 16,-21 21-1,-21 21-15,0 0 16,22-21-16,-22 21 16</inkml:trace>
  <inkml:trace contextRef="#ctx0" brushRef="#br0" timeOffset="42611.53">1947 4022 0,'21'0'31,"1"0"-31,-1 0 16,0 0-16,-21-21 15,21-1-15,0 1 0,0 21 16,-21-21-16,22 0 0,-1 0 15,-21 0-15,0-1 16,0 1-16,0 0 16,0 0-16,-21 21 15,-1 0-15,1 0 16,0 0-16,0 0 16,0 21-16,0 0 0,-1-21 0,1 21 15,0 22-15,21-22 16,-21 42-16,0-41 0,21 20 15,0-21-15,0 21 0,0-20 16,0 41-16,0-42 16,0 0-16,0 1 0,21-1 15,0-21-15,0 0 0,0 0 16,1 0-16,-1 0 0,0 0 0,0 0 16,0 0-16,22 0 0,-22-21 15,21-1-15,43-20 16,-43 21-16,106-85 15,-105 85-15,-22-21 0,21-1 16,0 22-16</inkml:trace>
  <inkml:trace contextRef="#ctx0" brushRef="#br0" timeOffset="42875.51">2815 3535 0,'0'-21'0,"0"42"0,0-63 16,-21 42 15,21 21-31,0 0 15,-21 0-15,21 21 0,-21-20 16,-1 20-16,22-21 0,-21 21 16,0 1-16,0 20 0,0-20 15,21 41-15,-21-41 16,21-1-16,-22 0 0,22-21 16,0 22-16,-21-1 15,21-21-15,0 0 0,0 1 0,0-1 16,21-21-1,1 0-15,-22-21 16,21 21-16,-21-22 16,21 1-16</inkml:trace>
  <inkml:trace contextRef="#ctx0" brushRef="#br0" timeOffset="43166.43">2519 3852 0,'0'22'31,"21"-22"-31,0 0 0,0 0 0,0 0 16,1 0-16,-1-22 0,0 22 15,0-21-15,21 21 0,-20 0 0,-1 0 16,0-21-16,0 21 0,21 0 15,-20 0 1</inkml:trace>
  <inkml:trace contextRef="#ctx0" brushRef="#br0" timeOffset="43319.43">3006 3810 0,'21'0'15,"-21"21"17,0 0-32,0 1 15</inkml:trace>
  <inkml:trace contextRef="#ctx0" brushRef="#br0" timeOffset="43828.59">3344 3895 0</inkml:trace>
  <inkml:trace contextRef="#ctx0" brushRef="#br0" timeOffset="50139.04">3217 3789 0,'0'-21'16,"-21"21"-1,21-21-15,-21 21 47,0 0-31,21 21 0,-21 0-16,21 0 0,0 0 15,0 0-15,0 1 0,0-1 16,0 0-16,0 0 0,0 43 15,0-43-15,0 0 0,0 21 16,0-21-16,0 1 0,0 20 16,0-21-16,0 0 0,0 0 15,0 1-15,21-22 0,0 0 16,21 21 0,-21-21-16,1 0 0,-1 0 0,0-21 15,0 21-15,0-22 16,0 1-16,1 0 0,20 0 0,-21 0 15,0-22-15,0 22 0,22 0 16,-1-42-16,-21 20 0,-21 22 16,0 0-16,21-21 0,-21 20 15,0 1-15,0-21 0,0 21 16,0 0 0,0 42 30,0 0-30,22-21-16,-22 21 16,21-21-16,0 0 15</inkml:trace>
  <inkml:trace contextRef="#ctx0" brushRef="#br0" timeOffset="50591.78">3768 3874 0,'0'-22'16,"0"1"0,0 0-1,21 0-15,0 21 0,0 0 16,0 0-16,0 0 15,1 0-15,-1 0 0,0 0 16,0 0-16,0 21 16,0 0-16,1 0 0,-22 1 15,0-1-15,0 0 0,0 42 16,0-41-16,0-1 0,0 21 16,0-21-16,0 0 0,-22 1 0,22-1 15,-21 0-15,0-21 16,0 0-16,21-21 31,0 0-31,0-1 16,0 1-16,0 0 0,0 0 15,0 0-15,21-22 0,0 22 16,0 21-16,-21-21 0,22 0 0,-1 0 16,0 0-16,0-1 15,0 22-15,0-21 16,1 21-16,-22-21 0,21 21 15,0 0-15</inkml:trace>
  <inkml:trace contextRef="#ctx0" brushRef="#br0" timeOffset="51047.42">4360 3725 0,'0'64'31,"-21"-64"-31,21 21 0,0 0 0,0 0 16,0 1-16,-21-1 0,21 0 15,0 0-15,0 0 0,0 0 16,0 1-16,0-1 0,0 0 0,0 0 16,0 21-1,0-20-15,0-44 47,0 1-47,0 0 16,0 0-16,0 0 0,0 0 15,0-1-15,0-20 0,0 21 0,0 0 16,0 0-16,21-22 0,0 22 16,0 0-16,1-21 0,20 20 0,-21 1 15,21 0-15,1 0 0,41 21 16,-41 0-16,-1 0 0,0 0 16,22 21-16,-22 21 15,-21-20-15,1-1 16,-22 21-16,0 0 0,0-20 15,0-1-15,0 0 0,-22 21 16,1 1-16,0-22 0,0-21 16,21 21-16,0 0 0,0-42 47</inkml:trace>
  <inkml:trace contextRef="#ctx0" brushRef="#br0" timeOffset="51472.18">5334 3620 0,'-21'0'15,"0"0"-15,-1 21 16,1-21-16,0 21 0,0-21 15,21 21-15,-21 0 0,0 0 0,-1 22 16,1-22 0,21 0-16,0 0 15,21-21 1,1 21-16,-1-21 16,0 22-16,0-22 0,0 21 15,0-21-15,1 21 0,-1 0 16,0 0-16,-21 0 15,0 1-15,0-1 16,0 0-16,-21 0 16,-22 0-16,22 0 0,0 1 0,0-22 15,-21 21-15,20 0 0,-20-21 16,21 0-16,0 0 0,0 0 16,-1 0-1,22-21-15,0 0 0,0-1 16,0 1-16,0 0 15</inkml:trace>
  <inkml:trace contextRef="#ctx0" brushRef="#br0" timeOffset="51980.08">6625 3217 0,'0'0'0,"0"-21"0,-21-21 31,0 42-31,0 0 15,-1 21 1,22 21-16,-21 1 0,21-1 16,0 0-16,0 1 0,-21-1 15,21 22-15,0-22 0,-21 0 0,21 1 16,0-22-16,0 21 0,0-21 16,0 0-16,0 1 0,0-1 0,0 21 15,0-63 32</inkml:trace>
  <inkml:trace contextRef="#ctx0" brushRef="#br0" timeOffset="52614.73">6054 3683 0,'0'0'0,"0"21"31,21-21-15,0 0-16,0 0 16,21 0-16,-20 0 0,-1-21 0,21 21 15,0-21-15,22 0 0,-1 0 16,1-22-16,-1 22 0,1-21 0,-1 21 16,1-22-16,-1 1 0,1 0 15,-22-1-15,1 1 0,-1 21 0,0-43 16,-21 43-16,-21 0 0,0 0 15,0 0-15,-21 21 16,0 0-16,0 0 16,0 21-16,0 0 15,-1 21-15,22-21 0,0 22 16,0-1-16,-21 0 0,21 1 16,0-1-16,-21 43 0,21-43 15,0 0-15,0 1 0,-21-22 16,21 21-16,-21-21 0,0 22 15,21-22-15,0 0 0,-22-21 32,22-21-1,0 0-31,0 0 0,0-1 16,22 1-16,-1-21 0,21 0 15,0-1-15,-20 22 16,62-42-16,-41 41 0,-22 1 15,21 21-15,-21 0 0,22 0 16,-22 0-16,0 0 0,0 0 0,0 21 16,22 43-16,-43-43 15,0 21-15,0-20 0,0-1 16,-43 63-16,22-62 16,21-1-16,0 0 0,0 0 15,-21-21-15,21 21 16,21-42 15,0 0-31,-21 0 0,21 21 0</inkml:trace>
  <inkml:trace contextRef="#ctx0" brushRef="#br0" timeOffset="52987.51">7556 3641 0,'0'0'0,"22"0"0,-1 0 16,0 0-16,21 0 16,-21 0-16,1 0 0,20-21 15,-21 21-15,21-22 0,-20 1 16,62-42-16,-63 42 16,-21-1-16,0 1 0,0 0 15,22-21-15,-22 21 0,0-1 16,-22 22-16,1 0 15,0 0-15,0 0 0,0 22 0,-22-1 16,22 21-16,0-21 0,0 0 0,21 1 16,0 20-16,-21-21 0,0 21 15,-1-20-15,1 20 0,21-21 0,0 0 16,0 0-16,0 1 0,0-1 16,0 0-16,21-21 0,1 0 0,20 0 15,0 0-15,-21 0 16,1 0-16,20 0 0,0-21 15,22 0-15,-22-1 0,-21 22 16</inkml:trace>
  <inkml:trace contextRef="#ctx0" brushRef="#br0" timeOffset="53023.01">8276 3577 0</inkml:trace>
  <inkml:trace contextRef="#ctx0" brushRef="#br0" timeOffset="53907.28">1312 5588 0,'0'0'0,"21"-21"0,1 0 0,-1 0 0,0-1 16,-21 1-16,0 0 0,0 0 15,0 0-15,0 0 0,-21 21 16,0-22-16,-1 22 0,-20 0 16,21 0-16,-21 0 0,-1 0 15,22 0-15,-21 0 0,-1 22 0,22-1 16,-21 0-16,21 21 15,-22-21-15,22 22 0,0-1 0,21 0 16,0 1-16,0 20 16,0-20-16,0-22 0,0 21 15,0-21-15,21 0 0,-21 1 0,43-22 16,-22 0-16,42 0 16,-42 0-16,1 0 0,20-22 15,-21 1-15,21-21 0,22 0 16,-22-1-16,-21 22 15,22-21-15,-22-1 0,0 22 16,0-21-16,0 21 0,-21-22 16,22 22-16,-22-21 0,0 21 15,0 42 1,0 0 0,0 0-16,0 0 0,0 1 15,0 20-15,0-21 0,0 21 16,0-20-16,0 20 0,21 0 15,0-21-15,0 22 16,0-22-16,0-21 0,1 0 16,-1 21-16,0-21 0,21 0 15,-21 0-15,43-21 16,-43 0-16</inkml:trace>
  <inkml:trace contextRef="#ctx0" brushRef="#br0" timeOffset="54423.98">2328 5398 0,'0'0'16,"0"-22"-16,-21 22 0,0 0 15,0-21-15,-22 21 0,22 0 16,0 0-16,-21 0 0,21 0 0,-1 0 16,-20 21-16,21 1 0,0-1 15,0 0-15,-22 21 16,22 1-16,21-22 0,0 21 15,0-21-15,0 22 0,0 20 16,0-42-16,0 22 0,0-22 16,0 0-16,0 0 0,21 0 15,0-21-15,1 0 0,-1 0 16,0-21-16,21 21 0,-21-21 16,1 0-16,-1 0 0,42-43 15,-20 22-15,-22-1 16,42-41-16,-42 41 0,22 1 15,-22-21-15,0 20 0,0-20 16,0 20-16,1-20 0,-22 21 0,0-22 16,0 43-16,0-21 0,0 20 15,0 1-15,0 42 16,0 22 0,-22 168-1,1-168 1,21-1-16,0 22 0,-21-22 15,21 0-15,0 1 0,0-22 16,0 42-16,0-42 0,0 22 0,0-22 16,42 0-1,-20-21-15,-1 0 0,21 0 16,0-21-16,-20 0 0,41 0 16</inkml:trace>
  <inkml:trace contextRef="#ctx0" brushRef="#br0" timeOffset="54946.2">3133 5482 0,'0'0'0,"21"-21"0,0 0 16,0 21-16,-21-21 0,0 0 15,0-1-15,0 1 0,0 0 16,0 0-16,-21 0 16,0 0-16,-22 21 0,22 0 15,0 0-15,0 0 16,0 0-16,0 0 0,-1 0 0,1 21 15,0 0-15,0 21 0,0-21 16,0 1-16,-1 20 0,-20 21 16,21-20-16,21 41 15,0-41-15,0-22 0,0 0 16,0 0-16,21 0 16,0-21-16,0 0 15,1-21-15,-1 0 0,0 0 16,0 0-16,0 0 0,0-1 0,1-20 15,-22 21-15,21-21 0,0-1 16,0-41-16,0 41 0,0 1 16,1-64-16,-1 64 15,0-64-15,0 64 16,-21-1-16,0 22 0,0 0 16,0 42-1,0 21-15,0-20 16,0 20-16,0 21 0,-21-20 15,21-1-15,0 22 0,0-22 0,-21 0 16,21 1-16,0-1 0,0 43 16,0-43-16,0 21 15,0-41-15,0-1 0,21 0 16,0-21-16,0 0 16,0 0-16,1 0 0,-1 0 0,0-21 15,0 21-15,0-21 0</inkml:trace>
  <inkml:trace contextRef="#ctx0" brushRef="#br0" timeOffset="55359.96">3556 5461 0,'0'0'0,"-21"0"16,21-21-16,0 0 15,0 0-15,0-1 0,0 1 16,0 0-16,0 0 0,21 0 15,0 0-15,0 21 0,0-22 16,1 1-16,-1 21 0,0 0 16,0 0-16,0 0 0,0 0 15,1 0-15,-1 21 0,42 43 16,-42-43-16,-21 0 0,0 22 16,0-22-16,0 0 0,0 42 15,0-41-15,0-1 0,0 0 16,-21 0-16,0 0 15,0-21-15,0 0 0,0 0 32,21-21-32,0 0 0,0 0 15,0 0-15,0-22 16,0 22-16,21 0 0,-21 0 0,21 0 16,0-1-16,-21 1 0,21 0 15,0 0-15,1 21 16,-1-21-16,0 0 0,0 21 0,0-22 15,0 22-15,22-21 16,-22 21-16</inkml:trace>
  <inkml:trace contextRef="#ctx0" brushRef="#br0" timeOffset="56345.18">4191 5334 0,'0'21'0,"0"0"16,21-21-1,0 0 1,0 0-16,1-21 0,-1 21 0,-21-21 16,21 0-16,0 0 0,0 0 15,0 21-15,1-43 0,-22 22 16,0 0-16,0 0 0,0 0 16,-22 21-1,-20 0-15,21 21 16,0-21-16,0 21 15,-1 21-15,1-21 0,21 1 0,-21-1 16,0 21-16,0-21 0,21 22 16,0-22-16,0 0 0,0 21 15,0-21-15,0 1 0,0-1 0,21-21 32,0 0-32,0 0 0,0 0 0,22 0 15,-22-21-15,21-1 0,22-20 16,-22 21-16,-21 0 0,22 0 15,-1-1-15,-21-20 0,0 21 16,22-21-16,-43-1 0,21 43 16,0-42-16,-42 42 31,0 0-31,-1 21 16,22 0-16,0 0 0,0 1 15,0-1-15,0 0 0,0 0 0,0 0 16,0 0-16,0 22 15,0-22-15,22 0 0,-22 0 16,0 0-16,21-21 0,-21 22 16,-21-22 15,21-22-15,-22 1-16,1 21 0,21-21 15,-21 0-15,21 0 16,-21 21-16,0 0 15,0 0-15,21 21 32,0 0-32,0 0 0,0 0 15,0 1-15,21-22 16,-21 21-16,21-21 0,0 0 0,0 21 16,0-21-16,1 0 0,-1 0 15,0 0-15,42 0 0,-41-21 16,20 21-16,-21-21 15,0-1-15,22 1 0,20-21 16,-42 21-16,0 0 0,1-22 0,20 1 16,-21 0-16,0-22 15,-21 43-15,21 0 0,-21-22 16,0 22-16,0 42 31,-21 1-31,21-1 0,0 21 16,0-21-16,0 0 0,0 1 15,0-1-15,0 0 0,0 0 0,0 21 16,0-20-16,21-1 0,-21 0 16,22-21-16,-22 21 0,0 0 15,0 0 1,0 1 0,-22-22-16,1 0 0,0 0 15,0 0-15,0 0 0,0-22 16,21 1-1</inkml:trace>
  <inkml:trace contextRef="#ctx0" brushRef="#br0" timeOffset="57480.58">5948 5313 0,'0'0'0,"21"0"16,-21-21-1,21 21-15,0-21 0,-21-1 16,21 1-16,1 0 0,-1 0 0,0-21 16,0-1-16,-21 1 15,0 21-15,0-22 0,21 1 0,-21 0 16,0 21-16,21-22 0,-21 22 0,0 0 15,0 42 17,0 0-32,0 22 0,-21-22 15,0 21-15,21 0 0,-21 1 16,21-22-16,0 21 0,0 1 0,-21-22 16,21 0-16,0 42 15,0-41-15,0-1 0,21-21 31,0 0-31,0-21 0,0 21 16,1-22-16,-1 1 0,-21 0 0,21 0 16,0 0-16,0 0 0,-21-22 15,0 22-15,0-21 0,0-22 16,0 43-16,0-21 0,0 21 16,0-1-16,-21 1 0,-21 0 15,21 21-15,-1 0 16,1 21-1,21 0-15,0 1 16,0-1-16,21-21 0,1 0 16,-1 0-16,0 0 0,0 0 0,0 0 15,43 0-15,-22-21 16,0-1-16,1 1 0,-1 0 0,0 0 16,1 0-16,-22 0 15,21-1-15,1 1 0,-1 0 16,-21 0-16,0 0 0,-21 0 15,0-1-15,0 1 16,-21 21 0,0 0-16,21 21 15,0 1-15,0-1 0,-21 0 0,21 21 16,0-21-16,0 22 0,0-1 0,0 22 16,0-22-16,0 21 0,0 64 15,0-84-15,21 20 0,-21 1 16,21-1-16,0 1 0,0-1 15,1 1-15,20 20 0,-21-20 16,0-1-16,0 86 0,1-86 16,-22 1-16,21-1 0,-21 1 15,0-1-15,0 43 0,0-43 16,0-20-16,0 63 0,0-64 16,-21-21-16,21 21 0,-22-20 15,1-1-15,-21 0 16,21-21-16,0 0 0,-64-21 15,43 0-15,-22-64 16,22 43-16,-43-128 16,64 107-16,0-22 0,21 22 15,0-22-15,0-169 16,21 169-16,0 22 0,21-22 16,-20 22-16,20-1 0,43-42 15,-64 64-15,21 0 0,0 20 16,43-41-16,-43 21 15,1-1-15,-1 22 0,-21-21 16</inkml:trace>
  <inkml:trace contextRef="#ctx0" brushRef="#br0" timeOffset="58491">8128 4784 0,'0'0'0,"-21"0"0,21 21 0,0 0 15,0 0-15,0 0 16,21-21-16,-21 22 15,21-22-15,0 0 0,0 0 16,1 0-16,-1-22 16,0 22-16,0-21 0,21 0 15,-20 0-15,62-43 0,-41 43 0,-22-21 16,21 21-16,0-22 16,1 22-16,-1-63 0,-21 41 15,0 1-15,-21 0 0,0-1 16,0 1-16,0 0 0,0-1 15,0 22-15,-21 0 0,0 21 16,0 0-16,0 0 0,0 21 16,-1 0-16,22 0 0,-42 64 15,42-43-15,-21 22 0,21-1 16,0 1-16,-21-1 0,21 22 0,-21 84 16,21-84-16,0 84 15,0-63-15,0-21 0,0 84 16,0-84-16,-22 105 15,22-105-15,0 0 16,-21-22-16,21 22 0,0-22 0,0 22 16,0 63-16,0-84 0,0-1 15,0-20-15,0 20 0,0-21 16,0 1-16,0-1 0,21-21 0,1 0 16,41 22-16,-42-43 15,0 0-15,1-21 0,20-1 16,-21-20-16,64-21 15,-43-1-15,0 1 0,43-43 16,-64 21-16,22 22 0,-22-1 0,21-21 16,-21 22-16,-21-22 0,0-84 15,0 105-15,-42-147 16,0 168-16,-1-20 16,1 21-16,0 20 0,-1-20 0,-20 21 15,20 0-15,1 21 0,0-21 0,-1 21 16,1 0-16,21 0 0,-21 0 15,20 0-15,22-22 16,22 1 0,-1 0-16,0 0 0,21 21 15,1-42-15,-22 20 0,42 1 16,22-63-16,-22 41 16,1 1-16,-22 0 0,22-1 0,-22 1 15,0 0-15,1 20 0,-1-20 0,-21 21 16,22 0-16,-43 0 15,0 42 1,0 0 0,0 0-16,-22 0 0,22 22 15,0-22-15,-21 0 0,21 0 0,0 21 16,0-20-16,-21-1 0,21 0 16,0 0-16,0 0 0,0 22 15,0-22-15,0-42 31,0-1-15,0 1-16,21-21 0</inkml:trace>
  <inkml:trace contextRef="#ctx0" brushRef="#br0" timeOffset="58667.91">9313 4487 0,'-21'0'0,"-21"0"31,63 0 16,-21 22-47,21-22 0,0 21 16</inkml:trace>
  <inkml:trace contextRef="#ctx0" brushRef="#br0" timeOffset="59083.67">9419 4699 0,'-21'0'31,"21"-21"-31,0 0 16,0 0-16,0-1 15,42 1 1,-21 0-16,1 21 0,20-21 15,-21 21-15,21 0 16,-20 0-16,20 0 0,-21 0 0,43 0 16,-22 21-16,-21 0 0,0 0 0,0 1 15,1-1-15,-22 21 0,21 0 16,-21-20-16,-21 105 16,-1-85-16,1-21 0,0 0 15,21 0 1,-42-21-16,21 0 15,21-21 1,0 0-16,0 0 0,0 0 16,0 0-16,0-1 0,0 1 0,0-21 15,21 0-15,0-1 16,0 22-16,0 0 0,-21 0 0,21 0 16,1-1-16,-1 1 0,0 0 15,0 21-15,43-21 0,-43 21 16,0 0-16,0 0 0</inkml:trace>
  <inkml:trace contextRef="#ctx0" brushRef="#br0" timeOffset="59479.47">10499 4530 0,'21'-21'16,"0"-1"-16,-21 1 15,-21 0 1,0 21-1,-1 0-15,1 0 0,0 21 16,0-21-16,0 21 0,0 1 16,-22-1-16,43 0 15,0 0-15,0 0 0,0 0 0,0 1 16,0-1 0,43-21-16,-22 0 15,0 21-15,42 0 0,-41-21 16,-1 0-16,21 21 15,-21 0-15,0-21 0,1 22 16,-1-1-16,-21 0 16,-21 0-16,-1-21 0,1 21 15,0 0-15,0-21 0,0 0 16,0 22-16,-22-22 0,22 0 0,0 0 16,0 0-16,0 0 0,-1 0 0,-20 0 15,42-22 16,0 1-31,0 0 0,21 0 16</inkml:trace>
  <inkml:trace contextRef="#ctx0" brushRef="#br0" timeOffset="59787.29">11028 4128 0,'0'0'0,"0"21"47,-21 0-47,21 0 0,-22 0 15,1 22-15,21-22 0,0 21 0,-21 0 16,21 1-16,-21-1 0,0 0 16,21-20-16,-21 20 0,21 0 0,0 22 15,0-22-15,0-21 0,0 0 16,0 1-16,0-1 0,0 0 15,0 0-15,21-21 0,21 0 16,-21 0-16,0 0 0,1 0 16,-1 0-16,-21-21 0,21 0 15,21 0-15,-42-1 16,0-20-16</inkml:trace>
  <inkml:trace contextRef="#ctx0" brushRef="#br0" timeOffset="60010.68">10880 4509 0,'0'0'0,"-22"0"15,44 0 1,-1 0 0,0 0-16,0 0 0,0-22 15,0 22-15,22 0 0,-22 0 16,21-21-16,-21 0 15,1 21-15,-1 0 0,-21-21 16,-21 21 15</inkml:trace>
  <inkml:trace contextRef="#ctx0" brushRef="#br0" timeOffset="60953.74">254 6943 0,'0'0'0,"63"-85"31,-63 64-31,22 21 32,-22 21-32,0 0 15,21 0-15,-21 1 0,21-1 16,-21 21-16,0-21 0,0 22 15,0-1-15,0 0 0,0 1 16,0-22-16,0 21 0,0-21 0,-21 22 16,0-22-16,21 0 0,-22 0 15,1-21-15,21-21 32,0 0-32,0 0 0,0-1 15,21-20-15,1 21 0,-22-21 0,42-22 16,-42 22-16,42-22 15,-42 43-15,21 0 16,1 0-16,-22 0 0,21 21 0,0 0 16,0 0-16,0 0 15,64 0-15,-43 21 16,-21 0-16,1 0 0,-1 21 16,42 43-16,-42-64 15,-21 0-15,0 22 16,0-22-16,0 0 0,0 0 0,0 0 15,0 1-15,0-1 16,-21-42 0,21-1-1,0 1-15,0 0 0,0-21 16,0 21-16,0-1 0,0 1 0,21-21 16,-21 21-16,22-22 0,-1 1 15,0 21-15,21-21 0,-21-1 16</inkml:trace>
  <inkml:trace contextRef="#ctx0" brushRef="#br0" timeOffset="61090.75">1270 6858 0,'21'21'16,"0"0"-16,0 1 0,1-1 16,-1 0-16,-21 0 0,0 0 15,0 43-15,0-43 0,-21 0 16,-1 0-16,1 22 0,0-22 16,0 0-16,0 21 0,0-42 15,-1 21-15</inkml:trace>
  <inkml:trace contextRef="#ctx0" brushRef="#br0" timeOffset="61870.23">2011 6922 0,'0'-64'15,"0"128"-15,0-149 16,-21 85-16,-1-21 0,1 21 0,0 0 0,0 0 16,-21 0-16,20 0 0,1 0 15,-21 0-15,21 21 0,-22 0 16,22 0-16,-21 22 0,21-22 16,-22 21-16,1 43 0,21-43 15,21 0-15,-21-20 0,21 20 16,0 0-16,0-21 0,0 1 15,21-1-15,0-21 0,0 0 16,0 0-16,1 0 0,-1 0 0,0 0 16,21 0-16,-21-21 0,1-1 0,20-20 15,-21 21-15,0 0 0,22-22 16,-22 22-16,0-21 0,0 21 16,21-64-16,-20 43 0,-22-22 15,0 43-15,0-21 16,0-1-16,0 65 31,0-1-31,0 0 16,0 0-16,0 0 0,0 22 0,0-22 15,0 21-15,0-21 0,0 22 16,0 20-16,0-42 0,0 0 16,0 1-16,21-1 0,0 0 15,-21 0-15,42 0 0,-21-21 16,1 0-16,-1 0 0,21-21 15,-21 0-15,64-21 16,-64 20-16,21 1 0,1-21 16,-22 21-16,0-22 0,21 22 0,-20-21 15,-22 0-15,21-1 0,0-41 16,-21 41-16,0 22 0,0-64 16,0 43-16,0 21 15,0 0-15,0 0 0,0-1 0,-21 22 16,21 22-1,0-1-15,0 0 0,0 21 0,0 43 16,0-64-16,0 21 16,0 1-16,0-1 0,0 0 15,0 43-15,0-64 16,0 22-16,21-1 0,-21-21 16,21 0-16,-21 0 0,21 1 15,0-22-15,1 0 0,-1 0 16,0 0-16,0 0 15,0 0-15,-21-22 0,21-20 16,1 21-16,-22 0 0</inkml:trace>
  <inkml:trace contextRef="#ctx0" brushRef="#br0" timeOffset="62071.11">2519 6837 0,'-21'0'0,"42"0"31,0 0-31,0 0 16,0 0-16,0 0 0,22-21 15,-22 21-15,21-21 0,-21-1 0,22 22 16,-1-21-16,-21 21 0,22-21 16,-22 0-16,0 0 0</inkml:trace>
  <inkml:trace contextRef="#ctx0" brushRef="#br0" timeOffset="62575.22">1101 6964 0,'84'0'16,"-63"-21"0,1 21-16,20 0 0,-21 0 15,43 0-15,-43 0 0,0 21 16,-21 0-16,0 0 16,0 0-16,0 1 0,0-1 15,0 0-15,-21-21 16</inkml:trace>
  <inkml:trace contextRef="#ctx0" brushRef="#br0" timeOffset="63187.86">3090 6879 0,'0'-42'16,"0"21"-1,0 0-15,0-1 16,0 1-16,0 0 16,-21 21-1,0 0-15,0 0 16,0 0-16,21 21 0,-22 0 16,1 1-16,0-1 0,21 0 0,0 21 15,0-21-15,0 22 0,0-22 0,0 21 16,0-21-16,0 22 15,0-22-15,0 21 0,0 1 16,21-22-16,0 0 0,1 0 16,-1-21-16,0 0 0,0 0 0,21 0 15,-20 0-15,20-21 0,0 0 16,1 0-16,-1-1 0,0 1 0,64-42 16,-64 42-16,1-22 15,-22 22-15</inkml:trace>
  <inkml:trace contextRef="#ctx0" brushRef="#br0" timeOffset="63643.19">3683 6519 0,'0'0'16,"0"-21"-16,-21 0 0,0 21 15,-1 0 1,1 21-16,0 0 16,21 1-16,0 20 0,0-21 0,-21 21 0,21 1 15,0-1-15,-21 0 16,21 1-16,0 20 15,0-20-15,0-1 0,0-21 0,-21 21 16,21-20-16,0-1 0,0 0 16,0 0-16,0 0 0,0 0 15,0-42 17,0 0-32,0 0 15,0 0-15,0 0 0,21-1 16,-21-20-16,21 21 0,0 0 15,21-43-15,-20 43 0,20 0 16,21 0-16,-41 21 16,41 0-16,-42 0 0,0 0 15,1 21-15,-1-21 0,-21 21 0,0 0 16,21 22-16,-21-22 0,0 0 16,0 0-16,0 0 0,0 0 0,0 1 15,0 20-15,-21-21 16,21 0-16,0 0 15,0-42 1,21 0 0,0 0-16,0 0 15,0 0-15,-21-1 0</inkml:trace>
  <inkml:trace contextRef="#ctx0" brushRef="#br0" timeOffset="63847.08">4212 6752 0,'0'0'0,"0"64"31,0-22-31,0-21 16,0 0-16,0 1 0,0-1 15,0 0-15,0 0 0,-21-21 0,21 21 16,0 0-16,0 1 16,-21-22 15,21-22-16,0 1-15</inkml:trace>
  <inkml:trace contextRef="#ctx0" brushRef="#br0" timeOffset="64014.98">4170 6562 0,'0'0'0,"0"-21"15,-21 21-15,21 21 31,0 0-31,0 0 16,21-21-16,0 21 16,0-21-16,0 0 15,0 0-15</inkml:trace>
  <inkml:trace contextRef="#ctx0" brushRef="#br0" timeOffset="64467.72">4699 6668 0,'0'0'0,"-42"63"32,42-42-32,0 0 0,0 1 0,-22-1 15,22 0-15,0 0 16,0 0-16,0 0 0,0 1 0,0-1 16,0 0-16,0 0 0,0 0 15,0 0-15,0 1 16,-21-22-16,0 0 47,21-22-47,0 1 0,0 0 0,0-21 15,0 21-15,0-1 16,21-20-16,0 21 0,1-21 0,-1-1 16,0 1-16,21 21 0,-21 0 15,22-22-15,-22 22 0,21 21 0,-21-21 16,22 21-16,-22 0 0,0 0 15,0 21-15,22 0 16,-22 0-16,0 1 0,0-1 0,-21 21 16,21-21-16,-21 0 0,0 43 15,0-43-15,0 43 16,0-43-16,-21 0 0,0-21 16,21 21-16,-21-21 0,21 21 15,0-42 16</inkml:trace>
  <inkml:trace contextRef="#ctx0" brushRef="#br0" timeOffset="65188.31">5630 6731 0,'0'0'0,"0"-21"0,21 0 15,-21 0-15,-21-1 16,0 22-16,-21 0 15,21 0-15,-1 0 16,1 0-16,0 22 0,-21-22 16,21 21-16,-1 0 0,-41 21 15,42 1-15,0-22 0,21 21 16,-22-21-16,22 0 0,0 22 16,0-22-1,22-21-15,-1 0 16,0 0-16,0 0 0,0 0 0,22 0 15,-22-21-15,0 0 0,21-1 16,-21 22-16,1-21 0,-1 0 16,0 0-16,-21-21 0,21 20 0,-21 1 15,21 0-15,-21 0 16,0 42 15,0 0-31,0 0 16,0 1-16,0-1 0,0 0 15,0 0-15,0 0 0,0 43 16,-21-22-16,0 43 16,21-22-16,-21-20 0,21 20 0,0 1 15,0 20-15,-21-20 0,21-1 0,0 22 16,-22-22-16,22 170 16,0-148-16,0 0 0,0-1 0,0 1 15,22 0-15,-1-22 0,0 1 16,-21 20-16,0-20 0,21 105 15,0-127-15,-21 1 16,0-1-16,0-21 0,0 0 16,0 1-16,-21-1 0,0 0 0,0-21 15,-22 0-15,1-21 0,21 0 16,-21-22-16,-1 22 16,1-21-16,-22-64 0,22 42 0,21 1 15,0-22-15,-22-63 0,22 63 16,21 1-16,-21-1 0,21 0 15,0 22-15,0-106 16,21 105-16,0-21 0,22-42 16,-22 64-16,0-1 0,0 1 15,0 21-15,22-1 0,-1 1 0,43-43 16,-43 43-16,43 0 16,-43-1-16,-21 22 15,22 0-15,-1 0 0</inkml:trace>
  <inkml:trace contextRef="#ctx0" brushRef="#br0" timeOffset="66726.49">6879 6562 0,'0'0'0,"0"21"0,-21-21 0,21 21 16,0 0-1,21-21 16,-21-21-31,21 0 0,0 21 16,1-21-16,20 21 0,-21-21 0,43-22 16,-43 22-16,0 0 15,0 0-15,0 0 0,-21-1 16,0-20-16,-21 21 16,0 21-16,0 0 15,-22 0-15,22 21 0,-21 0 0,0 0 16,20 1-16,-20-1 15,0 0-15,21 0 0,-1 21 0,1-20 16,0-1-16,0 0 0,21 21 0,0-21 16,0 1-16,0-1 15,21-21-15,0 21 16,22-21-16,-22 0 0,21 0 16,0 0-16,-20-21 0,20 21 15,-21 0-15,-21-21 16,-63 42 15,41-21-31,-20 21 0,21-21 16,-21 21-16,20 0 0,-20 0 15,-21 22-15,41-22 16,-20 21-16,21-21 0,0 22 0,21-22 16,0 0-16,0 43 0,0-43 15,0 21-15,21-21 0,0-21 16,0 21-16,0 1 0,22-22 0,-22 0 15,21 0-15,43 0 16,-43-22-16,22 1 0,-22 0 16,43-21-16,-22 21 0,22-43 15,-43 22-15,1-1 0,-1 1 16,0 0-16,1-1 0,-1-62 16,-21 62-16,0-20 0,22-22 15,-43 43-15,0-1 0,0-20 16,0 42-16,0 0 15,0 42 17,0 0-32,-22 0 0,22 21 15,-21 1-15,21-1 0,-21 22 0,21-22 16,0 0-16,0 1 0,0 20 16,0-21-16,0 22 0,0-22 15,21-21-15,0 22 0,1-22 0,-1 0 16,42 0-1,-42-21-15,22 0 0,20 0 16,-20 0-16,-1 0 0,-21-21 0,21 21 16,1-21-16,-1 0 0,-21 0 15,22-1-15,-22 1 0,21 0 0,-21-21 16,0 21-16,-21-22 0,0-20 16,0 42-16,0-22 0,0 1 15,0 21-15,0 0 0,-21 21 16,0 0-16,-21 21 15,21 0-15,21 0 0,-22 0 16,22 0-16,-21 22 0,21-22 16,0 21-16,0-21 0,0 22 15,0-22-15,0 0 0,0 0 0,0 0 16,0 1-16,43-1 0,-22-21 16,21 21-16,-21-21 15,0 0-15,1 0 0,20-21 0,-21 21 16,0-21-16,22-1 0,-22 22 0,0-21 15,21 0-15,-21 0 0,1 0 16,-22 0-16,0-22 0,21 22 16,-21 0-16,0 0 0,0-22 15,0 22-15,0 0 0,0 42 32,0 0-32,0 22 15,0-22-15,0 0 0,0 0 16,0 22-16,0-22 0,0 0 15,0 0-15,0 0 0,0 0 0,0 1 16,0-1-16,0 0 16,0-42 15,0 0-31,0-1 16,0 1-16,21-21 0,0 21 15,-21 0-15,21-22 0,0 1 16,-21 21-16,22-22 0,-1 22 0,0-21 15,0 21-15,43-22 16,-43 22-16,0 21 0,0 0 16,0 0-16,22 43 15,-22-22 1,0 0-16,-21 21 0,21-21 0,-21 22 16,0-22-16,0 0 0,21 21 15,-21-20-15,0-1 16,0 0-16,0 0 0,0 0 15</inkml:trace>
  <inkml:trace contextRef="#ctx0" brushRef="#br0" timeOffset="67679.17">8953 6879 0,'0'-21'16,"0"42"-16,0-63 0,0 21 15,22 0-15,-1-22 16,0 22-16,0-42 0,0 20 16,0 1-16,1 21 0,-1-22 15,0 22-15,21-21 0,-21 21 16,1 0-16,-1 21 0,0 0 15,0 0-15,-21 21 16,0 0-16,0 21 16,0-21-16,0 22 0,0-22 15,0 0-15,21 64 16,-21-64-16,0 21 0,21 1 16,1-22-16,-1 0 15,0-21-15,0 0 0,0 0 16,0 0-16,1 0 0,-1 0 15,21 0-15,-21-21 0,0 21 16,1-21-16,-1-1 0,0 1 16,21-42-16,-21 42 0,-21-22 15,22-20-15,-1 42 0,-21-22 16,0 1-16,0 21 16,-21 21-16,-1 0 15,1 0-15,0 0 0,-21 21 0,21-21 16,-1 21-16,1 0 15,21 0-15,0 22 0,-21-22 0,21 0 16,0 0-16,0 22 0,0-22 0,0 0 16,0 0-16,0 0 0,21 0 15,-21 1-15,21-1 0,22 0 16,-22-21-16,0 0 0,0 0 16,0 0-16,22 0 0,-22 0 0,42 0 15,-41-21-15,20 0 0,21-1 16,-41 1-16,-1 0 0,0 0 15,0-21-15,0 20 0,0-20 16,1 0-16,-22 21 16,0-1-16,21 1 0,-21 0 0,0 0 0,0 0 15,21 21 1,0 0-16,-21 21 16,0 0-16,0 0 0,-21 0 0,21 1 15,-21-1-15,0 0 0,21 0 16,0 0-16,0 22 0,-22-22 15,1 0-15,21 0 0,-21 0 16,21 0-16,0 1 0,-21 20 16,21-21-16,0-42 47,0 0-47,0 0 0,0-1 15,0 1-15,0-21 0,42-22 16,-21 22-16,1 0 15,-1-1-15,0 1 0,21 21 0,-21-21 16,43-22-16,-22 43 0,-21 0 16,22 0-16,-22 21 0,21 0 15,1 0-15,-22 0 0,0 21 16,0 21-16,-21-21 0,21 0 16,-21 43-16,0-22 15,0-21-15,0 22 0,0-22 0,0 0 16,0 0-16,-21 22 15,21-22-15,-21 21 16,21-21-16,-21-21 0,21 21 16,0-42 15,0 0-31,0 0 16,0 0-16,0-22 0,0 22 0</inkml:trace>
  <inkml:trace contextRef="#ctx0" brushRef="#br0" timeOffset="67974">10795 6096 0,'0'0'15,"0"21"1,0 0 0,0 1-1,0-1-15,0 0 0,0 21 0,0-21 16,21 1-16,-21 20 0,0-21 0,0 21 15,0-20-15,0 20 0,0 0 16,0-21-16,0 64 16,0-43-16,0-20 0,-21 20 15,21-21-15,0 0 16,0-42 15,0 0-15,21 0-16,0 0 0,-21-1 0,43 1 15,-22 0-15</inkml:trace>
  <inkml:trace contextRef="#ctx0" brushRef="#br0" timeOffset="68326.81">11239 6308 0,'0'0'0,"22"-21"0,-1-1 16,-21 1-16,-21 21 31,-1 0-31,1 21 16,0 1-16,0-22 0,0 21 15,0 0-15,-1 0 0,22 0 16,0 0-16,0 1 0,0-1 16,0 0-16,0 0 15,0 0-15,22-21 0,-1 0 16,0 21-16,0-21 0,0 22 16,0-22-16,1 0 0,-22 21 0,21 0 15,0-21-15,-21 21 0,0 0 16,0 0-1,0 1-15,-21-22 0,0 21 0,-1 0 16,1-21-16,0 21 0,-21-21 0,21 21 16,-22-21-16,22 0 0,-42 21 15,41-21-15,1 0 16,0 0-16,0 0 16,21-21-16,0 0 0,0 0 15,0-21-15,0 20 16,0 1-16</inkml:trace>
  <inkml:trace contextRef="#ctx0" brushRef="#br0" timeOffset="68452.74">10520 6160 0,'-43'0'0</inkml:trace>
  <inkml:trace contextRef="#ctx0" brushRef="#br0" timeOffset="68611.16">11218 6011 0,'21'0'0,"1"0"0,-1 0 15,21 0-15,-21 0 16,0-21-16,1 21 16</inkml:trace>
  <inkml:trace contextRef="#ctx0" brushRef="#br0" timeOffset="70219">10922 5948 0,'-21'21'16,"0"-21"-16,-1 0 0,1 21 0,0-21 15,-21 21-15,21-21 16,-1 0-16,1 22 0,0-22 0,0 0 16,21 21-16,21-21 31,0 0-31,22 0 0,-1 0 0,0 0 15,1 0-15,-1-21 0,0 21 16,22-22-16,-22 22 0,22-21 16,-22 21-16,21-21 0,1 0 0,-22 21 15,22-21-15,20 0 16,-41 21-16,-22 0 0,0 0 0,0-22 16,0 22-16,1 0 15,-1-21 1,0 0-1</inkml:trace>
  <inkml:trace contextRef="#ctx0" brushRef="#br0" timeOffset="71043.83">13166 3514 0,'0'-21'15,"-22"21"1,22-22-16,0 1 15,0 0 1,0 0-16,22 0 16,-1 21-1,0 0-15,0 0 0,0 0 16,0 0-16,1 0 0,20 0 16,-21 21-16,0 0 0,22 0 0,-22 22 15,21 20-15,-42-21 16,0 1-16,0 20 0,0-20 15,0-22-15,0 21 0,0-21 16,-21 0-16,-21 22 16,20-43-16,1 0 15,0 0 1,21-21-16,0-1 0,0 1 16,0 0-16,0 0 15,0 0-15,0 0 0,0-1 0,21 1 16,0 0-16,1-21 0,-22 21 15,21-22-15,0 22 0,0 0 16,21-43-16,-20 43 0,20 0 16,-21 0-16,0 21 15,22 0-15,-22 0 0,21 21 16,-21 0 0</inkml:trace>
  <inkml:trace contextRef="#ctx0" brushRef="#br0" timeOffset="71627.46">13885 3620 0,'0'0'0,"21"0"32,1 0-32,-1-22 15,0 22-15,-21-21 0,21 0 16,0 0-16,0 21 0,1-21 16,-1-22-16,0 22 0,-21 0 15,0 0-15,0-43 16,0 43-1,-21 42 1,0 1-16,-1-1 0,1 0 16,0 0-16,0 21 0,0-20 15,-22 62-15,43-63 16,0 22-16,-21-22 0,21 21 0,0-21 16,0 1-16,0-1 0,0 0 15,0 0-15,0 0 0,21 0 16,1-21-16,-1 0 15,0 0-15,21 0 0,-21 0 0,22-21 16,-22 0-16,21 0 0,43-21 16,-43 20-16,22-41 15,-22 21-15,-21-1 0,22 1 16,-22 0-16,0-22 0,0 22 0,0-1 16,0-20-16,1 21 0,-1-43 15,-21 64-15,0-22 0,0 22 16,0 0-16,0 42 31,0 0-31,0 1 0,0-1 16,0 21-16,-21 0 0,21 1 0,0-1 15,-43 64-15,22-64 0,21 22 16,0-22-16,-21 0 16,0 64-16,21-85 0,0 1 15,0-1-15,0 0 0,0 0 16,21-42 15,0 21-31,-21-21 16,0 0-16,0-1 0</inkml:trace>
  <inkml:trace contextRef="#ctx0" brushRef="#br0" timeOffset="71742.92">14330 3471 0,'0'0'0,"-21"0"0,21 22 0,-22-22 16,-20 0-16</inkml:trace>
  <inkml:trace contextRef="#ctx0" brushRef="#br0" timeOffset="71842.86">14330 3514 0,'21'0'15,"-42"0"-15,63 0 16,-21-21-16,0 21 0,22 0 0,-22-22 16,64 1-16,-64 0 15,0 21-15,0 0 0,0 0 16,22-21-16,-22 21 15</inkml:trace>
  <inkml:trace contextRef="#ctx0" brushRef="#br0" timeOffset="72302.6">14817 3366 0,'0'0'16,"21"0"-16,-21 21 47,0 0-47,0 0 0,0 0 0,0 43 15,0-43-15,0 0 16,-21 21-16,21-20 0,0 20 0,0-21 16,0 0-16,0 0 0,0 1 15,0 20-15,0-21 0,21-21 16,0 21-16,0-21 0,0 0 16,0 0-16,1 0 0,20 0 15,-21 0-15,43-21 0,-43 0 16,21 0-16,0 0 15,1-1-15,-22 1 0,0-21 16,-21 21-16,21 0 0,-21-43 16,21 22-16,-21 21 0,0-43 15,0 43-15,0 0 16,-21 21 0,21 21-16,-21 0 0,21 0 0,0 0 15,0 1-15,0 20 0,0-21 0,-21 21 16,21-20-16,0 20 0,0-21 15,-21 0-15,21 0 0,0 1 0,0 20 16,0-21-16,21 0 16,0-21-16,0 0 15,0 0-15,1 0 16,-1 0-16,0-21 0,21 21 0,-21-21 16,1 0-16,-1 21 0</inkml:trace>
  <inkml:trace contextRef="#ctx0" brushRef="#br0" timeOffset="72708.3">15557 3535 0,'0'-21'16,"-42"0"-1,42-1-15,0 1 16,0 0 0,21 0-16,0 21 0,-21-21 0,22 21 15,-1-21-15,0 21 0,21-22 16,-21 22-16,22 0 15,-1 0-15,-42 22 0,21-22 16,0 21-16,1 0 0,-1 0 16,0 0-16,-21 22 0,0-22 0,0 0 15,0 42-15,0-41 0,0-1 16,-21 21-16,0-21 0,-1 0 16,22 1-16,-21-22 15,0 0-15,21-22 31,0 1-31,0 0 16,0 0-16,0 0 0,0 0 16,0-1-16,0 1 0,21-21 0,0 21 15,-21-22-15,22 22 0,20-42 16,-21 42-16,0-1 0,0 1 16,1 0-16,20 0 0,-21 0 0,0 21 15,22-21-15,-22 21 0,42 0 16,-42-22-16</inkml:trace>
  <inkml:trace contextRef="#ctx0" brushRef="#br0" timeOffset="73131.06">16298 3217 0,'21'43'16,"-21"-22"-16,-42-85 16,84 149-16,-63-170 0,42 191 0,-21-63 0,0-22 15,-21 42-15,21-42 16,0 1-16,-21 41 0,0-42 16,21 0-16,0 1 0,-21-1 15,21 0-15,0 21 0,0-21 16,0 1-1,-21-22 1,-1 0 0,22-22-1,0 1-15,0 0 16,0 0-16,0-21 0,0 20 0,22-20 16,-1 21-16,0-21 0,21-1 15,-21 22-15,1-21 0,62-22 16,-63 43-16,22 0 15,-22 0-15,21 0 0,-21 21 0,22 0 16,-1 0-16,-21 0 0,0 63 16,-21-42-1,0 0-15,0 22 0,0-22 0,0 21 16,0-21-16,0 22 0,0-22 0,-21 0 16,21 21-16,0-20 0,-21-1 15,0 0-15,0 0 0,21 0 16,0 0-1,0-42 1,0 0 0,0 0-16,21 21 0</inkml:trace>
  <inkml:trace contextRef="#ctx0" brushRef="#br0" timeOffset="73524.84">17124 3408 0,'21'-21'16,"-42"42"-16,63-42 0,-21 0 0,0 21 0,-21-22 15,0 1-15,22 0 16,-22 0-16,-22 21 31,1 0-31,-21 0 0,21 0 16,0 21-16,-22 21 0,22-20 16,-21-1-16,21 0 0,-1 0 15,-20 43-15,42-43 16,21 0-16,0-21 15,1 0-15,-1 0 0,63 0 16,-62 0-16,20 0 0,0 0 16,-21 0-16,64 21 15,-64-21-15,0 0 0,-21 21 0,0 0 16,0 1 0,-21-22-16,0 21 0,0-21 0,-21 21 15,20 0-15,-20-21 0,0 21 16,21-21-16,-22 21 0,1-21 15,0 0-15,20 0 0,-20 0 0,21 0 16,-21 0-16,20 0 0,1 0 16,0-21-16,21 0 15,-21 0-15,21 0 0</inkml:trace>
  <inkml:trace contextRef="#ctx0" brushRef="#br0" timeOffset="73970.75">17843 2942 0,'0'0'0,"0"-21"0,0 0 16,0 42-1,-21 0 1,21 0-16,0 1 0,0-1 16,0 21-16,0 0 0,0-20 15,0 62-15,0-41 0,0 41 16,0-41-16,0-1 0,0-21 16,0 0-16,0 22 0,0-22 0,0 0 15,0 0 1</inkml:trace>
  <inkml:trace contextRef="#ctx0" brushRef="#br0" timeOffset="74067.7">17568 3408 0,'0'0'0,"-21"-21"15</inkml:trace>
  <inkml:trace contextRef="#ctx0" brushRef="#br0" timeOffset="74570.41">17632 3387 0,'42'0'15,"-84"0"-15,126 0 0,-62-21 16,20 21-16,43-43 16,-43 43-16,127-84 15,-126 62-15,20 1 0,-21 0 16,1-21-16,-22 21 0,21-43 16,-21 43-16,-21 0 0,0-22 15,0 1-15,0 21 0,-21 21 16,0 0-1,0 0-15,21 21 0,-21 0 16,21 0-16,0 22 0,0-22 16,0 21-16,0 1 0,0-1 0,0 0 15,0-21-15,-21 22 0,21-1 16,-22 0-16,22-20 0,-21-1 16,21 21-16,0-21 0,0 0 0,0 1 15,-21-22-15,21 21 0,-21-21 16,0 0 15,21-21-31,0-1 0,0 1 16,0 0-16,0 0 0,21 0 0,0-22 15,0 22-15,22-21 0,20-22 16,-21 43-16,1-21 0,-1 21 16,0 21-16,1-21 0,-1 21 0,0 0 15,-20 0-15,62 42 16,-63-21-16,1 21 15,-1-20-15,-21-1 0,0 21 0,0 0 16,0 22 0,-21-22-16,-1-21 0,1 1 15,0-1-15,21 0 0,-21-21 16,0 0 0,0 0-16,21-21 0,21 0 15,0 21-15,-21-22 0</inkml:trace>
  <inkml:trace contextRef="#ctx0" brushRef="#br0" timeOffset="74911.24">18859 3323 0,'22'0'16,"-1"0"0,0 0-16,0 0 15,0 0-15,0 0 0,1 0 0,-1-21 16,0 21-16,0-21 0,43 0 15,-43 0-15,0-1 0,-21 1 16,21 21-16,-21-21 0,0 0 16,0 0-16,0 0 0,0-1 0,-21 22 15,0 0-15,0 0 16,-1 0-16,-20 0 0,21 22 16,-21-1-16,20 0 0,1 21 0,0-21 15,-21 64-15,42-43 16,-21-20-16,21 20 0,0-21 0,0 0 15,0 0-15,0 1 0,21-1 16,42 0 0,-42-21-16,1 0 0,20 0 15,-21 0-15,43-42 16,-64 20-16,63-20 0</inkml:trace>
  <inkml:trace contextRef="#ctx0" brushRef="#br0" timeOffset="75231.06">20447 3344 0,'0'0'0,"-21"0"15,21-21 1,0 0-16,21 21 0,0-21 15,0 0-15,-42 0 0</inkml:trace>
  <inkml:trace contextRef="#ctx0" brushRef="#br0" timeOffset="76158.53">20362 3048 0,'-84'64'31,"41"-43"-31,22 0 16,0 21-16,-21-21 0,20 22 0,1-1 15,-21 0-15,21 1 0,0-1 16,-1 0-16,22-20 0,0 20 16,0-21-16,0 0 0,0 0 0,0 1 15,0-1-15,22-21 0,-1 21 16,0-21-16,0 0 0,43 0 16,-43-21-16,63 0 15,-62-1-15,20 1 0,0 0 16,1 0-16,-22 0 0,63-43 15,-62 43-15,-1-21 0,0-1 16,21 1-16,-42 21 16,0 0-16,0 0 0,0-1 0,0 44 31,0-1-31,0 0 16,0 21-16,0-21 0,0 1 15,0 20-15,0-21 0,0 21 0,0-20 16,0-1-16,0 0 0,21 0 0,1 0 15,-1 0-15,-21 1 16,21-1-16,0-21 0,21 21 16,-20-21-16,-1 0 0,0 0 15,21 0-15,-21 0 0,22-21 0,-1 0 16,0-1-16,-20 22 0,20-21 0,0 0 16,1 0-16,-1-21 0,0 20 15,1 1-15,-1 0 0,-21-21 0,21-1 16,-42 22-16,0 0 15,0 0-15,0 0 0,-21-22 16,0 22-16,0 21 0,-21 0 16,20 0-16,1 0 0,-42 0 15,42 0-15,-1 21 16,1 1-16,0-1 0,0 0 0,0 0 16,0 21-16,-1 1 15,1-22-15,21 0 0,0 21 16,0-20-16,0 20 0,0-21 15,0 0-15,0 0 0,21-21 32,1 0-32,-1 0 0,21 0 15,-21-21-15,0 21 16,1-21-16,-1 0 0,0 0 0,42-43 16,-41 22-16,-1 0 0,0-1 15,0 1-15,0 0 0,0-43 16,1 43-16,-22-1 0,21 22 15,-21-21-15,0 21 0,0-43 16,0 43-16,0 42 31,0 0-31,-21 0 0,21 1 16,-22-1-16,22 21 0,0-21 16,0 22-16,0-1 0,0-21 0,0 21 15,0 1-15,0-22 0,0 21 16,0 1-16,22-22 15,-22 0-15,21 0 0,-21 0 0,0 0 0,21-21 16,0 22-16,0-22 16,0 0-16,1 0 0,-1 0 15,0 0-15,0 0 0,0 0 16,0 0-16,22 0 0</inkml:trace>
  <inkml:trace contextRef="#ctx0" brushRef="#br0" timeOffset="76722.72">22013 3196 0,'0'0'0,"0"-21"0,0 0 0,0 0 0,0-22 15,0 22 1,-21 21 0,0 0-16,0 0 15,0 0-15,-1 0 0,1 21 16,0 1-16,0-22 0,0 21 0,0 0 15,-1 21-15,1-21 0,0 1 0,0 20 16,-21 43 0,42-64-16,0 0 0,0 0 15,0 0-15,0 22 16,21-43-16,0 0 16,0 0-1,0 0-15,0 0 0,1-22 0,-1 1 16,0 0-16,0-21 0,0 21 0,0-22 15,1 1-15,-1 0 0,21-22 16,-21 1-16,0 20 0,1-41 16,-22 62-16,21-20 15,-21-21-15,21 41 16,-21 1-16,0 42 31,0 1-31,-21-1 0,21 0 16,0 21-16,-21-21 0,21 22 0,0-22 15,0 85 1,0-64-16,0 0 0,-22-20 16,22 20-16,0 43 15,0-64-15,0 0 0,0 0 16,0 0-16,22-21 31,-1 0-31,0 0 16,0 0-16,-21-21 0,21 21 0,0-21 15,1 0-15</inkml:trace>
  <inkml:trace contextRef="#ctx0" brushRef="#br0" timeOffset="77170.46">22352 3260 0,'0'0'0,"-21"-21"0,0-1 16,-1 22-16,22-21 0,0 0 15,0 0 1,22 0 0,-1 0-16,0 21 0,0 0 15,0-22-15,22 22 0,-22 0 0,0-21 16,21 21-16,1 0 16,-1 0-16,-21 0 0,0 0 15,0 21-15,-21 1 0,0-1 16,0 0-16,0 21 15,0-21-15,0 1 0,-21-1 0,0 0 16,0 0-16,21 0 0,-21-21 16,-22 43-16,43-22 15,-21-21-15,0 0 16,21-21 0,0-1-16,0 1 15,0 0-15,0 0 0,21 0 16,-21-22-16,21 22 0,-21 0 0,22 0 15,-1 0-15,0 21 0,-21-21 16,63-1 0,-41 1-16,-1 21 0,0 0 15,0 0-15,43-21 16,-43 21-16,0 0 0,0 0 0</inkml:trace>
  <inkml:trace contextRef="#ctx0" brushRef="#br0" timeOffset="78166.89">22923 3196 0,'0'0'0,"0"21"16,22-21-1,-1 0 1,-21-21-16,21 21 16,0-21-16,-21 0 0,21 0 15,0 0-15,-21-22 0,0 22 16,22 0-1,-22 0-15,-22 42 32,22 0-17,-21 0-15,0 0 0,21 22 16,-21-22-16,21 0 0,0 21 16,0-20-16,0-1 0,0 0 15,0 0-15,0 0 16,21-21-1,0 0 1,0 0-16,22 0 0,-22 0 0,0-21 16,0 0-16,22 0 0,-22 0 15,42-22-15,-42 22 0,1 0 16,41-21-16,-63 20 16,21-20-16,-21 21 15,-21 21 1,0 0-16,21 21 15,-21 0-15,21 0 0,-21 1 16,21-1-16,0 0 16,0 0-16,0 0 0,0 0 15,0 1-15,0-1 0,0 0 16,0 0-16,0 0 16,-22-21 30,22-21-46,-21 0 16,21 0-16,0 0 16,-21 21-1,21 21 1,0 0-16,0 0 16,0 0-1,0 0-15,0 1 16,21-22-1,0 0-15,1 0 16,-1 0-16,21 0 0,-21-22 16,0 22-16,22-21 0,20 0 15,-42 0-15,64-43 16,-43 43-16,22-42 16,-43 42-16,64-64 15,-85 64-15,0 0 0,0-1 16,-21 22-1,-1 0 1,1 22-16,0-1 0,21 0 16,0 0-16,0 0 0,0 0 15,0 1-15,0-1 0,0 0 16,0 0-16,0 0 0,0 0 0,0 1 16,21-1-16,-21 0 0,0 0 15,0 0-15,0 0 16,0 1-16,0-1 0,0 0 0,-21 0 15,0-21 1,21 21-16,-21-21 16,0 0-1,-1 0-15,1 0 16,0 0-16,0 0 16</inkml:trace>
  <inkml:trace contextRef="#ctx0" brushRef="#br0" timeOffset="79503.12">13695 5101 0,'0'0'0,"0"-21"0,21 0 0,0 0 16,-21 0-16,0-1 0,0 1 15,0 42 17,-21 1-32,21-1 0,-21 0 0,21 0 15,-21 21-15,21-20 0,0 20 16,0-21-16,-22 21 0,22-20 16,-21 20-16,21-21 0,0 0 15,0 43-15,0-43 16,0 0-16,21-21 0,1 0 15,-1 0-15,0 0 16,0 0-16,0 0 0,0-21 16,1 21-16,20-21 0,-21 0 15,0-1-15,-21 1 0,0 0 0,0-21 16,0 21-16,0-1 0,0 1 16,-21-21-16,0 21 0,-21-22 15,20 43-15,1-21 0,-21 21 16,21 0-16,21 21 31,21-21-15,21 0-16,-21 0 0,1 0 15,20 0-15,0 0 0,1-21 0,-1 21 16,0-21-16,1 0 0,20 0 16,22 0-16,-22-1 15,-20 1-15,20-21 0,-21 21 0,-20 0 16,-1-1-16,-21 1 15,0 0-15,-21 42 32,21 0-32,0 1 15,0-1-15,0 0 0,0 21 16,0 1-16,-22-1 0,22 85 16,0-85-16,-21 1 0,21 20 15,0-21-15,0 1 0,0 20 16,0-20-16,0 20 0,0 1 0,-21 41 15,21-41-15,0-22 0,-21 22 16,21-1-16,0-20 0,0 20 16,0-21-16,-21 22 0,21-22 0,0 64 15,-21-64-15,21 22 16,0-22-16,0 1 0,0-1 16,-22 0-16,1-21 0,21 1 15,0-1-15,-21-21 0,0 0 16,0 0-16,-22 0 0,22-21 15,0-1-15,0-20 0,-21 21 0,20-21 16,1-1-16,0 1 16,0 0-16,21-1 0,0-63 15,0 64-15,0-21 0,42-128 16,-21 128-16,22-43 16,-1 42-16,64-63 15,-64 85-15,1 0 0,-22-1 16,21 22-16,0-21 0,1 21 15,20-43-15,-42 43 0,22 0 16,-1-43-16,0 43 0,-20 0 16</inkml:trace>
  <inkml:trace contextRef="#ctx0" brushRef="#br0" timeOffset="80541.53">15621 5144 0,'0'0'0,"21"0"0,0 0 0,0 0 16,1 0-16,-1 0 16,0 0-16,0-43 15,0 43-15,-21-21 0,0 0 16,0 0-16,0-22 16,0 22-16,0 0 0,0-21 15,0 21-15,0-1 0,-63-41 16,42 63-16,-43-21 15,43 21-15,-21 21 16,20 0-16,1 0 0,-21 43 16,21-22-16,21 0 15,-21 1-15,-1-1 0,22 22 16,0 20-16,0-63 0,0 22 16,0 20-16,0-42 15,0 1-15,22-22 16,-1 0-16,0 0 0,0 0 15,0 0-15,0-22 0,1 1 16,41-42 0,-63 20-16,21 22 0,0-42 15,1 20-15,-22 1 0,21 0 16,-21 21-16,21-85 16,-21 85-16,0 42 31,0 0-31,0 0 0,0 0 15,0 22-15,0-1 0,0-21 0,0 21 16,0 1-16,0-1 0,21-21 16,-21 22-16,21-22 0,-21 0 0,64 42 15,-43-63 1,0 0-16,0 0 0,0 0 0,1 0 16,41 0-16,-42-21 0,0 0 15,22-21-15,-22 21 16,0-1-16,21-41 15,-42 21-15,22-64 0,-1 63 16,-21-20-16,0 21 0,0-22 16,21 22-16,-21-1 0,21-20 15,-21 42-15,0 42 32,-21 0-32,0 0 0,21 22 15,-21-1-15,21 0 0,0 1 0,-22-1 16,22 0-16,-21 1 0,21 41 15,0-63-15,0 22 0,0 20 16,21-42-16,-21 1 0,22-1 16,-1 0-16,0-21 0,0 0 15,0 0-15,0 0 0,1 0 16,-1 0-16,0 0 0,0-21 0,21 21 16,1-43-16,-22 22 15,0-21-15,0 21 0,0-22 0,1 1 16,-1 0-16,0-1 0,0 1 15,-21-21-15,0 20 0,21 1 0,-21 21 16,0-22-16,0 1 16,-21 63-1,21 0-15,0 1 16,-21-1-16,21 21 0,-21 43 16,21-64-16,0 64 15,0-43-15,21-21 0,0 43 16,0-43-16,0 0 0,-21 0 15,22 0-15,-22 0 16,42-21-16,-21 0 0,0 0 16,0 0-16,-21-21 15,22 21-15,-1-21 16,0-21-16,-21 21 0</inkml:trace>
  <inkml:trace contextRef="#ctx0" brushRef="#br0" timeOffset="81603.27">17568 5101 0,'21'0'16,"-21"21"-16,22-21 0,-1 0 15,0 0-15,-21-21 0,21 0 16,0 21-16,0-21 0,-21 0 15,22-22-15,-1 22 0,-21 0 0,21-64 16,-21 43-16,21-21 16,-21 20-16,0 1 0,0 0 15,0 20-15,0 1 0,0 0 16,0-21-16,0 63 31,-21 0-31,21 0 0,-21 22 0,0-22 16,21 21-16,-22 0 0,22 1 15,-21-1-15,21 43 0,0-43 16,0 0-16,0-20 0,0 20 16,0-21-16,43 43 15,-22-43-15,0-21 0,0 0 16,0 0-16,0 0 0,22 0 16,-1 0-16,43-64 15,-64 43-15,21 0 0,1-64 16,-22 43-16,0 0 15,0-22-15,0 22 0,-21-1 0,21-41 16,-21 41-16,0 1 0,0 0 16,0 21-16,0-1 0,-21 22 31,0 22-31,0-1 0,21 0 16,-21 0-16,0 0 15,21 22-15,-22 41 0,1-41 0,21-1 16,0 0-16,0 1 0,0-1 15,-21-21-15,21 21 0,0 1 0,0-22 16,0 0-16,0 21 16,0-20-16,0-44 31,21 1-15,-21 0-16,21 0 0,1 0 15,-22-22-15,21 22 0,42-85 16,-42 85-16,1 0 15,-1 0-15,0 0 0,21 0 16,-21 21-16,1 0 16,-22 21-16,0 0 0,0 0 15,0 0-15,0 0 0,21 1 16,0 41-16,0-42 0,-21 0 16,21 1-16,0-22 0,1 21 15,-1 0-15,0-21 0,0 0 0,0 0 16,43 0-16,-22 0 15,0 0-15,1-21 16,-22 0-16,0-1 0,0 1 16,0-21-16,1 21 0,-1-22 0,-21 22 15,0-21-15,21 0 0,0-22 16,-21 43-16,0 0 0,0-22 16,-21 43-1,0 0-15,0 22 0,-1-1 16,1 0-16,21 21 0,0-21 15,0 22-15,0-1 0,0 22 16,0-43-16,0 21 0,0-21 16,0 0-16,21 1 0,-21-1 0,43 0 15,-22-21-15,0 0 16,21 0-16,-20 0 0,62 0 16,-63-21-16,1 0 15,-1-1-15,21 1 16,-21 0-16,0 0 0,1-21 15,-22-1-15,0 22 0,0-42 0</inkml:trace>
  <inkml:trace contextRef="#ctx0" brushRef="#br0" timeOffset="81884.11">17589 4699 0,'-42'0'16,"84"0"-16,657-42 109,-720 42-93</inkml:trace>
  <inkml:trace contextRef="#ctx0" brushRef="#br0" timeOffset="82842.23">15219 6265 0,'0'0'0,"0"-21"16,0 0-1,21 21-15,0 0 16,-21 21 0,0 0-1,21-21-15,-21 43 0,0-22 0,0 0 16,0 21-16,0 43 0,0-43 15,0 22-15,0-22 16,0-21-16,-21 22 0,21-22 16,0 0-16,0 0 0,0-42 47,0 0-47,0 0 0,0 0 15,0-1-15,0 1 0,0-21 16,0 0-16,0 20 0,0-20 0,21 0 15,0-1-15,1 22 0,20-42 16,-21 42-16,21-1 0,-20 1 16,-1 21-16,21 0 0,-21 0 15,43 0-15,-43 0 0,0 21 16,0-21-16,0 22 0,1 20 0,-1-21 16,-21 0-16,0 22 0,0-22 15,0 0-15,0 21 0,0-21 0,0 1 16,0 20-16,0-21 0,0 0 15,-21-21-15,21 21 16,-22-21 0,1-21-1,21 0-15,0 0 0,0 0 0,0 0 16,0-1-16,21-20 0,1 0 0,-22 21 16,21-22-16,0 1 0,0 21 15,21-22-15,-20 22 0,41-21 16,-21 21-16,1 21 0,-1 0 0,0 0 15,-20 0-15,20 0 0,0 21 16,-21-21-16,1 21 0,41 64 16,-63-43-16,0-21 15,0 22-15,0-1 0,0-21 0,-42 43 16,21-22-16,-1-21 16,1 0-16,0 0 0,0 1 15,21-1-15</inkml:trace>
  <inkml:trace contextRef="#ctx0" brushRef="#br0" timeOffset="83372.92">16637 6435 0,'21'0'16,"-42"0"-16,63-21 0,-21-1 0,-21 1 0,22 21 15,-22-21-15,0 0 0,0 0 16,0 0-16,0-1 15,0 1-15,-22 21 0,1 0 0,-21-21 16,21 21-16,0 0 16,-1 0-16,1 0 0,0 0 0,-21 42 15,21-20-15,-1-1 0,1 0 16,0 21-16,0-21 0,0 22 16,0-1-16,21-21 0,0 22 15,-22-22-15,22 42 0,0-20 0,0-22 16,0 0-16,22 0 15,-1-21-15,0 0 0,0 0 0,0 0 16,43 0 0,-22-21-16,0-21 15,-20 20-15,-1 1 0,0-42 16,0 42-16,0-22 0,-21-41 16,21 62-16,1-20 0,-22 21 15,21 0-15,-21 0 0,0-1 16,0 44-1,21-1 1,-21 0-16,0 0 0,0 0 0,0 0 16,0 1-16,0 20 0,0-21 0,0 0 15,0 0-15,21 1 0,-21-1 16,21 0-16,-21 0 0,43 21 16,-22-42-16,0 0 15,0 0 1,21-21-16,-20 0 15,-1 0-15,0 0 0,0 0 0,-21-22 16,21 22-16,0-21 0,1-1 16</inkml:trace>
  <inkml:trace contextRef="#ctx0" brushRef="#br0" timeOffset="83436.89">17335 5969 0,'0'0'0,"0"-21"0,0 0 15</inkml:trace>
  <inkml:trace contextRef="#ctx0" brushRef="#br0" timeOffset="83601.8">17293 6011 0,'0'85'15,"0"-64"1,0-127-16,0 255 0,-21-128 0,21 21 0,0-21 16,0 43-16,0-22 15,0 22-15,0-43 0,0 0 16,0 0-16,0 0 0,0 0 0,0 1 16,21-22-1,-21-22 1,21 22-16,-21-21 0,21 0 15,-21 0-15,0 0 0</inkml:trace>
  <inkml:trace contextRef="#ctx0" brushRef="#br0" timeOffset="83783.34">17018 6244 0,'0'0'0,"21"0"31,0 0-16,0 0-15,22 0 0,-22 0 0,21 0 16,1 0-16,-1 0 0,43-21 16,-43 21-16,-21 0 0,21 0 15,1-21-15,-22 21 0,0 0 0,-21-21 16</inkml:trace>
  <inkml:trace contextRef="#ctx0" brushRef="#br0" timeOffset="84706.96">17928 6138 0,'0'-21'0,"0"0"0,-21 21 32,0 0-32,0 0 15,-1 0-15,1 0 0,0 21 16,0 0-16,0 1 0,21-1 15,0 0-15,-21 0 0,21 0 16,-22 22-16,22-22 0,0 21 0,0 22 16,0-43-16,0 21 0,0-21 15,0 0-15,0 1 0,22-1 16,20 0-16,-21-21 0,0 0 16,0 0-16,1 0 0,20 0 0,-21 0 15,0-21-15,0 21 0,22-21 16,-22-1-16,21 1 0,-21-21 15,22 21-15,-22-22 0,0 22 0,21-21 16,-20 0-16,-1-1 0,0 1 0,0 0 16,0-22-16,-21 22 15,21-1-15,-21 22 0,0-21 16,0 21-16,0 0 0,-21 21 16,0 21-1,0 0-15,21 0 0,-21 0 16,0 0-16,21 1 0,-22 41 15,1-21-15,21-20 0,-21 20 0,21 21 16,-21-41-16,0 41 16,21-42-16,0 22 0,0-1 15,0-21-15,0 0 16,-21-21-16,42 0 31,0-21-15,-21 0-16,21 0 0,0 0 15,0-1-15,1 1 0,-1 0 0,0 0 16,0 0-16,21 0 0,-20-1 16,-1 22-16,0-21 0,0 21 15,0 0-15,0 21 16,-21 1-16,22-22 16,-22 21-16,0 0 0,0 0 15,21 0-15,-21 0 16,0 1-16,21-22 0,0 21 0,0-21 15,0 0-15,1 0 16,-1 0-16,0 0 0,0 0 16,21 0-16,-20-21 0,-1 21 0,0-22 15,21-20-15,-21 21 0,-21 0 16,22 0-16,-1-1 0,0 1 16,-21-21-16,0 21 0,21 0 15,-21 42 16,0 0-31,-21 0 0,21 0 16,0 0-16,0 1 0,0-1 16,0 0-1,0 0-15,0 0 16,21-21 0,0 0-16,0 0 0,1-21 15,-1 0-15,0 0 0,0 21 16,-21-21-16,21-1 0</inkml:trace>
  <inkml:trace contextRef="#ctx0" brushRef="#br0" timeOffset="84790.66">19135 5990 0,'0'0'0,"-43"-21"0</inkml:trace>
  <inkml:trace contextRef="#ctx0" brushRef="#br0" timeOffset="84879.27">19008 5948 0,'0'0'15,"0"21"16,21-21-31,-21 21 16,21-21 0,0 0-16</inkml:trace>
  <inkml:trace contextRef="#ctx0" brushRef="#br0" timeOffset="85375.3">19346 6033 0,'21'0'0,"-21"21"16,0 0 0,0 0-16,0 0 15,0 0-15,0 1 16,0-1-16,0 0 16,0 0-16,0 0 0,-21 0 15,21 1-15,0-1 16,-21-21-16,21 21 15,-21-21 1,0 0 0,21-21-1,0 0-15,0-1 0,0 1 16,0 0-16,21 0 0,0 0 16,0 0-16,0-1 0,1 1 15,20 0-15,-21 0 0,21 0 0,-20 0 16,20-1-16,0 1 0,1 21 0,-1 0 15,0 0-15,-21 0 0,22 0 16,-22 0-16,0 0 0,0 21 0,22 1 16,-22-1-16,-21 0 0,0 21 15,0-21-15,0 1 16,0-1-16,0 0 0,0 21 16,0-21-16,0 1 15,-21-22-15,-1 21 0,44-21 63</inkml:trace>
  <inkml:trace contextRef="#ctx0" brushRef="#br0" timeOffset="85489.23">20468 6011 0,'0'0'0,"0"-21"16,0 0-16</inkml:trace>
  <inkml:trace contextRef="#ctx0" brushRef="#br0" timeOffset="86144.72">20278 6011 0,'0'22'15,"-22"-22"-15,44-22 0,-65 65 0,22-22 16,0-21-16,0 21 0,0 0 16,21 22-16,0-22 0,0 0 15,0 0-15,0 0 16,21-21-16,0 0 15,0 0-15,0 0 0,0 0 16,1 0-16,20-21 0,-21 21 16,0-21-16,0 0 0,1 0 0,-1-1 15,0 1-15,0 0 16,0 0-16,-21-21 0,21 20 0,-21 1 16,22 21-16,-22-21 0,0 42 46,0 0-46,0 1 0,0-1 0,0 0 16,0 0-16,0 0 0,0 0 0,0 1 16,0 20-16,0-21 0,0 21 15,0 1-15,0-22 0,0 21 0,0 22 16,0-22-16,0 0 0,0 22 0,0-22 16,0 22-16,0-1 15,0 1-15,0 42 0,0-43 16,0 1-16,21 63 0,-21-64 15,0 1-15,0-1 16,0 1-16,0-1 0,0 22 0,0-43 16,0 0-16,0 1 0,0-1 0,0-21 15,0 22 1,0-22-16,-21 0 0,-1-21 16,1 0-16,0 0 0,-42 0 15,41 0-15,-20 0 0,21 0 0,-43-21 16,22 0-16,-21-22 15,41 1-15,-20 21 0,21-22 16,0 1-16,0-21 0,-1-1 0,22-63 16,0 42-16,0 1 15,0-1-15,22 22 0,20-22 0,64-148 16,-64 170-16,0-1 16,1 1-16,-1 20 0,0 1 15,22-43-15,-22 64 0,1 0 16,-22 0-16,21 0 0,-21 21 0,0-22 15,1 22 1,-1 0-16,-42 0 16,-1 0-1,1 0-15</inkml:trace>
  <inkml:trace contextRef="#ctx0" brushRef="#br0" timeOffset="86917.73">16531 7535 0,'0'-21'16,"0"0"-1,0 0 1,21 0 0,0 21-16,1-21 0,-1-1 15,0 1-15,-21 0 16,0 0 0,-21 21-1,0 0-15,-1 0 0,1 0 16,-21 21-16,21 0 0,-22-21 0,22 21 15,-21 22-15,21-22 0,0 0 16,21 0-16,-22 22 16,22-22-16,0 0 0,0 0 0,0 0 15,0 0-15,22-21 16,-1 0-16,0 0 0,0 0 0,0 0 16,0 0-16,22 0 0,-1 0 15,0 0-15,-20-21 0,-1 21 16,0 0-16,0-21 0,-21 0 0,0 0 15,-42 21 1,21 0-16,-1 0 0,-20 0 16,21 0-16,-21 0 0,-1 21 0,-20 0 15,20 0-15,22 0 16,0 1-16,0-1 0,-21 0 0,42 0 16,-22 0-16,1 22 0,21-22 15,0 0-15,0 0 0,0 0 16,0 0-16,0 1 0,0-1 0,21 0 15,1-21-15,41 0 0,-42 0 16,22 0-16,-22 0 0,21 0 16,0-21-16,22 0 0,-22-1 15,1 1-15,-1 0 0,-21-21 0,21 21 16</inkml:trace>
  <inkml:trace contextRef="#ctx0" brushRef="#br0" timeOffset="87151.28">17060 7197 0,'0'-21'0,"0"42"0,0-64 0,0 22 16,0 42 0,-21 1-1,21-1-15,-21 0 0,21 21 0,-21 1 16,21-1-16,0 0 0,0 1 0,-21-1 16,-1 21-16,1-20 0,21-1 15,0 0-15,-21-20 0,0 20 0,0 0 16,21-21-16,0 1 0,0-1 15,0 0-15,0 0 0,0 0 16,21-21 0,0 0-16,0-21 15,0 0-15,1 21 0,-1-21 16</inkml:trace>
  <inkml:trace contextRef="#ctx0" brushRef="#br0" timeOffset="89067.97">17208 7662 0,'0'22'16,"0"-1"0,0 0-16,22-21 31,-1 0-31,0 0 0,0 0 16,0 0-16,0 0 0,1-21 15,-1 0-15,0 21 0,0-22 16,0 1-16,-21 0 0,21 0 0,1 0 15,-22 0-15,0-1 0,0 1 16,0 0-16,-22 0 16,1 21-16,-21 0 0,21 0 15,0 0-15,-1 21 0,1 0 0,0-21 16,0 21-16,0 1 0,0 20 16,21-21-16,0 0 0,0 0 15,0 1-15,0-1 0,0 0 0,0 0 16,0 0-16,0 0 0,21 1 15,0-22-15,0 21 0,0-21 0,22 0 16,-22 0-16,0 0 16,21 0-16,-21 0 0,22 0 0,63-43 15,-64 43-15,-21-21 16,21 0-16,-20-21 0,-1 21 16,0-1-16,0-20 0,0 0 15,0 21-15,-21-43 0,0 43 0,22 21 16,-22 21 15,-22 0-31,22 0 0,-21 1 0,21-1 16,0 0-16,0 0 15,0 0-15,-21 0 0,21 1 0,0-1 16,0 0-16,0 0 0,0 0 16,0 0-16,0 1 15,0-44 32,0 1-47,0 0 0,21 0 16,-21 0-16,21 0 0,-21-22 15,22 22-15,-1 0 0,-21 0 0,21-22 16,0 22-16,-21 0 0,21 21 16,0-21-16,1 0 0,-1 21 15,0 0-15,0 0 0,0 21 16,-21 0-16,21 0 0,-21 0 15,22 22-15,-22-22 16,21 0-16,-21 0 0,0 0 0,0 1 16,0-1-16,21 21 15,0-21-15,0-42 47,0 0-31,1 0-16,-22 0 15,21-1-15,0 1 0,0 0 0,0-21 16,0 21-16,22-22 0,-22 22 16,0 0-16,21 0 0,-20 0 0,-1-1 15,0 22-15,0 0 0,0 0 16,0 0-16,-21 22 16,0-1-16,0 0 0,0 0 15,0 0-15,0 0 0,0 1 16,0-1-16,0 0 0,0 0 0,0 0 15,0 0-15,0 1 0,22-1 0,-1 0 16,0 0 0,0-21-16,0 21 0,0-21 15,1 0-15,-1 0 0,0 0 16,0 0-16,21 0 0,-20-21 16,-1 0-16,0 21 0,21-42 15,-21 20-15,-21 1 0,43-21 16,-22 0-16,-21 20 0,0-20 15,0 21-15,0 0 0,0-22 0,0 22 16,0 0-16,-21 21 16,0 0-16,-1 21 15,1-21-15,0 21 0,21 22 0,-21-22 16,21 0-16,-21 0 16,21 22-16,0-22 0,0 0 0,0 21 0,0-21 15,0 1-15,0-1 0,21 0 16,0 0-16,0-21 15,0 21-15,1-21 0,-1 0 16,0 0-16,21 0 0,-21 0 0,1 0 16,20 0-16,-21-21 0,0 0 15,22 21-15,-22-21 0,0 0 0,0-1 16,0 1-16,0 0 0,1 0 16,-22 0-16,21-22 0,0 22 15,-21 0-15,21 0 0,-21 42 31,0 0-31,-21 0 16,21 1-16,-21-1 0,0 0 0,-1 21 16,1-42-16,0 21 0,21 1 15,0-1-15,-21-21 0,21 21 16,-21-21-16,42 0 31,0-21-15,0 21-16,-21-21 0,21-1 0,1 1 15,20 0-15,-21-21 0,0 21 16,22-1-16,-22-20 0,21 21 0,-21-21 16,22 20-16,-22 22 0,0-21 15,21 21-15,-21 0 0,1 0 16,-1 0-16,-21 21 0,21 1 16,-21 20-16,0 0 15,21-21-15,-21 1 0,0-1 0,0 0 16,21 0-16,0-21 0,-21 21 15,22 0-15,-1-21 0,0 22 16,0-22-16,0 0 0,0 0 16,1 0-16,-1 0 0,0-22 15,0 22-15,0-21 0,0 0 16,1 0-16,-22 0 0,21-22 0,0 22 16,0-21-16,0 0 15,-21-1-15,21-20 0,1 20 0,-1 1 16,0-64-16,0 64 0,-21 0 15,21 20-15,-21 1 0,0 0 16,0 0-16,-21 21 16,0 21-16,0 0 15,21 0-15,-21 1 0,-1-1 16,1 21-16,0 0 0,21-20 16,0 20-16,0 21 0,0-20 0,0-1 15,0-21-15,0 22 0,0 20 16,21-21-16,0-20 0,-21-1 15,22 0-15,-1 0 0,0-21 0,0 21 16,0-21-16,0 0 16,1 0-16,-1 0 0,0 0 0,21 0 15,1-21-15,-22 0 16,0 0-16,0 21 0,0-21 16,-21-1-16,21 1 0,-21 0 0,22 0 15,-22 0-15,0 0 0</inkml:trace>
  <inkml:trace contextRef="#ctx0" brushRef="#br0" timeOffset="89174.91">20024 7218 0,'0'0'0,"0"21"16</inkml:trace>
  <inkml:trace contextRef="#ctx0" brushRef="#br0" timeOffset="89344.82">20320 7239 0,'-85'21'15</inkml:trace>
  <inkml:trace contextRef="#ctx0" brushRef="#br0" timeOffset="91066.73">677 9589 0,'0'0'0,"-21"-22"15,0 1-15,0 21 16,0-21-16,-1 21 0,22-21 0,-21 0 16,21 0-16,0-1 15,0 1-15,0 0 0,21 0 16,-21 0 0,22 0-16,-1 21 0,0-22 0,0 22 15,43 0-15,-43 0 16,21 0-16,-21 0 0,22 22 0,-22-1 15,0 0-15,0 0 0,0 0 16,-21 22-16,0-22 0,0 21 0,0-21 16,0 22-16,0-22 0,-21 21 15,0-21-15,0 22 0,0-22 16,-1 0-16,1 0 0,0 0 16,0-21-16,0 21 0,0-21 15,21-21 1,0 0-1,0 0-15,0 0 0,0 0 0,0-1 16,21-20-16,0 21 0,0-43 16,0 22-16,0 21 0,1 0 15,-1-22-15,0 22 0,0 0 16,21 0-16,-20 0 0,-1 21 16,0 0-16,0 0 0,0 0 15,0 0-15</inkml:trace>
  <inkml:trace contextRef="#ctx0" brushRef="#br0" timeOffset="91470.65">1291 9504 0,'0'0'0,"0"21"32,0 0-32,21-21 15,0 0 1,1-21-16,-1 21 15,-21-21-15,21 21 0,0-21 16,0 0-16,0-1 0,-21 1 16,22 21-16,-22-21 0,0 0 15,0 0-15,0 0 16,-22 21-16,1 0 0,0 0 16,0 0-16,0 21 0,0 0 15,-1 0-15,22 21 16,-21-20-16,0 20 0,0 0 0,21 1 15,-21 20-15,0-21 16,21 1-16,0-1 0,0-21 16,0 22-16,21-43 15,0 0-15,0 0 0,0 0 16,0 0-16,43-22 16,-43 22-16,21-21 0,1 0 0,-1-21 15,-21 21-15,22-22 0,-1 22 16,-21-21-16,21-1 0,-20 1 15,20 0-15,-21-1 0</inkml:trace>
  <inkml:trace contextRef="#ctx0" brushRef="#br0" timeOffset="91699.3">1990 9038 0,'0'0'16,"0"21"0,0 1-16,0-1 0,-22 21 0,22-21 15,-21 22-15,21-1 0,0 0 16,-42 43-16,21-43 0,21 1 15,-21 20-15,-1-21 0,1 1 16,21 41-16,0-41 16,0-22-16,0 0 0,0 0 15,0 0-15,0 1 0,21-22 32,1 0-32,-1 0 0,-21-22 0,21 1 15,-21 0-15,21 0 0,-21 0 16</inkml:trace>
  <inkml:trace contextRef="#ctx0" brushRef="#br0" timeOffset="91899.51">1778 9483 0,'0'0'0,"21"0"31,0 0-31,0 0 15,1 0-15,-1-21 0,0 21 16,0-22-16,21 22 0,-20-21 0,-1 21 16,0-21-16,0 21 0,0 0 15,0 0-15,1 0 0</inkml:trace>
  <inkml:trace contextRef="#ctx0" brushRef="#br0" timeOffset="92339.22">2201 9398 0,'0'21'16,"0"0"-1,0 1-15,0-1 0,0 0 16,0 0-16,0 21 0,0-20 0,0-1 16,0 21-16,0-21 0,0 0 15,0 22-15,0-22 0,0 0 0,0 0 16,21 0-16,1-21 0,-1 0 15,0 0-15,0 0 16,0 0-16,0 0 0,1-21 16,20 21-16,-21-21 0,21 0 15,-20 0-15,20-22 0,21 1 16,-20 0-16,-22 21 0,0-22 16,21 22-16,-20 0 0,-22 0 0,21 0 15,-21-1-15,21 1 0,-42 21 31,0 21-31,-1 1 16,1-1-16,0 21 0,21-21 16,0 0-16,0 22 0,-21-22 0,21 21 15,0 1-15,0-22 16,0 0-16,0 0 16,21 0-16,0-21 15,0 0-15,1 0 16,-1 0-16,0-21 0,0 21 0,21-21 15</inkml:trace>
  <inkml:trace contextRef="#ctx0" brushRef="#br0" timeOffset="92738.53">3006 9589 0,'0'-22'0,"0"44"0,0-65 15,0 22-15,-22 21 0,22-21 16,0 0-16,0 0 0,0-1 15,0 1-15,22 21 16,-1-21-16,-21 0 0,21 21 0,21-21 16,-21 21-16,1 0 15,-1 0-15,0 0 0,42 42 16,-63-21-16,22 0 0,-22 1 16,21-1-16,-21 21 0,0-21 15,0 22-15,0-22 0,-21 0 16,-1 21-16,1-21 0,21 1 0,-21-1 15,0 0-15,0 0 0,0-21 32,21-21-17,0 0-15,0 0 16,0-1-16,0 1 0,0-21 16,0 21-16,0 0 0,21-1 0,-21 1 15,0-21-15,21 21 0,0 0 16,0 21-16,0-22 0,1 1 0,20 0 15,-21 21-15,0-21 0,22 21 0,-1 0 16,-21-21-16</inkml:trace>
  <inkml:trace contextRef="#ctx0" brushRef="#br0" timeOffset="93147.28">3746 9313 0,'0'85'16,"-21"-64"-16,21 0 15,-21 1-15,21 20 0,-21-21 16,21 0-16,0 0 0,0 1 0,0 20 16,0-21-16,0 0 0,-21-21 15,21 21-15,0 1 0,-21-22 16,21 21-16,-22-42 31,1-1-15,21 1-16,0 0 0,0 0 15,0 0-15,0 0 0,0-22 16,0 22-16,21-21 0,1 21 0,-1-22 16,21 22-16,-21-21 0,22 21 0,-22-1 15,21 22-15,0-42 0,-20 42 16,20 0-16,-21 21 0,0-21 16,22 21-16,-22 1 0,0-1 0,0-21 15,0 63-15,-21-42 0,0 1 16,0-1-16,0 0 0,0 21 15,0-21-15,0 1 0,0-1 16,-21 0-16,0 21 0,0-42 0,21 21 16,-21-21-1</inkml:trace>
  <inkml:trace contextRef="#ctx0" brushRef="#br0" timeOffset="93443.26">5334 9123 0,'0'0'16,"0"-21"-16,0 0 0,0-1 15,0 1-15,-42 0 0</inkml:trace>
  <inkml:trace contextRef="#ctx0" brushRef="#br0" timeOffset="93668.03">5101 9398 0</inkml:trace>
  <inkml:trace contextRef="#ctx0" brushRef="#br0" timeOffset="93734.99">5059 9398 0,'-43'21'16,"86"-42"-16,-86 63 0,65-42 15,-1 0-15</inkml:trace>
  <inkml:trace contextRef="#ctx0" brushRef="#br0" timeOffset="93972.33">5419 9377 0,'84'0'16,"-168"0"-16,189-21 0,-83 21 0,20-21 16,0-1-16,-21 22 0,1 0 15,-22-21 1,21 42 15,-42 1-31,-1-22 16,22 21-16,-21-21 15,21-21 32</inkml:trace>
  <inkml:trace contextRef="#ctx0" brushRef="#br0" timeOffset="94211.76">5376 9081 0,'0'0'0,"0"-22"0,-21 22 47,-21 0-47,42 22 16,0-1-16,-21-21 0</inkml:trace>
  <inkml:trace contextRef="#ctx0" brushRef="#br0" timeOffset="94389.02">5334 9652 0,'42'-21'15</inkml:trace>
  <inkml:trace contextRef="#ctx0" brushRef="#br0" timeOffset="94614.55">5122 9483 0,'-42'0'15,"63"0"32,0 0-31,-21-21-1,21 21 1</inkml:trace>
  <inkml:trace contextRef="#ctx0" brushRef="#br0" timeOffset="94982.27">5038 9462 0,'21'-22'46,"0"22"-46,0 0 16,0 0-16,0 0 0,22 0 16,-22-21-16,0 21 0,21 0 15,-20 0-15,20 0 0,21-21 0,-41 21 16,-1 0-16,0 0 0,0 0 0,0 0 16,0 0-16,-42 0 46,0 0-46</inkml:trace>
  <inkml:trace contextRef="#ctx0" brushRef="#br0" timeOffset="95416.38">5313 9186 0,'-21'-42'16,"21"21"0,-22 21-1,22-21-15,0 42 31,0 0-15,0 0-16,0 0 0,-21 1 16,21-1-16,0 0 0,0 0 0,0 0 15,-21 0-15,21 22 0,0-22 0,0 21 16,-21 22-16,21-22 16,0-21-16,-21 0 0,21 22 0,0-22 15,0 0-15,0 21 0,0-20 16,0-1-16,0 0 0,0 0 15,0 0-15,21-21 32,0 0-32,0-21 15,0 0-15,1 21 0,-1-21 0,0 0 16,0 21-16,0-22 0</inkml:trace>
  <inkml:trace contextRef="#ctx0" brushRef="#br0" timeOffset="95582.81">5757 9398 0,'0'-21'0,"43"21"16</inkml:trace>
  <inkml:trace contextRef="#ctx0" brushRef="#br0" timeOffset="95830.29">5694 9610 0,'0'21'16,"0"-42"-16,0 63 15,0-21-15,0 0 16,21 1-16,0-22 0,0 0 16,0 0-16,1 0 0,-1 0 15,0 0-15,21 0 0,-21-22 16,1 1-16,-1 0 0,0 0 0,0 0 15,0 0-15,0-1 0,1 1 0,-1 0 16,21 0-16,-21 0 0,-21-22 16,0 22-16,0 0 15,0 0-15,-21 21 47,0 0-31</inkml:trace>
  <inkml:trace contextRef="#ctx0" brushRef="#br0" timeOffset="95882.11">6054 9610 0,'0'0'0</inkml:trace>
  <inkml:trace contextRef="#ctx0" brushRef="#br0" timeOffset="96031.29">6054 9800 0,'0'43'16,"0"-22"-16,0 0 16,0 21-16,0-21 0,0 22 15,0-22-15,-22 21 0,22-21 16,-21 22-16,21-22 0,0 21 0,-21-21 15,0 1-15,21 20 0,-42 0 16,20-21-16,1 1 0,0-1 16,0-21-16,-21 0 0,20 0 15,1 0-15,0 0 0,0 0 16,-21-21-16</inkml:trace>
  <inkml:trace contextRef="#ctx0" brushRef="#br0" timeOffset="96130.27">5482 10245 0,'0'-21'15,"0"-1"-15,0 65 0,0-107 0,0 43 0,42 0 16,-20 21-16,-22-21 0,0 0 15,21-1-15,-21 1 0,21 0 16,0 0-16,-21 0 0,0 0 16,21-1-16,-21 1 0</inkml:trace>
  <inkml:trace contextRef="#ctx0" brushRef="#br0" timeOffset="96504.1">5757 9356 0,'-21'0'0,"0"-21"16,0 21-16,0 0 15,21 21 1,-22 0-16,1 0 16,21 0-16,-21 0 0,21 1 0,0-1 15,0 0-15,0 21 0,0-21 16,-21 22-16,21-22 0,0 0 0,0 21 16,0-20-16,0-1 15,0 0-15,21 0 0,0-21 16,0 0-16,1 0 0,20 0 15,-21 0-15,0 0 16,0 0-16,1 0 0,-1 0 0,0-21 16,0 0-16,0 21 0</inkml:trace>
  <inkml:trace contextRef="#ctx0" brushRef="#br0" timeOffset="96959.59">6075 9377 0,'-21'0'16,"-1"21"15,22 0-31,0 0 16,0 1-16,0-1 0,0 0 15,0 21-15,0-21 0,0 22 0,0-22 16,0 21-16,0 1 0,0-22 16,-21 21-16,21 0 0,0 1 15,-21 20-15,21-20 0,0-22 16,0 63-16,-21-62 15,21-1-15,-21 0 0,21 0 16,-21 0-16,-1 0 0,1-21 16,0 0-16,0 22 0,0-22 0,0 0 15,-1 0-15,-20 0 0,0 0 16,21 0-16,-64 0 16,64 0-16,-22 0 0,22 0 0,-21 0 15,21 0-15,0-22 0,-1 1 16,22 0-16</inkml:trace>
  <inkml:trace contextRef="#ctx0" brushRef="#br0" timeOffset="97383.7">6371 9419 0,'0'-21'0,"-21"21"47,21 21-47,-21 0 15,21 1-15,0-1 0,0 0 0,0 21 16,0 1-16,0-1 0,0 0 0,-21 1 16,21-1-16,-22 0 0,22 1 15,-21-1-15,21 0 0,0 22 0,-42-1 16,42-20-16,0-1 16,0-21-16,0 0 0,-21 22 15,21-22-15,0 0 0,0 0 16,0-42 15,0 0-15,0 0-16,21-1 0,-21 1 0</inkml:trace>
  <inkml:trace contextRef="#ctx0" brushRef="#br0" timeOffset="97732.47">6308 9567 0,'0'0'0,"-22"-21"0,1 0 16,21 0-16,0 0 0,0 0 16,0-1-16,0 1 15,0 0-15,21 0 0,1 0 16,-1 21-16,0-21 0,0 21 16,43-22-16,-43 22 0,21 0 15,-21 0-15,0 0 0,1 0 0,20 0 16,-21 22-16,0-22 15,-21 21-15,0 0 0,0 0 0,0 0 16,0 0-16,-21 1 16,0-1-16,0 0 0,0 0 15,-1 0-15,1 0 0,-21 1 0,21-22 16,-22 21-16,22 0 0,0-21 16,0 0-16,21 21 0,-21-21 15,21-21 16,21 0-31,0 0 0,0 21 16</inkml:trace>
  <inkml:trace contextRef="#ctx0" brushRef="#br0" timeOffset="98095.29">6710 9483 0,'0'0'0,"21"0"0,0 0 16,0 0-16,0-21 0,1-1 16,-1 22-16,0-21 0,0 0 15,0 21-15,0-21 0,1 0 0,-1 0 16,0 21-16,0-22 0,-21 1 16,0 0-16,0 0 15,-21 21 1,0 0-16,0 0 0,-1 0 15,1 0-15,0 21 0,-21 0 0,21 0 16,-1 1-16,1-1 0,0 0 16,0 21-16,21-21 0,0 1 0,0-1 15,0 0-15,0 21 0,0-21 0,0 1 16,0-1-16,0 0 16,21-21-16,0 0 0,0 0 15,1 0-15,-1 0 0,0 0 16,0 0-16,0 0 0,0-21 15,1 21-15</inkml:trace>
  <inkml:trace contextRef="#ctx0" brushRef="#br0" timeOffset="98496.3">8064 9123 0,'0'-42'0,"0"20"15,0 1-15,0 0 16,0 42 15,0 0-15,0 1-16,0 20 0,-21-21 0,21 0 15,-21 22-15,21-22 16,-21 21-16,21-21 0,-21 22 16,0-22-16,21 21 0,-22-21 0,22 0 15,0 1-15,0-1 16,22-21-1,-1-21 1,0 21-16,-21-22 0,21 1 16</inkml:trace>
  <inkml:trace contextRef="#ctx0" brushRef="#br0" timeOffset="98979.52">8594 9059 0,'0'0'0,"0"-21"16,0-42 0,-22 63-1,1 0-15,0 0 16,0 21-16,0-21 0,0 21 0,21 0 16,-22 0-16,1 1 15,21-1-15,-21 0 0,21 0 0,-21 0 16,21 0-16,0 1 0,0-1 15,0 0 1,21-21-16,0 0 16,0 0-16,1 0 0,20 21 15,-21-21-15,0 0 0,0 0 0,22 0 16,-22 0-16,0 0 16,21 21-16,-20 0 15,-22 1-15,0-1 16,0 0-1,-22 0-15,1-21 16,0 21-16,0-21 0,0 0 16,0 21-16,-1-21 0,1 0 0,0 0 15,0 0-15,0 0 0,0 0 16,-1 0-16,1 0 0,0 0 16,0 0-16,-21 0 15,20 0-15,22-21 16,-21 21-16,21-21 15,-21 0-15,21 0 0</inkml:trace>
  <inkml:trace contextRef="#ctx0" brushRef="#br0" timeOffset="99506.86">7959 8573 0,'0'0'0,"-22"21"0,1-21 0,0 21 0,21 0 15,-21 0-15,21 0 0,-21 1 16,21-1-16,0 0 0,0 0 16,0 21-16,21-42 15,0 0-15,0 0 0,0 0 16,1 0-16,-1 0 0,0 0 0,0 0 15,0-21-15,0 21 0,1-21 16,-1-21-16,0 21 16,-21-1-16,0 1 0,0 0 15,0-21-15,0 21 16,-21 21-16,0 0 16,-1 0-16,1 0 15,0 21-15,0-21 16,21 21-16,0 0 0,-21 0 0,0-21 15,21 21-15,-22 1 0,22-1 16,0 0-16,-21 0 0,0-21 0,21 42 16,0-20-16,-21-22 0</inkml:trace>
  <inkml:trace contextRef="#ctx0" brushRef="#br0" timeOffset="100283.33">5630 10075 0,'0'22'15,"0"-1"1,0 0 0,21-21-16,1 0 0,20 0 31,-21 0-31</inkml:trace>
  <inkml:trace contextRef="#ctx0" brushRef="#br0" timeOffset="100899.53">3006 10880 0,'0'0'0,"0"-21"16,-22-22-16,22 1 15,0 21-15,0 0 16,0 42 0,0 0-1,0 0-15,0 0 0,0 0 16,0 22-16,0-22 0,0 21 0,0 1 15,0-22-15,0 21 0,0 0 16,0-20-16,0 20 0,0-21 0,0 0 16,0 0-16,0 1 0,0-1 15,0 0-15,0 0 0</inkml:trace>
  <inkml:trace contextRef="#ctx0" brushRef="#br0" timeOffset="100980.35">3302 10986 0,'42'-22'16</inkml:trace>
  <inkml:trace contextRef="#ctx0" brushRef="#br0" timeOffset="101186.23">3429 10901 0,'0'21'15,"0"-42"-15,-21 42 0,0 0 16,-1-21-16,1 21 0,0 1 16,-21 20-16,-1-21 0,22 0 15,-21 43-15,21-43 0,0 0 16,-1 0-16,1 0 0,21 1 15,-21-1-15,21-42 32,0-1-17,0 1-15,0 0 0,21 0 0,0 0 16,1 0-16,-1-43 16,0 43-16,0 0 0,0 0 15,0-1-15</inkml:trace>
  <inkml:trace contextRef="#ctx0" brushRef="#br0" timeOffset="101338.41">3344 10943 0,'85'43'15,"-170"-86"1,170 107-16,-64-43 0,0 0 0,-21 0 0,21 22 16,1-22-16,-22 0 0,21 42 15,0-41-15,0-1 16,-21 0-16,21-21 0,0 0 16,1 0-1,-1-21-15,0 0 0,-21-1 16,0 1-16,21 0 0,0 0 15</inkml:trace>
  <inkml:trace contextRef="#ctx0" brushRef="#br0" timeOffset="101554.65">3789 10605 0,'0'63'31,"0"-42"-31,0 22 0,0-22 16,0 21-16,0 0 0,0-20 15,0 20-15,0 0 0,0 1 0,0-22 16,-21 21-16,21 0 0,0-20 16,0 20-16,0-21 0,0 0 0,0 0 15,0 1-15,0-1 0,21-21 32,0-21-32</inkml:trace>
  <inkml:trace contextRef="#ctx0" brushRef="#br0" timeOffset="101927.28">4022 11070 0,'0'64'32,"21"-85"-1,0 21-31,-21-22 0,21 22 15,0-21-15,0 0 0,-21 0 16,22 21-16,-22-21 0,21 0 0,0-1 16,-21 1-16,0 0 15,0 0 1,-21 21-16,0 0 0,-1 0 16,22 21-16,-21-21 15,0 21-15,21 0 0,0 1 0,-21-1 16,0 21-16,21 0 0,-21-20 15,21 20-15,0-21 0,0 0 16,0 43-16,0-43 0,0 0 16,0 0-16,21-21 15,0 0-15,0 0 0,0-21 16,0 0-16,-21 0 0,22 0 16,-22-1-16,42 1 0</inkml:trace>
  <inkml:trace contextRef="#ctx0" brushRef="#br0" timeOffset="102438.53">4635 10605 0,'0'0'0,"-21"0"16,0 0-16,0 0 0,21 21 16,-21 0-16,21 0 0,0 0 15,0 22-15,-21-22 0,21 0 0,0 21 16,0 1-16,-22-22 0,22 21 0,0-21 15,0 22-15,0-22 0,0 21 16,0-21-16,-21 0 0,21 22 0,0-22 16,0 21-16,0-21 15,0-42 17,0 0-17,0 0-15,0 0 0,0 0 16,0-1-16,0 1 0,0 0 0,0 0 15,0 0-15,21 0 0,1-1 16,-1 1-16,0 0 0,21 0 0,-21 0 16,1 21-16,20-21 0,-21 21 0,21 0 15,-20 0-15,20 0 0,-21 0 16,0 0-16,22 0 0,-22 0 0,21 0 16,-21 21-16,0 0 0,1 42 15,-22-41 1,0 20-16,0-21 0,-22 0 0,-20 22 15,0 20-15,-1-42 0,1 0 16,21 1-16,-21-22 0,20 21 16,1-21-16,-21 0 0,21 0 0,0 0 15,-1 0-15,22-21 16,0-1-16,0 1 16,22 0-16,-1-21 0,0 21 15,21-1-15</inkml:trace>
  <inkml:trace contextRef="#ctx0" brushRef="#br0" timeOffset="102999.72">5397 10774 0,'22'-21'31,"-22"0"-16,21 21-15,0 0 0,21-22 0,-21 22 16,1-21-16,-1 0 0,21 21 16,-42-21-16,21 21 0,0-21 15,-21 0-15,22-1 0,-22 1 16,-22 21 0,1 0-16,0 0 0,-21 0 0,21 0 15,-22 21-15,22 1 0,-21-1 0,21 0 16,-22 0-16,22 0 0,0 0 15,0 1-15,0-1 0,21 21 16,0-21-16,0 0 0,21 1 16,0-1-16,42-21 15,-63 21-15,22-21 0,-1 0 0,21 0 16,-21 0-16,0 0 0,-21-21 16,0 0-16,22 21 15,-1 0-15,-42 0 31,-1 0-31,1 0 0,0 0 0,-21 0 16,21 21-16,-1-21 0,-20 21 16,0-21-16,21 21 0,-1 0 0,22 0 15,0 1-15,-21 20 0,21-21 16,0 0-16,0 0 0,0 1 0,0-1 16,0 0-16,0 0 0,0 0 15,21-21-15,1 0 0,-1 0 16,0 0-16,0 0 0,21 0 15,-20 0-15,20-21 0,-21 0 0,21 0 16,1 0-16,-1-1 0,0 1 0,-20 0 16,20 0-16</inkml:trace>
  <inkml:trace contextRef="#ctx0" brushRef="#br0" timeOffset="103226.92">6075 10456 0,'-43'22'31,"43"-1"-31,-21 0 16,21 21-16,0 1 0,0-22 0,0 21 15,-21 0-15,0 22 0,21-22 16,0 1-16,0-22 0,-21 21 16,21-21-16,-21 43 15,21-43-15,0 0 0,21-21 31,0 0-31</inkml:trace>
  <inkml:trace contextRef="#ctx0" brushRef="#br0" timeOffset="103619.14">6159 10922 0,'0'21'0,"22"-21"16,-1 0 0,0 0-16,0 0 0,0-21 15,0 0-15,1 21 16,-22-21-16,21 21 0,0-21 0,0-1 16,0 1-16,22 0 15,-43 0-15,0 0 0,-22 21 16,1 0-16,0 0 0,0 0 15,0 0-15,0 0 0,-1 0 16,1 0-16,0 0 0,21 21 0,-21 21 16,21-21-16,-21 1 0,21-1 15,0 0-15,0 0 16,0 0-16,0 0 0,0 1 0,0-1 16,21 0-16,0-21 15,0 0-15,0 0 0,1 0 16,-1 0-16,0 0 0,0 0 15,0-21-15,22 21 0,-22-21 0,0 21 16,0-22-16,0 1 0</inkml:trace>
  <inkml:trace contextRef="#ctx0" brushRef="#br0" timeOffset="103870.52">6689 10710 0,'0'22'16,"-43"-1"-16,43 0 15,0 0-15,0 0 0,0 0 16,0 1-16,0-1 0,0 0 16,0 0-16,0 0 0,-21-21 0,21 21 15,0 1 1,-21-22 15,21-22-15,0 1-16,0 0 15,0 0-15,0 0 0,21 0 16,0-1-16,0 1 0,1-21 0</inkml:trace>
  <inkml:trace contextRef="#ctx0" brushRef="#br0" timeOffset="104271.12">6921 10647 0,'0'0'16,"22"0"-16,-22 21 0,21 0 16,-21 0-16,21 1 15,-21-1-15,0 0 0,0 0 16,0 0-16,0 0 0,0 1 0,0-1 15,0 0-15,0 0 0,0 0 0,0 0 16,0 1-16,0-1 31,-21-21-31,21-21 16,0-1 0,0 1-16,0 0 15,21 0-15,-21-21 0,21 20 0,0 1 16,0 0-16,1-21 0,-1 21 15,0-1-15,21 1 0,-21 0 0,1 0 16,-1 21-16,21 0 0,-21 0 16,0 0-16,1 0 0,-1 0 0,0 0 15,0 21-15,-21 0 16,0 0-16,0 1 0,0-1 16,0 0-16,0 0 0,0 0 0,0 0 15,0 1-15,0 20 16,0-21-16,-21-21 15,21 21 1,0-42 15,0 0-31,21 0 0</inkml:trace>
  <inkml:trace contextRef="#ctx0" brushRef="#br0" timeOffset="104690.74">7662 10795 0,'21'0'31,"1"0"-15,-1 0-16,0 0 0,0 0 16,0-21-16,0 21 0,1-21 15,-1 0-15,0 21 0,-21-22 16,0 1-16,21-21 15,-21 21-15,0 0 0,0-1 16,-21 22-16,-21-21 16,20 21-16,1 21 15,0-21-15,0 22 0,0-22 0,0 21 16,21 0-16,0 0 0,-22 0 0,22 0 16,0 1-16,0-1 0,0 0 0,0 0 15,0 0-15,0 0 16,0 1-16,22-22 0,-1 0 15,0 0-15,0 21 0,0-21 16,0 0-16,1 0 0,-1 0 16,21 0-16,-21 0 0,0 0 0,22-21 0,-22 21 15,42-22-15,-41 1 16,20 0-16,-21 21 0,0-21 16,0 0-16,1 0 0,-1-1 0,0 1 15,-21 0-15,21 0 0</inkml:trace>
  <inkml:trace contextRef="#ctx0" brushRef="#br0" timeOffset="105134.26">8276 10605 0,'0'-43'15,"0"86"1,-21-65 0,21 44-16,-21-22 0,21 42 15,0-21-15,0 0 0,-21 0 16,21 1-16,0-1 16,0 0-16,0 0 0,0 0 15,0 0 1,0 1-16,-22-22 47,22-22-47,0 1 0,0 0 15,0 0-15,0 0 16,0 0-16,22-1 0,-1-20 0,0 21 16,0-21-16,0-1 0,0 22 0,1-21 15,41-1 1,-42 22-16,0 0 0,1 0 0,-1 21 15,0 0-15,0 0 0,0 0 0,0 21 16,1 0-16,-22 0 0,0 1 16,0-1-16,0 0 0,0 0 0,0 0 15,0 22-15,0-22 0,0 0 0,0 0 16,0 0-16,0 0 0,0 1 16,0-1-16,0 0 0,-22-21 0,22 42 15,-21-42 1,21-21 15,21 0-15,1 0-16,-1 0 15</inkml:trace>
  <inkml:trace contextRef="#ctx0" brushRef="#br0" timeOffset="105454.65">8953 10075 0,'0'0'0,"0"-21"0,-21 42 32,21 1-17,0-1-15,-21 0 0,21 0 0,-21 21 16,21-20-16,0-1 0,0 21 16,0-21-16,-21 22 0,21-1 15,-21 0-15,21-21 0,0 22 0,0-1 16,-22-21-16,22 0 0,0 22 0,-21-22 15,21 0-15,0 0 0,0 0 16,0 1-16,0-1 0,21-21 16,1 0-16,-1 0 15,0 0-15,0 0 16,0 0-16,0 0 0,1-21 16,-1 21-16,0-43 0,0 22 15,0 0-15,0 21 16,1-21-16,-22 0 0</inkml:trace>
  <inkml:trace contextRef="#ctx0" brushRef="#br0" timeOffset="105702.87">8869 10329 0,'0'0'0,"-21"0"0,42 0 46,21 0-46,-21 0 0,0-21 0,1 21 16,41 0-16,-21-21 16,-20 21-16,20-21 0,-21 21 15,0 0-15,0 0 0,1-21 16,-44 21 0,1 0-1,0 0-15,0 0 0,0 0 16,-22 0-16,22 0 0</inkml:trace>
  <inkml:trace contextRef="#ctx0" brushRef="#br0" timeOffset="106295.77">6710 10710 0,'0'-21'31,"21"21"-15,0 0-16,0 0 16,0 0-16,1 0 0,-1 0 15,0 0 1,0-21 0</inkml:trace>
  <inkml:trace contextRef="#ctx0" brushRef="#br0" timeOffset="107446.9">13420 9208 0,'-22'0'0,"1"0"15,21-22-15,-21 1 16,0 0 0,21 0-1,0 0-15,0 0 0,0-1 16,21 1-16,0 0 0,0 21 16,1-21-16,20 0 0,-21 0 0,0 21 15,22-22-15,-22 1 0,21 21 16,-21 0-16,0 0 0,22 0 15,-22 0-15,0 21 0,0 1 0,22 41 16,-22-42-16,-21 22 0,0-22 16,0 21-16,0-21 0,0 0 0,0 22 15,0-22-15,-21 0 0,-1 0 16,1-21-16,0 21 0,21 1 16,-21-22-16,0 0 15,0 0-15,21-22 16,0 1-1,0 0-15,0 0 0,0 0 16,0 0-16,0-1 0,0-20 0,21 21 16,0-21-16,0 20 0,0-20 15,-21 21-15,21 0 0,22 0 0,-22-1 16,0 1-16,0 0 0,0 0 16,1 21-16,-1 0 0,0 0 15,0 0-15,0 0 0</inkml:trace>
  <inkml:trace contextRef="#ctx0" brushRef="#br0" timeOffset="107815.27">14203 9165 0,'0'0'0,"21"0"16,0 0-1,0 0-15,0 0 0,1-21 16,-1 0-16,0 21 0,0-21 15,0 0-15,0-1 0,1 1 0,-1-21 16,21 0-16,-42 20 0,0 1 16,0 0-16,0 0 15,0 0-15,-21 21 16,0 0-16,0 0 0,-1 21 16,1 0-16,0 0 0,0 0 15,0 1-15,0 20 0,-1-21 0,22 21 16,0-20-16,-21 20 0,21-21 15,0 21-15,0-20 0,0-1 16,0 0-16,0 0 0,21 0 0,1-21 16,-1 0-16,0 0 15,21 0-15,-21 0 0,1 0 0,20 0 16,-21-21-16,21 0 0,1 21 16,-22-21-16,21 0 0,-21-1 0,22-20 15,-22 21-15</inkml:trace>
  <inkml:trace contextRef="#ctx0" brushRef="#br0" timeOffset="108046.76">15071 8551 0,'-43'0'31,"43"22"-31,-21-1 0,21 0 16,-21 21-16,0-21 0,21 22 15,-21-22-15,21 21 16,0 1-16,0-1 0,-22 43 15,1-43-15,21-21 0,-21 21 0,21-20 16,0 20-16,0-21 0,0 0 16,0 0-16,0 1 0,0-1 15,21-42 17,0-1-32</inkml:trace>
  <inkml:trace contextRef="#ctx0" brushRef="#br0" timeOffset="108139.57">14774 8975 0,'0'0'0,"-21"-21"15</inkml:trace>
  <inkml:trace contextRef="#ctx0" brushRef="#br0" timeOffset="108251.41">14859 8954 0,'85'-22'16,"-64"22"-16,21 0 15,-21-21-15,22 21 0,20-42 16,-21 42-16,1-21 0,41 0 16,-41-1-16</inkml:trace>
  <inkml:trace contextRef="#ctx0" brushRef="#br0" timeOffset="109378.57">15494 8763 0,'-21'0'16,"0"21"-1,21 0-15,-22 1 16,22-1-16,-21 0 0,21 0 0,-21 0 16,21 0-16,0 22 0,0-22 15,0 0-15,-21 0 0,21 22 0,0-22 16,0 0-16,0 21 16,21-21-16,-21 1 0,21-22 15,0 0-15,1 0 16,-1 0-16,0 0 0,0 0 0,21 0 15,-20 0-15,-1 0 0,0-22 16,0 1-16,21 0 0,-20 0 0,-1 0 16,0 0-16,0-1 0,-21-20 0,21 21 15,0-21-15,-21-1 0,0 22 16,22-21-16,-22 21 0,0-1 0,21 1 16,-21 0-16,0 0 15,-21 42 1,21 0-16,-22 0 15,22 1-15,-21-1 0,21 0 16,0 21-16,0-21 0,0 22 16,-21-22-16,21 0 0,0 0 0,0 0 15,0 1-15,0-1 0,0 0 16,0 0-16,0 0 0,21-21 16,0 0-16,1 0 15,-1 0-15,0 0 0,0 0 0,21 0 16,-20-21-16,-1 0 0,21 21 0,-21-21 15,22 0-15,-1-1 0,-21 1 16,21 0-16,-20-21 0,20 21 0,-21-1 16,0-20-16,-21 21 0,0 0 15,0 0-15,0-1 0,0 1 0,0 0 16,-21 21-16,0 0 0,0 0 16,0 0-16,-1 0 0,1 0 15,0 0-15,0 21 0,0 0 0,21 1 16,0-1-16,0 21 0,0-21 15,21 0-15,0 1 0,0-1 16,0 0-16,1 0 0,-1-21 0,0 21 16,21 22-16,-21-43 0,1 0 15,20 0-15,-21 0 0,0 21 16,0-21-16,1 0 0,-1 0 0,0 0 16,0 0-16,0 0 0,0-21 15,1 21-15,-1-22 0,0 22 16,0-21-16,0 0 0,22 0 15,-22 0-15,-21 0 0,0-1 0,0 1 16,21-21-16,-21 21 0,0 0 16,0-1-16,0 1 0,0 0 15,0 42 1,0 0 0,0 1-16,-21-1 0,21 0 0,0 0 15,0 0-15,-21 0 0,21 1 16,0-1-16,-22 0 0,22 0 0,-21 0 15,21 0-15,0 1 0,0-1 0,0 0 16,-21-21-16,21 21 16,-21-21-1,21-21 17,0 0-32,0 0 0,0-1 15,0 1-15,0 0 0,21-21 16,0 21-16,0-22 0,1 1 0,-1 21 15,0-22-15,64-41 16,-64 63-16,21 21 0,-21-22 16,22 22-16,-22 0 0,21 0 0,-21 0 15,0 22-15,1-1 0,-1 0 0,-21 21 16,0-21-16,0 22 16,0-22-16,0 21 0,0-21 0,0 1 15,-21 20-15,-1-21 0,22 0 0,0 0 16,-21 1-16,21-1 0,-21 0 15,21 0-15</inkml:trace>
  <inkml:trace contextRef="#ctx0" brushRef="#br0" timeOffset="109902.31">18055 8488 0,'0'0'0,"0"-21"0,0 0 16,0-1 15,0 44-15,0-1-1,-21 0-15,21 0 0,-21 0 0,0 0 16,21 22-16,0-1 16,-22 0-16,22-20 0,-21 20 0,21 0 15,0 1-15,0-1 0,-21-21 0,21 21 16,0-20-16,0-1 0,-21 0 15,21 21-15,0-21 0,0 1 16,0-44 15,0 1-31,0 0 16</inkml:trace>
  <inkml:trace contextRef="#ctx0" brushRef="#br0" timeOffset="110627.28">17716 8827 0,'0'-22'0,"0"44"0,22-44 32,-1 1-32,0 21 15,21-21-15,-21 21 0,1 0 0,20-21 16,0 21-16,1-21 0,-1 0 0,0 21 16,1-22-16,20 22 0,-21-21 15,1 21-15,-1 0 0,0 0 0,-20-21 16,-1 21-16,0 0 0,-21 21 31,-42-21-31,20 21 16,1-21-16,21 43 0,-21-22 0,21 0 15,0 0-15,0 0 0,-21 1 16,21-1-16,0 0 0,0 0 0,0 0 16,0 0-16,0 1 0,0-1 15,0 0-15,21 0 16,0-21-16,0 0 15,1 0-15,20 0 0,-21 0 16,0 0-16,0-21 0,22 0 0,-22 21 16,0-21-16,21-1 0,-20 1 0,-1 0 15,0 0-15,21-21 16,-42 20-16,0 1 0,0 0 16,0 0-16,0 0 0,0 0 15,0-1 1,0 44-1,0-1-15,0 0 16,0 0-16,-21 21 16,21-20-16,-21-1 0,21 21 0,0-21 15,0 22-15,-21-1 0,21-21 16,-21 21-16,21 1 0,-22-1 0,22-21 16,0 22-16,-21-1 0,21-21 15,-21 21-15,21-20 0,0-1 16,-21 21-16,21-21 0,0 22 15,0-22-15,0 0 0,-42 0 16,20-21-16,1 21 16,0-21-16,0 0 0,0 0 0,-22 0 15,22 0-15,-21-21 0,21 21 0,-22-21 16,22 21-16,-21-21 0,21 0 16,0-1-16,-1 22 0,1-21 0,21 0 15,0 0-15,0 0 16,21 0-1,1-1-15,-1 22 16,42-21-16,-20 0 0,-1 0 16</inkml:trace>
  <inkml:trace contextRef="#ctx0" brushRef="#br0" timeOffset="110929.15">18944 8742 0,'0'0'0,"0"-21"0,0 42 47,0 0-47,0 21 16,0-20-16,0-1 0,0 21 16,0 0-16,0 1 0,0-22 0,0 21 15,0 1-15,-21-1 0,21 0 16,-21-21-16,21 22 0,0-22 0,0 21 15,0-21-15,-21 1 0,21 20 0,0-21 16,0 21-16,0-20 16,0-1-16,21-21 31,-21-21-31,0-1 16,21 1-16,-21 0 0</inkml:trace>
  <inkml:trace contextRef="#ctx0" brushRef="#br0" timeOffset="111243.26">18965 8932 0,'0'0'0,"0"-21"16,0-106-1,0 106-15,0 0 16,21 0-16,-21 0 0,22 21 16,-1-22-16,0 1 0,21 21 15,-21-21-15,22 21 0,-1 0 0,0-21 16,-20 21-16,20 0 0,0 0 0,-21 0 15,1 21-15,-1 0 0,0-21 16,-21 43-16,0-22 0,0 0 16,0 0-16,-21 21 0,-22-20 0,22-1 15,-21 21-15,21-21 0,-22 0 16,22 1-16,-21-1 0,0 0 0,20-21 16,22 21-16,-42-21 15,21 21-15,0-21 0,0 0 0,-1 0 16,22-21-1,0 0-15,22 21 16,-1-21-16,0 0 0,0 21 0</inkml:trace>
  <inkml:trace contextRef="#ctx0" brushRef="#br0" timeOffset="111615.63">19516 8848 0,'21'-21'15,"0"-1"1,0 22 0,0-21-16,0 21 0,1-21 0,-1 21 15,0-21-15,0 0 0,0 21 0,0-21 16,1-1-16,-1 22 0,0-21 16,-21 0-16,0 0 15,-21 21 1,0 0-1,-1 0-15,1 0 0,0 0 0,-21 0 16,21 21-16,-1 0 0,1 0 0,0 1 16,0 20-16,21-21 0,0 0 15,-21 22-15,21-22 0,0 0 0,0 42 16,0-41-16,0-1 0,21 0 16,-21 0-16,21-21 15,0 0-15,0 0 0,22 0 16,-22 0-16,0 0 0,0 0 0,0-21 15,22 21-15,-1-21 0,-21 0 16,22 21-16,-22-22 0</inkml:trace>
  <inkml:trace contextRef="#ctx0" brushRef="#br0" timeOffset="111930.53">21082 8467 0,'0'0'0,"0"21"32,0 0-17,0 0-15,0 0 0,-21 1 16,21-1-16,-21 0 0,21 0 15,-22 21-15,22-20 0,0-1 0,0 0 16,-21 0-16,21 0 0,-21 0 16,21 1-16,0-1 0,0 0 0,0 0 15,21-21 17,0 0-32,1-21 0</inkml:trace>
  <inkml:trace contextRef="#ctx0" brushRef="#br0" timeOffset="112307.24">21590 8488 0,'0'0'0,"-21"0"32,0 0-32,-1 0 15,1 0-15,0 0 0,0 21 16,0 0-16,21 0 15,0 1 1,0-1-16,21 0 16,0-21-16,0 0 15,0 21-15,1-21 0,-1 21 0,0-21 16,0 0-16,0 21 0,0 1 16,1-1-16,-22 0 15,0 0-15,0 0 0,0 0 16,-22-21-16,1 22 15,0-22-15,0 0 0,0 21 0,-22 0 16,22-21-16,0 0 0,-21 0 16,21 0-16,-1 0 0,1 0 15,0 0-15,0 0 0,0 0 16,21-21-16,-21 21 0,21-21 16,0-1-16</inkml:trace>
  <inkml:trace contextRef="#ctx0" brushRef="#br0" timeOffset="112660.09">21103 8276 0,'0'0'0,"-21"0"16,42 0-16,-42 0 15,42-21 32,0 21-31,-21-21-16,-21 21 31,0 0-15,0 0-16,0 0 0,-1 0 15,1 21-15,21 0 0,-21-21 16,0 21-16,0 1 0,42-22 0,-21 21 16,0 0-1,0 0 1</inkml:trace>
  <inkml:trace contextRef="#ctx0" brushRef="#br0" timeOffset="113691.05">13991 10266 0,'0'0'0,"0"-21"0,0-43 15,0 43 1,21 0-16,-21 0 0,21 0 0,-21-1 16,22 1-16,-1 21 15,-21 21 1,-21 1 0,-1-1-16,22 21 0,-21-21 0,0 22 15,0-1-15,21 0 0,-21 22 16,0-22-16,-1 0 0,-20 64 15,21-63-15,0-1 0,-22 21 16,22-41-16,-21-1 0,21 0 0,0 0 16,-1 0-16,1-21 0,0 0 15,0 0-15,0 0 0,0 0 0,-1 0 16,1 0-16,0 0 0,0-21 16,21 0-16,-21 0 0,21 0 0,0-1 15,0-20-15,0 21 0,0-21 0,0-1 16,0 1-16,0 0 0,0 20 15,0-62-15,21 63 0,0-1 16,-21 1-16,21 0 16,0 21-16,1 0 0,-1 21 15,0-21-15,-21 21 0,21 1 16,0 20-16,-21-21 0,21 0 16,1 22-16,-1-1 15,0 0-15,0-21 0,0 22 0,0-22 16,1 0-16,20 21 15,-21-42-15,0 22 16,0-22-16,1 0 0,-1 0 0,0 0 16,0 0-16,21 0 0,-20-22 0,-1 1 15,21 0-15,-21 21 0,0-21 0,22 0 16,-22 0-16,0-1 0,0 1 0,-21 0 16,0 0-16,21-21 0,-21 20 15,0 1-15,0 0 0,22 21 16,-22 21-1,0 0-15,-22 22 16,22-22-16,-21 0 0,21 0 0,-21 22 16,21-22-16,-21 0 0,21 0 15,0 0-15,0 0 0,-21 1 0,21-1 16,0-42 15</inkml:trace>
  <inkml:trace contextRef="#ctx0" brushRef="#br0" timeOffset="113794.99">14414 10266 0,'0'0'0,"0"-21"0</inkml:trace>
  <inkml:trace contextRef="#ctx0" brushRef="#br0" timeOffset="113946.26">14690 10456 0,'42'0'15</inkml:trace>
  <inkml:trace contextRef="#ctx0" brushRef="#br0" timeOffset="114314.77">14817 10456 0,'21'-21'0,"-42"42"0,63-42 0,-42 0 16,0 0-16,0 0 15,0 0-15,-21 21 16,0 0-16,-1 0 16,1 0-16,0 0 0,0 0 15,0 0-15,0 0 0,-1 21 0,22 0 16,0 0-16,0 0 15,0 0-15,0 1 0,0-1 16,0 0-16,22-21 0,-1 21 0,0 0 16,0-21-16,0 21 0,0-21 15,1 22-15,-1-1 0,-21 0 16,21 0-16,-21 0 0,0 0 16,0 1-16,-21-1 15,-22 0-15,22-21 16,0 0-16,0 0 0,0 21 15,0-21-15,-1 0 0,-41 0 16,42 0-16,0 0 0,-22 0 16,22 0-16,21-21 0,0 0 15,-21 21-15,21-21 0,0-1 0,0 1 16,0 0-16,0-21 16,0 21-16,21 21 0,-21-22 15,21 1-15</inkml:trace>
  <inkml:trace contextRef="#ctx0" brushRef="#br0" timeOffset="114586.16">15367 10139 0,'0'21'31,"-21"0"-31,0 0 16,-1 1-16,1 20 0,21 0 16,-21 1-16,0-1 0,0-21 0,21 21 15,0 1-15,-21-1 0,21-21 0,0 22 16,0-22-16,0 0 0,0 0 16,0 21-1,21-42 1,0 0-16</inkml:trace>
  <inkml:trace contextRef="#ctx0" brushRef="#br0" timeOffset="114813.76">15113 10435 0,'0'-21'15,"21"21"1,0 0-16,0 0 0,1 0 16,-1-21-16,0 21 0,21 0 0,-21 0 15,1 0-15,-1 0 0,21 0 16,-21-21-16,0 21 0,1 0 16,-1 0-16,0 0 0,0-21 15,21 21-15</inkml:trace>
  <inkml:trace contextRef="#ctx0" brushRef="#br0" timeOffset="115234.65">16341 10181 0,'0'0'0,"42"0"0,-63 0 16,-22 21-1,22-21-15,0 22 0,-21-1 16,-1 21-16,22-21 0,-21 0 0,0 22 16,-1-22-16,1 0 0,-22 43 15,22-43-15,21 0 0,-43 21 16,43-42-16,0 21 16,0-21-16,21 22 0,-21-22 15,21-22 1,0 1-16,0 0 15,21 21-15,0-21 16,0 21-16,0 0 0,1 0 16,-1 0-1,0 21-15,0-21 0,0 21 0,0 0 16,22 1-16,-22-22 0,0 21 0,21 0 16,-20 0-16,20-21 0,-21 21 15,0-21-15,0 0 0,1 21 0,-1-21 16,0 0-16,0 0 0,0 0 15,0 0-15,1-21 16</inkml:trace>
  <inkml:trace contextRef="#ctx0" brushRef="#br0" timeOffset="115759.77">17018 10054 0,'0'0'0,"0"-21"0,-21 0 15,21 0-15,-21 21 16,21-21-16,-22 21 15,1 0 1,21 21-16,0 21 0,0-21 16,-21 0-16,21 22 15,0-1-15,0 0 0,-21 1 0,21 20 16,0-20-16,-21-1 0,21 0 0,0 1 16,-21 41-16,21-41 15,0-22-15,-22 0 0,22 0 0,0 0 16,0 0-16,0 1 15,22-44 1,-1 22-16,0-21 16,21 0-16,-21-21 0</inkml:trace>
  <inkml:trace contextRef="#ctx0" brushRef="#br0" timeOffset="116001.27">17378 10287 0,'21'-21'0,"-42"42"0,42-63 16,-42 42-1,0 21-15,-1 0 16,1-21-16,0 21 0,-21 0 0,21 22 16,-1-22-16,-20 0 0,21 21 15,-21 1-15,20-22 0,1 0 16,0 0-16,0 0 0,0 1 16,21-1-16,-21 0 15,21-42 16,21 0-31,0-1 0,-21 1 0,21 0 16,0 0-16,0 0 0,1-22 16,-1 22-16</inkml:trace>
  <inkml:trace contextRef="#ctx0" brushRef="#br0" timeOffset="116181.27">17293 10287 0,'64'-21'16,"-43"21"-16,-127 21 0,127-21 0,85-21 0,-85 21 0,43 21 15,-43 0-15,0 0 0,0 1 16,0-1-16,0 0 0,-21 21 15,22-21-15,-22 1 0,21-1 0,-21 21 16,21-21-16,-21 0 0,0 1 16,0-1-16,21-21 15,0 0 1,0 0-16,1 0 16,-22-21-16,0-1 0,21 1 0</inkml:trace>
  <inkml:trace contextRef="#ctx0" brushRef="#br0" timeOffset="116403.91">17822 10033 0,'0'0'16,"0"-21"-16,0 0 0,0 0 0,0-1 15,0 44 17,0-1-32,0 0 0,0 21 0,0-21 15,0 22-15,0-1 0,0 0 0,-21 1 16,21-1-16,-21 0 0,21 1 15,-21-22-15,21 21 0,0 1 0,0-22 16,-21 42-16,21-42 0,-22 1 16,22-1-1</inkml:trace>
  <inkml:trace contextRef="#ctx0" brushRef="#br0" timeOffset="116786.77">17970 10351 0,'22'0'16,"-1"0"0,0 0-16,0-22 0,0 22 15,0 0-15,1-21 0,20 0 16,-21 21-16,0-21 0,22 0 0,-22 21 15,0-21-15,0 21 0,0-22 0,-21 1 16,0 0 0,-21 21-16,0 0 15,0 0-15,0 0 0,-1 21 0,1-21 16,-21 21-16,21 1 0,0-1 16,-1 21-16,1-21 0,0 22 0,0-22 15,21 21-15,-21-21 0,21 22 16,0-22-16,0 0 0,0 0 15,0 0-15,0 0 0,63 1 16,-42-22-16,1 0 16,-1 0-16,0 0 0,21 0 0,1-22 0,-1 22 15,0-21-15,1 0 0,-1 0 16,0 0-16,1 0 0</inkml:trace>
  <inkml:trace contextRef="#ctx0" brushRef="#br0" timeOffset="117251.18">18754 10054 0,'0'0'0,"-22"-21"32,1 21-32,21 21 15,-21-21-15,21 21 0,-21 1 0,21 20 16,0-21-16,0 0 0,-21 22 16,21-22-16,-21 21 0,21 0 0,0-20 15,0 20-15,-22-21 0,22 21 16,-21-20-16,21-1 0,0 0 15,0 0-15,0 0 0,0 0 16,0-42 15,0 0-15,0 0-16,0 0 0,0 0 0,21-22 16,1 22-16,-1-21 0,0 21 15,0-22-15,0 22 0,22 0 0,-22-21 16,21 20-16,-21 22 0,0-21 15,22 21-15,-22-21 0,21 21 16,1 21-16,-22 0 0,0-21 16,0 22-16,0-1 0,-21 21 15,0-21-15,0 22 0,0-1 16,-21-21-16,0 0 0,0 0 0,0 1 16,-1-1-16,1 0 0,-21 0 15,21-21-15,0 21 0,-22-21 16,22 0-16,-21 0 0,21 0 0,-1 0 15,1 0-15,21-21 16,0 0-16,0 0 16,21 0-16</inkml:trace>
  <inkml:trace contextRef="#ctx0" brushRef="#br0" timeOffset="117802.89">19473 10118 0,'21'0'15,"1"0"1,-1 0-16,0-21 0,-21-1 16,21 22-16,0-21 0,0 21 0,1-21 15,-1 21-15,-21-21 0,21 0 16,0 21-16,-21-21 0,0-1 15,-21 22 1,0 0 0,-22 0-16,22 0 0,0 22 0,-21-1 15,21-21-15,-1 21 0,1 0 16,0 0-16,0 0 0,21 1 16,0-1-16,0 0 0,0 0 0,0 0 15,21-21 1,0 0-16,0 0 0,1 0 0,-1 0 15,0 0-15,0 0 0,0 0 0,0 0 16,1 0-16,-1-21 0,0 21 16,-21-21-1,-21 21 1,0 0-16,-1 0 16,1 21-16,-21 0 0,21-21 0,0 21 15,-1 1-15,1-1 0,0 0 16,0 21-16,0-21 0,0 1 15,-1 20-15,1-21 0,21 0 0,0 0 16,0 1-16,0-1 0,0 0 0,21 0 16,1-21-16,20 0 15,-21 0-15,0 0 0,22 0 0,-22-21 16,21 21-16,0-21 16,1 0-16,-22-1 0,21 22 0</inkml:trace>
  <inkml:trace contextRef="#ctx0" brushRef="#br0" timeOffset="118062.43">20172 9843 0,'0'0'0,"0"-22"0,-21 22 16,-1 0-16,1 22 16,21-1-16,0 0 0,-21 21 15,21-21-15,-21 1 0,21 20 0,-21 0 16,21-21-16,0 22 0,0-1 15,0-21-15,-21 22 0,21-22 16,0 21-16,-22-21 0,22 43 16,0-43-16,0 0 0,0 0 15,0 0-15,22-21 32,-1-21-17</inkml:trace>
  <inkml:trace contextRef="#ctx0" brushRef="#br0" timeOffset="118419.1">20278 10224 0,'0'0'16,"21"0"-16,0 0 0,0-22 0,0 22 15,0-21-15,1 21 0,-1-42 16,0 21-16,-21-22 16,0 22-16,-21 21 15,0 0-15,-1 0 16,1 0-16,0 0 0,0 21 0,0 1 16,0-1-16,-22 42 15,22-42-15,21 1 16,-21-1-16,21 0 0,0 0 0,0 0 15,0 0-15,0 1 0,0-1 16,0 0-16,21-21 0,0 0 16,0 0-16,1 0 0,-1 0 15,0 0-15,0 0 0,0 0 0,22-21 16,-1 0-16,-21-1 0,21 1 16</inkml:trace>
  <inkml:trace contextRef="#ctx0" brushRef="#br0" timeOffset="119054.99">20722 10033 0,'-42'64'15,"42"-43"-15,0 0 16,-21 0-16,21 0 0,0 0 16,0 1-16,0-1 0,0 0 15,-22 0-15,22 0 0,0 0 16,0 1-16,0-44 47,0 1-32,0 0-15,22 0 16,-22 0-16,21 0 0,0-1 0,0 1 16,-21 0-16,21 0 0,0 0 15,1 0-15,-1-1 0,0 1 0,0 0 16,0 0-16,0 0 0,22 21 15,-22 0-15,0 0 0,0 0 16,0 0-16,1 0 0,-22 21 0,0 0 16,21 0-16,-21 0 0,0 1 15,0-1-15,0 0 0,0 0 16,0 0-16,0 0 16,0 1-16,-21-22 15,21-22 32,0 1-47,0 0 16,21 21-16,-21-21 0,21-21 0,0 20 15,0 1-15,0 0 0,1 0 16,20 0-16,-21 0 0,0-1 0,0 22 16,1 0-16,20-21 0,-21 21 0,0 0 15,0 21 1,-21 1-16,0-1 0,0 0 15,0 0-15,0 21 0,0-20 0,0-1 16,0 0-16,0 0 0,-21 0 16,21 0-16,0 1 0,-21 20 15,0-42-15</inkml:trace>
  <inkml:trace contextRef="#ctx0" brushRef="#br0" timeOffset="119428.25">21548 10097 0,'21'0'31,"0"0"-31,0 0 16,0 0-16,0-22 0,1 22 15,-1-21-15,0 0 16,-21 0-16,0 0 16,0 0-16,0-1 15,-21 22 1,0 0-16,-1 0 16,1 0-16,0 22 0,0-1 0,21 0 15,-21 0-15,0 0 0,21 22 16,-22-22-16,22 0 0,-21 0 15,21 0-15,0 0 0,0 1 16,0-1-16,21-21 16,1 0-16,-1 0 15,0 0-15,21 0 16,-21 0-16,1 0 0,20 0 0,-21 0 16,43-21-16</inkml:trace>
  <inkml:trace contextRef="#ctx0" brushRef="#br0" timeOffset="119867.29">21992 9970 0,'0'0'0,"21"-22"16,-42 44 15,0-1-31,21 0 0,0 0 16,0 0-16,-21 0 0,21 1 0,-21-1 15,21 0-15,-22 0 16,22 0-16,0 0 15,0 1 1,0-44 15,0 1-31,0 0 16,0 0-16,22 0 16,-22 0-16,21-1 0,0-20 0,21 21 15,-21 0-15,22-43 16,-1 43-16,-21 0 0,22 0 15,-22 21-15,0 0 0,21 0 16,-21 21-16,-21 0 16,0 0-16,0 0 0,0 1 15,0-1-15,0 0 0,0 21 0,0-21 0,0 1 16,-21-1-16,21 0 16,0 0-16,-21 0 0,21 0 15,-21-21-15,21 22 16,21-44 15,-21 1-31,21 21 0,0-21 0</inkml:trace>
  <inkml:trace contextRef="#ctx0" brushRef="#br0" timeOffset="120164.04">22754 9631 0,'0'0'0,"0"-21"0,0 0 16,21 21-16,-21-22 0,-21 22 31,0 22-31,21-1 16,-21 0-16,21 21 0,-21-21 15,-1 22-15,22-1 0,-21 0 0,0 1 16,21-1-16,0-21 0,-21 22 16,21-22-16,-21 21 0,21-21 0,0 43 15,0-43-15,0 0 16,0 0-16,21 0 15,0-21 1,0 0-16,0 0 16,1 0-16,-1 0 0,0 0 15,0-21-15,0 0 16,-21 0-16,21 21 0,-21-21 0</inkml:trace>
  <inkml:trace contextRef="#ctx0" brushRef="#br0" timeOffset="120370.67">22542 9864 0,'0'-21'0,"0"42"0,-21-42 0,0 21 16,42 0 31,0 0-47,1 0 0,-1 0 15,0 0-15,0 0 0,0 0 0,0 0 16,1-22-16,-1 22 0,0 0 15,0 0-15,0 0 0,0 0 16,1 0-16,-1-21 0,0 21 0,21 0 16</inkml:trace>
  <inkml:trace contextRef="#ctx0" brushRef="#br0" timeOffset="120775.62">23177 9525 0,'0'0'0,"-21"-21"32,42 42-1,1-21-31,-1 21 0,21-21 16,-21 21-16,0-21 0,1 0 15,20 22-15,-21-22 0,21 0 0,-20 21 16,20-21-16,-21 0 0,0 0 0,0 0 15,1 0-15,-1 0 0,0 0 16,0 0-16,-21 21 31,-21-21-31,0 21 0,0 0 16,-1 0-16,-20 1 0,21 20 0,-21-21 16,-1 21-16,1 1 0,0-1 15,-22 0-15,-21 43 0,43-64 16,0 22-16,21-22 0,-22 0 15,22 0-15,0 0 0,0 0 0,21 1 16,-21-22-16,-1 0 16,1 0-1,0 0 1</inkml:trace>
  <inkml:trace contextRef="#ctx0" brushRef="#br0" timeOffset="121911.17">508 13145 0,'0'0'0,"0"-22"0,0 44 47,0-1-31,0 0-16,21-21 0,0 21 15,0 0-15,1-21 0,-1 0 0,0 21 16,0-21-16,0 0 0,0 0 16,1 0-16,20 0 0,-21-21 15,0 0-15,22 0 0,-22 0 0,21 0 16,-21-22-16,0 22 0,22 0 15,-22-21-15,-21 20 0,0 1 0,0 0 16,0 0-16,0 0 0,0 0 16,0-1-1,-21 22-15,0 0 0,-1 0 16,22 22-16,-21-1 16,21 0-16,0 0 0,0 21 0,-21-20 15,21 20-15,0 0 0,-21-21 16,21 22-16,0-1 0,0 0 0,-21 1 15,21-22-15,-21 21 0,21-21 16,0 43-16,0-43 16,0 0-16,0-42 31</inkml:trace>
  <inkml:trace contextRef="#ctx0" brushRef="#br0" timeOffset="122567.23">677 13314 0,'21'21'15,"1"-21"-15,-1 0 16,0 0-16,0 0 0,0 0 16,22-21-16,-1 0 0,0 0 15,1-1-15,-1 1 0,21 0 0,1 0 16,-1-21-16,1-1 0,42-20 15,-43 20-15,-20 1 0,-1 21 16,-21-21-16,0-1 0,0 22 16,-21-21-16,0-1 15,0 22-15,0 0 16,-21 21-16,0 0 0,0 0 16,0 0-16,0 0 0,21 21 15,0 22-15,0-22 0,-22 21 16,22 0-16,-21 22 0,21-22 0,-21 22 15,21-1-15,0-20 16,-21 20-16,0 1 0,21-1 0,-21 1 16,21-1-16,0 22 0,0 63 15,-22-85-15,22 1 0,-21 21 16,21-22-16,0 1 0,-21-1 16,21 1-16,-21-22 0,21 21 15,-21-20-15,21-1 0,0-21 0,0 22 16,-21-22-16,21 0 0,0 0 15,21-42 1,0 0-16,0 0 0,0-1 16,0-20-16,1 21 0,-1-21 0,0-1 15,21 1-15,-21 0 0,1-1 16,-1 1-16,-21 0 0,0-1 0,0-20 16,0 20-16,-21 1 0,-1 0 15,-20-1-15,0 22 0,-1 0 16,1-21-16,0 42 0,-1-21 15,1 21-15,0 0 0,-1 0 16,22 0-16,0 0 0,21-22 31,21 22-31,0-21 16,22 0-16,-1 21 0,0-21 16,22-21-16,-22 20 0,22 1 15,20 0-15,-20-21 0</inkml:trace>
  <inkml:trace contextRef="#ctx0" brushRef="#br0" timeOffset="123162.17">2900 12869 0,'-64'0'16,"128"0"-16,-149 22 15,85-1-15,-21-21 16,42 0 15,-21-21-31,21-1 16,0 1-16,1 21 0,-1-21 0,0 0 16,0 0-16,0 0 15,-21-1-15,0 1 0,0 0 0,0 0 16,0 0-1,-21 21-15,0 0 0,-21 0 16,20 0-16,1 21 0,-21-21 16,0 21-16,20 0 0,1 22 0,-21-22 15,42 0-15,-21 21 0,21-21 16,0 22-16,0-22 0,0 0 16,21-21-16,-21 21 0,21-21 15,0 0-15,0 0 0,1 0 16,-1 0-16,0 0 0,0 0 15,0 0-15,0 0 0,1 0 16,-1-21-16,-42 21 31,-1 21-31,1 0 16,0 1-16,-21-1 0,21 0 0,-22 0 16,22 21-16,-21-20 0,21 20 15,-1-21-15,22 0 0,0 22 0,0-22 16,0 0-16,0 0 0,0 0 15,0 0-15,22-21 16,-1 0-16,0 0 0,21 0 0,-21 0 16,22 0-16,-1 0 0,-21-21 15,22 0-15,-1 0 0,-21-21 16,21 20-16,1-20 0</inkml:trace>
  <inkml:trace contextRef="#ctx0" brushRef="#br0" timeOffset="123392.11">3344 12552 0,'0'0'16,"0"-21"-16,-21 21 0,0 0 16,0 21-16,21 0 15,0 0-15,0 22 0,0-1 0,0 0 16,-21 1-16,21 84 16,0-85-16,-22 21 0,22-20 15,-21-1-15,21 22 0,0-22 16,0-21-16,0 21 0,0-20 0,0-1 15,0 0-15,0 0 0,0 0 16,21-21 0,1 0-16,-1 0 15,-21-21-15</inkml:trace>
  <inkml:trace contextRef="#ctx0" brushRef="#br0" timeOffset="123767.06">3450 13166 0,'21'0'16,"0"0"0,1 0-1,-1 0-15,0-21 0,0 21 0,0-22 16,0 22-16,1-21 0,-1 0 16,0 0-16,0 21 0,0-21 0,-21 0 15,0-1-15,0-20 0,0 21 16,0 0-16,0 0 0,0-1 0,-21 1 15,0 21-15,0 0 16,0 0-16,-1 0 0,1 21 16,0 1-16,0 20 0,0-21 15,0 21-15,21-20 0,0 20 0,-22 0 16,22 1-16,0-22 0,0 0 16,0 21-16,0-21 0,22 1 0,-1-1 15,21-21-15,-21 0 0,0 0 16,1 0-16,20 0 0,0 0 15,-21 0-15,22-21 0,-1-1 0,-21 1 16,22 0-16,-22 0 0,21 0 16,-21 0-16,0-1 0,-21-20 15,0 21-15,22-21 0</inkml:trace>
  <inkml:trace contextRef="#ctx0" brushRef="#br0" timeOffset="124367.25">4022 12869 0,'0'-42'15,"0"106"-15,0-86 0,0 1 16,0 42-16,0 1 0,0-1 0,0 0 15,0 21-15,0 1 0,0-22 16,0 21-16,0-21 0,0 0 0,0 22 16,0-22-16,0 0 0,0 0 15,0 0-15,0 1 0,0-1 16,0-42 31,0-1-47,0 1 15,21 0-15,-21 0 0,0-21 0,21 20 16,0-20-16,-21 0 0,21 21 16,-21-22-16,21 22 0,1 0 0,-22 0 15,21 0-15,0-1 0,0 22 16,0 0-16,-21 22 0,21-1 16,1 21-16,-22-21 0,21 0 15,-21 1-15,0 20 0,0-21 16,0 0-16,0 0 0,21 1 0,-21-1 15,0 0-15,0 0 0,0 0 16,21-42 31,0 0-47,0 0 0,-21-22 16,22 22-16,-1-21 0,0 0 15,0 20-15,0-20 0,0 0 0,22-1 16,-22 22-16,0 0 15,0 0-15,0 0 0,22 21 16,-22 0-16,0 0 0,-21 21 0,0 0 16,21 0-16,-21 22 0,0-22 15,0 21-15,0-21 0,0 22 0,0-22 16,0 0-16,0 0 0,0 21 16,0-20-16,0-1 0,0 0 15,0 0 1,21-21-16,1 0 15,-1-21 1,0 0-16,0 21 0</inkml:trace>
  <inkml:trace contextRef="#ctx0" brushRef="#br0" timeOffset="124746.03">4932 13060 0,'21'0'46,"0"0"-30,0 0-16,0-21 16,1 0-16,-1 21 0,0-22 0,0 1 15,0 21-15,0-21 0,-21 0 16,22 0-16,-22 0 0,0-22 16,0 22-16,0 0 0,-22 21 15,1 0 1,0 0-16,0 21 0,21 0 15,-21 0-15,0 1 0,21-1 16,-22 21-16,22-21 0,0 0 16,0 1-16,0-1 0,0 21 15,0-21-15,0 0 0,0 1 16,22-22-16,-1 0 0,0 21 0,0-21 16,0 0-16,0 0 0,22 0 15,-22 0-15,0-21 0,0-1 16,0 22-16,22-21 0,-22 0 15,0 0-15,0 0 0,-21-43 16,21 22-16,-21 21 0,22-22 0</inkml:trace>
  <inkml:trace contextRef="#ctx0" brushRef="#br0" timeOffset="125363.07">5419 12827 0,'0'-42'15,"0"63"1,0 0-16,0-21 16,0 21-16,0 0 15,0 22-15,0-22 0,0 0 0,0 0 16,0 0-16,0 1 0,0-1 15,0 0-15,0 0 0,0 0 32,0-42-1,0 0-31,0 0 0,0 0 16,21-22-16,0 22 0,0-21 0,-21-1 15,21 1-15,22 21 16,-22-21-16,0-1 0,42 1 15,-41 21-15,20 0 0,-21 21 16,0 0-16,0 0 0,22 21 16,-22-21-16,-21 21 0,0 21 0,0-21 15,21 1-15,-21 20 0,21-21 16,-21 21-16,0-20 0,21 20 0,1-21 16,-22 0-16,21 0 0,0-21 15,0 22-15,0-1 0,0-21 0,22 0 16,-22 0-16,0 0 0,43-21 15,-43-1 1,0 1-16,0 0 0,0 0 0,-21 0 16,21 0-16,1-22 0,-22 1 0,21 21 15,-21-22-15,0 1 0,0 0 16,21-1-16,-21-41 0,0 63 16,0-22-16,0 22 0,0 0 15,0 42 1,0 0-1,-21 0-15,0 1 0,21 20 16,-22-21-16,22 21 0,0 1 0,0-22 16,0 21-16,0 1 0,0-1 15,0-21-15,0 21 0,0 22 16,0-43-16,0 21 0,0-20 16,0-1-16,0 0 15,22-21-15,-1 0 0,0 0 16,0 0-16,0 0 0,0-21 15,1 0-15,-1-1 0,0 1 16,-21 0-16</inkml:trace>
  <inkml:trace contextRef="#ctx0" brushRef="#br0" timeOffset="125455.02">6138 12700 0,'-42'0'0,"84"0"0</inkml:trace>
  <inkml:trace contextRef="#ctx0" brushRef="#br0" timeOffset="125594.74">6625 12573 0</inkml:trace>
  <inkml:trace contextRef="#ctx0" brushRef="#br0" timeOffset="126360.38">6308 12658 0,'0'0'0,"-22"0"0,44 0 46,-1 0-46,0 0 0,0 0 16,0 0-16,22-21 0,-1 21 16,-21 0-16,21 0 0,-20-22 0,20 22 15,-21 0-15,0 0 0,0 0 16,1 0-16,-1 0 0,0 0 0,-21-21 16,21 21-16,0 0 15,0 0 16,1 21-15,-1-21-16</inkml:trace>
  <inkml:trace contextRef="#ctx0" brushRef="#br0" timeOffset="127014.96">7768 12637 0,'0'0'0,"-21"0"16,0 0-16,0 21 0,-1-21 16,1 0-16,21-21 15,0-1 1,0 1-16,0 0 15,0 0-15,21 21 0,1-21 0,-1 21 16,0 0-16,0-21 0,21 21 16,1-22-16,-22 22 15,21 0-15,-21 0 0,1 0 0,-1 0 16,0 0-16,0 43 0,0-43 16,-21 21-16,0 21 0,0-21 15,0 1-15,0 20 0,0-21 0,0 21 16,0-20-16,-21 20 0,21-21 15,0 0-15,-21 0 0,21 1 0,-21-1 16,0-21-16,21-21 47,0-1-47,0 1 16,0-21-16,0 21 0,21 0 0,-21-22 15,21 22-15,0-21 0,21 21 16,-20-22-16,-1 22 0,21-21 0,-21 21 15,22-1-15,-22 1 0,21 0 16,22 0-16,-22 21 0,-21 0 16,0 0-16,22 21 0,-43 0 0,21 0 15,-21 1-15,0-1 0,0 0 16,0 21-16,0-21 0,0 22 0,-21-22 16,21 21-16,0-21 0,-22 1 15,22 20-15,-21-21 0,21 0 16,-21-21-16,21 21 0,0 1 0,21-44 47,0 1-32,1 0-15</inkml:trace>
  <inkml:trace contextRef="#ctx0" brushRef="#br0" timeOffset="127415.33">9038 12446 0,'0'0'0,"0"-21"16,-21 21 0,0 0-1,0 0-15,-1 0 0,1 21 16,0 21-16,0-20 0,0-1 0,0 21 16,-1-21-16,22 22 0,-21-22 15,0 21-15,0 22 16,21-22-16,0-21 0,0 43 15,21-43-15,0 0 0,0-21 16,1 0-16,-1 0 0,0 0 0,0 0 16,0 0-16,22-21 0,-22 21 15,0-21-15,0-1 0,0 1 0,0-21 16,1 21-16,-1 0 0,0-43 16,-21 22-16,0 21 15,0-22-15,0 22 0,0-21 0,0 21 16,0-1-16,-21 1 0,0 0 0,-1 0 15,1 21-15,0 0 0,0 0 16,-43 0-16,43 0 0,0 0 16,0 21-16,0-21 0,0 21 15,21 0 1,21-21-16</inkml:trace>
  <inkml:trace contextRef="#ctx0" brushRef="#br0" timeOffset="127712.62">9631 12023 0,'0'0'0,"0"21"16,0 0-16,-21 21 15,-1-20-15,1 20 0,21 0 16,-21 1-16,0-1 0,0 0 0,0 43 15,-1-43-15,22 1 0,0-22 16,0 21-16,0-21 16,0 22-16,0-22 0,0 0 0,0 21 15,22-21-15,-1 1 16,0-1-16,0-21 0,0 0 16,0 0-16,1 0 0,-1 0 15,0 0-15,-21-21 0,21-1 16,0 1-16,-21 0 0,21 0 0</inkml:trace>
  <inkml:trace contextRef="#ctx0" brushRef="#br0" timeOffset="127942.68">9440 12404 0,'0'0'0,"21"0"31,1 0-31,-1 0 0,21 0 16,-21-21-16,22 21 0,-1 0 16,0 0-16,-21-22 0,22 22 0,-1 0 15,0-21-15,1 21 0,-1 0 0,-21 0 16,64 0-16,-64 0 0</inkml:trace>
  <inkml:trace contextRef="#ctx0" brushRef="#br0" timeOffset="130190.85">2498 14626 0,'0'0'0,"-22"0"16,-41 64-1,63-43 1,42-21 0,-21 0-1,22 0-15,-1-21 0,0 21 0,22-21 16,-22-22-16,22 22 0,-1-21 16,22-22-16,-22 22 0,-41 21 15,20-22-15,-21 22 16,21 0-16,-42-21 0,22 21 0,-22-1 15,0 1-15,0 0 0,0 0 16,0 0-16,0 0 0,-22 21 0,1-22 16,0 22-16,0 0 15,0 0-15,0 0 0,-1 0 16,1 22-16,0-1 0,0 21 16,21-21-16,-21 22 0,0 20 0,-22 43 15,22-43-15,0 22 16,0-21-16,0-1 0,-1 22 0,1-1 15,0-20-15,21 21 0,0 84 16,0-84-16,0-22 16,0 85-16,0-84 0,0-1 15,21 1-15,-21-22 0,0 0 16,21 1-16,1-1 0,-22-21 0,0 0 16,21 1-16,0-22 0,0 0 15,0 0-15,0-22 0,1 1 0,-1 0 16,0-21-16,0 21 0,0-22 15,0 1-15,1-22 0,-1 22 0,0-21 16,0 20-16,0-20 0,-21-1 16,0 1-16,0-1 0,0 1 15,0-1-15,0 22 0,0-22 0,-42-20 16,21 41-16,-43-20 16,43 42-16,-21 0 0,21 21 15,-22-22-15,22 22 0,0 0 16,0 0-16,-22 0 0,22 0 0,0 0 31,42 0-15,0-21-16,1 0 0,20 21 0,-21-21 15,43-21-15,-22 20 0,0 1 16,1 0-16,-1-42 0,0 41 16,1-20-16,-1 21 0,0 0 0,-21-22 15,22 22-15,-22 21 16,0-21-16,0 0 0,-42 42 47,21 0-47,0 0 0,0 22 15,0-22-15,0 21 0,0-21 0,0 1 16,0 20-16,0-21 0,0 21 0,0-20 16,21 20-16,0-21 0,1 0 15,-1-21-15,0 0 0,0 0 0,43 0 16,-43 0-16,0 0 15,0 0-15,21 0 0,-20-21 0,-1 0 16,0 21-16,0-21 0,0-22 0,22 22 16,-22 0-16,0 0 15,-21 0-15,0-22 0,0 22 0,0-21 16,0 21-16,0 0 0,-21-22 16,0 22-16,-22 0 0,22 0 0,0 0 15,0-1-15,0 22 0,-22 0 16,22 0-16,0 0 0,0 0 0,0 0 15,-1 0-15,22 22 0,-21-1 0,21 0 16,-21 21-16,21-21 0,0 22 16,0-22-16,0 21 0,0 1 15,0-22-15,21 0 0,0 21 0,1-21 16,-1 1-16,0-1 0,0 0 16,0-21-16,0 21 0,22-21 15,-22 0-15,21 0 0,-21 0 0,1 0 16,20 0-16,-21-21 0,21 21 15,1-21-15,-22 0 0,21-1 0,1 1 16,-22 0-16,21 0 0,-21 0 0,22-43 16,-22 43-16,0 0 15,21-43-15,-42 43 0,21 0 16,-21 0-16,0 0 0,-21 42 47,21 0-47,0 0 0,-21 0 15,21 1-15,0-1 0,0 21 16,0-21-16,0 0 0,0 1 0,0-1 16,0 0-16,0 0 0,21 0 15,0-21-15,1 0 16,-1 0-16,0 0 16,0 0-16,0 0 0,0-21 0,1 21 15,-1-21-15,21 0 0,-21 0 0,0-1 16,1 1-16,20 0 0,-21-21 15,0 21-15,-21-1 0,21 1 0,-21-21 16,22 21-16,-22 0 16,0-1-16,0 1 0,0 0 15,0 42 1,0 0 0,-22 1-16,22-1 0,0 21 0,0-21 15,0 22-15,0-22 0,0 0 16,0 21-16,0-21 0,0 1 0,0-1 15,22 0-15,-1-21 16,-21 21-16,21-21 0,0 0 0,0 0 16,0 0-16,1 0 0,20 0 0,-21 0 15,21-21-15,-20 21 0,20-21 16,-21 0-16,21-1 0,-20 1 0,-1 0 16,0 0-16,0-21 0,21-1 15,-42 1-15,22 21 0,-22 0 16,0-1-16,0 1 0,0 0 15,0 0-15,-22 42 32,22 0-32,0 0 0,-21 22 15,21-22-15,0 0 0,0 21 0,0-20 16,-21 20-16,21-21 0,-21 0 16,0 22-16,21-22 0,0 0 15,0 0-15,-21-21 0,21 21 16,-22-21-1,22-21 1,0 0-16,0 0 16,22-22-16,-22 22 0,21 0 15,0-21-15,0 21 0,-21-22 16,21 22-16,0-21 0,1 21 0,20-1 16,-21 1-16,21 0 0,22-21 15,-22 42-15,-21 0 0,22 0 16,-22 0-16,21 0 0,-21 21 0,1 0 15,-1 0-15,0 0 0,-21 22 16,21-22-16,-21 0 0,0 21 16,0-20-16,0-1 0,0 0 0,0 21 15,-21-21-15,0-21 0,21 22 16,-21-1-16</inkml:trace>
  <inkml:trace contextRef="#ctx0" brushRef="#br0" timeOffset="130754.64">6138 14224 0,'0'-21'0,"0"-21"31,0 20-31,0 1 0,-21 21 15,0-21 1,0 21-16,0 0 0,-1 0 16,1 0-16,0 21 0,0-21 0,0 21 15,0 1-15,-1-1 0,1 21 16,0-21-16,0 0 0,0 22 16,0-22-16,21 21 0,0-21 15,0 22-15,0-22 0,0 0 0,0 0 16,0 0-16,21 1 0,0-22 15,0 0 1,0 0-16,0 0 0,1-22 0,-1 1 16,0 0-16,0 0 0,0 0 15,0 0-15,1-22 0,-1-20 16,0 20-16,0 22 0,0-21 0,0-22 16,-21 22-16,22 0 0,-1-1 15,0-20-15,-21 21 0,0-1 0,21-41 16,-21 62-16,0 1 15,0 42 1,0 22-16,0-22 16,0 21-16,-21 1 15,21-1-15,0 0 0,0 1 0,0-1 16,0 0-16,0 1 0,0-22 16,0 21-16,0 0 0,0-20 0,21-1 15,0 21-15,0 0 0,-21-20 16,22-22-16,-1 21 0,0-21 15,0 0-15,0 0 0,0 0 0,1 0 16,-1-21-16,21-1 16,-21 1-16,22 21 0,-22-21 0</inkml:trace>
  <inkml:trace contextRef="#ctx0" brushRef="#br0" timeOffset="131687.75">7514 14012 0,'0'0'0,"0"-84"31,0 63-31,21-1 0,0 1 0,1 0 16,-1 0-16,0 0 0,0 0 16,0 21-16,0 0 15,1 0-15,-22 21 0,21-21 16,-21 21-16,0 0 0,0 21 15,0-20-15,0-1 0,0 0 16,0 21-16,21-21 0,-21 1 0,0-1 16,0 0-16,0 0 15,21-21 1,0 0-16,0 0 16,1 0-16,-1 0 0,0 0 0,0-21 15,0 0-15,22 0 0,-1-22 16,-21 1-16,0 21 0,0 0 15,-21-22-15,0 22 0,22 0 0,-22 0 16,21 0-16,-21-1 0,0 1 16,0 0-16,0 42 15,0 0 1,0 22-16,0-22 16,0 21-16,0 1 0,0-1 0,0 0 15,0 1-15,0-1 16,0 0-16,0 22 0,0-22 0,0 22 15,0-22-15,0 21 0,0 64 16,0-84-16,0 20 0,0-20 16,0 20-16,-21-21 0,-1 1 0,1-1 15,21 0-15,-21-20 0,0 20 16,21-21-16,-21 0 0,-22 0 16,22-21-16,0 0 0,0 0 15,0 0-15,0 0 0,-22 0 16,22-21-16,0 0 0,-21 0 0,-1-43 15,1 22-15,21 21 16,0-21-16,-1-1 0,1 1 16,21 0-16,0-1 0,0 1 0,0 0 15,0-1-15,0 22 0,43-21 16,-22 21-16,0-1 0,21-20 0,1 21 16,-22 0-16,42 0 0,-20-22 15,-1 22-15</inkml:trace>
  <inkml:trace contextRef="#ctx0" brushRef="#br0" timeOffset="132591.66">8530 13780 0,'0'0'0,"-21"-22"16,0 22-1,0 0 1,21 22-16,-22-1 0,22 0 15,-21 0-15,21 0 0,0 0 16,0 22-16,0-22 0,0 0 0,0 0 16,0 22-16,0-22 0,0 0 0,0 21 15,0-21 1,21 1-16,1-22 0,-1 0 16,0 0-16,0 0 0,0 0 15,0 0-15,1 0 0,20-22 0,-21 22 16,21-21-16,-20 0 0,-1 0 15,0 0-15,21-43 16,-21 43-16,-21 0 0,0-43 16,0 22-16,0 21 0,-21-21 15,0 20-15,0 1 0,-21-21 16,20 42-16,-20 0 0,21 0 16,-21 0-16,20 0 0,-20 21 15,21 0-15,0 0 0,0 22 0,21-22 16,-22 21-16,22-21 0,0 22 15,0-1-15,0-21 0,0 0 0,0 1 16,0-1-16,22 0 0,-1 0 16,0 0-16,0-21 0,21 0 15,-20 0-15,-1 0 0,21 0 0,-21 0 16,22 0-16,-22 0 0,21 0 16,0 0-16,-20-21 0,20 0 0,-21 0 15,0 0-15,22-1 0,-22 1 16,0 0-16,0 0 0,0-21 0,-21 20 15,0 1-15,21-42 16,-21 42-16,0-1 0,0 1 16,0 42 15,0 1-31,0-1 0,0 0 16,0 0-16,0 21 0,0-20 0,0 20 15,0-21-15,0 21 0,0-20 16,0-1-16,0 0 0,0 0 0,0 0 15,22 0-15,-1 1 16,0-22-16,0 0 16,0 0-16,0-22 0,1 1 15,-1 0-15,0 0 16,0 0-16,0 0 0,0-1 16,22-41-16,-22 21 0,-21 20 15,21-20-15,-21 21 16,0-21-16,0 20 0,0 1 0,0 0 15,21 21-15,-21 21 16,0 22 0,0-22-16,-21 0 0,21 0 15,0 21-15,-21-20 0,21-1 16,0 21-16,0-21 0,0 0 0,0 1 16,0-1-16,0 0 15,0 0-15,21-21 16,0 0-1</inkml:trace>
  <inkml:trace contextRef="#ctx0" brushRef="#br0" timeOffset="133328.1">10626 13653 0,'0'-22'0,"0"44"0,0-65 0,-22 22 16,1 0-16,0 21 16,0 0-16,0 0 0,0 0 15,-22 0-15,22 0 0,0 0 16,-21 0-16,20 21 0,-20 0 0,21 0 16,0 1-16,0 20 0,-1-21 0,1 21 15,21-20-15,-21 20 0,21-21 16,0 0-16,0 0 0,0 1 0,21 20 15,0-42-15,1 0 16,-1 0-16,0 0 0,21 0 16,-21 0-16,1-21 0,-1 21 0,0-21 15,0-1-15,0 1 0,0 0 16,1-21-16,-22 21 0,21-1 16,-21 1-16,0-21 0,0 21 15,0 0-15,0-1 16,0 1-16,0 42 15,0 1 1,0-1-16,0 21 0,0-21 0,0 22 16,0-22-16,0 21 0,0-21 15,0 22-15,0-1 0,0 0 0,0-21 16,0 22-16,0-1 0,0 43 16,0-43-16,0 0 0,0 22 15,0-22-15,0 22 0,0-22 0,0 85 16,0-85-16,0 22 0,0 42 15,0-64-15,0 64 16,0-64-16,0 1 16,0 20-16,0-21 0,0 1 0,0-22 15,0 21-15,0-21 0,0 1 16,-21 20-16,-1-42 16,1 0-16,0-21 0,0 0 15,0 21-15,-22-43 0,22 22 16,0-21-16,0-1 0,0 1 0,0 0 15,-1-1-15,1 1 0,21 0 16,0-22-16,0 22 0,0-22 0,0 22 16,0-21-16,0 20 0,21-63 15,1 64-15,-22 0 16,42-1-16,-21 1 0,0 0 0,22-22 16,-1 43-16,-21 0 0,43-43 15,-22 43-15,-21-21 16,21 21-16</inkml:trace>
  <inkml:trace contextRef="#ctx0" brushRef="#br0" timeOffset="133894.71">10964 13885 0,'0'0'0,"0"-21"16,0 0 0,0 0-16,21 21 0,-21-21 15,22 0-15,-22-1 16,21 1-16,-21 0 0,0 0 0,0 0 15,21 0-15,-21-1 16,0 1-16,-21 21 16,0 21-1,-1 1-15,1 20 16,0-21-16,21 0 0,0 22 0,0-22 16,0 21-16,0-21 0,0 22 15,0-22-15,0 0 0,21 21 16,0-42-16,1 21 15,-1-21-15,0 0 0,0 0 16,0 0-16,22 0 0,-22-21 16,42 0-16,-42 0 15,1 0-15,20-22 0,-21 22 0,21-21 16,1-64-16,-22 64 0,0-22 16,0 22-16,0-22 0,1 22 15,41-85-15,-63 106 16,0-21-16,0 20 15,0 44 1,-21-1-16,21 0 0,-21 21 0,21-21 16,0 22-16,0-1 0,0 0 15,0 1-15,-21-1 0,21 22 16,0-22-16,0 0 0,0-21 16,0 22-16,0-1 0,0-21 0,0 22 15,0-22-15,0 0 0,21-21 0,-21 21 16,0 0-16,21-21 15,0 0-15,0 0 16,0 0-16,-21-21 0,22 0 16,-1 0-16,0 0 0,-21-1 0,21 1 15,0 0-15,-21 0 0</inkml:trace>
  <inkml:trace contextRef="#ctx0" brushRef="#br0" timeOffset="134110.46">11557 13589 0,'0'0'0,"-21"0"0,0 0 16,42 0 15,0 0-31,0 0 0,0 0 16,22 0-16,-22 0 0,0 0 16,0-21-16,21 21 0,-20 0 0,20 0 15,-21 0-15,0 0 0,0 0 0,1 0 16,-1 0-16,0 0 0,0 0 15,-42 21 1,0 0-16</inkml:trace>
  <inkml:trace contextRef="#ctx0" brushRef="#br0" timeOffset="134776.25">931 16701 0,'0'0'0,"0"-22"0,21-20 16,1 21-16,-22-21 0,0-1 0,0 22 15,0 0-15,0 0 0,0 0 16,0 42 15,0 21-31,-22 0 16,22 1-16,-21-1 0,21 22 0,0-1 16,-21 1-16,21-22 0,0 21 15,0 1-15,0-22 0,0 22 0,0-22 16,0-21-16,0 22 0,0-22 15,0 0-15,0 0 0,0 0 16,0-42 0,0-21-1,0 21-15,0-1 16</inkml:trace>
  <inkml:trace contextRef="#ctx0" brushRef="#br0" timeOffset="135010.25">974 16425 0,'0'0'0,"0"-21"0,21 0 16,-21 0-16,21 42 16,0 0-16,-21 0 0,21 1 15,0 20-15,22 0 0,-22 1 16,21 20-16,-21-21 0,22 22 0,-1-22 16,-21 22-16,0-22 0,1 0 15,20 1-15,-21-1 0,-21 0 0,21-20 16,0 20-16,1-42 15,-22 21-15,21-21 0,0 0 16,0 0-16,0 0 0,-21-21 16,21 0-16,-21 0 0,22-22 15</inkml:trace>
  <inkml:trace contextRef="#ctx0" brushRef="#br0" timeOffset="135255.19">1736 16256 0,'0'0'0,"0"-21"0,0-21 15,0 20-15,-22 22 0,1 22 32,21 20-32,-21-21 0,21 21 15,0 22-15,-21-22 0,21 1 16,0 20-16,0 1 0,0-1 0,-21 1 16,21-1-16,-21 1 0,21-1 15,0-21-15,-22 22 0,1-22 16,21 1-16,0-22 0,0 0 0,0 0 15,0 0-15,21-21 16,1-21-16,-1 21 16,0-21-16,0-21 0</inkml:trace>
  <inkml:trace contextRef="#ctx0" brushRef="#br0" timeOffset="135614.49">1947 16743 0,'0'63'31,"0"-41"-31,0-1 0,0 21 16,0-21-16,0 22 0,0-22 0,0 0 15,0 21-15,0-21 0,0 1 16,0-1-16,0 0 0,21 0 16,1-21-16,-1 0 15,0 0-15,0 0 16,0-21-16,0 21 0,1-21 15,-1 0-15,0-22 0,21 22 16,-21 0-16,-21 0 0,0-22 0,0 22 16,0-21-16,0 21 0,0 0 15,-21-1-15,0-20 0,0 21 16,-21 0-16,20 21 0,1-21 0,0 21 16,0 0-16,0 0 0,0 0 15,-1 0-15,1 21 16,21 0-16,0 0 0,0 0 15,0 0-15,21-21 16,22 0-16</inkml:trace>
  <inkml:trace contextRef="#ctx0" brushRef="#br0" timeOffset="136284.25">3260 16489 0,'0'0'0,"21"-106"32,-21 85-32,21-21 0,0 20 15,-21 1-15,0-21 0,21 21 0,-21 0 16,0-22-16,0 22 0,0 0 16,0 0-16,-21 21 0,0 0 15,0 0-15,-22 0 16,22 0-16,0 21 0,-21-21 0,21 21 15,-1 0-15,-20 0 0,21 22 16,0-22-16,0 0 0,-1 21 0,22-20 16,0-1-16,0 0 0,0 0 15,0 21-15,0-20 0,0-1 0,22 0 16,20 0-16,-21 0 0,21 0 16,-20 1-16,20-1 0,0 0 15,1 0-15,-1 0 0,0 0 0,-21 1 16,1-1-16,-1 0 0,0 0 15,-21 21-15,0-20 0,0-1 0,-21 0 16,0 0-16,-1 0 16,-20 0-16,0 1 0,-1-1 0,1 0 0,0-21 15,-1 0-15,-20 0 16,21 0-16,-1 0 0,1 0 0,0 0 16,-1 0-16,22-21 0,-21 0 15,21-22-15,-22 22 0,22-21 0,0-1 16,0 1-16,21 21 0,0-21 15,0 20-15,0-20 0,0 21 16,0 0-16,0 0 0,21-1 16,0 22-16,0 0 0,0-21 0,1 21 15,-1 0-15,0 0 0,0 0 16,21 0-16,-20 0 0</inkml:trace>
  <inkml:trace contextRef="#ctx0" brushRef="#br0" timeOffset="136702.34">3725 16574 0,'0'0'0,"0"-43"32,-21 43-32,0 0 0,0 21 15,21 1-15,0-1 16,0 0-16,0 0 0,0 0 15,0 22-15,0-22 0,0 21 16,0 0-16,0-20 0,0 20 0,0-21 16,0 0-16,0 0 0,21 1 15,0-1-15,0 0 0,0-21 16,1 0-16,-1 0 0,0 0 16,0-21-16,0 0 0,0-1 15,-21 1-15,22-21 0,-1 21 0,21-43 16,-42 43-16,0-21 15,0 21-15,0-22 0,0-20 16,0 42-16,0-1 16,0 1-1,0 42 17,21-21-17,0 0 1</inkml:trace>
  <inkml:trace contextRef="#ctx0" brushRef="#br0" timeOffset="137371.03">4339 16425 0,'0'-21'16,"0"42"-16,0-63 16,-21 42-1,0 0-15,0 21 16,-1 0-16,1 1 0,21 20 0,-21-21 15,21 21-15,-21 1 0,21-1 16,-21 0-16,21 22 0,0-22 0,0 1 16,0-1-16,0-21 0,21 21 15,0-20-15,0-1 0,0-21 0,22 0 16,-1 0-16,-21 0 0,22 0 16,-1-21-16,0-1 0,22 1 0,-22 0 15,0 0-15,1-21 16,-1-1-16,0 22 0,-20-21 0,20-1 15,-21 1-15,21-43 0,-20 43 16,-22 0-16,0-22 0,0 22 16,0-22-16,0 22 0,0-21 15,0 20-15,0 1 0,0 21 0,0-22 16,0 22-16,0 64 31,0-22-31,0 21 0,0 0 0,0 22 16,0-22-16,0 1 0,0 20 15,0-21-15,0 1 0,0-1 0,0 0 16,0 1-16,-22-1 0,22 0 16,-21 1-16,0-22 0,21 0 0,0 21 15,0-20 1,-21-1-16,21-42 31,0-1-31,0 1 0,21 0 0,-21 0 16,21-21-16,0 20 0,1-20 15,-1 21-15,0-21 0,0-1 16,21 22-16,-20 0 0,20 0 0,-21 0 16,21-1-16,43 22 15,-64 0-15,22 0 0,-1 22 0,-21-1 16,0 0-16,0 0 0,1 0 16,-22 0-16,0 1 0,0 20 0,0-21 15,0 21-15,-22 1 16,1-22-16,0 0 0,0 0 0,21 0 15,-21-21-15,21 22 0,-21-22 16</inkml:trace>
  <inkml:trace contextRef="#ctx0" brushRef="#br0" timeOffset="138094.69">5778 16277 0,'0'0'16,"22"0"-1,-1 0 1,0-21-16,0 21 0,0 0 0,0 0 16,1-21-16,-1 21 0,0 0 15,21-21-15,22 0 0,-43-1 16,0 1-16,21 0 0,-20 0 15,-1 0-15,0 0 0,-21-1 16,0 1-16,0 0 16,-21 21-16,0 0 15,-22 0-15,22 0 16,0 0-16,-21 0 0,20 21 0,1 0 16,0 1-16,0-1 0,0 0 0,0 0 15,21 0-15,0 22 0,0-22 16,0 0-16,0 0 0,0 0 0,21 0 15,-21 1-15,21-22 0,21 21 16,-21-21-16,1 0 0,-1 0 16,0 0-16,21 0 0,1 0 15,-22 0-15,0 0 16,-21-21-16,-21 21 31,0 21-15,-1 0-16,-20 0 0,21 0 0,0 0 15,-22 1-15,22 20 0,-21-21 16,21 21-16,0-20 0,-1 20 16,1 0-16,0-21 0,21 64 15,0-64-15,0 0 0,0 1 0,21-1 16,0 0-16,1-21 0,-1 0 0,21 0 16,0 0-16,22-42 15,-22 20-15,1 1 0,-1 0 0,0-21 16,22 21-16,-22-22 0,22 1 15,-1 0-15</inkml:trace>
  <inkml:trace contextRef="#ctx0" brushRef="#br0" timeOffset="138344.14">6985 15790 0,'0'-21'16,"0"42"-16,0-63 0,0 21 0,-21 21 0,0 0 15,-1 0-15,1 0 16,0 21-16,0 0 0,0 22 0,0-1 15,21 0-15,0 22 0,0-1 16,-22 1-16,22-1 0,0 1 16,-21-22-16,21 22 0,0-1 0,0-21 15,-21 1-15,0-1 0,21 0 16,-21 1-16,21-1 0,0-21 0,0 0 16,0 1-16,0-1 0,0-42 31,21 21-31,0-22 15,0 1-15</inkml:trace>
  <inkml:trace contextRef="#ctx0" brushRef="#br0" timeOffset="138719.24">6964 16510 0,'0'21'15,"21"-21"1,0 0-1,0-21-15,0 21 16,1-21-16,-22 0 0,21 0 16,0 21-16,0-22 0,0 1 0,0-21 15,-21 21-15,0 0 0,22-1 16,-22 1-16,0 0 0,0 0 16,-22 21-1,1 21-15,0-21 0,0 21 16,0 0-16,0 22 0,-1-22 15,1 0-15,0 21 0,0-20 0,21-1 16,0 21-16,-21-21 0,21 0 0,0 1 16,0-1-16,0 0 15,0 0-15,21 0 0,0-21 16,0 0-16,0 0 0,1 0 16,-1 0-16,21 0 0,-21-21 0,22 0 15,-1 21-15,-21-21 0,21 0 16,1-1-16,-1 1 0,-21 0 0,22 0 15,-22 0-15</inkml:trace>
  <inkml:trace contextRef="#ctx0" brushRef="#br0" timeOffset="140159.56">7578 16298 0,'0'0'0,"-22"0"0,22 22 16,0-1-16,-21 0 0,0 0 15,21 0-15,-21 0 0,21 1 0,0-1 16,0 0-16,0 0 0,0 0 15,-21-21-15,21 21 0,0-42 63,0 0-63,21 0 0,-21 0 0,21 0 16,-21-1-16,0-20 0,21 21 15,0-43-15,1 43 0,-1 0 16,-21 0-16,21 0 0,0 21 15,0 0-15,0 0 16,1 0-16,-22 21 0,21 0 16,-21 0-16,21 0 0,-21 1 15,21-1-15,-21 0 0,0 0 0,0 0 16,0 0-16,0 1 0,0-1 16,0 0-16,21 0 0,0 0 15,1-21 1,-1 0-1,0 0-15,0-21 0,-21 0 16,21 21-16,0-21 16,1 0-16,-1-1 0,0-20 0,0 21 15,0 0-15,0-22 0,1 22 16,-1-21-16,0 21 0,-21 0 0,21-1 16,0 1-16,0 0 0,-21 42 31,0 0-31,0 1 0,0-1 15,0 0-15,0 0 0,0 21 16,0-20-16,0-1 0,0 0 16,0 0-16,0 0 0,0 0 0,0 1 15,0-1-15,43 0 16,-43 0-16,21-21 0,0 0 0,0 0 16,0 0-16,1 0 15,-1 0-15,0 0 0,0 0 0,21 0 16,-20-21-16,-1 0 0,21 0 15,-21-1-15,0 1 0,1 0 0,-1 0 16,0 0-16,0-22 0,-21 22 0,0-21 16,0 21-16,0 0 0,0-1 15,-21 22-15,0 0 16,0 0-16,-1 0 16,1 22-16,0-1 0,0 0 0,0 0 15,21 0-15,-21 22 16,21-22-16,0 21 0,0-21 15,0 0-15,0 1 0,0-1 16,21-21-16,0 0 0,0 21 16,0-21-16,0 0 0,1 0 0,-1 0 15,0 0-15,21 0 0,-21 0 16,1-21-16,-1 0 0,21 21 0,-21-22 16,0 1-16,1 21 0,-1-21 15,-21 0-15,21 0 0,0-22 0,-21 22 16,0 0-16,21 0 0,0 0 0,-21 0 15,22 21-15,-22-22 16,0 44 0,0-1-1,0 0-15,0 0 0,0 0 16,0 0-16,0 1 16,0-1-16,0 0 15,21-21 16,0 0-31,-21-21 0,21 21 16,0-21-16,0-1 16,1 1-16,-1 0 0,-21 0 15,21 21-15,0-21 0,0 0 0,0 21 16,1 0 0,-1 0-16,-21 21 15,0 0-15,0 0 0,0 0 16,0 0-16,0 1 0,0-1 15,0 0-15,21-21 32,0 0-32,0 0 0,0 0 0,1-21 15,-22 0-15,21-1 0,0 1 16,0 0-16,0 0 0,-21 0 0,21-22 16,1-41-16,-22 41 15,0 1-15,21 0 0,-21-22 16,0 22-16,21-43 0,-21 43 15,0 0-15,0 20 0,0-20 16,0 21-16,-21 21 16,21 21-1,-21 0-15,21 22 0,-22-22 0,22 21 16,0 0-16,0 22 0,-21-22 0,21 1 16,-21 20-16,21-21 0,0 1 15,0-1-15,0 0 0,0 1 0,0-22 16,0 21-16,0-21 0,0 1 15,0-1-15,0 0 0,21-21 16,0 0-16,1 0 16,-1 0-16,0-21 15,0 21-15,-21-21 0,0-1 0,0 1 16,21 0-16</inkml:trace>
  <inkml:trace contextRef="#ctx0" brushRef="#br0" timeOffset="140325.47">9419 15960 0,'0'0'0,"21"0"31,0 0-31,1 0 0,-1 0 16,0 0-16,21 0 0,-21 0 16,22 0-16,-1-21 0,0-1 15,1 22-15,-1-21 0,0 0 0,22 21 16</inkml:trace>
  <inkml:trace contextRef="#ctx0" brushRef="#br0" timeOffset="141094.59">10308 15769 0,'-21'0'31,"42"0"-16,0 0-15,0-21 0,1 21 0,-1-21 16,0 21-16,0-21 0,0 0 16,0-1-16,-21 1 15,0 0-15,0 0 16,-21 21 0,0 0-16,0 0 0,0 0 0,0 21 15,-22 0-15,22 0 0,0 1 16,0-1-16,-22 0 0,43 0 0,-21 0 15,21 0-15,-21 1 0,21-1 0,0 0 16,0 0-16,21 43 16,0-43-16,1-21 15,-1 0-15,0 21 0,0-21 16,21 0-16,-20 0 0,-1 0 0,0 0 16,0 0-16,0-21 15,-21 0 1,-21 21-16,0 0 15,0 0-15,0 0 0,-1 0 16,1 21-16,0 0 0,-21 0 0,21 0 16,-22 22-16,22-22 15,-21 21-15,21-21 0,-22 22 0,22-22 16,0 0-16,21 0 0,0 21 0,0-20 16,0-1-16,0 0 15,0 0-15,21-21 0,0 0 16,22 0-16,-22 0 0,21 0 15,0 0-15,1 0 0,-1 0 0,-21 0 16,22 0-16,-1 0 0,-21-21 16,21 0-16,-20 0 0,-1-1 0,0-20 15,0 21-15,-21-21 0,0 20 0,21-20 16,-21 0-16,21 21 0,-21-1 16,0 1-16,0 0 0,22 0 0,-1 21 31,-21 21-31,0 0 0,0 0 15,0 1-15,21-1 0,-21 0 16,21 0-16,-21 0 0,0 0 0,21 1 16,0-1-16,-21 0 0,22 0 0,-1 0 15,0-21-15,-21 21 0,21-21 16,0 0-16,0 0 0,1 0 16,-1 0-16,0 0 0,0 0 15,0 0-15,-21-21 16,21 0-16,1 0 0,-22 0 15</inkml:trace>
  <inkml:trace contextRef="#ctx0" brushRef="#br0" timeOffset="141295.25">11070 15939 0,'0'0'0,"-21"0"16,0 0-16,0 21 0,-1 0 15,1 21-15,-21-21 0,0 1 0,20-1 16,-20 21-16,0-21 0,21 22 15,-22-22-15,1 0 0,21 21 0,-22-21 16,22 1-16,0-1 0,0 0 16,0 0-16,0-21 0,21 21 15,21-21 17,0 0-32</inkml:trace>
  <inkml:trace contextRef="#ctx0" brushRef="#br0" timeOffset="141670.71">11282 15875 0,'0'0'0,"0"-21"0,0 0 16,0 42-1,0 0 1,0 0-16,0 0 0,0 1 15,0-1-15,-21 21 0,-1 0 16,22 1-16,-21-1 0,0 22 0,21-22 16,-21 0-16,21 22 0,0-22 0,-21 22 15,0-22-15,-1 85 16,1-85-16,0 22 0,-21 63 16,21-64-16,-1 1 0,1-1 15,-21 1-15,21-22 0,0 22 0,-22-22 16,22 0-16,0 1 0,0-1 15,21-21-15,0 0 0,0 22 0,0-22 16,0 0-16,21-42 31,0 21-31,0-21 0,0-1 16,1-20-16,-1 21 0,0-21 16,0 20-16</inkml:trace>
  <inkml:trace contextRef="#ctx0" brushRef="#br0" timeOffset="141964.47">11303 15960 0,'0'0'0,"21"-21"0,0-1 0,-21 1 0,43 0 16,-22 0-16,0 0 0,0 21 15,0 0-15,0 0 0,43 0 16,-43 0-16,0 0 0,0 21 15,1 0-15,-22 21 16,0-20-16,0 20 0,0-21 0,0 21 16,0 1-16,0-22 0,-22 21 15,1-21-15,0 1 0,21-1 0,-42 0 16,-1 21-16,22-42 0,0 21 16,0-21-16,0 0 0,0 0 15,-1 0-15,1 0 0,0 0 16,0-21-16,21 0 0,0 0 0,0 0 15</inkml:trace>
  <inkml:trace contextRef="#ctx0" brushRef="#br0" timeOffset="143379.25">14012 12340 0,'0'0'0,"0"-21"0,0 0 16,0 0-16,0 0 0,0-1 15,0 44 16,0-1-31,0 0 16,0 0-16,0 0 0,0 0 16,0 1-16,0-1 0,21 0 0,1-21 15,-1 0-15,42 21 16,-42-21-16,22 0 0,-22 0 0,21-21 16,1 0-16,-1 21 0,0-21 15,1-1-15,-1-20 0,-21 21 0,21 0 16,-20 0-16,-1-22 0,0 22 15,-21-21-15,0 21 0,0-1 0,0-20 16,0 21-16,-21 21 31,0 21-31,-1 0 0,22 22 0,-21-1 16,0 0-16,21 1 0,0 20 16,-21-21-16,21 1 0,-21-1 0,21 22 15,0-22-15,0 0 0,-21 1 0,21-1 16,0 0-16,0 1 0,0-1 15,0-21-15,0 21 16,0-20-16,-22-22 16,1 0-16,0-22 15,0 1-15,0 0 0,0-21 16,-1 21-16,1-22 0,-42 1 16,42 21-16,-1 0 0,1-1 15,21 1-15,-21 21 0,0 0 16,21 21-16,0 1 15,0-1-15,0 0 0,0 0 16,21 0-16,0 22 0,22-22 0,-22 0 16,0 0-16,21 0 0,1 0 15,-1-21-15,0 0 0,1 0 0,-1 0 16,0 0-16,22 0 0,-22 0 0,22-21 16,-1 0-16,1 0 0,20 0 15,-20-22-15,20 22 0,-20 0 0,-1-21 16,1-1-16,-22 22 15,1-21-15,-22 0 0,21 20 0,-21-20 16,0 0-16,-21-1 0,0 22 16,0-21-16,0 21 0,0 0 15,0-1-15,-21 22 0,0 0 16,0 22-16,0 20 0,0-21 16,-1 21-16,1 1 0,0-1 0,0 22 15,0-22-15,0 21 0,-22 1 16,22 21-16,0-22 0,0 22 0,0-22 15,-1 22-15,1-22 0,0 1 0,0 21 16,0-22-16,0 22 0,21 63 16,-22-63-16,22-22 0,0 1 15,0-1-15,0-21 16,0 1-16,0-1 0,0 0 0,22-20 16,-1-1-16,0-21 0,0 0 0,0 0 15,22 0-15,-1 0 0,0 0 16,85-85-16,-63 43 15,-22-1-15,0 1 0,1-21 16,-22 20-16,0-20 0,0-1 16,-21 22-16,0-22 0,0 1 0,0-1 15,0 22-15,-21-21 0,-21 20 16,21 1-16,-22 0 0,22-1 0,-21 22 16,21 0-16,-22 0 0,22 0 15,0 21-15,0 0 0,0-22 0,21 1 31,21 21-15,0-21-16,21 21 0,-21-21 0,1 21 16,-1-21-16,21 0 0</inkml:trace>
  <inkml:trace contextRef="#ctx0" brushRef="#br0" timeOffset="143588.6">17208 12044 0,'-169'-21'16,"338"42"-16</inkml:trace>
  <inkml:trace contextRef="#ctx0" brushRef="#br0" timeOffset="143636.57">16933 12065 0</inkml:trace>
  <inkml:trace contextRef="#ctx0" brushRef="#br0" timeOffset="145983.01">17103 12129 0,'21'0'0,"85"-85"16,-403 106-16,636-63 15,-508 148-15,380-233 0,-190 105 0,22 1 16,-22 0-16,42-21 0,-63 21 15,0-1-15,22 1 0,-22 0 16,0 0-16,0 0 0,-22 21 16,1 0-16,0 0 0,0 0 15,-21 0-15,20 0 0,-41 0 16,21 21-16,20 0 0,1 0 16,-21 0-16,21 22 0,0-22 15,21 0-15,0 21 0,0-20 0,0 20 16,0-21-16,0 0 0,21 0 15,0-21 1,21 0-16,-21 0 0,1 0 0,-1 0 16,21 0-16,-21 0 0,0 0 15,-21-21 1,-21 0 0,0 21-16,0 0 0,0 0 0,-22 0 15,22 0-15,-21 0 0,0 0 16,20 21-16,1 0 0,-21 1 15,21-1-15,0 0 0,-1 21 0,1 1 16,21-1-16,0-21 0,0 21 16,0 1-16,0-22 0,0 42 15,0-41-15,21-1 0,1 0 16,-1 0-16,21-21 0,-21 0 0,22 0 16,-1 0-16,0 0 0,22 0 0,-22-21 15,22 0-15,-1 0 0,1-22 16,-1 22-16,-21-21 0,22 21 0,-1-22 15,-20-20-15,-1 20 0,0-20 16,1 21-16,-22-22 0,21 1 16,-21 20-16,1-20 0,-1 20 0,-21 1 15,0 0-15,0 21 0,0-22 16,0 22-16,-21 21 16,-1 0-16,1 21 15,0 22-15,21-22 0,-21 21 16,21-21-16,0 43 0,-21-22 0,0 0 15,21 22-15,-22-22 0,22 22 16,-21-22-16,21 43 0,0-43 16,0 0-16,0-20 0,0-1 0,0 21 15,21-42-15,1 21 0,-1 0 16,0-21-16,21 0 0,-21 0 16,1 0-16,20 0 0,0-21 15,1 21-15,-22-21 0,21 0 0,0 0 16,1 0-16,-1-22 0,0 22 0,-20-21 15,-1 21-15,0-22 0,0 1 16,-21 21-16,0-22 0,0 22 0,0-21 16,-21 42-1,0 0-15,0 0 0,-1 21 16,1-21-16,0 21 0,0 22 0,0-22 16,0 0-16,21 21 0,0-21 15,0 43-15,0-43 16,0 0-16,0 0 0,0 1 0,21-1 15,0-21-15,0 21 0,0-21 16,22 0-16,-22 0 0,42 0 16,-42 0-16,22 0 15,-1-21-15,-21 0 0,22-1 0,-22 1 16,0 0-16,0 0 0,0 0 0,0 0 16,1-1-16,-22 1 0,21-21 0,-21 21 15,0 0-15,0-1 0,0 1 0,0 0 16,0 42-1,0 0 1,0 1-16,0 20 0,0 0 16,0 1-16,-21-22 15,21 0-15,0 21 0,0-21 0,-22 1 16,22-1-16,0 0 16,22-21 15,-1-21-31,-21 0 15,21-1-15,0 1 0,-21 0 16,21 0-16,-21-21 0,21 20 0,1-20 16,-22 0-16,42-22 15,-21 22-15,0 21 0,-21 0 0,21-1 16,1 22-16,-1 0 16,0 22-16,-21-1 15,21 0-15,-21 0 0,0 0 16,0 22-16,0-22 0,21 0 0,-21 0 15,21 21-15,-21-20 0,22-1 0,-22 0 16,21 0-16,0 0 16,0-21-16,0 0 15,0 0-15,1 0 16,-1 0-16,0-21 0,-21 0 16,21 0-16,0 0 0,0-1 0,1 1 15,-22-21-15,21 21 16,0-22-16,21 1 0,-21 21 0,1-21 15,-1-1-15,0 22 0,0 0 0,0 0 16,0 0-16,1 21 0,-1 0 16,-21 21-1,0 0 1,0 21-16,0-21 0,-21 22 0,-1-1 16,22 0-16,-21 1 0,21-22 15,0 21-15,0 1 0,0-22 0,0 0 16,0 0-16,0 0 0,21 0 0,1 1 15,-1-1-15,0-21 16,0 0-16,0 0 0,22 0 0,-22 0 16,0 0-16,21 0 0,-21-21 15,1-1-15,20 22 0,-21-21 16,0-21-16,0 21 0,1 0 0,-1-22 16,0 22-16,0-21 0,-21-1 0,0 22 15,0-21-15,0 21 0,0 0 16,0-1-16,0 1 0,-21 21 15,0 0-15,0 21 16,-1 1-16,1-22 0,0 21 0,0 21 16,21-21-16,0 0 0,0 22 15,0-22-15,0 42 16,0-41-16,0-1 0,0 0 0,21 0 16,-21 0-16,21-21 15,0 0-15,22 0 0,-22 0 0,0 0 16,21 0-16,-20 0 0,20 0 0,-21 0 15,21 0-15,-20-21 0,20 0 16,-21 0-16,21 21 0,-20-21 0,20-43 16,-21 43-16,-21-21 15,0 20-15,21 1 0,-21 0 0,0 0 16,21 0-16,-21 42 31,0 0-31,0 0 0,-21 0 0,21 22 16,-21-22-16,0 0 0,21 0 15,0 43-15,0-43 16,-21 0-16,21 0 0,0 0 16,0-42 31,21 0-47,-21 0 15,21 0-15,0 0 0,0-1 16,1-20-16,-1 21 0,21-21 0,-21-1 15,22 1-15,-1 21 0,-21-22 16,21 22-16,1 0 0,-1 0 0,-21 0 16,22 21-16,-22 0 0,0 0 15,0 0-15,-21 21 0,0 0 0,21 0 16,-21 0-16,0 22 0,0-22 16,0 21-16,0-21 0,21 22 0,-21-22 15,0 0-15,0 43 0,22-64 16,-22 21-16,21 0 0,0-21 15,0 0-15,0 0 16,0 0-16,1 0 0,-1 0 0,0 0 16,0-21-16,21-22 15,-20 22-15,20 0 0,-21 0 0,0-21 16,0-1-16,1 1 0,-1 0 16,0-1-16,-21 1 0,21 0 0,0-1 15,0 1-15,1 21 0,-1-43 16,-21 43-16,0 42 31,0 0-31,-21 1 16,-1 20-16,1-21 0,0 21 0,0 1 15,-21 41-15,42-41 0,0-1 16,-22 0-16,22-20 0,0 20 16,0-21-16,0 0 0,0 0 0,22 1 15,-1-1-15,0-21 16,0 0-16,0 0 0,0 0 0,1 0 15,-1 0-15,0 0 0,0 0 16,0-21-16</inkml:trace>
  <inkml:trace contextRef="#ctx0" brushRef="#br0" timeOffset="146175.97">21463 11980 0,'0'0'0,"0"-21"0,-21 21 15,42 0 32,0 0-47,21 0 0,-20 0 0,20 0 16,0 0-16,1 0 0,20 0 0,-21-21 16,22 21-16</inkml:trace>
  <inkml:trace contextRef="#ctx0" brushRef="#br0" timeOffset="146706.89">22648 11938 0,'0'0'0,"-21"-21"0,21 0 0,0 0 16,0-1-16,0 1 15,0 0 1,0 0-16,21 21 0,22 0 0,-22 0 15,0-21-15,0 21 0,21 0 0,-20 0 16,-1 0-16,0 21 0,0 0 16,0 0-16,-21 0 0,0 1 0,0 20 15,0-21-15,0 21 0,0 1 0,0-1 16,0-21-16,0 22 0,-21-1 16,0 0-16,21-21 0,-21 1 15,0-22-15,21 21 0,-22 0 16,1-21-16,0 0 15,0 0 1,21-21 0,21 0-16,0-1 0,22 1 15,-22-21-15,21 21 0,-21-22 16,22 1-16,-1 0 0,0-1 0,1 1 16,-1 21-16,-21 0 0,43-22 15,-22 22-15,-21 21 0,0 0 16,0 0-16,-21 21 0,0 1 0,0-1 15,0 0-15,0 21 0,0-21 0,0 22 16,0-22-16,0 21 16,-21-21-16,21 22 0,-21-22 0,21 0 15,-21 0-15,21 0 0,-21 1 16,21-1-16,0 0 0,-21 0 16,21-42 15,21 21-31</inkml:trace>
  <inkml:trace contextRef="#ctx0" brushRef="#br0" timeOffset="147075.07">23580 11875 0,'0'0'0,"0"-22"0,-22 22 31,1 0-31,0 22 0,0-22 16,0 21-16,0 0 0,-1 21 15,22-21-15,-21 1 0,21 20 0,-21-21 16,21 0-16,-21 0 0,21 43 16,0-43-16,0 0 15,0 0-15,0 1 0,21-22 16,0 0 0,0 0-16,1 0 0,-1 0 0,0-22 15,0 22-15,0-21 0,0 0 16,1 0-16,-22 0 0,0-22 15,21 22-15,-21-42 0,0 42 16,0-1-16,0 1 0,-21 0 16,-1 0-16,-20 21 15,21 0-15,0 0 0,0 0 16,-1 0-16,1 0 16,42 0 15</inkml:trace>
  <inkml:trace contextRef="#ctx0" brushRef="#br0" timeOffset="147190.04">24088 11472 0,'0'0'0</inkml:trace>
  <inkml:trace contextRef="#ctx0" brushRef="#br0" timeOffset="147378.92">24024 11536 0,'0'63'15,"-21"22"1,42-233-16,-42 317 0,0-126 16,21-22-16,-21 21 0,-1-21 15,22 22-15,0-1 0,-21-21 16,0 21-16,21-20 0,-21-1 0,21 42 16,0-42-16,-21 1 15,21-1-15,21-21 16,0 0-1,0 0-15,0-21 16,1-1-16,-22 1 16,21 0-16,-21-21 0</inkml:trace>
  <inkml:trace contextRef="#ctx0" brushRef="#br0" timeOffset="147587.53">23834 11790 0,'0'0'0,"-22"0"31,44 0-15,-1 0-16,0 0 0,0 0 15,21 0-15,-20 0 0,20 0 0,-21 0 16,21 0-16,-20-21 0,-1 21 0,0 0 16,0 0-16,0 0 0,-42 0 31,0 0-31</inkml:trace>
  <inkml:trace contextRef="#ctx0" brushRef="#br0" timeOffset="150210.21">14309 14351 0,'0'0'0,"0"21"16,21-21-1,0-21 1,0 0-16,0 21 0,0-21 16,1 0-16,-1-1 0,21 1 0,-21 0 15,0 0-15,1 0 0,20 0 16,0-22-16,-21 1 16,1 21-16,-22-22 0,0 22 0,21 0 15,-21-21-15,0 21 0,0-1 16,-21 22-1,-1 22-15,1-1 0,0 0 16,0 0-16,0 21 0,-22-20 16,22 20-16,-21 21 0,21-20 15,0 20-15,-22-20 0,1 105 16,21-85-16,0 1 0,-22-1 16,22 1-16,0-1 0,0 1 0,0-1 15,-1 1-15,1-1 0,0 1 0,0-1 16,21 1-16,-21-1 0,-22 43 15,22-42-15,21-22 0,0 0 16,0-21-16,0 1 0,0-1 16,21-21-16,1 0 15,-1 0-15,21-21 0,-21-22 0,22 22 16,-1 0-16,0-21 0,1-1 16,-22 1-16,21 0 0,-21-22 15,22 22-15,-1-64 0,-21 42 0,-21 1 16,0 21-16,0-22 15,0 1-15,0 20 0,0 1 0,0 0 16,0-1-16,0 1 0,-21 21 0,0 0 16,0-1-16,21 1 47,21 21-47,0-21 0,0 21 0,21-21 15,-20 21-15,20-21 0,-21 0 16,21-1-16,1 1 0,-1 0 0,0 0 15,1-21-15,20 20 0,-20 1 0,-1 0 16,0 0-16,1 0 16,20 0-16,-42 21 0,-21-22 0,0 44 47,-21-1-47,0 0 0,0 0 0,21 0 15,-21 22-15,21-22 0,-22 0 16,22 21-16,0-21 0,0 22 0,0-22 15,0 0-15,0 0 0,22 0 16,-1 1-16,-21-1 0,21-21 0,0 0 16,0 0-16,0 0 0,1 0 0,-1 0 15,0 0-15,21-21 16,-21 21-16,22-43 0,-22 22 0,0 0 16,21-21-16,-20 20 0,-1-20 0,-21 21 15,0-21-15,21-1 0,-21 22 16,0-21-16,0 21 0,0-22 0,-21 22 15,21 0-15,-43 21 0,22-21 16,0 21-16,-21 0 0,21 0 0,-22 0 16,1 0-16,21 21 0,-22 0 0,22 0 15,0 0-15,0 1 0,0 20 16,0 21-16,21-41 0,0 20 16,0-21-16,0 21 0,21-20 15,0-1-15,0 0 0,0 0 0,0-21 16,22 0-16,-22 0 0,21 0 15,-21 0-15,22 0 0,-22 0 16,21-21-16,-21 21 0,22-21 0,-1 0 16,-21-1-16,22 1 0,-22 0 15,21 0-15,-21 0 0,22-22 16,-43 22-16,0 0 0,21 0 16,0 21-16,-21 21 31,0 0-31,0 0 0,-21 1 15,21 20-15,0-21 0,0 0 16,0 0-16,0 1 0,0-1 16,0 0-16,0 0 15,0 0-15,21-21 0,0 0 0,0 0 16,0 0-16,1 0 0,-1 0 16,21-21-16,-21 0 0,0 0 15,22 0-15,-22-1 0,21 1 0,-21 0 16,1 0-16,41-64 15,-21 43 1,-20 21-16,-22 0 0,-22 42 31,22 0-31,-21 0 0,21 0 16,-21 0-16,0 1 0,21-1 16,0 0-16,0 0 0,0 0 15,0 0-15,0 1 0,0-1 0,0 0 16,21-21-16,0 21 0,0-21 15,1 0-15,-1 0 0,0 0 0,42 0 16,-41 0-16,20-21 0,-21 21 16,21-21-16,-20 0 0,-1-1 15,21-20-15,-21 0 16,0 21-16,22-43 0,-22 43 16,0-21-16,-21 20 15,0 44 16,0-1-31,0 0 0,-21 0 16,0 0-16,21 22 0,-21-22 16,-1 0-16,22 0 0,-21 0 15,21 0-15,-21-21 0,21 22 16,0-44 15,21 1-15,0 0-16,22 0 0,-22 0 15,0 0-15,0-1 0,0 1 0,22 0 16,-22 0-16,0 0 0,0 0 16,0 21-16,1 0 0,-1 0 15,0 0-15,-21 21 16,0 0-16,0 0 16,0 0-16,0 0 0,0 1 15,0-1-15,0 0 0,0 0 0,21 0 16,0 0-16,0-21 15,1 22-15,20-22 0,-21 0 0,21 0 16,1 0-16,-1 0 16,0 0-16,22 0 0,-22 0 0,22-22 0,-22 1 15,0 0-15,43-21 16,-64 21-16,0-22 0,22 22 16,-43 0-16,0-21 0,0 20 0,0-20 15,0 21-15,-21 0 16,-1 0-16,1 21 0,0 0 15,-21 0-15,21 0 0,-1 0 0,-41 42 16,21-21-16,20 0 16,1 0-16,0 1 0,0-1 0,-21 21 15,42-21-15,-22 0 0,22 22 16,0-22-16,0 0 16,22 0-16,-1-21 15,0 0-15,0 0 0,0 0 0,22 0 16,-22 0-16,0-21 15,0 0-15,0 0 0,0 21 16,1-43-16,-1 22 0,0 0 0,0 0 16,0-21-16,0-1 0,1 1 0,-1 0 15,0-1-15,-21 1 0,42-64 16,-21 64-16,-21 21 16,0-22-16,0 22 0,0 0 0,0 42 15,0 0 1,0 22-16,-21-22 0,21 21 0,0 0 15,-21 1-15,21-1 0,-21 0 0,21-20 16,-21 20-16,21 43 16,0-64-16,0 21 0,0-21 15,0 22-15,0-22 0,0 0 0,0 21 16,21-42-16,0 0 16,21 21-16,-20-21 0,-1 0 15,0-21-15,0 0 16,0 0-16,0 0 0,1 0 0</inkml:trace>
  <inkml:trace contextRef="#ctx0" brushRef="#br0" timeOffset="150999.56">18690 13949 0,'-63'-21'31,"63"0"-31,0-1 0,0 1 16,0 0-16,0 0 0,0 0 16,21 0-16,0-22 0,0 22 0,0 0 15,22-21-15,-22 20 0,0 1 16,21 21-16,-21-21 0,1 21 0,-1 0 16,0 0-16,0 0 0,0 42 15,-21-20-15,0-1 0,0 21 16,0-21-16,0 22 0,0-22 0,0 21 15,0-21-15,0 22 0,-21-22 16,21 0-16,0 0 0,-21 0 16,21 0-16,21-21 15,0 0 1,0 0-16,-21-21 0,43 21 0,-22-21 16,21-21-16,1 21 15,20-43-15,-21 22 0,-20 21 16,20-22-16,-21 22 0,0-21 0,0 21 15,1-1-15,-22 1 0,0 0 16,0 42 0,0 0-1,-22 1-15,1-1 0,0 21 0,21 0 16,0 1-16,-21-1 0,0 43 16,21-22-16,0-20 0,-21 62 15,21-62-15,0-1 0,0 22 16,0-22-16,0 21 0,0-20 15,-22 20-15,22-20 0,0-1 0,0 0 16,-21 1-16,21-1 0,-21-21 0,-21 43 16,21-43-16,-1 0 15,1-21-15,-21 0 0,21 0 0,0 0 16,-1 0-16,-20 0 0,21-21 0,-21 21 16,20-21-16,-20-22 0,21 22 15,0 0-15,-22-21 0,43 20 16,0-20-16,0-21 0,0 20 15,22-20-15,-1 20 16,0 22-16,21-21 0,1 0 0,20-1 16,-21 1-16</inkml:trace>
  <inkml:trace contextRef="#ctx0" brushRef="#br0" timeOffset="151815.31">20066 13610 0,'0'0'0,"0"-21"0,0 0 0,-21 21 15,0 0-15,-1 0 16,1 0-16,0 0 0,-42 42 16,41-21-16,1 1 0,0 20 15,-21-21-15,21 21 0,-1-20 16,1 41-16,21-21 0,-21-20 16,21 41-16,0-42 15,21-21-15,0 21 0,1 1 0,-1-22 16,42 0-16,-20 0 0,-22 0 15,21 0-15,0 0 0,-20-22 16,20 1-16,21 0 16,-41 0-16,-1 0 0,0 0 0,-21-22 15,0 22-15,0-21 0,0 21 16,0-22-16,0 1 0,0 21 0,-21-22 16,21 22-16,-21-21 0,-1 21 15,1 21-15,0 0 0,-21 0 0,21 0 16,-1 21-16,1 0 0,-21 0 15,21 22-15,0-22 0,-1 21 0,1 0 16,0 1-16,21-22 0,-21 21 0,21 1 16,0-22-16,0 0 0,0 0 15,0 0-15,21 0 0,0 1 0,0-22 16,1 0-16,20 0 0,-21 0 16,0 0-16,22 0 0,-22 0 0,21 0 15,-21-22-15,22 1 0,-1 0 0,-21 0 16,21 0-16,1 0 15,-22-1-15,0-20 0,21 0 0,-20-1 16,-1 1-16,0 0 0,0 21 16,-21-22-16,0 22 0,0 0 0,21 0 15,-21 0-15,0 42 16,0 0 0,0 21-16,-21-21 0,21 1 0,0 20 15,0-21-15,0 0 0,0 22 16,0-22-16,0 0 0,0 0 0,0 0 15,21-21-15,0 0 16,1 0-16,-1 0 16,0 0-16,0 0 0,21 0 0,-20-21 15,-1 0-15,0 0 0,21 0 16,-21-1-16,1 1 0,-22 0 0,21-21 16,0-1-16,-21 22 0,21-21 0,-21 21 15,0 0-15,0-1 0,0 44 31,0-1-31,0 0 16,0 0-16,0 21 0,0-20 0,0-1 16,0 21-16,0-21 0,0 0 15,0 1-15,0-1 0,0 0 16,0 0-16,0 0 0,0 0 16,42-21-16,-20 0 15,-1 0-15,0 0 0</inkml:trace>
  <inkml:trace contextRef="#ctx0" brushRef="#br0" timeOffset="152483.44">22140 13504 0,'0'0'0,"0"-21"0,0 0 15,-21 0-15,0 0 0,0 21 16,0 0-16,-1-21 15,-20 21-15,0 0 0,-1 0 16,1 21-16,-21 21 0,41-21 16,-20 0-16,21 22 0,0-22 15,0 21-15,-1-21 0,22 1 0,0-1 16,0 0-16,0 0 0,0 0 16,0 0-16,22-21 0,-1 0 0,0 0 15,21 0-15,-21 0 0,1 0 0,20 0 16,-21 0-16,21 0 0,-20-21 15,-1 0-15,0 21 0,0-21 0,-21-21 16,21 20-16,-21 1 16,21 0-16,-21 0 0,0 0 15,0-22-15,0 65 32,0 20-32,0-21 15,0 0-15,0 22 0,0-1 16,0 21-16,0-20 0,0-1 15,0 0-15,0 1 0,0-1 16,0 0-16,0 1 0,0-1 0,0 22 16,0-22-16,0 0 0,0 22 15,-21-22-15,21 43 16,0-22-16,0-20 0,0-1 0,-21 0 16,21 1-16,0-1 0,0 21 15,-21-20-15,0-22 0,0 0 16,-1 0-16,1 0 0,-21 1 0,21-22 15,-22 0-15,1 0 0,0 0 0,-1 0 16,1 0-16,0 0 0,21-22 16,-22 22-16,1-42 0,21 21 0,0 0 15,21-22-15,0 1 0,0-21 0,0 20 16,0-20-16,0-22 0,42 22 16,-21-1-16,0 1 0,22-1 0,-1 1 15,0-1-15,1 1 0,-1 20 16,64-63-16,-64 64 15,0 21-15,1-21 0,-1-1 0,0 22 16,22 0-16</inkml:trace>
  <inkml:trace contextRef="#ctx0" brushRef="#br0" timeOffset="153040.18">22415 13610 0,'0'0'0,"-21"21"0,0-21 15,21 22-15,21-22 31,0 0-31,1-22 16,-1 1-16,0 21 16,0-21-16,0 0 0,22 0 0,-22 0 15,0-1-15,-21 1 16,21 0-16,-21 0 0,0 0 0,0 0 16,-21 21-1,0 0-15,0 0 0,-22 0 16,22 21-16,0 0 0,0 0 0,0 21 15,21-20-15,-22 20 0,22-21 16,0 21-16,-21-20 0,21 20 0,0-21 16,0 0-16,21 0 15,1 1-15,-1-22 0,0 0 0,21 0 16,-21 0-16,22 0 0,-1-22 16,0 22-16,1-21 0,-1 0 15,0 0-15,1 0 0,-1-22 0,-21 22 16,22-21-16,-22 0 0,21-1 0,-21 1 15,0-22-15,1 22 0,20-43 16,-42 43-16,0 0 0,0 21 16,21-22-16,-21 22 0,-21 42 31,0 0-31,0 1 16,-1 20-16,22-21 0,-21 21 0,0-20 15,21-1-15,0 21 0,-21-21 0,21 22 16,-21-1-16,21-21 15,0 21-15,0-20 0,0 20 0,0-21 16,0 0-16,0 0 0,0 1 16,21-1-16,21 0 15,-21-21-15,1 0 0,-1-21 16,0 0-16,0 21 0</inkml:trace>
  <inkml:trace contextRef="#ctx0" brushRef="#br0" timeOffset="153150.12">23029 13356 0,'0'0'0</inkml:trace>
  <inkml:trace contextRef="#ctx0" brushRef="#br0" timeOffset="154451.07">19177 15685 0,'-21'0'0,"-22"-22"16</inkml:trace>
  <inkml:trace contextRef="#ctx0" brushRef="#br0" timeOffset="156158.15">16298 15579 0,'-42'0'31,"84"0"-31,-63 0 0,21 21 16,21-21-16,0 0 15,1 0-15,-1 0 0,0 0 0,0 0 16,21 0-16,-20 0 0,20-21 0,-21 0 16,21 21-16,-20-22 0,20 22 15,-21-21-15,0 0 0,0 21 16,-21-21-16,0 0 0,22 21 0,-22-21 16,0-1-16,0 1 15,-22 0-15,1 21 0,0 0 16,0 0-16,-43 0 0,43 0 15,-21 0-15,21 21 0,-22-21 16,22 21-16,-21 22 0,21-22 16,0 0-16,-1 0 0,22 0 0,0 1 15,0-1 1,0 0-16,0 0 0,22-21 0,-1 0 16,0 21-16,0-21 0,21 0 0,-20 0 15,20 0-15,-21 0 0,21 0 16,-20 0-16,-1 0 0,63-21 15,-105 21 17,0 0-32,0 0 0,0 0 0,-22 0 15,1 0-15,0 21 0,-1 0 0,1 1 16,0-1-16,-1 0 0,1-21 16,-21 85-16,41-64 0,1 21 0,0-21 15,21 0-15,-21 22 16,21-22-16,0 0 0,0 0 0,21 0 15,0 1-15,43-1 0,-22-21 16,0 0-16,1 0 0,-1 0 0,22 0 16,41-43-1,-62 22-15,20 0 0,-20-21 0,20 21 0,-21-1 16,22-20-16,-22 21 16,43-21-16,-64 20 0,0-20 15,0 21-15,1 0 0,-22-22 16,-22 43-1,1 0-15,0 22 16,0-22-16,0 21 0,0 0 0,21 0 16,-22 21-16,22-20 0,-21-1 15,21 0-15,0 21 0,-21-21 16,21 1-16,-21-1 0,21 0 16,0-42 15,21 0-16,0-1-15,-21 1 0,21 0 0,1 0 16,-1 0-16,0 0 0,0-1 16,-21 1-16,42-21 0,-20 42 15,-1-21-15,0 21 0,0 0 16,0 0 0,-21 21-16,0 0 0,0 0 15,0 0-15,0 1 0,0-1 16,21 0-16,-21 0 15,0 0-15,0 0 16,22-21-16,-1 0 16,0 0-16,-21-21 0,21 0 15,0 21-15,-21-21 0,21 21 16,1-21-16,-1 0 0,0-1 0,0 22 16,0-21-16,0 0 0,1 0 0,-1 0 15,0 21-15,-21-21 0,21 21 0,-21 21 31,0 0-31,0 0 16,0 0-16,0 0 16,0 1-16,0-1 0,0 0 0,0 0 15,0 0-15,21 0 16,0 1-16,1-22 0,-1 0 16,0 0-16,0 0 0,0 0 0,0 0 15,1-22-15,-1 1 0,0 21 0,0-21 16,0 0-16,22-21 15,-22 20-15,0 1 0,0 0 0,-21 0 16,0 0-16,0 0 0,21-22 16,0 22-16</inkml:trace>
  <inkml:trace contextRef="#ctx0" brushRef="#br0" timeOffset="156347.07">17907 18563 0,'0'21'15,"-21"-465"1,42 867-16,-63-1227 0,20 0 15,22 655-15,-21 65 0,0 20 16,21 22-16,-21 21 0,21 42 16,-21 0-16,21 0 15,0 0-15,-21 1 0,21-1 0,0 0 16,0-42 15,0 0-31,0-1 16,0 1-16,0 0 0,0 0 0,0-21 15,0-1-15,0 1 0</inkml:trace>
  <inkml:trace contextRef="#ctx0" brushRef="#br0" timeOffset="156672.01">17865 15748 0,'0'-21'16,"0"42"-16,0-84 0,0 41 0,21 1 15,0 0-15,0-21 0,0 21 16,0 21-16,22-22 0,-22 1 0,21 21 15,22-21-15,-22 21 16,0 0-16,1 0 0,-22 0 16,21 0-16,1 42 0,-43-20 15,0-1-15,0 0 0,0 0 16,0 0-16,-22 0 0,-20 22 16,21-22-16,-21 0 0,20 0 0,-20 0 15,0 1-15,21-1 0,-22 0 0,1 0 16,21-21-16,0 21 0,-22-21 15,22 0-15,0 0 0,0 0 16,21-21 0,0 0-1,0 0 1,0 0-16,0-1 16</inkml:trace>
  <inkml:trace contextRef="#ctx0" brushRef="#br0" timeOffset="157043.26">17886 15748 0,'0'0'0,"-21"0"46,21 21-30,-22 0-16,22 22 16,0-22-16,0 0 0,0 21 15,0 1-15,-21-1 0,21 0 0,-21 1 16,21-1-16,-21 0 0,21 1 0,0 20 16,-21-20-16,0-1 15,-1 0-15,22-21 0,-21 22 0,21-22 16,-21 42-16,21-41 0,-21-22 15,21 21-15,0-42 47,0-1-47,21 1 0,0 0 0,-21 0 16,21 0-16,1-22 0,-1 22 16</inkml:trace>
  <inkml:trace contextRef="#ctx0" brushRef="#br0" timeOffset="157398.62">18732 15304 0,'0'-22'0,"0"44"0,0-65 0,0 22 16,0 42 15,-21 0-15,0 22-16,21-22 0,-21 21 15,0 1-15,21-22 0,-21 21 16,-1 0-16,22 1 0,-21-1 0,21 0 16,-21-20-16,21 41 15,0-21-15,-21-20 0,21-1 0,0 0 16,0 0-16,0 0 0,21 0 15,0-21 1,0 0-16,1-21 16,-1 21-16,0-21 0,-21 0 0,21 0 15,0 0-15,-21-1 0</inkml:trace>
  <inkml:trace contextRef="#ctx0" brushRef="#br0" timeOffset="158214.94">18627 15600 0,'-22'0'0,"44"0"0,-65 0 0,43 21 31,21-21-15,1 0 0,-1 0-16,21 0 0,-21 0 0,22-21 15,-22 21-15,0 0 0,42-21 16,-20 21-16,-22 0 0,0 0 15,0 0-15,0 0 16,-21 21 15,0 0-31,-21-21 0,21 21 0,-21 0 16,21 1-16,0-1 0,0 0 16,0 0-16,0 0 15,21-21 1,0 0-1,1 0-15,-1 0 0,0 0 16,0 0-16,21-21 0,-20 21 0,-1-21 16,0 0-16,21 21 0,-21-21 15,1-1-15,-1 22 0,0-21 0,0 21 16,0-21-16,-21 0 16,0 0-16,0 0 15,0 42 32,0 0-47,-21 0 0,0 0 16,21 0-16,0 1 15,-21-1-15,0 0 0,21 0 0,-22 43 16,-20-43-16,21 0 0,21 21 16,-21-21-16,21 22 0,0-22 15,0 21-15,0-21 0,0 22 16,0-1-16,0-21 0,0 22 0,0-22 15,0 0-15,0 0 0,0 21 16,0-20-16,0-1 0,21 0 0,-21 0 16,21 21-16,-21-20 15,0-1-15,0 0 0,0 0 16,0 0-16,-21 0 0,0-21 16,0 22-16,-1-1 0,1-21 15,0 21-15,0-21 0,0 0 0,0 0 16,-1-21-1,1 21-15,21-43 0,0 22 16,0 0-16,0 42 0,0-42 0,-21 0 16,21-21-16,0-1 0,0-20 15,0-43-15,21 64 0,0-22 16,1 1-16,-1-1 0,0 22 0,21-22 16,1 22-16,-1 0 0,-21 20 15,85-41-15,-64 42 0,1 0 16,-1-1-16,0 1 0,1 21 15</inkml:trace>
  <inkml:trace contextRef="#ctx0" brushRef="#br0" timeOffset="158935.23">20532 15240 0,'0'0'0,"0"-21"0,0 0 15,0 0-15,-22 21 32,1 21-32,21 0 0,0 21 15,-21-21-15,0 22 0,0 41 16,0-20-16,21-22 16,-22 1-16,1-1 0,0 0 0,0 1 15,0-22-15,0 21 0,-22 0 16,22-20-16,0 20 0,0-21 0,0 21 15,-22 1-15,22-43 16,0 0 0,0 0-16,0 0 0,-1 0 15,22-21-15,-21-1 0,21 1 16,0 0-16,0 0 0,0-21 0,0 20 16,0 1-16,0-21 15,0 0-15,0 20 0,21-20 0,1 21 16,-22-21-16,21 20 0,0 1 0,0 0 15,0 0-15,0 21 0,1-21 16,-1 21-16,0 0 16,0 21-16,0 0 0,0 0 0,1 0 15,-22 22-15,21-22 0,0 0 16,-21 21-16,21-20 0,0-1 16,0 0-16,-21 0 0,22 0 0,-1 0 15,0 1-15,0-22 0,0 21 0,0-21 16,1 0-16,20 0 0,-21 0 15,21 0-15,-20 0 0,-1-21 16,0-1-16,0 22 0,-21-21 16,21 0-16,0-21 0,1 21 15,-1-22-15,-21 22 0,21 0 16,-21 0-16,21 0 0,-21-1 16,21 22-16,-42 0 15,21 22-15,0-1 16,0 0-16,0 0 0,-21 21 15,0-20-15,21-1 0,0 0 16,0 0-16,-21-21 0,21 21 16,0 0-16,-22-21 0,22 22 15,0-44 17,0 1-32,22 0 15</inkml:trace>
  <inkml:trace contextRef="#ctx0" brushRef="#br0" timeOffset="159020.17">20997 15346 0,'-21'-21'0</inkml:trace>
  <inkml:trace contextRef="#ctx0" brushRef="#br0" timeOffset="159118.6">20955 15304 0,'0'0'31,"0"21"-15,0 0-16,0 0 15,21 0 1</inkml:trace>
  <inkml:trace contextRef="#ctx0" brushRef="#br0" timeOffset="159506.23">21315 15473 0,'21'0'31,"-42"0"-31,21 0 16,-21 0-16,-1 0 0,1 0 0,0 0 15,0 21-15,0-21 0,0 0 16,-1 21-16,1-21 0,21 21 16,0 1-16,-21-22 0,21 21 15,0 0-15,0 0 16,21 0-16,0-21 15,-21 21-15,22-21 0,-1 22 0,0-22 16,-21 21-16,21-21 0,0 21 0,0-21 16,-21 21-16,0 0 15,-21-21 1,0 21-16,0-21 0,0 0 16,0 0-16,-1 0 0,1 0 15,0 22-15,0-22 0,0 0 16,0 0-16,-1 0 0,1 0 15,21-22 17,0 1-32,21 21 0</inkml:trace>
  <inkml:trace contextRef="#ctx0" brushRef="#br0" timeOffset="159843.22">21802 15113 0,'84'-42'16,"-63"63"0,-21 0-16,0 21 15,0-20-15,0-1 16,0 0-16,-21 21 0,0 1 0,0-22 15,0 21-15,0 0 0,-1-20 0,1 20 16,0 0-16,0-21 0,21 22 16,0-22-16,-21 0 0,21 21 0,0-20 15,-21-22-15,21 21 0,0 0 16,0 0-16,0 0 16,21-21-16,0 0 15,0 0-15,0 0 0,0 0 16,1-21-16,-1 0 0,0 21 15,0-21-15</inkml:trace>
  <inkml:trace contextRef="#ctx0" brushRef="#br0" timeOffset="160058.43">21759 15473 0,'-21'0'15,"42"0"16,0 0-31,1 0 16,-1 0-16,0 0 0,21 0 0,1-21 16,-22 21-16,21-21 0,0 21 15,1 0-15,-22-22 0,21 22 0,1-21 16,-1 42-16,-21-21 0,0-21 16,0 0-16,1 0 0,-1 0 0,-21 0 15</inkml:trace>
  <inkml:trace contextRef="#ctx0" brushRef="#br0" timeOffset="160882.81">23008 13335 0,'0'0'0,"-21"0"31,0 0-31,0 0 16,-1 0-16,1 0 15,42 0 16,1 0-31,20 0 0,-21-21 16,21 21-16,1 0 0,-1 0 0,0-21 16,22 21-16,-1 0 0,-20-21 15,20-1-15,1 22 0,-22 0 16,0 0-16,1 0 0,-1-21 16,-21 21-16,0 0 0,1 0 62,-22 21-46,0 1-16,21-22 0</inkml:trace>
  <inkml:trace contextRef="#ctx0" brushRef="#br0" timeOffset="161183.23">23558 13970 0,'0'0'0,"-21"0"0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9T10:32:59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677 0,'-21'-42'16,"21"21"15,-21 21-31,0 0 16,0 0 0,21 21-1,-22 0-15,1 0 0,21 1 16,0-1-16,-21 21 0,21-21 0,-21 22 15,0-1-15,21 0 0,0 1 16,-21-1-16,-1 0 0,22 1 16,-21-1-16,21 21 0,0-20 15,-21-22-15,21 0 0,0 0 16,-21 0-16,21 22 16,0-22-16,0-42 46,0 0-46</inkml:trace>
  <inkml:trace contextRef="#ctx0" brushRef="#br0" timeOffset="456.84">4911 804 0,'0'0'0,"0"-21"0,21 0 15,0 0-15,0 0 16,0 0-16,0 21 0,-21-22 16,22 22-16,-1-21 0,0 21 0,0 0 15,0-21-15,0 21 16,1-21-16,-1 21 0,0 0 0,0 0 15,0 0-15,0 21 0,1 0 16,-1-21-16,-21 21 0,21 22 0,0-22 16,-21 21-16,21 1 0,-21-1 15,0 0-15,0 1 0,0-1 0,0 0 16,0 1-16,0-22 0,0 21 16,0 22-16,0-43 0,0 21 15,0-21-15,-21 0 0,21 1 16,-21 20-16,21-21 15,-21 0-15,21 0 0,0 1 16,-21-22 31,21-22-47,-22 1 16,22 0-16,0 0 15</inkml:trace>
  <inkml:trace contextRef="#ctx0" brushRef="#br0" timeOffset="817.14">4953 1185 0,'-21'0'15,"42"0"-15,-63 0 0,63 0 47,0 0-47,0 0 16,0 0-16,22 0 0,-22-21 15,0 21-15,0 0 0,21 0 16,-20 0-16,-1 0 0,0 0 0,21-21 16,-21 21-16,1 0 0,-1 0 15,0 0-15,0-21 0,0 21 16,0 0-1,1 0 48,-1 0-47</inkml:trace>
  <inkml:trace contextRef="#ctx0" brushRef="#br0" timeOffset="1257.03">5948 1122 0,'0'0'0,"106"-42"32,-106 20-32,21 1 15,-21 0 1,0 0 15,-21 21-31,-1 0 16,1 0-16,0 0 0,0 21 15,0-21-15,0 21 0,-1 0 16,1 1-16,0-1 0,0 0 16,0 0-16,0 0 0,-1 22 0,1-22 15,0 0-15,0 0 0,21 21 16,0-20-16,0-1 0,0 0 0,0 0 15,0 0-15,0 0 0,0 1 16,0-1-16,0 0 16,21-21-16,0 21 15,0-21-15,1 0 0,-1 0 16,0 0-16,0 0 0,43 0 16,-43-21-16,0 21 15,0-21-15,21 21 0,-20-21 0,-1 21 16,21-22-16,-21 1 0,0 0 0,1 21 15,-1-21-15,0 0 0,0 0 16</inkml:trace>
  <inkml:trace contextRef="#ctx0" brushRef="#br0" timeOffset="1928.29">6413 889 0,'0'0'0,"0"-21"0,22-43 15,-22 43 1,-22 21 15,1 0-15,21 21-16,-21-21 15,21 22-15,-21-1 0,21 21 0,0-21 16,0 22-16,-21-22 0,21 21 16,-21-21-16,21 22 0,0-22 0,0 21 15,0-21-15,0 22 0,-22-22 16,22 0-16,0 21 0,-21-21 0,21 1 15,0-1-15,0 0 0,0 0 0,0 0 16,0 0-16,0 1 16,0-1-16,0 0 15,21-21 1,1 0-16,-1 0 16,0 0-16,0 0 15,0-21-15,0 0 16,1-1-16,-1 22 0,0-21 15,0 0-15,0 0 0,0 21 16,1-21-16,20-22 0,-21 22 16,0-21-16,0 21 0,-21 0 15,22-1-15,-1 22 0,-21-21 16,21 0-16,-21 0 0,0 42 47,0 0-32,0 0-15,0 1 0,0-1 16,-21 21-16,21-21 0,-21 0 16,21 1-16,0-1 0,0 0 15,0 0-15,0 0 0,0 0 16,0 1 0,21-1-1,0-21-15,0 0 16,0 0-16,0 0 0,1 0 0,-1 0 15,0 0-15,0 0 16,0-21-16,0 21 0,-21-22 16,22 22-16,-1-21 0,0 21 0,0-21 15,-21 0-15,21 0 0,0 21 16,-21-21-16</inkml:trace>
  <inkml:trace contextRef="#ctx0" brushRef="#br0" timeOffset="2264.21">7070 847 0,'0'0'0,"0"21"16,-22-21-16,22 21 16,22-21 15,-1 0-16,-21-21 1,-21 21 15,-1 0-15,1 0-16,0 0 16,0 0-1,21 21 1,-21-21-16</inkml:trace>
  <inkml:trace contextRef="#ctx0" brushRef="#br0" timeOffset="2607.94">6265 1058 0,'0'0'0,"-21"0"16,42 0 15,0 0-31,1 0 0,-1 0 15,0 0-15,0 0 0,0 0 0,0 0 16,1 0-16,20-21 0,-21 21 16,0-21-16,0 21 0,1 0 15,-22 21 32,0 0-31</inkml:trace>
  <inkml:trace contextRef="#ctx0" brushRef="#br0" timeOffset="3661.63">7408 1207 0,'0'0'0,"0"-22"0,0 1 16,-21 0 0,0 21-1,0 0 1,0 0 0,-1 0-16,1 21 0,0 0 15,21 1-15,-21-1 0,0 0 0,0 21 16,-1-21-16,1 1 0,0-1 15,0 21-15,21-21 0,0 22 16,0-22-16,0 0 0,0 0 16,0 0-16,21-21 15,0 21-15,0-21 0,1 0 0,-1 0 16,0 0-16,0 0 16,0 0-16,0-21 0,1 0 15,-22 0-15,21 0 16,-21 0-16,0-1 0,0 1 15,0 0-15,0 0 0,0 0 16,0 0-16,0-1 0,0 1 16,0 0-16,0 0 0,0 0 15,0 0-15,0-1 16,21 22-16,-21-21 0,21 21 16,0-21-16,0 21 0,1-21 15,20 21-15,-21 0 0,0 0 0,22 0 16,-22 0-16,21 0 0,-21 0 15,22 0-15,-22 0 0,0 21 0,21 0 16,-21 0-16,-21 1 16,0-1-16,0 0 0,0 21 0,22-21 15,-22 1-15,0-1 0,0 0 0,0 0 16,0 0-16,0 0 0,0 1 16,0-1-16,0 0 0,0 0 15,0 0-15,0 0 16,-22-21-1,22-21 17,0 0-17,0 0-15,0 0 16,0 0-16,0-1 0,22 1 0,-22 0 16,21-21-16,0 21 0,21-1 15,-21-20-15,22 21 0,20-43 16,-20 43-16,-1 0 0,0 0 0,-21 21 15,22-21-15,-1 21 16,-21 0-16,0 0 0,1 21 0,-1 0 16,0 0-16,-21 0 0,0 1 15,0-1-15,0 0 0,0 21 0,0 1 16,0-22 0,0 0-16,0 0 0,0 0 0,-21 0 15,21 1-15,-21-22 0,21 21 0,0 0 16,-22-21-1</inkml:trace>
  <inkml:trace contextRef="#ctx0" brushRef="#br0" timeOffset="4240.5">9144 1143 0,'0'0'16,"0"-21"-16,0 0 0,-21 21 15,0 0-15,-1-21 0,1 21 0,0 0 16,0 0-16,0 0 0,-22 0 15,22 0-15,0 21 0,0 0 16,-21-21-16,20 21 0,1 0 16,0-21-16,0 21 0,21 1 15,-21-1-15,21 0 16,0 0-16,0 0 16,21-21-1,0 0-15,0 21 0,0-21 16,1 0-16,20 22 15,-21-22-15,0 0 0,0 0 0,1 0 16,-1 21-16,0-21 0,0 0 16,0 21-16,0-21 0,1 0 0,-22 21 15,21 0-15,-21 0 32,0 1-17,-21-22-15,21 21 16,-22-21-16,1 0 0,0 0 15,0 0-15,21 21 0,-21-21 0,0 0 16,-22 0-16,22 0 0,0 0 16,0 0-16,0 0 0,-1 0 0,1 0 15,0 0-15,0 0 0,21 21 16,-21-21-16,0 0 16,21-21 15,0 0-16</inkml:trace>
  <inkml:trace contextRef="#ctx0" brushRef="#br0" timeOffset="5184.57">10499 614 0,'-22'0'31,"1"0"-15,0 0-16,0 0 0,0 0 15,0 0-15,-1 0 0,-20 0 0,21 0 16,0 0-16,-22 21 0,22-21 0,-21 21 16,21-21-16,-22 21 0,22 1 15,0-1-15,0 0 0,0 0 0,0 0 16,21 0-16,-22 22 16,22-22-16,0 0 0,0 0 0,0 0 15,0 1-15,22-1 16,-1 0-16,0-21 0,0 21 0,0-21 15,43 0-15,-43 0 16,21 0-16,22 0 0,-43 0 16,21 0-16,-21 0 0,1 0 0,20 0 15,-21-21-15,0 0 16,0 21-16,1-21 0,-1-1 0</inkml:trace>
  <inkml:trace contextRef="#ctx0" brushRef="#br0" timeOffset="5868.81">10562 339 0,'0'0'15,"-21"-21"-15,0 21 0,21-22 0,-21 22 0,-1 0 16,1-21-16,0 21 0,0 0 15,0 0-15,-22 0 0,22 0 0,-21 0 16,21 0-16,-22 0 0,1 0 16,0 21-16,21-21 0,-22 22 15,1-1-15,0 0 0,-1-21 0,1 21 16,0 0-16,-43 43 16,64-43-16,-22 0 0,22 0 0,0 22 15,0-22-15,0 0 0,0 21 16,-1-21-16,22 22 0,0-1 0,-21-21 15,21 22-15,0-1 0,0-21 16,0 21-16,0 1 0,0-22 0,0 0 16,21 21-16,1-20 0,-1-1 0,0 0 15,0 0-15,85 21 16,-64-20-16,1-22 0,-1 0 16,0 21-16,22-21 15,20 0-15,-20 0 0,-22 0 16,1 0-16,-1 0 0,0-21 0,1-1 15,-1 22-15,0-21 0,1 0 16,-22 0-16,21 21 0,-21-21 0,22 0 16,-22-22-16,0 22 0,0 0 15,0 0-15,0-22 0,1 22 0,-1-21 16,0 21-16,0-22 16,-21 22-16,0-21 0,21 21 0,-21-22 15,21 22-15,-21-21 0,0 21 16,0-22-16,0 22 0,0-21 0,0 0 15,0 20-15,0-20 0,-21 0 0,0 21 16,21-22-16,-21 22 0,0 0 16,0-21-16,-1 20 0,-62-20 15,41 42-15,22 0 16,0 0-16,-21 0 0,21 0 0,-22 0 16,22 21-16,0-21 15,0 21-15,0-21 0,21 22 0,-22-1 16,1-21-16,0 21 0,0 0 15</inkml:trace>
  <inkml:trace contextRef="#ctx0" brushRef="#br0" timeOffset="7028.65">4974 1884 0,'0'0'0,"-21"0"15,0 0-15,0 0 16,-1 0-16,1 0 16,0 0-16,0 0 15,0 0 1,21 21-1,21 0 32,0-21-47,0 0 0,0 0 16,1 0-16,-1 0 0,0 0 16,0 0-16,0 21 0,22-21 15,20 0-15,-42 0 16,22 0-16,-22 0 0,21 0 0,-21 0 15,22 0-15,-22 0 0,21 0 0,0 0 16,-20 0-16,20 0 0,0 0 16,1 0-16,-1 0 0,0 0 0,1 0 15,-1 0-15,0 0 0,22 0 16,-22 0-16,43 0 16,-43 0-16,22 0 0,-22 0 15,0 0-15,1 0 0,62 0 16,-62 0-16,20 0 0,1 0 0,-1-21 15,1 21-15,-1 0 0,22 0 16,0 0-16,-1 0 0,-20 0 0,105 0 16,-105 0-16,20 0 15,1 0-15,-22 0 0,22 0 0,0 0 16,-1 0-16,1 0 0,0 0 16,-22 0-16,22-21 0,0 21 0,-22 0 15,1 0-15,-1 0 0,22 0 0,-22-21 16,1 21-16,-1 0 0,1 0 15,-1-21-15,1 21 0,-1 0 0,1 0 16,-1-21-16,1 21 16,-22 0-16,0 0 0,1 0 0,-1-22 15,0 22-15,-20 0 0,41-21 16,-42 21-16,22 0 16,-22 0-16,0 0 0,0-21 15,0 21-15,-42 0 47,-21 0-47,21 0 0,-22 0 16,-20 0-16,20 0 0</inkml:trace>
  <inkml:trace contextRef="#ctx0" brushRef="#br0" timeOffset="8160.49">5228 1947 0,'-21'0'0,"0"0"16,21-21-1,-21 21-15,-1 0 0,1 0 16,0 0-16,0 0 16,0 0-16,0 0 15,-1 0-15,1 0 16,0 0-16,0 0 0,0 0 16,0 0-16,-1 0 0,1 0 0,0 0 15,0 0-15,0 0 0,0 0 16,42 0 31,0 0-47,0 0 0,0 0 15,22 0-15,-22 0 0,21 0 16,-21 0-16,22 0 0,-22 0 16,21 0-16,-21 0 0,22 0 15,-1 0-15,-21 0 0,21 0 0,1 0 16,41 0-16,-41 0 15,-1 0-15,22 0 0,-22 0 0,21 0 16,1-21-16,-1 21 0,-20 0 0,20 0 16,1 0-16,-22 0 0,22 0 15,-22 0-15,0 0 0,1 0 0,-1 0 16,21 0-16,-20 0 0,-1 0 16,0 0-16,22 0 0,-22 0 15,22 0-15,-1 0 0,1 0 16,-1 0-16,1 0 0,-1 0 0,1 0 15,-1 0-15,1 0 0,-22 0 0,22 0 16,-22 0-16,0 0 0,22 0 16,-22 0-16,22 0 0,-22 0 0,64 0 15,-43 0-15,43 0 16,-42 0-16,-1 0 0,1 0 16,-22 0-16,21 0 0,-20 0 15,20 0-15,-20 0 0,-1 0 0,21 0 16,-20-21-16,-1 21 0,-21 0 0,22 0 15,-1 0-15,0 0 0,1 0 16,-1-21-16,0 21 0,1 0 0,-1 0 16,0 0-16,1 0 15,-22-21-15,21 21 0,-21 0 0,22 0 16,-1 0-16,-21 0 0,0 0 0,22 0 16,-22-22-16,0 22 0,0 0 15,0 0-15,0 0 0,1 0 0,-1 0 16,0 0-16,0 0 0,0-21 15,0 21-15,1 0 0,-1 0 0,0 0 16,0 0-16,0 0 16,0 0-16,-21-21 0,22 21 15,-1 0-15,0 0 16,-21-21 78,-21 21-94,0 0 0</inkml:trace>
  <inkml:trace contextRef="#ctx0" brushRef="#br0" timeOffset="28465.35">1566 3535 0</inkml:trace>
  <inkml:trace contextRef="#ctx0" brushRef="#br0" timeOffset="29368.05">1587 3662 0,'22'0'47,"-1"0"-31,-21-21-1,21 0-15,0-1 0,-21 1 16,21 0-16,0 21 16,-21-21-16,22 0 0,-22 0 15,0-1-15,0 1 0,21 0 16,-21 0-16,0 0 15,0 42 32,0 0-47,0 0 0,-21 0 16,21 1-16,-22-1 0,22 0 16,-21 0-16,21 0 0,0 0 15,0 1-15,-21-1 0,21 21 0,0 0 16,-21-20-16,21-1 15,0 0-15,0 0 0,0 0 0,0 0 16,0 1 0,0 20-16,0-21 0,0 0 15,0 0-15,-21 22 0,21-22 16,0 0-16,-21 0 0,21 0 16,0 1-16,0-1 0,0 0 15,-22-21-15,22 21 16,-21-21-1,21 21-15,-21-21 16,0 0 0,0 0-16,0 0 15,-1 0-15,1 0 16,0 0-16,0 0 0,0 0 0,-22 0 16,22 0-16,0 0 0,-21 0 15,21 0-15,-1 0 0,-20 0 0,21 0 16,0 0-16,0 0 0,-1 0 15,44 0 32,-1 0-47,0 0 0,0 0 16,0 0-16,0 0 0,22 0 16,-22 0-16,21 0 0,1 0 15,-22 0-15,21 0 0,0 0 16,-20 0-16,20 0 0,21-21 15,-41 21-15,-1 0 0,21 0 16,-21 0-16,-21-21 0,21 21 0,1 0 16,-1 0-16,-21-21 93</inkml:trace>
  <inkml:trace contextRef="#ctx0" brushRef="#br0" timeOffset="29804.65">2053 3874 0,'0'21'16,"21"-21"46,0 0-62,-21-21 16,0-1-1,0 1-15,0 0 16,-21 21 31,21 21-47,-21-21 15,21 21-15,0 1 16,0-44 31</inkml:trace>
  <inkml:trace contextRef="#ctx0" brushRef="#br0" timeOffset="34336.83">2519 3747 0,'0'-22'16,"21"1"-1,0 0 1,0 21-16,-21-21 15,21 21-15,1-21 0,-1 21 16,-21-21-16,21 21 0,0 0 16,0-22-16,0 22 0,1 0 0,-1 0 15,0 0-15,0 0 0,0 0 0,0 0 16,1 0-16,-22 22 16,21-1-16,-21 0 0,0 0 15,0 0-15,0 43 16,0-22-16,0 0 0,0 1 0,0-1 15,-21 0-15,21 1 0,-22-22 16,22 21-16,-21-21 0,21 1 0,-21-22 16,21 42-16,0-21 0,0 0 15,0-42 17,0 0-32,0 0 0,0 0 15,0-1-15,0 1 0,0-21 0,21 21 16,-21-22-16,0 22 0,21-21 0,1 21 15,-1-22-15,-21 22 0,21-21 16,0 21-16,0 0 0,0-22 0,1 22 16,-1 0-16,0 0 15,0 0-15,0 21 0,0 0 16,1 0-16,-1 0 0,0 0 16,0 21-16,0 0 0,0 0 15,1 0-15,-1 0 0,-21 22 16,21-22-16,-21 0 0,0 0 15,0 0-15,0 1 0,0-1 0,0 0 16,0 0-16,0 0 0,-21 0 16,21 1-16,-21-1 0,-1 0 15,22 0-15,0 0 0,-21-21 0,0 21 16,21-42 15,0 0-15,0 0-16,0 0 0,21 0 0,0-1 15,1 1-15,-1 0 0,0-21 16,0 21-16,0-1 0,0-20 0,22 21 16,-22 0-16,21 0 0,1-1 15,20 1-15,-42 21 0,22-21 16,-22 21-16,0 0 0,0 0 16,0 21-16,22 0 15,-22 1-15,-21-1 0,21 0 0,-21 0 16,0 0-16,0 22 15,0-22-15,0 0 0,-21 21 16,0-21-16,21 1 0,-22-1 16,1-21-16,0 21 0,0-21 0,21 21 15,-21-21-15,0 0 16,21-21 0,0 0-16,0 0 15,0-1-15</inkml:trace>
  <inkml:trace contextRef="#ctx0" brushRef="#br0" timeOffset="36128.71">4149 3683 0,'0'0'0,"0"-21"0,0 0 16,-22 21 15,1 0-16,0 0-15,0 21 16,21 0-16,-21 0 0,21 0 16,-21 1-16,-1-1 0,22 0 0,0 0 15,0 21-15,-21-20 0,21 20 0,0 0 16,0-21-16,0 22 0,0 20 16,0-42-16,0 1 15,0-1-15,0 0 0,21 0 0,1 21 16,-1-42-16,0 0 15,0 0-15,0 0 0,0 0 0,1 0 16,-1-21-16,0 21 0,0-21 16,0 0-16,22 0 0,-22 0 0,21-22 15,0-20-15,1 20 16,-22-20-16,-21 42 16,0-22-16,0 22 0,0-21 0,0 21 15,0-22-15,-42 1 0,20 21 16,1 0-16,0 21 0,0 0 15,0-21-15,0 21 0,-1 0 16,1 0-16,0 0 0,-21 21 16,-1 0-16,43 0 0,-21 0 15,0 0-15,0 22 0,0-22 0,21 0 16,0 21-16,0-20 0,0 62 16,0-63-16,0 22 0,0 20 15,0-42-15,0 1 0,21 20 16,0-21-16,0-21 0,22 21 15,-22-21-15,0 0 0,42 0 16,-20 0-16,-22 0 16,85-42-16,-64 21 15,-21 0-15,22-22 0,-1 22 0,-21 0 16,21-21-16,-20 20 0,-1-20 0,0 0 16,0 21-16,0-1 15,0-20-15,1 21 0,-1 0 0,-21 0 16,21-1-16,-42 44 47,0-22-47,-1 21 15,22 0-15,0 0 0,-21 21 0,21-20 16,-21-1-16,21 0 0,0 21 16,0-21-16,0 22 0,0-22 0,0 0 15,21 21-15,-21-20 0,0-1 16,0 0-16,21-21 0,-21 21 15,22-21-15,-22 21 0,21-21 0,0 0 16,0 0-16,0 0 0,0-21 0,1 0 16,-1 21-16,0 0 0,0-21 0,0 0 15,43-1-15,-43 1 0,-21 0 0,0-21 16,42-1-16,-42 1 0,0 21 16,21 0-16,-21-22 0,22 22 15,-22 0-15,0 0 0,0 0 16,0 0-16,21 21 15,-21 21 32,0 0-47,0 0 0,-21 0 0,21 0 16,0 1-16,-22-1 0,22 0 0,0 0 16,0 21-16,0-20 0,0-1 15,-21 0-15,0 0 0,21 0 0,21 22 16,-21-22-16,21 0 15,1-21-15,-1 0 16,0 0-16,0 0 16,0 0-16,22 0 15,-22-21-15,0 0 0,0-1 0,0 1 16,0 0-16,1 0 0,-1 0 16,21-22-16,-21 22 0,0-21 0,1 21 15,-1 0-15,0-1 0,0-20 0,-21 21 16,0 0-16,0 0 15,-21 21 1,0 0 0,0 0-16,21 21 0,-22 0 15,22 0-15,0 0 16,0 0-16,0 1 0,0-1 0,0 0 16,0 0-16,0 0 0,0 0 0,22 1 15,-1-1-15,0 0 16,-21 0-16,21-21 0,0 21 0,0-21 15,-21 21-15,22-21 0,-1 0 0,-21 22 16,21-22 0,-42 0 15,0 0-31,-1 0 0,1 0 16,0 0-16,0 0 0,0 0 15,0 0-15,-1 0 16,1 0-16,-21 0 15,42 21 1,0 0-16,21 0 16,0-21-1,0 0-15,1 21 0,-1-21 16,0 0-16,0 0 0,0 0 16,0 0-16,1 0 0,-1 0 0,21 0 15,-21 0-15,0 0 0,22 0 16,-1 0-16,-21-21 0,22 0 0,-22 21 15,21-21-15,-21 0 0,22-1 16,-22-20-16,0 21 0,0 0 0,21-22 16,-20 22-16,-22 0 0,21-21 15,0 21-15,-21-22 0,21 22 16,-21 0-16,0 0 0,0 0 0,0-1 16,-21 22-1,0 0-15,0 0 0,-1 22 16,1-22-16,0 21 0,-21 21 15,42-21-15,0 0 0,-21 1 16,21 20-16,0-21 0,0 21 16,0-20-16,0-1 0,0 21 0,0-21 15,0 0-15,21 1 0,-21-1 0,42 0 16,-21 0-16,0-21 16,1 0-16,-1 0 0,0 0 0,21 0 15,-21 0-15,-21-21 0,43 0 16,-22 0-16,0 21 0,0-43 0,0 22 15,1 0-15,-1 0 0,21-22 16</inkml:trace>
  <inkml:trace contextRef="#ctx0" brushRef="#br0" timeOffset="36696.99">7197 3429 0,'0'0'0,"0"-63"15,0 41 1,0 1-1,0 42 1,0 22 0,-22-22-16,22 21 15,0-21-15,0 22 0,-21-1 16,21 0-16,-21 1 0,21-1 16,0 0-16,-21 1 0,0-1 0,0 0 15,21 22-15,-22-22 0,22-21 0,-21 22 16,21-1-16,-21-21 0,21 43 15,0-43-15,0 0 16,21-42 15,-21 0-31,21 0 16,1-1-16,-1-20 0,0 0 16,0 21-16</inkml:trace>
  <inkml:trace contextRef="#ctx0" brushRef="#br0" timeOffset="36980.61">7535 3387 0,'0'0'16,"0"-43"-16,21-20 15,-21 84 1,0 0 0,0 0-16,0 22 0,0-22 0,0 21 15,0 1-15,0-1 0,0 21 0,0-20 16,0-1-16,0 0 0,0-20 15,0 20-15,0 0 0,0-21 0,-21 22 16,0-22-16,21 21 16,-21-21-16,21 1 0,0-1 0,0 0 15,-21 0-15,21 0 0,-21-21 16,21-21 15,-22 0-31,22 0 16,-21 21-16,0-21 0</inkml:trace>
  <inkml:trace contextRef="#ctx0" brushRef="#br0" timeOffset="37581.19">7048 3831 0,'0'0'0,"-21"0"16,21 21-1,21-21 1,1 0-16,-1 0 0,0 0 15,0 0-15,21 0 0,1 0 16,-22 0-16,21-21 0,1 0 0,-1 21 16,21-21-16,-20 21 0,-1-21 0,0 21 15,22-21-15,-22 21 0,1 0 16,-22 0-16,21-22 0,-21 22 0,0 0 16,-21 22 15,-21-22-31,21 21 0,-21 0 15,0 0-15,0-21 0,21 42 16,0-20-16,-21-1 0,21 0 0,-22 0 16,22 0-16,0 0 0,0 1 15,0-1-15,0 0 0,0 0 0,0 0 16,22-21-16,-1 21 0,0-21 0,0 0 16,0 0-16,22 0 0,-1 0 15,-21 0-15,21 0 0,1-21 0,-1 0 16,0 0-16,1 0 0,-1 0 15,-21-1-15,22 1 0,-22 0 0,0 0 16,0-21-16,-21 20 0,0 1 16,0 0-16,0-21 0,0 21 15,0-1-15,-21 1 0,0 0 0,0 21 16,-1 0-16,-20 0 0,21 0 0,-21 0 16,-1 0-16,1 0 0,0 0 15,-1 21-15,-20 0 0,20 1 16,22-1-16,-21 21 0,21-21 15,0 0-15,-1 1 0,22-1 16,0 0-16,-21 0 0,21 0 0,0 0 16,0 1-16,0-1 15,21-21-15,1 0 0,-1 0 16,0 0-16,0 0 0,21 0 0,-20 0 16,20-21-16,0-1 0,-21 22 15</inkml:trace>
  <inkml:trace contextRef="#ctx0" brushRef="#br0" timeOffset="38035.98">8297 3789 0,'21'-21'16,"22"0"0,-22-1-16,0 22 15,0-21-15,0 21 16,1 0-16,-1 0 15,0 0-15,-21 21 16,21 1-16,-21-1 16,0 0-16,0 0 0,0 0 15,0 0-15,0 1 0,0 20 0,0-21 16,0 0-16,0 0 0,0 22 16,0-22-16,0 0 0,0 0 15,0 0 1,0-42-1,0 0 1,21 0-16,-21 0 16,21 0-16,1-1 0,-22 1 15,21-21-15,0 0 0,0 20 16,0-20-16,-21 21 0,21 0 16,1 0-16,-1 21 0,-21-22 0,21 1 15,0 21-15,0 0 0,-21-21 16,21 21-16,1 0 15,-22 21 32</inkml:trace>
  <inkml:trace contextRef="#ctx0" brushRef="#br0" timeOffset="38385.83">8890 3852 0,'85'0'16,"-64"0"0,0 0-16,0 0 0,0 0 0,0-21 15,1 21-15,-1-21 0,0 21 16,0-21-16,0 21 0,-21-21 0,21 0 16,-21-1-1,-21 22 1,0 0-1,0 0-15,-21 22 16,20-1-16,1-21 0,0 21 0,21 0 16,-21 0-16,0 0 0,0 1 15,42-1-15,-21 0 0,-21 0 16,-1 0-16,22 0 0,0 1 0,43-22 16,-43 21-16,21-21 15,0 21-15,0-21 0,0 0 0,22 0 16,-22 0-16,0 0 15,0 0-15,0 0 0,1 0 16,20-21-16</inkml:trace>
  <inkml:trace contextRef="#ctx0" brushRef="#br0" timeOffset="38832.62">9377 3852 0,'0'0'0,"0"-21"15,0 0-15,0 0 16,21 0-16,0 0 15,-21-1-15,21 22 0,0-21 16,-21 0-16,22 0 0,20 0 16,-21 21-16,0 0 0,0-21 15,1 21-15,-1 0 0,0 0 16,0 0-16,0 21 0,0 0 16,1-21-16,-22 21 0,21 21 15,-21-20-15,21-1 0,-21 0 16,0 0-16,0 0 0,0 0 15,0 1-15,0-1 0,0 0 16,-21 0-16,21 0 0,-21-21 16,-1 21-16,1-21 15,0 22-15,21-44 32,0 1-17,0 0-15,21 0 16,0 0-16,1 0 0,-1-1 0,0-20 15,0 21-15,21 0 0,1 0 16,-22-1-16,21 1 0,1 0 0,-1 0 16,-21 0-16,21 21 0,-20-21 0,20 21 15,-21 0-15,0 0 16,-42 0 15</inkml:trace>
  <inkml:trace contextRef="#ctx0" brushRef="#br0" timeOffset="39832.49">1291 5376 0,'0'0'0,"-21"0"15,21-21-15,-21 0 0,21 0 16,0 0 0,0 0-16,0-1 0,21 1 0,0 21 15,0-21-15,22 0 0,-22 0 16,21 0-16,0 21 0,1 0 0,-1-22 15,0 22-15,1 0 0,-1 0 16,-21 22-16,22-1 0,-22 0 16,0 21-16,0-21 0,-21 22 15,0-1-15,0 0 0,-21-20 0,0 20 16,-22 0-16,1 22 0,0-22 16,-1 0-16,-20 1 0,21-1 0,-22-21 15,22 22-15,-1-22 0,1 0 16,0-21-16,21 21 0,-1-21 0,-20 0 15,21 0-15,0-21 16,21 0-16,-21 0 0,21-1 16,0 1-16,0 0 0,0-21 0,0-1 15,0 22-15,0 0 0,21-21 16,0 21-16,0 21 0,0-22 0,0 22 16,1 0-16,-1 0 0,0 0 15,42 22-15,-41-1 16,20 0-16,-21 0 0,0 0 15,0 0-15,1 1 0,-1-1 0,0 21 16,0-21-16,0 0 16,-21 1-16,21-22 0,-21 21 15,22-21-15,-1 0 16,0 0 0,0 0-16,-21-21 0,21-1 0</inkml:trace>
  <inkml:trace contextRef="#ctx0" brushRef="#br0" timeOffset="39995.79">1968 5503 0,'22'0'0,"-44"0"0,44-21 0,-1 21 32</inkml:trace>
  <inkml:trace contextRef="#ctx0" brushRef="#br0" timeOffset="40484.61">3111 4826 0,'0'-21'0,"0"42"0,0-63 0,0 21 16,0 42 15,0 0-31,0 21 0,0 1 16,-21-1-16,21 21 0,-21-20 0,0 84 15,21-85-15,-21 22 16,0-22-16,21 0 0,-22 1 16,22 41-16,-21-41 0,0-1 15,21-21-15,0 0 0,0 0 16,0 22-16,-21-43 16,21-21-1,0-1 1,-21 1-16,21 0 0</inkml:trace>
  <inkml:trace contextRef="#ctx0" brushRef="#br0" timeOffset="41184.37">2773 5165 0,'0'0'0,"-21"-21"0,-43-64 16,64 64-16,0 0 15,0-1-15,0 1 0,0 0 16,21 0-16,0 0 0,1-22 0,20 22 15,-21 0-15,21 0 0,1 0 16,-1 0-16,0 21 0,1-22 0,-1 22 16,0 0-16,22 0 0,-22 0 0,1 22 15,20-1-15,-21 21 0,-20 0 16,41 43-16,-63-43 16,0 1-16,0-1 0,-21 22 0,-21-22 15,-1 0-15,1-21 0,0 22 0,-1-1 16,1-21-16,0 0 15,-1 1-15,22-1 0,0 0 0,-21-21 16,20 0-16,22 21 0,-21-21 16,0 0-16,0 0 0,21-21 15,0 0-15,0 0 0,0-1 16,0 1-16,0 0 16,21 21-16,0-21 0,0 21 15,1 0-15,-1 0 16,0 21-16,-21 0 0,21-21 0,0 21 15,0 1-15,-21-1 0,22 0 0,-1 21 16,-21-21-16,21 1 0,-21-1 16,0 0-16,21 21 0,0-21 15,-21 1-15,21-22 0,1 21 16,-1 0-16,0-21 0,0 0 0,0 0 16,0 0-16,1 0 0,-1 0 15,21 0-15,-21-21 0,22 0 0,-22-1 16,0 1-16,21 0 0,-21 0 0,1 0 15,-1 0-15,0-1 16,0 1-16,0 0 0,-21 0 0,0 0 0,21 0 16,1 21-1,-22 21 1,0 0 0,0 0-16,0 0 15,0 0-15,0 1 0,0-1 0,-22 0 16,22 0-16,0 0 15,-21-21-15,21-21 47,0 0-47,0 0 0,21 0 16,1-1-16</inkml:trace>
  <inkml:trace contextRef="#ctx0" brushRef="#br0" timeOffset="41350.08">3873 5271 0,'0'-22'32,"22"22"30,20 0-46</inkml:trace>
  <inkml:trace contextRef="#ctx0" brushRef="#br0" timeOffset="42144.66">4381 5461 0,'0'0'0,"22"0"0,-1 0 15,0 0-15,0 0 0,0 0 16,0-21-16,1 21 0,20-21 15,-21 0-15,21-1 0,-20 22 16,-22-21-16,21 0 0,-21 0 16,0 0-16,0 0 0,-21 21 15,-1 0-15,1 0 0,-42 0 16,20 0-16,1 0 0,0 21 16,-1 0-16,22 0 0,-21 0 15,0-21-15,20 21 0,1 1 0,0-1 16,0 0-16,21 0 0,0 0 0,-21 0 15,21 1 1,21-22 0,0 0-16,0 0 0,0 0 0,1-22 15,20 1-15,-21 21 0,21-21 16,-20 21-16,20-21 0,-21 0 0,0 21 16,22-21-16,-22 21 15,0-22-15,-42 44 47,0-1-47,21 0 16,-22 0-16,22 0 0,0 0 0,0 1 15,0 20-15,0 21 16,0-20-16,0-1 0,0 0 0,0 22 16,0-22-16,0 1 0,0 20 0,0-21 15,-21 22-15,21-1 0,-21 43 16,21-42-16,0 20 0,0-20 15,0-1-15,-21 1 0,21 21 0,-21-22 16,21 1-16,-21-1 0,21 1 16,-22-1-16,1-21 0,-21 149 15,21-128-15,0-20 16,-1 20-16,1-20 0,-21-1 16,21 0-16,0-21 0,-1 1 0,-20-1 15,21 0-15,0-21 0,-22 0 0,1 0 16,0-21-16,-43-22 0,43 1 15,-1 0-15,1-22 0,0 1 16,21-1-16,-22 1 0,43-1 16,0 1-16,0-1 0,0-20 0,0 20 15,0 1-15,0-1 0,0-21 16,43 22-16,-22-1 0,0 1 0,0 21 16,21-22-16,-20 22 0,-1-1 15,21 1-15,0 0 0,-20-1 0,20 1 16,0 0-16,-21-1 0,22 22 0,-1-21 15,0 0-15,1-1 0,-1 1 16,22 21-16,-22-22 0,21 1 0,1 21 16</inkml:trace>
  <inkml:trace contextRef="#ctx0" brushRef="#br0" timeOffset="42880.62">5186 4974 0,'0'0'0,"0"21"32,0 1-32,0-1 15,-21 0-15,-1 0 0,22 21 0,-21 1 16,0-1-16,0 43 16,21-43-16,-21 0 0,0 1 0,21-1 15,-22 0-15,1 1 0,21-1 16,-21-21-16,21 22 0,0-22 0,-21 21 15,21-21-15,-21-21 16,21-21 15,0 0-31,21 0 0,0-22 16,0 22-16,-21-21 0,21 21 16,1 0-16,-1-22 0,0 22 0,-21 0 15,21 0-15,0 0 0,0 21 16,1 0-16,-1 0 0,0 0 15,0 0-15,-21 21 16,21 0-16,-21 0 0,0 0 16,21 0-16,-21 22 0,0-22 15,0 0-15,0 21 0,22-20 0,-22-1 16,21-21-16,-21 21 0,21 0 16,0-21-16,0 0 0,0 0 15,1 0-15,-1 0 0,0 0 16,0-21-16,0 0 0,0 0 0,22-1 15,-22-20-15,0 21 0,0 0 0,22-22 16,-22 1-16,0 0 16,0-1-16,0 1 0,0 0 0,-21-1 0,22 1 15,-22 0-15,21-1 0,-21 1 0,0 21 16,0 0-16,0 0 0,0 63 47,0-21-47,-21 0 0,-1 22 0,1-1 15,21 0-15,-21 1 0,21-1 0,-21 0 16,0 1-16,21-1 16,0 0-16,0-21 0,0 22 0,0-22 15,0 21-15,0-21 0,0 1 0,0-1 16,21 0-16,0-21 0,0 0 16,0 0-16,1 0 0,20 0 15,-21-21-15,0 0 0,0-1 16,1 1-16,-1 0 0,0 0 15,0 0-15,-21-22 0,21 22 0,-21-21 0,0 21 16</inkml:trace>
  <inkml:trace contextRef="#ctx0" brushRef="#br0" timeOffset="43067.57">5567 5292 0,'0'0'16,"-21"0"-16,-1 0 0,22 21 0,22-21 31,-1 0-15,21 0-16,-21 0 0,22 0 0,-22 0 15,21-21-15,-21 21 0,22 0 0,-22 0 16,0-21-16,0 21 0,0 0 16</inkml:trace>
  <inkml:trace contextRef="#ctx0" brushRef="#br0" timeOffset="44012.63">6943 5355 0,'0'0'0,"21"-21"0,-21 0 0,21 21 16,-21-21-16,0 0 0,0-1 15,0 1-15,0 0 0,-21 0 16,21 0-16,-21 21 0,-1-21 16,1 21-16,0 0 0,0 0 15,0 0-15,0 0 0,-22 21 0,1-21 16,-22 63-16,22-42 16,21 1-16,-21 20 0,20 0 0,1 1 15,0-22-15,0 63 16,21-41-16,0-1 0,0 0 15,0-20-15,0-1 0,21 42 0,0-42 16,0-21-16,22 22 0,-1-22 16,0 0-16,-20 0 0,41 0 15,-21 0-15,1-22 0,-1 1 0,0 0 16,1 0-16,-1 0 0,0 0 0,1-22 16,-1 22-16,0-21 0,-20-1 15,20 22-15,-21-21 0,0-22 0,0 22 16,22 0-16,-22-22 0,0 22 0,0-22 15,-21 22-15,21-21 0,-21 20 16,22 22-16,-22-21 0,0 21 0,0-1 16,-22 65 15,22-22-31,-21 21 0,21 1 16,-21-1-16,21 0 0,0 1 0,-21-1 15,21 21-15,-21-20 0,21-1 16,0 0-16,0-20 0,0 20 0,0 0 15,0 1-15,0-22 0,0 0 16,0 21-16,0-21 0,0 1 16,21-1-16,0-21 15,0 0-15,0 0 0,1 0 16,-1-21-16,0-1 0,0 22 0,0-21 16,0 0-16,1 0 0,-1-21 15,21 20-15,-21 1 0,0 0 16,1-21-16,-1 21 0,-21-1 0,21 22 0,-21-21 15,21 21-15,-21 21 16,0 1 0,0-1-16,0 0 15,0 0-15,0 0 0,0 0 16,0 1-16,0-1 0,0 0 16,21-21 15,0 0-16,-21-21-15,0 0 0,22-1 0,-1 22 16,-21-21-16</inkml:trace>
  <inkml:trace contextRef="#ctx0" brushRef="#br0" timeOffset="44172.64">7916 5122 0,'0'0'0,"0"-21"0,-21 21 31,0 0-16,0 0-15,21 21 0,0 1 16,0-1-16,21-21 31,0 21-31,0-21 0</inkml:trace>
  <inkml:trace contextRef="#ctx0" brushRef="#br0" timeOffset="45188.62">8318 5165 0,'0'0'16,"0"-21"-16,0-1 15,-21 44 17,0-22-32,0 21 15,21 0-15,-21 0 0,21 0 0,-21 22 16,21-22-16,-22 0 0,22 21 0,0-21 15,0 1-15,0-1 0,0 21 16,0-21-16,0 0 0,0 1 16,0-1-16,22 0 0,-22 0 0,21-21 15,0 21-15,0-21 0,0 0 16,22 0-16,-22 0 0,0 0 0,0 0 16,21 0-16,-20-21 0,20 0 0,-21 0 15,0 0-15,22-1 0,-22 1 16,0-21-16,21 0 0,-21-1 0,1 1 15,-1 0-15,21-22 0,-21 22 0,0-22 16,1 22-16,-1-22 0,-21 22 16,0 0-16,0-1 0,0 22 15,0-21-15,0 21 0,-21 21 32,-1 21-32,1 0 0,21 21 0,-21-20 15,0 20-15,21 0 0,0 22 16,-21-22-16,0 0 0,21 1 0,0-1 15,0 0-15,-22 1 0,22-1 0,-21-21 16,21 22-16,-21-22 0,21 0 16,0 0-16,0 0 0,0 0 0,0 1 15,0-44 32,0 1-47,0 0 0,0 0 0,21 0 16,0 0-16,1-22 0,-1 22 0,0-21 15,0 21-15,21-22 0,-20 22 16,-1-21-16,21 21 0,-21-1 0,22 1 16,-22 21-16,0-21 0,21 21 15,-21 0-15,1 0 0,-1 0 0,0 21 16,-21 0-16,0 1 16,0-1-16,0 0 15,-21 0-15,0-21 0,-1 21 0,-20 0 16,21-21-16,-21 22 0,20-22 0,-20 0 15,21 0-15,-21 0 0,20 0 16,1 0-16,0 0 0,0 0 16,-21 0-16,42-22 31,0 44-15,21-1-1,-21 0-15,0 0 0,21 0 16,0 0-16,0-21 0,-21 22 15,0-1-15,21 0 0,1 0 16,-1-21-16,-21 21 0,42-21 16,-21 21-16,0-21 0,1 0 15,20 0-15,-21 0 0,0 0 0,0 0 16,1 0-16,20 0 0,-21 0 0,0-21 16,0 21-16,1 0 0,-1-21 15,0 0-15,0 0 0,0 0 16,-21-1-16,21 22 0,-21-21 0,0 0 15,22 21-15,-22-21 0,0 0 16,-22 21 31,1 0-47,-21 0 0</inkml:trace>
  <inkml:trace contextRef="#ctx0" brushRef="#br0" timeOffset="46216.62">1037 6964 0,'0'-21'47,"21"0"-47,0 21 0,1 0 0,-1-22 15,0 22-15,0 0 0,21-21 16,-20 21-16,20 0 0,-21 0 0,0 0 16,0 0-16,22 0 15,-22 21-15,-21 1 0,0-1 16,0 0-16,-64 42 15,43-41-15,0-1 16,-21 0-16,21 0 0,-22 0 16,-20 22-16,42-43 15,-1 21-15,-20 0 0,21-21 0,0 0 16,21 21-16,-21-21 16,21-21-1,21 0-15,0 21 16,0-21-16,0-1 0,22 22 0,-22 0 15,21 0-15,0 0 0,1 0 16,-1 0-16,0 0 0,1 0 16,-1 22-16,-21-1 0,0 0 15,1 0-15,-22 21 0,0-20 0,0 20 16,0-21-16,-22 21 0,1-20 16,-21-1-16,21 21 0,-22-21 0,-20 22 15,21-22-15,-1 0 16,22-21-16,-21 0 0,21 21 0,-1-21 15,1 0-15,0 0 0,0 0 16,0 0-16,0 0 0,21-21 0,-22 0 16,1 0-1,21-1-15,0 1 16,0 0 0,21 21-16,1-21 15,-1 21-15,0-21 0</inkml:trace>
  <inkml:trace contextRef="#ctx0" brushRef="#br0" timeOffset="46404.72">1820 7281 0,'21'0'0,"-42"0"0,42-21 15,1 21-15,-1 0 63</inkml:trace>
  <inkml:trace contextRef="#ctx0" brushRef="#br0" timeOffset="47319.63">3429 6943 0,'0'0'0,"0"-21"15,0-1-15,-21 22 31,0 22-31,-1-22 16,1 42-16,21-21 0,-42 21 0,21 1 16,0 20-16,-1-20 0,-20 20 15,21 1-15,-21-1 0,20-21 16,1 1-16,-21-1 0,21 0 0,-22 1 0,22-22 16,0 0-16,0 0 0,0 0 15,0-21-15,21-21 31,0 0-31,0 0 16,21 0-16,0 0 0,-21-22 16,21 22-16,0-21 0,-21 21 15,21-22-15,1 22 0,-22 0 0,21 0 16,0 0-16,0 21 16,0 0-16,0 21 0,-21 0 15,22 21-15,-1-21 0,-21 22 0,21-22 16,0 21-16,0 1 0,-21-22 15,21 21-15,1-21 0,-1 0 16,0 1-16,-21-1 0,21 0 0,0-21 16,0 0-16,43 0 15,-43 0-15,21 0 0,1 0 0,-22-21 16,21 21-16,1-21 0,41-43 16,-63 43-16,22 0 0,20-64 15,-42 43-15,1-1 0,-22 1 16,0-21-16,0 20 0,0 1 15,0 0-15,-22-22 0,1 43 0,0-21 16,-21-1-16,21 1 0,-22 21 16,1 0-16,0-1 0,-1 1 0,1 21 15,-22 0-15,22 21 0,0 1 16,21-1-16,-22 0 0,22 21 16,21 22-16,0-22 0,0 0 15,0 1-15,0-1 16,0 0-16,42 22 0,-20-43 15,-1 0-15,0 0 0,21 1 0,-21-1 16,22-21-16,-1 0 0,0 0 16,1 0-16,-22 0 0,21 0 0,1 0 15,-22 0-15,21 0 0,-21-21 16,22-1-16,-22 22 0,21-21 16,-21 21-16</inkml:trace>
  <inkml:trace contextRef="#ctx0" brushRef="#br0" timeOffset="47767.62">4085 7472 0,'-21'21'15,"0"-42"1,21 0-16,0 0 16,0-1-16,0 1 0,0 0 15,0 0-15,21 0 0,-21 0 16,21-1-16,0 1 0,0 0 0,1 21 15,-1-21-15,0 21 0,0 0 16,21 0-16,-20 0 0,-1 0 16,21 21-16,-21 0 0,0 0 0,1 1 15,-1 20-15,0-21 0,-21 21 16,21-20-16,-21 20 0,0-21 0,0 43 16,0-43-16,0 0 0,-21 0 15,0 0-15,0-21 16,21 21-16,0-42 31,0 0-31,0 0 16,0 0-16,0 0 0,0-1 0,0 1 15,0 0-15,21-21 0,0 21 0,-21-22 16,21 22-16,0 0 0,0 0 16,1 0-16,-1-1 0,0 1 0,0 0 15,0 21-15,0 0 0,-21-21 16,22 21-16,-1 0 0,0 0 15,0 0-15,0 0 0,0 0 0,1 0 16,20 0-16,-21 21 16</inkml:trace>
  <inkml:trace contextRef="#ctx0" brushRef="#br0" timeOffset="48934.1">5165 7366 0,'0'0'0,"21"0"0,63 0 31,-62 0-31,-22-21 15,21 21-15,-21-21 0,21 21 0,-21-21 16,0-1-16,0 1 0,0 0 16,0 0-16,-21 0 15,0 0-15,-1 21 0,1-22 0,0 22 16,0 0-16,-21 0 0,20 0 16,1 0-16,0 22 0,-21-22 0,21 21 15,-1 0-15,-20 21 0,21-21 0,0 1 16,0 20-16,-22-21 0,22 21 15,0 1-15,21-22 0,0 21 16,-21-21-16,21 1 0,0-1 0,0 0 0,0 0 16,0 0-16,21-21 0,0 21 15,0-21-15,0 0 0,1 0 16,-1 0-16,21 0 0,0-21 16,1 0-16,-22 0 0,0 0 15,0 0-15,0-1 0,22 1 0,-43 0 16,21 0-16,0 0 0,0-22 15,0 22-15,-21 0 0,0 0 0,22-21 16,-1 42-16,-21 21 31,0 0-31,0 0 16,0 0-16,0 0 0,0 1 16,0 41-16,0-42 0,0 0 15,0 1-15,0-1 0,0 0 16,21-21-16,0 0 0,0 21 15,0-21-15,22 0 0,-22 0 16,21 0-16,1 0 0,-1 0 0,21-21 16,-20 21-16,-1-21 0,22 0 15,-22-1-15,21 1 0,-20 0 0,-1-21 16,0 21-16,-20-22 0,20 22 0,-21-21 16,-21-1-16,21 22 0,-21-21 15,0 21-15,0 0 0,0-1 0,-21 22 16,0 0-16,0 0 0,-43 0 15,22 22-15,0-1 16,-1 21-16,1-21 0,0 22 16,20-22-16,-20 21 0,21-21 0,0 22 15,21-22-15,0 0 0,0 0 0,0 0 16,0 0-16,21 1 16,0-22-16,0 0 0,0 0 15,22 0-15,-22 0 0,21-22 0,-21 22 16,22-21-16,-1 0 0,-21 21 15,0-21-15,22 0 0,-22 0 16,0-1-16,0 1 0,-21 0 16,21 0-16,-21 0 15,0 42 1,0 0-16,0 0 16,0 0-16,-21 1 0,0-1 15,21 21-15,0-21 0,0 22 16,-21-1-16,0 0 0,0-21 0,-1 64 15,22-43-15,-21 22 0,0-22 16,0 22-16,21-1 0,-21 1 0,-22 126 16,43-105-16,-21-22 15,21 64-15,0-42 0,0-21 16,0 20-16,0 1 0,0-22 16,0 22-16,0 0 0,0-22 15,0 1-15,0 20 0,0-20 0,0-1 16,0 1-16,0 42 0,0-43 15,0-20-15,0-1 0,0 0 16,0-21-16,0 22 0,0-22 0,-21-21 16,0 0-16,0 0 15,0-21-15,-1 0 0,-20-22 0,21 1 16,0-22-16,0 22 0,-22-43 16,22 22-16,0-22 0,21 22 0,0-43 15,0 21-15,0-21 0,0-105 16,0 105-16,21 21 0,-21-21 0,21 22 15,0-1-15,22 0 0,-22 22 0,0-1 16,0 1-16,22-1 0,-22 22 16,0 0-16,21 21 0,-21-22 15,1 22-15,-1-21 0,0 21 0,21-1 16,-21-20-16</inkml:trace>
  <inkml:trace contextRef="#ctx0" brushRef="#br0" timeOffset="50500.54">7408 7345 0,'0'-21'32,"0"0"-32,0-1 0,0 1 15,21-21-15,1 42 16,-22-21-16,0 0 0,0-1 15,0 1-15,0 0 0,-22-21 16,1 21-16,0-1 0,0 22 16,0 0-16,-22-21 0,22 21 0,0 0 15,-21 0-15,-1 0 0,-20 43 16,21-22-16,-1 0 0,1 0 16,21 21-16,-22 1 0,22-1 0,0 22 15,0-22-15,0 0 0,21-21 0,0 22 16,0-1-16,0-21 0,0 0 0,21 1 15,0-1-15,0-21 0,0 0 16,1 0-16,-1 0 0,21 0 16,22 0-16,-43-21 0,21-1 15,-21 1-15,22 0 0,-22 0 16,21 0-16,-21-22 0,22 22 0,-22-21 16,0 0-16,-21-1 0,21 1 0,-21 0 15,0 20-15,0-20 0,0 21 16,0 0-16,0 0 0,0-1 0,0 44 31,0-1-31,0 0 0,0 0 16,0 21-16,0 1 0,0-1 15,0 0-15,0-20 0,0 20 16,0 0-16,0-21 0,21 1 0,-21-1 16,21 0-16,1 0 0,-1-21 0,21 0 15,0 0-15,-20 0 16,-1 0-16,21-21 0,-21 21 0,22-21 15,-22 0-15,21-1 0,-21 1 0,22-21 16,-22 21-16,0 0 0,0-22 16,0 1-16,-21 21 0,0-22 0,21 22 15,-21-21-15,22 21 0,-22 42 32,-22 0-17,1 21-15,21-20 16,-21-1-16,21 21 0,0-21 15,-21 0-15,21 22 0,0-22 0,-21 0 16,21 0-16,0 0 0,21-21 47,0 0-47,-21-21 0,21 0 16,0 0-16,1 0 0,-1 0 0,21-22 15,-21 22-15,22-21 16,-22 21-16,0 21 0,0 0 15,0-22-15,0 22 0,1 0 16,-22 22-16,21-1 16,0 0-16,-21 0 0,21 21 15,-21-20-15,0-1 0,21 0 0,0 0 16,1 21-16,-1-20 0,-21-1 16,21-21-16,0 21 0,0-21 15,0 0-15,1 0 0,-1 0 0,21 0 16,-21 0-16,22 0 0,-1-21 0,0 21 15,1-21-15,-22-1 16,21 1-16,0 0 0,22-42 0,-43 41 16,0-20-16,0 21 0,-21-21 0,22-1 15,-22 22-15,0 0 0,0-21 16,0 20-16,0 1 0,-22 21 16,1-21-16,0 21 0,0 0 0,-21 0 15,20 0-15,1 0 0,-21 21 16,21-21-16,-22 21 0,22 1 0,-21 20 15,21-21-15,-22 21 0,22-20 16,0 20-16,21 0 0,0 1 0,0-22 16,0 21-16,0-21 0,0 0 0,0 1 15,21-1-15,0 0 0,1-21 16,-1 0-16,0 0 0,0 0 16,21 0-16,1 0 0,-1-21 0,-21 21 15,0-21-15,22-1 16,-22 1-16,21 0 0,-21-21 0,1-1 15,20 22-15,-21-21 0,21 0 0,-20-1 16,-1 1-16,0-22 16,21 22-16,-21 0 0,1-1 0,-1-62 15,0 62-15,-21 22 0,21-21 16,-21 21-16,0-1 0,0 1 16,0 42-16,0 1 0,0-1 15,0 0-15,0 21 0,0-21 0,-21 22 16,21-1-16,-21 0 0,21 1 15,-21-1-15,21 0 0,-43 85 16,43-84-16,0-1 16,0 0-16,0 1 0,0-22 15,0 21-15,0-21 0,21 1 16,1-1-16,-1-21 0,0 0 16,0 0-16,0 0 0,0 0 15,1 0-15,-1 0 0,0 0 0,0-21 16,21-1-16,22-20 0,-22 21 15,1 0-15,-1-22 0</inkml:trace>
  <inkml:trace contextRef="#ctx0" brushRef="#br0" timeOffset="52050.21">10308 6837 0,'0'0'0,"0"21"31,-21-21-15,0 21-16,0 0 0,-1 1 15,1-1-15,0 21 0,0-21 0,0 22 16,0-1-16,-22-21 0,22 21 0,0 1 16,-21-22-16,20 21 0,1-21 15,0 1-15,0 20 0,0-42 0,0 21 16,21 0-16,-22-21 0,22-21 31,0 0-15,0 0-16,0 0 0,0-1 0,22 1 15,-1-21-15,0 21 0,0-22 16,-21 22-16,21 0 0,22-21 16,-22 42-1,0 0-15,-21 21 16,0 0-16,0 0 0,21 22 16,-21-22-16,0 0 0,21 0 0,-21 21 15,21-20-15,-21-1 0,22 0 16,-1-21-16,-21 21 0,63 0 15,-42 0-15,22-21 0,-22 0 16,0 0-16,21 0 0,-20 0 16,-1-21-16,0 0 0,0 21 15,21-21-15,-20-21 0,-1 20 0,-21-20 16,21 21-16,0-21 0,-21-1 0,21 1 16,-21 0-16,0-1 0,0-20 15,0 20-15,0 1 0,0 0 0,0-22 16,0 43-16,0-21 0,0-1 0,-21 22 15,0 0-15,0 21 16,-22 0-16,1 0 16,21 21-16,-21 0 0,20 1 0,-20-1 15,21 0-15,0 21 0,-22 1 16,22-22-16,0 21 0,-21 43 16,42-64-16,0 21 0,0 1 0,0-22 15,0 21-15,0 0 0,0-20 16,21 20-16,0-21 0,21 0 0,1 22 15,-22-22-15,21 0 0,-21-21 16,1 0-16,20 0 0,-21 0 16,21 0-16,-20 0 0,20 0 0,-21-21 15,43-22-15,-43 22 0,21 0 16,0 0-16,-20-21 0,-1 20 16,21 1-16,-21-21 0,0 21 0,-21 0 15,0-22-15,0 22 0,0 0 16,-21 21-1,0 0-15,0 0 0,0 0 16,21 21-16,-21-21 16,21 21-16,0 0 0,0 1 15,0-1-15,0 0 0,0 0 0,0 0 16,0 22-16,21-22 0,-21 0 0,0 0 16,0 0-16,21 0 0,0 1 15,0-1-15,0-21 0,1 21 16,-1-21-16,0 0 0,0 0 15,0 0-15,0 0 0,1 0 16,-1 0-16,0 0 0,0-21 0,21 0 16,-20-1-16,-1 1 0,0 0 15,21 0-15,-21 0 0,1-22 0,-1 22 16,0 0-16,0 0 0,0 0 16,-21 0-16,0-1 0,0 44 31,0-1-31,0 0 15,-21 0-15,21 0 0,-21 0 0,0 1 16,21-1-16,0 0 0,0 21 16,0-21-16,0 22 15,0-22-15,21 0 0,0-21 16,0 21-16,0-21 0,1 0 16,-1 0-16,0 0 0,0 0 15,0 0-15,0 0 0,1-21 0,-1 21 16,-21-21-16,0 0 0,0 0 0,0-1 15,0-20-15,0 21 0,0-43 16,0 22-16,-21 21 0,21 0 16,-22 0-16,1-1 0,0 1 0,0 21 15,0 0-15,0 0 0,-1 0 16,1 0-16,42 0 31,1 0-15,-1 0-16,0 0 0,21 0 0,-21 0 15,22 0-15,-22 0 0,21 0 0,-21-21 16,22 21-16,-1 0 0,-21-21 16,22 21-16,-22-21 0,21 21 0,-21 0 15,0 0-15,1 0 0,-1 0 16,0 0-16,-21 21 16,0 0-16,0 0 0,0 22 0,-21-1 15,0 0-15,21 1 0,-22 20 0,1-21 16,0 22-16,0-22 0,0 22 0,21-1 15,0-20-15,-21 20 0,21-21 16,-22 22-16,22-1 0,0-20 16,-21 20-16,21 1 0,0-1 0,0-20 15,0 20-15,0 1 0,0-22 0,0 21 16,0-20-16,0-1 0,0 0 16,0 22-16,0-43 0,0 0 15,21 0-15,-21 1 0,22-22 16,-1-22-1,-21 1 1,21 0-16,-21 0 0,0 0 0,0-22 16,21 1-16,-21 0 0,21-1 0,-21 1 15,0-21-15,43-64 16</inkml:trace>
  <inkml:trace contextRef="#ctx0" brushRef="#br0" timeOffset="52334.59">12001 7154 0,'0'0'0,"0"-42"0,-21 21 0,21 0 16,0 0-16,0-1 0,0 1 0,0 0 16,0 0-16,0 0 0,43 0 15,-22 21-15,0-22 0,21 22 16,1-21-16,-1 21 0,0 0 0,1 0 16,-1 0-16,0 0 0,1 21 0,-22 1 15,0-1-15,0 0 16,0 0-16,-21 21 0,0-20 15,0 20-15,-21-21 0,0 0 16,0 0-16,0 1 0,-22-1 0,22 0 16,-21 0-16,-1 0 0,22 0 15,-21-21-15,0 22 0,-1-1 0,-20-21 16,42 21-16,-22-21 0,22 0 16,-21 21-16,21-21 0,-64 21 15</inkml:trace>
  <inkml:trace contextRef="#ctx0" brushRef="#br0" timeOffset="53403.94">1439 9144 0,'0'0'0,"21"-21"0,-21 0 0,0 0 16,0-1-16,0 1 15,0 42 1,0 1-16,0-1 16,0 0-16,0 21 0,0 1 0,0-1 15,0 0-15,0 1 0,-21-1 16,0 0-16,-21 43 0,21-43 15,-43 64-15,22-85 16,-1 22-16,22-22 0,-21 21 16,21-21-16,0-21 0,-1 21 15,1-21-15,0 0 0,21-21 16,0 0 0,0 0-16,0 0 0,21 0 15,0-1-15,22 22 0,-22-21 16,21 0-16,-21 21 0,22-21 0,-1 21 15,0 0-15,1-21 0,20 0 16,-20 21-16,-22-22 0,21 22 16,-21-21-16,22 21 0,-22-21 15,0 0-15,0 21 0,0-21 0,0 0 16,1 21-16,-22-22 0,21 1 16,-21 0-16,0 0 0,0 0 0,0 0 15,0-1-15,0 1 16,0 0-16,-21 42 31,-1 0-31,22 1 0,-21-1 0,21 0 16,-21 21-16,21 1 0,-21-1 15,21-21-15,0 21 0,-21 1 0,21-1 16,-21 0-16,21-20 0,-22 20 16,22-21-16,0 0 0,0 0 0,0 1 15,0-1-15,0 0 16,0-42 31,0 0-47,22-1 0,-1 22 0</inkml:trace>
  <inkml:trace contextRef="#ctx0" brushRef="#br0" timeOffset="53605.64">2053 9589 0,'0'-22'32,"21"22"-1,0 0-15,-21-21 15</inkml:trace>
  <inkml:trace contextRef="#ctx0" brushRef="#br0" timeOffset="54544.96">3598 9059 0,'0'0'0,"0"-21"0,0 0 16,0 0-1,-21 42 1,0 0-16,0 0 0,0 22 0,-1-22 16,1 21-16,-21 1 0,21 20 15,-22-21-15,1 1 0,0 20 0,-1 1 16,1-1-16,0-20 0,-1 20 15,1-21-15,-21 43 0,20-43 16,22-20-16,0-1 0,0 0 0,21-42 47,0 0-47,0-1 16,0 1-16,0 0 0,21-21 0,0 21 15,-21-22-15,21 1 0,-21 0 0,21-1 16,1 1-16,-22 0 0,21 20 15,-21 1-15,0 0 0,21 0 0,0 0 16,0 21-16,0 0 16,1 21-16,-1 0 15,-21 0-15,0 22 0,21-22 0,0 21 16,-21 0-16,21 1 0,0-1 16,-21 0-16,22-20 0,-1 20 0,-21-21 15,21 21-15,0-20 16,0-1-16,22 0 0,-22-21 0,0 0 15,21 21-15,-21-21 0,22 0 0,-22 0 16,21 0-16,-21-21 0,22 0 16,-1 0-16,0 21 0,-20-22 0,20-20 15,0 21-15,-21-21 0,22-1 16,-22 22-16,0-21 0,0-1 0,0-20 16,-21 21-16,0-1 0,0-41 15,-21 41-15,0-20 0,-21 20 16,21 1-16,-22 0 0,1-1 0,0 22 15,-1-21-15,-20 42 0,20-21 0,1 21 16,0 0-16,-22 21 16,-20 21-16,62 1 0,-20-1 15,21 0-15,0 1 0,21-1 16,0 21-16,0-20 0,0-1 0,0 0 16,0 1-16,0-1 0,21-21 15,0 22-15,0-22 0,0 0 0,1 0 16,20-21-16,-21 21 0,21-21 0,1 0 15,-22 0-15,21 0 0,-21 0 16,22 0-16,20 0 0,-20-21 16,-1 21-16,-21-21 0,21 0 15,-20 21-15,-1-21 0</inkml:trace>
  <inkml:trace contextRef="#ctx0" brushRef="#br0" timeOffset="55436.41">4297 9356 0,'0'0'0,"0"-21"15,0 42 17,-21 0-32,-1 0 0,22 0 15,0 0-15,-21 1 0,0 20 0,21-21 16,-21 21-16,21-20 16,0 20-16,0-21 0,0 21 0,0-20 0,0-1 15,0 0-15,0 0 0,0 0 0,0 0 16,0 1-16,21-22 15,0 21-15,0-21 0,1 0 16,-1 0-16,0 0 0,0 0 0,21-21 16,-20-1-16,-1 22 0,0-21 15,0 0-15,0 0 0,0-21 0,1 20 16,-1-20-16,-21 21 0,0-21 16,0-1-16,0 22 0,0-64 15,0 64-15,-21 0 0,-22-42 16,22 63-16,0-22 0,-21 22 15,20 0-15,-20 0 0,21 0 0,-21 22 16,20-1-16,1 0 0,0 0 0,0 0 16,0 22-16,21-1 15,0 21-15,0-20 0,0-1 16,0-21-16,0 22 0,0-22 0,21 0 16,0 0-16,0 0 0,0-21 15,1 21-15,-1-21 0,0 0 0,21 0 16,-21 0-16,22 0 0,-1-21 0,-21 21 15,22-21-15,-1 0 0,0 0 16,-21 0-16,22-1 0,-1 1 0,-21-21 16,22 21-16,-22 0 0,0-22 15,0 22-15,0-21 0,0 21 16,-21-1-16,0 1 0,22 0 0,-22 0 16,21 21-16,-21 21 15,0 0 1,-21 0-16,21 1 0,-22-1 0,22 21 15,-21-21-15,21 22 0,0-22 16,0 21-16,0-21 0,0 0 0,0 1 16,0-1-16,0 0 0,0 0 0,21-21 15,1 21-15,-1-21 16,0 0-16,0 0 0,0 0 0,0 0 16,22-21-16,-22 21 0,0-21 0,0 0 15,22 0-15,-22-1 16,0 1-16,0 0 0,0 0 0,0-21 15,1 20-15,-22 1 0,21-21 0,-21 21 16,21 0-16,-21-22 0,21 43 16,-21-21-16,0 0 15,0 42-15,0 0 16,0 0-16,0 22 16,-21-22-16,21 0 0,0 21 0,-21-20 15,21 20-15,0-21 0,0 21 16,0-20-16,0-1 0,0 0 15,0 0-15,0 0 0,21-21 16,0 0-16,0 0 16,0 0-16,1 0 0,-1 0 15,0-21-15,21 21 0,-21-21 0,22 0 16,-1 0-16,-21-22 0,22 22 0</inkml:trace>
  <inkml:trace contextRef="#ctx0" brushRef="#br0" timeOffset="55948.45">5948 9229 0,'0'-21'0,"0"42"0,0-64 0,-21 43 32,-1 22-32,1-1 0,21 0 15,-21 0-15,0 0 16,21 22-16,0-22 0,-21 21 0,21-21 16,-21 22-16,21-22 0,0 21 0,0-21 15,0 22-15,-22-22 0,22 0 16,-21 0-16,21 21 0,0-20 0,-21-22 15,21 21-15,0 0 0,0 0 16,0-42 15,0 0-31,0 0 16,0-1-16,0 1 0,21-21 16,0 21-16,1-22 0,20 22 0,-21 0 15,21 0-15,1 0 0,-22 0 16,21-1-16,22 22 0,-22 0 15,-21 0-15,0 0 0,1 0 16,-1 0-16,0 0 0,0 22 0,0-1 16,-21 0-16,21 0 0,-21 0 0,0 0 15,0 1-15,0-1 0,0 0 16,0 21-16,-42-21 0,21 1 0,0-1 16,-22 0-16,22 0 0,-21 0 0,0 0 15,-1 1-15,1-22 0,0 21 16,-1-21-16,1 0 0,0 21 0,20-21 15,-20 0-15,21 0 0,0 0 16,0 0 0,21-21-16,21 0 15,0-1-15,21 1 0,-21 0 16,22 0-16,-1 0 0,0-22 16,-20 22-16,41-21 0</inkml:trace>
  <inkml:trace contextRef="#ctx0" brushRef="#br0" timeOffset="56212.59">6562 9165 0,'0'0'0,"21"-21"0,0 21 0,0 0 16,-21 21 15,0 22-31,-21-22 0,0 0 0,0 21 16,-1-21-16,22 22 0,-21-1 0,0-21 15,21 22-15,0-1 0,0-21 16,-21 21-16,21 1 0,0-22 0,-21 0 15,21 21-15,0-20 0,0-1 0,0 0 16,0 0-16,0 0 0,0 0 16,0 1-1,21-44 1,0 22 0,-21-21-16,21 0 0,0 0 15,1 0-15</inkml:trace>
  <inkml:trace contextRef="#ctx0" brushRef="#br0" timeOffset="56568.59">6752 9546 0,'0'0'0,"21"0"15,0 0 1,1 0 0,-1 0-16,0 0 0,0-21 15,0 21-15,0-21 16,1 21-16,-1 0 0,0-21 0,0 0 15,0 21-15,-21-22 0,21 1 16,-21 0-16,0 0 16,0 0-1,-21 21-15,0 0 16,0 0-16,-21 21 0,20-21 0,-20 21 16,21 0-16,-21 22 0,20-22 15,1 0-15,-21 21 0,42 1 0,-21-22 16,0 0-16,21 21 0,0-21 0,0 1 15,0-1-15,0 0 0,0 0 16,21-21-16,0 0 0,21 0 16,-21 0-16,1 0 0,-1 0 15,21 0-15,-21-21 0,22 21 16,-22-21-16,0 0 0,0 21 16,21-22-16</inkml:trace>
  <inkml:trace contextRef="#ctx0" brushRef="#br0" timeOffset="57581.94">7683 9356 0,'0'0'0,"22"0"15,20-43 1,-21 22-16,-21 0 0,21 0 0,-21 0 16,0 0-16,0-1 15,0 1-15,0 0 0,0 0 16,-21 21 0,0 0-16,0 0 0,0 0 15,21 21-15,-22 0 0,1 0 16,0 1-16,0 20 0,0 0 0,0 1 15,21-1-15,-22 0 0,1 1 0,21-1 16,0 0-16,0 1 0,0-22 16,0 21-16,0 22 15,21-43-15,1 0 0,-1-21 0,21 21 16,0-21-16,-20 0 0,20 0 16,0 0-16,22-21 0,-22 21 0,0-21 15,1 0-15,20-1 0,-20-20 0,-1 21 16,0-21-16,1 20 0,20-62 15,-42 41-15,22 1 0,-22 0 16,0-1-16,0-20 0,-21-43 16,21 64-16,-21-22 0,0 22 15,0 0-15,0 20 0,0 1 0,0-21 16,0 21-16,0 42 16,0 0-16,0 0 15,0 0-15,0 22 0,-21-1 16,21 0-16,0 1 0,0-1 15,-21 0-15,0 1 0,21-1 0,-21 0 16,21 1-16,-22 20 0,22-20 16,0-22-16,0 21 0,0-21 15,0 0-15,0 1 0,22-1 16,-1 0-16,0-21 0,-21 21 0,42-21 16,-21 0-16,1 0 0,-1 0 15,0-21-15,0 21 0,21-21 16,-20 0-16,-1-1 0,0 1 0,0 0 15,0 0-15,0 0 0,1 0 16,-1-22-16,0 22 0,0 0 16,0 0-16,-21 0 0,0 42 47,0 0-47,0 0 0,-21 0 0,21 0 15,-21 1-15,21 20 0,0-21 0,0 0 16,0 0-16,0 1 15,0-1-15,0 0 0,0 0 16,21-21 15,-21-21-15,0 0-16,0 0 0,21-1 0,-21 1 16,21 0-16,-21 0 15</inkml:trace>
  <inkml:trace contextRef="#ctx0" brushRef="#br0" timeOffset="57744.58">8911 9250 0,'0'0'16,"0"-21"-16,0 0 0,0-1 16,21 22 62,0 0-78,1 22 15,-1-22-15</inkml:trace>
  <inkml:trace contextRef="#ctx0" brushRef="#br0" timeOffset="58739.4">9483 9208 0,'0'-22'0,"-22"22"15,1 0 1,0 0-16,0 0 0,0 0 16,0 0-16,21 22 0,-22-22 0,1 21 15,0 0-15,21 0 16,-21 0-16,21 0 0,-21 1 0,21-1 16,0 21-16,0-21 0,0 0 0,0 1 15,0-1-15,0 0 0,0 0 16,21 21-16,0-20 0,-21-1 15,21 0-15,0-21 0,1 21 0,-1-21 16,21 0-16,-21 0 16,0 0-16,43 0 0,-43 0 15,0-21-15,22 0 0,-22 0 16,21-1-16,0 1 0,-20 0 16,20-21-16,-21 21 0,0-22 0,22 22 15,-22-21-15,0-1 0,0 1 0,0 0 16,-21-1-16,0-20 0,21-22 15,-21 43-15,22 0 0,-22 20 16,0 1-16,0 0 0,0 0 16,0 0-16,0 42 15,-22 0-15,22 21 0,-21-20 16,21 20-16,0 0 0,-21 1 16,0-1-16,21 0 0,-21-21 0,0 22 15,21-1-15,0-21 0,-22 22 16,22-22-16,-21 0 0,21 21 0,0-21 15,0 1-15,-21-1 16,21 0-16,0-42 47,0 0-31,0-1-16,21 1 0,-21 0 0,21 0 15,1 0-15,-1 0 0,0 21 16,0-22-16,21 1 0,-20 0 0,-1 0 15,0 21-15,0 0 0,0-21 0,0 21 16,1 0-16,-1 0 16,0 0-16,0 0 15,-21 21-15,-21 0 32,0-21-32,0 0 0,-1 0 15,1 21-15,0-21 0,0 0 16,0 0-16,0 0 0,-1 0 15,1 0-15,0 0 16,0 0-16,0 0 0,0 0 31,21 21-15,0 1-16,0-1 0,0 0 0,0 0 16,21 0-16,-21 0 15,21 1-15,0-22 0,-21 21 16,21 0-16,0 0 0,1-21 15,-1 21-15,0-21 16,0 0-16,0 0 0,0 0 0,1 0 16,-1 0-16,0 0 0,0 0 15,0 0-15,0-21 0,1 0 16,-1 21-16,-21-21 16,21 21-16,0-21 15,-21-1 1</inkml:trace>
  <inkml:trace contextRef="#ctx0" brushRef="#br0" timeOffset="58907.7">10350 9567 0,'0'0'0,"-21"0"16,0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9T10:34:45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1418 0,'0'-21'0,"0"0"31,0 0-15,-21 21-16,0 0 31,-1 0-15,22 21-16,-21-21 15,21 21-15,0 0 0,0 0 16,0 1-16,-21-1 0,21 21 0,0-21 15,0 22-15,0-1 0,-21-21 16,21 21-16,0 1 0,0 41 16,0-62-16,0 20 0,0-21 15,0 21-15,0-20 0,0-1 0,0 0 16,0 0 0,0 0-16,-21-21 0,21 21 0,0-42 46,0 0-46,0 0 0</inkml:trace>
  <inkml:trace contextRef="#ctx0" brushRef="#br0" timeOffset="443.8">1037 1461 0,'0'0'16,"0"-22"-16,0 1 16,0 0-1,0 0-15,0 0 0,21 0 16,0 21-16,1-22 16,-1 1-16,0 21 0,0-21 0,0 21 15,22 0-15,-22 0 0,21 0 16,0 0-16,-20 0 0,20 0 15,0 0-15,-21 0 0,22 21 0,-22 0 16,21 1-16,-21-1 0,1 0 16,-1 21-16,0-21 0,0 1 0,0 20 15,-21-21-15,0 21 0,0 1 16,0 20-16,0-20 16,0-1-16,0-21 0,0 21 15,0-20-15,0 20 0,-21-21 0,21 0 16,-42 43-1,42-43-15,-21 0 16,-1-21-16,1 0 31,0 0-31,0-21 16,0 0 0,0 0-16</inkml:trace>
  <inkml:trace contextRef="#ctx0" brushRef="#br0" timeOffset="739.11">1016 1799 0,'-21'0'16,"42"0"15,0 0-31,0-21 0,22 21 0,-1 0 15,-21-21-15,43 0 16,-22 21-16,0 0 0,1 0 0,-1-21 16,0 21-16,1 0 0,-1 0 15,0 0-15,-21-22 0,22 22 16,-22 0-16,0 0 0,0 0 0,0 0 16,1 0-1,-1 0 1,-21-21-16</inkml:trace>
  <inkml:trace contextRef="#ctx0" brushRef="#br0" timeOffset="1819.54">2328 1545 0,'0'-21'16,"0"0"-1,-21 21-15,0 0 0,0 0 16,21-21-16,-21 21 0,-1 0 16,1 0-16,0 0 0,0 0 15,0 0 1,0 0-16,-1 21 0,1 0 15,21 0-15,-21-21 0,21 43 16,-21-22-16,0 0 0,21 21 0,0-21 16,0 22-16,0-22 0,-21 21 15,21 22-15,0-43 0,0 21 16,0-21-16,0 1 0,0-1 16,0 0-16,21 0 0,-21 0 0,21 0 15,0-21-15,0 0 16,0 22-16,22-22 15,-22 0-15,21 0 16,1 0-16,-22 0 0,42-22 16,-42 22-16,1-21 0,-1 21 15,21-21-15,-21 0 0,0 21 0,22-21 16,-22 0-16,0-1 0,0 1 16,0-21-16,22 21 0,-22 0 0,0-22 15,0 1-15,0 0 0,1-1 16,-1 22-16,0-21 0,0-1 0,-21 1 15,21 21-15,0-21 0,-21 20 16,0 1-16,0 0 0,0 0 0,0 0 16,0 0-16,0-1 15,-21 22 1,0 0 0,0 0-16,0 22 15,0-1-15,-1 0 16,22 21-16,0-21 0,0 1 15,0 20-15,0-21 0,0 21 16,0 1-16,0-22 0,0 21 0,-21 1 16,21-1-16,0-21 0,0 21 15,0-20-15,-21-1 0,21 21 0,0-21 16,0 0-16,0 1 0,0-1 16,0 0-16,21 0 0,0 21 15,1-42-15,-1 22 0,0-1 16,0-21-16,0 0 15,0 0-15,1 0 16,-1 0-16,0 0 0,0 0 0,0 0 16,22-21-16,-22-1 0,-21 1 15,21 0-15,0 0 0,0 0 16,0-43-16,1 22 0,-1 21 16,-21-22-16,21 22 0,-21 0 15,0-21-15,21-1 16,0 43-16,-21-21 15,0 42 17,0 1-32,0-1 0,0 0 0,0 0 15,0 0-15,0 0 0,0 1 16,0-1-16,0 0 0,0 0 0,0 0 16,0 0-16,0 1 15,0-1-15,21-21 16,1 21-16,-1-21 0,0 0 15,0 0-15,0 0 16,0 0-16,1 0 0,-1 0 16,0-21-16,0 0 15,0 21-15,-21-22 0,0 1 0,21 0 16,1 0-16,-22 0 16,0 0-16</inkml:trace>
  <inkml:trace contextRef="#ctx0" brushRef="#br0" timeOffset="2147.13">3514 1334 0,'-43'0'16,"43"21"-1,-21-21-15,21 21 0,0 0 16,21-21 31,0-21-32,-21 0-15,0 0 16,-21 21 15,0 0-15,21 21-1,-21-21-15,21 21 16</inkml:trace>
  <inkml:trace contextRef="#ctx0" brushRef="#br0" timeOffset="2435.96">2688 1651 0,'0'0'0,"-21"0"31,42 0-15,0 0-16,0 0 15,1 0-15,20 0 0,-21 0 0,0-21 16,22 21-16,-22 0 0,0 0 16,0 0-16,0 0 0,0 0 0,1 0 15,-1 0-15,0 0 0,0 0 16,0 0-16,0 0 0</inkml:trace>
  <inkml:trace contextRef="#ctx0" brushRef="#br0" timeOffset="3491.97">3873 1672 0,'0'0'15,"0"-21"-15,0 0 0,0 0 32,-21 21-32,0 0 15,0 0 1,0 0-16,0 21 0,-1-21 0,1 21 16,0 0-16,0 0 0,-21 22 15,20-22-15,22 0 0,-42 43 16,42-43-16,-21 0 15,21 0-15,0 0 0,0 0 0,0 1 16,0-1-16,0 0 0,0 0 16,21 0-16,0-21 0,0 0 15,1 0-15,-22 21 16,21-21-16,0 0 0,0 0 16,0 0-16,-21-21 15,21 0-15,-21 0 16,0 0-16,0 0 0,0-1 15,0 1-15,0 0 0,0 0 16,0-21-16,0 20 0,0-20 16,0 21-16,0 0 0,0 0 15,22-1-15,-1 1 0,0 0 16,-21 0-16,21 21 0,0-21 0,0 0 16,22 21-16,-1-22 15,-21 22-15,0 0 0,1 0 16,20 0-16,-21 0 0,0 0 15,22 0-15,-22 22 16,0-1-16,-21 0 0,0 0 16,0 21-16,0-20 0,0-1 0,0 0 15,0 0-15,0 0 0,0 0 16,0 22-16,0-22 0,0 0 0,0 0 16,0 0-16,0 1 0,0-1 15,0 0-15,0 0 0,0 0 16,-21 0-16,21-42 62,0 0-62,0 0 16,0 0-16,0 0 0,0-1 16,21 1-16,-21 0 0,21 0 0,-21-21 15,21 20-15,-21 1 0,21 0 16,1 0-16,-1 0 0,0 0 0,21-43 15,-21 64-15,22-21 16,-22 0-16,21 0 0,1 21 0,20-22 16,-42 22-16,22 0 15,-22 0-15,0 0 0,0 22 0,0-1 16,0 0-16,-21 0 16,0 0-16,0 0 0,0 1 15,0-1-15,0 42 0,0-42 16,-21 1-16,21-1 0,0 0 15,-21 0-15,0 0 0,0 0 16,21 1-16,-21-1 0,-1-21 16,22 21-16,0 0 15,-21-21 1,21-21 15,0 0-15,21 21-16,1-21 15,-1-1-15</inkml:trace>
  <inkml:trace contextRef="#ctx0" brushRef="#br0" timeOffset="4166.97">5313 1609 0,'0'0'0,"0"-21"0,0-1 16,0 1 15,-21 21 1,-1 0-32,1 0 0,0 0 0,0 21 15,0 1-15,0-22 16,-1 21-16,1 0 0,0 0 0,0-21 15,0 21-15,0 0 0,-1 1 16,22-1-16,0 0 0,0 0 16,0 0-16,0 0 0,22-21 31,-1 0-31,0 0 0,0 0 16,0 0-16,0 0 0,1 0 15,20 0-15,-21 0 0,0 0 0,0 0 16,1 0-16,-1 22 15,0-22-15,-21 21 16,21-21-16,-21 21 0,0 0 16,0 0-1,0 0-15,0 1 16,0-1-16,-21-21 16,0 21-16,0-21 0,-43 21 15,43 0-15,0-21 0,-22 0 16,22 21-16,-21-21 0,0 0 15,-1 0-15,22 0 0,-21 0 0,-1 0 16,22 0-16,-21 0 0,21 0 16,-43-21-16,43 21 0,0-21 15,-21 21-15,20-21 16,1 21-16,21-21 16,-21 21-16,42 0 62,0 0-46,-21-21-1,22 21-15</inkml:trace>
  <inkml:trace contextRef="#ctx0" brushRef="#br0" timeOffset="15088.06">7578 1566 0,'0'-21'78,"0"0"-62,0 0 0,0 0-16,0 0 15,0-1-15,-22 22 16,1-21-16,0 0 0,0 21 0,0-21 16,0 21-16,-1 0 0,1-21 15,0 21-15,-21 0 0,21 0 16,-1 0-16,1 0 0,0 0 15,-21 21-15,21-21 0,-1 21 16,1 0-16,-21-21 0,21 21 0,0 1 16,-1 20-16,-20 21 15,21-41-15,21 20 0,-21 0 0,21 1 16,-21-1-16,21 0 0,0 1 16,0-22-16,0 0 0,0 21 0,0-21 15,0 1-15,0-1 0,0 0 16,21-21-16,0 21 0,-21 0 0,21-21 15,0 0-15,0 0 0,1 0 16,-1 0-16,0 0 16,0 0-16,0 0 0,0-21 0,1 0 15,-1 21-15,0-42 0,0 20 16,0 1-16,0 0 0,1-21 0,-1-1 16,0 1-16,0 0 15,0-1-15,0 1 0,1 21 0,-1-21 16,-21 20-16,0 1 0,0 0 15,21 0-15,-21 0 0,0 0 16,0 42 15,0 0-15,0 21-16,0-21 0,0 1 16,0 20-16,0 0 0,0-21 0,0 22 15,-21-1-15,21-21 16,0 22-16,0-22 0,0 0 0,0 21 15,0-21-15,21 1 0,-21-1 16,21-21-16,0 0 0,0 21 16,1-21-16,-1 0 0,0 0 15,0 0-15,0 0 0,0-21 16,1 0-16,20 21 0,-21-22 0,0 1 16,0 0-16,1 21 0,20-21 15,-21 0-15</inkml:trace>
  <inkml:trace contextRef="#ctx0" brushRef="#br0" timeOffset="15447.87">8551 1672 0,'0'0'15,"21"0"32,1 0-47,-1 0 0,0 0 16,0 0-16,0 0 15,0 0-15,1 0 0,-1 0 0,0 0 16,0 0 0,-42 0 31</inkml:trace>
  <inkml:trace contextRef="#ctx0" brushRef="#br0" timeOffset="15671.59">8509 1863 0,'0'21'16,"0"0"-16,21-21 31,0 0-16,0 0 1,1 0-16,-1 0 16,0-21-1,0 21-15,0-21 0</inkml:trace>
  <inkml:trace contextRef="#ctx0" brushRef="#br0" timeOffset="16483.23">9906 1757 0,'0'0'0,"-21"-21"15,0 21-15,21-21 16,0-1-16,-22 22 0,22-21 16,0 0-16,0 0 0,0 0 15,0 0-15,0-1 0,0 1 16,22 0-16,-1 0 15,0 0-15,0 0 0,0-1 16,22 22-16,-22 0 0,0-21 16,0 21-16,0 0 0,0 0 0,1 0 15,-1 0-15,0 0 0,0 0 16,0 0-16,0 0 0,1 21 16,-1 22-16,-21-1 15,21-21-15,-21 22 0,0-22 0,21 21 16,-21 0-16,0-20 0,0 20 0,0-21 15,0 0-15,0 22 0,0-22 16,0 0-16,0 0 16,-21 0-16,21 0 0,-21-21 15,21 22-15,0-44 32,0 1-17,0 0-15,0 0 0,0 0 0,0-22 16,0 22-16,0-21 0,0 0 15,21 20-15,0-20 0,0 0 0,0 21 16,1-1-16,-1-20 0,0 21 0,0 0 16,0 0-16,22-1 0,-1 1 15,0 0-15,-21 21 0,1 0 16,-1 0-16,21 0 16,-21 0-16,0 0 0,1 21 15,-1 0-15,-21 22 0,21-22 0,-21 0 16,0 21-16,0 1 0,0-22 15,0 21-15,0-21 0,0 22 0,0-22 16,0 0-16,0 0 0,0 0 16,0 1-16,0-1 0,-21-21 15,21 21-15,0-42 47,0 0-47,0-1 16,0 1-16,21 0 0</inkml:trace>
  <inkml:trace contextRef="#ctx0" brushRef="#br0" timeOffset="17519.29">11112 1630 0,'22'0'47,"-1"0"-47,0-21 16,21 21-16,-21-21 0,1-1 15,-1 22-15,0-21 0,0 21 0,0-21 16,0 0-16,1 0 0,-1 21 16,-21-21-16,0-1 0,21 22 0,-21-21 15,0 0-15,-21 21 31,0 0-31,-1 0 16,1 21-16,0-21 0,0 21 0,0 1 16,-22-1-16,22 0 0,0 0 15,0 21-15,21-20 0,-21-1 16,0 21-16,21-21 0,0 22 16,0-22-16,-22 0 0,22 0 0,0 0 15,0 0-15,0 1 0,0-1 0,0 0 16,22-21-16,-1 0 15,0 0-15,0 0 0,0 0 16,22 0-16,-22 0 0,21 0 16,-21-21-16,22 21 0,-1-21 15,0-1-15,-21-20 0,22 21 0,-1 0 16,-21-22-16,0 22 0,43-63 16,-43 62-16,-21 1 0,42-21 15,-42 21-15,0 0 16,0 42 15,0 0-31,0 0 16,-21 0-16,0 22 0,21-22 0,0 21 15,-21 0-15,0-20 0,21 20 16,0-21-16,0 0 0,0 22 0,0-22 16,0 21-16,0-21 15,0 0-15,21-21 0,0 0 16,21 0-16,-20 0 0,-1 0 15,0 0-15,0 0 0,0 0 16,22-21-16,-22 21 0,0-21 16,21 0-16,-21 0 0,43-43 15,-22 43-15,-21-21 0,1 21 16,20-1-16,-21 1 0,21-21 16,-42 21-16,22 21 15,-22 21 1,0 0-16,0 0 15,-22 0-15,1 1 0,21-1 16,0 0-16,0 21 0,0-21 0,0 1 16,0-1-16,0 0 15,0 0-15,21-21 16,1 0-16,-1 0 0,0 0 16,21 0-16,-21 0 0,1 0 15,-1 0-15,21-21 0,0 0 16,-20 21-16,-1-21 0,-21-22 15,21 22-15,0 0 0,-21-21 0,0-1 16,0 22-16,0-42 16,0 20-16,0 22 0,0 0 0,0 0 15,-21 21-15,0 0 16,21-21 0,-21 21-16,-1 0 15,1 0-15,0 0 16,0 0-1,0 0 1</inkml:trace>
  <inkml:trace contextRef="#ctx0" brushRef="#br0" timeOffset="18219.11">13779 1228 0,'-63'-106'31,"63"85"-31,0 0 15,-21 21 1,0 21 0,-1 0-16,22 0 0,0 0 15,-21 22-15,0-1 0,0 0 0,0 1 16,0-1-16,-1 0 0,1 1 0,0 20 16,0-21-16,0 22 0,0-22 15,-1 22-15,1-22 0,0 0 0,21-20 16,-21 20-16,0-21 0,21 0 15,0 0-15,0 1 0,-21-1 16,21 0-16,-22-21 16,22-21-1,0 0-15,0-1 16,0 1-16,22-21 0,-1 21 16,-21-22-16,21 1 0,0 0 0,-21-1 15,21 1-15,0-21 0,1 20 0</inkml:trace>
  <inkml:trace contextRef="#ctx0" brushRef="#br0" timeOffset="18499.73">13504 1397 0,'21'-21'0,"-42"42"0,64-84 0,-22 41 0,0 1 16,0 0-16,-21-21 0,21 21 16,0 21-16,1-22 0,-22 1 0,21 0 15,0 21-15,0 0 0,0-21 16,0 21-16,1 0 0,-1 0 16,21 21-16,-21 0 0,22 0 15,-43 1-15,21-1 0,0 21 16,0-21-16,-21 22 0,21-1 0,-21 0 15,0 1-15,0-1 0,0 0 16,0 22-16,-21-22 0,0 0 16,21-20-16,-21 20 0,0-21 0,21 21 15,0-20-15,0-1 0,-22 0 16,22 0-16,-21-21 0,21 21 16,-21-21 15,21-21-31,-21 0 0,0 21 15,21-21-15,0 0 0</inkml:trace>
  <inkml:trace contextRef="#ctx0" brushRef="#br0" timeOffset="18748.65">13462 1651 0,'0'0'0,"-21"0"31,42 0-31,0 0 15,0 0-15,0 0 16,22 0-16,20 0 16,-42 0-16,22-21 0,-22 21 15,21 0-15,-21-21 0,43 0 16,-43 21-16,0 0 0,0 0 16,1 0-16,-1 0 0,0 0 15,0-22-15,0 22 16,0 0-16,1 0 15,-1 0-15,0 0 0</inkml:trace>
  <inkml:trace contextRef="#ctx0" brushRef="#br0" timeOffset="19079.24">14563 1439 0,'0'0'0,"21"-21"31,-21 0-31,0 0 15,-21 21 1,-1 0-16,1 0 16,0 21-16,0 0 0,0 0 15,21 1-15,-21-1 0,-1 0 0,1 0 16,21 21-16,-21-20 0,0 20 16,21-21-16,0 21 0,-21-20 15,21 20-15,0-21 0,0 0 0,0 22 0,0-22 16,0 0-16,0 0 15,21 0-15,0-21 0,0 0 16,0 21-16,1-21 0,-1 0 16,21 0-16,-21 0 0,22 0 0,-22 0 15,0-21-15,21 21 0,-21-21 0,1 0 16,20 0-16,-21 0 0,0-1 16,0 1-16,22 0 0,-22-21 0</inkml:trace>
  <inkml:trace contextRef="#ctx0" brushRef="#br0" timeOffset="19676.18">15155 1143 0,'0'0'0,"0"-42"32,-21 63-17,0 0-15,0 0 16,0 0-16,21 22 0,0-22 15,-22 21-15,1-21 0,21 22 0,-21-22 16,21 21-16,0-21 0,-21 22 16,21-22-16,-21 21 0,21 1 0,0-22 15,0 21-15,0-21 0,0 0 16,0 22-16,0-22 0,0 0 16,0 0-16,0 0 0,0 1 15,21-22 1,0 0-16,0 0 15,0 0-15,1 0 0,-1-22 0,0 22 16,21-42-16,-21 42 16,22-21-16,-22 0 0,21 0 15,-21-1-15,1 1 0,20 0 0,-21 0 16,0-21-16,0 20 0,1-20 16,-22 21-16,21 21 0,-21-21 15,0 0-15,-21 42 47,21 0-31,-22 0-16,1 0 0,0 22 15,21-22-15,0 0 0,0 21 0,-21-21 16,21 1-16,0-1 0,-21 0 0,21 0 16,0 0-16,0 0 0,0 1 15,21-22 16,0 0-31,0 0 0,0 0 16,1 0-16,-1 0 0,0 0 16,21-22-16,1-20 15,-1 21-15,-21-21 0,43-1 16</inkml:trace>
  <inkml:trace contextRef="#ctx0" brushRef="#br0" timeOffset="20487.96">15875 1461 0,'0'0'0,"21"-22"16,-21 1-16,0 0 31,-21 42-15,0 0-1,21 1-15,-21-1 0,-1 0 16,22 21-16,0-21 0,-21 22 16,0-22-16,21 0 0,-21 21 0,21-20 15,0-1-15,0 0 0,0 0 16,0 0-16,0 0 0,0 1 15,21-22 1,0 0-16,0 0 16,1 0-16,-22-22 15,0 1-15,0 0 16,0 0-16,21-21 0,-21 20 16,0 1-16,0-21 0,0 21 0,0 0 15,0-1-15,0 1 0,0 0 0,0 0 16,0 0-16,21 21 15,-21-21-15,21-1 0,0 1 16,0 21-16,1 0 0,-22-21 0,21 21 16,0 0-16,0-21 0,0 21 15,22 0-15,-22 0 0,0 0 0,0 0 16,21 21-16,-20 0 16,-1-21-16,-21 21 0,0 1 0,0-1 15,21 21-15,-21-21 0,0 0 0,0 22 16,0-22-16,0 21 0,-21-21 15,21 43-15,0-43 0,-21 0 16,21 0-16,-22 1 16,22-1-16,-21 0 0,0-21 47,21-21-47,0 0 0,0-1 15,0-20-15,0 21 16,0 0-16,21-22 0,-21 22 0,21-21 15,1 21-15,-1 0 0,0-1 16,0-20-16,0 21 0,0 21 0,22-21 16,-22 0-16,21-1 0,1 22 0,-1-21 15,-21 21-15,21 0 0,1 0 16,-1 0-16,0 0 0,-20 0 16,-1 0-16,21 0 0,-42 21 15,21 1-15,-21-1 0,0 0 16,0 0-16,0 21 0,0-20 0,0-1 15,0 0-15,-21 0 0,0 0 16,21 22-16,-21-22 0,21 0 0,-21-21 16,-1 21-16,22 0 0,-21 0 15,0-21-15,21 22 16,-21-22 0,21-22-1,0 1-15,21 21 16,-21-21-16,21 0 15</inkml:trace>
  <inkml:trace contextRef="#ctx0" brushRef="#br0" timeOffset="21003.94">17208 1482 0,'0'0'0,"0"-21"0,0-1 15,0 1-15,0 0 16,0 0-16,-21 21 31,0 0-31,0 0 0,0 21 16,0-21-16,-1 21 15,1-21-15,21 21 0,-21-21 0,0 22 16,0-1-16,21 0 16,0 0-1,21-21 1,0 21-16,0-21 15,0 21-15,1-21 0,-1 0 16,0 22-16,21-22 0,1 21 16,-22-21-16,0 0 0,0 21 15,0 0-15,-21 0 16,21-21-16,-21 21 0,22-21 16,-22 22-16,0-1 0,0 0 15,-22 0-15,1-21 16,21 21-16,-21-21 0,0 21 0,0-21 15,0 22-15,-1-22 0,1 0 16,0 0-16,0 21 0,0-21 0,0 0 16,-1 0-16,1 0 15,0 0 1,0 0-16,0-21 31,0 21-15,21-22-16,-22 1 15,22 0-15,0 0 16</inkml:trace>
  <inkml:trace contextRef="#ctx0" brushRef="#br0" timeOffset="21419.77">15854 953 0,'21'0'47,"-21"-22"-32,0 1 1,-21 21 15,0 0-15,-1 0-1,1 0-15,21 21 16,-21-21-16,0 22 16,0-22-16,0 0 15,-1 21-15,1 0 0</inkml:trace>
  <inkml:trace contextRef="#ctx0" brushRef="#br0" timeOffset="21703.97">15028 1207 0,'0'0'0,"-21"0"15,0 21 1,42-21 0,0 0-1,22 0-15,-22 0 0,0 0 16,0 0-16,0 0 0,0 0 15,1 0-15,-1 0 0,0 0 0,-21-21 47</inkml:trace>
  <inkml:trace contextRef="#ctx0" brushRef="#br0" timeOffset="33475.37">18140 1037 0,'0'-21'110,"21"21"-95</inkml:trace>
  <inkml:trace contextRef="#ctx0" brushRef="#br0" timeOffset="34030.92">18457 910 0,'0'0'0,"43"-63"31,-43 42-31,0-1 31,-22 22-15,1 0 0,0 22-16,0-22 0,21 21 0,-42 0 15,-1 0-15,22 0 16,0 0-16,0 1 0,0 20 0,-1-21 15,1 0-15,0 0 0,0 1 16,0 20-16,0-21 0,-1 0 0,1 22 16,0-22-16,21 21 15,-21 22-15,0-43 0,21 21 0,0-21 16,-21 22-16,21-22 16,-22 63-16,1-41 0,21-22 15,0 21-15,0 1 0,0-1 16,0 0-16,0-21 0,0 22 0,0-1 15,0 0-15,0-20 0,0 20 16,0 0-16,0-21 0,0 22 0,0-22 16,0 0-16,21 0 0,-21 0 15,22 1-15,-22-1 0,21 0 0,0 0 16,0-21-16,21 21 16,1-21-16,-22 0 0,0 0 0,0 0 15,22 0-15,-22 0 0,0 0 0,0 0 16,0 0-16,0 0 0,1 0 15,-1 0-15,0 0 16,0-21-16,-21 0 0,21 0 16,-21 0-16,21 21 0</inkml:trace>
  <inkml:trace contextRef="#ctx0" brushRef="#br0" timeOffset="34804.92">18986 1566 0,'0'0'16,"0"-21"-16,0 0 15,0 0-15,0 0 16,0 0-16,0-1 16,-21 22-16,0-21 15,0 21-15,0 0 0,0 0 16,-1 0-16,-20 0 0,0 0 16,-1 0-16,22 0 15,-21 21-15,0 1 0,20-1 16,-20 0-16,21 0 0,0 0 0,0 22 15,-1-22-15,1 21 0,0-21 16,21 22-16,-21-22 0,21 0 0,0 21 16,0-21-16,0 22 15,0-22-15,21 0 0,0-21 16,0 0-16,1 21 0,-1-21 16,0 0-16,0 0 0,0 0 15,22 0-15,-22 0 0,0-21 0,0 21 16,21-21-16,-20 0 0,-1 21 0,0-21 15,0-22-15,21 22 0,1-21 16,-43-1-16,21 22 0,0-21 16,0 0-16,0 20 0,-21-62 15,22 63-15,-22-22 0,21 1 16,-21 21-16,0-22 0,0 22 16,0 0-16,0-21 0,0 21 15,0-1-15,0 1 0,0 42 47,-21 1-47,21-1 0,-22 0 0,22 0 16,0 21-16,0-20 0,0 20 0,0-21 15,0 21-15,0 1 0,0-1 16,0 0-16,0 1 0,0-22 0,0 21 16,0-21-16,0 22 0,0-22 15,0 0-15,0 0 0,0 0 0,0 1 16,0-1-16,0 0 15,22-21 1,-1 0 0,-21-21-1,0 0-15,21-1 0</inkml:trace>
  <inkml:trace contextRef="#ctx0" brushRef="#br0" timeOffset="35539.72">19262 1630 0,'-22'0'15,"1"0"1,21-21-16,-21 21 16,21-21-1,0-1 1,0 1-16,0 0 16,0 0-1,21 21-15,0 0 0,-21-21 0,22 21 16,-1 0-16,0-21 0,0 21 15,0 0-15,0 0 0,1 0 0,-1 0 16,0 0-16,0 0 0,0 0 16,0 0-16,1 0 0,-1 0 15,0 21-15,-21 0 0,21 0 16,-21 0-16,21 0 0,-21 1 16,0-1-16,0 0 0,0 42 15,0-41-15,0-1 0,0 0 16,0 0-16,0 0 0,0 0 0,-21 1 15,0-1-15,21 0 0,-42 0 16,42 0-16,0 0 0,-22-21 16,22 22-16,-21-22 0,0 0 15,21-22 32,0 1-47,0 0 16,0 0-16,21 21 0,-21-21 0,21 0 15,-21-1-15,22 1 0,-1 0 16,-21 0-16,21-21 0,0 20 0,-21 1 16,21 0-16,0 0 0,1 0 15,-1 0-15,0 21 0,0-22 0,0 1 16,0 21-16,1 0 0,-22-21 16,21 21-16,0 0 0,0 0 0,0 0 15,0 0-15,1 0 31,-1 0-31,0 0 16</inkml:trace>
  <inkml:trace contextRef="#ctx0" brushRef="#br0" timeOffset="35871.96">20172 1503 0,'0'21'47,"-21"0"-32,21 0-15,-22 1 0,22-1 16,0 0-16,0 0 0,0 21 0,0 1 16,0-22-16,-21 21 15,21-21-15,0 1 0,0-1 16,0 0 0,0-42 15,21 21-16,-21-21-15,0-1 0</inkml:trace>
  <inkml:trace contextRef="#ctx0" brushRef="#br0" timeOffset="36320.24">20278 1185 0,'0'0'0,"-22"0"16,1 0-1,0 0-15,0 22 0,21-1 16,0 0-16,-21-21 16,21 21-16,0 0 0,0 0 15,0 1 1,21-22-1,0 0-15,0 0 16,0 0-16,1 0 0,-1 0 16,0 0-16,-21-22 0,21 22 0,0-21 15,0 0-15,-21 0 0,0 0 16,0 0-16,0-1 0,0 1 16,0 0-16,-21 21 15,0 0 1,0 0-16,0 0 0,0 0 15,21 21-15,-22 0 0,1-21 0,0 22 16,21-1-16,-21 0 16,21 0-1,0 0 1,21-21-16,-21 21 16,21-21-16</inkml:trace>
  <inkml:trace contextRef="#ctx0" brushRef="#br0" timeOffset="36715.19">20532 1503 0,'-22'-21'31,"44"21"1,-22 21-17,21 0-15,-21 0 0,21 0 16,-21 1-16,0 20 0,0-21 16,0 0-16,21 22 0,-21-22 0,0 0 15,21 0-15,-21 21 0,0-20 16,0-1-16,0 0 0,0 0 0,0 0 15,0 0-15,0 1 0,0-1 32,0-42-1,21-1-15,1 1-16,-22 0 0,21 0 15,0 0-15,-21 0 0</inkml:trace>
  <inkml:trace contextRef="#ctx0" brushRef="#br0" timeOffset="37027.92">21018 1461 0,'0'0'0,"22"-22"0,-22 1 0,0 0 31,-22 42-15,22 0-16,-21-21 15,0 22-15,0-1 0,0 0 16,0 0-16,21 0 0,-22 0 0,1 22 16,0-22-16,0 21 0,0-21 15,0 1-15,21 20 0,-22-21 0,1 0 16,21 0-16,0 1 16,-21-1-16,21 0 0,-21-21 0,21 21 15,-21 0-15,42-21 47,0-21-31,-21 0-16,21 0 0</inkml:trace>
  <inkml:trace contextRef="#ctx0" brushRef="#br0" timeOffset="37490.26">21061 1651 0,'21'0'62,"0"0"-62,0 0 16,0-21-16,1 21 0,-22-21 15,21 21-15,0-21 16,-21-1-16,0 1 16,21 21-16,-42 0 47,0 0-47,0 0 0,21 21 15,-22-21-15,1 22 0,0-1 0,21 0 16,-21 0-16,0 0 0,21 0 15,0 1-15,-21 20 0,21-21 16,0 0-16,0 0 0,0 1 16,0-1-16,21-21 15,-21 21-15,21-21 16,0 0-16,0 0 16,0 0-16,1 0 0,-1 0 15,0 0-15,0-21 0,0 0 16,0 21-16,1 0 0,-1-22 0</inkml:trace>
  <inkml:trace contextRef="#ctx0" brushRef="#br0" timeOffset="37947.12">21484 1693 0,'0'0'0,"0"-21"0,-21 0 16,0 0-16,21 0 15,0 0-15,0-1 0,0 1 16,0 0-16,0 0 0,0 0 15,21 21 1,0-21-16,0 21 16,0 0-16,1 0 0,-1 0 15,0 0-15,0 0 0,0 0 0,0 0 16,1 0-16,-1 0 0,0 21 16,0-21-16,0 21 0,0 0 0,-21 0 15,0 0-15,0 1 0,0 20 0,0-21 16,0 0-16,0 0 0,0 1 15,0 20-15,0-21 0,0 0 0,0 0 16,0 1-16,0-1 16,0 0-16,-21-21 15,0 21 1,0-42 15,21 0-31,0 0 16,0-1-16,0 1 0,0 0 15,21 0-15,0 0 0,0 0 16,-21-1-16,22 1 0,-1 0 0,0 0 16,0 0-16,0 0 0,0 21 15,1-22-15,-1 22 0,21-21 0,-21 21 16,22-21-16,-22 0 0,0 21 16,21-21-16</inkml:trace>
  <inkml:trace contextRef="#ctx0" brushRef="#br0" timeOffset="38588.31">22183 974 0,'0'0'0,"0"-21"0,0-22 16,0 22 0,0 0-16,21 21 15,0 0 1,0 0-16,0 0 0,0 0 16,1 0-16,-1 0 0,21 21 0,-21 0 15,22 0-15,-1 1 0,0-1 16,-21 21-16,22-21 0,-22 22 0,21-22 15,-21 21-15,1 0 0,-1-20 0,0 20 16,-21 0-16,0 1 0,0-22 16,0 21-16,0 0 0,0-20 0,0 20 15,0 0-15,-21 1 16,0-1-16,-1-21 0,1 21 0,0 1 16,-21 20-16,21-20 15,-1-22-15,1 0 0,0 0 0,0 0 16,-21 0-16,20 1 0,1-1 0,0-21 15,0 21-15,0-21 16,0 21-16,-1-21 16,1 0-1,0 0-15,0 0 47,21-21 31,0 0-46,0 0-32</inkml:trace>
  <inkml:trace contextRef="#ctx0" brushRef="#br0" timeOffset="39327.97">23326 1312 0,'0'22'15,"-22"-22"-15,22 21 16,-21-21-16,21 21 15,0-42 64,0 42 46</inkml:trace>
  <inkml:trace contextRef="#ctx0" brushRef="#br0" timeOffset="39851.39">23283 1757 0,'0'42'31,"0"-21"-31,0-42 125,0 0-125,0 0 16,0 0-1,21 21 1,1 0-16,-1 0 16,0 0-1,-21 21-15,21-21 0,-21 21 16,0 0-16,21 0 0,-21 1 0,0-1 15,0 0-15,0 0 0,0 0 16,0 22-16,-21-22 0,21 0 0,-21 0 16,-21 0-16,20 0 0,-20 1 0,0-1 15,-43 21 1,43-42-16,-1 21 0,1-21 0,0 0 16,-1 21-16,22-21 0,0 0 15,0 0-15</inkml:trace>
  <inkml:trace contextRef="#ctx0" brushRef="#br0" timeOffset="40608.22">23262 1418 0,'21'0'94,"-21"-21"-79,0 0 17</inkml:trace>
  <inkml:trace contextRef="#ctx0" brushRef="#br0" timeOffset="63992.99">2180 3704 0,'21'0'16</inkml:trace>
  <inkml:trace contextRef="#ctx0" brushRef="#br0" timeOffset="64327.66">2265 3704 0,'21'0'16,"-21"-21"-16,0 0 15,0 0 1,0 0 0,-21 21-1,0 0-15,-1 0 16,1 0-16,0 21 0,21 0 16,-21 0-16,0 0 0,0 0 15,21 1-15,-22 20 0,1-21 0,21 21 16,-21 1-16,21-1 0,-21 0 15,0 1-15,21 20 16,0-20-16,-21-1 0,21 0 0,-22 22 16,22-43-16,0 0 0,0 0 15,0 0-15,0 1 0,0-44 32</inkml:trace>
  <inkml:trace contextRef="#ctx0" brushRef="#br0" timeOffset="64700.45">2095 3831 0,'0'0'0,"0"-21"0,0 0 16,0 0-16,0 0 0,22-1 16,-1 1-16,0 0 0,0 21 15,0-21-15,0 0 0,22 21 16,-1-21-16,-21 21 0,22 0 15,-1 0-15,64 0 16,-64 21-16,0-21 0,22 42 16,-22-21-16,-21 0 0,1 22 15,-1-22-15,0 0 0,-21 21 0,0-20 16,0-1-16,0 21 0,0-21 0,0 0 16,0 22-16,-21-22 0,0 21 15,-1-42-15,22 21 0,-21 1 16,0-22-16,21-22 47,0 1-47,0 0 15,0 0-15,0 0 0,0 0 16,0-1-16,0 1 0,0 0 0,0 0 16,0 0-16</inkml:trace>
  <inkml:trace contextRef="#ctx0" brushRef="#br0" timeOffset="65203.87">2667 3683 0,'0'0'0,"-21"0"0,0-21 0,-1 21 16,1 0-16,0-21 0,-21 21 16,-1 0-16,1 0 0,21 0 15,-21 0-15,-1 0 0,1 0 16,0 0-16,-1 21 0,1 0 0,21 0 16,-22 0-16,22 1 0,0 20 15,0-21-15,0 21 0,0 1 16,21-1-16,0 22 0,-22-22 0,22 43 15,0-43-15,0 0 16,0 22-16,0-43 0,22 0 16,-1 0-16,0 0 0,0-21 15,0 0-15,0 0 0,1 0 0,20 0 16,0 0-16,1 0 0,-1 0 16,43-42-16,-43 0 0,0 21 15,1-1-15,-1-20 16,0 0-16,1-1 0,20-41 15,-42 41-15,43-20 16,-43 21-16,-21 20 0,21-20 0,-21 21 16,21 0-16,-21 0 15,0 42 17,-21 0-32,0 0 0,21 0 0,0 22 15,-21-22-15,0 21 0,-1 0 16,22 1-16,0-22 0,-21 21 0,21 22 15,0-43-15,0 0 16,0 0-16,0 0 0,0 1 16,0-1-16,21-21 0,1 0 15,-1 0-15,0 0 16,0 0-16,0 0 0,0-21 0,1-1 16,-1 1-16,0 21 0</inkml:trace>
  <inkml:trace contextRef="#ctx0" brushRef="#br0" timeOffset="65539.67">3408 3768 0,'0'0'0,"0"-21"0,0-22 31,-21 43-31,-1 0 0,1 0 15,0 0-15,0 0 0,0 21 16,0 1-16,-1-1 0,1 0 16,0 0-16,0 0 0,0 0 0,0 22 15,-1-22-15,1 21 0,0 1 16,0-22-16,21 21 0,0 0 16,0-20-16,0 20 0,0 0 15,0-21-15,0 1 0,0-1 16,21-21-16,0 0 15,0 0-15,1 0 0,41 0 16,-42 0-16,22 0 0,20-43 16,-21 43-16,1-21 0,-1 0 15,0-21-15</inkml:trace>
  <inkml:trace contextRef="#ctx0" brushRef="#br0" timeOffset="66055.87">3895 3683 0,'0'0'0,"21"-127"31,-21 106-31,-21 21 16,-1 0-16,1 21 15,21 0-15,0 0 16,-21 22-16,0-22 0,21 0 0,-21 21 16,21 1-16,0-22 0,-21 21 0,21 1 15,-22-22-15,1 21 0,21 0 16,0 1-16,0-22 0,0 21 0,-21-21 15,21 22-15,0-22 0,0 0 16,0 0-16,21 0 0,0 1 16,1-22-16,-1 0 0,0 0 15,21 0-15,-21 0 0,22-22 16,-22 22-16,0-21 16,21 0-16,-20 0 0,-1-21 0,21-1 15,-21 1-15,-21 0 0,21 20 16,1-20-16,-22 21 0,21 0 15,-21 0-15,0-1 0,21 22 0,-21-21 16,21 21-16,-21 21 31,0 1-31,0-1 16,0 0-16,0 0 0,-21 21 0,21-20 16,0-1-16,-21 0 0,21 21 15,0-21-15,0 1 0,0-1 0,0 0 16,0 0-16,0 0 15,0 0-15,21-21 16,0 0-16,0 0 16,0 0-16,1 0 0,-1-21 15,0 0-15,21 0 0,43-43 16</inkml:trace>
  <inkml:trace contextRef="#ctx0" brushRef="#br0" timeOffset="66775.78">4741 3831 0,'0'0'0,"21"-21"0,1 21 0,-22-21 15,-22 42 17,1 0-17,0 0-15,0 1 0,0-1 0,21 0 16,0 0-16,-21 0 0,21 22 16,-22-22-16,22 21 0,0-21 15,0 0-15,0 1 16,0-1-16,22-21 15,-1 0-15,0 0 16,0 0-16,0-21 16,0 21-16,-21-22 0,0 1 15,0 0-15,0 0 0,0 0 16,0 0-16,0-1 0,0 1 0,0 0 16,0 0-16,0 0 0,0-22 15,22 22-15,-22 0 0,21 0 16,0 0-16,0 21 0,0-21 15,0-1-15,1 22 0,-1 0 0,0-21 16,21 21-16,-21 0 0,1 0 16,20 0-16,-42 21 0,21 1 15,0-22-15,0 21 0,-21 0 0,22 0 16,-22 0-16,0 0 0,0 1 16,0-1-16,0 21 0,0-21 15,0 0-15,0 1 0,0-1 16,0 0-16,0 21 15,-22-42-15,22 21 0,-21-21 16,0 22-16,21-44 31,0 1-15,0 0-16,0 0 0,0-21 16,21 20-16,-21-20 0,21 21 0,1-21 15,-1 20-15,0-20 0,21 21 16,1 0-16,-22 0 0,21-1 15,43 1-15,-64 21 0,21 0 16,-21 0-16,22 0 0,-22 0 16,0 21-16,0 1 0,-21-1 0,0 0 15,0 21-15,0-21 16,0 1-16,0 20 0,-21-21 0,21 0 16,-21 22-16,-21-1 0,20-21 15,22 0-15,0 0 16,-21 1-16,42-22 31,1-22-31,-22 1 0,42 21 0,-21-21 16,0 0-16</inkml:trace>
  <inkml:trace contextRef="#ctx0" brushRef="#br0" timeOffset="67170.78">6202 3747 0,'0'0'16,"21"-22"-16,0 1 0,-21 0 0,0 0 15,0 0 1,-21 21-16,0 0 0,0 0 16,-1 0-16,1 0 0,0 21 15,0 0-15,0-21 0,0 21 0,-22 0 16,22 1-16,0-1 0,21 0 16,0 0-16,0 0 15,21 0 1,0-21-16,0 0 0,1 0 0,20 0 15,-21 22-15,21-22 0,-20 0 16,20 0-16,-21 21 0,0-21 0,0 0 16,1 21-16,-1-21 0,-21 21 15,0 0-15,0 0 16,0 1-16,0-1 0,-21 0 16,-1 0-16,1-21 0,0 21 15,0-21-15,0 21 0,-22 1 16,22-22-16,0 0 0,-21 21 0,-1-21 15,22 0-15,0 0 0,0 0 16,0 0-16,0 0 16,21-21-16,-22 21 15,1-22-15,21 1 0,-21 0 0</inkml:trace>
  <inkml:trace contextRef="#ctx0" brushRef="#br0" timeOffset="67378.88">5122 3323 0,'0'0'0,"-21"0"0,0 0 16,21-21-16,-21 21 46,21-21-46,-21 21 16</inkml:trace>
  <inkml:trace contextRef="#ctx0" brushRef="#br0" timeOffset="67587.62">3937 3620 0,'0'0'0,"-21"21"0,0-21 0,42 0 32,63 0-17,-41 0 1,-22 0-16,21-21 0,1 21 0,-22-22 16,21 22-16,0 0 0,1-21 0</inkml:trace>
  <inkml:trace contextRef="#ctx0" brushRef="#br0" timeOffset="68171.8">7535 3641 0,'0'-21'0,"0"-1"16,0 1-1,-21 21 1,0 0-16,0 0 0,0 0 16,-1 0-16,1 21 15,0 1-15,0-1 0,0 21 0,0-21 16,-1 22-16,22-22 0,0 21 16,-21 0-16,21 1 0,-21-22 0,21 21 15,0 1-15,0-22 0,0 21 0,0-21 16,21 0-16,0 1 0,1-22 15,-1 0-15,0 0 0,21 0 0,-21 0 16,22 0-16,-1 0 0,0-22 16,22 1-16,-22 0 0,22 0 15,-22-21-15,22 20 0</inkml:trace>
  <inkml:trace contextRef="#ctx0" brushRef="#br0" timeOffset="68394.99">8234 3514 0,'0'0'0,"0"-21"0,0-22 0,0 22 15,0 0-15,-21 21 16,-1 0-16,1 21 16,0 0-16,0 0 0,21 1 0,0 20 15,-21 0-15,0-21 16,21 22-16,0-1 0,-22 0 0,1 1 16,0-22-16,0 21 0,21 1 15,0-22-15,0 21 0,0-21 0,0 22 16,0-22-16,0 0 15,21-21-15,0 0 16,0 0-16,1 0 0,-1-21 0,0 0 16</inkml:trace>
  <inkml:trace contextRef="#ctx0" brushRef="#br0" timeOffset="68875.48">8551 3704 0,'0'0'16,"0"-21"-16,21 21 0,-21-42 15,0 21-15,0-1 16,0 1-16,-21 21 0,-21 0 16,21 0-16,0 0 0,-1 0 15,1 21-15,0 1 0,-21-1 16,21 21-16,-1-21 0,1 0 16,0 1-16,0 20 0,0 43 15,21-64-15,0 0 0,0 0 16,0 0-16,0 0 15,21-21-15,0 0 16,0 0-16,0 0 16,1 0-16,-1-21 0,0 0 0,0 21 15,0-21-15,0 0 0,22 0 0,-22-1 16,0 1-16,0 0 0,0 0 16,-21-21-16,22-1 0,-1 22 15,-21 0-15,0 0 16,0 0-16,0 42 15,0 21 1,0-21-16,-21 0 0,-1 1 16,22-1-16,0 21 0,-21-21 0,21 0 15,-21 1-15,21-1 16,0 21-16,0-21 0,0 0 16,0 1-16,21-22 15,0 0-15,1 0 0,-1 0 0,21 0 16,-21 0-16,22 0 0,-22-22 0,21 1 15,-21 0-15,22 21 0</inkml:trace>
  <inkml:trace contextRef="#ctx0" brushRef="#br0" timeOffset="69292.09">9207 3725 0,'22'-21'16,"-44"42"-16,65-63 0,-22 21 0,0 0 0,0 0 16,-21-1-16,0 1 15,-21 21 1,0 0-1,0 0-15,0 21 0,-1-21 16,1 22-16,0-1 0,0-21 0,0 21 16,0 0-16,-1-21 0,22 21 15,0 0-15,0 1 0,0-1 16,0 0-16,0 0 16,22-21-16,-1 21 0,0-21 15,0 21-15,0-21 0,0 22 0,22-22 16,-22 21-16,0-21 15,-21 21-15,21-21 0,-21 21 0,21-21 16,-21 21-16,0 0 16,-21 1-1,0-22-15,0 0 0,0 0 16,0 0-16,-22 0 0,22 0 16,-21 0-16,21 0 0,-22 0 0,22 0 15,-21 0-15,21 0 0,-1 0 16,1 0-16,-21-22 0,21 22 15,21-21-15,21 21 16,0-21 0,0 21-16,0-21 0,22 21 0,-22 0 15,21-21-15</inkml:trace>
  <inkml:trace contextRef="#ctx0" brushRef="#br0" timeOffset="69689.25">9969 3683 0,'0'0'0,"22"-21"0,-1 21 0,-21-21 0,0 0 16,0-1-1,-21 22-15,-1 0 0,-20 0 16,21 0-16,-21 0 0,20 0 0,-20 0 16,21 0-16,-21 22 0,-1-1 15,1 0-15,21 0 16,0 0-16,-1 0 0,22 1 15,0-1-15,0 0 16,22 0-16,-1-21 0,0 0 0,21 21 16,1-21-16,-1 0 0,0 0 15,1 21-15,-1-21 0,0 0 0,-21 0 16,22 22-16,-22-22 0,0 0 0,0 0 16,-21 21-1,0 0-15,-21-21 0,0 0 16,-21 21-16,20-21 0,-20 0 0,0 21 15,-1-21-15,1 0 0,21 21 16,-21-21-16,20 0 0,-20 0 16,21 0-16,0 0 0,0 0 15,-1 0-15,1 0 0,0 0 16,21-21-16,-21 21 0</inkml:trace>
  <inkml:trace contextRef="#ctx0" brushRef="#br0" timeOffset="70395.58">11663 3810 0,'0'0'0,"21"0"0,-21-21 16,21 21-1,0-21-15,0 21 0,22-43 16,-22 43-16,0-21 0,0 0 16,22 0-16,-22 21 0,42-42 15,-20-1-15,-22 22 0,0 0 0,-21 0 16,0 0-16,0-1 0,0 1 16,-21 0-16,0 21 0,-22 0 15,22 0-15,-21 0 0,-1 0 16,1 21-16,0-21 0,-1 21 0,-41 22 15,63-22-15,-1 0 16,1 0-16,21 0 0,0 1 16,0-1-16,0 0 15,21 0-15,22 0 0,-1 0 16,0-21-16,22 22 0,-22-1 0,1 0 16,20 0-16,22 0 0,-43 0 15,0 1-15,-20-22 0,-1 21 16,-21 0-16,0 0 0,-21 0 15,-22-21-15,1 21 0,0-21 16,-22 22-16,1-22 0,-1 0 16,1 0-16,-1 0 0,-21 0 15,22 0-15,42 0 0,-22 0 16,1 0-16,21-22 0,0 1 0,0 21 16,21-21-16,0 0 0,0 0 15,0 0-15,0-1 16,21 22-16,-21-21 0,42 0 0,-21 21 15,0-21-15,22 0 0,-1 21 16,0-21-16,22-1 0,-1 1 0,1 0 16</inkml:trace>
  <inkml:trace contextRef="#ctx0" brushRef="#br0" timeOffset="70880.71">12531 3302 0,'0'0'0,"21"-42"15,0 21-15,-21-22 0,0 22 0,0 0 16,0 0-16,0 0 15,0 42 1,0 21 0,0-21-16,0 22 0,0-1 15,0 0-15,0 1 0,0 20 0,-21-21 16,21 1-16,0-1 0,0 64 16,-21-85-16,-1 21 0,22 1 15,-21-22-15,21 21 0,0-21 0,0 22 16,0-22-1,-21-21 17,0-21-17,21 0-15,0-1 16,0 1-16,0 0 0,0 0 0,0 0 16,0-22-16,21 22 0,0 0 15,0-21-15,1 21 0,20-1 0,-21 1 16,21 0-16,-20 21 0,20-21 15,0 21-15,1 0 0,-1 0 16,-21 0-16,21 21 0,-20 0 0,20 0 16,-21 1-16,0-1 0,-21 21 15,0-21-15,0 22 0,0-22 0,0 0 16,0 0-16,-21-21 16,0 21-16,0 0 0,0 1 0,-1-1 15,1-21-15,0 0 16,42 0-1,0-21 1</inkml:trace>
  <inkml:trace contextRef="#ctx0" brushRef="#br0" timeOffset="71979.19">13441 3514 0,'0'0'0,"0"-21"0,0-1 15,-21 44 16,-1-1-31,1 0 0,0 0 16,21 0-16,-21 0 0,0 1 0,0 20 16,-1-21-16,1 0 0,0 22 0,0-22 15,21 0-15,0 42 16,0-41-16,0-1 0,0 0 0,0 0 16,21 0-16,21-21 15,1 0-15,-22 0 0,42 0 16,-20 0-16,20-21 15,-20 0-15,-22 21 0,21-21 16,-21 0-16,22-1 0,-22 1 16,21-21-16,-21 21 0,-21 0 15,0-22-15,0 22 0,0-21 16,-21 21-16,0-22 0,0 22 0,0 0 16,-22 0-16,22 0 0,-21 21 15,-1 0-15,-20 0 0,21 0 0,-1 21 16,1 0-16,0 0 0,-1 0 15,1 22-15,21-22 0,0 0 0,-1 21 16,22-21-16,0 1 0,0 20 16,0-21-16,0 0 0,22 0 0,-1 1 15,0-1-15,21-21 0,1 21 16,-22-21-16,21 0 0,0 0 0,1 0 16,-1 0-16,0 0 0,1 0 15,-1 0-15,-21 0 0,22 0 0,41-42 16,-41 42-16,-1-22 15,0 1-15,1 0 0,-1 0 0,-21 0 16,21 0-16,-20-1 0,-1 1 0,0 0 16,0 0-16,0 0 0,-21 0 15,-21 21 17,21 21-32,-21 0 0,21 0 15,-21 0-15,21 0 0,-21 1 16,21-1-16,0 0 0,0 0 15,0 0-15,0 0 0,0 1 16,0-1-16,21-21 0,21 0 16,-21 0-16,0 0 0,22 0 15,-1 0-15,-21 0 0,22 0 0,-1 0 16,0-21-16,-21-1 0,22 22 0,-22-21 16,21 0-16,-21 0 0,1 0 15,-1-22-15,0 22 0,-21-21 16,0 21-16,0 0 0,0-1 0,0 1 15,0 0-15,-21 21 32,21 21-32,0 0 0,-21 1 15,21 20-15,-22-21 0,22 0 0,0 0 16,0 1-16,0 20 0,0-21 0,0 0 16,0 0-16,0 1 0,22-22 15,-1 21-15,0 0 0,0-21 0,0 0 16,0 0-16,22 0 15,-1 0-15,22 0 16,-43-21-16,21 0 0,22-1 16,-22 1-16,-21 0 0,0-21 0,0 21 15,1-22-15,-1-84 16,-21 64-16,0 20 0,0 1 16,0 0-16,0 21 0,0-22 15,0 22-15,0 42 31,-21 0-31,21 1 0,-22 20 0,22-21 16,0 21-16,0 1 0,0-22 0,-21 64 16,21-64-16,0 21 15,0-21-15,0 0 0,0 22 0,0-22 16,0 0-16,0 0 0,0 0 16,0 1-16,21-22 0,1 0 15,20 0-15,-21 0 16,21 0-16,-20 0 0</inkml:trace>
  <inkml:trace contextRef="#ctx0" brushRef="#br0" timeOffset="72483.91">15811 3641 0,'0'-21'0,"0"42"0,0-64 0,0 22 16,0 0-16,0 0 15,-21 0-15,0 21 16,0 0-16,0 0 0,0 0 0,-22 0 15,22 0-15,-21 21 0,-1-21 16,1 21-16,0 0 0,21 0 16,-64 22-16,64-22 15,0 0-15,-22 0 0,22 0 0,0 1 16,21 20-16,0-21 0,0 0 16,21-21-16,0 0 15,0 0-15,1 0 0,20 0 0,-21 0 16,21 0-16,-20 0 0,20 0 0,-21 0 15,21-21-15,-20 0 0,-1 0 16,0 0-16,0-1 0,0-20 16,0 21-16,1-21 0,-1-1 0,-21 1 15,0-22-15,21 1 0,0-43 16,-21 64-16,0-1 0,0 22 16,0 0-16,0 0 0,0 0 15,0 42 1,0 21-16,-21-21 15,21 22-15,-21-1 0,21 0 0,0 1 16,0-1-16,0 22 0,-21-22 0,21 0 16,0 1-16,0-22 0,0 21 15,0 0-15,0-20 0,0-1 0,0 0 16,0 0-16,0 0 0,21 0 16,0-21-16,0 22 0,0-22 15,0 0-15,1 0 0,20 0 16,-21-22-16</inkml:trace>
  <inkml:trace contextRef="#ctx0" brushRef="#br0" timeOffset="73053.49">16997 3112 0,'0'0'0,"-21"-22"31,-1 22-31,22 22 0,0-1 16,-21 0-16,21 0 0,-21 21 15,21 1-15,-21-22 0,21 21 0,0 1 16,0-1-16,-21 0 0,21 1 16,-21-1-16,21-21 0,0 21 0,0-20 15,0 20-15,-22-21 0,22 0 16,0 0-16,-21 1 0,21-1 0,0 0 15,0 0-15,0-42 47,0 0-47,0 0 16,0-1-16,21 1 0,-21 0 16,22-21-16,-1 21 0,0-1 0,0 1 15,0-21-15,0 21 0,22-22 16,-22 22-16,21 0 0,1 21 15,-1 0-15,21 0 0,-20 0 16,20 0-16,-20 0 0,20 21 0,-21 0 16,22 43-16,-43-43 15,-21 0-15,0 0 0,0 22 0,-21-22 16,-21 0-16,-1 0 0,1 0 0,0 1 16,-22-1-16,1 0 0,20-21 15,-20 21-15,-1-21 0,22 21 0,0-21 16,-1 0-16,1 0 0,21 0 0,0 0 15,-1 0-15,1 0 16,21-21 0,21 21-16,1-21 15,-1 0-15,0 21 0,21-21 16</inkml:trace>
  <inkml:trace contextRef="#ctx0" brushRef="#br0" timeOffset="73455.85">17505 3641 0,'0'0'0,"21"0"0,0 0 0,0 0 16,0 0-16,1 0 15,-1 0-15,0-21 0,0 21 16,0 0-16,0-22 0,22 1 0,-22 21 16,0-21-16,0 0 0,0 21 15,1-21-15,-22-22 0,0 22 16,0 0-1,-22 21-15,-20 0 16,21 0-16,0 21 0,-22-21 16,1 21-16,21 1 0,-21 20 15,-1-21-15,1 0 0,21 22 0,-22-1 16,43-21-16,0 0 0,0 0 16,0 1-16,22-1 0,-1 0 15,0 0-15,21-21 0,1 21 0,-1-21 16,0 0-16,1 0 0,20 0 15,-21 0-15,1 0 0,-1 0 0,0 0 16,1 0-16,-1 0 0,0 0 0,-20 0 16,-1-21-16,0 21 0,0-21 15,21 0-15,-42 0 0,0-1 16,-21 22 0</inkml:trace>
  <inkml:trace contextRef="#ctx0" brushRef="#br0" timeOffset="74103.57">2519 5525 0,'0'0'0,"0"-22"0,0 1 0,0 0 0,0 0 16,0 0-16,0 0 15,0 42 16,0 0-31,0 0 16,0 21-16,0-20 0,0 20 16,-21-21-16,21 0 0,-22 22 0,22-22 15,0 0-15,-21 0 0,21 0 16,-21-21-16,21 21 0,0-42 31,0 0-31</inkml:trace>
  <inkml:trace contextRef="#ctx0" brushRef="#br0" timeOffset="74275.23">2540 5313 0,'0'-21'0,"0"42"0,0-63 0,-21 42 16,0 0-16,-1-22 0,1 22 15,42 0 16,1 22-31,-1-22 0,0 21 16,0 0 0,21-21-16,-20 0 0</inkml:trace>
  <inkml:trace contextRef="#ctx0" brushRef="#br0" timeOffset="74926.36">2921 5398 0,'0'0'0,"0"21"15,0 0-15,0 0 16,0 0-16,0 0 0,0 1 16,0-1-16,0 0 0,0 0 15,0 0-15,0 0 0,0 1 0,0-1 16,0 0-16,0 0 0,0 0 16,0 0-1,0-42 16,-21 21-31,21-21 0,0 0 16,-21 0-16,21 0 0,0-1 16,0 1-16,0-21 0,0 21 0,0-22 15,21 22-15,0 0 0,-21-21 16,21 21-16,0-1 0,0 1 0,1 0 16,-1 21-16,21-21 0,-21 21 15,0 0-15,1 0 0,20 0 0,21 21 16,-41 0-16,20 22 15,-21-22-15,-21 0 0,0 0 16,0 0-16,0 0 0,0 22 16,0-22-16,0 0 0,0 0 15,0 0-15,-21 1 16,0-22 0,0 0-1,21-22-15,0 1 0,0 0 16,0 0-16,0-21 15,0 20-15,21 1 0,0 0 0,0-21 16,21 21-16,-20-1 0,20 1 16,0 0-16,1 0 0,41 21 15,-41 0-15,-1 0 0,0 0 16,-21 0-16,22 21 0,-1 21 16,-42-20-16,0-1 0,0 21 15,0-21-15,0 0 0,0 22 16,0-22-16,-21 21 0,0-21 0,0 1 15,-1-1-15,22 0 0,-21 0 16,21 0-16,-21-21 0,42-21 31,0 21-31</inkml:trace>
  <inkml:trace contextRef="#ctx0" brushRef="#br0" timeOffset="75279.14">4212 5313 0,'0'-21'16,"0"42"-1,0 0 1,0 0-16,0 0 0,0 1 0,0-1 16,0 0-16,0 21 0,0 1 15,0-1-15,0 0 0,0 1 0,0 62 16,0-41-16,21-1 0,-21 1 15,0-22-15,0 22 0,0 63 16,0-43-16,0-20 16,0-1-16,0 22 0,-21-21 15,0-1-15,0 1 0,21-1 0,-21 1 16,-1-22-16,22 0 0,-21 1 0,0-22 16,0 21-16,21-63 31,0 0-31,0 0 15,0-1-15,0-20 0,0 0 16,21-1-16,0-20 0,-21-1 16,21 1-16,-21-1 0,0-20 0</inkml:trace>
  <inkml:trace contextRef="#ctx0" brushRef="#br0" timeOffset="75575.57">4191 5694 0,'0'0'0,"0"-64"15,0 22-15,0 0 0,0-1 0,0 1 16,-21 0-16,21 21 0,0-1 0,0 1 15,0-21-15,0 21 0,0 0 16,21-1-16,0 1 0,0 0 16,0 21-16,22 0 0,-1-21 15,43 21-15,-22 0 0,-20 0 16,-1 21-16,0 0 0,-21 0 16,22 1-16,-22-1 0,0 0 0,-21 0 15,0 21-15,0-20 0,-42-1 16,21 0-16,-22 21 0,22-21 15,-21 1-15,-1-1 0,1 0 0,0 0 16,-1 0-16,22 0 16,-21-21-16,21 22 0,42-44 31,0 1-31,0 21 16,0-21-16,22 0 0</inkml:trace>
  <inkml:trace contextRef="#ctx0" brushRef="#br0" timeOffset="75979.87">5016 5271 0,'0'-22'16,"-21"44"0,0-1-16,0-21 0,0 21 0,0 0 15,-1 0-15,1 0 0,0 1 16,21-1-16,0 0 0,-21 0 0,21 21 15,0-20-15,0-1 0,0 0 16,0 0-16,0 21 16,21-20-16,0-22 0,0 0 0,1 0 15,-1 0-15,21 0 0,-21 0 16,22 0-16,-22 0 0,0-22 0,42 1 16,-41 0-16,-1 0 15,0 0-15,0 0 0,-21-1 0,21-20 16,-21 0-16,0 21 0,0-1 15,-21 1-15,0 0 0,0 0 16,0 0-16,-1 0 0,1-1 0,0 22 16,0 0-16,0 0 0,0 0 15,-1 0-15,1 0 0,0 22 16,0-1-16,21 0 0,0 0 0,0 0 16,0 0-16,0 1 15,21-22-15,0 0 0,0 0 16,1 0-16</inkml:trace>
  <inkml:trace contextRef="#ctx0" brushRef="#br0" timeOffset="76387.14">5355 5440 0,'-21'0'0,"0"0"0,21-21 15,0 0 1,0-1-16,0 1 15,21 21-15,0-21 0,0 21 0,0-21 16,1 21-16,-1 0 0,0-21 16,0 21-16,21 0 0,-20 0 15,20 0-15,-21 0 16,0 0-16,0 21 0,1 0 0,-1 0 16,0 0-16,-21 1 0,0-1 0,0 0 15,0 0-15,0 0 0,0 0 16,0 1-16,0 20 0,-21-21 15,21 0-15,-21-21 16,21 21-16,-22-21 0,1 0 16,21-21-1,0 0-15,0 0 16,0 0-16,0 0 0,21-1 16,-21 1-16,22 21 0,-1-21 15,0-21-15,-21 21 0,21-1 0,0 1 16,0 0-16,22-21 0,-22 21 0,0-1 15,21 1-15,1-21 0,-22 21 16,21 0-16,-21-1 0</inkml:trace>
  <inkml:trace contextRef="#ctx0" brushRef="#br0" timeOffset="76607.58">6244 5059 0,'0'0'0,"0"21"31,0 0-31,0 0 0,0 1 16,0-1-16,0 0 0,0 21 0,-21-21 15,21 1-15,0 20 0,-21-21 16,21 0-16,0 22 0,0-22 0,0 0 16,0 0-16,0 0 0,-21 0 15,21 1-15,0-1 0,0 0 0,0 0 16,0 0-16,0 0 0,21-21 31,-21-21-15,21 0-16</inkml:trace>
  <inkml:trace contextRef="#ctx0" brushRef="#br0" timeOffset="76803.25">6075 5398 0,'0'0'0,"-21"0"0,42-22 46,0 22-46,0 0 0,0 0 0,0 0 16,1-21-16,-1 21 0,0 0 16,21-21-16,-21 21 0,1 0 15,20-21-15,-21 0 0,0 21 0,0 0 16</inkml:trace>
  <inkml:trace contextRef="#ctx0" brushRef="#br0" timeOffset="77168.72">6583 5376 0,'0'0'0,"0"22"0,0-1 16,21-21-1,0 0-15,0 0 16,0 0-16,1 0 0,-1-21 0,0 21 16,21-22-16,-21 22 15,1 0-15,-1-21 0,0 0 16,-21 0-16,0 0 15,0 0-15,-21 21 16,0 0-16,-1 0 0,1 0 16,0 0-16,0 0 0,-21 0 0,20 21 15,22 0-15,-21-21 0,0 21 16,0 0-16,21 0 0,0 22 16,-21-22-16,21 0 0,0 0 15,0 0-15,0 1 0,0-1 16,21-21-1,0 0-15,0 0 0,22 0 16,20 0-16,-21 0 0,22 0 16,-22 0-16,1 0 0,20 0 15,1-21-15</inkml:trace>
  <inkml:trace contextRef="#ctx0" brushRef="#br0" timeOffset="77703.53">7514 5334 0,'21'-21'0,"-42"42"0,63-42 16,-42 0-16,0 0 0,0-1 15,-21 22 1,0 0-16,0 0 16,0 0-16,0 0 15,-1 0-15,1 0 0,-21 22 0,0 20 16,-1-42-16,22 21 0,-21 21 16,21-20-16,-22 20 15,43-21-15,0 0 0,-21 22 16,21-22-16,0 0 0,0 0 15,0 0-15,0 0 16,21-21-16,0 0 0,1 0 0,-1 0 16,0 0-16,0 0 0,43-21 15,-43 0-15,21 0 16,0 0-16,-20 0 16,20-43-16,-21 43 15,0-21-15,0 20 0,1-20 0,-22 0 0,0-1 16,21-41-16,-21 20 15,0 22-15,21 21 0,-21-22 16,0 1-16,0 21 0,0 0 16,0 0-16,-21 42 15,21 0 1,-21 21-16,-1-21 0,22 22 16,0-22-16,0 21 0,0 1 0,-21-1 15,21 0-15,0 1 0,0-22 0,0 21 16,0 0-16,0-20 0,0 20 15,0-21-15,21 0 0,1 22 16,-1-43-16,0 0 16,0 0-16,21 0 0,-20 0 15,-1 0-15,21 0 0,-21 0 0,22 0 16,-22-22-16,21 22 0,-21-21 0,0 0 16,22 0-16,-22 0 0</inkml:trace>
  <inkml:trace contextRef="#ctx0" brushRef="#br0" timeOffset="78595.78">9461 5398 0,'0'21'16,"22"-21"15,-1 0-31,0-21 0,0 21 16,0-22-16,22 22 0,-22-21 0,21 0 16,0 0-16,-20 0 0,20 0 15,0-22-15,-21 22 0,64-85 16,-64 64-16,-21 21 0,21-22 15,-21 1-15,0 0 0,0-22 16,0 43-16,-21 0 16,-21 0-16,21 21 15,-22 0-15,22 0 0,-21 21 16,0 21-16,20 1 0,1-1 16,0 0-16,21 1 0,-21 20 15,21-21-15,-21 22 0,0-1 0,21 1 16,-22-22-16,22 22 0,-21 20 15,0-20-15,0 84 0,21-63 16,0-1-16,0-20 0,-21 21 16,21-22-16,0 22 0,-21 21 15,21-22-15,0 1 0,0 0 0,-22 63 16,22-64-16,-21-20 0,21 63 16,-21-64-16,21-20 0,0-1 15,0 0-15,0-20 0,0-1 16,0 0-16,21-21 0,0 0 0,22-42 15,-1 20-15,-21 1 0,22-21 16,20 21-16,-21-22 0,22-20 16,42-43-16,-43 43 0,1-22 15,20-63-15,-62 63 0,20-148 16,-42 170 0,-21-22-16,0 22 0,-22-1 0,1 1 15,0-1-15,-22 22 0,22-1 0,-22 22 16,22-21-16,0 42 15,-1-21-15,1 21 0,0-21 0,20 21 16,-20 0-16,21 0 0,0 0 16,42 0 15,0 0-31,0 0 0,22-22 16,-22 22-16,21-21 0,0 0 0,22 21 15,-22-21-15,1 0 0,-1 0 0</inkml:trace>
  <inkml:trace contextRef="#ctx0" brushRef="#br0" timeOffset="79000.03">10223 5419 0,'0'0'0,"-21"-21"15,0 21-15,0-22 16,0 22-16,0 0 0,21-21 0,-22 0 16,22 0-16,0 0 15,0 0-15,22-1 16,-1 22-16,0-21 0,0 21 0,21-21 15,-20 21-15,-1 0 0,21 0 16,-21 0-16,43 0 16,-22 0-16,-21 0 0,0 0 0,22 21 15,-22 0-15,0 1 0,0-1 16,-21 0-16,0 0 0,0 0 0,0 0 16,0 1-16,0-1 0,-21 0 15,21 0-15,-21-21 0,0 21 0,0-21 16,-1 0-16,1 0 0,0 0 15,0 0-15,21-21 16,0 0 0,0 0-16,0 0 0,0-1 15,0 1-15,0 0 16,21 0-16,-21 0 0,21 21 0,0-21 16,1-1-16,-1 22 0,0-21 15,21 21-15,-21-21 0,22 21 16,-22 0-16,21-21 0,1 0 0,-22 21 15,21 0-15,0 0 0</inkml:trace>
  <inkml:trace contextRef="#ctx0" brushRef="#br0" timeOffset="79799.97">11155 5165 0,'-43'63'16,"22"-42"-16,0 1 15,0-1-15,0 0 0,0 0 0,-1 0 16,1 0-16,0 1 0,0 20 15,21-21 1,0 0-16,21-21 16,0 0-1,0 0-15,1 0 16,-1-21-16,0 0 16,-21 0-16,0 0 0,0-1 15,0 1-15,0 0 16,0-21-16,0 21 0,0-1 0,0 1 15,0 0-15,0-21 0,21 21 16,21-1-16,-20 1 0,20 21 16,-21-21-16,21 21 0,1 0 0,-22 0 15,21 0-15,-21 0 0,22 21 16,-22 0-16,0 1 0,0-1 0,0 0 16,1 0-16,-1 0 0,-21 0 0,0 1 15,0 20-15,0-21 0,0 0 16,0 0-16,0 1 0,0-1 0,0 0 15,-21 0-15,-1-21 16,1 0-16,0 0 16,0 0-16,21-21 15,0 0 1,0 0-16,0-1 0,0 1 16,0-21-16,21 21 0,0 0 0,0-22 15,1 22-15,-1 0 0,0-21 16,0 20-16,0 1 0,0 21 15,22-21-15,-22 21 0,21 0 16,-21 0-16,22 0 0,-22 21 0,21 0 16,-21 1-16,1-1 0,-1 0 0,0 0 15,0 0-15,0 43 16,-21-43-16,0 0 0,0 0 0,0 0 16,-21 1-16,0-22 0,0 21 15,0-21-15,-1 0 16,1 0-16,0 0 15,21-21-15,0-1 16,0 1-16,0 0 16,0 0-16,21 0 0,0-22 0,1 22 15,-1-21-15,21 21 0,0-22 16,1 22-16,-1 0 0,0-21 0,1 42 16,-1-21-16,0 21 0,1 0 0,-1 0 15,0 21-15,-20-21 0,20 21 16,-21 0-16,0 21 0,0-20 0,-21-1 15,0 0-15,0 0 16,0 21-16,0-20 0,-21 20 0,0-21 16,0 0-16,0 0 0,0-21 15,-1 22-15,1-1 0</inkml:trace>
  <inkml:trace contextRef="#ctx0" brushRef="#br0" timeOffset="80519.39">14012 5186 0,'0'0'0,"0"-21"0,21 21 16,1-21-16,-1-1 0,0 22 0,21-21 15,-21 0-15,22-21 0,-1 21 0,-21-22 16,22 22-16,-1-21 0,-21-1 16,0 22-16,0-21 0,-21 21 15,0 0-15,0-1 0,-21 1 16,-42 21-16,20 0 0,1 0 16,0 0-16,-22 0 0,22 0 0,0 0 15,-22 0-15,22 21 0,-1 1 16,22-1-16,0 0 0,0 0 0,21 0 15,0 0-15,0 22 0,0-22 16,0 0-16,63 21 16,-41-20-16,20-1 0,0 0 15,1 21-15,-1-21 0,64 22 16,-64-22-16,0 0 0,-20 0 0,20 0 16,-21 22-16,0-22 0,-21 21 15,0-21-15,0 1 0,-21-1 16,-21 0-16,-22-21 0,22 21 0,-22 0 15,1-21-15,-1 21 0,1-21 16,21 0-16,-22 0 0,22 0 0,21 0 16,-22 0-16,22 0 0,0-21 15,0 21-15,0-21 0,21 0 0,-22 21 16,22-42-16,0 20 0,0-20 16,0 21-16,0 0 0,0 0 15,22-1-15,-1 1 0,-21 0 0,21 0 16,0 21-16,21-21 15,-20 0-15,20 21 0,-21 0 0,21-22 16,1 22-16,-1 0 0,0 0 0</inkml:trace>
  <inkml:trace contextRef="#ctx0" brushRef="#br0" timeOffset="80879.5">14478 5271 0,'0'0'0,"21"0"0,0 21 0,-21 0 15,0 0-15,21-21 0,-21 21 0,22-21 16,-1 0-1,0 0-15,0 0 16,0 0-16,0-21 0,-21 0 16,22 21-16,-1-21 0,0 0 15,21-22-15,-21 22 0,1 0 16,-22-21-16,0 20 0,0 1 0,0-21 16,0 21-16,0 0 0,0-1 15,-22 1-15,1 0 0,0 21 0,0 0 16,0 0-16,0 21 0,-1 0 15,1 1-15,0-1 0,0 0 0,0 21 16,21-21-16,-21 22 0,21-1 16,-22 0-16,22-20 0,0 20 15,0-21-15,0 21 0,0-20 0,0-1 16,0 0-16,0 0 0,22-21 16,-1 21-16,0-21 0,0 0 0,21 0 15,-20 0-15,-1 0 0,21 0 16,-21 0-16,22-21 0,-1 0 15,-21 0-15,21 0 0,1-1 0,-1 1 16</inkml:trace>
  <inkml:trace contextRef="#ctx0" brushRef="#br0" timeOffset="81123.49">15198 4847 0,'0'0'0,"0"-42"0,21 0 16,-21 20-16,0-20 0,0 21 0,0 0 15,0 42 1,0 0-1,0 21-15,0 1 0,0-1 16,0 0-16,0 22 0,0-22 16,0 1-16,0 20 0,-21-21 0,-1 1 15,1-1-15,21 0 0,0-20 16,-21-1-16,21 21 0,-21-21 0,21 0 16,0 1-16,21-22 31,0 0-31,0 0 0,1-22 15,-1 1-15,0 21 0</inkml:trace>
  <inkml:trace contextRef="#ctx0" brushRef="#br0" timeOffset="81504.8">15388 5207 0,'0'21'16,"-21"0"-1,21 1-15,21-22 31,0 0-31,0 0 0,1 0 16,-1 0-16,0 0 16,0 0-16,0 0 0,43-22 15,-43 1-15,0 0 0,0 21 0,0-21 16,1 0-16,-22 0 0,0-1 16,0 1-16,0 0 0,0 0 15,-22 0-15,1 21 16,0 0-16,0 0 0,0 0 0,-22 0 15,1 21-15,21 0 0,-21 0 0,20 0 16,1 1-16,-21-1 0,21 21 16,21-21-16,0 22 0,0-22 0,0 0 15,0 0-15,0 0 0,0 0 16,21 1-16,0-1 0,21-21 16,-20 21-16,-1-21 0,21 0 0,0 0 0,-20 0 15,20 0-15,-21 0 0,21 0 16,1 0-16,-22-21 0,21 0 15,1 21-15,20-43 0,-42 22 16</inkml:trace>
  <inkml:trace contextRef="#ctx0" brushRef="#br0" timeOffset="81931.91">16023 5165 0,'0'0'0,"0"-21"0,0-1 16,0 1 0,-21 21-16,21 21 15,0 1-15,0-1 16,-21 0-16,21 0 0,0 0 0,0 0 15,-21 1-15,21-1 0,0 0 16,0 0-16,0 0 0,0 0 16,-22 1-16,1-1 31,21-42-15,0-1-16,0 1 15,0 0-15,0 0 16,0 0-16,0 0 0,21-1 0,1 1 15,-22-21-15,42 0 0,-21 20 16,0-20-16,0 21 0,22 0 0,-22 0 16,21-1-16,1 22 15,-22 0-15,21 0 0,-21 22 0,22-1 16,-1 0-16,-21 0 0,21 43 16,-20-43-16,-22 0 0,0 21 15,0-21-15,0 1 0,0 20 16,0-21-16,-22 0 0,1 0 0,0 1 15,0-22 17,42-22-17,0 22 1,-21-21-16</inkml:trace>
  <inkml:trace contextRef="#ctx0" brushRef="#br0" timeOffset="82147.39">16764 5038 0,'21'0'16,"-21"21"0,0 0-16,0 0 0,0 0 15,0 1-15,0-1 0,0 0 16,0 0-16,-21 0 0,21 22 16,0-22-16,0 0 0,-21 0 15,21 0-15,-21-21 0,21-21 63,0 0-63</inkml:trace>
  <inkml:trace contextRef="#ctx0" brushRef="#br0" timeOffset="82505.81">16827 4763 0,'0'0'0,"-63"0"31,42 21-31,0 0 0,21 0 16,0 0-16,0 0 0,0 1 15,0-1 1,21-21-16,0 0 0,0 0 16,0 0-16,0 0 0,1 0 15,-1-21-15,-21-1 0,0 1 16,21 21-16,-21-21 0,0 0 0,0 0 15,0 0-15,0-1 16,0 1-16,0 0 0,-21 21 0,0-21 16,-1 21-16,1 0 15,0 0-15,0 21 0,0-21 16,0 21-16,21 0 0,0 22 16,0-22-16,0 0 0,0 21 0,0-20 15,0 41-15,0-42 0,0 0 16,0 1-16,21-1 15,0 0-15,0-21 0,0 0 16</inkml:trace>
  <inkml:trace contextRef="#ctx0" brushRef="#br0" timeOffset="82903.24">17145 5017 0,'0'0'15,"-21"0"16,0 21-15,-1 0-16,22 0 0,0 0 16,0 0-16,-21 1 0,21-1 15,-21 0-15,21 0 0,0 0 0,0 0 16,0 1-16,0-1 16,0 0-16,21 0 15,0-21-15,1 0 0,-1 0 16,0 0-16,0 0 0,0 0 0,22 0 15,-22-21-15,21 21 0,-21-21 0,22 21 16,-22-21-16,0-1 16,0 1-16,0 0 0,0-42 0,-21 20 15,0 22-15,0-21 16,0 21-16,0-1 0,0-20 16,0 21-16,-21 21 0,0 0 15,0 0-15,0 21 16,21 0-1,0 0-15,0 1 16,21-1 0</inkml:trace>
  <inkml:trace contextRef="#ctx0" brushRef="#br0" timeOffset="83655.23">17780 4953 0,'0'0'0,"0"21"47,0 0-47,-21 1 15,21-1-15,0 0 0,-21 0 0,21 0 16,0 0-16,0 1 0,0-1 16,0 0-16,0 0 0,0 21 15,-22-20-15,22-1 16,-21-21-1,21 21-15,0-42 32,0 0-17,0-1-15,0 1 0,0 0 16,0 0-16,0 0 0,0-22 16,21 22-16,1-21 0,-22 0 0,21 20 15,0-20-15,0 0 0,0 21 16,0-1-16,22 1 0,-22 0 0,0 0 15,0 21-15,0 0 0,1 0 16,-1 21-16,0 0 0,-21 0 0,0 1 16,21-1-16,-21 0 0,0 21 15,0-21-15,0 43 16,0-43-16,0 0 0,0 22 0,21-22 16,-21 0-16,0 0 0,0 0 15,0 0-15,0 1 16,-21-22 15,21-22-15,0 1-16,0 0 15,0 0-15,0 0 0,0 0 0,0-1 16,21-20-16,0 21 0,1-21 0,-1-1 16,0 1-16,0 0 0,21 20 15,22-41-15,-22 42 0,1 0 16,-1 21-16,0 0 15,-21 0-15,22 0 0,41 0 16,-62 21-16,-1-21 0,0 42 16,0-21-16,-21 0 0,21 22 0,-21-22 15,0 21-15,0-21 0,0 22 0,-21-22 16,0 21-16,21-21 0,-21 1 16,0-1-16,-1 0 0,22 0 0,0 0 15,-21-21-15,0 21 0,21 1 16,0-44 31</inkml:trace>
  <inkml:trace contextRef="#ctx0" brushRef="#br0" timeOffset="84440.88">18986 5101 0,'0'21'15,"22"-42"32,-1 21-47,-21-21 16,0 0-16,0 0 15,-21 21 17,-1 0-32,1 21 15,0 0-15,0 0 16,21 0-1,21-21 17,0 0-17,0 0-15,-21-21 16,22 21-16,-22-21 0,0 0 16,21 21-1,-21-21-15,0 0 16,-21 21-1,-1 0 1,1 0 0,21 21-1,0 0 1,0-42 109,-21 21-94,0 0 16,21-21 0</inkml:trace>
  <inkml:trace contextRef="#ctx0" brushRef="#br0" timeOffset="86851.91">19558 4911 0,'21'0'94,"0"0"-79</inkml:trace>
  <inkml:trace contextRef="#ctx0" brushRef="#br0" timeOffset="87675.35">19621 4890 0,'0'-22'15,"0"1"1,0 0 0,0 0-16,22 0 15,-1 0 1,-21-1-16,0 1 15,21 21-15,0 0 16,-21 21 15,0 1-31,0-1 16,0 21-16,0-21 0,0 22 0,0-22 16,-21 21-16,21 0 0,-21-20 15,21-1-15,0 21 0,-21-21 0,21 0 16,0 1-16,0-1 15,21-21 17,-21-21-17,0-1-15,0 1 16</inkml:trace>
  <inkml:trace contextRef="#ctx0" brushRef="#br0" timeOffset="88088.86">19812 4487 0,'-64'-21'32,"43"21"-32,0 0 0,0 43 15,0-43-15,21 21 0,-21 0 16,21 0-16,0 0 0,0 0 0,0 1 15,0-1-15,0 0 0,21-21 16,0 0-16,0 0 16,0 0-16,0 0 0,1 0 0,-1 0 15,21 0-15,-21 0 0,43-42 16,-43 42-16,0-22 16,-21 1-16,0 0 15,0 0-15,0 0 0,0 0 16,-21 21-16,0-22 0,0 1 0,-1 21 15,1 0-15,0 0 0,0 0 16,0 0-16,-22 43 0,22-22 16,21 0-16,0 0 15,0 0-15,-21 0 0,21 43 16,0-43-16,0 0 0,21 0 16,0 1-16,-21-1 0,22-21 15,-1 0-15</inkml:trace>
  <inkml:trace contextRef="#ctx0" brushRef="#br0" timeOffset="88551.1">20066 4741 0,'0'22'32,"-21"-22"-32,21 21 15,0 0-15,-21 0 0,21 0 0,0 22 16,0-22-16,0 0 0,0 0 15,0 0-15,0 0 0,0 22 0,-22-22 16,22 0-16,-21 0 16,21 0-16,0 1 15,0-44 17,0 1-32,0 0 15,0-21-15,0 21 16,0-1-16,0-20 0,0 21 0,43-64 15,-22 43-15,-21 21 16,21-22-16,21 22 0,-21 0 0,43 0 16,-22 21-16,1-21 0,-22 21 15,21 0-15,0 0 0,22 42 16,-43-21-16,0 22 0,0-22 16,1 21-16,-22 0 0,0-20 15,0 62-15,0-63 16,0 22-16,-22-22 0,22 0 0,-21 0 15,21 0-15,-21 1 0,0-1 16,0-21-16,21-21 31</inkml:trace>
  <inkml:trace contextRef="#ctx0" brushRef="#br0" timeOffset="88819.05">20955 4551 0,'0'-21'0,"0"42"0,21-42 16,-21 0-16,0 42 15,0 0 1,0 0-16,0 21 0,0-20 16,-21 20-16,21-21 0,-21 21 15,0 1-15,21-1 0,-22 0 0,1 1 16,21-1-16,-21 22 0,21-43 15,-21 21-15,21-21 0,0 0 16,0 1-16,21-22 16,0 0-1,0 0-15,1 0 16,-1-22-16,-21 1 0</inkml:trace>
  <inkml:trace contextRef="#ctx0" brushRef="#br0" timeOffset="89003.88">20828 4890 0,'-21'0'0,"0"0"15,21-22 1,21 22-16,0 0 16,0 0-16,0-21 0,0 21 15,22 0-15,-22 0 0,0 0 0,0-21 16,0 21-16,1-21 15,-1 21-15,21-21 0,-21 21 16</inkml:trace>
  <inkml:trace contextRef="#ctx0" brushRef="#br0" timeOffset="89373.8">21167 4932 0,'0'21'0,"0"-42"0,0 63 16,21-42-1,0 0 1,0 0-16,0 0 0,0-21 16,1 0-16,-1 21 0,0-21 15,0 21-15,0-21 0,0-1 0,1 1 16,-22 0-16,0 0 16,0-21-16,-22 42 15,1 0-15,0 0 16,0 21-16,0 0 15,0 0-15,-1 0 0,1 22 0,21-22 16,0 21-16,-21-21 16,21 22-16,0-22 0,0 21 15,0-21-15,0 0 0,0 1 0,0-1 16,21-21 0,0 0-16,1 0 0,-1 0 0,0 0 15,0 0-15,21 0 0,-20 0 16,20 0-16,0 0 0,-21 0 0,22 0 15,-22-21-15,0-1 0</inkml:trace>
  <inkml:trace contextRef="#ctx0" brushRef="#br0" timeOffset="89767.3">21717 4953 0,'0'-21'16,"0"-64"0,0 64-16,0 0 15,0 0-15,21 21 0,0-21 0,0-1 16,1 22-16,-1 0 0,21-21 15,-21 21-15,0 0 0,22 0 16,-22 0-16,0 0 0,21 0 0,-20 21 16,-1 1-16,0 20 15,0 0-15,0-21 0,0 43 16,-21-43-16,0 21 0,0-20 16,0 20-16,0-21 0,0 0 0,0 0 15,-21 1-15,0-1 16,0-21-16,0 0 15,21-21 1,0-1-16,0 1 16,0-21-16,21 21 15,21-43-15,-21 22 0,1 21 16,-1-22-16,0 1 0,0 21 16,0 0-16,0 0 0,1-1 0,-1 1 15,0 21-15,0 0 0,0 0 16,0 0-16,-21 21 31,0 1-31,-21-1 0</inkml:trace>
  <inkml:trace contextRef="#ctx0" brushRef="#br0" timeOffset="90667.88">17060 6244 0,'0'0'0,"43"-42"16,-43 21-16,21 0 15,-21-1-15,21 22 0,0-21 16,-21 0-16,0 0 0,0 0 0,21 0 16,-21-1-16,0 1 0,0 0 15,0 0-15,-21 21 0,0 0 16,0 0-16,-22 0 16,22 0-16,-21 0 0,0 0 0,20 0 15,-20 21-15,0 0 0,-1 0 0,22 22 16,-21-22-16,21 0 0,-22 43 15,22-22-15,21-21 0,-21 43 16,21-43-16,0 0 0,21 0 16,0 0-16,1-21 0,-1 0 15,0 0-15,0 0 0,21 0 0,-20 0 16,-1 0-16,21-21 0,0 21 16,-20-21-16,20 0 0,0 0 15,22-22-15,-43 22 0,21 0 16,-42 0-16,21 0 0,-21-1 15,22 1-15,-22 0 0,0 0 0,0 0 16,0 0-16,0-1 0,-22 44 31,22-1-31,0 0 16,-21 0-16,21 0 0,-21 0 16,21 22-16,0-22 0,0 0 15,0 0-15,0 0 0,0 1 0,0-1 16,0 0-16,21 0 0,0 0 0,1 0 15,20-21-15,-21 0 0,0 0 16,22 0-16,-22 0 0,21 0 16,0-21-16,1 21 0,-1-21 0,-21 0 15,22 0-15</inkml:trace>
  <inkml:trace contextRef="#ctx0" brushRef="#br0" timeOffset="92155.95">17928 6075 0,'0'0'0,"0"-21"0,0 0 16,0-43-16,0 43 15,-21 21 1,0 0-16,0 21 16,-1-21-16,1 21 0,0 0 15,21 1-15,-21 20 0,0-21 16,21 0-16,0 0 0,-21 22 0,21-22 16,0 0-16,0 0 0,0 0 15,0 1-15,0-1 0,0 0 0,0 0 16,21 0-16,0-21 0,0 0 0,0 0 15,0 0-15,1 0 0,-1 0 16,21 0-16,-21 0 0,0-21 0,43-21 16,-22 21-16,1-1 15,-1 1-15,-21 0 0,21 0 0,1-21 16,-22 20-16,0-20 0,0 0 16,0 21-16,1-22 0,-1 1 0,-21 21 15,21-22-15,-21 22 0,0 0 0,0 0 16,0 0-16,-21 42 31,0 0-31,-1 0 0,1 0 0,21 1 16,-21 20-16,0 0 0,0-21 15,21 22-15,0-1 0,-21-21 16,21 22-16,0-22 0,0 42 16,0-42-16,0 1 0,21 20 15,0-21-15,0 0 0,0-21 16,0 0-16,1 0 0,-1 0 15,0 0-15,21 0 0,-21-21 0,64 0 16,-43 0 0,1 0-16,-22-1 0,21 1 0,-21 0 15,22 0-15,-22 0 0,0 0 0,21-22 16,-42 22-16,22 0 16,-1 0-16,-21 42 31,0 0-16,-21 0-15,-1 0 0,22 1 0,0-1 16,0 0-16,-21 0 0,21 0 16,0 0-16,0 1 0,0-1 15,0 0-15,21 0 16,1-21 0,-1 0-16,0 0 0,0 0 15,21 0-15,-20-21 0,-1 0 16,21 21-16,-21-21 0,22-1 0,-22 22 15,21-21-15,-21 0 0,0 0 0,43-21 16,-43 20-16,0 1 16,-21 0-16,21 21 0,1-21 15,-44 21 1,1 21 0,0 0-16,0 0 0,0 1 15,0-1-15,21 0 16,-22 0-16,22 0 0,-21 0 0,21 1 15,0-1-15,-21 0 0,21 0 16,0 0-16,21-21 16,0 0-16,1 0 0,-1 0 15,0 0-15,0 0 16,0 0-16,0-21 0,1 21 0,-1-21 16,0 0-16,0 0 0,-21-1 15,0 1-15,0 0 0,0 0 16,0 0-16,0 0 0,-21-1 15,0 1-15,0 21 0,-1 0 0,22-21 16,-21 21-16,0-21 16,42 21 15,0-21-31,1 21 0,-1 0 16,0 0-16,21-21 0,-21 21 0,22 0 15,-22 0-15,21-22 0,-21 22 16,22 0-16,-1 0 0,0 0 0,-20 0 15,41 0-15,-42 0 16,22 22-16,-22-1 0,-21 0 16,21 0-16,-21 21 15,0-20-15,0-1 0,0 0 16,0 0-16,0 0 0,-21 0 16,21 1-16,-21-22 0,21 21 0,-22 0 15,22 0 1,-21-21 15,21-21-31,0 0 16,0 0-16,0-1 0,0 1 15,21 0-15,1 0 0,-1 0 16,-21 0-16,21-1 0,0-20 0,21 21 16,-20 0-16,-1 0 0,0-1 15,21 1-15,1 21 0,-1 0 16,0 0-16,43 0 0,-64 0 15,21 21-15,-20 1 0,-1-1 16,0 0-16,-21 0 0,0 0 0,0 0 16,0 1-16,0-1 0,0 21 15,0-21-15,0 0 0,0 1 16,0-1-16,-21 0 0,0 0 16,21 0-1,0-42 32,-22 0-47,22 0 16,0 0-16,-21 21 0</inkml:trace>
  <inkml:trace contextRef="#ctx0" brushRef="#br0" timeOffset="92391.01">19600 5800 0,'0'0'0,"-63"-21"31,63-1-31,-21 22 16,-1 0 46,1 0-62,0 0 0</inkml:trace>
  <inkml:trace contextRef="#ctx0" brushRef="#br0" timeOffset="92580.14">18436 5990 0,'0'0'0,"-21"0"0,0 0 32,42 0-17,0 0-15,0 0 0,22 0 16,-22 0-16,21 0 0,43 0 16,-64 0-16,21 0 0,1-21 0</inkml:trace>
  <inkml:trace contextRef="#ctx0" brushRef="#br0" timeOffset="93087.92">21040 6054 0,'21'0'0,"0"0"0,-21-21 16,0-1-16,0 1 16,-21 21-1,0 0 1,-22 0-16,22 0 0,0 0 0,0 0 16,-22 0-16,22 0 0,0 0 15,-21 21-15,21-21 0,-1 22 0,22-1 16,0 0-1,0 0-15,22-21 16,-1 21-16,21-21 16,-21 0-16,0 21 0,22-21 0,-22 0 15,0 22-15,0-22 0,0 21 0,1-21 16,-1 21-16,-21 0 16,0 0-16,0 0 15,-21 1 1,-1-22-16,-20 0 0,21 0 15,0 0-15,-22 0 0,22 0 16,-21 0-16,-22 0 0,43 0 16,0 0-16,-21 0 15,21 0-15,-1 0 0,-41-22 16,21 1-16,20 21 0,1-21 16,0 21-16,0-21 0,21 0 15</inkml:trace>
  <inkml:trace contextRef="#ctx0" brushRef="#br0" timeOffset="93680.25">21590 6033 0,'0'0'0,"0"-22"0,-21 1 16,21 0-16,-21 21 31,21 21-31,0 0 16,0 1-16,0-1 0,0 21 0,0 0 15,0 1-15,-22-1 0,22 22 16,0-1-16,-21 64 0,0-42 16,21-22-16,0 22 0,-21 0 15,0-1-15,0 1 0,-1 0 16,1-1-16,0 22 0,0-21 0,-21 84 16,20-84-16,1-22 0,0 22 15,0-22-15,21-20 0,-21-1 0,21 0 16,-21 1-16,21-22 0,0 0 15,0-42 1,0 0-16,0 0 16,21-1-16,0 1 0,0-21 0,0 0 15,-21-1-15,43 1 0,-22-22 0,0 1 16</inkml:trace>
  <inkml:trace contextRef="#ctx0" brushRef="#br0" timeOffset="94004.52">21463 6329 0,'0'-64'0,"0"128"0,0-170 16,0 64-16,-21-64 0,0 85 16,21-22-16,0 1 0,0 0 15,0 21-15,42-22 16,-21 22-16,21 0 0,1 0 0,-1 21 16,0 0-16,22 0 0,-22 0 15,22 0-15,-22 21 0,0 0 0,22 0 16,-43 22-16,21-22 0,-20 21 15,-1-21-15,-21 22 0,0-22 0,0 21 16,0-21-16,0 0 0,-43 22 16,1-22-16,0 0 0,-22 0 15,22-21-15,0 0 0,20 21 16,-20-21-16,21 0 0,-21 0 16,63 0 15,0 0-31,0-21 15,0 21-15,22-21 0,-22 21 16</inkml:trace>
  <inkml:trace contextRef="#ctx0" brushRef="#br0" timeOffset="94451.83">22437 5990 0,'21'-21'15,"-42"42"-15,42-63 0,-21 21 0,0 0 0,0-1 16,0 1-16,-21 21 15,-1-21-15,1 21 0,0 0 16,0 0-16,-21 21 16,20-21-16,1 21 0,0 1 0,-21-1 0,21 21 15,-1-21-15,1 0 0,0 43 16,0-43-16,21 0 16,-21 22-16,21-22 0,0 0 15,21-21 1,0 0-16,0 0 15,0 0-15,1 0 0,20 0 16,-21-21-16,0 21 0,0-21 16,1-1-16,41-20 15,-42 21-15,0 0 0,1 0 0,-1-1 16,-21 1-16,21 0 16,-21 0-16,0 42 31,0 0-31,0 0 0,0 1 0,0-1 15,0 0-15,0 0 0,0 0 16,0 0-16,0 1 0,0-1 16,0 0-1,21-21-15,0 0 16,0 0-16,1 0 0,-1 0 16,21 0-16,-21-21 0</inkml:trace>
  <inkml:trace contextRef="#ctx0" brushRef="#br0" timeOffset="94691.89">22945 5863 0,'0'0'0,"0"-21"16,0 0-16,-43 0 31,22 21-31,21 21 0,-21 0 16,0 0-16,0 0 0,-1 1 15,22 20-15,0-21 0,-21 0 0,21 22 16,-21-22-16,21 0 0,0 0 0,0 0 15,0 0-15,0 22 16,21-43-16,0 21 0,1-21 0,-1 0 16,0 0-16,21 0 0,-21 0 15,22 0-15,-22 0 0,21 0 16,22-21-16,-43 0 0,0-1 16</inkml:trace>
  <inkml:trace contextRef="#ctx0" brushRef="#br0" timeOffset="95671.87">23347 5546 0,'0'-21'0,"0"42"0,0-64 0,-21 65 31,21-1-15,-22 0-16,1 21 0,21 1 16,0-1-16,0 0 0,-21 1 15,0-1-15,21 0 0,-21 1 0,21-22 16,0 21-16,0 0 0,-21-20 15,21-1-15,0 21 0,-22-42 0,22 21 16,0 0-16,0 1 16,0-44-1,0 1 1,0 0-16,22 0 16,-1 0-16,-21-22 0,21 22 15,0 0-15,0 0 0,-21-21 16,21 20-16,1 1 0,-1 0 15,0 0-15,0 21 0,0 0 16,-21 21 0,0 0-16,0 0 15,0 1-15,-21-22 0,0 21 16,0 0-16,0-21 0,-1 0 16,1 21-16,0-21 0,0 0 15,21 21 48,21-21-63,-21 21 0,21 1 0,0-1 15,1 0-15,-1-21 16,-21 21-16,21 0 0,0-21 0,0 0 16,0 0-16,1 21 0,20-21 0,-21 0 15,21 0-15,1 0 0,-1 0 16,43 0-16,-43 0 0,0-21 15,1 0-15,-1 21 0,0-21 16,-20 0-16,-1 21 0,0-21 0,0-1 16,-21-41-16,0 21 15,0 20-15,0 1 16,0 0-16,-21 21 0,0-21 0,0 21 16,-1 0-16,1 0 0,0 0 15,0 0-15,-21 21 0,-22 21 16,43-20-16,0-1 0,0 0 0,-1 0 15,1 0-15,0 0 0,21 1 16,0-1-16,0 0 0,0 0 16,21-21-1,0 0-15,1 0 0,-1 0 0,0 0 16,0 0-16,0 0 0,0 0 0,1 0 16,-1-21-16,21 21 15,-21-21-15,0 21 0,1-21 0,-22-1 0,63-41 16,-42 42-1,-21 0-15,0-1 0,21 22 16,-21-21-16,0 42 16,0 1-1,0-1-15,0 0 0,-21 0 16,21 0-16,0 0 0,-21 1 16,21-1-16,0 0 15,0 0-15,0 0 16,21-21-16,0 0 15,1 0-15,-1 0 0,21 0 16,-21 0-16,22 0 0,-22 0 16,21 0-16,0 0 0,-20 0 15,20-21-15,-21 21 0,21-21 0</inkml:trace>
  <inkml:trace contextRef="#ctx0" brushRef="#br0" timeOffset="96307.98">24511 6011 0,'21'-21'0,"0"0"16,-21 0-16,-42 84 0,84-147 0,-42 63 15,0-1-15,-21 22 16,0-21-16,0 21 0,0 0 15,-1 0-15,1 0 0,0 0 0,0 21 16,-21 1-16,20-22 0,1 21 16,0 0-16,0 0 0,0 0 0,21 0 15,0 1-15,0-1 16,21 0 0,0-21-1,0 0-15,0 0 0,1 0 16,-1 0-16,0 0 0,0 0 0,0-21 15,0 21-15,-21-21 16,0-1-16,22 22 0,-1-21 16,-21 0-1,0 42 17,0 0-32,0 1 0,0-1 15,0 0-15,0 0 16,-21 0-16,21 22 0,-22-22 0,1 21 15,21-21-15,0 85 0,0-64 16,0 1-16,0 20 0,0-20 16,0 20-16,0-21 0,0 22 0,0-22 15,21 1-15,-21-1 0,0 0 16,0 1-16,0-1 0,0 0 16,0 1-16,-21-1 0,21 0 0,-42 43 15,0-43-15,20 1 0,1-1 16,-21 0-16,21-21 0,0 1 0,-22 20 15,22-21-15,0-21 0,0 21 0,0-21 16,-1 0-16,1 0 0,0 0 16,0-21-16,21 0 15,-21 0-15,0 0 0,21-22 0,-22-84 16,22 64-16,0 20 16,0-20-16,0-1 0,0 22 15,0-43-15,22 22 0,-1-1 0,0-20 16,0 20-16,0 1 0,22-1 15,-22 22-15,0-22 0,0 22 0,0 21 16,0-21-16,43-22 0,-43 43 16,0 0-16,0 0 0,1-1 15,20 1-15,0 0 16,1 0-16,-22 0 0</inkml:trace>
  <inkml:trace contextRef="#ctx0" brushRef="#br0" timeOffset="96688.64">24617 5990 0,'0'0'0,"0"-21"15,21 21 1,0-21-16,-21 0 0,21 21 16,0-21-16,1 21 0,-1-22 15,21 1-15,-42 0 16,0 0-16,0 0 15,-21 21 1,0 0 0,0 0-16,-1 0 0,1 21 0,0-21 15,-21 21-15,21 0 0,-1 0 0,22 1 16,-21 20-16,21-21 0,-21 0 16,21 0-16,-21-21 0,21 22 0,0-1 15,0 0-15,0 0 16,21-21-16,0 0 0,-21 21 15,21-21-15,1 0 0,-1 0 16,0 0-16,0 0 0,0 0 16,0 0-16,1 0 15,-1 0 1,0 0-16</inkml:trace>
  <inkml:trace contextRef="#ctx0" brushRef="#br0" timeOffset="112206.86">2074 8340 0,'-21'0'0,"42"0"0,-42-21 16,0-1-16,21 1 15,-21 0 1,0 21-1,21 21 17,0 0-32,0 1 0,0-1 15,0 21-15,0-21 0,0 22 0,0-1 16,0 43-16,0-43 16,0 0-16,0 1 0,0 20 15,0-21-15,0 107 16,0-107-16,0 0 0,0 1 15,-22-1-15,22 0 0,-21 22 16,21-43-16,0 0 0,0 0 0,0 0 16,0 1-16,0-1 15,0-42 17,-21-1-32</inkml:trace>
  <inkml:trace contextRef="#ctx0" brushRef="#br0" timeOffset="112895.55">1524 8636 0,'-21'-21'15,"42"42"-15,-42-63 0,0 21 0,-1-43 16,1 43-16,21 0 0,0-22 15,0 22-15,0-21 0,0 21 0,0-22 16,21 22-16,22-21 0,20-22 16,-20 43-16,-1 0 0,0-21 15,1 21-15,20-1 0,-21 1 16,1 21-16,-1 0 0,22 0 0,-22 0 16,21 21-16,1 22 15,-22-22-15,22 21 0,-22 1 0,0-1 16,1 21-16,-1-20 0,-21 20 15,0-20-15,1 20 0,-1-21 0,-21 1 16,21 20-16,-21-20 0,0 20 16,0-21-16,0 1 0,0-1 0,0 0 15,0 1-15,0-1 16,0-21-16,0 0 0,-21 22 0,21-22 16,-21-21-1,21-21 1,0 0-16,0-1 0,0-20 15,0 0-15,0-1 0,0 1 16,0-21-16,0 20 0,0-20 0,21 20 16,0 1-16,21-64 15,-21 64-15,22-22 0,-22 22 16,21 0-16,1-1 0,-22 22 16,21-21-16,0 21 0,1 0 0,-1-1 15,0 22-15,-20 0 0,20 0 16,21 64-16,-41-43 0,20 21 15,-21 1-15,0-1 0,0 0 0,-21 1 16,0-1-16,0 22 0,0-22 16,0 21-16,0-20 0,0 20 15,0-20-15,0 20 0,-21-21 0,0 1 16,-21 84 0,21-106-16,-1 0 0,1 21 15,21-20-15,-21-1 16,0-21-16,21-21 31,0-1-31,0 1 0,0 0 16</inkml:trace>
  <inkml:trace contextRef="#ctx0" brushRef="#br0" timeOffset="113480.76">3704 8657 0,'0'0'0,"0"-21"0,-21 21 16,0 0-1,0 0-15,-1 0 0,1 0 16,21 21-16,-21 0 0,0 1 16,0-1-16,0 0 0,21 21 15,-22 1-15,1-22 0,0 21 0,21 0 16,0 1-16,-21-1 0,0 22 15,21-22-15,0-21 0,0 21 16,0-20-16,0-1 0,0 21 16,21-21-16,0 0 0,0-21 15,0 22-15,22-22 0,-22 0 16,0 0-16,21 0 0,-20 0 16,20-22-16,-21 1 0,21 21 0,-20-21 15,41-21-15,-42 21 16,22-22-16,-22 22 0,-21-21 0,21 21 15,-21-64-15,0 43 0,0-1 16,0-20-16,0 20 0,-21 22 16,-22-63-16,22 62 0,0 1 15,-21 0-15,21 21 0,-22 0 16,1 0-16,-22 0 16,22 0-16,0 0 0,21 21 0,-22 0 15,22 1-15,0 20 0,0-21 16,0 21-16,-1 1 0,22-1 0,0 0 15,0 1-15,0-1 0,0 0 0,0 1 16,0-22-16,0 21 0,0-21 16,22 1-16,-1-1 0,21 21 15,-21-21-15,0-21 16,1 0-16,-1 0 0,0 21 0,0-21 16,0 0-16,0 0 0,22 0 0,-22-21 15,0 21-15,21-21 0,-20 0 16,-1 0-16</inkml:trace>
  <inkml:trace contextRef="#ctx0" brushRef="#br0" timeOffset="113927.94">4149 8784 0,'0'-42'0,"0"84"0,0-105 16,0 42-16,0-1 16,0 1-16,0 42 46,0 1-46,0 20 16,0-21-16,0 21 16,0-20-16,0 20 0,0 0 0,0-21 15,0 22-15,0-1 0,0-21 0,0 0 16,0 22-16,0-22 0,0 0 16,0 0-16,0 0 0,21-21 15,0 22-15,0-22 16,0 0-16,0 0 0,1 0 15,-1-22-15,0 1 0,0 0 16,21 0-16,-20 0 0,-1-22 0,0 1 16,0 21-16,-21-21 15,21-1-15,-21 1 0,21 0 0,-21-1 16,0 22-16,0-21 0,0 21 16,0-1-16,0 1 0,0 0 15,0 42 32,0 0-31,0 1-1,0-1-15,0 0 16</inkml:trace>
  <inkml:trace contextRef="#ctx0" brushRef="#br0" timeOffset="114431.31">4974 8848 0,'0'0'15,"21"-21"-15,0 21 0,22-64 32,-43 43-32,21 0 0,-21 0 15,-21 21 1,0 0-1,-1 0-15,1 0 0,0 21 0,0 0 16,0 0-16,0-21 0,-1 21 16,22 0-16,0 1 0,-21-1 15,21 0-15,0 0 0,0 0 16,0 0-16,0 1 16,21-1-16,1-21 0,-22 21 15,21-21-15,0 21 0,0-21 0,0 0 16,0 21-16,1-21 0,-1 21 15,0-21-15,0 22 0,-21-1 16,21 0-16,-21 0 16,-21 0-1,0-21-15,0 21 0,0-21 16,-22 0-16,22 0 0,0 0 16,0 0-16,0 0 0,-1 0 15,-20 0-15,21 0 0,-21 0 16,20 0-16,1 0 0,0 0 15,0 0-15,0-21 16,21 0 0,0 0-16,21 0 15,0 21-15,0-21 0,22 21 16,-22-22-16</inkml:trace>
  <inkml:trace contextRef="#ctx0" brushRef="#br0" timeOffset="114798.26">5355 9017 0,'0'0'0,"21"0"15,0 0-15,1 0 16,-22-21-16,21 21 0,0-21 0,0 21 16,-21-21-16,21 21 0,0-22 0,-21 1 15,22 21-15,-1-21 0,-21 0 16,0 0-16,21 0 0,-21-1 0,0 1 15,0 0-15,0 0 16,-21 21 0,0 0-16,-1 0 15,-20 21-15,21 0 0,0 0 0,0 1 16,-1-1-16,1 21 0,21-21 16,-21 0-16,21 22 0,-21-22 0,21 0 15,0 0-15,0 22 0,0-22 16,0 0-16,0 0 0,21-21 15,0 0-15,0 0 0,1 0 0,-1 0 16,21 0-16,0 0 0,-20 0 16,-1 0-16,0-21 0,0 0 15,43 0-15</inkml:trace>
  <inkml:trace contextRef="#ctx0" brushRef="#br0" timeOffset="115364.44">6456 8234 0,'0'-21'0,"0"42"0,0-63 15,0 20-15,-21 22 16,-1 0 0,22 22-1,0 20-15,0-21 0,0 21 16,-21 1-16,21-1 0,0 0 0,-21 1 15,21 20-15,-21-20 0,21 20 16,0-21-16,0 22 0,-21-22 0,21 22 16,-21 20-16,21-62 15,0 20-15,0-21 0,0 0 0,0 0 16,0 1-16,0-44 47,21 1-47,0-21 0,-21 21 0,21-22 15</inkml:trace>
  <inkml:trace contextRef="#ctx0" brushRef="#br0" timeOffset="115639.86">6858 8213 0,'21'-43'0,"-42"86"16,42-107-16,-21 43 0,0 0 0,0 0 15,21 21-15,-21 21 16,0 0-1,0 0-15,0 22 16,0-1-16,0 0 0,0 1 0,0-1 16,0 21-16,0 22 0,0-43 15,0 1-15,0-1 0,0 0 16,0 1-16,-21-1 0,21 0 0,0-20 16,0 20-16,-21 0 0,21-21 15,-21 1-15,21-1 0,-21-21 16,-1 0-1,22-21 1,-21-1-16,0 22 0</inkml:trace>
  <inkml:trace contextRef="#ctx0" brushRef="#br0" timeOffset="116232.48">6308 8784 0,'-43'0'16,"86"0"-16,-65-21 31,65 21-31,-22 0 0,21-21 0,1 0 16,-1 21-16,0-21 0,22 21 15,-1-22-15,1 22 0,-1-21 0,-20 0 16,20 21-16,1-21 0,-22 21 16,21-21-16,22 21 15,-64 0-15,0-21 0,22 21 16,-22 0-16,-21 21 15,0 0 1,0 0-16,-21 21 16,21-20-16,-21-1 0,21 0 0,-22 21 15,22-21-15,0 22 0,0-1 16,0 0-16,0-20 0,0 20 16,0-21-16,0 0 15,22 0-15,-1-21 16,0 0-16,0 0 0,0 0 0,0 0 15,22 0-15,-22-21 0,0 21 16,0-21-16,22 0 0,-22 0 16,42-43-16,-42 43 15,1-21-15,-22-1 0,21 22 0,-21-21 16,0 0-16,0 20 0,0-20 16,-21 21-16,-1-21 0,-20 20 0,21 1 15,0 0-15,-43 0 16,43 21-16,-21 0 0,21 0 15,-1 0-15,-20 0 0,21 21 0,-21 0 16,20 0-16,1 1 0,21 20 16,0-21-16,0 21 15,-21-20-15,21-1 0,0 0 0,0 0 16,0 0-16,0 0 0,0 1 0,0-1 16,21 0-16,0 0 0,1-21 15,-1 0-15,0 0 0,0 0 16,0 0-16,22 0 0</inkml:trace>
  <inkml:trace contextRef="#ctx0" brushRef="#br0" timeOffset="116667.96">7895 8615 0,'0'0'0,"0"-21"0,21 21 0,0-21 16,1 21-1,-1-22-15,0 22 0,0 0 16,0 0-16,0 0 16,1 0-16,-1 0 0,0 0 0,0 22 15,0-1-15,0 0 0,-21 0 16,22 21-16,-22-20 0,0-1 16,21 0-16,-21 21 0,0-21 0,0 1 15,0-1-15,0 0 0,0 0 0,0 0 16,0 0-1,0 1-15,0-44 32,0 1-32,21 0 15,-21 0-15,0-21 0,21 20 0,-21 1 16,21-21-16,0 0 16,-21-1-16,22 22 0,-1 0 0,-21 0 15,0 0-15,21-1 0,0 1 16,-21 0-16,21 21 0,-21-21 15,21 21-15,1 0 0,-1 0 16,0 0-16,-21 21 31,21-21-31,-21 21 0</inkml:trace>
  <inkml:trace contextRef="#ctx0" brushRef="#br0" timeOffset="117051.43">8721 8721 0,'84'0'16,"-63"0"-1,-21-21-15,22 21 0,-1-22 0,0 22 16,0-21-16,0 21 0,0-21 16,1 0-16,-1 0 15,-21 0-15,21-1 0,-21 1 16,0 0-16,-21 21 15,0 0-15,-1 0 0,1 0 16,0 0-16,-21 21 0,21 0 16,-22 1-16,22-1 0,-21 0 0,21 0 15,-1 0-15,1 0 0,0 22 0,21-22 16,0 0-16,0 0 0,0 22 16,21-22-16,0 0 15,1 0-15,-1-21 0,0 21 0,21-21 16,-21 0-16,22 0 0,-1 0 0,-21 0 15,22 0-15,-22 0 0,21 0 16,22-21-16,-43 0 16,0 21-16,0-21 0,0 0 15,-21-1-15,0 1 0,21 21 16</inkml:trace>
  <inkml:trace contextRef="#ctx0" brushRef="#br0" timeOffset="117770.94">2307 9610 0,'0'0'0,"-21"0"0,0 0 0,0 0 15,-1 0-15,1 0 0,0 0 0,0 0 16,0 0 0,42 0 15,0 0-31,21 0 0,1 0 15,20 0-15,-20 0 0,41 0 16,-20 0-16,20 0 0,22 0 16,-21 0-16,21 0 0,0 0 0,-1 0 15,44 0-15,147 0 0,-148-21 16,21 21-16,22-22 0,-1 22 16,22 0-16,0-21 0,21 21 0,-1-21 15,1 21-15,0 0 0,0 0 16,21-21-16,-21 21 0,232 0 15,-253-21-15,21 21 0,169 0 16,-211-21-16,-1 21 0,106 0 16,-147 0-16,62-22 15,-105 22-15,-42 0 0,-1 0 16,-21 0-16,-20 0 0,-1 0 0,0 0 16,-21-21-16,21 21 0,-42 0 31,0 0-31,0 0 15,-1 0-15,1 0 0,0 0 16,-21 0-16,21 0 0,-1 0 16</inkml:trace>
  <inkml:trace contextRef="#ctx0" brushRef="#br0" timeOffset="118756.23">3704 10562 0,'0'0'0,"0"-21"0,0 0 16,-21 21-16,21-21 0,0 0 0,0-1 15,0 1-15,0 0 16,0 0-16,0 0 16,21 21-1,0 0-15,0 0 0,1 21 16,-1 0-16,0 0 0,0 22 0,0-22 16,0 21-16,1 0 0,-1-20 15,-21 20-15,0-21 0,21 21 0,-21 1 16,0-22-16,0 0 0,0 21 0,0-20 15,0-1-15,0 0 0,0 0 16,-21 0-16,21 0 0,-21-21 31,-1 0-31,1-21 16,21 0-16,0 0 16,-21 0-16,21 0 0,0-22 15,0 22-15,0-21 0,0-1 0,21 1 16,0 21-16,1-21 0,20-43 15,0 64-15,22-43 16,-43 43-16,21 0 0,1 21 0,-22 0 16,21 0-16,0 0 0,-20 21 15,20 0-15,0 0 0,-21 1 0,22 41 16,-22-42-16,0 22 0,0-1 16,-21 0-16,0 1 15,0-22-15,0 0 16,0 0-16,0 0 0,-21 0 0,21 1 15,-21-22-15,0 0 16,0 0-16,-1 0 16,22-22-16,0 1 15,0 0-15,0 0 0,0 0 16,0 0-16,0-22 0,0 22 16,22-21-16,-1 21 0,21-64 0,0 64 15,22-43 1,-22 43-16,1 21 0,-1 0 0,0 0 15,1 0-15,-1 0 0,-21 0 16,21 21-16,-20 0 0,-1 1 0,21 41 16,-42-42-16,21 22 0,-21 20 15,0-42-15,0 0 16,0 1-16,-21 20 0,0-21 0,-21 21 16,20-20-16,22-1 15,-21-21-15,21-21 31,21-1-15</inkml:trace>
  <inkml:trace contextRef="#ctx0" brushRef="#br0" timeOffset="119954.17">5397 10414 0,'0'0'16,"0"-21"-16,0 0 0,-21 21 31,0 21-31,0 0 16,0 0-16,0 22 0,21-22 0,-22 0 15,1 21-15,0 1 0,0-22 16,21 21-16,-21-21 0,21 22 0,-21-1 16,21 0-16,0-21 0,0 22 15,21-22 1,0-21-16,0 0 0,0 0 15,0 0-15,22 0 0,-22 0 0,21 0 16,1 0-16,-1 0 0,-21 0 0,21-21 16,1 0-16,-1 21 0,0-22 15,1 1-15,-22 0 0,21 0 0,-21 0 16,1-22-16,-1 22 0,-21-21 16,0 21-16,0-22 0,0 1 0,-21 0 15,-1-1-15,-41-41 16,42 63-16,-22-1 0,1 1 0,21 21 15,-21 0-15,-1 0 0,1 0 0,21 21 16,-22-21-16,22 43 0,-21-22 16,21 21-16,0-21 0,-1 22 15,22-1-15,0 0 0,0 1 0,-21-1 16,21 0-16,0-20 0,0 20 0,21 0 16,-21-21-16,22 1 15,-1-1-15,0 0 0,21-21 0,-21 0 16,1 0-16,20 0 0,0 0 0,-21 0 15,64 0-15,-43-21 0,1 21 16,-22-21-16,21-1 0,1 1 16,-1 0-16,0 0 0,-21-21 0,22 20 15,-22 1-15,0-21 0,0 21 16,0-22-16,1 22 0,-22-21 16,0 21-16,21 0 0,-21-1 15,21 22-15,-21 22 31,0-1-31,0 0 0,0 0 0,0 0 16,0 0-16,0 1 0,0-1 16,0 21-16,0-21 0,0 0 0,0 1 15,0-1-15,0 0 0,0 21 16,0-21-16,0 1 16,21-22-1,0 0-15,0 0 0,1 0 16,-22-22-16,21 1 0,0 0 15,0 0-15,0 0 0,0 0 16,22-22-16,-43 1 0,21 21 16,0-22-16,0 22 0,0-21 0,1 21 15,-22 0-15,21-1 0,-21 1 16,21 21-16,-21-21 0,21 42 31,-21 0-31,0 1 16,0-1-16,0 0 0,0 0 15,0 0-15,0 22 0,0-22 0,21 21 16,-21-21-16,0 0 16,0 1-16,21-1 0,1-21 15,-1 0-15,0 21 0,0-21 0,21 0 16,-20 0-16,20 0 0,-21 0 16,21 0-16,1-21 0,-1 21 15,-21-21-15,22-1 0,-1 1 0,-21 0 16,21 0-16,-20 0 0,-1-22 0,21 1 15,-42 0-15,0 21 16,0-22-16,0 22 0,0 0 0,0 0 16,-21 21-1,0 0-15,0 0 0,-1 21 16,1 21-16,-21 1 16,21-1-16,21-21 0,0 21 0,0-20 15,0 20-15,0-21 0,0 0 16,0 22-16,0-22 0,0 0 15,21 0-15,0 0 0,0-21 16,0 0-16,1 0 0,-1 0 0,0 0 16,21 0-16,-21 0 0,1-21 0,-1 0 15,0 21-15,0-21 0,21 0 16,-42-1-16,22 1 0,-1 0 0,0 0 16,0 0-16,-21 0 0</inkml:trace>
  <inkml:trace contextRef="#ctx0" brushRef="#br0" timeOffset="120419.14">7683 10075 0,'0'0'16,"22"0"15,-1 0-31,21-21 0,-21 21 0,22 0 16,-1 0-16,64-21 0,-64 21 15,0 0-15,64-21 16,-63 21-16,-1-21 0,-21 21 0,21 0 15,-20 0-15,-1 0 0,-42 0 32,21 21-32,-43-21 15,22 21-15,0-21 0</inkml:trace>
  <inkml:trace contextRef="#ctx0" brushRef="#br0" timeOffset="120686.87">8022 10054 0,'0'0'16,"-21"0"-16,0 0 15,21 21 1,0 1 0,0-1-1,0 0-15,0 0 0,0 0 0,0 22 16,0-22-16,0 63 0,0-41 16,0 41-16,0-41 15,0-1-15,0 0 0,0 1 0,0-22 16,0 21-16,0 1 15,0-22-15,0 0 0,0 0 16,0 0-16,21-42 47,0 0-47,0 0 0</inkml:trace>
  <inkml:trace contextRef="#ctx0" brushRef="#br0" timeOffset="121052.39">8318 10435 0,'0'0'0,"0"-21"0,43-64 31,-43 107-15,0-1-16,0 0 15,0 0-15,0 21 0,0-20 0,0 20 16,-21-21-16,21 21 0,-22-20 16,22-1-16,0 21 0,0-21 15,0 0-15,0 1 0,0-1 16,22-21-16,-1 21 0,0-21 15,0 0-15,0 0 0,0 0 0,1 0 16,-1-21-16,0 0 0,21-22 16,-21 22-16,22 0 0,-22 0 0,-21-22 15,21 22-15,-21-106 16,0 85-16,0 21 0,0-22 16,-21 22-16,0-21 0,-22 21 15,43 0-15,-21 21 16,0 0-16,0 0 0,0 21 0,0-21 15,-22 42-15,22 0 0,21-20 16,-21-1-16,21 0 0,-21 21 16,21 1-16,0-22 0,0 0 15</inkml:trace>
  <inkml:trace contextRef="#ctx0" brushRef="#br0" timeOffset="121784.97">9207 10181 0,'0'0'16,"22"0"-16,-1 0 0,0 0 16,0 0-16,0 0 0,0 0 15,1 0 1,-1 0-16,0-21 0,0 21 0,-21-21 15,21 21-15,0-21 0,1 21 16,-1-21-16,0-1 0,0 22 0,-21-21 16,21 0-16,0 0 0,-21 0 15,0 0-15,-21 21 16,0 0-16,0 0 16,0 0-16,-22 0 0,22 21 0,0 0 15,0 0-15,0-21 0,-22 21 16,43 0-16,-21 22 0,0-22 15,21 0-15,0 0 0,0 0 16,0 1-16,0-1 0,0 0 16,21-21-16,0 0 0,1 0 15,-1 0-15,0 0 0,0 0 16,0 0-16,0 0 0,1 0 16,-1 0-16,-42 0 31,-1 21-16,-20 0-15,21-21 0,-21 21 16,20 1-16,-20 20 0,21-21 16,-21 0-16,20 22 0,1-22 0,-21 21 15,42-21-15,-21 22 0,21-1 16,0 0-16,0-21 0,0 1 16,21-1-16,42 0 15,-41-21-15,20 0 16,21 0-16,-20 0 0,-22-21 15,42 0-15,-20-1 0,-1 1 16,22-42-16,-22 42 16,0-22-16,-21 1 0,22 0 0</inkml:trace>
  <inkml:trace contextRef="#ctx0" brushRef="#br0" timeOffset="122015.84">10075 9843 0,'0'0'16,"0"-22"-16,0 1 0,0 0 0,-21 42 15,0 0 1,21 1-16,0-1 0,-42 42 16,42-20-16,-22-1 0,22 0 0,0 1 15,-21-1-15,21 0 0,-21 1 16,21-1-16,-21 0 0,21 1 0,0 41 16,-21-63-16,21 22 0,0-1 15,-21-21-15,21 0 0,0 22 16,0-22-1,21-21-15,0 0 16,0-21-16,0 21 0</inkml:trace>
  <inkml:trace contextRef="#ctx0" brushRef="#br0" timeOffset="123039.2">10245 10393 0,'-22'0'15,"1"21"1,42-21 0,1 0-1,-22-21-15,21 21 0,0-21 0,0 21 16,0-21-16,0-1 0,1 1 16,-1 21-16,0-21 0,0 0 0,-21 0 15,0 0-15,0-1 0,0 1 16,-21 21-1,0 0-15,0 0 0,-1 0 16,1 0-16,0 21 0,0 1 0,0-1 16,0 0-16,-1 0 0,1 21 15,21 22-15,0-43 16,0 0-16,0 43 0,0-43 16,0 0-16,21 0 0,1 0 15,-1-21-15,0 22 0,21-22 16,-21 0-16,1 0 0,41 0 15,-42 0-15,22-22 0,-22 1 16,21 0-16,-21 0 0,22 0 0,-22 0 16,0-1-16,21-20 0,-21 0 0,1 21 15,-1-22-15,0 1 0,-21-22 16,0 43-16,0 0 0,0 0 16,0 0-16,-21 21 31,21 21-31,0 0 0,-21 0 15,21 0-15,0 22 0,-22-22 16,22 0-16,0 21 0,0-20 16,0 20-16,0-21 0,0 21 0,0-20 15,0-1-15,-21 0 0,21 0 0,0 0 16,0 0-16,0 1 16,0-44-1,0 1 1,0 0-16,0 0 0,21-21 15,1 20-15,-22-20 0,21 21 16,0-21-16,-21-1 0,21 22 0,0-21 0,0 21 16,1-1-16,-1-20 0,0 42 15,0-21-15,0 0 0,22 21 16,-22 0-16,0 0 0,21 21 16,-42 0-16,21 0 0,1 0 15,-22 1-15,0 20 0,21 21 16,-21-41-16,0 20 0,0-21 15,0 43-15,0-43 0,0 0 16,0 0-16,0 0 16,21-42 15,-21 0-15,21-21-16,0 20 0,0 1 15,1-21-15,-1 0 0,0 20 16,0-20-16,21 0 0,1-22 15,-1 43-15,-21 0 0,0 0 0,22 0 16,-22 21-16,0 0 0,0 0 0,0 0 16,1 21-1,-22 0-15,0 0 0,0 0 0,0 0 16,0 1-16,0-1 0,0 21 0,0-21 16,0 22-16,-22-22 0,1 0 15,21 21-15,-21-21 0,21 1 16,-21 20-16,21-21 0,-21-21 15,21 21-15,21-21 32,0-21-32,-21 0 15,21 0-15</inkml:trace>
  <inkml:trace contextRef="#ctx0" brushRef="#br0" timeOffset="124139.37">11790 10372 0,'21'0'32,"0"0"-32,0 0 15,0 0-15,1 0 0,-1-21 16,0 21-16,-21-22 0,21 22 0,21-42 16,-20 42-16,-22-21 15,0 0-15,21 0 0,-21-1 0,0 1 16,0 0-16,0 0 0,0 0 15,-21 21-15,-1 0 16,1 0-16,0 0 0,0 21 16,-21 0-16,20 0 0,1 0 15,0 1-15,21 20 0,-21-21 16,21 0-16,0 0 0,0 1 16,0 20-16,0-21 0,0 0 0,0 0 15,21 1-15,0-1 16,0-21-16,1 0 0,-1 21 15,21-21-15,-21 0 0,22 0 0,-1 0 0,0 0 16,1 0-16,-1-21 0,0 0 16,-21-1-16,22 22 0,-1-42 0,-21 21 15,22 0-15,-22 0 0,21-22 0,0-20 16,-20 20-16,-22 22 0,0-21 16,21 21-16,-21 0 0,0-1 15,-21 22 16,-1 22-31,22-1 0,0 0 16,-21-21-16,21 21 0,-21 0 0,21 0 16,0 1-16,0-1 0,0 21 0,-21-21 15,21 0-15,0 1 0,0-1 16,-21 0-16,21 0 0,0 0 16,0 0-1,0-42 16,0 0-31,0 0 0,21 0 0,0-22 16,0 22-16,0 0 0,1-21 16,-1 21-16,0-22 0,21-20 15,1 42-15,-22-1 0,0 1 16,21 0-16,-21 0 0,1 21 0,41 0 16,-42 0-16,0 21 15,1-21-15,-22 21 0,0 0 0,0 1 16,0 20-16,0-21 0,0 0 15,0 22-15,0-22 0,0 21 0,0-21 0,0 0 16,21 22-16,-21-22 0,21 0 16,-21 0-16,21 0 0,0 1 0,0-22 15,-21 21-15,22-21 0,20 0 0,-21 0 16,0 0-16,22 0 0,-22 0 16,21 0-16,22-21 15,-43-1-15,21 1 0,-21-21 0,0 21 16,22-22-16,-22 22 0,0-21 15,0 0-15,0-22 0,-21 22 0,0-22 16,22 1-16,-22 20 0,21-84 16,-21 85-16,0 0 0,0 21 15,0-22-15,0 22 0,0 0 16,-21 21 0,21 21-16,-22 0 0,22 0 15,0 22-15,0-22 0,0 21 0,0 1 16,0-1-16,0-21 0,0 21 0,0 1 15,0-1-15,0 0 16,0 1-16,0-22 0,0 21 0,0 1 16,0 20-16,0-42 0,0 0 15,0 1-15,0-1 0,0 0 16,0 0-16,0 0 16,22-21-16,-1 0 0,0 0 0,0 0 15,0 0-15,0-21 16,1 0-16,-1 21 0,-21-21 15,21 0-15,0 21 0,0-22 0,-21 1 16,0 0-16,21 0 0,1 0 0</inkml:trace>
  <inkml:trace contextRef="#ctx0" brushRef="#br0" timeOffset="124388.23">13398 10033 0,'-21'0'0,"42"0"0,-63 0 0,63 0 31,0 0-15,1 0-16,-1 0 0,21 0 0,-21 0 15,22 0-15,-22 0 0,21 0 0,-21 0 16,22 0-16,-22 0 0,0 0 16,0 0-16,0 0 0,0 0 15,1 0-15,-1-21 16,0 21-16,0 0 15,0-21-15,0 21 16,1 0-16</inkml:trace>
  <inkml:trace contextRef="#ctx0" brushRef="#br0" timeOffset="124732.03">14520 9652 0,'0'-42'15,"-21"63"1,0 0-16,21 0 16,-21 0-16,0 1 0,-1 20 15,1-21-15,0 21 0,-21 43 16,42-64-16,-21 22 0,-1-1 0,22-21 15,-21 21-15,21 1 0,0-1 16,0-21-16,0 22 0,0-22 16,0 0-16,0 0 0,0 0 15,21 0-15,1 1 0,-1-1 16,0-21-16,0 0 0,0 0 16,0 0-16,1 0 0,-1 0 15,0 0-15,0 0 0,0-21 0,0-1 16,43 1-16</inkml:trace>
  <inkml:trace contextRef="#ctx0" brushRef="#br0" timeOffset="125076.41">14880 9652 0,'0'0'0,"0"-21"16,0 0-16,21 21 0,0 0 15,1 0-15,-1 0 16,0 0-16,0 0 0,0 21 16,22-21-16,-1 63 15,-21-41-15,0-1 0,-21 21 0,0 0 16,0-20-16,0 20 0,0-21 0,0 21 16,0 1-16,0-22 0,-21 42 15,0-20-15,0-22 16,-22 21-16,22 1 0,0-22 15,0-21-15,0 21 0,0 0 16,21 0-16,-22 0 0,1-21 16</inkml:trace>
  <inkml:trace contextRef="#ctx0" brushRef="#br0" timeOffset="125287.28">15536 10372 0,'0'21'0,"-21"-21"62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C48B-20D4-D581-A13D-C23ED462C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7E783-1072-9461-CE21-435397672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2DF3-5973-39C4-756F-E451CDE3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5CFC-819D-54F6-71BB-DAEEFC48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0688-7286-2AC0-36C1-A7FA578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8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306F-02E7-F0E4-2F21-33E01E99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BB6F9-253E-1AA8-DA8E-E93D8BEEC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C722-AC24-6121-A520-27E83B6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9AED-F44A-24D6-E54B-A1873236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6AF6-FE7C-695C-C52E-6FD520CC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A8177-F6EB-81D8-42AF-34060B00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026C-F577-A6EC-BAF1-1C9AA9EA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17FF-D22D-60AC-1384-54A5E279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097A1-D196-DB9A-4F55-D3ADB0B8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201D-AF31-5317-BD43-E4B927AA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8294-43E1-D295-5780-F0AF1752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E32D-F8C4-0264-454C-4E61F442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6566-0529-1246-61FC-510D06AE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FFAD-D091-9C62-E020-D1726D0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189AA-D27F-1207-2275-0D0B9AD9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1645-2470-4FE8-9DB8-23947DA0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D3778-FEEB-6524-7EB1-33493FC1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C1B9-65D6-B61E-D19E-3359E499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481B-FDCE-98BE-0779-E7433D0C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F821-98D1-041C-36B8-F2B78B2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4B0C-182E-A844-20DE-7465EFA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AA64-6DD0-294C-2549-49BDA4A72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2398-1A19-5D0A-F9F7-9825C8FE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0D204-28F2-3398-5958-80C06909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8699B-5920-91FB-5082-A2D4FC38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B951-0080-21FA-E4FC-2968F35A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1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622-B377-C5DE-09AC-F82019AB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F9AB-D2F2-2AAA-8D60-0D64A7C26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592DC-0EA4-3DE2-2584-30CE444C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D3AF3-EACE-8903-B762-FBBE25742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10BC0-3F1C-40F8-D9A0-C548D6D73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5281-18E9-1E61-F386-57262C2D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79849-92A6-B4B2-E2B6-7E6A4A73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78C49-1BFE-F4B0-BFC5-D6F9AF67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1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0F98-CDCD-562D-4847-A3759511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466A7-0865-A3B9-5A60-2F4F2F6C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C279F-C5E4-B83C-7974-FC78D96E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E1D87-97B6-7F39-C399-013418FF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73DD0-A4B2-7483-6CBC-26712A00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A1ACB-1DC8-C03C-C835-33BC7A24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04ABB-C09A-F20D-68BD-45371B43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8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35D7-D1DA-1E40-1E4E-E05B8111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92B7-4815-A62E-0CD6-31F7BD21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1F94B-27B6-915F-C771-AFBD39239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B26A-9E46-CCCC-CA18-B2824887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25D0-6C50-A0D0-01EF-4D664B0F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215F7-ACA9-F8CA-A712-686FAB56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0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BDA1-1BB9-F606-C52C-98F8F929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C00F7-43E4-78A4-2F24-3D352838B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D8972-C269-122E-104E-261F7134F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632B4-38EE-2B8F-01BE-258E4C3A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A5463-F2DC-D2DA-0B13-E2D4D5D8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C655-93BC-36E8-8DD8-8EEF00B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1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00C93-65FA-4817-C724-3DFD69A1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D82B1-6D86-1A0A-5CBA-7E9505FE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1AB7-D874-D8FB-DC39-771EAF0FA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60DF-89C2-46B8-B537-BC2FAC91C7E9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FE17-2370-EFE7-AF7E-01ECF2A5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9A91-C726-929B-ED52-E526637B6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3818-4159-407D-8DC0-9AB915FB8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567-E1FB-7D0E-03E7-71B1390DC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75C8-A4BD-5B27-6A81-8DB0E99C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AFB180-DAE7-3AEA-ECE0-52862887E936}"/>
                  </a:ext>
                </a:extLst>
              </p14:cNvPr>
              <p14:cNvContentPartPr/>
              <p14:nvPr/>
            </p14:nvContentPartPr>
            <p14:xfrm>
              <a:off x="502920" y="266760"/>
              <a:ext cx="663732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AFB180-DAE7-3AEA-ECE0-52862887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57400"/>
                <a:ext cx="665604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62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567-E1FB-7D0E-03E7-71B1390DC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75C8-A4BD-5B27-6A81-8DB0E99C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BAD715-4901-9B48-09A0-2A6F0BA1A66B}"/>
                  </a:ext>
                </a:extLst>
              </p14:cNvPr>
              <p14:cNvContentPartPr/>
              <p14:nvPr/>
            </p14:nvContentPartPr>
            <p14:xfrm>
              <a:off x="975240" y="403920"/>
              <a:ext cx="3894120" cy="9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BAD715-4901-9B48-09A0-2A6F0BA1A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394560"/>
                <a:ext cx="391284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1F5DEA-61E3-9FD5-ACD1-AFF531280193}"/>
                  </a:ext>
                </a:extLst>
              </p14:cNvPr>
              <p14:cNvContentPartPr/>
              <p14:nvPr/>
            </p14:nvContentPartPr>
            <p14:xfrm>
              <a:off x="281880" y="1318320"/>
              <a:ext cx="7125120" cy="454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1F5DEA-61E3-9FD5-ACD1-AFF5312801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20" y="1308960"/>
                <a:ext cx="714384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1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567-E1FB-7D0E-03E7-71B1390DC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75C8-A4BD-5B27-6A81-8DB0E99C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907FF3-52C1-FEC7-2756-BAD996E22BAB}"/>
                  </a:ext>
                </a:extLst>
              </p14:cNvPr>
              <p14:cNvContentPartPr/>
              <p14:nvPr/>
            </p14:nvContentPartPr>
            <p14:xfrm>
              <a:off x="91440" y="30600"/>
              <a:ext cx="8610840" cy="666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907FF3-52C1-FEC7-2756-BAD996E22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1240"/>
                <a:ext cx="8629560" cy="66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89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567-E1FB-7D0E-03E7-71B1390DC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75C8-A4BD-5B27-6A81-8DB0E99C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DC9CE2-B0E9-73AB-623F-2A85757BAEAE}"/>
                  </a:ext>
                </a:extLst>
              </p14:cNvPr>
              <p14:cNvContentPartPr/>
              <p14:nvPr/>
            </p14:nvContentPartPr>
            <p14:xfrm>
              <a:off x="335160" y="45720"/>
              <a:ext cx="4160880" cy="35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DC9CE2-B0E9-73AB-623F-2A85757BA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6360"/>
                <a:ext cx="417960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6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567-E1FB-7D0E-03E7-71B1390DC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75C8-A4BD-5B27-6A81-8DB0E99CC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5EB60D-1B85-653D-4480-93CE106C7B95}"/>
                  </a:ext>
                </a:extLst>
              </p14:cNvPr>
              <p14:cNvContentPartPr/>
              <p14:nvPr/>
            </p14:nvContentPartPr>
            <p14:xfrm>
              <a:off x="358200" y="289440"/>
              <a:ext cx="856512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5EB60D-1B85-653D-4480-93CE106C7B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80080"/>
                <a:ext cx="858384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8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2022-08-19T11:27:17Z</dcterms:created>
  <dcterms:modified xsi:type="dcterms:W3CDTF">2022-08-19T11:27:53Z</dcterms:modified>
</cp:coreProperties>
</file>