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40:30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1206 1291 0</inkml:trace>
  <inkml:trace contextRef="#ctx0" brushRef="#br0" timeOffset="2236.26">2053 1630 0</inkml:trace>
  <inkml:trace contextRef="#ctx0" brushRef="#br0" timeOffset="3024.31">2074 1482 0,'0'0'16,"0"-21"-16,0-1 15,0 1 1,0 0-16,0 0 15,0 0 1,0 0 15,0 42 16,0 0-47,0 0 16,0 0-16,0 0 0,0 1 0,0-1 15,0 0-15,0 0 16,0 21-16,0-20 0,-21 20 0,21-21 16,0 21-16,0-20 0,0-1 15,0 21-15,0-21 0,0 0 0,0 1 16,0-1-16,0 0 16,0 0-16,0-42 62,0 0-62,0 0 0,0-1 16,0 1-16,0 0 15</inkml:trace>
  <inkml:trace contextRef="#ctx0" brushRef="#br0" timeOffset="3600.89">2053 868 0,'0'0'0,"-21"0"0,21 21 0,-21 0 15,21 0-15,0 1 0,0-1 16,0 0-16,0 0 0,0 0 0,0 0 16,0 1-16,0-1 15,0 0-15,0 0 0,21-21 31,0 0-15,0 0-16,0-21 16,1 21-16,-1-21 0,0 0 15,0-1-15,0 1 16,-21 0-16,21 0 0,-21 0 0,0 0 16,0-1-16,0 1 0,0 0 15,0 0-15,0 0 0,0 0 16,-21 21-16,0 0 15,0 0-15,0 0 0,21 21 16,-21-21-16,-1 21 16,22 0-16,-21-21 0,21 21 0,0 0 15,0 1 1,0-1-16,0 0 16,0 0-16,0 0 15,0 0-15,0 1 16,21-22-16</inkml:trace>
  <inkml:trace contextRef="#ctx0" brushRef="#br0" timeOffset="4640.25">3048 1524 0,'0'0'0,"0"-21"16,0 0-16,0 0 16,0-1-16,-21 22 0,0-21 15,-1 21-15,1-21 0,0 21 16,0 0-16,0 0 16,-22 0-16,22 0 0,0 0 0,0 0 15,0 0-15,-22 0 0,22 0 16,0 21-16,-21-21 0,21 21 0,-1-21 15,1 22-15,0-1 0,-21-21 16,42 21-16,-21 0 0,-1 0 0,1 0 16,21 1-16,-21 20 0,21-21 0,0 0 15,0 0-15,0 1 16,0-1-16,0 21 0,0-21 16,0 0-16,0 1 0,0-1 15,21-21-15,-21 21 0,21 0 0,1-21 16,-1 21-16,0-21 15,0 0-15,21 0 0,-20 0 16,-1 0-16,21 0 16,-21-21-16,0 21 0,1-21 0,-1 21 15,0-21-15,0 0 0,0-1 16,0 1-16,1 0 0,-22 0 0,21-21 0,0 20 16,0-20-16,0 21 15,0-21-15,1 20 0,-22-20 0,0 0 0,21 21 16,-21-22-16,21 1 15,-21 21-15,21-22 0,-21 1 0,0 21 16,0-21-16,0 20 0,21-20 16,-21 21-16,0 0 0,0-22 0,0 22 15,0 0-15,0 0 0,0 0 16,0 0-16,0-1 0,0 1 0,0 0 16,0 0-1,0 42 16,0 0-15,-21-21-16,21 21 0,0 1 16,0 20-16,-21-21 0,21 0 0,0 22 15,-21-22-15,21 21 0,0-21 16,0 22-16,0-1 0,0 21 16,0-41-16,0 20 0,0 0 15,0-21-15,0 22 0,0-22 0,0 0 16,0 21-16,0-20 0,0-1 15,0 0-15,0 21 0,0-21 0,0 1 16,0-1-16,21 0 0,0-21 16,-21 21-1,21-21-15,0 0 0,1 0 0,-1 0 16,0 0-16,0 0 16,0 0-16,0 0 0,1 0 0,-1-21 15,0 0-15,0 21 16,0-21-16,0-1 0,1 1 15,-22 0-15,21 21 16,-21-21-16,0 0 0</inkml:trace>
  <inkml:trace contextRef="#ctx0" brushRef="#br0" timeOffset="4867.89">3408 1588 0,'0'21'15,"-21"-21"17,-1 0-17,22 21 1</inkml:trace>
  <inkml:trace contextRef="#ctx0" brushRef="#br0" timeOffset="7420.58">804 1439 0,'0'-21'0,"0"42"0,0-63 0,0 21 16,0 0-16,0 0 15,0-1-15,0 1 16,0 0 0,64 21 30,-64 21-30,0 22-16,0-22 0,-21 0 0,21 0 16,0 0-16,0 22 0,-22-22 0,22 0 15,0 64-15,0-64 0,0 21 0,0-21 16,-21 43-16,21-22 0,0-21 16,0 0-16,0 1 0,0-1 15,0 42-15,0-42 16,-21-21-1,21 22 1,0-44 15,0 1-31,42 0 16</inkml:trace>
  <inkml:trace contextRef="#ctx0" brushRef="#br0" timeOffset="7813.15">1037 1672 0,'0'21'31,"21"-21"-31,-21 22 16,21-22-16,-21-22 16,22 1-1,20 0 1,-63 0 15,0 21-31,-1 0 16,1 0-1,0 0 1,21 21-16,0 0 16,0 0 31</inkml:trace>
  <inkml:trace contextRef="#ctx0" brushRef="#br0" timeOffset="8791.9">995 3027 0,'-21'0'31,"-1"0"-31,1-21 15,21 0 1,0-1 0,-21 1-16,21 0 15,0 0-15,0 0 0,0 0 16,21-1-16,0 1 16,1 0-1,-1 21-15,0 0 0,0 0 16,0 0-16,0 21 15,-21 0 1,22 1-16,-22-1 0,21 0 0,-21 0 16,0 0-16,0 22 0,0-22 15,0 0-15,0 21 0,0 22 16,0-43-16,-21 21 0,-1 1 0,1-22 16,0 21-16,-21 22 0,-1-22 15,22-21-15,0 0 0,0 0 0,0 1 16,0-1-16,-1 0 0,1-21 15,0 21-15,0-21 0,0 0 0,21 21 0,-43-21 16,22 0-16,0 0 16,0 0-16,0-21 15,21 0-15,0 0 0,-21 0 16,21-1-16,-22 1 0,22 0 0,0 0 16,0 0-16,0-22 0,0 22 0,0 0 15,0 0-15,0 0 0,0 0 0,22 21 16,-1-22-16,-21 1 0,21 21 0,0 0 15,0-21-15,22 21 16,-22 0-16,0 21 0,-21 0 16,21-21-16,0 22 0,22 20 15,-43-21-15,21 0 0,-21 0 16,21 1-16,-21-1 0,0 0 0,21 0 0,-21 0 16,21 0-16,-21 1 15,0-1-15,21 0 16,-21 0-16,22-21 0,-22 21 15,0 0 1,21-21 15,-21-21-31,21 21 16</inkml:trace>
  <inkml:trace contextRef="#ctx0" brushRef="#br0" timeOffset="9035.79">1355 3366 0,'21'0'31,"0"0"-31,-21-22 15,21 22 1,0 0-16,-21-21 16,0 0-1</inkml:trace>
  <inkml:trace contextRef="#ctx0" brushRef="#br0" timeOffset="9192.7">1355 3323 0,'0'0'0,"0"21"31,0 1-16</inkml:trace>
  <inkml:trace contextRef="#ctx0" brushRef="#br0" timeOffset="10908.6">2074 3133 0,'0'-21'360</inkml:trace>
  <inkml:trace contextRef="#ctx0" brushRef="#br0" timeOffset="12824.86">2138 3090 0,'0'0'0,"0"-21"47,-21 21-47,21-21 31,0 0-15,0 0 15,0 0 485,0-1-438,0 1-16,0 42 16,0 1-78,0-1 0,0 0 16,0 0-16,0 0 0,21 0 16,0 1-16,-21 20 0,0-21 15,0 0-15,0 0 0,0 1 16,0-1-16,-21 0 0,21 0 0,0 0 16,0 0-16,0 1 15,0-44 48,-21 1-48,21 0-15,0 0 0,0 0 16,0-22-16,0 22 0,0 0 16,0 0-16,0 0 0,21 0 0</inkml:trace>
  <inkml:trace contextRef="#ctx0" brushRef="#br0" timeOffset="13091.93">2349 2921 0,'106'-21'31,"-85"21"-31,1 0 0,20 0 16,-21 0-16,0 0 0,0 0 0,22 0 15,-22 21-15,-21 0 0,21 0 16,-21 1-16,0 20 0,0-21 16,0 0-16,0 0 0,0 1 0,0 41 15,0-42-15,0 0 16,0 1-16,0-1 0,-21 0 0,0 0 15,21 0-15,-21 0 0,21 1 16,0-1 0,-22-21-16,22 21 31,-21-21-31,21 21 16,0-42-1,0-21-15,0 20 16</inkml:trace>
  <inkml:trace contextRef="#ctx0" brushRef="#br0" timeOffset="13725.69">3238 3090 0,'0'0'0,"22"-21"0,-1 0 15,-21 0-15,0 0 0,0 0 16,21-1-16,-21 1 0,0 0 16,-21 21-16,0-21 15,-1 21-15,1 0 0,0 0 0,0 0 16,0 0-16,0 0 0,-1 0 16,1 0-16,0 0 15,0 21-15,21 0 0,-21 0 0,0-21 16,-1 22-16,22 20 0,-21-21 15,0 0-15,21 0 0,-21 22 16,21-22-16,0 21 0,0-21 0,-21 1 16,21 20-16,0-21 0,0 0 15,0 0-15,0 1 0,0-1 16,21 0-16,0-21 0,0 0 16,0 0-16,1 0 15,-1 0-15,0 0 0,0-21 16,0 0-16,0-1 0,1 1 15,-1 0-15,0 0 0,0 0 16,0-22-16,-21 22 0,21 0 0,1 0 16,-22-21-16,0 20 0,21 1 0,-21 0 15,21 0-15,-21 0 16,21 0-16,-21 63 47,0-21-47,0 0 15,0 0-15,0 1 0,0-1 16,0 0-16,0 0 0,0 0 0,0 22 16,0-22-16,0 0 15,0 0-15,21 0 16,0-21-16,1 0 0,-1 0 16,0 0-16,21 0 0,-21 0 15,1-21-15,-1 21 0,0-21 16,0 0-16,21 0 0,-20-1 0</inkml:trace>
  <inkml:trace contextRef="#ctx0" brushRef="#br0" timeOffset="14491.58">3831 2942 0,'0'-21'16,"0"42"-16,-21-42 16,0 21-1,0 0-15,21 21 0,0 22 16,-22-22-16,22 0 15,-21 0-15,21 0 0,-21 0 16,21 1-16,0-1 0,0 0 16,0 0-16,0 0 15,0 0-15,0 1 0,-21-1 0,21 0 16,-21-21-16,21 21 16,0-42 30,0 0-30,0 0-16,0-1 0,0 1 0,0 0 16,0 0-16,0 0 0,0 0 15,21-22-15,0 1 0,0 21 16,22-22-16,-22 22 0,21 21 16,-21-21-16,0 21 0,1-21 0,-1 21 15,0 0-15,0 0 0,0 0 0,0 21 16,1 0-16,-22 0 0,0 1 15,0-1-15,0 0 0,0 0 16,0 0-16,0 0 0,0 1 0,0-1 16,0 0-16,0 0 0,0 0 0,0 0 15,21 22-15,-21-22 0,-21-21 16,21 21 0,-22-42 15,22 0-16,0 0-15,0-1 0,0 1 16,0 0-16,0 0 0,0-21 16,22 20-16,-22 1 0,21-21 0,0 21 15,0-22-15,21 22 0,-20 0 0,-1 0 16,21 0-16,0 0 0,-20-1 16,20 22-16,21 0 0,-20 0 15,-22 0-15,0 22 0,21-1 0,-20 0 16,-22 0-16,21 0 0,-21 0 15,0 1-15,0 20 0,0-21 16,0 0-16,0 0 0,-21 22 16,-1-22-16,22 0 0,-21 21 15,0-42-15,0 22 0,21-1 16,0 0-16,-21-21 0,0 0 31,42-21-15,0 0-16,0-1 15,0 1-15,0 0 0</inkml:trace>
  <inkml:trace contextRef="#ctx0" brushRef="#br0" timeOffset="14920.78">4784 3090 0,'21'0'31,"0"0"-31,0 0 0,0 0 16,0-21-16,1 21 0,-1-21 16,0 21-16,0 0 0,0 0 15,0-21-15,-21 0 0,22 0 0,-1 21 16,0-22-16,21-20 0,-21 21 16,-21 0-16,22 0 0,-22-1 15,-43 22 16,1 0-31,21 0 16,-22 22-16,22-1 0,-21 0 0,21 0 16,-22 0-16,22 0 0,0 1 15,-21-1-15,21 0 0,21 0 16,-22 0-16,44 22 0,-22-22 0,0 0 16,0 0-16,0 0 0,0 0 0,0 1 15,0-1-15,21-21 0,0 21 0,0-21 16,21 0-16,-20 0 0,20 0 0,0 0 15,-21 0-15,22 0 0,-1 0 16,-21 0-16,22 0 0,-22 0 0,21-21 16,-21 0-16,22-1 0,-22 1 0,21 21 15,-21-21-15,0 0 0,1 0 0,-1 0 16,0-1-16</inkml:trace>
  <inkml:trace contextRef="#ctx0" brushRef="#br0" timeOffset="15689.89">2074 3027 0,'21'0'16,"1"0"0,-22-21-16,21 21 0,-21-21 15,21 21-15,0 0 16,0-22-16</inkml:trace>
  <inkml:trace contextRef="#ctx0" brushRef="#br0" timeOffset="17366.81">825 4826 0,'-21'0'0,"21"21"16,-21 0-16,-21-21 16,42-21-1,0 0 1,0 0-16,0 0 15,0 0-15,21-1 16,-21 1-16,21 21 0,-21-21 16,21 21-16,0 0 0,1-21 0,-1 21 15,0 0-15,0 0 16,0 0-16,0 0 16,-21 21-16,0 0 15,0 0-15,0 1 0,0 20 16,0-21-16,0 21 0,-21 1 0,0-22 15,0 21-15,0-21 0,-22 22 16,22-22-16,0 0 0,0 0 0,0 0 16,0 1-16,21-1 15,-22-21-15,22-21 47,22 21-47,-22-22 16,21 22-16,0-21 0,0 21 15,0-21-15,0 21 0,1 0 0,20 0 16,-21 0-16,0 0 0,0 0 16,22 0-16,-22 0 0,0 21 0,0 0 15,0 1-15,1-1 0,-1 0 16,-21 0-16,0 21 0,0-20 16,0-1-16,0 0 0,0 21 0,-21-21 15,-1 1-15,-20-1 0,21 0 16,0 0-16,-22 0 0,22 0 15,-21 1-15,0-1 0,20-21 16,-20 21-16,0-21 0,21 0 0,-22 0 16,22 0-16,0 0 0,0 0 15,0 0-15,-1 0 0,1 0 0,0 0 16,0-21-16,21 0 16,-21 21-16,21-22 0,0 1 15,0 0-15,0 0 16,21 21-16,0-21 0,0 0 15,0-1-15,1 1 0</inkml:trace>
  <inkml:trace contextRef="#ctx0" brushRef="#br0" timeOffset="17584.08">1418 4995 0,'0'0'15,"42"0"-15,-42-21 47,22 21-47,-1 0 47,0 0-47,0 0 0</inkml:trace>
  <inkml:trace contextRef="#ctx0" brushRef="#br0" timeOffset="18485.59">2582 4699 0,'0'0'16,"0"-21"-16,21 0 0,-21-22 0,0 22 15,0 0-15,0 0 0,22 0 16,-22 0-16,0 42 31,0 0-15,-22 0-16,22 0 0,-21 22 0,21-1 15,-21 0-15,0 1 0,0 62 16,0-62-16,-1 20 0,1 1 16,-21 20-16,21-20 0,0-22 0,-22 1 15,22-22-15,0 21 0,0-21 0,0 22 16,-1-22-16,1 0 0,0 0 0,0-21 15,21 21-15,0 0 0,-21-21 16,0 0-16,21 22 16,-22-44-1,22 1-15,0 0 0,0 0 16,-21 0-16,21 0 16,0-22-16,0 22 0,0 0 0,0-21 15,0-1-15,0 1 0,0 0 0,0 20 16,0-62-16,0 41 15,21 22-15,-21-21 0,22 21 16,-1 21-16,0 0 16,0 0-16,-21 21 0,21 0 0,0 0 15,-21 22-15,22-22 0,-1 21 16,-21 0-16,0-20 0,21 20 0,0-21 16,0 21-16,-21-20 0,21-1 0,1 0 15,-1 0-15,-21 0 0,21-21 16,0 21-16,0-21 0,0 0 15,1 0-15,-1 0 0,0 0 0,0 0 16,0 0-16,22 0 0,-22 0 0,0-21 16,0 21-16,21-21 0,-20 0 0,-1 21 15,0-21-15,0 0 0,0-1 16,-21 1-16,21 0 0,-21-21 0,22 21 0,-22-1 16,0 1-16,21 0 15,-21 0-15,21 21 0,-21 21 16,0 0-1,-21 0-15,21 1 0,-21-1 0,-1 0 16,22 0-16,0 0 0,0 0 16,0 1-16,-21-1 0,21 0 15,0 0-15,0 0 16,0-42 31,0 0-32,0 0-15</inkml:trace>
  <inkml:trace contextRef="#ctx0" brushRef="#br0" timeOffset="18680.31">2963 4868 0,'-21'0'31,"21"22"1,21-22 15</inkml:trace>
  <inkml:trace contextRef="#ctx0" brushRef="#br0" timeOffset="19209.77">3196 5038 0,'0'42'0,"0"-84"0,0 105 0,-21-42 0,0 1 15,21-1-15,0 0 0,0 0 16,0 0-16,0 22 0,0-22 15,0 0-15,-21-21 16,21 21-16,-22-21 31,22-21 1,0 0-17,0 0-15,0-1 0,0-20 16,0 21-16,0-21 0,22 20 15,-1-20-15,21 0 0,-21-1 0,43-41 16,-22 63-16,0-1 16,1 1-16,-22 0 0,21 21 0,-21 0 15,1 0-15,20 0 0,-21 21 16,-21 0-16,21 1 0,0-1 16,1 42-16,-22-42 0,0 22 15,0-22-15,0 0 0,0 21 16,0-20-16,0-1 0,0 0 0,0 0 15,0 0-15,0 0 16,0 1-16,-22-22 16,22-22 31,22 1-47,-22 0 15,21 0-15,0-21 0</inkml:trace>
  <inkml:trace contextRef="#ctx0" brushRef="#br0" timeOffset="20321.84">4106 4509 0,'0'-22'16,"0"44"46,0-1-62,0 0 0,0 0 16,0 21-16,0-20 0,0 20 16,-21 0-16,21 1 0,-21-1 0,21 0 15,0 1-15,0-22 0,-21 21 16,21 0-16,-21-20 0,21 20 0,-22-21 16,22 0-16,-21 0 0,21 1 15,0-1-15,-21-21 16,21-21 31,0-1-47,0 1 15,0 0-15,0 0 0,0 0 0,21-22 16,0 22-16,1-21 0,-1 21 16,0-22-16,0 1 0,0 21 0,22 0 15,-22 0-15,0-1 0,0 1 0,0 21 16,0 0-16,1 0 0,-1 0 15,-21 21 17,-21 1-32,-1-1 0,1 0 15,0-21-15,0 21 16,0-21-16,21 21 0,-21-21 0,-1 0 16,1 0-16,0 21 15,0-21-15,0 0 16,21 22 15,0-1-15,0 0-16,0 0 0,0 21 15,0-20-15,0-1 0,0 0 16,21 0-16,0 0 0,-21 0 16,21 1-16,0-1 0,-21 0 0,22-21 15,-1 21-15,0-21 0,0 0 16,21 0-16,-20 0 0,-1 0 0,21 0 15,-21 0-15,0 0 0,1 0 16,20 0-16,-21 0 0,0-21 0,0 21 16,-21-21-16,22 21 0,-22-21 0,21-1 15,0 1-15,-21 0 16,0-21-16,0 21 0,21-22 16,-21 22-16,21 0 0</inkml:trace>
  <inkml:trace contextRef="#ctx0" brushRef="#br0" timeOffset="20648.9">4932 4572 0,'0'0'0,"0"-21"31,21 21-31,0 0 0,0 0 16,22-21-16,-22 21 0,21 0 15,0 0-15,-20 0 0,20 0 16,0 0-16,22-21 0,-22 21 16,0 0-16,1 0 0,-1 0 0,0 0 15,1 0-15,-22 0 0,21 0 16,-21 0-16,1 0 0,-44 0 31,1 0-15,0 0-16,0 0 0,0 0 0</inkml:trace>
  <inkml:trace contextRef="#ctx0" brushRef="#br0" timeOffset="20952.91">5334 4530 0,'-21'0'16,"21"21"0,0 0-1,-21 0-15,21 0 16,-22 1-16,22-1 0,0 21 16,0-21-16,0 22 0,0-1 0,0-21 15,0 21-15,0 1 0,0-1 0,0-21 16,0 22-16,0-1 0,0-21 15,-21 0-15,21 0 0,0 1 16,0-1-16,0 0 0,0 0 16,0 0-16,0-42 47,21 21-47,-21-21 15,22 0-15</inkml:trace>
  <inkml:trace contextRef="#ctx0" brushRef="#br0" timeOffset="21401.39">5630 4953 0,'21'0'0,"1"21"0,-1-21 16,0 0-16,0 0 15,0 0-15,0 0 0,1 0 0,-1-21 16,-21 0-16,21 21 0,0-21 16,0 0-16,22-1 0,-43 1 15,0 0-15,21 21 0,-21-21 16,0 0-16,0 0 0,0-1 16,0 1-16,-21 21 15,-1 0-15,1 0 16,0 0-16,-21 0 0,21 0 0,-22 0 15,22 21-15,-21 1 0,21-1 16,-1 0-16,-20 21 0,21-21 0,0 64 16,21-64-16,-21 22 15,21-22-15,0 21 0,0-21 0,0 22 16,0-22-16,21 0 0,0 0 16,0-21-16,0 21 0,0-21 15,1 0-15,-1 0 0,21 0 0,-21 0 16,22 0-16,-22 0 0,21 0 15,-21 0-15,22 0 0,-22 0 16,21-21-16,-21 0 0,22 21 0,-22-21 16,0 0-16,21-1 0,-21 1 15</inkml:trace>
  <inkml:trace contextRef="#ctx0" brushRef="#br0" timeOffset="21661.24">6244 4784 0,'0'0'0,"21"0"16,-21 21-16,0 0 0,21 0 16,1 0-16,-22 22 15,21-22-15,0 0 0,-21 0 0,21 0 16,0 1-16,-21-1 0,0 21 16,21-42-16,-21 21 0,0 0 0,22 1 15,-22-1-15,0 0 16,0-42 31,21 21-47,-21-21 0,21-1 15,-21 1-15</inkml:trace>
  <inkml:trace contextRef="#ctx0" brushRef="#br0" timeOffset="21909.1">6519 4805 0,'-42'21'16,"21"0"-16,0 0 16,-1 1-16,1-1 0,0 0 15,21 0-15,-21 21 0,0-20 0,0-1 16,-22 42-16,22-42 16,21 1-16,-21-1 0,0 0 0,21 0 15,-21-21-15,21 21 0,0 0 0,0 1 16,21-22 15,0 0-15,0-22-16,0 1 0,0 0 15</inkml:trace>
  <inkml:trace contextRef="#ctx0" brushRef="#br0" timeOffset="22220.47">6794 4530 0,'0'0'15,"-21"0"-15,0 21 0,0 0 16,0 0-16,0 0 0,21 22 16,0-22-16,-22 21 0,1-21 0,21 22 15,-21-1-15,21-21 0,-21 22 0,21-1 16,0-21-16,0 21 0,0-20 15,0 20-15,0-21 0,-21 0 16,21 0-16,0 1 0,0-1 0,0 0 0,0 0 16,0 0-16,21-21 15,0 0-15,0 0 16,0 0-16,1 0 0,-1 0 0,0 0 16,0 0-16,0 0 15,0 0-15,1-21 0,-1 21 0,0-21 16,0 0-16,0 21 0</inkml:trace>
  <inkml:trace contextRef="#ctx0" brushRef="#br0" timeOffset="22473.02">6667 4826 0,'0'0'15,"22"0"-15,-1 0 0,0 0 0,21 0 0,1 0 16,-1 0-16,0 0 16,1 0-16,-1-21 0,0 21 0,1-21 15,-1 21-15,0 0 0,1-21 0,-22 21 16,0-22-16,0 22 0,0 0 16,0 0-16,1 0 0,-1 0 0,0 0 15</inkml:trace>
  <inkml:trace contextRef="#ctx0" brushRef="#br0" timeOffset="23624.64">995 6837 0,'0'0'0,"0"-21"0,0 0 0,0-1 15,0 1 1,0 42 0,-21 22-1,21-22-15,-22 0 0,22 21 16,0 1-16,-21-1 0,0 0 0,0 1 16,0 20-16,0-20 0,-1-1 15,1 0-15,0 1 0,0-1 16,0 0-16,0-21 0,21 1 0,0-1 15,-22 0-15,1-21 16,21-21 0,21 0-1,1-1-15,-1 1 0,0 0 16,0 0-16,0 21 0,22-21 16,-22 0-16,0 21 0,21 0 0,-21-22 15,22 22-15,-22 0 0,21 0 16,1-21-16,-1 21 0,0 0 15,-21 0-15,22-21 0,-1 21 16,-21-21-16,0 21 0,1-21 0,-1 0 16,0 21-16,0-22 0,0 1 0,-21 0 15,21 0-15,-21-21 16,0 20-16,0 1 0,0 0 16,-21 21-16,0 0 15,0 0-15,0 0 16,0 0-16,-1 42 0,22-20 15,-21-1-15,0 21 0,21-21 0,-21 22 16,21-1-16,0 0 0,0 1 16,0-1-16,0 0 0,0-21 0,-21 22 15,21-22-15,0 0 16,0 21-16,0-20 0,0-1 16,0 0-16,-21-21 15,21 21-15,21-21 31,0 0-31,0-21 0,0 0 16,0 21-16</inkml:trace>
  <inkml:trace contextRef="#ctx0" brushRef="#br0" timeOffset="23800.85">1841 7218 0,'0'0'0,"0"-21"0,22 21 16,-44 0 31,22 21-32</inkml:trace>
  <inkml:trace contextRef="#ctx0" brushRef="#br0" timeOffset="24268.86">2752 6752 0,'0'0'0,"0"-21"0,-22 0 16,22 0-16,0 0 0,0-1 15,0 44 1,0 20-16,0-21 15,0 21-15,0 1 0,0-1 16,0 0-16,0 43 0,0-21 16,0-1-16,0 1 0,0-1 15,-21-21-15,21 22 0,-21-22 16,21 1-16,0-1 0,0 0 0,-21-21 16,21 1-16,0-1 0,-21 0 15,21 0-15,21-42 31,-21 0-15,21 0-16,0-1 0,-21 1 0,0-21 16,0 21-16</inkml:trace>
  <inkml:trace contextRef="#ctx0" brushRef="#br0" timeOffset="24592.64">2603 6900 0,'0'0'0,"-21"-42"0,0-43 16,0 43-16,21 21 15,0 0-15,0 0 0,0-1 16,21 1-16,0 0 0,0 0 16,1 0-16,-1 0 0,21 21 0,-21-22 15,22 22-15,-22 0 0,21 0 16,0 0-16,1 0 0,-1 0 16,-21 22-16,0-1 0,22 0 0,-43 0 15,21 0-15,-21 22 0,0-22 0,0 21 16,0-21-16,0 22 0,0-22 0,0 21 15,-21-21-15,-22 0 0,22 1 16,-21-1-16,21 21 0,-22-42 0,22 21 16,-21 0-16,21 1 0,0-22 15,-1 21-15,1 0 0,21 0 16,21-21 0,1 0-1,-1 0-15,21 0 0,-21 0 0,0 0 16,22 0-16</inkml:trace>
  <inkml:trace contextRef="#ctx0" brushRef="#br0" timeOffset="25888.41">3450 7218 0,'0'0'0,"21"0"0,0 0 0,1 0 0,-1-21 16,-21 0-1,0-1-15,0 1 0,0 0 16,0 0-16,0 0 15,0 0-15,-21-1 0,-1 1 16,1 0-16,0 0 0,0 21 16,0-21-16,0 21 0,-1 0 0,1 0 15,0 0-15,0 0 0,0 0 0,0 21 16,-22 0-16,22 0 0,0 0 0,0 22 16,0-1-16,-1-21 0,1 22 15,0-1-15,0 0 0,21 1 0,0-1 16,-21 21-16,21-20 15,-21-22-15,21 0 0,0 0 0,0 0 0,0 1 16,0-1-16,21-21 16,0 0-16,21 0 15,-21 0-15,1 0 0,-1 0 0,0-21 16,0-1-16,0 22 0,0-21 0,22 0 16,-22 0-16,21-21 0,1-1 15,-1 1-15,-21 21 0,0-22 16,0 1-16,22 0 0,-22-1 0,-21 1 15,21 21-15,-21 0 0,21 0 0,-21-1 16,21 1-16,-21 42 31,0 1-15,-21 20-16,0-21 0,21 0 16,-21 22-16,21-22 0,0 0 0,0 21 15,0-21-15,0 22 0,0-22 16,0 21-16,0-21 0,0 1 0,0-1 15,21 0-15,-21 0 0,21 0 0,0-21 16,1 21-16,-1-21 0,21 0 16,-21 0-16,43 0 15,-43 0-15,21 0 0,1 0 0,-1-21 16,-21 0-16,0 0 16,0 0-16,22 0 0,-22-1 0,0 1 0,-21 0 15,21-21-15,0 21 0,1-22 16,-22 22-16,0-21 0,0 21 0,0-1 15,0 1-15,0 0 0,0 0 16,-22 21 0,1 0-16,0 0 0,0 21 15,0 0 1,21 0-16,0 1 0,0-1 0,0 21 16,0-21-16,0 0 0,0 1 0,0-1 15,21 0-15,0 21 0,-21-21 16,21 1-16,0-22 0,1 21 15,-22 0-15,21 0 0,0-21 0,0 21 16,0-21-16,0 0 0,1 0 0,-1 0 16,0 0-16,0 0 0,0 0 15,0 0-15,22 0 0,-22-21 16,0 21-16,0-21 0,0 0 0,22-22 16,-22 22-16,0-21 0,0 0 15,0 20-15,1-20 0,-1-43 16,-21 43-16,21 0 0,0-1 0,-21 1 15,0 0-15,0-1 0,21 1 0,-21 21 16,0-21-16,0 20 0,0 1 16,0 0-16,-21 21 15,21 21 1,-21 0-16,0 1 0,21-1 16,0 0-16,-21 21 0,-1 1 0,22-22 15,0 21-15,0 0 0,0 1 0,0-1 16,0 43-16,0-43 0,0-21 15,0 22-15,0-1 0,22-21 0,-1 21 16,0-20-16,0-1 0,0 0 0,0-21 16,1 21-16,-1-21 0,0 0 15,0 0-15,21 0 0,1 0 0,-22 0 16,0 0-16,0-21 16,0 0-16,1 0 0,-1-1 0,0 1 15,0 0-15,0-21 0,-21 21 0,21-22 16,1 22-16,-1-21 0,0 21 15,-21-1-15,0 1 0,21 0 0,-21 0 0,21 21 16,-21 42 0,0-21-1,0 1-15,0 20 0,0-21 0,-42 0 16,42 0-16,0 22 0,0-22 16,0 0-16,0 21 0,0-20 0,21-22 15,0 21-15,0-21 16,1 0-16,-1 0 15,-21-21-15,21 21 0,-21-22 16,0 1-16,0 0 0,21 0 16</inkml:trace>
  <inkml:trace contextRef="#ctx0" brushRef="#br0" timeOffset="26076.55">5376 6858 0,'-21'0'0,"42"0"0,-63-21 0,21 21 15,0 0-15,-1 0 16,1 0 0,21 21-1,-21-21 32</inkml:trace>
  <inkml:trace contextRef="#ctx0" brushRef="#br0" timeOffset="26260.5">4487 7070 0,'0'0'0,"-21"0"16,21 21 0,0 0-16,21-21 15,0 0 1,1 0-16,20 0 0,-21 0 0,21 0 15,1 0-15,-1 0 0,22 0 0,41 0 16,-62-21-16,20 21 0,-20 0 16</inkml:trace>
  <inkml:trace contextRef="#ctx0" brushRef="#br0" timeOffset="27085.11">6138 7154 0,'0'0'0,"21"0"0,-21-21 31,0 0-31,0 0 16,-21 0-16,0 0 0,0 21 16,0-22-16,0 22 0,-1 0 0,1-21 15,0 21-15,-21 0 0,21 0 0,-22 0 16,22 0-16,-21 0 0,-22 21 15,22 1-15,21-1 0,-22 21 0,22-21 16,0 22-16,0-22 0,-21 63 16,20-62-16,22 20 0,0-21 15,0 21-15,0-20 0,0-1 16,0 0-16,22 0 0,-1-21 16,0 21-16,21-21 0,-21 0 0,22 0 15,-22 0-15,21 0 0,1 0 0,-22 0 16,21 0-16,-21-21 0,22 0 15,-22 21-15,0-21 0,21 0 0,-21-1 16,1 1-16,-1-21 0,-21 21 0,21-22 16,0 22-16,-21-21 0,21 0 0,-21 20 15,0-20-15,0 21 0,0 0 16,0 0-16,0-1 0,0 1 16,0 42-1,0 1-15,-21-1 16,21 0-16,0 0 0,0 0 0,0 22 15,0-22-15,-21 21 0,21-21 0,0 43 16,0-43-16,0 0 0,0 0 16,0 0-16,0 1 0,21-1 0,0-21 15,0 21-15,1-21 0,-1 0 16,0 0-16,0 0 0,0 0 0,0 0 16,1 0-16,-1 0 0,0 0 0,0-21 15,0 0-15,0 21 0,1-22 0,-1 1 16,0 0-16,0-21 0,0 21 15,0-22-15,22-20 0,-22 20 0,0 1 16,0 0-16,-21-1 0,21 22 16,-21-21-16,0 0 0,0-1 0,0-20 15,0 42-15,0-1 0,0 1 0,-21 42 32,0 1-32,21-1 0,-42 42 15,21-20-15,21-1 0,-22 0 16,1 1-16,21-1 0,0 64 15,-21-64-15,21 22 0,0 20 16,0-41-16,21-22 0,0 21 0,-21-21 16,43 0-16,-22 1 0,64-1 15,-43-21-15,-21 0 0,21 0 16,1 0-16,-22-21 16,64-22-16,-64 22 0,21 0 15,-21 0-15,22 0 0,-22-22 0</inkml:trace>
  <inkml:trace contextRef="#ctx0" brushRef="#br0" timeOffset="27924.96">7641 6795 0,'0'0'0,"0"-22"0,21 1 15,-21 0-15,0 0 0,0 42 32,0 0-17,-21 22-15,0-22 0,21 0 16,-21 21-16,0-21 0,-1 22 0,22-1 16,-21 0-16,0-20 0,0 20 0,0 0 15,0 1-15,-1-1 0,1 0 0,0-21 16,0 22-16,0-22 0,-22 21 15,43-21-15,-21 1 0,0-22 16,0 0-16,0-22 31,21 1-15,0 0-16,0 0 0,0-21 0,0 20 16,0-20-16,0 21 0,0-21 0,0 20 15,0-41-15,21 42 0,-21 0 16,0-1-16,0 1 0,21 21 15,0 0-15,-21 21 16,21 1-16,-21-1 0,0 0 16,0 0-16,0 0 0,22 22 15,-1-22-15,-21 0 0,21 0 0,0 21 16,0-20-16,0-1 0,1 0 16,-1-21-16,0 0 0,0 21 15,21-21-15,-20 0 0,-1 0 16,0 0-16,21 0 0,-21 0 0,43-42 15,-43 42-15,0-21 0,0-1 16,1 1-16,-1 0 0,-21-21 16,21 21-16,-21-1 0,21-20 0,-21 0 15,0 21-15,0-1 0,0 44 32,0-1-17,-21 0-15,21 0 0,-21 21 0,0-20 16,21-1-16,0 0 0,-22 0 0,22 0 15,-21 0-15,21 1 0,0-1 16,21-21 15,1 0-31,-1 0 0,-21-21 16,21 21-16,0-22 0</inkml:trace>
  <inkml:trace contextRef="#ctx0" brushRef="#br0" timeOffset="28099.32">8043 6858 0,'0'0'0,"-63"0"31,42 0-31,-1 0 16,22 21-16,22 0 31,20-21-31,-21 0 16,0 0-16</inkml:trace>
  <inkml:trace contextRef="#ctx0" brushRef="#br0" timeOffset="29014.88">8297 6900 0,'0'22'0,"0"-1"16,0 0-16,-21-21 0,0 21 0,21 0 16,-21 0-16,21 1 0,0-1 15,-21 0-15,-1 0 0,22 0 0,-21 22 16,21-22-16,0 0 0,-21 42 15,21-41-15,-21-1 0,21 0 16,-21-21-16,21 21 16,0-42-1,21 21 1,0-21-16,0 0 0,0 21 0,1-22 16,-1-20-16,0 21 0,0 0 15,0-22-15,0 22 0,1-21 0,20 21 16,0-22-16,-21 1 15,1 42-15,-1-21 0,0 21 16,0 0-16,-21 21 16,0 0-16,0 0 0,0 22 15,0-22-15,0 21 0,0-21 16,21 22-16,-21-22 0,0 42 16,21-41-16,1-1 0,-22 0 15,21 0-15,0-21 0,0 21 16,0-21-16,0 0 0,1 0 0,-1 0 15,0 0-15,0-21 0,21 0 16,-20 0-16,-1 0 0,0-43 16,0 43-16,0-21 0,-21 20 15,0-20-15,21 0 0,-21-1 16,22 1-16,-1 0 0,-21-1 16,21-20-16,0 21 0,-21-1 0,21-20 15,0 20-15,-21 22 0,0-21 0,22 21 16,-22 63-1,-22-21-15,1 0 16,21 22-16,-21-1 0,0 0 0,0 1 16,0-1-16,-1 0 0,1 1 15,0-22-15,0 21 0,21-21 16,-21 22-16,0-22 0,21 0 0,-22 0 16,22 0-16,0 1 0,-21-1 15,21-42 16,21 21-31,1-22 16,-1 1-16,0 0 0,21 0 0,-21 0 16,22 0-16,-1-1 0,-21 1 15,22 21-15,-1-21 0,-21 21 0,0 0 16,0-21-16,1 21 0,-1 0 0,-42 0 31,-22 0-15,22 21-16,0-21 0,0 0 0,0 21 15,-1-21-15,1 0 16,0 21-16,21 1 0,0-1 16,0 0-16,0 0 15,0 0 1,21 0-16,0 1 0,1-1 16,-1-21-16,0 0 15,0 21-15,0-21 0,0 0 16,1 0-16,-1 0 0,0 0 0,0 0 15,0 0-15,0-21 16,1 0-16,-1 21 0,0-22 0,21 1 16</inkml:trace>
  <inkml:trace contextRef="#ctx0" brushRef="#br0" timeOffset="29247.89">9694 6583 0,'0'0'16,"21"0"0,1 0-16,-1 0 15,21 0-15,22 0 0,-22 0 0,21 0 16,22 0-16,-21 0 16,-1 0-16,-21 0 0,22 0 0,-22 0 15,1 0-15,-1 0 0,-21 0 0,0 0 16,0 0-16</inkml:trace>
  <inkml:trace contextRef="#ctx0" brushRef="#br0" timeOffset="29532.52">10054 6668 0,'-21'0'15,"42"0"-15,-42 21 0,21 0 0,0 0 16,-21 0-16,0 22 0,21-22 16,-22 21-16,22-21 0,0 22 15,-21-22-15,21 21 0,-21 0 0,21-20 16,-21 20-16,21 0 0,0 1 0,0-1 16,-21-21-16,21 21 0,0-20 15,-21-1-15,21 0 0,0 0 0,0 0 16,0 0-16,0 1 0,21-22 31,0 0-15,0-22-16,0 1 0,22 0 0,-22 21 15</inkml:trace>
  <inkml:trace contextRef="#ctx0" brushRef="#br0" timeOffset="29905.13">10329 7133 0,'0'0'0,"0"-21"16,21 21-16,1 0 0,-1 0 16,0 0-16,0-21 15,0 0-15,0 21 0,1-21 16,-1 21-16,-21-22 0,21 22 16,-21-21-16,21 21 0,-21-21 15,0 0-15,0 0 0,0 0 16,0-1-16,-21 22 15,0 0-15,0 0 16,-1 22-16,1-1 0,0 0 16,0 0-16,0-21 0,21 42 0,0-20 15,-21-1-15,21 0 0,-22 0 16,22 0-16,0 0 0,0 22 0,0-22 16,0 0-16,0 0 0,22 0 15,-1-21-15,-21 22 0,21-1 0,0-21 16,0 0-16,0 21 0,1-21 15,20 0-15,-21 0 0,0 0 16,0 0-16,1 0 0,-1 0 0,0-21 16,0 0-16,0 21 0,0-22 0,1 1 15,-1 0-15</inkml:trace>
  <inkml:trace contextRef="#ctx0" brushRef="#br0" timeOffset="30168.26">10901 6858 0,'0'21'31,"21"0"-31,0 1 16,0-1-16,0 0 0,1 0 0,20 0 16,-21 0-16,21 1 0,-20-1 15,20 0-15,-21 0 0,0 21 0,0-20 16,1-1-16,-1 0 0,-21 0 15,0 0-15,21-21 16,-21-21 15,0 0-31,0 0 0,0 0 16</inkml:trace>
  <inkml:trace contextRef="#ctx0" brushRef="#br0" timeOffset="30432.31">11345 6816 0,'0'0'0,"0"-21"0,-21 21 32,0 0-32,0 21 0,0 0 15,-1 0-15,-20 0 0,21 0 16,0 1-16,-22-1 0,1 21 0,21-21 16,-21 0-16,20 22 0,-20-22 15,-21 42-15,20-41 0,22-1 16,0 21-16,0-21 0,0 0 0,-1 1 15,1-1-15,21 0 0,0 0 16,21-21 15,1 0-31,20 0 0,-21-21 0,0 21 16,0-21-16,22 0 0,63-22 16</inkml:trace>
  <inkml:trace contextRef="#ctx0" brushRef="#br0" timeOffset="30731.89">11790 6541 0,'0'0'0,"0"-22"0,0 1 15,0 0-15,0 0 0,-21 21 16,-1 0-16,22 21 16,0 0-16,-21 22 15,0-22-15,21 21 0,-21 0 0,21 1 16,0-22-16,-21 21 0,0 1 0,21-1 15,0-21-15,0 21 0,0 1 0,0-1 16,0 0-16,0 22 0,0-43 16,0 21-16,0-20 0,0-1 0,0 21 15,21-42-15,-21 21 0,21 0 0,-21 1 16,21-22-16,0 0 0,-21 21 0,21-21 16,1 0-16,-1 0 0,0-21 15,0-1-15,0 1 16,0 21-16,1-21 0,-1 0 15,0 0-15</inkml:trace>
  <inkml:trace contextRef="#ctx0" brushRef="#br0" timeOffset="30939.91">11705 6816 0,'0'0'0,"-21"0"0,-21 0 31,42 21-31,21-21 16,0 0-16,0 0 0,21 0 16,-20 0-16,-1 0 0,21 0 15,-21 0-15,22 0 0,-1-21 0,0 21 16,1 0-16,-1 0 0,-21 0 16,0-21-16,0 21 0,1 0 0</inkml:trace>
  <inkml:trace contextRef="#ctx0" brushRef="#br0" timeOffset="31904.19">868 8996 0,'42'0'16,"-21"0"-1,0 0-15,1 0 0,-1 0 16,0 0-16,0 0 0,0 0 16,22 0-16,-22-21 0,21 21 0,0-21 15,-20 21-15,20 0 0,0 0 16,-21 0-16,1 0 0,-1 0 15,0 0-15,0 0 0,-42 0 16,0 0 0,-22 0-16,22 0 15,-21 21-15</inkml:trace>
  <inkml:trace contextRef="#ctx0" brushRef="#br0" timeOffset="32415.97">720 9144 0,'-22'0'0,"44"0"0,-44 21 15,22 0-15,-21 1 0,0-1 16,21 0 0,-21 0-16,0-21 15,21 21-15,0 0 16,-21-21-16,42-21 47,0 21-47,-21-21 0,21 21 0,0-21 15,0 21-15,1 0 0,-1-21 16,0 21-16,0 0 0,0-21 16,0 21-16,1 0 0,20 0 15,-21 0-15,0 0 0,0 21 0,1-21 16,-1 21-16,0 0 0,0 0 15,0 0-15,0-21 0,1 22 0,-22-1 16,0 0-16,0 21 0,0-21 16,0 1-16,-22-1 0,-41 21 15,42-21-15,-22 0 0,1 1 16,21-1-16,-21-21 0,-1 21 16,1-21-16,0 0 0,20 0 0,-20 0 15,0 0-15,21 0 0,-22 0 16,22 0-16,0 0 0,0 0 15,0-21-15,-1 21 0,22-21 16,0-1 0,22 1-16,-1 21 0,0-21 15,21 0-15,-21 21 0,22-21 16</inkml:trace>
  <inkml:trace contextRef="#ctx0" brushRef="#br0" timeOffset="32616.81">1778 9356 0,'0'0'0,"42"0"0,-21 0 15,-21-21 63,0-1-78</inkml:trace>
  <inkml:trace contextRef="#ctx0" brushRef="#br0" timeOffset="33056.61">3387 8932 0,'0'0'0,"-22"-21"0,22 0 0,0 0 15,0 0-15,-21 0 0,0-1 16,0 1-16,21 0 0,-21 21 15,0 0-15,21-21 0,-22 21 16,1 0-16,0 0 0,0 0 16,-21 21-16,20 0 0,1 0 15,0 22-15,-21-22 0,21 21 0,-1 1 16,-20 20-16,21-21 0,0 1 16,0-1-16,-1 0 0,22 1 15,0-1-15,0-21 0,0 22 0,0-22 16,0 0-16,22 0 0,20 21 15,-21-42-15,0 0 0,0 22 0,22-22 16,-22 0-16,21 0 16,-21 0-16,22 0 0,-1 0 0,0 0 0,1-22 15,-1 22-15,0-21 0,1 0 16,-1 21-16,22-21 0,-22 0 16</inkml:trace>
  <inkml:trace contextRef="#ctx0" brushRef="#br0" timeOffset="33481.83">4149 8869 0,'0'0'16,"0"-21"-16,0 0 0,0-1 0,0 1 0,0 0 15,-22 21 1,1 0-16,0 0 0,0 0 16,0 0-16,-22 21 0,22-21 15,-21 21-15,21 1 0,0-1 16,-1-21-16,1 21 0,0 0 15,0 0-15,0 0 0,21 1 0,0-1 16,0 0-16,0 0 0,0 0 0,0 0 16,0 1-16,21-22 0,0 21 15,0 0-15,0 0 0,22-21 0,-22 21 16,0 0-16,21-21 0,-20 22 16,-1-22-16,0 21 0,0 0 0,0-21 15,0 21-15,-21 0 0,0 0 16,0 1-16,0-1 15,-21-21-15,0 21 16,0-21-16,0 0 0,-22 21 0,22-21 16,-42 0-16,20 0 15,22 0-15,-21 0 0,21 0 0,0 0 16,-22 0-16,22 0 16,0 0-16,21-21 15,0 0-15,21 21 16,0-21-16,0 21 0,1-22 0,-1 22 15</inkml:trace>
  <inkml:trace contextRef="#ctx0" brushRef="#br0" timeOffset="33915.9">4974 8911 0,'0'0'0,"21"0"0,43-63 31,-85 63-15,-1 0-16,1 0 0,0 0 15,0 0-15,-21 21 0,-1-21 0,22 21 16,-21 0-16,21 0 0,-22 1 16,22-1-16,0 0 0,0 0 15,0 0-15,21 0 0,0 1 0,0-1 16,0 0-16,21 0 0,0 0 15,0-21-15,21 21 0,-20-21 16,20 22-16,-21-1 0,21-21 0,1 21 16,-22 0-16,0-21 15,0 21-15,-21 0 0,0 1 16,-21-1-16,0-21 0,0 21 16,-22-21-16,1 0 0,0 21 15,-1-21-15,1 0 0,0 0 0,-1 21 16,1-21-16,0 0 0,-1 0 15,22 0-15,0 0 0,0 0 16,0 0-16,21-21 16,21 0-1,0 0-15,0 21 16</inkml:trace>
  <inkml:trace contextRef="#ctx0" brushRef="#br0" timeOffset="34568.55">6159 8932 0,'0'0'0,"0"-21"31,0 0-31,0 0 0,22 21 0,-22-21 16,21 0-16,0-1 0,0 1 16,0 0-16,0 0 0,1 0 15,20 0-15,-21 21 0,0-22 0,22 1 16,-22 0-16,0 0 0,0 0 0,0-22 15,-21 22-15,0 0 16,0 0-16,0 0 0,-21 21 0,0 0 16,0 0-16,-22 0 0,22 0 0,-21 0 15,0 0-15,-1 0 0,1 21 16,0-21-16,-1 21 0,1 0 16,-22 22-16,22-22 0,21 0 15,21 0-15,0 0 0,0 0 0,0 22 16,0-22-16,0 21 0,0-21 15,21 22-15,0-22 0,22 21 0,-22 1 16,0-22-16,0 21 0,0-21 16,0 22-16,22-1 0,-43 0 15,21-21-15,-21 1 0,0-1 16,0 0-16,0 21 16,-21-42-16,0 21 0,-1-21 0,-20 0 15,21 22-15,0-22 0,-22 0 16,22 0-16,0 0 0,-21 0 0,21 0 0,-22 0 15,22 0-15,0-22 0,0 22 16,0-21-16,-1 21 0,1-21 0,21 0 16,0 0-16,0 0 0,0-1 15,0 1-15,0 0 0,21 0 16,1 0-16,20 0 0,-21-1 16,21 1-16,1 0 0,-22 21 0</inkml:trace>
  <inkml:trace contextRef="#ctx0" brushRef="#br0" timeOffset="34941.5">6604 9017 0,'21'0'0,"-42"0"0,84 0 0,-41 0 16,20 0-16,-21 0 0,21 0 16,-20 0-16,-1 0 0,21-21 0,-21 21 15,0-21-15,1 21 0,-1-21 16,0-1-16,0 22 0,-21-21 0,21 0 15,-21 0-15,0 0 0,0 0 16,0-1-16,-21 22 0,-21 0 16,21-21-16,-1 21 0,-20 0 0,21 0 15,-21 21-15,-1 1 0,22-1 16,-21 0-16,-1 21 0,1-21 0,21 22 16,0-22-16,0 21 0,-1 1 15,1-22-15,21 0 0,0 21 0,0-21 16,0 1-16,0-1 0,21 0 15,1 0-15,20-21 0,-21 0 16,21 0-16,1 0 0,20 0 0,-20 0 16,20 0-16,-21 0 0,22 0 15,-1-21-15,-20 21 0,-1-21 16,0 0-16,1-1 0,-1 1 16,0 0-16,-20 0 0,20 0 0</inkml:trace>
  <inkml:trace contextRef="#ctx0" brushRef="#br0" timeOffset="35220.47">7705 8361 0,'0'0'0,"0"-21"0,0 0 0,-22 21 16,1 21-16,21 0 16,-21 0-16,0 0 0,0 22 0,0-22 15,-1 21-15,22 0 0,-21 1 16,0-1-16,0 22 0,0-22 0,21 21 15,-21-20-15,21-1 0,-22 0 16,22 1-16,0-1 0,-21 0 0,21-20 16,-21 20-16,0 0 0,21-21 15,0 1-15,0-1 0,0 0 16,0 0 0,21-42 15,0 21-31,0-21 0</inkml:trace>
  <inkml:trace contextRef="#ctx0" brushRef="#br0" timeOffset="35599.9">7789 8954 0,'0'0'0,"21"0"15,1 0-15,-1 0 16,0 0-16,0 0 0,0-22 0,0 22 15,1 0-15,-1-21 0,0 0 16,0 21-16,0-21 0,0 21 16,-21-21-16,0 0 0,22 21 0,-22-22 15,0 1-15,0 0 16,-22 0-16,1 21 16,0 0-16,0 0 0,-21 0 15,20 0-15,-20 21 0,0 0 16,-1 0-16,22 1 0,-21-1 0,21 0 0,-22 21 15,22-21-15,0 43 16,21-43-16,-21 21 0,21-20 16,0-1-16,0 0 0,0 0 15,21 0-15,0-21 0,0 0 16,1 21-16,-1-21 0,21 0 0,0 0 16,1 0-16,-1 0 0,0 0 15,1 0-15,20-21 0,-20 0 0,20 21 16,-21-21-16,1 0 0</inkml:trace>
  <inkml:trace contextRef="#ctx0" brushRef="#br0" timeOffset="35856.46">8657 8721 0,'0'0'16,"0"-21"-16,0-1 0,0-20 16,-21 42-16,0 0 0,0 0 15,-1 0-15,1 0 0,0 21 16,0 22-16,0-22 0,0 21 0,-1-21 15,1 22-15,0-1 0,21 0 16,0 1-16,-21-22 0,21 21 0,0-21 16,0 22-16,0-22 0,0 0 0,0 0 15,0 0-15,21 0 0,0-21 16,0 0-16,-21 22 0,43-22 0,-1 0 16,-21 0-16,22 0 0,-1 0 15,0-22-15,1 1 0,-1 0 16,64-21-16,-43 21 0,-20-1 15</inkml:trace>
  <inkml:trace contextRef="#ctx0" brushRef="#br0" timeOffset="36140.33">9419 8361 0,'0'0'0,"0"-169"31,0 147-31,-21 44 16,0-1-16,0 0 15,-1 0-15,1 21 0,0 1 16,0-1-16,0 0 0,21 1 0,-21-1 16,-1 0-16,1 1 0,0-1 15,21 0-15,0 1 0,-21-1 0,21 0 16,-21 1-16,21-22 0,-21 21 16,21 1-16,0-22 15,0 0-15,0 0 0,0 0 0,21-21 31,0 0-31,0-21 16,0 21-16,0-21 0,1 0 0,-1 0 16,0-1-16</inkml:trace>
  <inkml:trace contextRef="#ctx0" brushRef="#br0" timeOffset="36548.75">9525 8678 0,'0'0'0,"-21"22"31,21-1-31,-21 0 0,-1 0 0,22 0 16,0 0-16,-21 1 0,21-1 0,-21 0 16,21 21-16,0-21 0,0 1 15,0-1-15,0 0 0,0 0 16,21 0-16,0-21 0,1 0 16,-1 21-16,0-21 0,0 0 0,0 0 15,0 0-15,1 0 0,-1 0 0,0 0 16,21-21-16,-21 21 0,1-21 15,-1 0-15,0 0 0,0 0 16,0-1-16,-21-20 0,21 0 16,-21-1-16,0 22 0,0-21 15,0 21-15,0 0 0,0-1 0,-21 1 16,0 21-16,0 0 16,0 0-16,0 0 0,-22 0 0,22 0 15,0 21-15,0 1 0,0-1 0,-1 0 16,1 0-16,0 21 0,21-20 15,-21-1-15,21 0 0,0 0 0,0 0 16,0 0-16,0 1 0,21-22 16,0 21-16,0-21 0,22 0 0,-22 0 15,21 0-15,-21 0 0,22 0 16,-1 0-16</inkml:trace>
  <inkml:trace contextRef="#ctx0" brushRef="#br0" timeOffset="36953.9">10075 8805 0,'0'0'0,"0"-21"0,21 0 0,-21 0 0,0 0 16,0 0-16,22-1 0,-1 22 16,0-21-16,0 0 0,0 21 0,0 0 15,1-21-15,-1 21 0,21 0 16,-21 0-16,0 0 0,22 0 0,-22 0 16,0 21-16,21 0 0,-20 0 15,-1 1-15,0-1 0,0 21 16,0-21-16,0 22 0,-21-22 0,0 21 15,0-21-15,0 0 0,22 22 16,-22-22-16,0 0 0,0 0 0,0 0 16,0 1-16,-22-22 31,1 0-15,0-22-1,21 1-15,0 0 0,0 0 16,0 0-16,0 0 15,0-1-15,0-20 0,21 21 16,0 0-16,1-22 0,-22 22 0,21 0 16,0-21-16,0 21 0,-21-1 15,21 1-15,0 21 0,-21-21 0,0 0 16,22 21-16,-22-21 0,0 0 16</inkml:trace>
  <inkml:trace contextRef="#ctx0" brushRef="#br0" timeOffset="37224.44">9229 8488 0,'-64'0'15,"128"0"-15,-170 0 0,85 0 0,-22 0 16,86 0-1,-22 0-15,21-21 0,0 21 16,1-21-16,20 21 0,-20 0 16,20 0-16,1-22 0,-22 22 0,21 0 15,-20 0-15,20 0 0,-20-21 0,-1 21 16,0 0-16,1 0 16,-1 0-16,-21 0 0,0 0 0,0 0 15,-42 0 1,0 21-16</inkml:trace>
  <inkml:trace contextRef="#ctx0" brushRef="#br0" timeOffset="38109.73">1333 10795 0,'0'0'0,"-84"-42"16,63 42-16,-22 0 15,22 0-15,0 0 0,-21 0 0,20 21 16,-20 0-16,21 0 0,-21 22 16,20-22-16,-20 21 0,21 0 0,0 1 15,0 20-15,-1-20 0,22 20 16,0 1-16,0-1 0,0-21 15,0 1-15,0-1 0,22 0 16,-1 1-16,42-1 0,-42-42 16,22 0-16,-1 0 0,0 0 15,1 0-15,20 0 0,1 0 16,-22-21-16,22 0 0,-22 0 0,0-1 16,1 1-16,-22 0 0,0 0 15,0 0-15,-21-22 0,0 22 0,0 0 16,-21 0-16,0 0 0,0 21 15,-22 0-15,-20 0 0,20 0 0,-20 0 16,21 0-16,-22 21 16,22 0-16,-1 0 0,1 0 0,21 22 0,-21-22 15,20 0-15,1 21 16,21-20-16,0-1 0,0 0 16,0 0-16,0 0 0,0 0 15,21-21-15,1 0 16,-1 0-16,21 0 0,-21 0 15,0 0-15</inkml:trace>
  <inkml:trace contextRef="#ctx0" brushRef="#br0" timeOffset="38300.97">1757 11176 0,'0'0'0,"0"-21"16,21 0 46,0 21-46,0-21-16,22 21 0</inkml:trace>
  <inkml:trace contextRef="#ctx0" brushRef="#br0" timeOffset="38628.41">2900 10626 0,'0'-21'0,"0"42"0,0-64 16,0 22-16,21 21 0,0-21 16,21 21-16,-20-21 0,20 21 15,21-21-15,-20 21 0,20 0 0,1-21 16,20 21-16,-20-22 16,21 22-16,-22-21 0,22 21 0,-22 0 15,1-21-15,-1 21 0,-20 0 0,-1 0 16,-21 0-16,0 0 0,0 0 15,-42 0 1,0 0-16</inkml:trace>
  <inkml:trace contextRef="#ctx0" brushRef="#br0" timeOffset="38882.32">3387 10541 0,'0'0'0,"0"21"0,-22 0 16,22 22-16,0-22 0,0 21 0,0-21 16,0 22-16,0-1 0,-21 0 0,21 1 15,0-1-15,0 0 0,0-20 16,0 20-16,0 0 0,0 1 0,0 41 16,0-41-16,0-22 15,0 21-15,0-21 0,21 0 0,-21 1 16,0-1-16,22-21 15,-1 0-15,0 0 0,0 0 16,0 0-16,0-21 0,22 21 0</inkml:trace>
  <inkml:trace contextRef="#ctx0" brushRef="#br0" timeOffset="41812.1">4212 10901 0,'42'-21'0,"-84"42"0,106-63 0,-43 20 16,0 1-16,-21 0 0,21 0 15,-42 21 1,0 0-16,0 0 16,-1 0-16,1 0 0,0 21 15,-21 0-15,21 0 0,-22 1 0,22-1 16,-21 0-16,21 21 0,-22-21 0,22 1 16,0 20-16,0-21 0,21 21 15,0 22-15,0-43 0,0 0 16,0 0-16,0 1 15,21-22-15,0 0 0,0 0 16,0 0-16,1 0 0,20-22 16,-21 22-16,0-21 0,0 0 0,1 0 15,-1 0-15,21 0 0,-21-1 16,0 1-16,22 0 0,-22-21 16,0 21-16,0-1 0,22 1 0,-22-21 15,0 21-15,-21 0 0,21-1 16,0 22-16,-21 22 15,-21-1 1,0 0-16,0 0 0,21 21 16,0-20-16,0-1 0,0 0 15,0 21-15,0-21 0,0 1 0,21 20 16,0-21-16,0 0 0,0 0 16,22 1-16,-22-22 0,21 21 15,1-21-15,-1 0 0,21 0 0,-20 0 0,-1 0 16,0-21-16,22-1 0,-22 22 15,1-21-15,-1 0 0,0 0 16,-21 0-16,22 0 0,-1-1 16,-21 1-16,0 0 0,1-21 0,-1 21 15,-21-1-15,0 1 0,0 0 16,0-21-16,0 21 0,0-1 16,-21 22-16,-1 0 0,1 0 0,0 0 15,-21 0-15,21 0 0,-1 22 16,-20-22-16,21 21 0,-21 0 0,20 0 15,1-21-15,21 21 0,0 0 0,0 1 16,0-1-16,0 0 0,0 0 16,21-21-1,1 0-15,-1 0 0,21 0 16,-21 0-16,0 0 0,22 0 0,-22-21 16,0 21-16,21-21 0,-20 21 15,-1-21-15,0 21 0,21-22 0,-21 22 16,22-21-16,-22 21 0,-21-21 15,21 21-15,-21-21 0,21 21 16,-21 21 0,0 0-1,0 0-15,0 1 16,-21-1-16,21 21 0,-21 0 0,21 1 0,-21-1 16,21 0-16,0 22 0,0-1 15,0-20-15,0 20 0,0 1 16,0-1-16,0 1 0,0-1 0,-21 1 15,21-1-15,0 22 0,0-22 16,0 22-16,0-21 0,0 20 0,0 64 16,0-84-16,-22-1 0,22 1 15,0-1-15,-21 1 0,0-1 16,0 1-16,0-22 0,0 22 0,-1-22 16,-20-21-16,0 22 0,-1-22 0,1 0 15,0 0-15,-1-21 0,1 0 16,-21 0-16,20 0 0,-20-21 0,20-21 15,1 20-15,0-20 0,21-21 0,-22-1 16,22 22-16,-21-43 16,21 22-16,-1-1 0,22-21 0,0-20 15,0 20-15,0-21 0,0 21 0,0-20 16,22 20-16,-1 0 16,0 1-16,21 20 0,1 1 0,-1-1 15,0 1-15,1-1 0,-1 22 0,0-1 0,1 1 16,-1 0-16,21-1 15,-20 22-15,-1-21 0,0 21 0,1 0 16,-1-1-16,0 1 0,-20 0 0,20 21 16,0-21-16,-21 0 0,22 21 15,-1-21-15,-21 21 0,22-22 0,-1 22 0,0-21 16,-21 0-16,22 0 16,-1 0-16,-21 21 0,22-21 0,-22-1 15,0 1-15,0 0 0,0 0 0,-21 0 16,-21 21 15,0 0-31,21 21 16,-21 0-16,0-21 0,21 21 15,-22 0-15,22 1 0,0-1 0,-21-21 16,21 21-16,-21 0 0,21 0 16,0 0-16,-21-21 0,21 22 15,0-1-15,0 0 16,0-42 31,21 21-47,0-21 0,0 21 15,1-22-15,-22 1 0,21 0 0,21 0 16,-21 0-16,0 0 16,1-1-16,-1 1 0,0 21 0,0 0 15,-21-21-15,21 21 0,0 0 16,1 21-1,-1 0-15,0 1 16,0-1-16,-21 0 0,21 0 16,0-21-16,1 21 0,-1 0 0,0-21 15,0 22-15,21-22 0,-20 0 16,20 0-16,21 0 16,-20 0-16,-1 0 0,0 0 0,1 0 15,-1 0-15,0 0 0,22-22 16,-22 1-16,1 21 0,-22-21 15,0 0-15,0 0 0,0 0 0,0-1 16,1 1-16,-22 0 0,0 0 16,0-21-16,0 20 0,0 1 0,-22-21 15,1 21-15,0 0 0,0 21 16,0 0-16,0 0 0,-1 0 16,-20 0-16,21 21 0,-21 0 0,-1 0 15,22 0-15,0 0 0,0 1 16,-22 41-16,43-42 0,-21 22 15,21-22-15,0 0 0,0 0 16,0 0-16,0 0 0,21 1 16,1-22-16,-1 0 15,0 0-15,0 0 0,0 0 16,22 0-16,-22 0 0,0-22 16,0 22-16,21-21 0,-20 21 0,-1-21 15,0 0-15,21 0 0,-21 0 16,1-1-16,-1 1 0,0-21 0,0 21 15,0 0-15,-21-1 0,0 1 0,21 21 16,-21-21-16,0 42 16,-21 0-1,0 1-15,21-1 0,-21 0 16,21 0-16,0 0 0,0 0 16,0 1-16,0-1 0,0 0 0,21-21 15,0 21-15,0-21 0,1 0 16,-1 21-16,0-21 0,0 0 0,0 0 15,0 0-15,1 0 0,-1 0 16,0 0-16,0 0 0,21-21 0,-20 0 16,-1 21-16,0-21 15,0 0-15,-21-1 0,0 1 0,0 0 16,21 0-16,-21-21 0,0 20 16,0 1-16,0 0 0,0 0 0,0 0 15,0 42 16,0 0-31,-21 0 0,21 0 0,0 1 16,0-1-16,-21 0 0,21 0 0,0 0 16,0 0-16,0 1 15,0-1-15,0 0 0,0 0 0,0 0 16,0 0-16,21-42 47,-21 0-32,21 0-15,-21 0 0,21 0 16,1-1-16,-22 1 0,21 0 0,0 0 16,0 0-16,-21 0 0,21-1 15,0 1-15,1 0 0,-1 21 16,0-21-16,0 21 0,0 0 16,0 0-16,1 0 15,-22 21-15,21 0 0,-21 0 16,21 1-16,-21-1 0,0 0 15,0 0-15,0 0 0,21-21 16,-21 21-16,21 1 0,0-1 16,1 0-16,-1-21 15,0 21-15,0-21 0,0 0 16,0 0-16,1 0 16,-1 0-16,0 0 0,-21-21 15,21 0-15,0 21 0,0-21 0,1-1 16,-1 1-16,0 0 0,0 0 15,0-21-15,0 20 0,22-41 16,-1-1-16,-21 43 16,0 0-16,1 0 0,-1 0 15,0 21-15,-21 21 16,0 0 0,0 0-16,0 0 0,0 1 15,0-1-15,0 0 0,0 0 0,0 21 16,0-20-16,21-1 0,0 21 15,43 0 1,-64-20-16,21-22 0,0 0 0,0 0 16,0 0-16,22 0 0,-22 0 15,0 0-15,0 0 0,22 0 0,-22 0 16,21 0-16,-21 0 0,22-22 16,-22 1-16,0 21 0,0-21 15,21 0-15,-20 0 0,-1-22 0,0 22 16,-21-21-16,21 21 0,-21-22 0,21 22 15,-21-21-15,0 21 0,0 0 16,0-1-16,-21 22 16,0 0-16,-21 22 0,20-1 15,-20 0-15,21 0 0,0 21 16,0-20-16,-1 20 0,22-21 0,0 0 16,0 0-16,0 22 0,0-22 15,0 0-15,22-21 0,-1 21 0,0 0 16,21-21-16,-21 0 0,22 22 0,-22-22 15,21 0-15,-21 0 0,22 0 16,-1 0-16,-21 0 0,22 0 0,-22-22 16,0 22-16,0-21 0,0 21 15,0-21-15,1 21 0,-1-21 16,-21 0-16</inkml:trace>
  <inkml:trace contextRef="#ctx0" brushRef="#br0" timeOffset="42621.77">974 12764 0,'0'0'0,"-22"0"0,1 0 16,0 0-16,21 21 15,0 0-15,0 0 0,0 21 16,0-20-16,0 20 0,21-21 0,0 0 16,1 22-16,20-22 0,-21 0 15,21-21-15,1 21 0,-1-21 16,22 0-16,-22 0 0,21 0 15,-20-21-15,20 0 0,-20 21 16,20-43-16,-21 22 0,1 0 0,-1 0 16,0-21-16,-20 20 0,-1 1 15,0-21-15,0-22 0,-21 43 16,0 0-16,0 0 0,0 0 16,-21 21-16,0 0 15,0 0-15,-1 21 16,1 0-16,0 0 0,0 22 0,0-1 15,0 0-15,21 22 0,-22-22 16,1 0-16,0 1 0,21-1 0,-21 0 16,0 1-16,21-1 0,0 0 15,-21 1-15,21-22 0,-22 21 16,22-21-16,0 1 0,0-1 16,0 0-16,0 0 0,0 0 15,0 0-15,0-42 31</inkml:trace>
  <inkml:trace contextRef="#ctx0" brushRef="#br0" timeOffset="42852.76">995 13335 0,'0'0'0,"21"0"16,0 0-16,0 0 0,0 0 16,1 0-16,-1 0 0,0 0 15,0 0-15,0 0 0,22 0 16,-22 0-16,21-21 0,-21 21 0,0 0 16,22-21-16,-22 21 0,0 0 15,0-21-15,0 21 0,1-22 16,-1 1-16,0 21 0,0-21 0</inkml:trace>
  <inkml:trace contextRef="#ctx0" brushRef="#br0" timeOffset="43039.91">1714 13208 0,'0'0'0,"0"21"0,22-21 47,-1 0-31,0 0-16,0 0 15,0-21-15,0 21 16</inkml:trace>
  <inkml:trace contextRef="#ctx0" brushRef="#br0" timeOffset="43536.8">3323 12848 0,'0'-42'16,"0"21"-16,0 0 15,-21-1-15,0 22 16,0 0-16,-1 0 15,1 22-15,0-22 16,0 21-16,21 0 0,-21 21 16,0-21-16,-1 22 0,22-1 0,-21 0 15,0 1-15,0 41 0,21-41 16,0-1-16,0 0 0,0 1 16,0-22-16,0 42 15,21-41-15,-21-1 0,42 0 0,-20-21 16,20 0-16,-21 0 0,43 0 0,-22 0 15,0 0-15,22 0 0,-22 0 16,22-21-16,-22 0 0,21-1 0,-20 1 16,-1 0-16,0-21 0,1 21 15,-1-22-15,0 22 0</inkml:trace>
  <inkml:trace contextRef="#ctx0" brushRef="#br0" timeOffset="43788.55">4085 12637 0,'0'-43'0,"0"86"0,0-107 0,0 43 0,0 0 15,0 42 1,0 0 0,-21 0-16,21 0 0,-21 22 15,0-1-15,21 0 0,0 1 16,0 20-16,-22 22 16,22-43-16,0 1 0,0-1 0,0 0 0,0-21 15,0 22-15,0-22 0,0 0 16,0 0-16,0 0 0,0 1 15,0-1-15,22-21 0,-1 0 0,-21 21 16,21-21-16,0 0 0,0 0 16,0 0-16,1 0 0,20-21 0,-21 21 15,21-21-15,1-1 0,-1 1 0</inkml:trace>
  <inkml:trace contextRef="#ctx0" brushRef="#br0" timeOffset="44900.79">4720 12891 0,'0'0'0,"21"-22"0,-21 1 0,0-21 15,0 0-15,0 20 16,-21 22-16,0-21 0,0 21 16,0 0-16,-1 0 0,-20 0 15,21 21-15,-21 1 0,20-1 0,-20 0 16,21 21-16,-21-21 0,20 22 0,1-22 16,0 21-16,0 1 0,0-22 15,21 21-15,0 22 16,0-43-16,0 0 0,0 0 0,0 0 15,0 0-15,0 1 0,21-22 16,0 0-16,0 0 0,0 0 16,1 0-16,-1 0 0,0 0 0,0-22 15,0 1-15,22 0 0,-22 21 16,0-21-16,0 0 0,0-22 16,0 22-16,1 0 0,-1-21 0,0-1 15,0 22-15,-21-21 0,21 0 16,0-22-16,-21 43 0,22 0 15,-22 42 1,0 0 0,0 0-16,0 0 0,-22 22 15,22-22-15,0 21 0,0-21 0,0 1 16,0 20-16,0-21 0,0 0 16,0 0-16,22 22 15,-1-22-15,21-21 0,-21 21 0,0-21 16,1 0-16,20 0 0,-21 0 15,21 0-15,-20 0 0,20 0 0,-21-21 16,0 0-16,22 0 0,-22-1 0,21 1 16,-21 0-16,0 0 0,43-43 15,-22 43-15,-21-21 0,1 0 16,-1-1-16,0 22 0,0-21 16,0 21-16,-21-1 0,0 1 0,0 0 15,-21 21 1,0 21-16,0 0 0,0 1 15,21-1-15,-22 21 0,22-21 0,-21 0 16,21 22-16,0-22 16,0 21-16,0-21 0,0 1 0,0-1 15,21 0-15,1 21 0,-1-21 16,0-21 0,-21 22-16,0-44 46,-21 22-46,0 0 16,-1-21-16,22 0 0,-21 21 16,0 0-16,0 0 0,0 21 31,21 0-31,0 1 16,0-1-1,21-21-15,0 21 16,0-21-16,0 0 0,1 0 0,20 0 15,-21 0-15,21 0 0,1-21 16,-1 21-16,0-21 0,1 21 0,-1-22 16,0 1-16,1 0 0,-1 0 15,-21 0-15,22 0 0,-1-1 0,-21-20 16,21 21-16,-20-21 0,-1 20 16,0-20-16,0 21 0,-21 0 15,21 0-15,-21-1 0,0-20 16,-21 42-16,0 0 15,0 21-15,0 0 16,-1 1-16,22-1 0,0 0 0,0 0 16,0 0-16,0 22 0,0-22 15,0 0-15,0 0 0,0 0 0,0 0 16,0 1-16,22-1 0,-22 0 16,21 0-16,-21 0 0,0 0 15,0 1 1,-21-22-16,-1 0 15,1 0 1,0 0-16,21-22 16,0 1-16</inkml:trace>
  <inkml:trace contextRef="#ctx0" brushRef="#br0" timeOffset="45244.71">7070 12531 0,'0'0'0,"0"-21"0,-22-22 16,22 22-1,-21 0-15,0 21 0,0 21 31,21 0-15,-21 0-16,21 1 0,-21 20 0,21-21 16,-22 21-16,22 1 0,0-1 15,0 0-15,0 1 0,-21-22 0,21 21 16,-21 1-16,21-22 0,0 0 16,-21 0-16,21 0 0,-21 0 0,21 1 15,-21-22 1,21-22-1,0 1 1</inkml:trace>
  <inkml:trace contextRef="#ctx0" brushRef="#br0" timeOffset="45713.21">6435 12488 0,'0'0'0,"0"-21"0,-22 0 16,22 0-16,0 0 0,0 0 0,22-1 15,-1 1-15,0 0 0,0 21 0,21-21 16,1 21-16,-1 0 16,22 0-16,-22 0 0,21 0 0,1 0 15,-22 0-15,22 42 0,-1-21 0,-20 1 16,-1 20-16,21 0 0,-20 1 16,-1-22-16,-21 42 0,22-20 0,-22-1 15,0 0-15,0 1 0,0-1 16,0 0-16,1 22 15,-22-43-15,0 21 0,0-21 0,0 1 16,-22-22 15,1-22-31,21 1 16,-21 0-16,21 0 0,0 0 0,0-22 16,0 22-16,0-21 0,0 0 0,0-1 15,21 1-15,0 0 0,-21-1 16,22 1-16,-1-22 0,0 22 0,0 0 15,21-1-15,-20 1 0,-1 21 16,0 0-16,0 0 0,0-1 0,0 1 16,1 21-16,-1 0 0,0 0 0,0 0 15,0 0 1,-21 21-16,21 1 16,-21-1-16,0 0 15,0 0-15,22 0 0,-22 0 0,0 22 16</inkml:trace>
  <inkml:trace contextRef="#ctx0" brushRef="#br0" timeOffset="47168.77">8170 12742 0,'21'0'16,"-42"0"-16,64 0 0,-22 0 0,0-21 16,0 21-16,0-21 0,0 0 0,1 0 15,-1 21-15,0-21 0,0-1 16,-21-20-16,0 21 0,0 0 15,0-43-15,0 43 0,0 0 0,0 0 16,0 0-16,0-1 16,-21 22-16,0 0 0,0 0 0,-1 0 15,-20 0-15,21 0 0,-21 22 0,-1-1 16,1 0-16,0 0 0,-1 0 16,-20 22-16,20-22 0,1 21 0,21 0 15,-21-20-15,20 20 0,1 0 16,21 1-16,0-22 0,0 21 0,0-21 15,0 22-15,21-22 0,43 0 16,-43 0-16,21-21 0,-20 0 16,20 0-16,-21 0 0,21 0 15,-20 0-15,20-21 0,-21 0 0,21 0 16,-20-1-16,-1 1 0,21 0 16,-21-21-16,0 21 0,1-22 0,-1 22 15,21-64-15,-42 64 16,0-21-16,21 21 0,-21-22 0,0 22 15,21 0-15,-21 0 0,0 42 32,0 0-32,-21 0 15,21 1-15,0 20 0,-21-21 16,21 0-16,0 0 0,0 1 16,0-1-16,0 21 0,0-21 15,21 0-15,0 1 0,-21-1 16,22-21-16,-1 0 0,0 0 15,0 0-15,0 0 0,0 0 0,1-21 16,-1 21-16,21-43 16,-21 22-16,-21 0 0,21 21 0,22-42 15,-43 20-15,0 1 16,21-21-16,0 21 0,-21 0 0,0-1 16,0 1-16,0 42 31,0 1-31,0-1 15,0 0-15,0 0 0,-21 0 16,21 0-16,-21 1 0,21-1 16,0 0-16,0 0 0,0 0 15,0 0-15,0 1 16,0-44 15,0 1-31,0 0 16,0 0-16,21 0 0,0 0 15,0-1-15,0 1 16,1 0-16,-1 0 0,0-21 0,42-1 16,-41 22-16,20-21 0,-21 21 15,21 21-15,-20-22 0,-1 22 16,0 0-16,0 0 0,-21 22 16,21-1-16,-21 0 15,0 0-15,0 0 0,0 0 0,0 1 16,0-1-16,0 0 0,0 0 0,0 0 15,0 0-15,0 1 16,0-1 0,0-42 15,0-1-31,21 1 16,1 0-1,-1 0-15,0 0 0,0 0 0,21-1 16,-20 1-16,-1 0 0,21-21 15,-21 21-15,0-1 0,1 1 16,20 0-16,-21 0 0,0 0 0,0 21 16,1 0-16,-22 21 15,0 0-15,0 0 16,0 0-16,0 1 0,0-1 0,0 21 16,0-21-16,0 0 0,0 1 15,0-1-15,0 0 0,0 0 0,21 0 16,0 0-16,0-21 15,0 22-15,0-1 0,1-21 16,-1 0-16,21 0 0,-21 0 0,22 0 16,-22 0-16,21 0 0,-21 0 15,22 0-15,-22 0 0,21-21 0,-21 21 16,0-22-16,22 1 0,-22 21 0,21-21 16,-21 0-16,1 0 0,-1 0 15,0-1-15,0-20 0,0 21 16,0 0-16,-21-43 0,0 43 15,0 0-15,0 0 0,-21 21 16,0 21-16,0 0 16,0 0-16,0 0 15,-1 1-15,1 20 0,0-21 0,21 0 16,-21 0-16,21 1 0,0-1 0,0 0 16,0 0-16,0 0 0,21 0 15,0-21-15,0 0 0,1 22 0,-1-22 16,0 0-16,0 0 0,21 0 15,1 0-15,-22 0 0,0 0 16,0 0-16,0 0 0,1-22 0,-1 22 16,-21-21-16,0 0 15,0 0-15</inkml:trace>
  <inkml:trace contextRef="#ctx0" brushRef="#br0" timeOffset="48093.71">1672 14923 0,'-42'21'16,"21"-21"-16,-1 0 16,1 0-16,-21 0 0,21-21 15,0 21-15,-22-22 0,22 1 0,0 0 16,-21 21-16,20-42 0,1 21 16,21-1-16,0-20 0,0 21 15,0-21-15,0-1 0,0 1 16,21 0-16,1-1 0,-1 1 15,21 0-15,-21 20 0,64-41 16,-64 63-16,21 0 0,1 0 16,-22 0-16,0 0 0,21 21 0,-20 21 15,-22-20-15,0 20 0,0 21 16,0-20-16,0-1 0,0 22 0,-64 41 16,22-62-16,21 20 15,-22-20-15,1-1 0,0 21 0,-1-20 16,22-1-16,0 0 0,0 1 15,21-22-15,0 0 0,0 0 16,0 0-16,21 1 0,0-22 16,0 0-16,0 0 0,22 0 0,-22-22 15,21 1-15,1 0 0,-22 0 16,21 0-16,-21-22 0,22 22 0,-22-21 16,0 21-16,0-22 15,0 22-15,-21-21 0,0 21 0,0-43 16,0 43-16,-42 0 15,21 21-15,0 0 0,-22 0 0,22 0 16,-21 0-16,-1 21 0,22-21 16,-21 21-16,21 0 0,0 1 0,-1-1 15,1 0-15,21 0 16,0 0-16,0 0 0,0 1 0,0-1 16,21 0-16,1-21 15,-1 0-15,21 0 0,-21 0 16,22 0-16</inkml:trace>
  <inkml:trace contextRef="#ctx0" brushRef="#br0" timeOffset="48256.76">2286 14796 0,'0'0'16,"42"-22"-16,-21 1 0,-21 0 16,22 21 30,-1 0-46,0 0 0,0 0 16,21 0-16,1 0 0,-1 0 0</inkml:trace>
  <inkml:trace contextRef="#ctx0" brushRef="#br0" timeOffset="48656.09">4085 14372 0,'0'0'16,"-42"-21"-16,21 0 0,-43-21 0,43 20 15,0 1-15,0 0 0,21 0 16,21 21-1,0 0 1,21 42-16,-21-21 0,22 22 0,-22-1 16,21 22-16,1-22 0,-22 21 15,21-20-15,0 20 0,1-20 16,-1-1-16,0 0 0,-20 1 0,41 20 16,-42-21-16,0-20 15,-21-1-15,0 0 0,0 0 0,0 0 16,0-42 31,0-21-47,22 21 0,-1-1 15,-21-20-15</inkml:trace>
  <inkml:trace contextRef="#ctx0" brushRef="#br0" timeOffset="48919.94">4762 14266 0,'22'-21'16,"-44"42"-16,44-84 0,-1 21 15,-21 20-15,0 1 0,-21 21 16,-1 0-16,1 0 0,-63 43 16,41-1-16,1 0 0,-22 1 15,1-1-15,21 21 0,-22-20 16,22 20-16,-1 1 0,1-22 0,-43 64 16,43-64-16,0 1 15,-1-1-15,22 0 0,-21 1 16,21-1-16,21-21 0,0 0 0,0 0 15,0 1-15,21-22 16,21 0-16,-21 0 16,1 0-16,20-22 0,0 1 15,-21 0-15,22 0 0,-1-21 0,0 20 16,22 1-16</inkml:trace>
  <inkml:trace contextRef="#ctx0" brushRef="#br0" timeOffset="49213.08">4699 14626 0,'0'0'16,"42"-21"-16,-21 21 0,1 0 0,-22 21 15,0 0 1,0 22-16,0-22 0,0 21 16,0 1-16,-22-1 0,22 0 0,-21 22 15,0-1-15,21 1 0,0-1 16,-21 22-16,0 0 0,0-1 16,21 1-16,0 0 0,-22-1 0,1 1 15,0 21-15,0-22 0,21 22 16,-21-21-16,0 0 0,-1-1 0,1 1 15,21-22-15,0 1 0,-21-1 0,21-20 16,-21 20-16,21-42 0,0 22 16,0-22-16,0 0 0,0-63 15,0 21-15,0-1 16,21-62 0,-21 20-16,21 22 0,-21-106 15,21 63-15,1 0 0,-1 1 0</inkml:trace>
  <inkml:trace contextRef="#ctx0" brushRef="#br0" timeOffset="49536.5">4635 15431 0,'0'0'16,"0"-85"-16,0 0 0,0 22 0,0-1 16,0 1-16,0 20 0,0 1 0,0-43 15,22 43-15,-22 21 0,21-21 16,0 20-16,0-20 0,0 21 16,0-21-16,1 20 0,-1-20 0,42 0 15,-20 21-15,-1 21 16,-21 0-16,0 0 0,22 0 0,-22 0 15,0 21-15,0 0 0,0 0 16,-21 0-16,0 0 0,0 22 16,0-22-16,0 0 0,0 21 0,0-20 15,0-1-15,-21 0 0,0 0 16,0 0-16,-22 0 0,22 1 16,0-1-16,0-21 0,0 21 0,0-21 15,42 0 32,0 0-47,0 0 0,0 0 0,0-21 16,1 0-16,-1-1 0,42 1 15,-20 0-15</inkml:trace>
  <inkml:trace contextRef="#ctx0" brushRef="#br0" timeOffset="50732">5609 14605 0,'0'0'0,"64"-42"0,-22 21 0,0-1 16,1 1-16,-1 21 0,-21-21 0,0 21 15,-21-21-15,-21 21 32,0 0-32,0 21 0,-22 0 15,22 0-15,0 1 0,0-1 16,0 0-16,0 0 0,-1 21 16,1-20-16,0-1 0,21 21 0,-21-21 15,21 0-15,0 1 0,0-1 16,0 0-16,0 0 0,0 0 15,0 0 1,21-21-16,0 0 16,0 0-16,1-21 0,-1 21 0,0-21 15,21 0-15,-21 0 0,22 0 16,-22-1-16,0 1 0,0-21 0,0 21 16,1 0-16,-1-22 0,0 22 15,-21 0-15,0 0 0,21 21 0,-21-21 16,21 21-16,-21 21 15,0 0-15,0 0 16,0 0-16,0 0 0,0 1 0,0-1 16,0 21-16,0 0 0,0-20 15,0-1-15,0 0 0,21 0 16,1 0-16,-1-21 0,0 21 0,0-21 16,21 0-16,-20 0 0,20 0 0,-21 0 15,21 0-15,1 0 0,-22 0 16,21 0-16,1-21 0,-1 21 0,-21-21 15,21 0-15,43-21 16,-64-1-16,22 22 0,-22-21 16,0-1-16,0 1 0,0 0 0,-21-22 15,0 1-15,0 20 0,0-20 16,0 21-16,0-1 0,0 1 0,0-43 16,-21 64-16,21 0 0,-21 21 15,0 0-15,0 0 16,-1 0-16,1 21 0,0 0 15,21 0-15,0 22 0,-21-1 0,21 0 16,0 1-16,0-1 0,0 0 16,0 22-16,0-22 0,0 1 0,0-1 15,21 0-15,-21-21 16,21 22-16,0-22 0,1 21 0,-1-21 0,0-21 16,21 22-16,-21-1 0,1-21 0,20 0 15,0 0 1,1 0-16,-22 0 0,21 0 0,22-43 15,-22 22-15,0 0 0,-21 0 16,1-21-16,-1 20 0,0-20 0,0 0 16,0-1-16,0 1 0,1-21 0,-22 20 15,0 1-15,0 0 0,21-1 16,-21 1-16,0 0 0,0 20 0,0 1 16,0 0-16,0 0 0,0 0 0,0 42 31,-21 0-31,21 0 15,0 22-15,0-22 0,-22 21 0,22 0 16,0 1-16,0-1 0,-21 0 16,21 1-16,0-1 0,0-21 0,0 22 15,0-1-15,-21-21 0,21 0 0,0 0 16,0 1-16,0-1 0,0 0 16,0-42 15,0 0-16,21-1-15,0 1 0,1 0 0,-22-21 16,21 21-16,0-22 0,0 22 16,0 0-16,0 0 0,22-22 15,-22 22-15,0 21 16,-21 21-16,21 1 16,-21-1-16,0 21 0,0-21 0,0 22 15,21-22-15,-21 0 0,22 21 0,-22-21 16,21 1-16,0-1 0,-21 0 15,21 0-15,0-21 0,0 21 0,1-21 16,20 0-16,0 0 0,-21 0 16,22 0-16,-22 0 0,21-21 15,-21 21-15,1-21 0,-1 0 0,21 0 16,-21 21-16,0-22 0,1-20 16,-1 21-16,-21 0 0,0-22 15,21 22-15,-21 0 0,0-21 0,0 21 16,0-22-16,-21 22 0,0 0 15,-1 0-15</inkml:trace>
  <inkml:trace contextRef="#ctx0" brushRef="#br0" timeOffset="50988.86">6667 14330 0,'0'0'0,"-21"0"0,0 0 0,0 0 15,42 0 17,0 0-32,0 0 0,22-21 0,-1 21 15,0-21-15,22 21 0,-22-22 16,22 22-16,-22-21 0,22 21 0,-22 0 16,0-21-16,1 21 0,-1 0 0,0 0 15,-21-21-15,22 21 0,-22 0 16,0 0-16,0 0 0,0 0 15,1 0-15</inkml:trace>
  <inkml:trace contextRef="#ctx0" brushRef="#br0" timeOffset="51260.69">8467 14478 0,'0'0'16,"21"0"-16,0 0 0,0 0 0,0 0 125</inkml:trace>
  <inkml:trace contextRef="#ctx0" brushRef="#br1" timeOffset="65025.85">0 4763 0,'0'0'0,"0"-64"0,0 1 0,0-1 15,0-21-15,0-20 0,0 83 0,0-41 16,0 42-16,0 0 0</inkml:trace>
  <inkml:trace contextRef="#ctx0" brushRef="#br1" timeOffset="66889.48">825 2053 0,'-21'0'31,"21"21"-31,0 1 78,0-1-62,0 0-16,0 0 15,0 0-15,21-21 0,-21 21 16,22 1-16,-22-1 0,21 0 16,-21 0-1,0 0-15,0 0 16,0 1-16,21-22 16,-21 21-16,21-21 15,-21 21-15,21-21 16,0 0-16,1 0 15,-1 0-15,0-21 0,0 21 0,21-21 16,22-1-16,-22 1 0,43 0 16,-22 0-16,22 0 0,0 0 0,-1-1 15,1-20-15,0 21 0,-1-21 16,1 20-16,0-20 0,-1 21 16,1-21-16,0 20 0,-1-20 0,1 21 15,-21 0-15,20 0 16,-41-1-16,20 1 0,-21 0 0,1 0 15,-1 21-15,0-21 0,-20 21 16,-1 0-16,0-21 0,0-1 16,0 22-1,-21-21-15,-21 21 78,0 0-78,0 0 16,0 0-16,-1 0 0,1 21 16</inkml:trace>
  <inkml:trace contextRef="#ctx0" brushRef="#br1" timeOffset="68392.86">571 3429 0,'0'0'0,"-21"0"31,0-21-15,21 42 30,21-21-30,-21 21-16,21 0 0,-21 1 16,0-1-16,0 0 0,0 0 0,22 21 15,-22-20-15,0-1 16,0 0-16,21 0 0,-21 0 0,0 0 16,0 1-16,0-1 0,0 0 15,0 0-15,0 0 16,21-21-16,-21 21 0,21-21 15,0 0 1,0 0-16,1 0 16,-1 0-16,0 0 0,0-21 15,0 21-15,22-21 0,-22 0 0,21 0 16,0 0-16,22-1 0,-22 1 16,43-21-16,-22 0 0,22-1 15,0 1-15,-1 0 0,1-1 16,0 1-16,-1 0 0,-20-1 0,-1 1 15,-20 0-15,20 20 0,-20-20 16,-1 21-16,-21 21 0,0-21 0,22 0 16,-22 21-16,0-22 15,0 22-15,-21-21 32,-21 21 46,21 21-78,-21-21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30:13.3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762 0,'22'0'16,"-1"0"15,-42-21 110,-1 21-141,1 0 16,0 0-16,0 0 15,0 0-15,0 0 0,-1 0 16,1 0-16,-21 0 0,21 0 15,0 0-15,-1 0 0,1 0 0,-21 21 16,21 0-16,-22-21 0,22 21 16,0 1-16,-21-1 0,21 0 15,-1 0-15,1 0 0,0 0 16,0 1-16,0-1 0,21 0 0,0 0 16,-21 0-16,21 0 0,-22 1 15,22-1-15,0 21 0,0-21 0,0 0 16,0 1-16,-21-1 0,21 0 15,0 0-15,0 0 0,0 0 16,0 1-16,0-1 16,0 0-16,0 0 0,0 0 0,0 0 15,0 1-15,0-1 16,0 0-16,21-21 0,-21 21 16,22 0-16,-1-21 0,0 21 15,0-21-15,0 0 0,0 22 16,1-22-16,-1 0 0,21 0 0,-21 0 15,22 0-15,-22 0 0,21 0 16,0 0-16,-20 0 0,20 0 0,0 0 16,1 0-16,-22-22 0,21 1 15,0 21-15,-20 0 0,-1-21 0,0 21 16,0 0-16,0 0 0,0-21 0,1 21 16,-22-21-1,0 0 63</inkml:trace>
  <inkml:trace contextRef="#ctx0" brushRef="#br0" timeOffset="765.46">3852 931 0,'0'0'16,"0"-21"-16,21 21 0,-21-21 16,0 0-16,0 0 15,0 0-15,0-1 16,0 1 0,0 0-1,-21 21-15,0-21 16,0 21-16,0 0 0,0 0 15,-1 0-15,1 0 0,-21 21 16,21 0-16,-22-21 0,22 21 0,-21 1 16,0-1-16,20 0 0,-20 0 15,21 0-15,-21 0 0,20 22 0,1-22 16,0 0-16,0 0 0,0-21 16,21 21-16,-21 1 0,21-1 15,0 0-15,0 0 16,21-21-16,0 0 15,0 0-15,0 0 0,0 21 16,1-21-16,20 0 0,-21 0 0,21 0 16,-20 0-16,20 0 0,-21 0 15,21 0-15,1 0 0,-1 0 0,-21 0 16,22 21-16,-1-21 16,0 0-16,-21 0 0,1 22 0,-1-22 15,0 0-15,0 21 0,-21 0 16,21 0-16,-21 0 15,0 0-15,0 1 16,-21-1-16,0 0 0,0-21 16,-22 21-16,22 0 0,-21-21 15,0 21-15,-1-21 0,1 22 16,0-22-16,-1 0 0,1 21 0,0-21 16,-1 0-16,22 0 0,-21 0 15,-1 0-15,22 0 0,0 0 0,0 0 16,0 0-16,0 0 0,-1 0 15,1 0 1,42-21 31,1-1-47,-1 22 0,21-42 16</inkml:trace>
  <inkml:trace contextRef="#ctx0" brushRef="#br0" timeOffset="1476.78">5122 804 0,'0'-21'16,"0"0"-1,0 0-15,0 0 16,-21 21 0,0 0-16,0 0 15,0 0-15,-1 0 0,1 0 16,0 0-16,0 0 0,-21 0 0,20 21 15,-20 0-15,21-21 0,0 21 16,-22 0-16,22 1 0,0-1 0,-42 42 16,41-42-16,1 1 15,21-1-15,0 0 0,-21-21 16,21 21-16,0 0 0,0 0 16,21-21-16,0 0 15,1 22-15,-1-22 0,21 0 0,-21 0 16,22 0-16,-22 0 0,21 0 15,0 21-15,-20-21 0,20 0 0,0 0 16,-21 0-16,22 0 0,-22 0 16,0 0-16,0 21 0,0-21 15,22 0-15,-22 21 0,0-21 16,-21 21-16,0 0 16,0 1-16,0-1 15,-21 0-15,0 0 16,0-21-16,-1 21 0,1-21 0,0 21 15,-21-21-15,21 22 0,-1-22 16,-20 0-16,21 21 0,-21-21 0,-1 0 16,22 0-16,-21 21 0,21-21 0,-22 0 15,22 0-15,-21 0 0,21 0 16,-22 0-16,22 0 0,0 0 0,0 0 16,0 0-16,-1 0 0,1 0 15,21-21 48,21 0-63</inkml:trace>
  <inkml:trace contextRef="#ctx0" brushRef="#br0" timeOffset="2377.44">7006 677 0,'21'0'62,"0"0"-46,1-21-16,-1 21 0,0 0 16,0-21-16,0 0 15,0 21-15,-21-21 0,22 0 16,-22-1-16,0 1 0,0 0 15,0 0 1,0 0-16,-22 21 0,1 0 0,0-21 16,0 21-16,-21 0 0,20 0 15,-20 0-15,21 0 0,-43 21 16,22 0-16,0-21 0,21 21 16,-22 0-16,22 0 0,-21 1 0,21-1 15,-1 0-15,1 0 0,0 0 16,21 0-16,-21 1 0,21-1 0,0 0 15,21 0-15,0 0 0,0 0 16,1 1-16,-1-22 0,42 42 16,-20-21-16,-1 0 15,0 0-15,1-21 0,-22 22 16,63 20-16,-62-21 0,20 0 16,-21 0-16,21 1 0,-20-1 15,-1 21-15,0-21 16,-21 0-16,0 1 0,0-1 0,-21 0 15,-22 21 1,1-21-16,21-21 0,-43 22 0,22-22 0,0 21 16,-1-21-16,-20 0 15,21 0-15,-1 0 0,1 0 0,0 0 16,-1 0-16,1 0 0,21 0 0,0-21 16,-22-1-16,22 22 0,0-21 15,0 0-15,21 0 0,0 0 0,-21 0 16,21-22-16,0 22 0,0 0 15,0 0-15,0 0 0,21-1 16,0 22-16,0 0 16,0-21-16,0 21 0,1-21 0,-1 21 15,0-21-15,0 21 16,21 0-16</inkml:trace>
  <inkml:trace contextRef="#ctx0" brushRef="#br0" timeOffset="2809.76">7408 1058 0,'21'0'16,"1"0"-1,-1-21 1,0 0-16,0 0 15,0 0-15,-21 0 0,21-1 16,-21 1-16,0 0 0,22 0 0,-22 0 16,21 0-16,-21-1 15,0 1-15,0 0 0,0 0 16,-21 21-16,-1 0 16,1 0-16,0 0 0,0 21 15,0 0-15,0 0 0,-1 1 0,1-1 16,0 21-16,21-21 0,-21 22 15,21-1-15,-21-21 0,21 21 16,-21-20-16,21 41 0,0-42 16,0 0-16,0 1 0,0-1 15,0 0-15,0 0 0,21-21 16,0 21-16,0-21 0,0 0 16,0 21-16,1-21 0,-1 0 0,21 0 15,-21 0-15,0 0 0,1-21 16,-1 21-16,21-21 0,-21 0 0,0 0 15</inkml:trace>
  <inkml:trace contextRef="#ctx0" brushRef="#br0" timeOffset="3130.25">8022 318 0,'-42'169'31,"21"-127"-31,21 1 16,0-1-16,0 0 0,-22 1 0,1-1 16,21 21-16,-21 1 0,21-22 15,-21 22-15,0-22 0,21 0 0,-21 1 16,21-1-16,-22 0 0,1 1 0,21-22 15,0 0-15,0 0 0,0 0 16,0 1-16,0-1 16,0-42 15,21-1-31,1 1 0</inkml:trace>
  <inkml:trace contextRef="#ctx0" brushRef="#br0" timeOffset="3708.77">8149 974 0,'0'0'0,"21"0"47,0 0-47,1-21 15,-1 21-15,-21-22 16,21 1-16,0 21 0,-21-21 16,0 0-16,0 0 15,0 0-15,0-1 0,-21 22 32,0 0-32,0 0 15,-1 22-15,1-1 16,0 0-16,0 0 0,0 0 0,0 0 15,-1 22-15,1-22 0,21 42 16,-21-41-16,21-1 16,0 0-16,0 0 0,0 0 0,0 0 15,0 1-15,21-1 16,-21 0-16,21-21 0,1 0 0,-1 0 16,0 21-16,0-21 0,0 0 15,0 0-15,1 0 0,-1 0 0,0 0 16,0 0-16,0 0 0,0 0 0,1-21 15,-1 0-15,0 21 0,0-21 16,0-1-16,0 22 0</inkml:trace>
  <inkml:trace contextRef="#ctx0" brushRef="#br0" timeOffset="4013.16">8721 741 0,'0'0'0,"-22"0"31,1 0-31,0 0 0,0 0 16,0 21-16,0 0 15,-1 0-15,22 1 0,-21-1 0,0 21 16,21-21-16,-21 0 0,21 22 16,0-22-16,0 0 0,0 21 0,-21-20 15,21-1-15,0 0 0,0 0 0,0 0 16,0 0-16,0 1 0,0-1 15,21-21-15,0 0 16,0 0-16,0 0 16,1 0-16,-1 0 0,0 0 0,0 0 15,21 0-15,-20-21 0,20-1 0,0 1 16,1 0-16,-22 0 0,21 0 16</inkml:trace>
  <inkml:trace contextRef="#ctx0" brushRef="#br0" timeOffset="4336.05">9271 466 0,'0'-21'0,"0"42"0,0-64 0,0 22 15,-21 21 1,0 0 0,-1 0-16,1 21 15,21 1-15,-21 20 0,21-21 16,0 21-16,-21-20 0,0 20 0,21 0 15,-21 1-15,21-1 0,0 0 16,-22 1-16,1-1 0,21 0 0,-21-21 16,21 22-16,0-1 0,0-21 15,0 0-15,0 1 0,0 20 16,0-21-16,0 0 0,0 0 16,0 1-1,21-22-15,0 0 16,1 0-1,-1 0-15,-21-22 16,21 1-16,0 21 0,0-21 0</inkml:trace>
  <inkml:trace contextRef="#ctx0" brushRef="#br0" timeOffset="4572.12">8953 826 0,'0'0'0,"22"0"15,-1-22-15,0 22 16,0 0-16,0 0 0,0-21 16,22 21-16,-22 0 0,21 0 0,-21-21 15,1 21-15,20 0 0,-21 0 0,0 0 16,0-21-16,1 21 0,-1 0 15,0 0-15</inkml:trace>
  <inkml:trace contextRef="#ctx0" brushRef="#br0" timeOffset="5052.59">9483 741 0,'0'21'0,"-22"43"16,22-43-16,-21 21 15,21-21-15,-21 0 0,21 1 0,-21 20 16,21-21-16,0 0 0,0 0 16,0 1-16,0-1 0,0 0 15,0 0-15,0 0 16,21-21-16,0 0 0,0 0 15,1 0-15,-1 0 0,0 0 0,0 0 16,21 0-16,-20 0 0,20 0 16,-21-21-16,21 21 0,-20-21 0,20 0 15,-21 0-15,0 21 0,0-43 0,1 22 16,-22 0-16,0-21 0,0 20 16,0-20-16,0 21 0,0-21 0,0 20 15,-22 1-15,1 0 0,0 0 16,0 0-16,0 21 0,0 0 0,-1 0 15,-41 0-15,42 0 16,0 0-16,-22 0 0,22 0 16,0 21-16,0 0 0,0 0 15,21 0-15,-22-21 0,22 22 16,0-1-16,0 0 0,0 0 16,22-21-1,-1 0-15,0 0 0,0 0 16,0 0-16,0 0 0</inkml:trace>
  <inkml:trace contextRef="#ctx0" brushRef="#br0" timeOffset="5578.09">10139 762 0,'0'0'0,"0"-21"16,0 0-1,21 21-15,0-21 16,0 21 0,0 0-16,1 0 0,-1 0 15,0 0-15,0 21 16,0-21-16,0 21 0,1 0 16,-22 0-16,21 0 0,0 22 0,-21-22 15,21 0-15,-21 21 0,0-20 16,0-1-16,0 21 0,0-21 0,0 0 15,0 1-15,0-1 0,0 0 16,0 0-16,0 0 0,0 0 16,-21-21-1,0 0-15,0 0 16,21-21 0,0 0-1,0 0-15,0 0 0,0-22 16,0 22-16,0 0 15,21-21-15,0-1 0,0 22 0,-21-21 16,21 21-16,0-22 0,1 22 0,-1 0 16,0 0-16,0 0 0,0 0 15,0 21-15,1-22 0,-1 22 0,0 0 16,0-21-16,0 21 16,-42 0 30,0 0-46,0 0 16</inkml:trace>
  <inkml:trace contextRef="#ctx0" brushRef="#br0" timeOffset="6685.64">1990 1969 0,'-22'0'0,"44"0"0,-65 0 16,22 0 0,42 0 62,0 0-78,1 0 0,-1 0 15,0 0-15,0 0 0,21 0 16,-20 0-16,20 0 0,0 0 0,22 0 16,-22 0-16,22 0 0,-1-22 0,1 22 15,20-21-15,-20 21 0,-1 0 16,1 0-16,20-21 0,-20 21 15,-1 0-15,1 0 0,-1 0 16,22 0-16,0-21 0,-22 21 0,22 0 16,21 0-16,-22 0 0,1 0 15,0-21-15,-22 21 0,22 0 0,-22 0 16,22 0-16,-21 0 0,-1-21 16,1 21-16,-1 0 0,-21 0 0,1 0 15,20 0-15,-20 0 0,-22 0 16,21 0-16,-21 0 0,0 0 0,1-22 15,-1 22-15,0 0 0</inkml:trace>
  <inkml:trace contextRef="#ctx0" brushRef="#br0" timeOffset="7684.21">6498 1757 0,'-21'0'16,"42"0"-16,-63 0 0,21 0 15,-1 0 1,1 0-16,0 0 16,0 0-16,0 0 15,0 0 1,42 0 46,0 0-62,0 0 16,0 0-16,0 0 16,1 0-16,20 0 0,-21 0 15,0 0-15,22 0 0,-22 0 0,21 0 16,0 0-16,1 0 0,-1 0 0,22 0 15,-22 0-15,0 0 0,64 0 16,-42 0-16,-22-21 0,21 21 16,-20 0-16,20 0 0,43 0 15,-42 0-15,20 0 0,-20 0 16,-1 0-16,22 0 0,0 0 16,63-21-16,-85 21 0,22 0 15,-22 0-15,1 0 0,-1 0 0,22-22 16,-43 22-16,22 0 15,-1 0-15,1 0 0,-1-21 0,1 21 16,-1-21-16,1 21 0,-1 0 16,22-21-16,-21 21 0,-1 0 0,1 0 15,20-21-15,-20 21 0,-1 0 0,1 0 16,-1 0-16,1-21 0,-1 21 16,-20 0-16,20 0 0,-21 0 0,1 0 15,-1 0-15,0 0 0,-20-22 16,20 22-16,-21 0 0,0 0 0,0 0 15,1 0 1,-44 0 62,22-21-78,-21 21 16</inkml:trace>
  <inkml:trace contextRef="#ctx0" brushRef="#br0" timeOffset="7835.8">10075 1545 0,'-21'0'16,"0"0"-1,0 0-15,0 0 16,-1 0 15,1 0-31</inkml:trace>
  <inkml:trace contextRef="#ctx0" brushRef="#br0" timeOffset="17603.91">741 2667 0,'21'0'47,"0"0"-47,-21-21 0,21 0 16,0 21-16,-21-21 15,22-1-15,-1 22 16,-21-21-16,0 0 0,21 21 16,-21-21-16,0 0 15,-21 21 1,0 0-16,-1 0 16,1 0-16,0 0 0,0 0 0,-21 21 15,20 0-15,1 0 16,-21 22-16,0-22 0,20 21 0,-20 0 15,21-20-15,-21 20 0,20 0 16,1 1-16,-21-1 0,42 0 0,-21-21 16,21 22-16,0-1 0,0-21 15,0 22-15,0-22 0,0 0 16,0 21-16,21-21 0,0 1 0,21-1 16,-20-21-16,-1 0 15,0 0-15,0 0 0,21 0 0,-20 0 16,20 0-16,-21 0 0,21 0 15,-20 0-15,-1-21 0,0-1 16,21 1-16,-21 0 0,22 0 16,-22 0-16,21 0 15</inkml:trace>
  <inkml:trace contextRef="#ctx0" brushRef="#br0" timeOffset="18125.21">1249 2836 0,'0'0'0,"0"-21"15,0 0-15,0 0 16,-21 21-16,-1 0 16,1 0-16,0 0 15,0 0-15,0 0 0,0 0 16,21 21-16,-22-21 0,1 21 16,0 0-16,0 1 0,21-1 0,-21 0 15,0 0-15,21 0 0,0 22 16,-22-22-16,22 0 0,-21 0 15,21 0-15,0 0 0,0 1 0,0-1 16,0 0-16,21-21 16,1 0-1,-1 0-15,0 0 0,0-21 16,0 21-16,0-21 0,1-1 16,-1 22-16,0-21 0,0 0 15,-21-21-15,21 21 0,-21-1 16,21 1-16,-21-21 0,0 21 15,0-22-15,0 22 0,0 0 16,0 0-16,22 21 0,-22-21 0,0 42 31,0 0-15,0 0-16,0 0 0,0 22 16,0-22-16,0 0 0,0 0 0,0 0 15,0 22-15,0-22 0,0 0 16,0 0-16,0 0 15,0 1-15,21-22 16,0 0 15,0 0-31,-21-22 0,21 1 16,0 0-16</inkml:trace>
  <inkml:trace contextRef="#ctx0" brushRef="#br0" timeOffset="18668.81">1841 2752 0,'0'0'0,"0"-21"31,-21 21 16,0 0-47,0 0 0,0 0 16,0 0-16,-1 21 0,1-21 15,0 21-15,0 0 0,0-21 0,0 21 16,-1 0-16,22 1 16,-21-22-16,21 21 0,0 0 15,0 0 1,21-21-16,1 0 15,-1 0-15,0 0 16,0 21-16,0-21 0,0 0 0,1 0 16,-1 0-16,0 0 0,0 0 15,0 0-15,0 21 0,1 1 16,-1-22-16,-21 21 16,0 0-16,0 0 15,-21 0-15,-1 0 16,1-21-16,-21 0 0,21 0 0,0 22 15,-22-22-15,22 21 0,-21-21 16,21 0-16,-1 0 0,1 0 0,-21 0 16,21 0-1,0 0-15,-1 0 0,22-21 32,0-1-32,22 1 15,-1 0-15,21 21 16</inkml:trace>
  <inkml:trace contextRef="#ctx0" brushRef="#br0" timeOffset="19077.75">2476 2752 0,'0'0'16,"0"-21"-16,0-1 15,0 1-15,0 0 16,0 0 0,-21 21-16,0 0 0,0 0 15,0 0 1,0 0-16,-22 42 0,22-21 15,0 1-15,0-1 0,0 21 0,-1-21 16,1 0-16,0 22 0,0-22 16,0 0-16,0 21 0,21-20 15,-22-1-15,22 0 0,0 0 16,0 0-16,0 0 0,22-21 16,-1 22-16,0-22 0,0 0 15,21 0-15,-20 0 0,20 0 16,-21 0-16,21 0 0,1 0 15,-1-22-15,0 22 0,1-21 0,-1 0 16</inkml:trace>
  <inkml:trace contextRef="#ctx0" brushRef="#br0" timeOffset="19594.29">2942 2752 0,'0'-21'16,"-42"21"-1,21 0-15,-1 0 16,1 0-16,0 0 16,0 0-16,0 0 0,21 21 15,-21-21-15,-1 21 0,1 0 0,21 0 16,0 0-16,-21 1 0,0-1 16,21 0-16,-21 0 0,21 0 15,0 0-15,0 1 0,0-1 0,0 0 16,0 0-16,0 0 0,0 0 15,21-21 1,0 0-16,0 0 0,0 0 16,1 0-16,-1 0 15,0-21-15,0 21 0,0-21 0,0 0 16,-21 0-16,22 21 0,-1-21 16,0-22-16,0 22 0,0 0 0,-21 0 15,0 0-15,0-1 0,21 1 0,-21 0 16,0 0-16,0 42 47,0 0-47,-21 0 0,21 1 15,0-1-15,0 21 0,-21-21 16,21 0-16,0 1 0,-21-1 0,21 0 16,0 0-16,0 0 0,0 0 15,21-21 1,0 0-16,0 0 0,1 0 15,-1 0-15,0 0 16,21 0-16,-21 0 0,1-21 16,-1 21-16</inkml:trace>
  <inkml:trace contextRef="#ctx0" brushRef="#br0" timeOffset="20393.47">3746 2709 0,'0'0'0,"-21"-42"32,0 42-32,0 0 0,0 0 0,0 0 15,-1 0-15,1 0 0,0 0 16,0 0-16,0 21 0,0 0 16,-1 1-16,-20-1 0,21 0 15,21 0-15,-21 0 0,0 0 0,-1 1 16,22-1-16,-21 21 0,21-21 0,0 0 15,0 1-15,0-1 0,0 0 16,0 0-16,0 0 0,21-21 16,1 21-16,-1-21 15,0 0-15,0 0 0,0 0 0,0 0 16,1 0-16,-1-21 0,0 0 16,0 21-16,21-21 0,-20 0 0,-1 0 15,0-1-15,0 1 0,0 0 0,0-21 16,1 21-16,-1-22 0,0 1 15,0 0-15,0-1 0,-21 1 16,21 0-16,1 20 0,-22-20 16,0 0-16,0 21 0,0-1 0,0 1 15,0 0-15,0 0 16,0 42 0,0 0-1,0 0-15,-22 1 0,22-1 16,-21 21-16,21 0 0,0-20 0,0 20 15,0 0-15,0 1 0,-21-22 16,21 21-16,0-21 0,0 22 0,0-22 16,-21 0-16,21 0 0,0 0 0,0 0 15,0 1-15,0-1 16,21 0-16,0-21 0,0 0 16,1 0-16,-1 0 15,0 0-15,0 0 0,0 0 16,0 0-16,1-21 0,-1 21 15,-21-21-15,21-1 0,0 22 16,-21-21-16,0 0 0,21 0 0,0 0 16,-21 0-16,22-1 0,-22 1 15,0 0-15,0 0 0,0 0 16,0 42 15,0 0-31,0 0 16,0 0-16,0 1 0,0-1 0,0 0 15,0 0-15,0 0 16,0 0-16,0 1 16,21-22 15,0 0-31,-21-22 0,21 1 16</inkml:trace>
  <inkml:trace contextRef="#ctx0" brushRef="#br0" timeOffset="20596.77">4297 2519 0,'-21'-21'16,"21"0"-16,-22 21 16,22 21 15,0 0-16,0 0 1,0 0 0</inkml:trace>
  <inkml:trace contextRef="#ctx0" brushRef="#br0" timeOffset="21168.35">4699 2688 0,'-64'43'16,"64"-22"0,0 0-16,-21 0 15,21 0-15,0 0 16,0 1-16,0-1 0,0 0 15,-21 0-15,21 0 0,0 0 16,0 1 0,-21-22-16,21 21 15,-21-21 1,21-21 0,0-1-1,0 1-15,0 0 16,0 0-16,0 0 0,0 0 0,0-1 15,21 1-15,0-21 0,0 21 16,0 0-16,1-1 0,-1-20 16,21 21-16,-21 0 0,22 21 0,-22-21 15,21 21-15,-21 0 0,22 0 16,-22 0-16,42 0 16,-42 21-16,22-21 0,-22 42 0,0-21 15,0 0-15,0 1 0,-21 20 0,0-21 16,0 0-16,0 0 0,0 1 0,0-1 15,0 0-15,0 0 0,-21 0 16,0 0-16,0-21 0,0 22 16,0-1-16,-1-21 0,1 0 0,21 21 15,-21-21-15,21-21 32,21 0-32,0-1 15,1 1-15,-1 21 16</inkml:trace>
  <inkml:trace contextRef="#ctx0" brushRef="#br0" timeOffset="22099.66">5673 2667 0,'0'0'0,"0"-21"0,0 0 0,0 0 15,-22 21 1,1 0-16,0 0 0,0 0 15,0 0-15,0 0 0,-1 0 0,1 21 16,0 0-16,0 0 0,21 0 16,-21 0-16,0 1 0,-1-1 0,22 0 15,0 0-15,-21 0 0,21 0 16,-21 1-16,21-1 0,0 0 0,0 0 16,0 0-16,0 0 15,21-21 1,0 0-16,1 0 0,-1 0 0,0 0 15,0 0-15,0-21 0,0 21 16,1-21-16,-1 0 16,0 0-16,-21-22 0,21 22 15,-21 0-15,21 0 0,0 0 16,-21 0-16,0-1 0,0 1 16,0 42 46,0 1-62,-21-22 0,21 21 0,0 0 16,0 21-16,-21-21 0,21 22 15,0-22-15,-21 21 0,21 1 16,0-1-16,0 21 0,0-20 0,0 20 16,0 64-16,0-63 0,0-1 15,0 1-15,0-1 0,0 1 16,0 20-16,0-20 0,0-1 0,21 22 15,-21 0-15,21-22 0,0 22 0,-21-22 16,0 1-16,22 21 0,-22-22 16,21 1-16,0 63 0,-21-85 15,0 21-15,21 1 0,-21-22 16,21 22-16,-21-22 0,0 0 16,0-20-16,0 20 0,0-21 0,0 0 15,-21-21 1,0 0-16,0-21 0,0 0 15,-1 0-15,1 0 0,-21-22 16,21 1-16,-22 0 0,1-22 0,0 22 16,-1-22-16,1 1 0,21 20 0,-21-20 15,20-22-15,1 22 0,0-22 16,0 22-16,21-22 0,0 0 0,0 22 16,0-22-16,0 22 0,0-22 15,0 21-15,21-20 0,0 20 16,0 1-16,1-22 0,-1 22 0,0-1 15,0 22-15,21-22 0,-20 22 16,-1 21-16,0-22 0,0 22 0,0 0 16,0 0-16,1 0 0,-22 0 15,21 21 1,-21-22-16,-21 22 78</inkml:trace>
  <inkml:trace contextRef="#ctx0" brushRef="#br0" timeOffset="22920.82">7154 2498 0,'0'0'0,"21"0"0,1 0 0,-1 0 16,0 0-16,0-21 15,0 21-15,0-22 0,1 1 16,-1 0-16,0 21 0,0-21 16,-21 0-16,21 21 0,-21-21 0,0-1 15,0 1-15,0 0 0,0 0 16,-21 0-1,0 21-15,0-21 0,0 21 0,-1 0 0,1 0 16,-21 0-16,21 0 0,-22 21 16,1 0-16,0-21 0,21 21 15,-22 0-15,22 0 0,-21 1 0,21-1 16,-1 0-16,22 0 0,0 21 16,0-20-16,0-1 0,0 0 0,0 0 15,22 0-15,20 0 16,-21 1-16,0-1 0,22-21 0,-22 21 15,21 0-15,-21 0 0,22-21 0,-22 21 16,21 1-16,-21-1 0,0-21 16,1 21-16,-22 0 0,0 0 15,0 0-15,0 1 16,-22-1-16,1-21 0,0 0 16,-21 21-16,21 0 0,-22-21 15,1 0-15,0 0 0,-1 0 16,1 0-16,0 0 0,-1 0 0,22 0 15,-21 0-15,21-21 0,-1 21 0,1-21 16,0 0-16,0 21 0,21-22 16,0 1-16,0 0 0,0 0 15,0 0-15,0 0 16,21-1-16,0 1 16,0 21-16,1 0 0,-1-21 0,21 21 15,-21-21-15,0 21 0,22 0 16</inkml:trace>
  <inkml:trace contextRef="#ctx0" brushRef="#br0" timeOffset="23228.8">7853 2244 0,'21'0'0,"-42"0"0,63-21 15,-42-1-15,0 1 16,-21 21-1,0 0-15,0 21 16,-1 1-16,22-1 16,0 0-16,-21 0 0,0 21 0,0-20 15,21 20-15,0-21 0,-21 21 16,0 1-16,-1-1 0,22 0 0,-21 1 16,0-1-16,21 0 0,0-20 15,-21 20-15,21-21 0,-21 21 0,21-20 16,0-1-16,0 0 0,0 0 15,21-21 1,0 0 0,0-21-16,-21 0 0,21 21 0</inkml:trace>
  <inkml:trace contextRef="#ctx0" brushRef="#br0" timeOffset="24100.05">7535 2646 0,'0'0'0,"-21"0"0,0 0 0,0 0 16,42 0 15,0 0-31,0 0 16,0 0-16,22 0 0,-22 0 15,21-21-15,1 21 0,-22-21 16,63-1-16,-62 22 15,20 0-15,0-21 0,-21 21 0,1 0 16,-1 0-16,0-21 0,-21 42 31,0 0-15,0 1-16,0-1 0,0 0 16,0 0-16,0 0 0,0 0 15,0 1-15,0-1 0,0 0 0,0 0 16,0 0-1,21 0-15,0-21 0,0 0 16,1 0-16,-1 0 0,0 0 16,0 0-16,0 0 0,0 0 15,1-21-15,-1 0 0,0 21 0,0-21 16,0 0-16,0 21 0,1-21 0,-22-1 16,0 1-16,21 0 0,-21 0 15,21-21-15,-21 20 0,0 1 16,0 0-16,0 0 0,0 0 15,0 42 17,0 0-17,0 0-15,0 0 0,0 1 16,0-1-16,-21 0 0,21 21 16,0-21-16,-21 22 0,21-22 15,0 21-15,0 1 0,0-22 0,0 21 16,0 0-16,0 1 0,0-1 15,0 0-15,0 22 0,0-22 0,0 22 16,-22-1-16,22-20 0,-21 20 0,21 1 16,0-22-16,-21 21 0,21-20 15,-21-1-15,0 0 0,21 1 0,0-1 16,-21 0-16,-1-20 0,22 20 0,-21-21 16,0 0-16,0 22 0,0-22 15,0 0-15,-1-21 16,1 0-16,0 0 0,-21 0 0,21 0 15,-1 0-15,1-21 0,0 0 0,0-1 16,-21 1-16,20-21 0,1 0 16,0-1-16,0 1 0,0 0 0,0-22 15,21 22-15,0-22 0,0 1 0,0 20 16,0 1-16,0-21 0,21 20 16,0 1-16,0 21 0,21-43 15,1 22-15,-22 21 0,21 0 16,-21-1-16,22 1 0,-22 0 0,21 0 15,1 0-15,-22 0 0,0-1 0,21 22 16,-21-21-16,1 0 0,-1 0 16,0 21-16,0-21 0</inkml:trace>
  <inkml:trace contextRef="#ctx0" brushRef="#br0" timeOffset="24412.83">8869 2201 0,'-21'-42'15,"-1"42"-15,1 0 16,0 0-16,0 21 16,21 0-16,0 1 15,-21-1-15,0 0 0,21 21 0,0-21 16,-22 22-16,1-1 0,21 0 15,-21 1-15,0-1 0,21 0 0,0 1 16,0-22-16,0 0 0,-21 21 16,21-20-16,0-1 0,0 0 15,0 0-15,0-42 47,21 21-47,0-21 0</inkml:trace>
  <inkml:trace contextRef="#ctx0" brushRef="#br0" timeOffset="24796.45">8826 2582 0,'22'0'15,"-1"0"1,0 0-16,0 0 15,0 0-15,0-21 0,1 21 16,-1-21-16,0 21 0,0-21 0,0 0 16,0 0-1,-21-1-15,22 22 0,-22-21 16,0 0-16,-43 21 16,22 0-1,0 0-15,0 21 0,0 0 0,-22 1 16,22-1-16,0 0 0,0 0 0,0 0 15,21 0-15,0 22 0,-22-22 16,22 0-16,0 0 0,0 0 16,0 1-16,0-1 0,22 0 15,-1-21-15,0 0 0,0 0 16,0 0-16,0 0 0,1 0 16,-1 0-16,0 0 0,21 0 0,-21 0 15,-21-21-15,22 0 0,-1 21 16,0-22-16</inkml:trace>
  <inkml:trace contextRef="#ctx0" brushRef="#br0" timeOffset="26159.96">10731 2244 0,'22'0'31,"-1"0"-15,0 0-16,-21-21 15,21 21-15,0-22 16,0 22-16,-21-21 0,22 0 16,-1 21-16,-21-21 0,21 21 15,-21-21-15,0 0 0,0-1 16,0 1-16,0 0 16,0 0-1,-21 21-15,0 0 16,-1 0-16,-20 0 0,21 0 0,-21 0 15,20 21-15,-20-21 0,21 21 16,-21-21-16,20 21 0,1 1 0,0-1 16,21 0-1,0 0-15,0 0 16,0 0-16,21-21 0,0 22 0,1-22 16,-1 21-16,0 0 0,21-21 15,-21 21-15,22-21 0,-22 21 16,0 0-16,21-21 0,-20 22 0,-1-1 15,0 0-15,0 0 0,0 0 16,-21 0-16,0 1 0,0-1 16,0 0-16,0 0 0,0 0 15,-42 0-15,21-21 0,-22 22 0,1-1 16,0-21-16,-22 21 0,22-21 16,0 0-16,-22 0 0,22 0 0,-1 0 15,1 0-15,0 0 0,-1 0 16,22 0-16,-21 0 0,21-21 0,0 0 15,-1 21-15,1-22 0,21-20 16,-21 21-16,21 0 0,0-22 0,0 22 16,0 0-16,0 0 0,0 0 15,21 21-15,-21-21 0,21-1 16,1 22-16,-1 0 0,21-21 0,-21 21 16,0 0-16,22-21 0,-22 21 15,21-21-15,-21 21 0</inkml:trace>
  <inkml:trace contextRef="#ctx0" brushRef="#br0" timeOffset="26716.28">11303 1905 0,'0'0'0,"-21"-21"15,0 0 1,-1 21-16,1 0 0,21 21 15,0 0-15,-21 0 0,21 0 16,-21 1-16,21 20 0,0-21 16,0 21-16,0 1 0,-21-22 0,21 21 15,0 1-15,0-1 0,0 0 16,0 1-16,0-1 0,0-21 0,0 21 16,0 1-16,0-22 0,0 0 0,0 0 15,0 0-15,0 1 0,0-1 16,0-42 31,-21 21-47,21-22 0,0 1 0,0 0 15,0 0-15,0 0 0,0 0 16,0-22-16,21 22 0,-21 0 0,21-21 16,0 20-16,21 1 0,1-21 15,-1 21-15,-21 21 0,22-21 16,-1-1-16,-21 22 0,0 0 0,22 0 15,-22 0-15,0 0 0,0 22 16,0-1-16,-21 0 0,0 0 0,21 0 16,-21 0-16,0 1 0,0-1 15,0 21-15,0-21 0,0 0 16,0 1-16,-21-1 0,21 0 0,-21 0 16,21 0-16,-21 0 0,0-21 15,21 22 1,0-44 31</inkml:trace>
  <inkml:trace contextRef="#ctx0" brushRef="#br0" timeOffset="27144.74">11832 2371 0,'-21'0'31,"42"0"1,0 0-32,0-21 0,22 21 15,-22-22-15,0 22 0,21-21 16,-20 0-16,-1 21 0,0-21 15,0 21-15,21-42 0,-42 20 16,-21 22 0,0 0-1,-21 0-15,21 0 0,-22 0 0,22 0 16,-21 22-16,21-1 0,-22-21 16,22 21-16,-21 0 0,21 0 15,-1 0-15,1 1 0,0-1 0,21 21 16,0-21-16,0 0 0,0 1 0,0-1 15,0 21-15,0-21 0,0 0 16,0 1-16,21-22 0,0 21 0,1-21 16,-1 0-16,0 0 15,0 0-15,0 0 0,22 0 16,-22 0-16,0 0 0,0-21 0,0-1 16,0 22-16</inkml:trace>
  <inkml:trace contextRef="#ctx0" brushRef="#br0" timeOffset="27568.71">12382 2350 0,'22'0'47,"-1"0"-32,0 0-15,0-22 0,0 22 16,0-21-16,1 21 16,-1-21-16,0 0 15,-21 0-15,0 0 16,0-1 0,-21 22-16,0 0 15,-1 0-15,1 0 0,0 0 16,21 22-16,-21-1 0,0-21 15,0 21-15,-1 0 0,1 0 0,0 0 16,0 22-16,21-22 0,0 0 16,-21 0-16,21 0 0,0 1 0,0-1 15,0 0-15,0 21 0,21-21 16,0-21-16,0 0 16,0 0-16,1 0 0,-1 0 0,0 0 15,0 0-15,21 0 0,-20-21 16,-1 21-16,21-21 0,-21 0 0,0 0 15,1 0-15,20-1 0</inkml:trace>
  <inkml:trace contextRef="#ctx0" brushRef="#br0" timeOffset="27868.66">13166 1799 0,'0'0'0,"0"-21"0,-22 21 31,1 0-31,0 0 0,0 21 16,0 0-16,0 22 0,21-22 0,-22 0 16,1 21-16,21 1 0,-21-1 15,0-21-15,21 22 0,-21-1 0,0 0 16,21-21-16,0 22 0,0-22 16,-22 21-16,22 1 0,0-22 15,0 0-15,0 21 0,0-21 0,0 1 16,0-1-16,0 0 15,22 0-15,-1-21 0,0 0 16,0 0-16,0 0 0,22 0 16,-22 0-16,0 0 0,0-21 15,0 0-15,0 0 0,1 21 0</inkml:trace>
  <inkml:trace contextRef="#ctx0" brushRef="#br0" timeOffset="28136.47">12869 2096 0,'0'0'0,"-21"0"16,42 0-16,0 0 15,1 0-15,20 0 0,43 0 16,-43-22-16,0 22 0,1 0 15,-1 0-15,0 0 0,1-21 0,-1 21 16,-21 0-16,21 0 0,1 0 16,-22 0-16,0 0 0,0 0 15</inkml:trace>
  <inkml:trace contextRef="#ctx0" brushRef="#br0" timeOffset="30009.54">825 3620 0,'-21'0'0,"42"0"0,-63 0 16,42 21-1,-21-21-15,42 0 63,0 0-63,0 0 0,1 0 15,-1 0-15,0 0 0,0 0 16,21 21-16,-20-21 0,-1 0 0,0 0 16,21 0-16,-21 0 15,22 0-15,-22 0 0,21 0 0,1 0 16,-1 0-16,0 0 0,-21 0 15,22 0-15,-1 0 0,0 0 0,1 0 0,-1 0 16,0 0-16,1 0 0,-1 0 16,0 0-16,1 0 0,20 0 15,-20 0-15,-1 0 16,0 0-16,1 0 0,20 0 0,-21 0 16,22 0-16,-1 0 0,1 0 15,-1 0-15,1 0 0,-1 0 0,1 0 16,-1 0-16,1-21 0,-1 21 15,1 0-15,-1 0 0,-20 0 0,20 0 16,1 0-16,-1-21 0,1 21 0,-1 0 16,1 0-16,-1 0 0,22 0 15,-22-22-15,22 22 0,-21 0 16,-1 0-16,22 0 0,-22 0 0,1 0 16,-1 0-16,1-21 0,-1 21 15,1 0-15,-1 0 0,22 0 0,-22 0 16,22 0-16,0 0 0,-22 0 15,22 0-15,0 0 0,-1 0 0,64 0 16,-63 0-16,-21 0 0,20 0 16,1 0-16,0 0 0,-1 0 15,1 0-15,0 0 0,-1 0 0,86-21 16,-86 21-16,1 0 16,0 0-16,-22 0 0,22 0 0,21 0 15,-22 0-15,1 0 0,0 0 16,20 0-16,-20-21 0,0 21 15,84 0-15,-84 0 0,-1-21 16,1 21-16,0 0 0,21 0 0,-22-21 16,1 21-16,21 0 0,-22-22 15,1 22-15,0 0 0,-1 0 0,1 0 16,0 0-16,-1-21 0,1 21 16,-21 0-16,20 0 0,1 0 15,0-21-15,-1 21 0,86 0 16,-86-21-16,-20 21 0,-1 0 0,22 0 15,-22-21-15,22 21 0,-21 0 16,20 0-16,1 0 0,-22 0 0,22-21 0,-21 21 16,-1 0-16,22 0 15,-22 0-15,1 0 0,-1-22 0,1 22 16,-1 0-16,-20 0 0,20 0 0,1 0 16,-1-21-16,22 21 0,-22 0 15,1 0-15,20 0 0,-20 0 0,21-21 16,-22 21-16,22 0 0,-22 0 15,1 0-15,-1 0 0,1 0 0,-1-21 16,1 21-16,-1 0 0,1 0 0,-1 0 16,1 0-16,-1 0 0,22 0 15,-22-21-15,1 21 0,21 0 16,-22 0-16,1 0 0,-1 0 0,-21 0 16,22 0-16,-1 0 0,1 0 15,-22 0-15,22 0 0,-22 0 0,22 0 16,-22 0-16,21 0 0,-20 0 15,20 0-15,-20 0 0,-1 0 0,0 0 16,1-21-16,-22 21 0,21 0 0,-21 0 16,0 0-16,1 0 0,-1 0 15,0 0 17,-42 0 77,0 0-109,-1 0 0</inkml:trace>
  <inkml:trace contextRef="#ctx0" brushRef="#br1" timeOffset="59577.01">1333 4826 0,'0'-21'31,"22"0"-15,-22 0-1,21 21-15,0-22 16,0 22-16,-21-21 0,21 21 16,0-21-16,1 21 0,-22-21 15,0 0 16,-22 21-15,-20 0-16,21 0 0,0 0 0,0 21 16,-22-21-16,22 21 0,-21 0 15,21 0-15,-1 1 0,1-1 16,0 0-16,0 0 0,0 0 16,21 0-16,0 1 0,0-1 15,-21 0-15,21 0 0,0 0 16,0 0-16,0 1 0,21-22 15,0 21-15,0 0 0,21 0 16,-20 0-16,-1-21 16,21 21-16,-21 1 0,0-22 0,22 21 15,-22 0-15,0-21 0,21 42 16,-20-21-16,-22 1 0,0-1 16,0 0-16,0 0 0,0 0 15,-43 0-15,22 1 0,0-1 16,-21 0-16,-1 0 0,1-21 0,0 21 15,20-21-15,-20 0 16,21 0-16,0 0 0,0 0 0,-1 0 16,1 0-16,0 0 0,0 0 15,0-21-15,0 21 0,21-21 0,0 0 16,-22 0-16,22-1 16,-21 22-16,21-21 0,0 0 15,0 0 1,21 21-1,1 0-15,-1 0 0,0 0 16</inkml:trace>
  <inkml:trace contextRef="#ctx0" brushRef="#br1" timeOffset="60396.67">1799 5101 0,'0'0'16,"21"0"-16,-21 21 15,0 1 1,0-1-16,0 0 16,0 0-16,0 0 0,-21-21 0,21 21 15,0 1-15,-21-1 0,21 0 16,0 0-16,0 0 0,0 0 15,21-21-15,0 0 16,0 0-16,1 0 16,-1 0-16,0 0 0,0 0 0,0-21 15,0 0-15,1 21 16,-1-21-16,0 0 0,-21 0 0,0-1 16,21 1-16,-21 0 0,21 0 15,-21 0-15,0 0 0,0-1 0,0 1 16,0 0-16,21 0 15,-21 0 1,0 42 15,0 0-31,0 0 16,0 0-16,0 1 0,0-1 0,0 0 16,0 21-16,0-21 0,-21 22 15,21-22-15,0 21 0,0 1 0,0-22 16,0 21-16,0 22 0,0-22 15,0 21-15,0-20 0,0 20 16,0 1-16,0-22 0,0 22 16,0-1-16,0 1 0,0 41 15,0-62-15,0 20 0,0 1 16,0-22-16,0 22 0,0-1 0,0-21 16,0 22-16,0-22 0,0 1 0,0-1 15,0 0-15,0 1 0,0-1 16,0-21-16,0 21 0,0-20 0,-21-1 15,0 0-15,0 0 0,0 0 16,-1-21-16,1 0 0,0 0 0,0 0 16,0 0-16,0 0 0,-1 0 15,-20-21-15,21 0 0,-21 0 0,20-22 16,-20 1-16,0 0 0,21-1 16,-22-20-16,22 21 0,0-22 15,0 1-15,0-1 0,21 22 16,-22-22-16,22 22 0,0-22 0,0 22 15,22 0-15,-1-1 0,0 1 16,0 0-16,0 21 0,0-22 0,1 1 16,-1 0-16,0 20 0,21-20 15,-21 0-15,1 21 0,20-22 0,-21 1 16,0 21-16,22-22 0,-22 22 16,21-21-16,-21 21 0</inkml:trace>
  <inkml:trace contextRef="#ctx0" brushRef="#br1" timeOffset="60949.64">2413 5101 0,'-21'0'31,"21"21"-31,-21-21 0,21 22 15,0-1-15,0 0 0,0 0 16,0 0-16,0 0 0,0 1 16,0-1-16,0 0 0,0 0 15,0 0-15,0 0 16,-22-21-16,22 22 0,0-1 0,0 0 16,-21-21 15,0-21-16,21 0 1,0-1-16,0 1 0,0 0 16,0 0-16,0 0 0,21 0 15,0-1-15,1 1 0,-1 0 0,0-21 16,0 21-16,0-1 0,22 1 16,-22 0-16,21 0 0,0 0 15,1 0-15,-22 21 0,21 0 16,-21 0-16,22 0 0,-22 0 0,0 0 15,0 0-15,0 21 0,1 0 16,-22 0-16,0 43 16,0-43-16,0 21 0,0-21 0,0 0 15,0 1-15,0-1 0,0 21 16,0-21-16,-22 0 0,1 1 16,21-1-1</inkml:trace>
  <inkml:trace contextRef="#ctx0" brushRef="#br1" timeOffset="61264.86">3217 4741 0,'0'0'0,"0"43"0,-21-22 0,21 21 16,0 1-16,0-1 0,0 0 0,-21 43 15,21-43-15,-21 1 0,21-22 16,-21 21-16,21-21 0,0 22 15,0-22-15,0 0 0,0 0 0,0 0 16,0 0-16,0 1 16,0-44 31</inkml:trace>
  <inkml:trace contextRef="#ctx0" brushRef="#br1" timeOffset="61520.45">3048 5144 0,'21'0'31,"0"0"-31,0 0 15,1 0-15,-1 0 16,0-22-16,0 22 0,0 0 0,0-21 16,1 21-16,-1 0 0,0 0 15,0-21-15</inkml:trace>
  <inkml:trace contextRef="#ctx0" brushRef="#br1" timeOffset="62169.91">3873 5228 0,'0'0'0,"22"-21"0,-22 0 0,0 0 16,0 0-16,0-1 16,0 1-16,0 0 0,0 0 0,0 0 15,0 0-15,0-1 0,0 1 16,-22 0-16,1 21 0,21-21 0,-21 21 16,0 0-16,0 0 15,0 0-15,-1 21 0,1 0 16,0 0-16,0 1 0,0-1 15,0 0-15,-1 21 0,1-21 0,21 22 16,-21-22-16,0 21 0,0-21 0,21 22 16,0-22-16,0 0 0,-21 21 15,21-20-15,0-1 0,0 0 16,21-21 0,0 0-16,0 0 0,0 0 15,0 0-15,1 0 0,-1-21 0,0 21 16,21-21-16,-21-1 0,1 1 15,-1 0-15,0 0 0,0 0 16,0 0-16,0-1 0,1-20 16,-1 21-16,-21 0 0,0-22 0,21 22 15,-21 0-15,21 21 0,-21-21 0,0 0 16,0 42 0,0 0-1,0 0-15,0 0 0,0 1 16,0-1-16,0 0 0,0 0 0,0 0 15,0 0-15,0 1 16,0-1-16,0 0 0,0 0 0,0 0 16,0 0-16,0 1 0,21-1 31,0-21-31,1 0 16,-1 0-16,0-21 15,-21-1-15,21 22 16</inkml:trace>
  <inkml:trace contextRef="#ctx0" brushRef="#br1" timeOffset="62808.71">4212 5186 0,'0'0'0,"-21"-21"0,21 0 15,-21 21-15,21-22 16,0 1-16,0 0 15,21 0-15,0 21 0,-21-21 0,21 21 16,0 0-16,1-21 0,-1 21 16,0 0-16,0 0 0,21-22 15,-20 22-15,20 0 0,-21 0 16,0 22-16,0-22 0,-21 21 0,22 0 16,-1 0-16,-21 0 0,0 0 15,0 22-15,0-22 0,0 0 0,0 0 16,0 0-16,0 1 0,-43 41 15,22-42-15,0-21 16,0 21-16,21 1 0,-21-1 0,0 0 16,-1-21-16,44 0 47,-1-21-47,0 0 0,0-1 15,0 1-15,0 0 16,1 0-16,-1 0 0,0-22 0,-21 22 15,21 0-15,0-21 0,0 21 16,1-1-16,-1-20 0,0 21 0,0 0 16,-21 0-16,21-1 0,-21 1 15,21 21-15,-21-21 0,0 42 32,0 0-17,0 1-15,-21-1 0,0 0 0,0 21 16,0-21-16,21 22 0,0-22 0,-21 0 15,21 0-15,-22 22 0,22-22 16,0 0-16,0 0 0,0 0 0,0 0 16,0 1-16,22-1 15,-1-21-15,0 0 16,0 0-16,0 0 0,0 0 0,1 0 16,-1 0-16,0 0 0,0 0 15,0 0-15,0-21 16,1 21-16,-1-22 0,0 1 0,0 21 15</inkml:trace>
  <inkml:trace contextRef="#ctx0" brushRef="#br1" timeOffset="63463.94">5969 5101 0,'0'0'0,"-21"0"0,0 0 15,-1 0-15,22 21 32,22-21-17,-1 0 1,21 0-16,-21 0 0,22 0 16,-1 0-16,0 0 0,1 0 15,-1 0-15,64 0 0,-64 0 16,22-21-16,20 21 0,-20 0 15,20 0-15,-20 0 0,21-21 0,-22 21 16,22 0-16,-22 0 0,1 0 0,-22 0 16,22 0-16,-22 0 0,-21 0 15,21 0-15,-20 0 0,-1 0 0,0 0 16,0 0-16,-21-21 78</inkml:trace>
  <inkml:trace contextRef="#ctx0" brushRef="#br1" timeOffset="63949.22">7239 4720 0,'-21'0'31,"21"21"-15,0 1 0,0-1-16,0 0 0,0 0 15,0 0-15,21-21 0,-21 21 0,21 1 16,0-1-16,-21 0 0,21 0 15,1 0-15,-1 0 0,0-21 0,21 22 16,-21-22-16,1 21 0,41-21 16,-42 0-16,0 0 0,1 0 15,-1 0-15,0 0 0,0 0 0,0 0 16,-42 0 15,0 0-15,0 0-16,0 0 15,-1 21-15,1 0 0,0-21 0,0 21 16,0 0-16,0 1 0,-1-1 16,1 0-16,0 0 0,0 0 0,0 0 15,0 1-15,-1-1 0,-20 21 16,42-21-16,-21-21 0,0 21 0,21 1 16,-21-1-16,-1-21 15,1 0-15,21 21 0,-21-21 16,0 0-1,0 0 1</inkml:trace>
  <inkml:trace contextRef="#ctx0" brushRef="#br1" timeOffset="71148.73">9356 4551 0,'0'-21'62</inkml:trace>
  <inkml:trace contextRef="#ctx0" brushRef="#br1" timeOffset="71612.89">9377 4530 0,'0'-43'16,"0"22"-1,0 0-15,0 0 16,0 0-16,0 0 16,0-1-16,0 1 15,0 42 32,0 1-31,0-1-16,0 0 15,0 0-15,0 0 0,0 0 16,0 1-16,0-1 0,0 21 0,0-21 16,0 0-16,0 22 0,0-22 15,0 21-15,0-21 0,-21 22 0,21-1 16,0-21-16,0 22 0,0-22 16,0 21-16,0-21 0,0 0 0,0 1 15,0-1-15,0 0 0,0 0 16,0 0-16,21-21 15,0 0-15,0 0 16,0 0-16,-21-21 0,0 0 16,21 21-16,1-21 15,-1 0-15,-21-1 0</inkml:trace>
  <inkml:trace contextRef="#ctx0" brushRef="#br1" timeOffset="71927.62">9207 4763 0,'0'0'0,"22"-22"31,-1 22-31,0-21 15,0 21-15,0 0 0,0-21 16,22 21-16,-22-21 0,0 21 0,0 0 16,0 0-16,1-21 0,-1 21 0,0 0 15,0 0-15,-21 21 63</inkml:trace>
  <inkml:trace contextRef="#ctx0" brushRef="#br1" timeOffset="72612.7">10287 4890 0,'21'-43'15,"-42"86"-15,63-107 16,-21 43 0,-21 0-16,0 0 0,0-1 15,0 1-15,0 0 0,0 0 16,0 0-16,0 0 0,0-1 15,-21 1-15,0 21 0,0 0 16,0-21-16,0 21 0,-1 0 16,1 0-16,0 0 0,0 0 0,0 0 15,-22 0-15,22 0 0,0 21 0,-21-21 16,21 21-16,-1 1 0,1-1 16,-42 0-16,42 0 15,-1 21-15,1-20 0,21-1 0,0 21 16,-21-21-16,21 0 0,0 1 15,0-1-15,0 0 0,0 0 0,0 0 16,0 0-16,42 1 0,-20-22 16,-1 21-16,0-21 0,0 0 15,0 0-15,22 0 0,-22 0 16,0 0-16,21 0 0,-21-21 0,1 21 16,20-22-16,-21 1 0,0 0 0,0 0 15,1 0-15,-1-22 0,21 1 16,-42 0-16,0 21 0,21-1 15,-21 1-15,21 0 16,-21 0-16,0 0 16,-21 21 15,0 21-31,21 0 16,0 0-16,0 0 15,0 1-15,-21-1 0,21 21 0,0-21 16,0 0-16,0 1 0,0-1 15,0 0-15,0 0 0,0 0 16,21-21-16,-21 21 0,21-21 0,0 0 16,1 0-16,-1 0 15,0 0-15</inkml:trace>
  <inkml:trace contextRef="#ctx0" brushRef="#br1" timeOffset="73517.74">10964 4763 0,'0'0'15,"0"-22"-15,0 1 0,0 0 0,0 0 16,0 0 0,-21 21-16,0 0 15,0 0-15,0 0 16,-1 0-16,-20 0 0,21 0 15,0 0-15,0 21 0,-1 0 0,1-21 16,0 21-16,0 0 0,0 1 16,21 20-16,0-21 0,-21 0 0,21 0 15,0 1-15,0-1 0,0 0 16,21 0 0,0-21-16,0 0 0,0 0 15,0 0-15,1 0 0,-1-21 0,0 21 16,0-21-16,0 21 15,0-21-15,1-1 0,-1 1 0,0 21 16,0-21-16,-21 0 0,0 0 16,21 21-16,-21-21 0,21 21 0,-21-22 15,0 1-15,0 0 16,0 42 31,0 0-32,0 1-15,0-1 0,0 0 0,0 0 16,0 21-16,0-20 0,0 20 0,0-21 16,0 21-16,0 1 15,0-1-15,0 0 0,-21 22 0,21-22 16,0 1-16,0-1 0,-21 21 0,21-20 16,0 20-16,0 1 0,0-1 15,0 1-15,0-1 0,0 1 0,0-1 16,-21 1-16,21-1 0,0-20 0,0 20 15,0-21-15,0 22 0,0-22 0,0 1 16,0-1-16,0 0 0,0 1 16,0-1-16,0 0 0,0-21 0,0 43 15,-21-43-15,0 0 16,-1 0-16,1 1 0,0-22 16,-42 0-16,41 0 15,1 0-15,0 0 0,0 0 0,-21 0 16,20-22-16,-62-20 0,63 0 15,-22 21-15,1-22 0,0 1 16,-1 0-16,1-22 0,0 22 16,-1-1-16,1-20 0,21-1 0,-22 22 15,43-21-15,-21-1 0,21 1 0,0-1 16,0 22-16,0-22 0,0 1 16,21 20-16,1 1 0,-1 0 0,21 21 0,-21-22 15,0 22-15,22 0 0,-22-21 16,21 20-16,-21 22 0,43-42 15,-22 21-15,-21 0 0,1 21 16,20-21-16,-21-1 0,0 22 0,0 0 16,1-21-16,-1 21 15,0-21-15,-21 0 16,21 21 0,-21-21-16</inkml:trace>
  <inkml:trace contextRef="#ctx0" brushRef="#br1" timeOffset="74412.64">11345 4699 0,'0'0'0,"0"-21"32,0 0-32,0 42 47,-21 0-32,21 0-15,0 0 0,0 1 0,0-1 16,0 0-16,0 21 0,-21-21 15,21 1-15,0-1 0,0 0 0,0 0 16,0 0-16,0 0 0,0 1 0,0-1 16,0 0-16,0 0 15,-21-42 32,21 0-47,0 0 16,0-1-16,0 1 0,0 0 15,0 0-15,0-21 0,0 20 0,0 1 16,21 0-16,0-21 0,-21 21 0,42-22 16,-20 22-16,-1 0 15,-21 0-15,21 21 0,0-21 0,0-1 16,0 22-16,22 0 0,-22-21 0,0 21 16,0 0-16,0 0 15,1 0-15,-1 21 0,21 1 0,-21-1 16,-21 0-16,21 0 0,-21 21 0,22-20 15,-22 20-15,0-21 0,0 0 16,0 22-16,0-22 0,0 0 0,0 0 16,-22 0-16,22 0 0,-21 1 0,21-1 15,0 0 1,0-42 15</inkml:trace>
  <inkml:trace contextRef="#ctx0" brushRef="#br1" timeOffset="75040.23">12531 4699 0,'0'0'0,"0"-21"0,0-21 16,0 20 0,-22 1-1,1 21-15,0 0 0,0-21 16,0 21-16,0 0 0,-1 0 16,-20 0-16,21 0 0,0 0 15,0 21-15,-22 0 0,1-21 0,21 22 16,-22-1-16,22 0 0,0 0 15,-21 0-15,21 22 0,-1-22 0,1 21 16,21-21-16,0 0 0,-21 22 0,21-22 16,0 0-16,0 0 0,0 0 15,0 1-15,0-1 0,21-21 16,0 21-16,1-21 0,-1 0 0,0 0 16,0 0-16,21 0 15,-20 0-15,-1 0 0,0 0 0,21-21 16,-21 0-16,1 21 0,20-22 0,-21 1 15,0 0-15,0 0 0,1-21 16,-1 20-16,0-20 0,-21 21 0,21 0 16,-21-22-16,21 1 0,-21 21 15,0 0-15,0 0 0,0-1 16,0 1-16,0 42 31,0 1-15,0-1-16,0 0 15,0 0-15,0 0 0,0 0 16,0 1-16,0-1 0,-21 0 0,21 0 16,0 0-16,0 0 0,0 1 0,0-1 15,0 0-15,0 0 16,21-21 0,0 0-16,1 0 0,-1 0 15,0 0-15</inkml:trace>
  <inkml:trace contextRef="#ctx0" brushRef="#br1" timeOffset="75852.61">12827 4636 0,'-21'0'31,"21"21"-31,0 0 15,0 0 1,0 0-16,0 0 0,0 1 0,-21-1 16,21 0-16,0 0 0,-22 0 15,22 0-15,0 1 0,0-1 0,0 0 16,0 0-16,0 0 16,-21 0-16,21 1 15,0-44 32,0 1-47,0 0 0,0 0 16,0 0-16,0 0 0,0-1 0,0 1 15,0-21-15,21 21 0,1 0 16,-22-1-16,21 1 0,0 0 16,-21 0-16,21 0 0,0 0 0,0 21 15,1-22-15,-1 1 0,0 21 0,0 0 16,0-21-16,0 21 0,1 0 0,-1 0 15,0 0-15,0 0 16,0 21-16,-21 0 0,21 1 16,-21-1-16,0 0 0,0 0 0,0 21 15,0-20-15,0-1 0,0 21 16,0-21-16,0 0 0,0 1 0,0-1 16,0 0-16,0 0 0,0 0 0,0 0 15,0 1-15,0-44 47,0 1-31,-21 0-16,21 0 0,0 0 15,0-22-15,0 22 0,0 0 16,0-21-16,21 21 0,-21-1 0,22 1 16,-1 0-16,0 0 0,0 0 0,21 0 15,-20-1-15,20 1 0,-21 21 16,21-21-16,-20 0 0,20 21 0,-21 0 15,21 0-15,-20 0 0,20 0 0,-21 0 16,0 21-16,0 0 0,-21 0 16,22 1-16,-22-1 0,21 0 0,-21 21 15,0-21-15,0 22 0,0-22 0,0 21 16,0 1-16,0-22 0,-21 0 16,-1 21-16,1-21 0,21 1 0,-21 20 15,21-21 1,-21-21-16,21-21 47,21 0-47,0 0 0</inkml:trace>
  <inkml:trace contextRef="#ctx0" brushRef="#br1" timeOffset="76285.2">13885 4720 0,'21'0'16,"1"0"-16,-1 0 0,0 0 15,0 0-15,0 0 0,0 0 0,1 0 16,20-21-16,-21 21 0,0-21 15,-21 0-15,21 21 0,1-21 0,-22-1 16,0 1-16,21 0 16,-21 0-16,0 0 15,-21 21-15,-1 0 16,1 0-16,-21 0 0,21 0 0,0 0 16,-22 21-16,22 0 0,0 0 15,-21 0-15,20 1 0,1-1 0,21 21 16,0-21-16,-21 22 0,21-22 0,0 21 15,0-21-15,0 22 0,0-22 16,0 0-16,0 0 0,21 0 0,22 22 16,-22-22-16,0-21 0,0 0 15,0 21-15,22-21 0,-22 0 16,0 0-16,21 0 0,-21 0 16,1-21-16,41-22 0,-42 43 15,22-42-15</inkml:trace>
  <inkml:trace contextRef="#ctx0" brushRef="#br1" timeOffset="76756.28">15028 3789 0,'0'0'0,"0"-21"16,0 0-16,21 21 16,1 0-16,-1-22 15,21 22-15,0 0 0,1 0 16,-1 0-16,0 0 0,22 0 0,-22 0 15,1 0-15,-1 0 0,0 0 0,1 0 16,-22 0-16,21 0 0,-21 0 16,-21 22-1,-21-22 1,0 0-16,-21 0 0</inkml:trace>
  <inkml:trace contextRef="#ctx0" brushRef="#br1" timeOffset="77144.53">15071 3768 0,'0'0'0,"-22"0"16,1 0-1,21 21 1,-21-21-16,0 21 0,0 0 16,0 0-16,21 1 0,0-1 15,-22 0-15,1 21 0,21 1 0,-21-1 16,21 0-16,0 1 0,-21-1 15,21 0-15,-21 1 0,21-1 16,0 0-16,0 1 0,-21 20 16,21-21-16,0 1 0,0-1 0,0 0 15,-22 22-15,22-22 0,0 1 0,0 20 16,0-21-16,0 1 0,0 20 16,22-20-16,-1-22 0,0 21 0,-21 0 15,21-20-15,0-1 0,0 0 0,1 0 16,-1 0-16,0 0 0,0-21 15,21 22-15,1-22 16,-22 0-16,21 0 0,1 0 16,-1 0-16,-21-22 0,0 1 15,22 21-15,-22-21 0,0 0 0,0 0 16,21 0-16,-20-1 0,20-41 16,-21 21-16</inkml:trace>
  <inkml:trace contextRef="#ctx0" brushRef="#br1" timeOffset="77443.8">15706 4360 0,'0'0'0,"-22"0"0,1 0 16,0 0-1,21 22-15,-21-1 0,21 0 16,0 0-16,-21 0 0,21 0 0,-21 1 16,21-1-16,0 0 0,0 21 15,0-21-15,-22 1 0,22-1 16,0 0-16,-21 0 0,21 0 0,0 0 16,0 1-16,0-1 0,0 0 0,0 0 15,0 0-15</inkml:trace>
  <inkml:trace contextRef="#ctx0" brushRef="#br1" timeOffset="77801.69">15642 4487 0,'0'0'0,"0"-21"16,0 0-16,21 0 0,0 0 15,-21 0-15,22 21 16,-1-22-16,-21 1 0,21 21 16,0-21-16,0 0 0,0 21 0,1 0 15,-1 0-15,21 0 0,-21 0 16,0 0-16,1 0 0,-1 21 16,0-21-16,0 21 0,0 0 0,0 22 15,1-22-15,-22 0 0,0 0 0,0 22 16,0-22-16,0 0 0,0 0 0,0 21 15,0-20-15,0-1 0,0 0 16,0 0-16,0 0 0,0 0 0,-22-21 16,1 22-16,21-1 0,0 0 15,-21-21-15,0 0 16,21-21 15,-21 0-15,21-1-16</inkml:trace>
  <inkml:trace contextRef="#ctx0" brushRef="#br1" timeOffset="78088.7">15621 4593 0,'21'0'31,"0"0"-31,0 0 16,1 0-16,-1 0 0,0 0 0,0 0 15,0 0-15,22 0 0,-22 0 16,0 0-16,0 0 0,0 0 0,22 0 16,-1 0-16,-21 0 15,0 0-15,-21-21 16,21 21-16,1 0 31,-22-21-31,21 21 0</inkml:trace>
  <inkml:trace contextRef="#ctx0" brushRef="#br1" timeOffset="78406.11">16658 4403 0,'0'0'0,"0"-21"16,0-1-16,0 1 16,-21 21 15,21 21-15,0 1-16,0-1 0,-21 0 15,21 0-15,-21 0 0,21 0 0,-22 1 16,22 20-16,0-21 0,-21 0 15,0 0-15,21 1 0,0-1 0,0 21 16,-21-21-16,21 0 0,-21 1 16,21-1-16,0 0 0,0 0 15,0-42 17,21 0-32,0 21 15</inkml:trace>
  <inkml:trace contextRef="#ctx0" brushRef="#br1" timeOffset="78688.7">16637 4339 0,'0'0'16,"21"0"0,-21 21-16,21 1 15,-21-1-15,0 0 0,21 0 16,-21 0-16,22 0 0,-22 1 15,21-1-15,-21 21 0,21-21 0,0 0 16,-21 1-16,42 20 16,-42-21-16,0 0 0,22 0 15,-1 1-15,-21-1 0,0 0 16,21-21-16,0 21 16,0-21-16,-21-21 15,0 0 1,21 0-16,-21-1 15,22 22-15</inkml:trace>
  <inkml:trace contextRef="#ctx0" brushRef="#br1" timeOffset="78969.7">17124 4212 0,'0'0'0,"-21"0"15,-1 0-15,22 21 0,-21 1 16,21-1-16,0 0 0,-21 0 0,0 21 16,21-20-16,-21 20 0,21 0 15,0-21-15,-21 43 0,-1-22 16,22-21-16,0 22 0,-21-22 0,21 0 16,-21 0-16,21 22 0,0-22 15,-21 0-15,21 0 16,0 0-16,0-42 31,21 0-15</inkml:trace>
  <inkml:trace contextRef="#ctx0" brushRef="#br1" timeOffset="79347.8">17632 4487 0,'21'0'47,"0"0"-47,0 0 0,0 0 16,1 0-16,-1 0 15,0 0-15,0 0 0,0 0 16,-21-21-16,21 21 0,1 0 16,-1 0-1</inkml:trace>
  <inkml:trace contextRef="#ctx0" brushRef="#br1" timeOffset="79623.71">17568 4614 0,'21'0'32,"1"0"-32,-1 0 15,0 0-15,0 0 0,0 0 16,0 0-16,1 0 15,-1 0-15,0 0 16,0 0 0,0 0-1</inkml:trace>
  <inkml:trace contextRef="#ctx0" brushRef="#br1" timeOffset="80272.55">18944 4064 0,'-63'21'16,"63"0"0,0 1-1,21-22 32,0 0-47,0 0 0,0-22 16,0 1-1,-21 0-15,22 21 0,-22-21 0,0 0 16,0 0-16,0-1 0,0 1 16,0 0-16,-22 21 15,1 0-15,0 0 0,0 0 16,0 0-16,0 0 15,-1 21-15,1 0 0,21 1 0,-21 20 16,0-21-16,0 21 0,0-20 16,21 20-16,-22 0 0,22-21 0,0 43 15,0-22-15,0-21 16,0 1-16,22-1 0,-1 0 16,0-21-16,21 21 0,-21 0 0</inkml:trace>
  <inkml:trace contextRef="#ctx0" brushRef="#br1" timeOffset="80593.88">19664 4233 0,'0'0'0,"-21"0"0,-1 0 16,1 0 0,0 0-16,21 22 0,0-1 15,-21-21-15,21 21 0,-21 0 0,0 21 16,21-20-16,0-1 0,-22 0 16,1 0-16,0 21 0,0-20 0,0-1 15,21 0-15,-21 0 0,-1 0 0,1 0 16,21 1-16,-21-1 0,21 0 15,0 0 1</inkml:trace>
  <inkml:trace contextRef="#ctx0" brushRef="#br1" timeOffset="80936.69">19558 4403 0,'0'0'16,"0"-21"-16,0-1 0,0 1 16,0 0-16,0 0 0,21 0 15,-21 0-15,21-1 0,22 1 0,-22 21 16,0-21-16,0 21 0,21 0 16,-20 0-16,20 0 0,-21 0 15,0 0-15,0 0 0,22 0 16,-22 21-16,0 0 0,0 1 0,-21 20 15,21-21-15,1 21 0,-22-20 0,0 20 16,0-21-16,0 21 0,0-20 16,0-1-16,0 42 0,0-42 15,0 1-15,-22-1 0,22 0 16,-21-21-16,0 0 0,21 21 16,-21-21-1,0 0-15,0-21 31</inkml:trace>
  <inkml:trace contextRef="#ctx0" brushRef="#br1" timeOffset="81148.7">19346 4530 0,'0'0'0,"21"0"31,1 0-31,20 0 16,-21 0-16,21 0 0,-20 0 16,20 0-16,0 0 0,-21 0 15,22 0-15,-1 0 0,0 0 0,1 0 16,-22 0-16,0 0 0,21-21 16,-20 21-16,-1-22 0,0 1 0</inkml:trace>
  <inkml:trace contextRef="#ctx0" brushRef="#br1" timeOffset="81436.67">20193 4233 0,'0'22'47,"0"-1"-47,0 0 16,21 0-16,-21 0 0,21 0 0,-21 1 15,21 20-15,-21-21 0,22 0 16,-22 0-16,0 1 0,21-1 0,0 0 16,-21 0-16,21 21 15,0-20-15,-21-1 0,0 0 16,0 0-16,0-42 47,21 0-32</inkml:trace>
  <inkml:trace contextRef="#ctx0" brushRef="#br1" timeOffset="81720.69">20743 4149 0,'-21'21'15,"0"0"1,21 0-16,-21 0 0,0 1 16,21-1-16,-22 21 0,1-21 15,0 22-15,0-22 0,0 21 0,0-21 16,21 0-16,-22 1 0,1 20 16,0-21-16,0-21 0,21 21 0,0 0 15,-21 1-15,0-1 0,-1-21 16,44 0 31,-1-21-47</inkml:trace>
  <inkml:trace contextRef="#ctx0" brushRef="#br1" timeOffset="82380.99">21167 4001 0,'0'-22'78,"-22"22"-78,22-21 16,0 0-16,0 0 15,0 0-15,22 0 16,-1 21-1,0 0-15,0 0 16,0 0 15,-21 21-31,0 0 16,0 0-16,0 0 16,0 0-16,-21 1 15,0-22-15,21 21 0,-21-21 16,0 0 15,21-21-15,0-1-16,0 1 15,0 0-15,0 0 16,0 0-16,21 21 16,0-21-16,0 21 0,0 0 15,0 0 1,1 0-16,-22 21 15,21-21-15,-21 21 0,0 21 16,0-21-16,0 1 0,0 20 16,0 0-16,-21-21 0,21 22 0,-22-22 15,22 0-15,-21 21 0,0-20 16,21-1-16</inkml:trace>
  <inkml:trace contextRef="#ctx0" brushRef="#br1" timeOffset="83264.94">21505 3429 0,'0'0'0,"21"-21"31,1 21-31,-1 0 0,0 0 16,0 0-16,21 0 0,-20 0 16,20 0-16,0-21 0,-21 21 0,22 0 15,-22 0-15,21 0 0,1 0 16,-22 0-16,0 0 0,21 0 0,-21 0 16,1 0-16,-1 0 0,0 0 15,0 0 1,0 0-16,-21 21 15,21-21-15,-21 21 16,0 0-16,0 0 16,0 1-16,0-1 0,0 0 15,0 0-15,0 0 0,0 0 16,0 22-16,0-22 0,0 0 16,0 0-16,0 0 0,-21 22 0,21-22 15,-21 0-15,21 21 0,0-20 0,0 20 16,0 0-16,0 1 0,-21 41 15,0-41-15,21-1 16,0 0-16,0 1 0,0-1 0,-21 0 0,21-21 16,-22 22-16,22-1 0,0-21 15,-21 22-15,21-22 0,0 21 16,0 0-16,-21-20 0,21 20 16,0-21-16,-21 0 0,21 0 15,-21 1-15,21-1 0,0 0 0,-21 0 16,21 0-16,-22 0 0,1-21 0,21 22 15,-21-22-15,0 0 0,0 21 16,0-21-16,-1 0 0,1 0 16,-21 21-16,21-21 15,0 0-15,-1 0 0,-20 0 16,21 0-16,0 0 0,0 0 0,-1 0 16,1 0-16,0 0 0,0 0 15,0-21-15,0 21 0,-1 0 16,22-21 31,0-1-16,-21 22-31,0 0 16,0 0-16</inkml:trace>
  <inkml:trace contextRef="#ctx0" brushRef="#br1" timeOffset="88740.69">18944 3958 0,'0'-21'16,"-21"21"46,0 0-46,21 21-1,-21 0-15,21 1 0,-22-22 16,22 21-16,0 0 16,0 0-16,0 0 15,0 0 1,22-21 0,-1 0-1,0-21 1,0 0-1,-21 0-15,0 0 16,0 0-16,0-1 16,0 1-1,-21 21 17,0 0-17,0 0-15,21 21 16,0 1-16,0-1 15,0 0-15,0 0 16,0 0 0,21-21 15,0 0-31,0 0 16,0-21-1,-21 0 1,0 0-1,0 0-15,-21 21 32,21 21-1,0 0-31,0 0 31,21-21 32,0 0-48</inkml:trace>
  <inkml:trace contextRef="#ctx0" brushRef="#br1" timeOffset="114506.42">762 7620 0,'0'-21'31,"0"0"1,21 0 108</inkml:trace>
  <inkml:trace contextRef="#ctx0" brushRef="#br1" timeOffset="115220.54">783 7514 0,'0'-21'15,"0"0"1,0 0 0,0 0-1,0 42 48,0 0-48,-21 0-15,21 0 16,0 0-16,0 1 0,0-1 0,0 0 16,0 0-16,0 21 15,0-20-15,-21-1 0,21 0 0,0 21 16,-21-21-16,21 1 0,0 20 15,0-21-15,0 21 0,0 1 0,0-22 16,0 21-16,0 1 0,0-22 16,0 42-16,0-20 0,0-22 15,0 0-15,0 0 0,0 0 16,21 22-16,0-43 0,-21 21 16,21 0-16,0-21 0,0 21 15,1-21 1,-1 0-16,0 0 0,0 0 15,0 0-15,0 0 0,1 0 16,-1-21-16,-21 0 0,21 21 16,0-21-16,0-1 0,0 1 0,1 0 15,-1 0-15,0 0 0,0 0 16,-21-22-16,21 22 0,0-21 0,1-1 16,-22 22-16,0-21 0,42-43 15,-42 64-15,21-21 16,-21-1-16,0 1 0,21 0 0,-21 21 15,21-22-15,-21 22 0,0-21 16,0 21-16,0-1 0,0-20 0,0 21 16,0 0-16,0 0 15,0-1-15,0 1 16,0 42 31,0 1-32,0-1-15,0 0 16,0 0 0</inkml:trace>
  <inkml:trace contextRef="#ctx0" brushRef="#br1" timeOffset="115904.42">1736 7895 0,'0'-21'15,"21"21"1,-21-21-16,21 21 0,-21-21 0,21 0 15,0-1 1,-21 1-16,0 0 31,-21 21 1,0 21-32,0-21 15,0 21-15,-1-21 0,1 22 16,21-1-16,-21 0 0,0 0 15,21 0 1,0 0-16,0 1 31,21-22-31,0 21 16,0-21-16,1 0 0,-22 21 16,21 0-16,0-21 0,0 21 15,0-21-15,0 0 0,-21 21 0,22-21 16,-1 22-16,-21-1 15,0 0-15,21 0 16,-21 0-16,0 0 16,0 1-16,-21-1 15,0-21-15,21 21 0,-22-21 16,1 0-16,21 21 0,-21-21 0,0 0 16,0 0-16,0 0 15,-1 0-15,1 0 0,0 0 0,0 0 16,0 0-16,-22 0 0,22 0 15,0 0-15,0 0 0,0 0 0,21-21 16,-21 21-16,-1 0 0,1 0 16,21-21-1,0 0 1,21 21 0,-21-22-16,22 22 15</inkml:trace>
  <inkml:trace contextRef="#ctx0" brushRef="#br1" timeOffset="116366.19">2095 8043 0,'0'0'0,"0"-21"32,0 0-1,0 0-31,22 21 16,-1-21-16,0 21 0,-21-21 0,21-1 15,0 1-15,-21 0 16,21 21-16,-21-21 15,-21 21 17,0 0-32,0 0 15,21 21-15,-21-21 0,0 21 16,21 0-16,-22 1 0,22-1 0,-21 0 16,21 0-16,0 0 0,0 0 0,0 1 15,0-1-15,0 0 0,0 0 16,0 0-16,0 0 0,0 1 15,21-22-15,1 21 0,-1-21 16,0 21-16,0-21 16,0 0-16,0 0 0,1 0 15,-1 0-15,0 0 0</inkml:trace>
  <inkml:trace contextRef="#ctx0" brushRef="#br1" timeOffset="116856.25">2434 8001 0,'0'0'16,"-21"0"-16,0-21 0,0 0 15,21 0 1,0-1-16,0 1 15,21 21-15,0 0 16,0 0-16,0-21 0,0 21 16,1 0-16,-1 0 0,0 0 15,0 0-15,0 0 0,0 0 0,1 0 16,20 0-16,-21 0 0,0 21 0,0 0 16,1 1-16,-1-1 15,-21 0-15,0 0 0,0 0 0,0 0 16,0 1-16,0-1 15,0 0-15,-21 0 0,-1 21 16,1-42-16,0 22 0,0-22 16,0 0-16,21 21 0,-21-21 15,-1 0-15,22-21 32,0-1-32,0 1 0,0 0 15,0 0-15,22 0 16,-1-22-16,-21 22 0,21 0 0,0 0 15,0 0-15,0 0 0,1-1 16,-1 22-16,0 0 0,0-21 16,-21 0-16,21 21 0,0 0 0,1 0 15</inkml:trace>
  <inkml:trace contextRef="#ctx0" brushRef="#br1" timeOffset="117760.91">3133 7874 0,'0'0'0,"0"-21"31,-22 21-31,22-21 31,0 42 1,-21-21-17,21 21-15,0 0 0,0 0 0,0 1 16,0-1-16,0 0 0,0 0 16,0 0-16,0 22 0,0-22 0,0 0 15,-21 0-15,21 0 0,0 0 0,0 1 16,0-1-1,0 0-15,-21-21 32,21-21-17,0 0-15,0-1 16,0 1-16,0 0 16,0-21-16,0 21 0,0-1 0,0 1 15,0-21-15,0 21 0,21 0 16,0-1-16,0 1 0,1 0 0,-1 0 15,0 21-15,0-21 0,0 0 0,0 21 16,22 0-16,-22 0 0,0 0 16,0 0-16,22 0 0,-22 0 15,0 21-15,0-21 0,0 21 0,0 0 16,1 0-16,-22 0 0,0 1 16,0-1-16,0 0 0,0 21 0,0-21 15,0 1-15,0-1 0,0 0 16,0 0-16,0 0 0,-22 0 15,1-21-15,21 22 16,-21-22 0,21-22-1,0 1-15,0 0 0,21 0 16,0 21 0</inkml:trace>
  <inkml:trace contextRef="#ctx0" brushRef="#br1" timeOffset="118350.14">4043 7895 0,'0'0'0,"21"-42"32,-21 21-32,0 0 0,0-1 15,0 1-15,0 0 0,0 0 16,-21 21 15,0 0-31,-1 0 0,1 0 0,0 0 16,0 0-16,0 0 0,0 21 0,-1 0 15,-20 0-15,21-21 0,0 22 16,0-1-16,-1 21 0,1-21 0,21 0 16,0 1-16,-21 20 0,21-21 15,0 21-15,0-20 0,0-1 0,0 21 16,0-21-16,21 0 0,0 1 15,1-22-15,-1 0 16,0 0-16,0 0 0,0 0 16,22 0-16,-22-22 0,0 1 0,0 21 0,0-21 15,0 0-15,1 0 16,-1 0-16,21-43 0,-21 43 16,-21 0-16,0-22 0,21 22 0,-21 0 15,22-21 1,-22 21-16,0-1 0,0 1 15,0 42 17,0 1-32,0-1 15,0 0-15,0 0 0,0 0 0,0 0 16,0 1-16,0-1 0,0 21 0,0-21 16,0 0-16,0 1 15,0-1-15,21 0 16,0-21-16,0 0 15,0 0-15,0 0 16,1 0-16,-1-21 16,0 0-16,0-1 0</inkml:trace>
  <inkml:trace contextRef="#ctx0" brushRef="#br1" timeOffset="119113.64">4508 7789 0,'0'-21'31,"0"42"0,0 1-31,0-1 16,0 0-16,0 0 0,0 0 16,0 0-16,0 1 15,0-1-15,0 0 0,0 0 0,0 0 16,0 0-16,-21 1 15,21-1 1,0-42 15,0-1-15,0 1-16,0 0 0,0 0 0,0 0 16,0 0-16,0-22 0,0 1 15,21 0-15,1 20 16,-22 1-16,21 0 0,0 21 15,0-21-15,0 0 0,0 21 0,1 0 16,-1 0-16,0 0 0,0 0 16,0 0-16,0 0 0,1 0 0,-1 21 0,0-21 15,0 21-15,0 0 0,-21 0 16,0 1-16,21-1 16,-21 0-16,0 0 0,22 0 0,-22 0 15,0 1-15,0-1 0,0 0 16,0 0-16,0 0 15,-22-21 17,22-21-17,0 0 1,0 0-16,0 0 16,0-1-16,0 1 0,0 0 0,0 0 15,22 21-15,-1-21 0,0 0 0,0-1 16,0 1-16,0 0 15,1 21-15,-1-21 0,21 0 0,-21 21 16,0 0-16,1 0 0,20 0 16,-21 0-16,0 0 0,0 0 15,1 21-15,-22 21 16,0-21-16,0 1 0,0-1 0,0 21 16,0-21-1,0 0-15,0 1 0,0-1 0,-22 0 16,22 0-16,-21 0 0,21-42 47,0 0-32,0 0-15</inkml:trace>
  <inkml:trace contextRef="#ctx0" brushRef="#br1" timeOffset="119548.2">5546 7811 0,'21'0'16,"0"0"0,0 0-16,0 0 15,0 0-15,1 0 0,-1-22 16,21 22-16,-21-21 0,0 21 0,1-21 15,-22 0-15,21 21 0,-21-21 16,21 0-16,-21-1 0,0 1 16,0 0-1,-21 21-15,0 0 0,-1 0 16,1 0-16,0 0 0,0 0 0,0 0 16,0 0-16,-22 21 0,43 0 0,-21-21 15,0 22-15,0-1 0,21 0 16,-21 0-16,21 0 0,0 0 15,0 1-15,0-1 0,0 21 16,0-21-16,0 0 0,0 1 16,0-1-16,0 0 0,0 0 0,0 0 15,21 0-15,0-21 0,0 0 0,-21 22 16,21-22-16,0 0 0,1 0 16,-1 0-16,21 0 0,-21 0 0,0-22 15,1 1-15,-1 0 0,0 21 0,0-21 16,0 0-16</inkml:trace>
  <inkml:trace contextRef="#ctx0" brushRef="#br1" timeOffset="119957.24">6562 7641 0,'-43'21'31,"64"-21"31,-21-21-46,0 0 0,-21 21 15,0 0-31,21 21 31,0 0-15,0 1 15</inkml:trace>
  <inkml:trace contextRef="#ctx0" brushRef="#br1" timeOffset="120296.51">6540 7980 0,'22'0'47,"-22"-21"-31,0 0-16,0-1 15,-22 22 1,1 0 0,0 0-1,21 22-15,0-1 32,21-21-1</inkml:trace>
  <inkml:trace contextRef="#ctx0" brushRef="#br1" timeOffset="121045.82">7197 7514 0,'0'-21'0,"0"0"15,0 0 1,21 0-16,-21-1 16,0 1-1,0 0 1,0 0 15,0 42-15,0 0-16,0 0 15,0 1-15,0-1 0,0 0 16,0 0-16,0 0 0,0 22 0,0-22 16,0 0-16,0 21 0,0-21 0,0 22 15,0-22-15,0 21 0,0-21 16,0 22-16,0-22 0,0 21 15,0-21-15,0 22 0,-21-22 0,21 0 16,0 0-16,0 22 0,0-22 16,0 0-16,0 0 0,0 0 0,0-42 47,0 0-47,0 0 15,0 0-15,0-1 0,0 1 16</inkml:trace>
  <inkml:trace contextRef="#ctx0" brushRef="#br1" timeOffset="121848.64">7281 7324 0,'21'0'78,"1"21"-62,-1-21 0,0 0-16,0 0 15,0 0-15,0 0 0,-21 21 16,22-21-16,-1 0 0,0 0 0,0 0 15,0 0-15,22 0 16,-22 0-16,0 0 0,21 0 0,1 0 0,-1 0 16,0 0-16,1 0 0,62 0 15,-62 0-15,20 0 0,-20 0 16,20 0-16,-21 0 0,1 0 0,41 0 16,-41-21-16,20 21 0,-20 0 15,20 0-15,-21 0 0,22-21 0,21 21 16,-22 0-16,1-21 0,20 21 0,-20 0 15,-1 0-15,1 0 0,-1-22 16,1 22-16,-1 0 0,-20 0 0,20 0 16,-21 0-16,22 0 0,-22 0 0,22-21 15,20 21-15,-20 0 16,-22 0-16,1 0 0,20-21 16,-21 21-16,22 0 0,-22 0 0,1 0 15,20 0-15,22 0 0,-43 0 16,0 0-16,-20-21 0,20 21 15,-21 0-15,21 0 0,-20 0 0,-1 0 16,0 0-16,21 0 0,-21 0 0,1 0 16,-1 0-16,0 0 15,0 0-15,0 0 0,0 0 16,1 0-16,-22-21 31</inkml:trace>
  <inkml:trace contextRef="#ctx0" brushRef="#br1" timeOffset="122396.17">10731 7218 0,'0'-21'16,"0"42"62,0 0-78,0 0 16,0 0-16,0 1 0,0 20 15,0-21-15,0 0 0,0 0 16,0 1-16,0 20 0,0-21 0,0 0 16,0 22-16,0-22 0,0 21 15,0 0-15,-21-20 16,21-1-16,0 0 0,0 0 0,0 0 15,0 0-15,-21 1 0,21-1 16,0 0-16</inkml:trace>
  <inkml:trace contextRef="#ctx0" brushRef="#br1" timeOffset="124388.02">7218 8170 0,'21'0'63,"0"0"-63,0 0 15,0 0-15,1 0 0,-1 0 16,0 0-16,0 0 16,0 0-16,0 0 0,1 0 15,-1 0-15,0 0 0,21 0 16,-21 0-16,22 0 0,-22 0 0,21 0 16,-21 0-16,22 0 0,-1-21 15,0 21-15,1 0 0,20 0 0,-20 0 16,-1 0-16,0 0 0,22 0 15,-22 0-15,0 0 0,1 0 0,-1-21 16,0 21-16,1 0 0,-1 0 0,0 0 16,1 0-16,-1 0 0,0 0 15,1 0-15,20 0 0,-20 0 0,-1 0 16,21 0-16,-20 0 0,20 0 16,-20 0-16,20 0 0,-21 0 0,1 0 15,-1 0-15,0 0 0,1-21 16,-1 21-16,0 0 0,1 0 0,-22 0 15,21 0-15,-21 0 0,1 0 16,20 0-16,-21 0 0,0 0 0,22 0 16,-22-21-16,0 21 0,21 0 0,-21 0 15,43 0-15,-43 0 16,21 0-16,-20 0 0,20-21 16,-21 21-16,0 0 0,0 0 15,1 0-15,20 0 0,-21 0 0,0 0 16,0 0-16,1 0 0,-1 0 0,0 0 15,0 0-15,0 0 0,0 0 16,1-22-16,-1 22 0,0 0 31,0 0-15,0 0 15,0 0-15,1 0-1,-1 0 1,0 0-16,0 0 16,0 0-1,-21-21-15,21 21 16,1 0 0,-1 0 140,0 0-141,0 0-15,0 0 16,0 0-16,1 0 16,-22-21 15,21 21 172,0 0-187,0 0 15,-21-21 63,21 0-79,-21 0 1,0-1 0,0 1-1,0 0 1,-21 21 62,0 0-78</inkml:trace>
  <inkml:trace contextRef="#ctx0" brushRef="#br1" timeOffset="129156.62">1101 9313 0,'0'-21'0,"21"21"15,-21-21 1,21 21-16,0-21 15,-21 0-15,21 21 16,-21-21-16,21 21 16,1-22-16,-1 22 31,-42 22 16,-1-1-47,1 0 15,0 0-15,0 0 0,-21 0 16,20 1-16,1-1 0,-21 21 0,21-21 16,-22 0-16,1 1 0,0 20 15,21-21-15,-22 21 0,1-20 0,0-1 16,-1 21-16,22-21 0,-21 0 16,-1 1-16,22-1 0,0 0 15,0 0-15,0-21 0,0 21 16,-1-21-16,1 0 0,21-21 62,21 21-62,1-21 16,-1 0-16,0 21 16,0 0-16,0-21 0,0 21 15,1 0-15,-1 0 16,0 0-16,0 0 0,0 0 15,0 0-15,22 0 0,-22 0 16,0 21-16,0 0 0,0-21 0,1 21 16,-1-21-16,0 21 0,0-21 15,0 21-15,0-21 0,-21 22 0,22-1 16,-1-21-16,0 21 16,-21 0-16,21-21 0,0 21 0,-21 0 15,21-21 1,-21 22-16,22-22 15,-22-22 79</inkml:trace>
  <inkml:trace contextRef="#ctx0" brushRef="#br1" timeOffset="129788">1651 9546 0,'0'-21'32,"0"42"-1,0 0-15,0 1-16,0-1 15,0 0-15,0 0 0,0 0 16,0 0-16,0 1 0,0-1 0,0 0 15,0 0-15,0 0 16,0-42 62,0 0-78</inkml:trace>
  <inkml:trace contextRef="#ctx0" brushRef="#br1" timeOffset="130225.67">1630 9292 0,'-21'0'15,"-1"0"-15,22 21 16,-21-21-16,21 22 16,0-1-16,0 0 15,0 0 1,21-21 0,1 0-16,-1 0 15,0 0-15,0 0 0,0 0 16,-21-21-16,21 0 15,1 0-15,-22-1 16,0 1-16,0 0 16,-22 21-16,22-21 0,-21 21 15,0 0-15,0 0 16,0 0-16,0 0 0,-1 21 16,1 0-1,21 0-15,0 1 16,0-1-1,0 0-15,21-21 0,1 21 0,-1-21 16,-21 21-16,21-21 0,0 0 16,0 21-16,0-21 0</inkml:trace>
  <inkml:trace contextRef="#ctx0" brushRef="#br1" timeOffset="130840.95">1968 9525 0,'0'21'62,"0"0"-46,0 1-16,0-1 15,0 0-15,0 0 0,0 0 16,0 0-16,0 1 0,0-1 16,0 0-16,0 0 0,0 0 15,0 0-15,0 1 16,0-44 31,0 1-32,0 0-15,0 0 16,0 0-16,0 0 0,0-22 0,0 22 16,0 0-16,0-21 0,0 20 15,0 1-15,22 0 0,-1 0 16,0 0-16,0 0 0,0-1 0,22 1 16,-22 21-16,21-21 0,0 21 15,-20 0-15,62 0 0,-63 0 16,1 0-16,20 21 0,-21 0 15,0 1-15,-21-1 0,0 0 0,0 0 16,0 21-16,0-20 0,0-1 16,0 0-16,0 21 0,-21-21 15,21 1-15,0-1 0,-21 0 0,0 0 16,0-21 0,21 21-16,0-42 62,21 21-46</inkml:trace>
  <inkml:trace contextRef="#ctx0" brushRef="#br1" timeOffset="131272.82">2773 9440 0,'0'22'62,"-21"-1"-62,21 0 0,0 0 16,0 21-16,0-20 0,0 20 15,0 0-15,0 1 0,0-1 0,0 0 16,0 1-16,0 20 0,0-21 0,0 1 16,0 20-16,0-20 0,0 20 15,0 1-15,0-1 0,0 1 16,0-1-16,-22 1 0,22-1 16,-21 1-16,21-1 0,0 1 0,0-1 15,-21-21-15,21 64 0,-21-85 16,21 22-16,0-1 0,0-21 15,0 0-15,0 1 0,0-44 32,0 1-17,21 0-15,0-21 0,-21 21 16,21-1-16,1-20 16,-22 0-16,21-1 0,0 1 0</inkml:trace>
  <inkml:trace contextRef="#ctx0" brushRef="#br1" timeOffset="131688.62">2815 9673 0,'0'0'0,"0"-21"0,-21 0 0,21 0 15,0 0-15,-21-1 0,21 1 16,0 0-16,0 0 15,21 0-15,0 21 16,0-21-16,0-1 0,1 22 16,-1-21-16,0 21 0,0 0 0,21 0 15,-20 0-15,-1 0 0,0 0 0,0 0 16,21 0-16,-20 0 0,-1 0 16,0 21-16,-21 1 0,0-1 0,21 0 15,-21 0-15,0 0 0,0 0 16,0 1-16,-21-1 0,0 21 0,0-21 15,-1 0-15,1 1 0,0-1 0,-21 0 16,21 0-16,-1 0 0,1-21 16,0 21-16,0-21 0,0 0 0,0 22 15,-1-22 1,44-22 31,-1 22-47,0-21 0,0 0 15</inkml:trace>
  <inkml:trace contextRef="#ctx0" brushRef="#br1" timeOffset="132617.62">3387 9440 0,'0'0'0,"0"-21"15,0 0 1,-22 42 15,22 0-15,0 1-16,0-1 0,-21 0 16,21 0-16,0 0 0,0 22 0,0-22 15,0 42-15,0-42 16,-21 1-16,21-1 0,0 0 0,0 0 15,21-21 1,0 0-16,1 0 16,-1 0-16,0 0 0,0 0 15,0-21-15,0 21 0,1-21 16,-1 0-16,0-1 0,0 1 0,21-21 16,-42 0-16,22 20 0,-22 1 15,21 0-15,-21-21 0,0 21 16,0-1-16,21 1 0,-21 0 0,0 0 15,0 42 17,0 0-17,-21-21-15,21 21 0,0 1 16,0-1-16,0 0 0,0 0 16,0 0-16,0 22 0,0-22 0,0 0 15,0 0-15,0 0 0,0 0 16,0 1-16,0-1 0,21 0 0,0-21 15,0 21-15,0-21 16,1 0-16,-1 0 0,0 0 16,0 0-16,0 0 0,0 0 0,1-21 15,-1 0-15,0 0 0,0-1 16,0 1-16,0 0 0,-21 0 16,22 0-16,-1 0 0,-21-22 0,21 22 0,0 0 15,-21-21-15,0-1 16,21 22-16,0-21 0,-21 21 0,0-22 15,0 1-15,0 21 0,22 0 16,-22-22-16,0 22 0,0 0 0,0 0 16,0 0-1,-22 21 1,22 21 0,0 0-16,0 0 15,0 0-15,0 0 0,0 1 16,0-1-16,0 21 0,0-21 0,0 0 15,0 1-15,0-1 0,0 0 16,0 21-16,0-21 0,0 1 16,0-1-16,0 0 0,0 21 15,0-21-15,0 22 0,0-22 16,0 0-16,0 0 0,0 0 16,22-21-16,-22 22 0,21-22 0,0 0 31,0 0-31,0 0 15,0 0 1,1-22-16,-22 1 0,0 0 0,21 21 16,0-21-16,-21 0 0,21 0 15,-21-1-15,21 1 0</inkml:trace>
  <inkml:trace contextRef="#ctx0" brushRef="#br1" timeOffset="133045.57">4085 9292 0,'0'0'0,"-21"0"0,21 21 0,21-21 31,0 0-31,0 0 15,1 0-15,-1 0 0,0 0 16,0 0-16,0 0 0,0 0 16,1 0-16,-1 0 0,0 0 15,0 0-15,-21-21 16,21 21 0,-21 21 93</inkml:trace>
  <inkml:trace contextRef="#ctx0" brushRef="#br1" timeOffset="134747.13">6498 9038 0,'0'-21'0,"21"0"16,-21 0 0,0 42 15,0 0-16,0 0-15,0 0 0,-21 1 0,21 20 16,0-21-16,0 0 0,-21 22 16,0-22-16,21 21 0,-21 0 0,21-20 15,0 20-15,0-21 0,-22 0 16,22 22-16,0-22 0,0 0 16,0 0-16,0 21 0,0-20 15,0-1-15,0 0 0,22-21 16,-1 0-1,0 0-15,0 0 16,0 0-16,0 0 0,1 0 16,-1-21-16,0 0 0,0 21 15,-21-22-15,21 1 0,-21 0 16</inkml:trace>
  <inkml:trace contextRef="#ctx0" brushRef="#br1" timeOffset="135532.45">6371 9313 0,'21'0'62,"0"0"-62,1 0 0,-1 0 0,21 0 16,-21-21-16,22 21 15,-1-21-15,21 21 0,-20 0 16,-22-21-16,21 21 0,-21 0 0,1 0 16,-1 0-16,0 0 0,-21 21 31,0 0-31,0 0 0,0 1 16,-21-22-16,21 21 0,-21 0 15,21 0-15,-22-21 0,22 21 0,-21 0 16,21 1-16,0-1 0,0 0 15,0 0-15,21-21 16,1 0-16,-1 0 0,21 0 16,-21 0-16,0 0 0,22 0 15,-22-21-15,0 0 0,21 21 16,-20-21-16,20-1 0,-21 22 0,0-21 16,0 0-16,1 0 0,-1 21 0,0-21 15,-21 0-15,0-1 0,21 22 16,-21-21-16,0 0 0,21 21 15,-21-21-15,0 42 47,-21-21-47,21 21 0,0 0 16,0 1-16,0-1 0,0 0 16,0 0-16,-21 0 0,21 22 15,0-22-15,0 21 0,0 0 0,0 43 16,0-43-16,0 1 15,0 20-15,0-20 0,0-1 0,0 0 16,-21 1-16,21-1 0,0 0 0,0 43 16,-21-64-16,21 21 0,0 1 15,0-22-15,0 0 0,-22 21 16,1-20-16,0-1 0,0 0 16,0-21-16,0 0 0,-1 0 15,1 0-15,0 0 0,-21 0 0,21 0 16,-22 0-16,1-21 0,21 0 0,-22-1 15,1 1-15,21 0 0,0 0 16,0 0-16,-1 0 0,1-1 0,21 1 16,0 0-16,0 0 0,0 0 15,0 0-15,0-1 0,21 1 16,1 0-16,-1 0 0,0 0 16,0 21-16,0-21 0,22-22 0,-1 22 15,-21 0-15</inkml:trace>
  <inkml:trace contextRef="#ctx0" brushRef="#br1" timeOffset="135880.5">7578 9271 0,'0'-21'15,"-22"21"16,22 21-31,0 0 16,0 0-16,0 1 0,0-1 16,0 0-16,0 21 0,0-21 15,0 22-15,0-1 0,0 0 0,0 1 16,0-1-16,0 0 0,-21 22 0,21-22 16,-21 1-16,21-1 0,0 0 15,-21 1-15,21-22 0,-21 21 0,0 0 16,21-20-16,0-1 0,0 0 15,0-42 17,0 0-17,0-1-15,21 1 0,0 0 0,-21 0 16,0 0-16</inkml:trace>
  <inkml:trace contextRef="#ctx0" brushRef="#br1" timeOffset="136216.89">7535 9398 0,'0'0'0,"-21"-21"0,21 0 16,0 0-16,0-1 0,0 1 15,0 0-15,0 0 16,21 0-16,22 0 0,-22-1 0,0 22 16,21-21-16,1 21 0,-1 0 15,0 0-15,1 0 0,-1 0 0,0 0 16,1 21-16,-22 1 0,21-1 0,-21 21 15,-21-21-15,0 0 16,0 1-16,-21-1 0,0 0 0,0 0 16,0 0-16,-22 0 0,1 1 0,0-1 15,20-21-15,-20 21 16,21 0-16,-21-21 0,20 0 0,1 21 16,0-21-16,0 0 15,21-21 16,21 21-31,0-21 16,0 0-16,1 21 16</inkml:trace>
  <inkml:trace contextRef="#ctx0" brushRef="#br1" timeOffset="136658.63">8234 9313 0,'0'22'16,"0"-44"-16,21 44 15,0-22 1,0 0-16,0-22 0,1 22 16,-1-21-16,-21 0 15,21 21-15,0-21 0,-21 0 0,21 0 16,-21-1-16,0 1 15,0 0 1,-21 0 0,0 21-16,0 0 0,0 0 15,-1 21-15,1-21 16,-21 21-16,21 0 0,0 1 0,-1-1 16,1 0-16,21 0 0,-21 21 15,0-20-15,21 20 0,0-21 16,0 0-16,0 0 0,0 1 0,0 20 15,21-21-15,0 0 0,-21 0 16,21-21-16,1 22 0,-1-22 16,0 0-16,0 0 0,0 0 15,22 0-15,-22 0 0,21-22 16,-21 1-16,0 0 0,1 21 16,20-21-16,-21 0 0,21 0 0,-20-1 15,20 1-15</inkml:trace>
  <inkml:trace contextRef="#ctx0" brushRef="#br1" timeOffset="136904.35">8911 9208 0,'0'21'31,"21"-21"-16,0 0 1,1 0-16,-1 0 0,0 0 16,0 0-16,0 0 0,0 0 0,1 0 15,-1 0-15,0 0 0,-21-21 32</inkml:trace>
  <inkml:trace contextRef="#ctx0" brushRef="#br1" timeOffset="137088.59">8826 9356 0,'0'0'0,"0"21"16,22-21 15,-1 0-31,0 0 0,0 0 16,0 0-16,0 0 0,1 0 0,-1 0 15,0 0-15,0-21 0,0 21 0,0 0 16,-21-21-16,22 21 0</inkml:trace>
  <inkml:trace contextRef="#ctx0" brushRef="#br1" timeOffset="137528.97">9652 8805 0,'0'0'16,"-21"0"-16,0 0 0,-1 0 16,1 0-16,0 0 15,21 22-15,0-1 16,21-21 15,0 0-31,1 0 16,-1 0-16,-21-21 15,0-1-15,0 1 16,21 21-16,-21-21 0,0 0 16,0 0-16,-21 21 31,0 0-31,21 21 0,-22 0 15,1-21-15,21 21 0,0 22 16,-21-22-16,0 0 0,21 0 16,-21 0-16,21 22 0,-21-22 0,21 0 15,0 0-15,0 0 0,0 0 16,0 1-16,0-1 0,21-21 16,0 0-16,0 0 15</inkml:trace>
  <inkml:trace contextRef="#ctx0" brushRef="#br1" timeOffset="137824.53">10160 8827 0,'0'0'0,"0"-22"0,-21 22 16,0 22-1,-1-22-15,22 21 0,-21 0 16,0 0-16,21 21 0,0-20 16,-21 20-16,0-21 0,0 21 15,-1 1-15,22-22 0,0 21 0,-21 1 16,0-22-16,21 21 0,0 0 16,0-20-16,0-1 0,0 0 15,0 0-15,21 0 16,0-21-16,1 0 0,-1 0 0,0 0 15,0 0-15,0-21 0,0 21 16</inkml:trace>
  <inkml:trace contextRef="#ctx0" brushRef="#br1" timeOffset="138048.57">9948 9165 0,'0'0'15,"-21"0"-15,42 0 47,0 0-47,1 0 0,-1 0 16,0 0-16,0 0 0,0 0 0,0 0 16,1 0-16,-1 0 0,0 0 0,0 0 15,0-21-15,0 21 0,1-21 16,-1 21-16</inkml:trace>
  <inkml:trace contextRef="#ctx0" brushRef="#br1" timeOffset="138497.57">10520 9123 0,'0'0'0,"21"0"47,0 0-47,0-21 15,0 21-15,1-21 16,-1 21-16,-21-22 0,21 1 16,0 21-16,-21-21 15,0 0-15,0 0 16,0 0-16,-21 21 31,0 0-31,0 0 0,-1 0 0,1 21 16,0 0-16,0-21 15,0 21-15,21 0 0,-21 0 0,-1 1 16,22-1-16,-21 0 0,21 0 0,0 0 16,0 0-16,0 1 0,0-1 15,0 0-15,0 0 0,0 0 16,0 0-16,0 1 0,21-22 15,1 0 1,-1 21-16,0-21 0,0 0 0,0 0 16,0 0-16,1 0 0,20 0 15,-21 0-15,0-21 0,22 21 0,-22-22 16</inkml:trace>
  <inkml:trace contextRef="#ctx0" brushRef="#br1" timeOffset="138745.43">11049 8932 0,'0'22'31,"0"-1"-31,0 0 0,0 0 16,21 0-16,0 0 0,0 1 0,-21-1 15,22 0-15,-1-21 0,-21 21 16,21 0-16,0 0 0,0-21 0,-21 22 15,21-22-15,1 21 0,-1-21 16,0 0-16,0 0 0,0 0 16,0 0-16,1 0 31</inkml:trace>
  <inkml:trace contextRef="#ctx0" brushRef="#br1" timeOffset="139009.64">11493 8869 0,'0'0'0,"-21"0"31,0 0-31,0 0 16,0 21-16,0 0 0,-1 0 16,1 1-16,0-1 0,0 0 15,-21 42-15,20-41 0,-20-1 16,21 21-16,0-21 0,0 0 15,-1 1-15,-20 20 16,21-21-16,0 0 0,21 0 0,-21 1 16,42-22 15,0 0-31</inkml:trace>
  <inkml:trace contextRef="#ctx0" brushRef="#br1" timeOffset="139348.53">11811 8678 0,'0'0'0,"0"-21"0,0 0 16,-21 42 15,21 0-31,-21 1 16,21-1-16,0 0 0,0 21 15,-22-21-15,22 22 0,-21-1 0,0-21 16,21 22-16,0-1 0,-21 0 16,21-21-16,-21 22 0,21-22 0,0 0 15,0 0-15,0 0 0,0 1 16,0-1-16,0 0 0,0 0 15,21-21 1,0 0-16,0 0 0,0 0 16,1-21-16,-1 21 0</inkml:trace>
  <inkml:trace contextRef="#ctx0" brushRef="#br1" timeOffset="139604.82">11747 8996 0,'0'0'0,"-21"0"0,0 0 16,0 0-16,0 0 0,0 0 15,42 0 32,0 0-47,0 0 0,0 0 0,0 0 16,1 0-16,-1 0 0,0 0 15,0-21-15,0 21 0,0 0 16,1 0-16,-1-21 0,0-1 16,0 22-16,-21-21 0</inkml:trace>
  <inkml:trace contextRef="#ctx0" brushRef="#br1" timeOffset="140021.48">12340 8594 0,'0'21'16,"-21"-21"-16,0 0 15,21 21-15,-21-21 0,-1 0 16,22 21-16,-21-21 0,21-21 47,0 0-31,0 0-16,0 0 15,21 21-15,-21-22 16,22 22-16,-1 0 0,0 0 15,0 0 1,-21 22-16,21-22 16,-21 21-16,0 0 0,0 0 15,0 0-15,-21 0 0,21 1 16,-21-1-16,0 0 0,-22 0 0,22 0 16,0 0-16,0 1 0</inkml:trace>
  <inkml:trace contextRef="#ctx0" brushRef="#br1" timeOffset="140615.64">13462 8848 0,'0'0'0,"0"-21"0,0-1 16,0 1-16,0 42 31,0 1-15,0-1-16,0 0 16,0 21-16,0-21 0,0 22 15,0-1-15,0-21 0,0 0 0,-21 1 16,21-1-16,-21 0 0,21 0 15,-22 0-15,22 0 0,0 1 16,-21-22-16,0 0 16,21-22-1,0 1-15</inkml:trace>
  <inkml:trace contextRef="#ctx0" brushRef="#br1" timeOffset="140825.1">13356 8594 0,'0'-21'15,"21"21"32,0 0-31,-21 21-16,22-21 0,-1 0 15,0 21-15,0-21 0,-21 21 16</inkml:trace>
  <inkml:trace contextRef="#ctx0" brushRef="#br1" timeOffset="141458.94">13991 8869 0,'0'0'0,"21"0"0,-21-21 16,21 0-16,-21-1 0,0 1 16,0 0-16,0 0 15,-21 0-15,0 21 0,0-21 16,0 21-16,0 0 0,-22 0 16,22 0-16,0 0 0,0 0 15,0 0-15,-1 0 0,1 21 0,-21 0 16,21 0-16,0 21 0,-1-20 15,1-1-15,0 21 0,21 0 0,-21-20 16,21 20-16,-21 0 0,21-21 0,0 1 16,0 20-16,0-21 0,0 0 15,0 0-15,21 1 16,21-1-16,-21-21 0,1 0 16,-1 0-16,0 0 0,0 0 0,0 0 15,22-21-15,-22-1 0,0 22 16,0-21-16,0 0 0,22 0 0,-22-21 15,0 20-15,21-62 0,-21 41 16,1 1-16,-1 0 0,-21-22 16,21 22-16,0 0 0,-21-1 15,21 1-15,-21 0 0,0-1 0,0 22 16,0 0-16,0 0 0,0 0 16,0-1-16,0 44 15,-21-1 1,21 0-16,-21 0 0,21 0 15,0 22-15,0-22 0,0 21 0,0 0 16,0 1-16,0-1 0,0 0 16,0 1-16,0-1 0,0-21 0,0 22 15,0-22-15,0 21 0,0-21 0,0 0 16,0 1-16,0-1 0,21 0 16,0-21-16,0 21 0,1-21 15,-1 0-15,0 0 0,0 0 16,0 0-16,0 0 15,1-21-15,20 21 0,-21-21 0,0 0 16,0-1-16,22 1 0</inkml:trace>
  <inkml:trace contextRef="#ctx0" brushRef="#br1" timeOffset="141686.59">14795 8763 0,'22'0'62,"-1"0"-62,0 0 16,0 0-16,0 0 0,0 0 16,1 0-1,-65 0 1,22 0-1</inkml:trace>
  <inkml:trace contextRef="#ctx0" brushRef="#br1" timeOffset="141820.57">14668 8911 0,'0'64'32,"0"-43"-32,22-21 15,-1 0 1,0 0-16,0 0 0,0-21 15,0 0-15,1 21 0,-1-22 0</inkml:trace>
  <inkml:trace contextRef="#ctx0" brushRef="#br1" timeOffset="142164.54">15282 8446 0,'0'0'16,"0"-22"-16,0 1 15,0 42 32,0 1-31,-21-1-16,21 0 0,-21-21 0,21 21 15,0 0-15,-21 0 0,21 1 16,-21-22-16,21 21 0,-22 0 16,22 0-16,0 0 0,0 0 15,22-21-15</inkml:trace>
  <inkml:trace contextRef="#ctx0" brushRef="#br1" timeOffset="142648.6">15663 8742 0,'0'0'0,"0"-21"16,0-22-1,0 22-15,0 0 0,-21 21 32,0 21-17,21 0-15,0 1 16,-21-1-16,21 0 0,-21 21 0,21-21 16,-22 22-16,22-22 0,0 21 0,0-21 15,0 22-15,-21-22 0,21 21 16,0-21-16,0 1 0,0-1 0,0 0 15,0 0-15,21 0 0,-21 0 16,22-21-16,-1 0 0,0 0 16,0 0-16,0 0 0,0 0 0,1 0 15,-1 0-15,0-21 0,0 21 0,21-21 16,-20 0-16,-1 0 0,0-22 16,0 22-16,21-21 0,-20 21 0,-1-22 15,0 1-15,-21 0 0,21-1 0,-21 22 16,21 0-16,-21-21 0,0 21 15,0-1-15,-21 22 32,21 22-1,0-1-15,0 0-16</inkml:trace>
  <inkml:trace contextRef="#ctx0" brushRef="#br1" timeOffset="143046.39">16489 8784 0,'0'0'15,"21"0"-15,0-21 16,-21 0-16,0 0 16,0 0-16,-21 21 15,0 0-15,0 0 16,-22 0-16,22 0 0,0 0 0,-21 0 15,20 0-15,1 21 0,0 0 0,0 0 16,21 0-16,0 0 16,0 1-16,0-1 0,0 0 15,21 0-15,0-21 0,22 21 0,-22 0 16,21-21-16,-21 22 0,22-1 16,-22-21-16,21 21 0,-21 0 0,0-21 15,1 21-15,-1-21 0,-21 21 16,0 1-16,-21-22 15,-1 21-15,1-21 16,0 0-16,-21 0 0,-1 0 0,22 0 16,-21 0-16,21 0 0,-22 0 15,22 0-15,0 0 0,0 0 0,0 0 16,0 0-16,21-21 31,21 21-31,0 0 0,21-22 16</inkml:trace>
  <inkml:trace contextRef="#ctx0" brushRef="#br1" timeOffset="143397.09">16806 8954 0,'0'0'0,"21"0"16,-21-22-16,22 22 15,-22-21-15,21 21 0,-21-21 0,21 0 16,0 21-16,-21-21 15,0 0-15,21 21 0,-21-22 0,21 1 16,-21 0-16,22 0 0,-22 0 0,0 0 16,-22 21 15,1 0-31,0 0 0,0 0 16,0 21-16,0 0 0,-1 0 15,1 21-15,21-20 16,0-1-16,0 0 0,-21 0 0,21 0 15,0 0-15,0 1 0,0 20 16,0-21-16,0 0 16,0 0-16,21-21 0,0 0 0,1 22 15,-1-22-15,21 0 0,-21 0 16,43 0-16,-43 0 0,21 0 16,-21 0-16</inkml:trace>
  <inkml:trace contextRef="#ctx0" brushRef="#br1" timeOffset="143804.53">17208 8890 0,'0'0'0,"0"-63"16,0 41-16,-21 1 0,21 0 15,0 0 1,21 21-16,1 0 16,-1 0-16,0-21 0,0 21 0,0 0 15,0 0-15,1 0 16,-1 0-16,0 21 0,0 0 0,0-21 15,0 21-15,1 0 0,-22 1 0,0-1 16,21 0-16,-21 0 0,0 0 16,0 0-16,0 1 0,0-1 15,0 21-15,0-21 0,-21 0 16,-1-21-16,22 22 0,-21-22 16,0 0-16,0 0 0,0 0 15,21-22 16,0 1-31,0 0 16,0 0-16,21 0 0,0 0 16,-21-1-16,21 1 0,0 0 15,-21 0-15,22 0 0,-1 0 16,0-1-16,0 22 0,-21-21 0,21 0 16,0 21-16,1-21 0,-1 0 15,0 21-15,-21-21 0,21-1 16,0 1-16,0 21 0</inkml:trace>
  <inkml:trace contextRef="#ctx0" brushRef="#br1" timeOffset="144451.74">17949 8382 0,'0'21'63,"0"0"-32,-21-21 0,0 0-15,21-21 0,0 0-1,0 0 1,21 0-16,0 21 16,0 0-1,1 0 1,-22 21-1,0 0 1,0 0-16,0 0 16,-22-21-1,1 0-15,0 0 16,21-21 15,0 0-15,0 0-1,0 0-15,0 0 16,21 21-16,-21-22 0,21 22 16,1 0-1,-22 22-15,21-1 16,-21 0-16,0 0 0,0 0 16,0 0-16,0 1 15,0-1-15,0 0 0,-21-21 0,-1 21 16,1 0-16,21 0 0,-21-21 15,0 0-15,0 0 16</inkml:trace>
  <inkml:trace contextRef="#ctx0" brushRef="#br1" timeOffset="146580.34">19071 8636 0,'-21'0'47,"21"21"-47,-21 0 16,21 1-16,-21-1 0,21 0 0,0 0 15,0 21-15,0-20 16,0-1-16,0 21 0,0-21 0,-22 0 16,22 1-16,0-1 0,0 0 0,-21 0 15,21 0-15,0 0 0,0 1 16,-21-22 15,21-22-31,0 1 16,0 0-16,0 0 0,0-21 15,0 20-15,0 1 0,21-21 16,0 21-16,-21-22 0,22 22 0,-1-21 16,0 21-16,0 0 0,0-1 0,22 1 15,-22 21-15,21 0 0,0-21 16,-20 21-16,20 0 0,-21 0 0,21 21 15,-20 0-15,-1 1 0,21-1 16,-42 0-16,21 21 0,-21 1 16,0-22-16,0 21 0,0-21 0,0 22 15,0-22-15,-21 42 16,0-42-16,21 1 0,-21-22 0,21 21 16,-21-21-16,-1 21 0,22-42 46,0 0-46,22 21 0,-1-22 16,0 1-16</inkml:trace>
  <inkml:trace contextRef="#ctx0" brushRef="#br1" timeOffset="147064.26">19875 8827 0,'22'0'0,"-22"-22"0,-22 44 0,65-65 0,-43 22 16,0 0-16,0 0 0,0 0 15,0-1-15,0 1 0,-21 0 16,-1 21-16,1 0 16,0 0-16,0 0 0,0 0 15,0 21-15,-1 0 0,-20 1 0,21-1 16,0 0-16,0 0 0,-1 21 16,1 1-16,0-22 0,0 21 15,21-21-15,0 1 0,0 20 0,0-21 16,0 0-16,0 0 0,0 1 15,21-22-15,0 0 16,0 0-16,1 0 0,-1 0 0,0 0 16,0 0-16,21 0 0,-20-22 0,-1 1 15,0 21-15,0-21 0,-21 0 16,21 0-16,0 0 0,1-22 0,-22 22 16,0 0-16,0-21 0,21 20 15,-21 1-15,21 0 0,-21 0 0,0 42 31,0 0-15,0 0-16,0 1 0,0-1 16,0 0-16,0 21 0,0-21 0,0 1 15,-21-1-15,21 0 0,0 0 16,0 0-16,0 0 0,21-21 16,0 0-1,0 0-15,0 0 16,1 0-16,-1-21 0,0 0 0,0 21 15,0-21-15</inkml:trace>
  <inkml:trace contextRef="#ctx0" brushRef="#br1" timeOffset="147752.09">20235 8721 0,'0'0'0,"0"-21"16,-21 42 15,0 0-31,21 0 16,-21 0-16,21 0 0,0 1 15,0-1-15,0 21 0,0-21 16,0 0-16,0 1 0,0-1 16,0 0-16,0 0 0,0 0 15,0 0-15,-21-21 32,21-21-17,0 0 1,0 0-16,0 0 0,0 0 15,0-1-15,0 1 0,0 0 0,21-21 16,0 21-16,-21-1 0,21 1 0,0 0 16,0 0-16,1 0 0,20 0 15,-21 21-15,0 0 0,0 0 0,1 0 16,-1 0-16,0 0 0,0 0 0,0 0 16,0 21-16,-21 0 0,0 0 15,22 0-15,-22 22 0,0-22 0,0 0 16,0 42-16,0-41 15,0 20-15,-22-42 16,22 21-16,0 0 0,-21-21 0,0 21 16,21-42 15,0 0-15,0 0-16,0 0 15,0 0-15,21-1 0,-21 1 0,21-21 16,1 21-16,-1-22 0,0 22 0,0-21 15,21 21-15,-20 0 0,20-1 16,-21 1-16,21 0 0,1 21 0,-22 0 16,0 0-16,21 0 0,-20 0 0,-1 0 15,0 0-15,-21 21 16,0 0-16,0 22 0,0-22 16,0 0-16,0 21 0,0-20 0,0-1 15,0 21-15,0-21 0,-21 0 16,0 1-16,-1-1 0,22 0 15,0 0-15,-21-21 0,21-21 47,21 21-47,1-21 0,-1 0 16,-21-1-16</inkml:trace>
  <inkml:trace contextRef="#ctx0" brushRef="#br1" timeOffset="148110.59">21124 8827 0,'21'0'16,"1"0"-1,-1 0-15,-21-22 0,21 22 16,0-21-16,0 21 0,0-21 16,1 0-16,-1 0 0,0 0 15,0 21-15,0-22 0,-21 1 0,0 0 16,-21 21 15,0 0-31,0 0 0,0 0 16,-1 0-16,1 21 0,0 0 15,0 1-15,0-1 0,0 21 0,-1-21 16,1 22-16,0-22 0,0 0 0,21 21 16,0-21-16,0 1 0,0 20 15,0-21-15,0 0 0,0 0 16,21 1-16,0-22 0,0 21 15,1-21-15,-1 0 0,21 0 16,-21 0-16,0 0 0,22-21 0,-22-1 16,21 22-16,-21-21 0,1 0 0,20 0 15</inkml:trace>
  <inkml:trace contextRef="#ctx0" brushRef="#br1" timeOffset="148851.54">22056 8721 0,'-22'0'15,"44"0"32,-1 0-31,0 0-16,0 0 16,0 0-16,0 0 0,1 0 0,-1 0 15,0 0-15,0 0 16,-42 0 31,0 0-47</inkml:trace>
  <inkml:trace contextRef="#ctx0" brushRef="#br1" timeOffset="149061.6">21971 8890 0,'0'21'0,"0"0"32,21-21-17,0 0-15,0 0 0,1 0 0,-1 0 16,0 0-16,0 0 0,0 0 16,0 0-16,1 0 0,-1 0 0,0-21 15,0 21-15,0 0 0,0-21 0,1 0 16,-1 0-16,0 21 15</inkml:trace>
  <inkml:trace contextRef="#ctx0" brushRef="#br1" timeOffset="149472.6">22691 8192 0,'0'0'0,"-22"0"16,1 0-16,0 0 0,0 0 15,0 0 1,0 0-16,42 0 62,0 0-62,0-22 16,-21 1 0,21 21-16,-21-21 0,0 0 15,-21 21 1,0 21 0,0 0-16,21 0 0,-21 1 15,21-1-15,-22 21 0,1-21 16,21 0-16,0 1 0,0-1 0,0 0 15,0 0-15,0 0 0,0 0 16,0 1-16,21-22 16,1 0-16</inkml:trace>
  <inkml:trace contextRef="#ctx0" brushRef="#br1" timeOffset="149976.59">22923 8594 0,'0'-21'0,"0"-1"16,0 44 30,-21-1-30,21 0-16,-21 0 0,0 0 0,21 0 16,-21 1-16,21 20 0,0-21 0,-21 0 15,21 0-15,-22 22 16,22-22-16,0 0 0,0 0 0,0 0 16,0 1-16,0-1 0,22-21 15,-1 0-15,0 0 0,0 0 16,0 0-16,0 0 0,1 0 0,-1 0 15,0 0-15,0 0 0,0-21 16,0-1-16,1 1 0,-1 0 0,0 0 16,0 0-16,-21 0 0,21-22 0,0 22 15,1 0-15,-22-21 0,0 20 16,21 1-16,-21 0 0,21 0 0,-21 0 16,0 0-16,0-1 15,0 44 32,0-1-31</inkml:trace>
  <inkml:trace contextRef="#ctx0" brushRef="#br1" timeOffset="150376.59">23537 8636 0,'0'0'0,"0"-21"16,-21 21 15,0 0-31,0 0 0,0 0 0,-1 0 16,1 21-16,0-21 0,21 21 15,-21 0-15,21 1 16,0-1-16,0 0 15,0 0-15,21-21 0,-21 21 16,21-21-16,-21 21 0,21-21 16,-21 22-16,22-1 0,-1 0 15,-21 0 1,0 0 0,0 0-16,-21-21 15,-1 0-15,1 22 0,0-22 16,0 0-16,0 0 15,0 0-15,-1 0 16,1 0 0,21-22-1,21 22 1,1-21-16</inkml:trace>
  <inkml:trace contextRef="#ctx0" brushRef="#br1" timeOffset="150736.25">23622 8784 0,'21'-21'16,"-21"0"0,21 21-16,-21-21 15,21 21-15,1-21 0,-1 21 16,-21-22-16,21 22 15,0 0-15,-21-21 0,-21 21 47,0 21-47,0-21 0,21 22 16,-22-1-16,1 0 0,0 0 16,21 0-16,0 0 0,0 1 15,0-1-15,0 0 0,0 0 16,0 0-16,21-21 15,0 0 1,1 0-16,20 0 0,-21 0 16,0 0-16,0 0 0,22 0 15,-22-21-15</inkml:trace>
  <inkml:trace contextRef="#ctx0" brushRef="#br1" timeOffset="151167.64">23939 8700 0,'0'0'0,"0"-22"0,-21 22 0,21-21 31,0 0-31,21 21 16,1 0-16,-1 0 0,0 0 16,0 0-16,0 0 0,0 0 15,1 21 1,-1 0-16,-21 1 0,0-1 15,0 0-15,0 0 0,0 0 16,0 0-16,0 1 16,-21-22-16,21 21 0,-22 0 0,1-21 15,21 21-15,-21-21 0,0 0 16,21 21-16,-21-21 16,21-21 15,0 0-31,21 21 0,0-21 15,-21 0-15,21 21 0,0-22 16,-21 1-16,22 0 0,-22 0 0,0 0 16,21 21-16,0-21 0,-21-1 0,21 22 15,0 0 17,-21-21-32,21 21 15</inkml:trace>
  <inkml:trace contextRef="#ctx0" brushRef="#br1" timeOffset="151847.54">24384 8276 0,'0'21'31,"0"1"-15,0-1-1,-21-21 17,0 0-17,21-21 16,0-1-15,21 22 0,-21-21-16,21 21 0,0 0 15,0 0 1,-21 21 0,0 1-1,0-1-15,0 0 16,0 0-16,-21 0 0,0-21 15,21 21-15,-21 1 0,0-1 0,21 0 16,0 0 0</inkml:trace>
  <inkml:trace contextRef="#ctx0" brushRef="#br1" timeOffset="152740.15">24723 8361 0,'0'0'0,"0"-21"0,0 0 16,0-1 15,-22 22-15,22 22 15,0-1-31,0 0 0,0 0 16,0 0-16,22 0 15,-1 1-15,0-22 0,0 21 0,0 0 16,0 0-16,1 0 0,-1-21 0,0 21 16,0 1-16,0-22 0,0 21 15,1-21-15,20 21 16,-21-21-16,0 0 0,0 0 16,1 0-1,-22 21 16,-22-21-31,1 0 0,0 0 16,0 0-16,0 21 0,0 0 0,-1-21 16,1 22-16,-21-1 15,21-21-15,-22 21 0,22 0 0,-21 0 16,21 0-16,-22 1 0,22-1 0,0 0 16,-21 0-16,21 0 0,-1 0 15,1 1-15,21-1 0,-21-21 0,21 21 16,-21 0-16,0 0 15</inkml:trace>
  <inkml:trace contextRef="#ctx0" brushRef="#br0" timeOffset="161960.54">1122 11748 0,'0'-22'0,"-21"22"15,-1 0-15,1 0 31,21 22-15,0-1 0,0 0-16,0 0 15,0 0-15,21 0 16,1-21 0,-1 22-16,0-22 0,0 0 15,0 0-15,0 0 0,1 0 16,-1 0-16,0 0 0,0 0 0,21-22 15,-20 22-15,-1-21 0,0 21 16,21-21-16,-21 0 16,1 0-16,-22 0 0,21 21 15,-21-22-15,0 1 0,0 0 16,0 0-16,-21 21 0,-1-21 16,1 21-16,0 0 0,0 0 0,-21 0 15,20 0-15,-20 0 0,21 0 16,-21 0-16,20 0 0,-20 21 0,21 0 15,-21-21-15,20 21 0,1 0 16,-21 22-16,21-22 0,0 0 16,-1 0-16,22 22 0,0-22 15,0 0-15,0 21 0,0-21 0,0 1 16,0-1-16,0 0 0,0 0 16,22 0-16,-1-21 0,0 21 0,0-21 15,0 0-15,22 0 0,-22 22 16,0-22-16,21 0 0,-21 0 0,1 0 15,-1 0-15,0 0 0,0 0 16,0-22-16,0 22 0,-21-21 16,0 0-1,-21 21-15,0 0 16,0 0-16,0 0 0,-22 0 0,22 0 16,-21 21-16,0-21 15,20 21-15,-20 1 0,21-1 0,0 0 16,-22 0-16,22 0 0,0 0 15,0 1-15,0-1 0,0 0 0,-1 42 16,1-41-16,21-1 16,0 0-16,0 0 0,0 0 0,0 0 15,21 1-15,1-22 0,-1 21 16,0-21-16,0 0 0,0 21 0,22-21 16,-22 0-16,0 0 0,21 0 15,-21 0-15,22 0 0,-22 0 0,21 0 16,-21 0-16,22-21 15,-22 21-15,21-21 0,1 21 0,-22-22 16,21 1-16,0 21 0</inkml:trace>
  <inkml:trace contextRef="#ctx0" brushRef="#br0" timeOffset="162950.09">2117 12086 0,'0'0'0,"0"-21"15,0 0-15,0 0 16,-22 0-16,1 21 0,0-22 16,0 22-16,0 0 0,0 0 15,-1 0-15,1 0 0,0 0 16,21 22-16,-21-1 0,0-21 0,0 21 16,-1 0-16,1 0 0,21 0 15,0 1-15,-21 20 0,21-21 0,0 0 16,-21 0-16,21 1 0,0-1 15,0 0-15,21-21 16,0 21-16,0-21 16,1 0-16,-1 0 0,0 0 0,0-21 15,0 21-15,0-21 0,1 0 16,-1 21-16,0-22 0,0 1 16,-21 0-16,21 0 0,0 21 15,-21-21-15,22 0 0,-22-1 0,0 1 16,0 0-1,0 0-15,0 42 47,0 0-47,0 0 16,0 1-16,0-1 0,0 21 16,0-21-16,0 0 0,0 22 15,0-22-15,0 21 0,0-21 0,0 22 16,0-1-16,0-21 0,0 22 15,0-1-15,0 21 0,0-20 0,0-1 16,21 22-16,-21-1 0,0-21 16,21 22-16,-21-22 0,0 22 15,0-22-15,0 22 0,0-22 0,21 0 16,-21 1-16,0-1 0,0 0 16,0 1-16,0 41 0,0-41 15,0-1-15,0 0 0,0-21 16,-21 22-16,21-22 0,-21 21 0,21-21 15,0 1-15,0-1 0,-21-21 0,21 21 16,-22 0-16,1-21 16,0 0-1,0 0-15,0 0 16,0-21-16,-1 0 0,1 21 16,0-21-16,0-1 0,0 1 15,0-21-15,-1 21 0,1-22 0,-21 1 16,21 0-16,0-1 0,-22 1 0,22 0 15,0-1-15,0-20 0,0 21 16,21-22-16,0 1 0,0-1 16,0 1-16,0-22 0,0 21 0,21 22 15,0-21-15,0 20 0,0-20 0,0 20 16,22 22-16,-22-21 16,21 21-16,-21-22 0,43 1 15,-43 21-15,0 0 0,0 0 16,1 21-16,-1-22 0,0 22 0,0 0 125,0 0-110</inkml:trace>
  <inkml:trace contextRef="#ctx0" brushRef="#br0" timeOffset="163464.15">2646 12044 0,'0'0'16,"0"21"31,21-21 0,0 0-32,-21-21 1,0 0-16,0 0 16,0 42 31,0 0-32,0 0 1,0 0 15</inkml:trace>
  <inkml:trace contextRef="#ctx0" brushRef="#br0" timeOffset="163964.56">2709 12340 0,'0'21'16,"0"-42"30,-21 21-14,0 21-1,21 1-15,0-1-1,21-21 32,0 0-31,-21-21-1,-21 21 32,42 0 0</inkml:trace>
  <inkml:trace contextRef="#ctx0" brushRef="#br0" timeOffset="169488.59">7154 11896 0,'0'-21'16,"0"-1"15,0 1 0,0 42 1,0 1-32,0-1 15,0 21-15,0-21 0,0 0 16,0 22-16,0-22 0,0 21 0,0 1 16,0-22-16,0 21 0,0-21 0,0 0 15,0 1-15,0-1 0,0 0 16,0 0-16,0 0 0,0 0 15,0-42 17,0 0-32,0 0 15,0 0-15,0 0 0</inkml:trace>
  <inkml:trace contextRef="#ctx0" brushRef="#br0" timeOffset="170008.43">7175 11536 0,'0'0'15,"-21"0"1,0 0-16,21 21 0,0 0 16,-21 0-16,21 1 15,0-1 1,0 0-16,0 0 0,0 0 16,21-21-1,0 0 1,0 0-16,1 0 0,-1 0 15,0 0-15,0-21 16,0 21-16,-21-21 0,0 0 16,21 21-16,-21-21 0,0-1 15,0 1-15,0 0 16,0 0-16,-21 21 16,21-21-16,-21 21 0,0 0 15,0 0-15,0 21 16,21 0-1,-22 0-15,1 0 0,21 1 16,0-1-16,0 0 0,0 0 16,0 0-16,0 0 0,0 1 15,0-1-15,0 0 16,21-21-16,1 21 0</inkml:trace>
  <inkml:trace contextRef="#ctx0" brushRef="#br0" timeOffset="170632.1">7535 11875 0,'-42'21'32,"42"0"-32,0 0 0,0 0 0,0 0 15,0 1-15,0-1 0,0 0 0,0 0 16,0 0-16,0 0 0,0 1 16,0-1-16,0 0 0,0 0 15,0 0-15,0 0 0,0 1 16,0-1-1,0-42 32,0-1-47,0 1 0,0 0 16,0-21-16,0 21 0,0-1 16,0-20-16,0 21 0,0 0 0,21-22 15,-21 22-15,21 0 0,0-21 16,1 21-16,-1 21 0,0-22 0,21 1 15,-21 21-15,1-21 16,-1 21-16,21 0 0,-21 0 16,0 0-16,22 0 0,-22 21 0,0 0 15,0 1-15,0-1 0,1 0 0,-1 0 16,-21 21-16,21-20 0,-21 20 16,0-21-16,0 21 0,0 1 15,0-22-15,-21 0 0,0 0 16,21 0-16,-22 1 15,1-1-15,21-42 63,21-1-63</inkml:trace>
  <inkml:trace contextRef="#ctx0" brushRef="#br0" timeOffset="171095.91">8382 11832 0,'0'0'0,"0"-21"0,-21 21 16,0 0-1,-1 21 1,22 0-16,0 1 16,0-1-16,0 21 0,0-21 15,0 0-15,0 22 0,0-22 16,0 21-16,0 1 0,0-22 0,0 21 16,0 0-16,0 1 0,0-1 15,0 0-15,0 1 0,0-1 0,-21 64 16,21-64-16,-21 22 15,21-22-15,0 22 0,-21-22 16,21 21-16,0-20 0,0-1 0,0 0 16,0 1-16,-21-1 0,21 0 0,-21 1 15,21-1-15,0-21 0,0 22 16,0-22-16,-22 0 0,22 0 0,0 0 16,0 0-16,-21 1 15,21-44 16,0 1-31,21 0 0,-21 0 16,22-21-16,-1 20 0,-21-20 0,0 0 16</inkml:trace>
  <inkml:trace contextRef="#ctx0" brushRef="#br0" timeOffset="171510.3">8318 12107 0,'0'-21'0,"0"42"0,0-63 0,-21 21 16,21 0-16,-21 0 0,21-1 15,0 1-15,0 0 0,0 0 0,0 0 16,0 0-16,0-1 16,21 1-1,0 21-15,1 0 0,-1-21 0,0 21 16,0 0-16,21 0 0,-20 0 0,-1 0 15,21 0-15,-21 0 0,0 21 16,1 0-16,-1 1 0,0-1 0,0 0 16,-21 0-16,0 21 0,0-20 0,0 20 15,0-21-15,0 0 0,-21 22 16,0-22-16,0 0 0,-22 0 0,22 0 16,0 0-16,0 1 0,0-22 15,-1 21-15,1-21 0,0 21 16,0-21-16,0 0 15,21-21 17,0 0-32,21 21 15,-21-22-15,21 1 16,0 0-16,0 21 0,1-21 0</inkml:trace>
  <inkml:trace contextRef="#ctx0" brushRef="#br0" timeOffset="172409.61">8996 11790 0,'0'0'0,"21"0"16,-42 0 31,21 21-47,0 0 15,0 0-15,0 1 0,0-1 0,0 0 16,0 0-16,0 21 0,0-20 16,0-1-16,0 0 0,0 21 0,0-21 15,0 1-15,0-1 0,0 0 16,21 0-16,0-21 0,0 0 16,0 0-16,1 0 15,-1 0-15,0 0 0,21-21 16,-21 21-16,1-21 0,-1 0 15,0-1-15,0-20 0,-21 21 0,21 0 16,0-22-16,1 1 0,-1 21 0,-21-21 16,0 20-16,21 1 0,-21 0 15,21 0-15,-21 0 0,0 0 16,0-1-16,-21 44 47,21-1-32,-21 0-15,21 0 0,0 0 0,0 22 16,0-22-16,0 0 0,0 21 0,0-21 16,0 1-16,0 20 0,0-21 15,0 0-15,0 0 0,0 1 0,0-1 16,0 0-16,0 0 0,21 0 16,0-21-16,0 0 0,0 0 15,1 0-15,-1 0 0,0 0 16,0 0-16,0 0 0,0-21 15,1 0-15,-1 0 0,0 0 16,0-1-16,0-20 0,0 21 0,22-64 16,-22 64-16,0-21 15,0-1-15,0 1 0,1 0 0,-22-1 16,21 22-16,0-21 0,-21 0 0,0-1 16,21 22-16,-21-21 0,21-1 15,-21 22-15,0 0 0,21 0 0,-21 0 16,0 0-16,0 42 31,0 0-31,0 0 16,-21 0-16,21 22 0,0-22 15,0 21-15,0 0 0,-21-20 0,21 20 16,0 0-16,-21-21 0,21 22 16,0-1-16,0 0 0,0-20 15,0 20-15,0 0 0,0 22 16,0-22-16,0-21 0,0 0 0,0 22 15,0-22-15,0 0 0,0 0 16,21-21 0,0 0-1,0 0-15,1 0 0,-1 0 0,0-21 16,0 0-16,0 0 0,0 0 0,1-1 16,-1 1-16,0-21 0,0 21 15,0-22-15</inkml:trace>
  <inkml:trace contextRef="#ctx0" brushRef="#br0" timeOffset="172683.79">9906 11705 0,'0'0'15,"21"0"16,0 0-31,0 0 0,1 0 16,-1 0-16,0 0 0,21 0 16,-21 0-16,1-21 0,-1 21 0,21 0 15,-21 0-15,0 0 0,1 0 16,-1-21-16,0 21 0,0 0 16,0 0-1,-21-21 1</inkml:trace>
  <inkml:trace contextRef="#ctx0" brushRef="#br0" timeOffset="173208.48">11515 11049 0,'21'0'31,"0"0"-15,0 0-16,21 0 0,-20 0 16,-1 0-16,0 0 0,0 0 0,21-21 15,-20 21-15,20 0 16,-21 0-16,0 0 0,0 0 0,1 0 16,-1 0-16,-42 0 31,-1 0-31,1 0 0,0 0 15,0 0-15,0 0 0,0 0 16,-1 0-16,1 0 0</inkml:trace>
  <inkml:trace contextRef="#ctx0" brushRef="#br0" timeOffset="173724.58">11515 11049 0,'-22'0'31,"1"0"-31,0 0 16,21 21-16,-21-21 0,21 21 15,-21-21-15,21 22 0,-21-1 16,21 0-16,-22 0 16,22 0-16,0 22 0,0-22 15,0 0-15,0 21 0,0-21 0,0 22 16,0-22-16,0 21 0,0 1 0,0-22 15,-21 21-15,21 0 0,-21 1 16,21-22-16,0 21 0,-21 1 16,21-22-16,-21 63 0,0-41 15,21-1-15,0 0 0,-22 1 16,22-22-16,-21 21 0,21 1 0,0-1 16,0 0-16,0-21 0,0 22 0,0-22 15,0 21-15,0-21 0,0 1 16,0-1-16,0 0 0,0 0 0,21 0 15,1 0-15,-1-21 0,0 22 0,21-22 16,-21 0-16,1 0 0,20 0 16,-21 0-16,21 0 0,22 0 15,-22 0-15,1-22 0,20 22 16,-21-21-16,1 21 16,-22-21-16,0 21 0,0 0 0,0 0 15,1-21-15,-1 21 0,0 0 16,-21-21-16,0 0 15,21 21 1,-21-22-16,0 1 16</inkml:trace>
  <inkml:trace contextRef="#ctx0" brushRef="#br0" timeOffset="186504.37">15896 5461 0,'-21'0'16,"0"0"-16,0 0 15,-1 0 1,1 0-16,0 0 0,0 0 16,0 0-1,0 0-15,-1 0 16,1 0-1,42 0 32,1 0-47,-1 0 0,0 0 16,0 0-16,0 0 0,0 0 0,22 0 16,-1 0-16,0 0 15,1 0-15,-1 0 0,0 0 0,22 0 16,-22 0-16,22 0 0,63 0 15,-64 0-15,-20 0 0,20 0 16,-21 0-16,1 0 0,20 0 16,-20 0-16,-22 0 0,0 0 15,0 0-15,0 0 16,0 0-16,-21-21 31</inkml:trace>
  <inkml:trace contextRef="#ctx0" brushRef="#br0" timeOffset="187322.13">19452 5334 0,'-21'0'16,"42"0"-16,-63 0 0,21 0 0,-1 0 0,1 0 15,0 0-15,0 0 16,0 0-16,0 0 16,42 0 46,0 0-62,0 0 0,0 0 0,0 0 16,22 0-16,-1 0 0,22 0 15,-22 0-15,21 0 0,1 0 16,-1 0-16,1 0 0,-1 0 0,1 0 16,-1 0-16,1 0 0,-1 0 15,1 0-15,-22 0 0,22 0 0,-1 0 16,1 0-16,-1 0 0,-20 0 15,20 0-15,-21 0 0,-20 0 0,20 0 16,-21 0-16,21 0 0,-20 0 16,-1 0-16,-42 0 78,-1 0-78,1 0 15</inkml:trace>
  <inkml:trace contextRef="#ctx0" brushRef="#br0" timeOffset="190376.52">11959 11515 0,'0'0'0,"0"-21"0,21-1 16,-21 1 0,0 0-16,0 0 15,0 0 1,21 21-16,-21 21 31,0 0-31,0 0 16,-21 0-16,21 1 0,-21-1 15,0 21-15,21 0 0,0-20 16,-21-1-16,0 21 0,21-21 0,-22 0 16,22 22-16,0-22 15,-21 0-15,21 0 0,0 0 0,-21 1 16,21-1-16,0 0 0,0 0 0,0 0 15,21-21-15,0 0 16,1 0-16,-1 0 0,0 0 16,0 0-16,0 0 0,0-21 15,1 21-15,-22-21 0,21 0 0,0 0 16,0 21-16</inkml:trace>
  <inkml:trace contextRef="#ctx0" brushRef="#br0" timeOffset="191145.07">11769 11726 0,'0'0'16,"-22"22"-16,44-22 31,-1 0-31,0 0 16,0 0-16,21 0 0,1 0 15,-22 0-15,21-22 0,1 22 16,-1-21-16,0 21 0,43-21 16,-64 21-16,21-21 0,-20 0 0,-1 21 15,21 0-15,-21-21 16,0 21-16,-21 21 31,0 0-31,-21 0 16,21 0-16,-21 0 0,21 1 15,0-1-15,0 0 16,0 0-16,0 0 0,21 0 16,0-21-16,1 0 15,-1 0-15,0 0 0,0 0 16,0 0-16,0 0 0,1 0 0,-1 0 16,0 0-16,0-21 0,0 21 15,0-21-15,1 0 0,-1 21 16,0-21-16,0 0 0,0-1 15,-21 1-15,0 0 0,0 0 16,21 21-16,-21-21 0,0 0 16,0 42 31,0 0-47,0 0 0,-21 0 15,21 0-15,0 1 0,-21 20 16,21-21-16,0 21 0,0 22 15,-21-43-15,21 21 16,0 1-16,0-22 0,0 21 16,0 1-16,0-22 0,0 21 0,0-21 15,0 22-15,-21-22 0,21 0 0,0 0 16,0 0-16,-21 0 0,-1 1 16,1-1-16,0-21 0,0 21 0,0-21 15,0 0-15,-22 21 0,22-21 0,-21 0 16,21 0-16,-22 0 15,1 0-15,0 0 0,20-21 0,-20 21 16,21-21-16,0 21 0,0-21 0,-1 21 16,22-22-16,-21 22 0,21-21 15,0 0-15,0 0 0,21 0 16,1 0-16,-1-1 0,0 1 0,21 0 16,-21 0-16</inkml:trace>
  <inkml:trace contextRef="#ctx0" brushRef="#br0" timeOffset="191500.12">12996 11642 0,'0'0'0,"0"-21"0,-21 21 16,0 0-1,0 21 1,21 0-16,0 0 16,0 0-16,0 22 0,0-22 15,0 21-15,0 0 0,0-20 0,0 20 16,0 0-16,0 22 0,0-22 0,-21 0 16,21-20-16,-22 20 0,22 0 15,0 1-15,0-22 0,0 0 16,0 0-16,-21 0 0,21 0 0,0 1 15,0-44 17,0 1-17,0 0-15,0 0 0,21-21 0,-21 20 16,0-20-16</inkml:trace>
  <inkml:trace contextRef="#ctx0" brushRef="#br0" timeOffset="191812.12">12954 11726 0,'0'-21'0,"0"42"0,0-63 16,0 21-16,0 0 16,21 21-1,0-21-15,0 21 16,1 0-16,-1 0 0,0 0 0,21 0 16,-21 0-16,22 0 0,-22 0 0,21 0 15,-21 0-15,1 21 0,-1 0 16,0 0-16,-21 0 0,0 0 0,0 1 15,0-1-15,-21 0 0,0 0 16,-1-21-16,1 21 0,-21 0 16,0-21-16,-1 22 0,1-1 0,21-21 15,-22 0-15,22 0 0,-21 0 16,21 0-16,0 0 0,-1 0 16,44 0 15,-1 0-31,0-21 15,0 21-15</inkml:trace>
  <inkml:trace contextRef="#ctx0" brushRef="#br0" timeOffset="192260.46">13483 11726 0,'-21'0'16,"42"0"15,0 0-31,0 0 16,1 0-16,-1-21 0,0 0 16,0 21-16,0-21 0,0 21 15,-21-21-15,22 0 0,-1 21 0,-21-22 16,21 22-16,-21-21 15,0 0-15,0 0 16,-21 21-16,0 0 0,-1 0 16,1 21-16,0-21 15,0 21-15,0 0 0,0 1 0,-1-1 16,1 0-16,0 0 0,0 0 0,21 0 16,0 1-16,0-1 0,0 0 15,0 0-15,0 0 0,0 0 16,21-21-16,0 22 15,0-22-15,1 0 16,-1 0-16,0 0 0,0 0 0,0 0 16,0 0-16,1 0 0,-1 0 0,0 0 15,0-22-15,0 22 16,0-21-16,1 0 0,-1 21 0</inkml:trace>
  <inkml:trace contextRef="#ctx0" brushRef="#br0" timeOffset="192540.53">14287 11515 0,'22'0'47,"-1"0"-47,0 0 0,0 0 16,0 0-16,0 0 0,1 0 15,-1 0-15,0 0 0,0 0 0,0-21 16,0 21-16,1 0 16,-44 0-1</inkml:trace>
  <inkml:trace contextRef="#ctx0" brushRef="#br0" timeOffset="192746.46">14245 11599 0,'0'0'0,"-21"22"16,21-1 0,21-21-1,0 0-15,0 0 0,1 0 16,-1 0-16,0 0 0,21 0 0,-21 0 15,1 0-15,-1 0 0,0-21 16,0 21-16,0-22 16,-21 1-1</inkml:trace>
  <inkml:trace contextRef="#ctx0" brushRef="#br0" timeOffset="193237.56">15134 11218 0,'64'0'31,"-43"0"-15,0 0-16,-21-21 0,0 0 16,0 0-16,0 0 15,0 0 1,-21 21-16,0 0 16,-1 0-16,1 0 0,0 0 15,0 21-15,0 0 0,21 0 0,-21 21 16,-1-20-16,22-1 0,0 21 15,-21-21-15,21 0 0,-21 1 0,21 41 16,0-42-16,0 0 16,21-21-16,0 0 0,1 0 15,-1 0-15</inkml:trace>
  <inkml:trace contextRef="#ctx0" brushRef="#br0" timeOffset="193569.05">15769 11197 0,'0'0'0,"0"-21"0,-21 42 47,21 0-47,-21 1 0,21-1 0,-21 0 16,-1 0-16,22 21 0,0-20 15,-21 20-15,0-21 0,21 21 16,-21 1-16,0-22 0,0 21 0,21-21 16,-22 43-16,1-43 0,21 0 15,0 0-15,0 1 0,0-1 16,0 0-16,0 0 0,21-21 16,1 0-16,-1 0 15,0 0-15,0 0 0,0 0 16,0 0-16,1-21 0,-22 0 15,21 21-15,-21-21 0</inkml:trace>
  <inkml:trace contextRef="#ctx0" brushRef="#br0" timeOffset="193768.44">15494 11557 0,'0'0'16,"-21"0"-16,0 0 0,21 21 15,21-21 1,0 0 0,0 0-16,0 0 0,0 0 15,1 0-15,-1 0 0,21 0 0,-21 0 16,0 0-16,1-21 0,20 0 0,-21 21 16</inkml:trace>
  <inkml:trace contextRef="#ctx0" brushRef="#br0" timeOffset="194205.26">16023 11472 0,'0'0'0,"0"22"15,21-22 1,0 0-16,1 0 0,-1 0 15,0 0-15,0-22 0,0 22 16,0-21-16,1 21 0,20-21 0,-21 21 16,0-21-16,-21 0 0,21 21 15,-21-21-15,0-1 0,0 1 16,0 0 0,-21 21-16,0 0 0,0 0 0,0 0 15,0 0-15,-1 0 0,1 21 0,-21 0 16,21-21-16,0 22 0,-1-1 15,1 0-15,0 0 0,21 0 16,0 0-16,-21 22 0,21-22 0,0 0 16,0 0-16,0 0 0,0 1 15,0-1-15,0 0 0,21 0 16,-21 0-16,21-21 0,0 0 0,1 21 16,-1-21-16,21 0 0,-21 0 15,22 0-15,-22 0 0,0 0 0,42 0 16,-20 0-16,-22 0 0,0-21 15,21 0-15,-20 21 0,-1-21 16,0 0-16</inkml:trace>
  <inkml:trace contextRef="#ctx0" brushRef="#br0" timeOffset="194440.54">16595 11388 0,'21'42'31,"-21"-21"-31,0 0 16,21-21-16,0 22 0,-21-1 0,21 0 16,0-21-16,1 21 0,-1 0 0,0-21 15,0 21-15,-21 1 0,21-22 16,0 21-16,1-21 16,-1 21-16,0-21 15,0 0 1,-21-21-1,0 0-15</inkml:trace>
  <inkml:trace contextRef="#ctx0" brushRef="#br0" timeOffset="194692.41">16954 11303 0,'0'0'15,"-21"0"1,0 21-16,21 0 0,-21-21 15,0 22-15,0-1 0,-1 0 16,1 0-16,0 0 0,0 0 16,0 22-16,0-22 0,-22 0 0,22 0 15,0 0-15,0 1 0,0-1 16,-1 0-16,1 0 0,0 0 0,0 0 16,21 1-16,21-22 31,0 0-31,22-22 15,-22 1-15,0 21 0</inkml:trace>
  <inkml:trace contextRef="#ctx0" brushRef="#br0" timeOffset="195006.47">17272 11070 0,'0'0'0,"-21"0"32,0 21-32,-1 1 15,22-1-15,0 0 0,0 21 0,-21-21 16,21 1-16,-21 20 0,21-21 16,0 21-16,0-20 0,0 20 0,-21-21 15,21 21-15,0-20 0,0-1 0,0 0 16,0 0-16,0 0 0,0 0 15,0 1-15,21-1 16,0-21-16,0 0 0,1 0 16,-1 0-16,0 0 15,0 0-15,0 0 0,22 0 0,-22-21 16,0-1-16,0 22 0</inkml:trace>
  <inkml:trace contextRef="#ctx0" brushRef="#br0" timeOffset="195224.28">17124 11388 0,'0'0'0,"0"21"16,21-21 0,0 0-1,0 0-15,0 0 0,1 0 16,-1 0-16,0 0 0,21 0 0,-21 0 15,1 0-15,-1-21 0,0 21 0,0-21 16,0 21-16,0-22 0,1 22 16,-1-21-16,-21 0 0</inkml:trace>
  <inkml:trace contextRef="#ctx0" brushRef="#br0" timeOffset="195680.41">17822 11070 0,'0'0'0,"-21"0"63,0 0-48,0 0 1,21 21 0,-21-21-16,-1 0 15,22-21 1,0 0 0,0 0-16,0 0 15,0 0 1,22 21-16,-1 0 0,-21-22 15,21 22 1,0 0-16,-21 22 16,21-1-16,-21 0 0,0 0 0,21 0 15,-21 0-15,0 1 16,0-1-16,0 21 0,0-21 0,0 0 16,-21 22-16,0-22 0,0 0 0,0 0 15,0 0-15,-1-21 0,1 22 16,0-22-16</inkml:trace>
  <inkml:trace contextRef="#ctx0" brushRef="#br0" timeOffset="196380.53">18097 10668 0,'0'-21'31,"22"21"-15,-1 0-16,0 0 15,0-21-15,0 21 0,0 0 16,1 0-16,-1 0 0,0 0 16,21-21-16,-21 21 0,1 0 15,-1 0-15,0 0 16,0 0-16,-21 21 16,0 0-1,0 0 1,0 0-16,0 0 0,0 1 15,0-1-15,0 0 0,0 0 0,0 0 16,0 22-16,0-22 16,0 0-16,0 21 0,0-21 0,0 22 15,0-22-15,0 21 0,0 1 0,0-1 16,0-21-16,0 21 0,0 1 16,0-1-16,-21 0 0,21 1 0,-21 41 15,21-41-15,0-22 16,0 21-16,0-21 0,0 22 0,0-22 15,0 21-15,0-21 0,0 22 0,-21-22 16,21 0-16,0 21 0,0-20 16,0 20-16,-22-21 0,22 0 0,0 0 15,0 22-15,0-22 0,-21-21 0,0 21 16,0 0-16,0 0 0,0-21 16,-1 0-16,1 22 0,-21-22 15,21 0-15,-22 0 0,22 0 0,0 0 16,0 0-16,0 0 15,0 0-15,-1 0 0,1 0 16,0-22 15</inkml:trace>
  <inkml:trace contextRef="#ctx0" brushRef="#br0" timeOffset="197180.6">6752 13864 0,'0'0'0,"21"-21"0,-21 0 16,0 0-16,0 42 46,0 0-46,0 0 0,0 0 0,0 1 16,0-1-16,0 21 16,0-21-16,0 0 0,0 1 0,0-1 15,0 0-15,0 0 0,0 0 16,0 0 0,0-42 15,0 0-31,0 0 0</inkml:trace>
  <inkml:trace contextRef="#ctx0" brushRef="#br0" timeOffset="197379.54">6773 13483 0,'0'0'0,"0"-21"15,-21 21 1,21 21 31,21-21-47,0 0 0,-21 21 15,22-21-15,-1 22 0,0-22 0,0 21 16</inkml:trace>
  <inkml:trace contextRef="#ctx0" brushRef="#br0" timeOffset="197864.52">7281 13737 0,'0'64'16,"0"-43"0,0 0-16,0 0 0,0 0 0,0 1 15,0-1-15,0 0 16,0 0-16,0 21 0,0-20 15,0-1-15,0 0 0,0 0 16,0 0-16,-21-21 47,21-21-31,0 0-16,0 0 0,0 0 15,0-1-15,0-20 0,0 21 16,0 0-16,21-22 0,-21 22 0,21-21 15,1 21-15,-1 0 0,0-1 16,0 1-16,21 21 0,-20 0 0,-1 0 16,21 0-16,-21 0 0,0 0 0,22 21 15,-22 1-15,0-1 0,0 0 16,-21 21-16,21 1 0,-21-22 16,0 0-16,0 0 0,0 0 15,-21 22-15,21-22 0,-21 0 16,0-21-16,0 21 0,21 0 0,-21-21 15,21 21-15,21-42 32,0 21-32,0-21 15,0 0-15</inkml:trace>
  <inkml:trace contextRef="#ctx0" brushRef="#br0" timeOffset="198208.53">8149 13737 0,'0'0'0,"0"21"47,0 1-47,-21-1 0,21 21 16,0-21-16,0 0 0,0 1 0,0 20 15,0-21-15,0 21 0,0-20 16,0 20-16,0 0 0,0 1 0,0-1 15,0 21-15,0-20 0,0 20 16,0 1-16,0-1 0,0 1 16,0-1-16,-21 1 0,21-1 0,-21-20 15,21-1-15,0 0 0,-22 1 16,22-22-16,0 21 0,0-21 16,0 0-16,0-42 15,0 0 1,0 0-16,0 0 0,22 0 0,-22-1 15,21-20-15,-21 0 0,0-1 0,0 1 16,21-21-16</inkml:trace>
  <inkml:trace contextRef="#ctx0" brushRef="#br0" timeOffset="198528.54">8128 13970 0,'0'0'0,"-21"-21"15,21 0-15,0 0 0,-21-1 0,21 1 16,0 0-16,0 0 0,0 0 15,0 0-15,0-1 0,0 1 0,21 0 16,0 0-16,0 21 0,0-21 16,22 0-16,-22 21 0,21 0 0,0 0 15,-20 0-15,20 0 0,21 21 16,-41 0-16,-1 0 0,0 0 16,-21 0-16,0 1 0,0-1 0,0 21 15,-21-21-15,0 0 0,-1 1 16,-20-1-16,21 0 0,0 0 15,-22-21-15,22 21 0,0-21 0,-21 21 16,21-21-16,-1 0 16,1 0-16,42 0 31,1-21-15,-1 0-16,0 21 0,0-21 0,0 0 15</inkml:trace>
  <inkml:trace contextRef="#ctx0" brushRef="#br0" timeOffset="199232.17">8721 13568 0,'0'0'0,"0"21"16,0 0 0,0 0-16,0 1 15,0-1-15,0 0 0,0 21 16,0-21-16,0 1 0,0-1 0,0 21 15,0-21-15,0 0 16,0 1-16,0-1 0,0 0 16,21-21-16,0 0 0,0 0 15,0 0-15,0 0 0,1 0 16,-1-21-16,0 21 0,0-21 0,0-1 16,-21 1-16,21 0 0,1 0 15,-1 0-15,0-22 0,-21 22 16,0-21-16,0 0 0,21 20 0,-21-20 15,21 21-15,-21 0 0,0 0 16,0 42 15,0 21-31,0-21 0,0 0 16,0 22-16,0-22 0,0 21 0,0-21 16,0 1-16,0 41 15,0-42-15,0 22 0,21-22 0,1-21 16,-1 21-16,0 0 15,0-21-15,0 0 0,0 0 0,1 0 16,-1 0-16,0 0 0,0 0 0,0 0 16,0 0-16,22-21 0,-22 0 15,0 0-15,0-1 0,0 1 0,1-21 16,-1 0-16,0-1 0,0 1 16,-21 0-16,0-1 0,21-20 0,0 20 15,-21 1-15,0 21 0,0-21 0,0 20 16,0 1-16,22 0 0,-22 42 31,-22 0-15,22 1-16,0-1 0,0 21 15,0 0-15,-21-20 0,21 20 16,0 0-16,0 1 0,0-1 16,0 0-16,0-21 0,0 22 0,0-22 15,0 0-15,0 0 0,21 0 0,-21 1 16,22-22-16,-1 21 15,0-21-15,0 0 0,0 0 16,0-21-16,1-1 16,-1 22-16,0-21 0,0-21 0,0 21 15</inkml:trace>
  <inkml:trace contextRef="#ctx0" brushRef="#br0" timeOffset="199433.1">9610 13483 0,'-22'0'0,"44"0"0,-22 0 31,21 0-15,0 0-16,0 0 0,0 0 16,22 0-16,-22 0 0,21 0 0,-21 0 15,22 0-15,-22 0 0,0-21 16,21 21-16,-21-21 0,1 21 15</inkml:trace>
  <inkml:trace contextRef="#ctx0" brushRef="#br0" timeOffset="199908.09">11197 13123 0,'0'0'0,"21"0"31,0 0-16,1-21-15,-1 21 0,0 0 0,21 0 16,1-21-16,-22 21 0,21 0 16,-21 0-16,0 0 0,1 0 0,-1 0 15,0 0-15,-42 0 32,0 0-17,-1 0-15</inkml:trace>
  <inkml:trace contextRef="#ctx0" brushRef="#br0" timeOffset="200255.37">11239 13102 0,'-63'43'31,"42"-43"-31,21 21 16,-21 0-16,-1-21 15,22 21-15,-21-21 0,21 21 0,0 0 16,0 1-16,-21-1 0,21 0 15,-21 0-15,21 0 0,-21 22 0,0-1 16,21-21-16,0 21 0,-22 1 0,22 20 16,-21-20-16,21-1 0,0 0 15,0 1-15,0-1 0,0 0 16,0 1-16,0-1 0,0-21 0,0 21 16,0-20-16,0-1 0,21 0 15,1 0-15,-1-21 0,0 0 0,21 21 16,1-21-16,-22 0 0,21 0 15,0 0-15,1 0 0,-1-21 0,0 0 16,1 21-16,-22-21 0,21 0 16,1-1-16,-22 1 0,21 0 0,-21 0 15,22 0-15,-22 0 0,0-22 16,0 22-16,0 0 0</inkml:trace>
  <inkml:trace contextRef="#ctx0" brushRef="#br0" timeOffset="200489.14">11790 13547 0,'0'0'0,"0"21"32,0 0-32,0 0 15,0 0-15,0 1 0,0 20 16,0-21-16,0 0 0,0 0 16,0 1-16,0-1 0,0 0 15,0 0-15,0 0 0,0 0 16,-21-21-16,21-21 47,0 0-47,0 0 0,0 0 15,0 0-15,0-22 0</inkml:trace>
  <inkml:trace contextRef="#ctx0" brushRef="#br0" timeOffset="200664.08">11811 13335 0,'-21'0'16,"0"0"15,21 21-15,21-21 0,0 0-16,0 0 15,0 21-15</inkml:trace>
  <inkml:trace contextRef="#ctx0" brushRef="#br0" timeOffset="201264">12552 13568 0,'21'0'0,"-42"0"0,42-21 0,-21 0 15,0-1-15,0 1 0,0 0 16,-21 0-16,0 21 16,-1-21-16,1 21 0,0 0 0,0 0 15,0 0-15,0 0 0,-1 0 16,1 0-16,0 0 0,-21 21 0,21 0 16,-1 0-16,1 0 0,0 1 15,0-1-15,0 21 0,0-21 0,-1 22 16,22-22-16,0 21 0,0-21 0,0 0 15,0 22-15,0-22 0,0 0 16,22 0-16,-1-21 16,0 0-16,0 0 0,0 0 0,0 0 15,22 0-15,-22 0 0,0 0 16,0-21-16,22 21 0,-22-21 0,0 0 16,0 0-16,0-22 0,22 22 0,-22-21 15,0 21-15,0-22 0,0 1 16,-21 0-16,21-1 0,1 1 0,-22 0 15,0-1-15,0 22 16,0-21-16,0 21 0,0-1 0,0 1 0,0 0 16,0 42 15,0 0-15,0 1-16,0 20 0,0-21 15,0 0-15,0 22 0,0-22 0,0 21 16,0 0-16,0 1 0,0-22 0,0 21 15,0-21-15,0 22 0,0-1 16,0-21-16,21 0 0,0 1 16,-21-1-16,21-21 0,0 0 15,0 0-15,1 0 0,-1 0 16,0 0-16,0-21 0,0-1 0,22 1 16</inkml:trace>
  <inkml:trace contextRef="#ctx0" brushRef="#br0" timeOffset="201523.54">13589 13399 0,'-21'0'0,"42"0"46,0 0-46,0 0 16,0 0-16,1 0 0,-1 0 16,0 0-16,0 0 15,0 0-15,0 0 0</inkml:trace>
  <inkml:trace contextRef="#ctx0" brushRef="#br0" timeOffset="201677">13525 13504 0,'0'0'0,"0"22"0,0-1 16,0 0-1,22-21 1,-1 0 0,0 0-16,0 0 0,0 0 15,0 0-15,1-21 0,-1 21 0,0-21 16,0-1-16</inkml:trace>
  <inkml:trace contextRef="#ctx0" brushRef="#br0" timeOffset="202212.11">14626 13166 0,'-21'0'31,"0"0"-31,42 0 47,0 0-31,0-21-16,0 21 15,-21-22-15,0 1 0,22 21 16,-22-21-16,0 0 16,-22 21-1,1 21 1,0 0-16,0 0 16,0 1-16,21-1 0,-21 0 15,21 0-15,-22 0 0,22 0 0,0 1 16,0-1-16,0 0 0,0 0 15,0 0-15,0 0 0,22-21 16,-1 22-16,0-22 0</inkml:trace>
  <inkml:trace contextRef="#ctx0" brushRef="#br0" timeOffset="202660.7">15113 13250 0,'0'0'0,"0"-21"0,0 0 16,-21 21 15,21 21-31,-21-21 16,21 21-16,0 1 0,0-1 0,-22 0 16,22 0-16,0 0 0,-21 0 15,21 1-15,0 20 0,0-21 16,0 0-16,0 0 0,0 1 15,0 20-15,0-21 0,0 0 0,0 0 16,0 1-16,21-22 16,1 0-16,-1 0 0,0 0 15,0 0-15,0 0 0,22 0 16,-22-22-16,0 1 0,0 0 0,21 0 16,-20 0-16,-1-22 0,0 22 0,0 0 15,0-21-15,0 21 0,1-22 16,-1 22-16,-21-42 15,21 41-15,-21 1 0,0 0 16,0 0-16,-21 42 47,21 0-31,0 0-1</inkml:trace>
  <inkml:trace contextRef="#ctx0" brushRef="#br0" timeOffset="203060.54">15917 13272 0,'21'0'16,"1"-22"-16,-22 1 16,0 0-1,-22 21 1,1 0-16,0 0 0,0 0 0,0 0 15,0 0-15,-1 0 0,1 0 16,0 21-16,21 0 16,0 1-16,0-1 0,0 0 15,21 0 1,0-21-16,1 21 0,-1-21 0,0 21 16,0-21-16,0 22 0,22-1 15,-22 0-15,0 0 16,-21 0-16,0 0 15,0 1 1,-21-22-16,0 0 0,-1 0 0,1 0 16,0 0-16,0 0 0,0 0 15,-22 0-15,22 0 0,0 0 16,0 0-16,0 0 0,0 0 16,21-22-1,21 22 1,0-21-16,0 21 15</inkml:trace>
  <inkml:trace contextRef="#ctx0" brushRef="#br0" timeOffset="203416.58">16256 13399 0,'0'0'0,"21"0"0,-21-22 16,0 1-16,21 21 15,0 0-15,1-21 0,-1 0 16,0 21-16,0-21 0,0 0 16,0 21-16,1-22 0,-1 1 0,0 21 15,-21-21-15,0 0 16,-21 21 0,0 0-16,-1 0 15,1 21-15,0 0 0,0-21 16,0 21-16,0 1 0,-1-1 15,1 0-15,0 0 0,21 0 16,-21 0-16,21 1 0,0-1 16,-21 0-16,21 0 0,0 0 15,0 0-15,21-21 16,0 22-16,0-22 0,0 0 16,1 0-16,20 0 0,21 0 15,-41-22-15,-1 22 0</inkml:trace>
  <inkml:trace contextRef="#ctx0" brushRef="#br0" timeOffset="203816.58">16679 13335 0,'0'-21'16,"0"42"-16,-21-42 0,21 0 16,0 0-16,0-1 15,0 1-15,21 21 0,0 0 0,1-21 16,-1 21-16,0 0 15,0 0-15,0 0 0,0 0 0,22 0 16,-22 0-16,0 0 0,0 21 16,0 0-16,1-21 15,-22 22-15,0-1 0,21 0 0,-21 0 16,21 0-16,-21 0 0,0 1 16,0-1-16,0 0 0,-21 0 15,0 0-15,21 0 0,-22-21 0,1 22 16,0-22-16,0 0 15,0 0 1,21-22 0,0 1-16,0 0 15,0 0-15,0 0 0,21 21 16,-21-21-16,21-1 0,0 1 16,-21 0-16,0 0 0,21 0 0,1 0 15,-1 21-15,-21-22 0,21 22 16,0 0-16,-21-21 0,21 21 0,0-21 15,1 21-15,-1-21 0</inkml:trace>
  <inkml:trace contextRef="#ctx0" brushRef="#br0" timeOffset="204248.79">17526 13081 0,'0'-21'32,"0"42"15,0 0-32,-21-21-15,0 0 31,21-21 1,21 0-17,0 21 1,-21-21-16,21 21 0,0 0 0,0 0 16,1 0-16,-1 0 15,0 0-15,-21 21 0,0 0 0,0 0 16,0 0-16,0 1 0,0-1 15,0 0-15,-21 0 16,0-21-16,-1 21 0,1-21 0,0 0 16,-21 0-16</inkml:trace>
  <inkml:trace contextRef="#ctx0" brushRef="#br0" timeOffset="204854.51">18034 12764 0,'0'-22'16,"0"1"-1,21 21-15,0-21 0,0 21 16,1 0-16,-1 0 16,0-21-16,0 21 0,0 0 0,22 0 15,-1 0-15,-21-21 16,0 21-16,0 0 16,1 0-1,-22 21 1,0 0-16,0 0 0,0 0 15,0 1-15,0-1 0,0 0 16,0 0-16,0 0 0,0 0 16,0 1-16,0-1 0,0 21 0,0-21 15,0 0-15,0 22 0,0-22 16,0 21-16,0-21 0,0 22 0,0-22 16,0 21-16,0-21 0,0 22 0,0-22 15,0 21-15,0-21 0,0 1 16,0 20-16,0-21 0,21 0 0,-21 43 15,0-43-15,0 0 16,0 0-16,0 0 0,0 1 16,-21-1-16,-1-21 0,1 0 0,-21 21 15,21-21-15,0 0 0,-22 0 16,22 21-16,0-21 0,0 0 0,0 0 16,-1 0-16,1 0 15,0 0-15,0 0 0,0 0 16,0 0-16,-1 0 31,22-21-31,-21 21 16,0 0-16,0 0 0</inkml:trace>
  <inkml:trace contextRef="#ctx0" brushRef="#br0" timeOffset="205972.37">6752 15346 0,'0'0'0,"0"-21"0,0 0 0,0-1 32,-21 22-1,21 22-31,0-1 0,0 0 16,0 0-16,0 0 0,0 22 0,0-22 15,0 21-15,0-21 0,0 0 16,0 1-16,0 20 0,0-21 0,0 0 15,-21 0-15,21 1 16,-21-22-16,21 21 0,0-42 31,0-1-15,0 1-16,0 0 16,0 0-16,0 0 0,0 0 0,21-22 15,0 22-15,0-21 0,0-1 16,0 22-16,1-21 0,20 0 0,-21 20 15,21-20-15,1 21 0,-1 0 16,-21 0-16,22 21 0,20 0 16,-21 21-16,-20 0 15,-1 0-15,0 0 0,0 22 0,0-1 0,-21-21 16,0 21-16,0 1 0,0-1 16,0-21-16,0 22 0,0-22 0,0 0 15,-21 0-15,21 0 0,0 0 0,-21 1 16,21-1-1,0-42 17,0-1-32,21 22 0</inkml:trace>
  <inkml:trace contextRef="#ctx0" brushRef="#br0" timeOffset="206669.3">8022 15409 0,'0'0'0,"21"-21"16,-21 0-16,0 0 15,0 0 1,0 0-16,-21-1 0,0 1 0,0 21 16,0-21-16,21 0 0,-22 0 15,1 21-15,0 0 0,0 0 0,0 0 16,0 0-16,-1 0 0,1 0 15,0 21-15,0 0 0,0 0 0,0 0 16,-1 1-16,1 20 0,0-21 0,0 21 16,0-20-16,0 20 0,21-21 15,0 21-15,0-20 0,0-1 0,0 0 16,0 0-16,0 0 0,0 0 16,21-21-16,0 0 0,0 0 0,0 0 15,0 0-15,22 0 0,-22 0 16,21 0-16,-21 0 0,22-21 15,-22 21-15,21-21 0,-21 0 0,1 0 16,-1 0-16,0-1 0,0-20 16,-21 21-16,0 0 0,0-22 0,0 22 15,0 0-15,0 0 0,0 0 16,0 42 15,0 0-15,0 0-16,0 0 15,0 1-15,0-1 16,0 0-16,0 0 0,0 0 16,0 0-16,0 1 0,0-1 15,0 0-15,21-21 0,-21 21 16,21-21-16,1 0 0,-1 0 31,0 0-31,-21-21 31,0 0 63,0 0-78</inkml:trace>
  <inkml:trace contextRef="#ctx0" brushRef="#br0" timeOffset="207896.43">6435 15219 0,'0'21'16,"0"0"0,0 0-16,0 1 0,0-1 15,0 21-15,0-21 0,0 0 16,0 22-16,0-22 0,0 21 0,0-21 15,0 1-15,0-1 0,-22 21 16,22 22 0,0-43-16,22-42 31,-1 21-15,0-22-16,0 1 0</inkml:trace>
  <inkml:trace contextRef="#ctx0" brushRef="#br0" timeOffset="208592.28">6731 14986 0,'0'0'0,"-21"0"0,0 0 16,-1 0 0,1 0-16,21 21 93,21-21-93,1 0 16,20 21-16,0-21 0,-21 0 16,22 22-16</inkml:trace>
  <inkml:trace contextRef="#ctx0" brushRef="#br0" timeOffset="209272.35">7599 15304 0,'0'21'15,"-21"0"1,21 0-16,0 0 0,-22 0 15,22 1-15,0-1 0,0 21 0,0-21 16,0 22-16,0-22 0,0 21 16,0-21-16,0 22 0,0-1 15,0 0-15,0 1 0,0-1 0,0 0 16,0 22-16,0 20 16,-21-41-16,21-1 0,-21-21 0,21 22 15,0-22-15,0 0 0,-21 0 16,21 0-16,0 0 0,0 1 0,0-1 15,0-42 17,21-1-17,-21 1-15,0 0 16,21 0-16,0-21 0,-21 20 0,22-20 16,-1 0-16,-21-22 0</inkml:trace>
  <inkml:trace contextRef="#ctx0" brushRef="#br0" timeOffset="209640.48">7662 15388 0,'0'0'0,"0"-21"16,0 0-16,-21 21 0,21-21 0,0 0 16,0-1-16,0 1 15,21 21-15,0-21 0,1 0 16,-1 21-16,0 0 0,42 0 15,-41 0-15,-1 0 16,21 0-16,-21 0 0,0 0 0,1 21 16,-1 0-16,0 0 0,0 1 15,-21 20-15,0-21 0,0 0 0,0 0 16,0 1-16,0-1 0,0 0 0,-21 0 16,0 0-16,-22 0 0,22 1 15,0-22-15,0 21 0,-21 0 16,20-21-16,1 21 0,0-21 0,0 0 15,0 21-15,0-21 0,-1 0 16,22 21-16,22-42 47,-1 0-47,0 21 0,0-21 16,0 0-16</inkml:trace>
  <inkml:trace contextRef="#ctx0" brushRef="#br0" timeOffset="210421.5">8297 15219 0,'0'0'0,"0"-21"32,0 0-32,0-1 0,0 44 46,0-1-46,0 0 0,0 0 0,0 0 16,0 22-16,0-22 0,0 0 16,0 21-16,0-21 0,0 1 0,0-1 15,0 0-15,0 0 0,0 0 0,0 0 16,21-21-16,-21 22 0,22-22 16,-1 0-16,0 0 15,0 0-15,0 0 16,0 0-16,1-22 0,-1 1 15,0 0-15,-21 0 0,21 0 0,0 0 0,0-22 16,1 22-16,-1-21 16,-21 21-16,0-22 0,21 22 0,0-21 15,-21 21-15,21-1 0,-21 1 16,0 42 15,0 1-31,0-1 0,0 0 16,0 0-16,0 21 0,0-20 0,0 20 15,0-21-15,0 0 0,0 22 16,0-22-16,0 0 0,0 0 0,21 0 16,1 0-16,-1-21 0,0 22 15,0-1-15,21-21 0,-20 0 16,-1 0-16,21 0 0,22 0 16,-22 0-16,-21-21 0,21-1 15,1 1-15,-22 0 0,21 0 0,-21 0 16,1-22-16,-1 22 0,0-21 15,0 0-15,-21-1 0,0-20 0,0-22 16,21 43-16,-21-1 0,0 22 16,0-21-16,0 21 0,0 0 15,0 42 17,-21 0-32,21 0 15,0 0-15,0 22 0,0-22 0,-21 21 16,21 0-16,0 1 0,0-1 15,0-21-15,0 22 0,0-1 0,0-21 16,0 21-16,0-20 0,0-1 16,0 0-16,0 0 0,0 0 0,21-21 15,-21 21-15,21-21 16,0 0-16,1 0 0,-1 0 16,0-21-16,0 21 15,-21-21-15,21 0 0,-21 0 0,21 0 0,1-1 16</inkml:trace>
  <inkml:trace contextRef="#ctx0" brushRef="#br0" timeOffset="210632.57">9334 15134 0,'-21'0'31,"21"21"-31,21-21 15,1 0-15,-1 0 16,0 0-16,0 0 0,0 0 16,0 0-16,1 0 0,-1 0 15,0-21-15,0 0 0,0 21 16,-21-21-16,21 21 0,1-21 0</inkml:trace>
  <inkml:trace contextRef="#ctx0" brushRef="#br0" timeOffset="211054.04">10562 14796 0,'0'0'0,"-21"0"0,21-22 15,21 22 1,0 0-16,0 0 15,1 0-15,-1-21 0,21 21 16,0 0-16,-20 0 0,20 0 16,0 0-16,1-21 0,-1 21 0,-21 0 15,21 0-15,-20 0 0,-1 0 0,0 0 16,-21-21 0,-21 21-16,0 0 15,-22 0-15,22 0 0,-21 0 16,21 0-16,-22 0 0</inkml:trace>
  <inkml:trace contextRef="#ctx0" brushRef="#br0" timeOffset="211332.52">10626 14711 0,'-43'0'16,"107"0"-16,-85 0 0,-22 21 15,22-21-15,21 21 0,-21-21 16,21 21-16,0 1 16,0-1-16,-21 0 0,21 0 15,0 0-15,-21 0 0,21 1 0,0 20 16,0-21-16,-22 21 0,22 1 0,-21-1 15,21 0-15,-21 1 0,21-1 16,0 22-16,0-22 0,-21 0 0,21 1 16,0-1-16,0 0 0,0-21 15,0 22-15,0-22 0,0 0 0,0 0 16,0 0-16,21 1 0,0-22 16,0 21-16,1-21 15,-1 0-15,0 0 0,0 0 0,21 0 16,-20-21-16,62-1 0,-63 1 15,22 0-15,-1 0 0,0-21 16,1 20-16,-1 1 0</inkml:trace>
  <inkml:trace contextRef="#ctx0" brushRef="#br0" timeOffset="211828.86">11176 14986 0,'0'0'0,"-21"0"15,0 0 1,-1 0 0,22 21-16,0 0 0,0 1 0,0-1 15,0 0-15,0 0 0,0 0 0,0 0 16,0 22-16,0-22 0,0 0 16,0 0-16,0 0 0,0 1 0,0-1 15,0 0-15,0 0 0,0 0 16,0 0-16,-21-21 31,21-21-15,0 0-16,-21 0 0,21 0 15,0-22-15,0 22 16,0 0-16,0-21 0,0 21 0,0-22 16,0 22-16,21-21 0,22 21 0,-22-1 15,0 1-15,21 0 0,-21 0 16,22 0-16,-1 21 0,-21 0 0,43 0 15,-22 0-15,0 21 16,1 0-16,-22 0 0,-21 0 16,21 1-16,0-1 0,-21 21 0,0-21 15,0 0-15,0 22 0,0-22 16,0 0-16,0 0 0,0 0 0,-21 1 16,0-1-16,0 0 15,21-42 16,0 0-15</inkml:trace>
  <inkml:trace contextRef="#ctx0" brushRef="#br0" timeOffset="212338.12">12255 15007 0,'0'0'0,"0"-21"0,0 0 0,0 0 16,-21 21-16,0-21 0,0-1 16,0 22-16,0 0 0,-1-21 0,-20 21 15,21 0-15,0 0 0,-22 0 16,22 21-16,-21-21 0,21 22 0,-22-1 16,22 0-16,0 0 0,0 0 0,0 22 15,0-22-15,-1 21 0,22-21 16,0 43-16,0-43 15,0 21-15,0-21 0,0 1 0,22-1 16,-1-21-16,0 21 0,0-21 16,21 0-16,-20 0 0,-1 0 0,21 0 15,-21 0-15,22 0 0,-1-21 16,-21 0-16,0-1 0,43-20 16,-43 21-16,0 0 0,0-22 15,0 22-15,1-21 0,-22 21 0,0 0 16,0-1-16,0 1 0,0 0 0,0 0 15,-22 42 17,22 0-32,-21 0 15,21 1-15,0-1 0,0 0 0,0 0 16,0 21-16,0-20 0,0-1 16,0 0-16,21 0 0,1 0 0,-1 0 15,0 1-15,0-22 0,0 0 16,0 0-16,1 0 0,-1 0 15,21 0-15,-21 0 0,0 0 0,1-22 16,-1 22-16,21-42 0</inkml:trace>
  <inkml:trace contextRef="#ctx0" brushRef="#br0" timeOffset="212971.84">12636 14944 0,'0'0'0,"0"-21"15,0 42 1,0 0-16,0 0 15,0 0-15,0 22 0,0-22 16,-21 0-16,21 0 0,0 0 16,0 22-16,0-22 0,0 0 0,0 0 15,0 0-15,0 0 0,0 1 16,-21-22 15,21-22-15,0 1-16,0 0 0,0 0 15,0 0-15,0-22 0,0 22 0,0 0 16,0-42 0,21 41-16,0 1 0,-21-21 0,22 21 0,-1 21 15,0-21-15,0-1 16,0 22-16,0 0 0,1 0 0,-1 0 16,0 0-16,0 0 0,21 22 15,-20-1-15,-22 0 0,21 0 16,-21 0-16,21 0 0,-21 1 0,0-1 15,0 21-15,0-21 0,0 0 0,0 1 16,0-1-16,0 0 0,0 0 16,0 0-16,-21-21 15,0 0 1,21-21 0,0 0-16,0 0 15,0 0-15,0-1 0,0-20 16,21 21-16,0 0 0,0-22 0,0 22 15,0 0-15,1 0 0,-1 0 16,21 0-16,-21-1 0,22 1 0,-22 21 16,0 0-16,21 0 0,-21 0 0,1 0 15,-1 21-15,0-21 0,0 22 16,0-1-16,-21 0 0,21 0 16,-21 0-16,0 22 0,0-22 0,0 0 15,0 0-15,0 21 0,0 1 16,0-22-16,0 0 15,22-42 17,-1 21-32,-21-21 0</inkml:trace>
  <inkml:trace contextRef="#ctx0" brushRef="#br0" timeOffset="213344.51">13652 15007 0,'22'0'47,"-1"0"-47,0 0 15,0 0-15,0 0 16,0-21-16,1 21 16,-1-21-16,-21 0 0,0 0 15,21 21-15,-21-22 0,0 1 16,0 0-16,-21 0 15,0 21-15,-1 0 16,1 0-16,0 21 16,0 0-16,21 0 0,-21 1 15,21-1-15,-21 0 0,21 0 16,0 21-16,0-20 0,0 20 16,0-21-16,0 0 0,0 22 0,0-22 15,0 0-15,0 0 0,21 0 16,0-21-16,0 21 0,0-21 0,0 0 15,1 0-15,-1 0 0,0 0 0,0 0 16,0-21-16,22 21 0,-22-21 16,21 0-16</inkml:trace>
  <inkml:trace contextRef="#ctx0" brushRef="#br0" timeOffset="213584.11">14605 14923 0,'0'0'0,"-21"0"0,42 0 63,0 0-63,0 0 15,0 0-15,1 0 16,-1 0-16,0 0 15,-21-22-15</inkml:trace>
  <inkml:trace contextRef="#ctx0" brushRef="#br0" timeOffset="213748.64">14584 14965 0,'127'-64'0,"-254"128"0,127-43 15,-21 0-15,21 0 16,0 1-1,21-22 1,0 0 0,0 0-16,0 0 0,0 0 15,1 0-15</inkml:trace>
  <inkml:trace contextRef="#ctx0" brushRef="#br0" timeOffset="214364.79">15557 14584 0,'0'0'0,"-21"0"0,0 0 16,21 21 15,0 0-16,21-21 32,0 0-47,-21-21 16,22 21-16,-22-21 16,-22 21-1,1 0 1,0 0-16,0 0 15,0 21-15,0 0 0,-1 0 16,22 1-16,0-1 0,-21 0 0,21 0 16,0 0-16,0 0 0,0 1 0,0-1 15,0 0-15</inkml:trace>
  <inkml:trace contextRef="#ctx0" brushRef="#br0" timeOffset="-214669.2">16129 14669 0,'0'0'0,"0"-22"0,-21 1 16,0 21-16,-1 0 15,1 0-15,0 0 0,0 21 16,0-21-16,0 22 0,21-1 15,-22 21-15,22-21 0,-21 0 0,21 1 16,0 20-16,0-21 16,0 0-16,-21 22 0,21-1 0,0-21 15,0 0-15,0 22 16,0-22-16,21-21 0,-21 21 0,21 0 16,1-21-16,20 0 0,-21 0 0,21 0 15,-20 0-15,20 0 0,0 0 16,-21 0-16,22-21 0,41 0 15,-62 0-15,20-1 0,-21 1 0,0 0 16,22 0-16,-43 0 0,21-22 16,0 22-16,-21 0 0,21-21 0,-21 21 15,0-1-15,0 1 0,0 0 16,0 0-16,0 0 0,0 42 47,0 0-32,0 0 1,21-21-16</inkml:trace>
  <inkml:trace contextRef="#ctx0" brushRef="#br0" timeOffset="-214284.89">16870 14817 0,'21'0'0,"-42"0"0,63-21 16,-21 21-16,-21-22 0,0 1 15,0 0 1,-21 21 0,0 0-1,0 0-15,0 0 0,21 21 16,-22-21-16,1 21 0,21 1 0,-21-22 16,21 21-16,0 0 0,0 0 15,0 0-15,21 0 0,0-21 16,1 22-16,-1-22 0,0 21 15,0-21-15,0 21 0,0 0 16,1-21-16,-1 0 0,-21 21 0,21-21 16,-21 21-1,-21 1-15,0-22 16,-1 0-16,1 21 0,-21-21 0,21 0 16,-22 0-16,1 0 0,21 0 15,0 0-15,-22 0 0,22 0 0,0 0 16,42-21-1,0 21 1,1-22-16,-1 22 0,0-21 0</inkml:trace>
  <inkml:trace contextRef="#ctx0" brushRef="#br0" timeOffset="-213932.23">17187 14880 0,'0'-21'31,"21"0"-15,1 21-16,-1-21 15,0 21-15,0-21 0,0-1 16,0 1-16,1 21 0,-22-21 16,21 21-16,-42 0 31,-1 0-31,1 0 0,0 0 15,0 21-15,0 0 16,21 1-16,-21-1 0,-1 0 0,22 0 16,0 0-16,0 0 15,0 1-15,0-1 0,0 0 16,0 0-16,22-21 0,20 0 16,-21 0-16,0 0 15,0 0-15,22 0 0,-22 0 0,21 0 16,-21 0-16,22 0 0,-22 0 0,0-21 15</inkml:trace>
  <inkml:trace contextRef="#ctx0" brushRef="#br0" timeOffset="-213563.19">17674 14774 0,'0'0'0,"-21"0"16,21-21-16,0 0 15,0 0-15,0 0 16,21 21-1,0-21-15,0 21 0,1 0 16,-1 0-16,0 0 0,0 0 16,0 0-16,0 21 0,-21 0 15,22 0-15,-1 0 16,-21 0-16,0 1 0,0-1 0,0 0 16,0 0-16,0 0 15,0 0-15,0 1 0,-21-22 31,-1 0-31,22-22 32,0 1-17,0 0-15,0 0 0,22 0 16,-22 0-16,21-1 16,-21 1-16,0 0 0,21 0 15,0 0-15,-21 0 0,21-1 0,0 1 16,1 0-16,-1 0 15</inkml:trace>
  <inkml:trace contextRef="#ctx0" brushRef="#br0" timeOffset="-213296.56">18288 14457 0,'0'-21'15,"0"0"-15,-21 21 63,21 21-63,0 0 0,0 0 16,-21 0-16,21 0 0,0 1 15,-22-22-15,22 21 16,-21-21-16</inkml:trace>
  <inkml:trace contextRef="#ctx0" brushRef="#br0" timeOffset="-212772.46">18775 14266 0,'0'0'0,"0"-21"15,21 21 1,0 0-16,0 0 15,0 0-15,22 0 16,-22 0-16,0-21 0,0 21 0,0 0 16,1 0-16,-1 0 0,0 0 0,0 0 15,0 0-15,0 0 16,-21 21 0,0 0-1,0 1-15,0-1 0,0 0 16,-21 0-16,21 0 0,0 0 0,0 22 15,0-22-15,0 0 16,0 21-16,0-20 0,0 20 0,0-21 0,0 0 16,0 22-16,0-22 0,0 0 15,0 0-15,0 43 16,0-43-16,0 0 0,-21 0 0,21 0 16,-21 0-16,21 1 0,0-1 15,-21-21-15,0 21 0,21 0 0,-22-21 16,1 21-16,0-21 15,0 0-15,0 0 0,0 0 16,-1 0-16,1 0 0</inkml:trace>
  <inkml:trace contextRef="#ctx0" brushRef="#br0" timeOffset="-210564.21">18902 15028 0,'0'0'0,"21"0"16,-42 0 47,0 0-63,-1 0 15,1 0 1,0 0-16,0 0 15,0 0-15,21 22 0,-21-22 16,-1 0-16,1 0 16,0 0-1,42 0 48,0 0-63,-21-22 15,22 22 1,-1 0 0,0 0-1,-21 22 32,21-22-47,0 0 16</inkml:trace>
  <inkml:trace contextRef="#ctx0" brushRef="#br0" timeOffset="-208180.47">18944 11240 0,'21'0'63,"0"0"-1,-21 21-62,0 0 16,0 0-16,0 0 16,0 0-16,0 1 0,0-1 0,0 0 15,0 0-15,0 21 16,0-20-16,0 20 16,0-21-16,0 0 0,0 0 0,0 1 15,0-1-15,0 0 16,22-42 31,-1 21-47,0-21 0,0-1 15,0 1-15,0 0 0,22 0 0,-1 0 16,0-22-16,1 22 0,20-21 16,-20 0-16,20-1 0,1 1 15,-1 0-15,1 20 0,-1-20 0,-21 21 0,22 0 16,-22 0-16,-21-1 0,22 1 15,-1 0-15,-21 21 0,0 0 16,-21-21 0,22 21-16,-22 21 62,0 0-62,0-42 110</inkml:trace>
  <inkml:trace contextRef="#ctx0" brushRef="#br0" timeOffset="-206627.34">19325 13039 0,'-21'0'47,"0"21"-32,0 0 1,21 0-16,0 0 0,0 1 16,0-1-1,0 0-15,0 0 16,0 0-16,0 0 31,0 1-31,0-1 16,0 0-1,21-21-15,-21 21 16,21-21-16,-21 21 0,0 0 31,21-21 16,0 0-31,0 0-1,1 0-15,-1 0 16,0 0-16,0 0 0,0 0 16,0 0-16,1-21 15,-1 21-15,0-21 0,0 21 0,21-21 16,-20 21-16,20-21 0,21 0 15,-20-1-15,-1 1 0,0 0 16,1-21-16,-1 21 0,0-1 0,1 1 16,20 0-16,-20-21 0,-1 21 15,0-1-15,1 1 0,-1 21 0,-21-21 16,21 0-16,-20 21 0,-22-21 16,21 21-16,0 0 31,-21 21 16,0 0-47,0 0 15,0 0-15,-21 1 0,0-1 0</inkml:trace>
  <inkml:trace contextRef="#ctx0" brushRef="#br0" timeOffset="-205716.91">19643 14457 0,'0'-42'31,"0"20"-31,0 1 0,-22 21 0,22-21 16,0 0-16,0 0 16,0 42 30,0 0-30,0 0-16,0 0 16,0 1-16,0-1 0,0 21 15,0-21-15,0 0 0,0 1 16,0-1-16,0 0 0,0 0 0,0 0 16,0 0-16,0 1 15,22-22-15,-22 21 0,21-21 16,0 0-16,0 0 15,0 0-15,0 0 16,22 0-16,-22-21 0,0-1 0,21 22 16,-20-21-16,20 0 0,0 0 15,1-21-15,20 20 0,-21 1 16,22-21-16,-1 0 0,1 20 0,-1-20 16,1 21-16,-1-21 0,1 20 15,-1 1-15,-20-21 0,20 21 0,-20 21 16,-22-21-16,21-1 0,0 1 15,-20 21-15,-1 0 16,-21-21-16,0 42 47,0 0-31,-21 1-1</inkml:trace>
  <inkml:trace contextRef="#ctx0" brushRef="#br0" timeOffset="-200459.89">487 16171 0,'0'-21'16,"-21"0"0,21 0-16,-22 21 0,22-21 15,0 0 1,-21 21-16,0-22 15,0 22-15,0 0 16,0 0 0,21 22-16,0-1 15,0 21-15,0-21 0,0 0 0,0 22 16,0-1-16,0 0 0,0 1 16,0-22-16,0 21 0,0 1 15,0-1-15,0 0 0,-22-21 0,22 22 16,0-1-16,-21-21 15,21 22-15,0-22 0,0 0 0,0 0 16,0 0-16,0-42 47,0 0-47,0 0 16,0 0-16,21-1 0,-21 1 15,22 0-15,-22 0 0</inkml:trace>
  <inkml:trace contextRef="#ctx0" brushRef="#br0" timeOffset="-200140.98">423 16193 0,'0'0'0,"-21"-22"0,21 1 16,21 21 15,0 0-16,1 21-15,-1 1 0,0-1 16,0 21-16,21-21 0,-20 0 16,-1 22-16,0-22 0,21 0 0,-21 21 15,1-20-15,-1-1 0,-21 0 16,21 0-16,0 0 0,-21 0 0,0 1 16,0-1-16,0 0 15,0 0 1,0-42 15,0 0-15,0 0-16,0-1 15</inkml:trace>
  <inkml:trace contextRef="#ctx0" brushRef="#br0" timeOffset="-199841.15">847 16023 0,'21'-21'0,"-42"42"0,42-63 16,-21 21-16,0 42 31,0 0-15,0 21-16,0 1 0,0-22 0,0 21 16,0 1-16,-21-1 0,21 0 15,0 1-15,0-1 0,-22-21 16,22 21-16,-21 1 0,21-22 0,0 0 15,0 0-15,0 0 0,0 1 16,0-1-16,0 0 0,0 0 16,21-21 15,1-21-15,-1 21-16,-21-21 0,21 0 15,0 21-15</inkml:trace>
  <inkml:trace contextRef="#ctx0" brushRef="#br0" timeOffset="-199416.4">1185 16298 0,'0'0'0,"0"-21"0,0 42 32,-21 1-17,21-1-15,-21 0 16,21 0-16,0 0 0,0 0 15,-21 1-15,21-1 0,0 0 0,-21 0 16,21 0-16,0 0 0,0 1 16,0-1-16,0 0 0,0 0 15,0 0-15,21-21 16,0 0-16,0 0 16,0 0-16,0 0 0,1 0 0,-1-21 15,0 21-15,0-21 0,0 21 16,0-21-16,1 0 0,-22-1 15,0 1-15,0 0 16,0 0-16,0 0 0,0-22 16,0 22-16,0 0 0,-22 0 0,1-21 15,0 20-15,0 1 0,0 0 16,21 0-16,-21 21 0,-1 0 16,1 0-16,21 21 15,0 0-15,0 0 16,0 1-16,0-1 15,0 0-15,21-21 16,1 0-16</inkml:trace>
  <inkml:trace contextRef="#ctx0" brushRef="#br0" timeOffset="-199076.59">1820 16002 0,'0'0'0,"0"-21"16,-21 21-1,0 0-15,21 21 16,0 0-16,-21 0 0,21 22 16,-21-22-16,21 21 0,0-21 15,-22 22-15,22-22 0,0 21 16,0 1-16,0-22 0,-21 21 15,0 0-15,21 1 16,-21-22-16,21 0 0,0 0 0,0 0 16,0 1-1,21-22 1,0 0 0,0-22-16,1 22 0,-22-21 0,21 21 15,0-21-15,-21 0 16,21 0-16</inkml:trace>
  <inkml:trace contextRef="#ctx0" brushRef="#br0" timeOffset="-198852.72">1587 16277 0,'0'21'15,"0"-42"-15,0 64 16,22-43 15,-1 0-31,0 0 0,0 0 0,0 0 16,0 0-16,1 0 0,20 0 15,-21-22-15,0 22 0,0-21 0,1 21 16,-1-21-16,0 21 16,0 0-16,-21-21 0</inkml:trace>
  <inkml:trace contextRef="#ctx0" brushRef="#br0" timeOffset="-198446.95">2032 16298 0,'0'64'31,"21"-64"-15,0 0-1,0 0-15,1 0 16,-1 0-16,0-21 0,0 0 0,21 21 15,-20-22-15,-1 1 0,0 21 16,0-21-16,-21 0 0,0 0 0,21 0 16,-21-1-16,0 1 15,0 0-15,-21 0 0,0 21 16,0 0-16,0 0 16,-1 0-16,1 21 0,0 0 0,0-21 15,21 21-15,-21 1 16,21 20-16,-21-21 0,-1 0 0,22 0 15,0 22-15,0-22 0,0 0 16,0 0-16,0 22 0,0-22 0,0 0 16,0 0-16,0 0 15,22-21-15,-1 0 0,0 21 0,0-21 16,0 0-16,0 0 16,1 0-16,-1 0 0,0 0 0,0 0 15,0 0-15,0-21 0,1 21 16,-1 0-16</inkml:trace>
  <inkml:trace contextRef="#ctx0" brushRef="#br0" timeOffset="-197956.23">529 16976 0,'0'0'0,"-63"21"31,84-21-16,0 0-15,21 0 16,1 0-16,-1 0 0,0 0 16,22 0-16,-1 0 0,1-21 15,20 21-15,1-21 0,0 21 0,21-22 16,-1 22-16,1-21 0,-21 21 16,21-21-16,0 0 0,-22 21 15,1-21-15,0 21 0,-1 0 0,-20-21 16,-1 21-16,1 0 0,-22 0 0,22-22 15,-43 22-15,21 0 16,-21 0-16,0 0 0,1 0 0,-22-21 16,0 0 31,0 0-47,0 0 15</inkml:trace>
  <inkml:trace contextRef="#ctx0" brushRef="#br0" timeOffset="-197621.43">3048 16235 0,'-21'21'31,"21"0"-15,0-42 62,-21 21-31,21 21-47,0 0 16,0 1-1</inkml:trace>
  <inkml:trace contextRef="#ctx0" brushRef="#br0" timeOffset="-197338.59">3006 16574 0,'0'21'16,"21"-21"31,-21-21-32,-21 21 32</inkml:trace>
  <inkml:trace contextRef="#ctx0" brushRef="#br0" timeOffset="-196763.92">4593 16214 0,'0'0'0,"-21"-21"16,21-1-16,-21 1 0,0 21 0,-1-21 15,-20 21-15,21 0 0,0 0 16,0 0-16,-1 0 0,-20 0 0,21 21 15,0 0-15,0 1 0,-1 20 16,1-21-16,0 21 0,0 1 0,21-1 16,0 0-16,-21 1 0,21-1 15,0-21-15,0 22 0,0-1 0,0-21 16,0 21-16,0-20 16,0 20-16,21-21 0,0 0 0,0 0 15,0-21-15,1 22 0,20-22 16,0 0-16,-21 0 0,22 0 15,63 0-15,-64 0 0,0-22 16,1 1-16,20 0 0,-21 0 0,1 0 16,-1 0-16,0-1 0,-20 1 15</inkml:trace>
  <inkml:trace contextRef="#ctx0" brushRef="#br0" timeOffset="-195204.25">5016 16510 0,'0'-63'31,"0"41"-31,0 107 0,0-191 16,-21 106-16,0 0 15,0 0-15,0 0 0,21 21 0,-21 1 16,-1-1-16,22 0 0,0 0 16,-21 0-16,21 0 0,-21 1 0,21-1 15,0 21-15,0-21 0,0 0 16,0 22-16,0-1 0,0-21 16,0 0-16,21 1 0,0-1 15,1-21-15,-1 0 0,0 0 16,21 0-16,-21 0 0,1 0 0,20 0 15,-21-21-15,0-1 0,0 22 16,1-21-16,-1 0 0,0 0 0,0 0 16,0 0-16,-21-1 0,0 1 15,0-21-15,0 21 0,0 0 0,0-1 16,0 1-16,0 0 0,-21-21 16,0 21-16,0-1 0,0 22 0,-1-21 15,22 0-15,-21 21 0,0 0 16,0 0-16,0 0 0,0 0 0,21 21 15,-22 0-15,1 1 0,21-1 0,-21 0 16,21 0-16,0 0 0,0 22 16,0-22-16,0 21 0,0-21 0,0 22 15,0-22-15,0 21 16,0-21-16,0 0 0,21 1 0,0-22 16,1 21-16,-1-21 0,21 0 15,-21 0-15,0 0 0,1 0 0,20 0 16,-21-21-16,21-1 0,-20 22 15,-1-21-15,21 0 0,-21 0 0,0-21 16,1 20-16,-1 1 0,0 0 16,0 0-16,0 0 0,-21 0 0,0-1 15,0 1-15,0 0 0,0 0 0,0 0 16,0 42 31,0 0-47,0 0 0,0 0 15,0 1-15,0-1 0,0 0 0,0 0 16,0 0-16,0 0 0,0 1 16,0-1-16,0 0 0,0 0 0,21 0 15,1-21-15,-1 0 16,0 0-16,0 0 0,0 0 0,22 0 16,-22 0-16,0 0 0,21-21 15,-21 0-15,22 0 0,-22 0 16,0 21-16,0-22 0,0 1 15,1-21-15,-22 21 0,0 0 0,21-1 16,-21 1-16,0 0 0,0 0 0,0 0 16,0 0-1,-21 42 1,21 0 0,-22 0-16,22 0 0,0 0 15,0 22-15,0-22 0,0 0 16,0 0-16,0 0 0,0 1 0,0-1 15,0 0-15,22 0 0,-1 0 0,0-21 16,0 0-16,0 21 0,0-21 16,1 0-16,20 0 0,-21 0 0,0-21 15,22 21-15,-22-21 16,0 0-16,0 0 0,0 0 0,0 21 16,-21-22-16,0 1 0,22 0 15,-22 0-15,0 0 0,21 0 0,-21-1 16,0 1-16,0 0 0,-21 21 31,21 21-15,0 0-16,-22 1 0,22-1 15,0 0-15,0 0 0,0 0 16,0 0-16,-21 1 0,21-1 16,0 0-16,0 0 0,-21-21 0,21 21 15,0 0-15,0-42 31,0 0-15,0 0-16,0 0 16,0 0-16,21-1 0,0 1 0,1 0 15,-22 0-15,21-21 0,0 20 16,0 1-16,0 0 0,0 0 0,1 0 16,-1 21-16,0 0 0,0-21 15,0 21-15,0 0 0,1 0 16,-22 21-16,21 0 0,-21 0 15,0 0-15,0 0 0,0 1 16,0-1-16,0 0 0,0 0 16,0 0-16,0 0 0,21 1 15,-21-1-15,21-21 0,0 0 16,-21 21-16,21-21 0,1 0 0,-1 0 16,0 0-16,21 0 0,-21 0 15,1-21-15,-1 21 0,0-21 0,0-1 16,0 1-16,0 21 0,1-21 15,-1 0-15,0 0 0,0-22 0,-21 22 16,0 0-16,21-21 0,-21 21 16,21-22-16,-21 22 0,0-21 0,0 21 15,0-22-15,0 22 16,0 42 0,0 0-1,0 1-15,0-1 0,0 0 16,0 0-16,0 0 0,-21 22 0,21-22 15,-21 0-15,21 0 0,0 0 16,0 22-16,0-22 0,0 0 0,0 0 16,0 0-16,0 0 0,0 1 15,21-22 1,0 0-16,1 0 16,-1-22-1,0 1-15</inkml:trace>
  <inkml:trace contextRef="#ctx0" brushRef="#br0" timeOffset="-194995.41">6964 16489 0,'21'0'46,"0"0"-46,0 0 0,0 0 16,1 0-16,-1 0 0,0 0 0,0 0 16,0 0-16,0 0 0,1 0 15,-1-21-15,0 21 0,0-21 0,0 21 16</inkml:trace>
  <inkml:trace contextRef="#ctx0" brushRef="#br0" timeOffset="-194324.19">8361 16489 0,'42'0'31,"-21"0"-31,0-21 16,1 0-16,-1-1 15,0 22-15,-21-21 0,0 0 16,0 0-16,0 0 16,0 0-16,-21 21 15,0 0-15,-1 0 0,1 0 16,0 0-16,0 21 0,0-21 0,0 21 16,-1 0-16,1 0 15,21 0-15,-21 1 0,21-1 16,0 0-16,0 0 0,0 0 15,21 0-15,0 1 16,1-22-16,-1 21 0,-21 0 0,42-21 16,-21 21-16,0 0 0,1 0 15,-1 1-15,0-1 0,0 0 0,-21 0 16,21 0-16,-21 0 0,0 1 0,0-1 16,0 0-16,-42-21 0,21 21 15,0 0-15,-1-21 0,-20 21 0,21-21 16,-21 0-16,-1 0 0,1 0 15,0 0-15,-1 0 0,1 0 0,21-21 16,-22 21-16,22-21 0,0 0 16,0 0-16,0 0 0,21-22 0,0 22 15,0 0-15,0-21 16,0 20-16,0 1 0,21 0 0,21 0 16,-21 21-16,1-21 0,20 0 0,0 21 15,1-22-15,-22 22 0,21-21 16,0 21-16</inkml:trace>
  <inkml:trace contextRef="#ctx0" brushRef="#br0" timeOffset="-193812.64">8953 16214 0,'0'0'16,"0"21"15,0 0-31,0 0 0,0 0 0,0 1 16,0 20-16,0-21 0,0 0 15,0 22-15,0-22 0,0 21 0,0-21 16,0 0-16,0 22 0,0-22 16,0 0-16,0 21 0,0-20 0,0-1 15,0 0-15,0 0 0,0 0 16,-21-21-1,21-21 17,0 0-32,0 0 0,0 0 0,0-1 15,0 1-15,0 0 0,21 0 16,1 0-16,-1 0 0,0-1 0,0 1 16,0 0-16,22 21 0,-22-21 0,21 0 15,-21 21-15,22 0 0,-22 0 16,21 0-16,-21 0 0,0 0 0,22 21 15,-22-21-15,-21 21 0,21 0 16,-21 0-16,0 1 0,0 20 16,0-21-16,0 0 0,0 0 15,0 1-15,-21-22 0,21 21 0,0 0 16,-21-21-16,21 21 16,0-42 15,21 0-31,0 21 0,0-21 15</inkml:trace>
  <inkml:trace contextRef="#ctx0" brushRef="#br0" timeOffset="-192715.25">9715 16425 0,'0'0'0,"0"-21"0,-21 42 47,0-21-32,21 22-15,-21-1 0,21 0 0,0 0 16,-21 0-16,21 0 0,-21 1 0,21-1 16,0 0-16,0 21 0,0-21 15,0 1-15,0-1 0,0 0 0,0 0 16,0 0-16,0 0 0,0 1 16,21-22-16,0 0 0,0 0 0,0 0 15,0 0-15,22 0 0,-22 0 16,0 0-16,0-22 0,22 22 15,-22-21-15,0 0 0,0 0 0,0 0 16,0 0-16,1-1 0,-1-20 16,-21 21-16,21 0 0,-21 0 0,0-22 15,0 22-15,0-21 0,0 21 16,-21-1-16,0 1 0,-22 0 0,22 21 16,0 0-16,-21 0 0,20 0 0,1 0 15,-21 0-15,21 21 0,0-21 16,-1 21-16,1 1 0,0 20 15,0-21-15,21 0 0,0 0 0,0 22 16,0-22-16,0 21 0,0-21 0,0 1 16,21-1-16,0 0 0,0 0 0,1 0 15,-1 0-15,21-21 16,-21 0-16,22 0 0,-1 0 0,-21 0 16,21 0-16,-20 0 0,20 0 15,-21-21-15,21 0 0,-20 0 16,-1 0-16,21 0 0,-21-1 0,0 1 15,1-21-15,-1 21 0,0 0 0,0-1 16,0 1-16,0 0 0,-21 0 0,0 42 31,0 0-15,-21 0-16,21 1 16,0-1-16,0 0 0,0 0 0,0 0 15,0 0-15,0 1 0,0-1 16,0 0-16,0 0 0,21-21 15,-21 21-15,22 0 0,-1-21 0,0 0 16,0 0-16,0 0 0,0 0 16,1 0-16,-1 0 0,0 0 0,0-21 15,0 0-15,0 21 0,1-21 16,-1 0-16,-21 0 0,0-22 0,21 22 16,0 0-16,-21 0 15,0 0-15,0-1 16,0 44 15,-21-1-31,21 0 0,0 0 16,0 0-16,0 0 15,0 1-15,0-1 0,0 0 0,0 0 16,0 0-16,0 0 0,21 1 0,0-22 16,0 21-16,1-21 0,-1 0 15,0 0-15,21 0 0,-21 0 0,1 0 16,20 0-16,-21-21 0,0-1 15,22 22-15,-22-21 0,0 0 0,0 0 16,-21-21-16,21 20 0,-21-20 16,21-21-16,-21 41 0,0-20 15,0 0-15,0 21 0,0-22 16,0 22-16,0 0 0,0 0 16,0 42 15,0 0-31,0 0 0,0 0 15,0 1-15,0-1 0,0 21 0,0-21 16,0 0-16,0 1 0,0-1 16,0 21-16,0-21 0,0 0 0,0 1 15,0-1-15,22 0 0,-1 0 16,0 0-16,0-21 0,0 0 16,0 0-16,22 0 0,-22 0 15</inkml:trace>
  <inkml:trace contextRef="#ctx0" brushRef="#br0" timeOffset="-192211.47">11959 16552 0,'0'-21'0,"-106"-63"31,85 62-31,0 22 16,0 0-16,0 0 15,-1 0-15,1 0 0,0 0 0,0 0 16,0 22-16,0-1 16,-1 0-16,1 0 0,0 0 0,0 0 15,0 1-15,0 20 0,21-21 0,0 0 16,0 0-16,0 1 0,0-1 16,0 0-16,0 0 0,0 0 0,21-21 15,0 0-15,0 0 0,0 0 16,0 0-16,1 0 0,-1 0 0,0 0 15,0-21-15,21 0 0,-20 0 16,-1 0-16,0-1 0,0 1 0,0 0 16,0-21-16,1 21 0,-1-22 15,-21 22-15,21-21 0,-21-1 16,0 1-16,0 0 0,0-1 0,0 1 16,0 21-16,0-21 0,0 20 0,0 1 15,-21 21-15,0 0 16,-1 21-16,22 1 0,0 20 15,-21-21-15,21 21 0,0 1 16,-21-22-16,21 21 0,0 1 0,0-1 16,0 0-16,0-21 0,0 22 0,0-1 15,21 0-15,0-20 0,1 20 16,-1-21-16,21 0 0,-21-21 0,0 0 16,22 0-16,-22 0 0,21 0 15,1 0-15</inkml:trace>
  <inkml:trace contextRef="#ctx0" brushRef="#br0" timeOffset="-191499.31">13314 16087 0,'0'0'0,"0"-21"0,0-1 0,0 1 0,0 42 32,-21 1-32,21-1 15,0 21-15,0-21 0,0 22 0,0-22 16,-22 21-16,22 0 16,0 1-16,0-22 0,-21 21 0,21 1 15,-21-22-15,21 21 0,0-21 16,0 22-16,-21-22 0,0 0 0,21 0 15,0 0-15,0 0 0,-21 1 16,-1-22 0,22-22-1,0 1-15,0 0 16,0 0-16,0 0 0,0 0 16,22-1-16,-1 1 15,0 0-15,0 21 0,0-21 0,0 0 16,22 0-16,-1 21 0,-21 0 15,22 0-15,-1 0 0,-21 0 0,21 0 16,1 0-16,-22 0 0,0 21 0,0-21 16,0 21-16,-21 0 0,22 0 15,-22 0-15,0 1 0,0-1 16,-22 0-16,1 0 0,-21-21 16,21 21-16,0 0 0,-22-21 0,22 22 15,-21-22-15,21 0 0,-22 0 16,22 0-16,0 0 0,0 0 0,0 0 15,-1 0-15,1 0 16,21-22 0,0 1-16,21 21 0,1-21 15,-1 21-15,0-21 0,21 0 16</inkml:trace>
  <inkml:trace contextRef="#ctx0" brushRef="#br0" timeOffset="-191172.95">13885 16552 0,'0'0'16,"21"0"-16,1 0 0,-1 0 16,0 0-16,0 0 0,0 0 15,0-21-15,1 0 16,-1 21-16,0-21 0,0 21 0,0-21 16,22 0-16,-22 21 0,0-22 0,-21 1 15,21 0-15,-21 0 16,-21 21-1,0 0-15,0 0 16,-1 0-16,1 0 0,-21 21 0,21 0 16,0 0-16,-1 1 0,1-1 0,0 0 15,0 0-15,21 0 0,0 0 16,0 1-16,0-1 0,0 0 0,0 0 16,21-21-16,0 21 15,0 0-15,1-21 0,-1 0 0,21 22 16,-21-22-16,22 0 0,-1 0 0,0 0 15,1-22-15,-1 22 0,0-21 16</inkml:trace>
  <inkml:trace contextRef="#ctx0" brushRef="#br0" timeOffset="-189864.77">15430 16214 0,'0'0'0,"22"-21"0,-22-1 16,21 1-16,-21 0 15,0 0-15,0 42 32,0 0-17,0 0-15,0 1 0,0-1 16,0 21-16,0-21 0,0 22 0,0-1 16,0-21-16,0 21 0,0-20 0,0 20 15,0-21-15,0 0 0,-21 22 16,21-22-16,0 0 0,-22 0 15,22 0-15,0 0 16,0-42 15,0 0-31,22 21 0,-1-21 16,0 0-16,0 0 0</inkml:trace>
  <inkml:trace contextRef="#ctx0" brushRef="#br0" timeOffset="-188906.79">16023 16277 0,'0'-21'0,"42"0"31,-42 0-31,0 42 31,-21 0-15,0 0-16,21 0 0,-21 1 15,21-1-15,0 0 0,-21 0 0,21 0 16,0 43-16,0-43 0,0 0 16,0 0-16,0 0 15,21-21-15,0 22 0,0-22 0,0 0 16,1 0-16,20 0 0,-21 0 16,21 0-16,-20 0 0,20 0 0,-21 0 15,0-22-15,0 22 0,22-21 0,-22 0 16,-21 0-16,21 0 15,-21 0-15,0-22 0,0 22 16,0 0-16,-21-21 0,0 20 16,0-20-16,-1 21 0,1 0 0,0 0 15,0-1-15,0 1 0,0 21 0,-1 0 16,1 0-16,0 0 0,0 0 16,21 21-16,0 1 15,21-22-15,0 21 16,0-21-16,22 0 0,-22 0 0,21 0 15,1 0-15,-1 0 0,21 0 16,-20 0-16,-1 0 0,0-21 16,22 21-16,-22-22 0,1 1 0,-22 21 0,21-21 15,-21 0-15,0 0 16,1 0-16,-22-1 0,0 1 0,0 0 16,0 0-16,0 0 15,0 0 1,-22 21-16,1 0 15,0 21-15,21 0 16,0 0-16,0 21 0,0-20 0,0 20 16,0 0-16,0 1 0,0-22 15,0 21-15,0 0 0,0 43 16,0-43-16,0 1 0,0-1 16,0 22-16,-21-22 0,21 21 15,0 1-15,0-1 0,0 1 0,0-1 16,0 22-16,-21-43 0,21 22 15,0-1-15,-21 1 0,-1-1 0,22 1 16,-21-1-16,0 1 0,0-1 16,21 1-16,-21-22 0,0 22 0,-1-22 15,22 0-15,-21 1 0,21-1 16,-21-21-16,21 0 0,0 1 0,0-1 16,0-42 15,21-1-16,-21 1-15,21 0 0,-21 0 0,0 0 16,0 0-16,22-22 0,-22 1 0,21 0 16,-21-22-16,21 22 0,-21-22 15,0 1-15,0 20 0,0-20 0,0-1 16,0 1-16,0-1 0,0 22 16,0-21-16,0 20 0,0 1 0,21 0 15,0 20-15,-21-20 0,21 21 16,1 0-16,-1 0 0,-21-22 0,21 22 15,0-21-15,0 21 16,0-22-16,1 22 0,-1 0 0</inkml:trace>
  <inkml:trace contextRef="#ctx0" brushRef="#br0" timeOffset="-188273.2">17526 16383 0,'21'0'15,"-21"-21"1,21 21-16,-21-21 0,21 21 0,1-21 16,-1-1-16,0 1 15,0 21-15,-21-21 0,21 0 16,0 0-16,-21 0 0,0-1 15,22 1-15,-22 0 0,-22 21 47,1 21-47,21 0 0,0 1 16,0-1-16,0 0 0,0 0 16,0 21-16,0-20 0,0-1 0,0 21 15,0-21-15,0 0 0,0 22 16,0-22-16,0 21 15,0-21-15,0 1 0,0-1 0,0 0 16,0 0-16,0 0 0,-21 0 16,0-21-1,21 22-15,-21-22 16,0 0-16,-1 0 0,1 0 0,0 0 16,0 0-16,0 0 0,-22 0 15,22 0-15,0 0 0,0 0 0,0 0 16,0 0-16,-1 0 0,1 0 15,42 0 1,1 0 0,-1 0-16,0 0 0,0 0 15,21 0-15,-20-22 0,20 22 16,-21 0-16,21 0 0,-20 0 16,-1 0-16,21 0 0,-21-21 0,0 21 15,1 0-15,-1 0 0,0 0 16,0-21-16,-21 0 31,0 0-15</inkml:trace>
  <inkml:trace contextRef="#ctx0" brushRef="#br0" timeOffset="-187180.66">15303 16277 0,'0'0'0,"22"0"0,-1 0 31,0 0-31,-21-21 15,21 21-15,-21-21 16,21 21-16,-21-21 0,0 0 16,0-1-16,0 1 15,0 0 1,0 42 15,0 0-15,0 1-16,0-1 15,0 0-15,0 0 0,0 21 16,0-20-16,0-1 0,0 0 16,0 0-16,0 21 0,0-20 0,0-1 15,0 0-15,0 0 0,0 0 0,0 0 16,0 1-16,0-1 0,0 0 16,0 0-16,0 0 0,-21 0 15,21 1-15,-21-22 0,21 21 16,-21-21-16,0 21 0,-1-21 15,1 0-15,0 0 16,0 0-16,0 0 0,0 0 16,-1 0-16,1 0 0,0 0 15,0 0-15,0 0 0,0 0 0,42 0 63,0-21-63,0 21 0,0 0 15,22 0-15,-22 0 0,21 0 0,0 0 16,1 0-16,-1 0 0,0 0 16,1 0-16,-22 0 0,21 0 0,1 0 15,-22 0-15,0 0 0,0 0 16,0 0 0,-21-21-1,0-1 16,21 22-31</inkml:trace>
  <inkml:trace contextRef="#ctx0" brushRef="#br0" timeOffset="-186304.42">17695 16658 0,'0'0'0,"0"-21"94,21 21-63,1 0-31,-1 0 0,0 0 16,0 0-16,0 0 0,0 0 15,1 0-15,-1 0 16,0 0 15</inkml:trace>
  <inkml:trace contextRef="#ctx0" brushRef="#br0" timeOffset="213154.44">17484 15325 0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34:28.8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1863 0,'21'0'16,"-21"-21"140,-21-1-156,0 22 16,21-21-16,-22 21 0,1-21 0,0 0 15,0 21-15,0 0 16,0 0-16,-22 0 0,22 0 0,-21 0 16,21 0-16,-22 0 15,1 21-15,0 0 0,-22 0 0,22 1 16,-22 20-16,1-21 0,-1 21 16,22-20-16,-22 20 0,22 0 0,0 1 15,-1-22-15,1 21 0,21 0 16,-21 1-16,-1 20 0,22 1 15,-21-22-15,21 22 0,-22-1 0,22 1 16,0-1-16,0-21 0,21 22 16,0-22-16,0 1 0,0-22 0,0 21 15,0-21-15,0 22 0,21-22 16,0 0-16,0 0 0,0 0 0,-21 0 16,0 1-16,22-22 0,-22 21 15,21 0-15,-21 21 0,0-21 16,0 1-16,0-1 15,0 0-15,0 0 0,-21 0 0,-1 0 16,22 1-16,-21-1 0,0 0 16,21 0-16,-21 0 0,0 0 0,0 1 15,21-1-15,-22 21 0,1-21 16,21 22-16,-21-22 0,0 21 0,21 0 16,-21 1-16,21-22 0,0 21 15,0 22-15,0-22 0,0 22 0,0-22 16,0 21-16,0-20 0,0 20 15,21 1-15,0-22 0,0 22 16,0-22-16,1 0 0,20 1 16,-21-1-16,21 0 0,1 1 0,-22-1 15,21-21-15,-21 21 0,22 1 16,-1-22-16,-21 0 0,22 21 0,-1-20 16,0-22-16,-21 21 0,22-21 15,-1 0-15,0 0 0,1 0 0,-1-21 16,0 21-16,1-22 0,-1 1 0,0 0 15,1 0-15,-22 0 0,21 0 16,1-1-16,-1 1 0,-21 21 16,21-21-16,-20 0 0,-1 21 0,0 0 15,0 0-15,0 0 0,0 0 0,1 0 16,20 0-16,-21 0 16,0 0-16,22 21 0,-22 0 15,0 0-15,21 1 0,1-1 0,-22 0 16,21 0-16,0 0 0,1 0 0,-1 1 15,0-1-15,1 0 16,20 0-16,-20 0 0,20 0 0,-21-21 16,22 0-16,-22 22 0,22-22 0,-22 0 15,22 0-15,-22 0 0,21-22 0,-20 1 16,20 0-16,1 0 0,42-43 16,-43 22-16,1 0 15,-1 21-15,1-22 0,-1 1 0,1 21 16,-1-22-16,-21 1 0,22 21 0,42-43 15,-64 43-15,0-21 16,1 21-16,-22 0 0,21 21 0,-21-22 16,22 22-16,-22 0 0,0-21 0,21 21 15,-20 0-15,-1 0 0,0 0 16,0 0-16,21 0 0,-20 21 0,-1-21 16,21 22-16,-21-1 0,0-21 0,22 21 15,-22 0-15,21 0 16,-21-21-16,22 21 0,-1 1 0,0-1 15,1-21-15,-1 21 0,0 0 0,1-21 16,20 21-16,-20-21 0,-1 0 0,0 0 16,1 0-16,-1 0 0,21 0 15,-20 0-15,-1 0 0,0 0 0,1 0 16,20-21-16,-20 0 0,-1 0 0,21 0 16,-20-1-16,20-20 0,-20 0 15,20-1-15,1 1 0,-22-21 0,21-1 16,1 22-16,-22-22 0,22 1 0,-22 20 15,22 1-15,-22 0 0,0-1 16,22 1-16,-43 0 0,21 21 0,-21-22 16,1 22-16,-1-21 0,0 21 15,0-1-15,-21 1 0,21 0 16,-21 0-16,21 0 0,1 0 16,-22-1-16,21 1 15,0 21-15,-21-21 16,21 0-16,0 0 15,-21 0-15,21 21 0,1-22 16,-1 1-16,-21 0 0,21 0 0,0 0 16,0 0-16,-21-22 0,21 22 15,1-21-15,-1 21 0,0-22 16,0 1-16,-21 21 0,21-22 0,0 1 16,-21 0-16,0-22 0,0 22 0,0 0 15,0-22-15,0 1 0,0 20 16,0-20-16,0 20 0,0-20 15,-21 21-15,21-22 0,-21 22 0,0-1 16,0-20-16,-22 21 0,22-1 16,-21 1-16,0 0 0,-1-1 0,1 1 15,-64-43-15,64 43 16,-22 0-16,22 20 0,-22-20 0,22 21 16,-21 0-16,20 0 0,-20-1 15,20 22-15,1-21 0,-21 21 16,20 0-16,22 0 0,-21 0 0,21 0 15,-1 0-15,1 0 0,0 0 16,0 0-16,0 0 16,0 0-1,-1 0 1,22-21-16,-21 0 16,0 21-16,0-21 0,0 21 0,-22-21 15,22-1-15,-21 1 0,-43-21 16,22 21-16,20 0 0,1-22 15,-21 22-15,20-21 0,-20 21 16,-1-22-16,22 22 0,-43 0 16,22 0-16,-22 0 0,22 21 0,-43 0 15,21 0-15,0 0 0,1 0 16,-1 21-16,0 0 0,22 0 16,-1 0-16,-63 22 0,85-22 15,0 0-15,-1 0 0,22-21 16,0 21-16,0 0 0,0 1 0,0-22 15,21 21-15,0 0 0,-22 0 32,1-21-17,0 0 1,0 0 0,0 0-16,0-21 0,-1 21 0,1-21 15,0 0-15,0 21 0,-21-22 16,20 22-16,-20-21 0,0 0 15,-22 0-15,22 21 16,-22-21-16,22 21 0,0 0 0,-1 0 16,1 0-16,21 0 0,-21 0 15,-1 0-15,1 0 0,0 0 0,20 0 16,-20 0-16,21 21 0,-21-21 16,20 21-16,-20-21 0,21 21 0,0-21 15,0 21-15,-1 1 0,1-1 16,0 0-16,0-21 0,0 21 15,21 0-15,-21-21 16,-1 21-16,1-21 0,0 22 0,0-1 16,0-21-16,21 21 15,-21-21-15,-1 0 16,1 21-16</inkml:trace>
  <inkml:trace contextRef="#ctx0" brushRef="#br0" timeOffset="144.07">3133 1482 0,'0'0'0,"-22"0"0,-20 0 16,21 0-16,0 0 0,0 0 0,-1 0 16,1 0-16,0 0 0,0 0 15,0 0-15,0 0 0,-22 0 16,22 0-16,0 21 0,-21 0 16,20-21-16,-20 21 0</inkml:trace>
  <inkml:trace contextRef="#ctx0" brushRef="#br0" timeOffset="723.01">2794 2752 0,'0'0'0,"0"-21"31,0-1-31,0 44 16,0-1-16,0 0 15,0 0-15,0 0 16,0 22-16,0-22 0,-21 21 0,21 0 16,-21-20-16,-1 20 0,22 0 15,0-21-15,-21 22 0,21-22 0,-21 21 16,21-21-16,-21 22 0,21-22 15,0 0-15,0 0 0,0 0 16</inkml:trace>
  <inkml:trace contextRef="#ctx0" brushRef="#br0" timeOffset="1291.96">2667 2794 0,'0'0'0,"0"-21"0,-21 21 16,21-21-16,0 0 0,0-1 15,0 1-15,21 0 16,0 0-16,0 0 0,22 0 0,-1 21 16,-21-22-16,21 1 0,1 21 15,-1 0-15,-21 0 0,22 0 16,-22 21-16,21 1 0,-21-1 15,0 0-15,1 21 0,-22-21 0,0 1 16,0 20-16,0-21 0,0 0 16,-22 22-16,-20-22 0,21 0 0,-21 0 15,-1 0-15,1 0 0,0 1 16,-1-22-16,22 21 0,-21-21 0,-1 0 16,22 0-16,21-21 31,21 21-31,1-22 0,-1 1 15,0 21-15,0 0 0,0-21 0,22 21 16,-22 0-16,21 0 0,-21 0 16,22 0-16,-1 21 0,-21 0 0,21 1 15,22 20-15,-43-21 16,0 0-16,0 22 0,-21-22 16,0 0-16,0 21 0,-21-21 15,0 22-15,0-22 0,0 0 0,-22 21 16,1-20-16,0-1 0,-1-21 0,1 21 15,0-21-15,-1 21 0,1-21 16,21 0-16,-21 0 0,-1 0 16,22 0-16,0-21 0,0 0 0,0 21 15,21-21-15,-22-1 0,22 1 16,0 0-16,0 0 0,22 0 0,-1 0 16,0-1-16,0 1 0,21 21 15,1-21-15,-1 0 0,0 21 16</inkml:trace>
  <inkml:trace contextRef="#ctx0" brushRef="#br0" timeOffset="1772.08">3535 3006 0,'0'0'0,"0"-21"0,21 21 0,-21-22 16,0 1-1,-21 0-15,0 21 0,-1 0 16,1 0-16,0 0 15,0 0-15,0 0 0,0 21 16,21 0-16,0 1 0,-22-1 16,22 0-16,0 0 0,-21 0 0,21 22 15,0-22-15,0 21 0,0-21 16,-21 22-16,21-22 0,0 0 16,0 0-16,0 0 0,0 0 15,21-21 1,0-21-16,1 21 15,-1-21-15,0 0 0,0 0 16,0 0-16,-21-1 0,21-20 0,1 21 16,-22 0-16,21 0 0,-21-22 0,0 22 15,0 0-15,21 0 16,-21 0-16,0-1 16,0 44-1,0-1-15,0 0 16,0 0-16,0 0 0,0 0 15,0 1-15,0-1 0,0 0 0,0 0 16,0 0-16,0 0 0,0 1 16,0-1-16,0 0 0,0 0 15,21-21-15,0 0 0,0 0 16,1 0-16,-1 0 0,0-21 16,0 0-16,0 21 0</inkml:trace>
  <inkml:trace contextRef="#ctx0" brushRef="#br0" timeOffset="2116.06">4064 2963 0,'0'0'16,"21"0"-16,-21-21 15,-21 21 1,0 21-16,-22-21 0,22 22 16,0-22-16,0 21 0,-21 0 15,20-21-15,1 21 0,21 0 16,0 0-1,0 1-15,21-22 16,1 21-16,20 0 16,-21-21-16,0 0 0,0 21 0,1-21 15,-1 21-15,-21 0 0,21-21 16,-21 22-16,0-1 16,-21-21-16,21 21 15,-21-21-15,-1 0 0,-20 21 16,21-21-16,0 0 0,0 0 0,-1 0 15,1 0 1,21-21-16,0 0 0,0 0 16,0-1-16,21 1 15,-21-21-15,22 21 0,-1 0 0</inkml:trace>
  <inkml:trace contextRef="#ctx0" brushRef="#br0" timeOffset="2451.96">4170 2963 0,'0'0'0,"21"0"16,0 0-1,-21 22-15,0-1 0,0 0 16,0 0-16,0 0 0,0 0 16,0 1-16,0-1 0,0 0 0,0 0 15,0 0-15,0 0 16,0 1 0,0-44 15,0 1-31,21 0 0,0 0 15,-21 0-15,22 0 0,-1-1 16,-21 1-16,21 0 0,0 0 0,0 0 16,0 0-16,1-1 0,-22 1 15,21 21-15,0 0 0,0 0 16,0 0-16,-21 21 16,21 1-16,-21-1 15,0 0-15,0 0 16,0 0-1,0 0 1</inkml:trace>
  <inkml:trace contextRef="#ctx0" brushRef="#br0" timeOffset="3646.64">4995 2985 0,'0'-22'0,"0"44"0,0-65 0,-21 22 15,0 21 1,0 0-16,0 0 0,-1 0 16,1 21-16,-21-21 0,21 21 15,0 1-15,-22-1 0,22 0 16,0 0-16,-21 0 0,42 0 0,-22 1 16,1-1-16,21 0 0,0 21 0,0-21 15,0 1-15,0-1 16,21-21-16,1 0 15,-1 0-15,21 0 0,-21 0 16,0 0-16,22-21 0,-22-1 0,0 22 16,21-21-16,-20 0 0,20 0 15,-21 0-15,0 0 0,0-1 16,-21 1-16,22 0 0,-22 0 0,0 0 0,0 0 16,-22 21 15,1 21-16,21 0-15,-21-21 0,21 21 0,-21 0 16,21 0-16,0 1 0,0-1 0,0 0 16,0 0-16,0 0 0,0 0 15,21-21-15,0 0 16,0 0-16,1 0 0,-1 0 16,21 0-16,-21 0 0,22 0 0,-22-21 15,21 21-15,-21-21 0,0 0 16,1 0-16,-1 0 0,0-1 15,0 1-15,-21 0 0,0 0 16,0 0-16,0 0 0,-21 42 47,21 0-47,-21-21 0,0 21 0,21 0 16,0 0-16,0 1 0,0-1 15,-22-21-15,22 21 0,0 0 0,0 0 16,22-21 15,-22-21-15,21 0-16,-21 0 15,21 0-15,-21-1 16,21 1-16,-21 0 0,21 21 16,-21-21-16,21 21 0,-21 21 46,0 0-46,0 0 0,22-21 16,-22 22-16,21-1 16,0-21-16,0 0 0,0 21 15,0-21-15,1 0 0,-1 0 0,21 0 16,0 0-16,-20 0 0,20 0 16,0-21-16,1 21 0,-1-21 15,0-1-15,1 22 0,-22-21 16,21 0-16,-21 21 0,0-21 0,1 0 15,-1 0-15,-21-1 0,0 1 0,0 0 16,0 0-16,0 0 0,-21 21 16,-1 0-16,1 0 0,0 0 15,-21 0-15,21 0 0,-22 21 16,22 0-16,-21 0 0,-1 0 0,22 1 16,0 20-16,-21-21 0,21 0 0,21 0 15,0 43 1,0-43-16,0 0 0,0 22 0,0-22 0,21 0 15,0 0-15,0 0 16,0 0-16,22 22 0,-22-22 0,21 0 16,-21 0-16,22 22 0,-22-22 15,0 21-15,0-21 0,0 22 0,-21-22 16,0 21-16,0 0 0,0-20 0,0 20 16,-21 0-16,-21 1 0,-1-1 15,-62 21-15,41-20 0,22-22 16,-22 21-16,1-21 0,-1 1 0,22-22 15,0 0-15,-1 0 0,1 0 16,0-22-16,20 1 0,-20 0 0,42 0 16,0-21-16,-21 20 0,21-20 0,0 0 15,0-1-15,0 1 16,21 0-16,0-1 0,0-20 0,1 21 16,20-22-16,-21 22 0</inkml:trace>
  <inkml:trace contextRef="#ctx0" brushRef="#br0" timeOffset="4080.33">6202 2900 0,'0'21'31,"0"0"-31,0 0 16,0 1-16,-21-1 0,21 0 15,0 0-15,0 0 0,0 0 16,21-21 15,0 0-15,0 0-16,-21-21 0,21 0 0,0 21 16,-21-21-16,22 0 0,-1 0 15,0-1-15,-21 1 0,21 0 16,-21 0-1,21 21 1,-21 21-16,0 0 16,0 0-16,0 1 0,0-1 15,0 0-15,0 0 0,0 0 16,0 0-16,21-21 16,1 0-16,-1 0 15,0 0-15,0 0 0,43 0 16,-22 0-16,-21 0 15,21 0-15,1-21 0,-1 0 0,-21 21 16,22-21-16</inkml:trace>
  <inkml:trace contextRef="#ctx0" brushRef="#br0" timeOffset="4729.09">7006 2836 0,'0'-21'0,"0"42"0,0-63 16,-21 21-16,0 21 15,0 0-15,-1 0 0,1 0 16,0 0-16,0 21 0,-21 0 0,20-21 15,1 21-15,-21 22 16,42-22-16,0 0 0,-21 0 0,21 0 16,0 1-16,0-1 0,0 0 15,21 0-15,0-21 16,0 0-16,0 0 16,1 0-16,-1 0 0,0 0 0,0 0 0,0 0 15,0-21-15,1 21 16,20-21-16,-21 0 0,0-1 0,0 1 15,-21 0-15,22 0 0,-1-21 16,-21-22-16,21 22 0,0-1 16,-21 1-16,21 21 0,-21-21 0,0-1 15,0 22-15,0 0 0,0 0 16,0 0-16,0 42 31,0 0-31,0 21 0,0-21 0,0 22 16,-21-1-16,21 0 0,-21 1 15,21-22-15,-21 21 0,21 1 16,0-22-16,0 21 0,0-21 0,0 0 16,0 1-16,0 20 15,21-21-15,-21 0 0,21-21 0,0 0 16,-21 21-16,21-21 0,1 0 16,-1 0-16,0 0 0,0-21 15,0 21-15,0-21 0,1 0 0,-1 0 16,0 0-16,0-1 0,0 1 15,0 0-15,1 0 0,-1 0 0,21 0 16,-42-1-16,0 44 31,0-1-31,0 0 0,0 0 16,-21 0-16,21 0 16,0 1-16,0-1 0,0 0 0,-21-21 15,21 21-15,0 0 16,21-21 15,-21-21-31,21 0 16,0 0-16,0 0 0</inkml:trace>
  <inkml:trace contextRef="#ctx0" brushRef="#br0" timeOffset="5024.02">7641 2498 0,'0'0'0,"-21"0"0,0 0 15,0 0-15,-1 0 16,1 21-16,21 0 0,0 0 16,0 0-16,0 1 15,0-1-15,0 0 16,21-21-16,1 0 16,-1 0-16,-21-21 15,21 0-15,0 21 0,-21-22 0,0 1 16,0 0-16,0 0 15,0 0-15,0 0 0,0-1 16,0 1-16,-21 21 16,0 0-16,0 0 15,-1 0-15,1 21 0,21 1 16,-21-1-16,0-21 0,0 21 0,0 0 16,-1 0-16,1 0 0,0-21 0</inkml:trace>
  <inkml:trace contextRef="#ctx0" brushRef="#br0" timeOffset="7995.53">3323 2011 0,'42'-42'15,"-42"20"-15,0 1 16,-21 21 15,0 0-31,0 0 0,0 21 0,0 1 16,-1-1-16,1 0 0,-21 0 15,21 0-15,0 0 0,-22 1 0,22-1 16,0-21-16,0 21 0,0 0 16,21 0-16,21-21 31,0 0-31,0-21 0,0 21 16,0-21-16,1 0 0,-1 0 15,0-1-15,0 1 0,21 0 16,-20 0-16,-22 0 0,21-22 0,0 22 15,0 0-15,-21 0 0,0 0 16,21 0-16,0 21 16,-21 21-1,22-21 1,-22 21-16,21 0 0,0 0 16,-21 0-16,21 1 0,-21-1 0,21 0 15,-21 21-15,0-21 0,21 1 16,1-22-16,-1 21 0,-21 0 0,0 0 15,0 0 1,21-21-16,-21 21 16,-21-21-1,0 0-15</inkml:trace>
  <inkml:trace contextRef="#ctx0" brushRef="#br0" timeOffset="8200.04">2963 2223 0,'106'0'31,"-64"0"-31,-20 0 16,-1 0-16,0 0 0,21 0 0,-21 0 15,22 0-15,-22 0 0,0-22 0,0 22 16,0 0-16,-21-21 15</inkml:trace>
  <inkml:trace contextRef="#ctx0" brushRef="#br0" timeOffset="8739.61">3048 2201 0,'0'22'16,"0"20"-1,0-21-15,0 0 16,0 0-16,0 1 0,0-1 0,0 21 16,-21-21-16,21 0 0,-21 1 15,21-1-15,-22 0 0,22 0 0,0 0 16,0 0-16,-21-21 15,21 22-15,0-44 32,21 22-17,1-21-15,-22 0 16,21 21-16,0 0 0,0-21 0,0 21 16,0 0-16,1 0 0,-1 0 15,21-21-15,-21 21 0,22 0 0,-1 0 16,0 0-16,-21 0 0,22 0 15,-1 0-15,-21 0 0,0 0 0,22 0 16,-22 0-16,0 0 16,-42-21 31,21-1-47,0 1 0,0 0 15,-21 0-15,21 0 0,0 0 16,-21-1-16,21-20 0,0 21 0,0 0 15,0 0-15,0-1 0,0 1 16,0 0-16,0 0 16,21 21-16,0-21 15,0 21-15</inkml:trace>
  <inkml:trace contextRef="#ctx0" brushRef="#br0" timeOffset="9340.04">4106 2074 0,'0'0'15,"0"-21"16,21 0-31,1 21 16,-1-21-16,0 0 0,0 0 16,0 21-16,0-22 0,22 1 15,-22 0-15,0 0 0,21 0 16,-20 0-16,-1-1 0,-21 1 0,0 0 16,21 21-16,-42 0 31,21 21-16,0 22-15,0-22 0,0 0 0,0 21 16,0-21-16,0 1 0,0 20 16,0-21-16,0 0 0,21 22 0,0-22 15,-21 0-15,21 0 16,0 0-16,1-21 16,-22 21-16,-22-21 46,22-21-46,-21 21 16,-21 0-16,21-21 0,0 21 0,-22 0 16</inkml:trace>
  <inkml:trace contextRef="#ctx0" brushRef="#br0" timeOffset="9495.4">4043 2138 0,'63'0'31,"-42"0"-31,22 0 0,-22 0 16,0 0-16,0 0 0,0 0 16,1 0-16,-1 0 0,0 0 0,0 0 15</inkml:trace>
  <inkml:trace contextRef="#ctx0" brushRef="#br0" timeOffset="10008.04">4064 2138 0,'0'42'16,"0"-21"-16,0 1 15,0-1-15,0 0 16,0 0-16,0 0 0,0 0 0,0 1 15,0-1-15,0 0 0,0 0 0,0 0 16,0 0-16,0 1 16,0-1-16,0 0 15,21-21 32,0 0-47,-21-21 16,21 21-16,1 0 0,-1 0 15,0 0-15,0-21 0,0 21 0,22 0 16,-22-22-16,21 22 0,0-21 0,1 21 16,-1-21-16,0 21 0,1 0 15,-22 0-15,0-21 0,21 21 0,-42-21 16,22 21-16,-22-21 16,0-1-1,-22 22-15,22-21 0,-21 21 16,0 0-16,0-21 0,0 0 15,21 0-15,-21 21 0,21-21 16,0-1 0,21 1-1,0 21-15,0 0 0,-21-21 16,21 21-16,0-21 0,1 21 0</inkml:trace>
  <inkml:trace contextRef="#ctx0" brushRef="#br0" timeOffset="10653.49">5292 1820 0,'-22'0'47,"22"22"-47,-21-1 0,0 0 16,0 0-16,0 0 0,0 0 0,-1 1 15,1-1-15,0 0 0,0 0 16,-21 0-16,20 0 0,1 1 16,0-1-16,0-21 0,0 21 0,42-21 47,0 0-32,-42 0 16,0 0-15,21-21 0,21 21 15,0 0-31,0 0 0,0 0 0,1 0 16,20 0-16,-21 0 0,21 0 0,-20 0 15,-1 0-15,21 0 0,-21 0 16,0 0-16,1 0 0,-1-21 0,0 21 15,0 0-15,0 0 16,0 0-16,-21-22 0,22 22 16,-1 0-16,-21-21 0,21 21 15,0-21-15,0 21 16,-21-21 0,-21 21-1,0-21 1,0 21-16,0 0 0,-1 0 15,22-21-15,-21-1 0,0 22 0,0-21 16,21 0 0,0 42 15,0 0-15</inkml:trace>
  <inkml:trace contextRef="#ctx0" brushRef="#br0" timeOffset="11135.73">4932 2159 0,'0'0'0,"-21"0"0,21 21 15,0 0-15,0 1 16,0-1-1,0 0-15,0 0 16,0 0-16,-22 0 16,1 1-16,21-1 0,0 0 15,-21 0-15,0-21 0,21 21 16,21-21 15,0-21-15,0 21-16,1-21 0,20 21 0,-21 0 15,21-21-15,-20 21 0,20 0 16,0 0-16,1 0 0,-1-21 16,-21 21-16,21 0 0,1 0 15,-1 0-15,0 0 0,-20 0 0,20 0 16,-21-22-16,0 22 0,22 0 16,-22 0-16,0 0 15,-21-21-15,0 0 16,0 0-1,-21 21-15,0-21 0,21 0 0,-22 21 16,1-22-16,21 1 0,-21 0 16,21 0-16,0 0 0,-21 0 0,21-1 15,-21 1-15,0 0 16,-1 0-16,1 0 0,21 0 16</inkml:trace>
  <inkml:trace contextRef="#ctx0" brushRef="#br0" timeOffset="11663.64">2794 762 0,'0'21'15,"0"0"1,0 1-16,0 20 0,0 0 0,0 1 15,0-1-15,0 0 0,0 1 16,0-1-16,0 0 0,0 1 16,0-22-16,0 21 0,0-21 0,0 0 15,0 1-15,-21-1 0,21 0 16,0 0 0,21-42-1</inkml:trace>
  <inkml:trace contextRef="#ctx0" brushRef="#br0" timeOffset="12295.8">3958 889 0,'0'0'0,"0"-21"0,0 0 16,0 0-1,0-1-15,21 22 16,-21-21-16,21 21 16,1 0-16,-22-21 0,21 21 0,0 0 15,0 0-15,0 0 0,0 0 16,1 0-16,-1 0 0,0 21 16,0 0-16,0 22 0,0-22 15,-21 21-15,0-21 0,0 22 0,0-1 16,0 0-16,0-20 0,-21 20 15,-21 0-15,21-21 0,-22 1 0,22 20 16,-21-21-16,0 0 16,-1 0-16,22-21 0,-21 22 0,21-22 0,-1 0 15,1 21-15,0-21 0,42 0 32,0 0-17,1 0-15,20 0 0,-21-21 0,21 21 16,-20 0-16,20 0 0,-21 0 15,0-22-15,22 22 0,-22 0 0,21 0 16,-21 0-16,0 0 16,22 0-16,-22 0 0,0 0 0,0 0 15,0 0-15,1 0 0,-1 0 16,-21-21 15,21 0-15,0 21-16</inkml:trace>
  <inkml:trace contextRef="#ctx0" brushRef="#br0" timeOffset="12927.61">5292 783 0,'0'0'0,"-22"0"0,22-21 0,0 0 16,0 0-1,0 0-15,0-1 16,22 22 0,-1-21-16,0 21 0,0 0 15,0 0-15,0 0 0,1 0 16,-1 0-16,0 0 0,0 0 0,0 0 15,0 21-15,-21 1 0,0-1 16,0 0-16,0 0 0,0 21 16,-21-20-16,0-1 0,0 21 15,-21-21-15,20 0 0,-20 1 16,21-1-16,0 0 0,0-21 16,-1 21-16,1-21 0,0 0 0,0 0 15,42 0 16,0 0-15,0-21-16,1 21 0,-1 0 16,0 0-16,0 0 0,21 0 15,-20 0-15,-1 0 0,21 0 0,-21 21 16,0-21-16,22 21 0,-22 0 16,0 1-16,-21-1 0,0 0 15,21 0-15,-21 0 0,0 0 16,0 1-16,-21-1 0,0 0 0,0 0 15,-22-21-15,22 21 0,0 0 16,-21-21-16,21 22 0,-22-22 0,22 0 16,0 0-16,0 0 0,0 0 15,-1 0-15,1 0 0,0 0 0,0 0 32,21-22-32,0 1 15,0 0-15,0 0 0,0 0 16,21 21-16</inkml:trace>
  <inkml:trace contextRef="#ctx0" brushRef="#br0" timeOffset="13587.59">6265 720 0,'0'0'0,"21"21"32,-21 0-17,0 0-15,0 0 0,0 22 0,0-22 16,0 21-16,0 1 0,0-22 16,0 21-16,0-21 0,0 0 15,-21 22-15,21-22 0,-21 0 0,21 0 16,-21-21-16,21 21 0,0 1 15,0-1-15,0-42 32,0-1-17,0 1-15,0 0 16,0 0-16,0-21 0,21 20 16,-21-20-16,21 0 0,-21-1 0,21 1 15,-21 0-15,0-1 0,0 1 16,0 21-16,22 0 0,-22-22 15,0 22-15,0 42 32,0 1-32,-22-1 0,1 0 15,0 21-15,0-21 0,0 22 16,-22-1-16,22-21 0,0 22 16,-21-22-16,21 0 0,-1 0 0,1 0 15,0 0-15,0-21 0,42 0 47,0 0-47,0 0 0,22-21 0,-22 21 16,0 0-16,21 0 0,-20-21 15,-1 21-15,0 0 0,0 0 0,0 0 16,0 0-16,1 0 0,-1 0 16,0 0-1,-21-21 1,21 0 15,0 0-31,0 21 16</inkml:trace>
  <inkml:trace contextRef="#ctx0" brushRef="#br0" timeOffset="13840.03">7027 677 0,'0'0'0,"21"0"31,1 0-15,-1 0-16,0 0 0,0 0 0,21 0 16,-20 0-16,-1 0 15,21 0-15,-21 0 0,0 0 0,1 0 16,-1 0-16,0 0 15,-42 0 17</inkml:trace>
  <inkml:trace contextRef="#ctx0" brushRef="#br0" timeOffset="14215.43">6985 720 0,'0'0'0,"0"21"0,-21 0 15,0 0-15,-1 0 16,22 1-16,0-1 0,0 0 16,0 0-1,22-21 1,-1 0 0,0 0-16,21 0 0,-21 0 15,1-21-15,-1 21 0,21 0 0,-21-21 16,0 21-16,1 0 0,-1 0 15,0 0-15,21 0 0,-21 0 0,1 21 16,-1 0-16,0-21 0,-21 21 16,21 0-16,-21 1 0,21-1 15,-21 0-15,0 0 0,0 0 16,0 0-16,0 1 0,-21-1 0,0 0 16,-21 0-16,20 0 0,-20-21 15,21 21-15,-21 1 0,20-22 0,-20 21 16,0-21-16,21 0 0,-1 0 15,1 0-15,0 0 0,0 0 16</inkml:trace>
  <inkml:trace contextRef="#ctx0" brushRef="#br0" timeOffset="15039.03">6223 1715 0,'0'0'16,"21"0"-16,0 0 16,-21 21 15,0 0-31,-21 0 15,0 0-15,21 0 0,-21-21 0,0 22 16,21-1-16,-22 0 16,1-21-16,21-21 47,21 0-47,1-1 0,-22 1 15,21 0-15,-21 0 0,21 0 0,0-22 16,-21 22-16,21-21 0,0 21 15,-21 0-15,0-22 0,22 22 0,-1 0 16,0 0-16,-21 42 31,21-21-31,-21 21 0,0 0 16,0 0-16,0 1 0,21-1 16,-21 21-16,0-21 0,0 0 15,21 1-15,-21-1 0,22 0 16,-22 0-16,21 0 0,-21 0 15,0 1 1,0-1-16,-21-21 16,-1 0-1,1 0-15,0 0 0,0 0 0,0 0 16,0 0-16,-1 0 0,-20 0 0,21 0 16,0 0-16,0 0 0,21-21 15,-22 21-15,22-22 0,-21 22 0,0 0 16,21 22 46,0-1-46,0 0-16,0 0 16</inkml:trace>
  <inkml:trace contextRef="#ctx0" brushRef="#br0" timeOffset="15403.57">6117 1947 0,'0'0'16,"0"22"-16,0-1 0,-21 0 0,21 0 16,-21 0-16,21 0 15,-21 1-15,21-1 0,0 0 0,0 0 16,0 0 0,21-21 30,0 0-46,0 0 0,0-21 16,0 21-16,1 0 0,-1 0 16,0-21-16,0 21 0,0 0 0,0 0 15,1 0-15,20 0 0,-21 0 16,0 0-16,0 0 0,1 0 0,20 0 16,-21 0-16,0 0 0,0 0 15,-21-21 1,0 0-1,0-1-15,-21 1 16,0 0-16,21 0 16,-21 0-16,0 21 0,21-21 0,0-1 15,0 1-15,0 0 16,0 0 0,21 0-16,0 21 0,0-21 15</inkml:trace>
  <inkml:trace contextRef="#ctx0" brushRef="#br0" timeOffset="16331.32">7218 1588 0,'0'0'0,"-21"21"31,-1 0-16,22 0-15,-21 0 0,0 0 0,0-21 16,0 22-16,0-1 0,-1 0 16,1 0-16,0 0 0,0 0 15,0-21 1,42 0 0,0 0-1,0 0-15,0-21 0,1 0 16,-1 21-16,0-21 0,0 0 0,-21 0 15,21-22-15,0 22 0,1 0 16,-1 0-16,0 0 0,-21-1 0,21 1 16,0 21-16,-21 21 31,21 1-15,-21-1-16,0 0 0,0 0 15,0 0-15,0 0 0,22 1 16,-22-1-16,0 0 0,0 0 0,21 0 15,0 0-15,-21 1 0,21-22 16,-21 21-16,21-21 0,-21 21 16,-21-21 15,0 0-31,-21 0 16,20 0-16,-20 0 0,21 0 0,-21 0 15,-1 0-15,1 0 0,21 0 16,-22 0-16,22 0 0,0 0 0,0 0 15,0 0-15,0 0 16,42 0 15,-21 21-31,21-21 0,0 21 16,-21 0-16,0 1 16,0-1-16,0 0 15,0 0-15,0 0 0,0 0 16,0 1-16,0-1 15,0 0-15,0 0 16,21-21 15,0 0-15,1-21 0,-1 21-16,0 0 0,0 0 15,0 0-15,0 0 0,1 0 16,-1 0-16,0 0 0,0 0 0,0 0 15,0 0-15,22 0 0,-22 0 0,0 0 16,21 0-16,-20 0 0,-1 0 16,0 0-16,0 0 0,0 0 15,0 0-15,-21-21 16,0 0 0,0-1-16,0 1 15,0 0 1,-21 0-16,21 0 0,0 0 15,0-1-15,-21 1 0,21 0 16,0 0-16</inkml:trace>
  <inkml:trace contextRef="#ctx0" brushRef="#br0" timeOffset="24543.57">13779 2265 0,'43'0'15,"-22"0"1,-21 21-16,0-42 16,0 0-1,0 0-15,0-1 0,21 1 16,-21 0-16,21-21 0,0 21 15,1-1-15,-1-20 0,0 0 0,0-1 16,0 1-16,22 0 0,-1-1 16,0 1-16,1-21 0,20 20 15,-21 1-15,22 0 0,-22-1 0,22 1 16,-1 0-16,-20-1 0,20 22 0,1-21 16,-1 21-16,1-1 0,20 1 15,-20 0-15,20 0 0,-20 21 0,-1-21 16,1 21-16,21 0 0,-43 0 15,21 0-15,-20 0 0,20 21 0,-20 0 16,-1-21-16,0 21 0,1 0 0,-1-21 16,-21 0-16,21 22 0,1-22 15,-1 0-15,22 0 0,-22 0 16,21 0-16,-20 0 0,20 0 0,1-22 16,-1 1-16,22 21 0,-22-21 15,1 0-15,-1 0 0,1 0 0,-1-1 16,1 1-16,-1 21 0,1-21 15,-1 0-15,22 0 0,-21 0 0,-1-1 16,22 22-16,-22-21 0,22 21 16,0 0-16,-1-21 0,-20 21 0,20 0 15,1 0-15,0 0 0,-1 0 16,1 0-16,0 0 0,-1 0 16,1 21-16,0-21 0,-22 21 0,22 1 15,0-1-15,-22-21 0,1 21 16,-1 0-16,-21 0 0,22 0 0,-22 1 15,1 20-15,-22-21 0,21 0 16,0 0-16,-20 1 0,20-1 0,-21 0 16,21 0-16,1 0 0,-22 0 0,21 1 15,1-1-15,-1 21 0,0-21 16,1 0-16,-1 22 0,0-22 0,1 0 16,-1 21-16,-21-20 0,21-1 15,-20 21-15,-1-21 0,0 22 0,0-22 16,0 21-16,-21-21 0,0 22 15,0 20-15,0-21 16,0 1-16,0-1 0,0 0 0,0 1 16,0-1-16,0 0 15,0 1-15,0 20 0,0-20 0,21 20 0,-21 1 16,0-1-16,22-21 0,-22 22 16,0-22-16,0 22 0,0-22 0,21 22 15,-21-22-15,0 0 0,0 64 16,0-42-16,0-22 0,0 0 0,0 22 15,0-22-15,0 22 0,0-22 16,0 0-16,0 1 0,0-1 16,0 0-16,0-21 0,0 22 0,0-22 15,-21 21-15,-1-21 0,1 1 0,0-1 16,0 0-16,-21 0 0,20 0 16,-62 0-16,41 1 0,1-1 15,-43 21-15,22-21 0,21 0 16,-1 1-16,1-1 0,0 21 15,20-21-15,-20 0 0,0 1 0,21-1 16,-22 21-16,43 64 0,-21-85 16,0 0-16,0-21 0,0 21 0,-1 1 15,1-1-15,0 0 0,0 0 16,-21 0-16,20 0 0,-20 1 0,21-1 16,-21 0-16,-1-21 0,1 21 0,0 0 15,-1 0-15,1 1 0,-22-1 0,22 0 16,-21 0-16,20-21 0,-20 21 15,20-21-15,-20 21 0,21-21 0,-1 22 16,-20-22-16,20 0 0,-20 0 0,21 0 16,-22 0-16,1 0 0,-22 0 0,21 0 15,-20-22-15,20 22 0,-20-21 16,20 21-16,-21 0 0,22 0 0,-1 0 16,1-21-16,-1 21 0,22 0 0,0 0 15,-22-21-15,22 21 0,0 0 0,-1-21 16,1 21-16,0-21 0,-1 21 15,1-22-15,0 22 0,-1-21 0,-20 21 16,20 0-16,1-21 0,-21 21 16,20 0-16,-20 0 0,20 0 0,1 0 15,0 0-15,-1 0 0,-41 0 16,41 0-16,22 0 0,-21 0 0,0 0 16,20 21-16,-20-21 0,0 0 15,21 0-15,-22 0 0,1 0 0,0 0 16,-1 0-16,1 0 0,0 0 0,-1 0 15,-20-21-15,20 21 0,-20-21 0,21 21 16,-1-21-16,-20 0 0,20 21 16,1-22-16,0 1 0,-1 21 0,22-21 15,-21 0-15,21 0 0,-22 0 0,-20-43 16,21 43-16,20 0 16,-20-22-16,0 22 0,-1-21 15,1 0-15,0 20 0,-22-20 0,22 21 16,0 0-16,-22 0 0,22-22 0,-1 43 15,1-21-15,-21-21 0,20 21 16,22 21-16,0-22 0,0 22 16,0 0-16,-1-21 0,22 0 15,0 0 1,0 0-16,0 0 16,0-1-16,0 1 0,0 0 15,0 0-15,0 0 0,0-22 0,0 22 16,0-21-16,0 21 0,0-22 0,0 1 15,22 21-15,-1-21 0,-21-1 16,21 1-16,-21 21 0,0-22 0,21-20 16,-21 21-16,0-1 0,0 22 15,0-21-15,0 21 0,0-22 16,0 22-16,0-21 0,0 21 0,0-1 16,0-20-16,0 21 0,0-21 0,0 20 15,0 1-15,0-21 0,0 21 16,0 0-16,0-22 0,0 22 15,0 0-15,21 0 0,-21 0 0,21-22 0,1 22 16,-1 0 0,0 0-16,-21 0 0,21-1 0,0 1 15,0 0-15,1 0 16,-1 21 15,0 0-31,0 0 0,0 0 0,22 0 16</inkml:trace>
  <inkml:trace contextRef="#ctx0" brushRef="#br0" timeOffset="25060.41">14965 2963 0,'0'0'0,"0"-21"0,21 21 0,-21-21 0,0 0 15,0 0 1,0 42-1,-21 0 1,0 0-16,21 0 0,0 1 16,0 20-16,-22-21 0,22 21 0,-21-20 15,21 20-15,0-21 0,0 21 0,-21-20 16,21-1-16,0 21 0,-21-21 16,21 0-16,0 1 0,0-1 15</inkml:trace>
  <inkml:trace contextRef="#ctx0" brushRef="#br0" timeOffset="25287.74">15346 2921 0,'21'-21'15,"-42"42"-15,42-21 31,-21 21-31,-21 0 0,21 22 16,0-22-16,0 21 0,0-21 0,0 22 16,0-22-16,0 0 0,0 0 15,-21 0-15,21 1 0,0-1 0,-22 0 16,22 0-16,0 0 0,0 0 16,-21-21-16</inkml:trace>
  <inkml:trace contextRef="#ctx0" brushRef="#br0" timeOffset="25463.81">14880 3217 0,'0'0'0,"0"-21"16,0 0-1,42 21-15,-20-21 0,-1 21 0,21 0 16,0-21-16,1 21 0,-1 0 0,0 0 15,-20-21-15,20 21 0,0 0 16,1-22-16,-1 22 0,0 0 16</inkml:trace>
  <inkml:trace contextRef="#ctx0" brushRef="#br0" timeOffset="25687.48">15748 2879 0,'0'0'0,"-21"0"16,21 21-16,0 0 15,-21-21-15,-1 21 0,1 0 16,21 22-16,0-22 0,0 0 16,0 0-16,-21 22 0,21-22 0,0 0 15,0 0-15,-21 0 0,0 0 16,21 1-16,0-1 0,0 0 0,-21-21 16,21 21-16,-22-21 15,22-21 1,22 21-1,-22-21-15</inkml:trace>
  <inkml:trace contextRef="#ctx0" brushRef="#br0" timeOffset="25887.68">15748 3006 0,'21'42'15,"-21"-21"-15,21 0 16,-21 1-16,21-1 0,1 0 0,-22 0 16,0 0-16,21-21 0,0 0 15,0 0 1,-21-21 0</inkml:trace>
  <inkml:trace contextRef="#ctx0" brushRef="#br0" timeOffset="26087.52">16023 2921 0,'-127'106'16,"106"-85"-16,0-21 16,21 21-16,-21 0 0,21 1 15,-22-22-15,22 21 0,22-21 47,-1 0-47,0-21 0,0-1 0</inkml:trace>
  <inkml:trace contextRef="#ctx0" brushRef="#br0" timeOffset="26279.4">16087 2900 0,'21'-21'0,"-42"42"0,63-42 15,-42 42 1,0 0-16,0 0 15,0 0-15,0 1 0,-21-1 0,21 0 16,-21 0-16,21 21 0,0-20 0,0-1 16,-22 0-16,22 0 0,0 0 0,-21 0 15,21 1-15,0 20 0,0-21 16,21-21 0,1 0-1,-1 0-15</inkml:trace>
  <inkml:trace contextRef="#ctx0" brushRef="#br0" timeOffset="26519.04">16341 2942 0,'0'-21'16,"-22"21"0,22-21-1,22 21 1,-1 0-16,0 0 0,21 0 0,-21 0 15,1-21-15,20 21 0,-21 0 16,0 0-16,0 0 0,22 0 0,-22 0 16,0 0-16,0 0 0,0 0 0,1 0 15</inkml:trace>
  <inkml:trace contextRef="#ctx0" brushRef="#br0" timeOffset="26735.91">16531 2900 0,'0'0'0,"0"21"0,0 0 0,-21-21 16,21 21-16,-21 1 0,21-1 0,-21 0 15,-1 0-15,22 0 0,0 0 0,-21 22 16,21-22-16,-21 0 0,21 0 0,0 0 15,-21-21-15,0 43 0,21-22 16,-21 0-16,21 0 16</inkml:trace>
  <inkml:trace contextRef="#ctx0" brushRef="#br0" timeOffset="27208.64">17632 2688 0,'0'-21'0,"0"42"0,0-63 0,0 63 32,0 0-32,-21 0 0,-1 22 15,1-22-15,-21 21 0,21 1 0,0 20 16,-1-21-16,1 1 0,0-1 0,0 0 15,21 1-15,-21-1 0,0 0 16,-1-20-16,1 20 0,0-21 16,0 0-16,0 0 0,0 1 0,-1-1 15,1-21-15,0 0 16,0 0-16,0-21 16,21-64-1,0 43-15,0 20 16,0 1-16,0 0 0,0-21 15,21 21-15,-21-1 0,21 1 0,0 0 16,-21 0-16,21 21 0,-21-21 16,22 21-16,-1 0 15,0 21-15,-21 0 16,21-21-16,-21 21 0,0 0 16,0 1-16,21-1 0,-21 0 0,21 0 15,-21 0-15,0 0 0,22 1 16,-1-22-16,-21 21 0,21 0 0,0-21 15,0 0-15,0 0 0,1 0 16,-1 0-16,0 0 0</inkml:trace>
  <inkml:trace contextRef="#ctx0" brushRef="#br0" timeOffset="28162.09">17907 2942 0,'0'0'0,"-21"0"15,0 0 1,-1 0-16,1 21 16,0 1-16,0-22 0,0 21 0,0 0 15,-1 0-15,22 0 0,0 0 16,-21 1-16,21-1 0,0 0 0,0 0 16,0 0-16,0 0 0,0 1 15,21-22 1,1 0-16,-1 0 15,0-22-15,0 22 0,-21-21 16,21 21-16,0-21 0,-21 0 16,22 0-16,-22 0 0,21-1 15,-21 1-15,0 0 0,21 0 16,-21 0-16,0 42 31,0 0-31,0 0 0,0 0 16,-21 1-16,21-1 0,0 0 15,0 0-15,0 0 16,0 0-16,21-21 16,0 0-1,0 0-15,0 0 0,1 0 16,-1-21-16,0 21 0,0-21 16,21 21-16,-20-21 0,-1 0 0,0 21 15,21-43-15,-21 22 0,1 21 16,-22-21-16,21 0 0,-42 42 31,-1 0-31,1 0 16,21 1-16,-21-1 15,21 0-15,-21 0 0,21 0 16,0 0-16,0 1 0,0-1 0,21 0 16,0-21-16,0 0 15,1 0-15,-1 0 0,0 0 0,21 0 16,-21 0-16,1-21 15,-1 0-15,0 21 0,-21-22 0,21 1 16,0 0-16,0 0 0,1 0 0,-22-22 16,0 22-16,21 0 0,0-21 15,-21 21-15,0 42 47,0 0-47,0 0 0,0 0 0,-21 0 16,0 22-16,-1-1 0,22 0 15,-21 1-15,0-1 0,21 0 16,-21 1-16,21-1 0,0 22 0,0-22 16,0 0-16,0 1 0,0-1 0,0 0 15,0-21-15,0 22 0,0-1 16,0-21-16,-21 22 0,0-22 16,-1 21-16,1-21 0,0 0 0,0 1 15,-21-1-15,-1-21 0,22 0 0,-21 0 16,-1 0-16,22 0 0,-42-21 15,42-1-15,-1-20 0,-20 21 0,21 0 16,0 0-16,21-22 0,-21 1 16,-1 21-16,1-22 0,21 1 0,-21 0 15,21-1-15,0 1 0,0 21 16,0-21-16,0 20 16,21-20-16,0 21 0,1 0 0,-1 0 15,42-1-15</inkml:trace>
  <inkml:trace contextRef="#ctx0" brushRef="#br0" timeOffset="28572.38">18796 2985 0,'0'0'16,"0"-22"-16,-21 22 15,0 0 1,-1 0-16,22 22 0,-21-1 15,0-21-15,21 21 0,-21 0 16,21 0-16,-21 0 0,21 1 0,0-1 16,0 0-16,0 0 15,21-21 1,0 0-16,0 0 0,0 0 16,1 0-16,-1 0 0,0 0 15,0-21-15,0 0 0,0 21 16,-21-21-16,22-1 0,-22 1 15,0 0-15,0 0 16,0 0-16,0 0 0,0-1 16,-22 22-16,1 0 0,0 0 15,0 0-15,0 0 0,0 22 16,-1-1-16,1-21 0,0 21 16,21 0-16,0 0 0,0 0 15,0 1-15,0-1 16,21-21-16,0 0 15,1 0-15</inkml:trace>
  <inkml:trace contextRef="#ctx0" brushRef="#br0" timeOffset="29212.01">19029 2963 0,'0'0'0,"21"-21"0,-21 42 31,0 1-31,-21-1 15,21 0-15,0 0 0,-21 0 16,21 0-16,-22 1 0,22-1 16,0 0-16,0 0 15,22-21 1,-1 0-16,0 0 16,0 0-16,0-21 15,0 0-15,1 0 0,-1-1 16,0 1-16,-21 0 0,21 21 15,-21-21-15,21 0 0,-21 0 0,0-1 16,0 44 15,0-1-31,-21 0 0,21 0 16,-21 0-16,21 0 16,0 1-16,0-1 15,21 0-15,0-21 16,0 0-16,1 0 15,-1 0-15,0 0 0,0 0 16,0 0-16,0-21 16,1 0-16,-1-1 0,-21 1 0,21 0 15,0 0-15,0-21 0,-21 20 16,21-20-16,1 0 0,-1-1 0,0 1 16,0-21-16,-21 20 0,21 1 0,0 0 15,-21-1-15,0 22 0,0-21 16,0 21-16,0-1 0,0 44 31,-21-1-31,0 0 0,0 21 0,0-21 16,0 22-16,-1-1 0,1 0 15,21-20-15,-21 20 0,0 0 16,21-21-16,-21 22 0,21-22 0,0 21 16,0-21-16,0 1 0,0 20 15,0-21-15,0 0 0,0 0 16,0 1-16,21-1 15,0-21-15,0 0 0,0 0 16,1 0-16,-1 0 0,0 0 0</inkml:trace>
  <inkml:trace contextRef="#ctx0" brushRef="#br0" timeOffset="29444.4">19473 2731 0,'0'0'0,"-21"0"0,21-22 16,21 22-1,0-21 1,1 21-16,20 0 0,-21 0 16,21 0-16,1 0 0,-1 0 0,-21 0 15,22 0-15,-22 0 0,21 0 0,-21 0 16,0-21-16,1 21 15,-1 0-15,0 0 0,0 0 0</inkml:trace>
  <inkml:trace contextRef="#ctx0" brushRef="#br0" timeOffset="30984.51">15261 1588 0,'21'-22'0,"-42"44"0,63-65 15,-63 64 17,0 1-32,0-22 0,0 21 0,0 0 15,-22 0-15,22 21 0,-21-20 16,21-1-16,-22 0 0,22 0 0,-21 0 15,21 0-15,-1-21 0,1 22 0,0-22 16,21 21-16,21-21 16,22 0-1,-22 0-15,0-21 0,21-1 16,1 1-16,-1 0 0,0 0 16,1 0-16,-22 0 0,21-1 15,0 1-15,-20 0 0,-1 0 0,0 0 16,0 0-16,0-1 0,-21 1 0,0 0 15,0 0-15,0 0 16,21 21 0,-21 21-1,0 0-15,22 0 0,-1 22 16,-21-22-16,21 0 0,0 0 16,-21 0-16,21 0 0,-21 1 15,21 20-15,1-21 0,-22 0 0,21 0 16,0 1-16,0-1 15,0 0-15,0 0 16,-42-21 15,0 0-31</inkml:trace>
  <inkml:trace contextRef="#ctx0" brushRef="#br0" timeOffset="31195.39">14922 1884 0,'0'0'0,"22"0"47,20 0-47,-21 0 0,21 0 0,-20 0 16,20 0-16,0 0 0,22 0 0,-22 0 15,-21 0-15,22 0 0,-1 0 16,-21 0-16,0 0 0,0 0 0,1 0 15,-22 21-15</inkml:trace>
  <inkml:trace contextRef="#ctx0" brushRef="#br0" timeOffset="31748.07">14859 1884 0,'0'0'16,"0"21"-1,-21 0-15,21 0 16,-21 1-16,21-1 0,0 21 0,0-21 16,-22 0-16,22 22 0,0-22 15,-21 0-15,21 21 0,0-20 0,0-1 16,0 0-16,-21 0 0,21 0 0,0 0 15,0 1-15,0-1 16,21-42 15,0-1-15,1 1-16,-1 21 0,0-21 16,0 21-16,0-21 0,22 21 15,-22 0-15,0 0 0,21 0 0,1 0 16,-1 0-16,0 0 0,1 0 0,-1 0 15,0 0-15,1 0 0,20 0 16,-21 0-16,1 0 0,-22 0 0,21 0 16,-21 0-16,1 0 0,-1 0 15,0 0-15,0 0 16,-21-21 0,0 0-16,0-1 15,0 1-15,0 0 0,0 0 16,0-21-16,0 20 0,0 1 0,0-21 15,0 21-15,0 0 0,0-1 16,0 1-16,0 0 0,21 21 31,0 0-15</inkml:trace>
  <inkml:trace contextRef="#ctx0" brushRef="#br0" timeOffset="32263.77">16595 1630 0,'0'0'0,"0"-21"0,0 0 0,-22 21 16,1 0 0,0 21-16,0 0 0,0 0 15,-43 43-15,22-22 0,0 0 16,-1 1-16,1-22 0,0 21 15,-1 0-15,1-20 0,0-1 16,20 0-16,-20 0 0,21 0 0,0-21 16,42 0 31,-21-21-47,21 21 0,0-21 0,0 21 15,1-21-15,20 21 0,-21 0 16,21 0-16,-20 0 0,20 0 0,0 0 15,1 0-15,-1 0 0,21 0 16,-20 0-16,-1 0 0,0 0 0,1 0 16,-1 0-16,-21 0 0,0 0 0,22 0 15,-22 0-15,0 0 16,0 0-16,-21-21 16,0-1-16,-21 1 15,0 0 1,0 0-16,0 0 0,-1 0 0,22-1 15,-21-20-15,0 21 0,21 0 16,0-22-16,-21 22 0,21 0 0,-21 0 16,21 0-16,-21 21 15,-1 0-15,22 21 16,-21-21-16,21 21 0,0 21 16</inkml:trace>
  <inkml:trace contextRef="#ctx0" brushRef="#br0" timeOffset="32752.49">16002 2074 0,'0'0'0,"-21"22"15,0-1-15,-1 0 0,1 0 0,21 21 16,-21-20-16,0-1 0,21 0 15,0 0-15,-21 0 0,21 0 16,-21-21-16,21 22 16,21-22 15,0 0-31,0-22 0,0 22 0,22-21 16,-22 21-16,21-21 0,0 21 15,-20-21-15,20 21 0,0 0 0,22-21 16,-22 21-16,0-21 0,1 21 0,20 0 15,-20 0-15,-1 0 0,0 0 16,1 0-16,-1 0 0,0 21 0,-21-21 16,1 21-16,20-21 0,-21 0 15,0 0-15,0 0 16,-21-21 15,0 0-15,0-1-16,-21 1 0,21 0 15,0 0-15,0 0 16,0 0-16,0-1 0,0 1 0,0 0 16,0 0-16,0 0 15,21 21-15,1-21 16,-1 21-16</inkml:trace>
  <inkml:trace contextRef="#ctx0" brushRef="#br0" timeOffset="33320.17">17674 1566 0,'0'0'0,"21"-21"0,-21 0 0,-21 42 47,0 0-47,0 1 0,0-1 15,-22 21-15,1-21 0,21 22 0,-22-22 16,1 21-16,0-21 0,-1 0 15,22 1-15,0 20 0,0-42 16,0 21-16,0 0 0,-1-21 16,22 21-16,0-42 31,22 21-31,-1 0 16,-21-21-16,21 21 0,-21-21 15,21 21-15,0 0 31,0 0-15,1 0-16,-1 0 0,0-21 16,0 21-16,0 0 0,0 0 15,22 0-15,-22 0 0,21 0 16,1 0-16,-22 0 0,21 0 0,-21 0 16,0 0-16,22 0 0,-22 0 0,0 0 15,0 0-15,0 0 0,1 0 16,-22-21-1,0-1-15,0 1 16,0 0-16,0 0 0,-22 0 0,22 0 16,-21-1-16,21 1 0,0 0 15,0 0-15,0 0 0,0 0 16,0-1-16,0 1 0,0 0 16,0 0-1,-21 42 16,0 0-31,0 0 0,0 1 0</inkml:trace>
  <inkml:trace contextRef="#ctx0" brushRef="#br0" timeOffset="33763.91">17208 1990 0,'0'0'0,"-84"84"31,63-62-31,21-1 16,-22 0-16,1-21 0,21 21 15,0 0-15,0 0 0,-21-21 16,42 0 15,0 0-31,1-21 0,-1 21 16,21-21-16,-21 21 0,22-21 15,-22 21-15,21 0 0,-21-21 0,22 21 16,-22 0-16,21 0 0,0 0 0,-20 0 16,20 0-16,-21 0 0,0 0 15,0 0-15,1 0 0,-1 0 16,0 21-16,0-21 0,0 0 16,0 0-16,-21 21 0,22-21 15,-1 0-15,-21-21 31,0 0-31,0 0 16,0-1-16,0 1 16,0-21-16,0 21 0,21 0 0,-21-1 15,21 1-15,0 0 0,-21 0 16,21 0-16,1 0 0,-1 21 0,0-22 16</inkml:trace>
  <inkml:trace contextRef="#ctx0" brushRef="#br0" timeOffset="34235.64">18690 1503 0,'0'0'15,"-42"21"1,21-21-16,-1 21 0,-20 0 16,21 1-16,-21-1 0,-1 0 0,1 0 15,0 0-15,20 22 0,-20-22 16,0 0-16,21 0 0,-22 0 0,22 0 15,0 1-15,0-1 0,21 0 16,0 0 0,21-21-1,0 0-15,0 0 16,22-21-16,-22 21 0,0 0 16,21-21-16,-21 21 0,1 0 0,20 0 15,-21 0-15,0 0 0,0 0 16,22 0-16,-22 0 0,0 0 15,0 0-15,0 0 0,1 0 0,-1 0 0,0 0 16,0 0-16,0 0 16,-21-21-16,0-1 31,0 1-31,0 0 16,0 0-1,0 0-15,0 0 0,0-1 16,0 1-16,0 0 0,0 0 15,0 0-15,0 0 0</inkml:trace>
  <inkml:trace contextRef="#ctx0" brushRef="#br0" timeOffset="34683.39">18330 1842 0,'0'0'16,"-21"21"-16,-21 0 0,21 0 0,-22 0 15,1 0-15,21 22 0,-22-22 0,22 0 16,-21 21-16,21-20 0,-22-1 16,22 0-16,0 0 0,21 0 0,0 0 15,-21-21-15,21 22 0,0-1 0,21-21 47,21 0-47,-20 0 0,-1 0 16,0 0-16,21 0 0,1-21 15,-1 21-15,0 0 0,1-22 0,-1 22 16,21 0-16,-20 0 0,-1 0 16,22 0-16,-22 0 0,0 0 0,1 0 15,-1 0-15,0 0 0,-21 0 16,1 0-16,-1 0 0,0 0 0,0 0 15,-21-21 1,0 0 0,0 0-1,0 0-15,0 0 0,0-1 16,0 1-16,0 0 0,0 0 0,0 0 16,0 0-16,0-1 0,0 1 15,21 21 1,0 0-16,1 0 0,-1 0 15</inkml:trace>
  <inkml:trace contextRef="#ctx0" brushRef="#br0" timeOffset="35164.23">19494 1757 0,'0'0'0,"22"-21"0,-22 0 15,0-1-15,0 1 16,-22 21-1,-20 21-15,21 1 16,0-1-16,-22 0 0,22 21 0,-21-21 16,0 1-16,-1 20 0,22-21 15,-21 0-15,21 0 0,-1 1 0,1-1 16,0 0-16,0-21 0,21 21 0,-21 0 16,42-21 15,0 0-16,0 0-15,0 0 0,1 0 16,-1 0-16,0 0 0,0-21 0,0 21 16,22 0-16,-22 0 0,0 0 15,21 0-15,-21 0 0,1 0 0,20 0 16,-21 0-16,0 0 0,0 0 16,1 0-16,-1 0 0,0 0 0,0-21 15,0 21-15,-21-21 16,0 0-16,0-1 0,0 1 15,0 0-15,0 0 0,-21 0 16,0 0-16,21-22 0,-21 22 16,0-21-16,-1 21 0,22-1 15,0 1-15,0 0 0,-21 0 16,0 21-16,21 21 16,0 0-1,0 0-15,0 22 0,-21-22 0</inkml:trace>
  <inkml:trace contextRef="#ctx0" brushRef="#br0" timeOffset="35424.08">19240 2096 0,'0'0'0,"-21"0"0,21 21 16,-21-21-16,0 21 15,21 0-15,-21-21 0,0 21 16,-1 0-1,1-21-15,0 22 16,42-22 15,0 0-15,22 0-16,-22-22 0,21 22 16,1-21-16,-1 0 0,21 21 0,-20-21 15,20 0-15,1 0 0,-1-22 16,1 22-16</inkml:trace>
  <inkml:trace contextRef="#ctx0" brushRef="#br0" timeOffset="36000.73">15219 847 0,'21'-21'15,"-21"-1"1,0 44 0,0-1-1,0 0-15,0 0 0,0 21 16,0-20-16,0 20 0,0 0 0,0-21 15,0 22-15,-21-22 0,0 21 16,21-21-16,0 1 0,-22-1 16,22 0-16,-21 0 0,0 0 15,42-21 1</inkml:trace>
  <inkml:trace contextRef="#ctx0" brushRef="#br0" timeOffset="36448.48">16108 1080 0,'-21'0'16,"42"0"-16,-42-22 0,21 1 15,0 0-15,0 0 16,21 21-16,0-21 16,0 21-16,0-21 0,22 21 15,-1 0-15,-21 0 0,21 0 0,-20 0 16,20 0-16,-21 21 16,0-21-16,0 21 0,-21 0 0,0 0 15,0 0-15,0 1 0,0-1 16,-21 0-16,-21 0 0,21 0 0,-22 0 15,1 22-15,0-43 0,-1 21 16,1 0-16,21 0 0,-21 0 0,20-21 16,1 0-16,0 22 0,0-22 0,0 0 15,42 0 17,0 0-32,21 0 0,-20 0 15,20 0-15,0 0 0,1 0 0,-1 0 16,21 0-16,-20 0 0,20 0 15,1 0-15,-22 0 0,22 0 16</inkml:trace>
  <inkml:trace contextRef="#ctx0" brushRef="#br0" timeOffset="36987.92">17589 931 0,'0'0'15,"0"-21"-15,22 21 32,-1-21-32,21 21 0,-21 0 0,0 0 15,1 0-15,-1 0 0,0 0 16,-21 21-16,21-21 0,-21 21 15,0 1-15,0-1 0,0 0 16,-21 0-16,0 0 0,0-21 16,-22 21-16,22 1 0,0-22 15,-21 0-15,20 21 0,-20-21 0,21 0 16,0 0-16,0 0 0,42 0 62,0 0-62,0 0 0,0 0 16,0 21-16,1-21 0,-1 21 0,0-21 16,0 21-16,-21 0 0,21 1 0,-21-1 15,21-21-15,-21 21 0,0 21 16,0-21-16,0 1 16,-21-1-16,0-21 0,-21 21 15,21-21-15,-1 0 0,-20 0 0,21 21 16,0-21-16,-22 0 0,22 0 15,0 0-15,0 0 0,0 0 16,21-21 0,0 0-16,21 0 15,0 21-15,0-22 0</inkml:trace>
  <inkml:trace contextRef="#ctx0" brushRef="#br0" timeOffset="37559.94">18478 804 0,'0'0'0,"0"22"0,0-1 16,0 0-16,-21 21 0,21-21 15,-21 1-15,0-1 0,21 21 16,0-21-16,-21 0 0,21 1 0,-21-1 15,21 0-15,0 0 0,0 0 16,0 0-16,-22-21 0,22 22 16,-21-22-1,21-22 1,0 1-16,0 0 16,0 0-16,21 0 0,-21 0 15,22-1-15,-1 1 0,-21 0 16,21 0-16,0 0 0,0-22 15,-21 22-15,21 0 0,-21 0 0,22 0 16,-44 21 15,1 21-31,0 0 0,0 0 16,-21 0-16,20 1 0,-20 20 0,21-21 16,-21 0-16,20 0 0,1 1 15,0-1-15,0-21 0,0 21 0,0-21 16,42 0 31,0 0-47,21-21 0,-21 21 15,22 0-15,-22-21 0,21 21 16,-21 0-16,22 0 0,-22-22 0,21 22 16,-21 0-16,1 0 0,-1-21 15,21 21-15,-21-21 0,0 21 0,1 0 16,20 0-16,-21 0 0,21 0 15</inkml:trace>
  <inkml:trace contextRef="#ctx0" brushRef="#br0" timeOffset="37811.64">19135 953 0,'0'0'0,"0"-22"16,0 1-16,21 21 16,0 0-16,0-21 15,0 21-15,0 0 0,1 0 0,-1 0 16,0 0-16,0 0 0,0 0 16,0 0-16,1 0 15</inkml:trace>
  <inkml:trace contextRef="#ctx0" brushRef="#br0" timeOffset="38183.61">19177 953 0,'0'0'0,"-21"21"0,0-21 0,21 21 16,0 0-16,-22-21 0,1 21 15,21 0 1,0-42 31,21 0-31,1 21-16,-1 0 15,0 0-15,0 0 0,0 0 16,0 21-16,1 0 15,-1-21-15,0 22 0,-21-1 0,21 0 16,0 0-16,-21 0 16,0 0-16,0 1 0,0-1 0,0 0 15,-42 0-15,21-21 16,-22 0-16,22 21 16,-21-21-16,0 0 0,-1 21 0,1-21 15,-22 0-15,22 22 0,21-22 16,-21 0-16,-1 0 0,22 21 0,0-21 15</inkml:trace>
  <inkml:trace contextRef="#ctx0" brushRef="#br0" timeOffset="46883.41">10118 7980 0,'0'-21'78,"0"0"-62,0-1 0,21 22-16,-21-21 0,21 0 0,0 0 15,-21 0-15,0 0 16,21-1-16,0 1 0,-21 0 0,0 0 16,22 0-16,-22 0 0,21 21 15,-21-22-15,21 22 16,-21-21-16,0 42 47,0 1-47,0-1 0,0 0 15,0 0-15,0 0 0,0 0 16,0 1-16,0-1 0,0 0 0,0 21 16,0-21-16,0 22 0,0-1 15,0-21-15,0 22 0,0-22 16,0 21-16,0-21 0,0 22 0,0-22 15,0 0-15,0 0 0,0 43 16,0-43-16,0 0 16,0 0-16,0 0 0,0 0 15,0 1-15,-21-22 16,21 21-16,-21-21 16,-1 0-1,1 0-15,0 0 0,0 0 16,0 0-16,0 0 0,-1 0 15,1 0-15,0 0 0,0 0 16,0 0-16,-22 0 0,22 0 0,0 0 0,0 0 16,0 0-16,0 0 15,-1 0-15,1 0 16,42 0 15,1 0-31,-1 0 0,21 0 16,0 0-16,-20 0 0,20 0 0,0 0 15,1 0-15,-1 0 0,0 0 16,1 0-16,-1 0 0,-21 0 0,21 0 16,1 0-16,-22 0 0,0 0 0,0 0 15,0 0-15,1 0 16,-1 0-16,0 0 78,-21-21-15,0-1 30</inkml:trace>
  <inkml:trace contextRef="#ctx0" brushRef="#br0" timeOffset="52511.55">9715 8043 0,'-21'0'94,"0"0"-78,0 0-1,0 0-15,0 0 16,-1 0-16,22 22 0,-21-22 0,0 0 15,0 0-15,0 21 0,0-21 16,-1 21-16,-20-21 0,21 0 16,0 0-16,-22 0 0,22 0 0,0 0 15,-21 21-15,-22 0 0,22-21 16,21 0-16,-22 0 0,1 0 16,21 0-16,-21 21 0,-1-21 0,1 0 15,0 0-15,-22 0 0,22 0 16,-22 0-16,1 0 0,-1 0 15,1 0-15,-1 0 0,1 0 0,-22 0 16,22-21-16,-1 21 0,-21-21 0,22 0 0,-1 0 16,-20 0-16,20-1 0,1 1 15,-1 0-15,1 0 0,20 0 16,-20 0-16,-1-22 0,22 22 0,-21 0 16,-1-21-16,22 20 0,-22 1 0,1-21 15,-1 0-15,1-1 0,-1 22 16,1-21-16,-1-22 0,1 22 0,-1 0 15,1-22-15,20 1 0,-20 20 0,21-20 16,-22-1-16,22 22 0,-1-22 16,-41-41-16,41 41 0,-20 1 15,21-1-15,20 1 0,-20-1 0,0 1 16,-1-1-16,1 1 0,0 20 16,21-20-16,-22 20 0,22-20 15,-21 21-15,21-1 0,-1-20 0,-20 20 0,21-20 16,0 21-16,0-22 0,-1 22 15,1-22-15,21 22 0,-21 0 16,0-1-16,21 1 0,-21 0 0,21-1 16,0 1-16,-21 21 0,21-22 15,-22 22-15,22-21 0,0 21 0,0 0 16,0-22-16,0 22 0,0 0 16,0 0-16,0 0 15,22 21 95</inkml:trace>
  <inkml:trace contextRef="#ctx0" brushRef="#br0" timeOffset="53244">5419 5038 0,'0'0'0,"-22"0"0,1 0 31,0 0-15,0 0-1,21 21-15,0 0 0,-21 0 16,21 0-16,-21 1 0,21-1 16,-22 21-16,22-21 0,-21 0 15,21 1-15,0 20 0,-21-21 0,21 0 0,-21 0 16,21 1-16,-21-1 15,21 0-15,0 0 0,0 0 0,-21 0 16,21 1-16,-22-1 16,22 0-16,0-42 47,0 0-32,0-1-15,0 1 16,0 0-16,22 0 0,-1 0 15,-21 0-15,0-1 0,21 1 0,0 0 16,-21-21-16,21 21 16,0-22-16,-21 22 0,22-21 0,-1 21 15,0-22-15,-21 22 0,21 0 16,-21-21-16,21 20 0,-21 1 16,21 0-16,1 21 15,-1 0 1,0 0-16,-21 21 0,21-21 0,0 21 15,0 1-15,1-1 0,-1 0 16,0 0-16,0-21 0,0 21 16,0 0-16,1 1 0,-1-1 0,0 0 15,0 0-15,0 21 0,0-20 16,1-1-16,-1 0 0,0 0 16,-21 0-16,0 0 0,21-21 15,0 22-15,-21-1 0,21-21 16,1 21-16,-1-21 15,-42 0 32</inkml:trace>
  <inkml:trace contextRef="#ctx0" brushRef="#br0" timeOffset="54864.38">10816 7938 0,'21'0'46,"0"21"-30,1-21-16,-1 21 16,0-21-16,0 21 0,0-21 0,22 0 15,-22 21-15,0-21 0,0 0 16,21 21-16,1-21 0,-22 0 0,21 0 16,1 22-16,-1-22 0,0 0 0,1 0 15,-1 0-15,0 0 0,1 0 0,-1 0 16,0 0-16,22 0 15,-22 0-15,22 0 0,-22 0 0,21 0 16,-20-22-16,20 22 0,1 0 0,-1-21 16,-20 21-16,20-21 0,1 21 15,-1-21-15,-21 21 0,22-21 0,-1 0 16,-20 21-16,20-22 0,-20 1 0,20 21 16,1-21-16,-1 0 0,1 0 15,-22 0-15,21-1 0,1 1 0,-1 0 16,1-21-16,-1 21 0,1-22 15,-1 22-15,1-21 0,-22-1 0,22 1 16,-1 0-16,-20-1 0,20 1 16,-21-21-16,22 20 0,-1 1 0,-20-22 15,20 22-15,1 0 0,-1-22 16,-20 22-16,20-22 0,-21 1 0,22-1 16,-22 1-16,22-22 0,-22 22 0,0-1 15,1 1-15,-1-1 0,0 1 16,1-1-16,-1 1 0,-21-1 0,22 1 15,-22-1-15,21 1 0,-21 20 0,0-20 16,1-1-16,-1 22 0,0 0 16,0-1-16,-21 1 0,21 0 0,0-1 15,-21 22-15,22-21 0,-22 21 16,0-22-16,21 22 0,-21 0 0,0 0 16,0-21-16,0 20 0,0 1 15,0 0-15,0 0 16,0 0-16,0 0 15,-21 21-15,-1 0 32,1 21-17,0-21-15</inkml:trace>
  <inkml:trace contextRef="#ctx0" brushRef="#br0" timeOffset="55607.26">14986 5228 0,'0'-21'15,"0"42"17,-21-21-17,0 21-15,-1 1 0,1-1 0,-21 0 16,21-21-16,0 21 0,-1 21 0,-20-20 15,21-1-15,0 0 0,-22 0 16,1 21-16,21-20 0,0-1 16,0 0-16,-1 0 0,1-21 15,21 21-15,0 0 16,21-21 31,1-21-47,-1 21 15,-21-21-15,21 21 0,0-21 0,-21 0 16,21 0-16,0 21 0,1-22 0,-1 1 16,-21 0-16,21 0 0,0 0 15,0 0-15,0-22 0,1 22 0,20-21 16,-21 21-16,0-1 0,0 1 16,1 0-16,-22 0 0,21 0 15,0 21-15,0-21 0,0 21 0,0 0 16,1 0-1,-22 21-15,21 0 0,-21 0 16,0 0-16,21 22 0,0-22 16,-21 0-16,21 21 0,0-21 15,1 1-15,-22 20 0,21-21 0,0 0 16,0 22-16,0-22 0,0 0 16,1 0-16,-1 0 0,-21 0 0,21 1 15,0-1-15,-21 0 0,21 0 16,0-21-16,-21 21 15,22-21-15,-1 0 16</inkml:trace>
  <inkml:trace contextRef="#ctx0" brushRef="#br0" timeOffset="66991.42">7768 8657 0,'0'0'0,"0"21"16</inkml:trace>
  <inkml:trace contextRef="#ctx0" brushRef="#br0" timeOffset="67120.45">7789 8636 0,'0'0'16,"-21"0"-1,21 21 1,0 0 31,0 22-32,0-22-15,0 0 0,0 0 16</inkml:trace>
  <inkml:trace contextRef="#ctx0" brushRef="#br0" timeOffset="72375.84">3556 9716 0,'0'0'0,"0"-22"0,0 1 15,-21 0-15,0 21 0,-1 0 16,1 0-16,0 0 16,0 21-16,0 22 0,0-22 15,-1 21-15,1-21 0,0 22 16,0-1-16,0 0 0,0 1 16,21-1-16,0 0 0,-22 1 0,22-1 15,0 0-15,0-21 0,0 22 16,0-22-16,0 21 0,22-21 0,-1 1 15,-21-1-15,21 0 0,0-21 16,21 0-16,-20 0 0,-1 0 0,21 0 16,-21 0-16,22-21 0,-22 0 15,21-1-15,-21 1 0,22 0 0,-22 0 16,0 0-16</inkml:trace>
  <inkml:trace contextRef="#ctx0" brushRef="#br0" timeOffset="73067.99">3133 10097 0,'-22'0'15,"44"0"-15,-65 0 0,22 0 0,42 0 32,0 0-32,1 0 15,20 0-15,-21-22 0,21 22 16,1-21-16,-1 0 0,0 21 0,1-21 15,-1 21-15,0 0 0,1-21 0,-1 21 16,-21 0-16,0 0 0,1 0 16,-1 0-16,-21 21 15,0 0 1,0 0-16,0 0 0,0 1 0,-21-1 16,-1 0-16,22 0 0,-21 0 0,21 0 15,0 1-15,0-1 16,0 0-16,21-21 15,1 0-15,-1 0 16,0 0-16,21 0 0,-21-21 0,22 21 16,-1-21-16,-21-1 0,22 1 0,-22 0 15,21 0-15,-21 0 0,22 0 16,-22-1-16,0 1 0,-21 0 0,21 0 16,-21 0-16,21 21 0,-21-21 15,0 42 16,-21 0-15,21 0-16,-21 0 0,21 0 0,0 1 16,-21-1-16,21 21 0,-21 22 15,21-22-15,0 0 0,0 1 16,0-1-16,0 21 0,0-20 0,0 20 16,0-20-16,0-1 0,0 0 0,0 1 15,21-1-15,-21 0 0,0-21 16,0 22-16,0-22 0,0 0 0,-21 0 15,-1 0-15,1-21 0,-21 22 0,21-22 16,-22 0-16,1 0 16,21 0-16,-21 0 0,-1-22 0,1 22 15,0-21-15,-1 0 0,1 0 0,0 0 16,20-22-16,-20 22 0,21 0 16,0-21-16,21 21 0,0-1 0,0-20 15,0 21-15,21-21 0,0 20 16,21-20-16,-20 21 0,20-21 0,0-1 15,22 1-15,-22 0 0</inkml:trace>
  <inkml:trace contextRef="#ctx0" brushRef="#br0" timeOffset="73323.48">4360 9948 0,'0'0'16,"0"22"-1,0-1-15,0 0 0,0 0 16,-21 21-16,21-20 0,-21 20 15,21-21-15,0 43 0,0-22 0,0 0 16,0 22-16,0-1 0,0 1 0,-21-1 16,21-20-16,-21 20 0,21 1 15,0-22-15,-22 21 0,22-20 0,-21-1 16,21 22-16,0-43 0,0 0 16,0 0-16,21-42 31,-21 0-31,0 0 15,0-22-15,22 1 0,-1 0 16</inkml:trace>
  <inkml:trace contextRef="#ctx0" brushRef="#br0" timeOffset="73587.97">4318 10224 0,'0'0'0,"0"-43"0,0 22 16,0 0-16,0-21 0,0-1 15,0 22-15,0 0 0,21 0 16,0 0-16,0 21 0,22-22 15,-22 22-15,21 0 0,1 0 0,-1 0 16,-21 0-16,21 22 0,1-1 16,-22-21-16,0 21 0,0 0 0,-21 0 15,0 0-15,0 1 0,-42 20 16,21-21-16,-22 0 0,1-21 0,0 21 16,-1 1-16,1-1 0,0 0 0,21-21 15,-22 0-15,22 21 0,21-42 31,21 0-31,0 21 16,22-21-16,-22-1 0</inkml:trace>
  <inkml:trace contextRef="#ctx0" brushRef="#br0" timeOffset="73937.71">4995 10097 0,'0'0'0,"21"0"47,1 0-47,-1 0 0,0-22 16,0 22-16,0-21 0,0 21 15,1-21-15,-1 0 0,0 21 16,0-21-16,-21 0 0,21-1 0,0 1 16,-21 0-16,0 0 15,-21 21 1,0 0-16,0 21 15,0-21-15,0 21 0,-1 0 0,-20 1 16,21-1-16,21 21 0,-21-21 16,0 0-16,21 1 0,-22-1 0,22 0 15,0 0-15,0 0 0,0 0 16,0 1-16,22-22 0,-1 0 16,0 21-16,0-21 0,21 0 0,-20 0 15,-1 0-15,21 0 0,-21 0 0,22-21 16,-1-1-16,0 22 0,1-21 15</inkml:trace>
  <inkml:trace contextRef="#ctx0" brushRef="#br0" timeOffset="74159.42">6329 9906 0,'0'21'15,"21"-21"32,0 0-47,0 0 0,0 0 16,1 0-16,-1 0 0,0 0 0</inkml:trace>
  <inkml:trace contextRef="#ctx0" brushRef="#br0" timeOffset="74285.32">6329 9991 0,'0'0'0,"-21"21"0,-1-21 0,22 21 16,0 0-1,22-21 1,-1 0-16,0 0 16,0 0-16,0 0 0,0-21 15,1 21-15,20-21 0</inkml:trace>
  <inkml:trace contextRef="#ctx0" brushRef="#br0" timeOffset="74499.95">7154 9462 0,'0'0'16,"-21"-22"-16,0 22 15,0 0-15,0 0 16,-1 0-16,1 22 0,21-1 15,-21 0-15,0 0 16,21 0-16,0 0 0,0 1 0,0-1 16,0 0-16,0 0 0,0 0 15,21-21-15,0 0 16</inkml:trace>
  <inkml:trace contextRef="#ctx0" brushRef="#br0" timeOffset="74779.48">7662 9504 0,'0'0'0,"-21"0"16,0 0-16,21 21 0,-21 0 15,0 0-15,21 22 0,-22-22 16,1 21-16,0-21 0,21 22 0,-21-1 15,0 0-15,0 1 0,21-22 16,-22 21-16,22 1 0,-21-22 0,21 21 16,0-21-16,0 0 0,0 1 0,0-1 15,0 0-15,0 0 16,21-21-16,1 0 0,-1 0 0,0 0 16,0 0-16,0-21 15,0 21-15</inkml:trace>
  <inkml:trace contextRef="#ctx0" brushRef="#br0" timeOffset="74972.41">7429 9927 0,'-21'0'0,"42"0"0,-63 0 16,21 0 0,42 0-1,0 0 1,0 0-16,22 0 0,-22 0 0,21 0 15,1 0-15,-1-21 0,0 0 0,1 21 16,-1-21-16,0 0 16,1 21-16</inkml:trace>
  <inkml:trace contextRef="#ctx0" brushRef="#br0" timeOffset="75323.81">8086 9800 0,'0'0'15,"0"21"-15,21-21 47,0 0-47,0 0 0,0 0 0,0 0 16,1 0-16,-1 0 0,0-21 0,0 21 16,0-21-16,-21 0 15,0 0-15,0 0 0,-21 21 31,0 0-31,0 0 0,-22 0 16,22 0-16,0 21 0,0 0 0,-21 0 16,20 0-16,1 22 0,0-22 15,21 0-15,-21 0 0,21 21 16,0-20-16,0 20 0,0-21 0,0 0 16,21 0-16,0-21 0,22 22 15,-22-22-15,21 0 0,0 0 16,1 0-16,-1 0 0,-21 0 0,22 0 15,-1 0-15,0 0 0,-21-22 16</inkml:trace>
  <inkml:trace contextRef="#ctx0" brushRef="#br0" timeOffset="75543.13">8636 9737 0,'0'0'16,"21"0"-16,0 21 31,-21 0-31,0 21 0,0-20 0,0-1 15,0 21-15,21-21 0,-21 0 16,22 1-16,-22-1 0,0 21 16,0-21-16,21-21 0,-21 21 0,21 1 15,0-22-15,-21 21 0,21-21 16,0 0-16,1 0 16,-1-21-16,-21-1 0,21 22 15,0-21-15,0 0 0,0 0 0,1-21 16</inkml:trace>
  <inkml:trace contextRef="#ctx0" brushRef="#br0" timeOffset="75719.86">9059 9694 0,'0'-21'16,"0"42"-16,-21-42 15,0 21-15,-21 21 0,20 1 16,-20-1-16,0 0 0,-1 0 0,1 0 16,0 0-16,-1 22 0,22-22 15,-21 21-15,0-21 0,20 1 0,1 20 16,0-21-16,0 0 0,21 0 0,0 1 15,21-22 1,0 0-16,0 0 0,22 0 16,-1 0-16</inkml:trace>
  <inkml:trace contextRef="#ctx0" brushRef="#br0" timeOffset="75971.57">9504 9525 0,'0'0'0,"0"21"32,-21 0-32,-1 1 0,22-1 0,-21 21 15,0-21-15,0 22 0,0-1 0,0 0 16,-1 1-16,22-22 0,0 21 16,-21 0-16,21-20 0,0 20 0,0-21 15,0 0-15,0 0 0,0 1 0,0-1 16,21-21-16,1 0 15,-1 0-15,0 0 0,0 0 16,21 0-16,-20 0 0,-1-21 0,0 21 16,0-22-16</inkml:trace>
  <inkml:trace contextRef="#ctx0" brushRef="#br0" timeOffset="76131.99">9271 9821 0,'0'0'0,"-21"0"0,0 0 0,-22 0 15,43 22-15,21-22 32,1 0-32,-1 0 0,21 0 15,-21 0-15,22 0 0,-1-22 16,-21 22-16,21-21 0,1 0 0</inkml:trace>
  <inkml:trace contextRef="#ctx0" brushRef="#br0" timeOffset="76307.83">10054 9440 0,'0'0'0,"-21"0"15,21 22 1,-21-1-16,0 0 0,-1 0 16,22 0-16,0 0 0,-21 1 0,0 20 15,21-21-15,-21 0 16,21 0-16,-21 1 0,0-1 0,-1 0 15</inkml:trace>
  <inkml:trace contextRef="#ctx0" brushRef="#br0" timeOffset="76789.17">3387 11790 0,'0'0'0,"0"-42"0,0-1 0,-22 22 16,22-21-16,0 21 0,0-1 16,0 1-16,-21 21 0,0 0 15,0 21 1,0 1-16,0 20 0,-1 0 0,22 1 15,-21-1-15,0 0 0,0 22 0,0-1 16,21-20-16,-21 20 0,21 1 16,-22-22-16,22 0 0,0 1 0,0-22 15,0 21-15,0-21 0,0 0 16,22-21-16,-1 0 0,0 0 0,0 0 16,0 0-16,0 0 0,1 0 15,-1-21-15,-21 0 0</inkml:trace>
  <inkml:trace contextRef="#ctx0" brushRef="#br0" timeOffset="77371.96">3090 12129 0,'0'0'15,"-21"0"-15,21-22 16,21 1 0,0 21-16,1-21 0,-1 0 15,0 21-15,21-21 0,1 0 16,-1-1-16,-21 22 0,21-21 15,1 21-15,-22 0 0,21 0 0,-21 0 16,-21 21-16,0 1 0,0-1 16,0 0-16,0 0 0,0 0 0,0 22 15,0-22-15,0 0 0,0 21 16,0-21-16,0 1 0,0-1 0,0 0 16,0 0-16,22-21 15,-1 0-15,0 0 0,0 0 16,0 0-16,22 0 0,-22-21 15,21 0-15,-21 0 0,22-1 16,-1 1-16,-21 0 0,21-21 0,-20 21 16,20-22-16,-21 22 0,0-21 15,-21 21-15,0-1 0,21 1 0,-21 42 32,0 1-17,-21-1-15,0 0 0,21 0 0,0 21 16,0-20-16,-21 20 0,21 0 15,0 1-15,0-1 0,0 0 0,0-21 16,0 22-16,0-1 0,0 0 0,21 1 16,-21-1-16,0 0 0,0 1 15,0-1-15,0 0 0,0-20 0,0 20 16,0 0-16,0-21 0,-21 1 16,-21 20-16,-1-21 0,1-21 15,0 0-15,-1 0 0,-20 0 16,20 0-16,-20-21 0,-1 0 15,22 0-15,0-1 0,-1-20 0,1 21 16,21-21-16,-21-1 0,42 22 16,0-21-16,0-1 0,0 22 0,0-21 15,21 21-15,0-22 0,21 1 0,1 0 16</inkml:trace>
  <inkml:trace contextRef="#ctx0" brushRef="#br0" timeOffset="77607.64">4381 11832 0,'0'21'16,"-42"170"-1,21-149-15,21 22 16,0-22-16,-21 22 0,21-22 16,0 0-16,0 1 0,0 20 0,0-21 15,0 1-15,0-1 0,0 0 16,-21-20-16,21 20 0,0 0 0,0-21 15,0 1-15,0-1 0,0 0 0,0-42 32,21 0-32,0-22 15</inkml:trace>
  <inkml:trace contextRef="#ctx0" brushRef="#br0" timeOffset="77852.07">4297 12129 0,'0'0'0,"0"-43"0,0 1 0,0 21 15,0-22-15,0 22 0,0 0 0,0-21 16,21 21-16,0 21 0,0-22 0,22 1 16,-22 21-16,21 0 0,-21 0 15,22 0-15,-22 0 0,0 21 0,0 1 16,0-1-16,0 0 0,-21 21 16,0-21-16,0 22 0,-21-22 15,0 21-15,0-21 0,0 1 0,-22-1 16,1 21-16,21-21 0,0-21 15,-22 21-15,22 1 0,21-44 32,21 1-32,22 0 0</inkml:trace>
  <inkml:trace contextRef="#ctx0" brushRef="#br0" timeOffset="78171.67">4805 12023 0,'42'42'31,"-21"-42"-31,0 0 16,1 0-16,-1 0 16,0 0-16,21-21 0,-21 0 0,1 21 15,-1-21-15,0-1 0,21 1 16,-21 0-16,1 0 0,-22 0 0,0 0 16,21-1-16,-21 1 0,0 0 0,0 0 15,0 0-15,-21 21 16,-1 0-16,1 0 0,-21 0 15,21 0-15,0 21 0,-1 0 0,1 21 16,0-20-16,0 20 0,0 0 16,21-21-16,0 22 0,-21-1 15,21-21-15,0 22 0,0-22 16,0 0-16,21 0 0,-21 0 0,42 0 16,-21 1-16,22-22 0,-22 0 0,21 0 15,22 0-15,-22 0 0,21-22 16,1 1-16</inkml:trace>
  <inkml:trace contextRef="#ctx0" brushRef="#br0" timeOffset="78363.14">6032 11959 0,'0'0'0,"-21"21"15,0-21-15,21 22 0,0-1 16,21-21-16,0 0 15,1 0-15,-1 0 0,0 0 16,0 0-16,0 0 0,0 0 0,1-21 16,-1 21-16,0-22 0</inkml:trace>
  <inkml:trace contextRef="#ctx0" brushRef="#br0" timeOffset="78488.06">6032 12023 0,'0'0'0,"-21"21"0,0-21 0,0 21 16,0 0-16,0 0 0,21 1 15,21-22 1,0 0-16,0 0 16,0 0-16,0 0 0,1 0 0,20 0 15,21-43-15</inkml:trace>
  <inkml:trace contextRef="#ctx0" brushRef="#br0" timeOffset="78768.67">7514 11303 0,'0'0'0,"-21"0"0,0 0 0,0 0 16,-1 0-16,1 0 0,0 0 15,21 21-15,-21-21 16,21 21-16,-21 1 0,21-1 0,-21 0 16,21 0-16,0 0 0,0 0 0,0 1 15,0-1-15,0 0 16,0 0-16,21-21 16,21 0-16</inkml:trace>
  <inkml:trace contextRef="#ctx0" brushRef="#br0" timeOffset="79036.97">8086 11303 0,'0'0'0,"0"-21"16,0 0-16,-22 21 16,1 0-16,21 21 15,-21 0-15,0 0 0,0 22 0,0-22 16,-1 21-16,1 0 0,0 1 15,0-1-15,0 0 0,0 1 16,-1-1-16,1 0 0,0 1 0,0-22 16,21 21-16,0 1 0,0-1 15,0 0-15,0 1 0,0-22 16,0 0-16,21-21 0,0 0 16,0 0-16,1 0 0,-1 0 15,0 0-15,0-21 0</inkml:trace>
  <inkml:trace contextRef="#ctx0" brushRef="#br0" timeOffset="79240.67">7599 11790 0,'0'0'0,"-21"0"16,63 0 15,-21 0-31,0 0 0,22 0 15,-1 0-15,0 0 0,1 0 0,-1 0 16,21-21-16,-20 21 0,20 0 0,-20-21 16,-1 21-16,0-22 0,1 22 15,-1 0-15,-21-21 0</inkml:trace>
  <inkml:trace contextRef="#ctx0" brushRef="#br0" timeOffset="79607.47">8424 11726 0,'0'0'0,"-21"0"0,21 22 0,-42 20 31,63-42-15,0-21 0,0 21-16,0-21 0,22-1 0,-22 22 15,0-21-15,21 0 0,-20 0 16,20-21-16,0 20 15,-42 1-15,0 0 0,0 0 16,-21 21 0,0 0-16,0 0 0,0 0 15,-22 42-15,22-21 0,0 22 16,0-22-16,0 21 0,-1-21 0,1 1 16,21 20-16,0 0 0,0-21 15,0 22-15,0-22 0,0 0 0,0 21 16,0-20-16,21-1 0,1 0 15,-1-21-15,0 21 0,21-21 16,-21 0-16,22 0 0,-1 0 0,0 0 16,1-21-16,-1 21 0,0-21 0,1 0 15</inkml:trace>
  <inkml:trace contextRef="#ctx0" brushRef="#br0" timeOffset="79807.35">9123 11684 0,'0'0'0,"0"-42"31,0 63-15,21-21 0,-21 21-16,0 0 0,0 0 0,21 1 15,-21-1-15,21 0 0,-21 0 0,21 0 16,-21 0-16,0 1 0,22-1 16,-22 0-16,0 0 15,21-21-15,0 0 16</inkml:trace>
  <inkml:trace contextRef="#ctx0" brushRef="#br0" timeOffset="80023.95">9377 11684 0,'0'-21'16,"0"42"-16,0-63 0,0 21 0,0-1 16,-21 22-1,-1 22-15,1-22 16,0 21-16,0 0 0,0 0 0,0 0 15,-22 0-15,22 1 0,0-1 16,0 0-16,0 21 0,-1-21 0,1 1 16,0-1-16,0 21 0,0-21 15,21 0-15,0 1 0,0-1 16,21-21 0,0 0-16,21 0 0,-20 0 0</inkml:trace>
  <inkml:trace contextRef="#ctx0" brushRef="#br0" timeOffset="80295.83">9885 11367 0,'0'0'0,"0"-43"0,0-63 32,0 128-17,-21-1-15,21 0 16,-22 21-16,1 1 0,21-1 15,0 0-15,-21 1 0,0-1 0,21 0 16,0 1-16,0-1 0,0 0 0,0 1 16,0-1-16,0-21 0,0 21 15,0-20-15,0 20 0,0-21 0,21 0 16,0 0-16,-21 1 0,21-1 0,1 0 16,-1-21-16,0 0 0,0 0 15,0 0-15,0 0 0,1-21 16,20 0-16</inkml:trace>
  <inkml:trace contextRef="#ctx0" brushRef="#br0" timeOffset="80488.73">9779 11684 0,'0'0'16,"-42"0"-16,20 0 0,1 0 0,0 0 0,0 0 15,42 0 16,21 0-31,-20 0 0,-1 0 16,21 0-16,-21 0 0,22 0 16,-1-21-16,0 21 0,1-21 15,-22 21-15,21-21 0</inkml:trace>
  <inkml:trace contextRef="#ctx0" brushRef="#br0" timeOffset="80715.6">10477 11134 0,'0'-21'0,"0"42"0,22-42 15,-1 21 1,0 21-16,-21 0 16,0 0-16,21 0 0,-21 0 15,0 22-15,0-22 0,0 0 0,0 0 16,0 22-16,0-22 0,0 0 0,0 0 15,0 0-15,0 0 0,-21 1 16,0-22-16,21 21 0,-21 0 0,-1-21 16</inkml:trace>
  <inkml:trace contextRef="#ctx0" brushRef="#br0" timeOffset="81719.87">2879 10647 0,'0'0'0,"-22"-21"0,-83-22 16,83 22-1,22 0 1,22 21 0,-1 0-1,0 0-15,21 0 0,1 0 0,20 0 16,-21 0-16,43 0 0,-21 21 0,20-21 15,22 0-15,21 21 0,-21-21 16,21 22-16,21-22 0,0 0 0,0 0 16,22 21-16,20-21 0,1 0 15,-1 0-15,22 0 0,0 0 0,20 0 16,1 0-16,0 0 0,21 0 0,21 0 16,-21 0-16,0-21 0,21 21 0,1-22 15,-22 1-15,21 0 16,0 0-16,-21-21 0,0 20 0,-21 1 15,21-21-15,-21 21 0,-22 0 0,1-22 16,0 22-16,-22 0 0,1-21 16,-22 20-16,-21 1 0,21-21 15,-42 21-15,0 0 0,-21-22 0,0 22 0,-21-21 16,-1-1-16,1 1 0,-43 0 16,22-1-16,-43 1 0,0 0 0,-21-22 15,0 22-15,-21 0 0,-21-22 0,-1 22 16,-20-1-16,-22 1 0,1 0 15,-43-22-15,0 22 0,-43 0 0,1-22 16,0 22-16,-22-22 0,-21 22 16,-20-22-16,-1 22 0,0-21 15,-42 20-15,21 1 0,-21 0 0,-22 20 16,1-20-16,-22 21 0,-20 0 0,20 0 16,-42 21-16,22 0 0,-22 0 15,-21 0-15,21 21 0,0 0 0,0 21 16,1 1-16,-1-1 0,21 21 0,0 1 15,22-1-15,21 22 0,-1-21 16,22 20-16,21 1 0,21 0 16,43-22-16,-1 22 0,43-1 0,0-20 15,42-1-15,21 1 0,22-1 16,21 1-16,20-22 0,22 1 16,22-1-16,-1-21 0,42 21 0,22-20 15,21-1-15,0 0 0,42-21 0,0 21 16,0-21-16,21 0 0,22 0 15,-1 0-15,1 0 0,-1 0 0,22 0 16,0 0-16,-1 0 0,1 0 0,0 0 16</inkml:trace>
  <inkml:trace contextRef="#ctx0" brushRef="#br0" timeOffset="82337.36">11282 9631 0,'0'0'0,"-21"0"31,-1 0-31,1 21 0,0 0 0,0 22 16,0-22-16,0 21 0,-1 0 15,-20-20-15,21 20 0,21 0 0,0-21 16,0 22-16,0-22 0,0 0 16,42 0-16,1-21 0,20 0 15,22 0-15,-1-21 0,22 0 16,21 0-16,43 0 0,-1-22 0,0 1 15,43 0-15,0-22 0,20 22 16,-20-22-16,169-63 0</inkml:trace>
  <inkml:trace contextRef="#ctx0" brushRef="#br0" timeOffset="85907.48">15240 9208 0,'0'-22'0,"0"1"16,0 0-16,0 0 0,0 0 16,0 0-16,-21-1 15,21 1-15,-21 0 0,21 0 16,0 0 0,0 42-1,0 0-15,0 0 0,0 0 16,0 22-16,0-1 0,0 0 15,0-20-15,0 20 0,0 0 0,0 1 16,0-22-16,0 21 0,0-21 0,0 22 16,0-22-16,0 21 0,0-21 15,0 0-15,0 1 0,0-1 0,0 0 16,0 0-16,0 0 16</inkml:trace>
  <inkml:trace contextRef="#ctx0" brushRef="#br0" timeOffset="86872.22">15917 9144 0,'0'0'0,"0"-21"0,-21 21 31,0 0-31,21 21 0,-21 0 16,21 0-16,-21 1 0,-1 20 16,22-21-16,0 0 0,0 22 15,-21-22-15,21 21 0,-21-21 0,21 22 16,0-22-16,0 0 0,0 21 16,0-21-16,0 1 0,0-1 0,0 0 15,21 0-15,0-21 0,1 0 16,-1 0-16,0 0 0,0 0 15,0-21-15,0 21 0,1-21 0,-1 0 16,0-1-16,0 1 0,0 0 16,-21-21-16,0 21 0,0-1 0,0-20 15,0 21-15,0 0 0,0-22 0,0 22 16,-21-21-16,0 21 0,0-22 16,-22 22-16,22 0 0,0 0 15,0 0-15,0 0 0,0 21 0,-1-22 16,44 44 15,-1-22-31,0 0 16,21 21-16,-21-21 0,22 21 15,-1-21-15,0 0 0,22 0 0,-22 0 16,22 0-16,-1 0 0,1 0 16,-1 0-16,1 0 0,-22-21 0,22 0 15,-22 21-15,-21-22 0,21 1 0,-20 0 16,-1 0-16,-21 0 15,0 0-15,0-1 0,0 1 0,0 0 0,0 0 16,0 0-16,-21 0 0,-1-1 16,1 1-16,21 0 15,-21 21-15,0 0 0,21 21 32,-21 22-32,21-22 0,0 21 0,-21 0 15,21 1-15,0 20 0,0-20 0,0-1 16,0 21-16,-22-20 0,22 20 15,0 1-15,-21-1 0,21 1 0,0 20 16,0-20-16,0 21 0,0-22 16,0 22-16,-21-22 0,21 1 0,0 20 15,-21-20-15,21 21 0,0-22 16,0 22-16,-21-1 0,21-20 0,-21 21 16,21-22-16,-22 1 0,22-1 15,0 1-15,0-22 0,0 0 0,0 1 16,0-1-16,0-21 0,0 0 0,0 0 15,22-21-15,-1 0 16,-21-21-16,0 0 0,0 0 16,0 0-16,0-22 0,0 1 0,0 0 15,0-22-15,0 1 0,0 20 0,0-41 16,-21 20-16,21 1 16,-22-1-16,1 1 0,21-1 0,0 1 0,0 20 15,0-20-15,0 21 0,0-1 0,0 1 16,0 0-16,0-1 15,21 1-15,-21 0 0,22-1 0,-1 1 16,0 21-16,0-22 0,0 1 0,0 0 16,22 21-16,-22-22 0,21 22 15,1 0-15,-22-21 0,21 20 0,0 1 16</inkml:trace>
  <inkml:trace contextRef="#ctx0" brushRef="#br0" timeOffset="87585.22">17928 9059 0,'0'0'15,"0"-21"16,21 0-15,0 21-16,1-21 0,-22 0 16,21 21-1,0-21-15,-21-1 16,0 1 0,0 42 46,0 1-62,0-1 16,-21-21-16,21 21 15,0 0-15,0 0 0,-21 0 0,21 1 16,0-1-16,0 21 0,0-21 16,0 0-16,-22 1 0,22-1 0,0 0 15,-21 0-15,21 0 0,0 0 16,0 1-16,0-1 0,0 0 15,0 0-15,0 0 0,0 0 0,0 1 16,0-1-16,0 0 0,0 0 16,0 0-1,0 0-15,0 1 16,-21-22-16,0 21 16,0-21-16,0 0 15,-1 0-15,1 0 0,0 0 0,0 0 16,0 0-16,0 0 0,-1 0 0,1 0 15,0 0-15,0 0 0,0-21 16,21-1 0,0 1-16,0 0 0,21 0 15,0 21 1,0 0-16,0 0 0,22 0 0,-22 0 16,0 0-16,0 0 0,0 0 0,22 0 15,-22 0-15,0 0 0,21 0 16,1 0-16,-22 0 0,21 0 0,1 0 15,-1 0-15,-21 0 0,21 0 0,-20 0 16,20-21-16</inkml:trace>
  <inkml:trace contextRef="#ctx0" brushRef="#br0" timeOffset="88607.92">15007 9271 0,'0'0'0,"0"-21"15,0 0-15,0 0 0,21 21 16,-21-22-16,21 1 0,1-21 0,-22 21 16,21 0-16,-21-1 0,21 1 0,-21 0 15,21 0-15,-21 0 0,0 0 16,0 42 15,0 21-31,0-21 16,0 22-16,0 20 0,0-21 15,0-20-15,-21 20 0,21 0 16,0-21-16,0 22 0,0-22 0,-21 21 16,21-21-16,0 22 0,0-22 0,0 0 15,0 0-15,0 0 0,0 1 16,0-1-16,0 0 16,-21-21-1,21-21 1,-22 0-16,1 21 0,0-22 15,0 22-15,0-21 0,0 21 16,-22 0-16,22-21 0,0 21 16,0 0-16,-22 0 0,22 0 0,0 0 15,0 0-15,0 0 0,0 0 16,42 0 15,0 0-31,0 21 0,0-21 16,22 0-16,-1 0 0,0 21 15,22-21-15,-22 0 0,22 0 0,20 0 16,-20 0-16,20 0 0,-20 0 16,21-21-16,-22 21 0,22-21 0,-1 0 15</inkml:trace>
  <inkml:trace contextRef="#ctx0" brushRef="#br0" timeOffset="89608.06">17886 9186 0,'0'0'0,"0"-21"0,21 21 0,0-21 0,-21 0 15,21 0-15,0 0 0,-21-1 16,22 1-16,-22 0 0,21 0 0,0 0 15,-21-22-15,0 22 0,0 0 16,21 0-16,-21 42 47,0 0-47,0 0 0,0 22 0,0-22 16,-21 21-16,21-21 0,0 22 0,0-22 15,0 21-15,0 1 16,-21-22-16,21 0 0,0 21 0,0-21 15,0 1-15,-21-1 0,21 0 0,0 0 16,0 0-16,0 0 0,0 1 16,-22-22-16,22 21 15,-21-21-15,0 0 16,0 0 0,0 0-16,0-21 0,-1 21 15,1 0-15,0-22 0,0 22 16,-21 0-16,20 0 0,1 0 15,0-21-15,0 21 0,0 0 16,0 0-16,-1 0 0,44 0 47,-1 0-47,0 0 0,21 0 0,1 0 16,-22 0-16,21 0 0,0 0 15,1 0-15,-1 0 0,0 0 0,-20 0 16,20 21-16,0-21 0,-21 0 0,22 0 15,-22 22-15,0-22 0,0 0 16,0 0-16,1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1:23:46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1524 0,'0'0'0,"0"-21"16,0 0-1,0 42 1,0-42 0,0 0-1,0-1 1,-21 22-16,0 0 15,-1 0-15,1 0 0,0 0 16,0 0-16,-21 0 16,20 0-16,1 0 0,0 0 0,0 0 15,0 0-15,0 0 16,-1-21-16,44 21 0,-22 43 16,-43-43-16,1 0 0,0 0 15,-1 0-15,1 0 0,-22 0 16,1 0-16,-1 21 0,22 0 0,21 0 15,0-21-15,-22 42 0,1-20 16,0 20-16,-1 0 0,1 1 0,0-1 16,-1-21-16</inkml:trace>
  <inkml:trace contextRef="#ctx0" brushRef="#br0" timeOffset="99.98">2011 2138 0,'21'21'16,"-42"-42"-16,63 63 0,-21 1 0,-21-1 16,0 0-16,21 1 0,1-1 0,-1 0 15,-21 1-15,21-1 0,0 0 16,0 22-16,0-22 0,1 0 0,20-20 15,-21 20-15</inkml:trace>
  <inkml:trace contextRef="#ctx0" brushRef="#br0" timeOffset="131.79">2773 3027 0,'0'0'0</inkml:trace>
  <inkml:trace contextRef="#ctx0" brushRef="#br0" timeOffset="172.81">3429 3154 0</inkml:trace>
  <inkml:trace contextRef="#ctx0" brushRef="#br0" timeOffset="1081.77">3725 3112 0,'21'0'16,"1"-22"-16,-1 22 0,0-21 0,0 0 15,0 0-15,0 0 0,1 0 0,-1-22 16,0 22-16,0 0 0,-21-21 0,0 20 16,21-20-16,0 0 0,-21-1 15,0 1-15,0 0 0,0-1 0,22-20 16,-22-1-16,0 22 0,21 0 0,-21-22 16,0 22-16,0 0 15,0-43-15,0 43 0,0-1 16,0 22-16,-21-21 0,21-1 0,-22 1 15,1 0-15,0-1 0,-21 22 16,21-21-16,-22 0 0,22 20 0,-21-20 16,-1 42-16,1-21 0,0 0 0,-1 0 15,22-1-15,-21 1 0,21 0 16,-22 21-16,1-21 0,21 21 0,-21 0 16,-1 0-16,1 0 0,0-21 15,-1 21-15,1 0 0,0 0 16,-1 0-16,22 0 0,-21 0 15,-1 0-15,1 0 0,0 21 0,21-21 16,-43 21-16,22 0 0,-1-21 0,1 21 16,-21 1-16,20-1 0,-20 21 15,20-21-15,-20 0 0,21 22 0,-1-22 16,1 21-16,0 1 0,-1-1 16,22 0-16,-21 1 0,21-1 0,-1 21 15,1-20-15,0-1 0,21 0 16,0 1-16,0 20 0,-21-20 0,21 20 15,0-21-15,0 22 0,0-22 16,0 22-16,0-1 0,21-20 16,0-1-16,22 21 0,-43-20 0,21-1 15,0 22-15,21-22 0,22 0 0,-22-21 16,22 1-16,-1-22 0,1 21 16,-1 0-16,1 0 0,-1 0 0,1 0 15,-22 1-15,21-22 0,1 0 0,-22 0 16,22 0-16,-22 0 0,22 0 15,-1-22-15,-21 22 0,85-21 16,-84 0-16,20 0 0,-20 0 0,-1 0 16,0-1-16,1-20 0,-1 21 15,0 0-15,-21-22 0,22 22 16,-22-21-16,21 0 0,-21 20 0,1-20 0,-1 42 16,0-42-16,21-1 0,1 1 15,-43 0-15,21-1 0,-21-20 16,21 21-16,-21-1 0,0 1 0,21 0 15,-21-1-15,0 1 0,0 0 0,-21-1 16,21 1-16,-21 0 0,0-1 16,-1-20-16,1 20 0,0 1 0,0 0 15,-21-1-15,20 1 0,-20 21 16,21-21-16,-21 20 0,-1-20 0,1 21 16,-43-21-16,43 20 0,0 1 0,-1 21 15,1 0-15,0-21 0,-1 21 16,1 0-16,-43 0 15,43 0-15,0 0 0,-1 0 16,-20 0-16,20 0 0,1 0 0,-21 0 16,-1 0-16,22 0 0,-22 21 15,1 0-15,-1 1 0,22-1 0,-22 21 16,22-21-16,-21 22 0,-1-1 16,22 0-16,-1 1 0,22-1 0,-42 21 15,42 1-15,-22-22 0,22 1 0,0-1 16</inkml:trace>
  <inkml:trace contextRef="#ctx0" brushRef="#br0" timeOffset="1183.8">2265 3112 0,'21'21'16,"0"-21"-16,21 21 0,-20 0 0,20 21 16,21-20-16,43 41 0</inkml:trace>
  <inkml:trace contextRef="#ctx0" brushRef="#br0" timeOffset="1252.28">2963 3429 0,'21'0'0,"-42"0"0,85 0 0,-43 0 15,0-21-15,21 21 0,1 0 0,20-21 16,-20 0-16,20-1 0,1 1 16,-22 0-16</inkml:trace>
  <inkml:trace contextRef="#ctx0" brushRef="#br0" timeOffset="1564.2">3831 3048 0,'85'-148'32,"-64"106"-32,0-1 15,-21-20-15,0 20 0,21-20 0,0-64 16,-21 63-16,22 1 15,-22-1-15,0 1 0,0-1 0,0 22 16,0-21-16,-22-1 0,1 1 0,0 20 16,-21-20-16,-1 20 0,1-20 15,0 21-15,-43-1 0,22 1 0,-1 0 16,1 20-16,20 22 0,1-21 16,-22 0-16,22 21 0,-21 0 15,-1-21-15,1 21 0,-1 0 0,1 0 0,-1 0 16,1 0-16,-22 0 0,21 21 15,1-21-15,-1 21 0,22 22 16,0-22-16,-22 21 0,1 0 0,-43 43 16,64-43-16,-1 22 0,22-1 15,-21 1-15,-1-1 0,1-20 0,21 20 16,0 1-16,0-1 0,-1 1 0,-20-22 16,42 64-16,0-43 0,0-20 0</inkml:trace>
  <inkml:trace contextRef="#ctx0" brushRef="#br0" timeOffset="1644.22">2582 3069 0,'148'0'16,"-126"0"-1,20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41:10.8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0 0,'-21'0'78</inkml:trace>
  <inkml:trace contextRef="#ctx0" brushRef="#br0" timeOffset="1463.88">1270 847 0,'0'0'0,"21"-21"94,0 21-78,-21-22-1,21 22 1,1 0-1,-22-21 1</inkml:trace>
  <inkml:trace contextRef="#ctx0" brushRef="#br0" timeOffset="2068.35">1376 868 0,'21'-21'47,"0"0"-47,0-1 16,0 1-16,1 0 0,-1 21 0,0-21 16,-21 0-16,21 0 0,-21-1 15,0 1-15,0 0 16,-21 21-1,0 0-15,0 0 0,-22 0 16,22 21-16,-21 0 0,-1-21 16,1 22-16,21 20 0,-21-21 0,-1 0 15,22 0-15,0 22 0,0-22 16,0 0-16,21 21 0,-22-20 16,22-1-16,0 0 0,0 0 0,22 0 15,-1 0-15,0 1 16,0-22-16,21 21 0,-20-21 15,20 21-15,0-21 0,1 21 16,41 0-16,-63 0 0,22-21 16,-22 22-16,21-1 0,-21-21 15,1 21-15,-1 0 0,-21 0 16,0 0-16,0 1 0,-43-1 16,22 0-16,-21 0 0,0 0 15,-1-21-15,-20 21 0,20 1 0,1-22 16,-21 21-16,20-21 0,1 0 15,0 0-15,-1 0 0,22 0 0,-21 0 16,21 0-16,-1-21 16,-20-1-16,21 22 0,0-21 0,0 0 15,-1 0-15,1 0 0,0 0 16,21-1-16,0 1 16,0 0-1,21 21 1,0 0-16,1 0 0,20-21 0,-21 21 15,0-21-15,0 21 0</inkml:trace>
  <inkml:trace contextRef="#ctx0" brushRef="#br0" timeOffset="2407.73">1947 720 0,'0'0'0,"21"-43"16,-21 22-16,0 42 47,0 1-47,-21-1 16,21 21-16,-21-21 0,21 22 15,0-1-15,0 0 0,-21 1 0,0 20 16,21-21-16,-21 1 15,21-1-15,0-21 0,0 22 0,0-22 16,0 21-16,0-21 0,0 0 16,0 1-16,0-1 0,0-42 47,21-1-32,-21 1-15</inkml:trace>
  <inkml:trace contextRef="#ctx0" brushRef="#br0" timeOffset="2635.93">1714 1080 0,'0'21'0,"0"-42"0,-21 42 15,42-21 32,1 0-47,-1 0 0,0 0 16,0 0-16,0 0 0,0-21 15,1 21-15,-1-22 0,0 22 0,0 0 16,0-21-16,0 21 16</inkml:trace>
  <inkml:trace contextRef="#ctx0" brushRef="#br0" timeOffset="3075.97">2053 1143 0,'-21'42'16,"42"-42"-1,0 0 1,0 0-16,1-21 15,-1 21-15,0-21 0,0 21 0,0-21 16,0 21-16,22-21 0,-22 0 16,0 21-16,-21-22 0,21 1 0,-21 0 15,0 0-15,0 0 16,-21 21 0,0 0-16,0 0 0,0 0 15,-1 0-15,1 21 0,0 0 0,0-21 16,0 21-16,0 0 15,-1 1-15,1 20 0,0-21 0,0 0 16,21 0-16,0 22 0,-21-22 16,21 0-16,0 0 0,0 0 0,0 1 15,0-1-15,0 0 16,21-21-16,0 0 0,0 0 0,22 21 16,-22-21-16,21 0 0,0 0 15,1 0-15,-1 0 0,0-21 0,1 0 16,-1 21-16,0-21 0,1-1 15,-1 1-15,0 0 0,1 0 0,-22 0 16</inkml:trace>
  <inkml:trace contextRef="#ctx0" brushRef="#br0" timeOffset="3435.42">2688 1207 0,'0'0'0,"21"-22"0,0 1 16,1 0-16,-22 0 0,21 0 0,-21 0 15,0-1-15,0 1 16,0 0 0,-21 21 15,-1 21-31,22 0 0,0 1 15,0-1-15,-21 0 0,0 0 0,0 21 16,21 1-16,-21-22 0,21 21 16,-21 1-16,21 20 0,-22-21 0,22 22 15,0-1-15,0 1 0,-21-1 16,21 22-16,-21 0 0,21-22 0,0 22 16,0 0-16,-21-1 0,0 1 15,21 0-15,-21-1 0,21 1 16,-22 0-16,1-1 0,21 1 15,-21 42-15,0-64 0,21 1 16,-21-22-16,21 1 0,0-22 0,0 0 16,0 0-16,0 0 0,-21-21 15,21-21 1,0 0 0,0 0-16,0-22 0,0 1 0,21 0 15,-21-1-15,21 1 0,0-21 16,0-22-16,0 21 0,-21-20 0,22-1 15</inkml:trace>
  <inkml:trace contextRef="#ctx0" brushRef="#br0" timeOffset="3779.44">2561 1080 0,'0'0'16,"0"-22"-16,21 1 0,0 0 15,22 21-15,-22-21 16,0 21-16,21 0 0,-20-21 16,20 21-16,0 0 0,-21 0 0,22 0 15,-22 0-15,21 0 0,-21 21 16,1 0-16,-1 0 0,0 0 16,-21 1-16,0 20 0,0-21 0,0 0 15,-21 43-15,0-43 16,-1 0-16,1 0 0,-21-21 15,0 21-15,-1 1 0,1-22 16,0 21-16,20-21 0,-20 0 0,21 0 16,0 21-16,0-21 0,-1 0 15,1 0-15,42 0 16,1-21 0,-1 21-16,21-21 0,-21-1 15</inkml:trace>
  <inkml:trace contextRef="#ctx0" brushRef="#br0" timeOffset="4212.32">3323 1080 0,'0'0'0,"21"-22"0,0 22 0,-21-21 16,0 0-16,22 0 16,-22 0-16,0 0 15,-22 21 1,1 0-16,0 0 0,0 0 15,0 0-15,-22 21 0,22-21 16,0 21-16,0 0 0,0-21 16,0 21-16,-1 0 0,22 1 15,0-1-15,0 0 0,0 0 16,22-21-16,20 21 16,-21-21-16,0 0 0,0 21 0,22-21 15,-22 22-15,0-22 0,21 21 16,-20-21-16,-1 21 0,0-21 0,-21 21 15,0 0-15,0 0 16,0 1-16,0-1 16,-42-21-16,20 0 0,1 21 15,-21-21-15,21 0 0,-22 21 0,1-21 16,21 0-16,-21 0 0,20 0 16,-20 0-16,21 0 0,0 0 15,0 0-15,-1 0 16,22-21-1,0 0-15,0 0 0,22-1 16,20 22-16,-21-21 0</inkml:trace>
  <inkml:trace contextRef="#ctx0" brushRef="#br0" timeOffset="4574.95">4254 656 0,'0'0'16,"-21"-63"0,21 84 15,-21 0-16,21 0-15,0 0 0,0 22 16,0-1-16,0 0 0,-21 1 0,21-1 16,0 22-16,-21-22 0,21 0 15,0 1-15,0-22 0,-21 21 0,21 0 16,-22-20-16,22-1 0,0 21 16,0-21-16,0 0 15,22-42 16,-1 0-31,0 0 0,0 21 16</inkml:trace>
  <inkml:trace contextRef="#ctx0" brushRef="#br0" timeOffset="4979.78">4551 826 0,'0'0'0,"0"21"16,0 0-16,-21 0 15,-1 0-15,22 22 0,0-22 0,-21 0 16,0 21-16,21-21 0,-21 1 16,21 20-16,0-21 0,0 0 0,0 0 15,0 1-15,0-1 16,0 0-16,21 0 0,0-21 0,22 0 16,-22 0-16,0 0 0,64 0 15,-43 0-15,-21 0 0,21-21 16,-20 0-16,20 0 0,-21 21 15,0-22-15,0-20 0,1 21 16,-22 0-16,0-22 0,0 22 0,0-21 16,0 21-16,-22-22 0,1 22 15,0 0-15,21 0 0,-21 21 16,0 0-16,0 0 0,-1 0 0,1 0 16,-21 0-16,21 0 0,-22 0 15,1 21-15,21 0 0,0-21 0,-22 21 16,22 1-16,0-1 0,0-21 15,21-21 32</inkml:trace>
  <inkml:trace contextRef="#ctx0" brushRef="#br0" timeOffset="5263.84">4149 762 0,'21'0'31,"0"0"-15,21 0-16,-21 0 0,22 0 15,-1-21-15,0 21 0,1 0 0,20 0 16,-20 0-16,-1 0 0,0 0 15,-21-21-15,22 21 0,-22 0 16,0 0-16,0 0 0,0 0 0,1 0 16</inkml:trace>
  <inkml:trace contextRef="#ctx0" brushRef="#br0" timeOffset="5980.11">5736 762 0,'0'0'16,"-21"-21"-16,0 0 0,21 0 15,-21 21-15,21-22 0,0 1 0,0 0 16,0 0-16,0 0 16,21 21-16,0 0 15,0 0-15,0-21 0,0 21 0,1 0 16,20 0-16,-21 0 0,21 21 15,-20 0-15,20 0 0,-21 0 0,21 22 16,-20-1-16,-1 0 0,0 1 16,0-1-16,0 21 0,-21-20 0,0-1 15,0 0-15,0 1 0,0-22 16,0 21-16,0-21 0,0 22 16,0-22-16,0-42 46,21 0-46,-21-1 0,22 1 16,-22-21-16,0 21 0,21-22 0,-21 1 16,21 0-16,0-22 0,-21 22 15,21 0-15,-21-22 0,21 22 0,1-1 16,-22 22-16,21-21 0,-21 21 16,21 0-16,-21-1 0,21 1 15,0 21 1,0 21-1,-21 1-15,0-1 16,0 0-16,0 0 16,0 0-16,0 0 0,0 1 0,0-1 15</inkml:trace>
  <inkml:trace contextRef="#ctx0" brushRef="#br0" timeOffset="6327.98">6392 1122 0,'0'21'15,"21"-21"1,1 0 0,-1 0-16,0 0 0,0-21 15,21 0-15,-20 21 0,20-21 16,-21-1-16,0 1 0,0 0 0,1 0 16,-1 0-16,0 0 0,-21-1 15,0 1-15,0 0 0,-21 21 31,0 0-31,-1 0 0,1 21 0,0 0 16,-21 1-16,21-1 16,-1 0-16,1 0 0,0 0 0,-21 22 15,21-22-15,21 0 0,0 0 16,0 0-16,0 0 0,0 1 0,0-1 16,0 0-16,21-21 15,0 0-15,0 0 0,0 0 16,0 0-16,22 0 0,-22 0 15,21 0-15,1 0 0,-22 0 16,21 0-16</inkml:trace>
  <inkml:trace contextRef="#ctx0" brushRef="#br0" timeOffset="6915.43">6858 1101 0,'0'0'0,"-21"-21"0,21-1 15,-21 1-15,21 0 0,-22 0 16,22 0-16,0 0 0,0-1 15,0 1-15,22 0 0,-22 0 16,42 21-16,-21-21 0,0 0 16,0 21-16,22 0 0,-22 0 0,21 0 15,-21 0-15,1 0 0,20 0 16,-21 0-16,0 21 0,0 0 0,1 0 16,-1 0-16,0 0 0,-21 1 15,0-1-15,0 0 0,0 0 0,0 21 16,0-20-16,0-1 0,0 0 15,0 0-15,0 0 0,-21-21 0,0 21 16,-1 1-16,1-22 0,0 21 16,0-21-16,0 0 15,21-21 1,0-1 0,21 1-16,0 0 0,-21 0 15,21 0-15,0 0 0,1-1 16,-1 1-16,0 0 0,0 0 0,0-21 15,0 20-15,1 1 16,-1 0-16,0 0 0,21 21 0,-21-21 0,1 0 16,-1-1-16,0 22 0,21-21 15,-21 21-15,1 0 0,-1-21 16,0 21-16,-21 21 16,0 0-16,0 1 15,0-1-15,0 21 0,0-21 16,-21 22-16,0-22 0,21 0 15,-22 21-15,22-21 0,0 1 0,0-1 16,0 0-16,-21-21 0,21 21 16,0 0-16,0 0 15,0-42 17,0 0-17,0 0-15,0 0 0</inkml:trace>
  <inkml:trace contextRef="#ctx0" brushRef="#br0" timeOffset="7251.42">7599 593 0,'-43'0'31,"43"21"-15,22-21-1,-1 0-15,0 0 0,0 0 16,0 0-16,0 0 0,1 0 16,-1 0-16,0-21 0,0 21 15,-21-21-15,0-1 16,0 1-16,0 0 16,-21 21-16,0 0 15,0 0-15,-1 0 0,1 0 0,0 0 16,0 0-16,0 0 0,0 0 15,-1 21-15,22 0 0,-21-21 16,21 22-16,0-1 16,0 0-16,21-21 15,1 0-15,-1 0 0,0 0 16,21 0-16</inkml:trace>
  <inkml:trace contextRef="#ctx0" brushRef="#br0" timeOffset="8498.87">8318 487 0,'0'0'0,"0"-21"0,0 0 15,-21 21-15,0 0 16,0 0-16,0 21 16,21 0-16,0 0 0,0 0 15,-21 22-15,21-22 0,-22 21 0,22 0 16,-21 1-16,21 20 0,0 1 15,0-1-15,-21 1 0,0-1 16,0 1-16,0-1 0,-1 1 0,1-1 16,-21 1-16,21-1 0,-22 1 15,22-1-15,-21 1 0,21-1 0,0 1 16,-22-22-16,22 0 0,21 1 0,0-1 16,0 0-16,0-20 0,0-1 15,0 0-15,0 0 0,21-21 0,0 0 16,22 0-16,-22 0 15,0 0-15,21-21 0,1 0 0,-22 0 16,21 21-16,-21-22 0,22-20 0,20 0 16,-42-1-16,1 1 15,-1 0-15,0-1 0,-21 1 0,0 0 16,0-43-16,0 43 0,-21-1 16,-22 22-16,22-21 15,-21 21-15,21-22 0,-22 22 0,1 0 16,0 0-16,-1 21 0,22-21 15,-21 21-15,21 0 0,0 0 16,21-21-16,21 21 31,0 0-31,0 0 0,21-22 0,1 1 16,-1 21-16,0-21 0,1 21 16,-1-21-16,0 0 0,1 0 15,-1-1-15,0 1 0,1 0 0,-22 0 16,21 0-16,1 0 0,-22-1 15,0 1-15,21 0 0,-21 0 16,1 0-16,-22 0 0,21 21 16,-21 21-1,0 0 1,-21 21-16,21-21 16,-22 1-16,22-1 0,0 21 0,0-21 15,0 0-15,0 22 0,0-22 0,0 0 16,0 0-16,22 0 15,-1-21-15,-21 22 0,21-22 0,0 0 16,0 0-16,0 0 0,22 0 16,-22 0-16,0 0 0,21 0 0,-20-22 15,-1 1-15,21 0 0,-21 0 0,0 0 16,1 0-16,-22-22 0,21 22 16,-21-21-16,21 21 0,-21-22 0,0 22 15,0 0-15,0 0 0,0 0 16,0-1-16,0 44 31,0-1-15,0 0-16,0 0 0,0 21 15,-21-20-15,21 20 0,-21-21 16,-1 21-16,22 1 0,-21-1 0,0 0 16,0 1-16,21-1 0,-21 0 0,0 1 15,-1-1-15,22 22 0,0-1 16,0-21-16,0 22 0,0-1 15,0 1-15,0 21 0,0-22 0,0 1 16,0-1-16,22 1 0,-22-1 16,0 1-16,21-1 0,-21-21 0,21 22 15,-21-1-15,0 1 0,0-22 0,0 1 16,0-1-16,0 0 0,-21-21 0,0 22 16,-1-43-16,1 21 0,0-21 15,0 0-15,0 0 0,0 0 16,-22 0-16,22-21 0,0 0 0,-21-1 0,20-20 15,1 0-15,0-1 0,0-20 16,0 21-16,21-22 0,0 1 16,0-1-16,0 1 0,0-22 0,0 21 15,0-20-15,21 20 0,0-20 0,0 20 16,0 1-16,1-1 0,20 22 16,-21-1-16,0-20 0,22 42 0,-22-22 15,21 1-15,-21 21 0,0-21 16,1 20-16,20 1 0,-42 0 0,21 0 15,0 21-15,0-21 0,-21 0 16,0-1-16,0 1 31,-21 21-31,0 0 0,0-21 16,0 0-16</inkml:trace>
  <inkml:trace contextRef="#ctx0" brushRef="#br0" timeOffset="9087.32">10626 783 0,'42'-21'16,"-42"0"0,21 21-16,-21-21 15,0 0-15,0-1 0,0 1 16,-21 21 0,0 0-16,0 0 0,-1 0 15,1 0-15,0 0 0,0 0 16,0 0-16,-22 21 0,22 1 0,0-1 15,-21 0-15,21 21 0,-1-21 16,1 22-16,0-1 0,0 0 16,0 1-16,0-1 0,-1 0 0,1-20 15,21 20-15,0 21 16,0-20-16,0-22 0,0 0 0,43 21 16,-22-20-16,42-1 15,-42-21-15,22 21 0,-22-21 16,21 0-16,-21 0 0,22 0 0,-22 0 15,21-21-15,-21 0 0,22 21 16,-22-22-16,0 1 0,0 0 0</inkml:trace>
  <inkml:trace contextRef="#ctx0" brushRef="#br0" timeOffset="9591.9">11218 868 0,'0'0'0,"21"-21"0,1-64 15,-1 64 1,-21 0-16,0 0 16,-21 21-1,-1 0-15,1 0 0,0 0 16,-21 0-16,21 21 0,-1-21 0,-20 21 16,21 0-16,-21-21 0,20 21 15,1 0-15,0 1 0,21-1 0,0 0 16,0 0-16,0 0 15,0 0-15,0 1 0,0-1 16,21-21-16,22 21 0,-22-21 16,21 21-16,-21-21 0,22 21 0,-1-21 15,0 21-15,-21-21 0,22 22 0,-22-22 16,0 21-16,21 0 0,-20 0 16,-22 0-16,0 0 15,0 1-15,-22-22 16,1 21-16,0-21 0,0 21 0,-21-21 15,-1 0-15,1 21 0,0-21 16,-1 0-16,1 0 0,0 0 16,-1 0-16,1 0 0,21 0 0,-22 0 15,22 0-15,0 0 0,0 0 16,0 0-16,0 0 16,21-21-16,0 0 15,21 21 1,0-21-16,0 21 15,0-22-15,0 22 0,1 0 16,-1-21-16,0 21 0,21-21 0,-21 21 16</inkml:trace>
  <inkml:trace contextRef="#ctx0" brushRef="#br0" timeOffset="10092.37">12065 847 0,'0'0'0,"21"-21"0,0-1 0,0 1 16,-21 0-16,0 0 15,-21 21-15,0 0 16,0 0-16,0 0 0,0 0 16,-22 0-16,22 0 0,0 0 15,-21 0-15,20 21 0,1 0 0,0-21 16,0 21-16,0 1 0,21-1 15,-21 0-15,21 0 0,0 0 16,0 0-16,0 1 16,21-22-16,0 21 0,0-21 15,0 21-15,0 0 0,1-21 16,20 0-16,-21 21 0,21-21 0,-20 21 16,20-21-16,-21 22 0,21-22 15,-20 21-15,-1-21 0,0 21 0,0-21 16,0 21-16,-21 0 0,0 0 15,0 1-15,-21-22 16,0 21-16,0-21 0,-22 0 16,1 21-16,0-21 0,-1 0 0,1 0 15,0 0-15,-1 0 0,1 0 16,0 0-16,21 0 0,-22 0 0,22 0 16,0 0-16,0 0 0,0 0 15,-1 0-15,22-21 31,0 0-15,0-1-16,22 1 16</inkml:trace>
  <inkml:trace contextRef="#ctx0" brushRef="#br0" timeOffset="11075.18">13547 635 0,'0'0'0,"21"0"16,0-21 0,0 0-16,0 21 15,-21-21-15,21 21 16,-21-22-16,22 22 0,-22-21 16,21 21-16,-21-21 0,0 0 15,0 0-15,-21 21 16,-1 0-16,1 0 0,0 0 15,-21 0-15,21 0 0,-22 0 0,22 0 16,-21 21-16,-1 0 0,1 0 16,0 0-16,-1 1 0,1-1 0,0 0 15,21 21-15,-1-21 0,1 1 16,0-1-16,21 0 0,0 0 16,0 0-16,21 0 15,0 1-15,22-22 0,-1 21 0,-21-21 16,22 0-16,-1 0 0,0 0 0,1 21 15,-1-21-15,0 0 16,1 0-16,-22 0 0,0 0 0,0 0 16,0 0-16,0-21 0,-21 0 15,-21 21 1,0 0-16,-21 0 0,21 0 16,-1 0-16,-20 21 0,0 0 0,21-21 15,-22 21-15,1 0 0,21 0 16,-22 1-16,22-1 0,0 0 15,0 0-15,0 0 0,0-21 0,21 21 16,0 1-16,21-22 16,0 0-16,0 0 15,0 0-15,22 0 0,-22 0 16,21-22-16,0 22 0,-20 0 0,20-21 16,-21 21-16,0 0 0,0 0 15,1 0-15,-1 0 0,0 0 0,0 21 16,-21 1-16,0-1 0,0 0 15,0 21-15,0-21 0,0 22 16,0-22-16,0 21 0,0-21 16,-21 22-16,0-1 0,0-21 15,-1 22-15,1-1 0,-21 21 16,21-41-16,0 20 0,-1-21 0,22 0 16,0 0-16,-21-21 0,21 22 15,0-44 16,21 1-31</inkml:trace>
  <inkml:trace contextRef="#ctx0" brushRef="#br0" timeOffset="11592.03">14795 339 0,'0'0'0,"22"-21"0,-22-1 0,21 22 31,-21 22-31,21-1 16,-21 21-16,21-21 0,0 22 0,-21-1 15,21 0-15,1 1 0,-1 20 16,0-21-16,0 22 0,0-1 16,0-20-16,1 20 0,-1-20 15,0-1-15,0 0 0,0 1 0,0-1 16,-21-21-16,0 0 0,0 0 16,0 1-16,0-1 0,0-42 46,0-1-46,0 1 0,0-21 16,0 21-16,0-22 0,0 1 16</inkml:trace>
  <inkml:trace contextRef="#ctx0" brushRef="#br0" timeOffset="11834.8">15494 445 0,'0'-22'0,"0"44"0,21-44 0,-21 1 16,-21 21-1,0 21-15,0 1 0,-22-1 16,1 21-16,0-21 0,-1 22 16,1-1-16,-22-21 0,1 21 0,21 1 0,-22-1 15,22 0-15,-1 1 16,1-1-16,0 0 0,-1 1 0,1-1 16,21-21-16,0 22 0,0-22 0,-1 0 15,22 0-15,22-21 31,-1 0-31,0 0 0,21 0 16,-21 0-16,1-21 0,20 21 0</inkml:trace>
  <inkml:trace contextRef="#ctx0" brushRef="#br0" timeOffset="12164.29">15600 804 0,'-21'0'15,"-1"22"1,1-1-16,21 0 0,-21 0 16,0 21-16,0-20 0,0 20 15,21 0-15,0 1 0,-22-1 0,22 0 16,-21 22-16,21-22 0,0 22 16,0-22-16,-21 21 0,0 1 0,0 21 15,0-22-15,21 22 0,-22-22 0,1 1 16,0-1-16,0 1 0,21-1 15,-21 1-15,21-22 0,-21 0 0,21 1 16,-22-1-16,22 0 0,0-20 0,0-1 16,0 0-16,0-42 31,0 0-31,0-22 0,0 22 16,22 0-16,-1-21 15,-21-1-15,21 1 0,0-22 0</inkml:trace>
  <inkml:trace contextRef="#ctx0" brushRef="#br0" timeOffset="12487.42">15494 1101 0,'0'0'0,"0"-43"0,21 22 16,-21-21-16,0 0 0,0 20 16,21-20-16,0 21 0,1 0 0,-1 0 15,-21-1-15,21 1 0,0 0 16,21 21-16,-20-21 0,-1 21 15,21 0-15,-21 0 0,22 0 0,-22 0 16,21 0-16,-21 0 0,0 21 16,1 21-16,-1-20 0,0-1 0,-21 21 15,0-21-15,0 22 0,0-22 16,0 21-16,-21-21 0,0 0 0,-1 1 16,-20-1-16,0 0 0,-1 0 15,1 0-15,0-21 0,-1 21 0,-20-21 16,21 0-16,-22 0 0,43 0 15,0 0-15,0 0 0,42-21 47,21 21-47,-21-21 0</inkml:trace>
  <inkml:trace contextRef="#ctx0" brushRef="#br0" timeOffset="12980.43">16616 847 0,'0'0'0,"21"-21"0,-21-22 31,-21 22-31,0 0 0,-1 21 0,1-21 0,0 21 16,0 0-16,0 0 0,0 0 16,-1 0-16,1 0 0,0 0 15,-21 21-15,-22 42 0,43-20 16,0-1-16,0 0 0,0 1 15,-1-1-15,1 0 0,0 1 0,21-22 16,-21 21-16,21-21 0,0 1 0,0-1 16,0 0-16,0 0 15,21-21-15,0 0 0,0 0 0,1 0 16,20 0-16,-21 0 0,0 0 16,22-21-16,-22 0 0,0 0 0,21-1 15,-21 1-15,22 0 0,-22 0 16,21-21-16,-21 20 0,1-20 15,-1 0-15,0-1 0,0 22 0,-21-21 16,0 21-16,21 0 0,-21-1 16,0 44-1,0-1 1,0 0-16,0 0 0,-21 21 0,21-20 16,0 20-16,0-21 0,0 21 15,0-20-15,0-1 0,0 0 0,0 0 16,0 0-16,0 0 0,21 1 15,0-22-15,1 0 16,-1 0-16,0 0 0,0 0 16,0 0-16,0-22 0,1 22 15</inkml:trace>
  <inkml:trace contextRef="#ctx0" brushRef="#br0" timeOffset="13239.36">17039 699 0,'0'0'0,"0"-43"0,0 22 0,0-21 0,0 21 15,0-1-15,0 44 16,0-1 0,0 0-16,0 0 0,-21 21 0,21-20 15,0 20-15,0 21 0,-21-20 16,21-1-16,-21 0 0,21 1 0,0-1 16,0 0-16,0-20 15,0 20-15,0 0 0,0-21 16,0 1-16,0-1 0,21-21 31,0 0-31,0 0 16,0-21-16,0-1 0,22 1 0,-22 0 15,0 0-15,21-21 0</inkml:trace>
  <inkml:trace contextRef="#ctx0" brushRef="#br0" timeOffset="13707.23">17462 529 0,'0'-21'0,"0"42"0,0-63 15,-21 42 1,0 0-16,0 0 0,21 21 16,0 0-16,-21 0 0,0 1 15,21-1-15,-22 0 0,22 21 0,0 1 16,0-1-16,0 0 0,0 1 16,0-1-16,0 0 0,0-21 0,0 22 15,0-1-15,-21-21 0,21 0 16,0 1-16,0-1 0,0 0 0,0 0 15,0 0 1,-21-21 0,21-21-16,0 0 15,0 0-15,0 0 0,0-1 16,0-20-16,21 21 0,0-21 0,1-1 16,-1 1-16,21 21 0,-21-22 15,22 22-15,-1-21 0,-21 21 0,21 21 16,1-21-16,-22 21 0,21 0 15,-21 0-15,1 0 0,-1 21 0,0 0 16,-21 21-16,0-21 0,0 22 0,0-1 16,0 0-16,0-20 0,0 20 15,0 0-15,0-21 0,-21 22 0,21-22 16,-21 0-16,21 0 16,-22 0-16,22 1 0,-21-22 15,21 21-15,-21-21 0,0-21 31,21-1-31,-21 1 0,0 0 16,21 0-16</inkml:trace>
  <inkml:trace contextRef="#ctx0" brushRef="#br0" timeOffset="13901.44">16997 656 0,'0'0'0,"-21"0"16,-1 0-16,44 0 47,-1 0-47,0 0 0,21 0 15,-21 0-15,22 0 0,-22 0 0,21 0 16,1 0-16,-1 0 0,-21 0 16,43-21-16,-43 21 0</inkml:trace>
  <inkml:trace contextRef="#ctx0" brushRef="#br0" timeOffset="14667.42">19050 826 0,'21'0'16,"0"0"0,0 0-1,1 0-15,-1-22 0,0 22 0,0-21 16,21 0-16,-20 21 16,20-21-16,-21 0 0,21 21 0,-20-21 0,-1-1 15,0 1-15,21-21 16,-42 21-16,0 0 0,0-1 15,-21 1-15,0 21 16,-21 0-16,20 0 0,-20 0 0,0 0 16,-43 21-16,43-21 0,-1 22 15,1-1-15,0 0 0,21 0 16,-43 43-16,43-43 0,0 0 16,21 21-16,0-21 0,0 1 15,0 20-15,0-21 0,21 0 16,0 0-16,21 1 0,-20-1 15,-1-21-15,0 0 0,21 21 16,-21-21-16,22 0 0,-22 0 16,21 0-16,-21 0 0,1 0 0,-1 0 15,-21-21 1,-21 21 0,-1 0-16,1 0 0,-21 0 0,21 0 15,-22 21-15,1-21 0,21 21 16,-21 0-16,20 0 0,1 1 0,-21-1 15,21 0-15,21 0 0,0 0 16,-21 0-16,21 1 0,0-1 0,0 0 16,21 0-16,-21 0 15,21-21-15,0 21 0,21-21 0,-20 0 16,-1 22-16,21-22 0,-21 0 16,22 0-16,-1 0 0,0 0 15,-21 0-15,22-22 0,-1 22 0,0-21 16</inkml:trace>
  <inkml:trace contextRef="#ctx0" brushRef="#br0" timeOffset="14887.11">19600 1122 0,'0'-42'0,"0"84"0,21-106 16,-21 22-16,0 21 0,0-43 15,0 43-15,0 0 0,0 42 32,0 0-32,0 1 0,0 20 15,0-21-15,22 21 0,-22-20 16,21 20-16,0-21 0,-21 0 15,21 0-15,0 1 0,-21-1 0,21 0 16,1 0-16,-1-21 0,-21 21 16,21-21-16,0 0 15,0 0-15,-21-21 16,0 0 0</inkml:trace>
  <inkml:trace contextRef="#ctx0" brushRef="#br0" timeOffset="15107.44">19918 953 0,'0'0'0,"0"-22"0,0 1 0,0 0 16,0 0-16,-21 42 31,-1 0-31,1 0 0,0 22 0,0-22 16,-21 0-16,20 21 0,1-20 16,-21 20-16,21-21 0,0 0 0,-1 0 15,-20 1-15,21-1 0,0 0 16,0 0-16,21 0 0,-22 0 15,44-21 1,-1 0-16,0 0 16,0 0-16,21 0 0,-20 0 0,20-21 15</inkml:trace>
  <inkml:trace contextRef="#ctx0" brushRef="#br0" timeOffset="15454.94">20299 804 0,'0'0'16,"0"-21"-16,-21 21 16,-1 0-1,1 21-15,21 1 0,-21-1 16,21 0-16,0 21 0,-21 1 16,21-1-16,-21 0 0,21 22 0,0-22 15,0 22-15,-21-22 0,21 21 0,-22 1 16,22-22-16,-21 22 0,0-1 15,21 1-15,-21-1 0,0 1 16,21-1-16,-21 1 0,-1-1 0,1 1 16,21-1-16,-21-20 0,0 20 15,0-21-15,21 22 0,-21-22 0,-1 22 16,22-1-16,0-20 0,0-22 16,0 0-16,22-42 31,-1-22-31,0 22 15,-21 0-15,21-21 0,0-1 16,0 1-16,1 0 0</inkml:trace>
  <inkml:trace contextRef="#ctx0" brushRef="#br0" timeOffset="15792.93">20193 1334 0,'0'0'0,"0"-43"15,0 1-15,0 0 0,0-1 0,0 1 16,0 21-16,0-22 0,0 1 15,21 0-15,-21-1 0,21 22 0,0-21 16,22 21-16,-22 0 0,21-1 0,-21 22 16,22 0-16,-1-21 0,-21 21 15,22 0-15,-1 0 0,-21 21 16,21 1-16,-20-1 0,-1 0 16,0 21-16,0 1 0,-21-22 0,0 21 15,0 0-15,0-20 0,-21 20 16,0-21-16,-22 0 0,22 22 0,-21-43 15,0 21-15,-1 0 0,22-21 16,-21 0-16,-1 21 0,22-21 0,-21 0 16,21 0-16,0 0 0,-1 0 15,1 0-15,64 0 32,-22 0-32,0-21 15,21 0-15,-21 21 0,22 0 16</inkml:trace>
  <inkml:trace contextRef="#ctx0" brushRef="#br0" timeOffset="16219.31">20891 1101 0,'0'0'0,"0"-21"0,0-1 16,0 1-16,0 0 15,0 0-15,0 0 16,0 0-16,0-1 0,0 1 15,22 0-15,-1 21 0,0 0 16,0-21-16,21 21 0,-20 0 16,-1 0-16,0 0 0,0 0 15,0 21-15,-21 0 0,43 22 16,-43-22-16,21 0 0,-21 21 16,0-21-16,0 1 0,0 20 0,0-21 15,0 0-15,0 0 0,0 1 0,0-1 16,0 0-16,-21-21 15,21 21-15,-22-21 0,22-21 32,0 0-17,0 0-15,0-1 16,0 1-16,0 0 0,0 0 16,22 0-16,-1-22 0,0 22 0,-21 0 15,21 0-15,0 0 0,0 21 16,1-21-16,-1 21 0,0 0 15,0 0-15,0 0 0,0 21 32</inkml:trace>
  <inkml:trace contextRef="#ctx0" brushRef="#br0" timeOffset="16896.16">21421 1101 0,'0'21'15,"21"-21"16,0 0-31,0 0 16,0 0-16,0-21 0,1 21 16,-1-21-16,0-1 0,0 22 15,0-21-15,-21 0 0,0 0 0,21 0 16,-21 0-16,0-1 16,0 1-16,-21 21 15,0 0-15,0 0 16,0 21-16,0 1 0,-1-1 0,1 0 15,0 21-15,0-21 16,0 22-16,0-22 0,21 42 16,0-41-16,-22-1 0,22 0 15,0 0-15,0 0 0,0 0 0,0 1 16,22-22-16,-1 0 16,0 0-16,0 0 0,0 0 15,22 0-15,-22 0 0,21 0 0,0 0 16,1-22-16,20 22 0,-20-21 15,20 0-15,-21 0 0,1 0 0,-1 0 16,-21-1-16,22-20 0,-22 21 16,0-21-16,-21 20 0,0-20 0,0 21 15,0 0-15,0 0 16,-21 21-16,0 0 16,-1 0-16,1 0 15,0 21-15,0-21 0,21 21 0,-21 0 16,21 0-16,0 0 15,0 1-15,0-1 0,0 0 16,21-21-16,-21 21 0,21 0 0,0-21 16,0 21-16,1 1 15,-1-1-15,0 0 0,-21 0 16,0 0 0,0 0-1,-21-21-15,0 0 16,-1 0-16,1 0 15,0 0-15,0 0 0,0 0 16,0 0-16,21-21 31,21 0-31,0 21 16,0-21-16,0 0 0,0 0 0,1-1 16,20 22-16</inkml:trace>
  <inkml:trace contextRef="#ctx0" brushRef="#br0" timeOffset="17251.49">22437 953 0,'0'0'0,"21"0"0,-21-22 0,0 1 16,0 0-16,0 0 0,0 0 15,-21 21 1,-1 0-16,1 0 0,0 0 0,0 21 16,0 0-16,0-21 0,-1 21 15,22 0-15,0 1 0,-21-1 0,21 0 16,0 0-16,0 0 0,0 0 15,0 1-15,0-1 0,21 0 16,-21 0-16,22-21 0,-1 21 16,0-21-16,0 21 0,0 1 15,0-22-15,1 21 0,-22 0 16,0 0 0,0 0-1,-22-21-15,1 0 16,0 0-16,0 0 0,0 0 15,0 0-15,-1 0 0,1 0 16,0 0-16,0 0 16,0 0-16,21-21 15,21 0 1</inkml:trace>
  <inkml:trace contextRef="#ctx0" brushRef="#br0" timeOffset="17487.4">22669 974 0,'0'0'0,"0"21"15,0 0-15,0 0 16,-21 0-16,0 1 0,21-1 16,-21 0-16,21 0 0,-21 0 15,21 0-15,0 1 0,-21-1 16,21 0-16,21-21 47,-21-21-47,21 0 15,0 21-15</inkml:trace>
  <inkml:trace contextRef="#ctx0" brushRef="#br0" timeOffset="17654.9">22712 783 0,'0'0'0,"0"-21"15,-21 0-15,-1 21 0,22-21 16,-21 21-16,0 0 16,0 0-1,42 0 32</inkml:trace>
  <inkml:trace contextRef="#ctx0" brushRef="#br0" timeOffset="18383.36">22966 826 0,'0'0'0,"21"21"16,-21 0-16,0 0 16,0 0-16,0 0 0,-21 1 15,0-1-15,21 0 0,-22 0 16,1 0-16,21 0 0,-21 1 15,21-1-15,0 0 0,0 0 0,-21 0 16,21 0-16,0 1 16,0-1-16,0 0 0,0 0 31,-21-42 0,21 0-31,0 0 16,0-1-16,0 1 0,0 0 15,0 0-15,0 0 0,21 0 0,0-22 16,0 22-16,0 0 16,1 0-16,20-22 0,0 22 0,-21 21 15,22-21-15,-1 0 0,-21 21 16,22 0-16,-22 0 0,21 0 0,-21 0 16,0 0-16,1 0 0,-22 21 15,0 0-15,0 0 0,0 1 0,0-1 16,0 0-16,0 0 0,0 0 15,0 0-15,0 1 0,0-1 0,0 0 16,0 0-16,0 0 0,-22-21 16,22 21-16,-21-21 0,21 22 15,-21-22 1,0 0 0,21-22-1,0 1-15,0 0 16,0 0-16,0 0 0,0 0 15,21-1-15,0-20 0,0 21 0,1 0 16,20-22-16,-21 1 0,21 21 16,1 0-16,-22 0 0,64-22 15,-43 22-15,-21 21 0,21 0 16,1 0-16,-22 0 0,0 0 0,0 21 16,0 0-16,-21 1 0,0-1 15,0 0-15,0 0 0,0 0 16,0 0-16,0 1 0,-21-1 0,0 21 15,0-21-15,0 0 16,21 1-16,-21-1 0,-1-21 0,22 21 16,-21-21-16,21 21 0,-21-21 15,0 0-15,21 21 0,-21-21 16,21 21-16</inkml:trace>
  <inkml:trace contextRef="#ctx0" brushRef="#br0" timeOffset="19223">6625 3048 0,'0'0'0,"-21"0"15,21-21-15,0 0 16,0 0-1,0 42 17,0 0-32,-21 0 15,21 0-15,-21 0 0,21 22 16,-22-22-16,22 0 0,0 21 16,-21-20-16,21-1 0,-21 21 0,21-21 15,0 0-15,0 1 0,-21-1 16,0-21 15,21-21-15,0-1-16,0 1 0</inkml:trace>
  <inkml:trace contextRef="#ctx0" brushRef="#br0" timeOffset="19623.39">6562 2561 0,'0'0'16,"-22"-21"-16,1 21 0,0 0 0,0 0 16,0 0-16,0 21 15,-1 0-15,1 1 0,21-1 0,0 0 16,0 0-16,0 0 0,0 22 16,0-22-16,0 0 0,0 0 0,21-21 15,1 21-15,-22 0 0,21-21 16,0 0-16,21 0 0,-21 0 15,1 0-15,-1 0 0,0 0 0,21 0 16,-21-21-16,1 21 0,-1-21 16,-21 0-16,21 0 0,-21 0 15,0-1-15,0 1 0,0 0 16,0 0-16,-21 0 0,0 0 0,-1-1 16,1 1-16,0 21 0,0-21 15,0 21-15,0 0 0,-1 0 0,1 0 16,0 21-16,0 0 15,21 1-15,-21-1 0,21 0 0,0 0 16,0 0-16,0 22 0,0-22 16,0 0-16,21 0 0,0 0 0,-21 0 15,21 1-15,0-1 0,1 0 0,-1-21 16</inkml:trace>
  <inkml:trace contextRef="#ctx0" brushRef="#br0" timeOffset="20095.25">7048 2921 0,'0'21'15,"0"0"-15,-21 1 16,21-1-16,0 0 16,0 0-16,-21-21 0,21 21 15,0 0-15,0 1 16,0-1-16,0 0 0,0 0 15,0 0-15,0 0 16,0 1-16,0-44 47,0 1-47,0 0 16,0 0-16,0 0 0,0-22 15,0 22-15,0 0 0,21-21 0,0 21 16,1-22-16,-1 22 0,21-21 15,-21 21-15,22-1 0,-1 1 16,0 0-16,1 21 0,-1 0 0,0 0 0,1 0 16,-1 0-16,0 21 15,1 0-15,-1 1 0,-21-1 0,0 21 16,0-21-16,-21 0 0,0 1 16,0 20-16,0-21 0,0 0 0,-21 0 15,0 1-15,0 20 0,0-21 0,0 0 16,-1-21-16,1 21 0,0 1 15,0-22-15,21-22 16,21 1 0</inkml:trace>
  <inkml:trace contextRef="#ctx0" brushRef="#br0" timeOffset="20579.34">9546 2815 0,'0'-127'31,"0"106"-31,0 0 0,0 0 16,0 0-16,0-1 0,0 1 16,-21 21-16,0 0 0,0 0 15,-1 0-15,1 0 0,0 21 0,-21 1 16,21 20-16,-1-21 0,-20 21 15,21 1-15,0-22 0,0 21 0,-1 1 16,1-1-16,21 0 0,0 1 16,-21-1-16,21-21 0,0 21 15,0 1-15,0-22 0,0 21 0,21-21 16,0 1-16,1-1 0,-1 0 16,21-21-16,-21 0 0,22 21 0,20-21 15,-21 0-15,43-21 16,-43 0-16,1 0 0,20-22 15,-20 22-15,-1 0 0,21 0 16,-20-22-16</inkml:trace>
  <inkml:trace contextRef="#ctx0" brushRef="#br0" timeOffset="21087.9">10118 2455 0,'0'0'0,"0"-42"0,-22 21 15,1-21-15,21 20 0,-21 1 16,0 21-16,0 0 0,0 0 15,-1 21-15,1 1 0,21 20 16,-21-21-16,21 21 0,0 1 16,0 20-16,0-20 0,0 20 0,-21-21 15,21 1-15,0 20 0,0-20 0,0-1 16,0 0-16,0 1 16,-21-22-16,21 21 0,0-21 0,0 0 0,0 1 15,0-1-15,0 0 0,0 0 16,-21-21-1,-1 0 1,22-21-16,0 0 16,0 0-16,0-1 0,0 1 15,0 0-15,0 0 0,22 0 0,-1 0 16,0-22-16,0 22 0,0 0 16,0 0-16,22 0 0,-1-1 0,-21 1 15,22 0-15,-1 21 0,0 0 16,-21 0-16,22 0 0,-22 0 0,0 21 15,21 0-15,-42 1 0,22-1 0,-22 0 16,21 21-16,-21 1 16,0-22-16,0 0 0,-21 0 15,-1 0-15,1 0 0,0 1 16,0-1-16,0 0 0,0-21 16,-1 0-16,22 21 0,-21-21 15,21-21 16,21 21-31,1-21 0,-1 21 0,-21-21 16,21-1-16,0 22 0</inkml:trace>
  <inkml:trace contextRef="#ctx0" brushRef="#br0" timeOffset="21483.39">10499 2900 0,'0'0'0,"0"-21"0,-22 21 16,22-21-16,0-1 15,0 1-15,0 0 16,22 0 0,-1 21-16,0 0 0,0 0 15,0 0-15,0 0 0,22 0 16,-22 0-16,0 0 0,21 0 0,-20 21 16,-1 0-16,0 0 0,21 1 0,-21-1 15,-21 0-15,22 0 0,-22 0 0,0 0 16,0 1-1,0-1-15,0 0 0,-22 0 0,1 0 16,0-21-16,0 0 0,0 0 16,21-21 15,0 0-15,0 0-16,21 0 15,-21-1-15,21 1 0,0 0 0,0 0 16,-21 0-16,22 0 0,-1-1 15,0 1-15,0 0 0,0 0 0,0 0 16,1 21-16,20-21 0,-21-1 0,0 22 16,0 0-16,1 0 15,-1 0-15</inkml:trace>
  <inkml:trace contextRef="#ctx0" brushRef="#br0" timeOffset="22435.25">11324 2709 0,'0'22'15,"-21"-22"-15,0 21 0,0 0 16,-1-21-16,1 21 0,21 0 0,0 0 16,-21 1-16,21-1 0,0 0 15,0 0-15,0 0 0,0 0 16,0 22-16,21-43 16,0 21-16,1-21 15,-1 0-15,0 0 0,0 0 16,0 0-16,0 0 15,-21-21 1,0 0-16,0-1 16,0 1-16,-21 0 0,21-21 15,0 21-15,-21-1 0,21 1 16,0 0-16,0-21 0,0 21 16,0-1-16,0 1 0,0 0 0,21 0 15,0 0-15,1 21 0,-1-21 16,21 21-16,-21 0 0,0 0 0,1 0 15,20 0-15,-21 0 0,21 42 16,-20-21-16,-1 0 0,-21 0 16,0 1-16,21-1 0,-21 21 15,21 0-15,-21-20 0,0-1 16,0 0-16,0 0 0,0 0 0,0 0 16,0 1-16,0-1 0,0 0 15,-21 0-15,0-21 31,0 0-31,21-21 32,0 0-17,0 0-15,0-1 16,0 1-16,0 0 0,21 0 0,0 0 16,0-22-16,0 22 0,0-21 0,1 21 15,20 0-15,0-1 0,-21 1 16,22 0-16,-1 21 0,0-21 0,1 21 15,-22 0-15,21 21 0,22 21 16,-43-20-16,-21-1 0,21 21 16,0 0-16,-21-20 15,0-1-15,0 0 0,0 0 0,0 0 16,0 0-16,-21 1 0,0-1 0,0 0 16,0 0-1,-1-21-15,1 0 16,0 0-16,0 0 15,21-21 1,0 0-16,0 0 16,0-1-16,21 1 0,0 0 15,0 0-15,22-21 0,-22 20 16,0-20-16,21 0 0,1 21 0,-1-22 16,0 22-16,1 0 0,-22 0 15,21 21-15,1 0 0,-22 0 0,21 0 16,-21 0-16,-21 21 0,0 21 15,21-21-15,-21 1 0,0 20 16,0-21-16,0 0 0,0 22 0,0-22 16,0 0-16,-21 0 0,21 0 0,0 0 15,-21 1-15,21-1 0,-21-21 16,0 21-16,21-42 47,0 0-47,21-1 15</inkml:trace>
  <inkml:trace contextRef="#ctx0" brushRef="#br0" timeOffset="22796.75">12848 2836 0,'0'22'15,"21"-22"1,0 0-1,1 0-15,-1-22 16,0 1-16,0 21 0,0-21 16,0 0-16,1 21 0,-1-21 15,-21 0-15,0-1 0,21 22 16,-21-21-16,0 0 0,0 0 0,-21 21 16,0 0-1,-1 0-15,1 0 0,0 0 0,-21 21 16,21 0-16,-1 0 0,-20 22 0,21-22 15,0 0-15,21 21 0,0-20 16,-21-1-16,21 0 0,0 0 16,0 0-16,0 0 0,21 1 15,0-22-15,0 0 0,0 0 0,0 0 16,1 0-16,20 0 0,-21 0 16,21 0-16,-20 0 0,20 0 0,-21-22 15,21 1-15,1 0 0,-22 0 16,21 0-16</inkml:trace>
  <inkml:trace contextRef="#ctx0" brushRef="#br0" timeOffset="23254.83">13885 2307 0,'0'0'15,"-21"-21"-15,21 0 0,0 0 16,-21 0-16,0-1 15,0 44 17,21-1-32,-22 0 0,22 21 15,0 1-15,0 20 0,0-21 0,0 22 16,0-22-16,0 22 0,-21-1 0,21-20 16,-21-1-16,21 21 0,0-41 15,0 20-15,-21 0 0,21-21 16,-21 22-16,21-22 0,0 0 0,0 0 15,-21-21 1,21-21 15,0 0-31,0 0 0,0 0 0,0-1 16,0 1-16</inkml:trace>
  <inkml:trace contextRef="#ctx0" brushRef="#br0" timeOffset="23840.03">13737 2371 0,'0'0'0,"0"-21"0,0-1 16,0 1-16,0 0 15,0 0-15,0 0 16,21 21-16,0-21 0,1-1 0,20 22 16,-21 0-16,21-21 0,1 21 15,-1 0-15,0 0 0,1 0 16,-1 0-16,-21 21 0,22 1 0,-1-1 15,-21 0-15,0 0 0,-21 0 16,0 22-16,0-22 0,0 21 0,-21-21 0,-21 22 16,21-1-16,-22-21 15,1 0-15,-22 0 0,22 22 0,0-43 16,-1 21-16,1 0 0,21-21 16,0 0-16,0 0 0,-1 0 0,1 0 15,21-21 1,21 0-16,1 21 15,-1-21-15,0 21 0,0-22 0,0 22 16,22 0-16,-1-21 0,-21 21 16,21 0-16,1 0 0,-22 0 0,21 0 15,1 0-15,-1 21 0,0 1 0,-21-22 16,22 21-16,-22 0 0,21 0 16,-21 0-16,1 0 0,-1 1 15,-21 20-15,0-21 0,0 0 16,0 0-16,0 1 0,0-1 0,-21 0 15,-22 0-15,22 0 0,-21 0 0,-1-21 16,1 22-16,0-1 0,-22-21 16,22 21-16,0-21 0,-1 21 0,1-21 15,0 0-15,-1 0 0,1 0 16,0 0-16,20 0 0,-20 0 0,21 0 16,0 0-16,0 0 0,21-21 31,0 0-31,21 0 15,0 21-15,0 0 16,21-22-16,-20 1 0,20 21 0,0-21 16</inkml:trace>
  <inkml:trace contextRef="#ctx0" brushRef="#br0" timeOffset="24303.06">14499 2794 0,'0'0'0,"-21"-21"0,0 0 0,21 0 16,-21-1-16,21 1 16,0 0-16,0 0 15,0 0-15,21 0 0,0 21 16,0-22-16,0 22 0,22 0 16,-22 0-16,21 0 0,-21 0 0,22 0 15,-22 0-15,21 0 0,-21 22 0,0-1 16,22 0-16,-22 21 0,0-21 15,-21 1-15,0 20 0,21 21 16,-21-41-16,0-1 16,0 0-16,0 0 0,0 0 15,-21-21-15,21 21 0,-21 1 16,0-22-16,21-22 31,0 1-15,0 0-16,0 0 15,21 0-15,0 0 0,-21-22 16,21 22-16,0 0 0,-21 0 0,22 0 16,-1-1-16,-21 1 15,0 0-15,21 21 0,-21-21 0,21 21 0,-21-21 16,21 21 15,0 0-31,1 0 16</inkml:trace>
  <inkml:trace contextRef="#ctx0" brushRef="#br0" timeOffset="24755.4">15557 2582 0,'0'0'16,"0"-21"-16,-21 21 31,0 0-31,-21 0 15,21 21-15,-1 1 0,-20-1 0,21 0 16,-21 0-16,20 21 0,-20-20 16,21-1-16,-21 42 0,20-42 15,1 22-15,21-1 16,0-21-16,0 0 0,21 1 16,22-1-16,-22-21 0,21 0 15,-21 0-15,22 21 0,-1-21 0,0 0 16,1 0-16,-22 0 0,42-21 15,-20 21-15,-22-21 0,21-1 16,-21 1-16,1 21 0,-22-42 16,21 21-16,-21 0 0,21-22 0,-21-20 15,0 20-15,0 1 0,0 0 16,0 21-16,0-22 16,-21 22-16,0 0 0,-1 21 0,1-21 15,0 21-15,-21 0 0,21 0 16,-22 0-16,1 21 0,21 0 0,-22 0 15,22 0-15,-21 1 0,21-1 16,0 0-16,21 0 0,0 0 0,0 22 16,0-22-16,0 0 0,0 0 0,0 0 15,21-21-15,0 0 16,0 21-16,0-21 0</inkml:trace>
  <inkml:trace contextRef="#ctx0" brushRef="#br0" timeOffset="25367.6">16002 2731 0,'0'0'0,"0"-22"0,0 1 0,0 0 15,0 0-15,0 0 16,0 42 0,0 0-16,0 0 15,-21 0-15,0 1 0,21-1 16,-22 0-16,22 0 0,0 21 0,0-20 15,-21-1-15,21 0 0,0 0 16,-21 0-16,21 0 0,0 1 16,0-1-1,21-21 1,0 0-16,1 0 16,-22-21-16,21-1 0,0 22 15,0-21-15,0 0 0,0 0 0,1 0 16,-1 0-16,0-1 0,0 1 0,0 0 15,0 0-15,1 0 0,-1 0 16,-21 42 0,0 0-1,0 0-15,0 0 0,0 0 16,0 1-16,-21-1 0,21 0 16,0 0-16,0 0 0,0 0 15,0 1-15,0-1 0,21-21 16,0 21-16,0-21 15,0 0-15,0 0 0,1 0 0,-1 0 16,0 0-16,0 0 0,0 0 16,0-21-16,1 0 0,-1 21 0,0-22 15,-21 1-15,21 0 0,0-42 16,-21 20-16,0 22 0,0-21 16,0 21-16,0-22 0,0 22 15,0 0-15,0 0 0,0 0 0,-21 21 16,0 0-1,0 0-15,0 0 0,21 21 16,-22 0 0,22 0-16</inkml:trace>
  <inkml:trace contextRef="#ctx0" brushRef="#br0" timeOffset="25819.31">17060 2625 0,'0'0'16,"0"-21"-16,0-1 0,-21 22 31,0 0-31,0 0 16,0 22-16,-1-1 0,1-21 15,0 21-15,0 0 0,0-21 0,0 21 16,21 0-16,0 1 15,0-1-15,0 0 0,0 0 16,21-21 0,0 0-16,0 21 0,0-21 15,0 0-15,1 0 0,-1 21 0,0-21 16,0 22 0,0-1-16,0 0 15,-21 0-15,0 0 16,-21 0-1,0-21-15,0 0 0,0 22 16,0-22-16,-22 0 0,22 0 16,0 0-16,0 0 0,-22 0 0,22 0 15,0 0-15,0 0 0,0 0 16,0 0-16,-1 0 16,22-22-1,0 1 1,22 21-16,-22-21 0,21 21 15,21-21-15,-21 21 0,0-21 0</inkml:trace>
  <inkml:trace contextRef="#ctx0" brushRef="#br0" timeOffset="26183.13">17208 2815 0,'22'0'31,"-1"-21"-31,0 21 0,0-21 16,0 21-16,0 0 0,1-21 16,-22 0-16,21 21 15,0 0-15,-21-22 0,21 22 16,-21-21-16,-21 21 16,0 0-1,0 0-15,-1 0 0,1 0 0,0 0 16,0 21-16,0-21 0,0 22 15,-1-1-15,22 0 0,-21 0 16,21 0-16,-21 0 0,21 1 16,0-1-16,0 0 15,0 0-15,0 0 0,21-21 0,0 0 16,-21 21-16,22-21 0,-1 0 16,0 0-16,0 22 15,0-22-15,0 0 0,22 0 0,-22 0 16,0 0-16,0 0 0,0 0 15</inkml:trace>
  <inkml:trace contextRef="#ctx0" brushRef="#br0" timeOffset="26615.21">17801 2836 0,'0'-21'0,"0"42"0,0-63 15,0 21-15,0 0 0,0 0 16,0-1-1,0 1-15,21 0 0,0 21 16,1-21-16,-1 21 0,-21-21 16,21 21-16,0 0 0,0 0 0,0 0 15,1 0-15,-1 21 0,-21 0 16,21 0-16,-21 0 0,21 1 16,-21-1-16,0 0 0,0 21 0,0-21 15,0 1-15,0-1 0,0 0 16,0 21-16,0-21 0,0 1 15,-21-1-15,0 0 16,21-42 15,0 0-15,0-1-16,0 1 16,21 0-16,-21-21 0,21 21 15,0-1-15,0-20 0,22 0 16,-22 21-16,0-22 0,21 1 15,-20 21-15,-1-22 0,0 22 0,0 0 16,0 0-16,0 21 0,-21-21 16,-21 21-1,0 0-15</inkml:trace>
  <inkml:trace contextRef="#ctx0" brushRef="#br0" timeOffset="28370.98">1587 1947 0,'0'0'0,"-21"0"0,0-21 15,0 0 1,0 21 0,0 0-1,21-21-15,21 21 32,0 0-17,0 0-15,0 0 0,0 0 0,22 0 16,-22 0-16,21 0 0,-21 0 15,22 0-15,-22 0 0,21 0 0,1 0 16,-1 0-16,0 0 0,1 21 16,-1-21-16,0 0 0,22 0 15,-1 0-15,1 0 0,20 0 16,-20 0-16,21 0 0,-1 0 0,22 0 16,-21 0-16,-1 0 0,1 0 0,21 0 15,-21 0-15,20 0 0,1 0 16,0 0-16,0 0 0,21-21 0,-21 21 15,0 0-15,-1 0 0,1 0 16,0 0-16,21 0 0,0 0 0,106 0 16,-127 0-16,0 0 15,21 0-15,-22-21 0,1 21 0,0 0 16,0 0-16,0 0 0,21 0 16,-43 0-16,22 0 0,0 0 15,-21 0-15,-1 0 0,1 0 0,21 0 16,-21 0-16,20 0 0,1 0 15,-21 0-15,21 0 0,-22-21 0,22 21 16,-21 0-16,21 0 0,-22 0 16,1 0-16,21 0 0,0 0 15,0 0-15,-22-22 0,128 22 16,-127 0-16,20 0 0,-20 0 0,0 0 16,-1 0-16,213 0 15,-191 0-15,-22 0 0,22 0 16,-21-21-16,-1 21 0,107 0 15,-106 0-15,20 0 0,1 0 16,0 0-16,0 0 0,0 0 16,0-21-16,-1 21 0,-20 0 0,21 0 15,0 0-15,0 0 0,-1 0 16,1-21-16,0 21 0,0 0 0,0 0 16,0 0-16,-1 0 0,1 0 15,0 0-15,0 0 0,0 0 0,21 0 16,-21 0-16,21 0 0,0 0 0,-22 0 15,1 0-15,21 0 16,-21 0-16,21 0 0,0 0 0,0 0 16,0 0-16,-21 0 0,21 0 15,-21 0-15,0 0 0,126 0 16,-126 0-16,21 0 0,-21 0 0,21 0 16,-21 0-16,0 0 0,0 0 15,-1 0-15,1 0 0,148 0 16,-148 0-16,21 0 0,-21 0 15,0 0-15,0 0 0,-1 0 0,1 0 16,21 0-16,-21 0 0,21 0 16,-21 0-16,21 0 0,-21 0 0,0 0 15,-1 0-15,22 0 0,-21 0 16,0 0-16,21 0 0,-21 0 16,21 0-16,-21 0 0,21 0 0,-21 0 15,-1 0-15,1 0 0,0 0 16,21 0-16,-21 0 0,21 0 0,-21 0 15,0 0-15,-1 0 0,-20 0 16,21 0-16,0-21 0,0 21 0,-1 0 16,1 0-16,0 0 0,21 0 15,-21 0-15,0 0 0,-22 0 0,22 0 16,-21 0-16,21 0 0,-22 0 16,1 0-16,-21 0 0,20 0 15,-20 0-15,-22 0 0,0 0 0,1 0 16,-22 0-16,0 0 0,0 0 15,-42 0 17,0 0-32,0 0 15,-22 0-15,22 0 0,-21 0 0,21 0 16</inkml:trace>
  <inkml:trace contextRef="#ctx0" brushRef="#br0" timeOffset="29683.05">6138 3789 0,'0'0'16,"-21"0"-16,-21 0 0,21 0 0,-1 0 15,1 0-15,0 0 0,0 0 0,0 0 16,42 0 15,0 0-31,21 0 16,-20 0-16,20 0 0,0 0 15,-21 0-15,22 0 0,-1 0 16,0 0-16,1 0 0,20 0 0,-20 0 16,20 0-16,22 0 0,-22 0 15,22 0-15,0 0 0,-1 0 16,1 0-16,0 0 0,-1 0 0,1 0 16,21 0-16,0 0 0,-1 0 15,22 0-15,0 0 0,0 0 0,0 0 16,22 0-16,-22 0 0,21 0 0,0 0 15,0 0-15,0 0 0,0 0 16,1-21-16,20 21 0,0 0 0,1 0 16,-1 0-16,21 0 0,-20 0 15,-1 0-15,22 0 0,-22 0 0,21 0 16,1 0-16,-22 0 0,43 0 0,-22 0 16,1 0-16,-1 0 0,1 0 15,-1 0-15,1 0 0,-1 0 0,1 0 16,-22 0-16,1 0 0,-1 0 0,0 0 15,1 0-15,-1 0 0,0 0 16,-21 0-16,1 0 0,20 0 16,-21 0-16,0 0 0,22 0 15,-22 0-15,0 0 0,-21 0 0,21 0 16,-21 0-16,0 0 0,0 0 0,0 0 16,-21 0-16,0 0 0,0 0 15,-22 0-15,-20 0 0,-1 0 0,1 0 16,-22 0-16,0 0 0,-20 0 15,-1 0-15,0 0 0,0 0 0,-21-21 16,0-1 31,-21 22-31,21-21-16,-21 21 0,0 0 15,-1-21-15,1 0 16,21 0-16,0 0 15</inkml:trace>
  <inkml:trace contextRef="#ctx0" brushRef="#br0" timeOffset="31351.08">20468 1757 0,'-21'0'31,"21"-21"48,0 0-1,21 21-47,0 0-31,0 0 16,1 0-16,-1 0 0,0 0 15,0 0-15,21 0 0,-20 0 0,20 0 16,21 0-16,107 0 15,-107 21-15,1-21 0,20 0 16,-20 0-16,21 21 0,-1-21 16,1 0-16,0 0 0,-1 0 0,1 0 15,21 21-15,-43-21 0,22 0 16,0 0-16,-22 0 0,22 0 0,-22 21 16,1-21-16,20 0 15,-20 0-15,-1 0 0,22 0 0,-21 0 16,-1 0-16,1 0 0,-1 0 15,1 0-15,-1 0 0,-21 0 0,1 0 16,-1 0-16,0 0 0,-20 0 16,20 0-16,-21 0 0,0 0 0,0 0 15,1 0-15,-1 0 16,-21-21 15</inkml:trace>
  <inkml:trace contextRef="#ctx0" brushRef="#br0" timeOffset="31463.04">23347 1778 0</inkml:trace>
  <inkml:trace contextRef="#ctx0" brushRef="#br0" timeOffset="47067.38">2349 5122 0,'0'-21'62,"22"21"-46,-1 0-16,0-21 0,0 0 16,0 21-16,0-21 0,1 21 15,-22-21-15,21-1 16,-21 1-16,0 0 15,0 0-15,-21 21 16,-1 0-16,1 0 0,-21 0 16,21 0-16,-22 21 0,1 0 15,0 0-15,21 1 0,-22-22 16,22 21-16,-21 0 0,21 0 0,-1 0 16,22 0-16,0 1 0,0-1 15,0 0 1,0 0-16,0 0 15,22-21-15,-1 21 0,0-21 0,21 22 16,-21-1-16,22-21 0,-22 21 16,21 0-16,-21 0 0,22 0 0,-22 1 15,0-22-15,0 21 0,0 0 16,-21 21-16,0-21 0,0 1 0,0-1 16,0 21-16,-21-21 0,-21 0 15,21 22-15,-22-22 0,1 0 0,0 0 16,-1 0-16,1 1 0,0-22 15,-1 0-15,1 0 0,21 0 0,-21 0 16,20 0-16,1-22 0,-21 22 16,21-21-16,0 0 0,-1 0 15,22-21-15,-21 20 0,0 1 16,21-21-16,0 21 0,0-22 16,0 22-16,0 0 0,0 0 15,0 0-15,21 0 16,0 21-16,1-22 0,-1 22 15,0 0-15,21-21 0</inkml:trace>
  <inkml:trace contextRef="#ctx0" brushRef="#br0" timeOffset="47411.64">3048 4868 0,'0'0'0,"0"22"15,0-1 1,-21 0-16,21 0 0,-21 21 16,21-20-16,-22 20 0,22 0 15,0 1-15,-21-22 0,21 21 16,-21 0-16,21 1 0,-21 41 15,0-62-15,21 20 0,0-21 0,-21 21 16,21 1-16,-22-22 0,22 21 16,0-21-16,-21 1 0,21-1 15,21-21 17,-21-21-32,22-1 15,-1 1-15</inkml:trace>
  <inkml:trace contextRef="#ctx0" brushRef="#br0" timeOffset="47644.52">2688 5398 0,'0'0'0,"21"0"47,0 0-47,1 0 0,20 0 0,-21 0 16,0 0-16,0 0 0,22 0 0,-22-22 15,0 22-15,0 0 0,0-21 16,1 21-16,-22-21 0,21 21 16,0 0-16,0 0 0</inkml:trace>
  <inkml:trace contextRef="#ctx0" brushRef="#br0" timeOffset="47810.37">3090 5398 0,'21'0'0,"-42"0"0,64 42 0,-1-21 0,-42 0 15,0-42 1,21 21-1</inkml:trace>
  <inkml:trace contextRef="#ctx0" brushRef="#br0" timeOffset="48046.8">3387 5334 0,'21'0'16,"-42"0"-16,42-21 0,-21 0 0,0 0 15,0-1-15,0 1 16,-21 21 0,-1 0-16,-20 0 0,21 0 15,0 21-15,0-21 0,-1 22 16,1-1-16,0 0 0,0 0 0,0 0 15,0 0-15,21 1 0,0-1 16,0 0-16,0 0 0,0 0 16,0 0-16,0 1 0,0-1 0,0 0 15,0 0-15,0 0 16,21-21-16,0 0 0,0 21 0,0-21 16,22 0-16,-22 0 15,0 0-15,21-21 0,-21 0 0,22 0 16,-22 21-16</inkml:trace>
  <inkml:trace contextRef="#ctx0" brushRef="#br0" timeOffset="48411.92">3810 5228 0,'0'-21'0,"0"42"47,0 0-32,0 1-15,0-1 0,0 0 16,-21 21-16,21-21 0,0 1 0,-21 20 16,21 0-16,0 1 0,0-1 15,0 0-15,-22 22 0,22-22 16,0 22-16,-21-22 0,21 21 0,-21 1 16,21-22-16,0 22 0,0-1 15,-21 1-15,21-1 0,-21 1 0,0-1 16,21 1-16,0-22 0,-22 22 15,1-1-15,21-21 0,0 1 0,0-1 16,-21-21-16,21 0 0,0 1 0,-21-1 16,21 0-16,0-42 31,0 0-31,21-1 16,-21 1-16,0 0 0,0-21 0,21-1 15,0 1-15,-21 0 0</inkml:trace>
  <inkml:trace contextRef="#ctx0" brushRef="#br0" timeOffset="48758.81">3641 5461 0,'0'0'0,"0"-42"0,-22 21 15,22-1-15,0-20 0,0 21 0,0 0 16,0 0-16,0-1 0,0 1 15,22 0-15,-1 0 0,0-21 0,0 20 16,21 22-16,-20-21 0,20 0 0,-21 0 16,21 21-16,1 0 0,-22 0 15,21 0-15,-21 0 0,22 0 0,-22 21 16,0 0-16,0 0 0,0 1 0,-21 20 16,0-21-16,0 0 0,0 22 15,0-22-15,0 0 0,0 0 16,-21 0-16,0 0 0,0 1 0,0-1 15,0-21-15,-1 21 0,1-21 16,-21 0-16,21 0 0,0 0 0,-1 0 16,1 0-16,-21 0 0,21 0 15,0 0-15,-1 0 16,1 0-16</inkml:trace>
  <inkml:trace contextRef="#ctx0" brushRef="#br0" timeOffset="49056.39">3196 5419 0,'-21'0'15,"42"0"17,0 0-17,0 0-15,1 0 0,-1 0 16,0 0-16,21 0 0,-21-21 0</inkml:trace>
  <inkml:trace contextRef="#ctx0" brushRef="#br0" timeOffset="49223.38">4572 5271 0</inkml:trace>
  <inkml:trace contextRef="#ctx0" brushRef="#br0" timeOffset="49475.36">4614 5249 0,'0'-21'16,"0"42"-16,0-63 0,0 21 16,0 0-16,0 0 15,0-1-15,21 1 0,-21 0 16,22 0-16,-22 42 31,0 0-31,0 0 16,0 1-16,0-1 0,0 0 0,-22 0 15,1 21-15,21-20 0,0-1 16,0 0-16,0 21 0,-21-21 0,21 1 16,0-1-16,-21 0 0,21 0 0,0 0 15,0 0-15,0 1 16,-42-1-1,20-21 17</inkml:trace>
  <inkml:trace contextRef="#ctx0" brushRef="#br0" timeOffset="49650.84">4297 5546 0,'0'0'15,"-21"0"-15,-22 21 16,64-21-1,1 0 1,-1 0-16,21 0 0,-21 0 16,22 0-16,-1 0 0,0 0 0,1 0 15,20-21-15,-21 21 0,-20 0 0,20 0 16,-21 0-16,0 0 16,0 0-16,1-21 0</inkml:trace>
  <inkml:trace contextRef="#ctx0" brushRef="#br0" timeOffset="50102.89">1672 6138 0,'0'0'0,"-21"0"0,0 0 15,0 0-15,42 0 16,21 0-16,-21 0 0,43-21 16,-1 21-16,1 0 0,-1-21 15,43 21-15,0-21 0,0 21 0,42-21 16,-21 21-16,0 0 0,21 0 15,0-21-15,0 21 0,1 0 16,-1 0-16,148-22 0,-148 22 16,-21 0-16,-21-21 0,21 21 15,-21 0-15,106-21 0,-128 21 16,1 0-16,-22 0 0,-20 0 0,20 0 16,-42 0-16,22-21 15,-22 21-15,0 0 0,-21-21 31,0 0-15,0-1 0,0 1-16,21 0 0</inkml:trace>
  <inkml:trace contextRef="#ctx0" brushRef="#br0" timeOffset="50310.92">5736 5376 0,'0'-21'0,"21"21"47,-21 21-31,0 1-1</inkml:trace>
  <inkml:trace contextRef="#ctx0" brushRef="#br0" timeOffset="50471.09">5757 5757 0,'0'0'15,"-21"22"-15,0-22 0,21-22 47</inkml:trace>
  <inkml:trace contextRef="#ctx0" brushRef="#br0" timeOffset="62230.46">3492 1947 0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1:21:44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1249 0,'0'-42'15,"0"84"-15,0-106 0,0 43 16,0 0-16,0-21 0,0 21 16,-21-1-16,21 1 0,0 0 15,0 0-15,-22 21 16,22 21-1,0 21 1,0-20-16,0-1 0,0 21 16,0 0-16,0 1 0,0-1 0,0-21 15,0 22-15,0-1 0,0 0 16,0 1-16,0-1 0,0 21 0,0-20 16,0-22-16,0 21 0,0-21 15,0 22-15,0-22 0,0 0 0,0 0 16,0 0-16,-21-21 15</inkml:trace>
  <inkml:trace contextRef="#ctx0" brushRef="#br0" timeOffset="35.99">1990 1693 0,'0'-21'0,"0"0"0</inkml:trace>
  <inkml:trace contextRef="#ctx0" brushRef="#br0" timeOffset="159.78">1778 1164 0,'0'0'0,"-21"-21"0,21 0 16,-21 0-16,-1 21 16,22-21-16,-21-22 0</inkml:trace>
  <inkml:trace contextRef="#ctx0" brushRef="#br0" timeOffset="295.94">1693 931 0,'21'-21'16,"22"0"-16,-22 21 15,21-21-15,1 21 0,-1 0 0,21-21 16,1 21-16,-1 0 0,22 0 15,0 0-15,-1 21 0,22 0 0,-21 0 16,-22 0-16,22 22 0,-21-1 16,-1 0-16,1 1 0,-22-1 0,-21 22 15,-21-43-15</inkml:trace>
  <inkml:trace contextRef="#ctx0" brushRef="#br0" timeOffset="483.67">2095 2096 0,'-21'0'16,"-190"42"-1,168-21 1,1-21-16,-22 0 0,22 0 0,0 0 16,-1 0-16,22-21 0,0 21 0,21-42 15,21 20-15,-21 1 0,445-423 63</inkml:trace>
  <inkml:trace contextRef="#ctx0" brushRef="#br0" timeOffset="1137.42">2794 1249 0,'21'0'16,"0"0"-1,0 21 17,1 0-32,-1 0 15,0 1-15,0-22 16,-21 21-16,21 0 0,0-21 0,-21 21 16,22 0-16,-22 0 0,21 1 15,-21-1-15,0 21 0,0-21 0,0 22 16,0-22-16,-21 21 0,-1 0 15,-20-20-15,-64 62 0</inkml:trace>
  <inkml:trace contextRef="#ctx0" brushRef="#br0" timeOffset="1239.88">2138 2138 0,'-170'42'16,"128"-42"-16,0 0 16,21 0-16,-22 0 0,22 0 15,-21 0-15,21 0 0,21-21 0,0 0 16,-22 0-16,22-22 0,0 22 15</inkml:trace>
  <inkml:trace contextRef="#ctx0" brushRef="#br0" timeOffset="2119.03">2857 1185 0</inkml:trace>
  <inkml:trace contextRef="#ctx0" brushRef="#br0" timeOffset="2199.56">2857 1164 0,'0'21'47,"0"1"-31</inkml:trace>
  <inkml:trace contextRef="#ctx0" brushRef="#br0" timeOffset="2419.19">2984 1312 0,'22'43'15,"-1"-22"-15,-21 0 0,0 0 16,0 0-16,0 1 0,0-1 0,0 21 16,0-21-16,0 22 0,-21-22 15,-22 21-15,22 0 0,-21-20 0,-1 20 16,-20 0-16,21-21 0,-22 22 16,-21-1-16,22-21 0,-22 22 0,22-22 15,-22 0-15,22 0 16,-1 0-16,1 0 0,-22 1 0,21-22 15,22 21-15,-21-21 0,-1 0 0,22 0 16,-1 0-16,1 0 16,0 0-16,-1 0 0,22 0 0,0-21 15,21-1-15</inkml:trace>
  <inkml:trace contextRef="#ctx0" brushRef="#br0" timeOffset="2995.87">3133 1439 0,'0'0'0,"-22"0"0,1 0 15,21-21 1,0 0-1,21 21-15,-21-21 0,22 21 16,-1 0 0,0 0-16,0-21 15,21 21-15,-20 0 0,-1 0 0,0 0 16,-21 21-16,21-21 0,0 21 16,0 0-16,1 0 0,-1 1 15,-21-1-15,21 21 0,-21-21 0,0 22 16,0-22-16,0 0 0,0 0 0,0 0 15,-21 0-15,-22 22 0,43-22 16,0 0-16,-21 0 0,0-21 0,21 21 16,-21 1-16,0-22 15,0 0-15,21-22 16,0 1-16,0 0 16,0 0-16,0 0 0,0 0 15,0-1-15,0-20 0,0 21 0,21 0 16,-21-22-16,21 22 0,0 0 15</inkml:trace>
  <inkml:trace contextRef="#ctx0" brushRef="#br0" timeOffset="3067.46">3514 1355 0,'84'0'31,"-63"0"-15,1 0-16,-1 0 16</inkml:trace>
  <inkml:trace contextRef="#ctx0" brushRef="#br0" timeOffset="3415.76">4170 1651 0,'-21'0'0,"42"0"0,-42-21 15,21-21-15,42 42 16,-42-22-16,0 1 15,63 0-15,-41 21 0,-22-21 16,0 0-16,0 0 0,-22 21 16,1-22-16,21 1 0,-21 0 0,0 0 15,0 0-15,0 21 0,-22-21 0,22 21 16,0 0-16,0 0 0,-22 0 16,22 0-16,-21 0 0,0 0 0,20 21 15,-20 0-15,21 0 0,0-21 16,-22 42-16,22-20 0,0-1 15,0 21-15,21-21 0,0 22 16,-21-22-16,21 21 0,0-21 0,0 22 16,0-22-16,0 0 0,0 0 15</inkml:trace>
  <inkml:trace contextRef="#ctx0" brushRef="#br0" timeOffset="3476.74">3831 1863 0,'106'-64'31,"-85"43"-31,-21 0 0</inkml:trace>
  <inkml:trace contextRef="#ctx0" brushRef="#br0" timeOffset="3704.11">4170 1397 0,'-43'-42'15,"43"63"1,0 0 0,0 0-16,0 22 0,0-22 15,0 0-15,0 0 0,0 0 16,0 0-16,0 1 0,0-1 15,0 0-15,0 0 0,0 0 16,0 0-16,0 1 0,0-1 0,0 0 16,22-21-16,-22 21 15,21-21-15,0 0 0,0 0 16,0 0-16,0 0 0,1-21 16,-1 0-16,0 0 0</inkml:trace>
  <inkml:trace contextRef="#ctx0" brushRef="#br0" timeOffset="3823.9">4572 1376 0,'0'-21'31</inkml:trace>
  <inkml:trace contextRef="#ctx0" brushRef="#br0" timeOffset="3876.88">4593 1334 0,'0'0'0,"0"21"15,-21-21-15</inkml:trace>
  <inkml:trace contextRef="#ctx0" brushRef="#br0" timeOffset="3948.01">4487 1778 0,'0'0'0</inkml:trace>
  <inkml:trace contextRef="#ctx0" brushRef="#br0" timeOffset="4039.04">4551 1820 0,'21'-21'15,"0"21"-15,0-21 0,-21 0 16,21 0-16,1 0 16,-22-1-16,21 1 0,0-21 0,-21 0 15</inkml:trace>
  <inkml:trace contextRef="#ctx0" brushRef="#br0" timeOffset="4107.95">4953 1418 0</inkml:trace>
  <inkml:trace contextRef="#ctx0" brushRef="#br0" timeOffset="4367.95">4889 1799 0,'43'21'16,"-22"1"-16,0-22 0,0 0 16,0 0-1,1 0-15,-1 0 0,0-22 0,21 22 16,-21-21-16,-21 0 0,22 0 15,-1 0-15,0 0 0,-21-22 0,21 22 16,-21-21-16,0 21 0,0-22 0,0 22 16,0-21-16,0 21 0,0-1 15,0 1-15,0 0 0,0 0 16,-21 21 31,0-21-32</inkml:trace>
  <inkml:trace contextRef="#ctx0" brushRef="#br0" timeOffset="5515.84">4530 1355 0,'0'0'0,"-22"0"62,1 21-46,21 0 0,-21-21-16,21 21 0,0 0 15,0 1-15,-21-1 0,21 0 0,-21 0 16,21 0-16,0 22 16,-21-1-16,21-21 0,0 0 0,-22 0 15,22 1-15,0-1 0,0 21 16,0-21-16,0 0 15,22-21 1,-1 0-16</inkml:trace>
  <inkml:trace contextRef="#ctx0" brushRef="#br0" timeOffset="6276.28">3704 1376 0,'-21'0'0,"0"0"15,0 0-15,-1 0 16,-20 21-16,21-21 0,0 21 0,-22-21 15,22 21-15,0-21 0,-21 22 0,21-22 16,-22 0-16,22 21 0,0-21 16</inkml:trace>
  <inkml:trace contextRef="#ctx0" brushRef="#br0" timeOffset="7348.98">5736 1461 0,'-21'0'79,"0"0"-79,0 0 15</inkml:trace>
  <inkml:trace contextRef="#ctx0" brushRef="#br0" timeOffset="8315.17">3958 1461 0,'0'-22'31,"-21"22"1,0 0-32,0 0 15,-1 0-15,1 0 0,0 22 16,0-22-16,0 21 0,0-21 16,21 21-16,-22 0 0,1 0 15,0 0-15,21 1 0,0-1 0,0 0 16,0 21-16,0-21 0,0 22 0,0-22 15,0 0-15,0 0 0,0 0 0,0 1 16,0-1-16,0 0 0,0 0 16,21-21-16,0 0 0,1 0 15,-1 0-15,21 0 0,-21 0 0,22 0 16,-1 0-16,0-21 0,1 0 0</inkml:trace>
  <inkml:trace contextRef="#ctx0" brushRef="#br0" timeOffset="9135.51">4254 1439 0,'-21'0'16,"0"0"-1,21 22-15,-21-22 0,-21 21 16,20 0-16</inkml:trace>
  <inkml:trace contextRef="#ctx0" brushRef="#br0" timeOffset="9715.66">2201 1609 0,'0'0'0,"-21"0"0,0 0 0,21-21 15,-21 21 1,42 0-1,0 0 1,0 0-16,22 21 0,-1-21 0,21 0 16,1 0-16,21 0 0,-1 0 15,1 0-15,21 0 0,0 0 16,21 0-16,0 0 0,21 0 0,-21-21 16,21 21-16,0 0 0,0-22 15,0 22-15,1 0 0,-22 0 0,0-21 16,0 21-16,0 0 0,-43 0 15,22 0-15,-42 0 0,20 0 0,-41 0 16,20 0-16,-42 0 0,22 0 16,-22 0-16,0 0 0,-42 0 47,0 0-32,-1 0-15</inkml:trace>
  <inkml:trace contextRef="#ctx0" brushRef="#br0" timeOffset="10780.1">2921 2900 0,'0'0'15,"0"-21"1,-21 21 0,0 0-1,-1 0-15,22 21 0,-21 0 16,0 21-16,0-20 0,0 20 0,21 0 16,-21 1-16,-1 20 0,1-21 0,0 22 15,-21-1-15,21 1 0,-22-1 16,1 1-16,0-1 0,-1-20 0,1 20 15,0-20-15,-1-1 0,22-21 0,-21 21 16,21-20-16,-1 20 0,1-21 0,21 0 16,-21-21-1,21-21 1,0 0-16,0 0 16,0 0-16,0-1 0,0-20 0,0 21 15,0-21-15,0-1 0,21 1 16,-21 0-16,21 20 0,-21-20 0,22 0 15,-22 21-15,0-1 16,0 1-16,21 21 16,-21 21-1,21 1-15,-21-1 0,21 21 0,0 0 16,0-20-16,-21 20 0,22 0 16,-1-21-16,0 22 0,21-22 0,-21 0 15,1 0-15,-1 0 0,21 1 16,-21-22-16,22 0 0,-1 0 0,0 0 15,-21 0-15,22 0 0,-1 0 0,0 0 16,1-22-16,-1 1 0,0 0 16,1-21-16,-22 21 0,21-22 0,1 1 15,-1 0-15,-21-1 16,0 1-16,0-22 0,-21 22 0,0-21 16,0-1-16,0 22 0,-21-1 0,0-20 15,-21 21-15,-1 20 0,22-20 16,-21 21-16,0-21 0,-1 20 0,-20 22 15,20-21-15,1 21 0,0 0 0,-22 0 16,22 0-16,0 43 0,-1-22 16,1 21-16,21-21 0,21 22 0,0 20 15,0-21-15,0 22 16,0-22-16,0 1 0,0 20 0,21-21 0,21 1 16,-21-22-16,22 21 15,-22-21-15,21 1 0,1-1 0,-1-21 16,-21 0-16,21 21 0,1-21 0,-22 0 15,21 0-15,22-42 16,-22 42-16,0-22 0,-20 22 0,-1-21 16,0 0-16,0 0 0</inkml:trace>
  <inkml:trace contextRef="#ctx0" brushRef="#br0" timeOffset="11235.39">3260 3556 0,'-22'0'16,"1"0"-16,0 0 15,21-21 1,0 0-16,0 0 16,0-1-16,21 1 0,0 0 0,1 21 15,20-21-15,-21 0 0,0 21 16,22 0-16,-1 0 0,-21 0 0,21 0 15,-20 0-15,20 0 0,0 21 16,-21 0-16,22 0 0,-22 0 0,0 1 16,0 20-16,0-21 0,-21 0 15,0 22-15,0-22 0,0 0 16,0 21-16,0-21 0,-21 1 0,0-1 16,0-21-16,0 21 0,0 0 15,-1-21-15,1 0 16,21-21-1,0 0-15,0 0 16,0-1-16,0 1 0,21 0 0,1-21 16,-22 21-16,21-1 0,0-20 15,-21 21-15,21 0 0,0-22 16,0 22-16,1 0 0,-1 0 0,0 21 0,0-21 16,0 21-16,0 0 15,1 0-15,-1 0 16,0 0-16</inkml:trace>
  <inkml:trace contextRef="#ctx0" brushRef="#br0" timeOffset="11787.96">4445 3620 0,'0'0'0,"21"0"0,-21-22 0,0 1 15,21 0-15,-21 0 0,0 0 16,0 0-16,0-1 0,0 1 16,-21 0-16,21 0 0,-21 0 0,0 0 15,0-1-15,-22 1 0,22 21 0,0 0 16,-21 0-16,20 0 0,1 0 16,-21 0-16,21 21 0,0 1 0,-22-1 15,22 0-15,0 21 0,-21 1 0,20 20 16,1-21-16,21-20 0,-21 41 15,21-21-15,0-20 0,0-1 16,0 0-16,0 0 0,0 0 16,0 0-16,21-21 0,0 0 0,1 0 15,-1 0-15,0 0 0,0 0 16,0 0-16,0 0 0,22-21 16,-22 0-16,0 0 0,0 0 15,0 0-15,1-1 0,20 1 0,-21 0 16,-21-21-16,21 21 0,0-22 15,1 22-15,-22-21 0,0 21 0,0-1 16,0 1-16,0 0 0,0 42 31,0 0-31,0 22 16,-22-22-16,22 0 0,0 0 16,-21 0-16,0 22 0,21-22 15,0 0-15,0 0 0,0 0 0,0 1 16,0-1-16,21 0 0,0-21 15,1 0-15,-1 0 0,0 0 16,0 0-16,0 0 0,0 0 16,1 0-16,20-21 0,-21 0 0,0-1 15</inkml:trace>
  <inkml:trace contextRef="#ctx0" brushRef="#br0" timeOffset="12319.95">4889 3429 0,'-21'21'47,"0"-21"-47,21 21 0,-21 22 0,21-22 16,0 0-16,-21 0 0,21 0 15,-21 1-15,21-1 0,0 0 0,0 0 16,0 0-16,0 0 0,0 1 16,0-1-16,21-21 31,0 0-31,0-21 0,0-1 15,0 1-15,1 0 16,-1 0-16,-21 0 0,21 0 0,0-1 16,0 1-16,0 21 0,-21-21 0,22 0 15,-1 21-15,-21-21 16,0 42 0,0 0-16,0 0 0,0 0 15,21 1-15,-21-1 0,0 0 16,0 0-16,0 21 0,0-20 0,21-1 15,0 0-15,0-21 16,1 0-16,-1 0 0,0 0 0,0 0 16,0 0-16,0 0 0,1 0 0,20 0 15,-21-21-15,0 21 0,0-21 16,1-1-16,-1 1 0,0 0 16,0-21-16,0 21 0,-21-1 0,0-20 15,0 21-15,0-21 0,-21 20 0,21-20 16,0 21-16,-21-21 0,0 20 0,0 22 15,21-21-15,-22 0 0,1 21 16,0 0-16,-21-21 0,42 42 31,21-21 1</inkml:trace>
  <inkml:trace contextRef="#ctx0" brushRef="#br0" timeOffset="12819.87">6054 2858 0,'-43'42'0,"43"-21"16,-21-21-16,0 0 0,0 0 16,21 21-16,-21-21 0,-1 21 15,1 1-15,21 20 0,-21 0 0,0 1 16,0-1-16,0 0 0,21 1 15,-22 20-15,22-21 0,-21 22 0,21-22 16,0 1-16,-21-1 0,21 0 0,-21 1 16,21-22-16,0 21 0,0-21 15,0 0-15,0 1 0,0-1 16,-21-42 15,0-1-31,21 1 0,0 0 16,21 0-16,0 0 0,0 0 15,0-1-15,0-20 0,1 21 0,20-21 16,-21 20-16,21-20 0,-20 21 16,20 0-16,21-22 15,-41 43-15,20 0 0,-21 0 0,0 0 16,0 0-16,1 22 0,-22-1 16,0 0-16,0 0 0,0 0 0,0 22 15,0-22-15,0 0 0,-22 21 0,1-21 16,0 1-16,0-1 0,-21 0 0,20 0 15,22 0-15,-42-21 0,0 21 16,-1 1-16,1-22 0,21 21 0,0-21 16,-22 0-16,43-21 31,22 21-31,-1-22 0,0 1 16</inkml:trace>
  <inkml:trace contextRef="#ctx0" brushRef="#br0" timeOffset="13280.91">6477 3387 0,'0'0'0,"21"-21"0,21-64 31,-42 64-31,-21 21 0,0 0 16,0 0-16,0 0 0,0 0 15,-22 21-15,22 0 0,0 0 0,0 0 16,0 22-16,-1-22 0,1 21 0,0-21 15,0 22-15,21-22 0,0 21 0,-21-21 16,21 1-16,0-1 0,0 0 16,0 0-16,0 0 0,0 0 15,21-21-15,0 0 16,0 0-16,0 0 0,1 0 16,-1 0-16,0-21 0,0 0 15,0 0-15,0 0 0,1 0 0,-1-22 16,-21 22-16,21-21 0,-21-22 15,0 22-15,21 21 0,0 0 16,-21-1-16,0 44 16,0-1-1,0 0-15,0 0 0,-21 21 16,21-20-16,-21-1 0,21 0 16,0 0-16,-21 21 0,21-20 0,0-1 15,0 21-15,0-21 0,21 0 16,0-21-16,0 0 15,0 0-15,1 0 0,-1 0 0,21 0 16,-21 0-16,0-21 0,1 21 16,20-21-16,-21 0 0</inkml:trace>
  <inkml:trace contextRef="#ctx0" brushRef="#br0" timeOffset="13408.95">7091 3239 0,'0'0'0,"0"-22"0,0 1 0,-21 21 31,-1 0-31,1 21 16,21 1-16,-21 20 0,0-21 0,0 0 16,0 22-16,21-22 0</inkml:trace>
  <inkml:trace contextRef="#ctx0" brushRef="#br0" timeOffset="13441.36">6858 3662 0</inkml:trace>
  <inkml:trace contextRef="#ctx0" brushRef="#br0" timeOffset="13511.96">6943 3725 0,'84'-21'16,"-63"21"-16,22-21 15,-1 0-15,-21 0 0,0 0 0,1-1 16,-22 1-16</inkml:trace>
  <inkml:trace contextRef="#ctx0" brushRef="#br0" timeOffset="13800.89">7493 2985 0,'0'0'0,"-21"21"31,0 0-31,21 0 0,-22 0 15,1 22-15,0-1 0,21 0 16,0 1-16,-21-1 0,21 0 0,-21 1 16,21-1-16,0 0 0,-21 1 15,-1-22-15,22 21 0,-21-21 0,0 0 16,21 1-16,0-1 0,0 0 16,0-42 15,0 0-31,0-1 0,0 1 15,21-21-15,0 21 0,1 0 16,-1-22-16,0 22 0,0-21 0,0 21 16,22-22-16,-43 22 0</inkml:trace>
  <inkml:trace contextRef="#ctx0" brushRef="#br0" timeOffset="14048.68">7810 3281 0,'0'0'15,"-21"0"-15,0 21 0,0 0 0,0-21 16,0 21-16,-22-21 0,22 22 0,-21-22 15,21 21-15,-22-21 0,22 21 16,-21-21-16,21 21 0,-1-21 0,1 21 16,21 0-16,-21-21 15,21 22-15,0-1 0,0 0 16,0 0-16,0 0 16,21 0-16,0-21 0,1 22 15,-1-1-15,0-21 16,-21 21-16,21-21 15,-42-21 32</inkml:trace>
  <inkml:trace contextRef="#ctx0" brushRef="#br0" timeOffset="14396.47">7112 3217 0,'-21'-21'16,"0"21"0,-1 0-16,22 21 0,-21 1 15,0-1-15,21 0 0,-21 0 0,0 21 16,0-20-16,21-1 0,-22 21 16,22-21-16,-21 22 0,21-22 15,-21 0-15,21 0 0,0 0 0,0 0 16,0 1-16,21-1 15,0-21-15,1 0 0,-1 0 0,0 0 16,0 0-16,21 0 0,-20 0 0,-1 0 16</inkml:trace>
  <inkml:trace contextRef="#ctx0" brushRef="#br0" timeOffset="15127.06">7387 3175 0,'0'-21'16,"21"21"-1,0 0 1,1 0-16,-1 0 15,-21-21-15,21 21 0,0 0 0,0 0 16,0 0-16,1 0 0,-1 0 16,0 0-16,0 0 0,0 21 15,-21 0-15,0 0 16,0 0-16,0 1 0,0-1 0,0 0 16,-21 0-16,-21-21 0,21 21 0,-22 0 15,22 1-15,-42 20 0,41-42 16,1 21-16,0-21 0,0 0 0,21 21 15</inkml:trace>
  <inkml:trace contextRef="#ctx0" brushRef="#br0" timeOffset="15608.16">9292 3154 0,'0'0'0,"0"-21"0,0 0 16,-21 21 0,0 0-16,0 0 15,-1 0-15,1 0 16,0 0-16,0 0 0,0 21 0,0 0 15,-1 0-15,1 0 0,-21 22 0,21-22 16,-22 21-16,1 0 0,0-20 16,21-1-16,-22 21 0,22 0 15,21-20-15,0 20 0,0-21 0,0 0 16,0 0-16,0 1 0,0-1 0,21 0 16,22-21-16,-22 0 0,0 0 15,0 0-15,0 0 0,0 0 16,1 0-16</inkml:trace>
  <inkml:trace contextRef="#ctx0" brushRef="#br0" timeOffset="15879.43">9207 3514 0,'43'-148'32,"-43"105"-32,0 1 0,0 21 15,0-22-15,0 1 0,0 21 16,-21 0-16,-1-22 0,1 43 16,0-21-16,0 0 0,0 21 0,0 0 15,-1 0-15,1 0 0,0 0 0,0 0 16,0 21-16,21 0 15,21-21 1,0 22-16,0-22 0,22 0 16,-22 0-16,0 0 0,21 0 0,-21 0 15,22 0-15,-22 0 0,21 0 0,1 0 16,-22-22-16,21 22 0,0-21 16,43 0-16,-43 21 0,-20-21 15,20 21-15,-21-21 0,0 0 0,0 21 16,-21-22-16,0 1 0,0 0 15</inkml:trace>
  <inkml:trace contextRef="#ctx0" brushRef="#br0" timeOffset="16171.24">9567 2921 0,'0'0'0,"-21"21"15,0 0-15,21 1 16,-21-1-16,21 0 0,0 21 0,-21 1 16,-1-1-16,22 0 0,-21 1 0,21-1 15,0 21-15,-21-20 0,0 20 0,21-20 16,-21 20-16,21-21 0,0 22 0,0-1 15,-21-20-15,21 20 16,0 1-16,0-1 0,0 1 0,0 20 0,-22-20 16,22 21-16,0-22 0,0 1 15,0 20-15,0-20 0,-21-1 0,0 1 16,21-1-16,-21 22 0,0-22 16,21-20-16,-21 20 0,-1 1 0,1-22 15,0 0-15,0-20 0,0 20 0,-22-21 16,22 0-16,0 0 0,0-21 15,0 0-15,0 0 0,-1 0 0,1-21 16,0 0-16,0-21 0,0-1 0,0 1 16,-1 0-16,1-22 0,0 1 15,-21-1-15</inkml:trace>
  <inkml:trace contextRef="#ctx0" brushRef="#br0" timeOffset="16286.89">8763 4149 0,'0'0'0,"21"-21"0,21-22 0,1 1 0,-1 0 15,0-1-15,1-20 0,20 20 0,-20 1 16,-1 0-16,0-1 0,1 1 15,-1 0-15,0 21 0,1-1 0,-1 1 16,0 0-16,-21 0 0,1 0 0,-1 21 16,0 0-16,-21-21 0</inkml:trace>
  <inkml:trace contextRef="#ctx0" brushRef="#br0" timeOffset="17196.96">11409 3175 0,'0'0'0,"0"-21"0,21 21 0,-21-21 15,21 0-15,-21-1 0,0 1 16,0 0-1,-21 21 1,0 0-16,0 0 0,-1 0 16,-20 0-16,21 0 15,0 21-15,-22 0 0,22 1 0,-21 20 16,0 0-16,20 1 0,-20-1 0,21 0 16,0 22-16,0-22 0,-1 0 15,1 1-15,21-1 0,0 0 0,0-20 16,0 20-16,0-21 0,21 0 15,1 0-15,-1 1 0,0-1 0,0-21 16,21 0-16,-20 0 0,20 0 0,0 0 16,-21 0-16,22 0 0,-1 0 15,0 0-15,1-21 0,-22-1 16,21 1-16,1 0 0,-22 0 0,21-21 16,0 20-16</inkml:trace>
  <inkml:trace contextRef="#ctx0" brushRef="#br0" timeOffset="17647.43">12171 3175 0,'21'-21'0,"0"21"0,-21-21 16,0 0-16,0-1 16,-21 22-1,0 0 1,0 0-16,-1 0 0,1 0 15,0 0-15,-21 0 0,21 0 0,-1 22 16,-20-22-16,21 21 0,0-21 16,-22 21-16,22 0 0,21 0 0,-21 0 15,0 1-15,21-1 0,0 0 16,0 0-16,0 0 0,0 0 16,21 1-16,0-1 0,0-21 0,1 21 15,-1 0-15,0 0 0,21 0 16,-21-21-16,1 22 0,20-1 0,-21 0 15,0-21-15,-21 21 0,21-21 0,1 21 16,-22 0-16,0 1 16,0-1-1,-22-21-15,-20 0 0,21 0 16,-21 0-16,20 0 0,-20 0 16,21 0-16,-21 0 0,-1 0 0,22 0 15,0 0-15,-21 0 0,20 0 0,1 0 16,21-21-1,0-1-15,0 1 16,21 0 0</inkml:trace>
  <inkml:trace contextRef="#ctx0" brushRef="#br0" timeOffset="18079.91">12954 3175 0,'21'-21'0,"-42"42"0,21-63 16,-21 21-1,0 21-15,-1 0 0,-20 0 0,21 0 16,-21 0-16,20 0 0,1 0 16,0 0-16,0 0 0,0 0 0,0 0 15,-1 21-15,1 0 0,21 0 0,-21 0 16,0 22-16,21-22 15,0 0-15,0 0 0,0 0 16,0 0-16,0 1 0,0-1 0,21 0 16,0-21-16,0 21 0,1-21 0,-1 21 15,0-21-15,0 0 0,21 0 16,1 43-16,-22-43 0,0 0 0,21 21 16,-20-21-16,-1 21 0,21 0 15,-42 0-15,-21-21 16,-21 21-16,20-21 0,-20 0 15,0 0-15,-43 22 16,43-22-16,-1 21 0,1-21 0,21 0 0,-21 0 16,20 21-16,-20-21 0,21 0 15,0 0-15,0 0 0,-1 0 0,1 0 16,21-21 0,0 0-16,0-1 0</inkml:trace>
  <inkml:trace contextRef="#ctx0" brushRef="#br0" timeOffset="18792.91">14372 3133 0,'-21'42'16,"42"-42"0,0-21-16,0 21 0,-21-21 15,22 21-15,-1-21 0,0-1 16,0 22-16,21-21 0,-20 21 0,-1-21 16,0 0-16,21 21 0,-21-21 15,-21 0-15,22-1 0,-22 1 16,-22 0-1,1 21-15,0 0 0,-21 0 0,-1 0 16,22 0-16,-21 0 0,0 0 0,-1 0 16,1 21-16,0-21 0,20 21 15,-20 1-15,21-1 0,0-21 16,21 21-16,0 0 0,0 0 0,0 0 16,21 1-16,0-1 0,0 0 15,0 0-15,22 0 0,-22 0 16,21 1-16,-21-1 0,22 21 0,-1-21 15,-21 0-15,0 22 0,1-22 0,-1 0 16,0 21-16,-21-20 0,0-1 16,0 0-16,0 21 15,-21-21-15,0 1 0,-1-22 0,-20 21 16,0-21-16,-1 0 0,-20 21 0,-1-21 16,1 0-16,42 0 0,-64 0 15,64 0-15,0 0 0,-43 0 0,22 0 16,21-21-16,-22 21 0,22-21 0,21-1 15,0 1-15,0 0 16,0 0-16,0 0 0,21 0 0,22-22 16,-22 22-16,21 0 0,1-21 0,-1 20 15,0 1-15</inkml:trace>
  <inkml:trace contextRef="#ctx0" brushRef="#br0" timeOffset="19187.9">14732 3429 0,'0'0'0,"0"21"0,0 0 15,0 1-15,21-22 16,0 0 0,0 0-16,1 0 0,-1 0 15,0-22-15,0 22 0,0-21 16,0 0-16,22 0 0,-1 0 0,0 21 15,-42-21-15,0-1 0,-21 1 16,0 0-16,0 0 0,21 0 0,-21 21 16,0 0-16,-1 0 15,1 0-15,-21 0 0,21 21 0,0 0 16,-1 0-16,-20 0 0,21 22 0,0-22 16,-43 42-16,43-20 0,21-1 15,0-21-15,0 0 0,0 1 0,0-1 16,0 0-16,0 0 0,0 0 0,21-21 15,0 21-15,1-21 0,-1 0 16,0 0-16,0 0 0,0 0 16,0 0-16,1 0 0,20 0 0,-21 0 15,21-21-15,-20 0 0,20 21 16,0-21-16,-21-21 0,22 20 0</inkml:trace>
  <inkml:trace contextRef="#ctx0" brushRef="#br0" timeOffset="19487.66">15621 2773 0,'0'0'0,"0"-21"0,21-22 31,-21 65-31,0-1 0,-21 0 16,0 21-16,21 1 0,-21-1 0,-1 0 15,1 1-15,0-1 0,0 21 16,21-20-16,-21-1 0,0 22 0,-1-1 15,1-21-15,0 22 0,0-22 0,0 1 16,21-1-16,0 0 0,-21-21 16,21 22-16,-22-22 0,22 21 15,0-21-15,0 1 0,0-1 16,22-42 15,-1-1-31,0 1 16,0 0-16,0 0 0</inkml:trace>
  <inkml:trace contextRef="#ctx0" brushRef="#br0" timeOffset="19835.82">15748 3493 0,'0'0'0,"0"21"31,21-21-16,0 0-15,0-21 0,1-1 16,-1 1-16,-21 0 0,21 0 16,-21 0-16,0 0 15,0-1-15,0 1 0,0 0 16,0 0-16,-21 21 16,0-21-16,-22 21 0,22 0 0,0 21 15,0 0-15,0 0 0,-1 0 0,-20 1 16,21-1-16,0 21 0,21-21 0,-21 0 15,21 22-15,-22-22 0,22 0 0,0 0 16,0 0-16,0 1 0,0-1 0,0 0 16,0 0-16,22-21 0,-1 21 15,21-21-15,-21 21 0,0-21 16,1 0-16,20 0 0,-21 0 0,21 0 16,43 0-16,-43-21 0,1 21 15</inkml:trace>
  <inkml:trace contextRef="#ctx0" brushRef="#br0" timeOffset="20108.91">16573 3323 0,'0'0'0,"0"-21"0,-21 0 31,0 21-31,0 0 0,0 0 0,-22 21 16,22 0-16,-21 0 0,0 1 15,20-1-15,-20 0 0,21 21 0,-21-21 16,20 22-16,1-22 0,0 0 0,-21 21 15,21-20-15,21-1 0,0 0 16,0 0-16,21 0 0,0 0 0,0-21 16,0 22-16,0-22 0,22 21 15,-22-21-15,21 0 0,-21 0 16,22 0-16,-1 0 0,0 0 0,22 0 16,21-21-16,-43-1 0,0 1 15,1 0-15,-1-21 0,0-1 16,1 22-16,20-21 0</inkml:trace>
  <inkml:trace contextRef="#ctx0" brushRef="#br0" timeOffset="20359.93">17166 3027 0,'0'0'0,"0"-21"0,0 0 15,-21-22-15,63 22 0,-21 21 0,-42-21 16,0 21 0,0 0-16,0 0 0,0 21 15,-1 0-15,1 0 0,0 22 0,0-22 16,0 21-16,0 1 0,21-1 0,-22 0 15,1 1-15,0 20 0,21-21 0,-21 1 16,21 20-16,0-20 0,0-1 16,-21-21-16,21 21 0,0-20 0,0 20 15,0-21-15,0 0 0,0 0 0,0 1 16,0-1 0,21-21-16,0 0 15,0 0-15,-21-21 0,21-1 0,-21-20 16,22 21-16</inkml:trace>
  <inkml:trace contextRef="#ctx0" brushRef="#br0" timeOffset="20867.31">16870 3408 0,'-21'0'0,"42"0"0,-64 0 16,65-21-1,-1 21-15,0 0 0,0 0 16,21 0-16,-20-21 0,20 21 15,0-22-15,22 22 0,-22 0 0,0-21 16,22 21-16,-22 0 0,1 0 16,-1 0-16,0 0 0,1-21 15,-22 21-15,0 0 0,-21 21 32,-21 0-32,0 1 0,-22-1 0,22 0 15,-21 0-15,21 0 0,-22 0 0,22 1 16,0-1-16,0 0 0,0 0 0,21 0 15,-22 0-15,22 1 0,0-1 16,0 0-16,0 0 0,22 0 16,20-21-16,-21 21 0,0-21 15,22 0-15,-22 0 0,21 0 0,0 0 16,-20 0-16,20 0 0,-21 0 16,21-21-16,-20 0 0,-1 0 15,0 0-15,0 0 0,0-1 0,0-20 16,-21 21-16,0-21 0,0-1 15,0 22-15,0 0 0,0-21 0,-42-1 16,21 22-16,0 21 0,0 0 16,-22-21-16,22 21 0,0 0 15,0 0-15,21 21 16,-21-21-16,21 21 0,0 0 16,21 1-16,0-22 15,0 0-15,0 0 0,0 0 16,1 0-16,20 0 0,-21 0 15,0 0-15</inkml:trace>
  <inkml:trace contextRef="#ctx0" brushRef="#br0" timeOffset="21267.76">17928 3387 0,'21'0'16,"-21"-21"-16,0-1 15,0 1-15,21 21 0,1-21 0,-1 0 16,0 0-16,21 0 15,-21-1-15,22 22 0,-22 0 0,21 0 16,-21-21-16,22 21 0,-1 0 0,0 0 16,1 0-16,-1 21 0,-21-21 15,0 22-15,22-1 0,-22 0 16,-21 21-16,0-21 0,0 22 0,0-22 16,0 21-16,0-21 0,-21 1 0,21 20 15,-21-21-15,-1 0 0,1 0 16,0 1-16,0-1 0,0 0 15,0-21-15,-1 0 0,1 0 0,0 0 16,21-21 0,0 0-16,0-1 15,0 1-15,21 0 0,0 0 0,1 0 16,-1-22-16,21 22 16,-21-21-16,22 0 0,-1 20 0,0-20 15,1 0-15,-22 42 0,21-21 0,0-1 16,-20 1-16,-1 21 0,21-21 15,-21 0-15,0 21 0,-21-21 16,22 21-16</inkml:trace>
  <inkml:trace contextRef="#ctx0" brushRef="#br0" timeOffset="22467.94">2688 4255 0,'0'0'0,"-42"0"0,-85 21 16,106 0-16,-1-21 15,1 0-15,0 0 16,42 0 15,0 0-31,1 0 0,20 0 16,-21 0-16,21 0 0,1 0 16,-22 0-16,21 0 0,1 0 0,20 0 15,-21 0-15,1 0 0,-1 0 16,22 0-16,-22 0 0,21 0 0,1 0 15,-1 0-15,22-21 0,-21 21 0,20 0 16,1 0-16,0 0 0,-1 0 16,22-21-16,-21 21 0,21 0 0,-1 0 15,22 0-15,0-22 0,0 22 16,0 0-16,0 0 0,0 0 16,22-21-16,-22 21 0,21-21 0,-21 21 15,21 0-15,0 0 0,0-21 0,0 21 16,1 0-16,-1-21 0,21 21 0,-21 0 15,0 0-15,22-21 0,-22 21 16,21-22-16,1 22 0,-1 0 0,0-21 16,1 21-16,168-21 15,-168 21-15,-1 0 0,0 0 0,1 0 16,20 0-16,-21 0 0,22 0 0,-1 0 16,1 0-16,-22 0 0,43 0 0,-22-21 15,-20 21-15,20 0 0,-20 0 0,41 0 16,-20 0-16,-1 0 0,22 0 0,0 0 15,-22 0-15,22 0 0,21 0 16,-22 0-16,1 0 0,0 0 0,-1 0 16,1 0-16,0 0 0,-1 0 0,1 0 15,-22 0-15,22 0 0,-21 0 16,-1 0-16,1 0 0,-22 0 0,21 0 16,1 0-16,-22 0 0,22 0 0,-22 0 15,0 0-15,-20 0 0,20 21 0,-21-21 16,-21 0-16,21 0 0,-21 0 15,-21-21-15,0 21 0,-21 0 16,-1 0-16,-20 0 0,20 0 0,-41-21 16,-1 21-16,0 0 0,-20 0 0,-1 0 15,0 0-15,-42 0 32,0 0-32,-22 0 0,1 0 15,0 0-15,-22 0 0</inkml:trace>
  <inkml:trace contextRef="#ctx0" brushRef="#br0" timeOffset="23275.49">1566 6308 0,'0'0'0,"-63"0"15,42 0 1,-1 0-16,44 0 31,20 21-15,-21-21-16,21 0 0,1 21 15,20-21-15,1 0 0,-22 0 0,22 0 16,20 0-16,-20 0 16,20 0-16,1 0 0,0 0 0,-1 0 15,1 0-15,0-21 0,-22 21 16,22 0-16,-22 0 0,-20 0 0,-1-21 15,0 21-15,-20 0 0,-1 0 16,0 0-16,-21-21 0</inkml:trace>
  <inkml:trace contextRef="#ctx0" brushRef="#br0" timeOffset="23607.93">2625 6117 0,'0'0'0,"-22"-21"15,1 21-15,-42 0 16,84 0 0,0 0-1,0 0-15,0 0 0,1 0 16,20 0-16,-21 21 0,21-21 0,-20 0 16,20 0-16,-21 21 0,21-21 15,-20 0-15,20 0 0,-21 22 0,0-22 16,-21 21-16,43 0 0,-43 0 15,0 0-15,-22 22 16,1-22-16,0 0 0,-21 0 0,-1 21 16,1-20-16,21 20 0,-43-21 15,22 0-15,-21 22 0,-1-22 16,1 0-16,-1 0 0,22 0 0,-1 0 16,-20 22-16,42-22 15,0-21-15,21 21 0</inkml:trace>
  <inkml:trace contextRef="#ctx0" brushRef="#br0" timeOffset="24263.68">4191 5969 0,'0'0'0,"0"21"0,85 0 31,-64-21-31,0 0 0,0 0 16,0 0-16,0 0 0,1 0 0,-1-21 16,0 0-16,21 21 0,-21-21 15,1 0-15,-1 0 0,21-22 16,-42 22-16,0 0 0,0-21 15,0 20-15,0 1 16,-21 21 0,0 0-16,0 0 15,21 21-15,-22 1 0,22-1 16,0 42-16,0-20 0,0-1 16,0-21-16,0 21 0,0 1 15,0-1-15,0 0 0,0 1 0,0-1 16,0 0-16,0 1 0,-21-22 0,21 21 15,-21-21-15,0 22 0,21-22 16,-21 0-16,0 0 0,-1-21 0,22 21 16,-21-21-16,-21 0 0,21 0 15,0 0-15,-1 0 0,1 0 0,0 0 16,0 0-16,0-21 0,0 0 16,-1 0-16,22 0 0,-21 0 15,0-1-15,21 1 0,0 0 16,0 0-16,0 0 0,0 0 0,0-1 15,0 1-15,21 0 16,0 0-16,1 0 0</inkml:trace>
  <inkml:trace contextRef="#ctx0" brushRef="#br0" timeOffset="24551.9">4932 5779 0,'0'0'0,"0"-22"15,0 1-15,0 0 16,0 42 0,0 0-1,0 22-15,0-22 0,0 0 16,0 21-16,0 1 0,0-1 16,0-21-16,-21 22 0,21-1 0,-22 0 15,22 1-15,-21-22 0,21 21 16,-21 0-16,21-20 0,-21 20 0,21-21 15,0 0-15,0 22 0,0-22 16,0 0-16,21-21 31,0 0-31,-21-21 0,21 0 16</inkml:trace>
  <inkml:trace contextRef="#ctx0" brushRef="#br0" timeOffset="24787.68">4614 6160 0,'-21'0'0,"42"0"0,-63 0 15,42-22-15,42 22 32,1 0-32,-22-21 0,0 21 15,42 0-15,-20 0 16,-22 0-16,21 0 0,1 0 0,-22 0 15,0 0-15,21 0 0,-21 0 16,1 0-16,-1 0 16</inkml:trace>
  <inkml:trace contextRef="#ctx0" brushRef="#br0" timeOffset="25599.9">6562 6181 0,'0'0'0,"21"0"0,0 0 16,-21-21-16,21 21 0,-21-22 15,0 1-15,0 0 0,0 0 16,-21 0-16,0 0 0,0-1 16,-1 1-16,1 0 0,-21 0 15,21 0-15,0 0 0,-1 21 16,-20 0-16,21 0 0,0 0 0,0 0 16,-22 0-16,22 0 0,0 0 0,0 21 15,0 0-15,-1 0 0,1 0 0,0 0 16,0 1-16,0 20 0,-22 21 15,43-41-15,-21 20 0,21 0 16,-21-21-16,21 22 0,0-22 0,0 42 16,0-20-16,21-22 0,0 0 15,1-21-15,-1 21 0,0-21 16,0 0-16,0 0 0,0 0 0,22 0 16,-22 0-16,21 0 0,-21-21 0,1 0 15,-1 0-15,21 0 0,-21-1 16,22-20-16,-22 21 0,21-21 15,0 20-15,-20-20 0,-1 0 0,21-1 16,-21 1-16,0 0 0,1-22 0,-1 22 16,0-22-16,0 22 0,-21-21 15,21 20-15,-21-20 0,0 42 0,0-22 16,0 1-16,0 21 0,0 0 16,-21 21-1,0 0-15,21 21 0,-21 0 0,21 21 16,-21-21-16,21 43 0,-22-22 15,22 1-15,0 20 0,0-21 0,-21 22 16,21-22-16,-21 1 0,21-1 0,0 0 16,0 1-16,0-1 0,0-21 15,0 21-15,0-20 0,0 20 16,0-21-16,0 0 0,21 0 0,0 1 16,1-22-16,-1 0 15,0 0-15,0 0 16</inkml:trace>
  <inkml:trace contextRef="#ctx0" brushRef="#br0" timeOffset="26035.63">7197 6054 0,'0'0'0,"0"-21"16,-22 21 15,1 0-31,0 0 0,0 21 15,0 0-15,0 0 0,21 0 16,-22 0-16,1 1 0,21-1 0,-21 42 16,21-42-16,0 1 0,0-1 15,0 0-15,0 0 0,0 0 16,0 0-16,21-21 0,0 22 0,1-1 16,-1-21-16,0 0 0,0 0 15,0 0-15,22 0 0,-22 0 0,0 0 16,0-21-16,0-1 15,0 1-15,1 0 0,-1 21 0,-21-21 16,0 0-16,0 0 0,0-1 16,0-20-16,0 21 0,0 0 15,0-22-15,0 22 0,0 0 0,-21-21 16,-1 21-16,22-1 0,-21 1 0,0 21 16,21-21-16,-21 21 0,0 0 15,0 0-15,-1 0 0,1 0 16,21 21-16,0 0 0,-21 1 15,21-1-15,0 0 16,0 0-16,0 0 16,0 0-16,0 1 0</inkml:trace>
  <inkml:trace contextRef="#ctx0" brushRef="#br0" timeOffset="26663.97">7556 6202 0,'0'0'16,"0"-21"0,0 0-16,22-1 15,-1 1-15,0 0 16,0 0-16,0 0 16,-21 0-16,21 21 0,1-22 0,-22 1 15,0 0-15,0 0 16,-22 42-1,1 0 1,0-21-16,0 21 0,0 22 16,0-22-16,-1 0 0,22 0 0,-21 0 15,21 1-15,-21 20 0,21-21 0,0 0 16,0 0-16,0 1 0,0-1 16,0 0-16,0 0 0,21 0 15,0-21-15,1 21 16,20-21-16,-21 0 0,0 0 0,22 0 15,-22 0-15,21-21 0,0 0 16,-20 0-16,41 0 0,-21 0 16,-20-1-16,20 1 0,-21 0 15,21-21-15,-20 21 0,-1-1 0,21 1 16,-21 0-16,-21 0 0,0 0 16,0 0-1,-21 21-15,0 0 0,0 0 16,0 0-16,-1 21 0,1-21 15,21 21-15,-21-21 0,21 21 16,0 0-16,0 0 16,0 1-16,21-1 0,0 0 15,1 0-15,-22 0 0,21-21 0,-21 21 16,21 1-16,-21-1 0,21 0 16,-21 0-16,0 0 0,0 0 15,0 1-15,-21-22 16,0 0-16,0 0 15,-1 0-15,1 21 0,0-21 0,0 0 16,0 0-16,21-21 0,-21 21 16,21-22-16,0 1 15</inkml:trace>
  <inkml:trace contextRef="#ctx0" brushRef="#br0" timeOffset="27392.18">9610 6138 0,'0'-42'16,"0"21"-16,0 0 16,0 0-16,0-1 0,42 1 15,-42 0-15,0 0 0,21 0 16,0 0-16,0-1 0,1 22 15,-1-21-15,0 0 0,0 21 0,0 0 16,0 0-16,1 21 0,-1 0 16,0 1-16,0-1 0,0 0 15,0 0-15,1 21 0,-22-20 0,0 20 16,21 21-16,0-41 0,-21-1 16,0 42-16,0-42 0,0 1 15,-21 20-15,0-21 0,-1-21 16,1 0-16,21 21 0,-21-21 15,0 0-15,0 0 16,21-21 0,0 0-16,0 0 15,0 0-15,0-1 0,0 1 16,0 0-16,0-21 0,42-22 16,-21 43-16,22 0 0,-22-21 0,21 20 15,0 1-15,-20 0 0,20 0 16,0 0-16,1 21 0,-1-21 0,0 21 15,-21 0-15,22 0 0,-22 21 0,0-21 16,0 21-16,-21 0 0,21 0 0,-21 22 16,0-22-16,0 0 0,0 21 0,0 1 15,-21-22-15,0 0 16,63 21-16,-63-21 0,0 1 16,0-1-16,0 0 0,0-21 15,21 21-15,-22-21 0,22 21 16,0-42-1,0 0 1,22 0-16,-1 0 0</inkml:trace>
  <inkml:trace contextRef="#ctx0" brushRef="#br0" timeOffset="27519.91">10858 5969 0,'0'0'0,"0"-21"0,22 0 16,-22 0-16,-43-1 15,1 22 1,21 0-16,-22 0 0</inkml:trace>
  <inkml:trace contextRef="#ctx0" brushRef="#br0" timeOffset="27808.57">11007 6096 0,'-22'-63'16,"1"41"-16,0 1 0,0 0 15,0 0-15,0 21 0,-1-21 0,1 21 16,0 0-16,0 0 0,-21 0 15,20 0-15,1 0 0,0 0 0,21 21 16,0 0-16,-21 0 16,21 0-16,0 1 15,21-22 1,0 0-16</inkml:trace>
  <inkml:trace contextRef="#ctx0" brushRef="#br0" timeOffset="28675.04">10837 5969 0,'0'0'15,"0"-21"-15,21 21 0,-21-21 16,0 0 0,-21 21-1,0 0-15,0 0 16,0 0-16,0 0 16,-1 0-16,1 21 0,0 0 15,0 0-15,0-21 0,21 21 0,-21 0 16,-1 1-16,22 20 0,-21-21 15,21 0-15,-21 0 0,21 1 16,-21-1-16,21 21 0,0-21 0,0 0 16,0 1-16,0-1 0,0 0 15,0 0-15,0 0 0,0 0 16,21-21-16,0 0 16,0 0-16,1 0 0,-1 0 0,0 0 15,0 0-15,0-21 0,22 0 16,-22 21-16,21-21 0,-21 0 0,0 21 15,22-21-15,-22-1 0,0 1 0,-21 0 16,21 0-16,-21 0 0,0 0 0,21-22 16,-21 22-16,0 0 0,0 0 15,0-22-15,0 22 0,-21 0 16,0 0-16,0 0 0,0 0 16,0 21-16,-1-22 0,1 22 15,0 0-15,0 0 0,0 0 16,0 0-16,-1 22 0,1-1 0,0-21 15,21 21-15,-21 0 0,0-21 16,21 21-16,0 0 0,-21-21 0,21 22 16,-22-1-16,22 0 0,-21 0 15</inkml:trace>
  <inkml:trace contextRef="#ctx0" brushRef="#br0" timeOffset="29088.42">11366 5694 0,'0'0'0,"0"-21"0,22 0 0,-22-1 15,0 1-15,0 0 16,0 0-1,0 42 17,0 0-32,0 22 15,0-22-15,-22 0 0,1 21 0,21 1 16,-21-22-16,0 21 0,0 0 16,21 1-16,-21-1 0,-1-21 15,1 22-15,0-1 0,21 0 0,-21-21 16,0 22-16,0-22 0,21 0 0,0 0 15,0 0-15,0 1 0,-22 20 16,22-21-16,0 0 0,22-21 31,-1 0-31,0 0 0,0 0 16,0 0-16,0-21 0,1 21 0,-1-21 16,-21 0-16,21 0 0,0 21 15,-21-22-15</inkml:trace>
  <inkml:trace contextRef="#ctx0" brushRef="#br0" timeOffset="29343.33">11112 5990 0,'22'0'0,"-1"0"15,0 0-15,0 0 0,21 0 0,-20 0 16,-1 0-16,0 0 0,0 0 16,0 0-16,0-21 0,1 21 0,-1 0 15,0 0-15,0 0 0,0 0 0,0 0 16,-21-21 15</inkml:trace>
  <inkml:trace contextRef="#ctx0" brushRef="#br0" timeOffset="30344.92">12912 5821 0,'21'0'16,"0"0"0,0 0-16,0 0 0,0 0 15,1 0-15,-1 0 0,0 0 16,0-21-16,21 0 0,-20-1 0,-22 1 15,21 21-15,0-21 0,0 0 0,0 0 16,-21 0-16,21-1 0,-21 1 0,22 0 16,-22 0-16,0 0 0,0 0 15,0-1-15,-22 22 0,1 0 0,0 0 16,0 0-16,-21 0 0,20 0 0,1 0 16,-21 0-16,0 0 0,20 22 0,-20-22 15,-43 21-15</inkml:trace>
  <inkml:trace contextRef="#ctx0" brushRef="#br0" timeOffset="30667.89">12742 5969 0,'64'21'16,"-43"0"-16,0 1 0,0-22 16,0 21-16,1 0 15,20-21-15,-21 21 0,0 0 0,0 0 0,22 1 16,-22-22-16,0 21 0,0 0 0,0 0 15,-21 0-15,0 0 16,0 1-16,-21-1 16,0-21-16,-21 0 0,-1 21 15,22-21-15,-21 0 0,0 0 16,-22 0-16,22 0 0,-1 0 0,1 0 16,21 0-16,-21 0 0,-1 0 0,22-21 15,0 21-15,0-21 0,0-1 16,-1 22-16,22-21 0,0 0 0,0 0 15,0 0-15,0 0 16,0-1 0,22 22-1</inkml:trace>
  <inkml:trace contextRef="#ctx0" brushRef="#br0" timeOffset="31279.95">13229 5546 0,'0'-21'16,"-21"21"-1,0 0-15,0 0 0,-1 0 16,1 0-16,0 0 0,-21 0 16,21 21-16,-22 0 0,22-21 15,0 21-15,-21 0 0,20 0 0,1 1 16,-21 20-16,21-21 0,0 0 15,-1 22-15,22-22 0,-21 21 0,21-21 16,0 22-16,-21-22 0,21 0 16,0 21-16,0-21 0</inkml:trace>
  <inkml:trace contextRef="#ctx0" brushRef="#br0" timeOffset="31695.25">13441 5927 0,'0'-21'31,"-21"21"-15,21 21-16,-22 0 16,22 0-16,0 0 0,-21-21 15,21 21-15,-21 1 0,21-1 0,-21 0 16,21 0-16,-21 0 0</inkml:trace>
  <inkml:trace contextRef="#ctx0" brushRef="#br0" timeOffset="31960.01">13801 5990 0,'21'0'15</inkml:trace>
  <inkml:trace contextRef="#ctx0" brushRef="#br0" timeOffset="32128.3">13928 5884 0,'0'0'0,"0"22"62,-22-1-46,1-21-16,21 21 15,-21 0-15</inkml:trace>
  <inkml:trace contextRef="#ctx0" brushRef="#br0" timeOffset="32814.97">13525 5884 0,'0'0'16,"0"-21"0,-21 21-1,0 0 1,21 21-1,-21-21-15,21 22 0,0-1 0,-21-21 16,21 21-16,-21 0 0,-1 0 16,1 0-16,21 1 0,0-1 15,-21 0-15,21 0 0,-21-21 16,21 21-16,0 0 0,0 1 0,0-1 16,0 0-16,21 0 15,0-21-15,0 0 0,1 0 16,-1 21-16,0-21 0,0 0 15,21 0-15,-20 0 0,-1 0 0,0 0 16,0 0-16,0-21 0,0 21 16,1 0-16,-1-21 0,0 0 15,0 0-15,0-1 0,-21 1 16,0 0-16,21 0 16,-21 0-16,0 0 0,22-1 0,-22 1 15,0 0-15,0 0 0,0 0 16,0 0 15</inkml:trace>
  <inkml:trace contextRef="#ctx0" brushRef="#br0" timeOffset="33207.41">14055 5906 0,'0'21'15,"0"0"1,0 0-16,0 0 15,-22 0-15,22 22 0,-21-22 16,0 0-16,21 21 0,-21 1 0,21-22 16,0 21-16,0 22 15,-21-1-15,0-20 0,21 20 0,-22 1 16,1 84-16,0-85 0,21 1 16,-21-1-16,0 1 0,0-22 15,-1 22-15,1-1 0,0-21 0,21 1 16,-21-1-16,0 0 0,21 1 0,-21-22 15,21 0-15,0 0 0,-22 0 16,22-42 0,0 0-1,0 0-15,0 0 0,0 0 16,0-22-16,0 1 0,0 0 16,22-1-16,-1 1 0,0 0 0</inkml:trace>
  <inkml:trace contextRef="#ctx0" brushRef="#br0" timeOffset="33358.91">14097 6033 0,'0'0'0,"0"-22"16,0 1-16,0 0 0,0 0 15,0 0-15,0 0 16</inkml:trace>
  <inkml:trace contextRef="#ctx0" brushRef="#br0" timeOffset="33563.9">14287 5884 0,'22'0'0,"-44"0"0,65 0 0,-1 0 16,-21 22-16,0-22 15,1 0-15,-1 21 0,0-21 0,-21 21 16,0 0-16,0 0 0,0 0 16,0 1-16,0-1 15,-21-21-15,0 21 0,-22 0 0,22-21 16,0 0-16,-21 0 0,-1 21 0,1-21 15,21 0-15,0 21 0,-1-21 0,1 0 16,-21 0 0,63 0-1,0 0 1,0 0-16,1 0 0,-1 0 0</inkml:trace>
  <inkml:trace contextRef="#ctx0" brushRef="#br0" timeOffset="34099.19">14563 5906 0,'0'21'46,"0"0"-46,0 0 16,0 0-16,0 0 0,0 22 0,0-22 16,0 0-16,-22 21 0,1 1 15,21-1-15,-21 0 0,21 22 0,0-1 16,-21 1-16,0-1 0,0 1 0,21-1 16,-22 1-16,1-1 0,21-20 0,-42-1 15,21 22-15,21-22 0,0 43 16,-21-43-16,21 0 0,-22 1 0,1-1 15,21 0-15,-21-21 0,21 22 0,0-22 16,-21 0-16,21 0 0,-21-21 16,21-21-1,0 0 1,0 0-16,0 0 0,21-1 0,-21 1 16,21-21-16,0 0 0,0 20 15,-21-20-15,22-21 0,-1 20 0,21-41 16</inkml:trace>
  <inkml:trace contextRef="#ctx0" brushRef="#br0" timeOffset="34479.83">14563 6011 0,'0'0'0,"0"-21"0,0 0 0,0 0 16,21 0-16,-21 0 0,21 21 15,0-22-15,-21 1 0,21 21 16,0-21-16,1 21 0,-1 0 0,0 0 16,0 0-16,0-21 0,0 21 0,22 0 15,-22 0-15,0 0 0,0 0 16,22 21-16,-22 0 0,0-21 0,-21 21 16,21 1-16,-21-1 0,0 0 15,0 0-15,0 0 0,0 0 0,0 1 16,-21-1-16,0 0 0,0-21 15,-43 42-15,43-42 0,-21 21 16,20-21-16,-41 22 0,42-22 16,-22 0-16,22 0 0,0 0 0,0 0 15,0 0-15,0 0 16,42 0 31,0 0-47</inkml:trace>
  <inkml:trace contextRef="#ctx0" brushRef="#br0" timeOffset="34966.91">15325 5884 0,'0'0'16,"0"-21"-1,0 0-15,-22 42 32,1-21-32,0 21 15,0 1-15,0-22 0,0 21 16,-1 0-16,1 0 0,0 0 0,0 0 16,21 1-16,0-1 0,-21 0 15,21 0-15,0 0 0,0 0 0,0 1 16,0-1-16,0 0 0,21-21 15,0 21-15,0-21 16,0 0-16,1 0 0,20 0 0,-21 0 16,0 0-16,22 0 0,-22 0 0,21-21 15,-21 21-15,0-21 0,1 0 0,-1-1 16,0 1-16,0 21 0,-21-21 0,21 0 16,-21-21-16,21 20 0,-21 1 0,0 0 15,0-21-15,0 21 0,0-1 16,-21 1-16,0 21 0,0 0 0,0-21 15,0 21-15,-43-21 0,43 21 16,-64 21-16,64-21 16,0 21-16,0-21 0,21 21 0,-21 1 15,21-1-15,0 0 16,0 0-16,21 0 16,0-21-16,0 0 15</inkml:trace>
  <inkml:trace contextRef="#ctx0" brushRef="#br0" timeOffset="35407.75">15684 5927 0,'0'-43'15,"0"22"1,0 0-16,22 0 15,-1 21-15,0-21 16,0 21-16,0 0 0,0 0 16,1 0-16,-1 0 0,0 21 15,-21 0 1,21-21-16,-21 21 0,0 0 16,0 1-16,0-1 0,0 0 0,0 0 15,0 0-15,0 0 0,0 1 0,0-1 16,-21 0-16,21 0 0,-21 0 15,0-21 1,21-21 31,0 0-47,0 0 0,0 0 16,0-1-1,21 1-15,-21 0 0,21 21 0,0-21 0,-21 0 16,21 0-16,0-1 15,1 22-15,-22-21 0,21 21 16,0-21-16,0 0 0,0 21 16,0 0-16,1-21 0</inkml:trace>
  <inkml:trace contextRef="#ctx0" brushRef="#br0" timeOffset="35799.89">16510 5482 0,'0'0'0,"0"-21"0,21 21 0,-21-21 0,0 0 16,21 0-16,-21-1 31,0 44-15,0-1-16,0 0 15,0 0-15,0 0 0,-21 22 16,0-22-16,0 21 0,21-21 0,-21 22 15,-1-1-15,1 0 0,0 1 16,0-22-16,0 21 0,0-21 0,21 22 16,0-22-16,-22 0 0,22 21 15,-21-21-15,21 1 0,0-1 16,0 0-16,0 0 16,21-21-16,1 0 15,-1 0-15,0 0 0,0 0 16,0 0-16,0 0 0,1-21 15,-1 21-15,21-21 0,-21 21 0,0-21 16,1 21-16,-1-22 0,0 1 16,0 0-16,-21 0 0,21 21 15,-21-21-15,0 0 0,0-1 0</inkml:trace>
  <inkml:trace contextRef="#ctx0" brushRef="#br0" timeOffset="36019.92">16256 5609 0,'0'0'0,"-21"0"16,21-21-16,42 21 15,-21 0 1,22 0-16,-22 0 0,0 0 0,21 0 16,1 0-16,-1 0 0,0 0 15,1 0-15,-22 0 0,21 0 0,0 0 16,1 0-16,-22 0 0,0 0 0,21 0 15,-20 0 1</inkml:trace>
  <inkml:trace contextRef="#ctx0" brushRef="#br0" timeOffset="36627.64">14245 5884 0,'0'22'0,"-21"-22"15,0 0-15,0 0 0,-1 0 16,1 0-16,0 0 0,0 0 15</inkml:trace>
  <inkml:trace contextRef="#ctx0" brushRef="#br0" timeOffset="37419.91">17801 5419 0,'0'0'0,"0"21"0,21-21 16,0 0-1,1 0-15,-1 0 0,0 0 0,21 0 16,-21 0-16,43 0 0,-22 0 0,22 0 16,-1 0-16,-20 0 0,41 0 15,-41 0-15,20 0 0,1 0 0,-22-21 16,0 21-16,1 0 0,-1 0 15,-21 0-15,0 0 0,-63 0 32,21 0-32,0 0 0,-1 0 15,1 0-15</inkml:trace>
  <inkml:trace contextRef="#ctx0" brushRef="#br0" timeOffset="37722.87">18246 5482 0,'0'0'0,"-22"0"32,1 21-17,21 1-15,-21-22 0,21 21 0,-21 21 16,21-21-16,0 0 0,-21 22 15,21-1-15,-21 0 0,-1 1 0,22-1 16,-21 0-16,0 1 0,21-22 16,0 21-16,-21-21 0,0 22 0,21-22 15,-21 0-15,21 0 0,0 0 16,0 1-16,0-1 16</inkml:trace>
  <inkml:trace contextRef="#ctx0" brushRef="#br0" timeOffset="38183.44">18394 5948 0,'63'-21'32,"-42"21"-32,1 0 0,-1 0 15,0 0-15,0 0 0,0 0 0,0 0 16,1-21-16,-1 21 16,-21-22-16,21 22 0,-21-21 15,0 0 1,0 0-16,-21 21 15,0 0 1,-1 0-16,1 0 0,0 21 16,0-21-16,0 21 0,0 0 0,-1 1 15,1-1-15,0 0 0,0 0 0,0 0 16,0 0-16,21 1 0,-22-1 16,22 0-16,0 0 0,0 0 15,0 0-15,22-21 0,-1 22 16,0-22-16,0 0 0,0 21 15,0-21-15,22 0 0,-22 0 0,0 0 16,0 21-16,0-21 0,22 0 0,-22 0 16,0 0-16,0 0 0,0 0 15,1 0-15,-1 0 0,0 0 16,0-21-16,0 21 0</inkml:trace>
  <inkml:trace contextRef="#ctx0" brushRef="#br0" timeOffset="38467.9">18986 5842 0,'0'0'0,"22"0"31,-1 0-31,0 0 0,0 0 0,-21 21 16,21 0-16,0-21 0,-21 22 0,22-1 15,-1 0-15,-21 0 0,21 0 16,0-21-16,0 21 0,0 1 0,1-1 15,-1 0-15,0 0 0,-21 0 16,21-21-16,-21 21 0,21 1 16,-21-1-16,0-42 62</inkml:trace>
  <inkml:trace contextRef="#ctx0" brushRef="#br0" timeOffset="38783.9">19452 5779 0,'0'0'0,"0"-22"31,0 1-31,0 42 31,-21 1-31,0-1 0,0 0 16,-1 0-16,1 0 0,0 0 0,0 1 15,0 20-15,-22-21 0,22 21 16,0-20-16,0-1 0,-21 21 16,20-21-16,1 0 0,0 1 0,0-1 15,0 0-15,0-21 0,21 21 0,-22-21 16,22 21-16,22-21 31,-1 0-15,0 0-16,-21-21 0</inkml:trace>
  <inkml:trace contextRef="#ctx0" brushRef="#br0" timeOffset="39228.83">19939 5292 0,'0'0'0,"21"0"15,-21 21 16,0 0-15,0 0-16,-21 0 0,21 1 0,0 20 16,-21-21-16,0 0 0,-1 22 15,22-1-15,-21 0 0,0-21 16,21 22-16,-21-1 0,0 0 0,0 1 16,21-22-16,-22 21 0,1 1 15,21-22-15,0 21 0,-21-21 0,21 0 16,-21 1-16,21-1 0,0 0 0,0 0 15,0 0-15,0 0 0,0 1 16,0-1-16,0 0 16,21-21-1,0 0-15,0 0 16,1 0-16,-1 0 0,0 0 16,0 0-16,0 0 0,22-21 15,-22 0-15,0 21 0,0-22 0,0 1 16,0 0-16</inkml:trace>
  <inkml:trace contextRef="#ctx0" brushRef="#br0" timeOffset="39547.01">19621 5652 0,'0'0'0,"43"0"16,-22 0-1,0 0-15,21 0 0,-20 0 0,-1 0 16,21-22-16,-21 22 0,0 0 0,22 0 16,-22-21-16,21 21 0,-21-21 15,22 21-15,-1 0 0,-21 0 0,22-21 16,-22 21-16,0 0 0,0 0 0,21 0 15,-20-21-15,-1 21 16,0 0-16,-21-21 16</inkml:trace>
  <inkml:trace contextRef="#ctx0" brushRef="#br0" timeOffset="40559.89">1439 8128 0,'0'0'0,"-42"0"31,21 0-31,42 0 32,0 0-32,21 0 15,1 0-15,-1 0 0,0 0 0,22 0 16,-1 0-16,1 0 0,-1 0 16,22 0-16,-21 0 0,20 0 0,-20 0 15,20 0-15,1 0 0,0 0 0,-22 0 16,22 0-16,-43 0 0,22 0 15,-22 0-15,43 0 0,-43 0 0,-21 0 16,0 0-16,1 0 0,-44-21 47,1 21-47,0-21 0</inkml:trace>
  <inkml:trace contextRef="#ctx0" brushRef="#br0" timeOffset="41004.15">2625 7747 0,'0'0'0,"-22"0"16,22 21 0,0 0-16,0 1 15,0-1-15,22 0 16,-22 0-16,21 0 0,21 0 0,-21 1 15,0-1-15,1 0 0,20 0 16,-21 0-16,21 0 0,-20 1 0,20-22 16,-21 21-16,0-21 0,22 0 0,-22 0 15,0 0-15,21 0 0,-21 0 16,1 0-16,20 0 0,-21 0 0,0 0 16,-21-21-1,0-1-15,-21 1 16,0 21-16,0 0 15,0 0-15,-1 0 0,-20 0 16,21 21-16,21 1 0,-64-22 0,43 21 16,-21 0-16,0 21 0,-1-21 0,22 22 15,-21-1-15,21-21 0,-22 22 16,22-1-16,-21 0 0,21 1 0,-1-22 16,1 21-16,-21 0 0,42-20 15,-21-1-15,21 0 0,0 0 16,21-21-1,0 0-15</inkml:trace>
  <inkml:trace contextRef="#ctx0" brushRef="#br0" timeOffset="41940.87">5059 7747 0,'-106'21'32,"64"0"-32,20-21 0,1 22 0,-21 20 15,21-21-15,0 21 0,-1 1 0,1-1 16,-21 43-16,21-22 0,0-20 15,-1-1-15,1 0 0,0 1 16,21-1-16,0 0 0,0-21 0,0 1 16,0-1-16,21 0 0,0-21 15,43 0-15,-43 0 16,0 0-16,22 0 0,-1 0 0,-21 0 0,21-21 16,1 0-16,20-43 15,-20 43-15,-1-21 0,-21 20 16,21-20-16,-20 21 0,-1-21 0,0-1 15,0 1-15,0 0 0,-21 20 16,0-20-16,0 0 0,0 21 0,0-1 16,0 1-16,0 0 0,0 42 31,0 22-31,-21-22 16,21 0-16,0 21 0,-21 1 0,21-22 15,0 21-15,0 0 16,0-20-16,0 20 0,0-21 0,0 0 15,0 0-15,0 1 0,0-1 0,0 0 16,21-21-16,0 0 0,0 0 16,1 0-16,-1 0 15,21 0-15,-21 0 0,0-21 0,1 0 16,-1-1-16,0 1 0,21 0 0</inkml:trace>
  <inkml:trace contextRef="#ctx0" brushRef="#br0" timeOffset="42216.33">5884 7662 0,'0'0'0,"21"-21"0,-21-21 0,0 21 16,0 0-16,-21 42 31,0 0-31,0 0 0,21 0 16,-21 0-16,21 22 0,-21-22 0,-1 21 15,22 1-15,-21-22 0,21 21 0,0 0 16,-42 43-16,42-43 15,-21 1-15,21-1 0,0 0 0,0-20 16,0-1-16,0 0 0,0 0 0,0 0 16,0 0-16,21-21 15,0 0 1,0 0-16,0-21 0,1 21 16,-1-21-16,0 0 0,0 0 15,0 0-15,-21-1 0</inkml:trace>
  <inkml:trace contextRef="#ctx0" brushRef="#br0" timeOffset="42507.9">6329 7535 0,'21'-21'0,"-42"42"0,63-42 16,-42 0-16,0 42 31,0 0-31,0 1 15,0-1-15,-21 0 0,0 0 0,0 21 16,21-20-16,-22 20 0,22-21 16,-21 21-16,21 1 0,-21-1 0,0 0 15,21 1-15,-21-1 0,21 0 0,-21-20 16,-1 20-16,22 0 0,0-21 16,0 1-16,-21-1 0,21 0 15,0 0-15,0 0 0,0-42 31,0 0-31,21 0 16</inkml:trace>
  <inkml:trace contextRef="#ctx0" brushRef="#br0" timeOffset="42803.71">5757 7874 0,'0'0'0,"-21"21"0,42-21 32,0 0-32,22 0 15,-22 0-15,21 0 0,-21 0 16,22 0-16,-1 0 0,0 0 16,-20 0-16,20 0 0,0 0 15,1 0-15,-22 0 0,0-21 16,21 21-16,-42-21 0,21 21 0,1 0 15,-1 0 1</inkml:trace>
  <inkml:trace contextRef="#ctx0" brushRef="#br0" timeOffset="43443.56">6583 7980 0,'-21'0'16,"-1"0"-16,1 0 16,0 0-16,0 0 0,21-21 31,0 0-31,0-1 15,21 22 1,0-21-16,0 21 0,1-21 0,-1 21 0,0 0 16,0 0-16,21 0 15,-20 0-15,-1 0 0,21 0 0,-21 0 16,0 0-16,1 0 0,20 0 0,-21 0 16,0 0-16,0 21 0,1 0 0,-22 1 15,0-1-15,21 0 0,-21 0 0,0 0 16,0 22-16,0-22 0,0 0 0,-21 0 15,-1 21-15,1-20 0,0-1 16,0 0-16,0 0 0,0-21 0,-1 21 16,1 0-16,0-21 15,21-21 17,0 0-32,21 0 0,0 0 15,1 0-15,-1-1 0,0 1 16,0 0-16,0-21 0,0 21 0,1-1 15,-1 1-15,0 0 0,21-21 0,-21 21 16,1 21-16,-1-22 0,0 1 0,21 21 16,-21 0-16,1-21 0,-1 21 15,0 0-15,-21 21 16,0 0-16,0 1 0,0-1 16,0 0-16,0 0 0,0 0 15,0 22-15,-21-22 0,21 0 0,-21 21 16,21-21-16,0 1 0,0-1 0,-22-21 15,22 21-15,0 0 0,-21-21 16,21 21-16,0-42 31,0 0-15,0 0-16,0 0 0,0-1 16</inkml:trace>
  <inkml:trace contextRef="#ctx0" brushRef="#br0" timeOffset="43803.88">7302 7705 0,'-21'0'16,"0"0"0,21 21-16,21-21 31,0 0-16,1 0-15,-1 0 0,-21-21 16,21 21-16,0-21 0,-21-1 16,21 22-16,-21-21 0,0 0 15,0 0 1,-21 21-16,0 0 16,0 0-16,0 0 0,-1 0 15,1 0-15,0 21 0,0 0 16,0-21-16,21 21 0,-21 1 15,21-1-15,0 0 0,0 0 16,0 0-16,21 0 16,0-21-1,0 0-15,0 0 0,0 0 0,1 0 16</inkml:trace>
  <inkml:trace contextRef="#ctx0" brushRef="#br0" timeOffset="44379.87">7895 7557 0,'0'0'0,"0"-22"15,-21 22 1,0 0-16,0 0 16,21 22-1,-22-1-15,22 0 0,-21 21 0,21-21 16,-21 1-16,21-1 0,0 21 0,0-21 15,-21 22-15,21-22 0,-21 21 16,21 0-16,-21-20 0,21 20 16,0 0-16,-22-21 0,1 22 0,21-22 15,-21 21-15,21-21 0,0 1 16,-21-1-16,21 0 0,-21-21 0,21 21 16,-21-21-1,21-21 1,0 0-16,0 0 0,0-1 15,0 1-15,0 0 0,0 0 16,21-21-16,0 20 0,0 1 0,0-21 16,0 21-16,1 0 0,-1-1 0,21 1 15,-21 0-15,22 21 0,-22-21 16,21 21-16,-21 0 0,0 0 0,22 0 16,-22 0-16,0 0 0,0 0 15,0 0-15,1 0 0,-1 21 16,0 0-16,-21 0 0,21 1 0,-21-1 15,0 0-15,0 0 0,0 21 0,-21-20 16,0-1-16,0 21 0,-22-21 16,1 0-16,21 1 0,-22-1 0,1 0 15,0 0-15,-22 0 0,22-21 0,21 21 16,-22-21-16,1 22 16,21-22-16,-21 0 0,20 0 0,-20 0 15,42-22 1,21 1-1,0 0-15,1 21 0,20-21 16</inkml:trace>
  <inkml:trace contextRef="#ctx0" brushRef="#br0" timeOffset="44924.92">8742 8340 0,'84'0'31,"-62"0"-16,-1-21-15,0-1 0,0 22 0,0-21 16,-21 0-16,0 0 16,0-21-16,0 20 15,0 1-15,0 0 0</inkml:trace>
  <inkml:trace contextRef="#ctx0" brushRef="#br0" timeOffset="47684.05">5207 7789 0,'0'-21'0,"0"0"47,21 42 0,-21 0-47,0 1 16,21-22-16,-21 21 0,0 0 15,0 0-15,0 0 0,-21 0 16,0-21-16</inkml:trace>
  <inkml:trace contextRef="#ctx0" brushRef="#br0" timeOffset="48643.42">8361 7916 0,'0'0'0,"0"-21"47,0 42 47,-21-21-79,-1 0 48</inkml:trace>
  <inkml:trace contextRef="#ctx0" brushRef="#br0" timeOffset="49172.01">8361 7916 0,'0'-21'31,"21"21"-15,-21-21-1,0 42 32,0 0-47,0 1 16,0-1-16,0 21 0,0-21 15,-21 0-15,21 1 0,0-1 16,0 21-16,0-21 0,0 0 0,0 1 16,0-1-16,0 0 0,0 0 15,0 0-15,0 0 0,0 1 0,0-1 16,21 0 0,0-21-16,0 0 0,0 0 15,1 0-15,-1 0 0,0 0 16,0 0-16,0 0 0,0-21 15,1 21-15,-1-21 0,0-1 0,0 22 16,-21-21-16,21 0 0,0 0 16,1 0-16,-1 0 0,-21-1 0,21 1 15,-21 0-15,21-21 0,-21 21 16,0-1-16,0 1 0,0 0 16,0 0-16,0 0 0,0 0 15,0-1 1,0 44 46</inkml:trace>
  <inkml:trace contextRef="#ctx0" brushRef="#br0" timeOffset="49531.8">9207 7641 0,'0'0'0,"0"-21"0,0-21 32,0 63-1,0 0-31,-21 0 15,21 0-15,-21 1 0,0-1 16,21 21-16,0-21 0,-21 22 0,0-22 16,-1 21-16,1 0 0,21 1 0,-21-1 15,21 0-15,-21 1 0,0-1 0,0-21 16,21 22-16,0-22 0,-22 21 16,22-21-16,0 0 0,0 1 0,0-1 15,0 0-15,22-21 16,-1 0-16,0 0 15,0 0-15,0 0 0,-21-21 16,21 0-16,1-1 0,-1 1 0,0 21 16,0-21-16,-21-21 0</inkml:trace>
  <inkml:trace contextRef="#ctx0" brushRef="#br0" timeOffset="49756.77">8975 7959 0,'0'-21'31,"21"21"-15,0 0 0,0 0-16,0 0 0,0 0 0,1 0 15,-1 0-15,0 0 0,0 0 0,0-22 16,0 22-16,1 0 15,-1-21-15,0 21 0,0 0 0</inkml:trace>
  <inkml:trace contextRef="#ctx0" brushRef="#br0" timeOffset="50139.52">9377 7959 0,'0'0'0,"0"21"16,21-21 15,0 0-31,0 0 0,0-21 16,1 21-16,-1-21 0,0 21 16,0 0-16,-21-22 0,21 22 15,0-21-15,-21 0 0,0 0 16,-21 21 15,0 0-31,0 0 16,0 0-16,0 0 0,-1 21 0,1 0 15,0 0-15,0 1 0,-21 20 16,42 0-16,0-21 0,-22 22 16,22-22-16,0 0 0,0 21 0,0-20 15,0-1-15,0 0 0,0 0 16,0 0-16,0 0 0,22-21 15,-1 0-15,0 0 0,0 0 16,21 0-16</inkml:trace>
  <inkml:trace contextRef="#ctx0" brushRef="#br0" timeOffset="50255.9">10096 7916 0,'0'0'0,"-42"-21"15</inkml:trace>
  <inkml:trace contextRef="#ctx0" brushRef="#br0" timeOffset="50487.58">9885 8107 0,'84'42'16,"-62"-42"-1,-1 21-15,0 1 0,-21-1 16,0 0-16,0 0 16,-21-21-16,0 0 15,-1 21-15,-20-21 0,21 0 0,0 0 16,-22 0-16,22 0 0,-21 0 16,0 0-16,-1 0 0,22 0 0,0 0 15,0 0 1,21-21-16</inkml:trace>
  <inkml:trace contextRef="#ctx0" brushRef="#br0" timeOffset="51179.47">10033 7874 0,'21'0'15,"0"0"1,-21-21 0,0 0-1,-21 21 17,21 21-32,-21-21 15,0 0-15,0 0 0,-1 0 16,1 21-16,0-21 0,0 21 15,21 0-15,-21 1 0,21-1 16,-21 0-16,-1 0 0,22 0 0,0 0 16,-21 22-16,0-22 0,0 21 15,0-21 1</inkml:trace>
  <inkml:trace contextRef="#ctx0" brushRef="#br0" timeOffset="51819.68">11366 7916 0,'0'0'0,"0"-21"0,0 0 16,0 0-16,0 0 15,0 0-15,-21 21 16,0 0-16,21-22 0,-21 22 16,0 0-16,0 0 0,-1 0 15,1 0-15,0 0 0,-21 22 0,21-22 16,-1 21-16,-20 0 0,21 0 15,-21 21-15,20-20 0,1 20 16,0-21-16,-21 21 0,21-20 0,-1 20 16,22-21-16,-21 21 0,21-20 15,0-1-15,0 0 0,0 0 0,0 0 16,0 0-16,21 1 16,1-22-16,-1 0 0,0 0 0,0 0 15,0 0-15,22-22 0,-22 22 16,0-21-16,21 0 0,-21 0 0,1 0 15,20 0-15,-21-1 0,0-20 0,0 21 16,22-64-16,-22 64 16,0-21-16,0 21 0,-21-1 0,21 1 15,-21 0-15,0 0 16,0 63-16,0-21 0,-21-21 16,0 0-16,0 22 15,0-1-15,21 0 0,0 0 0,-21 0 16,21 0-16,-22 22 0,22-22 15,0 0-15,0 0 0,0 0 0,0 1 16,0-1-16,0 0 0,22-21 16,-1 0-16,0 21 0,0-21 15,0 0-15,0 0 0,1 0 16,-1 0-16,0-21 0,0 21 0,0-21 16</inkml:trace>
  <inkml:trace contextRef="#ctx0" brushRef="#br0" timeOffset="52256.62">11663 8022 0,'-21'-63'15,"21"42"1,0-1-16,0 1 16,0 0-16,21 0 15,0 21-15,0-21 16,0 21-16,0 0 0,1 0 15,-1 0-15,0 0 0,0 0 16,0 21 0,-21 0-16,21 21 0,-21-20 15,22-1-15,-22 0 0,0 21 0,0 1 16,0-1-16,0-21 0,0 0 16,0 0-16,0 1 0,0-1 15,-22-21-15,22 21 0,-21-21 16,21-21 15,0 0-31,0-1 16,0 1-16,0 0 0,0 0 0,0 0 15,21 0-15,1-22 0,-1 22 0,0 0 16,-21 0-16,21 0 0,0-1 16,0 1-16,1 0 0,-1 21 15,0 0-15,0-21 0,0 21 0,0 0 16,22 0-16,-22 0 0,0 0 0,21 0 15,-20 0-15,-1 0 0,21 0 16</inkml:trace>
  <inkml:trace contextRef="#ctx0" brushRef="#br0" timeOffset="52592.79">12425 8001 0,'0'0'16,"0"21"-16,0 0 15,-21-21-15,42 0 16,0 0-16,-21-21 15,0 0-15,21 21 16,0-21-16,0 21 0,1-21 0,-1 21 16,0-21-16,0 21 0,-21-22 0,0 1 15,0 0-15,0 0 16,0 0-16,0 0 16,-21 21-16,-21 0 0,20 0 15,22 21-15,-42 0 0,21 0 0,0 0 16,21 0-16,-21 1 0,-1 20 0,1-21 15,0 21-15,0-20 0,0 20 16,21-21-16,0 21 0,0-20 0,0-1 16,0 0-16,0 0 0,21-21 15,0 21-15,0-21 0,0 0 0,22 0 16,-1 0-16,-21 0 16,22 0-16,-22-21 0,21 0 0,-21 0 15,22 21-15,-22-21 0</inkml:trace>
  <inkml:trace contextRef="#ctx0" brushRef="#br0" timeOffset="53511.97">14139 7959 0,'0'0'16,"-42"-21"-16,42-1 15,0 1-15,0 0 0,0 0 16,0 0-16,0 0 0,21-1 16,-21 1-16,21 0 0,0 21 15,1-21-15,-1 0 0,0 21 0,0 0 16,0-21-16,0 21 0,22 0 0,-22 0 16,0 0-16,0 0 0,22 21 15,-22-21-15,-21 21 0,21 0 0,0 0 16,-21 22-16,21-22 0,-21 21 0,0-21 15,0 22-15,0-1 16,0-21-16,0 21 0,0-20 0,-21 41 16,0-42-16,21 0 0,-21 1 15,21-1-15,-21-21 16,-1 0-16,22-21 31,0-1-31,0 1 0,0 0 0,0 0 16,0 0-16,0-22 0,22 22 15,-1-21-15,-21 21 0,21-22 0,0 22 16,0-21-16,0 21 0,22 0 0,-22-1 16,0 1-16,21 0 0,-20 0 15,-1 21-15,21 0 0,-21 0 0,0 0 16,1 0-16,20 21 0,-21-21 0,0 21 16,22 22-16,-43-1 15,0-21-15,0 0 0,0 22 0,0-22 16,0 21-16,0-21 0,0 0 15,0 22-15,0-22 0,0 0 0,0 0 16,-22-21-16,1 21 0,0-21 16,21-21-1,0 0 1,0 0-16,0 0 0,0-22 16,21 22-16,0-21 0,1 21 0,-1 0 15,21-22-15,-21 22 0,22-21 16,-1 21-16,0-22 0,-21 22 15,22 0-15,-1 21 0,0-21 0,-20 21 16,-1 0-16,21 0 0,-21 21 16,-21 0-16,21 0 0,-21 0 15,0 1-15,0-1 0,0 0 0,0 21 16,-21-21-16,0 22 0,0-22 0,0 21 16,0-21-16,-22 22 0,22-22 15,21 0-15,0 0 0,0 0 16,0 1-16,42-22 31</inkml:trace>
  <inkml:trace contextRef="#ctx0" brushRef="#br0" timeOffset="55124.16">15960 7895 0,'0'0'0,"21"-21"16,0 21-16,-21-21 0,0 0 0,0-22 31,-21 43-31,0 0 0,-1-21 0,1 21 0,-21 0 16,21 0-16,0 0 0,-1 0 0,1 0 15,0 0-15,0 21 16,0 1-16,0-1 16,-1 0-16,1 0 0,0 0 0,21 22 15,-21-22-15,21 21 0,0-21 0,0 22 16,0-22-16,0 0 0,0 0 0,0 0 15,0 0-15,0 1 0,21-1 16,0-21-16,0 0 0,1 0 16,-1 0-16,0 0 0,0 0 0,0-21 15,0 21-15,1-22 0,-1 1 16,0 0-16,0 0 0,0-21 16,22-1-16,-43 1 0,21 21 0,0-22 15,-21 22-15,21 0 0,-21 0 16,0 0-16,0 0 15,-21 21 1,0 21-16,0 0 16,21 0-16,0 0 15,-22 0-15,22 1 0,0-1 0,0 0 16,0 0-16,0 0 0,0 0 0,0 1 16,0-1-16,22-21 15,-1 0-15,0 21 0,0-21 0,0 0 16,22 0-16,-22 0 0,21 0 15,-21 0-15,22 0 0,-22-21 0,21 0 0,-21-1 16,22 1-16,-22 0 0,0 0 16,0 0-16,0 0 0,-21-1 15,21 1-15,-21 0 0,22 0 0,-22 0 16,0 0-16,-22 21 31,1 0-31,0 21 0,21 0 0,-21-21 16,0 21-16,21 0 0,-21 0 15,-1 22-15,22-22 0,-21 0 0,21 0 16,-21 0-16,0 22 0,21-22 0,0 0 16,-21 0-16,21 0 15,-21-21-15,21 22 0,0-44 47,21 1-31,0 21-16,-21-21 0,21 0 0,0 0 15,-21 0-15,21-22 0,1 22 0,-22 0 16,21 0-16,0 0 0,-21-1 16,21 1-16,0 21 0,-21-21 15,0 0-15,21 21 16,-21-21-16,22 21 16,-22-21-1,21 21 1,-21-22-1,21 22 1,0 0 78,0 0 62,0 0-140,-21 22 31,0-1 171,0 0-218,0 0 16,0 0-16,0 0 16,0 1-16,0-1 0,22-21 15,-1 21-15,0 0 0,0 0 16,-21 0-16,21 1 0,0-1 15,-21 0-15,22 0 0,-1-21 16,-21 21-16,21-21 16,0 21-16,0-21 15,0-21 32,1 0-31,-1 21-16,-21-21 0,21 21 15,0 0-15</inkml:trace>
  <inkml:trace contextRef="#ctx0" brushRef="#br0" timeOffset="55879.81">17272 7853 0,'0'0'0,"0"-42"16,0 20-16,-21 1 0,0 21 16,21-21-16,-22 21 15,1 0-15,0 0 0,0 0 16,0 0-16,0 0 0,-1 0 0,1 0 16,0 0-16,0 21 0,0-21 0,0 21 15,-1 1-15,1-1 0,0 0 16,0 0-16,0 0 0,0 0 15,-1 1-15,22 20 0,0-21 0,0 0 16,0 0-16,0 1 0,0-1 0,0 0 16,0 0-16,0 0 0,0 0 15,22-21-15,-1 0 0,0 22 0,0-22 16,0 0-16,22 0 0,-22 0 16,0 0-16,21 0 0,-21-22 0,1 1 15,-1 0-15,21-21 0,-21 21 16,0-22-16,1 22 15,-1-21-15,0-1 0,42-20 16,-41 21-16,-1-1 0,0 1 0,0 0 16,0 20-16,0-20 0,-21-21 15,22 41-15,-22 1 0,0 0 16,-22 42 15,1 0-31,0 1 0,21 20 16,-21-21-16,0 21 0,0 1 0,21-22 15,0 21-15,-22-21 0,22 22 16,-21-1-16,21-21 0,0 22 0,0-22 16,0 21-16,0-21 0,0 22 0,21-22 15,-21 0-15,22-21 0,-1 21 16,0 0-16,21-21 0,-21 0 0,22 0 16,-22 0-16,21 0 0,-21 0 15,22 0-15,-22 0 0,21-21 16,-21 0-16,1 0 0,-1 0 0,0-1 15,0 1-15,0 0 0,-21 0 0,21 0 16,-21 0-16,0 42 31,0 0-31,-21 0 16,21 0-16,-21 0 0,21 1 16,0-1-16,0 0 15,21-42 16,0 21-31,-21-21 16</inkml:trace>
  <inkml:trace contextRef="#ctx0" brushRef="#br0" timeOffset="56230.66">17992 7662 0,'0'0'0,"0"-21"0,-22 21 15,1 0 1,0 0-16,0 0 15,21 21-15,0 1 16,0-1-16,0 0 31,21-21-15,0 0-16,0 0 0,-21-21 16,22 0-16,-22-1 15,0 1-15,0 0 16,0 0-16,0 0 15,0 0-15,-22 21 16,1 0-16,0 0 16,0 0-16,0 21 15,21 0-15,-21 0 0,21 0 16,0 0-16,0 1 0,0-1 16,21-21-1,0 0 1</inkml:trace>
  <inkml:trace contextRef="#ctx0" brushRef="#br0" timeOffset="56511.28">18521 7472 0,'0'21'31,"0"0"-31,-21 0 0,21 1 15,-22-1-15,1 0 0,0 0 16,0 0-16,21 22 16,-42-22-16,42 0 0,-22 0 0,1 0 15,0 22-15,0-22 0,21 0 0,-21 0 16,21 0-16,-21 0 0,21 1 0,0-1 16,0 0-16,0 0 0,0 0 15,0 0-15,0-42 47,21 0-47</inkml:trace>
  <inkml:trace contextRef="#ctx0" brushRef="#br0" timeOffset="56999.88">18203 7811 0,'0'-22'16,"21"22"-1,1 0-15,-1 0 0,21-21 0,-21 21 16,22-21-16,-1 21 0,0 0 16,-21-21-16,22 21 0,-1 0 0,0 0 15,-20-21-15,20 21 0,-21 0 0,0 0 16,0 0-16,-21 21 31,0 0-31,-42 0 16,21 0-16,0 1 0,0-1 15,-1 0-15,1 0 16,21 0-16,0 0 0,0 1 16,0-1-16,0 0 0,21-21 15,1 0-15,-1 21 0,0-21 16,0 0-16,21 0 0,-20 0 0,20 0 16,-21 0-16,0-21 0,22 21 0,-22-21 15,0 0-15,0-1 0,-21 1 16,21 0-16,-21 0 0,21-21 15,-21 20-15,0 1 0,0 0 0,0 0 16,0-21-16,-21 20 0,0 22 16,0-21-16,0 21 15,0 0-15,-1 0 0,1 0 16,0 21-16,0-21 0,21 22 0,-21-1 16,21 0-16,0 0 15,0 0-15,0 0 16,21-21-16,0 0 15,0 0-15,0 0 0</inkml:trace>
  <inkml:trace contextRef="#ctx0" brushRef="#br0" timeOffset="58235.71">19283 7747 0,'0'0'0,"0"-42"31,0 21-31,0-1 0,21 22 16,0-21-16,0 21 0,0 0 15,1-21-15,-1 21 0,0 0 16,0 0-16,0 0 16,0 0-16,1 0 0,-1 0 0,-21 21 15,0 0-15,0 1 16,0-1-16,0 0 0,0 0 15,0 0-15,0 0 0,0 1 16,-21-1-16,21 0 0,-22-21 0,1 21 16,0 0-16,0-21 15,0 0-15,21 21 16,-21-21-16,-1 0 16,22-21-1,0 0 1,22 0-16,-1 21 15,0-21-15,0 0 0,0-1 16,0 22-16,22-21 0,-22 21 16,0-21-16,21 21 0,-20-21 0,20 21 15,0 0-15,1 0 0,-22-21 0,21 0 16,-21 21-16,22 0 0,-22 0 0,21-22 16,-21 22-16,0 0 0,1 0 15,-1-21-15,-42 21 16,42 21-1,-21 1-15,-21-1 16,-1-21-16,22 21 0,-21 0 16,0 0-16,0-21 0,21 43 15,0-22-15,0 0 0,0 0 16,-21 0-16,21 0 0,0 1 16,0-1-16,21-21 0,-21 21 15,21 0-15,0-21 0,0 0 0,22 0 16,-22 0-16,0 0 0,21 0 0,-20 0 15,-1-21-15,0 0 0,0 21 0,0-21 16,0-1-16,1 1 0,-1 0 0,0 0 16,0 21-16,0-21 0,0 0 0,1-22 15,-22 22-15,21 0 16,-21 0-16,21 0 0,-21-1 16,0 44 15,-21-1-16,0-21-15,21 21 0,-22 0 0,1 0 16,0 0-16,21 1 0,0-1 0,0 0 16,-21 0-16,0 21 0,0 1 15,-1-22-15,1 21 0,21 1 0,-21 20 16,0-21-16,0 1 0,21 20 0,0-20 16,-21 20-16,-1-21 0,1 22 0,21-22 15,-21 22-15,21 20 0,-21-20 16,21-1-16,-21 22 0,0-21 15,21-1-15,-22 1 0,1 20 0,0-20 16,0 20-16,21 1 0,0 21 0,0-21 16,0-1-16,0 1 0,0 0 0,0-1 15,0 1-15,0-22 0,0 22 0,0-21 16,42-1-16,-21 22 0,1-22 16,-22 1-16,0-1 0,0-20 0,0 20 15,0-21-15,-22 1 0,1-1 0,0-21 16,0 0-16,0 1 0,0-1 0,-22-21 15,22 0-15,-21 0 0,-1 0 0,1-21 16,0-1-16,-1 1 16,1 0-16,-21-21 0,20 21 0,-20-22 15,20-20-15,-20 20 0,21-41 0,-1 41 16,1-20-16,0-1 0,20 1 0,1-22 16,21 22-16,0-22 0,0 0 15,0 1-15,43-22 0,-22 21 0,21 1 16,22-1-16,-22 0 0,21 1 0,1 20 15,-1-21-15,1 22 0,21-1 0,-22 1 16,1 21-16,-1-22 0,1 22 16,-1-1-16,-21 22 0,22-21 0,-22 21 15,1-22-15,-1 22 0,0 0 0,-21 0 16,1 0-16,20 0 0,-42-1 16,21 1-16,-21 0 0,21 0 15,-21 0-15,0 0 0,0-1 0,0 1 16,0 0-16,-21 0 0,21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29:59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5355 0,'0'0'0,"-21"0"16,21-21-1,-22 21-15,1 0 16,0-21 0,21 42 15,-21 0-31,21 0 0,0 1 16,0-1-16,0 0 0,0 21 15,0-21-15,0 22 0,0-22 16,0 21-16,0 1 0,0-22 0,0 21 15,0-21-15,0 0 0,0 22 16,0-22-16,0 0 0,21-21 16,-21 21-16,21-21 0,0 0 0,1 0 15,-1 0-15,21 0 0,-21-21 16,22 0-16,20-21 0,1-1 0,-1 1 16,22-22-16,21 1 15,-1-1-15,22 1 0,-21-22 0,21 22 16,-21-22-16,0 22 0,-21-1 15,-1 1-15,1-1 0,-22 43 16,-20-21-16,-1 20 0,-21 1 0,22 0 16,-22 21-16,-21-21 15,21 21-15,-42 21 32,0 0-17,-1 0-15,1 1 0,0 20 16,0-21-16,-21 21 0,20 22 0</inkml:trace>
  <inkml:trace contextRef="#ctx0" brushRef="#br0" timeOffset="559.01">381 7133 0,'0'0'0,"21"-21"0,-21-21 16,0 21-1,21 21 17,-21 21-17,0 0-15,21 21 0,-21-21 0,22 22 16,-1-1-16,-21 0 15,21 1-15,-21-1 0,21 0 0,-21-20 16,21 20-16,0-21 0,1 0 16,-22 0-16,21 1 0,0-22 0,21 0 15,-21 0-15,22 0 0,-1-22 16,22 1-16,-1-21 0,22 0 0,21-22 16,-1 1-16,22-1 0,0 1 15,0-1-15,0 1 0,0-1 0,-21 1 16,0 20-16,0 1 0,21-22 15,-85 43-15,-21 0 0,1 21 16,-44 0 0,1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41:57.2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804 0,'0'-21'31,"0"0"63,21 21-48</inkml:trace>
  <inkml:trace contextRef="#ctx0" brushRef="#br0" timeOffset="839.72">2053 741 0,'0'-21'0,"0"0"31,0-1 0,0 44 16,0-1-47,-21 0 0,21 0 16,0 0-16,-21 22 0,21-1 0,0 0 15,0 1-15,0 20 0,-21-21 16,-1 1-16,22-1 0,-21 0 0,21 1 16,-21-1-16,0 0 0,0 1 15,21-22-15,-43 42 16,43-41-16,-21-1 0,0 0 0,21 0 16,0 0-16,-21-21 15,0 21-15,0-21 0,-1 0 31,1 0-31,21-21 0,-21 0 0,21 0 16,-21 21-16,21-21 0,0 0 16,0-22-16,-21 22 0,21 0 0,0-21 15,0 20-15,-21-20 0,21 21 16,0 0-16,0 0 0,0-1 16,0 1-16,0 0 0,21 21 31,0 0-31,0 0 15,-21 21-15,21 0 0,0 1 0,1-1 16,-22 0-16,21 0 0,0 0 16,-21 0-16,21 1 0,0-1 0,-21 0 15,21 0-15,1 0 0,-1 0 16,0-21-16,0 22 0,0-22 16,0 21-16,1-21 0,-1 0 15,0 0-15,0 0 0,21 0 0,-20 0 16,-1-21-16,0 21 15,0-22-15,21 22 0,-20-21 0,-1 0 16,0 0-16,0 0 0,0 0 16,-21-1-16,0 1 0,21 0 0,-21 0 15,22-21-15,-22 20 0,0 1 0,0 0 16,0 0 0,0 42-1,0 0-15,0 0 0,0 1 16,0-1-16,-22 0 0,22 0 0,-21-21 15,21 21-15,0 0 0,0 1 16,0-1-16,0 0 0,-21-21 16,21 21-1,0-42 32,0 0-47,0 0 0</inkml:trace>
  <inkml:trace contextRef="#ctx0" brushRef="#br0" timeOffset="1035.6">2413 868 0,'0'21'78,"21"-21"-78,-21 21 16,21-21-16,0 21 15</inkml:trace>
  <inkml:trace contextRef="#ctx0" brushRef="#br0" timeOffset="1176.58">2730 1037 0,'0'0'0,"0"21"0,0 1 16,0-1-16,0 0 15,0 0-15</inkml:trace>
  <inkml:trace contextRef="#ctx0" brushRef="#br0" timeOffset="1597.64">2667 1291 0,'0'21'31,"0"1"-31,0-1 15,0-42 64,0-1-79,0 1 0,0 0 15,0 0-15,0 0 0,0 0 0,0-1 16,0-20-16,0 21 0,21-21 0,0-1 15,0 1-15,22 0 0,-22 20 16,21-20-16,1 21 0,-1 0 0,-21 21 16,21 0-16,1 0 0,-22 0 0,21 21 15,-21 0-15,1 0 0,20 0 16,-21 22-16,-21-22 0,21 21 0,-21-21 16,21 22-16,-21-22 0,0 21 15,0-21-15,0 22 0,0-22 16,0 0-16,0 0 0,-21 0 15,21 1-15,-21-22 0,21 21 0,-21 0 16,0-21 0,21-21 31,0 0-47,0-1 0,0 1 15,21 0-15,0 0 16</inkml:trace>
  <inkml:trace contextRef="#ctx0" brushRef="#br0" timeOffset="2427.63">3598 656 0,'0'-21'15,"0"42"16,0 0-31,0 1 16,-21 20-16,21-21 0,0 21 0,0-20 16,0 20-16,0 0 15,0 1-15,-21-1 0,21 0 0,-21-21 16,21 22-16,0-1 0,0-21 0,-21 22 16,21-22-16,-22 0 0,22 21 15,-21-21-15,21 1 0,0-1 16,-21 0-16,0 0 15,21-42 17,0 0-17,0 0-15,0-1 0,0 1 0,0-21 16,0 21-16,21 0 0,0-22 16,0 22-16,1-21 0,-1-1 15,21 22-15,-21-21 0,22 21 16,-1 0-16,0-1 0,1 1 0,-22 0 15,21 21-15,-21 0 0,22 0 16,-22 0-16,0 0 0,0 21 0,-21 0 16,0 1-16,0-1 0,0 0 15,0 0-15,0 21 16,-21-20-16,0-1 0,0 0 0,-1 0 16,1-21-16,0 21 0,0 0 15,-21-21-15,20 0 0,1 0 0,0 0 16,0 0-16,0 0 0,0 0 0,-1 0 15,1 0 1,21-21-16,-21 21 16,21-21-16,0 42 31,0 0-31,0 1 16,0-1-16,21 0 15,0 0-15,1 0 0,-22 0 0,21 1 16,0-1-16,0-21 0,0 21 0,0 0 15,1-21-15,-1 21 0,0-21 0,0 0 16,21 0-16,-20 0 0,20 0 16,-21 0-16,21 0 0,-20 0 0,20 0 15,-21 0-15,21-21 0,-20 21 16,-1-21-16,0 0 0,21 0 16,-21-1-16,-21 1 0,0 0 0,0 0 15,22 0-15,-22 0 0,0-1 16,0 1-16,0 0 15,0 0 32,0 0-31</inkml:trace>
  <inkml:trace contextRef="#ctx0" brushRef="#br0" timeOffset="2859.41">4487 656 0,'-21'0'15,"42"0"-15,-21-21 32,43 21-32,-22-21 0,21 21 15,22 0-15,-22 0 0,0 0 16,22 0-16,-22-21 0,22 21 0,-22 0 15,0 0-15,22 0 0,-22 0 16,-21 0-16,22 0 0,-22-21 0,21 21 16,-21 0-16,0 0 0,1 0 0,-44 0 62,1 0-62,0 0 0,0 0 16,0 0-16,0 0 0,-1 0 0</inkml:trace>
  <inkml:trace contextRef="#ctx0" brushRef="#br0" timeOffset="3151.13">5016 593 0,'-21'0'16,"0"0"0,21 21-16,0 0 15,-21 0 1,21 0-16,-21 1 0,21-1 15,0 0-15,-21 0 0,21 0 0,0 22 16,0-1-16,0 0 0,0 1 16,-22-1-16,22 21 0,0-20 15,-21-1-15,21 0 0,0-20 16,0-1-16,0 21 0,0-21 0,0 0 16,0 1-16,0-1 0,0 0 15,21-21 16,1 0-15,-1-21-16,-21 0 16,21-1-16,0 1 0</inkml:trace>
  <inkml:trace contextRef="#ctx0" brushRef="#br0" timeOffset="3566.25">5165 1164 0,'21'0'0,"0"0"16,0 0 0,0 0-16,0 0 0,1 0 15,-1 0 1,0-21-16,21 21 0,-21-21 16,1 0-16,-1 21 0,0-21 15,-21-1-15,0 1 0,0 0 16,0 0-16,0 0 0,0 0 15,0-1-15,0 1 0,0 0 16,-21 21 0,0 0-16,-1 0 0,1 0 0,0 21 15,0 0-15,0 1 16,0-1-16,-1 0 0,22 21 0,0-21 16,-21 22-16,21-22 0,0 21 15,0-21-15,0 1 0,0 20 16,0-21-16,0 0 0,21 0 0,1 1 15,-1-1-15,0 0 16,0-21-16,0 0 0,0 0 0,22 0 16,-22 0-16,0 0 0,21 0 0,-20 0 15,20 0-15,-21 0 16,0 0-16,22 0 0,-22-21 0,0 21 0</inkml:trace>
  <inkml:trace contextRef="#ctx0" brushRef="#br0" timeOffset="3859.41">5905 953 0,'0'0'15,"0"21"1,22 0-16,-1 0 0,0 0 16,0 22-16,0-22 15,-21 0-15,21 0 0,1 0 0,-1 0 16,21 43-16,-21-43 15,0 0-15,-21 0 0,22-21 0,-1 22 16,-21-1-16,21 0 0,0-21 16,0 21-1,-21-42 17,0 0-17,21 21-15,-21-21 0,0-1 0,0 1 16,0 0-16,22 0 0</inkml:trace>
  <inkml:trace contextRef="#ctx0" brushRef="#br0" timeOffset="4100.27">6329 931 0,'0'0'0,"-21"22"32,-1-22-32,1 21 0,0 0 0,0 21 15,0-21-15,21 1 16,-21 20-16,-1-21 0,1 0 0,0 22 15,0-22-15,0 0 0,0 0 0,21 0 16,-22 0-16,22 1 0,-21-1 16,21 0-16,-21-21 0,21 21 15,0 0-15,21-21 32,0 0-32,1 0 15,-1 0-15,0-21 0,0 0 0,0 0 16</inkml:trace>
  <inkml:trace contextRef="#ctx0" brushRef="#br0" timeOffset="4436.08">6710 593 0,'0'-21'15,"0"-1"1,0 44-1,-21-1 1,21 0-16,-22 0 0,22 0 0,0 22 16,0-22-16,-21 21 0,21 0 0,-21 1 15,21-1-15,-21 0 0,21 1 16,0-1-16,-21-21 0,21 22 0,-21-1 16,21-21-16,0 21 0,-22-20 0,22-1 15,0 0-15,0 0 0,0 0 16,0 0-16,0 1 0,0-1 0,0 0 15,22-21-15,-1 0 16,0 0-16,0 0 0,0 0 16,0 0-16,1 0 15,-1 0-15,0 0 0,-21-21 0,21 0 16,0 21-16,0-22 0</inkml:trace>
  <inkml:trace contextRef="#ctx0" brushRef="#br0" timeOffset="4715.92">6477 931 0,'0'0'16,"21"22"-16,0-22 0,0 0 16,1 0-16,-1-22 0,21 22 15,-21 0-15,22 0 0,41-21 16,-41 21-16,-1-21 0,0 21 15,1 0-15,-1 0 0,0-21 16,-21 21-16,22 0 0,-22 0 0,0 0 16,0 0-16,-21-21 0,21 21 15,-42 0 17,0 0-17,0 0-15,0 0 0</inkml:trace>
  <inkml:trace contextRef="#ctx0" brushRef="#br0" timeOffset="5787.06">1228 1947 0,'0'0'0,"-22"0"0,1 0 15,21 22 1,-21-22-16,42 0 78,0 0-62,1 0-16,-1 0 0,0 0 0,21 0 15,-21 0-15,22 0 0,-1 0 16,0 0-16,1 0 0,-1 0 0,0 0 15,1 0-15,-1 0 0,0 0 0,1-22 16,-1 22-16,0 0 0,1 0 0,-1 0 16,0 0-16,43-21 0,-43 21 0,1 0 15,20 0-15,1 0 0,-22-21 0,22 21 16,20-21-16,-20 21 0,-1 0 0,234-21 16,-234 21-1,22 0-15,-22 0 0,85 0 0,-63 0 16,-21 0-16,20 0 0,1 0 0,0-21 15,63 21-15,-64 0 0,1 0 0,0 0 16,-1-22-16,1 22 0,63 0 0,-63 0 16,0-21-16,105 21 0,-105 0 15,84-21-15,-84 21 0,-22 0 16,22 0-16,0 0 0,-1-21 0,-20 21 16,20 0-16,1 0 0,0 0 0,-1 0 15,-20 0-15,21 0 0,-22-21 0,22 21 16,-22 0-16,1 0 0,-1 0 15,1-21-15,-1 21 0,1-22 16,-22 22-16,22 0 0,-1 0 0,-21-21 16,1 21-16,-1 0 0,0 0 0,1 0 15,-22 0-15,0-21 0,21 21 16,-20 0-16,-1 0 0,0 0 16,0 0-16,-21-21 46,0 0-14,0 0-32,-21 21 0</inkml:trace>
  <inkml:trace contextRef="#ctx0" brushRef="#br0" timeOffset="5940.01">6964 1651 0,'0'0'0,"21"0"78,0 0-78,-21-21 0</inkml:trace>
  <inkml:trace contextRef="#ctx0" brushRef="#br0" timeOffset="10183.37">889 2858 0,'0'0'0,"0"-22"0,0 1 0,0 0 16,0 0 0,0 0-16,0 0 15,0-1 1,0 44 15,0-1-31,0 0 16,0 0-16,0 0 0,0 0 0,0 22 15,0-22-15,0 21 0,0-21 16,0 22-16,0-22 0,0 21 16,0-21-16,0 22 0,0-22 0,0 21 15,0-21-15,0 1 0,0-1 0,0 21 16,0-21-16,-21-21 0,21 21 15,0 1-15,0-1 16,0-42 15,0-1-15,21 1-16</inkml:trace>
  <inkml:trace contextRef="#ctx0" brushRef="#br0" timeOffset="10552.17">1291 2709 0,'0'0'0,"0"22"31,0-1-15,0 0-16,0 0 0,0 0 0,0 0 16,0 22-16,0-22 0,0 21 15,0-21-15,0 1 0,0 20 16,0 21-16,0-41 0,0 41 16,0-42-16,0 0 15,0 1-15,-21 20 0,21-21 16,-21 0-16,21 0 15,-21-21-15,21 22 0,-22-44 47,22 1-47,-21 21 0,21-21 16</inkml:trace>
  <inkml:trace contextRef="#ctx0" brushRef="#br0" timeOffset="11215.98">825 3133 0,'43'0'16,"-22"0"0,0 0-16,0 0 0,0 0 0,1 0 15,-1 0-15,21 0 0,-21-21 16,22 21-16,-1 0 0,0-22 0,1 22 15,-1-21-15,0 0 0,1 21 16,-1 0-16,0-21 0,1 21 16,-22 0-16,21-21 0,-21 21 15,0 0-15,1 0 0,-1 0 16,0 0-16,-21 21 31,0 0-31,-21 0 16,21 0-16,-21 1 0,21-1 15,0 0-15,0 0 0,0 0 16,0 0-16,0 1 0,0-1 0,0 0 16,0 0-16,0 0 0,0 0 15,0 1-15,21-1 0,0-21 16,0 0-16,0 0 0,0 0 16,1 0-16,20 0 0,-21 0 0,21-21 15,-20 21-15,-1-22 0,21 1 16,-21 0-16,0 0 0,1 0 15,-1 0-15,0-1 0,-21 1 16,0 0-16,0-21 0,0 21 0,0-1 16,0 1-16,0 0 0,0 0 15,0 0-15,-21 0 0,0-1 0,-1 1 16,1 21-16,0 0 0,0-21 16,0 21-16,-22 0 0,22 0 15,0 0-15,-21 0 0,21 21 0,-1 0 16,-20-21-16,21 22 0,-21 20 15,20-21-15,1-21 16,21 21-16,0 0 0,0 1 0,0-1 16,0 0-16,0 0 0,0 0 15,0 0-15,21-21 0,1 22 0,20-1 16,-21-21-16,0 0 0,0 21 16,1-21-16,20 0 0,-21 0 0,0 0 15,0 0-15</inkml:trace>
  <inkml:trace contextRef="#ctx0" brushRef="#br0" timeOffset="11851.62">2519 3006 0,'-43'63'31,"22"-42"-31,0 1 0,21-1 15,-21 0-15,0 0 0,21 21 16,-21-20-16,21-1 0,0 0 0,-22 21 16,22-21-16,-21 1 0,21-1 15,0 0-15,0 0 0,21-21 47,1 0-47,-1-21 16,0 0-16,0 0 0,0-1 15,0 1-15,1 0 0,20 0 0,-21 0 16,0-22-16,0 22 0,22 0 16,-22 0-16,0 21 0,0-21 15,0 21-15,1 0 0,-1 0 16,-21 21-16,0 0 16,21-21-16,-21 21 0,21 0 15,-21 1-15,0-1 0,0 0 0,21 0 16,-21 0-16,21 0 0,1 1 15,-22-1-15,21-21 0,0 21 16,0-21-16,0 0 0,0 0 16,1 0-16,-1 0 0,0 0 15,0 0-15,0 0 0,0-21 0,1 0 16,-1 21-16,0-22 0,0 1 16,0-21-16,0 21 0,-21 0 0,0-22 15,0 22-15,0-21 0,0 21 0,0-1 16,0 1-16,0 0 0,-21 0 15,21 0-15,-21 0 0,0 21 0,0 0 16,0 0-16,-1 0 16,1 0-16,0 0 15,0 21-15,21 0 16,0 0 0,21-21 15,0 0-31</inkml:trace>
  <inkml:trace contextRef="#ctx0" brushRef="#br0" timeOffset="12196.43">4360 2688 0,'0'0'0,"-21"0"31,0 0-31,0 0 16,21 21-16,0 1 0,-21-1 15,-1 0-15,22 0 0,-21 0 16,21 0-16,0 1 0,0 20 0,0-21 16,0 21-16,-21-20 0,21 20 0,0-21 15,-21 21-15,21-20 0,0 20 16,0-21-16,0 0 0,0 22 0,0-22 15,0 0-15,0 0 16,0 0-16,0 0 16,0-42 15,0 0-31,0 0 16,0 0-16</inkml:trace>
  <inkml:trace contextRef="#ctx0" brushRef="#br0" timeOffset="12747.09">3958 3069 0,'0'0'0,"21"0"31,0 0-15,22 0-16,-22 0 0,0 0 0,21 0 15,-20 0-15,20 0 0,0-21 0,-21 21 16,22 0-16,-1-21 0,0 0 0,-20 21 15,20 0-15,0-21 0,-21 21 16,1 0-16,-1 0 0,0 0 0,0 0 16,0 0-16,-21 21 31,0 0-31,0 0 0,0 0 16,-21-21-16,21 21 0,-21 1 0,21-1 15,0 0-15,0 0 0,0 0 16,0 0-16,0 1 0,0-1 15,0 0-15,0 0 0,21-21 0,0 21 16,0-21-16,1 0 0,20 0 16,0 0-16,-21 0 0,22 0 0,-1 0 15,-21 0-15,22 0 0,-1-21 0,-21 0 16,21 21-16,-20-21 16,-1 0-16,0-1 0,0 1 0,0-21 15,-21 21-15,0 0 0,0-22 0,0 22 16,0 0-16,0-21 0,0 20 15,-21 1-15,0 0 0,0 0 0,21 0 0,-21 0 16,-22 21-16,22 0 16,0 0-16,0 0 0,-22 0 0,22 0 15,-21 0-15,21 21 0,0 0 0,-1 0 16,1-21-16,0 21 0,0 0 16,0 1-16,0-22 0,21 21 0,0 0 15,21-21 16,0 0-31</inkml:trace>
  <inkml:trace contextRef="#ctx0" brushRef="#br0" timeOffset="14085.32">6202 2858 0,'0'0'0,"21"0"0,0 0 0,0 0 16,-21 21-16,21-21 15,1 0-15,-1 0 0,0-21 16,0-1-16,0 22 0,0-21 15,1 21-15,-1-21 0,-21 0 16,21 0-16,-21 0 16,0-1-16,0 1 0,0 0 0,0 0 15,0 0-15,-21 21 16,0 0 0,-1 21-16,22 0 15,0 0-15,0 0 0,0 1 0,0 20 16,0-21-16,-21 21 0,21-20 0,0 20 15,0 21-15,0-20 0,-21-22 16,21 21-16,0 1 0,0-22 0,0 21 16,0 0-16,0-20 0,0 20 15,0-21-15,0 0 0,0 0 0,0 1 16,0-1-16,0 0 16,0 0-16,-21-21 15,0 0-15,0 0 16,-1 0-16,1-21 0,0 0 15,0 0-15,21-1 0,-21 1 0,-22-21 16,22 21-16,0 0 0,21-1 16,0 1-16,-21 21 15,42 21 17,-21 1-17,21-1-15,-21 0 0,21-21 0,1 21 16,-22 0-16,21 0 0,0 1 0,0-1 15,0-21-15,0 21 0,1-21 16,-1 21-16,21-21 0,-21 0 0,22 0 16,-1 0-16,0 0 0,1 0 0,20 0 15,-21 0-15,22 0 0,-1-21 0,-20 0 16,20 0-16,-20 21 0,-1-22 16,0 1-16,1 0 0,-1-21 0,-21 21 15,0-1-15,0 1 0,1-21 16,-22 21-16,21 0 0,-21-22 15,0 22-15,0 0 0,0 0 0,0 0 16,-21 21-16,-1-22 0,1 22 16,0 0-16,0 0 0,0 0 0,-22 0 15,22 0-15,-21 22 0,21-22 0,0 21 16,-22 0-16,22 0 0,0 0 16,0 0-16,0 1 0,-1 20 0,22-21 15,-21 21-15,21-20 0,0-1 0,0 0 16,0 21-16,0-21 0,21 1 15,1-22-15,-22 21 0,21 0 0,0-21 16,0 0-16,0 0 0,0 0 0,1 0 16,-1 0-16,21 0 15,-21 0-15,0-21 0,1 0 0,-1 21 16,0-22-16,0 1 0,0-21 0,0 21 16,1-22-16,-1-20 15,0 42-15,0-22 0,0 1 16,-21 0-16,21-1 0,1 1 0,-22-21 0,0 20 15,21 1-15,0 0 0,-21-1 16,0 22-16,0-21 0,0 21 16,0-1-16,0 44 15,0-1-15,0 0 16,0 0-16,0 21 0,-21 1 16,21-1-16,0-21 0,-21 22 15,21-1-15,0 0 0,0 1 0,0-22 16,0 21-16,0-21 0,0 22 15,0-22-15,0 21 0,0-21 0,0 0 16,0 1-16,0-1 0,21 0 0,0-21 16,-21 21-16,21-21 0,0 0 15,0 0-15,1 0 16,-1 0-16,0-21 0,0 21 16,0-21-16,0 0 0,1 21 0,-1-22 15</inkml:trace>
  <inkml:trace contextRef="#ctx0" brushRef="#br0" timeOffset="14533.06">7726 3112 0,'21'0'15,"0"0"1,0 0-16,0-22 0,1 22 0,-1-21 16,0 21-16,0-21 0,21 0 0,-20 21 15,-22-21-15,21 0 16,0-1-16,0 22 0,-21-21 16,0 0-16,0 0 0,0 0 0,-21 21 31,0 0-31,0 0 0,-1 0 0,1 0 15,0 21-15,0 0 0,0 0 0,0 0 16,-1 1-16,1-1 0,21 0 16,-21 0-16,21 0 0,-21 0 0,21 1 15,0-1-15,0 0 0,0 0 0,0 0 16,0 0-16,21-21 0,0 22 16,0-1-16,1-21 0,20 0 0,-21 0 15,21 0-15,1 0 0,-1 0 16,22 0-16,-22 0 15,-21-21-15,21 21 0,-20-22 0,-1 1 16,0 0-16,0 0 0,0 0 16,0 0-16,-21-1 0,0 1 0</inkml:trace>
  <inkml:trace contextRef="#ctx0" brushRef="#br0" timeOffset="15028.78">8361 2900 0,'0'21'0,"0"-42"0,0 0 0,0 42 31,0 0-31,0 0 15,-21 0-15,21 1 0,0-1 16,-22 0-16,22 0 0,0 0 16,0 0-16,0 1 0,0-1 15,0 0-15,0 0 0,0 0 16,-21-21-16,21 21 0,0 1 16,-21-22-1,21-22 16,0 1-31,0 0 16,0 0-16,0 0 0,0 0 0,0-1 16,0 1-16,0 0 0,21 0 15,0-21-15,1 20 0,-1 1 16,0 0-16,0-21 0,21 42 16,22-43-16,-22 43 0,1 0 15,-1 0-15,-21 0 0,21 0 0,-20 0 16,-1 22-16,0-1 0,0 0 0,0 0 15,-21 0-15,0 22 0,0-22 16,0 0-16,0 0 0,0 0 0,0 0 16,-21 1-16,21-1 0,-21 0 15,0-21-15,0 21 0,21 0 16,-22-21-16,22-21 47,0 0-32,0 0-15,22 21 0,-22-21 0,21-1 16,-21 1-16,21 0 0,0 0 16,-21 0-16,21 0 0</inkml:trace>
  <inkml:trace contextRef="#ctx0" brushRef="#br0" timeOffset="15548.48">9123 2582 0,'0'0'0,"21"-21"0,-21 0 0,0 0 0,0 0 0,0 0 16,0 42 15,0 0-15,0 0-16,0 21 0,0-20 16,0 20-16,-21 0 0,21 1 0,0-1 15,0-21-15,-21 21 0,21 1 0,-22-1 16,22-21-16,0 22 0,0-22 15,0 0-15,0 0 0,-21 0 0,21 0 16,0 1-16,0-1 0,21-21 16,1 21-16,-1-21 15,0 21-15,0-21 16,0 0-16,0-21 0,1 21 16,-22-21-16,21 0 0,0 21 0,0-22 15,0 1-15,0 0 0,1 0 0,-1 0 16,0 0-16,0 21 0,-21-22 0,21 1 15,0 0-15,22 21 16,-64 0 0,21 21-16,0 0 15,-22 1-15,22-1 0,0 0 16,0 0-16,0 0 0,0 0 16,0 1-16,0-1 15,0 0-15,0 0 16,22-21 31,-22-21-47,0 0 15,0 0-15,0-1 0,0 1 0</inkml:trace>
  <inkml:trace contextRef="#ctx0" brushRef="#br0" timeOffset="15755.36">9631 2604 0,'-43'0'16,"22"0"0</inkml:trace>
  <inkml:trace contextRef="#ctx0" brushRef="#br0" timeOffset="15983.23">8953 2815 0,'0'0'0,"-63"0"32,63 21-32,21-21 0,0 0 15,0 0-15,1 0 0,-1 0 16,0 0-16,0 0 0,0 0 0,0 0 16,1 0-16,-1-21 0,0 21 15,0 0-15,0 0 0,-21-21 16,21 21-16,1 0 0</inkml:trace>
  <inkml:trace contextRef="#ctx0" brushRef="#br0" timeOffset="17575.32">9927 3027 0,'0'0'16,"-21"0"0,42 0-1,0 0 1,22 0-16,-22-21 0,0 0 15,21 21-15,-21-22 0,22 22 0,-1-21 16,0 0-16,1 0 16,-22 0-16,0 0 0,0-1 0,0-20 15,1 21-15,-22-43 0,0 22 16,0 0-16,0-1 0,0 1 16,0 0-16,-22 21 0,22-22 15,-42 22-15,42-21 0,-21 42 0,0-21 16,0 21-16,-1 0 0,1 0 15,0 0-15,-21 42 0,21-21 0,21 21 16,-22-20-16,22 20 0,-21-21 0,21 21 16,-21 1-16,21-1 0,-21 0 15,0 1-15,21-1 0,-21 0 0,21 1 16,0-1-16,-22 0 0,1 1 0,0 20 16,21-20-16,0-1 0,0 21 0,-21 1 15,21-22-15,-21 22 0,21-22 16,-21 22-16,21-22 0,0 21 15,0-20-15,0-1 0,-22 0 0,22-20 16,0 20-16,0-21 0,0 21 0,0-20 16,0 20-16,0 0 0,0-21 15,0 22-15,0-22 0,22-21 0,-22 21 16,0 0-16,21-21 16,-21 21-16,21-21 0,0 0 0,0 0 15,0 0-15,1 0 0,-22-21 16,21 21-16,0-21 0,0 0 0,0 0 15,0 0-15,1-1 16,-1 1-16,0 0 0,0-21 0,0 21 0,-21-22 16,21 1-16,-21 0 0,22-64 15,-22 63-15,0-20 0,0 21 16,0-22-16,0 22 0,0-1 16,0 22-16,-22-21 0,1 21 0,21 0 15,-21 21-15,0-22 0,0 22 16,0 0-16,21 22 15,0-1-15,0 0 16,21 0 0,0-21-16,0 0 0,21 0 15,-20 0-15,-1 0 0,0 0 0,21 0 16,-21-21-16,1 0 0,20 21 16,-21-21-16,0-1 0,22 1 0,-22 21 15,0-21-15,0 0 0,21-21 16,-20-1-16,-1 22 0,0 0 0,-21 0 15,0 0-15,21-1 0,-21 1 0,21 21 16,-21-21-16,0 0 0,0 42 31,0 0-31,0 0 0,0 1 16,0-1-16,0 0 0,0 0 16,0 0-16,0 0 0,-21 1 15,0-1-15,21 0 0,0 0 0,0 0 16,0 0-16,21 1 0,0-1 0,-21 0 15,21-21-15,1 0 0,-1 0 16,0 0-16,0 0 0,0 0 16,0 0-16,1 0 0,20-21 15,-21 0-15,0-1 0,0 1 0,1 0 16,-22 0-16,0 0 0,21 0 0,0-1 16,0 1-16,0-21 0,-21 21 15,21 0-15,-21-1 0,0 1 16,0 0-16,0 0 0,22 0 15,-44 42 17,22 0-32,-21-21 0,21 21 15,0 0-15,-21 1 0,21 20 0,-21-21 16,21 0-16,0 22 0,0-1 0,0 0 16,0 1-16,0-1 0,0 0 15,0 1-15,0-1 0,0 0 0,0 1 16,0 20-16,0-21 0,0 1 0,0-1 15,21 22-15,-21-22 0,0 0 0,0 22 16,0-22-16,0 0 0,0 22 0,0-22 16,0 1-16,0-1 0,0 0 0,0 1 15,0-1-15,0 0 0,0 1 16,0-22-16,0 21 0,-21-21 0,0 0 16,0 1-16,21-1 0,-22 21 15,1-21-15,0-21 16,0 0-16,0 0 0,0 0 15,21-21-15,0 0 16,-22 0-16,1 0 0,21-22 0,0 22 16,0-21-16,-21-1 0,21-20 0,0-1 15,0 1-15,0-1 0,0 1 0,0-85 16,21 84-16,0 1 0,1-1 16,20 1-16,-21 20 0,0-20 15,22-1-15,-22 22 0,21 0 0,-21-1 16,22 22-16,-22-21 0,21 21 0,-21-22 15,0 22-15,43 0 0,-43 0 16,0 21-16,0 0 0,1 0 0,-22-21 16,21 21-16,0 0 15,-21-21-15</inkml:trace>
  <inkml:trace contextRef="#ctx0" brushRef="#br0" timeOffset="18659.84">12912 2498 0,'0'0'0,"0"-64"15,21 43-15,0 0 0,0 0 16,-21 0-16,0-1 0,0 1 0,0 0 15,0 0-15,0 0 16,0 42 15,-21 0-31,21 0 0,-21 22 16,21-22-16,0 21 0,-21 0 16,21 22-16,0-22 0,0 1 0,0 20 0,0-21 15,0 1-15,-22 20 0,1-20 16,21-22-16,0 21 0,0 0 0,-21 22 15,0-43-15,21 0 0,0 22 16,-21-22-16,0 0 0,21 0 0,-22 0 16,1 0-16,0-21 0,0 0 15,21 22-15,-21-22 0,0 0 16,-1 0-16,1 0 16,21-22-16,-21 1 0,0 0 15,0 0-15,21 0 0,0-22 0,0 22 16,0 0-16,0-21 0,0 21 0,0-22 15,0 1-15,0 21 0,0-22 0,0 1 16,0 0-16,0-1 0,21 22 0,0 0 16,-21-21-16,21 21 15,0-1-15,1 22 0,-1 0 16,0 22 0,-21-1-16,0 0 0,21 0 15,0 21-15,0-20 0,-21 20 0,22-21 16,-22 21-16,21-20 0,-21-1 0,21 21 15,0-21-15,-21 0 0,42 22 16,-20-22-16,-1 0 0,0-21 16,0 0-16,0 21 0,0-21 0,1 0 15,-1 0-15,0 0 0,0 0 16,0 0-16,0 0 0,1 0 0,20 0 16,-21-21-16,0 0 0,0 21 0,1-21 15,-1 0-15,0-1 0,0 1 16,0 0-16,-21 0 0,0 0 15,21 0-15,-21-1 0,22 1 0,-22 0 16,0 42 15,0 0-31,0 1 0,0-1 16,0 0-16,0 0 0,0 0 16,0 0-16,-22 1 0,22-1 15,-21 0-15,21 0 16,0-42 31</inkml:trace>
  <inkml:trace contextRef="#ctx0" brushRef="#br0" timeOffset="18896.7">13525 2561 0,'-63'21'31,"63"1"0,0-1-15,21-21-1,0 0 1,-21 21-16,21 0 16</inkml:trace>
  <inkml:trace contextRef="#ctx0" brushRef="#br0" timeOffset="19467.46">13843 2688 0,'0'0'0,"-21"21"16,21 1-16,-21-22 16,-1 0-16,-20 42 15,21-42-15,21 21 16,0 0-16,0 0 0,0 1 16,0-1-16,0 0 0,0 0 15,0 0-15,0 0 0,0 1 0,0-1 16,0 0-16,0 0 15,0 0-15,0 0 16,0-42 31,0 0-31,0 0-16,0 0 15,0 0-15,0-1 0,21 1 0,0 0 16,-21 0-16,21 0 0,1-22 0,-1 22 15,0-21-15,0 21 0,0-22 0,22 22 16,-22-21-16,0 21 0,21 0 0,-21-1 16,22 22-16,-22 0 0,0 0 15,0 0-15,0 0 0,1 0 0,-1 0 16,-21 22-16,0-1 0,21 21 0,-21-21 16,0 0-16,0 22 0,0 20 15,0-42-15,0 1 0,0 20 0,0-21 16,0 0-16,0 0 0,0 1 0,0-1 15,-21-21-15,21 42 0,21-42 63,-21-21-63,21 0 16,21 0-16,-42-1 15,22 1-15,-1 0 0,0-21 0</inkml:trace>
  <inkml:trace contextRef="#ctx0" brushRef="#br0" timeOffset="19607.38">14795 2223 0,'0'-22'0,"-21"22"31,-21 0-31</inkml:trace>
  <inkml:trace contextRef="#ctx0" brushRef="#br0" timeOffset="20236.05">14584 2858 0,'0'42'15,"-21"-42"1,21 21-16,-22 0 0,22 0 16,0 1-1,0-44 16,0 1-15,0-21-16,0 21 0,22 0 16,-1-1-16,-21 1 0,21-21 0,0 21 15,0-22-15,0 1 0,1 0 16,-1 21-16,0-22 0,0 1 0,0 21 16,22 0-16,-22-1 0,21-20 15,-21 42-15,0 0 0,1 0 0,-1 0 16,0 0-16,0 0 0,-21 21 15,0 0-15,0 1 0,0 20 0,0-21 16,0 0-16,0 0 0,-21 1 0,0-1 16,0 0-16,-1 0 0,22 0 0,-21-21 15,-21 0-15,21 21 0,0-21 16,-1 0-16,1 0 0,0 0 16,0 0-16,0 0 0,0 0 31,21-21-31,0 0 15,0 42 17,0 0-32,0 1 15,0-1-15,0 0 0,0 0 16,0 0-16,0 0 0,0 1 0,21-1 16,-21 0-16,21 0 15,0 0-15,0-21 0,0 21 16,1-21-16,-1 0 0,0 0 0,0 0 15,0 0-15,0 0 0,1 0 16,-1 0-16,0 0 0,0 0 0,21 0 16,1 0-16,-22 0 0,0-21 0,0 0 15,0 21-15,1 0 0,-1-21 0,0 0 16,-21 0-16,21-1 0,-21 1 16,21 0-16,-21 0 0,0 0 15,0 0-15,0-1 16,0 1-16,0 0 0</inkml:trace>
  <inkml:trace contextRef="#ctx0" brushRef="#br0" timeOffset="20927.09">14774 2159 0,'21'-21'16,"-21"42"62,0 0-62,0 0-16,-21-21 0,21 22 15,0-1-15,-21 21 0,21-21 16,-21 22-16,21-1 0,-21 0 16,0 1-16,21-1 0,-22 0 0,1 1 15,21-1-15,-21 0 0,0-21 0,21 22 16,-21-22-16,21 21 0,0-21 15,-21 1-15,21-1 0,-22-21 0,22 21 16,0 0-16,0 0 16,0-42 15</inkml:trace>
  <inkml:trace contextRef="#ctx0" brushRef="#br0" timeOffset="21247.92">16976 2646 0,'0'0'0,"0"-21"15,-22 21 1,1 0-16,0-21 0,21-1 0,-42 1 15</inkml:trace>
  <inkml:trace contextRef="#ctx0" brushRef="#br0" timeOffset="21584.07">17039 2688 0,'-21'64'16,"0"-43"-16,0 0 15,21 0-15,0 0 0,-22 1 16,22-1-16,-21-21 0,21 21 16,0 0-16,0 0 31</inkml:trace>
  <inkml:trace contextRef="#ctx0" brushRef="#br0" timeOffset="22167.11">16870 3429 0,'0'0'0,"0"21"0,0 0 16,0 1-16,0-1 16,21-21-16,0-21 15,0 21-15,0-22 16,1 22-16,-22-21 16,21 21-1,-21-21-15,0 0 0,0 0 16,0 0-16,0-1 15,0 1-15,-21 21 16,-1 0 0,1 0-16,0 0 15,0 21-15,0-21 0,21 22 16,0-1-16,-21 0 16,21 0-16,0 0 15,21-21 1,0 0-16,0 0 15,0 0-15,0 0 16,1 0-16,-22-21 16,21 21-16,-21-21 0,21 21 0,-21-21 15,0 0-15,0-1 16,0 1-16,0 0 16,0 0-16,-21 21 31,0 21-31,21 0 15,-22-21-15,1 0 16,21-21 15</inkml:trace>
  <inkml:trace contextRef="#ctx0" brushRef="#br0" timeOffset="23192.35">16785 2540 0,'-21'0'31,"21"21"1,-21-21-17,0 0-15,-1 0 32,1 0-32,21-21 15,-21 21-15,21-21 16,0 0-1,0 0-15,0-1 16,0 1-16,21 0 16,0 21-16,1-21 15,-1 21-15,0 0 0,0 0 16,0 0-16,0 0 0,1 0 16,-1 0-16,0 0 15,0 0-15,0 0 0,0 0 0,1 0 16,-1 0-16,-21 21 0,21 0 15,-21 0-15,0 1 16,0-1-16,0 0 0,0 21 0,0-21 16,0 1-16,0-1 0,-21 0 15,21 21-15,-21-21 0,21 1 0,-22-1 16,1 0-16,0 0 0,0 0 16,0 0-16,0 1 0,-1-1 0,22 0 15,-21 0-15,0 0 0,0 0 16,0-21-16,0 22 0,-1-1 15,1 0-15,0 0 16,0-21-16,21 21 0,0 0 31,21-21 16,-21-21-31,21 21-1,0 0 17,-21-21-32,22 21 31</inkml:trace>
  <inkml:trace contextRef="#ctx0" brushRef="#br0" timeOffset="23663.07">16764 3048 0,'21'0'31,"0"-21"-15,0 21 0,-21-21 62</inkml:trace>
  <inkml:trace contextRef="#ctx0" brushRef="#br1" timeOffset="30871.96">529 5398 0,'0'0'0,"-21"0"0,0 0 16,0 0-16,-1 0 0,1 0 16,0 0-16,0 0 0,0 0 15,0 0-15,-1 0 16,1 0-16,0 0 0,0 0 0,0 0 16,0 0-16,-1-22 15,1 22-15,42 0 31,1 22-15,-1-22-16,0 0 16,21 0-16,-21 0 0,22 0 0,20 0 15,-20 0-15,20 0 0,-21 0 16,22 0-16,-1 0 0,1 0 0,-1 0 16,1 0-16,-1 0 0,1 0 15,-1 0-15,1-22 0,21 22 0,-43 0 16,85-21-16,-42 21 0,-22 0 0,-21 0 15,1 0-15,-22 0 0,21 0 16,-21 0-16,1 0 0,-1 0 0,0 0 16,-21-21-1,-21 21 48,21-21-63,-21 21 15</inkml:trace>
  <inkml:trace contextRef="#ctx0" brushRef="#br1" timeOffset="31975.76">1503 4911 0,'-21'0'47,"21"21"-47,0 0 16,0 0 15,0 0 0,21-21-15,0 0-1,0 22 1,0-22-16,-21 21 16,21-21-16,1 21 15,-1-21-15,-21 21 16,0 0-16,21-21 16,0 21-16,0 1 15,0-22-15,1 0 16,-22 21-16,21-21 0,0 0 0,-21 21 15,21-21-15,21 21 16,-20-21-16,-1 0 0,0 0 16,0 0-16,0 21 0,0-21 15,1 0-15,-1 0 0,0 0 16,0 0-16,0 0 16,-21 21 30,-21-21-30,21 22-16,-21-22 16,0 0-16,0 21 15,-1-21-15,1 21 0,0-21 0,0 21 16,0 0-16,0-21 0,-22 21 16,22 1-16,0-22 0,-21 21 15,20 0-15,-20 0 0,21 0 16,-21 0-16,20 1 0,1-1 0,-21 0 15,21 0-15,0 0 0,-1 0 16,1 1-16,0-1 0,0 0 16,0 0-16,21 0 0,-21-21 15,-1 0 1,22-21 15,22 0-15,-1 21-16,-21-21 0,21 0 15,0-1-15,0 1 0,0 0 16,22 0-16,-22 0 0,21 0 0,-21-22 16,22 22-16,-1 0 0,-21 0 15,22 0-15,-22-1 0,21 1 0,-21 0 16,0 21-16,1-21 16,-1 21-16,0 0 0,0 0 0,-21-21 15,21 21 1</inkml:trace>
  <inkml:trace contextRef="#ctx0" brushRef="#br1" timeOffset="37162.76">4212 4868 0,'0'0'0,"0"22"31,21-22-31,0 0 16,1 0-1,-22-22-15,21 22 0,0-21 16,0 21-16,-21-21 0,21 21 16,0-21-16,-21 0 0,22 21 0,-1-21 15,0 21-15,0-22 0,-21 1 16,21 21-16,-21-21 0,0 0 15,0 0 1,-21 21 0,0 0-16,0 0 0,0 0 15,-1 0-15,1 0 0,0 0 0,-21 21 16,21-21-16,-1 21 0,1 0 16,0-21-16,21 21 0,-21 1 15,21-1-15,-21 0 0,0 0 16,21 0-16,0 0 0,0 1 0,0-1 15,0 0-15,0 0 16,21 0-16,0-21 16,0 21-16,0-21 0,0 22 0,1-1 0,-1 0 15,0-21-15,0 21 16,0-21-16,0 21 0,1 0 16,-1-21-16,0 22 0,0-1 0,-21 0 15,21-21-15,-21 21 0,0 0 16,0 0-16,-21 1 15,0-1-15,0 0 0,0-21 0,-1 21 16,-20 0-16,21-21 0,-21 21 16,20-21-16,1 0 0,-21 0 0,21 0 15,0 0-15,-22 0 0,22 0 0,0 0 16,0 0-16,0 0 0,-1 0 16,1 0-16,0-21 0,0 21 0,21-21 15,-21 0-15,21 0 0,-21 0 16,-1-1-16,22 1 15,0 0-15,0 0 0,0 0 0,0 0 16,0-1-16,22 1 0,-1 0 16,0 21-16,0-21 0,0 0 0,0 0 15</inkml:trace>
  <inkml:trace contextRef="#ctx0" brushRef="#br1" timeOffset="38060.26">4911 4614 0,'0'0'0,"0"22"31,0-1-15,0 0-16,0 0 15,0 0-15,0 22 16,0-22-16,0 21 0,0-21 0,-22 22 15,22-1-15,-21 0 0,21 1 16,0 20-16,-21-21 0,21-20 0,-21 20 16,0-21-16,21 0 0,0 0 0,0 1 15,-21-22-15,21 21 0,0 0 16,-22-21-16,1 0 31,0 0-15,21-21-16,0 0 0,0-1 15,0 1-15,21 0 16,-21 0-16,21 0 0,1 0 0,-1-22 16,0 22-16,0 0 0,0 0 15,0 0-15,1-1 0,-1 1 0,0 21 16,0-21-16,21 21 0,-20-21 16,-1 21-16,0 0 15,-42 21 16,0-21-31,-1 0 16,1 0-16,0 21 0,0-21 0,0 0 16,0 0-16,-1 21 0,1-21 15,0 0-15,0 22 0,0-22 16,21 21-16,0 0 16,0 0-16,0 0 15,0 0-15,21-21 0,0 22 16,-21-1-16,21-21 0,0 21 15,1 0-15,-1 0 0,0-21 16,0 21-16,0-21 0,0 0 16,1 22-16,-1-22 0,0 0 15,0 0-15,0 0 16,0 0-16,1 0 0,-1 0 16,0-22-16,0 22 0,0-21 15,0 21-15,1-21 0,-22 0 0,21 0 16,0 0-16,0-1 0,-21 1 15,0 0-15,21-21 0,-21 21 0,21-1 16,-21 1-16,0 42 47,0 1-47,0-1 0,0 0 0,0 0 16,0 0-16,0 0 0,0 1 0,0-1 15,0 0-15,0 0 16,0 0-16,0 0 15,-21-21-15,21 22 16,-21-22 0,21-22-1,0 1 1,0 0-16</inkml:trace>
  <inkml:trace contextRef="#ctx0" brushRef="#br1" timeOffset="38252.14">5419 4741 0,'0'0'0,"-22"0"0,44 0 93</inkml:trace>
  <inkml:trace contextRef="#ctx0" brushRef="#br1" timeOffset="38509">5715 4636 0,'0'0'0,"0"21"46,0 0-46,0 0 0,0 0 16,-21 0-16,21 1 0,0 41 16,-21-21-16,21 1 0,0-1 0,0 0 15,0-20-15,-22 20 0,22 0 0,0-21 16,0 1-16,-21 20 0,21-21 0,0 0 16,0 0-16,0 1 15,0-1 1,21-21-16,1 0 0,-1 0 15,0-21-15,0 21 0,0-22 16,0 1-16</inkml:trace>
  <inkml:trace contextRef="#ctx0" brushRef="#br1" timeOffset="38779.83">6075 4636 0,'0'0'0,"0"21"16,-21 21-16,-22-21 0,43 0 16,0 22-16,0-22 0,0 42 15,0-20-15,0-22 0,-21 21 0,21-21 16,-21 22-16,21-22 0,0 42 0,0-20 16,0-22-16,0 0 0,0 0 15,0 0-15,0 1 16,21-22 15,0 0-31,0-22 16</inkml:trace>
  <inkml:trace contextRef="#ctx0" brushRef="#br1" timeOffset="39235.15">6181 4995 0,'0'0'0,"0"-21"16,0 0-16,0 0 15,0 0-15,21 21 16,-21-21-16,21-1 0,0 22 0,-21-21 16,21 21-16,0-21 0,1 21 15,-1 0-15,0 0 0,0 0 0,0 0 16,0 21-1,1 0-15,-22 1 0,21-1 0,-21 0 16,21 0-16,-21 21 0,0-20 0,0-1 16,0 0-16,0 0 0,0 0 0,0 0 15,0 1-15,0-1 0,-21-21 16,21 21-16,-21-21 16,21-21 15,0 0-16,0-1-15,0 1 16,0 0-16,0-21 0,0 21 16,21-1-16,-21 1 0,21-21 0,-21 21 15,0 0-15,0-1 0,21 1 0,0 0 16,-21 0-16,21 0 0,1 21 16,-22-21-16,21 21 0,0 0 0,0 0 15,0-22-15,0 22 16,1 0-16</inkml:trace>
  <inkml:trace contextRef="#ctx0" brushRef="#br1" timeOffset="39829.07">7260 4847 0,'0'0'0,"0"-21"31,0 0-31,0 0 0,-21 0 0,21-1 0,0 1 16,0 0-16,-21 21 0,0-21 16,-1 21-16,1 0 15,0 0-15,0 0 0,0 21 16,0 0-16,-1-21 0,1 43 0,0-22 15,0 0-15,0 21 0,-22-21 0,22 22 16,21-1-16,-21-21 0,0 22 16,21-1-16,0 0 0,0-21 15,0 1-15,0-1 16,0 0-16,21-21 0,0 21 16,0-21-16,1 0 0,-1 0 15,0 0-15,0-21 16,0 21-16,0-21 0,-21 0 15,22 21-15,-1-22 0,0 1 0,0 0 0,0 0 16,0 0-16,1-22 0,-22 22 16,21 0-16,-21-21 0,21 21 15,-21-1-15,21 1 0,-21-21 0,0 21 32,21 0-32,-21 42 0,0 0 0,0 0 15,0 0-15,0 22 0,0-22 16,0 21-16,-21-21 0,21 22 0,0-22 15,0 0-15,0 0 0,0 0 0,0 0 16,0 1-16,21-22 16,0 21-16,1-21 15,-1 0-15,0 0 0,0 0 16,0 0-16,0-21 16,1-1-16,-1 1 0</inkml:trace>
  <inkml:trace contextRef="#ctx0" brushRef="#br1" timeOffset="40286.22">7556 4868 0,'0'0'0,"0"-21"0,0 0 15,0 0 1,22 21 0,-1-21-16,0 21 0,0-21 0,0 21 0,0 0 15,1 0-15,-1 0 0,0-22 0,21 22 16,-21 0-16,1 0 15,-1 22-15,-21-1 0,21-21 16,-21 21-16,0 0 0,0 0 0,0 22 16,0-1-16,0-21 0,0 0 0,0 0 15,0 22-15,0-22 0,0 0 16,-21 21-16,0-42 16,21 22-16,0-44 31,-43 22-31,43-21 15,0 0 1,21 0-16,-21 0 16,22 0-16,-1-1 0,-21 1 0,21 0 15,0-21-15,0 21 0,0-1 16,1-20-16,-1 21 0,0 0 0,0-22 16,0 43-16,0-21 0,22 0 15,-22 21 1,0 0-16,0 0 15,0 0-15,1 21 16,-1-21-16,0 0 16,0 21-16</inkml:trace>
  <inkml:trace contextRef="#ctx0" brushRef="#br1" timeOffset="41120.9">8361 4741 0,'21'0'31,"-21"22"0,0-1-31,0 0 16,0 0-16,-21 0 0,21 0 15,0 1-15,0-1 0,0 0 16,-21 0-16,21 0 0,0 0 0,0 1 16,0-1-16,0 0 15,21 0-15,0-21 16,0 0-16,0 0 15,0 0-15,1 0 16,-1 0-16,0 0 0,0 0 0,0 0 16,0-21-16,1 0 0,-22 0 0,21 21 15,0-22-15,-21 1 0,0 0 16,0 0-16,21 0 0,-21-22 0,0 22 16,0 0-16,21 0 0,-21 0 0,0 0 15,0-1-15,43 22 31,-65 0-15,1 22 0,21-1-16,-21 0 0,21 21 15,0-21-15,0 1 0,-21 20 0,21 0 16,-21-21-16,21 22 0,0-1 0,-21 0 16,-1-20-16,22 20 0,0 0 0,0-21 15,0 22-15,0-22 0,0 21 0,0 1 16,0-1-16,0-21 0,0 21 0,0 1 15,0 41-15,0-41 0,0 63 16,0-64-16,0 0 16,0 1-16,0-1 0,0 0 0,0 1 15,0-1-15,0 0 0,0-21 0,22 22 16,-22-1-16,0-21 0,0 22 16,0-1-16,0-21 0,0 21 0,0-20 15,0 20-15,0-21 0,0 0 0,0 0 16,-22-21-1,1-21 1,21 0-16,0 0 0,-21 0 16,0 21-16,21-43 0,-21 22 0,0 0 15,21-21-15,-22-1 0,1 1 0,0 21 16,0-21-16,0-1 0,0 1 16,21 0-16,0-22 0,-22 22 0,22-1 15,-21 1-15,21-21 0,0 20 0,0-63 16,0 64-16,21 0 15,-21 21-15,22-22 0,-1 1 16,0 21-16,0 0 0,0-22 0,0 22 16,22 0-16,-22 0 0,0 0 0,0-1 15,22 1-15,-22 0 0,0 21 16,0-21-16,0 21 0,0-21 0,1 21 16,-1 0-16,0 0 0,-21-21 15,21 21-15,0 0 16,-21-22-16,0 1 15</inkml:trace>
  <inkml:trace contextRef="#ctx0" brushRef="#br1" timeOffset="42460.81">3387 5800 0,'0'0'0,"-22"0"0,1 0 16,0 21-16,0-21 0,42 0 78,0 0-78,0 0 0,1 0 16,-1 0-16,0 0 0,21 0 0,-21 0 15,22 0-15,-1 0 0,0 0 16,1 0-16,-1 0 0,0-21 0,22 21 16,-22 0-16,1 0 15,-1-21-15,0 21 0,22 0 0,-22 0 16,0-22-16,1 22 0,20 0 15,-20 0-15,20 0 0,1-21 16,-1 21-16,1 0 0,-1 0 0,1-21 0,20 21 16,-20 0-16,-1 0 0,1-21 15,20 21-15,-20-21 0,-1 21 0,1 0 16,-1 0-16,22-21 0,0 21 16,-22 0-16,22 0 0,0 0 0,-1 0 15,1 0-15,0 0 0,-1 0 16,-20-22-16,20 22 0,-20 0 15,63 0-15,-64 0 0,1 0 16,-1 0-16,1 0 0,21-21 16,-22 21-16,1 0 0,-1 0 0,1 0 15,-1 0-15,1 0 0,-22-21 16,21 21-16,-20 0 0,20 0 0,-20 0 16,20 0-16,-21 0 0,1-21 15,20 21-15,-20 0 0,20 0 0,1 0 16,-22 0-16,21-21 0,-20 21 15,20 0-15,-20 0 0,-1 0 16,21-21-16,-20 21 0,41 0 16,-41 0-16,-1 0 0,0-22 15,1 22-15,-22 0 0,21 0 0,22 0 16,-22-21-16,-21 21 0,0 0 16,22 0-16,-22 0 0,0 0 15,0-21-15,22 21 0,-22 0 0,0 0 16,0 0-16,0-21 0,0 21 15,1 0-15,-22-21 32,21 21-32,0 0 140,-21-21-124,21 21-16</inkml:trace>
  <inkml:trace contextRef="#ctx0" brushRef="#br1" timeOffset="43411.27">10096 5186 0,'0'0'0,"-21"0"15,0 0-15,0 0 16,42 0 15,0 0-31,22 0 16,-22 0-16,21 0 0,0 0 0,1 0 15,-1 0-15,0 0 0,1 0 16,63 0-16,-64 0 0,21 0 0,1 0 16,-1 0-16,1 0 0,-1-21 0,1 21 15,-1 0-15,1 0 0,-1-21 0,1 21 16,-22 0-16,1 0 0,-1 0 0,-21 0 15,0 0-15,0-22 0,1 22 16,-65-21 0</inkml:trace>
  <inkml:trace contextRef="#ctx0" brushRef="#br1" timeOffset="43447.25">11218 5080 0,'-21'0'16,"42"0"-16,-63 0 0</inkml:trace>
  <inkml:trace contextRef="#ctx0" brushRef="#br1" timeOffset="43895.99">11112 4868 0,'0'0'0,"-21"0"31,21 22 0,0-1-31,0 0 16,21 0-16,1-21 16,-1 21-16,21-21 0,-21 0 0,0 0 15,1 21-15,20-21 0,-21 0 0,0 0 16,0 0-16,1 0 0,-1 0 16,0 0-16,0 0 0,0 0 0,0-21 15,-42 42 32,0-21-47,0 22 0,0-1 0,0 0 16,-1 0-16,1 0 0,0 22 0,0-22 15,-21 21-15,20-21 0,1 22 16,-42-1-16,20 0 16,22-21-16,-21 1 0,21-1 0,0 0 15,-1 0-15,1 0 16,21 0-1,0-42 1,21 21-16,1-21 16</inkml:trace>
  <inkml:trace contextRef="#ctx0" brushRef="#br1" timeOffset="44263.78">12234 4678 0,'0'0'0,"0"-21"0,-21 21 31,21 21-15,-21 0-16,21 0 15,-21 22-15,21-1 0,0-21 0,0 21 16,0 1-16,0-1 0,0 0 16,0-20-16,0 20 0,-21-21 0,21 21 15,0-20-15,-22-1 0,22 0 16,0 0-16,0 0 0,-21 0 0,21 1 16,0-44 30,0 1-46,0 0 0,0 0 16,0 0-16</inkml:trace>
  <inkml:trace contextRef="#ctx0" brushRef="#br1" timeOffset="44863.94">11980 4720 0,'0'0'0,"0"-21"0,-21 0 16,0 21-16,21-21 15,21 21 1,-21-21-16,21 21 0,22-22 0,-22 22 16,21 0-16,-21-21 0,22 21 0,-1 0 15,-21-21-15,21 21 0,-20 0 0,20 0 16,0 21-16,-21-21 0,22 21 16,-22 1-16,0-1 0,0-21 15,-21 21-15,0 0 0,0 21 0,0-20 0,0-1 16,0 0-16,-21 0 0,0 0 15,-21 22-15,20-22 0,1-21 16,-21 21-16,21 0 0,-22 0 0,22-21 16,-42 21-16,42-21 0,-1 0 15,22-21 17,0 0-32,0 0 15,22 21-15,-1 0 16,21-21-16,-21 21 0,0 0 0,22 0 15,-22 0-15,0 0 0,21 0 16,-20 21-16,-1-21 0,21 21 16,-21-21-16,-21 21 0,43 0 0,-22 1 15,0-22-15,-21 21 0,21 0 0,-21 0 16,0 0-16,0 0 0,0 1 16,0-1-16,-21 0 0,0 0 0,0 0 15,-22 0-15,22 1 0,-21-1 0,21-21 16,-22 21-16,22-21 0,-21 0 0,21 0 15,-1 0-15,-20 0 0,21 0 0,0 0 16,0 0-16,-1 0 0,1 0 16,0 0-16,0 0 0,0-21 15,21 0-15,0-1 32,0 1-32,0 0 15,0 0-15,21 21 0,0-21 16,0 0-16,0 21 0,1-22 15</inkml:trace>
  <inkml:trace contextRef="#ctx0" brushRef="#br1" timeOffset="45719.98">12700 4868 0,'0'0'16,"0"22"-16,21-65 0,0 22 15,0 21-15,-21 21 31,0 0-31,0 1 16,0-1-16,0 0 0,0 0 16,0 0-16,-21 22 0,21-22 0,0 0 15,0 0-15,0 0 0,0 0 16,0 1-16,0-1 0,0 0 0,0 0 16,0 0-16,21-21 0,1 21 0,-1-21 15,0 0-15,0 0 16,0 0-16,22 0 0,-22 0 0,0 0 15,21 0-15,-21-21 0,22 0 16,-22 21-16,0-21 0,0 0 0,22 21 16,-22-21-16,-21-1 0,21 1 0,-21-42 15,21 42-15,0 21 0,-21-22 0,21-20 16,-21 0-16,0-1 0,22 22 0,-22 0 16,0 0-16,0 0 15,0 42 16,0 0-31,0 0 16,0 22-16,0-22 0,-22 0 0,22 0 16,0 21-16,-21-20 0,21 20 0,0 0 15,0-21-15,0 1 0,0 20 16,0-21-16,0 43 0,0-43 0,0 42 16,0-42-16,0 22 0,0-22 0,0 21 15,0-21-15,0 22 0,0-22 16,0 21-16,0 1 0,0-1 0,0 0 15,0 1-15,-21-1 0,21 0 0,-21 1 16,0-22-16,21 21 0,0 0 0,0-20 16,0 20-16,0 0 0,0-21 0,0 22 15,0-22-15,-21 0 0,-1-21 0,22 21 16,-21 22-16,21-22 0,-21-21 0,21 21 16,-21-21-16,-21 0 0,20 0 0,22-21 15,-42 21 1,21-21-16,21-1 15,0 1-15,0 0 0,0 0 16,0 0-16,0-22 0,0 22 16,0 0-16,0-21 0,0-1 0,0 1 15,0-21-15,0 20 0,0-20 16,0-1-16,21 1 0,0-1 0,0 22 16,1-22-16,-1 22 0,0 0 0,0-1 15,0 1-15,0-21 0,-21 41 16,0-20-16,22 42 0,-22-21 0,21 0 15,0 21-15,-21-21 16,21-1 62,-21 1-78,0 0 0</inkml:trace>
  <inkml:trace contextRef="#ctx0" brushRef="#br1" timeOffset="46476.06">14563 4593 0,'21'-42'15,"-21"21"-15,0 0 16,0-1-16,21 22 0,-21-21 16,21 0-16,-21 0 0,0 0 15,0 42 17,0 0-32,0 0 0,0 0 0,0 1 15,0-1-15,0 21 0,-21 0 0,21 1 16,-21-1-16,21 0 0,0 1 0,-21-1 15,-1 22-15,22-22 0,-21 0 16,21-21-16,-21 22 0,0-1 0,0 0 16,21-20-16,-21-1 0,21 0 0,-22 0 15,1 0-15,0-21 16,0 21-16,0-21 0,0 0 16,-1 0-16,1 0 15,21-21-15,-21 0 16,21 0-16,-21 0 0,21 0 0,0-1 15,0-20-15,0 21 0,0-21 0,0-1 16,0 1-16,0 0 0,0-1 16,0 1-16,0 21 0,0-22 0,21 22 15,0 0-15,0 0 0,1 0 16,-1 21 0,0 0-16,0 0 0,0 21 15,0 0-15,1 21 0,-22-20 16,0-1-16,21 21 0,0-21 15,-21 22-15,21-22 0,-21 21 0,0-21 16,21 0-16,0 1 0,-21-1 16,0 0-16,0 0 0,22-21 0,-22 21 15,21-21-15,0 0 0,0 0 32,0 0-32,0 0 0,1-21 15,-1 0 1,0 21-16</inkml:trace>
  <inkml:trace contextRef="#ctx0" brushRef="#br1" timeOffset="46915.81">15092 4678 0,'0'0'0,"-21"0"0,-1 0 15,1 0-15,0 21 16,0-21-16,0 21 0,21 0 15,-21 22-15,-1-22 0,22 21 0,0-21 16,0 22-16,-21-22 0,21 21 16,0-21-16,0 1 0,0-1 0,0 0 15,0 0-15,0 0 0,0 0 0,0 1 16,21-22-16,1 0 16,-1 0-16,0 0 0,0 0 15,0 0-15,0 0 16,1-22-16,-1 22 0,0-21 0,-21 0 15,21 0-15,0 0 0,-21 0 16,21-1-16,-21 1 0,0-21 0,0 21 16,0-22-16,0 22 0,0 0 0,0-21 15,-21 21-15,0 21 0,0-22 16,0 1-16,0 21 0,-1 0 16,1 0-16,0 0 0,0 0 0,0 0 15,0 0-15,-1 0 16,44 0 15,-1 0-31,0 0 0,0 0 16,21 0-16,-20 0 0,-1 0 0,0 0 15,0 0-15</inkml:trace>
  <inkml:trace contextRef="#ctx0" brushRef="#br1" timeOffset="47360.55">15515 4636 0,'0'0'0,"42"0"31,-84 42-31,42-21 16,-21-21-16,21 21 0,-21 0 15,0 1-15,21-1 0,0 0 16,-22 21-16,22-21 0,-21 1 0,21 20 16,0-21-16,0 0 0,0 0 0,0 1 15,0-1-15,0 0 0,0 0 16,21-21-16,1 21 0,-1-21 15,0 0-15,0 0 16,0 0-16,0 0 0,1 0 0,-1 0 16,0 0-16,0-21 0,0 0 15,0 21-15,1-21 0,-22 0 16,21-1-16,-21-20 0,21 21 0,-21-21 16,21 20-16,-21-20 0,0 21 15,0-21-15,0 20 0,0 1 0,0 0 16,0 0-16,-21 0 0,0 21 0,0 0 15,-1 0-15,1 0 0,0 0 16,0 0-16,0 0 0,-22 0 0,22 0 16,0 0-16,0 0 0,0 21 15,0-21-15,-1 21 0,1-21 16,21 21-16,0 0 0,0 1 16,21-22-1,1 0-15,-1 0 16,0 0-16,0 0 0,21-22 0</inkml:trace>
  <inkml:trace contextRef="#ctx0" brushRef="#br1" timeOffset="48036.04">16065 4466 0,'0'0'0,"22"0"15,-44 0 16,1 21-31,21 1 0,-21-1 16,0 0-16,21 0 0,0 0 0,0 0 16,0 22-16,0-22 0,-21 21 15,21-21-15,0 1 0,-21 20 0,21-21 16,0 21-16,0-20 0,0-1 0,-22 21 16,22-21-16,0 0 0,-21 1 0,21-1 15,0 0 1,-21-21-1,21-21 17,0 0-32,0-1 15,0 1-15,0 0 0,0 0 0,0-21 16,21 20-16,0 1 0,1 0 0,-22 0 16,21 0-16,0-22 0,0 22 0,43 0 15,-43 0-15,0 0 0,21 21 16,-21 0-16,-21-21 0,22 21 15,-22 21 1,-22 0 15,1-21-31,21 21 0,-21-21 16,0 0-16,0 21 16,0-21-16,-1 0 15,1 0 1,21 21-1,-21 1-15,21-1 16,21 0-16,-21 0 16,0 0-16,0 0 0,0 1 15,0-1-15,21-21 0,-21 21 0,22 0 16,-1 0-16,0 0 0,0 1 0,0-22 16,0 21-16,1 0 0,-1-21 15,0 21-15,0-21 0,0 0 16,0 21-1,1-21-15,-1 0 16,0-21-16,-21 0 16,21 21-16,-21-21 0,0 0 15</inkml:trace>
  <inkml:trace contextRef="#ctx0" brushRef="#br1" timeOffset="49303.79">17357 4932 0,'21'-21'32,"-21"0"-17,0-1-15,21 22 0,-21-21 16,0 0-16,0 0 0,0 0 15,0 0-15,0-1 16,0 1-16,0 0 0,0 0 0,-21 0 16,0 0-16,21-1 0,-22 22 15,1-21-15,0 0 0,0 21 0,0 0 16,0 0-16,-1 0 0,1 0 0,0 0 16,0 21-16,-21-21 0,42 21 0,0 1 15,-43-1-15,22 0 0,0 0 16,0 21-16,0-20 0,-1 20 15,22-21-15,-21 0 0,21 0 0,0 22 16,0-22-16,0 0 0,0 21 0,0-20 16,0-1-16,21 0 15,1-21-15,-1 0 0,0 21 16,0-21-16,0 0 0,0 0 0,1 0 16,-1 0-16,0-21 0,0 21 15,21-21-15,-20 0 0,-1-1 0,0 1 16,0 0-16,21 0 0,-20 0 15,-1-22-15,-21 22 0,21-21 16,0 21-16,-21-22 0,0 22 16,0 0-16,0 0 0,0 0 15,0 42 17,0 0-32,0 0 0,-21 0 0,21 1 15,0 20-15,0-21 0,0 0 0,0 43 16,0-43-16,0 0 0,0 0 15,0 0-15,21-21 0,0 0 16,0 22-16,1-22 0,-1 0 16,0 0-16,0 0 15,21 0-15,-20-22 0,-1 22 0,0-21 16,0 21-16,-21-21 0,21 0 0,0 0 16,1 0-16,-1-22 0,-21 22 15,0 0-15,21-43 0,-21 43 16,0 0-16,0 0 0,0 42 47,0 0-47,0 0 15,0 1-15,0-1 0,-21 21 0,21-21 16,0 0-16,-21 1 0,21-1 0,0 0 16,0 0-16,0 0 0,0 0 15,0 1-15,0-1 0,-22-21 16,22 21-1,-21-21 1,21-21 0,0 0-16,-21-1 0,21 1 15,0 0-15,0 0 0,21 0 16,-21 0-16,21-1 0,-21-20 0,22 21 16,-1 0-16,0 0 0,0-22 0,-21 22 15,42 0-15,-20 0 0,-1 0 0,0-1 16,0 22-16,21-21 0,-20 21 15,-1 0-15,0 0 0,0 0 16,0 0-16,0 21 0,-21 1 16,22-1-16,-22 0 0,21 21 0,-21-21 15,0 22-15,0-1 0,0-21 16,0 22-16,0-22 0,0 42 16,0-42-16,0 1 0,0-1 0,-21 0 15,21 0-15,0 0 16,-22-21-16,22-21 47,0 0-47,0 0 15,22 0-15,-1 21 0,0-22 0,0 1 16</inkml:trace>
  <inkml:trace contextRef="#ctx0" brushRef="#br1" timeOffset="49479.69">18796 4741 0,'0'0'0,"0"-21"0,0 0 15,0 0-15,0 0 0,-21 0 16,21-1-16,-21 22 0,-1-21 0,-20 21 16,0-21-16,21 21 0,-1 0 15,1 0-15,0 0 0,0 0 16</inkml:trace>
  <inkml:trace contextRef="#ctx0" brushRef="#br1" timeOffset="49777.04">18330 5080 0,'43'21'16,"-22"-21"-16,0 21 16,0-21-16,0 0 0,0 0 15,-21 22-15,22-22 0,-1 0 0,-21-22 16,21 1-16,0 21 0,0 0 0,43-42 15,-64 21-15,21 0 0,0 21 16,0-43-16,0 22 0,1-21 16,20-22-16,-42 22 0,0 21 0,21-22 15,21-20-15,-42 42 0,0-22 0,22 22 16,-1-42-16,21 42 0,-21-1 0,-21-20 16,0 21-16,0 0 0,0 0 15,0-1-15,0 1 0,-21 0 16,42 21-1,-21 21-15,-21 0 0,21 1 16,0 20-16,0-21 0,0 43 0,-21-22 16</inkml:trace>
  <inkml:trace contextRef="#ctx0" brushRef="#br1" timeOffset="49919.92">18859 5017 0,'22'42'15,"-22"-21"1,21-21-16,0 0 15,0 0-15,0 0 0,0 0 16,1 0-16,-1-21 16,-21 0-16,21 21 0,0-21 0,0-1 15,0 1-15,22 0 0</inkml:trace>
  <inkml:trace contextRef="#ctx0" brushRef="#br1" timeOffset="50625.04">18775 4636 0,'-21'-22'62,"-1"22"-62,1 0 16,0 0 0,0 0-16,0 0 0,0 0 15,-1 0-15,1 0 0,0 0 16,0 0-16,0 0 0,0 22 15,-1-1-15,22 0 0,-21-21 16,21 21-16,-21 0 0,0 22 0,21-22 16,0 21-16,0-21 0,0 0 15,0 1-15,0-1 16,0 0-16,0 0 0,0 0 16,21-21-16,0 0 0,0 21 0,1-21 15,-1 0-15,0 0 16,0 0-16,0 0 0,0 0 15,1 0-15,-1-21 0</inkml:trace>
  <inkml:trace contextRef="#ctx0" brushRef="#br1" timeOffset="51292.02">20002 4445 0,'-21'-21'16,"0"21"0,0 0-1,0 0-15,0 0 16,-1 21-16,1-21 0,21 21 15,0 0-15,-21-21 0,21 22 0,-21-22 16,21 21-16,0 0 16,0 0-1,0 0-15,21-21 94,0 0-78</inkml:trace>
  <inkml:trace contextRef="#ctx0" brushRef="#br1" timeOffset="52449.05">20066 4424 0,'0'-21'15,"0"0"1,-21 21-16,0 0 16,-1 0 15,1 0-31,21 21 31,0 0 63,0 0-63,-21-21-31,21 21 0,0 0 0,0 1 16,0-1-16,0 0 15,0 0-15,0 0 0,0 0 0,0 22 16,0-22-16,-21 0 0,21 21 0,0-20 16,-21 20-16,21 0 0,-21 43 15,21-43-15,0 1 0,-22-1 16,22 0-16,-21 1 0,21-1 15,0 0-15,0 1 0,0-1 0,-21-21 16,21 21-16,0 1 0,0-1 0,0-21 16,-21 43-16,21-22 15,0 0-15,0 1 0,0-22 0,0 21 16,0-21-16,0 22 0,0-22 0,0 0 16,0 0-16,0 0 0,21 1 15,-21-1-15,21-21 0,-21 21 0,21 0 16,1-21-16,-1 0 15,0 0-15,0 0 16,0 0-16,0 0 16,1 0-16,-22-21 0,21 21 0,0-21 15,0 0-15,0 21 0,0-22 16,1 1-16,-1-21 0,0 21 0,-21 0 16,21-22-16,0 1 0,-21 0 0,21-1 15,-21 1-15,0 0 0,22-1 0,-22 1 16,0 0-16,0 20 0,-22-20 0,22 0 15,-21-1-15,-42 1 16,20 21-16,1 0 0,21 21 16,-21-21-16,20 21 0,-20 0 15,0-22-15,21 22 0,-22-21 16,22 21-16,0 0 0,0 0 16,42 0 15,0 0-31,0 0 15,0-21-15,1 21 0,-1 0 16,0 0-16,0 0 0,0 0 16,0 0-16,-21-21 15,22 21-15,-1 0 0,-21-21 16,0 0 0</inkml:trace>
  <inkml:trace contextRef="#ctx0" brushRef="#br1" timeOffset="53243.32">18627 5122 0,'-22'0'62,"22"-21"-46,-21 21-16,0 0 0,0 0 15,0 0-15,0 0 16,-1 0-16,1-21 16,0 21-1,21-21 48,0 0-48</inkml:trace>
  <inkml:trace contextRef="#ctx0" brushRef="#br1" timeOffset="54823.73">20087 4953 0,'21'0'16,"0"0"-1,1 0-15,-1 0 0,0 0 16,0 0-16,0-21 0,0 21 16,1 0-16,-22-21 0</inkml:trace>
  <inkml:trace contextRef="#ctx0" brushRef="#br1" timeOffset="57104.03">20235 4657 0,'0'21'15,"0"0"189,-21-21-189,21 21 63,21-21-46,0 0-32,1 0 15,-1 0-15,0 0 16,0 0-16,0 0 15,0 0-15,-21-21 16,22 21-16,-22-21 0,21 21 16,-21-21-16,0 0 15,0-1 1,0 1 0,0 0-1,-21 21-15,-1 0 0,1 0 16,0 0-16,0 0 0,0 0 15,0 0-15,-1 0 0,1 0 16,0 21-16,21 0 0,-21-21 16,0 22-16,0-22 0,21 21 0,-22 0 15,1 0-15,21 0 16,0 0-16,0 1 0,-21-1 16,21 0-16,0 0 0,0 0 15,0 0-15,0 1 16,0-1-16,0 0 15,0 0-15,21-21 16,0 0-16,1 0 0,-22 21 0,21-21 16,0 0-16,0 0 0,0 0 0,22 0 15,-22 0-15,0 0 16,0 0-16,0 0 0,22 0 0,-22 0 16,0 0-16,0-21 0,0 21 15,22-21-15,-22 21 0,0-21 0,-21 0 16,21-1-16</inkml:trace>
  <inkml:trace contextRef="#ctx0" brushRef="#br1" timeOffset="58020.14">20764 4699 0,'-21'0'16,"42"0"31,1 0-47,-1 0 15,0 0-15,0 0 16,0 0-16,0 0 0,1 0 15,-22-21-15,21 21 0,-21-21 16,0 0 0,-21-1-1,-1 22 1,1 0-16,0 0 0,0 0 16,0 0-16,0 0 0,-1 0 15,22 22-15,-21-1 0,0-21 0,0 21 16,0 0-16,0-21 0,21 21 15,0 0-15,-22 1 0,1-1 16,21 0-16,0 0 0,0 0 16,0 0-16,0 1 0,0-1 15,21 0-15,1-21 16,-22 21-16,21-21 0,0 0 0,0 21 16,0-21-16,0 0 0,1 0 0,-1 0 15,21 0-15,-21 0 0,0 0 16,1 0-16,-1 0 0,0 0 0,0 0 15,0-21-15,0 0 16,1 0-16,-1 21 0,-21-21 0,21-22 16,0 22-16,0 0 0,0 0 0,-21 0 15,22-22-15,-1 22 0,0 0 16,-21 0-16,21-22 0,0 22 0,-21 0 16,21-21-16,-21 21 0,22-1 15,-22 1-15,0 0 0,0 0 0,21 0 16,-21 0-16,-21 21 31,-1 21-31,22 0 16,-21-21-16,0 21 0,21 0 15,-21 0-15,21 1 0,0-1 16,-21 0-16,21 0 0,-21 0 0,21 0 16,-22 1-16,22-1 0,0 0 15,0 0-15,0 21 0,0-20 0,0-1 16,0 0-16,0 21 0,0-21 15,0 1-15,0 20 0,0-21 16,0 0-16,0 0 0,0 1 0,22-1 16,-1 0-16,0-21 15,0 0-15,0 0 0,0 0 0,1 0 16,-1 0-16,0 0 0,0 0 16,21 0-16,-20 0 0,-1-21 0,0 21 15,21-21-15,-21-1 0,1 22 16,-1-21-16,0 0 0,0 0 15,0 0-15,0 0 0,-21-1 16,0 1-16,22 21 0,-22-21 16</inkml:trace>
  <inkml:trace contextRef="#ctx0" brushRef="#br1" timeOffset="59707.86">18500 5038 0,'0'0'0,"0"-21"109,21 21 16,0 0-125,0 0 16,0 0-16,0 0 15,1 0 1,-1 0 0,0 0-1,0 0 157,0 0-141,0-22-15,1 22 0,-1 0-16,0-21 15,0 21 1,-21-21 31,0 0 15,0 0 1,0 42-1,0 0-62,0 0 16,0 0-16,0 1 15,0-1 1,0 0 0,21-21-1,0 0 1,1 0 15</inkml:trace>
  <inkml:trace contextRef="#ctx0" brushRef="#br1" timeOffset="71539.53">444 7874 0,'-21'0'31,"0"0"-15,0 0-1,0 0-15,0 0 0,-1 0 16,1 0-16,0-21 0,0 21 0,0 0 15,0 0-15,-22 0 16,64 0 31,1 0-47,-1 0 0,0 0 0,21 21 16,-21-21-16,22 0 0,-1 0 15,22 0-15,-22 0 0,0 0 16,1 0-16,20 0 0,-21 0 0,1 0 15,20 0-15,-20 0 0,-1 0 16,21 0-16,-20 0 0,20 0 0,-20-21 16,-1 21-16,21 0 0,-20 0 15,-1 0-15,-21 0 0,0 0 0,22 0 16,-22 0-16,0 0 16,-21-21-1,-21 21 16,0 0-31,-22 0 16</inkml:trace>
  <inkml:trace contextRef="#ctx0" brushRef="#br1" timeOffset="72120.56">1185 7472 0,'-21'0'0,"42"0"0,-63 0 16,42 21 15,0 0-15,0 0-16,0 1 0,0-1 0,0 0 15,21 0-15,0-21 0,0 21 16,1 0-16,-1 1 0,0-22 0,0 21 16,0-21-16,0 0 15,22 21-15,-22-21 0,0 0 0,21 0 16,-20 0-16,-1 0 0,21 0 16,0 0-16,-20 0 0,-1 0 15,0 0-15,0 0 0,0 0 16,0 0-16,-21-21 0,-21 21 47,0 0-32,-21 0-15,21 21 0,-1 0 0,-20 0 16,21-21-16,-21 21 16,20 1-16,-20 20 0,21-21 0,0 0 15,-22 0-15,22 22 0,0-22 16,0 21-16,0-21 0,0 1 0,21 20 15,-22-21-15,22 0 0,-42 22 16,42-22-16,0 0 16,-21-21-16,21 21 15,0-42 48,0 0-63,21 21 0,-21-21 15</inkml:trace>
  <inkml:trace contextRef="#ctx0" brushRef="#br1" timeOffset="74199.08">2836 6943 0,'21'0'16,"-21"-21"-16,0 42 46,0 0-46,-21 0 0,21 0 16,-21 0-16,21 1 0,0 20 16,-21 0-16,21 1 0,0-1 0,0 64 15,0-64-15,0 0 16,0 22-16,0-22 0,0 1 0,0-1 16,-21-21-16,21 21 0,0-20 15,0-1-15,-21 21 0,21-21 0,0 0 16,0 1-16,0-1 0,0 0 15,0-42 32,0 0-47,0-1 16,0 1-16,0 0 0,0 0 16,0 0-16</inkml:trace>
  <inkml:trace contextRef="#ctx0" brushRef="#br1" timeOffset="75048.16">2752 7154 0,'0'0'0,"0"-21"0,-22 21 31,1 0-31,21-21 15,0 0 1,0 0 0,0 0-16,21-1 15,1 1-15,-1 21 0,0-21 16,0 21-16,21-21 0,-20 21 16,-1-21-16,21 21 0,-21 0 0,22 0 15,-22 0-15,21 0 0,-21 0 16,0 0-16,22 0 0,-22 21 15,21 0-15,-21 0 0,1 0 0,-22 1 16,0 20-16,0 0 0,0-21 0,0 22 16,-22-1-16,1 0 0,0 1 15,0-22-15,0 21 0,0-21 0,-43 43 16,43-43 0,0 0-16,0-21 0,-1 21 0,1-21 0,0 22 15,0-22 1,0 0-1,21-22-15,0 1 16,0 0 0,0 42 15,0 0-15,21 1-16,-21-1 0,21 0 15,0 0-15,0 0 16,-21 0-16,0 1 0,22-1 0,-1-21 15,-21 21-15,21 0 0,0-21 16,-21 21-16,21-21 0,0 0 0,-21 21 16,22-21-16,-1 0 0,0 0 15,0 0-15,0 0 0,0 0 16,22 0-16,-22-21 0,0 21 0,21-21 16,-20 21-16,20-21 0,-21 0 15,0 0-15,22-1 0,-22 1 0,0 21 16,0-21-16,0 0 0,-21 0 0,0 0 15,21 21-15,-21-22 16,0 44 0,0-1-16,0 0 15,0 0-15,0 0 0,0 0 16,-21 1-16,21-1 16,0 0-16,0 0 15,0 0-15,0 0 0,0 1 31,0-44 1,0 1-17,0 0-15,0 0 0</inkml:trace>
  <inkml:trace contextRef="#ctx0" brushRef="#br1" timeOffset="75235.89">3598 7345 0,'0'-21'0,"0"42"0,0-63 0,0 20 0,0 1 16,-21 21 0,0 0-1,21 21 1,0 1 0,21-22-1,0 21 1,0-21-16,1 21 0</inkml:trace>
  <inkml:trace contextRef="#ctx0" brushRef="#br1" timeOffset="76120">4127 7578 0,'64'-21'31,"-43"21"-31,0-22 0,0 1 16,-21 0-16,0 0 15,0 0-15,0 0 16,0-1-16,-21 1 16,0 21-1,0 0-15,0 0 0,21 21 16,-21-21-16,-1 22 0,1-1 0,0 0 15,0 0-15,0 0 0,0 0 16,-1 1-16,1-1 0,21 0 0,-21 42 16,21-41-16,0-1 15,0 0-15,0 0 16,21-21 0,0 0-16,1 0 0,-1 0 0,0 0 15,0-21-15,0 21 0,-21-21 16,21 21-16,1-21 0,-1-1 0,0 1 15,0 0-15,0 0 16,-21 0-16,0 0 16,0-1-16,0 1 0,0 0 15,0 42 32,0 0-47,0 1 0,0-1 16,0 0-16,0 0 0,0 0 0,0 22 15,0-22-15,0 21 0,0-21 0,0 22 16,0-1-16,0 21 0,0-20 16,0 20-16,21-20 0,-21 20 0,0 1 15,0-1-15,0 1 0,0-1 0,0-21 16,0 22-16,0-1 16,0 1-16,0-22 0,0 22 0,0-1 15,0 64-15,0-63 0,0-22 16,0 22-16,-21-22 0,21 0 0,-21 1 15,0 41-15,0-41 0,0-22 16,-1 0-16,1 21 0,0-21 16,-21 1-16,-1 20 0,22-42 0,0 0 15,-21 0-15,21 0 0,-22 0 0,22 0 16,-21-21-16,-1 0 16,1-1-16,0 1 0,-1-21 0,1 0 15,0-1-15,21-20 0,-22-1 0,1 1 16,21-1-16,0-20 0,21 20 15,0 1-15,0-1 0,0 1 0,0-43 16,21 42-16,0 22 0,0 0 16,21-1-16,-20 1 0,-1 0 15,21-1-15,-21 22 0,22-21 0,-1-1 16,0 1-16,1 0 0,-1-1 16,0 22-16,-21-21 0,22 21 0,-1 0 15,0-22-15,-20 22 0,20 0 0,0 0 16,-21-22-16,1 22 0,20 0 15,-21 0-15</inkml:trace>
  <inkml:trace contextRef="#ctx0" brushRef="#br1" timeOffset="76915.42">4635 7154 0,'0'0'0,"0"-21"0,0 0 0,0 0 0,0 0 16,0 42 31,0 0-47,0 0 0,0 0 0,0 64 15,-21-43-15,21-20 16,0 20-16,0 0 0,0 1 16,0-1-16,0-21 0,0 21 0,0-20 15,-21 20-15,21-21 0,0 0 16,0 0-16,0 1 0,-21-22 0,21 21 15,21-21 17,0-21-32,0-1 15,1 1-15,-22 0 16,21 21-16,0-21 0,0-21 16,0 20-16,-21 1 0,21 0 0,1 0 0,-22 0 15,0 0 1,21 21-16,0 21 15,-21 0 1,21 0-16,-21 0 0,21 0 16,0 1-16,-21-1 0,22 0 0,-1 21 15,0-42-15,0 21 0,0-21 16,22 0-16,-22 22 0,0-22 16,0 0-16,0 0 0,0 0 0,1 0 15,-1 0-15,21 0 0,-21 0 16,0-22-16,1 22 0,-1-21 15,0 0-15,-21 0 0,21-21 16,-21 20-16,21 1 16,-21-21-16,0 21 0,0-22 0,21 1 15,-21 0-15,22-1 0,-22 1 0,0 0 16,0-1-16,21-20 16,-21 42-16,21 0 0,-21-1 15,0 44 16,-21-1-31,21 0 0,-21 21 0,-1-21 16,22 22-16,0-1 0,0-21 16,-21 22-16,21-1 0,-21 0 0,21-21 15,0 22-15,0-1 0,0-21 16,0 0-16,0 1 0,0-1 16,0 0-16,0 0 0,0 0 15,21-21 1,0 0-16,1 0 15,-1 0-15,0 0 16,0-21 0,-21 0-16,21 21 0,-21-21 0,0 0 15,0-1-15</inkml:trace>
  <inkml:trace contextRef="#ctx0" brushRef="#br1" timeOffset="77163.86">5186 7260 0,'0'0'0,"0"21"0,0 1 16,21-22-1,0 0 1,0 0-16,0 0 0,1 0 16,20 0-16,-21 0 0,0 0 15,0 0-15,1-22 0,20 22 0,-21-21 16,0 21-16,22 0 0,-22 0 0,0 0 15,0 0 1,0-21-16,-21 0 31,21 21-31</inkml:trace>
  <inkml:trace contextRef="#ctx0" brushRef="#br1" timeOffset="78127.67">6646 7303 0,'0'-22'31,"0"1"-31,0 0 16,21 0-16,-21 0 15,0 0-15,0-1 0,0 1 16,0 0-16,-21 0 16,0 21-16,0 0 0,0 0 15,0 0-15,-1 0 0,1 0 16,0 0-16,0 21 0,0-21 15,0 21-15,-1 22 0,1-22 0,0 42 16,0-20-16,0-1 16,21-21-16,0 21 0,0 1 0,-21-22 15,21 21-15,0-21 0,0 22 0,0-1 16,0-21-16,21-21 16,-21 21-16,21 1 0,0-22 0,0 0 15,43 21-15,-22-21 0,-21 0 16,43 0-16,-22 0 0,0 0 0,1-21 15,-1 21-15,-21-22 0,22 1 16,-1 21-16,0-21 0,-21 0 16,22 0-16,-1-43 0,-21 22 15,0 21-15,1-22 0,-1 1 16,0 0-16,0-85 16,0 84-16,-21 1 0,21-43 15,-21 64-15,22-42 16,-22 42-16,0-1 0,0 1 15,0 42 17,0 1-32,-22-1 0,22 0 15,0 0-15,0 21 0,-21-20 16,21 20-16,-21 0 0,21 1 0,0-1 16,0 0-16,0 1 0,0-22 15,0 21-15,0 0 0,0-20 0,0 20 16,0-21-16,0 0 0,0 0 0,0 1 15,21-1-15,0 0 16,1-21-16,-1 0 0,0 0 16,0 0-16,0 0 0,0-21 15,1 21-15,-1-21 16,42-1-16,-42 1 0,-21 0 16,0 0-16,0 0 0,0 0 0,0-1 15,0 1-15,0 0 0,22-21 16,-22 21-16,0 42 31,0 0-31,0 0 0,0 0 16,0 0-16,0 1 0,0 20 15,0-21-15,0 0 0,0 0 16,0 1-16,0-1 16,21-21 15,0 0-31,0-21 15,-21-1-15,21 22 0</inkml:trace>
  <inkml:trace contextRef="#ctx0" brushRef="#br1" timeOffset="78473.05">7683 7006 0,'0'0'0,"-63"-21"31,42 21-31,21 21 16,-21-21-16,-22 0 0,64 0 16,1 0-16,-1 0 15,0 0-15,0 0 16,0 0 0,0-21-16,-21 0 15,0 0 1,-21 21-1,0 0-15,0 0 0,0 0 16,0 0 0,-1 0-16,1 0 0,0 21 0,0 0 15,21 0-15,0 0 16,0 1-16,0-1 16,0 0-16,21-21 15,0 0-15,0 21 0,1 0 0,-1-21 16</inkml:trace>
  <inkml:trace contextRef="#ctx0" brushRef="#br1" timeOffset="79328.03">8149 7070 0,'0'0'0,"0"-21"31,-21 42-15,0 0-16,0 0 15,-1 21-15,22-20 0,0 20 16,-21 0-16,21-21 0,0 22 0,0-1 16,0 0-16,0-20 0,0 20 15,0-21-15,0 0 0,0 0 16,0 1-16,21-1 0,-21 0 0,22-21 16,-1 21-16,0-21 0,0 0 15,0 0-15,0 0 0,1 0 0,-1 0 16,0 0-16,0-21 0,0 0 15,0 21-15,-21-21 0,22-22 16,-22 22-16,0 0 0,42-64 16,-21 43-16,-21-22 0,0 22 0,0 0 15,21-1-15,-21 1 16,21 0-16,-21-1 0,0 1 0,22 0 0,-22 21 16,0-1-16,0 1 15,0 0-15,0 0 0,0 42 16,0 0-1,0 0-15,0 1 0,0-1 16,0 21-16,-22 22 0,1-22 16,21 0-16,-21 1 0,21-1 0,0-21 15,0 21-15,-21 1 0,21-22 16,-21 21-16,21-21 0,0 1 0,0-1 16,0 0-16,0 0 15,0-42 16,0 0-15,0 0-16,0-1 0,0 1 16,21 0-16,0 0 0,0 0 0,0 0 15,1-1-15,-1-20 0,0 21 16,0 0-16,0 21 0,0-21 0,1-1 16,-1 22-16,0-21 15,-42 21 16,0 0-31,-1 0 16,1 21-16,0-21 16,0 0-16,21 22 0,-21-1 15,0 0-15,21 0 16,0 0-16,0 0 0,0 1 16,0-1-16,0 0 0,0 0 15,0 0-15,21 0 0,0 1 0,0-1 16,-21 0-16,21 0 0,0 0 0,1 0 15,-1-21-15,0 22 0,0-22 16,0 0-16,-21 21 0,21-21 16,1 0-16,-22-21 47,21-1-47,-21 1 0,0 0 0</inkml:trace>
  <inkml:trace contextRef="#ctx0" brushRef="#br1" timeOffset="80224.19">9906 7218 0,'21'0'15,"0"0"-15,0-21 16,1 21-16,-22-21 0,21-1 0,0 1 15,-21 0 1,21 21-16,-21-21 0,0 0 16,0 0-16,0-1 15,0 1-15,-21 21 0,0-21 16,0 21-16,-1-21 0,1 21 16,0 0-16,0 0 0,-43 0 15,43 0-15,0 21 0,0 0 0,-21-21 16,20 21-16,22 1 0,-21 20 0,0-21 15,21 0-15,0 0 0,0 22 16,21-22-16,-21 0 0,0 0 0,0 0 16,21 1-16,-21-1 0,22 0 15,-1 0-15,0-21 0,21 0 16,-21 21-16,1-21 0,-1 0 0,0 0 16,21 0-16,-21 0 0,1 0 0,-1 0 15,0 0-15,0-21 16,-21 0-1,-21 21 1,0 0-16,0 0 0,-1 0 0,1 0 16,0 0-16,0 0 0,-21 0 0,20 21 15,1 0-15,0 0 0,0 1 0,0-1 16,0 0-16,-1 0 16,1 21-16,21-20 0,0-1 0,0 0 15,0 0-15,0 0 0,0 0 16,0 1-1,21-22-15,1 0 0,-1 0 0,21 0 16,-21 0-16,0 0 0,1 0 0,20 0 16,-21-22-16,21 22 0,-20-21 15,-1 0-15,21 21 0,-21-21 0,0 0 16,1 21-16,-1-21 0,-21-1 0,21 1 16,-21 42 15,0 1-31,-21-1 15,21 0-15,-21 0 0,21 21 0,0-20 16,-22-1-16,22 0 0,-21 0 0,21 21 16,0-20-16,0-1 15,0 0-15,0 0 0,0 0 16,0 0-16,0 1 0,0-1 16,21-21-1,1 0-15,-1 0 0,0-21 0,0 21 16</inkml:trace>
  <inkml:trace contextRef="#ctx0" brushRef="#br1" timeOffset="81473.02">11515 6964 0,'0'0'0,"-22"0"0,1 0 31,21 21-31,21-21 15,1 0 1,-1 0-16,0 0 16,0 0-16,0 0 0,0 0 0,22-21 15,-22 21-15,0-21 0,0 0 16,0 21-16,1-22 0,-1 22 16,0-42-16,0 21 15,-21 0-15,0 0 0,0-1 0,0 1 16,0 0-16,0 0 15,0-64-15,-21 85 0,21-21 16,-21 21-16,0 0 16,-1 21-16,22 0 15,-21 22-15,21-22 0,-21 21 0,21 1 16,0-1-16,0 0 16,0 1-16,0-1 0,0 0 0,0 1 0,-21-1 15,21 21-15,0-20 0,0-1 0,0 0 16,0 1-16,0-1 0,0-21 15,0 22-15,-21-22 0,21 0 0,0 0 16,0 0-16,0 0 0,0 1 16,-21-22-16,-1 21 15,1-21-15,0 0 0,0 0 16,0 0-16,0-21 16,-1-1-16,1 1 0,21 0 15,-21 0-15,0 0 0,21 0 0,-21-22 16,0 22-16,21 0 0,-22 0 15,22 0-15,0-1 0,-21 22 0,21 22 32,0-1-32,0 0 15,0 21-15,0-21 0,21 1 0,1-1 16,-22 0-16,21 0 0,0 0 16,0-21-16,0 21 0,0 1 15,1-22-15,20 0 0,-21 0 0,0 0 16,22 0-16,-22 0 0,0 0 0,21 0 15,-21-22-15,22 1 0,-22 0 16,21 0-16,-21 21 0,1-21 0,20-43 16,-21 43-16,0-21 0,-21 21 15,0-22-15,21 22 0,-21-21 16,0 21-16,22-1 0,-22 1 0,0 0 16,0 42-1,0 0-15,0 1 16,0-1-16,0 0 0,-22 21 0,22-21 15,0 1-15,-21 20 0,21-21 16,0 0-16,0 0 0,0 1 16,0-1-16,-21 21 0,21-21 15,0 0-15,0-42 47,0 0-31,0 0-16,0 0 0,0 0 15,21-1-15,-21-20 0,21 21 0,1-21 16,-1 20-16,42-62 16,-42 63-16,1-1 0,20-20 0,-21 21 15,21 21-15,-20-21 0,20 21 0,-21 0 16,21 0-16,-20 0 16,-1 0-16,0 21 0,0-21 0,0 21 15,0 21-15,1-20 0,-22-1 0,0 21 16,0 0-16,0-20 0,0-1 15,0 21-15,0-21 0,0 0 0,0 1 16,0-1-16,0 0 0,0 0 0,-22-21 16,22 21-16,0 0 0,-21-21 15,0 22-15,21-44 47,0 1-47,0 0 16</inkml:trace>
  <inkml:trace contextRef="#ctx0" brushRef="#br1" timeOffset="81944.17">13060 7133 0,'21'-21'16,"-42"42"-16,63-42 0,-21 0 0,-21 0 15,0 0 1,-21 21-16,0 0 0,0 0 15,0 0-15,-1 0 0,1 0 16,-21 0-16,0 21 0,20 0 16,-20 0-16,21 0 0,21 0 15,-21 1-15,21-1 0,0 0 16,0 0-16,0 0 16,0 0-16,21-21 0,0 0 15,0 22-15,0-22 0,1 0 0,-1 0 16,21 21-16,-21-21 0,0 21 15,22-21-15,-22 21 0,0-21 0,0 21 16,0 0-16,1 1 0,-22-1 16,0 0-16,0 0 15,0 0-15,0 0 0,-22 1 0,1-22 16,0 21-16,0-21 16,-21 0-16,20 21 0,1-21 0,-21 0 15,21 0-15,0 0 0,-22 0 0,22 0 16,0 0-16,0 0 15,0 0-15,21-21 32,0 0-32,0-1 15,0 1-15,21 0 0,0 0 16,0 0-16,0 21 0,0-21 16,22-1-16</inkml:trace>
  <inkml:trace contextRef="#ctx0" brushRef="#br1" timeOffset="82343.21">13547 7049 0,'0'0'0,"21"0"0,0-22 15,0 22-15,-21 22 47,0-1-47,0 21 0,0-21 16,0 22-16,0-1 0,-21 0 0,21 1 15,0-1-15,0 21 16,0-20-16,0-1 0,0 22 0,0-22 16,-21 0-16,21 22 0,0-22 0,0 22 15,0-1-15,0-21 0,0 22 16,-21-1-16,21 1 0,-22-1 16,22 1-16,-21-1 0,21 1 0,0-1 0,-21-20 15,21 20-15,-21 1 0,21-22 16,-21 0-16,21 22 0,0-22 0,0 1 15,0-1-15,-21-21 0,21 21 16,0-20-16,-22-1 0,22-42 31,0-22-31,0 22 16,22 0-16,-1-21 0,-21-1 16,21 1-16,0 0 0,0-1 15,-21-20-15,21-1 0,-21 1 0</inkml:trace>
  <inkml:trace contextRef="#ctx0" brushRef="#br1" timeOffset="82683.98">13568 7408 0,'0'0'15,"0"-42"-15,0-21 0,0 20 0,0 1 0,0 0 16,0-1-16,0 22 16,0-21-16,0 21 0,0-1 0,0 1 15,21 0-15,0 21 0,0 0 16,0-21-16,1 21 0,-1 0 15,0 0-15,21 0 0,-21 0 0,22 0 16,-22 0-16,0 21 0,21-21 0,-20 21 16,-1 22-16,-21-22 0,0 0 15,21 0-15,-21 21 0,0-20 0,0 41 16,-21-21-16,0-20 16,-1-1-16,1 0 0,0-21 0,-21 21 15,21 0-15,-1-21 0,1 0 0,0 21 16,0-21-16,0 0 0,0 0 15,-1 0-15,1 0 16,21-21 15,0 0-31,21 0 0,1 21 16,-1-21-16,0 21 0</inkml:trace>
  <inkml:trace contextRef="#ctx0" brushRef="#br1" timeOffset="83819.61">14203 7218 0,'0'0'0,"21"0"0,0 0 15,0 0 1,0 0 0,-21-21-16,22 21 15,-1 0-15,0-21 0,0 21 0,-21-22 16,21 22-16,0-21 0,1 0 0,-1 21 15,0-21-15,0 0 0,0 21 16,0-21-16,-21-1 0,0 1 0,22 0 16,-22 0-16,0 0 0,0 0 15,-22 21 1,1 0-16,0 21 16,0 0-16,0-21 0,0 21 15,-1 0-15,22 0 0,0 22 16,-21-22-16,21 0 0,0 0 0,0 22 15,0-22-15,0 0 0,0 0 16,0 0-16,0 0 0,0 1 0,21-1 16,1-21-16,-1 21 0,0-21 0,0 21 15,0-21-15,0 0 0,1 0 16,-1 0-16,21 0 0,-21 0 0,0-21 16,1 0-16,-1 0 0,21-1 15,-21 1-15,0 0 0,1-21 0,20 21 16,-21-22-16,21 22 0,-20 0 0,-1-21 15,21 20-15,-21 1 0,0 0 16,1 21-16,-22-21 0,0 0 16,21 21-16,-21 21 31,-21-21-15,21 21-16,0 0 15,0-42 48,0 0-48,0 0 1,-22 21 0,1 0-1,0 0-15,0 21 16,0 0-16,0 0 15,21 0-15,-22 1 0,22-1 0,-21 0 16,21 21-16,0-21 0,-21 1 16,21 20-16,0-21 0,0 0 0,0 22 15,0-22-15,0 0 0,0 0 16,0 0-16,21 0 0,0-21 16,1 22-16,-1-1 0,0-21 0,21 0 15,-21 0-15,22 0 0,-22 0 16,21 0-16,-21 0 0,22-21 0,-1-1 15,-21 1-15,22 0 0,-22 0 16,0 0-16,21-22 0,-21 1 0,1 0 16,20-1-16,-21 1 0,0 0 0,43-43 15,-43 43-15,0-1 16,21 1-16,-20 21 0,-1-21 0,0-1 16,-21 22-16,0 0 0,0 0 0,21 0 15,-42 21 1,21 21-1,-21 0-15,0 0 0,-1 0 16,22 0-16,-21 22 0,0-22 16,0 21-16,0-21 0,0 22 0,-1-22 15,1 21-15,21 1 0,0-22 16,0 21-16,0 0 0,0 22 16,0-22-16,0-21 0,0 1 15,0-1-15,0 0 0,21 0 0,1 0 16,-22 0-16,21-21 0,0 0 0,0 0 15,0 22-15,0-22 0,1 0 16,-1 0-16,0-22 0,0 22 16,0-21-16,0 0 0,1 21 15,-1-21-15,0 0 0,-21 0 0,21-1 16,-21-20-16,21 21 0,-21 0 16,0 0-16</inkml:trace>
  <inkml:trace contextRef="#ctx0" brushRef="#br1" timeOffset="84072.69">15515 6985 0,'0'0'0,"21"0"32,0 0-32,22 0 0,-22 0 15,0 0-15,21 0 0,1 0 16,-22 0-16,21 0 0,-21 0 0,22 0 15,-22 0-15,21 0 0,-21 0 0,22 0 16,-22-21-16,21 21 0,1 0 16,-1 0-16,-42-21 0,21 21 15,0 0-15,-21-21 16,-21 21 0,0 0-16</inkml:trace>
  <inkml:trace contextRef="#ctx0" brushRef="#br1" timeOffset="85675.88">5567 8975 0,'0'0'16,"0"-64"-16,21 43 15,-21 0-15,21 0 0,-21 0 0,0-22 16,0 22-16,0 0 0,0 0 16,0 0-16,0-1 0,0 1 0,0 0 15,-21 42 1,0 0-1,21 1-15,-21 20 0,-1 0 0,22 1 16,-21-1-16,0 0 16,21 22-16,-21-22 0,0 0 0,21 22 15,-21-22-15,-22 22 0,22-22 16,21 0-16,-21-20 16,0 20-16,0-21 0,-1 0 0,1 0 0,21 1 15,-21-22-15,21 21 0,-21-21 16,0 0-16,21-21 31,0-1-31,0 1 0,0 0 16,0 0-16,0 0 0,0 0 0,0-1 15,0-20-15,0 21 0,0-21 16,0 20-16,0-20 0,0 21 16,0-21-16,0 20 0,0 1 0,0 0 15,0 0-15,21 21 16,-21 21-16,21 0 15,0 0-15,-21 1 0,21 20 0,-21-21 16,22 0-16,-1 22 0,-21-22 16,21 0-16,0 21 0,0-21 0,0 1 15,1-1-15,20-21 0,-21 21 0,0 0 16,22-21-16,-22 0 0,21 0 16,0 0-16,-20 0 0,20 0 15,-21 0-15,21-21 0,-20 21 0,20-21 16,-21 0-16,0 21 0,0-22 15,1 1-15,-1 0 0,0 0 0,-21 0 16,0-22-16,0 22 0,0 0 0,21 0 16,-21 0-16,0 0 0,0-1 15,0 44 17,0-1-32,-21 0 0,21 0 0,-21 0 15,21 0-15,0 1 0,-21-1 16,21 0-16,0 0 0,-22-21 15,22 21-15,0-42 47,0 0-31</inkml:trace>
  <inkml:trace contextRef="#ctx0" brushRef="#br1" timeOffset="85855.37">6032 8784 0,'0'0'16,"0"-21"-16,-21 21 31,0 21-15,0 0-16,21 1 16,0-1-16,21-21 15,0 0-15,0 0 16,1 0-16,-1 0 0</inkml:trace>
  <inkml:trace contextRef="#ctx0" brushRef="#br1" timeOffset="86308.17">6350 8954 0,'0'0'0,"0"21"0,0 0 15,0 0-15,0 0 0,0 22 16,-21-22-16,21 0 0,-21 0 0,21 21 15,0-20-15,0-1 0,0 0 16,-22 0-16,22 0 0,0 0 0,-21 1 16,21-1-16,0 0 15,-21-21 17,21-21-17,0 0-15,0-1 0,21 1 16,-21-21-16,0 21 0,21-22 15,1 22-15,-1-21 0,-21 21 16,21-22-16,42-20 0,-41 42 16,-1 21-16,0-21 0,0 21 15,0 0-15,0 0 0,1 0 0,-1 21 16,-21 0-16,21 0 0,-21 0 16,0 0-16,21 1 0,-21-1 0,0 0 15,0 0-15,0 0 0,0 0 16,0 1-16,0-1 0,0 0 0,-21-21 15,21 21-15,0 0 16,0-42 15,21 21-31,0-21 16,0 0-16,1 0 0</inkml:trace>
  <inkml:trace contextRef="#ctx0" brushRef="#br1" timeOffset="86875.36">7091 8636 0,'0'0'0,"0"-21"0,0 42 16,0 0-1,-21 0-15,-1 1 0,1 20 16,0 0-16,21 1 0,0-1 16,-21 0-16,0 1 0,21-1 0,0 0 0,0-21 15,-21 22-15,21-22 16,0 21-16,-22-21 0,22 22 15,0-22-15,0-42 47,0 0-47,0-1 16,0 1-16,22-21 16,-1 21-16,0 0 0,0-22 0,0 1 15,0 21-15,1-22 0,-1 22 16,0 0-16,0 0 0,0 0 15,0 0-15,1 21 0,-1 0 0,-21 21 32,0 0-32,-21 0 15,-1 0-15,1-21 0,-21 21 0,21 1 16,0-22-16,-22 21 0,22-21 16,0 0-16,0 21 0,0-21 0,-1 21 15,22 0 1,0 0-1,0 1-15,22-1 0,-1 0 16,0-21-16,0 21 0,-21 0 16,21 0-16,0 1 0,-21-1 0,0 0 15,22 0-15,-1-21 0,-21 21 16,21 0-16,-21 1 16,21-22-16,0 0 0,0 0 15,1 0-15,-1 0 0,0 0 16,0-22-1,0 22-15,-21-21 0,21 0 0</inkml:trace>
  <inkml:trace contextRef="#ctx0" brushRef="#br1" timeOffset="87653.15">8636 8848 0,'0'0'0,"-21"-21"0,0-64 31,21 64-31,0 0 15,0-1-15,0 1 0,-22 0 16,22 42 15,0 0-31,0 22 0,0-22 16,0 0-16,0 21 0,0 1 16,0-22-16,-21 21 0,21-21 15,0 22-15,-21-22 0,21 0 0,0 21 16,0-20-16,0-1 0,0 0 15,0-42 17,21 0-17,0-1-15,1 1 0,-22 0 16,21 0-16,0 0 0,0-22 0,0 22 16,0-21-16,-21 21 0,22-22 15,-1 22-15,-21 0 0,21 21 16,-21-21-16,21 42 15,-21 0-15,0 0 0,0 22 16,0-22-16,0 0 0,0 21 16,0-20-16,21-1 0,0 21 0,-21-21 15,22 0-15,-22 1 0,42-1 16,-21 0-16,0-21 0,22 0 16,-22 0-16,0 0 0,21 0 15,-21 0-15,22 0 0,-22-21 0,21 0 16,-21 21-16,1-22 0,-1-20 15,0 21-15,0 0 0,0-22 0,0 1 16,-21 0-16,0-1 0,0 22 0,0-21 16,0 0-16,0-1 0,0 22 15,0 0-15,-21 0 0,0 0 0,0-1 16,0 1-16,0 21 0,-1 0 16,1 0-1,21 21-15,-21 1 0,21-1 16,0 0-16,0 0 0,0 0 15,0 0-15,21 1 0,0-1 16,1-21-16,-22 21 0,21-21 16,0 0-16,0 0 0</inkml:trace>
  <inkml:trace contextRef="#ctx0" brushRef="#br1" timeOffset="87887.16">9737 8615 0,'0'0'15,"0"-21"-15,0 42 32,0 0-32,-22 0 0,22 0 15,0 1-15,0-1 0,-21 0 16,21 21-16,-21-21 0,21 1 16,-21-1-16,21 0 0,0 0 0,0 0 15,-21 0-15,42-21 47,-21-21-47,0 0 0</inkml:trace>
  <inkml:trace contextRef="#ctx0" brushRef="#br1" timeOffset="88272.18">9758 8297 0,'0'0'0,"-21"0"0,-1 0 0,1 0 16,0 22-16,0-1 0,0-21 16,21 21-16,0 0 0,0 0 0,0 0 15,0 1-15,0-1 16,21-21-16,0 0 16,0 0-16,0 21 0,1-21 15,-1 0-15,0 0 0,0 0 16,0 0-16,0 0 0,1-21 0,-1 0 0,-21-1 15,21 22-15,-21-21 16,0 0-16,0 0 16,0 0-16,-21 0 0,0-1 0,-1 1 15,1 21-15,0 0 0,0 0 16,0 0-16,0 0 0,-1 0 0,1 0 16,0 21-16,0 1 0,0-1 15,0 0-15,-1 0 0,22 0 0,0 22 16,0-22-16,0 0 0,0 0 0,0 0 15,0 0-15,0 1 0,22-1 16,-1-21-16,0 21 0,0 0 0,0-21 16</inkml:trace>
  <inkml:trace contextRef="#ctx0" brushRef="#br1" timeOffset="88812.57">10308 8403 0,'0'0'16,"0"-21"-16,0 42 31,-21 0-31,0 1 16,0-1-16,21 0 0,0 0 0,-22 21 16,1-20-16,21-1 0,-21 21 15,21-21-15,-21 22 0,21-1 16,0-21-16,0 21 0,0-20 0,0 20 15,0-21-15,0 21 0,0-20 0,0-1 16,0 0-16,21-21 0,21 21 16,-20-21-16,-1 0 0,0 0 15,0 0-15,0 0 0,0 0 16,1 0-16,20-21 0,-21 0 0,0 21 16,0-43-16,1 22 0,-1 0 0,0-21 15,0 21-15,0-22 0,-21 1 16,21 0-16,1-1 0,-22 1 0,0 21 15,21-22-15,-21 1 0,21 0 16,-21-1-16,0 22 0,0 0 16,0 0-16,0 0 0,0 0 0,0 42 15,-21 0 1,21 0-16,-21 21 0,-1-20 16,22 20-16,-21 64 15,21-64-15,0 0 0,0 43 16,0-64-16,0 22 0,0-22 15,0 21-15,0-21 0,21 0 0,-21 1 16,22-1-16,-1-21 0,0 21 0,0-21 16,0 0-16,0 0 15,1 0-15,-1-21 0,0 21 0,0-21 16,0-1-16,0 1 0</inkml:trace>
  <inkml:trace contextRef="#ctx0" brushRef="#br1" timeOffset="89616.14">12954 8827 0,'21'-22'31,"0"1"-31,-21 0 15,21 0-15,1 21 0,-22-21 0,0 0 16,0-1-16,0 1 0,0 0 16,0 0-16,0 0 0,0 0 15,0-1-15,-64-20 0,43 21 16,0 0-16,-22 0 0,22-1 16,-21 22-16,21 0 0,-22 0 15,1 0-15,21 0 0,-21 0 0,-1 0 16,22 22-16,-21-1 0,21 0 0,-22 0 15,22 0-15,0 22 0,0-22 0,0 21 16,-1 0-16,1 1 0,21-1 16,-21-21-16,21 22 0,0-22 0,0 21 15,0-21-15,0 0 0,21 1 16,0-1-16,-21 0 0,22-21 16,20 0-16,-21 0 0,0 0 15,22 0-15,-22 0 0,0 0 0,0 0 16,0-21-16,22 0 0,-22-1 15,0 1-15,21 0 0,-21 0 0,1 0 16,20-22-16,-21 22 0,0-21 16,0 21-16,1-22 0,-22 22 15,21-21-15,0 21 0,-21 0 0,0-1 0,0 1 16,0 0 0,0 42-1,0 0-15,-21-21 0,21 22 16,-21-1-16,21 0 15,0 0-15,0 0 0,0 0 0,0 1 16,0 20-16,0-21 0,0 0 0,0 0 16,0 1-16,0-1 15,0 0-15,21-21 0,0 0 0,-21 21 16,21-21-16,0 0 0,0 0 16,1 0-16,-1 0 0,0 0 0,0-21 15,0 21-15,22-21 0,-22 0 0,0-1 16,0 1-16,-21 0 0,21 0 15</inkml:trace>
  <inkml:trace contextRef="#ctx0" brushRef="#br1" timeOffset="91819.76">13462 8297 0,'0'0'0,"0"-21"16,0 0-16,0 0 0,0 42 31,0 0-31,0 0 15,0 1-15,-21-1 0,21 21 16,0-21-16,0 0 0,0 22 0,-21-1 16,21-21-16,0 22 0,0-22 15,0 0-15,0 21 0,-22-21 16,22 22-16,0-22 0,-21 0 0,21 0 16,0 0-16,0 1 0,0-1 15,21-42 16,1-1-31,-1 22 16,0-21-16,-21 0 0,21 0 0,0 0 16,0 0-16,1-1 0,-22-20 0,21 21 15,0 0-15,0 0 0,-21-1 16,0 1-16,21 0 0,0 21 0,-21 21 31,0 0-15,0 1-16,0-1 0,0 0 15,0 0-15,0 0 0,0 22 0,0-22 16,0 0-16,0 0 0,0 0 0,0 0 16,0 1-16,22-1 0,-1-21 15,-21 21-15,21-21 0,0 0 0,0 0 16,0 0-16,1 0 16,-1 0-16,21-21 0,-21 21 0,0-21 15,22-22-15,-22 22 0,0 0 16,0 0-16,0 0 0,-21-1 15,43-41-15,-43 42 16,0 0-16,0-1 0,21 1 0,-21 0 16,0 0-16,21 21 15,-21 21 1,-21 0 0,0 0-16,0 1 15,21-1-15,0 0 0,0 0 16,0 0-16,0 0 15,21-21-15,0 0 16,0 0-16,0 0 0,0 0 0,22 0 16,-22 0-16,21 0 0,-21-21 15,22 21-15,-22-21 0,0 21 16,0-21-16,0 0 0,1 0 0,-1 21 16,0-22-16,-21 1 0,0 0 0,21-21 15,-21 21-15,0-1 16,0 1-16,0 0 0,21 0 15,0 21 1,1 0-16,-1 0 16,0 0-16,0 0 15,0 21-15,0-21 0,1 0 16,-1 0-16,0 0 0,0 0 16,21 0-16,-20 0 0,-1 0 15,0 0-15,21 0 0,-21 0 16,1 0-16,-1-21 0,0 21 15,-42 0 17,0 0-32,-1 0 0,1 0 15,0 0-15,0 0 0,0 0 0,0 21 16,-1-21-16,1 21 0,0 0 16,0 1-16,0-1 0,0 0 0,-1 0 15,22 0-15,-21 0 0,0 22 16,21-22-16,-21 0 0,21 0 0,0 0 15,0 1-15,0-1 0,0 0 16,0 0-16,0 0 0,0 0 16,21-21-16,0 0 0,0 0 15,1 0-15,-1 0 0,0 0 16,0-21-16,0 21 0,0-21 16,1 0-16,-1 21 0,0-21 0,0 0 15,0-1-15,-21 1 0,21 0 0,1-21 16,-1 21-16,0-1 0,0 1 15,0-21-15,-21 21 0,0 0 16,0-1-16,21 1 0,-21 0 0,-21 21 31,21 21-31,-21 0 16,0 1-16,21-1 0,-21 0 16,21 0-16,0 0 0,-21 0 15,21 22-15,0-22 0,0 0 16,0 21-16,0-20 15,0-1-15,21-21 0,0 0 16,-21 21-16,21-21 0,0 0 0,0 0 16,1 0-16,20 0 0,-21 0 15,21 0-15,-20-21 0,20 0 0,-21 21 16,0-22-16,22 1 0,-22 0 0,0 0 16,21 0-16,-21 0 0,-21-1 15,22 1-15,-1-21 16,0 21-16,-21 0 0,-21 42 47,21 0-47,0 0 0,-21 0 15,-1 0-15,22 1 16,0-1-16,0 0 0,0 0 16,0 0-16,22-21 0,-1 21 15,0-21-15,0 0 0,0 0 16,0 0-16,22 0 0,-22 0 15,21 0-15,-21 0 0,22 0 0,-22 0 0,21-21 16,-21 0-16,1 21 16,-1-21-16,0 0 0,0 0 0,0 21 15,-21-22-15,0 1 0,21 0 0,-21 0 16,0 0-16,0 0 16,0-1-16,0 1 0,0 42 31,0 1-16,0-1-15,0 0 0,-21 0 0,21 0 16,0 22-16,0-22 0,0 21 16,0-21-16,-21 22 0,21-1 0,0 64 15,0-64-15,0 22 0,0-22 16,0 21-16,0-20 16,0 20-16,0-20 0,0-1 0,21 21 15,-21-20-15,0 20 0,0 1 0,0-1 16,21 43-16,-21-42 0,0-22 15,0 0-15,0 22 0,0-22 16,0 0-16,-21-20 0,21 20 0,-21-21 16,21 0-16,-21 0 0,0 1 0,0-22 15,-1 0 1,1 0-16,0 0 0,21-22 16,0 1-16,0 0 0,0 0 0,-21 0 15,21-22-15,0 1 16,0 0-16,0-22 0,0 1 0,0-1 15,21 1-15,-21-1 0,21 1 0,0-1 16,1 1-16,-1-22 0,21 0 16,-21 1-16,22-1 0,-1 0 0,-21 22 15,21-22-15,1 22 0,-1-1 16,0 1-16,1-1 0,-1 1 16,22-43-16,-43 64 0,0 20 0,21-41 15,-42 42-15,21 21 16,-42 0-1,0 0-15,0 21 0,0 0 0,-22 0 16,22 0-16,0-21 16,0 22-16,0-1 0,0 0 0,21 0 15,-22 0-15,22 22 0,0-22 16,0 0-16,22-21 16,-1 21-16,0-21 0,21 21 15,-21 0-15,1-21 16,-1 0-16,-21 22 15,-21-22 17,-1 21-17,1-21-15,0 0 0,0 0 0,0 0 0,-22 0 16,22 21-16,0-21 16,-21 21-16</inkml:trace>
  <inkml:trace contextRef="#ctx0" brushRef="#br1" timeOffset="93763.78">3704 10901 0,'0'0'15,"-21"0"1,21-21 31,21 21-47,-21-21 0,21-1 0,0 22 15,-21-21-15,0 0 0,0 0 16,0 0-16,0 0 0,0-1 16,-21-41-16,0 42 0,0 0 15,-21-22-15,-1 22 16,1 0-16,0 0 0,-1 0 0,1 21 0,0 0 16,-1 0-16,22 0 15,-21 21-15,21 0 0,-22 0 0,22 21 16,0-20-16,0 20 0,21 0 0,0-21 15,-21 22-15,21-1 0,0-21 16,0 22-16,0-22 0,0 0 0,0 0 16,0 0-16,0 0 0,21-21 15,0 22-15,0-22 0,0 0 0,22 0 16,-22 0-16,21 0 0,-21 0 0,22 0 16,-1-22-16,0 1 0,1 0 15,-1 0-15,0 0 0,1 0 16,-22-22-16,21 22 0,0-21 0,1-1 15,-1 1-15,-21-21 0,22 20 0,-22-20 16,0-1-16,0 22 0,0-22 16,0 22-16,-21-21 0,0 20 15,0 1-15,0 21 0,0-22 0,0 22 16,0 0-16,-21 21 16,0 21-1,0 0-15,0 1 0,21 20 0,0-21 16,-21 21-16,21 22 0,-22-22 15,22 22-15,0-22 0,0 22 0,0-22 16,0 21-16,0-20 0,0-1 16,0 0-16,22 1 0,-1-22 15,0 0-15,0 0 0,0 0 0,22 22 16,-22-43-16,0 0 16,0 0-16,0 0 0,0 0 0,22 0 15,20-43-15,-42 22 0,1 0 16,20 21-16,-21-42 0,0 21 15,0-1-15,1 1 0,-22-21 0,21 0 16,-21 20-16,0-20 0,0 0 16,0 21-16,0-22 0,0 22 0,-21 0 15,-1 0-15,22 0 0,-21 21 0,0 0 16,-21 0-16,42 21 16,-21 0-16,-1 0 0,1 21 0,21-20 15,0 20-15,0 0 16,-21-21-16,21 22 0,0-1 0,0-21 15,0 22-15,0-22 0,21 42 16,0-63-16,1 21 0,-1 1 16,0-22-16,0 0 0,0 0 0,22 0 15,-22 0-15,21 0 0,-21 0 0,22 0 16,-1 0-16,-21-22 0,21 1 16,-20 0-16,20 21 0,-21-42 0,21 21 15,-20-1-15,-1 1 0,0-21 16,0 21-16,0 0 0,-21-22 0,0 22 15,21-21-15,-21 21 0,0-1 0,0 1 16,0 42 15,0 1-31,0-1 0,0 0 0,0 21 16,0-21-16,0 1 0,0 20 16,0-21-16,0 0 0,0 0 0,0 1 15,0-1-15,0 0 0,0 0 16,22 0-16,-1-21 15,0 0-15,0 0 0,0 0 16,0 0-16,1 0 16,-1 0-16,0-21 0,0 21 0,0-21 0,0 0 15,-21 0-15,22-1 0,20-20 16,-42 0-16,0 21 16,21-22-16,-21 22 0,21-21 0,-21 21 15,0-22-15,0 22 0,0 0 0,0 0 16,0 0-16,0 42 31,0 0-31,0 0 0,0 0 16,0 0-16,0 22 0,0-22 0,0 0 15,0 21-15,0-20 0,0-1 0,0 21 16,0-21-16,0 0 0,0 1 16,21-1-16,1 0 0,-1 0 15,0 0-15,0-21 0,0 21 0,0-21 16,1 0-16,20 0 0,-21 0 15,0 0-15,22 0 0,-22 0 0,21-21 16,-21 0-16,22 21 0,-22-21 0,0 0 16,0 0-16,0-1 0,0 1 15,1 0-15,-1-21 0,-21 21 0,0-22 16,0 22-16,0-21 0,0 21 16,0-22-16,0 22 0,0 0 0,0 0 15,0 0-15,0-1 0,-21 22 16,-1 0-16,1 22 15,0-1-15,21 0 0,-21 0 0,21 21 16,-21-20-16,21 20 0,-21-21 16,21 21-16,0-20 0,0 20 15,0-21-15,0 0 0,0 0 0,0 1 16,0-1-16,21 0 0,0 0 0,0-21 16,0 0-16,0 21 0,1-21 15,-1 0-15,0 0 0,0 0 0,0 0 16,0 0-16,1-21 0,-1 21 0,21-21 15,-21 0-15,22-22 16,-22 22-16,0 0 0</inkml:trace>
  <inkml:trace contextRef="#ctx0" brushRef="#br1" timeOffset="94036.22">6371 10033 0,'0'-21'15,"0"42"-15,21-63 0,-21 21 0,0-1 16,0 44-1,0-1 1,-21 0-16,0 0 0,0 21 0,21 1 16,0-22-16,-21 21 0,-1 1 0,22-1 15,-21 21-15,21-20 0,-21-1 16,21 0-16,0 43 0,0-43 16,0-20-16,-21 20 0,21-21 15,0 0-15,0 0 0,0 1 0,21-22 16,0 0-1,0 0-15,1 0 0,-1 0 0,0 0 16,0 0-16,21-22 0,-20 1 16,-1 0-16,21 0 0,-21-21 0,0 20 15</inkml:trace>
  <inkml:trace contextRef="#ctx0" brushRef="#br1" timeOffset="94422.1">6646 10351 0,'0'-22'0,"0"44"0,-21-22 31,0 21-16,0 0-15,21 21 0,-21-21 16,21 1-16,0-1 0,-22 21 16,22-21-16,0 0 0,0 1 15,0-1-15,0 0 0,0 0 0,0 0 16,0 0-16,22 1 0,-1-22 16,0 0-16,0 21 0,0-21 0,0 0 15,1 0-15,-1 0 0,0 0 0,0-21 16,21-1-16,-20 22 0,-1-21 0,0 0 15,0 0-15,-21-21 0,21 20 16,0-20-16,-21 21 0,22-21 0,-22-1 16,0 1-16,0 0 0,0-1 0,0 22 15,0 0-15,0 0 16,-22 0-16,1-1 0,0 22 0,0 0 16,0 0-16,-22 0 0,22 22 0,0-1 15,-21 0-15,21 0 0,-1 0 16,-20 22-16,21-22 0,21 0 15,0 42-15,0-41 16,0-1-16,21-21 0,0 0 16,0 0-16,1 0 0,20 0 0,0 0 15,-21 0-15,22 0 0</inkml:trace>
  <inkml:trace contextRef="#ctx0" brushRef="#br1" timeOffset="94772.39">7218 10287 0,'21'-21'0,"-42"42"0,63-42 15,-42 0-15,0 42 16,0 0 0,0 0-16,0 0 0,-21 1 15,21-1-15,-21 21 0,21 0 0,-21-20 16,21 20-16,0 0 0,0 1 16,0 20-16,-22-21 0,22 1 0,0 20 15,-21-20-15,21 20 0,-21-21 0,21 22 16,0 21-16,-21-22 0,0 1 0,21 20 15,-21-20-15,21 20 0,-22-20 16,1-1-16,0 1 0,21-1 16,-21 1-16,0 21 0,0-22 0,-1 1 15,1-22-15,21 21 0,-21-20 16,0-1-16,0 0 0,0-20 0,21-1 16,0 0-16,0-42 31,0 0-31,0-1 0,21-20 0,0 0 15,0-1-15,0-20 0,0-1 0,1 1 16,-1-1-16,21-20 0,-21-1 0</inkml:trace>
  <inkml:trace contextRef="#ctx0" brushRef="#br1" timeOffset="95364.16">7112 10816 0,'0'0'0,"0"-63"16,0-1-16,0 1 0,0 20 15,0 1-15,0 0 0,0-1 0,0 1 16,0 21-16,0 0 0,0 0 0,0-1 15,0 1-15,21 0 0,0 21 16,0-21-16,1 21 0,20 0 0,-21 0 16,21 0-16,-20 0 0,20 0 0,-21 0 15,0 0-15,0 21 0,1 0 16,-1 0-16,-21 1 0,21-1 0,-21 0 16,0 0-16,0 21 0,0-20 15,-21-1-15,0-21 0,-1 21 16,1 0-16,0 0 0,0-21 0,0 21 15,0-21-15,-1 0 0,-20 0 16,21 0-16,0 0 0,0 22 16,-1-22-16,1 0 15,21 21 1,0 0 0,21-21-16,1 0 0,-1 21 15,0-21-15,0 0 0,0 0 0,0 0 16,1 0-16,-1 0 0,21 0 15,-21-21-15,22 21 0,-22-21 0,21 0 16,0-1-16,1 1 0,-1 0 16,-21 0-16,22 0 0,-1 0 15,-21-1-15,21-20 0,-20 21 0,-1 0 16,-21-22-16,0 22 0,0 0 0,0 0 16,0 0-16,-21 21 15,-1 0 1,1 0-16,0 21 0,0 0 15,0 0-15,0 0 0,-1 1 16,22 20-16,0-21 0,0 0 0,0 22 16,0-22-16,0 0 0,0 0 15,0 0-15,0 0 0,22 1 16,-22-1-16,42 0 0,-21-21 0,21 0 16,1 0-16,-1 0 0,0 0 0,22 0 15,-22 0-15,22 0 0,-22-21 16,22 21-16,-22-21 0,0-1 0,1 1 15</inkml:trace>
  <inkml:trace contextRef="#ctx0" brushRef="#br1" timeOffset="95875.24">8636 10287 0,'0'-21'0,"0"42"0,0-63 0,0 21 16,-21-1 0,0 22-16,-1 0 0,1 0 15,0 0-15,0 0 0,0 0 16,0 22-16,-1-22 15,1 21-15,0 0 0,0 0 0,0 0 16,0 0-16,21 1 0,0-1 0,-22 0 16,22 21-16,0-21 0,0 1 15,0 20-15,0-21 0,0 0 0,0 0 16,0 1-16,0-1 0,22-21 0,-22 21 16,21-21-16,0 0 0,0 0 15,0 0-15,0 0 0,1 0 16,-1 0-16,0 0 0,0-21 0,0 0 15,0-1-15,1 1 0,-1 0 16,0-21-16,21 21 0,-21-22 16,1 1-16,41-43 0,-42 43 15,0-22-15,1 22 0,20 0 16,-21-1-16,0-20 0,0 21 0,1-1 16,-22 22-16,0-21 0,0 21 15,0-1-15,0 1 0,0 42 16,0 1-16,-22-1 0,1 0 15,21 0-15,-21 21 0,21 1 16,0-22-16,0 21 0,0 1 16,-21-1-16,21 0 0,0 1 0,0-1 0,0 0 15,0 1-15,0-1 0,0 0 16,0-21-16,21 22 0,0-22 16,0 0-16,1 0 0,-1 0 15,42-21-15,-42 0 16,1 0-16,-1 0 0,0 0 0,0-21 15,0 21-15,-21-21 0,21 0 0</inkml:trace>
  <inkml:trace contextRef="#ctx0" brushRef="#br1" timeOffset="96511.85">10604 9948 0,'0'0'0,"0"-42"0,22 21 0,-22 0 0,0-22 15,0 22-15,0 0 0,0 0 0,0 0 16,0 42 15,0 21-31,0-21 0,0 22 16,0-1-16,0 0 0,0 1 0,-22-1 15,22 0-15,0 1 0,-21-1 0,21 0 16,0 1-16,0-1 0,0-21 16,0 22-16,0-1 0,0-21 15,0 0-15,0 0 0,21 1 0,1-1 16,-1-21-16,0 0 0,0 0 16,21 0-16,-20 0 0,20 0 0,21-21 15,-20-1-15,-1 1 0,22 0 0,-22-21 16,21 21-16,-20-22 0,-1 22 15,43-42-15,-43 20 0,-21 1 16,0 0-16,1-1 0,-1 1 0,0 0 16,-21-1-16,0 1 0,0 21 15,0-22-15,0 22 0,0 0 0,0 0 16,0 42 15,0 0-31,0 0 0,0 1 0,0-1 16,0 0-16,0 0 15,0 0-15,0 0 0,0 1 16,0-1-16,21 0 0</inkml:trace>
  <inkml:trace contextRef="#ctx0" brushRef="#br1" timeOffset="96911.92">11811 10033 0,'21'-21'15,"-42"42"-15,63-42 0,-42 0 0,21 0 16,-21-1-16,-21 22 31,0 0-31,0 0 0,-21 0 16,20 0-16,1 0 0,0 0 0,0 22 15,0-1-15,0-21 0,-1 21 16,22 0-16,0 0 0,0 0 16,0 1-16,22-1 15,-1-21-15,0 0 0,0 21 16,0-21-16,0 21 0,22-21 0,-22 21 15,21-21-15,-21 21 0,43 1 16,-43-22-16,0 21 16,0 0-16,-21 0 0,-21 0 15,0-21-15,-21 21 16,21-21-16,-22 0 0,1 0 16,21 0-16,-22 0 0,1 0 0,21 0 15,-21 0-15,20 0 0,1 0 0,0 0 16,0 0-16,21-21 31,21 21-31,0-21 16,0 21-16,1-21 0,-1 0 15</inkml:trace>
  <inkml:trace contextRef="#ctx0" brushRef="#br1" timeOffset="97155.11">12213 10012 0,'0'0'0,"21"0"0,0-21 0,1 21 15,-22 21 17,0 0-32,-22 0 15,22 0-15,0 1 0,-21-1 16,21 0-16,-21-21 0,21 21 0,0 0 16,0 0-16,0 1 0,0-1 15,0 0 1,0-42 15,0 0-31,21-1 16,0 1-16</inkml:trace>
  <inkml:trace contextRef="#ctx0" brushRef="#br1" timeOffset="97539.65">12277 9589 0,'0'0'0,"0"-22"0,-64 22 31,43 0-31,0 0 0,21 22 0,-21-1 16,21 0-16,0 21 15,0-21-15,0 22 16,0-22-16,21-21 0,0 21 16,0-21-16,0 0 0,0 0 0,1 0 15,-1 0-15,21 0 0,-21 0 16,0 0-16,1 0 0,-1-21 0,0 0 15,-21 0-15,21 21 0,-21-22 16,0 1-16,0 0 0,0 0 16,0-21-16,0 20 0,-21 1 15,0 0-15,21 0 0,-21 21 16,-1 0-16,1 0 0,0 0 0,0 0 16,-21 21-16,20 0 0,1 0 15,0 22-15,0-22 0,0 21 16,0-21-16,-1 22 0,22-22 0,0 21 15,0-21-15,0 1 0,0-1 0,0 0 16,43 0-16,-22 0 0,0 0 16,0 1-16,22-22 0,-22 0 0,42 21 15</inkml:trace>
  <inkml:trace contextRef="#ctx0" brushRef="#br1" timeOffset="98003.77">12721 9906 0,'0'0'0,"0"21"31,0 0-15,0 1-16,-21-1 0,21 0 15,-21 0-15,21 0 0,-21 0 0,21 1 16,0-1-16,-22-21 0,22 21 0,0 0 16,0 0-16,0 0 15,0 1-15,0-44 47,0 1-31,0 0-16,0 0 0,0 0 15,0 0-15,0-1 0,43-41 16,-22 21-16,42-22 16,-20 22-16,-1-1 0,0 22 15,22 0-15,-22 0 0,1 0 0,20 21 16,-21 0-16,1 0 0,-1 21 15,-21 0-15,22 0 0,-22 0 0,0 1 16,0 20-16,0-21 0,-21 21 0,21-20 16,-21-1-16,0 21 15,0-21-15,0 0 0,0 1 0,-21-1 0,0 0 16,0 0-16,0 0 0,0 0 16,-1-21-1,1 0-15,42 0 31,1 0-31,-1 0 16</inkml:trace>
  <inkml:trace contextRef="#ctx0" brushRef="#br1" timeOffset="99164.28">14076 9906 0,'0'0'0,"0"-21"0,0 0 16,0 0-16,0-1 0,0 1 0,0 0 15,0 0 1,-21 21-16,-22 0 0,22 0 16,0 0-16,0 21 0,-22 0 0,22-21 15,0 21-15,-21 1 0,21 20 16,-1-21-16,1 0 0,0 0 0,0 22 16,0-22-16,21 0 0,0 0 0,0 0 15,0 1-15,0-1 16,0 0-16,21 0 15,0-21-15,0 0 0,0 0 0,1 0 16,-1 0-16,0 0 0,0 0 16,0-21-16,0 21 0,-21-21 0,22 0 15,-1 21-15,0-22 0,-21 1 0,0 0 16,21 0-16,-21 0 16,21 0-16,-21-1 0,0 1 0,21 0 15,-21 0-15,22 0 0,-22 0 0,21-1 16,-21 1-16,0 0 15,0 42 17,0 0-32,-21 1 15,21-1-15,0 0 0,0 0 0,-22 0 16,22 43-16,-21-22 16,21-21-16,0 22 0,0-1 0,-21-21 15,21 43-15,-21-22 0,21 0 16,-21 22-16,21-1 0,0 1 0,0-1 15,-21 1-15,21-1 0,0 1 16,-22-1-16,22 1 0,0-1 0,0 1 16,0-1-16,0 22 0,0-22 0,0 22 15,0-21-15,0-1 0,0 1 0,0-1 16,0 1-16,0-1 0,0 1 16,0-1-16,-21 1 0,21-1 0,0-21 15,0 22-15,-21-22 0,0 1 0,0-1 16,21 0-16,-21-21 0,-1 1 15,1-1-15,0 0 0,0-21 0,0 0 16,0 0-16,-1 0 0,1 0 0,0 0 16,0-42-16,0-1 15,0 22-15,-1-21 0,22-22 16,0 22-16,0-22 0,0 1 0,0-1 16,0 1-16,0-22 0,0 1 0,0-1 15,22-21-15,20-84 16,-21 105-16,21-21 0,-20 21 0,-1 1 15,0 20-15,0-20 0,0 20 0,0 1 16,1-1-16,-1 22 0,0-22 0,0 43 16,0-21-16,-21-1 15,21 22-15,-21 0 0,22 0 16,-22 0-16,21 21 31,0 0 63,-21-21-78,21 21-1,0 0 16,0 0-15,-21-22 140</inkml:trace>
  <inkml:trace contextRef="#ctx0" brushRef="#br1" timeOffset="99711.16">15833 9610 0,'0'-21'0,"21"-43"16,0 43-1,0 21-15,-21-21 0,0 0 0,21-1 16,0 1-16,-21 0 16,0 42-1,0 0 1,0 1-16,-21-1 0,0 21 16,21 0-16,0 1 0,-21-1 0,0 0 15,21 1-15,-21-1 0,21 0 0,0 1 16,0-22-16,-22 21 0,22-21 15,0 1-15,0-1 0,0 0 0,0 0 16,0 0-16,0 0 0,22 1 16,-1-22-1,0 0-15,0 0 16,0 0-16,0 0 0,1 0 0,-22-22 16,21 1-16,0 0 0,0 0 15</inkml:trace>
  <inkml:trace contextRef="#ctx0" brushRef="#br1" timeOffset="99915.57">15621 9800 0,'0'0'0,"-21"21"0,0-21 16,21 22-1,21-22 1,0 0-16,0 0 0,0 0 15,0 0-15,22 0 0,-22 0 16,21-22-16,1 22 0,-1 0 0,0-21 16,43 0-16,-43 0 15,22 21-15</inkml:trace>
  <inkml:trace contextRef="#ctx0" brushRef="#br1" timeOffset="101176.12">16679 9737 0,'21'0'0,"-42"0"0,64 0 15,-22 0-15,-21-21 0,21 21 16,0 0-16,-21-22 0,0 1 0,0 0 16,21 0-16,-21 0 0,0 0 15,0-1-15,0 1 16,0 0-16,0 0 0,-21 21 0,0 0 16,0-21-16,0 21 0,-1 0 0,1 0 15,0 0-15,-21 21 0,21-21 16,-22 42-16,1-21 0,21 1 0,-22 20 15,1 0-15,0 1 0,21-22 16,-22 21-16,22 0 0,0-20 0,0 20 16,0 0-16,21-21 15,0 1-15,0-1 0,0 0 16,21 0-16,0-21 0,0 0 16,0 0-16,0 0 0,22 0 0,-22 0 15,0 0-15,21 0 0,1-21 16,-22 21-16,0-21 0,21 0 0,-20-1 15,-1 1-15,21 0 0,-21 0 0,0-21 16,-21 20-16,22-20 0,-1 21 16,-21-21-16,0 20 0,0-20 15,0 21-15,0 42 32,0 0-32,-21 0 15,-1 22-15,22-22 0,-21 0 16,21 21-16,0-20 0,0-1 0,0 21 15,0-21-15,0 0 0,0 1 0,21-1 16,1 0-16,-1 0 0,0 0 16,21 0-16,-21-21 0,22 0 0,-1 22 15,43-22-15,-22 0 0,-20 0 16,20 0-16,-21 0 0,22-22 16,-22 1-16,22 21 0,-22-21 0,0 0 15,1 0-15,-22 0 0,21-22 16,-21 22-16,1-21 0,-22-1 15,0 1-15,0 0 0,0 21 0,0-22 16,0 1-16,0 21 0,-22 0 16,1 21-16,0 0 0,-21 0 0,21 0 15,-22 0-15,1 0 0,0 21 0,-1 0 16,22 0-16,-21 21 0,21-20 16,-22 20-16,22-21 0,0 21 0,21-20 15,0 20-15,0-21 0,0 0 16,0 0-16,0 1 0,0-1 0,21-21 15,0 21-15,0-21 0,1 0 0,20 0 16,-21 0-16,21 0 16,-20 0-16,20 0 0,0 0 0,-21 0 15,1 0-15,-1-21 0,21 0 0,-42-1 16,21 1-16,0 0 0,1 0 16,-22 0-16,0 0 0,0-1 0,0 1 15,0 0-15,0-21 0,0 21 16,0 42 15,0 0-31,0 0 0,0 0 16,0 0-16,-22 22 0,22-22 15,-21 0-15,21 21 0,0-20 16,0 20-16,0 0 0,-21 1 0,21-1 16,0 0-16,0 1 0,0 20 15,0 1-15,0-22 0,0 21 0,0 1 16,0-1-16,0 1 0,0-1 0,0 1 15,0-1-15,0 1 0,0-1 16,0 64-16,0-42 0,0-21 16,0-1-16,0 1 0,0-1 0,0 1 15,0-1-15,0-21 0,0 22 16,0-22-16,0 1 0,0-1 16,-21 0-16,0 1 0,21-1 0,-21-21 0,-1 21 15,1-20-15,0-1 16,0 0-16,0-21 0,0 0 0,-1 0 15,1 0-15,0 0 0,-42-42 16,41 20-16,1 1 0,0-21 0,0 21 16,0-22-16,0 1 0,-1-21 15,1 20-15,0-20 0,21-22 0,0 0 16,0 22-16,0-43 0,0 21 0,0 1 16,0-1-16,0 0 0,21-20 15,0 20-15,1 0 0,-1 1 0,0-1 16,0 21-16,0 1 0,-21 21 15,21-22-15,1 22 0,-1-1 0,0 22 16,-21-21-16,0 21 0,0 0 16,21-1-16,-21 1 0,0 0 0,0 0 15,0 0-15,-21 0 0,0-1 16</inkml:trace>
  <inkml:trace contextRef="#ctx0" brushRef="#br1" timeOffset="101712.08">16023 9948 0,'0'0'0,"-21"43"16,21-22 0,0 0-1,0 0 1,21-21 31,0 0-47,0 0 0,1 0 15,-1 0-15,0 0 0,0 0 0,0 0 16,22-21-16,-22 0 0,0 21 0,0-21 16,0 21-16,0-21 0,1-1 15,-22 1-15</inkml:trace>
  <inkml:trace contextRef="#ctx0" brushRef="#br1" timeOffset="102064.17">15409 9800 0,'0'0'0,"-21"0"0,0 0 15,42 0 1,0 0-16,22 0 16,-22 0-16,21 0 0,0-21 15,1 21-15,-1 0 0,0 0 16,1-21-16,20 21 0,-20 0 0,20 0 15,-21 0-15,22-21 0,-22 21 16,1 0-16,-1 0 0,0 0 0,-21 0 16,1 0-16,-1 0 0,-21-21 15,0-1 1</inkml:trace>
  <inkml:trace contextRef="#ctx0" brushRef="#br1" timeOffset="102804.16">19029 9398 0,'0'0'0,"42"-42"15,-42 21 1,0 42 15,0 0-31,-21 0 16,0 0-16,0 0 0,-1 1 0,1 20 15,0-21-15,-21 21 0,21 1 16,-22-22-16,1 21 0,0-21 0,-1 22 16,1-22-16,21 0 0,-22 0 0,1 0 15,21-21-15,0 22 0,0-22 16,-1 21-16,22-42 31,22-1-15,-1 22-16,0-21 0,0 21 0,0 0 15,0-21-15,22 21 0,-22 0 16,0 0-16,0 0 0,0 0 16,1 0-16,-1 21 0,0 0 0,0-21 15,0 22-15,0-1 0,1 0 16,-1 0-16,0 0 0,0 0 0,0 1 16,-21-1-16,21 0 0,1-21 15,-1 21-15,0-21 0,0 21 16,0-21-16,0 0 15,1 0 1,-1 0 0,0 0-16,0 0 15,0-21-15,-21 0 0,21 21 16,22-21-16</inkml:trace>
  <inkml:trace contextRef="#ctx0" brushRef="#br1" timeOffset="103319.87">19875 9525 0,'22'-21'16,"-44"42"-16,44-63 0,-22 21 0,0-1 16,0 1-16,0 0 0,0 0 15,-22 21-15,1-21 0,0 21 16,0-21-16,0 21 0,-22 0 16,22 0-16,-21 0 0,21 0 0,-22 21 15,22 0-15,-42 21 16,20-21-16,22 1 0,0 20 15,-21 0-15,21 1 0,-1-22 0,1 21 16,21 0-16,-21-20 0,21 20 16,-21-21-16,21 21 0,0-20 0,0-1 15,0 0-15,0 0 0,21-21 16,0 0-16,0 0 16,1 0-16,-1 0 0,21 0 0,-21 0 15,0 0-15,22-21 0,-22 21 0,21-21 16,-21 0-16,22-1 0,-22 1 15,21-21-15,-21 21 0,22-22 0,-22 22 16,0-21-16,0 0 0,0 20 16,1-20-16,-1 21 0,-21 0 15,0 0-15,0-1 0,0 44 32,0-1-32,0 0 15,0 0-15,-21 21 0,-1 1 0,22-22 16,0 21-16,0 1 0,0-22 15,0 21-15,0 0 0,0-20 16,0-1-16,0 0 0,0 0 0,0 0 16,0 0-16,0 1 0,22-22 0,-1 0 15,-21 21-15,21-21 0,0 0 0,0 0 16,0 0-16,-21-21 0,22 21 16,-1-22-16</inkml:trace>
  <inkml:trace contextRef="#ctx0" brushRef="#br1" timeOffset="103761.18">20468 9208 0,'0'0'16,"-21"0"-16,0 0 15,21 21 1,0 0-16,0 0 15,0 0-15,21 0 16,0 1-16,0-1 0,0-21 0,22 21 16,-22 0-16,21 0 0,1-21 0,-1 21 15,0-21-15,22 22 0,-22-1 16,0-21-16,1 21 0,-1-21 0,0 0 16,-20 0-16,20 21 0,-21-21 15,0 0-15,0 0 0,1 0 0,-22 21 16,0 0-16,-22 1 15,1-22 1,0 21-16,0 0 0,-21 0 0,-1-21 16,22 21-16,-21 0 0,-1 1 15,1-1-15,0 0 0,21 0 0,-22 0 16,22-21-16,-21 21 0,21 1 0,-1-1 16,1 0-16,0-21 0,0 21 15,0-21-15,0 0 0,21 21 16,-22-21-16,1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46:38.3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12721 0,'0'0'0,"-21"-21"16,0 0-16,21 0 15,0 0 1,-21 21-16,21-22 0,-21 22 16,0-21-1,21 42 1,0 1 0,0-1-16,0 21 0,0-21 15,-22 22-15,22-1 0,0 21 0,-21-20 16,21-1-16,-21 0 0,0 1 0,0 20 15,21-42-15,-21 22 0,-1-1 16,22-21-16,0 0 0,0 1 0,0-1 16,-21 0-16,42-42 47,-21 0-47,22-1 0,-1 1 15,-21 0-15,21 0 0,0-21 0,-21 20 16,21 1-16,0-21 0,1 21 0,-1 0 15,0-1-15,0 1 0,0 0 16,0 21-16,1 0 0,-1 0 16,0 21-16,0 0 15,-21 1-15,0 20 0,21-21 0,-21 0 16,0 0-16,0 22 0,21-22 0,-21 0 16,22 21-16,-1-20 0,-21-1 15,21-21-15,0 21 0,0 0 16,0-21-16,1 0 0,-1 0 0,21 0 15,-21 0-15,0 0 0,1 0 16,-1 0-16,0-21 0,0 0 0,0 0 16,-21-1-16,21-20 0,1 21 15,-1 0-15,-21-22 0,0 22 16,0-21-16,0 0 0,0-43 16,0 43-16,-21-1 0,21 1 0,-22 21 15,1 0-15,21-22 0,-21 43 0,21-21 16,-42 0-16,21 21 0,21 21 15,0 0 1,0 0-16,21-21 16,-21 22-16,0-1 0,21-21 15,0 0 1,0 0-16,43 0 0</inkml:trace>
  <inkml:trace contextRef="#ctx0" brushRef="#br0" timeOffset="466.72">3619 12488 0,'0'0'0,"-21"0"15,0 0-15,0 22 16,21-1-16,0 0 16,-21 0-16,21 0 0,0 0 0,0 22 15,0-22-15,0 21 0,0-21 0,-21 22 16,21-1-16,0-21 0,0 22 0,0-1 15,0-21-15,0 0 0,0 22 0,0-22 16,0 0-16,0 0 0,0 0 0,0 0 16,0 1-16,-22-22 15,1 0 1,21-22-16,0 1 16,0 0-16,0 0 0,0 0 15,0-22-15,0 1 0,0 21 0,0-21 16,0-1-16,21 1 0,1 0 15,20 20-15,-21-20 0,21 21 0,-20 0 16,20 0-16,21 21 0,-20 0 16,-1 0-16,-21 0 0,22 0 0,-22 0 15,0 0-15,0 21 0,0 0 0,0 0 16,1 0-16,-22 22 0,0-1 16,0-21-16,0 43 15,0-43-15,-22 0 0,1 0 0,64 0 16,-43 0-16,0 1 0,-22-1 0,-20 0 15,42 0-15,-21-21 0,42 0 32</inkml:trace>
  <inkml:trace contextRef="#ctx0" brushRef="#br0" timeOffset="656.62">4593 12637 0,'0'-22'0,"0"44"0,0-65 0,0 22 0,0 0 16,-21 0-16,0 21 0,0 0 16,-1 0-16,1 0 15,-21 0-15,21 0 0,-22 21 16,1-21-16,21 21 0,0 0 0,0 0 16,-1 1-16,1 20 0,0 0 0,0-21 15,0 1-15</inkml:trace>
  <inkml:trace contextRef="#ctx0" brushRef="#br0" timeOffset="1224.15">4106 13060 0,'0'21'15,"21"0"-15,1-21 16,-1 21-16,0-21 0,0 0 16,0 0-16,0 0 0,22 0 0,-22-21 15,0 0-15,21 21 0,-20-21 0,-1 0 16,21 0-16,-21-1 0,0 1 16,1-21-16,-1 21 0,-21-22 0,21 1 15,-21 21-15,21-21 0,-21-1 16,0 22-16,0-21 0,0 21 0,0-1 15,0 1-15,0 0 0,0 42 32,0 0-32,0 1 0,0-1 15,0 21-15,-21-21 0,21 22 0,0-22 16,0 21-16,0 0 0,0-20 0,0 20 16,0-21-16,0 0 0,0 22 15,21-22-15,0 0 0,0-21 0,1 21 16,-1-21-16,21 0 0,-21 0 0,0 0 15,22 0-15,-22 0 0,42-21 16,-20 0-16,-22 0 0,0-1 16,0 1-16,22 0 0,-22-21 15,-21-1-15,21 22 0,0-21 0,-21 0 16,21-22-16,-21 22 0,0-1 0,0 1 16,0 0-16,0-1 0,0 22 0,0-21 15,0 21-15,0 0 0,0-1 0,0 44 31,0 20-15,0-21-16,0 0 0,-21 0 0,21 22 16,0-1-16,-21-21 0,21 22 0,0-1 15,0-21-15,0 21 0,0 1 16,0-1-16,0-21 0,0 22 16,0-22-16,0 0 0,0 0 0,0 0 15,21 0-15,0-21 0,0 22 16,1-22-16,-1 0 0,0 0 15,0-22-15,0 22 0,0-21 16,1 0-16,-1 0 0,0 0 0,0 0 16,0-1-16,22-20 0</inkml:trace>
  <inkml:trace contextRef="#ctx0" brushRef="#br0" timeOffset="1449.85">5122 12594 0,'0'0'0,"0"21"0,21-21 15,1 0 1,-1 0-16,0 0 0,0 0 0,21 0 16,-20 0-16,-1 0 0,21-21 0,-21 21 15,22-21-15,-22 21 0,21-21 16,-21 21-16,22-21 0,-22 0 0,0 21 15,0-22-15,0 22 0,-21-21 16</inkml:trace>
  <inkml:trace contextRef="#ctx0" brushRef="#br0" timeOffset="1836.35">4657 12531 0,'0'0'0,"0"-21"0,0-1 15,0 1-15,-22 0 16,1 21-16,0 0 16,0 0-16,0 0 0,0 0 15,-1 21-15,1 0 0,0 1 16,0-1-16,0 0 0,0 0 0,-1 21 16,22-20-16,-21 20 0,0 0 15,0 1-15,21-22 0,-21 21 16,21 43-16,0-64 0,0 0 15,21 0-15,0 0 0,0 1 0,0-22 16,1 0-16,20 0 0,43 0 16</inkml:trace>
  <inkml:trace contextRef="#ctx0" brushRef="#br0" timeOffset="2223.76">7091 12531 0,'-21'0'16,"42"0"-16,-64 0 0,22 0 16,21 21-1,0 0-15,-21-21 0,21 21 16,0 0-16,0 1 0,-21-22 16,21 21-16,0 0 0,0 21 15,-21-21-15,21 1 0,0-1 0,0 0 16,-21-21-16,21 21 0,0 0 0,0 0 15,21-21 1,0 0-16,0 0 16,0-21-16,0 21 0</inkml:trace>
  <inkml:trace contextRef="#ctx0" brushRef="#br0" timeOffset="2588.46">7493 12488 0,'0'0'0,"21"0"15,-21-21 1,-21 21 0,0 0-16,0 21 0,-1-21 0,1 0 15,21 22-15,-42-22 16,21 21-16,0 0 0,-1-21 16,22 21-16,22 0 15,-1-21-15,0 21 16,0-21-16,0 0 0,0 0 15,22 0-15,-22 22 0,0-22 16,0 0-16,0 0 0,1 21 0,-1-21 16,-21 21-16,21 0 0,-21 0 15,0 0-15,0 1 16,0-1-16,-21-21 0,0 21 0,-22-21 16,22 21-16,0-21 0,-21 21 15,20-21-15,1 0 0,-21 0 16,21 0-16,0 0 0,-1 0 15,1 0-15,0-21 0,21 0 16,0 0-16,0 0 0,0-22 16</inkml:trace>
  <inkml:trace contextRef="#ctx0" brushRef="#br0" timeOffset="2808.93">7154 12234 0,'21'0'63,"1"0"-63,-1 0 15</inkml:trace>
  <inkml:trace contextRef="#ctx0" brushRef="#br0" timeOffset="3655.43">9588 12256 0,'0'0'0,"0"-22"0,0 1 16,-21-148 15,21 148-31,0 0 0,-21 21 16,21 21-1,0 0-15,-21 0 0,21 21 16,-21 1-16,21-22 0,0 21 16,-21 1-16,-1-1 0,1 0 15,21 1-15,-21-1 0,0 0 0,0 1 16,-22-1-16,22 0 0,0-21 0,-21 22 15,21-1-15,-1-21 0,-20 22 0,21-22 16,0 0-16,0 0 0,-1-21 16,1 0-16,0 21 0,0-21 15,0 0-15,0 0 16,21-21-16,0 0 0,0 0 0,0 0 16,0-22-16,0 22 0,0 0 0,0 0 15,0-22-15,0 22 0,0-21 16,0 0-16,0 20 0,0 1 0,21-21 15,-21 21-15,21 0 0,0-1 0,-21 1 16,21 21-16,0 0 0,22 0 16,-22 0-16,0 21 15,-21 1-15,21-1 0,0 21 0,-21-21 16,0 22-16,22-22 0,-22 0 0,21 0 16,0 21-16,-21 22 15,0-43-15,21 0 0,-21 0 0,42 1 16,-42-1-16,22-21 0,-1 0 15,0 0-15,0 0 0,0 0 0,0 0 16,1 0-16,20 0 0,-21-21 16,0 21-16,0-22 0,22 1 0,-22 0 15,0 0-15,0 0 0,0 0 16,1-1-16,-1 1 0,-21 0 0,21 0 16,-21 0-16,21 0 0,-21-1 0,0 1 15,0 42 1,0 1-1,0-1-15,-21-21 0,21 21 16,0 0-16,-21 0 0,21 0 0,-21-21 16,21 22-16,-22-1 0,22 0 0,0 0 15,22-21 32,-1 0-47</inkml:trace>
  <inkml:trace contextRef="#ctx0" brushRef="#br0" timeOffset="3833.91">9969 12234 0,'0'0'0,"-21"0"16,0 0 0,0 0-16,21 22 0,0-1 15,-21 0-15,0-21 0,21 21 16,0 0-16,0 0 15,21-21 1,21 0-16,-21 0 0,0 0 0</inkml:trace>
  <inkml:trace contextRef="#ctx0" brushRef="#br0" timeOffset="3939.68">10329 12361 0,'-21'0'0,"0"43"0,0-22 15,0-21-15</inkml:trace>
  <inkml:trace contextRef="#ctx0" brushRef="#br0" timeOffset="4292.62">10139 12594 0,'0'-21'0,"21"0"0,-21 0 16,21 0-16,0-1 0,0 1 15,22-42-15,-22 42 0,21-22 16,-21 43-16,-21-21 0,22 21 0,-1 0 16,0 0-16,0 42 15,0-42-15,-21 22 0,0-1 0,0 0 16,0 0-16,0 0 0,0 22 0,0-1 15,0-21-15,0 0 0,0 0 0,0 43 16,0-43-16,0 0 16,21 0-16,1-21 15,-1 0-15,0 0 0,0 0 16,0-21-16,22 21 0,-22-21 0,0 0 16,21 21-16,-21-21 0,22 0 15,20-22-15,-20 22 0,-22-21 16,0-1-16</inkml:trace>
  <inkml:trace contextRef="#ctx0" brushRef="#br0" timeOffset="4785.28">11070 12171 0,'0'-21'16,"0"-22"-16,-21 43 16,0 0-16,0 0 15,-1 22-15,1-1 16,21 21-16,0-21 0,-42 43 16,42-22-16,0-21 0,-21 22 0,0-1 15,21-21-15,-22 0 0,22 22 16,-21-22-16,21 0 0,0 21 15,0-21-15,0 1 0,0-1 16,21-42 15,1-1-15,-1 22-16,0-21 0,0 0 16,0 0-16,0 0 0,1 0 0,20-22 15,-21 22-15,21 0 0,-20 0 0,-1 0 16,21-1-16,-21 22 15,0 0-15,-21 22 16,-21-1 0,0 0-16,0-21 0,0 21 15,0 0-15,-1-21 0,-20 21 16,21 1-16,0-22 0,-22 21 16,43 0-16,-21-21 0,21 21 15,0 0-15,0 0 16,0 1-1,21-1-15,1 0 0,-1 0 16,0-21-16,0 0 16,-21 21-16,21-21 0,0 0 0,1 0 15,-1 0-15,0 0 0,0 0 0,21 0 16,-20 0-16,-1-21 0,21 21 16,-21-21-16,0 0 0,22 21 0,-1-43 15,-21 43-15</inkml:trace>
  <inkml:trace contextRef="#ctx0" brushRef="#br0" timeOffset="5308.42">10075 12594 0,'0'21'16,"0"1"-16,0-1 15,0 0-15,0 0 0,0 0 16,0 0-16,0 1 0,0-1 16,0 0-16,0 0 0,0 0 15,21-21 16,1 0-31</inkml:trace>
  <inkml:trace contextRef="#ctx0" brushRef="#br0" timeOffset="5765.6">12234 12107 0,'0'0'16,"-21"0"-16,21-21 15,42 21 1,-20 0-16,20 0 16,0 0-16,1 0 0,-1-21 15,0 21-15,1 0 0,-1 0 16,0 0-16,22 0 0,-22 0 0,0 0 15,1 0-15,-1 0 0,0 0 16,1 0-16,-22 0 0,0 0 0,0 0 16,-42 0 15,0 0-31,0 0 0,0 0 0,-22 0 16,22 21-16</inkml:trace>
  <inkml:trace contextRef="#ctx0" brushRef="#br0" timeOffset="6008.52">12594 12129 0,'0'21'0,"-21"42"16,21-42-16,-21 1 0,21-1 16,0 21-16,0-21 0,0 0 15,0 22-15,-21-22 0,-1 42 16,22-41-16,-21-1 0,21 21 15,0-21-15,0 0 0,-21 1 0,21-1 16,0 0-16,21-21 31,0 0-31,1-21 16,-1 21-16,0-21 0,0-1 16</inkml:trace>
  <inkml:trace contextRef="#ctx0" brushRef="#br0" timeOffset="6381.92">12869 12467 0,'21'0'31,"1"0"-31,-1 0 16,0 0-16,0 0 0,0 0 15,0 0-15,-21-21 0,22 21 0,-1 0 16,0-21-16,0 0 0,0 21 0,0-21 15,-21-1-15,22 1 16,-22 0-16,0 0 0,0 0 16,-22 21-16,1 0 15,0 0-15,0 0 0,0 0 0,0 0 16,-1 0-16,1 21 0,0 0 16,-21 0-16,21 0 0,-1 22 0,1-22 15,-21 21-15,42-21 0,0 22 16,0-22-16,0 0 0,0 0 15,0 0-15,21 1 0,0-1 0,22 0 16,-22-21-16,0 0 0,0 0 16,0 0-16,22 0 0,-22 0 0,0 0 15,21 0-15,-21 0 0,22-21 0,-22 21 16,42-21-16,-20-1 0,-22 1 0</inkml:trace>
  <inkml:trace contextRef="#ctx0" brushRef="#br0" timeOffset="6615.9">13568 12256 0,'0'0'16,"0"21"15,0 0-31,21 0 0,-21 0 16,21 0-16,-21 1 0,21-1 15,0 0-15,1 0 0,-22 0 0,0 0 16,21 1-16,0-22 0,-21 21 0,0 0 15,21-21 1,0 0 15,-21-21-31,21 21 0,1-21 0</inkml:trace>
  <inkml:trace contextRef="#ctx0" brushRef="#br0" timeOffset="6832.9">13970 12256 0,'0'0'0,"-21"0"0,0 0 0,-1 0 16,1 0-16,-21 21 0,21 0 16,0 0-16,-22 0 0,22 0 0,-21 1 15,21-1-15,-43 0 0,43 0 0,-21 0 16,20 0-16,1 1 0,0-1 0,0 0 16,0 0-16,0 0 0,21 0 15,21-21 16,0 0-31,0 0 0,21 0 16,-20 0-16,-1-21 0,21 0 0</inkml:trace>
  <inkml:trace contextRef="#ctx0" brushRef="#br0" timeOffset="7088.9">14287 12002 0,'0'0'0,"0"-22"0,0-20 31,-21 42-31,0 0 16,0 21-16,0 22 16,0-22-16,21 21 0,-22-21 0,1 22 15,21-1-15,0 0 0,-21 1 0,0-22 16,21 21-16,-21 0 0,0-20 0,21 20 16,0-21-16,0 21 0,0-20 0,0-1 15,0 0-15,0 0 0,0 0 16,21-21-16,0 0 15,0 0-15,0 0 0,22 0 0,-22 0 16,0 0-16,21 0 0,-21 0 0,1-21 16</inkml:trace>
  <inkml:trace contextRef="#ctx0" brushRef="#br0" timeOffset="7301.87">14160 12256 0,'0'0'0,"-21"0"0,0 21 32,21 0-17,21-21 1,0 0-16,1 0 0,-1 0 0,0 0 16,21 0-16,-21-21 0,22 21 15,-1-21-15,0 21 0,1-22 0,-1 1 16,0 0-16,22 0 0</inkml:trace>
  <inkml:trace contextRef="#ctx0" brushRef="#br0" timeOffset="7688.35">15748 12086 0,'0'0'0,"-21"-21"15,0 0 1,-1 0-16,-20-22 0,42 22 16,0 0-16,-21 0 0,21 0 0,0 0 15,0-22-15,0 22 0,0 0 0,21 0 16,0 0-16,0-1 0,22 1 16,-1 0-16,-21 21 0,22 0 0,-22 0 15,42 0-15,-20 0 0,-22 21 16,0-21-16,0 21 0,0 1 0,0-1 15,-21 21-15,0-21 0,0 22 16,0-1-16,0-21 0,-21 21 0,-21 43 16,21-43-16,0-20 0,-1 20 0,1-21 15,0 21-15,0-20 0,-21-1 16,20 0-16,1 0 0,0 0 0,0 0 16,0-21-16,21 22 0,-21-22 0,-1 21 15,22 0 1</inkml:trace>
  <inkml:trace contextRef="#ctx0" brushRef="#br0" timeOffset="7948.11">15769 12700 0,'21'42'16,"0"-42"-16,-21 22 0,22-22 15,-1 0 1,-21-22 0,0 1-16,0 0 0,0 0 15,-21 21-15,-1 0 32,1 0-32,0 0 15,21 21-15,0 0 16,-21-21-16,0 21 0</inkml:trace>
  <inkml:trace contextRef="#ctx0" brushRef="#br1" timeOffset="12571.86">1545 14182 0,'0'0'0,"-21"0"15,-21 0-15,20 0 0,1 0 16,0 0-16,0 0 0,0 0 0,0 0 16,21-21-1,42 21-15,0-22 0,-21 22 0,1 0 16,-1 0-16,0 0 0,21 0 0,1 0 15,-1 0-15,0 0 0</inkml:trace>
  <inkml:trace contextRef="#ctx0" brushRef="#br1" timeOffset="12652.8">2244 14055 0,'21'0'16,"-42"0"0,-1 21-1,-20-21-15</inkml:trace>
  <inkml:trace contextRef="#ctx0" brushRef="#br1" timeOffset="12907.86">1863 14161 0,'0'0'16,"0"21"-16,-22 0 0,22 0 15,-21 0-15,21 0 0,0 1 16,0-1-16,-21 21 0,21 0 15,-21 1-15,21-1 0,-21 0 16,21 1-16,0-1 0,0-21 0,-21 22 16,21-1-16,0-21 0,0 0 0,0 0 15,0 1-15,0-1 0,0 0 0,0 0 16,0 0-16,0-42 31</inkml:trace>
  <inkml:trace contextRef="#ctx0" brushRef="#br1" timeOffset="13376.9">1630 14224 0,'-64'-21'31,"85"21"0,1 0-31,-1 0 0,21 0 16,-21-21-16,22 0 0,-1 21 0,0 0 16,1-22-16,-1 22 0,0-21 0,1 21 15,-1-21-15,0 21 0,1 0 16,-1 0-16,0 0 0,-21 0 0,1 0 15,-1-21-15,-42 42 32,-1-21-32,1 0 15,21 21-15,-21-21 0,0 0 16,21 21-16</inkml:trace>
  <inkml:trace contextRef="#ctx0" brushRef="#br1" timeOffset="13808.23">2286 14499 0,'0'0'0,"21"0"31,0 0-31,0-21 15,1 21-15,-1-21 0,21 0 16,-21 0-16,-21-1 0,21 22 16,-21-21-16,22-21 0,-1 21 0,-21 0 15,0-1-15,0 1 16,0 0-16,-21 21 16,-1 0-1,1 0-15,0 0 0,0 0 0,0 21 16,-22 0-16,22 1 0,0-1 15,0 0-15,0 21 0,0-21 0,-1 22 16,1-22-16,21 21 0,0-21 16,0 22-16,0-22 0,0 0 0,0 0 15,0 0-15,0 1 0,43-1 16,-22-21-16,0 0 0,21 0 16,-21 0-16,22 0 0,-1 0 15,0-21-15,-20 21 0,20-22 16,0 1-16,-21 0 0,22 0 0,-22 0 15</inkml:trace>
  <inkml:trace contextRef="#ctx0" brushRef="#br1" timeOffset="14040.09">2879 14161 0,'0'0'16,"0"-22"-16,0 44 31,21-22-31,-21 21 15,21 0-15,0 0 0,-21 0 0,21 0 16,0 1-16,1-1 0,-22 0 16,21 21-16,0-21 0,-21 1 15,21-1-15,-21 0 0,21 0 16,0-21-16,-21 21 16,22-42-1</inkml:trace>
  <inkml:trace contextRef="#ctx0" brushRef="#br1" timeOffset="14264.36">3217 14161 0,'0'0'0,"-21"0"16,0 0-16,0 21 16,0 0-1,-1 0-15,22 0 0,-21 0 0,0 1 16,0 20-16,0-21 0,0 0 15,-1 22-15,22-22 0,-21 21 0,21-21 16,-21 0-16,21 1 0,0-1 0,0 0 16,0 0-16,21-42 31,0 0-15,1 0-16</inkml:trace>
  <inkml:trace contextRef="#ctx0" brushRef="#br1" timeOffset="14536.34">3556 13970 0,'0'0'0,"21"-21"0,0 0 15,-21 0-15,0-1 0,0 44 32,0-1-32,-21 0 0,21 0 0,-21 0 15,0 22-15,0-22 0,21 21 0,-22-21 16,22 22-16,-21-1 0,0 0 15,21 1-15,0-22 0,0 21 16,0 0-16,0-20 0,0 20 16,0-21-16,0 21 0,0-20 0,0-1 15,0 0-15,21-21 0,0 0 16,1 0-16,-1 0 16,0-21-16,21 0 0,-21-1 0,1 1 15,-1 0-15,0 0 0</inkml:trace>
  <inkml:trace contextRef="#ctx0" brushRef="#br1" timeOffset="14732.46">3429 14245 0,'0'0'0,"-21"0"15,42 0 1,0 0-16,0 0 0,0 0 15,1 0-15,20 0 0,-21 0 16,0 0-16,22 0 0,-22-21 0,21 21 16,-21-21-16,22 0 0,-22 21 15,21-21-15</inkml:trace>
  <inkml:trace contextRef="#ctx0" brushRef="#br1" timeOffset="15520.86">5292 14182 0,'0'0'0,"0"-21"16,-43-43-1,22 43-15,21 0 0,0 0 16,-21 21-16,0 0 31,21 21-31,0 0 16,0 21-16,0-21 0,0 1 0,0 20 15,0-21-15,0 21 0,-21-20 16,21 20-16,0-21 0,0 21 0,-22-20 16,22 20-16,0-21 0,-21 0 0,42 0 15,-21 1-15,0-1 16,0-42 15,0-1-31,22-20 0,-22 21 0,21 0 16,-21 0-16,0-1 0,42-20 15,-42 0-15,21 21 0,-21-1 0,21 22 16,-21-21-16,22 0 16,-1 21-16,0 0 15,0 0-15,-21 21 0,0 0 16,21 1-16,-21-1 0,0 0 16,0 0-16,0 0 0,21 0 0,-21 1 15,22 20-15,-1-21 0,0 0 0,42-21 16,-41 21-16,20-21 15,-21 0-15,21 0 0,-20 0 16,20 0-16,-21-21 0,21 0 16,1 0-16,-1 0 0,22 0 0,-22-1 15,-21 1-15,0 0 0,0-21 0,1 21 16,-1-1-16,-21-20 0,0 21 16,0-21-16,0 20 0,0-20 0,-21 21 15,-1 0-15,1-22 0,0 22 16,0 21-16,0-21 0,-22 21 0,22 0 15,0 0-15,0 0 0,0 0 16,0 0-16,-1 0 0,1 21 0,21 0 16,0 1-16,0-1 15,0 0-15,0 0 0,21 0 16,1 0-16,-1-21 0,0 0 16,0 0-16,21 0 0</inkml:trace>
  <inkml:trace contextRef="#ctx0" brushRef="#br1" timeOffset="16196.32">6371 13758 0,'0'0'0,"0"-21"0,0-21 32,-21 42-32,0 0 15,21 21-15,-21-21 0,21 42 0,-22-20 0,22-1 16,-21 42-16,21-42 0,0 43 15,0-22-15,0-21 0,0 22 0,0-22 16,0 21-16,0-21 0,0 22 16,0-22-16,0 0 0,0 0 0,0 0 15,0 1-15,0-1 0,0 0 16,0-42 15,0 0-31,0-1 16,0 1-16,0 0 15,0 0-15,0 0 0,0-22 16,21 22-16,-21 0 0,22 0 0,-1-21 16,0 20-16,0 1 0,0 0 0,0 0 15,1 21-15,-1-21 0,0 21 16,0 0-16,0 0 0,0 0 16,-21 21-16,0 0 0,22 21 0,-1 1 15,-21-22-15,21 0 0,-21 0 16,0 22-16,0-22 0,0 0 0,0 0 15,0 0-15,0 0 0,21 1 16,0-22-16,-21 21 0,43 0 0,-22-21 16,0 0-16,0 0 0,0 0 15,0 0-15,1 0 0,-22-21 0,63 0 16,-42-1-16,0 1 0,1 0 16,-1 0-16,0 0 0,-21 0 0,21-1 15,-21 1-15,21 0 0,0 0 16,-21 0-16,0 0 0,0-1 0,0 1 15,0 0-15,0 42 16,0 0 0,-21-21-16,21 22 0,-21-1 0,21 0 15,0 0-15,-21 0 0,21 0 16,-21-21-16,21 64 16,0-43-16,0 0 0,0 0 31,21-42-16,0 0-15,-21 0 16</inkml:trace>
  <inkml:trace contextRef="#ctx0" brushRef="#br1" timeOffset="16381.24">7048 13716 0,'0'0'0,"-21"0"0,0 0 31,0 21-31,0 0 0,-22 1 16,43-1-16,0 0 16,22 0-1,-1-21-15,0 0 0,0 21 0,0-21 16,0 0-16,1 0 0,-1 21 0</inkml:trace>
  <inkml:trace contextRef="#ctx0" brushRef="#br1" timeOffset="16648.82">7493 13801 0,'0'0'0,"0"-21"0,-21 21 31,0 0-31,-1 0 0,1 21 16,0 0-16,0-21 0,0 21 0,0 21 15,-1-20-15,22-1 0,-21 21 0,0-21 16,0 0-16,0 43 0,21-43 15,0 0-15,0 0 0,-21 22 16,21-22-16,0 0 0,0 21 0,21-20 16,0-22-16,0 0 0,0 0 0,0 0 15,43 21-15,-43-21 0,0-21 16,22 21-16,-1-22 0,-21 1 16,21 0-16,1 0 0,-1 0 15</inkml:trace>
  <inkml:trace contextRef="#ctx0" brushRef="#br1" timeOffset="17100.49">7895 13653 0,'0'0'16,"0"-22"-16,0 1 0,0-21 0,0 21 15,-21 21-15,0 0 16,0 0-16,21 21 0,0 0 16,-22 0-16,22 0 0,0 22 0,0-22 15,-21 21-15,21 1 0,0-22 0,0 63 16,0-41-1,0 20-15,0-42 0,0 1 16,0-1-16,0 0 0,0 0 0,0 0 16,-21 0-16,21 1 0,0-1 15,0-42 17,0-1-17,0 1-15,0 0 0,0 0 16,21-21-16,22 20 0,-22 1 0,0-21 15,21 0-15,22-1 0,-22 1 16,-21 21-16,22 0 16,-22-1-16,21 22 0,-21-21 0,0 21 15,1 21-15,-1 1 0,-21-1 0,21 0 16,-21 0-16,0 0 0,21 22 0,-21-22 16,0 21-16,0 22 0,0-43 0,0 0 15,0 0-15,0 0 0,-42 22 16,42-22-16,-21-21 0,21-21 47,0-1-47,21 22 0,0-21 0</inkml:trace>
  <inkml:trace contextRef="#ctx0" brushRef="#br1" timeOffset="17420.84">9398 13653 0,'-64'0'15,"64"21"1,0 0-16,0 0 15,0 0-15,0 0 0,-21 1 0,21-1 16,0 0-16,-21 0 0,21 0 0,0 0 16,0 1-16,0-1 0,0 0 0,-21-21 15,21 21-15,0 0 0,0 0 16,-21-21 0,42 0-16,0 0 15,21-21-15,-20 21 16,-1-21-16</inkml:trace>
  <inkml:trace contextRef="#ctx0" brushRef="#br1" timeOffset="17804.59">9800 13716 0,'0'-21'16,"0"42"-16,0-63 0,0 21 16,-21 21-1,0 0-15,0 0 0,-1 21 0,1 0 16,-21-21-16,21 21 0,0 0 0,-1 0 15,1-21-15,0 22 0,0-1 16,21 0-16,-21-21 0,21 21 0,0 0 16,21 0-1,0-21-15,0 0 16,0 0-16,1 0 0,20 0 0,-21 0 16,0 0-16,0 0 0,1 0 15,-1 22-15,0-22 0,0 21 16,0-21-16,-21 21 0,21-21 15,-21 21-15,0 0 16,-21-21-16,0 0 16,0 21-16,0-21 0,0 0 0,-1 0 15,-20 22-15,21-22 0,0 0 0,0 0 16,-1 0-16,1 0 0,0 0 16,0 0-16,0 0 15,21-22-15,0 1 16,0 0-16</inkml:trace>
  <inkml:trace contextRef="#ctx0" brushRef="#br1" timeOffset="17996.28">9377 13483 0,'0'0'0,"-43"-21"31,22 21-31</inkml:trace>
  <inkml:trace contextRef="#ctx0" brushRef="#br1" timeOffset="18500.21">11388 13547 0,'0'0'0,"0"-21"0,0-1 16,0 1-16,0 0 0,-22 0 0,1 0 16,21 0-16,-21 21 15,0 0 1,0 0-16,21 21 0,-21 0 15,21 21-15,0 1 0,0-1 16,0 0-16,0 22 0,0-22 0,0 22 16,0-1-16,0 1 0,0-22 15,0 21-15,21 1 0,-21 21 0,0-1 16,0 1-16,21 63 0,-21-63 16,0-22-16,0 22 0,0-22 0,0 1 15,-21-1-15,0 22 0,-1-21 16,22-22-16,-21 21 0,0-20 15,0-1-15,21 0 0,-21-20 0,21-1 16,0-42 0,0-1-16,0-20 15,0 21-15,0-21 0,0-22 16,0 22-16,0-1 0</inkml:trace>
  <inkml:trace contextRef="#ctx0" brushRef="#br1" timeOffset="18592.91">11197 13907 0,'0'0'16,"-21"-43"-16,-21 1 0</inkml:trace>
  <inkml:trace contextRef="#ctx0" brushRef="#br1" timeOffset="18861.48">11515 13864 0,'-149'43'16,"107"-22"-1,21-21-15,0 0 0,0 0 0,-1 0 16,1 0-16,21-21 31,21 21-31,1-22 16,-1 1-16,0 0 0,21 0 0,-21 21 15,1-21-15</inkml:trace>
  <inkml:trace contextRef="#ctx0" brushRef="#br1" timeOffset="19376.9">11599 13695 0,'0'0'0,"-21"0"0,0-21 0,0 21 16,0-21-1,21-1-15,0 1 16,0 0-16,0 0 16,0 0-16,0 0 15,0-1 1,21 1-16,-21 0 15,21 21 1,0 0-16,0 0 0,-21-21 16,21 21-16,1 0 0,-1 0 0,0 0 15,0 0-15,0 0 16,0 0-16,1 0 0,-1 0 16,0 0-16,0 0 15,0 0-15,0 0 0,22 21 16,-43 0-16,21-21 0,-21 21 15,0 1-15,0-1 0,0 0 16,0 21-16,0-21 0,0 22 0,0-22 16,0 0-16,0 0 0,-21 0 0,0 1 15,21-1-15,-22 0 0,1 0 0,21 0 16,-21 0-16,0-21 16,0 22-16,0-1 0,-1-21 15,1 0 1,0 0-16,0-21 0,0 21 15,0-22-15,21 1 16,0 0-16,0 0 16,0 0-16,0 0 0,0-1 15,21 22-15,-21-21 0,0 0 0,21 0 16,-21 0-16,0 0 0</inkml:trace>
  <inkml:trace contextRef="#ctx0" brushRef="#br1" timeOffset="19828.88">11388 13483 0,'0'-21'16,"0"42"-1,21-21 17,-21-21-32,0 0 0,21 21 15,0 21 1,-21 0-16,0 0 0,21 1 0,0-1 15,-21 21-15,0 22 0,22-43 16,-22 0-16,21 0 0,0 0 16,-21 0-16,0 1 0,0-1 0,21 0 15,-21 0-15,0 0 0,0 0 16,0 1-16,-21-1 16,0-21-16,0 0 15,-1 21-15,1-21 0,0 0 0,21 21 16,-21-21-16,0 21 15,0-21-15,-1 0 0,22-21 16,0 0-16</inkml:trace>
  <inkml:trace contextRef="#ctx0" brushRef="#br1" timeOffset="20228.84">11726 13526 0,'0'-22'31,"21"22"0,1 0-31,-1 0 16,0 0-1,0 0-15,0 0 16,0 22-16,1-1 0,-1 0 16,-21 0-16,21 0 0</inkml:trace>
  <inkml:trace contextRef="#ctx0" brushRef="#br1" timeOffset="20476.5">12001 13801 0,'0'0'0,"0"21"0,-21 0 16,0 0-16,21 0 15,-21-21-15,0 0 16,0 22-16,-1-22 15,1 0 1,21-22 0,0 1-16,0 0 0,0 0 15,0 0-15,0 0 16,0-1-16,21 1 0,-21-21 0,22 21 16,-1 0-16,-21-1 0,21-20 0,0 21 15,0 0-15,-21 0 0,21-1 16,1 1-16,-1 0 0,21 21 15,-21-21-15,0 21 0,1 0 0,-22-21 16,21 21-16,0 0 0,0 0 0,0 0 16,0 0-16,1 0 0</inkml:trace>
  <inkml:trace contextRef="#ctx0" brushRef="#br1" timeOffset="22247.88">12467 13653 0,'0'0'0,"0"21"0,-21-21 0,21 21 16,-21 0-1,42-21 1,21 0 0,-42-21-16,21 21 15,-21-21-15,22 0 0,-1 21 16,-21-22-16,21 1 0,-21 0 15,21 0-15,-21 0 0,0 0 0,0-1 16,0 1-16,21 0 0,-21 0 16,-21-21-1,0 42-15,42 0 16,-21 21-16,-21 0 16,-21 0-16,20 0 0,1 0 0,0-21 15,0 43-15,21-22 0,-21 0 0,21 0 16,-21 22-16,21-22 15,-22-21-15,22 21 0,0 42 0,0-41 16,0-1-16,0 0 0,0 0 0,0 0 16,22 0-16,-1-21 0,-21 22 15,21-22-15,0 0 0,0 0 0,0 0 16,1 0-16,-1 0 0,0 0 16,21 0-16,1 0 0,-22 0 0,0-22 15,0 22-15,0-21 0,22 0 16,-22 0-16,0 21 0,0-21 15,21 0-15,-20-1 0,20-20 0,43-43 16,-64 64-16,-21 0 0,21-21 16,-21 21-16,0-1 0,0 1 15,0 42-15,-21-21 16,0 0-16,-1 0 0,-20 0 16,21 0-16,0 22 0,0-22 15,-1 21-15,22 0 0,-21 0 0,21 0 16,0 0-16,0 1 0,0-1 15,0 0-15,21-21 0,1 21 16,-1-21-16,0 21 0,0-21 0,0 21 16,0-21-16,1 22 0,-1-22 0,0 21 15,0-21-15,0 21 0,0-21 0,1 0 16,-22 21-16,0 0 16,-22-21-1,1 0 1,0 0-16,0 0 0,0 0 15,0 0-15,-1 0 0,1 0 0,0 0 16,0 0-16,0 0 16,0 0-1,21 21 1,0 1-16,0-1 16,21-21-16,21 0 15,-21 0-15,0 0 0,1 0 16,-1 0-16,0 0 0,0 0 0,0 0 15,0 0-15,43 0 16,-22-21-16,-21 21 0,1-22 0,20 22 16,-21-21-16,0 0 0,22 21 0,-22-21 15,0 0-15,0 0 0,-21-1 0,21 1 16,-21-21-16,21 0 0,-21 20 16,0-20-16,0 21 0,0 0 15,0 0-15,0-1 0,0 1 0,-21 21 16,0 0-1,0 21-15,0-21 0,21 22 16,0-1-16,-21 0 0,21 0 16,-22 21-16,22-20 0,0-1 0,0 0 15,0 0-15,0 0 0,0 0 16,0 1-16,0-1 0,0 0 0,43 0 16,-22 0-16,0-21 0,0 0 15,22 0-15,-22 0 0,0 0 0,0 0 16,21 0-16,-20 0 0,-1 0 0,21-21 15,22 0-15,-43 0 0,0 21 16,0-21-16,0-1 0,0 1 16,-21 0-16,0 0 0,0-21 0,22-1 15,-22 22-15,0 0 0,0 0 16,0 0-16,0 42 0,-22-21 16,1 0-16,0 0 15,21 21-15,0 0 0,-21-21 16,21 42-16,0-20 0,-21-1 0,21 0 15,-21 0-15,21 0 0,0 0 16,0 1-16,0-1 0,0 0 0,0 0 16,0 0-16,0-42 47,0 0-47,0 0 15,21 0-15,-21-1 0,21 1 16,0 0-16,0-21 0,22 21 15,-22-22-15,0 1 0,21 21 16,1-22-16,-22 22 0,0 0 0,21 0 16,-21 21-16,1 0 0,-1 0 0,0 0 15,-21 21-15,0 0 16,0 0-16,0 22 0,0-22 16,0 0-16,0 21 0,0-20 0,0-1 15,0 0-15,42 21 0,-42-21 16,21-21-16,1 22 0,-1-22 15,0 21-15,21-21 0,-21 0 0,1 0 16,-1 0-16,0 0 0,21 0 16,-21-21-16,1-1 0,-1 22 15,0-21-15,0 0 0,-21 0 0,42-43 16,-42 43-16,0-21 16,22 0-16,-22 20 0,21-20 0,-21 0 15,21-1-15,-21 1 0,0 21 0,21-21 16,-21 20-16,0 1 0,21 0 15,-21 0-15,0 0 0,0 42 16,0 0-16,-21 0 16,21 0-16,-21 1 0,0 20 15,21-21-15,0 21 0,-21 1 0,-1-22 16,22 21-16,-21 1 0,21-22 16,0 21-16,0-21 0,0 22 0,0-22 15,0 0-15,0 0 0,0 0 16,21 0-16,1-21 0,-1 0 15,0 0-15,0 0 16,0 0-16,0 0 0,1-21 0,-1 0 16,0 0-16,0 0 0,0 0 15,0-1-15,1 1 0,-22 0 16,0 0-16</inkml:trace>
  <inkml:trace contextRef="#ctx0" brushRef="#br1" timeOffset="22464.09">14584 13377 0,'0'0'0,"0"22"0,21-22 15,0 0-15,0 0 16,0 0-16,1 0 0,-1 0 0,0 0 16,0 0-16,21 0 0,-20 0 15,-1 0-15,0 0 0,0 0 0,0 0 16,0 0-16,1-22 0,-1 22 0,0 0 15,-21-21-15,21 21 0,0 0 16,-21-21-16</inkml:trace>
  <inkml:trace contextRef="#ctx0" brushRef="#br1" timeOffset="22940.88">16235 13526 0,'0'0'0,"0"-22"0,0 1 16,0 0-16,0 0 0,0 0 16,0 0-16,-21 21 31,21 21-16,0 0-15,0 0 16,0 0-16,-22 0 0,22 22 0,0-22 16,0 0-16,-21 21 0,21-20 15,0-1-15,0 0 0,0 0 0,0 0 16,0 0-16,-21-21 16,21 22-16,0-44 46,0 1-46</inkml:trace>
  <inkml:trace contextRef="#ctx0" brushRef="#br1" timeOffset="23100.48">16171 13314 0,'0'0'16,"0"-21"-16,0 0 0,-21-1 0,21 1 15,-42 21 16,63 0-15,0 43-16,0-43 0,0 0 16,1 0-16,-1 21 0,0-21 0</inkml:trace>
  <inkml:trace contextRef="#ctx0" brushRef="#br1" timeOffset="23579.9">16616 13293 0,'0'21'16,"-21"-21"-16,42 0 16,-21 21-16,-21-21 0,21 21 15,-22 0-15,22 1 0,-21-22 0,21 21 16,-21 0-16,21 0 0,0 0 0,0 22 16,0-22-16,0 0 0,0 0 0,-21 0 15,21 0-15,0 1 0,0-1 16,0 0-16,0 0 15,-21-21-15,21-21 32,0 0-17,0 0-15,0-1 0,0 1 16,0-21-16,0 21 0,21 0 16,0-1-16,0-20 0,0 21 0,1 0 15,-1-22-15,0 22 0,21 0 0,-21 0 16,22 0-16,-22 0 0,0-1 0,21 22 15,-20 0-15,-1 0 16,21 0-16,-21 0 0,0 22 16,1-22-16,-22 21 0,21 0 0,0 21 15,-21-21-15,0 1 0,0-1 16,0 21-16,0-21 0,-21 0 16,0 1-16,-1-1 0,1 0 0,21 0 15,-21-21-15,21 21 0,0 0 0,-21-21 16,42 0 15,0 0-31</inkml:trace>
  <inkml:trace contextRef="#ctx0" brushRef="#br1" timeOffset="24287.89">17653 13293 0,'0'0'0,"21"0"0,-21-43 31,-21 43-31,0 0 0,-43 22 16,22-1-16,21 0 0,-22-21 16,1 21-16,21-21 0,-21 21 0,20 0 15,1-21-15,21 22 0,0-1 16,21 0 0,1-21-16,-1 0 0,21 0 0,-21 21 15,0-21-15,22 0 0,-22 21 16,0-21-16,21 21 0,-20 1 15,-1-22-15,-21 21 0,21-21 16,-21 21-16,0 0 16,-21-21-16,0 21 15,-1-21-15,1 0 0,0 0 0,21 21 16,-42-21-16,21 0 0,-1 0 0,1 0 16,0 0-16,0 0 0,0 0 0,0 0 15,-22 0-15,22-21 0,0 0 16,21 0-16,0 0 15,-21 21 1,21 21 0,0 0-1,21-21-15,0 21 0,0-21 16,0 21-16,1-21 0,-1 0 16,0 0-16,21 0 0,-21 0 0,1 0 15,20 0-15,-21 0 0,21 0 16,-20 0-16,20 0 0,-21-21 0,21 21 15,-20-21-15,20 21 0,-21-21 0,0 0 16,43 0-16,-64-1 0,21 1 16,0-21-16,0 21 0,-21 0 15,0-22-15,21 22 16,-21 0-16,22 0 0,-22 0 0,0-1 16,21 22-16,-21 22 31,-21-1-31,-1 0 0,1 0 15,21 0-15,0 0 0,0 1 16,0-1-16,0 0 0,0 0 0,0 0 16,0 0-16,0 1 0,0-1 15,21 0-15,1 0 0,20-21 16,-21 0-16,0 0 0,22 0 0,-22 0 16,21 0-16,-21 0 0,22 0 15,-22 0-15,21 0 0,0 0 0</inkml:trace>
  <inkml:trace contextRef="#ctx0" brushRef="#br1" timeOffset="25032.89">18859 13250 0,'0'0'0,"0"-63"32,0 42-32,-21 21 0,0 0 0,-21 0 15,21 0-15,-1 0 0,-20 21 16,21-21-16,-21 21 0,20 0 0,-20 0 15,21 1-15,0-1 0,-22 0 16,22 0-16,21 0 0,-21 0 16,21 1-16,0-1 0,0 21 0,0-21 15,0 0-15,0 1 0,0-1 0,21-21 16,0 21-16,-21 0 0,22-21 16,-1 0-16,0 0 0,21 0 0,-21 0 15,1 0-15,-1 0 0,21 0 16,-21-21-16,0 0 0,1 0 0,-1 21 15,0-22-15,0-20 0,0 21 0,0 0 16,1-22-16,-1 22 0,-21-21 16,21 0-16,0-1 0,0-20 0,-21 20 15,21 1-15,-21-21 0,22 20 0,-22 1 16,0 0-16,0 20 0,0 1 16,0 0-16,0 0 0,0 42 31,-22 0-31,22 0 0,-21 1 15,0 20-15,21 0 0,-21 1 0,21-22 16,0 21-16,0 0 0,0 1 16,0-1-16,0 0 0,0 1 0,0-1 15,0-21-15,0 22 0,0-22 0,0 0 16,0 0-16,0 0 0,0 0 16,21 1-16,0-1 0,0-21 0,1 0 15,-1 0-15,0 0 0,0 0 16,0 0-16,0 0 0,22 0 0,-22-21 15,0-1-15,21 22 0,-20-21 16,-1 0-16,21 0 0,-21 0 16,0 0-16,1-1 0,-1 1 0,0 0 15,0 0-15,-21 0 0,0 0 0,0-1 16,-21 22 0,0 0-16,0 0 0,-1 22 15,1-1-15,0 0 0,0-21 0,0 21 16,0 0-16,21 0 15,0 1-15,0-1 0,0 0 0,0 0 16,0 0-16,0 0 0,21 1 0,0-1 16,0-21-16,0 0 15,0 21-15,22-21 0,-22 0 0,0 0 16,21 0-16,-20 0 0,20 0 16,-21-21-16,0 0 0,0-1 0,22 22 15,-22-21-15,0 0 0</inkml:trace>
  <inkml:trace contextRef="#ctx0" brushRef="#br1" timeOffset="25248.33">18775 12912 0,'0'0'0,"-64"0"31,43 0-31,42 0 47,0 0-47</inkml:trace>
  <inkml:trace contextRef="#ctx0" brushRef="#br1" timeOffset="25611.88">21442 12806 0,'0'0'0,"0"-21"0,-64-64 16,43 85 0,0 0-1,21 21-15,-21 0 16,0 1-16,-1 20 0,22 0 0,-21 1 16,21-1-16,-21 0 0,21 1 15,-21-1-15,0 0 0,21-21 0,0 22 16,-21-1-16,21-21 0,0 0 0,-22 1 15,1-1-15,21 0 0,0 0 16,0 0-16,0 0 16</inkml:trace>
  <inkml:trace contextRef="#ctx0" brushRef="#br1" timeOffset="26444.57">20659 13166 0,'0'0'0,"-22"0"0,44 0 31,-1 0-31,0 0 0,21 0 0,1 0 16,-1 0-16,0 0 0,22 0 16,-22 0-16,22 0 0,-22 0 0,21 0 15,1 0-15,-22 0 0,22-21 16,-22 21-16,22-22 0,-22 22 0,-21-21 15,21 0-15,1 0 0,-22 0 16,0 0-16,0-22 0,-21 22 16,0 0-16,0-21 0,0 20 0,0 1 15,0-21-15,0 21 0,-21 0 16,0 21-16,0 0 0,0 21 16,-1 0-16,1 0 0,0 21 15,0-20-15,0 20 0,21 0 16,-21 1-16,21-22 0,-22 21 0,22 0 15,-21-20-15,21 20 0,0-21 16,0 21-16,0-20 0,0-1 16,0 0-16,0 0 0,0 0 15,21-21-15,1 0 16,-1 0-16,0 0 16,0 0-16,0-21 15,0 21-15,1-21 0,-1 0 0,0 0 16,21-1-16,-21 1 0,22 0 15,-22 0-15,0 0 0,0 0 0,22 21 16,-22-22-16,-21 1 0,21 21 0,-21 21 31,0 1-31,0-1 16,0 0-16,0 0 16,0 0-16,0 0 0,0 1 15,0-1-15,21 0 0,0-21 0,0 21 16,-21 0-16,43-21 0,-22 0 15,0 21-15,0-21 0,0 0 0,22 0 16,-22 0-16,0 0 0,21 0 0,-20 0 16,20 0-16,-21-21 0,0 0 15,22 21-15,-22-21 0,0 0 0,0 0 16,0-1-16,0-20 0,-21 21 0,0 0 16,22-22-16,-22 22 0,0 0 15,0 0-15,-22 21 16,1 0-16,-21 0 0,21 0 15,0 21-15,-1 0 0,1 0 16,0 1-16,21-1 0,-21 0 0,21 0 16,0 0-16,0 0 0,0 1 15,21-1-15,0 0 0,0-21 0,1 21 16,20 0-16,-21-21 0,21 0 0,1 0 16,-1 0-16,0 0 15,1 0-15,20 0 0,-20 0 0,-22 0 0,21 0 16,0 0-16,-20-21 0,-1 21 0,0-21 15,0 0-15,-21 0 16</inkml:trace>
  <inkml:trace contextRef="#ctx0" brushRef="#br1" timeOffset="27492.64">7218 15388 0,'0'0'0,"0"-21"16,0 0-16,21 0 0,-21-22 0,21 22 15,-21-21-15,0 21 0,0-22 0,0 22 16,0 0-16,0 0 15,0 42 1,0 0 0,0 22-16,0-1 15,0-21-15,0 21 0,0 22 0,0-22 16,0 1-16,-21-1 0,21 0 16,-21 1-16,0-22 0,21 21 0,-22 0 15,1-20-15,0 20 0,0-21 0,0 0 16,-22 0-16,22 1 0,0 20 15,0-42-15,0 0 0,0 0 16,-1 0-16,1 0 16,0 0-16,21-21 0,0 0 15,-21-1-15,21-20 0,0 21 0,0 0 16,0-22-16,0 1 16,0 0-16,0 21 0,0-22 0,0 1 15,0 0-15,21 20 0,-21 1 0,21 0 16,0 21-16,1 0 0,-1 0 15,0 0-15,0 21 0,0 0 16,0 22-16,1-22 0,-22 0 16,21 21-16,0-20 0,0-1 0,-21 21 15,21-21-15,0 0 0,1 1 0,-1-22 16,0 21-16,0 0 0,0-21 16,0 0-16,1 0 0,-1 0 0,0 0 15,0 0-15,0 0 0,0-21 16,1 21-16,-1-21 0,0-1 0,0 1 15,0 0-15,22 0 0,-43 0 16,21-22-16,0 22 0,0 0 16,-21-21-16,21 21 0,-21-1 0,0 1 15,0 42 17,0 1-32,0-1 0,-21 0 0,21 0 15,0 0-15,0 0 0,-21 1 16,21-1-16,0 0 0,-21 0 0,21 0 15,0 0 1,0-42 15,21 21-31,-21-21 16</inkml:trace>
  <inkml:trace contextRef="#ctx0" brushRef="#br1" timeOffset="27660.88">7726 15113 0,'0'0'16,"-21"0"15,21 21-31,0 0 16,0 1-16,0-1 0,0 0 16,0 0-1,21-21-15</inkml:trace>
  <inkml:trace contextRef="#ctx0" brushRef="#br1" timeOffset="28112.87">8149 15198 0,'0'21'16,"0"0"-16,0 21 0,-21-20 15,21-1-15,-21 0 0,21 21 16,0-21-16,0 1 0,-21 20 0,21-21 15,-22 0-15,22 0 0,0 1 16,0-1-16,-21 0 0,21 0 16,0 0-16,-21-21 0,21-21 47,0 0-32,21 0-15,-21 0 0,21-22 0,1 22 16,-1-42-1,0 20-15,-21 22 0,21 0 0,0-21 16,0 20-16,1 22 16,-1 0-16,-21 22 15,21-1-15,-21 0 0,0 0 0,21 21 16,-21-20-16,0 20 0,0-21 16,0 0-16,0 22 0,0-22 0,0 0 15,0 0-15,0 0 0,0 0 16,21-21-16,0 0 15,1 0-15,-1 0 0,0 0 16,0 0-16,0-21 0,0 0 16,22 21-16,-22-21 0,21-21 0,-21 20 15,22 1-15,-22-21 0</inkml:trace>
  <inkml:trace contextRef="#ctx0" brushRef="#br1" timeOffset="28661.87">8763 15050 0,'0'-43'0,"0"86"0,0-107 16,0 43-16,-21 21 15,21 21 1,-21 0-16,21 0 0,-22 22 16,22-1-16,0-21 0,0 22 0,-21-1 15,21 0-15,0 1 0,0-1 0,0 0 16,0-21-16,0 1 0,0 20 16,0-21-16,0 0 0,0 0 15,0-42 16,0 0-15,0 0-16,21 0 0,1 0 0,-1-1 16,-21-20-16,21 21 0,21-21 15,-21-1-15,1 22 0,-1-21 0,21 21 16,-21-22-16,0 22 0,1 0 16,-1 21-16,0-21 0,0 21 0,-21 21 31,0 0-31,-21-21 0,0 21 15,0 0-15,-1-21 0,1 22 0,0-1 16,0-21-16,0 21 0,-22-21 16,22 0-16,0 21 15,0-21-15,21 21 16,0 0-16,0 1 16,0-1-16,0 0 0,0 0 15,0 0-15,0 0 0,21 1 0,0-1 16,0 0-16,1 0 0,-1 0 15,0 0-15,21 1 0,-21-22 0,22 21 16,-1-21-16,0 0 0,1 0 0,-1 0 16,0 0-16,1 0 0,-22 0 15,21 0-15,1-21 0,-1-1 0,-21 22 16,0-21-16,22 0 0,-22 0 16,0-21-16,0 20 15,-21 1-15,21 0 0,-21-21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45:50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2180 0,'-21'0'0,"42"0"63,1-21-47,-1 0-16,0 21 15,0-21-15,-21 0 0,21-1 0,0 1 16,-21-21-16,22 21 15,-1 0-15,-21-1 0,0 1 0,0 0 16,0-21-16,0 21 0,0-1 16,0 1-16,0-21 0,0 21 0,0 0 15,0-1-15,0 1 0,-21 21 47,21 21-47,0 1 16,-22-1-16,22 0 0,0 21 15,-21-21-15,21 1 0,0 20 16,0 0-16,0-21 0,0 64 16,0-43-16,0 1 0,0-1 0,0 43 15,0-43-15,0 22 16,0-1-16,0-21 0,0 22 0,-21-1 16,21 1-16,-21-1 0,21 1 0,0-1 15,0-20-15,-21 20 0,21 1 16,-21-1-16,21-20 0,0 20 0,0 1 15,0-1-15,0-21 0,0 22 0,0-22 16,0 43-16,0-64 16,0 21-16,0-20 0,0-1 15,0 0-15,0 0 0,21-21 16,0 0-16,0 0 16,0-21-16,0 21 0,-21-21 15,22 0-15,-1-22 0,0 22 0,0 0 16,0-21-16,-21-1 0,21 1 0,1-22 15,-22 22-15,21 0 0,-21-1 16,0-20-16,0 21 0,0-1 0,0 1 16,0 0-16,0-1 0,-43 1 15,22 0-15,0-1 0,0 1 0,0 21 0,-22-22 16,22 22-16,-21 0 16,21 0-16,0 0 0,-22 0 0,22-1 15,0 22-15,0 0 0,0 0 0,-1 0 16,22-21-16,0 0 31,22 21-15,-1-21-16,0 21 0,0-21 0,0 0 15,0-1-15,1 22 0,-1-21 0,21 0 16,-21-21-16,0 21 0,22-1 16,-22 1-16,21-21 0,-21 21 0,1 0 15,20-22-15,-21 22 0,0 0 0,0 0 16,1 0-16,-1-1 0,0 1 15,-42 42 32,0 1-47,21-1 0,-22-21 0,22 21 16,0 0-16,0 21 0,0-20 0,-21-1 16,21 0-16,0 0 0,0 0 0,0 0 15,0 1-15,0-1 0,0 0 16,0 0-16,21 0 0,1-21 0,-1 21 15,0-21-15,0 0 0,0 0 16,0 0-16,1 0 0,-1 0 16,21 0-16,-21 0 0,0-21 0,1 0 15,20 21-15,-21-21 0,0 0 0,-21 0 16,21-1-16,-21 1 0,0 0 16,0 0-16,0 0 0,0 0 0,0-1 15,0-20-15,0 21 0,-63-21 16,42 20-16,0 1 0,-1 0 15,1 0-15,0 21 16,0 0-16,0 0 0,0 0 0,-1 0 16,-20 0-16,42 21 15,0 0-15,0 0 16,0 1-16,0-1 16,0 0-16,0 0 15,21-21-15,0 0 16,1 0-16,-1 0 0</inkml:trace>
  <inkml:trace contextRef="#ctx0" brushRef="#br0" timeOffset="520.64">2752 2096 0,'0'0'0,"-43"-22"31,43 1-31,0 0 0,0 0 16,21 21 0,1-21-16,-1 21 15,0 0-15,0 0 0,0 0 16,0 0-16,-21 21 0,22-21 15,-1 21-15,-21 0 0,0 0 0,21 1 16,-21-1-16,0 0 0,21 0 16,-21 0-16,0 0 0,0 22 15,0-22-15,0 0 0,0 0 0,0 0 16,-21 22-16,21-22 31,0-42 0,0 0-31,0-1 0,21 22 16,-21-21-16,21 0 0,0 0 16,-21 0-16,22-22 0,-1 22 15,-21 0-15,21 0 0,0 0 0,-21-22 0,0 22 16,21 21-16,-21-21 0,21 0 0,-21 0 31,22 21-15,-22 21-1</inkml:trace>
  <inkml:trace contextRef="#ctx0" brushRef="#br0" timeOffset="1341.67">3916 2053 0,'0'-63'15,"0"42"-15,0-1 16,-21 22-16,-1-21 16,1 21-16,0 0 0,0 0 0,0 0 15,-22 0-15,22 21 0,0-21 16,-21 22-16,21-1 0,-1 0 0,-20 0 15,21 0-15,0 0 0,0 22 16,-1-22-16,1 0 0,21 0 16,0 0-16,0 1 0,0-1 0,0 0 15,0 0-15,21-21 16,-21 21-16,22-21 0,-1 0 16,0 0-16,21 0 0,-21 0 0,1 0 15,-1 0-15,0 0 0,21-21 0,-21 21 16,1-21-16,-1 0 0,-21 42 15,21-21-15,0-21 0,-21 0 0,0-1 16,0 1-16,0 0 0,21 0 0,-21 0 16,0 0-16,0-1 0,0 44 47,0-1-32,-21 0-15,21 0 0,0 0 0,0 0 16,0 1-16,0-1 0,0 21 15,0-21-15,0 22 0,0-1 0,0 0 16,0 1-16,0-1 0,0 21 0,0-20 16,0-1-16,0 22 0,0-22 0,0 21 15,0-20-15,0-1 0,0 22 0,0-22 16,0 21-16,0 1 0,0-1 16,0 1-16,0-1 0,-21 1 0,0-1 15,21 1-15,-21-1 0,-1-20 0,22-1 16,-21 22-16,0-22 0,0 0 15,0-21-15,0 22 0,-1-22 16,1 0-16,-21 0 0,21-21 0,0 0 16,-1 0-16,1 0 0,0 0 0,0 0 15,0-21-15,0 0 0,-1-21 16,-20 20-16,21-20 0,-21-21 0,20 20 16,1-20-16,0-22 0,0 0 0,0 22 15,0-22-15,21 1 0,-22-1 16,22 21-16,0-20 0,0 20 0,0-63 15,0 64-15,22-1 16,20-42-16,-21 64 0,0 0 16,22 21-16,-22-22 0,21 22 15,-21 0-15,22 0 0,-1 0 16,0-1-16,22 1 0,-22 0 0,0 0 16,1 0-16</inkml:trace>
  <inkml:trace contextRef="#ctx0" brushRef="#br0" timeOffset="1800.99">4191 1947 0,'0'0'0,"-21"0"16,21 22-16,-21-22 0,-1 21 15,1 0-15,0 0 0,21 0 16,-21 0-16,21 1 0,-21-1 0,21 21 15,0-21-15,-21 0 0,21 1 0,0-1 16,0 0-16,0 0 0,0 0 16,0 0-16,21-21 15,0 22-15,0-22 16,0 0-16,0 0 0,22 0 0,-22 0 16,21-22-16,-21 22 0,22-21 15,-22 0-15,21 21 0,-21-21 16,1 0-16,-1 0 0,0-1 0,0-20 15,-21 21-15,0-21 0,0-1 16,0 1-16,0 0 0,0 20 0,-21-20 16,0 21-16,21 0 0,-21 0 15,-1-1-15,1 22 0,0 0 0,0 0 16,0 0-16,0 0 16,-1 22-16,1-1 0,21 21 0,0-21 15,-21 0-15,21 1 0,-21-1 16,21 0-16,0 0 0,0 0 0,0 0 15,0 1-15,0-1 0,0 0 16,21-21 0,0 0-16,0 0 0,22 0 0</inkml:trace>
  <inkml:trace contextRef="#ctx0" brushRef="#br0" timeOffset="2084.82">4932 1588 0,'0'0'16,"0"-22"-16,0 1 16,0 42-1,0 1-15,0-1 0,0 21 16,0-21-16,0 22 0,-21-1 16,-1 21-16,1-20 0,21-1 0,-21 0 15,0 1-15,21-1 0,0 0 16,0 1-16,0-22 0,-21 21 0,21-21 15,0 1-15,0-1 0,0 0 16,0 0-16,21-21 0,0 0 16,0 0-16,0 0 0,1 0 15,-1 0-15,0-21 16,0 21-16,0-21 0,-21 0 0</inkml:trace>
  <inkml:trace contextRef="#ctx0" brushRef="#br0" timeOffset="2266.06">4635 1990 0,'0'0'0,"22"0"32,-1 0-32,0 0 0,0 0 15,21 0-15,1 0 0,-22 0 16,21-21-16,1 21 0,-22-22 0,21 22 15,0-21-15</inkml:trace>
  <inkml:trace contextRef="#ctx0" brushRef="#br0" timeOffset="2697.41">6138 1905 0,'0'0'0,"-21"0"0,21-21 0,-21 21 15,0 0 1,21 21-1,-21 0-15,21 22 0,0-22 0,0 21 16,0 0-16,0 22 0,0-1 16,0 1-16,0-1 0,0 1 0,0 21 15,0-1-15,0-20 0,0 20 16,0 1-16,0-21 0,0 20 0,0-20 16,0-1-16,0 22 0,0-22 15,0 1-15,-22 21 0,22-43 16,0 21-16,0-20 0,-21 41 15,0-41-15,21-22 0,-21 0 0,21 0 16,0 0-16,0-42 31,-21 0-31,21-21 0,0 21 16</inkml:trace>
  <inkml:trace contextRef="#ctx0" brushRef="#br0" timeOffset="3056">5948 2117 0,'0'0'0,"0"-43"0,21-105 31,-21 127-31,0 0 0,21 21 16,-21-21-16,21 0 0,22 21 0,-22 0 15,0 0-15,0 0 0,0 0 0,22 0 16,-22 0-16,0 0 0,0 0 15,0 0-15,0 21 0,1 0 0,-1 0 16,0 0-16,0 0 0,-21 1 16,21-1-16,-21 0 0,0 0 0,0 0 15,-21 0-15,0 1 0,0-1 16,0 0-16,-22 0 0,-20 21 16,42-42-16,-22 22 0,1-1 15,21-21-15,0 21 0,-1-21 16,1 0-16,0 0 0,0 21 15,42-21 1,0 0 0,0 0-16,1-21 0,-1 21 0,21-21 15</inkml:trace>
  <inkml:trace contextRef="#ctx0" brushRef="#br0" timeOffset="3532.35">6773 1863 0,'0'0'15,"21"-21"-15,1-1 0,-22 1 0,0 0 16,0 0-16,0 0 0,-22 21 16,1 0-16,-21 0 0,21 0 15,-22 21-15,22 0 0,-21 0 16,21 0-16,-22 1 0,22 20 0,0-21 16,0 21-16,0-20 0,0 20 15,21-21-15,0 0 0,0 22 0,-22-22 16,22 0-16,0 0 0,0 0 15,0 0-15,22-21 16,-22 22-16,21-22 0,0 0 16,0 0-16,0 0 0,0 0 15,1 0-15,-1 0 0,21-22 0,-21 1 16,0 21-16,1-21 0,-1 0 16,0 0-16,0 0 0,0-1 0,0 1 15,1-21-15,-22 21 0,0 0 0,0-1 16,0 1-16,0 0 0,0 0 15,0 42 1,0 0 0,0 0-16,0 22 0,0-22 0,0 0 15,0 0-15,-22 0 0,22 1 16,0-1-16,0 0 0,0 0 16,0 0-16,0 0 0,0 1 15,22-22-15,-1 0 16,0 0-16,0 0 0,0 0 15,0 0-15,1 0 0,-1-22 0,0 22 16,21-21-16</inkml:trace>
  <inkml:trace contextRef="#ctx0" brushRef="#br0" timeOffset="3912.83">7429 1820 0,'22'-21'0,"-44"42"0,65-63 0,-43 21 15,-21 21 1,-43 21-16,43 0 15,0-21-15,0 21 16,-1 1-16,22-1 0,-42 0 0,42 0 16,-21 0-16,0-21 0,21 21 15,-21 1-15,21-1 0,0 0 0,0 0 16,21-21 0,21 21-16,-21-21 0,0 0 15,1 0-15,20 0 0,0 0 0,-21 0 16,22 0-16,-22 0 0,0 0 15,0 0-15,0 0 0,1 0 16,-22 21-16,0 1 16,-22-22-16,-20 0 15,21 21-15,0-21 0,-22 0 0,22 21 16,-21-21-16,21 0 0,0 21 16,-22-21-16,22 21 0,0-21 0,0 0 15,0 0-15,-1 0 0,1 0 0,42 0 47,1-21-47,-1 21 0</inkml:trace>
  <inkml:trace contextRef="#ctx0" brushRef="#br0" timeOffset="4328.97">8107 1820 0,'21'-63'16,"-42"42"-16,0 21 16,-1 0-16,1 0 0,0 0 0,0 0 15,0 0-15,0 0 0,-1 0 0,1 21 16,0 0-16,0-21 0,0 21 0,0 0 16,-1-21-16,22 22 0,-21-1 15,21 0-15,0 0 0,0 0 16,21-21-16,1 21 15,-1-21-15,0 22 0,0-1 0,0-21 16,22 21-16,-22-21 0,0 0 0,0 0 16,0 21-16,-21 0 0,21-21 15,-21 21-15,22-21 0,-22 22 0,0-1 16,0 0 0,-22-21-16,-20 0 0,21 0 15,0 21-15,-22-21 0,22 0 0,-21 0 16,21 0-16,-22 0 0,22 0 15,0 0-15,0 0 0,0 0 0,0 0 16,-1 0-16,22-21 31,22 0-31,-1 0 16,21 21-16,-21-22 0</inkml:trace>
  <inkml:trace contextRef="#ctx0" brushRef="#br0" timeOffset="4908.62">8445 1799 0,'0'21'31,"0"1"-31,-42-22 16,84 21-16,-42 0 0,0 0 16,-21 21-16,0-20 0,0-1 15,21 0-15,0 0 0,-21 0 0,21 0 16,-21 1-16,21-1 0,0 0 0,0 0 15,0 0-15,0 0 0,21-21 47,0 0-47,0-21 16,0 21-16,-21-21 0,21 0 0,1 0 16,-1 21-16,0-21 0,0-1 15,-21 1-15,21 0 0,0 21 16,-21-21-16,22 21 0,-1 21 15,-21 0 1,0 0-16,0 1 0,0-1 16,0 0-16,0 0 0,0 0 15,0 0-15,0 1 0,0-1 16,21-21-16,-21 21 0,21-21 0,0 0 16,0 0-16,22 0 0,-22 0 15,21 0-15,-21 0 0,22 0 0,-1 0 16,-21 0-16,22-21 0,-22 21 0,0-21 15,0-1-15,0 1 0,0 0 16,-21 0-16,0 0 0,0-22 16,0 22-16,0-21 0,0 21 15,0-22-15,0 1 0,-21 21 0,0 0 16,21 0-16,-21-1 0,0 22 16,0-21-16,-1 21 15,1 0-15,21 21 0,-21-21 16,21 22-16,-21-1 0,21 0 15,0 0-15,21-21 16,0 21-16</inkml:trace>
  <inkml:trace contextRef="#ctx0" brushRef="#br0" timeOffset="5329.23">9504 1842 0,'0'0'0,"21"-22"0,-21 1 0,0 0 15,0 0 1,-21 21-16,0 21 16,-1 0-16,1 0 15,0 22-15,-21-22 0,21 0 0,-1 21 16,1-20-16,0 20 0,21-21 0,0 21 16,0-20-16,0-1 0,0 0 15,0 0-15,0 0 0,21 0 16,0 1-16,1-22 0,-1 0 15,0 0-15,0 0 0,0 0 16,0 0-16,22 0 0,-22 0 16,0-22-16,0 22 0,0-21 15,-21 0-15,0 0 0,22-21 0,-22 20 16,0-20-16,0 0 0,0-1 0,0 1 16,0 21-16,0-21 0,-22 20 15,22-20-15,-21 21 0,0 21 0,-21-21 16,21 21-16,-1 0 15,1 0-15,0 21 0,0-21 16,21 21-16,0 0 0,0 0 16,0 1-16,0-1 15,0 0-15,21 0 0,0 0 16,0-21-16,22 21 0</inkml:trace>
  <inkml:trace contextRef="#ctx0" brushRef="#br0" timeOffset="5748">9948 1969 0,'0'0'0,"0"-22"0,-21 22 15,21-21-15,0 0 0,0 0 16,0 0-16,0 0 16,0-1-16,21 1 0,0 0 0,1 21 15,-1-21-15,0 21 0,0 0 16,0 0-16,0 0 0,22 0 0,-22 21 15,0 0-15,0 0 0,0 1 16,1 41-16,-22-42 0,0 0 16,21 22-16,-21-22 0,0 0 0,0 0 15,0 0-15,0 1 0,0-1 16,-21 0 0,-1-21-16,22-21 31,0 0-16,0-1 1,0 1-16,22 0 0,-22 0 16,21 0-16,0-22 0,0 22 0,0 0 15,0 0-15,1-21 0,-22 20 16,21 1-16,0 21 0,0-21 0,0 0 16,0 21-16,1 0 0,-1 0 0,0-21 15,0 21-15,0 0 0,0 0 16,1 0-16</inkml:trace>
  <inkml:trace contextRef="#ctx0" brushRef="#br0" timeOffset="6417">11324 1947 0,'0'0'0,"0"-21"0,0 0 15,0 0-15,0 0 0,0 0 16,0-22-16,-21 22 0,0-21 0,0 21 16,-1-1-16,1 1 0,0 0 15,0 0-15,0 0 0,-22 21 16,1 0-16,21 0 0,-21 0 16,20 21-16,-20 0 0,0 21 15,-1-20-15,1 20 0,21-21 0,-21 21 16,20 1-16,1-1 0,0-21 0,21 22 15,0-22-15,0 21 0,0-21 16,0 43-16,21-43 0,0 0 16,1 0-16,20 0 0,-21-21 15,0 0-15,0 0 0,1 0 16,20 0-16,-21 0 0,0 0 0,22 0 16,-22 0-16,0-21 0,0 21 15,21-21-15,-20 0 0,20 0 16,-21 0-16,0-22 0,22 1 0,-22 0 15,0-1-15,21 1 0,-21-22 16,1 1-16,-1 21 0,0-22 0,0 1 16,0-1-16,-21 22 0,0-22 15,21 22-15,-21 0 0,0-1 0,0-20 16,0 20-16,0 22 0,0 0 16,-21 21-1,21 21-15,-21 0 16,0 1-16,21-1 0,-21 21 15,0 0-15,21 1 0,-22-1 16,1 0-16,0 1 0,21 20 0,0-20 16,-21 20-16,21 1 0,0-22 15,0 0-15,0 22 0,0-22 0,0-21 16,0 22-16,21-1 0,0-21 0,0 0 16,1 0-16,-1 1 0,0-1 15,0 0-15,0 0 0,22-21 0,-22 0 16,0 0-16,0 0 0,21 0 0,-20 0 15,-1 0-15,0 0 16,0 0-16,0-21 0,0 0 0,1 0 0,-1 21 16</inkml:trace>
  <inkml:trace contextRef="#ctx0" brushRef="#br0" timeOffset="7716.03">1566 3006 0,'0'0'0,"0"-21"0,0-1 31,-21 22-31,0 0 16,21-21 0,21 21 30,0 0-46,0 0 0,1 0 16,-1 0-16,0 0 0,0 0 16,0 0-16,22 0 0,-22 0 0,0 0 15,21 21-15,-21-21 0,22 0 0,-22 0 16,21 0-16,1 0 0,-1 0 16,21 0-16,-20 0 0,41 0 0,-20 0 15,-1 0-15,22 0 0,0 0 16,-1 0-16,1 0 0,-21 0 0,20 0 15,1 0-15,0 0 0,-1 0 16,1 0-16,0 0 0,-1 0 16,22 0-16,85 0 0,-107 0 15,1-21-15,21 21 0,-22 0 0,22 0 16,0 0-16,0 0 0,21 0 16,-21 0-16,21 0 0,0-21 0,-21 21 15,21 0-15,-22 0 0,22 0 16,0 0-16,-21 0 0,21 0 0,0 0 15,-21 0-15,21 0 0,-21 0 0,21 0 16,0 0-16,0 0 0,21 0 16,-21 0-16,-21 0 0,21 0 0,0 0 15,-21 0-15,21 0 0,0 0 0,0 0 16,-21 0-16,21 0 16,0 0-16,-22 0 0,1 0 0,21-21 15,-21 21-15,21 0 0,0 0 0,0 0 16,-21 0-16,21 0 0,-21 0 15,105-21-15,-84 21 0,0 0 16,-21 0-16,0 0 0,21 0 0,-21-21 16,-21 21-16,-1 0 0,43-22 0,-21 22 15,-21 0-15,-22 0 0,22 0 0,0 0 16,-1 0-16,-20 0 0,20 0 16,1 0-16,-21 0 0,-1-21 0,1 21 15,-1 0-15,-21 0 0,1 0 16,-1 0-16,-21 0 0,22 0 0,-22-21 15,0 21-15,0 0 0,0 0 16</inkml:trace>
  <inkml:trace contextRef="#ctx0" brushRef="#br0" timeOffset="9176.99">1524 5630 0,'0'0'0,"63"-105"31,-41 83-15,-22 1-16,0 0 15,0 42 17,0 0-17,0 1-15,-22-1 0,1 0 16,0 21-16,-21 1 0,21-22 0,-22 21 15,1 0-15,0 1 0,-1-1 16,1 0-16,0-20 0,-1 20 0,1 0 0,0-21 16,-1 22-16,1-22 0,0 0 15,-1 0-15,22 0 0,-21 1 16,21-1-16,-1 0 0,1-21 0,0 21 16,0-21-16,21 21 0,-21-21 15,21-21 16,0 0-31,21 0 16,0 0-16,0-1 0,0 22 16,1-21-16,-1 21 0,0-21 15,0 21-15,0 0 0,0 0 16,1-21-16,-1 21 0,0 0 0,21 0 16,-21 0-16,1 21 0,-1-21 15,0 21-15,0 0 0,21-21 0,-42 22 16,22-1-16,-1 0 0,0 0 0,0 21 15,0-20-15,0-1 0,1 0 16,-1 0-16,0 0 0,0 0 0,-21 1 16,21 20-16,0-42 0,1 21 15,-22 0-15,21-21 16,0 0 0,-21-21 15,0 0-31,21 0 15,-21 0-15,21-1 0,-21 1 16,21 0-16,1 0 0,-22 0 0,21 0 16,0-1-16,21 1 0,-21 0 0</inkml:trace>
  <inkml:trace contextRef="#ctx0" brushRef="#br0" timeOffset="9820.98">2413 5906 0,'0'0'0,"21"-22"0,-21 1 0,0 0 15,0 0-15,0 0 16,0 0-16,0-1 0,-21 1 0,0 0 16,0 0-16,-1 0 0,1 0 15,0 21-15,0 0 0,0 0 16,0 0-16,-1 0 0,-20 0 15,21 21-15,0 0 0,0 0 0,-1 0 16,1 0-16,0 1 0,21-1 16,-21 21-16,21-21 0,-21 22 0,21-22 15,-21 42-15,21-42 0,0 22 0,0-22 0,0 0 16,-22 0-16,22 0 0,0 22 16,0-22-16,0 0 15,22 0-15,-1-21 16,0 0-16,21 0 15,-21 0-15,1 0 16,-1 0-16,-21-21 0,21 0 0,0 21 16,0-42-16,0 20 0,1 1 15,-1 0-15,0 0 0,0 0 0,0-22 16,-21 22-16,21-42 0,1 42 0,-22-1 16,0-20-16,0-21 0,0 41 15,21 1-15,-21-21 0,21 21 16,-21 0-16,0-1 15,0 44 17,0-1-32,0 21 0,0-21 0,0 0 15,0 1-15,0 20 0,42 0 0,-42 1 16,0-22-16,0 21 0,0-21 0,0 22 16,0-22-16,0 0 0,0 0 0,0 0 15,0 0-15,0 1 0,0-1 16,21-21-1,1 21-15,-1-21 0,0 0 16,0 0-16,0 0 0,0 0 16,1 0-16,-1 0 0,0-21 0,0 0 15,0 21-15,22-43 0,-22 22 16</inkml:trace>
  <inkml:trace contextRef="#ctx0" brushRef="#br0" timeOffset="11244.37">4466 5398 0,'0'0'0,"0"-22"0,0 1 0,0 0 15,0 0-15,0 0 0,0 0 16,-21 21-16,0 0 16,21 21-1,0 0-15,0 0 16,0 0-16,0 0 0,0 22 0,0-1 15,0-21-15,0 22 16,0-1-16,0 21 0,0-41 0,0 62 16,0-41-16,0-1 0,0-21 0,0 21 15,0-20-15,0-1 0,0 0 16,0 0-16,0 0 0,0 0 16,0-42 15,0 0-16,0 0-15,0 0 0,0 0 0,0-1 16,0 1-16,21-21 0,-21 21 0,21-22 16,-21 1-16,21 0 0,0 21 15,1-22-15,-1 1 0,0 21 0,21 0 16,-21-22-16,22 22 0,-1 21 0,0-21 16,-20 21-16,20 0 15,0 0-15,-21 0 0,22 0 0,-22 21 0,0 0 16,0 0-16,22 43 15,-43-22-15,0-21 0,0 22 0,0-1 16,0-21-16,0 22 0,0-22 16,0 0-16,0 21 0,0-21 0,0 1 15,-22-22-15,22 21 0,-21 0 0,21 0 16,0-42 15,0 0-31,21 21 16</inkml:trace>
  <inkml:trace contextRef="#ctx0" brushRef="#br0" timeOffset="11666.3">5249 5546 0,'0'0'0,"0"-21"16,0-1-16,0 1 0,0 0 15,0 0-15,21 0 16,1 21-16,-1 0 0,0 0 16,0 0-16,0 0 0,0 0 0,1 0 15,20 0-15,-21 21 0,21 0 16,-20 0-16,-1 22 0,-21-22 16,0 0-16,21 0 0,-21 21 15,0-20-15,0-1 0,0 0 0,0 21 16,0-21-16,-21 1 0,0-1 15,21 0-15,-22-21 16,1 0 0,21-21-16,0 0 15,0-1-15,0 1 0,0 0 16,21 0-16,1 0 0,-22 0 16,21-22-16,0 22 0,-21 0 0,21 0 15,0 0-15,0-22 0,1 43 16,-1-21-16,0 0 0,21 0 15,-21 0-15,22 21 0,-22 0 16,0 0-16,0 0 0,0 0 0,1 0 16</inkml:trace>
  <inkml:trace contextRef="#ctx0" brushRef="#br0" timeOffset="12036.95">5969 5609 0,'0'21'15,"21"-21"-15,0 0 16,0 0-16,1 0 0,-1 0 16,0-21-16,0 0 0,0 21 0,0-21 15,1 0-15,-1 21 0,-21-21 16,21-1-16,0 1 0,0 21 0,-21-21 16,0 0-16,0 0 0,21 0 0,-21-1 15,0 1-15,-21 21 16,0 0-1,0 0-15,0 0 0,-22 21 16,22 1-16,0-1 0,0 0 0,0 0 16,21 21-16,-21-20 0,21-1 15,-22 21-15,22-21 0,0 22 16,0-22-16,0 0 0,0 0 0,0 0 16,22 0-16,-1 1 0,0-1 0,0 0 15,0-21-15,22 0 0,-22 0 16,21 0-16,0 0 0,-20 0 0,20 0 15,0 0-15,1-21 0,-1 21 0,21-21 16,-20-1-16,-1 1 0,0-21 0</inkml:trace>
  <inkml:trace contextRef="#ctx0" brushRef="#br0" timeOffset="12582.98">6985 5144 0,'0'0'0,"0"-22"0,0 1 0,0 0 16,0 0-16,0 0 0,-21 21 15,0 21 1,21 0-16,-22 0 16,22 0-16,0 1 0,0 20 0,0 0 15,0-21-15,-21 22 0,21 20 0,0-20 16,-21-1-16,21 21 0,0 1 0,0-1 16,-21 1-16,0-1 0,0 1 15,21-1-15,-22 1 0,1-1 0,0 1 16,0-1-16,21 22 0,0-21 0,-21-1 15,21 22-15,0-22 0,0 22 0,0-22 16,0 1-16,0-1 0,0-20 16,21-1-16,0 22 0,0-22 15,0-21-15,1 21 0,-1-20 0,0-1 16,21-21-16,-21 21 0,1-21 0,20 0 16,-21 0-16,0 0 0,22 0 0,-22-21 15,0 21-15,0-21 0,0-1 16,22 1-16,-22-21 0,0 21 0,0-22 15,0 1-15,0 0 0,-21-22 0,0 22 16,0-43-16,0 22 0,0-1 16,0 1-16,0-1 0,-21 1 15,0-1-15,0 1 0,-21 20 0,-1 1 16,1-21-16,0 41 0,-1-20 0,1 21 0,-22-21 16,22 20-16,0 22 0,-1-21 15,1 0-15,0 21 0,21 0 0,-1 0 16,1 0-16,21-21 31,21 21-31,1 0 16,-1 0-16,0 0 0,0-21 0,21 21 15,-20-21-15,-1 21 0,0-22 0,21 1 16,-21 21-16,1-21 0</inkml:trace>
  <inkml:trace contextRef="#ctx0" brushRef="#br0" timeOffset="12832.99">7514 5376 0,'21'0'47,"0"0"-47,1 0 15,-1 0-15,0 0 0,0 0 16,0 0-16,0 0 0,1 0 16,-1 0-1,-42 0 1</inkml:trace>
  <inkml:trace contextRef="#ctx0" brushRef="#br0" timeOffset="12976.9">7451 5525 0,'0'0'16,"0"21"-16,0 0 16,21-21-16,0 0 0,0 0 15,0 0-15,0 0 0,1 0 16,-1 0-16,0 0 16,0 0-16,0-21 0,0 21 15</inkml:trace>
  <inkml:trace contextRef="#ctx0" brushRef="#br0" timeOffset="13435.73">8340 4699 0,'-22'0'16,"1"0"0,21 21-16,0 0 0,0 1 0,0-1 15,0 0-15,0 0 0,0 0 16,0 0-16,0 1 0,0-1 0,0 0 15,-21 0-15,21 0 16</inkml:trace>
  <inkml:trace contextRef="#ctx0" brushRef="#br0" timeOffset="13623.89">8488 4678 0,'0'0'0,"-21"0"32,21 21-17,-22 0-15,1 0 0,21 1 16,0-1-16,0 0 16,0 0-16,0 0 0,0 0 15,0 1-15,21-1 16</inkml:trace>
  <inkml:trace contextRef="#ctx0" brushRef="#br0" timeOffset="14084.37">9165 4784 0,'0'0'0,"42"-43"31,-42 22-31,-21 21 16,0 0 0,0 0-16,0 21 0,-22-21 15,22 22-15,-21-1 0,21 0 16,-22 0-16,22 0 0,-21 0 0,21 1 16,0-1-16,21 0 0,0 0 0,0 0 15,0 0-15,0 1 0,21-1 16,-21 0-16,21 0 15,21-21-15,-21 21 0,43 22 16,-43-22-16,21-21 0,-20 21 0,20 0 16,-21 0-16,0 0 0,0-21 0,1 22 15,-22-1-15,0 0 0,0 0 0,0 0 16,0 0-16,-22 1 16,1-22-16,-21 21 0,21-21 15,-22 0-15,-20 0 0,21 21 0,-1-21 16,-20 0-16,20 0 0,1 0 15,0 0-15,-1 0 0,1 0 0,21 0 16,0 0-16,0-21 0,-1 21 0,22-21 16,0-1-16,0 1 0,0 0 15,22 0-15,-1 0 16,21 0-16,-21-1 0,22 1 0</inkml:trace>
  <inkml:trace contextRef="#ctx0" brushRef="#br0" timeOffset="14864.58">9483 4763 0,'0'0'0,"21"-22"15,0 22-15,-21 22 16,0-1 0,0 21-16,0-21 0,0 0 0,-21 22 15,21-1-15,-21-21 0,21 22 16,0-22-16,-22 21 0,22 0 0,0 22 15,0-43-15,-21 0 0,0 22 16,21-22-16,0 0 16,0 0-16,0 0 0,-21-21 15,21 21 1,0-42 15,0 0-31,0 0 0,0 0 16,21 0-16,-21-1 0,21 1 15,0-21-15,-21 21 0,22 0 0,-1-1 16,21-20-16,-21 21 0,0 0 16,22 21-16,-22-21 0,0 21 0,0 0 15,22-22-15,-22 22 0,-42 22 32,-1-22-32,1 21 15,0-21-15,0 0 0,-21 21 0,20-21 16,1 0-16,0 21 0,0-21 0,0 0 15,21 21-15,-21-21 16,21 21-16,0 1 0,0-1 16,0 0-16,0 0 15,0 0-15,21 0 0,-21 1 16,21-22-16,0 21 0,-21 0 0,21-21 16,0 21-16,1-21 0,-1 0 0,0 21 15,21-21-15,-21 0 0,22 0 0,-22 0 16,21 0-16,-21 0 15,1 0-15,20 0 0,-21 0 0,0 0 16,22-21-16,-22 21 0,0-21 0,0 0 16,0 0-16,0-1 0,-21 1 15,0 0-15,0 0 0,22 0 0,-22 0 16,21-1-16,-21 1 0,0 0 0,0 0 16,0 42-1,0 0 1,0 0-16,0 1 0,0-1 0,0 0 15,0 0-15,-21 0 0,21 0 0,-22 1 16,22-1-16,-21 0 0,21 0 16,0 0-16,0 0 0,-21-21 15,21 22-15,21-22 47,-21-22-47</inkml:trace>
  <inkml:trace contextRef="#ctx0" brushRef="#br0" timeOffset="15031.48">10329 4805 0,'0'0'0,"-21"0"15,0 21-15,21 0 0,0 0 16,0 1-16,0-1 0,0 0 15,0 0-15</inkml:trace>
  <inkml:trace contextRef="#ctx0" brushRef="#br0" timeOffset="15300.35">10689 4699 0,'0'-42'15,"0"21"-15,0 42 32,0 0-32,-21 0 0,21 21 0,-21-20 15,21 20-15,-21 0 0,21 1 0,0-1 16,-22 0-16,22 1 0,0-1 16,-21 0-16,21 1 0,0-22 0,0 21 15,0-21-15,0 0 0,0 1 0,0-1 16,0 0-16,0 0 0,0 0 15,21-21-15,1 0 16,-1 0-16,0 0 0,0-21 16,0 21-16,0-21 0,1 0 0</inkml:trace>
  <inkml:trace contextRef="#ctx0" brushRef="#br0" timeOffset="15520.34">11049 4678 0,'0'0'0,"0"-21"0,-21 0 31,0 21-31,21 21 0,-22 0 16,1 0-16,0 0 0,21 22 0,0-1 15,-21 0-15,0 1 0,21-1 0,-21 43 16,21-43-16,0 0 0,0 22 16,0-22-16,0-21 0,0 0 15,21 1-15,0-22 0,0 21 16,-21 0-16,21-21 0,0 0 0,1 0 15,20 0-15,-21 0 0</inkml:trace>
  <inkml:trace contextRef="#ctx0" brushRef="#br0" timeOffset="15897.61">11176 5101 0,'0'21'0,"0"-42"0,0 0 0,0 0 16,0 0-16,0 0 0,0-1 15,0 1-15,21 21 16,0-21-16,0 21 0,1 0 16,-1 0-16,0 0 0,0 0 0,0 0 15,0 21-15,22 0 0,-43 1 0,21-1 16,0 0-16,0 0 0,0 0 0,-21 0 16,0 1-16,0-1 0,0 0 15,22 0-15,-22 0 0,0 0 0,0 1 16,0-1-16,-22-21 15,22-21 17,0-1-17,0 1-15,0 0 16,0 0-16,0 0 0,0 0 0,0-1 16,0 1-16,22-21 0,-1 21 0,-21 0 15,21 21-15,-21-22 0,21 1 0,0 0 16,0 21-16,-21-21 0,22 0 15,-1 21-15,0 0 0,0 0 0</inkml:trace>
  <inkml:trace contextRef="#ctx0" brushRef="#br0" timeOffset="16332.86">12023 4890 0,'0'0'0,"0"-22"16,-22 22-1,1 0-15,0 0 16,0 22-16,21-1 0,-21-21 16,0 21-16,-1 0 0,1 21 0,0-20 15,0-1-15,21 0 0,-21 0 0,21 0 16,-21 22-16,-1-22 0,22 0 16,0 0-16,0 0 0,0 0 15,22-21 1,-1 0-16,0 0 15,0 0-15,0 0 0,0 0 16,-21-21-16,22 21 0,-1-21 16,0 21-16,-21-21 0,21 0 0,0 0 15,-21-1-15,0-20 0,21 0 16,-21-1-16,22 22 0,-22 0 0,0 0 16,0 42 15,0 0-31,0 0 0,0 1 15,0-1-15,0 0 0,0 0 0,0 0 16,0 0-16,0 1 0,21-1 16,-21 0-16,21 0 0,0-21 15,0 21-15,0-21 0,1 0 0,-1 0 16,0 0-16,21 0 0,-21 0 0</inkml:trace>
  <inkml:trace contextRef="#ctx0" brushRef="#br0" timeOffset="16672.81">12319 4995 0,'0'0'0,"0"-21"0,0 0 0,0-21 15,0 21-15,21-1 0,0 1 16,0 21-16,1-21 16,-1 21-16,0 0 0,0 0 15,0 0-15,0 0 0,1 0 0,-1 0 16,-21 21-16,0 0 0,21 1 15,-21-1-15,0 21 0,0-21 0,0 0 16,0 1-16,0-1 0,0 0 0,0 0 16,0 0-16,0 0 0,0 1 0,0-1 15,0 0-15,-21-21 32,21-21-1,0 0-31,0-1 0,0 1 15,0 0-15,21 0 16,0-21-16,0 20 0,0 1 0,1-21 16,20 21-16,-21 0 0</inkml:trace>
  <inkml:trace contextRef="#ctx0" brushRef="#br0" timeOffset="17236.24">13017 4741 0,'0'0'0,"0"22"0,-21-22 16,21 21-16,-21-21 0,21 21 0,-21 0 0,21 21 15,-21-20-15,21 20 0,-21-21 0,-1 0 16,22 22-16,0-22 0,0 0 16,0 0-16,0 0 0,0 0 15,0 1-15,22-1 0,-1-21 16,0 0-16,0 0 0,0 0 0,0 0 16,22 0-16,-22 0 0,21 0 15,-21-21-15,1 21 0,20-22 0,-21 1 16,0 0-16,0 0 0,1 0 15,-1 0-15,0-22 0,-21 22 16,21-21-16,-21 21 0,21-22 0,-21 1 16,0 21-16,0 0 0,-21 42 47,0 0-47,21 0 0,-21 21 15,0-20-15,21-1 0,0 21 0,-22 0 16,22 1-16,-21-1 0,21 0 0,-21-20 15,21 41-15,0-21 0,0 1 16,0-1-16,0 0 0,0 1 0,0-1 16,0 22-16,-21-22 0,21 21 0,-21 1 15,0-22-15,-1 1 0,22 20 0,-21-21 16,21 1-16,0 20 0,0-20 0,0-1 16,-21 0-16,21-21 0,-21 22 0,0-1 15,0 0-15,21-20 0,-22 20 16,1-21-16,0 0 0,0 0 15,0 1-15,0-1 0,-1-21 0,1 0 16,0 0-16,0 0 0,0 0 16,-22-21-16,22-1 0,0 1 0,-21 21 15,21-42-15,-22 21 0,22 0 0,-21-1 16,-1-20-16,22 0 0,-63-22 16,62 1-16,-20 20 0,42 1 15,-21-21-15,21 20 0</inkml:trace>
  <inkml:trace contextRef="#ctx0" brushRef="#br0" timeOffset="17638.54">13335 5101 0,'0'0'0,"21"0"0,0 0 0,0 0 15,1 0-15,-22-21 0,21 0 16,-21 0-16,0 0 15,0-1-15,0 1 16,-21 21-16,-1 0 16,1 0-16,0 21 15,21 1-15,-21-22 0,21 21 16,0 0-16,0 0 0,0 0 16,0 0-1,21-21-15,0 0 0,0 0 16,1 0-16,-1 0 0,0 0 0,21 0 15</inkml:trace>
  <inkml:trace contextRef="#ctx0" brushRef="#br0" timeOffset="17938.43">13970 4805 0,'0'0'15,"0"-21"-15,0 0 0,0-1 0,0 1 16,-21 21 15,0 0-31,-1 21 0,1 1 0,21-1 16,-21 0-16,0 21 0,0-21 15,0 22-15,21-22 0,0 0 16,-22 21-16,22-20 0,-21-1 0,21 0 16,0 0-16,0 0 0,0 0 0,0 1 15,21-1-15,1-21 16,-1 0-16,0 21 0,0-21 0,0 0 15,22 0-15,-22 0 0,21 0 16,-21 0-16,22 0 0,-1-21 0,0 21 16,1-21-16,-22-1 0,21 1 15,0 0-15,1 0 0</inkml:trace>
  <inkml:trace contextRef="#ctx0" brushRef="#br0" timeOffset="18844.31">14478 4868 0,'21'-21'0,"-42"42"0,63-84 0,-42 21 0,21 42 15,1 0-15,-22-22 0,0 1 16,-22 42-1,1 1-15,0-1 16,0 0-16,0 21 0,0-21 0,-1 22 16,1-1-16,0-21 0,21 22 0,0-22 15,-21 21-15,21-21 0,0 0 16,0 22-16,0-22 0,0 0 16,21-21-16,0 21 0,0-21 0,1 0 15,-1 0-15,0 0 0,0 0 16,0 0-16,0 0 0,1 0 15,-1 0-15,-21-21 0,0 0 0,21 0 16,-21 0-16,0-1 0,0 1 16,0 0-16,0-21 0,0 21 0,0-22 15,0 1-15,-21 21 0,21-22 0,0 22 16,0 0-16,0-42 16,0 41-16,0 1 15,21 21-15,0 0 0,0 0 16,0 0-16,1 0 0,-1 0 15,0 21-15,0-21 0,0 22 0,22 20 16,-1-21-16,-21 21 16,0-20-16,-21-1 0,21 21 15,1-21-15,-22 0 0,0 22 0,0-22 16,0 0-16,0 0 0,0 0 0,0 1 16,0-1-16,0 0 15,-22-21 16,1 0-31,21-21 16,0 0-16,0-1 16,0 1-16,0 0 0,0-21 15,0 21-15,21-1 0,1-20 0,-1 0 16,0 21-16,0-22 0,0 22 16,22-21-16,-1 21 0,-21-1 15,21 1-15,1 21 0,-1 0 0,-21-21 16,22 21-16,-1 0 0,-21 0 0,21 42 15,-42-20-15,0-1 16,0 0-16,0 0 0,0 0 0,0 22 16,0-22-16,0 21 0,0-21 0,0 0 15,0 1-15,-21-1 0,0 0 16,21 0-16,-21-21 0,21 21 0,-21-21 16,0 0-1,21-21 1,0 0-16,0 0 15,0 0 1,21-1-16,0-20 0,0 21 0,0-21 16,22 20-16,-22-20 0,21 21 0,0-21 15,1 20-15,-22 1 0,21 0 16,1 0-16,-22 21 0,21 0 0,-21 0 16,0 0-16,1 0 0,-1 0 0,-21 21 15,0 21-15,0-20 0,0 20 16,0 0-16,0 1 0,0-1 0,0-21 15,0 21-15,0-20 0,-21 20 16,21-21-16,-22 0 0,22 0 16,0 1-16,-21-22 0,0 0 15,0 0 1,21-22-16,-21 1 16,21 0-16</inkml:trace>
  <inkml:trace contextRef="#ctx0" brushRef="#br0" timeOffset="19111.96">16235 4318 0,'-21'21'31,"-1"0"-31,22 1 16,-21-1-16,0 0 16,0 0-16,21 0 15,-21-21-15,21 21 16,-21-21-16,42 0 31</inkml:trace>
  <inkml:trace contextRef="#ctx0" brushRef="#br0" timeOffset="19268.64">16362 4318 0,'0'21'32,"-21"-21"-32,21 21 0,0 1 15,-22-22-15,1 21 16,0 0-16,21 0 15,0 0-15</inkml:trace>
  <inkml:trace contextRef="#ctx0" brushRef="#br0" timeOffset="19776.25">17018 4382 0,'0'0'0,"21"-22"0,0 22 16,0 0-1,-21 22-15,0-1 16,0 21-16,0-21 0,0 0 0,0 22 16,0-1-16,-21-21 0,21 22 15,-21-1-15,21 0 0,-21 1 0,21-1 16,0 0-16,0-21 0,0 22 0,0-22 16,-21 21-16,21-21 0,0 1 15,0-1-15,0 0 0,0 0 16,0-42 15</inkml:trace>
  <inkml:trace contextRef="#ctx0" brushRef="#br0" timeOffset="20428.62">16870 4741 0,'0'0'0,"21"0"16,0 0-16,0 0 0,0 0 15,1 0-15,-1-21 0,21 21 16,-21 0-16,22 0 0,-1 0 0,0-21 16,1 21-16,-22-21 0,21 21 0,0 0 15,1 0-15,-22 0 16,0 0-16,0 0 0,0 0 0,1 0 16,-22 21-16,0 0 15,0 0-15,0 1 0,-22 20 16,1-21-16,21 0 0,-21 22 0,21-22 15,-21 0-15,21 0 0,0 0 16,0 0-16,0 1 0,0-1 16,21-21-16,0 0 15,22 0-15,-22 0 0,0 0 16,21 0-16,-21 0 0,22-21 0,-1-1 16,22 1-16,-43-21 0,0 21 15,0 0-15,0-22 0,0 22 16,-21-21-16,0 21 0,22-22 15,-22 22-15,0 0 0,0 0 16,0 42 15,-22 0-31,22 0 0,-21 0 16,21 22-16,-21-22 0,0 21 0,21 1 16,0-1-16,0 0 0,-21 1 0,21-1 15,0 0-15,0 1 0,0-1 16,0 0-16,0 1 0,21-1 0,0 43 15,-21-43-15,0-21 0,0 21 16,0-20-16,0 20 16,0-21-16,0 0 0,-21 0 0,0 1 15,-22-22-15,22 0 0,-21 0 16,21 0-16,-22 0 0,1 0 16,0-22-16,-1 22 0,-20-21 0,21 0 15,-1 0-15,22 0 0,-21 0 0,21-1 16,-22 1-16,43-21 0,0 21 15,0 0-15,0-1 0,0 1 0,0-21 16,43 21-16,-22 0 0,21-1 0,0 1 16,22 21-16,-22-21 15</inkml:trace>
  <inkml:trace contextRef="#ctx0" brushRef="#br0" timeOffset="20747.43">18182 4784 0,'0'0'15,"0"-21"-15,0-1 0,-21 22 32,0 22-32,0 20 0,21-21 15,0 21-15,0 1 0,-22 20 16,22-20-16,-21 20 0,21-21 0,0 22 16,0-22-16,0 22 0,0-22 0,0 22 15,0-22-15,0 21 16,0-20-16,0 20 0,0-20 0,0-1 15,-21 0-15,21 1 0,-21 20 16,21-21-16,0-20 0,0-1 16,0 0-16,0 0 0,0-42 31,0 0-15,0 0-16,0-1 0,0 1 0,0-21 15,0 0-15,0-1 0,0 1 0,0 0 16</inkml:trace>
  <inkml:trace contextRef="#ctx0" brushRef="#br0" timeOffset="20804.97">18097 5059 0,'0'0'0,"0"-64"0,0 1 0,0 21 15</inkml:trace>
  <inkml:trace contextRef="#ctx0" brushRef="#br0" timeOffset="21003.92">18478 5038 0,'-127'84'31,"85"-84"-31,21 22 0,-21-22 0,20 0 16,1 21-16,0-21 0,0 0 0,21-21 47,42 21-47,-21-22 0,1 1 0</inkml:trace>
  <inkml:trace contextRef="#ctx0" brushRef="#br0" timeOffset="21388.94">18711 4763 0,'-21'0'31,"21"-22"-31,21 22 15,0-21-15,1 21 16,-1 0-16,0 0 0,21-21 16,-21 21-16,1-21 0,-1 21 0,0-21 15,-21 0-15,21-1 0,-21 1 16,0 0-16,21 0 16,-21 0-16,-21 21 15,0 0-15,-21 0 0,20 0 16,1 0-16,0 21 0,0 0 0,0 0 15,-22 22-15,22-22 0,0-21 16,21 21-16,0 0 0,-21 0 0,0 22 16,21-22-16,0 0 0,0 0 15,0 0-15,0 0 0,0 1 16,21-1-16,0-21 16,0 0-16,0 0 0,1 0 0,-1 0 15,21 0-15,-21 0 0,0 0 16,1 0-16,-1-21 0,0 21 0,0-22 15,0 1-15</inkml:trace>
  <inkml:trace contextRef="#ctx0" brushRef="#br0" timeOffset="21845.42">18182 4741 0,'0'0'0,"21"0"31,0 0-31,1 0 16,-1 0-16,21 0 0,-21 0 16,0 0-16,1 22 0,20-22 0,0 21 15,-21 0-15,-21 0 0,22 0 0,-1 0 16,0 22-16,-21-22 0,0 0 0,0 21 15,0-20-15,0 20 0,0 0 16,-21-21-16,0 1 16,-1-1-16,1-21 0,0 21 0,-21 0 0,-22 0 15,43-21-15,-21 0 16,-1 21-16,22-21 0,0 0 0,0 0 16,-21 0-16</inkml:trace>
  <inkml:trace contextRef="#ctx0" brushRef="#br0" timeOffset="22264.4">19431 4593 0,'42'0'16,"-21"0"-1,1 0-15,-1 0 0,21 0 16,-21 0-16,0 0 0,1 0 0,-1 0 16,0 0-16,0 0 0,0 0 0,0 0 15,1 0-15</inkml:trace>
  <inkml:trace contextRef="#ctx0" brushRef="#br0" timeOffset="22406.98">19452 4741 0,'0'0'0,"0"22"0,-21-22 0,21 21 16,0 0-16,0 0 0,0 0 15,21-21 1,0 0-16,0 0 0,1 0 0,-1 0 15,21 0-15,-21 0 0,22 0 0,-22-21 16,0 21-16</inkml:trace>
  <inkml:trace contextRef="#ctx0" brushRef="#br0" timeOffset="22820.93">20362 4149 0,'-42'21'15,"0"42"1,20-20-16,22-22 16,22-21-1,-1 0 1,0 0-16,0 0 15,0 0-15,0 0 0,1 0 16,-22-21-16,0 0 0,21 21 16,-21-22-16,0 1 0,0 0 15,0 0-15,-21 0 16,-1 21-16,1 0 16,-21 0-16,21 21 0,0 0 15,21 0-15,-22 0 0,22 1 16,0-1-16,-21 0 0,21 0 0,-21 0 15,21 0-15,-21 1 0,21-1 0,0 0 16,0 0 0,0 0-16,21-21 15,0 21-15,0-21 0,1 0 16</inkml:trace>
  <inkml:trace contextRef="#ctx0" brushRef="#br0" timeOffset="23047.95">20637 4170 0,'-21'21'16,"0"0"-16,0 0 16,0 1-16,21-1 15,-43 0-15,43 0 0,0 0 16,-21-21-16,21 21 0,-21 1 0,21-1 15,0 0-15,21-21 16,0 0 0,1 0-16,-22 21 0</inkml:trace>
  <inkml:trace contextRef="#ctx0" brushRef="#br0" timeOffset="23300">21018 4212 0,'-21'43'31,"0"-22"-31,21 0 0,-21 0 0,0 21 16,0-20-16,21-1 0,-22 0 0,1 0 16,21 0-16,-42 22 0,42-22 0,-21 0 15,21 0-15,-21 0 0,21 0 0,-43 1 16,43-1-16,0 0 0,0 0 0,-21 0 15,21 0-15,0 1 0,-21-1 16,21 0-16</inkml:trace>
  <inkml:trace contextRef="#ctx0" brushRef="#br0" timeOffset="23484.41">20701 4593 0,'21'0'15,"0"0"-15,0 0 0,1 0 16,-1 0-16,0 0 0,0 0 16,21 0-16,-20 0 0,-1-21 0,0 21 15,0 0-15,0 0 0</inkml:trace>
  <inkml:trace contextRef="#ctx0" brushRef="#br0" timeOffset="23888.68">21188 4551 0,'21'0'31,"0"0"-16,0 0-15,0-21 16,22 21-16,-22 0 0,0 0 0,0 0 16,22 0-16,-22-21 0,0 21 15,0 0-15,-21-22 16,-21 22 0,0 0-16,0 0 0,-1 0 0,1 0 15,0 0-15,0 0 0,0 0 0,-22 0 16,22 0-16,21 22 0,-21-22 0,0 21 15,-21 0-15,42 0 0,0 0 16,-22 0-16,22 1 0,0-1 16,0 0-16,0 0 0,0 21 15,0-20-15,0-1 16,22-21-16,-1 21 0,0 0 0,0-21 16,0 0-16,0 21 0,22-21 15,-22 0-15,21 0 0,-21 0 0,1 0 16,-1 0-16,42-21 0,-20 0 15,-22 21-15</inkml:trace>
  <inkml:trace contextRef="#ctx0" brushRef="#br0" timeOffset="24122.1">21780 4382 0,'22'63'15,"-22"-42"-15,0 0 0,0 1 16,0-1-16,21 0 0,-21 0 0,21-21 16,-21 21-16,0 0 0,21 1 0,-21-1 15,21-21-15,-21 21 0,21-21 0,-21 21 16,22 0-16,-1-21 16</inkml:trace>
  <inkml:trace contextRef="#ctx0" brushRef="#br0" timeOffset="24364.36">22098 4360 0,'0'0'0,"-21"0"0,-22 22 0,22-22 16,0 21-16,0-21 0,0 21 0,0 0 15,-1 0-15,-20 22 0,21-43 0,-21 21 16,20 0-16,1 0 0,0 0 16,0 0-16,0 22 0,0-43 0,21 21 15,-22 0-15,22 0 0,0 0 16,0 1-16,0-1 16,43-21-1,-22 0-15,0 0 0,0 0 0</inkml:trace>
  <inkml:trace contextRef="#ctx0" brushRef="#br0" timeOffset="24664.36">22458 4170 0,'-21'21'16,"-1"0"-16,1 0 0,0 1 0,0-1 16,21 0-16,-21 0 0,0 21 0,-1-20 15,22-1-15,0 0 0,-21 21 16,21 22-16,0-22 0,0-21 16,0 0-16,0 1 0,0-1 15,21 0-15,-21 0 0,22-21 16,-1 0-16,-21 21 0,21-21 15,21 0-15,-21 0 0,1 0 16,-1 0-16,0 0 0,0 0 0,21 0 16</inkml:trace>
  <inkml:trace contextRef="#ctx0" brushRef="#br0" timeOffset="24884.84">22310 4466 0,'0'0'0,"-22"0"0,1 0 16,42 0 15,1 0-31,-1 0 16,0 0-16,0 0 0,0 0 15,0 0-15,1 0 0,-1 0 0,0 0 16,21 0-16,-21 0 0,1 0 15,20-21-15</inkml:trace>
  <inkml:trace contextRef="#ctx0" brushRef="#br0" timeOffset="25184.22">23135 4085 0,'0'0'0,"-21"0"16,21 21-1,0 1-15,-21-22 0,21 21 0,0 0 16,-21 0-16,21 0 16,0 0-16,0 1 0,-22-1 15,22 0 16,22-21 1</inkml:trace>
  <inkml:trace contextRef="#ctx0" brushRef="#br0" timeOffset="25361.92">23304 4128 0,'0'21'16,"0"0"0,0 0-16,0 0 0,-21 0 15,0 1-15,21-1 0,-21 0 16,21 0-16,0 0 16,0 0-16,0 1 15</inkml:trace>
  <inkml:trace contextRef="#ctx0" brushRef="#br0" timeOffset="26740.44">23622 4106 0,'-21'0'16,"42"0"-16,-42 22 31,21-1-15,0 0-16,21 0 16,0 0-16,-21 0 0,21 1 0,0-1 15,1 21-15,-1-21 0,0 0 0,0 1 16,21-1-16,-20 0 0,20 21 15,0-21-15,-21 1 0,1-1 16,-1-21-16,0 21 0,0-21 0,0 0 16,0 21-16,1-21 15,-22 21 1,-22-21 0,1 0-16,0 21 0,0-21 0,0 22 15,-22-22-15,1 21 16,21-21-16,-21 21 0,-1-21 0,1 21 15,21-21-15,-22 0 0,1 21 0,21-21 16,-21 21-16,20-21 0,-20 22 16,21-22-16,0 21 0,0-21 0,-1 21 15,1-21-15,-21 0 0,42 21 0,-21-21 16,0 21-16,-1-21 0,1 0 16,21 21-16,-21 1 15,0-1-15</inkml:trace>
  <inkml:trace contextRef="#ctx0" brushRef="#br0" timeOffset="28456.27">9948 7514 0,'21'-21'47,"1"0"-47,-1 0 0,0 0 0,21-1 15,-21 1-15,22 0 0,-22-21 0,21 21 16,1-22-16,-1 1 0,-21 21 16,21-22-16,-20 22 0,-1-21 0,0 21 15,0-22-15,-21 22 0,0-21 0,0 21 16,0-22-16,0 22 0,0 0 15,0-21-15,0 21 0,0-1 16,0 1-16,-21 21 0,0 0 0,0-21 16,-1 21-16,1 0 0,0 0 0,-21 21 15,21 0-15,-1 1 0,1-1 0,-21 21 16,21-21-16,0 22 0,-22-1 16,22 0-16,0 1 0,0-1 0,0 21 15,21 1-15,-22-22 0,1 22 0,21-1 16,-21 1-16,21 20 0,0 43 15,0-42-15,0-21 0,-21 20 16,21 1-16,0 0 0,-21-1 16,21 1-16,0-22 0,-21 22 0,21-21 15,0-1-15,0 1 0,0-1 0,0 1 16,0-22-16,0 0 0,0 1 0,0-1 16,0 0-16,0-21 0,0 1 0,21-22 15,0 0-15,21 0 16,-21 0-16,1-22 0,-1 1 0,0 0 15,21-21-15,-21-1 0,22 22 0,-22-21 16,0 0-16,21-1 0,-20 1 0,-1 0 16,-21-22-16,0 22 0,0-22 0,0 1 15,0 20-15,0-41 16,0 20-16,-21 1 0,-1 20 0,1-20 16,-21 21-16,0-22 0,-1 43 0,1-21 15,0 20-15,-1 1 0,1 0 0,0 0 16,20 0-16,1 21 0,0 0 15,21-21-15,-21 21 0,21-22 16,21 1-16,0 21 0,22-21 16,-1 21-16,-21-21 0,21 0 0,22 0 15,-22 21-15,1-22 0,-1 1 0,0 0 16,1-21-16,20 21 0,-21-1 16,-20-20-16,20 21 0,0-21 0,-21 20 15,22 1-15,-22 0 0,0 0 16,0 0-16,-21 0 0,21-1 0,-42 44 31,0-1-15,0 0-16,21 0 0,0 21 0,-21 1 15,0-22-15,21 21 0,-22 1 0,22-22 16,0 21-16,0-21 0,0 22 16,0-22-16,0 0 0,0 0 0,22 0 15,-1-21-15,0 0 0,0 0 16,0 0-16,0 0 0,1 0 0,-1 0 15,21 0-15,-21 0 0,0-21 0,1 0 16,20 0-16,-21 0 16,0-1-16,0 1 0,1 0 0,-1-21 15,-21 21-15,0-22 0,0 1 0,0 0 16,0-1-16,0 1 0,0 0 0,-21 20 16,-1 1-16,-20 0 0,21 0 0,0 0 15,-22 21-15,22 0 0,0 0 16,-21 0-16,21 0 0,-1 0 0,1 0 15,21 21-15,0 0 0,0 0 0,-21 0 16,21 1-16,0-1 0,0 0 0,0 0 16,0 0-16,42 22 15,-20-43-15,20 21 0,-21-21 16,21 0-16,-20 0 0,20 0 0</inkml:trace>
  <inkml:trace contextRef="#ctx0" brushRef="#br0" timeOffset="28860.94">11324 7281 0,'0'0'0,"0"-21"15,-21 0-15,0 0 16,21 0-16,0 0 0,0-1 16,0 1-16,21 21 0,-21-21 15,42 0-15,-21 21 0,1 0 16,20 0-16,-21 0 0,0 0 0,0 0 15,1 0-15,-1 21 0,0-21 16,-21 21-16,21 22 0,-21-22 16,21 0-16,-21 0 0,0 21 0,0-20 15,0-1-15,0 0 0,0 0 16,0 0-16,0 0 0,-21-21 0,21 22 16,-21-22-16,0 0 15,0 0-15,21-22 16,0 1-16,0 0 15,0 0-15,0 0 16,0 0-16,0-22 0,21 22 0,0 0 0,-21 0 16,21 0-16,0-1 0,0 1 0,1 21 15,-1-21-15,0 21 0,21 0 16,-21 0-16,22 0 0,-1 0 16,-21 0-16,22 0 0,-1 0 0,-21 0 15,21 0-15,1 0 0</inkml:trace>
  <inkml:trace contextRef="#ctx0" brushRef="#br0" timeOffset="29525.2">12361 7112 0,'0'0'0,"21"0"0,-21-42 31,-21 42-15,0 0-16,0 0 0,0 0 0,-22 0 15,22 0-15,-21 0 0,21 21 16,-22-21-16,22 21 0,-21 0 0,0 0 15,20 22-15,-20-22 0,21 0 0,0 0 16,0 22-16,21-22 0,0 0 0,0 0 16,0 0-16,0 0 0,0 1 15,21-22-15,0 0 16,0 0-16,21 0 0,-20 0 0,20 0 16,-21 0-16,21 0 0,-20 0 0,20-22 15,-21 1-15,21 0 0,-20 0 0,-1 0 16,21 0-16,-21-1 15,-21 1-15,21 0 0,-21 0 0,22 0 16,-22 0-16,21-1 0,-21 1 0,0 0 16,0 0-16,0 42 31,-21 0-31,21 22 0,-22-22 16,1 21-16,21 0 0,0 1 0,-21 20 15,21-20-15,-21 20 0,21-21 0,-21 22 16,21-1-16,0 1 0,0-1 0,0 1 15,0-1-15,0 1 0,0 21 16,0-22-16,0 22 0,0-22 0,21 22 16,-21-22-16,21 22 0,-21 0 15,0-22-15,0 22 0,21-22 0,-21 22 16,0-21-16,0-1 0,0 1 16,0-22-16,0 0 0,0 1 0,-21-1 15,0-21-15,0 0 0,0 0 0,-22-21 16,1 0-16,-22 0 0,22-21 15,0 0-15,-43-42 0,43 20 16,-1 1-16,1-22 0,0 1 16,-1-1-16,22-20 0,-21 20 15,21-20-15,21-1 0,0 21 0,-21-20 16,21-1-16,0 0 0,0 1 0,42-64 16,-21 84-16,0 1 0,0 20 15,22 1-15,-22-22 0,21 22 16,1 0-16,20-1 0,-21 1 0,1 0 15,20-1-15,1 1 0,-22 0 0,22-1 16</inkml:trace>
  <inkml:trace contextRef="#ctx0" brushRef="#br0" timeOffset="29901.13">12679 7049 0,'0'0'16,"0"-22"-16,-21 44 15,-1-22 1,22 21-16,-21 0 0,0 0 0,0 21 15,21-20-15,-21 20 0,0 0 16,-1-21-16,22 22 0,0-1 0,-21-21 16,21 0-16,0 22 0,0-22 0,0 0 15,0 0-15,0 0 0,21 1 16,1-22-16,-1 0 16,0 0-16,21 0 0,-21 0 0,1 0 15,-1-22-15,21 1 0,-21 0 0,22 21 16,-22-21-16,0-21 0,0 20 0,0 1 15,0-21-15,-21 21 0,22-22 0,-22-41 16,0 41-16,0 22 0,-22 0 16,-20-21-16,21 21 15,0 21-15,0-22 0,-22 22 0,22 0 16,-42 0-16,41 0 0,1 0 16,0 22-16,-21 20 0,42-21 15,0 0-15,-21 0 0,21 1 0,0-1 16,0 0-16,0 0 0,0 0 15,21-21-15,0 0 0,0 0 16</inkml:trace>
  <inkml:trace contextRef="#ctx0" brushRef="#br0" timeOffset="30168.53">13377 6879 0,'0'0'0,"0"-21"16,21-21-1,-21 63 1,-21 0-16,0 0 16,21 0-16,-21 1 0,0 20 0,0-21 15,-1 21-15,1-20 0,0 20 0,-21 0 16,21 1-16,-1-1 0,1-21 0,21 21 16,0 1-16,0-22 0,0 0 0,0 21 15,0-20-15,0-1 0,0 0 16,21-21-16,1 21 0,-1-21 0,21 0 15,-21 0-15,0 0 0,1 0 16,20 0-16,-21 0 0,0-21 0,0 21 16,-21-21-16</inkml:trace>
  <inkml:trace contextRef="#ctx0" brushRef="#br0" timeOffset="30332.49">13123 7154 0,'0'0'0,"-42"0"31,63 0-31,21 0 16,-20 0-16,-1 0 15,21 0-15,0 0 0,1-21 0,-1 21 16,0 0-16,1 0 0,20-21 0</inkml:trace>
  <inkml:trace contextRef="#ctx0" brushRef="#br0" timeOffset="30713.43">14436 7070 0,'0'0'0,"-43"0"0,22 0 16,0 0-1,21 21-15,-21 0 0,21 0 0,0 0 16,-21 22-16,21-1 0,-22 22 0,1-22 16,21 0-16,0 22 0,-21-1 15,21-20-15,-21 20 0,0 1 0,21-1 16,0 1-16,-21 20 0,-1-20 0,1 20 16,21 1-16,-21-21 0,0 20 15,21 43-15,-21-63 16,21-22-16,-21 22 0,21-22 0,0 0 15,0 1-15,0-1 0,0-21 0,0 0 16,0-42 0,0 0-16,0-21 15,21 20-15,-21 1 0,21-21 16,-21 0-16,0-1 0,0 1 0,21-22 16</inkml:trace>
  <inkml:trace contextRef="#ctx0" brushRef="#br0" timeOffset="31000.64">14118 7451 0,'0'0'0,"0"-85"0,0 22 0,21-64 16,0 84-16,-21-20 0,22 42 16,-22-22-16,21 22 0,0 0 15,0 0-15,0 0 0,0 21 16,1 0-16,-1 0 0,21 0 0,-21 0 16,0 0-16,22 21 0,-22 0 0,21 0 15,-21 0-15,1 0 0,-1 22 0,0-22 16,0 42-16,-21-41 0,0 20 15,0-21-15,0 0 0,-21 0 0,0 1 16,-22-1-16,22 0 0,-21 0 16,21-21-16,-22 21 0,1-21 0,21 0 0,-21 0 15,20 0-15,1 0 0,0 0 16,21-21 0,21 21-16,0-21 15,1 21-15,-1-21 0,21 0 0,-21-1 16,22 22-16,-22-21 0</inkml:trace>
  <inkml:trace contextRef="#ctx0" brushRef="#br0" timeOffset="31448.39">15092 7006 0,'0'0'0,"21"-21"0,-21 0 16,21 0-16,-42 0 16,-21 21-1,20 0-15,1 0 0,0 0 16,-21 0-16,21 21 0,-22 0 0,22 0 15,0 0-15,-21 0 0,20 1 16,1-1-16,0 21 0,0-21 0,0 22 16,21-22-16,0 21 0,-21 0 15,21-20-15,0-1 0,0 0 16,0 0-16,0 0 0,21-21 16,0 0-16,0 0 0,0 0 0,0 0 15,1 0-15,-1-21 0,21 0 16,-21 0-16,22 0 0,-22-22 15,0 22-15,0 0 0,0-21 0,22-22 16,-22 22-16,-21 21 0,21-22 16,0 22-16,0 0 0,-21 0 0,0 0 15,21 21 1,-21 21 0,0 0-16,0 0 0,0 0 15,-21 0-15,21 1 0,0-1 0,0 0 16,-21 0-16,21 0 0,0 22 0,-21-22 15,21 0-15,0 0 0,0 0 16,0 0-16,21 1 16,0-22-16,0 0 0,1 0 15,-1 0-15,0 0 0,42-22 0,-41 1 16</inkml:trace>
  <inkml:trace contextRef="#ctx0" brushRef="#br0" timeOffset="31792.48">15748 6900 0,'-127'43'15,"106"-22"-15,0-21 16,-1 21-16,1-21 0,21 21 16,0 22-16,0-22 15,21-21-15,1 0 16,-1 21-16,0-21 0,0 0 15,21 21-15,-20-21 0,-1 21 0,0-21 16,0 21-16,0 1 0,-21-1 16,21 0-1,-21 0-15,-21-21 16,0 21-16,0-21 16,0 0-16,0 0 0,-1 0 0,1 0 15,-42 0-15,42 0 0,-1 0 16,1 0-16,0 0 0,21-21 15,0 0-15,0 0 16,21 21-16,0-21 0,1-1 0,20 1 16</inkml:trace>
  <inkml:trace contextRef="#ctx0" brushRef="#br0" timeOffset="32176.94">16298 6879 0,'0'0'15,"0"-21"-15,0 0 16,-21 21 15,0 0-31,0 0 0,-22 0 16,22 0-16,0 21 0,21 0 16,-21-21-16,0 21 0,0 1 0,21-1 15,0 0-15,0 0 16,0 0-16,0 0 0,21-21 15,0 22-15,0-22 0,0 0 0,0 21 16,22-21-16,-22 0 0,0 21 0,21 0 16,-20-21-16,-1 21 0,0-21 0,0 21 15,-21 1-15,0-1 16,-21 0-16,0-21 0,0 0 16,-22 21-16,22-21 0,-21 0 0,-1 0 15,1 0-15,21 0 0,-64 0 0,43 0 16,21 0-16,0 0 0,-22 0 0,22 0 15,0 0 1,21-21 0,21 0-16,0 21 0</inkml:trace>
  <inkml:trace contextRef="#ctx0" brushRef="#br0" timeOffset="32809.39">16679 6900 0,'0'0'15,"-21"0"1,0 0-16,21 22 16,-21-1-16,21 0 15,-21 0-15,21 0 0,0 0 16,-22-21-16,22 22 0,0-1 0,0 0 15,0 0-15,0 43 0,0-43 16,0 0-16,0 0 16,0-42 31,0 0-47,0 0 0,22 21 0,-1-22 15,0 1-15,0 0 0,0 0 16,0 0-16,1 21 0,-1-21 0,0-1 15,0 22-15,21-21 0,-42 42 32,0 1-32,0-1 15,0 0-15,0 0 16,0 21-16,0-20 0,0-1 0,22 0 16,-22 0-16,21-21 0,0 21 15,0-21-15,0 0 0,0 0 16,1 0-16,-1 0 0,0 0 15,21 0-15,-21-21 0,1 21 16,-1-21-16,-21 0 0,0 0 16,0-1-16,0 1 0,0 0 0,0 0 15,0 0-15,0 0 0,0-1 0,0-20 16,0 21-16,-21 0 0,-1 0 0,1 21 16,21-22-16,-21 22 0,21-21 15,-21 21-15,0 0 16,0 0-16,21 21 15,0 1 1,21-1 0,0-21-16,0 0 0,0 0 15</inkml:trace>
  <inkml:trace contextRef="#ctx0" brushRef="#br0" timeOffset="33196.83">17462 6858 0,'0'0'15,"22"0"-15,-22-21 0,-22 21 16,1 0 0,21 21-16,-21 0 0,0-21 15,0 21-15,0 1 0,-1-1 0,1 0 16,21 0-16,-21-21 0,21 21 0,-21 0 16,0 22-16,21-22 0,0 0 15,0 0-15,0 0 0,21 1 16,0-22-16,0 21 0,22-21 0,-22 0 15,0 0-15,21 0 0,1 0 0,-22 0 16,21 0-16,43 0 0,-64-21 0,21 21 16,-21-22-16,1 1 0,-1 0 0,0 0 15,-21 0-15,21 0 0,-21-1 16,0 1-16,0-21 0,0 21 0,0 0 16,0-1-16,-21-20 0,0 21 0,0 21 15,-1-21-15,1 21 0,-21 0 0,21 0 16,0 0-16,-22 0 0,22 0 15,0 0-15,0 21 0,-22-21 0,22 21 16,0 0-16,21 0 0,-21 1 16,21-1-16,0 0 15,21 0-15,0-21 0,0 0 0,1 21 16,-1-21-16</inkml:trace>
  <inkml:trace contextRef="#ctx0" brushRef="#br0" timeOffset="33584.8">18013 6943 0,'0'0'16,"0"-21"-16,21 21 0,-21-22 0,21 1 16,0 0-16,-21 0 0,21 21 15,1-21-15,-1 21 16,0 0-16,0 0 0,0 0 16,0 0-16,1 0 0,-1 21 15,-21 0-15,21 0 0,0 0 16,-21 1-16,0-1 0,21 0 0,-21 0 15,21 0-15,-21 0 0,0 1 0,0-1 16,0 0-16,0 0 0,0 0 16,-21 0-1,0-21 1,21-21 0,0 0-16,0 0 15,0 0-15,0 0 16,0-1-16,0 1 0,0 0 0,21 0 15,-21 0-15,21 0 0,-21-1 0,22 1 16,-22 0-16,21 21 0,0-21 16,0 21-16,0-21 15,0 21-15,1 0 0,-1 0 0,21-21 16,-21 21-16,0 0 0</inkml:trace>
  <inkml:trace contextRef="#ctx0" brushRef="#br0" timeOffset="34124.49">19050 6816 0,'0'-43'31,"0"22"-31,-21 21 16,0 0-16,-1 0 0,1 0 0,0 0 15,-21 0-15,21 21 0,-22-21 0,22 22 16,0-1-16,0-21 0,0 21 16,-1 0-16,-20 0 0,42 0 0,-21 1 15,0-22-15,21 21 0,-21 0 0,21 0 16,0 0-16,0 0 16,21-21-16,0 22 0,0-22 0,0 0 15,0 0-15,1 0 0,-1 0 16,0 0-16,0 0 0,0 0 0,0 0 15,-21-22-15,22 22 0,-1-21 0,-21 0 16,21 0-16,21-43 0,-42 43 16,21 0-16,1-21 0,-22-1 15,21 1-15,0 0 0,0-1 0,0 1 16,0-21-16,1 20 0,-1 1 0,0 0 16,-21-1-16,21 1 0,0 21 0,0 0 15,-21-1-15,0 1 0,-21 42 31,0 1-31,0-1 0,0 21 0,0-21 16,21 22-16,-22-1 0,1-21 0,0 64 16,21-43-16,0 0 0,0-20 0,0 20 15,0-21-15,0 21 0,0-20 0,0 20 16,0-21-16,0 0 0,0 0 0,0 1 16,0-1-16,42 0 0,-20-21 0,-1 0 15,0 0-15</inkml:trace>
  <inkml:trace contextRef="#ctx0" brushRef="#br0" timeOffset="34616.72">21061 6456 0,'-21'0'0,"-22"42"16,43-21-16,-21 1 0,0-1 0,0 0 15,0 21-15,-43 1 0,22-22 0,-1 0 16,1 0-16,0 0 0,-1-21 0,-20 21 15,-1 1-15,1-1 0,-1-21 0,1 21 16,21-21-16,-1 0 0,1 0 16,0 21-16,-22-21 0,43 0 0,42 0 31,21 0-15,1 0-16,-22 21 0,21-21 15,22 0-15,-22 0 0,0 0 0,22 21 16,-22-21-16,22 0 0,-22 0 0,22 22 15,-22-22-15,0 0 0,22 0 0,-1 0 16,-20 21-16,-22-21 0,0 0 0,0 0 16,0 0-16,-21-21 31,0-1-15,0 1-16,0 0 15,21 0-15</inkml:trace>
  <inkml:trace contextRef="#ctx0" brushRef="#br0" timeOffset="34932.94">21780 6181 0,'0'0'0,"-21"0"31,0 0-31,0 0 0,0 21 0,-22 0 15,22 0-15,0 0 0,-21 22 0,21-1 16,-22 43-16,1-43 0,21 0 16,0 22-16,-22-22 0,22 22 0,-21-22 15,-22 64-15,22-64 0,21 1 16,-22-1-16,1 0 0,21 22 0,-64 20 16,22 1-16,42-43 0,-22-20 15,22 20-15,0-21 0,0 21 0,0-20 16,-1-1-16,22 0 0,0 0 15,-21 0-15,42-21 16,1 0 0,-1 0-16,21-21 0,-21 21 15,22-21-15</inkml:trace>
  <inkml:trace contextRef="#ctx0" brushRef="#br0" timeOffset="35387.99">22098 6710 0,'0'0'0,"0"-21"0,0 0 0,0-1 0,0 1 16,0 0-16,-21 0 0,0 0 15,-1 21-15,1 0 0,0 0 16,0 0-16,0 0 0,-22 0 0,22 21 16,-21 0-16,0 0 0,-1 22 0,22-22 15,-21 21-15,-1-21 0,1 0 0,21 22 16,0-22-16,0 0 15,-1 21-15,22-20 0,-21-1 0,21 0 16,0 0-16,21-21 16,1 21-16,-1-21 0,0 0 0,0 0 15,0 0-15,0 0 0,1 0 16,20 0-16,-21-21 0,0 21 0,22-21 16,-22 0-16,0 21 0,0-21 0,0-1 15,22 1-15,-22 0 0,0-21 0,21 21 16,-21-1-16,1 1 15,-1 0-15,0 0 0,0 21 0,-21 21 32,0 0-32,-21 0 15,0 1-15,0-1 0,-1 0 0,22 0 16,0 0-16,0 0 0,0 1 0,-21-22 16,21 42-16,0-21 15,21 0 1,1-21-16,-1 0 0,0 0 15,21 0-15</inkml:trace>
  <inkml:trace contextRef="#ctx0" brushRef="#br0" timeOffset="35772.32">22648 6287 0,'0'0'16,"-21"0"-16,21 21 0,0 0 0,-21 0 16,21 0-16,0 0 0,0 22 0,0-22 15,0 0-15,0 21 0,21-20 16,21-1-16,-20 21 0,-1-21 0,21 0 16,0 22-16,22-22 0,-22 0 0,1 0 15,20 0-15,-21 1 0,1-22 16,-1 21-16,0-21 0,1 0 15,-22 0-15,0 21 0,0-21 0,0 0 16,1 0-16,-44 21 16,1-21-1,0 0-15,0 21 0,-21 0 0,-1-21 16,1 22-16,21-1 0,-43 0 16,22 0-16,0 0 0,-1 0 0,1 1 15,0-22-15,-1 21 0,22 0 0,-21 0 16,21 0-16,-1 0 0,1-21 0,0 22 15,0-22-15,0 0 0,0 21 16</inkml:trace>
  <inkml:trace contextRef="#ctx0" brushRef="#br0" timeOffset="79930.81">9080 8551 0,'0'0'15,"-21"0"-15,0 0 0,0 0 16,0 0-16,0 0 15,-1 0-15,1 0 0,21 22 79,21-22-64,1 0-15,-1 0 0,0 0 0,0 0 16,0 0-16,0 0 0,1 0 15,-1 21-15,21-21 0,-21 0 0,0 0 16,22 0-16,-22 0 0,21 0 0,1 0 16,-1 0-16,0 0 0,1 0 15,20 0-15,-21 0 0,22 0 0,21 0 16,-22 0-16,1 0 0,84 0 16,-85 0-16,1 0 0,-1 0 15,22 0-15,-22-21 0,1 21 0,-1 0 16,22 0-16,0 0 0,-1 0 0,128-22 15,-127 22-15,21 0 16,-1 0-16,-20 0 0,21-21 16,0 21-16,0 0 0,-1 0 0,22-21 15,-21 21-15,0 0 0,21-21 0,-21 21 16,0 0-16,0 0 0,21-21 16,-22 21-16,149-21 0,-127 21 15,-21 0-15,127-22 0,-106 22 16,-21 0-16,21 0 0,0-21 15,0 21-15,106 0 16,-106-21-16,0 21 0,-21 0 0,21 0 16,0 0-16,0-21 0,21 21 0,-42 0 15,21 0-15,0 0 0,-22 0 0,22 0 16,0-21-16,0 21 0,0 0 16,-21 0-16,21 0 0,0-21 0,-21 21 15,21-22-15,-21 22 0,21 0 0,0 0 16,0-21-16,0 21 0,-21 0 0,21 0 15,-21-21-15,-1 21 0,1 0 0,0 0 16,0 0-16,0-21 0,0 21 0,-22 0 16,86-21-16</inkml:trace>
  <inkml:trace contextRef="#ctx0" brushRef="#br0" timeOffset="80093.81">18394 8149 0,'-127'0'16</inkml:trace>
  <inkml:trace contextRef="#ctx0" brushRef="#br0" timeOffset="80468.42">14838 8932 0,'0'0'0,"0"-42"15,0 21-15,0 0 0,0 0 16,0-1-16,0 1 0,0 0 15,0 0-15,0 0 16,0 42 15,0 0-31,0 0 16,-21 43-16,21-22 16</inkml:trace>
  <inkml:trace contextRef="#ctx0" brushRef="#br0" timeOffset="80631.74">14817 9250 0,'0'21'16,"0"-42"-16,0 84 0,0-41 0,0-1 15,0 21-15,21 0 0,-21 1 0,21-1 16,-21 0-16,0 1 0,21-1 0,-21 0 16,0 1-16,0-22 0,0 21 15,0-21-15,21 1 0,-21-1 0,0 0 16,0 0-16,0-42 47,0 0-47,0 0 15</inkml:trace>
  <inkml:trace contextRef="#ctx0" brushRef="#br0" timeOffset="80754.45">14690 9462 0,'0'0'0</inkml:trace>
  <inkml:trace contextRef="#ctx0" brushRef="#br0" timeOffset="80920.52">14838 9843 0,'0'21'31,"0"-42"0,0-1-31,21 1 16,0 0-16</inkml:trace>
  <inkml:trace contextRef="#ctx0" brushRef="#br0" timeOffset="81179.87">15303 9377 0,'0'0'0,"22"0"16,-22-21-1,0 42 48,-22-21-48,1 0 1,0 0-16,0 0 16,0 0-16,0 0 0,21 21 0,-22-21 15</inkml:trace>
  <inkml:trace contextRef="#ctx0" brushRef="#br0" timeOffset="81580.52">14520 9546 0,'-21'-21'15,"21"0"1,0 42 15,21 0-31,0 0 16,1 1-16,-1-1 15,0 21-15,0-21 0,-21 0 0,21 1 16,0-1-16,1 0 0,-1 21 16,0 1-16,0-43 15,-21 21-15,0 0 0,21 0 0,0-21 16,-21 21-16,22-21 15,-22-21 17,0 0-17,21 0-15,0 0 16,-21-1-16,21 1 0</inkml:trace>
  <inkml:trace contextRef="#ctx0" brushRef="#br0" timeOffset="81829.88">15346 9356 0,'0'0'0,"0"-21"15,-21 63-15,21-21 16,-22-21-16,1 0 0,0 21 0,0 0 16,0 1-16,0-1 0,-22 0 15,22 0-15,0 21 0,-21-20 16,20 20-16,1-21 0,-21 0 0,21 0 15,0 22-15,-1-22 0,1 0 0,21 0 16,0 0-16,-21-21 0,21 22 16,-21-22-16,21-22 31</inkml:trace>
  <inkml:trace contextRef="#ctx0" brushRef="#br0" timeOffset="82300.89">14711 8721 0,'21'-21'16,"0"21"62,0 0-78,0 0 31,-21 21-15,0 0-16,0 21 0,0 1 15,0-1-15,0 0 0,0 22 16,0-22-16,0 22 0,0-22 0,0 43 15,-21-43-15,21 21 16,0-41-16,0-1 0,0 42 0,0-42 16,0 1-16,0-1 0,0 21 0</inkml:trace>
  <inkml:trace contextRef="#ctx0" brushRef="#br0" timeOffset="82928.64">13716 10986 0,'0'0'0,"0"-22"0,0 1 15,21 21-15,-21-21 0,-21 21 31,21 21-15,-21-21-16,21 21 0,-21 1 0,21-1 16,0 0-16,-22 42 0,22-20 15,0-1-15,-21 0 0,21-20 0,0 20 16,-21 0-16,21 43 0,0-43 0,0-21 16,0 22-16,-21-22 0,21 21 0,0-21 15,0 22-15,0-22 0,0 0 0,0 0 16,0 0-1,21-21 1,0 0-16,0 0 0,1 0 16,-22-21-16,21 0 0,0 21 0</inkml:trace>
  <inkml:trace contextRef="#ctx0" brushRef="#br0" timeOffset="83173">13462 11367 0,'0'0'0,"0"21"0,0 0 16,21-21 0,0 0-16,0 0 15,1 0-15,-1 0 0,0 0 16,0 0-16,-21-21 0,42 21 15,-20 0-15,-1-21 0,0 21 0,0 0 16,0-22-16,0 22 0,1 0 0,-1-21 16,21 0-16</inkml:trace>
  <inkml:trace contextRef="#ctx0" brushRef="#br0" timeOffset="83580.45">13906 11345 0,'22'0'15,"-1"0"1,0 0-16,0-21 0,0 0 16,0 21-16,1-21 0,-1 21 15,0-21-15,0 0 0,0-1 16,0 1-16,-21 0 15,0 0-15,0 0 16,-21 21-16,0 0 0,0 0 16,0 0-16,0 0 0,-1 21 15,1 0-15,0-21 0,0 21 0,0 0 16,21 22-16,-21-22 0,21 0 16,-22 21-16,22-20 0,0-1 15,0 21-15,0-21 0,0 0 0,0 1 16,0-1-16,0 0 0,22 0 15,-1 0-15,0 0 0,0-21 0,21 22 16,-20-22-16,-1 0 0,21 0 0,0 0 16,-20 0-16,20 0 0,0 0 15,-21 0-15,22 0 0,-22-22 0,0 22 16,21-21-16,-20 21 0</inkml:trace>
  <inkml:trace contextRef="#ctx0" brushRef="#br0" timeOffset="83828.88">14541 11218 0,'0'0'0,"0"-21"31,0 42-15,0 1-16,0 20 0,0-21 16,22 0-16,-22 0 0,21 1 0,-21-1 15,0 0-15,21 0 0,-21 0 16,21 0-16,-21 1 0,0-1 15,21 0-15,0 0 16,1-21 15,-22-21-15</inkml:trace>
  <inkml:trace contextRef="#ctx0" brushRef="#br0" timeOffset="84076.48">14838 11113 0,'0'0'16,"-21"0"-1,-1 21-15,1 0 16,0 0-16,0 21 0,0-20 0,21 20 16,-21-21-16,-1 21 0,1 1 15,0-22-15,21 21 0,-21 1 16,21-22-16,-21 0 0,21 0 0,0 21 15,-21-20-15,21-1 0,0 0 16,0 0 0,21-21-1,0-21-15,-21 0 16,21 21-16</inkml:trace>
  <inkml:trace contextRef="#ctx0" brushRef="#br0" timeOffset="84424.89">15303 10922 0,'22'-21'0,"-44"42"0,44-63 16,-22 21-16,0-1 16,21 22-16,-21 22 31,0-1-31,-21 0 0,21 0 15,0 21-15,0-20 0,-22 20 16,22-21-16,-21 21 0,21 1 16,0-1-16,-21 0 0,21 1 0,0-1 15,0-21-15,0 22 0,0-22 0,0 21 16,0-21-16,0 22 0,0-22 16,0 0-16,0 0 0,0 0 0,21 0 15,0 1-15,1-22 16,-1 0-16,0 0 0,0 0 15,0 0-15,0 0 0,1-22 0,-1 1 16,0 0-16,0 0 0,0 0 16,0 0-16</inkml:trace>
  <inkml:trace contextRef="#ctx0" brushRef="#br0" timeOffset="84596.62">15240 11218 0,'0'0'0,"-21"22"0,42-22 31,0 0-31,0 0 16,22 0-16,-22 0 0,21-22 0,-21 1 16,0 21-16</inkml:trace>
  <inkml:trace contextRef="#ctx0" brushRef="#br0" timeOffset="84684.58">15706 11134 0,'-22'0'16,"1"0"-1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52:19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635 0,'-21'0'32,"0"0"-32,0 0 15,0 0 1,21-21 15,0 0-15,21 21-16,0-21 0,21 21 15,-20-22-15,-1 1 0,21 0 16,0 0-16,-20 21 0,20-42 0,-21 20 16,21 1-16,-20 0 0,-1-21 15,0 21-15,-21-1 0,0 1 16,0 0-16,-21 0 0,0 0 0,-22 21 16,1 0-16,0 0 15,-22 0-15,1 21 0,-1 0 0,1 0 16,-1 22-16,22-22 0,-1 21 15,1-21-15,0 22 0,21-22 16,-22 63-16,43-62 16,0-1-16,0 0 0,0 0 15,0 0-15,21-21 0,1 21 16,20-21-16,-21 0 0,0 22 0,22-22 16,-1 0-16,0 0 0,-21 0 15,22 0-15,-1 0 0,-21 0 16,22 0-16,-22-22 0,0 22 0,0 0 15,-21-21-15,-21 21 16,0 0-16,-22 0 16,1 0-16,0 21 0,-22-21 15,22 22-15,0-1 0,-1 0 0,1 0 16,0 21-16,20-20 0,-20 20 16,21-21-16,0 21 0,0-20 15,21-1-15,-22 21 0,22-21 0,0 0 16,0 1-16,0-1 0,43 0 15,-22-21-15,0 21 0,0-21 0,22 0 16,-22 0-16,21 0 16,22 0-16,-22 0 0,21 0 0,1-21 15,-1 0-15</inkml:trace>
  <inkml:trace contextRef="#ctx0" brushRef="#br0" timeOffset="587.58">2286 656 0,'0'0'0,"21"-21"0,-21-42 16,0 41-16,-42 22 0,21-21 16,-1 21-16,-20 0 0,0 0 0,21 0 15,-22 0-15,1 21 0,0-21 16,-1 22-16,1-1 0,0 21 16,-1-21-16,22 0 0,-21 22 0,21-22 15,-1 21-15,1 1 16,21-22-16,0 21 0,0-21 0,0 0 15,21 1-15,1-1 0,20-21 16,-21 0-16,21 0 0,-20 0 0,20 0 16,0-21-16,-21 21 0,22-43 15,20 22-15,-20 0 0,-1 0 16,0-22-16,1 22 0,-1 0 16,0-21-16,-21 21 0,1-1 0,-1-20 15,-21 21-15,0 0 0,0 0 16,0-1-16,0 44 31,0-1-31,-21 0 16,21 0-16,-22 0 0,22 0 15,0 22-15,-21-1 0,21 0 0,0 1 16,0-1-16,0 22 0,0-22 16,0 21-16,21-20 0,1 20 15,20 22-15,-21-43 0,0 1 16,-21-1-16,21-21 0,-21 21 15,0-20-15,0-1 0,0 0 0,0 0 16,-21 0-16,0 0 0,-21 1 16,-1-1-16,-20 0 0,21-21 15,-22 0-15,22 0 0,-22 0 16,22 0-16,-22 0 0,22 0 16,-21-21-16,20 21 0,-63-43 15,64 22-15,0 0 0,21 0 16,-1 0-16,1 0 0,21-22 0,0 22 15,0-21-15,21 21 0,1-22 16</inkml:trace>
  <inkml:trace contextRef="#ctx0" brushRef="#br0" timeOffset="953.08">3260 318 0,'0'0'16,"21"0"-16,-42 0 31,-1 21-31,22 0 0,-21 0 16,21 0 0,21-42 30,1 21-46,-1-21 0,-21 0 0,21 0 16,-21-1-16,0 1 16,0 0-16,0 0 15,-21 21-15,0 0 0,-1 0 16,1 0-16,0 0 0,21 21 16,-21 0-16,21 0 0,-21-21 0,21 22 15,0-1-15,0 0 0,0 0 16,0 0-16,0 0 0,21 1 15</inkml:trace>
  <inkml:trace contextRef="#ctx0" brushRef="#br0" timeOffset="1199.05">3344 847 0,'0'0'0,"21"0"47,1-21-47,-22-1 16,-22 22 31,1 0-47,0 0 0,21 22 15,-21-22-15,21 21 0,-21-21 16,21 21-16,0 0 0,0 0 15,0 0-15</inkml:trace>
  <inkml:trace contextRef="#ctx0" brushRef="#br1" timeOffset="-163037.39">4911 6773 0,'-22'0'16,"44"0"15,-1 0-16,-21-21-15,21 0 0</inkml:trace>
  <inkml:trace contextRef="#ctx0" brushRef="#br1" timeOffset="-162289.62">4339 6392 0,'0'0'0,"-42"22"0,21-22 0,-1 21 0,-20-21 16,21 21-16,0 0 0,-22-21 16,22 21-16,0-21 0,0 21 15,21 1-15,0-1 0,0 0 16,21-21-16,0 0 16,43 0-16,-1 0 0,1 0 0,20 0 15,22 0-15,0 0 0,0 0 16,0 0-16,21-21 0,0 21 0,0-21 15,0 21-15,0-22 0,21 22 0,-21 0 16,0-21-16,0 0 0,106 21 16,-127 0-16,-22-21 0,86 21 15,-86 0-15,-41 0 0,-1 0 16,-21 0-16,0 0 0,-42 0 31,-21 0-31,21 0 16,-22 0-16,1 0 0,21 21 0,-22-21 15,1 0-15,0 21 0</inkml:trace>
  <inkml:trace contextRef="#ctx0" brushRef="#br1" timeOffset="-162033.49">5461 6689 0,'0'0'0,"-21"0"0,0 0 0,-43 0 15,43 21-15,0-21 16,0 21-16,-1-21 0,22 21 0,0 0 16,-21 1-16,21 20 0,-21-21 0,0 21 15,0-20-15,21 20 0,0 0 0,-21 1 16,-1-1-16,1 0 0,0 1 16,0-1-16,21 0 0,-21-21 0,21 22 15,-21-22-15,21 0 0,0 0 0,0 0 16,21-21-1,0-21-15,-21 0 16</inkml:trace>
  <inkml:trace contextRef="#ctx0" brushRef="#br1" timeOffset="-161833.1">5355 6858 0,'0'0'0,"42"21"31,-42 0-31,22-21 0,-22 22 0,0-1 15,21 0-15,-21 21 0,21-21 0,-21 1 16,21-1-16,0 0 0,-21 21 16,21-21-16,1 1 0,-1-1 0,-21 0 15,0 0-15,21 0 0,-21 0 0,0 1 16,0-1-16,0 0 16,-21-21-16,0 0 0,-1 0 0</inkml:trace>
  <inkml:trace contextRef="#ctx0" brushRef="#br1" timeOffset="-161656.14">5122 7260 0,'0'0'0,"106"-21"31,-85 0-31,22 0 16,-1 21-16,0-21 0,22-1 0,-1 22 15,1-21-15,-1 0 0,1 21 16,-1-21-16,1 0 0,-22 21 0,64-43 15,-64 22-15,-21 0 0,22 21 16</inkml:trace>
  <inkml:trace contextRef="#ctx0" brushRef="#br1" timeOffset="-161234.02">6159 6943 0,'0'21'16,"-21"-21"-16,0 21 0,0 0 16,21 0-16,0 1 0,-21-1 0,0 0 15,21 21-15,-22-21 0,22 1 16,0-1-16,-21 0 15,21 0-15,-21 0 0,21-42 47,21 0-47,0 0 16,-21-22-16,22 22 0,-1 0 16,-21-21-16,21 21 0,0-43 15,0 43-15,0 0 0,1 0 16,-1-1-16,0 22 0,0 0 15,0 22-15,0-1 0,22-21 0,-22 21 16,0 21-16,0-21 0,22 1 16,-22-1-16,0 21 0,0-21 0,0 0 15,-21 1-15,21-1 0,-21 0 0,22 0 16,-1-21-16,0-21 16,-21 0-1,21 0-15,0-1 0,-21 1 16,0 0-16,0 0 0,21-43 0,1 43 15,-22 0-15,21 0 0,0 0 0,0 0 16,-21-1-16,0 1 0,0 0 16,21 21-1,-21-21 1,43 21-16</inkml:trace>
  <inkml:trace contextRef="#ctx0" brushRef="#br1" timeOffset="-160724.74">8826 5927 0,'0'0'15,"-42"0"-15,21 0 0,0 0 0,-22 0 0,22 0 16,0 21-16,0-21 16,-21 21-16,20 0 0,22 0 15,0 1-15,22-22 16,20 0-16,0 0 15,22 0-15,-1 0 0,22 0 0,0 0 16,20 0-16,22-22 0,0 22 0,233-42 16,-190 21-16,-1 0 0,43 0 15,-1-1-15,22 1 0,-21-21 0,21 21 16,21-22-16,-22 22 16,1-21-16,-21 21 0,21-22 0,-22 22 0,1-21 15,-21 21-15,-1 0 0,-21-1 0,1 1 16,-22 0-16,-21 21 15,0-21-15,-21 21 0,0 0 0,-43 0 16,22 0-16,21 0 0,-85 0 16,0 0-16,0 0 0,-42 0 15,0 0 1,-22 0-16,1 0 0,-21 0 0</inkml:trace>
  <inkml:trace contextRef="#ctx0" brushRef="#br1" timeOffset="-160250.02">11599 5906 0,'-21'21'16,"42"-42"-16,-42 63 0,0-21 15,0 21-15,21-20 0,-21-1 0,21 21 16,0-21-16,-22 22 0,1-1 0,0-21 16,21 21-16,-21 1 0,0-1 0,0-21 15,-22 43 1,22-43-16,0 0 0,0 0 0,0 0 16,-1-21-16,22-21 31,0 0-31,0 0 0,22 0 0,-1 0 15,0-22-15,0 22 0,0-21 0,0 21 16,1-22-16,-1 1 0,0 21 16,0-22-16,0 22 0,0 0 0,1 0 15,-1 0-15,-21 0 0,21 21 0,0 0 16,-21 21-16,0 0 0,21 0 16,-21 0-16,21 0 0,-21 1 15,22 20-15,-22-21 0,0 21 0,0-20 16,0 20-16,0-21 0,0 0 15,0 22-15,21-22 0,-21 0 16,0 0-16,0 0 0,-21-21 16,-1 0-1</inkml:trace>
  <inkml:trace contextRef="#ctx0" brushRef="#br1" timeOffset="-160073.03">11261 6308 0,'0'-21'15,"21"21"1,0 0-16,0 0 0,0 0 0,22 0 16,-1 0-16,-21 0 0,21 0 0,1 0 15,20 0-15,-20 0 0,20-22 0,-21 1 16,1 21-16,20-21 0,-20 21 16,-1-21-16,0 0 0,-21 0 0,22-1 15,-22 1-15,-21 0 0</inkml:trace>
  <inkml:trace contextRef="#ctx0" brushRef="#br1" timeOffset="-159917.09">12086 6054 0,'0'21'0,"0"-42"0,0 0 15,0 42 1,0 0-16,0 0 0,0 0 16,0 0-16,0 1 0,0-1 15,0 0-15,21 0 16,-21 0-16,21 0 0,1 1 16,-1-1-16,0 0 15,0-21-15,0 0 0,-21 21 0,21-21 16,1 0-16,-1 0 0,0 0 0,0 0 15,0 0-15,0 0 0</inkml:trace>
  <inkml:trace contextRef="#ctx0" brushRef="#br1" timeOffset="-159757.1">12552 6117 0,'0'0'0,"21"-21"0,-21-21 0,0 21 16,0-1-16,0 44 16,0-1-1,0 0-15,0 0 0,0 21 0,0-20 16,0 20-16,0 0 15,0-21-15,0 22 0,-21-1 0,21-21 16,-21 22-16,21-1 0,0-21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09:56:59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931 0,'0'0'0,"0"22"16,0-1-1,21-21 32,0 0-16,-21-21-15,0-1 0,22 22-16</inkml:trace>
  <inkml:trace contextRef="#ctx0" brushRef="#br0" timeOffset="1615.19">2371 868 0,'-64'-85'32,"43"64"-32,0 0 0,0 21 15,-1-21-15,-20 0 16,21 21-16,0 0 0,0-22 0,-1 22 16,1 0-16,0 0 15,0 0-15,0 22 0,0-1 0,-1 21 16,1 0-16,21 1 0,0-1 15,-21 0-15,21 22 0,-21-22 16,21 1-16,0 20 0,0 22 16,0-64-16,0 21 0,0-21 15,0 22-15,0-22 0,21-21 0,0 21 16,0-21-16,1 0 0,-1 0 16,21 0-16,-21 0 0,0-21 0,22 0 15,-1 0-15,0-1 16,-20 1-16,20-21 0,0 0 0,-21-1 15,22 1-15,-22 0 0,0-1 16,-21-20-16,0 20 0,0 1 16,0 0-16,0 21 0,0-1 0,0 1 15,0 0-15,0 0 0,0 42 16,0 21 0,-21-20-1,21 20-15,0 0 0,-21-21 0,21 22 0,0-1 16,0 0-16,0 1 0,0-1 15,0 0-15,0-20 0,21-1 16,0 21-16,0-21 0,0-21 16,1 21-16,-1 1 0,21-22 0,-21 0 15,22 0-15,-22 0 0,21 0 16,-21-22-16,22 1 0,-1 0 0,-21 0 16,21 0-16,-20-22 0,-1 1 15,0 21-15,0-21 0,0-22 16,0 22-16,-21-1 0,0 1 0,0 21 15,0-21-15,22 20 0,-22 1 16,0 0-16,0 42 31,0 0-31,0 22 0,0-22 16,-22 21-16,22 1 0,0-1 16,0 0-16,0 1 0,0 20 15,0-21-15,0-20 0,0-1 16,0 21-16,22-21 0,-1-21 0,-21 21 15,21 1-15,21-22 0,-21 0 16,1 0-16,-1 0 0,21 0 0,-21-22 16,22 1-16,-22 0 0,21 0 15,-21 0-15,0 0 0,22-22 0,-22 22 16,0-21-16,-21-1 0,21 1 16,0 0-16,-21 21 0,0-22 15,0 1-15,0 21 0,0 0 16,0-1-16,0 1 0,0 0 0,0 42 31,0 0-15,-21 1-16,21 20 0,-21-21 0,21 21 15,0 1-15,0-1 0,0-21 16,0 22-16,0-1 0,0-21 0,0 0 16,0 22-16,0-22 0,21-21 15,0 21-15,1 0 0,20-21 16,-21 0-16,21 0 15,-20 0-15,20 0 0,0 0 0,43-42 16,-64 21-16,21-1 16,1 1-16,-22-21 0,0 21 0,0-22 15,0 1-15,1-21 0,-1 20 16,0 1-16,0-22 0,-21 22 0,0-21 16,0 20-16,0 1 0,21 0 15,-21-1-15,0 1 0,0 21 0,0 0 16,0-1-16,0 44 31,0-1-31,0 21 0,-21 0 16,21-20-16,0 20 0,-21 0 0,0 22 15,21-22-15,-21 22 0,21-22 16,0 0-16,0 22 0,0-22 16,0 0-16,0 1 0,0-22 0,0 21 15,0-21-15,0 1 0,0-1 16,21 0-16,0-21 0,0 0 0,21 0 15,-20 0-15,-1 0 0,21 0 16,-21 0-16,22-21 0,-22 0 0,21-1 16,0 1-16,-20-21 0,20 21 15,-21-22-15,0 1 0,0 21 16,1-21-16,-1-1 0,0 22 0,0 0 16,-21 0-16,0 0 0,0-1 15,0 44 1,0-1-1,0 0-15,-21 21 0,0-21 16,21 22-16,-21-22 0,21 21 0,0-21 16,0 1-16,0 20 0,0-21 15,0 0-15,0 0 0,0 1 0,21-1 16,0-21-16,0 21 16,21-21-16,-20 0 0,-1 0 15,21 0-15,-21-21 0,22 0 16,-22 21-16,21-22 0,-21 1 0,0-21 15,1 21-15,-1 0 0,0-22 16,-21 1-16,0 0 0,0-1 0,0 1 16,0 0-16,0 20 0,0-20 15,-21 21-15,0 0 0,-1 21 0,1 0 16,-21 0-16,21 0 0,0 0 16,-1 0-16,-20 0 0,21 21 0,0 0 15,0 0-15,-1 0 0,1 1 16,0 20-16,0-21 0,0 0 0,21 0 15,0 1-15,-21-22 0,21 21 16</inkml:trace>
  <inkml:trace contextRef="#ctx0" brushRef="#br0" timeOffset="1916.66">3958 635 0,'0'0'0,"-21"0"0,0 0 31,42 0-31,21 0 16,-21 0-16,22 0 0,-1-21 16,0 21-16,22-21 0,-1 21 0,1-21 15,-1 21-15,1-22 0,-1 22 16,-20-21-16,20 21 0,-20 0 15,-22 0-15,0 0 0,0 0 16,0 0-16,-42 0 31,0 0-31,21 21 16,-21-21-16,0 0 16,21 22-16,-22-22 0</inkml:trace>
  <inkml:trace contextRef="#ctx0" brushRef="#br0" timeOffset="3091.75">5228 974 0,'0'0'0,"-21"0"0,-21 0 15,20 0 1,22-21 0,0-1-16,0 1 15,0 0-15,0 0 0,22 0 0,-1 21 16,0-21-16,0-1 0,0 1 16,0 21-16,22 0 0,-1 0 0,-21 0 15,64 0-15,-64 0 16,21 21-16,1 1 0,-22-1 0,0 0 15,21 42-15,-42-41 16,0 20-16,0 0 0,0-21 0,0 22 16,0-22-16,0 0 0,0 21 15,-21-20-15,0-1 0,0-21 16,21 21-16,0 0 0,-21-21 16,0 0-1,21-21 1,0 0-16,0 0 0,0-1 15,21-20-15,0 21 0,-21-21 16,21-1-16,0 1 0,22 21 0,-22-22 16,0 1-16,0 21 0,21-21 15,-20 20-15,-1 22 0,0-21 0,21 0 16,-21 21-16,1 0 0,-1 0 0,0 0 16,0 21-16,0 0 0,0 22 15,1-22-15,-22 21 0,0-21 0,21 22 16,-21-22-16,0 21 15,0 1-15,0-22 0,0 21 0,0-21 16,0 0-16,0 1 0,0-1 16,0 0-16,-21-21 0,21 21 15,0-42 1,0 0 0,0 0-16,0-1 0,0 1 15,0-21-15,21 21 0,0-22 16,0 1-16,0 0 0,0-1 0,1 1 15,-1 0-15,0-1 0,21 22 16,-21 0-16,22 21 0,-22 0 0,21 0 16,-21 0-16,22 0 0,-22 21 15,0 0-15,0 22 0,0-22 0,-21 21 16,0-21-16,0 22 0,0-1 16,0-21-16,0 22 0,-21-22 0,21 21 15,-21-21-15,21 0 0,-21 1 16,21-1-16,0 0 0,21-21 15,0 0 1</inkml:trace>
  <inkml:trace contextRef="#ctx0" brushRef="#br0" timeOffset="4003.17">7175 974 0,'22'-43'0,"-44"86"0,44-107 0,-1 22 16,-21 21-16,0 0 0,0-1 0,0 1 15,0 0-15,-43 0 0,22 21 16,0 0-16,0 0 0,0 0 0,-22 0 16,22 21-16,-21 0 0,21 22 15,-22-22-15,1 21 0,21 0 0,-21 1 16,20-1-16,1 0 0,0 1 16,0-22-16,21 21 0,-21-21 0,21 22 15,0-22-15,0 0 0,21 0 16,0 0-16,0-21 0,0 0 15,22 0-15,-22 0 0,21 0 0,-21 0 16,22-21-16,-22 0 0,0 21 16,21-42-16,-20 21 0,-1-1 0,-21-20 15,21 21-15,-21-21 0,21-1 16,-21 1-16,0 21 0,0-22 0,0 22 16,0 0-16,0 0 0,0 42 31,0 0-16,0 0-15,0 22 0,0-22 0,0 21 16,0-21-16,0 22 0,0-22 16,0 0-16,0 21 0,0-20 0,0-1 15,0 0-15,21 0 0,0-21 16,1 21-16,-1-21 0,0 0 0,42 0 16,-41 0-16,-1-21 15,21 0-15,-21 21 0,0-21 0,1 0 16,-1-22-16,0 22 0,0-21 0,0-1 15,0-20-15,-21 21 0,0-22 16,0 1-16,22 20 0,-22-20 0,21 20 16,-21 1-16,0 0 15,0-1-15,0 22 0,0 0 0,0 0 16,0 42 0,0 0-16,0 0 0,-21 1 0,-1 20 15,1 0-15,21 22 0,-21-22 16,0 22-16,0-1 0,21-21 0,0 22 15,0-22-15,0 1 0,0 20 0,0-42 16,0 22-16,21-22 0,21 0 16,-21 0-16,22 0 0,-1 0 0,0-21 15,1 0-15,-1 0 0,0 0 16,1 0-16,20-21 0,-20 0 0,-1 0 16,-21 0-16,21 0 0,1-1 15,-22-20-15,0 21 0,0-21 0,-21-1 16,0 22-16,0-21 0,0 21 15,0-1-15,21 1 0,-42 21 16,0 0-16,0 21 16,0 1-16,0 20 0,-1-21 15,1 0-15,0 22 0,21-22 0,0 0 16,0 21-16,0-21 0,0 1 16,21-1-16,0 0 0,1-21 0,-1 21 15,0-21-15,0 0 0,0 0 16,0 0-16,22 0 0,-22 0 0,0 0 15,0 0-15,0 0 0,1-21 16,-1 0-16,0 0 0,-21-1 16,0 1-16,21 0 0,-21-21 0,0 21 15,0-22-15,0 1 0</inkml:trace>
  <inkml:trace contextRef="#ctx0" brushRef="#br0" timeOffset="4175.97">7493 677 0,'0'0'0,"-169"22"32,169-1-32,21-21 15,21 0 1,-21 0-16,43 0 0,-22 0 16,22 0-16,20-21 0,1-1 15,-22 22-15,22-21 0</inkml:trace>
  <inkml:trace contextRef="#ctx0" brushRef="#br0" timeOffset="4557.64">10393 677 0,'0'0'0,"-43"-42"31,22 21-31,21 0 0,-21 0 16,0 21-1,0 0 1,0 21-16,21 0 15,-22 0-15,22 21 0,-21-20 16,0 20-16,21 0 0,-21-21 16,21 22-16,0-1 0,-21 0 0,21 1 15,-21-1-15,21-21 0,0 22 16,0-22-16,0 0 0,0 0 0,0 0 16,0 0-16</inkml:trace>
  <inkml:trace contextRef="#ctx0" brushRef="#br0" timeOffset="5328.18">9694 931 0,'0'0'0,"-21"0"0,0 0 16,63 0 15,-21 0-31,22 0 0,20 0 15,-20 0-15,20 0 0,22 0 0,-22 0 16,1 0-16,-1-21 0,1 0 16,-1 0-16,1 0 0,-22 0 0,22-1 15,-22 1-15,-21 0 0,21 0 16,-20-21-16,-1 20 0,0 1 0,-21-42 16,0 42-16,0-1 15,0 1-15,0 0 16,-21 21-16,0 0 0,-1 21 15,22 0-15,-21 1 16,0-1-16,21 21 0,0-21 0,0 22 16,-21-1-16,21-21 0,0 21 15,-21 1-15,21-1 0,0 0 0,-21 1 16,21-22-16,0 42 0,0-20 16,0-22-16,0 0 0,0 0 15,0 0-15,0-42 31,0 0-15,0 0-16,0 0 16,0-22-16,0 22 0,21 0 0,0-21 15,0-1-15,-21 22 0,21-21 16,0 21-16,1 0 0,-22-1 0,21 22 16,0 0-16,0 22 15,0-1 1,-21 21-16,21-21 0,-21 0 15,0 1-15,22-1 0,-1 0 16,0 0-16,0 0 0,0 0 0,0 1 16,22-22-16,-22 21 0,21-21 15,22 0-15,-43 0 16,21 0-16,-21 0 0,22 0 0,-22-21 16,21-1-16,-21 22 0,22-21 15,-22 0-15,0-21 0,0 21 0,0-1 16,-21-20-16,0 0 15,0 21-15,0-1 0,0 1 0,-21 21 16,0 0 0,0 0-16,0 21 0,0 1 0,-1-1 15,22 21-15,0-21 0,-21 0 0,21 1 16,0 20-16,0-21 0,0 0 16,0 0-16,0 1 0,21-1 15,-21 0-15,22-21 0,-1 0 0,0 0 16,21 0-16,-21 0 0,1 0 15,20 0-15</inkml:trace>
  <inkml:trace contextRef="#ctx0" brushRef="#br0" timeOffset="6460.19">12890 1016 0,'85'0'15,"-43"0"1,-20 0-16,20 0 0,0-21 16,1 0-16,-1 0 0,0-1 0,-21-20 15,22 21-15,-22 0 0,0 0 16,0-22-16,0 22 0,1-42 15,-22 41-15,0-20 0,0 21 0,0-21 16,0 20-16,0 1 0,0 0 16,-22 0-16,1 0 0,0 21 15,0 0-15,0 21 16,0 0-16,21 21 0,-22 1 0,-20 63 16,21-43-16,0 22 15,0-1-15,-22 1 0,22-21 16,0 20-16,0 1 0,0 0 0,-1-1 15,1 22-15,0-21 0,0-1 16,0 22-16,0-21 0,-1 0 0,1-22 16,21 22-16,0-22 0,-21 1 15,21-22-15,0 22 0,0-43 0,0 21 16,0-21-16,0 0 0,21 1 0,0-22 16,1 0-16,20-22 0,-21 1 15,21 0-15,1-21 0,-1 21 16,0-22-16,1 1 0,-1 0 0,0-22 15,1 22-15,-22-22 0,0 1 16,-21-1-16,0 1 0,0-1 0,0 1 16,-21-1-16,-21 1 0,-1-1 0,1 22 15,0-22-15,-1 22 0,-20 0 16,20 21-16,1-22 0,0 22 0,-1 0 16,22 0-16,-21 21 0,42-21 15,-21 21-15,21-22 0,0 1 16,21 21-16,0 0 15,21-21-15,1 21 0,-1-21 0,22 0 16,-22 21-16,21-21 0,1-1 16,-1 1-16,-20-21 0,20 21 0,-20 0 15,-1-1-15,0 1 0,-21 0 0,22 0 16,-22 0-16,0 0 16,-21 42 15,0 0-31,0 0 0,0 21 15,-21-20-15,0 20 0,21-21 16,0 0-16,-21 22 0,21-22 0,0 0 16,0 0-16,0 0 0,0 0 15,21-21-15,0 22 0,0-22 0,0 0 16,0 0-16,1 0 0,-1 0 16,21 0-16,-21-22 0,0 22 15,1-21-15,20 0 0,-21 0 16,0-21-16,0 20 0,1-20 15,-22 21-15,0-21 0,0-1 0,0 22 16,0-42-16,-22 41 0,1-20 16,0 42-16,0-21 0,0 21 15,0 0-15,-22 0 0,22 0 0,0 0 16,0 21-16,0-21 0,21 21 0,0 0 16,-22 1-16,22-1 0,0 0 15,0 0-15,0 0 0,0 0 0,0 1 16,22-1-16,-1-21 0,21 0 15,-21 0-15</inkml:trace>
  <inkml:trace contextRef="#ctx0" brushRef="#br0" timeOffset="6719.76">14330 550 0,'0'0'0,"0"-21"0,0 42 31,0 1-31,0-1 0,-21 0 16,21 21-16,0-21 0,-22 22 0,1-1 16,21 0-16,-21 22 15,21-22-15,0 1 0,0-1 0,0 0 16,0 1-16,0 20 0,0-42 16,0 0-16,0 1 0,0-1 15,21-21-15,0 0 16,1 0-16,-1 0 0,0-21 15,0-1-15,0 1 0,0 0 16,22-21-16</inkml:trace>
  <inkml:trace contextRef="#ctx0" brushRef="#br0" timeOffset="6940.22">14711 487 0,'0'0'0,"0"-42"0,0 20 0,0 44 31,0-1-31,0 21 15,-21-21-15,-1 22 0,22-22 0,-21 21 16,0 0-16,21 1 0,-21-1 16,21 0-16,0 1 0,-21 20 0,21-20 15,-21-1-15,21-21 0,0 21 0,0-20 16,0 20-16,0-21 0,0 0 0,0 0 16,21-21-1,0 0-15,0 0 16,0 0-16</inkml:trace>
  <inkml:trace contextRef="#ctx0" brushRef="#br0" timeOffset="7335.17">14986 804 0,'0'22'16,"0"-1"-16,0 0 0,-21 0 15,0 21-15,-1-20 0,22 20 0,0-21 16,-21 21-16,21-20 0,0 20 15,0-21-15,0 0 0,0 0 0,0 1 16,0-1-16,21 0 0,1 0 16,20-21-16,-21 0 15,0 0-15,0 0 0,22 0 0,-22 0 16,21 0-16,-21 0 0,1-21 0,-1 0 16,0 0-16,0-1 0,0 1 15,0 0-15,-21-21 0,0 21 16,22-22-16,-22 1 0,0 0 0,0-1 15,-22 1-15,1 0 0,0 20 0,0 1 16,-21 0-16,-1 0 0,1 21 0,0 0 16,-1 0-16,22 0 0,-21 21 15,21 0-15,-22 0 0,22 22 0,0-22 16,0 21-16,0 1 0,21-22 0,0 21 16,0 0-16,0-20 0,0 41 15,0-42-15,21 0 16,21 1-16,-21-1 0,22-21 15,-22 0-15,21 0 0,0 0 0</inkml:trace>
  <inkml:trace contextRef="#ctx0" brushRef="#br0" timeOffset="7904.15">15621 953 0,'21'-43'0,"-42"86"0,63-107 0,-21 43 0,-21-21 15,0 20-15,0 1 0,0 42 31,0 1-31,0-1 16,0 21-16,-21-21 16,21 22-16,-21-1 0,21-21 0,0 21 15,0 1-15,-21-22 0,21 0 0,0 21 16,0-20-16,0-1 16,0 0-16,21-21 15,0 0-15,0 0 16,1-21-16,-1 0 15,-21-1-15,21 1 0,0 0 0,0-21 16,-21-1-16,21 22 0,1-21 16,-22 0-16,21-1 0,-21 22 15,21-21-15,-21 21 0,0 42 16,0 21 0,0-21-16,0 0 0,0 22 15,0-22-15,0 21 0,0 1 16,0-22-16,21 0 0,0 0 0,-21 21 15,21-42-15,1 22 0,-1-1 16,0-21-16,0 0 0,0 0 16,0 0-16,1 0 0,-1 0 0,0 0 15,0-21-15,-21-1 0,21 22 0,0-42 16,-21 21-16,0 0 0,0-22 16,22 1-16,-22 0 0,0-1 0,0 1 15,0 0-15,0-1 0,0 22 16,0-21-16,-22 21 0,22 0 15,-21 21-15,0 0 0,0 0 16,0 0-16,21 21 16,-21 0-16,21 21 0,0-21 0,0 22 15,0-22-15,0 0 0,0 21 16,0-20-16,0-1 0,21 0 0,0 0 16</inkml:trace>
  <inkml:trace contextRef="#ctx0" brushRef="#br0" timeOffset="8144.2">16658 931 0,'0'0'0,"0"-21"0,0-42 31,0 84-15,0 0-16,0 21 0,-21-20 0,21 20 15,0-21-15,-21 0 0,21 22 16,-21-22-16,21 0 0,0 0 0,0 0 15,0 0-15,0 1 0,0-1 16,0-42 15,0-1-31,0 1 16</inkml:trace>
  <inkml:trace contextRef="#ctx0" brushRef="#br0" timeOffset="8307.1">16616 593 0,'0'0'0,"0"-21"0,0-1 0,-21 22 31,-1 22-31,22-1 16,0 0-16,0 0 16,0 0-16,22 0 15,-1-21-15,0 22 0,0-22 16</inkml:trace>
  <inkml:trace contextRef="#ctx0" brushRef="#br0" timeOffset="8723.31">17145 868 0,'-42'42'16,"20"-21"-16,1 1 15,21-1-15,-21 21 0,21-21 0,-21 0 16,21 1-16,0-1 0,0 0 15,-21 0-15,21 0 0,0 0 16,-21 1-16,21-1 16,-22-21-1,1-21 1,21-1 0,0 1-16,0 0 0,0 0 0,0-21 15,0 20-15,21-20 0,1 0 16,-1-1-16,0 1 0,21 0 0,-21 21 15,22-22-15,-1 1 16,0 21-16,1 0 0,-22 21 0,21 0 16,1 0-16,-22 0 0,0 0 0,0 0 15,0 21-15,-21 21 0,0-21 16,0 22-16,0-1 0,0-21 16,0 21-16,0 1 0,0-1 0,0-21 15,-21 22-15,21-22 0,-21 0 16,0 0-16,0 0 0,21 0 0,-22 1 15,1-22-15</inkml:trace>
  <inkml:trace contextRef="#ctx0" brushRef="#br0" timeOffset="9324.14">18140 847 0,'0'0'0,"0"-21"0,0-1 16,0 1-16,-21 0 0,-1 21 0,1 0 16,21-21-16,-42 21 0,21 0 15,0 0-15,-1 0 0,1 21 0,0 0 16,-21 0-16,21 1 0,-1-1 16,-20 21-16,21-21 0,0 22 0,21-22 15,0 21-15,0-21 0,0 0 16,0 22-16,0-22 0,0 0 0,0 0 15,21-21-15,0 21 16,0-21-16,0 0 0,22 0 0,-22 0 16,0 0-16,21 0 0,-20 0 0,20 0 15,-21-21-15,0 0 0,0 0 16,1 0-16,-1 0 0,0-1 0,0-20 16,0 21-16,-21 0 0,0-22 15,21 22-15,-21 0 0,22 0 0,-22 0 16,0 42-1,0 0-15,-22 0 16,1 22-16,21-1 0,-21 0 16,0 1-16,21-1 0,-21 0 0,0 22 15,21-22-15,0 22 16,-22-22-16,1 21 0,21 1 0,-21-1 16,0 22-16,21-21 0,0-1 15,-21 22-15,0-22 0,21 1 0,-22-1 16,1 1-16,21-1 0,-21-20 0,0 20 15,0-21-15,21 22 0,-21-22 16,-1-21-16,22 22 0,-21-22 0,0 0 16,21 0-16,-21-21 0,0 0 0,0 0 15,-1-21-15,1 0 16,0 0-16,0-22 0,0 22 0,0-21 0,-1-22 16,22 22-16,0 0 15,0-1-15,0-20 0,22 21 16,-1-22-16,0 1 0,21-1 0,1-21 15</inkml:trace>
  <inkml:trace contextRef="#ctx0" brushRef="#br0" timeOffset="9876.18">19346 593 0,'0'0'0,"-21"0"0,42 0 47,0 0-47,22 0 16,-22 0-16,21-21 0,1 21 15,-22 0-15,21-22 0,-21 22 0,0-21 16,1 0-16,-1 21 0,-21-21 16,0 0-16,0 0 0,-21 21 15,-1-22-15,-20 22 0,0 0 16,-1 0-16,1 0 16,0 22-16,-1-1 0,1 0 0,0 0 15,-1 0-15,22 0 0,0 1 16,0 20-16,21-21 0,0 0 0,0 0 15,0 1-15,42 20 0,-21-21 16,1 21-16,-1-20 0,21 20 0,-21-21 16,0 21-16,22-20 0,-22 20 15,0-21-15,-21 0 0,0 0 0,21 1 16,-21-1-16,0 0 0,-21-21 16,0 21-16,0-21 0,0 0 15,-1 0-15,1 0 0,-21 0 0,21 0 16,0 0-16,-1-21 15,1 21-15,21-21 0,-21 0 0,21-1 16,0 1-16,21 0 16,22 0-16,-22 0 0,21-22 0,0 22 15,1 0-15</inkml:trace>
  <inkml:trace contextRef="#ctx0" brushRef="#br0" timeOffset="10715.72">19875 699 0,'0'0'0,"0"-22"15,-21 22 17,0 0-32,0 0 0,0 22 15,0-1-15,-1 0 0,1 0 0,21 0 16,-21 22-16,0-22 0,21 21 16,0-21-16,0 0 0,0 22 0,0-22 15,0 0-15,0 0 0,21 0 16,0 1-16,22-22 0,-22 21 0,21-21 15,-21 0-15,22 0 0,-22 0 16,21 0-16,0 0 0,-20 0 0,20 0 16,0 0-16,-21-21 0,22-1 15,-22 1-15,21-21 0,-21 0 16,1 20-16,-1-20 0,0 0 0,0 21 16,-21-22-16,0 22 0,0 0 15,-21 21 1,0 0-16,0 0 0,-1 0 15,1 21-15,0 0 0,0 0 0,0 22 16,0-22-16,-1 21 0,22-21 16,0 22-16,0-22 0,0 42 15,0-41-15,0-1 0,22 0 16,20 0-16,-21 0 0,0-21 0,22 21 16,-1-21-16,0 0 0,1 0 15,-1 0-15,0 0 0,1 0 16,20-21-16,-21 21 0,1-21 15,-1-21-15,-21 21 0,22-1 0,-22-20 16,0 0-16,0 21 0,0-22 16,-21 22-16,0 0 0,-21 21 31,0 21-31,21 0 0,-21 0 16,0 1-16,21 20 0,0-21 15,-22 0-15,22 0 0,-21 1 16,21-1-16,0 0 0,0 0 0,0 0 15,21-21 17,-21-21-32,0 0 15,22 0-15,-22 0 0,21-22 16,-21 22-16,21-21 0,-21 21 16,21-22-16,0 1 0,0 21 0,-21 0 15,0-22-15,22 43 0,-22-21 16,0 42-1,0 0-15,0 1 16,0 20-16,0-21 0,0 21 0,0 1 16,0-22-16,0 21 0,0-21 15,0 22-15,0-22 0,21 0 16,0 0-16,21 0 0,-21 1 16,1-22-16,20 21 0,-21-21 0,21 0 15,1 0-15,-1 0 0,-21 0 16,22 0-16,-1 0 0,0-21 0,-21-1 15,22 1-15,-22 0 0,0 0 16</inkml:trace>
  <inkml:trace contextRef="#ctx0" brushRef="#br0" timeOffset="11096.9">21548 847 0,'0'0'0,"0"-21"0,-85-22 16,43 43 0,20 21-16,1 1 0,-21-1 0,21 0 15,0 0-15,-1 21 0,1 1 16,0-22-16,0 21 0,0-21 15,21 22-15,0-22 0,0 0 0,0 0 16,0 0-16,0 1 0,0-1 16,21 0-16,0-21 15,0 0-15,0 0 16,1 0-16,-22-21 0,21 0 0,0-1 16,0 1-16,0 0 0,-21-21 15,21 21-15,1-22 0,-1 22 0,-21-21 16,0 21-16,21-1 0,-21 1 15,0 42 1,0 1-16,-21-1 16,21 21-16,0-21 0,-21 22 0,21-22 15,0 21-15,0-21 0,0 0 16,0 1-16,0-1 0,0 0 0,0 0 16,0 0-16,21 0 0,0-21 0,0 22 15,0-22-15,0 0 16,1 0-16,-1 0 0,0 0 0,0 0 15,0-22-15,0 1 0,1 21 16,-22-21-16</inkml:trace>
  <inkml:trace contextRef="#ctx0" brushRef="#br0" timeOffset="11456.1">21780 910 0,'0'0'0,"0"-21"0,0 0 0,0 0 0,0 0 15,0-1-15,0 1 16,22 21-16,-1 0 15,0 0-15,0 0 16,0 21-16,0 1 0,1-1 0,-1 0 16,0 0-16,0 21 0,0-20 15,-21-1-15,21 21 0,-21-21 0,22 22 16,-22-22-16,0 0 16,0 21-16,0-21 0,0 1 0,0-1 15,0 0-15,-22-21 16,1 0-1,0 0-15,0-21 16,21 0-16,0-1 16,0 1-16,0 0 0,0 0 0,0 0 15,0-22-15,0 22 0,0 0 16,21-21-16,0 21 0,0-22 0,1 22 16,20 0-16,-21 0 0,0 0 15,0-1-15,22 1 0,-22 21 16,0 0-16,21-21 0,-20 21 15,-1 0-15,0 0 0</inkml:trace>
  <inkml:trace contextRef="#ctx0" brushRef="#br0" timeOffset="11636.26">22458 804 0,'0'22'0,"-64"83"16,43-83-1,21-1-15,-21 0 0,0 0 0,21 0 16,-21 0-16,21 1 0,0-1 15,0 0-15,-22-21 0,22 21 16,22-42 15,-1 21-31,-21-21 16</inkml:trace>
  <inkml:trace contextRef="#ctx0" brushRef="#br0" timeOffset="11797.37">22437 699 0,'0'0'0,"0"-22"0,0 1 0,-22 0 16,1 21 0,0 0-1,21 21 1,0 0-16,21-21 16,0 0-16,1 22 0,-1-22 0,0 21 15</inkml:trace>
  <inkml:trace contextRef="#ctx0" brushRef="#br0" timeOffset="12171.92">22860 804 0,'0'0'0,"-21"22"31,0-1-31,-1 0 16,1-21-16,0 21 0,0 21 0,0-20 15,0-1-15,-1 0 0,1 0 16,21 21-16,0-20 0,0-1 15,0 21-15,0-21 0,0 0 0,21 1 16,-21-1-16,43 21 16,-22-42-16,0 0 0,0 21 0,0-21 15,1 0-15,-1 0 0,0 0 16,0 0-16,0 0 0,0-21 0,1 0 16,-1 0-16,-21 0 0,42-43 15,-21 22-15,0 21 0,-21-22 16,0 1-16,0 21 0,0-22 15,0 22-15,0 0 0,0 0 16,-42 21-16,21 0 16,-21 0-16,-1 0 0,22 0 15,0 0-15,0 21 0,0 0 16,-1-21-16,22 21 0,0 1 16,22-22-16,-1 21 15,0-21-15</inkml:trace>
  <inkml:trace contextRef="#ctx0" brushRef="#br0" timeOffset="12483.19">23474 1037 0,'0'0'0,"0"-21"0,0 0 16,0 0-16,-21 21 16,-22 0-16,22 0 0,0 0 15,-21 0-15,20 0 0,1 0 0,0 21 16,0-21-16,0 21 15,21 0-15,0 0 0,0 1 0,0-1 16,0 0-16,0 0 16,21 0-16,0 0 0,0 1 0,0-1 15,1-21-15,-22 21 0,21 0 16,0 0-16,-21 0 0,0 1 16,0-1-1,-21-21-15,0 0 16,-1 0-16,1 0 0,0 0 15,0 0-15,0 0 0,0 0 16,-1 0-16,1 0 0,0 0 16,0 0-16</inkml:trace>
  <inkml:trace contextRef="#ctx0" brushRef="#br0" timeOffset="17321.74">1968 2011 0,'0'0'0,"-21"0"15,0 0-15,0 0 0,-21 0 16,20-21-16,1 21 0,0 0 15,0 0-15,0 0 0,0 0 16,42 0 31,0 0-31,0 0-16,0 0 0,0 0 0,1 0 15,20 0-15,-21 0 0,21 0 16,1 0-16,-22 0 0,21 0 0,1 0 15,20 0-15,-21 0 0,22 0 16,-22 0-16,22 0 0,-1 21 0,-20-21 16,20 21-16,1-21 0,-1 0 15,-21 0-15,22 21 0,-1-21 0,1 0 16,-1 0-16,1 0 0,-1 0 16,22 0-16,0 0 0,21 0 15,-22 0-15,22 0 0,-21 0 0,21 0 16,-22 0-16,22 0 0,-21 0 15,21 0-15,-1 0 0,22 0 0,-21 0 16,21 0-16,-21 0 0,0 0 16,21 0-16,-21 0 0,127 0 15,-106-21-15,0 21 0,0 0 0,0 0 16,-22 0-16,22-21 0,-21 21 16,42 0-16,-21 0 0,0-21 0,22 21 15,-22 0-15,0 0 0,21-21 16,0 21-16,-21-22 0,42 22 15,-21 0-15,1 0 0,-22-21 0,42 21 16,-21 0-16,0-21 0,22 21 16,-22 0-16,0-21 0,21 21 0,-21 0 15,191-21-15,-170 21 16,1-21-16,-22 21 0,21 0 0,1-22 16,-1 22-16,0 0 0,1 0 0,-1-21 15,-21 21-15,21 0 16,1-21-16,-1 0 0,0 21 0,1 0 0,-1-21 15,0 21-15,1 0 0,-1-21 16,0 21-16,1 0 0,-1-22 16,0 22-16,1 0 0,-1 0 0,0-21 15,1 0-15,-1 21 0,149-21 16,-128 21-16,-21 0 0,170-21 16,-170 21-16,1 0 0,-1-21 15,-21 21-15,22-22 0,-1 22 16,-21 0-16,21 0 0,-20-21 0,20 21 15,-21 0-15,21 0 0,-20 0 16,-1 0-16,0 0 0,0 0 0,0 0 16,0 0-16,22 0 0,-22 0 15,127 0-15,-127 0 0,-21 0 16,21 0-16,1 0 0,-1 0 16,-21 0-16,21 0 0,-21 21 15,0-21-15,0 0 0,0 22 16,0-22-16,0 21 0,0-21 15,-21 0-15,0 21 0,-1-21 0,-20 0 16,0 21-16,-1-21 0,-20 0 0,-1 21 16,1-21-16,-43 0 0,21 0 0,-20 0 15,-1 0-15,0 0 16,-21 21 0,0 1-1,-21-22-15,-22 21 16,22 0-16,-21-21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08:37.0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825 783 0,'22'0'15,"-22"-21"1,0 0-16,0 0 16,0 0-1,-22 21 1,22-22-16,-21 22 31,0 0-31,21 22 16,0-1-1,0 0-15,0 21 0,0 1 16,0-1-16,0 0 0,0 22 16,0-22-16,0 0 0,0 22 0,0-22 15,0 1-15,0-1 0,0 0 16,0 1-16,0-22 0,0 21 15,0 0-15,0-20 0,0 20 16,0-21-16,0 0 16,-21-21 15,0-21-15,21 0-16,0 0 0,0-22 15,0 22-15,0 0 0,-43 21 16,65-63-16</inkml:trace>
  <inkml:trace contextRef="#ctx0" brushRef="#br0" timeOffset="208.65">593 804 0,'0'0'0,"-22"-21"0,22 0 0,-21 0 16,0 21-16,21-21 0,64 0 15,-64-1-15,-43 1 0,43 0 16,0 0-16,21 0 16,1 21-16,-1-21 15,21-1-15,-21 1 0,22 21 0,-1 0 16,-21-21-16,0 21 0,22 0 0</inkml:trace>
  <inkml:trace contextRef="#ctx0" brushRef="#br0" timeOffset="376.56">1185 720 0,'0'0'16,"0"21"-16,0 0 0,0 21 0,-21-20 0,-21 20 15,21 0-15,-22 1 0,22-1 16,-21-21-16,-1 21 0,22-20 16,-42 41-16,20-42 0,22-21 15,0 21-15,0 1 16,21-44 15,21 1-15,-21 0-16</inkml:trace>
  <inkml:trace contextRef="#ctx0" brushRef="#br0" timeOffset="1972.01">1460 1291 0,'0'-21'0,"0"0"0,0 0 16,0 0-1,0-1-15,0 1 0,0 0 16,-21 0-16,21 0 16,-21 0-16,0-1 0,0 1 15,21 0-15,-21 21 0,-1 0 16,1-21-16,0 21 16,0 0-16,0 0 0,0 0 15,-1 21-15,1-21 0,0 21 16,21 0-16,-21 1 0,0-1 15,0 0-15,-1 21 0,22-21 0,0 22 16,0-22-16,-21 21 0,21-21 16,-21 1-16,21 20 0,0-21 15,0 0-15,0 0 0,0 1 0,0-1 16,0 0-16,21 0 16,0-21-16,1 0 15,-1 0-15,0 0 0,0 0 0,0 0 16,0 0-16,22 0 15,-22-21-15,0 0 0,21 0 16,-20-1-16,-1 1 16,0-21-16,-21 21 0,0 0 0,21-22 0,-21 1 15,21 21-15,-21-22 0,0 22 16,0 0-16,0-21 0,0 21 16,0-1-16,0 1 0,0 42 46,0 1-46,0-1 16,0 0-16,0 0 0,0 21 16,0-20-16,0-1 0,0 21 0,0-21 15,0 0-15,0 1 0,0-1 16,0 0-16,0 0 0,21 0 16,-21 0-16,22-21 0,-1 22 15,0-22-15,0 0 16,0 0-16,0 0 0,1 0 15,-1 0-15,0 0 16,0 0-16,0-22 0,0 22 16,1-21-16,-1 0 0,0 0 15,0 0-15,-21 0 0,0-1 0,0 1 16,21 0-16,-21-21 0,0 21 16,0-1-16,0 1 0,0 0 15,-21 21 1,0 0-1,21 21-15,-21 0 0,0 1 16,21-1 0,0 0-16,0 0 0,21 0 15,0-21-15,0 21 16,0 1-16,0-22 16,-21 21-16,22-21 0,-1 21 15,0-21 1,-21 21-16,0 0 0,21-21 15,0 0-15,-21 21 16,21-21-16,1 0 16,-1 0-1,0 0-15,0-21 0,-21 0 16,21 21-16,-21-21 0,21 0 16,1 0-16,-22-1 0,0-20 0,21 21 15,0-21-15,-21-1 0,0-41 16,21 41-16,-21 1 15,0 0-15,0-1 0,0 1 16,0 0-16,0 20 0,0 1 16,0 0-16,0 0 0,0 42 31,0 0-15,0 22-16,0-22 0,0 21 15,0 0-15,-21 1 0,21-1 16,0 0-16,0 1 0,0-1 0,0-21 15,0 22-15,0-1 0,0-21 16,0 0-16,0 22 0,0-22 16,0 0-16,0 0 15,0 0-15,21-21 0,0 0 0,0 21 16,1-21-16,-1 0 16,0 0-16,0 0 0,0 0 15,0-21-15,22 21 0,-22-21 16,0 0-16,0 0 0,0 0 15,1-1-15,-1-20 0,0 21 0,0 0 16,-21 0-16,21-1 0,-21 1 16,21 0-16,-21 42 31,0 0-31,0 1 16,0-1-16,0 0 0,0 0 15,0 0-15,0 0 0,0 1 16,0-1-16,0 0 15,22 0-15,-1-21 32,0 0-17,0 0-15,-21-21 16,21 0-16,-21 0 0,0-1 0,0 1 16,0 0-16,0-21 0</inkml:trace>
  <inkml:trace contextRef="#ctx0" brushRef="#br0" timeOffset="2171.76">2752 826 0,'0'0'15,"0"-22"-15,-22 22 47,1 0 16,0 0-63</inkml:trace>
  <inkml:trace contextRef="#ctx0" brushRef="#br0" timeOffset="2395.82">1947 1016 0,'21'0'15,"1"0"-15,-1 0 16,0 0-16,0 0 0,21 0 16,-20-21-16,-1 0 15,21 21-15,-21-21 0,22 21 0,-22 0 16,0-22-16,0 22 0,0-21 15,-21 0-15</inkml:trace>
  <inkml:trace contextRef="#ctx0" brushRef="#br0" timeOffset="3003.79">952 529 0,'64'0'31,"-43"0"-31,0 0 16,0 0-16,-21 21 0,22-21 15,-22 22-15,21-1 0,-21 0 16,0 0-16,0 0 0,0 0 16,0 1-16,0-1 0,-21 0 15,-1 0-15,22 0 0,-21 0 16,0 1-16,0-1 0,0 0 15</inkml:trace>
  <inkml:trace contextRef="#ctx0" brushRef="#br0" timeOffset="3956.03">3344 1312 0,'0'-21'16,"21"21"-16,-21-21 15,0 0-15,0 0 16,0 0-16,0-1 16,0 1-16,0 0 0,-21 0 15,0 0-15,0 0 0,0-1 16,0 1-16,-22 0 0,22 21 15,0 0-15,0 0 0,0 0 16,-1 0-16,1 0 0,0 0 16,0 21-16,0-21 0,0 21 0,-1 1 15,1-1-15,0 21 0,21-21 16,0 0-16,-21 22 0,21-22 0,-21 21 16,21-21-16,0 1 0,0-1 15,0 0-15,0 0 0,0 0 0,21 0 16,0-21-16,-21 22 0,21-22 15,0 0-15,1 0 0,-1 0 0,0 0 16,0 0-16,0 0 16,0 0-16,1-22 0,-1 1 0,0 21 15,0-21-15,0 0 0,0 0 16,1 0-16,-1-22 0,0 22 0,0-21 16,-21 21-16,0-22 0,21 1 15,-21 21-15,21-22 0,-21 22 0,0 0 16,0 0-16,0 0 15,0 42 1,0 0-16,0 0 16,-21 0-16,21 22 0,-21-22 15,21 21-15,-21-21 0,21 22 0,0-22 16,0 0-16,0 0 16,0 0-16,0 1 0,0-1 0,0 0 15,0 0-15,21-21 0,0 0 16,0 0-16,1 0 0,-1 0 15,21 0-15,-21 0 0,0 0 16,22-21-16,-22 21 0,21-21 16,-21 0-16,22-1 0,-22-20 0,21 21 15,-21-21-15,22-1 0,-22 1 16,0 0-16,0-22 0,0 22 0</inkml:trace>
  <inkml:trace contextRef="#ctx0" brushRef="#br0" timeOffset="4200.03">3895 677 0,'0'-21'16,"0"42"-16,0-63 0,0 21 0,0 0 0,0 42 31,-22 0-15,22 0-16,-21 0 0,21 22 15,-21-22-15,0 42 0,21-20 0,0-1 16,-21 22-16,21-22 0,-21 0 16,21 22-16,0 20 0,0-62 15,0 20-15,0-21 0,0 21 16,0-20-16,0-1 0,0 0 0,21 0 15,0-21-15,0 0 16,0 0-16,0 0 0,1 0 16,-1 0-16,21 0 0,-21-21 15,0 0-15,22 0 0,20-22 16,-42 1-16</inkml:trace>
  <inkml:trace contextRef="#ctx0" brushRef="#br0" timeOffset="5077">5524 741 0,'0'0'0,"-21"0"0,21-21 16,0 0-16,0-1 16,0 1-16,0 0 0,0 0 0,0 0 15,0 0-15,0-1 16,-21 44 15,21 20-31,-21-21 16,21 21-16,-21 1 0,0-1 15,21 0-15,-22 22 0,22-1 16,-21-20-16,0 20 0,0-20 16,21 20-16,-21-21 0,0 1 0,-1-1 15,1 0-15,0-20 0,21-1 16,-21 0-16,0 0 0,21 0 0,-21 0 16,-1-21-16,1 0 0,0 0 15,0 0 1,0 0-16,21-21 0,0 0 15,0 0-15,0 0 0,0-22 16,0 22-16,0-21 0,0 0 0,0 20 16,0-20-16,0 0 15,0-1-15,0 22 0,0-21 0,21 21 16,-21 0-16,0-1 0,21 22 16,0 0-16,0 0 15,1 22-15,-22-1 16,0 0-16,0 0 0,21 21 0,0-20 15,-21 20-15,21 0 0,-21-21 16,0 22-16,21-22 0,-21 0 0,21 21 16,-21-20-16,22-1 0,-1 0 15,0 0-15,-21 0 0,21-21 16,0 0-16,0 0 16,1 0-16,-1 0 15,0 0-15,0 0 0,21-21 0,-20 21 16,-1-21-16,0 0 0,0 0 15,0-22-15,0 22 0,1 0 16,-22-21-16,21 20 0,-21 1 0,21 0 16,-21 0-16,0 42 31,0 0-31,0 0 0,0 1 16,0-1-16,0 0 0,-21 0 15,21 0-15,-21 0 0,21 1 16,0-1-16,0 0 15,0-42 32,0 0-47,0-1 16,0 1-16,0 0 0</inkml:trace>
  <inkml:trace contextRef="#ctx0" brushRef="#br0" timeOffset="5256.55">5757 826 0,'0'0'0,"-21"0"16,0 0-1,0 0 1,21 21-16,0 0 16,0 0-1,21-21 1,-21 21-16,21-21 15</inkml:trace>
  <inkml:trace contextRef="#ctx0" brushRef="#br0" timeOffset="5771.83">6032 931 0,'0'22'15,"0"-1"1,0 0-16,0 0 0,0 0 15,0 0-15,0 1 16,-21 20-16,21-21 0,0 0 0,0 0 16,-21 1-16,21-1 0,0 0 15,0 0-15,0 0 0,0 0 0,-21 1 16,21-1-16,-21-21 0,21 21 0,0 0 16,-21-21 15,21-21-16,0 0 1,0 0-16,0-1 0,0 1 16,0 0-16,0-21 0,21 21 0,0-22 15,-21 1-15,21 21 0,0-22 16,22 1-16,-22 21 0,0-21 0,0 20 16,21 1-16,-20 0 0,-1 0 15,0 21-15,0 0 0,0 21 16,-21 0-16,21 0 0,-21 1 15,0-1-15,0 21 0,0 0 0,0-20 16,0 20-16,0-21 0,0 21 16,0-20-16,0-1 0,-21 0 15,21 0-15,-21 0 0,21 0 0,-21 1 16,21-1 0,21-42 15,0-1-16,0 1-15,1-21 0,-1 21 16</inkml:trace>
  <inkml:trace contextRef="#ctx0" brushRef="#br0" timeOffset="6387.47">6752 656 0,'0'0'0,"0"-21"0,0 0 31,-21 42-16,21 0-15,-21 0 0,0 1 0,-1-1 16,22 21-16,-21 0 0,0 1 16,21-1-16,-21 0 0,0 22 0,0-22 15,21 1-15,-22-22 0,22 21 16,-21 0-16,21-20 0,0 20 0,-21-21 16,21 0-16,-21 0 15,21 1-15,0-44 47,0 1-47,21 0 0,0 0 16,-21 0-16,21-22 0,1 22 15,-1-21-15,0 21 0,0-22 16,0 22-16,22-21 0,-22 21 0,21 0 16,-21-1-16,22 22 0,-22-21 15,0 21-15,0 0 0,0 0 0,0 0 16,-21 21-1,-21 1 1,0-22-16,-21 0 16,21 21-16,-1-21 0,1 0 15,0 0-15,0 0 0,0 0 16,0 0-16,-1 0 0,1 0 16,0 21-1,21 0-15,0 0 0,0 0 16,0 1-16,0-1 0,0 0 15,0 0-15,0 0 0,21 0 0,0 1 16,1-1-16,-1 0 0,0 0 16,0 0-16,0 0 15,0-21-15,1 0 0,-1 22 16,0-22-16,0 0 16,0 0-16,0 0 0,1 0 15,-1 0 1,0-22-16,0 1 0,0 0 15,0 0-15,1 0 0</inkml:trace>
  <inkml:trace contextRef="#ctx0" brushRef="#br0" timeOffset="6680.3">7408 614 0,'0'0'0,"0"-21"0,0 0 31,21 21-31,1 0 16,20 0-16,0 0 0,1 0 0,-1 0 16,0 0-16,22-22 0,-22 22 15,22 0-15,-22 0 0,21 0 0,-20 0 16,-1 0-16,0 0 0,-20 0 15,-1 0-15,0 0 0,-42 0 32,0 0-32,-22 0 15,22 0-15</inkml:trace>
  <inkml:trace contextRef="#ctx0" brushRef="#br0" timeOffset="6952.15">7662 656 0,'0'0'16,"-21"0"-16,21 21 0,0 1 0,0 20 0,0-21 15,-21 0-15,21 22 0,-21-1 16,21-21-16,0 21 0,0 1 0,0-1 16,-21-21-16,21 22 0,0-1 0,0-21 15,0 21-15,0-20 16,0-1-16,0 0 0,0 0 0,0 0 15,0 0-15,0 1 0,21-22 47,0 0-47,0 0 0,0-22 0,0 22 16,22-21-16</inkml:trace>
  <inkml:trace contextRef="#ctx0" brushRef="#br0" timeOffset="7340.16">7959 1101 0,'21'0'47,"0"0"-31,0 0-16,-21-21 0,21 21 0,0-22 15,1 22-15,-1-21 0,0 0 16,0 21-16,-21-21 0,21 0 15,-21 0-15,0-1 16,0 1-16,0 0 16,-21 21-16,0 0 15,0 0-15,0 0 0,-1 0 16,-20 21-16,21 0 0,0 1 16,21-1-16,-21 0 0,-1 0 0,1 0 15,0 22-15,0-22 0,21 0 0,0 0 16,0 21-16,0-20 0,0-1 15,0 0-15,0 0 0,21 0 16,0-21-16,0 21 0,1-21 16,20 0-16,-21 0 0,0 0 0,22 0 15,-22 0-15,21 0 0,-21 0 16,22 0-16,-22-21 0,21 21 0,-21-21 16,0 0-16</inkml:trace>
  <inkml:trace contextRef="#ctx0" brushRef="#br0" timeOffset="7595.62">8424 931 0,'0'0'0,"0"-21"16,0 0-1,0 42 1,0 0-16,0 1 0,0-1 0,0 0 16,21 0-16,1 0 0,-22 0 0,21 1 15,0-1-15,21 0 0,-21 21 16,-21-21-16,22 1 0,-22-1 0,21-21 15,0 21-15,-21 0 0,21 0 16,0-21-16,0 0 47,-21-21-31,22 0-16,-22 0 0</inkml:trace>
  <inkml:trace contextRef="#ctx0" brushRef="#br0" timeOffset="7840.48">8890 868 0,'0'0'16,"0"-21"-16,-21 21 15,0 0-15,-1 0 16,1 21-16,0 0 0,-21 0 16,21 0-16,-1 1 0,1 20 0,-21-21 15,21 21-15,0-20 0,-1 20 0,1-21 16,0 0-16,0 22 0,0-22 15,0 0-15,21 0 0,0 0 0,-22 0 16,22 1-16,-21-1 16,21 0-16,21-21 31,1 0-31,-1-21 0,0 0 0,0 21 16,21-22-16</inkml:trace>
  <inkml:trace contextRef="#ctx0" brushRef="#br0" timeOffset="8168.32">9271 572 0,'0'0'16,"0"-22"-16,0 1 0,-21 21 31,0 21-15,21 1-16,-22-1 15,22 21-15,-21-21 16,21 22-16,-21-1 0,21 21 0,0-20 16,0-1-16,0 22 0,0-22 15,0 0-15,0 1 0,0-1 0,0 0 16,0-21-16,0 1 0,0 20 0,0-21 16,0 0-16,0 0 0,0 1 15,21-22 1,0 0-16,1 0 15,-1 0-15,0 0 0,0 0 16,0 0-16,-21-22 0,21 1 16,1 0-16</inkml:trace>
  <inkml:trace contextRef="#ctx0" brushRef="#br0" timeOffset="8395.79">9059 868 0,'0'0'0,"21"0"16,1 0-16,-1 0 15,21 0-15,0-21 0,1 21 0,20 0 16,-20 0-16,20 0 0,-21 0 16,64 0-16,-42 0 15,-22 0-15,0 0 0,1 0 16,-22 0-16,21 0 0,-42-21 0,21 21 15</inkml:trace>
  <inkml:trace contextRef="#ctx0" brushRef="#br0" timeOffset="9392.12">1079 1884 0,'0'0'0,"-21"-21"15,-85 0 1,85 21-16,0 0 16,0 0-16,0 0 0,0 0 15,-1 0-15,1 0 0,21 21 32,0 0-32,0 0 15,21-21 1,1 21-16,-1-21 15,21 0-15,-21 0 0,22 0 0,-1 0 16,21 21-16,1-21 16,-1 0-16,22 0 0,0 0 0,-1 0 15,22 0-15,0 0 0,-21 0 16,21 0-16,21 0 0,0 0 0,0 0 16,0 0-16,21 0 0,0 0 15,-21 0-15,21 0 0,0 0 0,0 0 16,1 0-16,-1 0 0,0 0 15,21 0-15,-21 0 0,22 0 0,-22 0 16,21-21-16,1 0 0,-1 21 0,0-21 16,1 21-16,20-21 15,-21 21-15,1-21 0,-1 21 0,22-22 16,-22 22-16,0 0 0,1 0 16,-1-21-16,0 21 0,-21 0 0,-21 0 15,22 0-15,-22 0 0,0 0 0,0 0 16,-22 0-16,1 0 0,-21 0 15,21-21-15,-43 21 0,1 0 0,-1 0 16,-20 0-16,-1 0 0,-21 0 16,0 0-16,0 0 0,1 0 0,-1 0 62,-21-21-31,-21 0-31,-1 21 0</inkml:trace>
  <inkml:trace contextRef="#ctx0" brushRef="#br0" timeOffset="22136.14">1333 3069 0,'22'0'0,"-22"21"125,-22-21-109,1 0-16</inkml:trace>
  <inkml:trace contextRef="#ctx0" brushRef="#br0" timeOffset="22464.18">1291 3069 0,'0'-21'31,"0"0"-16,-21 21-15,21 21 47,0 0-47,0 0 0,0 1 16,0 20-16,0 0 0,0 1 0,21-1 16,-21 0-16,21 1 0,-21 20 15,0-21-15,0 1 0,0-1 16,0 0-16,0 1 0,0-1 15,0 0-15,-21-20 0,21 20 16,-21-21-16,21 0 0,-21 0 0,21 1 16,0-1-1,0-42 1,-21-1-16,21 1 16</inkml:trace>
  <inkml:trace contextRef="#ctx0" brushRef="#br0" timeOffset="22836.05">1101 3260 0,'0'0'0,"-22"-21"0,-20-1 0,21 44 16,0-44-16,21 1 0,0 0 16,0 0-16,0 0 0,0 0 0,0-1 15,0 1-15,0 0 0,0 0 16,0 0-16,0 0 0,21 21 15,0-22-15,0 22 0,0 0 16,22 0-16,-22 0 0,42 0 16,-20 0-16,-1 0 0,0 22 0,22-1 15,-22 0-15,-21 0 16,22 21-16,-22-20 0,-21 20 0,0 0 16,0-21-16,0 22 0,-21-1 15,-22 0-15,22-20 0,-21 20 0,21-21 16,-22 0-16,1 0 0,21 1 15,0-22-15,0 21 0,-1-21 16,1 0-16,21-21 31,21-1-15,1 1 0</inkml:trace>
  <inkml:trace contextRef="#ctx0" brushRef="#br0" timeOffset="23392.17">1820 3514 0,'0'0'0,"43"0"32,-22 0-32,-21-21 0,21-1 0,-21 1 15,0 0 1,0 0-16,0 0 0,0 0 0,-21-1 15,0 1-15,-1 0 16,1 0-16,0 21 0,0 0 16,0 0-16,0 0 0,-1 0 15,1 21-15,0 0 0,0 0 16,0 1-16,0-1 0,-1 21 0,22-21 16,-21 22-16,0-1 0,21 0 15,-21-21-15,21 22 0,0-1 0,0-21 16,0 0-16,0 1 0,0-1 15,0 0-15,0 0 0,21-21 16,0 0-16,0 0 0,1 0 16,-1 0-16,21-21 0,-21 21 15,0-21-15,1 0 16,-1-1-16,0 1 0,-21 0 0,21 0 16,-21-21-16,21 20 0,-21-20 15,21 21-15,-21 0 0,0 0 16,0-1-16,0 44 31,0-1-31,0 0 0,0 0 16,0 0-16,0 0 0,0 1 15,0-1-15,0 0 0,0 0 0,0 0 16,22 0-16,-22 1 0,21-22 16,-21 21-16,21-21 0,0 0 15,0 0-15,0 0 16,1 0-16,-1 0 0,0-21 15,0-1-15</inkml:trace>
  <inkml:trace contextRef="#ctx0" brushRef="#br0" timeOffset="23780.15">2095 3577 0,'0'0'0,"0"-21"0,0 0 15,0 0 1,0 0-16,0-1 15,0 1-15,22 0 16,-1 21 0,0 0-16,21 0 15,-21 0-15,1 0 0,-1 0 0,21 21 16,-21-21-16,22 21 0,-22 1 16,0 20-16,0-21 0,-21 0 0,0 0 15,0 1-15,0-1 0,0 21 16,0-21-16,0 0 0,-21-21 0,21 22 15,-21-1-15,0 0 0,-1-21 16,1 0-16,21 21 0,0-42 31,0 0-15,0 0-16,0-1 16,0 1-16,0 0 0,0 0 0,21 0 15,1 21-15,-1-21 0,-21-1 16,21 1-16,0 0 0,21 0 0,-20 0 15,-1 0-15,21-22 0,-21 22 16,22 0-16,-22 0 0</inkml:trace>
  <inkml:trace contextRef="#ctx0" brushRef="#br0" timeOffset="24032.03">2984 3112 0,'0'0'0,"0"21"31,0 0-16,0 0-15,0 21 0,0-20 16,0 20-16,-21 0 0,21-21 0,0 22 16,0-1-16,0 0 0,0-20 0,0 20 15,0-21-15,0 21 0,0-20 16,0-1-16,0 0 0,0 0 0,0 0 16,0 0-16,0 1 0,21-22 46,1-22-46,-22 1 16,0 0-16,21 0 0</inkml:trace>
  <inkml:trace contextRef="#ctx0" brushRef="#br0" timeOffset="24212">2836 3471 0,'0'0'0,"-21"0"16,42 0 15,0 0-31,1 0 16,20-21-16,-21 21 0,0 0 0,22 0 15,-22-21-15,21 21 0,-21-21 16,0 0-16,22 21 0,-22-21 16,21 21-16</inkml:trace>
  <inkml:trace contextRef="#ctx0" brushRef="#br0" timeOffset="25273.01">4445 3323 0,'0'-84'16,"0"62"-1,-21 1-15,0 21 16,-1 0 0,1 0-16,0 0 15,21 21-15,-21 1 0,21 20 16,-21-21-16,21 21 0,-21-20 16,21 20-16,0 0 0,0-21 0,0 22 15,0-22-15,0 21 0,0-21 16,0 1-16,0 20 0,0-21 15,21-21-15,0 21 0,0 0 16,0-21-16,0 0 0,1 0 0,20 0 16,-21 0-16,21 0 0,-20 0 0,20 0 15,-21 0-15,21-21 0,-20 0 16,20 0-16,-21 0 0,0 0 0,0-1 16,-21 1-16,0-21 0,0 21 15,0-22-15,0 1 0,-21 0 0,0 21 16,0-22-16,-21 1 0,-1 21 15,1 0-15,0-1 0,-1 1 0,1 21 16,-22 0-16,22 0 16,21 0-16,0 0 0,0 21 15,21 1-15,0-1 0,0 0 16,0 0-16,21 0 16,21-21-16,0 0 0,1 0 0,-1 0 15,0 0-15,22 0 0,-1 0 16,1 0-16,-22-21 0,22 0 0,-1 21 15,-20-21-15,-1 0 0,0-1 16,1 1-16,-1 0 0,-21 0 0,21 0 16,-42 0-16,0-1 15,0 1-15,0 0 16,-21 21 0,0 0-1,21 21 1,-21 0-16,21 1 0,0-1 15,0 0-15,0 21 0,0 1 0,0-1 16,0 0-16,0 22 0,0-22 0,0 22 16,0-22-16,0 21 0,0-20 15,0 20-15,0 1 0,0 20 16,21-20-16,-21 21 0,21 20 0,-21-20 16,0 0-16,0 21 0,21-22 0,-21 22 15,0-21-15,22 21 0,-22-1 0,0-20 16,0 0-16,0-1 0,0 1 15,0-21-15,0-1 0,0 1 0,0-1 16,-22-21-16,1 1 0,0-1 16,0-21-16,21 0 0,-21 1 0,0-22 15,-1 0-15,1-22 16,21 1-16,-21-21 0,0 0 16,21-1-16,0-20 0,0-1 0,-21-20 15,21-22-15,0 0 0,0 0 16,0 0-16,0 0 0,0-21 0,0 22 15,0-22-15,21 21 0,0 21 16,0 0-16,-21 1 0,21 20 16,1 22-16,-1-22 0,21 1 0,-21 21 15,22 20-15,-22 1 16,0 0-16,0 0 0,21 0 0,-20 0 16,-1-1-16,0 22 0,0-21 15,0 21-15,0 0 0,1 0 0,-1-21 16,0 21-16,0-21 15,0 21-15,0 0 16</inkml:trace>
  <inkml:trace contextRef="#ctx0" brushRef="#br0" timeOffset="26239.63">6456 3260 0,'0'0'0,"0"-21"16,21 21-16,-21-22 0,0 1 16,0 0-16,21 0 0,-21 42 47,0 0-32,0 22-15,0-22 0,0 21 0,0 0 16,0 1-16,0-1 0,0-21 15,0 22-15,0-22 0,0 21 0,0-21 16,0 0-16,0 1 0,0-1 16,0 0-16,-21 0 0,0-42 47,21 0-32,0 0-15,0-1 0,0-20 16</inkml:trace>
  <inkml:trace contextRef="#ctx0" brushRef="#br0" timeOffset="26632.16">6477 2836 0,'0'0'0,"0"-21"0,-64 0 16,64 42-1,0 0-15,-21 1 0,0-1 16,21 0-16,-21 21 0,21-21 0,0 1 15,0-1-15,0 0 0,0 0 16,0 0-16,0 0 0,21-21 16,-21 22-16,21-22 15,0 0-15,1 0 0,-1 0 0,0 0 16,0 0-16,0 0 0,0-22 0,1 22 16,-1-21-16,0 0 0,-21 0 15,21 0-15,-21 0 0,0-22 16,0 22-16,0 0 0,-21 0 15,0 0-15,0-1 0,-22 1 16,22 0-16,0 21 0,0 0 16,-22 0-16,22 0 0,0 0 0,0 0 15,21 21-15,-21-21 0,21 21 0,-21 1 16,21-1-16,0 0 0,0 0 16,0 0-16,0 0 0,0 1 0,21-1 15,0 0-15,0-21 0,0 21 16,0-21-16,1 0 0,20 0 0,-21 0 15</inkml:trace>
  <inkml:trace contextRef="#ctx0" brushRef="#br0" timeOffset="26931.14">7006 2815 0,'21'0'0,"-42"0"0,42-21 0,-21 42 46,0 0-46,0 1 16,0-1-16,0 0 0,0 21 0,-21 1 16,21-22-16,0 0 0,-21 21 0,21 43 15,0-43-15,0 1 0,0-1 16,0 0-16,0 1 0,0 20 0,0-42 16,0 0-16,0 22 0,0-22 15,0 0-15,0 0 0,0 0 16,21-21-1,0 0 1,0-21-16,-21 0 16,22 0-16,-22-21 0,21 20 0,-21 1 15,0 0-15</inkml:trace>
  <inkml:trace contextRef="#ctx0" brushRef="#br0" timeOffset="27116.03">6858 3133 0,'-21'0'15,"-22"0"1,65 0 0,-1 0-1,0 0-15,0 0 0,0 0 0,0 0 16,1 0-16,-1 0 0,0 0 0,21 0 16,1-21-16,-22 21 0,21-22 15,-21 22-15,22-21 0,-22 21 0,21-21 16</inkml:trace>
  <inkml:trace contextRef="#ctx0" brushRef="#br0" timeOffset="27759.57">8678 3133 0,'0'0'0,"0"-21"16,-21 21-16,21-22 0,21 1 16,0 21-16,1-21 0,-1 0 15,0 0 1,-21 0-16,-21 21 47,0 21-47,-1 0 0,1-21 15,0 21-15,21 21 0,-21-20 0,0-1 16,0 21-16,-1 0 0,22-20 16,-21 20-16,0 0 0,21 1 0,0-22 15,0 0-15,0 21 0,0-21 0,0 1 16,0-1-16,0 0 0,21 0 15,0-21-15,22 0 16,-22 0-16,21 0 0,-21 0 16,22-21-16,-22 0 0,21 0 15,1-1-15,-22 1 0,21 0 0,-21 0 16,0-21-16,1 20 0,-1-20 16,-21 0-16,0-1 0,0 22 0,0-21 15,0 21-15,0 0 0,0-1 0,-21 1 16,-1 0-16,1 21 0,0 0 15,0 0-15,0 0 0,-22 0 0,22 0 16,0 21-16,0 0 0,0-21 16,0 22-16,-1-1 0,1 0 0,21 0 15,-21-21-15,21 21 0,0 0 16,0 1-16,0-1 16,21-21-16,0 0 0,1 0 0,-1 0 15,0 0-15,21 0 0,1 0 16,-22 0-16,21 0 0,-21-21 0,22 21 15,-22 0-15</inkml:trace>
  <inkml:trace contextRef="#ctx0" brushRef="#br0" timeOffset="28167.15">9186 3154 0,'0'0'0,"0"-21"16,0 0 0,-21 21-16,21-22 0,0 1 31,0 0-31,0 0 15,21 21 1,0-21-16,22 21 0,-22 0 0,0 0 16,0 0-16,0 0 0,1 0 0,-1 21 15,0-21-15,0 21 0,0 0 16,-21 0-16,0 1 0,21 20 16,-21-21-16,0 0 0,0 22 0,0-22 15,0 0-15,0 21 0,0-21 0,0 1 16,0-1-16,-21 0 0,21 0 15,0 0-15,-21-21 0,0 0 16,21-21 0,0 0-1,0 0-15,0 0 16,0-1-16,0 1 0,0-21 0,0 21 16,0 0-16,0-22 0,0 22 15,0 0-15,21 0 0,-21 0 0,21 21 16,-21-22-16,0 1 0,21 21 15,-21-21-15,22 21 0,-1-21 16,0 0-16,0 21 16</inkml:trace>
  <inkml:trace contextRef="#ctx0" brushRef="#br0" timeOffset="28751.61">9610 2731 0,'0'0'0,"-22"-22"0,-20 1 16,21-21-16,0 21 0,-22-22 0,-20 1 16,42 0-16,-22 42 15,1-21-15,0 21 0,-1 0 0,1 0 16,-21 0-16,20 0 0,-20 21 0,-1 0 16,1 0-16,-1 0 0,1 22 15,-1-1-15,22 0 0,-22 1 16,22-1-16,-21 0 0,20 22 15,1-22-15,21 22 0,-22-22 0,1 21 16,21 1-16,0-1 0,0 1 0,-1-1 16,22-20-16,0 20 0,0-20 15,0 20-15,0-21 0,0 1 0,0-1 16,22 0-16,-1-20 0,0 20 16,0-21-16,21 21 0,-20-20 0,20-1 15,0 0-15,1 0 0,20 0 0,-21-21 16,22 0-16,-1 21 0,1-21 15,-1 0-15,1 0 0,-1-21 0,1 21 16,-1-21-16,1 0 0,-1 0 16,1 0-16,-1-1 0,1-20 15,-1 21-15,1-21 0,-1-1 0,-20-20 16,20 20-16,-20-20 0,-1-1 0,-21-20 16,0 20-16,0 1 0,-21-1 15,0-20-15,0 20 0,-21 1 0,0 20 16,-21-20-16,-1-1 0,1 22 15,0 0-15,-43-43 16,43 64-16,-22 0 0,22-1 0,-22 1 16,22 21-16,-85 0 15,64 0-15,20 0 0,1 21 0,-22 1 16,43-1-16,-21 0 0,21 0 16,0-21-16,-1 21 0,22 0 0,0 1 15,0-1-15,22-21 0,-1 0 16,0 0-16,21 0 0,1 0 0</inkml:trace>
  <inkml:trace contextRef="#ctx0" brushRef="#br0" timeOffset="29204.14">11747 2815 0,'0'0'0,"-21"-21"0,21 0 16,0 0-16,-21 0 0,21-1 15,0 1-15,0 0 16,0 0-16,0 0 16,-21 21-16,21 21 15,0 21-15,-21-21 16,21 1-16,-21 20 0,21 0 16,0 1-16,0-1 0,0 21 0,0-20 15,0 20-15,-22-20 0,22 20 16,-21 22-16,0-22 0,21-20 15,0-1-15,0 0 0,0-21 0,0 22 16,-21-22-16,21 0 0,0 0 16,0 0-16,0-42 31,0 0-31</inkml:trace>
  <inkml:trace contextRef="#ctx0" brushRef="#br0" timeOffset="29543.77">11557 2879 0,'0'0'0,"0"-21"0,0-1 0,0-20 16,0 21-16,0 0 0,0 0 15,0-1-15,21 22 16,0 0 0,0 0-16,43 22 15,-22-1-15,1 0 0,-1 0 0,0 21 16,1 1-16,20-1 0,-21 0 15,22 1-15,-22-1 0,1 0 0,-1 22 16,-21-43-16,0 21 0,0 22 0,1-43 16,-22 21-16,0 1 0,21-22 15,-21 0-15,0 21 0,0-20 16,0-44 15,0 1-15,0 0-16,0 0 0,0 0 0,-21 0 15,21-22-15,0 22 0,0-21 0,0-1 16,0 1-16,0 0 0,21-1 16,0 1-16</inkml:trace>
  <inkml:trace contextRef="#ctx0" brushRef="#br0" timeOffset="29788.66">12488 2540 0,'0'0'0,"0"-42"0,21-43 31,-21 106-31,0 0 15,0 22-15,0-1 0,0 0 0,0 1 16,-21 20-16,0-20 0,21 20 16,0-21-16,-21 22 0,0-22 15,0 1-15,21-1 0,-22 0 0,22 1 16,-21-1-16,0 0 0,21-21 16,0 1-16,0-1 0,0 0 0,0 0 15,0 0-15,21-42 47,0 0-47,1 0 0,-1 0 0,0-22 16</inkml:trace>
  <inkml:trace contextRef="#ctx0" brushRef="#br0" timeOffset="30220.12">12721 2900 0,'0'0'0,"-21"0"47,0 21-47,21 0 0,-21 0 16,-1 1-16,22-1 0,-21 0 0,0 0 15,21 21-15,-21-20 0,21-1 16,0 21-16,0-21 0,0 0 16,0 22-16,0-22 0,0 0 0,0 0 0,0 0 15,0 1-15,21-1 16,0-21-16,0 0 15,1 0-15,-1 0 0,0 0 16,21-21-16,-21-1 0,1 22 16,-1-21-16,21 0 0,-21-21 0,0 21 15,1-1-15,-1-20 0,0 21 16,-21-21-16,0 20 0,0-20 0,0 21 16,0-21-16,0 20 0,-21 1 15,0 0-15,-1 21 0,1-21 0,0 0 16,-42 21-16,41 0 15,1 0-15,0 0 0,0 0 0,0 0 16,0 21-16,21 0 16,0 0-1,21-21 1,0 0-16,0 0 16,0 0-16,0 0 0</inkml:trace>
  <inkml:trace contextRef="#ctx0" brushRef="#br0" timeOffset="30536.68">13356 2582 0,'0'0'0,"0"-21"0,21 0 0,-21 0 0,0 0 16,0 0-16,0-1 16,0 44 15,0-1-31,0 0 0,0 21 0,0 1 15,0-1-15,-21 0 0,21 1 16,-21 20-16,0-21 0,21 1 0,-21-1 16,21 0-16,0 1 0,0 20 15,-22-20-15,22-1 0,-21 0 0,21-21 16,0 22-16,0-22 0,0 21 16,0-21-16,0 1 0,0-1 15,0 0-15,21-21 16,1 0-16,-1 0 0,0 0 15,-21-21-15,21 0 0,0-1 0,0 1 16,-21 0-16,22-21 0,-22 21 16</inkml:trace>
  <inkml:trace contextRef="#ctx0" brushRef="#br0" timeOffset="30800.11">13166 2879 0,'0'0'0,"-22"0"0,-41 0 31,84 0-31,0 0 31,0 0-31,1 0 0,20 0 0,-21 0 16,21 0-16,1 0 0,-22 0 0,0 0 16,21 0-16,-20 0 0,-1 0 15,0 0-15,0 0 16</inkml:trace>
  <inkml:trace contextRef="#ctx0" brushRef="#br0" timeOffset="31544.12">15071 2688 0,'0'0'0,"0"-21"15,0 0-15,0 0 0,0 0 16,0-1-16,0 1 0,-22 0 16,1 21-16,21-21 0,-21 21 15,0 0-15,0 0 0,0 0 16,-1 0-16,1 21 0,0 0 15,0 0-15,0 22 0,0-22 0,-1 21 16,1 22-16,0-22 0,0 0 16,0 22-16,0 21 0,-1-22 15,1-21-15,21 22 0,-21-22 0,21 1 16,0-1-16,0-21 16,0 21-16,0 1 0,0-22 0,0 0 0,21 0 15,0 0-15,1 1 16,-1-1-16,0-21 0,0 0 0,43 0 15,-22 0-15,0-21 0,1 21 0,-1-22 16,0-20-16,22 21 16,-22 0-16,22-22 0</inkml:trace>
  <inkml:trace contextRef="#ctx0" brushRef="#br0" timeOffset="32476.57">15536 3048 0,'21'-21'0,"-42"42"0,42-63 0,-21 21 15,0-1-15,-21 22 16,0 0-1,0 0-15,0 22 0,0-1 16,-1 0-16,1 0 0,0 21 0,0-20 16,0-1-16,0 21 0,21-21 0,-22 0 15,22 22-15,0-22 16,0 0-16,0 0 0,0 0 16,22-21-16,-1 0 0,0 0 15,0 22-15,0-22 0,0 0 16,1 0-16,-1-22 0,0 22 0,-21-21 15,0 0-15,0 0 0,21 0 16,-21 0-16,0-1 0,0-20 0,0 21 16,0 0-16,0 0 0,0-22 15,0 22-15,0 0 0,0 0 0,21 0 16,-21-1-16,21 1 0,-21 0 16,22 21-16,-1 0 0,0 0 15,0 0-15,0 0 0,0 0 16,-21 21-16,22 0 0,-1 1 15,-21-1-15,21 0 0,-21 0 0,0 0 16,0 22-16,21-22 0,-21 21 16,0-21-16,0 22 0,0-22 0,0 0 15,0 0-15,0 21 0,0-20 16,0-1 0,0-42 15,0-1-31,0 1 0,0 0 15,0 0-15,0-21 16,0 20-16,0 1 0,0-21 16,0 21-16,0 0 0,21-22 0,0 22 15,1 0-15,-1 0 0,0 0 16,0-1-16,0 1 0,22 21 0,-22 0 16,0 0-16,21 0 0,1 0 15,-22 21-15,21 1 0,-21-1 0,0 0 16,22 0-16,-22 21 0,-21-20 15,0 20-15,0-21 0,0 21 0,0-20 16,0-1-16,0 21 0,0-21 16,0 0-16,-21-21 0,21 22 0,-21-1 15,-1-21-15,1 0 16,0 0 0,0-21-1,21-1-15,0 1 0,0 0 0,0 0 16,21 0-16,0-22 0,0 22 15,1 0-15,-1-21 0,21 21 0,-21-22 16,22 22-16,-1 0 0,-21 0 16,21 0-16,-20 21 0,20 0 0,-21 0 15,0 0-15,0 0 0,-21 21 16,22 0-16,-22 0 0,0 0 16,0 0-16,0 22 0,0-22 0,0 21 15,0-21-15,-22 22 16,22-22-16,0 0 0,0 0 0,-21 0 15,21 1-15,-21-22 0,21 21 16,21-21 15,0-21-31,1-1 16,-1 1-16,0 0 0,0-21 0,21 21 16,-20-1-16,-1-20 15,0 21-15</inkml:trace>
  <inkml:trace contextRef="#ctx0" brushRef="#br0" timeOffset="32775.82">16870 3006 0,'0'0'0,"21"-21"0,-21 42 16,0 0 0,0 0-16,0 0 0,0 22 15,-21-1-15,21 0 0,0 22 0,-21-22 16,21 22-16,0-22 0,0 21 16,0 1-16,0-1 0,0-20 0,0 20 15,0 1-15,21-1 0,-21 1 16,0-1-16,0 1 0,0-1 0,0 1 15,0-1-15,0 1 0,0-1 0,0 1 16,0-22-16,0 0 0,21 1 16,-21-1-16,0-21 0,0 22 0,0-22 15,0 0-15,21-21 16,-21-21 0,21 0-1,-21-1-15,0 1 0,21-21 16,-21 0-16,0-1 0,0 1 0,0-22 15,0 1-15,0-22 0,0 22 0,0-22 16</inkml:trace>
  <inkml:trace contextRef="#ctx0" brushRef="#br0" timeOffset="33052.04">16827 3535 0,'0'0'0,"-21"-85"0,0 22 0,-21-1 16,42 22-16,-21-22 0,-1 43 16,22-63-16,22 62 0,-1-20 15,0 21-15,0 0 0,21 21 0,-20-21 16,20 21-16,0 0 0,1 0 15,-22 0-15,21 21 0,0 0 0,1 0 16,-22 0-16,21 0 0,-21 22 16,1-1-16,-22 0 0,0 1 0,0-22 15,0 21-15,0 1 0,-22-22 16,-20 0-16,21 0 0,-21 0 0,20 0 16,-20-21-16,21 0 0,-21 22 15,-1-22-15,22 0 0,0 0 0,0 0 16,0 0-16,-1 0 0,22-22 15,0 1-15,0 0 0,0 0 16,0-21-16,0 20 0,22-20 16,-1 21-16,0-21 0,0-1 15</inkml:trace>
  <inkml:trace contextRef="#ctx0" brushRef="#br0" timeOffset="33315.12">17420 2561 0,'0'0'0,"21"-42"0,0 0 31,-21 63-31,0 0 0,0 0 16,0 0-16,0 22 0,-21-1 0,0 0 15,0 22-15,21-22 0,-21 22 16,0-22-16,21 0 0,0 1 16,-22 20-16,22-21 0,-21 1 0,21-22 15,-21 21-15,21 1 0,0-22 16,0 0-16,0 0 0,0 0 0,0 0 15,21-21 17,0 0-32,1-21 0,-22 0 15,21 0-15,0 0 0,21 0 0</inkml:trace>
  <inkml:trace contextRef="#ctx0" brushRef="#br0" timeOffset="33674.12">17547 3133 0,'21'0'31,"0"0"-31,1 0 16,-1-21-16,0 21 0,0 0 15,-21-22-15,42 22 0,-42-21 16,22 21-16,-1-21 0,0 0 16,0 21-16,-21-21 0,0 0 0,0-1 15,0 1-15,0 0 16,-42 21-16,21 0 15,-1 0-15,1 21 16,-21-21-16,21 21 0,-22 22 0,-20-1 16,42 0-16,0-20 15,-1 20-15,22-21 0,0 21 0,0-20 16,0 20-16,0-21 0,22 0 16,-1 0-16,21 1 0,-21-1 0,0 0 15,22-21-15,-1 0 0,-21 0 16,22 0-16,-22 0 0,21 0 0,0-21 15,-20 21-15,20-21 0,-21-1 0,21-20 16,-20 21-16,20-21 0,-21-1 16,0 1-16,22 0 0</inkml:trace>
  <inkml:trace contextRef="#ctx0" brushRef="#br0" timeOffset="33924.26">18309 2455 0,'0'0'0,"0"-21"0,0 0 0,0 0 16,-21 21-1,0 0-15,0 21 0,21 0 0,-22 0 16,1 22-16,0-1 0,0 0 16,21 1-16,-21 20 0,0-20 0,21-1 15,0 0-15,0 1 0,0 20 16,-22-21-16,22-20 0,0 20 0,0 0 16,0-21-16,0 22 0,0-22 15,0 0-15,0 0 0,0 0 16,0 1-16,0-1 0,22-21 0,-1 0 15,0 0 1,0 0-16,0 0 0,0-21 16,-21-1-16,22 1 0</inkml:trace>
  <inkml:trace contextRef="#ctx0" brushRef="#br0" timeOffset="34152.14">18076 2815 0,'0'0'0,"0"21"0,-21-21 16,21 22-16,0-1 15,21-21-15,0 0 16,1 0-16,-1 0 0,0 0 0,0 0 16,21 0-16,-20 0 0,-1 0 15,21 0-15,-21 0 0,22 0 0,-22 0 16,0 0-16,0 0 0,0-21 15,0 21-15,-21-22 0,22 22 0,-1 0 16,0-21-16</inkml:trace>
  <inkml:trace contextRef="#ctx0" brushRef="#br0" timeOffset="34571.44">18521 3027 0,'0'0'0,"21"0"31,0 0 1,-21-21-1,0 0-16,0-1 157</inkml:trace>
  <inkml:trace contextRef="#ctx0" brushRef="#br0" timeOffset="35420.22">18563 3027 0,'21'0'78,"0"0"-78,1 0 15,-1 0-15,0 0 16,0 0-16,0 0 0,0-21 16,-21 0-16,22 21 0,-22-22 0,21 22 15,-21-21-15,0 0 0,0 0 16,21 21-16,-21-21 0,0 0 0,0-1 15,-21 22 1,0 0-16,-1 22 16,1-1-16,-21 0 0,21 0 15,-22 0-15,22 22 0,0-22 0,-21 42 16,42-42-16,-21 1 16,21-1-16,0 21 0,0-21 15,0 0-15,21 1 0,0-1 16,42 0-16,-20 0 0,-1-21 15,0 0-15,1 0 0,-1 0 16,0 0-16,43 0 0,-43 0 16,-20-21-16,20 0 0</inkml:trace>
  <inkml:trace contextRef="#ctx0" brushRef="#br0" timeOffset="35583.51">19304 3154 0,'-42'0'16,"20"0"0,1 0-1,0 0 1,0 0 0</inkml:trace>
  <inkml:trace contextRef="#ctx0" brushRef="#br0" timeOffset="51475.21">1545 6710 0</inkml:trace>
  <inkml:trace contextRef="#ctx0" brushRef="#br0" timeOffset="54104.29">1397 6371 0,'0'0'0,"21"-21"0,0 0 0,0 0 15,1 21-15,-22-21 16,21 21-16,0 0 16,-21-22-16,21 22 15,-21 22 1,0-1 0,0 21-16,-42-21 15,21 22-15,-1-1 0,-20 0 0,0 22 16,-1-22-16,-20 22 0,21-22 15,-1 0-15,-20 22 0,20-22 0,1 0 16,0 1-16,-1-22 0,1 21 16,21-21-16,-21 22 0,20-22 0,1 0 15,-21 0-15,21 0 0,0 1 16,-1-1-16,22-42 47,0-1-47,0 1 0,22 0 15,-1 0 1,0 0-16,0 21 0,0 0 0,0-21 16,1 21-16,20 0 0,-21 0 15,0 0-15,0 0 0,22 0 0,-22 21 16,21 0-16,1 0 0,-22 0 16,21 22-16,-21-1 0,22-21 15,-22 21-15,0 1 0,21-1 16,-21 0-16,1-20 0,-1 20 15,0-21-15,0 0 0,0 0 0,-21 1 16,21-1-16,1-21 0,-22 21 16,21-21-16,0 0 15,0 0-15,0 0 16,-21-21-16,21 21 0,-21-21 16,0-1-16,22-20 0,-1 21 15,-21-21-15</inkml:trace>
  <inkml:trace contextRef="#ctx0" brushRef="#br0" timeOffset="54804.16">2519 6922 0,'0'0'0,"42"-22"16,-42 1-16,21 21 16,-21-21-16,0 0 0,21 21 0,-21-21 15,0 0-15,0-1 0,0 1 16,0 0-16,0 0 0,0 0 0,0 0 16,0-1-16,0 1 0,-21 0 15,0 0-15,21 0 0,-21 21 16,0 0-16,0 0 0,-1 0 15,1 0-15,0 0 0,-21 0 0,21 0 16,-22 21-16,1 0 0,21 0 16,-22 0-16,22 22 0,0-22 15,0 21-15,0-21 0,0 22 0,-1-1 16,22 0-16,-21-20 0,21 20 16,0-21-16,0 21 0,0-20 0,0 20 15,0-21-15,0 21 16,0-20-16,0 20 15,0-21-15,21-21 0,1 0 16,-1 0-16,0 0 16,0 0-16,0 0 0,0-21 0,1 0 15,20 0-15,-21-22 0,0 22 16,22 0-16,-22-21 0,0 20 0,0-20 16,0 21-16,0-21 0,1-1 15,-1 22-15,-21-21 0,21 21 0,-21-1 16,0 1-16,0 0 0,0 0 15,0 42 17,0 0-32,0 0 0,0 1 15,0 20-15,0-21 0,0 21 16,0-20-16,0-1 0,0 0 16,0 0-16,0 21 0,0-20 15,0-1-15,0 0 0,21 0 16,0 0-16,0-21 15,1 0-15,-1 0 0,0 0 16,0 0-16,0 0 16,0-21-16,1 0 0,-1 0 15</inkml:trace>
  <inkml:trace contextRef="#ctx0" brushRef="#br0" timeOffset="56362.01">5143 6477 0,'0'-21'16,"22"21"-16,-22-21 0,-22 21 15,1 0-15,0 0 16,21 21-16,0 0 0,0 0 15,0 0-15,0 1 0,0 20 16,0-21-16,0 21 0,0 1 16,0-22-16,0 21 0,0 1 0,0-22 15,0 21-15,0-21 0,0 0 0,0 1 16,0-1-16,0 21 0,0-21 0,0 0 16,0 1-16,0-1 0,0 0 15,-21-21 1,42 0-1,-21-21-15,0 0 0,-21-1 16,21 1-16,0 0 16,0 0-16,0 0 0,0 0 0,0-1 15,0 1-15,21 0 0,0 0 16,0-21-16,1 20 0,-1 1 0,0 0 16,0 0-16,0 0 0,0 21 0,1 0 15,20 0-15,-21 0 0,0 0 16,-21 21-16,21 0 0,1 0 0,-22 0 15,0 1-15,0 20 0,0 0 16,0-21-16,0 1 0,0-1 16,0 0-16,0 0 0,0 0 15,0 0-15,21-42 47,0 21-47,-21-21 0</inkml:trace>
  <inkml:trace contextRef="#ctx0" brushRef="#br0" timeOffset="56755.1">5588 6710 0,'0'0'0,"-21"0"0,21-21 16,0 0-1,0-1-15,42 1 16,-21 0-16,22 0 15,-1 21-15,0 0 0,43 0 16,-43 0-16,-21 0 0,22 21 16,-22 0-16,0 0 0,0 1 0,0-1 15,1 0-15,-22 21 0,0-21 0,0 1 16,0-1-16,0 0 0,0 0 16,0 0-16,0 0 0,-22-21 0,1 22 15,0-22-15,21 21 0,-21-21 16,0 0-16,0 0 15,21-21 1,0-1-16,0 1 0,0 0 16,0 0-16,0-21 0,0 20 15,21 1-15,0-21 0,-21 21 0,21 0 16,0-22-16,0 22 0,1 0 16,-1 0-16,0 0 0,0 21 15,0 0-15,0 0 0,1 21 16</inkml:trace>
  <inkml:trace contextRef="#ctx0" brushRef="#br0" timeOffset="57071.82">6202 6752 0,'0'0'0,"0"21"16,21-21-16,0 0 0,0 0 16,0 0-16,1-21 15,-1 21-15,0-21 0,0 0 16,0 21-16,-21-21 0,21 0 15,1-22-15,-22 22 0,21 0 0,-21 0 16,0 0-16,0-1 16,0 1-16,-21 21 0,-1 0 15,1 0-15,0 0 0,0 21 0,0 1 16,0-1-16,-1 0 0,22 21 16,-21-21-16,0 22 0,21-1 15,0-21-15,0 0 0,0 1 0,0-1 16,0 0-16,0 0 0,0 0 15,0 0-15,21-21 0,0 0 16,1 0-16,-1 0 0,0 0 16,0 0-16,21 0 0,1 0 15,-22 0-15,21-21 0,1 0 0,-1 0 16,0 0-16</inkml:trace>
  <inkml:trace contextRef="#ctx0" brushRef="#br0" timeOffset="57592">7091 6138 0,'0'0'0,"-21"0"16,-22 22-1,43-1-15,-21 0 16,21 0-16,-21 21 0,21 1 0,-21-1 16,21 22-16,-21-22 15,-1 21-15,22 1 0,0-1 0,-21 1 16,21 21-16,-21-22 0,21 1 0,-21-1 15,21 22-15,-21-1 0,0-20 16,21 21-16,-22-1 0,22 1 0,-21-22 16,0 1-16,21 21 0,0-1 0,0-20 15,0-1-15,0 22 0,0-22 0,0 1 16,0-1-16,21-20 0,0 20 16,1-20-16,-22-22 0,21 0 0,0 0 15,0-21-15,0 0 16,0 0-16,1 0 0,-1 0 0,21-21 15,43-21-15,-64-1 0,0 1 16,21 21-16,-20-43 0,-1 22 0,0-22 16,21-41-16,-21 41 0,-21 1 15,0 20-15,0-20 0,-21-1 16,0 1-16,0-1 0,-21 1 0,-1-1 16,1 22-16,-22 0 0,1-1 0,-1 22 15,1 0-15,-1 0 0,1 0 16,-1-1-16,22 22 0,21 0 15,-21-21-15,20 21 0,1 0 16,42 0 0,1-21-1,20 21-15,-21-21 0,21 21 0,1-21 16,-1 21-16,0-21 0,1-1 16,-1 1-16,0 0 0</inkml:trace>
  <inkml:trace contextRef="#ctx0" brushRef="#br0" timeOffset="57819.03">7535 6604 0,'-21'0'16,"0"0"-16,0 21 15,42-21 1,0 0-1,0 0-15,0 0 0,1 0 0,-1 0 16,0 0-16,0 0 0,0 0 0,22 0 16,-22 0-16,0 0 0,0 0 0</inkml:trace>
  <inkml:trace contextRef="#ctx0" brushRef="#br0" timeOffset="57955.84">7514 6773 0,'0'0'15,"-42"43"1,42-22 0,21-21-1,21 0-15,-21 0 0,1 0 0,-1 0 16,21 0-16,-21-21 0,22 21 0</inkml:trace>
  <inkml:trace contextRef="#ctx0" brushRef="#br0" timeOffset="58395.17">8424 6096 0,'0'0'0,"0"-21"0,0 42 47,-21 0-31,21 0-16,0 1 0,-21-1 16,21 0-16,-21-21 0,21 21 15,0 0-15,0 0 16</inkml:trace>
  <inkml:trace contextRef="#ctx0" brushRef="#br0" timeOffset="58575.1">8594 6054 0,'0'0'0,"0"-21"15,0 42 16,0 0-31,-22 0 16,22 0-16,-21 0 16,21 1-16,0-1 0,0 0 15,0 0-15,0 0 0,0 0 0,0 22 16,0-22-16,0 0 0</inkml:trace>
  <inkml:trace contextRef="#ctx0" brushRef="#br0" timeOffset="59123.47">9229 6646 0,'0'0'0,"21"0"16,0-21-16,0 0 0,-21 0 0,0 0 16,0 0-16,21-22 15,-21 22-15,0 0 0,0-21 0,0 20 16,0 1-16,0 0 0,-21 0 0,0 0 15,0 0-15,0 21 16,-1 0-16,1 0 0,0 0 0,-21 0 16,21 0-16,-1 21 0,-20 0 15,21 0-15,-21 21 0,-1 1 0,1-1 16,21 0-16,-22 1 0,22-1 0,0 0 16,21-20-16,0 20 0,0 0 15,0-21-15,0 1 0,0-1 16,21 0-16,0 0 0,1 0 0,-1-21 15,0 0-15,21 0 0,-21 0 16,22 0-16,-22 0 0,0 0 0,21-21 16,-20 0-16,20 21 0,-21-21 0,0-22 15,0 22-15,1 0 0,-1-21 16,0-43-16,-21 43 0,21-1 16,-21 1-16,0 21 0,0-21 15,0 20-15,0 1 0,0 42 16,0 1-1,0-1-15,0 21 0,0-21 16,0 22-16,0-22 0,0 21 16,0-21-16,0 0 0,0 22 0,0-22 15,0 0-15,0 0 0,21-21 16,0 21-16,-21 1 0,22-22 0,-1 0 16,0 0-16,0 0 0,0 0 0,0 0 15,1 0-15,20 0 0,-21-22 16,0 1-16,0 0 0</inkml:trace>
  <inkml:trace contextRef="#ctx0" brushRef="#br0" timeOffset="59736.65">9779 6350 0,'0'0'0,"0"-21"0,-21 42 16,0-21 0,21 21-16,-22 22 0,1-22 0,0 0 15,21 21-15,-21 1 0,21-22 0,-21 21 16,21-21-16,0 22 0,0-22 15,0 0-15,0 21 0,0-21 0,0 1 16,0-1-16,0 0 16,0-42 15,0 0-15,0-1-16,0 1 0,0-21 0,21 21 15,0-22-15,-21 1 0,0 0 16,21-1-16,0 1 0,1 0 15,-1 21-15,0-22 0,0 22 0,0 21 16,0-21-16,1 21 0,-1 21 16,-21 0-16,0 0 15,21 22-15,-21-22 0,21 21 0,-21-21 16,0 22-16,21-22 0,0 21 0,-21-21 16,22 1-16,-22 20 0,0-21 15,21-21-15,-21 21 0,0 0 0,21-21 16,-21-21 15,0 0-31,0 0 16,0 0-16,21-22 15,0 22-15,0-21 0,1 0 0,-1-1 16,0 1-16,0 0 0,21-1 0,-20 22 16,-1 0-16,21 0 0,-21 0 15,0 21-15,1 0 0,-1 0 16,-21 21-16,21-21 0,-21 42 0,0-21 15,0 22-15,0-22 0,0 21 16,0 0-16,0-20 0,0 20 0,0-21 16,0 21-16,0-20 0,0-1 0,0 0 15,0 0-15,0 0 16,0 0-16,21-21 31,-21-21-31,42 21 0</inkml:trace>
  <inkml:trace contextRef="#ctx0" brushRef="#br0" timeOffset="60187.11">10985 6350 0,'0'0'0,"0"-21"16,0 0-16,0 0 0,-21-1 16,0 22-16,0 0 15,0 0-15,-22 0 0,22 22 0,-21-1 16,21 0-16,0 0 15,-22 21-15,22-20 0,0 20 0,0 0 16,0-21-16,21 22 0,0-1 0,-22-21 16,22 22-16,0-22 0,0 0 15,0 0-15,0 0 0,0 0 0,22 1 16,-1-22-16,0 0 16,0 0-16,0 0 15,22-22-15,-22 1 0,0 0 0,0 0 16,0 0-16,0 0 0,1-22 15,-22 1-15,21 0 0,0-1 16,0 22-16,-21-21 0,0 21 0,21-1 16,-21 1-16,0 0 0,0 42 15,0 0 1,0 1-16,-21-1 0,21 0 0,0 21 16,-21-21-16,21 22 0,0-22 15,0 0-15,0 0 0,0 22 0,0-1 16,21-21-16,0 0 15,0-21-15,1 0 0,20 0 16,-21 0-16,0 0 0,22 0 0,-22 0 16,0 0-16,21-21 0,-21 0 15,1 21-15,-1-21 0</inkml:trace>
  <inkml:trace contextRef="#ctx0" brushRef="#br0" timeOffset="60717.05">11388 6329 0,'0'0'0,"0"-21"0,-22 21 15,1 0-15,21 21 32,21-21-32,1 21 15,-1-21-15,0 0 0,21 0 16,-21 0-16,22 0 0,-1 0 0,-21 0 16,22 0-16,-1-21 0,-21 21 15,21-21-15,-20 21 0,20 0 16,-21-21-16,-21-1 15,-21 22 1,0 0-16,0 0 16,-1 22-16,1-1 0,-21 0 0,21 0 15,-22 21-15,22-20 0,-21 20 16,21 0-16,0 1 0,-1-22 0,1 21 16,0-21-16,0 43 0,21-43 15,0 0 1,-21 0-16,42-42 31,-21 0-15,0 0-16,21 0 0,0-1 0,-21 1 15,21 0-15,-21 0 0,22 0 16,-22 0-16,21-1 0,-21 1 0,21 21 16,-21 21-1,0 1-15,0-1 16,0 21-16,0-21 0,21 0 15,-21 1-15,0-1 0,21-21 0,-21 21 16,0 0-16,21-21 0,1 21 16,-1-21-16,0 0 0,0 0 15,43 0-15,-43 0 16,21 0-16,0 0 0,1-21 16,-1 0-16,0 0 0</inkml:trace>
  <inkml:trace contextRef="#ctx0" brushRef="#br0" timeOffset="61384.24">12340 6329 0,'0'-21'0,"0"42"0,-21-42 16,0 21-1,0 0-15,-1 0 0,1 0 0,0 21 16,0 0-16,0 0 0,0 0 16,-1 1-16,22 20 0,-21-21 0,21 0 15,0 22-15,0-22 0,0 0 16,0 0-16,0 0 0,0 0 15,0 1-15,0-1 0,21-21 0,1 21 16,-1-21-16,0 0 16,-21-21-1,0 0 1,0-1-16,0 1 0,0 0 0,0-21 16,0 21-16,0-22 0,0 1 15,0 21-15,0-22 0,0 1 0,21 21 16,0 0-16,0 0 0,1-1 15,-1 1-15,0 21 0,0 0 16,0-21-16,0 21 0,1 0 0,-1 0 16,0 0-16,0 0 0,0 21 0,0 0 15,1 1-15,-1-1 0,-21 0 16,0 21-16,0-21 0,0 22 0,0 20 16,0-42-16,0 22 15,0-22-15,0 0 0,0 0 0,0 22 16,0-22-16,0 0 0,-21-21 15,-1 0 1,22-21 0,0 0-16,0-1 15,0 1-15,0-21 16,0 21-16,22-22 0,-1 1 0,0 0 16,0-1-16,0 1 0,0 21 0,1-21 15,-1 20-15,21 1 0,-21 0 16,0 0-16,1 21 0,-1 0 15,0 0-15,0 0 0,-21 21 0,21 0 16,-21 0-16,0 22 0,0-1 16,0-21-16,0 22 0,0-1 0,0 0 15,0-21-15,-21 22 0,0-22 16,21 21-16,0-21 0,0 1 0,-21-1 16,21 0-16,-21-21 15,42 0 16,0-21-31</inkml:trace>
  <inkml:trace contextRef="#ctx0" brushRef="#br0" timeOffset="61627.28">13208 6541 0,'21'0'47,"0"0"-16,-21-22-31,21 1 0,-21 0 16,-21 21 15,0 0-15,0 0-16,21 21 15</inkml:trace>
  <inkml:trace contextRef="#ctx0" brushRef="#br0" timeOffset="62743.02">13864 6244 0,'0'0'0,"0"-21"0,0 0 0,-21 21 31,0 0-31,0 0 0,-1 0 16,1 21-16,0 0 0,0 0 0,0 1 16,0-1-16,-1 21 0,22-21 15,-21 22-15,0-1 0,0-21 0,21 21 16,0-20-16,0 20 0,0-21 0,0 0 16,0 0-16,0 1 0,0-1 15,21-21-15,0 21 0,0-21 16,22 0-16,-22 0 0,0 0 0,21 0 15,-20 0-15,20 0 0,0 0 16,43-21-16,-43 0 0,-21-22 16,22 22-16,-1-21 0,0-1 15,1 1-15,-1 21 0,0-21 0,-20-1 16,-1 22-16,0 0 0,-21 0 0,0 0 16,-21 21 15,0 21-31,-1 0 0,-20 21 0,21-21 15,0 22-15,21-22 0,-21 21 16,-1-21-16,22 22 0,-21-22 16,21 21-16,0-21 0,0 1 15,0-1-15,0 0 0,0 0 16,21-21-16,1 0 0,-1 0 0,0 0 16,0 0-16,0 0 0,0 0 15,1 0-15,-22-21 0,21 0 16,-21 0-16,0-1 0,0-20 0,0 21 15,0-21-15,0-1 0,0 22 16,0-21-16,0 21 0,21-22 0,-21 22 16,21 0-16,0 0 0,0 0 15,1 21-15,-1-22 16,0 22-16,0 0 0,0 0 0,0 0 16,1 0-16,-1 22 0,0-1 15,0 0-15,0 0 0,0 0 0,-21 0 16,0 1-16,22 20 0,-22-21 0,0 0 15,0 0-15,0 22 0,0-22 16,0 0-16,0 0 0,0 0 16,0 1-1,-22-22-15,22-22 16,0 1 0,0 0-16,0 0 15,0 0-15,0 0 0,0-22 16,0 22-16,22-21 0,-22 21 15,21-22-15,0 22 0,0-21 0,0 21 16,0-1-16,1 1 0,-1 0 0,0 21 16,0 0-16,0 0 0,0 0 15,1 0-15,-1 0 0,-21 21 0,0 22 16,0-22-16,0 21 0,0-21 16,0 22-16,0-1 0,0-21 15,0 21-15,0-20 0,0-1 0,0 0 16,0 0-16,0 0 0,0 0 15,0 1-15,0-44 32,0 1-17,0 0-15,0 0 0,21 0 16,0 0-16,0-22 0,0 1 0,1 21 16,-1-22-16,21 1 0,-21 21 15,22-21-15,-1 20 0,0 1 0,-21 0 16,22 0-16,-22 21 0,0 0 0,0 0 15,-21 21 1,0 0-16,0 0 0,0 22 0,-21-1 16,0-21-16,21 22 0,-21-1 15,0-21-15,-1 21 0,1-20 16,21-1-16,0 0 0,-21 0 0,21 0 16,0-42-1,21 0 1</inkml:trace>
  <inkml:trace contextRef="#ctx0" brushRef="#br0" timeOffset="63048.12">15854 5948 0,'0'21'47,"0"0"-47,0 0 15,-21-21-15,21 22 0,-22-1 16</inkml:trace>
  <inkml:trace contextRef="#ctx0" brushRef="#br0" timeOffset="63216.11">15960 5927 0,'0'0'0,"0"-21"0,0 42 47,0 0-47,-22 0 0,22 0 15,0 0-15,-21-21 16,21 22-16,-21-22 0,21 21 16</inkml:trace>
  <inkml:trace contextRef="#ctx0" brushRef="#br0" timeOffset="65607.7">16552 5863 0,'0'0'0,"-21"0"0,21-21 0,-21 21 31,21 21 16,21 0-31,0 1-16,0-1 0,1 0 16,-1 0-16,0 0 15,0 0-15,21 1 0,-20-1 0,20 0 16,0 0-16,-21 0 0,22 0 15,-1 1-15,0-1 0,1 0 0,-1 0 16,0-21-16,1 21 0,-22-21 0,21 0 16,-21 21-16,1-21 0,-1 0 15,0 0-15,-42 0 32,0 0-32,-22 0 0,22 0 15,-21 0-15,-1 0 0,1 22 16,0-1-16,-1 0 0,22 0 0,-21 21 15,0 1-15,-1-1 0,22 0 16,-21 1-16,-1-1 0,1-21 0,21 22 16,-21-1-16,20-21 0,1 0 15,0 0-15,0 1 0,21-1 0,0 0 16,-21 0-16,0 0 16</inkml:trace>
  <inkml:trace contextRef="#ctx0" brushRef="#br0" timeOffset="66932.85">1820 8975 0,'0'0'0,"0"-21"16,0-1-16,0 1 0,0 0 0,0 0 15,0 0-15,0 0 16,0-1-16,0 1 0,0 0 16,-21 42-1,21 0-15,-21 1 16,0-1-16,21 21 0,0 0 0,0 1 16,0-1-16,-21 0 0,21 1 15,0-1-15,0 0 0,0-20 0,0 20 16,0-21-16,0 0 0,0 0 15,0 1-15,0-1 0,0 0 16,21-21 0,0-21-1,0 0-15,0-1 16,0 1-16,-21-21 0,22 21 0,-1-22 16,-21 1-16,0 0 0,21-1 15,0 1-15,-21 0 0,21 21 0,-21-22 16,0 22-16,0 0 0,21 21 15,-21 21-15,22 0 16,-22 0-16,21 22 0,-21-22 16,0 21-16,0 1 0,21-22 15,-21 21-15,21 0 0,0-20 0,-21-1 16,21 0-16,1 21 0,-1-42 16,0 21-16,21 1 0,-21-22 15,22 0-15,-22 0 0,21 0 16,-21-22-16,22 1 0,-1 0 0,-21 0 15,22 0-15,-22-22 0,0 1 16,0 0-16,0-1 0,-21 1 0,21-21 16,-21-1-16,0 22 0,0-22 15,-21 22-15,0 0 0,0-1 0,0 1 16,-22 21-16,22 0 0,0-1 16,0 22-16,0 0 0,0 0 0,-1 0 15,1 0-15,0 22 16,0-1-16,21 0 0,0 0 0,0 21 15,0-20-15,0 20 0,0-21 16,21 21-16,0 1 0,0-22 0,1 0 16,-1 21-16,21-20 0,-21-1 15,22 0-15</inkml:trace>
  <inkml:trace contextRef="#ctx0" brushRef="#br0" timeOffset="67252.1">2942 9102 0,'21'0'0,"-42"0"0,63 0 15,-20-21-15,-22-1 0,0 1 0,0 0 16,21 21-16,-21-21 0,21-21 16,-21 20-16,0 1 0,0 0 15,0 0-15,0 0 0,0 0 0,0-1 16,0 1-16,0 0 0,0 0 16,-21 21-16,0 0 0,-1 0 0,1 0 15,0 21-15,0 0 16,0 22-16,0-22 0,-1 21 0,1 0 15,21-20-15,0 20 0,-21 0 16,21 1-16,0-22 0,0 21 16,0-21-16,0 0 0,0 1 0,21-1 15,0-21-15,1 0 0,-1 0 16,0 0-16,21 0 0,-21 0 16,1 0-16,20-21 0,0-1 15,-21 1-15,22 0 0,-1 0 0,0-21 16,1 20-16,-1-20 0</inkml:trace>
  <inkml:trace contextRef="#ctx0" brushRef="#br0" timeOffset="67472.11">3492 8551 0,'0'0'15,"0"-21"-15,0 0 0,0 0 0,0 0 16,0 0-16,-21 21 0,0 0 16,0 0-16,21 21 0,-21 21 15,21-21-15,-21 0 16,21 22-16,0-1 0,0 0 0,0 22 15,0-22-15,0 1 0,0-1 16,-22 21-16,22-20 0,0-22 0,0 21 16,0 1-16,0-22 0,0 0 0,0 0 15,0 0-15,22-21 0,-1 0 16,21 0-16,-21 0 0,0 0 16,1-21-16,20 0 0</inkml:trace>
  <inkml:trace contextRef="#ctx0" brushRef="#br0" timeOffset="67738.07">4000 8700 0,'0'0'0,"0"-22"0,22 1 0,-22 0 15,-22 21 17,1 21-32,21 0 15,-21 22-15,21-22 0,-21 21 0,21 1 16,-21-22-16,21 21 0,0 0 0,0 1 15,0-22-15,0 21 0,0-21 16,0 22-16,0-22 0,0 0 0,0 0 16,21 0-16,0-21 15,0 0-15,0 0 0,22 0 16,-22 0-16,21-21 0,-21 0 0,22 0 16,-1 0-16,0 0 0,-20-22 15,20 22-15,0-21 0,-21 21 0</inkml:trace>
  <inkml:trace contextRef="#ctx0" brushRef="#br0" timeOffset="68916.09">4508 8784 0,'0'0'0,"22"-21"0,-22 0 0,0 0 16,0 0-16,0 42 31,0 0-31,0 21 16,-22-21-16,1 1 0,21 20 16,-21 0-16,21-21 0,-21 22 0,21-22 15,0 21-15,0-21 0,0 22 16,0-22-16,0 0 0,21 0 15,21 0-15,-20-21 0,-1 22 0,21-22 16,0 0-16,-20 0 0,20 0 0,0 0 16,1 0-16,-1-22 0,0 1 15,1 0-15,-1 0 0,-21 0 0,21 0 16,1-43-16,-43 22 0,0 21 16,0-22-16,0 1 0,0 0 15,0-1-15,-21 1 0,-1 21 0,1 0 16,0-1-16,-21 1 0,-1 21 15,-20 0-15,21 0 0,-1 0 0,-20 0 16,20 21-16,-20 1 0,21-1 16,-1 21-16,22-21 0,-21 22 15,21-1-15,21-21 0,0 21 0,0 1 16,0-22-16,21 21 0,0-21 0,21 1 16,-21-1-16,22-21 0,20 21 15,-20-21-15,-1 0 0,21 0 0,43 0 16,-42-21-16,-22 0 15,22 21-15,-22-22 0,0 1 0,1-21 16,-1 21-16,0 0 0,1-22 0,-22 22 16,21 0-16,-21 0 0,0 0 15,-21-1-15,0 1 0,0 42 32,0 1-32,0-1 15,-21 0-15,21 0 0,-21 0 0,21 0 16,-21 22-16,21-22 0,0 0 15,0 0-15,0 0 0,0 1 16,0-1-16,0-42 31,0-1-15,21 1-16,0 0 16,-21-21-16,21 21 0,1-22 0,-1 1 15,0 21-15,21-22 0,-21 22 16,1-21-16,20 21 0,-21 0 15,0 21-15,0 0 0,1 0 0,-1 0 16,0 0-16,-21 21 0,0 0 16,0 0-16,0 0 0,0 0 15,0 22-15,0-22 0,0 0 0,0 21 16,0 1-16,21-22 0,-21 0 16,21 0-16,-21 0 0,21-21 15,1 0-15,20 22 0,-21-22 16,21 0-16,-20 0 0,-1 0 15,21-22-15,-21 1 0,22 0 16,-22 0-16,21 0 0,-21 0 0,0-1 16,1-20-16,-1 0 0,21 21 15,-42-22-15,21 22 0,0-21 0,1 21 16,-22-1-16,0 1 0,21 0 16,-21 42-1,0 0 1,0 1-16,0-1 0,0 0 0,0 0 15,0 21-15,0-20 0,0-1 16,0 21-16,0-21 0,0 0 0,0 1 16,0-1-16,21 0 0,0 0 0,21 0 15,-20-21-15,20 0 16,-21 0-16,21 0 0,1 0 0,-1 0 16,0 0-16,64-21 0,-42 21 15,-22-21-15,0 0 0,1-22 16,-1 22-16,0 0 0,1-21 0,-22-1 15,0 22-15,0-21 0,-21 21 16,0 0-16,0-1 0,0 1 0,0 0 16,-21 21-16,0 0 15,0 21-15,-22 0 0,22 1 0,0-1 16,-21 0-16,42 0 0,-21 21 16,21-20-16,-22-1 0,22 21 0,0-21 0,0 0 15,0 1-15,0-1 0,22 0 16,-1-21-16,21 0 15,-21 0-15,0 0 0,22 0 0,-1 0 16,22-21-16,-22 0 0,21-1 16</inkml:trace>
  <inkml:trace contextRef="#ctx0" brushRef="#br0" timeOffset="69243.25">9102 8001 0,'-22'0'0,"-83"64"31,83-43-31,1 21 0,0 0 15,0 22-15,-21-22 0,20 22 0,1-22 16,0 64-16,0-64 0,0 1 16,21-1-16,-21 0 0,21 1 15,0-1-15,0-21 0,0 0 16,0 22-16,0-22 0,21 0 16,0-21-16,-21-21 15,0 0 1,0-1-16</inkml:trace>
  <inkml:trace contextRef="#ctx0" brushRef="#br0" timeOffset="69639.83">8467 8573 0,'0'0'0,"-22"0"0,1-22 0,21 1 15,0 0-15,0 0 16,21 21-16,1 0 0,-1-21 16,21 21-16,0 0 0,43-21 15,-21 21-15,-22 0 16,21 0-16,-20 0 0,20 0 0,-20 0 15,20 0-15,-21 0 0,1 21 0,-22 0 16,21 0-16,-21 0 0,-21 0 16,0 1-16,0-1 0,0 0 0,0 21 15,0-21-15,0 1 0,0-1 0,0 0 16,0 21-16,0-21 0,0 1 16,0-1-16,0 0 0,22-21 15,-1 0-15,0 0 16,0 0-16,21 0 0,-20 0 0,20-21 15,-21 0-15,21-1 0,-20-20 16,20 21-16,-21 0 0,0-22 16,0 22-16,1-21 0,-1 0 0,-21 20 15,0-20-15,0 21 0,0 0 0,-21 0 16,-1-1-16,1 1 0,0 21 16,0 0-16,-21 0 0,20 0 0,1 0 15,0 0-15,0 0 0,0 0 0,0 0 16,21 21-16</inkml:trace>
  <inkml:trace contextRef="#ctx0" brushRef="#br0" timeOffset="70343.8">11747 8509 0,'0'-21'16,"0"0"0,0 0-16,0-1 0,22 1 15,-22-21-15,0 21 0,0 0 0,0-22 16,0 1-16,0 21 0,0-22 16,-22 1-16,1 0 0,0-1 0,-21 22 15,21 0-15,-1 0 0,-20 21 16,0 0-16,21 0 0,-22 21 0,1 0 15,0 0-15,-1 22 0,1-1 16,-22 0-16,22 1 0,0 20 16,21-20-16,-22-1 0,22 21 0,0-20 15,0-1-15,21 0 0,0-20 0,0 20 16,21-21-16,0 0 0,0 0 16,22 1-16,-22-22 0,21 0 0,0 0 15,1 0-15,-1 0 0,-21 0 0,22-22 16,-1 1-16,0 0 0,1 0 15,-22 0-15,21 0 0,-21-1 0,22 1 16,-22-21-16,0 0 0,0 20 0,0-20 16,-21 0-16,0-1 0,0 1 15,0 21-15,0 0 0,0 0 16,0 42 0,-21 0-16,21 21 15,0-21-15,0 22 0,-21-22 0,21 21 16,0-21-16,0 1 15,0 20-15,0-21 0,0 0 0,0 0 0,0 1 16,0-1-16,21 0 0,0 0 16,0-21-16,1 0 0,-1 0 0,0 0 15,21 0-15,1 0 0,41-21 16,-41 21-16,-1-21 0,0 0 16,1-1-16,-1 1 0</inkml:trace>
  <inkml:trace contextRef="#ctx0" brushRef="#br0" timeOffset="70928.08">12404 8149 0,'0'0'0,"0"21"16,0 1-16,-22-1 0,1 0 0,0 0 15,0 21-15,0-20 0,21 20 16,-21-21-16,-1 21 0,22-20 0,-21-1 16,21 21-16,0-21 0,0 0 0,0 1 15,0-1-15,21-21 31,1 0-15,-1 0-16,-21-21 0,21-1 16,-21 1-16,21 0 0,-21 0 15,0-21-15,0 20 0,21-20 0,0 21 16,-21-21-16,22 20 0,-22 1 16,0 0-16,21 0 0,0 21 15,0 0-15,-21 21 16,0 0-16,0 0 0,21 1 0,-21-1 15,21 21-15,-21-21 0,0 0 0,0 22 16,22-22-16,-1 0 0,-21 0 16,21 0-16,0 1 0,-21-1 15,42 21-15,-20-42 16,-1 0-16,0 0 0,0 0 16,0 0-16,0 0 0,1 0 15,-22-21-15,21 21 0,0-21 0,-21 0 16,21-1-16,0 1 0,0-21 15,1 21-15,-1-22 0,0 1 16,0 0-16,0-1 0,0 22 0,1-21 16,-1 21-16,0 0 0,0 21 15,0 0-15,0 0 0,-21 21 0,0 0 16,22 0-16,-22 0 0,0 0 16,21 1-16,-21 20 0,0-21 0,0 0 15,0 22-15,0-22 0,21 0 16,-21 0-16,0 0 0,21 0 15,-21 1-15,21-22 0,0 21 0,1-21 16,-1 0-16,0 21 0,0-21 0,21 0 16,1 0-16,-1 0 0,0 0 15</inkml:trace>
  <inkml:trace contextRef="#ctx0" brushRef="#br0" timeOffset="71364.08">14033 8382 0,'0'0'0,"22"-21"16,-1-106-1,-21 106-15,0 0 0,-21-1 16,-1 22-16,1 0 0,0 0 0,0 0 16,-21 0-16,-1 0 0,22 22 15,-21-1-15,21 0 0,-43 42 16,43-20-16,0-22 0,21 21 0,-21-21 16,21 22-16,0-22 0,0 0 0,0 21 15,0-20-15,0-1 0,0 0 16,0 0-16,21 0 0,0-21 15,0 0-15,0 0 0,22 0 16,-22 0-16,0 0 0,0-21 16,0 21-16,0-21 0,22 0 0,-22 0 15,0-1-15,0 1 0,0-21 16,1 21-16,-1-22 0,-21 22 16,21-21-16,-21 21 0,21 0 0,-21-1 15,0 1-15,0 42 16,0 1-16,0-1 15,0 0-15,0 0 0,0 0 0,-21 0 16,21 1-16,0-1 0,0 0 16,0 0-16,0 0 0,0 0 0,0 1 15,21-1-15,0-21 0,0 0 16,1 0-16,-1 0 0,0 0 16,21 0-16,-21 0 0,22 0 0,-22-21 15,0-1-15,21 1 0,-20 21 16</inkml:trace>
  <inkml:trace contextRef="#ctx0" brushRef="#br0" timeOffset="71903.08">14605 8128 0,'0'0'15,"0"21"1,0 0 0,0 1-16,0-1 15,21-21-15,0 21 0,0-21 16,1 21-16,20-21 0,0 0 0,1 0 15,-1 0-15,0 0 0,1 0 16,-1 0-16,0 0 0,1-21 16,-22 0-16,21 21 0,-42-21 15,21 21-15,-21-22 0,0 1 16,0 0-16,-21 21 0,0 0 16,0 0-16,0 0 0,-22 21 15,22 0-15,-21 1 0,21-1 0,-1 21 16,-20-21-16,21 22 0,0-22 0,0 21 15,-1-21-15,1 0 0,0 1 16,21-1-16,0 0 0,0 0 0,-21 0 16,21 0-16,0 1 15,0-44 17,21 1-32,0 21 15,-21-21-15,21 0 0,1 0 16,-1 0-16,0-1 0,0 1 15,0 21-15,0 0 16,1 0-16,-22 21 16,0 1-16,0-1 15,21-21-15,-21 21 0,21 0 0,0 0 16,0 0 0,0-21-16,1 0 15,-1 0-15,0 22 0,0-22 0,21 0 16,-20 0-16,-1 0 0,21 0 15,-21 0-15,22-22 0,-1 22 0,-21-21 16,21 0-16,1 21 0</inkml:trace>
  <inkml:trace contextRef="#ctx0" brushRef="#br0" timeOffset="72520.07">15790 8192 0,'0'0'16,"0"-22"-16,0 1 0,0 0 0,-21 21 15,0 0-15,0 21 16,0-21-16,-1 21 0,1 1 15,0-1-15,0 21 0,0-21 16,21 0-16,0 1 0,0-1 0,0 0 16,0 0-16,0 0 0,0 0 15,0 1-15,21-22 0,0 21 0,0-21 16,-21 21-16,21-21 16,1 0-16,-1-21 15,-21 0 1,0-1-16,0-20 15,0 21-15,0 0 0,0-22 0,21 22 16,-21-21-16,0 21 0,21-22 0,0 22 16,0 0-16,1 0 0,-1 0 15,0 0-15,0 21 0,0 0 0,0 0 16,1 0-16,-1 0 16,0 0-16,0 21 0,0 0 0,-21 21 15,21-21-15,-21 1 0,0 20 0,22-21 16,-22 21-16,0-20 0,0 20 15,0-21-15,0 0 0,0 0 0,0 1 16,0-1-16,0 0 0,0 0 16,-22-21-1,1 0 1,21-21-16,0 0 16,0 0-1,0-1-15,0 1 0,21 0 0,1-21 16,-1 21-16,0-22 0,0 1 15,21 0-15,-20-1 0,20 22 0,0-21 16,1 21-16,-1-1 0,-21 1 0,21 21 16,1 0-16,-22 0 0,0 21 15,21 22-15,-20-1 0,-1-21 16,-21 22-16,0-1 0,0 0 16,0-21-16,0 22 0,0-22 0,0 0 15,0 0-15,0 0 0,-21 1 0,-1-22 16,1 0-16,0 0 15,0 0-15</inkml:trace>
  <inkml:trace contextRef="#ctx0" brushRef="#br0" timeOffset="73012.09">18119 7874 0,'0'0'0,"0"-21"0,0-21 0,0 20 15,0 1-15,0 0 0,0 0 16,0 0-16,0 0 0,-22 21 31,1 21-31,21 0 0,-21 0 16,0 0-16,0 22 0,0-1 15,-1 0-15,-20 1 0,21 20 0,0-21 16,0 1-16,-1-1 0,1 0 0,0 1 16,0-1-16,0 0 0,21-20 15,-43 20-15,43-21 0,-21-21 16,21 21-16,0-42 31,21 0-31,1 0 0,-1-22 0,0 22 16,0-21-16,-21-22 0,21 22 15,0-21-15</inkml:trace>
  <inkml:trace contextRef="#ctx0" brushRef="#br0" timeOffset="73216.92">17970 7811 0,'0'0'16,"22"-43"-16,-1 22 0,0 0 0,-21 0 15,21 21-15,0 21 0,-21 0 16,0 0-16,0 22 0,0-1 16,0 0-16,0 1 0,0 20 0,0-21 15,0 22-15,0-22 0,0 1 16,21 20-16,-21-42 0,22 22 0,-22-1 15,0-21-15,21 0 0,-21 0 0,21 1 16,-21-1-16,21-21 16,-21-21 15,-21-1-31,21-20 16,-42 21-16,20 0 0</inkml:trace>
  <inkml:trace contextRef="#ctx0" brushRef="#br0" timeOffset="73576.12">17653 8107 0,'0'0'0,"-21"0"0,21 21 0,0 0 16,21 0-1,0-21-15,0 0 0,22 22 0,-22-22 16,21 0-16,0 0 0,22 0 16,-22 0-16,22 0 0,-1 0 0,22-22 15,0 22-15,-22-21 0,1 21 16,20-21-16,-41 0 0,20 0 15,-21 0-15,-20-1 0,20 1 0,-21-21 16,-21 0-16,0 20 0,0 1 16,-21 21-1,0 0-15,0 21 0,-1 1 16,1-1-16,0 21 0,21 0 16,-21 1-16,21-1 0,-21 0 0,21 22 15,0-22-15,0 1 0,0 20 0,0-21 16,0 1-16,0-1 0,0 0 15,0 1-15,0-1 0,0-21 0,0 22 16,0-22-16,0 21 0,0-21 16,0 0-16,21-21 15,-21-21 1,21 0-16</inkml:trace>
  <inkml:trace contextRef="#ctx0" brushRef="#br0" timeOffset="73852.74">18584 8043 0,'0'0'0,"0"-42"0,0 21 16,0 0-16,21 0 0,-21-1 0,22 1 15,-1 21-15,0 0 16,0 0-16,0 0 0,0 0 16,22 0-16,-22 0 0,0 0 0,21 21 15,-20 1-15,-1-22 0,0 21 16,-21 21-16,0-21 0,0 0 0,0 1 15,0-1-15,0 0 0,-21 0 0,0 0 16,-1 0-16,1 1 0,0-22 16,-21 21-16,21-21 0,42 0 31,0-21-15,0-1-16,21 1 0,-20 0 15</inkml:trace>
  <inkml:trace contextRef="#ctx0" brushRef="#br0" timeOffset="74055.89">19219 7938 0,'0'0'0,"0"21"16,0 0-16,0 21 15,-21-21-15,21 22 0,-21-1 16,0 43-16,21-43 0,0 0 16,0 1-16,0-1 0,0 0 0,0 1 15,0-1-15,0 0 0,0 1 16,0-1-16,0-21 0,0 22 15,0-22-15,0 0 0,0 0 0,0 0 0,0 0 16,21-21 0,-21-21-1,21 0-15</inkml:trace>
  <inkml:trace contextRef="#ctx0" brushRef="#br0" timeOffset="74343.49">19198 8192 0,'0'0'0,"0"-64"0,0 22 15,0-1-15,0 1 0,0 0 0,0 21 16,21-1-16,0 1 0,1 0 0,20 21 16,0 0-16,1 0 15,-22 0-15,21 0 0,0 0 16,1 0-16,-1 21 0,-21 0 0,22 22 16,-43-22-16,0 0 0,0 21 15,0-20-15,0 20 0,-22-21 0,-20 0 16,0 0-16,-1 1 0,1-1 15,0-21-15,-1 21 0,1-21 0,0 0 16,21 0-16,-1 0 0,1 0 16,21-21-1,21 0-15,1-1 0,-1 1 16,21 0-16,-21-21 0,22-1 16,-1 22-16,21-21 0</inkml:trace>
  <inkml:trace contextRef="#ctx0" brushRef="#br0" timeOffset="74687.36">19918 7641 0,'21'-21'0,"-42"42"0,63-42 16,-21 21-16,0 0 0,-21 21 16,0 0-16,0 1 15,0 20-15,0-21 0,0 0 0,0 22 16,-21-1-16,0-21 0,21 21 16,-21 1-16,21-1 0,0 0 0,0-20 15,0 20-15,0-21 0,0 21 0,0-20 16,0-1-16,21 0 15,0-21-15,0 21 0,1-21 16,-1 0-16,0-21 0,0 0 16,21 21-16,-20-21 0,-1-1 15,0-20-15,-21 21 0,21-21 0,0 20 16,-21 1-16,21-21 16,-21 63-1,0 0 1,-21 0-16,21 1 0,0 20 0,-21-42 15,21 21-15,-21 0 0,21 0 0,0 1 16,0-1 0,0-42-1</inkml:trace>
  <inkml:trace contextRef="#ctx0" brushRef="#br0" timeOffset="74861.57">20278 7853 0,'0'0'0,"0"-21"0,0 0 0,-22-1 16,1 22-16,0 0 16,0 0-1,21 22 1,21-1 0,0-21-16,0 0 15,1 0-15,-1 21 0,21-21 0</inkml:trace>
  <inkml:trace contextRef="#ctx0" brushRef="#br0" timeOffset="75103.45">20828 7853 0,'0'0'0,"0"-21"31,0 0-31,-21 21 0,0 0 16,-1 0-16,1 0 0,0 21 0,-21 0 15,21-21-15,-1 21 0,1 21 16,0-20-16,0-1 0,0 0 0,21 21 15,-21-21-15,21 22 0,0-22 16,0 0-16,0 21 0,21-20 16,0-1-16,0-21 0,0 21 0,22 0 15,-22 0-15,21-21 0,22 0 16,-22 0-16,0 0 0,1 0 0,-1 0 16,21 0-16,-41 0 0,20-21 15,0 0-15</inkml:trace>
  <inkml:trace contextRef="#ctx0" brushRef="#br0" timeOffset="75464.09">21251 7980 0,'0'0'16,"0"-21"-16,0 0 0,0-1 0,0 1 0,-21 21 16,0 0-16,0 0 15,0 21-15,-1-21 0,1 22 16,0 20-16,0-21 0,0 0 0,0 22 16,-1-22-16,22 0 0,0 21 15,-21-21-15,21 1 0,0-1 0,0 0 16,0 0-16,21-21 15,1 0 1,-1 0-16,0 0 0,0 0 0,0 0 16,0-21-16,1 0 0,-1 0 15,-21-1-15,21 1 0,0-21 0,0 21 16,-21 0-16,0-22 0,0 22 16,0 0-16,0 42 15,0 0 1,0 0-16,0 1 0,0-1 15,0 0-15,0 21 0,0-21 0,-21 1 16,21-1-16,0 0 0,0 0 16,0 0-16,21-21 15,0 0-15,1 0 0,-1 0 16,0 0-16,21-21 0,-21 21 16,1-21-16</inkml:trace>
  <inkml:trace contextRef="#ctx0" brushRef="#br0" timeOffset="75696.45">21590 7662 0,'0'0'0,"0"-42"0,0-21 31,-21 63-31,0 21 16,-1 0-16,1 21 0,21-21 16,0 1-16,-21 20 0,21-21 15,-21 21-15,21 1 0,0-22 0,0 21 16,0 1-16,0-1 0,0-21 15,0 21-15,0-20 0,0 20 0,0-21 16,0 0-16,0 0 0,21-21 16,0 0-1,0 0-15,1-21 0,-1 0 16,0 0-16</inkml:trace>
  <inkml:trace contextRef="#ctx0" brushRef="#br0" timeOffset="75879.82">21802 7853 0,'0'0'0,"-22"21"47,22 0-47,-21 0 0,0 1 15,21-1-15,0 0 0,-21 0 0,21 0 16,-21 22-16,21-22 16,0 0-16,0 0 0,0 0 15,21-21-15,0 0 16,0 0-16,0 0 0,1 0 15</inkml:trace>
  <inkml:trace contextRef="#ctx0" brushRef="#br0" timeOffset="76484.09">22098 7938 0,'0'0'16,"-21"0"0,0 21-16,-1 0 15,1 0-15,0 0 16,21 0-16,0 1 0,-21-1 0,21 0 15,-21-21-15,21 21 0,0 0 16,0 0-16,0-42 47,21 0-31,-21 0-16,0 0 0,0 0 15,0-22-15,21 22 0,-21 0 0,21 0 16,-21 0-16,21-1 0,1 1 0,-1 21 15,0 0-15,0 0 16,0 0-16,0 0 16,-21 21-16,0 1 15,0-1-15,0 0 0,0 0 16,0 0-16,0 22 0,0-22 0,0 0 16,0 0-16,0 0 0,0 0 15,0 1-15,0-44 47,0 1-47,0 0 16,0 0-16,0 0 0,0 0 15,22-22-15,-1 22 0,0-21 0,0 21 16,0-1-16,0-20 0,22 21 16,-22 0-16,0 21 0,0 0 0,0 0 15,1 0-15,-1 0 0,-21 21 16,0 0-1,0 0-15,0 0 0,0 22 0,0-22 16,-21 0-16,-1 21 0,22-20 0,-21-1 16,21 0-16,0 0 0,-21-21 15,21 21-15,-21-21 0,0 0 16,21-21 0,-21 21-1,21-21-15,0 0 0</inkml:trace>
  <inkml:trace contextRef="#ctx0" brushRef="#br0" timeOffset="76659.81">22310 7641 0,'0'0'0,"0"-21"16,-22 21-16,1 0 47,0 0-16</inkml:trace>
  <inkml:trace contextRef="#ctx0" brushRef="#br0" timeOffset="76836.72">21463 7705 0,'0'0'0,"-21"21"0,0-21 15,42 0 17,0 0-32,21 0 0,1 0 0,-1 0 15,21 0-15,1 0 0,-1 0 16,1 0-16,-1 0 0,22 0 16,0 0-16</inkml:trace>
  <inkml:trace contextRef="#ctx0" brushRef="#br0" timeOffset="77259.09">23283 7430 0,'0'0'0,"0"-22"0,21 22 32,-21 22-32,0-1 15,0 0-15,-21 0 0,0 21 16,0-20-16,0-1 0,0 21 0,-22-21 15,1 22-15,0-22 0,-22 21 0,1-21 16,-1 0-16,1 1 16,-1-1-16,1 0 0,-1 0 0,22 0 15,-1 0-15,1-21 0,21 22 16,0-22-16,0 0 0,21 21 16,21-21-1,0 0-15,21 0 0,-21 21 0,22-21 16,-1 21-16,0-21 0,1 21 0,-1 0 15,0-21-15,1 22 0,-22-1 16,0-21-16,21 21 0,-20-21 0,-1 21 16,0-21-16,-21 21 15,21-21-15,0 0 0,0 0 0,1 0 16,-1 0 15,0 0-15,0-21-16,-21 0 15</inkml:trace>
  <inkml:trace contextRef="#ctx0" brushRef="#br0" timeOffset="77568.07">23664 7260 0,'0'0'15,"-21"0"-15,0 0 0,0 21 16,0 1-16,21-1 0,-22 21 16,1 0-16,0 1 0,0-1 0,-21 0 15,20 1-15,1 20 0,0-20 16,0 20-16,0-21 0,0 22 0,-1-1 16,1 1-16,-21-22 0,21 1 0,0 20 15,-1-21-15,1 1 0,21-22 16,-21 21-16,21-21 0,-21 1 0,21-1 15,-21 0-15,21 0 16,0-42 15,21 21-31,0-21 0,0 0 16</inkml:trace>
  <inkml:trace contextRef="#ctx0" brushRef="#br0" timeOffset="78023.61">23664 7811 0,'0'0'0,"0"-22"16,-21 22 15,0 0-31,0 0 0,0 22 0,-1-22 16,1 21-16,-21 0 0,21 0 15,0 0-15,-1 22 0,1-22 16,21 0-16,-21 0 0,21 0 16,0 0-16,0 1 0,0-1 15,21-21 1,0 0 0,1-21-16,-22-1 0,21 1 15,0 21-15,0-21 0,0 0 16,-21 0-16,21 0 0,1-1 0,-22 1 15,21 21-15,-21 21 32,0 1-32,0-1 15,-21 0-15,21 0 0,-22 0 16,22 0-16,0 1 0,0-1 0,0 0 16,0 0-16,22-21 31,-1 0-31,0 0 15,0-21-15,0 21 16</inkml:trace>
  <inkml:trace contextRef="#ctx0" brushRef="#br0" timeOffset="78464.08">23939 7430 0,'0'0'0,"0"-22"0,0 1 15,-21 21-15,0 0 0,0 0 16,21 21 15,0 1-15,0-1-16,21 0 0,0 21 16,0-21-16,1 1 0,-1-1 15,0 0-15,0 0 0,21 0 0,-20 0 16,-1 1-16,21-1 0,-42 212 109,-42-191-93,21-21-16,-22 21 0,1 1 15,21-22-15,-22 21 0,1-21 0,21 22 16,-21-22-16,20 21 0,-20-21 16,21 1-16,0-1 0,0-21 0,-1 21 15,1 0-15,0-21 0,0 0 0,21 21 16,-21-21-16</inkml:trace>
  <inkml:trace contextRef="#ctx0" brushRef="#br1" timeOffset="95131.8">1947 9673 0,'0'0'0,"-21"0"0,0 0 15,0 0 1,0 0-16,-1 0 31,22-21 0,22 21 16,-1 0-47,0 0 16,0 0-16,0 0 0,0 0 16,1 0-16,20 0 15,0 0-15,-21-21 0,1 21 16,20 0-16,-21 0 0,21 0 0,-20 0 15,20 0-15,0-21 0,-21 21 16,22 0-16,-1 0 0,0 0 0,1 0 16,-1 0-16,0 0 0,1 0 15,-1 0-15,0 0 0,1 0 0,-1 0 16,0 0-16,1 0 0,-1 0 16,0 0-16,1 0 0,-1 0 15,0 0-15,22 0 0,-22 0 0,22-21 16,-1 21-16,-20 0 0,20 0 15,1-22-15,-1 22 0,1 0 0,-1 0 16,1-21-16,-1 21 0,1 0 16,-22 0-16,21 0 0,-20 0 0,20-21 15,1 21-15,-1 0 0,1 0 0,-1 0 16,1 0-16,-1-21 0,22 21 16,-22 0-16,1 0 0,21 0 0,-22-21 15,1 21-15,20 0 0,-20-21 16,-1 21-16,1 0 0,-1 0 15,1 0-15,20-22 0,-20 22 0,21 0 16,-22 0-16,22-21 0,-22 21 0,22 0 16,-22 0-16,1 0 0,-1-21 15,1 21-15,-1 0 0,1 0 0,-1 0 16,1 0-16,-22 0 0,22-21 0,-1 21 16,-20 0-16,20 0 0,1 0 15,20 0-15,-20 0 0,-22-21 16,0 21-16,1 0 0,-1 0 0,0 0 15,-20 0-15,20-21 16,-21 21-16,21 0 0,-20 0 0,-1 0 16,0-22-16,0 22 0,0 0 0,0 0 15,1 0-15,-22-21 16,0 0 31,-22 21-47</inkml:trace>
  <inkml:trace contextRef="#ctx0" brushRef="#br1" timeOffset="95952.34">8488 9165 0,'-21'0'16,"-1"0"-1,1 0 1,21 21-1,-21-21-15,42 0 63,0 0-63,1 0 16,20 0-16,-21 0 0,21 0 0,-20 0 15,41 0-15,-21 0 0,1 0 16,20 0-16,-20 0 0,20 0 0,1 0 15,-1 0-15,-21 0 0,22 0 16,-22 0-16,22 0 0,-22 0 0,22-21 16,-22 21-16,0 0 0,1 0 0,-22 0 15,21-21-15,-21 21 0,0 0 16,1 0-16,-1 0 0,-21-21 109,0 0-93</inkml:trace>
  <inkml:trace contextRef="#ctx0" brushRef="#br1" timeOffset="97080.08">10710 8954 0,'0'0'0,"-21"0"0,21 21 0,-21-21 31,42 21-15,0-21-1,0 0-15,1 0 0,-1 0 0,21 0 16,-21 0-16,22 0 0,-22 0 16,21 0-16,0 0 0,1 0 15,-1 0-15,0 0 0,22 0 0,-22 0 16,1 0-16,20 0 0,-21 0 16,1 0-16,-1 0 0,22 0 0,-22 0 15,0 0-15,22-21 0,-1 21 0,-20 0 16,20 0-16,22-21 0,-22 21 15,1 0-15,20 0 0,-20 0 0,21 0 16,-1-22-16,-20 22 0,20 0 16,1 0-16,0 0 0,-1 0 0,86 0 15,-86 0-15,1 0 0,0 0 16,-1 0-16,1 0 16,42 0-16,-42 0 0,-22 0 15,1 0-15,-1 0 0,1 0 0,-1 0 16,1-21-16,-1 21 0,1 0 15,-1 0-15,22 0 0,-22 0 0,1 0 16,-1 0-16,1 0 0,-1 0 16,-20 0-16,63-21 0,-43 21 15,-21 0-15,64-21 0,-63 21 16,-1 0-16,21-21 16,-20 21-16,-1 0 0,22 0 0,-22-21 15,0 21-15,1 0 0,20 0 16,-21 0-16,1-22 0,-1 22 0,0 0 15,1 0-15,-22 0 0,21-21 0,-21 21 16,22 0-16,-22 0 0,0 0 16,0 0-16,0-21 0,1 21 0,-1 0 15,0 0-15,0 0 16,0 0 0,-21-21-16</inkml:trace>
  <inkml:trace contextRef="#ctx0" brushRef="#br1" timeOffset="98431.89">17738 8657 0,'0'0'0,"-22"0"0,1 0 16,42 0 31,1 0-47,-1 0 15,0 0-15,0 0 16,0 0-16,0 0 0,1 0 0,-1 0 16,21 0-16,-21 0 15,0 0-15,22 0 0,-22 0 16,21 0-16,1 0 0,20 0 0,-21 0 15,1 0-15,20 0 0,-20 0 16,-1 0-16,21 0 0,-20 0 0,63 0 16,-43 0-16,-21 0 0,1 0 15,20 0-15,-20 0 0,-1 0 16,21 0-16,-20 0 0,20 0 0,-20 0 16,20 0-16,1 0 0,-1 0 0,1 0 15,-1 0-15,1 0 0,-1 0 16,1 0-16,-1 0 0,1 0 0,-1-21 15,-21 21-15,22 0 0,-1 0 16,-20 0-16,20 0 0,-20 0 16,20 0-16,1 0 0,-1 0 0,1 0 15,-1 0-15,1 0 0,20-21 16,-20 21-16,-1 0 0,43 0 16,-42 0-16,-1 0 0,-21 0 15,22 0-15,-22-21 0,64 21 16,-42 0-16,-1 0 0,-21 0 0,22 0 15,-1 0-15,1 0 0,-22 0 16,22 0-16,-22-21 0,22 21 0,-22 0 16,0 0-16,1 0 0,-1 0 0,0 0 15,-21 0-15,22 0 16,20 0-16,-20 0 0,-1 0 16,0-22-16,1 22 0,-1 0 0,0 0 15,1 0-15,-1 0 0,21 0 16,-20 0-16,-1 0 0,0 0 0,1-21 15,-1 21-15,0 0 0,1 0 16,-22 0-16,0 0 0,0 0 0,0 0 16,1 0-16,-1 0 15,0 0 1,-21-21 78,-21 21-79</inkml:trace>
  <inkml:trace contextRef="#ctx0" brushRef="#br1" timeOffset="103321.25">698 11091 0,'0'0'0,"-21"0"0,0 0 16,0 0-1,21 22 16,21-22-15,0 0-16,0 0 16,1 0-16,20-22 0,-21 22 15,0-21-15,0 21 0,1-21 0,-1 21 16,0-21-16,0 0 0,0 21 16,-21-21-16,0-1 0,0 1 15,-21 0 1,0 21-16,0 0 0,-22 0 15,22 0-15,0 0 0,-21 0 16,-1 21-16,22 0 0,-21 1 16,21-1-16,-22 0 0,22 0 15,-21 21-15,21 1 0,0-22 16,-1 21-16,22 1 0,-21-22 0,21 21 16,0-21-16,0 0 0,21 1 15,1-1-15,20 0 0,-21-21 0,21 0 16,-20 0-16,20 0 0,0 0 15,-21 0-15,22 0 0,-22 0 0,0 0 16,-42 0 15,0 0-31,0 21 16,-22-21-16,22 21 0,-21 0 16,-1 1-16,22-1 0,-21 0 15,21 0-15,-22 0 0,22 0 16,21 1-16,0-1 0,0 0 0,0 0 15,0 0-15,0 0 16,0 1-16,21-22 0,1 0 0,-1 0 16,21 0-16,-21 0 0,22 0 15,-22 0-15,21 0 0,0-22 16,-20 22-16</inkml:trace>
  <inkml:trace contextRef="#ctx0" brushRef="#br1" timeOffset="103999.53">1333 11240 0,'0'0'0,"-21"0"0,0 0 15,0 0-15,0 0 0,0 0 16,-22 21-16,22 0 0,0 0 16,-21 0-16,20 0 0,1 1 0,0 20 15,0-21-15,21 0 0,0 0 16,-21 1-16,21-1 0,0 0 0,0 0 15,0 0-15,21-21 32,0 0-32,0 0 15,0-21-15,1 0 0,-1 21 0,0-21 16,0 0-16,0-1 0,0 1 16,-21 0-16,22 0 0,-22 0 0,21 0 15,-21-1-15,0 1 16,21 21-16,-21-21 0,0 42 47,21 0-47,-21 1 0,0 20 0,0 0 15,0-21-15,0 22 0,0 20 16,0-20-16,0-1 0,0 21 16,0 1-16,0 21 0,0-22 15,0 22-15,0-1 0,0 1 0,0 0 16,-21-1-16,21 1 0,-21-21 15,21 20-15,0 1 0,0 0 0,-21-1 16,21 1-16,-22-22 0,22 22 16,-21-43-16,0 22 0,21-1 0,-21-20 15,0-1-15,21-21 0,-21 22 16,-1-22-16,1 0 0,0-21 16,0 0-16,0 0 15,0-21-15,-1 0 0,1-22 0,0 1 16,0-22-16,0 1 0,0-85 15,21 84-15,-22-20 16,22-1-16,0 0 0,0 1 0,0 20 16,0 1-16,0-22 0,22 21 15,-1 1-15,0 21 0,0-22 0,0 1 16,0 20-16,22 1 0,-22 0 16,21-1-16,-21 1 0,22 0 0,-1-1 15,-21 22-15,22-21 0,-22 21 16,21-1-16,-21-20 0</inkml:trace>
  <inkml:trace contextRef="#ctx0" brushRef="#br1" timeOffset="104213.02">1587 11494 0,'-21'0'15,"0"0"17,21 21-32,0 0 31,0 0-15,0 0-16</inkml:trace>
  <inkml:trace contextRef="#ctx0" brushRef="#br1" timeOffset="104368.07">1609 11790 0,'0'42'31,"21"-42"16,0 0-47,0-21 16,0 0-16</inkml:trace>
  <inkml:trace contextRef="#ctx0" brushRef="#br1" timeOffset="105060.06">2603 11642 0,'0'-21'15,"0"-1"-15,22 1 16,-22 0-16,0 0 0,0 0 15,0 0-15,0-1 16,0 1-16,-22-21 0,1 21 0,0 0 16,-21-1-16,21 22 15,-1 0-15,1 0 0,-21 0 16,0 22-16,20-1 0,-20 0 16,0 21-16,21-21 0,-22 22 0,22-1 15,-21 0-15,21 1 0,-1-1 0,1 0 16,0-20-16,21 20 0,0 0 15,0 22-15,0-43 0,0 0 16,42 0-16,-20-21 16,-1 0-16,0 0 0,21 0 0,1 0 15,-1-21-15,-21 0 0,21 0 16,1 0-16,-1-1 0,0 1 16,1-21-16,-22 21 0,0-22 15,21 1-15,-20 0 0,-22-1 0,21-20 16,-21-1-16,21 22 0,-21-21 15,0-1-15,0 22 0,0-22 0,0 1 16,0 20-16,0 22 16,-21 21-1,0 21-15,21 1 0,-22 20 16,22 0-16,0 1 0,0-1 16,0 0-16,-21 22 0,21-22 0,0 0 15,0 22-15,0-22 0,0 1 16,0-22-16,0 21 0,0-21 0,0 0 15,0 22-15,21-22 0,1-21 16,-1 21-16,0 0 0,0-21 16,21 0-16,-20 0 15,-1 0-15,0 0 0</inkml:trace>
  <inkml:trace contextRef="#ctx0" brushRef="#br1" timeOffset="105629.07">2942 11684 0,'0'0'16,"-21"-21"-16,21 0 0,-21 21 15,0-21-15,21-1 0,-22 22 16,22-21-16,0 0 16,0 0-16,22 0 15,-1 21-15,0 0 0,0-21 16,0 21-16,0 0 0,1 0 0,-1 0 15,21 0-15,-21 21 0,0 0 16,-21 0-16,22 0 0,-1 0 0,0 1 16,0-1-16,-21 0 0,0 0 0,0 0 15,0 0-15,0 1 0,0-1 16,0 0-16,0 0 0,0 0 16,-21-21-16,0 0 15,21-21 1,0 0-1,0 0-15,0 0 16,0-1-16,0 1 0,0 0 0,0 0 16,21 0-16,-21 0 0,21-1 15,0 1-15,0 0 0,1 0 0,-1 0 16,0 0-16,21 21 0,-21-22 16,1 1-16,-1 21 0,0 0 0,0 0 15,0 0-15,0 0 0,1 0 16,-22 21-16,0 1 15,0-1-15,0 0 0,0 0 16,0 0-16,0 0 0,0 1 16,0-1-16,0 0 0,0 0 0,-22 0 15,22 0-15,0 1 0,-21-22 16,21 21-16,0-42 31,0-1-15,0 1-16,0 0 0</inkml:trace>
  <inkml:trace contextRef="#ctx0" brushRef="#br1" timeOffset="105792.04">3492 11282 0,'0'-21'0,"-21"-43"32,0 64-32,0 0 15,21 21 1,0 1-16,0-1 15,21-21-15,-21 21 0,21-21 16,0 21-16,1-21 0,-22 21 0,21-21 16,0 21-16</inkml:trace>
  <inkml:trace contextRef="#ctx0" brushRef="#br1" timeOffset="106128.06">3810 11451 0,'0'85'31,"-21"-64"-31,21 0 16,0 0-16,0 1 0,0-1 0,0 0 15,0 0-15,0 0 0,0 0 0,0 1 16,0-1-16,21 0 16,0-21-1,0 0-15,0-21 16,1 0-1,-22-1-15,21 1 0,-21 0 16,0 0-16,0 0 0,21-22 16,-21 22-16,21-21 0,-21 21 15,0 0-15,21-22 0,-21 22 0,21 0 16,-21 0-16,22 21 16,-1 0-16,-21 21 31,0 0-31,21 0 0</inkml:trace>
  <inkml:trace contextRef="#ctx0" brushRef="#br1" timeOffset="106455.34">4276 11599 0,'21'0'15,"-42"0"-15,42-21 0,0 21 0,0-21 16,0 0-16,0 0 0,-21 0 15,22-1-15,-22 1 0,21 0 16,-21 0-16,-21 21 31,-1 0-31,1 0 16,0 21-16,0 0 0,0 0 16,0 1-16,-1-1 0,22 0 0,0 21 0,-21-21 15,21 1-15,0-1 16,0 0-16,0 0 0,0 0 0,0 0 15,0 1-15,21-22 0,1 21 16,-1-21-16,0 0 0,0 0 16,0 0-16,22 0 0,-22 0 0,21 0 15,0 0-15,-20-21 0,20 21 16,-21-22-16,21 1 0,-20 0 0</inkml:trace>
  <inkml:trace contextRef="#ctx0" brushRef="#br1" timeOffset="106775.66">4741 11451 0,'0'-21'0,"0"42"0,0-63 0,0 21 16,21 21-16,-21-21 16,22 21-16,-1 0 0,0 0 15,0 0-15,0 0 0,0 0 16,-21 21-16,22 0 0,-1-21 0,0 21 16,0 0-16,0 0 0,0 22 0,1-22 15,-22 0-15,0 0 0,0 0 16,0 1-16,0-1 0,0 0 0,0 0 15,0 0-15,0 0 0,-22-21 16,1 0 15,21-21-31,0 0 0,0 0 16,0 0-16,0-22 16,0 22-16,21 0 0,1 0 0,-22 0 15,21 0-15,0-1 0,0 1 0,-21 0 16,21 0-16,0 21 0,1-21 15,-1 0-15,0-1 0,0 22 16,0 0-16</inkml:trace>
  <inkml:trace contextRef="#ctx0" brushRef="#br1" timeOffset="106923.64">5440 11451 0,'0'0'0,"0"21"0,0 1 15,0-1 1,21-21 15,0 0-31,0 0 16,0-21-16</inkml:trace>
  <inkml:trace contextRef="#ctx0" brushRef="#br1" timeOffset="107891.07">5842 11536 0,'0'0'0,"0"21"0,21-21 32,21-21-32,-20 21 0,-1-21 15,21 0-15,0-1 16,-20 1-16,20 0 0,0-21 0,-21-1 16,22 22-16,-1-21 0,-21 0 0,22-1 15,-22-20-15,21 20 0,-21 1 16,0 0-16,1 21 0,-1-22 0,-21 22 15,0-21-15,0 21 0,0-1 16,0 1-16,0 0 0,-21 21 0,-1 0 16,1 0-16,-21 0 0,21 21 15,0 0-15,-1 1 0,1-1 16,0 21-16,21 0 0,-21 1 0,0 20 16,0 1-16,-1 84 0,1-63 15,21-1-15,-21 1 16,0 0-16,0 20 0,0 1 0,-1 0 15,1 21-15,0 0 0,0 0 0,0 0 16,-22 0-16,22 0 0,0 0 16,0 0-16,0 0 0,0-21 0,-1 21 15,1-21-15,0 0 0,0-22 0,21 1 16,0 0-16,0-22 0,0 1 16,0-22-16,0 0 0,0-21 0,0 1 15,21-1-15,0-21 0,0 0 0,1-21 16,20-1-16,0-20 15,1 0-15,-1-22 0,21 1 0,-20-22 0,20 0 16,43-84-16,-42 63 16,-22 0-16,0 1 0,-21-1 15,1 0-15,-22 0 0,0 21 0,0-20 16,-22 20-16,1 0 0,-21 22 16,0-22-16,-22 22 0,22-1 0,-22 22 15,1-1-15,-1 1 0,1 0 0,-1 21 16,1-1-16,-1 1 0,22 21 0,0 0 15,-1-21-15,22 21 0,0 0 16,21-21-16,21 21 16,0-21-16,0 0 15,22 21-15,-1-22 0,0 1 16,1 0-16,20 0 0,-20-21 0,20 20 16,1-20-16,-22 21 0,21-21 15,22-22-15,-43 22 0,1 21 16,-1-22-16,-21 22 0,0 0 15,-21 0-15,-21 21 32,0 0-32,21 21 15,0 0-15,-21-21 0,21 21 16,0 0-16,-21 1 0,21-1 16,0 0-1</inkml:trace>
  <inkml:trace contextRef="#ctx0" brushRef="#br1" timeOffset="108048.81">6392 11197 0,'0'-21'16,"0"42"-16,-21-21 31,21 21-31,0 1 15,0-1-15,0 0 16,21-21-16,0 0 16,1 0-16,-1 0 0,0 0 0</inkml:trace>
  <inkml:trace contextRef="#ctx0" brushRef="#br1" timeOffset="108876.06">6710 11345 0,'0'0'0,"0"22"15,0-1-15,0 0 0,0 0 16,-21-21-16,21 21 0,0 0 16,-22 1-16,22-1 0,-21-21 15,21 21-15,0-42 47,0 0-31,0-1-16,21 1 0,1 0 15,-1 0-15,-21 0 0,21-22 0,0 22 16,0 0-16,0 0 0,1 21 16,-1-21-16,0 21 0,0 0 0,0 0 15,0 0-15,-21 21 0,22-21 16,-22 21-16,21 0 0,-21 0 16,21 1-16,-21-1 0,0 0 15,0 0-15,21 0 0,0-21 0,-21 21 16,21 1-16,1-1 15,-1-21-15,0 21 0,0-21 0,0 0 16,0 0-16,1 0 0,20 0 0,-21 0 16,0-21-16,0 0 0,22 21 15,-22-22-15,21 1 0,-21 0 0,22 0 16,-22 0-16,21-22 0,-21 22 16,1 0-16,-1-21 0,-21 21 0,0-22 15,0 22-15,0 0 0,0 0 0,0 0 16,-21 21-16,-1 0 15,1-22-15,0 22 0,0 0 0,-21 0 0,20 0 16,1 22-16,0-1 0,0 0 16,0 0-16,0 0 0,-1 0 15,1 22-15,0-22 0,21 0 0,0 21 16,0-20-16,0-1 0,0 0 0,0 0 16,0 0-16,0 0 0,21 1 15,0-22-15,1 0 16,-1 0-16,0 0 0,0 0 15,0-22-15,0 1 0,43-21 16,-43 21-16,0-22 0,22 22 0,-22-21 16,0-22-16,21 22 0,-21 0 15,22-1-15,-22 1 0,0 0 16,0-1-16,0 1 0,1 0 0,-1-1 16,-21 1-16,0 21 0,0 0 15,0 0-15,0 42 16,-21 0-16,-1 0 15,1 0-15,0 22 0,0-1 16,21 0-16,-21 1 0,0-1 0,21 0 16,-22 1-16,22 20 0,0-21 15,0 1-15,0-1 0,0 0 0,0-20 16,0 20-16,0-21 0,0 0 0,22 0 16,-1-21-16,0 0 15,0 0-15,0 0 0,22 0 0,-22 0 16,0-21-16,21 0 0,1 0 0</inkml:trace>
  <inkml:trace contextRef="#ctx0" brushRef="#br1" timeOffset="109420.33">8382 10880 0,'0'0'15,"-21"0"-15,0 0 0,21 21 16,21-21 15,0 0-15,21 0-16,-21 0 15,1 0-15,20-21 16,-21 0-16,21-1 0,-20 1 16,-22 0-16,-22 21 31,-20 0-31,21 0 0,0 0 0,-22 21 15,22 0-15,-21-21 0,21 22 0,0-1 16,-22 0-16,22 0 0,0 0 16,0 0-16,21 1 0,0-1 15,0 0-15,0 0 0,0 0 16,21-21-16,0 0 0,0 0 16,0 0-16,1 0 15,-1 0-15,0 0 0,0 0 0,0 0 16,-42 0 15,0 0-15,0 21-16,0 1 15,-1-1-15,1 0 0,0 0 0,0 21 16,0-20-16,0 41 0,21-42 16,0 22-16,0-22 0,0 0 15,0 0-15,0 0 0,0 0 16,21 1-16,0-22 0,0 0 15,0 0-15,0 0 0,1 0 16,20 0-16,-21-22 0,0 22 0,22-21 16,-1-21-16,0 21 0</inkml:trace>
  <inkml:trace contextRef="#ctx0" brushRef="#br1" timeOffset="109680.11">9123 10435 0,'0'0'0,"0"-21"0,0 0 0,-21 21 0,-1 0 16,1 0-16,0 21 0,0 21 16,0-20-16,0 20 0,-1 0 15,1 22-15,0-22 0,0 22 0,0-22 16,0 21-16,-1-20 0,1 20 0,0-20 16,21-1-16,0 21 0,0-20 15,-21-1-15,21 0 0,0 1 0,-21-22 16,21 21-16,0-21 0,0 1 0,0-1 15,21-21 1,0 0-16,0 0 0,0-21 16,1-1-16,-1 22 0,0-21 15</inkml:trace>
  <inkml:trace contextRef="#ctx0" brushRef="#br1" timeOffset="110031.57">9038 11155 0,'0'21'0,"0"0"15,0 0 1,21-21 15,0 0-31,1 0 16,-1-21-16,0 0 0,0 21 16,0-21-16,-21 0 0,21 0 15,-21-1-15,22 1 0,-22 0 16,21 21-16,-21-21 0,0 0 0,-21 21 31,-1 0-31,1 0 0,21 21 16,-21 0-16,0 0 0,0 0 0,0 1 15,21-1-15,0 0 0,-22 0 0,22 21 16,-21-20-16,21-1 0,0 0 16,0 0-16,0 0 0,21 0 15,1-21-15,20 0 0,-21 0 16,0 0-16,0 0 15,22 0-15,-22 0 0,21-21 0,-21 21 0,22-21 16,20-42-16</inkml:trace>
  <inkml:trace contextRef="#ctx0" brushRef="#br1" timeOffset="111401.96">9610 11007 0,'0'0'0,"-22"0"31,1 0-31,21 21 0,-21-21 16,21 21-16,0 0 0,-21 22 15,0-22-15,21 0 0,0 0 16,0 0-16,0 0 0,0 1 0,0-1 16,0 0-16,0 0 15,0-42 17,0 0-17,0 0-15,0-1 0,0 1 16,21 0-16,0-21 0,-21 21 0,21-1 15,0-20-15,1 21 0,-1 0 0,0 0 16,0-1-16,0 1 0,0 21 16,1 0-1,-22 21-15,0 1 0,0-1 16,0 0-16,0 0 0,0 0 16,0 0-16,0 1 0,0-1 15,21 0-15,-21 0 0,0 0 0,0 0 16,21 1-16,-21-1 0,21-21 15,-21 21-15,21-21 16,0 0-16,1 0 16,-22-21-16,0 0 15,21-1-15,0 1 0,0 0 0,-21 0 16,21 0-16,0-22 0,1 22 0,-1 0 16,0 0-16,0-21 0,0 42 15,0-22-15,1 1 0,-1 0 0,-21 42 47,0 0-47,0 1 0,0-1 16,0 0-16,0 0 0,0 0 15,0 0-15,0 1 0,0-1 16,0 21-16,0-21 0,0 0 0,0 1 16,21-1-16,0 0 0,0-21 15,0 21-15,1-21 16,-1 0-16,21 0 0,-21 0 0,0 0 15,1-21-15,-1 21 0,21-21 0,-21 0 16,0-1-16,1 1 0,-1 0 16,0 0-16,0-21 0,-21 20 0,21 1 15,-21 0-15,0-21 0,21 21 0,-21-1 16,0 1-16,0 0 16,-21 21-16,0 0 15,0 0-15,0 21 0,21 0 16,-21 1-16,-1-1 15,22 0-15,0 0 0,-21 0 0,21 22 16,0-22-16,0 0 0,0 0 0,0 0 16,0 0-16,21 1 15,1-1-15,-1-21 0,0 0 16,0 0-16,0 0 0,0 0 16,1 0-16,-1 0 0,0 0 0,0-21 15,0-1-15,22-20 16,-22 21-16,0 0 0,0-22 0,0 22 15,0 0-15,1 0 0,-1 0 16,-21 0-16,21 21 0,-21-22 16,0 44-1,0-1 1,-21 0-16,21 0 0,-21-21 16,21 21-16,0 0 0,0 1 0,0-1 15,0 0-15,0 0 16,21-21-1,0 0-15,0 0 0,0 0 0,0 0 16,1 0 0,20 0-16,-21 0 0,0-21 0,0 21 15,1 0-15,-1 0 0,0 0 16,0 0-16,0 0 16,-21 21-16,21-21 0,1 0 15,-1 0 1,0 0-16,0 0 15,0-21-15,0 0 16,-21 0-16,22 21 0,-1-22 0,-21 1 16,21 0-16,0-21 0,-21 21 15,21-1-15,0-20 0,-21 0 0,22-1 16,-1 1-16,-21-21 0,21 20 16,-21-20-16,21-1 0,-21 1 15,0-22-15,0 64 0,0 0 16,0 0-16,-21 42 15,0 0-15,0 21 16,-1 1-16,1 20 0,0-21 0,0 22 16,0-22-16,-22 64 0,43-64 15,0 1-15,0-1 0,-21 0 16,21-20-16,0 20 0,0 0 0,0-21 16,0 1-16,0-1 0,0 0 15,0 0-15,21 0 0,1-21 16,-1 0-16,0 0 0,0-21 15,0 0-15,0 21 0,1-21 16,-1 0-16</inkml:trace>
  <inkml:trace contextRef="#ctx0" brushRef="#br1" timeOffset="111583.4">11388 10795 0,'-22'0'0,"44"0"0,-65 0 15,22 0-15,0 0 0,0 0 16,0 0-16,-1 0 0,22 21 15,22-21 17,-1 0-32,0 21 0,0-21 0,21 0 15,-20 0-15,20 0 0,0 0 0,-21-21 16,22 0-16,-1 21 0,0-21 16</inkml:trace>
  <inkml:trace contextRef="#ctx0" brushRef="#br1" timeOffset="111980.49">12763 9800 0,'0'-21'15,"0"42"-15,0-63 0,0 21 0,0 0 0,0-1 16,0 1-16,0 0 0,0 0 16,-21 42-1,0 0-15,0 22 0,0-22 16,0 42-16,-22-20 0,22 20 16,-21 1-16,21 20 0,-22-20 0,1 20 15,-22 1-15,22 21 16,0-21-16,-1-1 0,1 22 0,0-21 15,21-22-15,-22 22 0,22 0 0,21-1 16,0-20-16,0-1 0,0 1 0,0-1 16,0-20-16,21-1 0,0 0 15,1-21-15,20 1 0,-21-1 0,43 0 16,-43-21-16,21 0 0,0-21 16,-20 0-16,20-1 0,-21-20 15,21 0-15</inkml:trace>
  <inkml:trace contextRef="#ctx0" brushRef="#br1" timeOffset="112200.44">12933 10308 0,'0'0'0,"0"-21"0,0 0 16,-21 21-16,-1 0 0,1 0 0,0 0 16,0 21-16,0 0 0,0 22 15,21-1-15,-22 0 0,1 1 0,21-1 16,0 0-16,-21 1 0,21-1 15,-21 0-15,21 1 0,0-22 0,0 21 16,0-21-16,0 0 0,0 1 0,0-1 16,21-21 15,0-21-31</inkml:trace>
  <inkml:trace contextRef="#ctx0" brushRef="#br1" timeOffset="112664">12785 10329 0,'-22'-21'16,"44"42"-16,-44-63 0,22 21 0,0 0 0,0 0 16,0-1-16,0 1 15,22 21-15,-1 0 0,0 0 0,0 0 16,0 0-16,22 0 0,-22 0 0,21 0 16,-21 0-16,22 21 15,-22 1-15,0-1 0,0 21 16,-21 0-16,0-20 0,0 20 0,-21-21 15,0 0-15,-22 22 0,1-22 16,21 0-16,-21 0 0,-1 0 0,1-21 16,21 0-16,-22 21 0,22-21 0,0 0 15,21-21 1,21 0 0,0 21-16,1 0 0,-1 0 0,21 0 15,-21 0-15,22 0 0,-1 0 16,-21 0-16,21 21 0,1-21 0,-22 21 15,21 1-15,-21-1 0,1-21 0,-1 21 16,-21 0-16,0 0 16,0 0-16,-21 1 0,-1-1 15,-20 0-15,0-21 0,-1 21 0,1-21 16,0 0-16,-1 21 0,1-21 16,0 0-16,-1 0 0,22 0 0,0 0 15,42 0 16,22-21-31,-22 21 0,21-21 0,0 0 16,1 21-16,-1-21 0,0-1 16</inkml:trace>
  <inkml:trace contextRef="#ctx0" brushRef="#br1" timeOffset="113191.63">13462 10562 0,'0'0'0,"0"21"15,0 1 1,0-1-16,0 0 0,-21-21 15,21 21-15,-21 0 0,-1 0 0,22 1 16,-21-1-16,21 0 0,0 0 16,0 0-16,21-21 15,1 0-15,20 0 0,-21 0 16,0 0-16,43 0 0,-22 0 16,-21 0-16,22-21 0,-22 0 15,0 0-15,0 0 0,21-1 16,-20 1-16,-1 0 0,-21 0 0,21-21 15,-21 20-15,21 1 0,-21 0 0,0 0 16,0 0-16,0 42 31,0 0-31,-21 0 0,0 0 16,21 1-16,-21 20 0,21-21 16,-22 21-16,22 1 0,-21-1 0,0 64 15,0-64-15,21 22 0,-21-22 16,0 22-16,21-1 0,0 22 15,-22-22-15,22 1 0,-21 20 16,21-20-16,-21-1 0,21 22 0,-21-21 16,0-1-16,0 64 0,-1-63 15,1-22-15,0 21 0,0-20 16,0-22-16,0 0 0,-1 0 0,1 0 16,0-21-16,-21 0 0,21 0 0,-22-21 15,22 21-15,-21-42 0,-1 21 16,22-22-16,-21 1 0,21 0 15,0-1-15,-1-20 0,1-1 0,21 22 0,0-21 16,0-1-16,21 1 0,1 20 16,-1-20-16,21-1 0,0 1 15,1-1-15,20 22 0,-20-22 0,20 22 16</inkml:trace>
  <inkml:trace contextRef="#ctx0" brushRef="#br1" timeOffset="113355.38">14203 10795 0,'0'0'0,"21"-21"0,-21 0 32,-21 21-32,42 0 62,0 0-62</inkml:trace>
  <inkml:trace contextRef="#ctx0" brushRef="#br1" timeOffset="113797.05">14647 10245 0,'0'0'0,"21"-21"0,1 21 31,-22 21-15,0 0-16,0 21 0,0 1 0,0-1 15,0 0-15,0 22 16,-22-22-16,1 22 0,0-22 0,21 0 16,-21 1-16,21-1 0,-21 0 0,0 1 15,21-22-15,0 21 0,0-21 16,-22 0-16,22 1 0,0-1 15,0-42 17,22 21-32,-22-22 0</inkml:trace>
  <inkml:trace contextRef="#ctx0" brushRef="#br1" timeOffset="114084.05">14584 10414 0,'0'0'0,"0"-21"0,21 0 0,-21 0 0,21-1 15,-21 1-15,21 0 0,0 0 16,1 0-16,-1 0 0,21 21 16,-21-22-16,0 22 0,22 0 0,-1 0 15,0 0-15,1 0 0,-1 0 16,-21 22-16,22-22 0,-22 21 0,0 0 16,-21 21-16,0-21 0,0 22 15,-21-22-15,0 0 0,-22 21 0,1-20 16,0-1-16,-1 0 0,1 0 0,0 0 15,-1 0-15,1 1 16,0-22-16,20 21 0,1-21 0,0 0 16,42-21 15,0 21-31,22-22 0,-22 1 16</inkml:trace>
  <inkml:trace contextRef="#ctx0" brushRef="#br1" timeOffset="114536.44">15515 10308 0,'0'0'0,"-21"0"31,0 0-31,0 21 0,-1 1 16,1-1-16,0 0 0,0 21 0,0-21 15,-22 22-15,22-1 0,0 0 0,0-20 16,0 20-16,0 0 0,-1 1 15,1-22-15,0 21 0,0-21 0,21 0 16,0 1-16,-21-1 0,0 0 16,21-42 15,0 0-15,0-1-16,0 1 0,21 0 15,-21-21-15,21-1 16,-21 22-16,21-21 0,0 42 0,-21-21 15,21 0-15,1 21 16,-22 21-16,21 0 16,-21 0-16,21 0 0,-21 0 15,0 1-15,21-1 0,0 0 16,0-21-16,1 21 16,-1 0-16,0-21 15,0 0-15,0 0 0,0 0 16,1 0-16,-1 0 0,21-21 0,-21 0 15,0 21-15,1-21 16,-1 0-16,21-1 0,-21-20 0,0 21 16</inkml:trace>
  <inkml:trace contextRef="#ctx0" brushRef="#br1" timeOffset="114772.61">15854 10245 0,'0'0'0,"0"-21"0,-21 21 15,42 0 17,0 0-17,0 0-15,21 0 0,-20 0 0,20 0 16,0-22-16,1 22 0,-22 0 0,21 0 16,0 0-16,1 0 0,-1 0 15,-21-21-15,0 21 0,1 0 0,-1 0 16,-42 0-1,-1 0 1</inkml:trace>
  <inkml:trace contextRef="#ctx0" brushRef="#br1" timeOffset="114943.77">16150 10181 0,'0'0'0,"-21"0"0,21 21 16,-21 1-16,0-1 15,21 0-15,0 0 0,0 21 16,-22-20-16,22 20 0,-21 21 15,21-20-15,-21-1 0,21-21 16,-21 0-16,21 22 0,-21-1 16,21-21-16,-21 0 0</inkml:trace>
  <inkml:trace contextRef="#ctx0" brushRef="#br1" timeOffset="116619.87">17505 9673 0,'0'0'0,"-21"0"0,-1 0 16,1-21-16,0 21 0,0 0 16,0 0-16,0 0 0,-1 0 0,-20 0 15,21 0-15,-21 21 0,20 0 16,-20 1-16,0 20 0,21-21 0,-22 21 16,22 1-16,-21 20 0,21-20 15,-22-1-15,22 21 0,-21 1 0,21-1 16,-1 1-16,-20-1 0,0 22 0,21 0 15,-22-22-15,22 22 0,0-22 16,0 1-16,21-1 0,-21 1 0,21-1 16,0-20-16,0 20 0,0-20 15,21-1-15,21 0 0,-21-21 16,0 22-16,43-22 0,-22 0 16,1-21-16,-1 0 0,0 0 0,1-21 15,-1 0-15,21 0 0,-20-1 16,20 1-16</inkml:trace>
  <inkml:trace contextRef="#ctx0" brushRef="#br1" timeOffset="117008.06">17420 10245 0,'21'0'31,"-21"21"0,0 0-15,-21 0-16,21 0 16,0 1-1,-21-22 1</inkml:trace>
  <inkml:trace contextRef="#ctx0" brushRef="#br1" timeOffset="117187.92">17632 10224 0,'0'21'31,"0"0"-31,-21 0 15,-1 0 1,22 0-16,0 1 31</inkml:trace>
  <inkml:trace contextRef="#ctx0" brushRef="#br1" timeOffset="123580.95">18140 10647 0,'0'0'0,"21"0"0,0 0 0,-21-21 16,21 0-16,0 21 0,1-22 0,-22 1 15,21 21-15,-21-21 16,21 0-16,-21 0 0,0 0 0,0-1 16,0 1-16,0-21 0,0 21 0,0 0 15,-21 21-15,0-22 0,-1 1 16,1 21-16,0 0 0,-21 0 0,21 0 15,-22 0-15,22 21 0,0 1 16,-21-1-16,20 0 0,1 21 0,0-21 16,0 22-16,0-22 0,21 21 0,0-21 15,-21 22-15,21-22 0,0 0 16,0 21-16,0-20 16,0-1-16,21-21 0,0 0 15,0 0-15,0 0 0,0 0 16,1 0-16,-1 0 0,0 0 0,0-21 15,0 21-15,0-22 0,1 1 16,-1 0-16,0 0 0,-21 0 0,0-22 16,21 22-16,-21 0 0,21 0 0,-21 0 15,0 0-15,0-1 0,0 44 32,0-1-32,0 21 0,0-21 15,-21 0-15,21 22 0,-21-22 0,21 42 16,0-41-16,0-1 0,0 21 15,0-21 1,21-21-16,0 0 0,0 0 16,1 0-16,-1 0 0,21 0 0,-21 0 15,0 0-15,22 0 0,-22 0 16,0-21-16,21 0 0,-20 0 0</inkml:trace>
  <inkml:trace contextRef="#ctx0" brushRef="#br1" timeOffset="124199.83">18627 10520 0,'0'0'0,"21"-21"0,-21 0 0,0-1 15,-21 22 1,-1 22-16,1-1 16,21 0-16,-21 0 0,0 0 15,21 0-15,0 1 0,0-1 16,-21 0-16,21 0 0,0 0 0,-21 22 16,21-22-16,0 0 15,0-42 32,0 0-47,0-1 16,0 1-16,0 0 0,0 0 15,21-43-15,0 43 0,0-21 16,0 21-16,0 0 0,1-1 0,-1-20 16,21 42-16,-21-21 0,0 21 15,1 0-15,-1 0 0,0 0 0,0 21 16,0-21-16,-21 21 15,0 0-15,0 22 0,0-22 0,21 0 16,-21 21-16,0-20 0,0 20 0,0-21 16,0 0-16,0 0 0,0 1 15,0-1-15,0 0 0,0 0 0,0 0 16,-21-21 15,21-21-31,0 0 16,0 0-16,0 0 0,0-1 15,21-20-15,1 21 0,-22 0 16,21-22-16,0 22 0,0-21 16,0 21-16,0-22 0,1 1 15,20 21-15,-21 0 0,0 0 0,22 21 16,-22 0-16,0 0 0,0 0 0,0 0 16,0 21-16,-21 0 0,0 21 15,0-21-15,22 64 0,-22-64 16,0 22-16,0-22 0,0 0 15,0 21-15,-22-21 0,22 1 16,0-1-16,-21-21 0,21 21 16,0-42 15,21 21-31</inkml:trace>
  <inkml:trace contextRef="#ctx0" brushRef="#br1" timeOffset="124677.02">19812 10414 0,'0'0'0,"0"-63"31,0 41-31,-21 22 0,0-21 0,-1 21 16,1 0-16,0 0 0,0 0 0,0 0 15,0 0-15,-22 0 16,22 21-16,-21 1 0,21-1 0,-1 21 15,1-21-15,-21 22 0,21-1 0,0-21 16,21 21-16,-22 1 0,22-22 16,-21 0-16,21 21 0,0-20 0,0-1 15,0 0-15,21-21 16,1 0-16,-1 0 0,0 0 16,0 0-16,0 0 0,0 0 15,1-21-15,-1 21 0,21-21 16,-21-1-16,0 1 0,1-21 0,-1 21 15,0-22-15,0 22 0,-21-21 0,21 21 16,0 0-16,-21-1 16,22 1-16,-22 42 15,0 1 1,0-1-16,-22 0 0,22 0 16,-21 0-16,21 0 0,0 22 0,0-22 15,0 0-15,0 0 16,0 0-16,0 1 0,21-22 15,1 0-15,-1 0 0,21 0 0,-21 0 16,0 0-16,22 0 16,-22 0-16,0-22 0,21 22 0,-20-21 0</inkml:trace>
  <inkml:trace contextRef="#ctx0" brushRef="#br1" timeOffset="125198.95">20129 10308 0,'0'0'0,"-21"0"15,21 21 17,21-21-17,1 22-15,-1-22 0,0 0 16,21 0-16,-21 0 0,22 0 16,-22 0-16,21 0 0,1-22 0,-1 22 15,-21 0-15,21 0 0,-20 0 16,-22-21-16,0 42 15,-22-21 1,1 22-16,0-1 0,-21 0 0,21 0 16,-22 0-16,1 0 0,21 22 15,-22-22-15,22 0 0,-21 0 0,21 0 16,0 1-16,-1-1 0,1 0 16,0 0-16,0 0 0,21 0 15,0-42 16,21 21-31,-21-21 16,21 0-16,0 21 0,1-21 0,-1 0 16,0 21-1,-21-22-15,21 22 0,0 0 16,0 0-16,-21 22 16,0-1-16,0 0 15,22 0-15,-1 0 0,-21 0 16,21 1-16,0-22 15,0 0-15,-21 21 0,21-21 16,1 0-16,-1 0 0,0 0 0,0 0 16,0 0-16,106-21 15,-84-1-15,-22 22 16,21-21-16</inkml:trace>
  <inkml:trace contextRef="#ctx0" brushRef="#br1" timeOffset="125840.02">21018 10372 0,'0'0'0,"-21"-21"32,0 21-32,0 0 0,0 21 15,21 0-15,-21 0 0,-1 0 0,1 0 16,21 1-16,0-1 0,-21 0 0,21 0 16,0 0-16,-21 0 0,21 1 15,0-1-15,0 0 16,0-42 31,0 0-47,0-1 15,0 1-15,0 0 0,21-21 16,-21 21-16,21-1 0,0 1 0,-21-21 16,22 21-16,-1 0 0,0-1 15,0 1-15,21 0 0,-20 21 0,20-21 16,-21 21-16,0 0 0,0 0 15,-21 21-15,22 0 16,-22 0-16,0 1 0,0 20 0,0-21 16,0 21-16,0-20 15,0 20-15,0-21 0,0 0 0,0 22 16,0-22-16,0 0 0,-22 0 16,22 0-1,-21-21-15,0 0 16,21-21-16,0 0 15,0 0-15,0 0 16,0-1-16,0 1 0,0-21 0,21 21 16,0-22-16,1 1 0,-1 21 15,0-21-15,21 20 0,1-20 16,-22 21-16,21 0 0,0 21 0,-20 0 16,20 0-16,-21 0 0,0 0 15,22 0-15,-43 21 0,21 0 0,-21 21 16,21-20-16,-21 20 0,0 0 0,0-21 15,0 22-15,0-22 0,-21 21 16,0-21-16,21 1 0,-22-1 0,1 0 16,0-21-16,21 21 0,-21-21 15,0 0-15,21-21 16,0 0 0</inkml:trace>
  <inkml:trace contextRef="#ctx0" brushRef="#br1" timeOffset="126065.04">21802 10075 0,'0'0'0,"0"-21"0,-22 21 32,1 0-17,0 21-15,0-21 16,0 22-16,21-1 0,-21-21 0,21 21 15,-22-21-15,22 21 0,-21-21 16,21 21 0,21-21-1,1 0-15</inkml:trace>
  <inkml:trace contextRef="#ctx0" brushRef="#br1" timeOffset="126239.61">21929 10033 0,'21'0'0,"-42"0"0,42 21 31,-21 0-31,-21 1 16,-1-22-16,22 21 0,-21 0 15,21 0 1,-21-21-16,21 21 0</inkml:trace>
  <inkml:trace contextRef="#ctx0" brushRef="#br1" timeOffset="126607.66">21950 9483 0,'0'0'0,"0"-21"15,21 21 1,0 0-16,0 21 16,0 0-16,22 0 0,-22 0 15,0 0-15,0 22 0,0-1 0,22-21 16,-22 43-16,0-22 0,21 43 16,-20-22-16,-1-20 0,-21-1 15,0 21-15,0-20 0,0 20 0,0 1 16,0-1-16,0 1 0,0-1 15,-21-20-15,-1 20 0,1-21 16,-21 64-16,21-85 0,0 22 16,-1 20-16,22-42 15,-21-21-15,21 22 0,0-1 0,-21-21 16,0 0-16,21-21 16,0-1-1,0 1-15</inkml:trace>
  <inkml:trace contextRef="#ctx0" brushRef="#br1" timeOffset="126955.99">22310 9504 0,'0'0'0,"0"-21"0,21-22 15,-21 22-15,21 0 0,0 21 16,0 0-16,0 0 0,22 0 15,-22 21-15,21 0 0,1 1 16,-1 20-16,0 0 0,1 1 0,-1-1 16,0 21-16,1 1 0,-1-22 15,0 22-15,1-1 0,-22 1 0,21-22 16,-42 22-16,21-1 0,-21 1 0,0-1 16,0 1-16,0 20 0,-21-20 15,21-22-15,-42 22 0,21-22 16,-1 0-16,-20 1 0,0-1 0,21-21 15,-22 0-15,22 0 0,-21 1 16,21-1-16,-22-21 0,22 0 0,0 0 16,0 0-16,0 0 15,21-21 1,0-1-16,21 22 0,0-42 0</inkml:trace>
  <inkml:trace contextRef="#ctx0" brushRef="#br1" timeOffset="127128.83">23262 10329 0,'-21'0'32,"0"0"-17,21-21-15,0 0 16</inkml:trace>
  <inkml:trace contextRef="#ctx0" brushRef="#br1" timeOffset="127583.68">24045 10033 0,'0'0'0,"0"-21"16,0 0 0,-21 21-1,0 0-15,0 0 0,0 0 0,-22 0 16,22 21-16,0 0 0,-21 0 16,20 0-16,1 22 0,-21-22 0,21 21 15,0-21-15,21 22 0,-22-1 16,22 0-16,-21-20 0,21 20 15,0 0-15,0-21 0,0 22 0,0-22 0,21 0 16,1 0-16,20 0 16,-21-21-16,0 22 0,22-22 0,-22 0 15,21 0-15,0 0 0,-20-22 0,20 1 16,-21 21-16,21-21 0,1-21 16</inkml:trace>
  <inkml:trace contextRef="#ctx0" brushRef="#br1" timeOffset="128011.53">24469 9821 0,'0'0'0,"0"-42"0,0 21 0,0 0 0,-22 21 31,1 21-31,0 0 0,0 21 16,0-20-16,0 20 0,-1 0 16,1 1-16,0-1 0,0 0 0,21 1 15,-21-1-15,0 0 0,21 1 0,0-1 16,0 0-16,0-21 0,-22 22 15,22 20-15,0-42 0,0 1 16,0-1-16,0 0 0,22-21 16,-1 0-16,0 0 15,0 0-15,0 0 0,0-21 16,-21 0-16,22-1 0,-1 1 16,0 0-16,0 0 0,0-21 0,-21 20 15,0 1-15,21 0 0,-21 42 31,0 0-15,-21 1-16,21-1 0,0 21 0,0-21 16,-21 0-16,21 1 0,0-1 15,-21 0-15,21 0 0,0 0 0,0 0 16,21-21 0,0 0-1,0-21-15,1 0 16,-22 0-16,0 0 0,21 0 15</inkml:trace>
  <inkml:trace contextRef="#ctx0" brushRef="#br1" timeOffset="128164.01">24532 10245 0,'0'-64'16,"0"43"-16,21 21 78,0 0-78,1 0 16</inkml:trace>
  <inkml:trace contextRef="#ctx0" brushRef="#br1" timeOffset="128372.03">24744 10160 0,'-21'0'31,"21"21"-16,-22-21-15,1 21 0,21 1 0,-21-22 16,0 21-16,0 0 0,21 0 16,0 0-16,-21 0 0,21 1 0,-22-1 15,22 0-15,0 0 16,0 0-16,22-21 16,-1 0-16,0 0 0,0 0 15,0 0-15,0 0 16,1-21-16,-1 0 0</inkml:trace>
  <inkml:trace contextRef="#ctx0" brushRef="#br1" timeOffset="128792.03">25019 10012 0,'0'0'0,"0"-21"0,0 0 16,-21 21 0,21 21-16,-21-21 0,-1 21 15,1 0-15,21 0 0,-21 0 16,0 1-16,21-1 0,-21 0 0,21 0 15,0 0-15,0 22 0,-21-22 0,21 0 16,0 0-16,-22-21 16,22 21-16,0 0 0,0 1 15,22-44 17,-1 1-32,0 0 15,0 0-15,0 21 16,0-21-16,-21 0 0,22 21 15,-22-22-15,21 22 0,-42 0 32,-1 22-17,1-22-15,0 21 0,0 0 16,0 0-16,0 0 0,-1 0 16,22 1-16,-21-1 0,21 0 15,0 0-15,0 0 0,0 0 16,21-21-1,1 0-15,-1 0 0,0 0 16,0 0-16,-21 22 16</inkml:trace>
  <inkml:trace contextRef="#ctx0" brushRef="#br1" timeOffset="129176.38">24257 10922 0,'0'0'0,"0"-21"0,21 21 16,-21 21 15,-21-21-31,21 21 0,-21-21 16,0 21-16,21 1 0,0-1 0,-22-21 15,1 42-15,21-21 16,-21-21-16,21 21 0,0 1 0,0-1 15,0 0 1,21-21-16,0 0 0,1 0 16,-1 0-16,0 0 0</inkml:trace>
  <inkml:trace contextRef="#ctx0" brushRef="#br1" timeOffset="129419.9">24447 10901 0,'0'0'0,"0"-21"15,22 21-15,-1 0 16,0 0 0,-21 21-1,0 0-15,21 0 0,-21 0 16,0 1-16,0-1 0,0 0 16,0 0-16,-21 0 15,0-21-15,21 21 0,-21-21 16,-1 0-16,1 0 15,42-21 17</inkml:trace>
  <inkml:trace contextRef="#ctx0" brushRef="#br1" timeOffset="129583.85">24871 10880 0,'0'21'62,"0"0"-46,0 0-16</inkml:trace>
  <inkml:trace contextRef="#ctx0" brushRef="#br1" timeOffset="129751.98">24913 11113 0,'0'0'0,"0"21"0,21-21 0,0 42 16,1-21-16,-22 0 0,0 1 15,0-1-15,0 21 16,0-21-16,-22 0 0,1 1 16,0-22-16,0 21 0,-21 0 0,-1 0 15,1-21-15,-22 21 0,1-21 16,-1 0-16,-20 21 0,-1-21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9T10:26:00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762 0,'0'-21'0,"0"0"16,0 0-16,0-1 15,0 1 1,0 0 0,0 42 30,0 0-46,0 1 16,0 20-16,0 0 0,0 1 16,0-1-16,-21 0 0,21 22 15,-21-22-15,0 0 0,-1 22 0,1-22 16,0 22-16,0-22 0,0 0 16,-22 1-16,22-22 0,0 21 0,-21-21 15,21 1-15,-1-1 16,1 0-16,0-21 15,0 0-15,0 0 16,21-21 0,-21 21-16,21-21 0,0-1 0,0 1 15,0 0-15,0-21 0,0 21 16,0-1-16,0-20 0,0 21 16,0 0-16,21-22 0,-21 22 0,21 0 15,0 0-15,0 21 0,-21-21 16,21 21-16,1 0 0,-1 0 15,0 0-15,-21 21 0,21 0 16,0 0-16,0 0 0,-21 1 16,22-1-16,-1 0 0,-21 21 15,21-21-15,0 1 0,-21-1 0,21 0 16,0 0-16,-21 0 0,22-21 16,-1 21-16,0-21 15,0 22-15,0-22 0,0 0 0,1 0 16,-1 0-16,0 0 15,0 0-15,0-22 0,0 1 0,1 21 16,-1-21-16,0 0 0,0 0 16,0 0-16,-21-22 0,0 22 0,21-21 15,-21-1-15,0 1 0,0 0 16,0-22-16,0 22 0,0-22 16,-21 22-16,0-21 0,0 20 0,0 1 15,0 0-15,-1 20 0,1-20 16,0 21-16,0 0 0,-21 21 15,20 0-15,-20 0 0,21 0 16,-21 0-16,20 0 0,1 21 0,-21 0 16,21 0-16,0 0 0,21 22 15,0-1-15,0-21 0,0 22 16,0-1-16,0 43 16,21-43-16,0-21 0,0 21 0,0-20 15,0-1-15,1 0 0,-1 0 16,0 0-16,0 0 0,21-21 15,-20 0-15,-1 0 0,0 0 16,0 0-16,0 0 0,0 0 16,1 0-16,-1-21 0,-21 0 15,21 21-15,-21-21 0,21 0 0,0 21 16</inkml:trace>
  <inkml:trace contextRef="#ctx0" brushRef="#br0" timeOffset="517.1">2159 1185 0,'-42'0'16,"42"-21"-1,0 0-15,0 0 0,0 0 16,0 0-16,0-1 15,0 1-15,21 0 16,0 0-16,0 21 0,0-21 16,0 21-16,1 0 15,-1 0-15,21 0 0,-21 0 0,0 21 16,1-21-16,-1 21 16,21 21-16,-21-20 0,0 20 0,-21-21 15,22 0-15,-22 0 0,0 22 16,0-1-16,0-21 15,0 0-15,-22 1 0,1-22 16,21 21-16,0 0 0,-21-21 16,0 0-1,21-21 1,0 0-16,0-1 16,0 1-16,0 0 0,0-21 15,0 21-15,0-22 0,0 22 0,0-21 16,21 21-16,0-1 0,-21 1 15,21 0-15,1 0 0,-1 0 0,-21 0 16,21 21-16,0-22 16,0 22-1,0 0-15,1 0 16,-1 22-16,0-22 16,0 21-16</inkml:trace>
  <inkml:trace contextRef="#ctx0" brushRef="#br0" timeOffset="1156.75">3048 1270 0,'0'0'0,"21"0"16,0 0-1,0-21-15,-21 0 16,22 0-16,-1-1 0,-21 1 15,0 0-15,0 0 0,0 0 16,0 0-16,0-22 0,0 22 16,0 0-16,0 0 0,-21 0 0,-1-1 15,1 1-15,0 21 0,0 0 16,-21 0-16,20 0 16,1 0-16,0 0 0,0 21 0,-21 1 15,20 20-15,1-21 16,-21 21-16,21-20 0,0 20 0,21 0 0,-22-21 15,22 22-15,0-22 16,-21 0-16,21 21 0,0-20 0,0-1 16,0 0-16,0 0 0,21-21 15,1 21-15,-1-21 0,0 0 0,0 0 16,0 21-16,0-21 0,1 0 16,-1 0-16,0 0 0,0-21 15,0 21-15,0-21 0,1 0 0,-1 0 16,0 0-16,0-1 0,0 1 0,0-21 15,1 21-15,-1-22 16,-21 1-16,0 21 0,21-21 0,-21 20 16,0 1-16,21 0 0,-21 0 15,0 42 1,0 0 0,0 0-16,-21 1 0,21 20 0,0-21 15,-21 21-15,21-20 0,0-1 16,0 0-16,0 21 0,0-21 0,0 1 15,0-1-15,0 0 16,21-21-16,0 21 16,0-21-16,0 0 15,1 0-15,-1 0 0,0 0 16,0-21-16,0 21 0,0-21 0,1 0 16,-1-1-16,0 1 0,0 0 15,0 0-15</inkml:trace>
  <inkml:trace contextRef="#ctx0" brushRef="#br0" timeOffset="1749.43">3598 1058 0,'0'0'16,"21"-21"-16,-21 42 47,-21-21-47,21 22 0,-21-1 16,21 0-16,-21 21 0,21-21 15,0 1-15,0-1 0,0 0 0,-21 0 16,21 0-16,0 0 0,0 1 15,-21-1-15,21 0 0,0 0 16,21-21 15,0 0-31,0 0 16,0-21-16,0 0 16,1 0-16,41-43 15,-42 43-15,0 0 16,1 0-16,-1-1 0,-21 1 0,0 0 0,21 21 15,0 0 1,-21 21-16,0 0 16,0 1-16,0-1 15,0 0-15,0 0 0,0 0 16,0 0-16,0 1 0,21-1 16,0 0-16,1 0 0,-1-21 15,-21 21-15,21-21 16,0 0-16,0 0 0,0 0 0,1 0 15,-1 0-15,0-21 0,0 0 16,0 21-16,0-21 0,22 0 0,-43-1 16,21 1-16,-21-21 0,21 21 15,-21-22-15,0 22 0,0-21 16,0 21-16,0-22 0,0 22 16,0 0-16,-21 0 0,21 0 0,-21 21 15,0 0 1,-1 0-16,1 0 15,0 21 1,21 0-16,-21-21 47</inkml:trace>
  <inkml:trace contextRef="#ctx0" brushRef="#br0" timeOffset="2716.66">4614 847 0,'0'0'0,"0"-21"0,0-1 0,0 1 16,0-21-16,0 21 0,0 0 0,0-1 16,0 1-16,0-21 0,0 21 15,0 0-15,0-1 0,0 1 0,0 0 16,0 0-16,0 42 31,0 0-15,0 0-16,0 22 0,0-22 0,0 21 15,0 1-15,0 20 0,0-21 16,0 22-16,0-22 0,-21 22 0,21-1 16,-21-20-16,21 20 0,-21-21 15,21 1-15,0-1 0,-21 0 0,21-20 16,-22 20-16,22-21 0,0 0 16,0 0-16,-21 1 0,21-44 46,0 1-46,0 0 0,0 0 16,0 0-16,0 0 0,0-1 0,0-20 16,21 21-16,-21-21 15,22 20-15,-1-20 0,0 21 0,21-21 16,-21 20-16,22 1 0,-22 0 16,21 0-16,1 0 0,-22 21 0,21 0 15,0 0-15,-20 0 0,20 0 16,-21 21-16,0 0 0,0 0 0,1 22 15,-1-22-15,-21 0 0,0 21 16,0-21-16,0 22 0,0-22 0,-21 0 16,-1 0-16,1 0 0,0 1 15,-21-1-15,21 0 0,-1-21 16,-20 21-16,21-21 0,0 0 0,0 0 0,-1 0 16,1 0-16,0 0 15,0 0-15,0 0 0,0 0 16,21-21-16,0 0 15,0 0 1,21-1-16,0 1 16,0 21-16</inkml:trace>
  <inkml:trace contextRef="#ctx0" brushRef="#br0" timeOffset="3256.35">5524 995 0,'0'0'0,"0"-21"0,22 0 16,-22-1-16,0 1 15,0 0-15,-22 0 0,1 0 16,0 21-16,0 0 16,0 0-16,0 0 0,-1 0 0,1 21 15,0 0-15,0 0 0,0 0 16,0 22-16,-1-22 0,22 21 0,-21 1 15,0-22-15,21 21 16,-21-21-16,21 22 0,0-22 0,0 0 16,0 0-16,0 0 0,0 0 15,0 1-15,21-1 0,0-21 16,0 0-16,1 0 0,-1 0 16,0 0-16,0 0 0,0 0 0,0 0 15,1-21-15,-1-1 0,0 1 0,21 0 16,-21 0-16,-21 0 0,22 0 15,-1-22-15,-21 22 0,21-21 0,-21 21 16,0-22-16,0 22 0,0-21 16,0 21-16,0-1 0,0 1 15,0 42 1,0 1-16,0-1 0,-21 0 16,21 0-16,-21 21 15,21-20-15,0 20 0,0-21 0,0 0 16,0 22-16,0-22 0,0 0 15,0 0-15,0 0 0,0 0 0,0 1 16,21-22 0,0 0-16,0 0 0,0 0 0,22 0 15,-22 0-15,21 0 0,-21 0 16,22-22-16,-22 1 0,21 0 0</inkml:trace>
  <inkml:trace contextRef="#ctx0" brushRef="#br0" timeOffset="3520.46">6117 953 0,'0'0'0,"0"-22"16,0 1-16,0 0 16,-21 21-16,0 0 15,0 0-15,-1 0 16,22 21-16,-21 0 0,21 1 16,0-1-16,-21 0 0,21 0 0,0 21 15,0-20-15,0 20 0,0-21 16,0 0-16,0 22 0,0-22 0,0 0 15,0 0-15,0 0 16,0 0-16,21-21 0,0 0 16,1 0-1,-1 0-15,0 0 0,0 0 0,0-21 16,22 0-16,-22 0 16,0 0-16,0 0 0,0-1 0</inkml:trace>
  <inkml:trace contextRef="#ctx0" brushRef="#br0" timeOffset="4120.97">6519 699 0,'0'0'16,"0"-43"-16,21 22 0,-21 0 0,0 0 16,0 0-16,0 42 31,-21 21-15,0-21-16,0 0 0,0 22 15,21-1-15,-21 0 0,21 1 0,-22 20 16,1-20-16,21-1 0,0 0 15,0-21-15,-21 22 0,21-1 0,-21-21 16,21 0-16,0 1 0,0-1 16,0 0-16,0-42 31,0 0-15,0-1-16,0 1 0,21 0 15,0 0-15,-21-21 0,21 20 0,1-20 16,20 21-16,-21-21 15,0 20-15,22 1 0,-22 0 0,21 0 16,-21 0-16,22 21 0,-22 0 16,0 0-16,0 0 0,0 0 0,0 21 15,-21 0-15,0 0 16,0 0-16,0 1 0,-21-1 16,0-21-16,0 21 0,0 0 0,-22 0 15,22-21-15,0 21 0,-21-21 16,21 0-16,-1 0 0,1 0 0,0 0 15,0 0-15,0 0 0,21 22 47,21-22-31,0 21-16,0 0 0,0 0 16,1 0-16,-22 0 0,21 1 15,0-22-15,-21 21 0,21 0 16,0-21-16,-21 21 0,21-21 0,-21 21 15,22-21-15,-1 0 0,0 0 16,-21 21-16,21-21 0,0 0 16,0 0-16,1 0 0,-1 0 0,0-21 15,0 21-15,0-21 0,0 0 16</inkml:trace>
  <inkml:trace contextRef="#ctx0" brushRef="#br0" timeOffset="5101.29">7599 826 0,'0'0'0,"0"-43"15,0 22-15,-21 21 32,-1 0-32,1 0 0,0 21 15,0 0-15,0 1 16,0 20-16,21-21 0,-22 21 15,22 1-15,-21-22 0,21 21 0,-21 1 16,21-22-16,0 21 0,0-21 16,0 0-16,0 1 0,0-1 0,0 0 15,0 0-15,21-21 16,0 0-16,1 0 0,-1 0 0,21 0 16,-21 0-16,0 0 0,1 0 15,20-21-15,-21 0 0,0 0 16,22-1-16,-22 1 0,0-21 0,21 0 15,-21-1-15,1 1 0,-22 0 0,0-1 16,0 1-16,0 0 0,0-1 16,0 22-16,-22 0 0,1 0 15,0 0-15,-21-1 0,-1 22 0,22-21 16,-21 21-16,0 0 0,20 0 16,-20 0-16,21 0 0,0 21 0,0 1 15,-1 20-15,1-21 16,21 0-16,0 0 0,0 1 15,21-1-15,1 0 0,-1-21 16,21 0-16,0 0 0,1 0 0,-1 0 16,22 0-16,-22 0 0,21 0 15,1-21-15,-1 0 0,1-1 0,-1 1 16,1 0-16,-22 0 0,22-21 16,-22 20-16,0 1 0,-20-21 15,20 21-15,-21-22 0,-21 22 0,0-21 16,0 21-16,0-43 15,0 43-15,-21 21 16,0 0-16,0 21 16,-1 0-16,1 22 0,21-22 15,-21 21-15,0 1 0,0 41 16,0-41-16,21 20 0,-22 1 16,1-22-16,21 21 0,-21 1 15,0-1-15,0 1 0,0-1 0,21 1 16,-22-1-16,1 1 0,21-1 15,0 64-15,-21-63 16,21-1-16,0 1 0,0-1 0,0 1 16,0-1-16,0-20 0,0-1 15,0 22-15,0-22 0,0-21 0,21 21 16,-21 1-16,21-1 0,-21-21 16,22 0-16,-22 1 0,-22-22 31,1-22-31,0 1 15,-21 0-15,21 0 16,-1-21-16,-20 20 0,21-20 0,-21-21 16,-1 20-16,22-20 0,-21-1 0,21 1 15,-1-1-15,1 1 0,21-1 16,0 22-16,0 0 0,0-1 0,0 22 16,21-21-16,1 21 0,20-1 15,-21 1-15,0 0 0,22 0 0,-1 0 16,-21 21-16,21-21 0,-20-1 15,20 22-15,-21-21 0,0 0 0,0 21 16,1-21-16,-1 0 0,-21 0 0,0-1 16,0 1-16,0 0 0</inkml:trace>
  <inkml:trace contextRef="#ctx0" brushRef="#br0" timeOffset="6016.63">9588 550 0,'0'0'0,"0"-21"16,0 0-16,0-21 0,0 21 0,0-1 16,0-20-16,0 21 15,0 0-15,0 0 0,-21 21 31,21 21-31,-21 0 0,21 0 16,-21 21-16,21 1 0,0-1 16,0 0-16,-21 22 0,0-1 0,21 1 15,-22-1-15,1 1 0,21-1 16,-21 1-16,0-1 0,0-20 0,0-1 16,-1 0-16,1 1 0,0-1 15,0-21-15,0 0 0,0 1 0,-1-1 16,-20-21-16,21 0 0,0 21 0,0-21 15,-1 0-15,1 0 0,0-21 16,0 21-16,0-21 0,0-1 0,-1 1 16,22-21-16,0 21 0,0-22 15,-21 1-15,21-21 0,0 20 0,0-20 16,0 20-16,0-20 16,0 21-16,21-1 0,1 1 0,-1 21 15,0 0-15,0-1 0,0 1 16,0 21-16,1 0 0,-1 0 15,0 21-15,0 1 0,-21-1 0,21 21 16,0-21-16,-21 22 0,22 62 16,-22-62-16,21-1 0,0 0 15,-21-20-15,21 20 0,0 21 16,0-41-16,-21-1 0,22-21 16,-1 21-16,0-21 15,0 0-15,0 0 0,0 0 16,1 0-16,-1-21 0,0 21 0,0-21 15,21-1-15,-20-20 0,-1 21 16,0 0-16,21-22 0,-21 1 0,1 0 16,-1-22-16,0 22 15,-21 21-15,0 0 0,0 42 32,0 0-32,0 0 15,-21 21-15,21-20 0,-21 20 16,21-21-16,-22 21 0,22-20 0,0-1 15,0 0-15,0 0 16,0 0-16,-21-21 0,21 21 0,0-42 47,0 0-47,21 0 16,-21-21-16</inkml:trace>
  <inkml:trace contextRef="#ctx0" brushRef="#br0" timeOffset="6188.79">9842 635 0,'0'0'0,"0"-21"0,-21 21 31,0 0-31,0 0 0,0 0 16,21 21 0,0 0-1,21-21-15,0 21 16,0-21-16,0 0 0,1 22 15,-1-22-15,0 0 0</inkml:trace>
  <inkml:trace contextRef="#ctx0" brushRef="#br0" timeOffset="6633.03">10096 762 0,'0'21'16,"0"0"-16,0 1 15,0-1-15,0 0 0,0 0 16,0 0-16,0 0 0,-21 22 0,21-22 15,0 0-15,0 0 0,0 0 16,0 1-16,-21-1 0,21 0 0,0 0 16,0 0-16,0 0 15,-21-21-15,0 0 16,21-21 15,0 0-31,0 0 16,0-21-16,0 20 0,0-20 0,21 21 15,0-21-15,0-1 0,22 1 0,-22 0 16,21-1-16,-21 22 16,22-21-16,-22 21 0,21 21 0,-21 0 15,0 0-15,22 0 0,-22 0 16,0 21-16,0 0 0,-21 21 16,21-21-16,-21 22 0,0-1 15,0 0-15,0 1 0,0-22 0,0 21 16,-42 22-16,42-43 15,-21 0-15,21 0 0,0 0 0,-21-21 16,21 22-16,0-44 31,21 1-31,-21 0 0,21 0 16,0 0-16,0 0 16</inkml:trace>
  <inkml:trace contextRef="#ctx0" brushRef="#br0" timeOffset="7205.07">10901 550 0,'0'0'16,"21"-21"-16,-42 21 16,0 21-1,21 1-15,-22-1 0,1 0 16,0 0-16,21 21 0,-21-20 0,21 20 16,-21 0-16,21 1 0,0-1 15,-21 0-15,21-21 0,-22 22 0,22-1 16,0-21-16,0 0 0,0 22 15,-21-22-15,21 0 0,-21 0 16,21-42 31,0 0-47,0 0 0,21-22 16,0 22-16,-21-21 0,22 0 0,20 20 15,-21-20-15,0 0 0,22 21 16,-22-22-16,0 22 0,42-21 15,-41 42-15,-1 0 0,0 0 16,0 0-16,-21 21 16,0 0-16,0 0 15,-21 0-15,0 1 0,0-1 16,-1-21-16,-20 21 0,21 0 0,0-21 16,-22 21-16,22-21 15,0 0-15,0 0 0,0 0 16,21 21 15,0 1-31,0-1 0,21-21 16,0 21-16,-21 0 0,21 0 15,-21 0-15,21 1 0,1-1 0,-22 0 16,21 0 0,0 0-16,0-21 15,0 0 1,0 0-16,1 0 0,-1 0 0,0 0 15,0 0-15,0-21 0,0 21 0,1-21 16,-1 0-16</inkml:trace>
  <inkml:trace contextRef="#ctx0" brushRef="#br0" timeOffset="7484.72">11366 466 0,'0'0'0,"-42"0"0,21 0 16,0 0-16,0 0 0,42 0 31,0 0-15,0 0-16,21 0 0,1 0 15,-22 0-15,21 0 0,1-21 0,-22 21 16,21 0-16,-21 0 15,22 0-15,-22 0 0,0 0 0,0 0 0,-42 0 47,0 0-47,0 0 0</inkml:trace>
  <inkml:trace contextRef="#ctx0" brushRef="#br0" timeOffset="7732.07">11472 508 0,'0'0'0,"0"21"0,0 0 16,0 22-16,0-22 0,0 0 15,-21 21-15,21-20 0,-21 20 0,21 0 16,-21 1-16,21-1 0,0 0 16,0 1-16,-21 20 15,-1-21-15,22-20 0,-21-1 0,21 0 16,0 0-16,0 0 15,21-42 17,1 0-32,-1 0 15,0 0-15</inkml:trace>
  <inkml:trace contextRef="#ctx0" brushRef="#br0" timeOffset="8098.72">11599 889 0,'21'0'47,"1"0"-47,-1 0 16,0 0-16,0-21 0,0 21 0,0-21 16,1 21-16,-1-21 0,-21-1 15,21 22-15,0-21 0,0 0 16,-21 0-16,-21 21 31,0 0-31,0 0 0,0 0 16,-1 21-16,1-21 0,0 21 0,0 0 15,0 1-15,0 20 0,-1-21 0,22 0 16,0 0-16,-21 22 0,21-22 16,0 0-16,0 0 0,0 0 0,0 1 15,0-1-15,0 0 16,21-21-16,1 0 0,-1 0 0,0 0 15,0 0-15,21 0 0,-20 0 16,20 0-16,-21 0 0,21-21 0,-20 0 16,20 21-16,-21-22 0</inkml:trace>
  <inkml:trace contextRef="#ctx0" brushRef="#br0" timeOffset="8349.54">12107 783 0,'0'-21'0,"0"42"0,0-63 0,0 21 0,0 42 47,0 0-47,0 0 16,0 0-16,0 1 0,21 20 0,1-21 15,-1 21-15,0-20 0,-21-1 0,21 21 16,0-21-16,0 0 0,1 1 16,-22-1-16,0 0 0,21-21 15,0 0 1,-21-21 15,0 0-31,0-1 0,21 1 16,-21 0-16,21-21 0,0 21 0</inkml:trace>
  <inkml:trace contextRef="#ctx0" brushRef="#br0" timeOffset="8565.23">12446 762 0,'0'0'16,"0"-21"-16,0 0 15,-21 21 1,0 0-16,-1 21 15,1 0-15,0 0 0,0 0 0,0 1 16,0 20-16,-22-21 0,22 21 16,0-20-16,-21 20 0,20-21 15,1 0-15,0 22 0,0-22 0,0 0 16,0 0-16,21 0 16,21-21 15,0 0-31,21 0 0,-21-21 0,1 0 15,20 0-15,-21 0 0</inkml:trace>
  <inkml:trace contextRef="#ctx0" brushRef="#br0" timeOffset="8825.01">12700 572 0,'0'0'0,"21"-43"16,-21 22-16,0 0 0,0 0 0,0 42 46,-21 0-46,21 0 0,0 0 16,-21 22-16,0-1 0,21-21 0,0 22 16,0-1-16,-22 0 0,1 64 15,21-85-15,0 22 0,0-1 16,0-21-16,0 21 0,0-20 16,0-1-16,0 0 0,0 0 0,0 0 15,21-21 1,1 0-16,-1 0 15,0-21-15,-21 0 0,21 0 16</inkml:trace>
  <inkml:trace contextRef="#ctx0" brushRef="#br0" timeOffset="9029.01">12573 804 0,'0'0'16,"-21"0"-16,42 0 47,0 0-47,0 0 15,0 0-15,22 0 0,-22-21 0,0 21 16,0-21-16,0 21 0,1 0 16,-22-21-16,21 21 0,-21-21 15</inkml:trace>
  <inkml:trace contextRef="#ctx0" brushRef="#br0" timeOffset="10245">13991 1122 0,'0'0'0,"0"-21"16,0 0-1,0-1-15,0 1 16,0 0-16,0 0 0,21 0 16,-21-22-16,21 22 0,-21-21 0,0 21 15,0-22-15,0 22 0,0-21 0,0 21 16,0 0-16,-21-1 0,0 1 15,0 0-15,0 21 0,0 0 0,-1 0 16,1 0-16,-21 0 0,21 0 16,0 21-16,-22-21 0,22 43 15,0-22-15,-21 21 0,20 0 0,1 1 16,0-1-16,0 22 0,0-22 16,21 43-16,-21-43 0,21-21 15,0 21-15,0-20 0,0-1 16,0 0-16,0 0 0,21-21 0,0 0 15,0 0-15,0 0 0,0 0 16,1 0-16,20 0 0,-21-21 16,0 0-16,22 21 0,-22-43 0,0 22 15,21 0-15,-21-21 16,1-1-16,20 1 0,-21 0 0,0-1 0,0 1 16,-21 0-16,22 21 0,-22-22 15,21 22-15,-21 0 16,0 42-1,0 0-15,0 0 16,-21 22-16,-1-1 0,22 0 0,-21 1 16,21-1-16,0-21 0,0 22 15,0-22-15,0 21 0,0-21 0,21 22 16,1-22-16,-1-21 16,0 0-16,0 0 0,0 0 0,0 0 15,1 0-15,20 0 0,-21 0 0,0-21 16,22-1-16,-22 22 15,0-21-15,0-21 0,0 21 0,0 0 16,-21-22-16,22 22 0,-22-21 16,21-1-16,-21 1 0,0 21 0,0 0 15,0 0-15,0-1 0,-21 44 32,21-1-32,-22 21 15,22-21-15,-21 0 16,21 22-16,0-22 0,0 21 0,0-21 15,0 1-15,0-1 0,0 21 16,0-21-16,0 0 0,-21 1 16,21-1-16,0 0 15,-21-21-15,0 0 32,21-21-32,-21 21 0,21-21 15,0-1-15,0 1 0,0 0 0,0 0 16,0-21-16,0-1 0,21 1 15,21 0-15,-21-1 0,22 22 0,-22-21 16,21 21-16,0-1 0,-20 1 16,20 21-16,0 0 0,-21 0 0,22 0 15,-22 0-15,0 21 0,0 1 16,22-1-16,-43 21 0,21-21 16,-21 22-16,0-22 0,0 21 0,0-21 15,0 0-15,0 22 0,0-22 16,0 0-16,-21 0 0,21 0 15,-22-21-15,1 22 16,21-44 15,0 1-31,21 0 0,1 0 16</inkml:trace>
  <inkml:trace contextRef="#ctx0" brushRef="#br0" timeOffset="10788.68">15557 804 0,'0'0'0,"-21"-84"31,0 84-31,21-21 0,-42 21 0,21 0 16,-1 0-16,1 0 0,-21 0 16,21 0-16,-22 0 0,22 21 15,-21 0-15,21 0 0,-22 0 0,22 22 16,0-22-16,0 21 0,0 0 0,0 1 15,21-22-15,-22 21 0,22-21 16,0 1-16,0 20 0,0-21 16,22 0-16,-1 0 0,0-21 15,0 0-15,0 0 0,0 0 16,1 0-16,20 0 0,-21 0 0,0 0 16,22 0-16,-22-21 0,21 0 15,-21 0-15,0 0 0,22-22 0,-22 22 16,0-21-16,0 0 0,0-22 0,1 22 15,-1-1-15,0-20 0,0 21 16,0-22-16,-21 22 0,21-1 0,-21 1 16,22 0-16,-22-1 0,0 22 15,0 0-15,0 0 0,0 0 0,0 42 32,0 0-32,-22 0 0,1 0 0,21 22 15,-21-1-15,0 0 0,21 1 16,0-1-16,0 0 0,0 64 15,0-63-15,0 20 0,0-21 0,21 1 16,0-22-16,0 21 0,1-21 16,-1 22-16,0-22 0,0-21 0,0 21 15,0 0-15,1-21 0,-1 0 16,0 0-16,0 0 0,0 0 0,0 0 16,1-21-16,-22 0 0,42 21 0,-42-42 15,42 20-15,-21 1 16</inkml:trace>
  <inkml:trace contextRef="#ctx0" brushRef="#br0" timeOffset="11181.29">17230 466 0,'0'0'0,"-22"-21"16,22-1-16,-21 22 0,0 0 16,0 0-1,21 22 1,-21-1-16,21 21 0,-21-21 15,21 22-15,0-1 0,0 21 0,-22-20 16,22 20-16,-21 1 0,21-1 16,0-20-16,-21 20 0,21-21 15,0 1-15,0-22 0,0 21 0,0-21 16,0 1-16,0-1 0,0 0 16,0 0-16,0-42 31,0 0-31,0 0 15</inkml:trace>
  <inkml:trace contextRef="#ctx0" brushRef="#br0" timeOffset="11492.89">17018 699 0,'0'0'0,"-21"-43"0,0 1 0,21 21 0,0-22 16,-22 22-16,22-21 0,0 21 0,0-22 15,0 22-15,0-21 16,0 21-16,22 0 0,-1 21 15,0-22-15,21 1 0,1 21 16,-1 0-16,0 0 0,1 0 0,20 0 16,-21 0-16,1 21 0,-1 1 15,0 20-15,-20-21 0,20 21 0,-42 1 16,0-22-16,0 21 0,0-21 16,0 22-16,-42 20 0,-1-42 15,1 1-15,21-1 0,-22 0 16,1-21-16,21 21 0,-21 0 15,20-21-15,1 0 0,0 0 0,21 21 32,21-21-17,0 0-15,1 0 16</inkml:trace>
  <inkml:trace contextRef="#ctx0" brushRef="#br0" timeOffset="12656.98">17716 889 0,'22'0'16,"-44"0"-16,65 0 0,-22-21 16,-21 0-16,0 0 15,0-1-15,0 1 16,0 0-16,0 0 0,0 0 16,-21 0-16,0-1 0,-1 1 15,1 21-15,0 0 16,0 0-16,0 0 0,0 21 0,-1 1 15,-20-1-15,21 21 0,-21-21 16,20 22-16,1-1 0,-21 0 0,21 1 16,0-1-16,21-21 0,0 21 15,0-20-15,0 20 0,0-21 0,0 0 16,0 0-16,0 1 0,21-22 16,0 0-16,0 21 0,0-21 0,0 0 15,1 0-15,-1 0 0,21-21 16,-21 21-16,0-22 0,1 1 15,20-21-15,-21 0 0,0 20 16,0-20-16,1 0 0,-22-1 16,21 1-16,0-21 0,-21 41 15,0 1-15,0 0 0,0 42 47,0 22-47,0-22 0,0 0 0,-21 21 16,21-21-16,-21 22 0,21-22 15,0 21-15,0-21 0,0 22 16,0-22-16,0 0 0,0 0 0,0 0 16,0 1-16,21-22 0,0 21 15,0-21-15,0 0 0,0 0 16,1 0-16,-1 0 0,21 0 16,-21 0-16,0 0 0,22-21 0,-22-1 15,21 1-15,-21 0 0,1 0 16,-1-21-16,0 20 0,0-20 0,-21 21 15,0-21-15,0 20 0,0-20 16,0 21-16,0 0 0,-21 21 16,0 0-16,0 21 15,-1 0-15,22 0 16,0 22-16,0-22 0,0 0 16,0 21-16,0-21 0,0 1 15,0 20-15,0-21 0,0 0 0,22 0 16,-1 1-16,0-22 0,0 21 15,0 0-15,0-21 0,1 0 0,20 0 16,-21 0-16,0 0 0,22 0 16,-22 0-16,21-21 0,-21 0 0,0-1 15,22 1-15,-22 0 0,0 0 16,0-21-16,0-1 0,1-20 0,-22 20 16,21-20-16,0 21 0,-21-22 15,0 22-15,0-1 0,0 1 0,0 0 16,0 21-16,0-22 15,0 22-15,0 42 16,0 0 0,-21 1-16,0-1 0,21 21 15,-22-21-15,22 22 0,0 62 0,0-62 16,0-1-16,0 0 0,0 1 16,0-1-16,0 0 0,0 1 0,0-22 15,0 0-15,22 0 0,-1 0 16,-21 1-16,21-22 0,0 0 15,0 0-15,0 0 0,22 0 16,-22 0-16,0 0 0,0 0 0,0 0 16,1-22-16,-1 1 0,0 0 15,0 0-15,0-21 0,0 20 0,-21-20 16,22 21-16,-22-21 0,21 20 16,-21 1-16,0 42 15,0 1 1,0 20-16,0-21 0,0 0 0,0 0 15,0 1-15,0-1 0,0 0 16,-21 0-16,21 0 0,0 0 0,0 1 16,21-22 15,0 0-31,0-22 16,0 1-16,-21 0 15,0 0-15,21-21 0</inkml:trace>
  <inkml:trace contextRef="#ctx0" brushRef="#br0" timeOffset="12813.26">19177 783 0,'0'-42'16,"0"84"-16,0-126 0,0 62 0,0 1 0,0 0 16,0 0-16,-21 0 15,0 21 1,-1 0 0,22 21-1,-21-21 16</inkml:trace>
  <inkml:trace contextRef="#ctx0" brushRef="#br0" timeOffset="12981.96">18627 720 0,'0'0'16,"-43"0"-16,22 21 0,-21-21 0,21 0 0,-1 21 15,22 0-15,0 0 16,22-21-1,-1 0-15,0 0 0,21 0 16,1 0-16,20 0 0,-21 0 16,1 0-16,-1 0 0,22 0 15,-22 0-15</inkml:trace>
  <inkml:trace contextRef="#ctx0" brushRef="#br0" timeOffset="13765.98">19664 889 0,'21'0'16,"-21"-21"0,0 0-16,0 0 0,0-1 0,0 1 15,0 0-15,-21 21 0,0-21 16,-1 0-16,1 21 0,0 0 16,-21 0-16,21 0 15,-1 0-15,-20 21 0,21 0 0,-21 0 16,-1 0-16,22 22 0,0-22 15,-21 21-15,20 1 0,1-22 0,21 21 16,0-21-16,0 22 0,0-22 16,0 0-16,0 0 0,0 0 0,0 0 15,21-21-15,1 22 0,-1-22 16,0 0-16,0 0 0,0 0 16,22 0-16,-22-22 0,0 1 0,0 21 15,21-21-15,-20 0 16,-1-21-16,0 20 0,0-20 0,0 0 15,0-1-15,22 1 0,-22 0 16,-21 21-16,21-1 0,-21 1 0,21 0 16,-21 0-16,0 42 15,-21 0 1,0 22-16,21-22 0,-21 21 16,21-21-16,-21 22 0,21-1 0,0-21 15,0 21-15,0-20 0,0-1 16,0 0-16,21 0 0,0 0 15,0 0-15,0 1 0,0-22 0,1 0 0,-1 0 16,21 0-16,-21 0 16,22 0-16,-22 0 0,21 0 0,-21 0 15,22-22-15,-22 1 0,0 0 16,21-21-16,-21-1 0,1 1 0,20 0 16,-21-1-16,0-20 0,22 21 15,-22-22-15,0 22 0,21-22 0,-21 22 16,1 0-16,-1-1 0,-21 1 15,0 0-15,0 20 0,0 1 16,-21 21-16,-1 21 16,1 1-16,-21-1 0,21 0 0,0 21 15,-22-21-15,22 22 0,0-1 16,21 0-16,0 22 0,0-22 16,0 22-16,0-22 0,0 0 0,0 1 15,21-1-15,0 0 0,0-20 16,22-1-16,-1 0 0,0 0 15,1 0-15,-1 0 0,0-21 0,22 0 16,-22 0-16,22 0 0,-22 0 0,0-21 16,22 0-16,-22 0 0,1 0 15,-1 0-15,-21-1 0,21-20 0,1 0 16,-22-1-16,0 1 0,-21 0 16,0 21-16</inkml:trace>
  <inkml:trace contextRef="#ctx0" brushRef="#br0" timeOffset="14800.64">10520 2032 0,'0'0'0,"0"-21"0,0 0 0,0 0 0,0-22 15,0 22-15,0 0 0,0 0 16,-21 21-16,-1 0 16,1 21-1,21 0-15,0 21 0,0 1 0,-21-1 16,21 0-16,-21 1 0,21 20 15,0-20-15,-21 20 0,0-21 16,21 22-16,-22-22 0,1 22 0,0-22 16,0 0-16,-21 1 0,20-1 15,1-21-15,-42 43 0,20-64 16,22 21-16,0-21 0,0 0 16,0 0-16,0 0 0,-1 0 15,1 0-15,0-21 0,0 0 0,0-1 16,0-20-16,21 21 0,0-21 0,-22-1 15,22 1-15,0-22 0,0 22 0,0 0 16,0-22-16,0 22 16,0 0-16,22-1 0,-1 1 0,-21 21 15,21-22-15,0 43 0,0-21 0,0 21 16,1 0-16,-1 21 16,0 1-16,0 20 0,-21-21 0,21 21 15,0-20-15,1 20 0,-1 0 16,-21 1-16,21-1 0,0 0 0,0 1 15,22 20-15,-22-42 0,21 0 16,-21 1-16,0-1 0,1 0 16,-1-21-16,0 0 0,21 0 0,-21 0 15,1 0-15,-1 0 16,21-21-16,-21 0 0,0-1 0,1 1 16,-1 0-16,0 0 0,0 0 0,-21 0 15,21-1-15,-21-41 16,0 42-16,0 0 15,0 42 1,-21 0-16,0 0 0,21 0 0,-21 0 16,21 1-16,0 20 0,0-21 0,0 0 15,-21 0-15,21 1 0,0-1 16,0 0-16,0 0 0,21-21 31,0-21-31,0 0 16,0 0-16</inkml:trace>
  <inkml:trace contextRef="#ctx0" brushRef="#br0" timeOffset="14979.5">10880 2117 0,'0'0'0,"-22"0"16,1 0-16,0 0 0,0 0 15,0 21-15,21 0 16,0 0-16,0 0 0,0 1 15,21-1 1,0-21-16,0 0 16,0 0-16,1 0 0,-1 0 0,0 0 15</inkml:trace>
  <inkml:trace contextRef="#ctx0" brushRef="#br0" timeOffset="15398.77">11134 2244 0,'0'21'16,"0"0"-1,-22 0-15,22 0 0,-21 1 16,21 20-16,-21 0 0,21-21 16,-21 22-16,21-22 0,0 0 0,0 21 15,0-20-15,0-1 0,0 0 16,-21 0-16,21 21 16,0-20-1,0-44 1,0 1-16,0 0 15,21 0-15,-21-21 16,0 20-16,21-20 0,0 0 0,0 21 16,1-22-16,-22 1 0,21 0 15,0 20-15,-21 1 0,21 0 0,-21 0 16,21 0-16,0 21 0,-21 21 16,0 0-16,0 0 15,0 0-15,0 22 0,0-22 0,0 21 16,0 1-16,0-1 0,0-21 15,0 21-15,0-20 0,0-1 16,0 0-16,0 0 0,0 0 0,22-21 16,-1 21-16,0-21 15,0 0-15,0-21 16,0 0-16,1 21 0,-1-21 0,21 0 16,-21-22-16,0 22 0</inkml:trace>
  <inkml:trace contextRef="#ctx0" brushRef="#br0" timeOffset="15920.93">11705 2032 0,'0'0'0,"0"-42"0,0 21 16,0-1-16,-21 22 15,21 22-15,0-1 16,-21 0-16,21 0 0,-21 21 16,21 1-16,-22-1 0,22 0 0,0 1 15,0-1-15,0 0 0,0 1 0,-21-1 16,21 0-16,0 1 0,-21-22 15,21 42-15,0-41 0,0-1 16,0 0-16,0-42 31,0 0-15,0-1-16,0 1 16,0 0-16,0-21 0,0 21 0,21-22 15,0 22-15,1-21 0,-1-1 0,0 22 16,0 0-16,0 0 0,0 0 15,1 0-15,-1 21 0,0 0 0,-21 21 32,0 0-32,0 0 15,-21 0-15,0-21 0,-1 21 0,1 1 16,0-22-16,21 21 16,-21-21-16,0 0 0,21 21 0,-21-21 15,21 21-15,-22-21 16,22 21-16,-21 0 15,21 1-15,0-1 0,0 0 16,0 0-16,0 0 0,21 0 16,1-21-16,-1 22 0,-21-1 0,21-21 15,0 21-15,0-21 0,0 0 16,1 21-16,20-21 16,-21 0-16,0 0 0,0 0 0,22 0 0,-22 0 15,0 0-15,0-21 0,0 21 16,22-21-16</inkml:trace>
  <inkml:trace contextRef="#ctx0" brushRef="#br0" timeOffset="16172.52">12277 2011 0,'0'0'0,"-22"0"0,44 0 46,-1 0-46,21 0 0,0 0 16,1 0-16,-1 0 0,0 0 0,1 0 16,-1-21-16,0 21 0,1 0 15,-1 0-15,-21 0 0,0 0 16,1 0-16,-1 0 0,-42 0 31,-1 0-31,1 0 0,0 0 16,0 21-16</inkml:trace>
  <inkml:trace contextRef="#ctx0" brushRef="#br0" timeOffset="16384.98">12552 2011 0,'-21'42'15,"-1"-21"1,22 1-16,0-1 0,0 42 16,0-42-16,0 22 15,0-22-15,0 21 0,0-21 0,0 22 16,0-1-16,0 0 0,0-20 15,0 20-15,0-21 0,-21 0 0,21 22 16,0-22-16,0 0 16,0 0-16,21-42 31,1 0-15</inkml:trace>
  <inkml:trace contextRef="#ctx0" brushRef="#br0" timeOffset="16746.98">12658 2434 0,'21'0'15,"0"0"1,0 0-16,0 0 16,0 0-16,1 0 0,20 0 15,-21-21-15,0 21 0,0-21 16,1 21-16,-1 0 0,0-21 0,0 0 15,0-1-15,-21 1 16,0 0-16,-21 21 16,0 0-16,0 0 0,0 0 15,-22 0-15,22 0 0,0 0 16,-21 21-16,20 0 0,1 22 0,0-22 16,21 0-16,0 21 0,-21-20 15,21-1-15,0 21 0,0-21 16,0 0-16,0 1 0,21-1 0,-21 0 15,21-21-15,0 21 0,1-21 0,-1 21 16,0-21-16,21 0 0,-21 0 16,1 0-16,20 0 0,-21-21 0,21 0 15,-20 21-15,20-21 0,-21 0 16</inkml:trace>
  <inkml:trace contextRef="#ctx0" brushRef="#br0" timeOffset="16962.95">13250 2307 0,'0'0'0,"0"-21"0,21 42 47,-21 0-47,22 1 0,-22-1 0,21 0 15,0 21-15,0-21 0,0 1 16,0 20-16,1-21 0,-1 0 0,0 0 16,0 1-16,21-1 0,-20 0 15,-1-21-15,0 0 16,-21-21-1,0 0 1,0-1-16,0 1 16</inkml:trace>
  <inkml:trace contextRef="#ctx0" brushRef="#br0" timeOffset="17164.86">13610 2286 0,'0'0'16,"0"-21"-16,-21 42 31,0 0-31,0 0 0,-1 1 0,1-1 15,0 21-15,0-21 0,0 22 16,0-22-16,-22 21 0,22-21 0,0 0 16,-21 22-16,20-22 0,1 0 0,21 0 15,0 0-15,21-21 32,1 0-32,-1 0 0,0 0 15,21-21-15,-21 0 0,1 0 16</inkml:trace>
  <inkml:trace contextRef="#ctx0" brushRef="#br0" timeOffset="17400.49">13928 2074 0,'0'0'0,"21"-21"0,-21 0 0,21-21 16,-21 21-16,0 42 16,0 0-16,-21 0 15,0 21-15,21-20 0,0 20 16,-22-21-16,1 21 0,21 1 15,-21-1-15,21 0 0,0 1 0,0-1 16,0 0-16,0-20 0,0 20 16,0 0-16,0-21 0,0 1 0,0-1 15,0 0-15,0 0 16,21-21-16,0 0 0,1 0 16,-1 0-16,0-21 0,0 0 15</inkml:trace>
  <inkml:trace contextRef="#ctx0" brushRef="#br0" timeOffset="17572.91">13716 2286 0,'-21'0'32,"42"0"-17,0 0-15,0 0 0,0 0 16,22-21-16,-22 21 0,21-21 0,-21 21 15,22-21-15,-1 21 0,-21-22 16</inkml:trace>
  <inkml:trace contextRef="#ctx0" brushRef="#br0" timeOffset="18225.43">15430 1947 0,'22'-21'0,"-44"42"0,44-63 0,-1 21 15,-21 0-15,0 0 16,0 42 0,0 0-16,-21 0 0,-1 0 15,1 22-15,0-1 0,0 0 16,0 1-16,0-1 0,-1 21 0,1-20 16,-21-1-16,21 0 0,0 22 15,-22-22-15,22 1 0,-21-1 0,21-21 16,-22 21-16,22-20 0,0-1 15,-21 0-15,42 0 0,-22-21 16,1 0-16,0 0 0,0-21 16,21 0-1,0 0-15,-21-22 0,21 22 16,0-21-16,0 21 0,0-22 0,0 1 16,0 0-16,0-1 0,0 22 15,0-21-15,0-1 0,0 22 0,21 0 16,0 0-16,-21 0 0,21 21 15,0 0-15,1 21 16,-22 0-16,21 21 0,0-20 16,-21-1-16,21 21 0,0-21 0,-21 22 15,21-22-15,1 21 16,-1-21-16,-21 0 0,21 1 0,0-1 16,0 0-16,0 0 0,1 0 15,-1-21-15,21 0 0,-21 0 0,0 0 16,22 0-16,-22 0 0,42 0 15,-20 0-15,-22-21 0,21 0 16,-21 0-16,1 0 0,-1-1 0,0-20 16,0 21-16,0 0 0,0-22 0</inkml:trace>
  <inkml:trace contextRef="#ctx0" brushRef="#br0" timeOffset="18588.72">15706 2159 0,'0'-21'16,"0"42"-16,0-63 0,0 63 31,-22 0-31,22 0 0,0 22 15,-21-22-15,21 21 0,-21-21 16,21 22-16,0-22 0,0 21 0,0 0 16,0-20-16,0-1 0,0 21 15,0-21-15,21 0 0,0 1 16,1-22-16,-1 0 0,0 0 16,0 0-16,0 0 0,0 0 15,1 0-15,-1-22 0,0 1 0,0 0 16,0 0-16,0 0 0,1 0 15,-1-22-15,0 1 0,-21 0 16,0 20-16,0-20 0,0 0 0,0-1 16,-21 22-16,0-21 0,-1 21 15,1 0-15,0 21 0,0 0 0,-21 0 16,20 0-16,1 0 0,0 0 16,0 0-16,0 21 0,-22 0 0,43 0 15,-21 0-15,21 0 0,-21 22 0,21-22 16,0 0-16,0 0 0,0 0 15,21-21-15,0 22 0,1-1 0,-1-21 16,0 0-16,21 0 0,-21 0 16</inkml:trace>
  <inkml:trace contextRef="#ctx0" brushRef="#br0" timeOffset="18863.91">16637 2032 0,'0'0'0,"0"-21"0,-21 21 16,0 0-16,-1 0 0,1 0 0,0 21 16,-21 0-16,21 0 0,-22 1 0,22-1 15,-21 21-15,21-21 0,-1 0 16,1 22-16,0-1 0,21-21 0,-21 22 16,21-22-16,0 21 0,0-21 15,21 0-15,0 22 0,0-22 0,1 0 16,20 0-16,-21-21 0,21 21 15,1-21-15,-1 0 0,0 0 16,1 0-16,-1 0 0,0 0 0,1 0 16,-1-21-16,0 21 0,1-21 15,-1 0-15,0 0 0</inkml:trace>
  <inkml:trace contextRef="#ctx0" brushRef="#br0" timeOffset="19272.84">17166 2201 0,'0'-21'0,"0"42"0,0-63 16,-21 42-16,0 0 15,0 0-15,-1 0 0,1 0 16,-21 0-16,21 21 0,0 0 16,-1 1-16,1-1 0,0 0 0,0 0 15,0 21-15,21-20 0,-21 41 16,21-42-16,0 22 0,0-1 16,0-21-16,0 0 15,21 0-15,0-21 0,0 0 16,0 0-16,0 0 0,1 0 0,-1 0 15,0-21-15,0 21 0,0-21 16,22-42-16,-1 41 0,-42 1 16,21-21-16,0 0 0,0 20 15,-21-20-15,0 21 0,22 0 0,-22 0 16,0-1-16,0 1 16,0 42-1,0 1-15,0-1 0,0 0 16,0 0-16,0 0 0,-22 0 0,22 22 15,0-22-15,0 0 0,0 0 16,0 0-16,0 1 0,22-1 16,-1-21-16,0 0 15,0 0-15,0 0 0,0 0 0,1 0 16,-1-21-16,0 21 0,0-22 0,0 1 16,22-21-16,-22 21 0</inkml:trace>
  <inkml:trace contextRef="#ctx0" brushRef="#br0" timeOffset="19500.68">17738 2011 0,'0'0'0,"21"-42"0,0-22 16,0 22-16,-21 21 0,0-1 0,0 1 16,0 0-16,0 42 15,-21 0-15,0 1 0,21 20 16,-21-21-16,-1 21 0,1 1 16,21-1-16,0 0 0,-21 1 0,21-1 15,-21 0-15,21-20 0,0 20 16,0 0-16,-21-21 0,21 22 15,0-22-15,0 0 0,0 0 0,0 0 16,0 1-16,21-22 16,0 0-1,-21-22-15,0 1 16,0 0-16</inkml:trace>
  <inkml:trace contextRef="#ctx0" brushRef="#br0" timeOffset="19949.99">17632 2159 0,'0'0'0,"0"-21"0,0 0 15,0 0 1,21 21-16,0 0 16,0 0-16,0-22 0,22 22 0,-22 0 15,21 0-15,1-21 0,-1 21 16,0 0-16,64 0 16,-64 0-16,-20 0 0,20 0 0,-21 0 15,0 0-15,-21 21 16,0 1-16,0-1 0,-21-21 15,0 21-15,-21 21 16,-1 1-16,43-22 0,-21 0 0,0 0 16,0 0-16,21 0 0,0 1 15,0-1-15,0 0 0,0 0 16,0 0-16,21-21 0,0 0 16,0 0-16,0 0 0,1 0 15,-1 0-15,0 0 0,21 0 16,22-42-16,-43 21 15,21 0-15,-21-1 0,1 1 0,-1 0 16,0 0-16,0-21 0,-21 20 0,21-20 16,-21 21-16,0 0 0,0 0 15,0-1-15,-21 1 0,0 21 0,0 0 16,0 0-16,-1 0 0,1 0 16,-21 0-16,21 0 0,0 21 0,-1 1 15,1-22-15,0 21 0,21 0 16,0 0-16,0 0 15,21-21-15,0 21 0,1-21 16,20 0-16</inkml:trace>
  <inkml:trace contextRef="#ctx0" brushRef="#br0" timeOffset="20346.49">18859 2201 0,'0'0'16,"-21"0"-16,21-21 0,-21 21 0,21-21 0,-21 0 15,21 0-15,0 0 16,0-1 0,21 22-16,0 0 0,0 0 15,1 0-15,-1 0 0,0 0 0,0 0 16,0 22-16,0-1 0,1 0 0,-1-21 16,0 21-16,0 21 15,-21-20-15,0-1 0,0 0 0,0 0 16,0 21-16,0-20 0,0-1 15,0 0-15,-21 0 0,0 0 16,0 0-16,-1-21 0,22-21 31,0 0-31,0 0 16,0 0-16,0 0 16,22-1-16,-1 1 0,0 0 0,-21-21 15,21 21-15,0-1 0,0-20 0,1 21 16,-1 0-16,0 0 15,0-1-15,0 1 0,0 0 0,22 21 16,-22-21-16,0 0 0,21 21 16,1 0-16,-22 0 0</inkml:trace>
  <inkml:trace contextRef="#ctx0" brushRef="#br0" timeOffset="20705.25">19939 2011 0,'21'0'0,"-42"0"0,63 0 16,-21 0-16,-21-21 15,22 21-15,-65 0 32,22 0-32,0 0 0,-21 0 15,-1 0-15,22 21 0,-21-21 16,-1 21-16,22 0 0,-21-21 0,21 21 16,21 1-16,0-1 0,0 0 15,42 0 1,-21-21-16,22 0 0,-1 21 0,0-21 15,1 0-15,-1 21 0,0-21 16,-21 22-16,22-22 0,-22 0 0,21 21 16,-21 0-16,-21 0 15,0 0 1,-21 0-16,0-21 0,-21 22 16,21-22-16,-22 21 0,1-21 15,0 0-15,-1 21 0,1 0 0,-22-21 16,22 0-16,0 0 0,-1 21 15,1-21-15,-21 0 0,20 0 0,1 0 16,0 0-16,-22 0 0</inkml:trace>
  <inkml:trace contextRef="#ctx0" brushRef="#br0" timeOffset="21640.91">3895 1757 0,'-22'0'15,"22"-21"-15,0 0 16,22 21-1,-1 0-15,0 0 16,0 0-16,0 0 0,22-22 0,-22 22 16,21 0-16,22 0 0,-22 0 0,21 0 15,22 0-15,0 0 0,-1-21 16,22 21-16,0 0 0,0 0 0,21 0 16,-21 0-16,42-21 0,-21 21 15,21 0-15,0 0 0,0 0 16,1 0-16,-1-21 0,21 21 15,0-21-15,1 21 0,-1 0 0,22-21 16,-1 21-16,1 0 0,-1-22 0,212 1 16,-190 0-16,0 21 15,20-21-15,-20 0 0,0 21 0,21-21 16,-22-1-16,22 1 0,-21 21 0,-1-21 16,1 21-16,0-21 0,-22 21 15,1 0-15,-1 0 0,-20-21 0,-1 21 16,0 0-16,-21 0 0,22 0 15,-22 0-15,-21 0 0,0-21 0,0 21 16,-21 0-16,0 0 0,-1 0 0,-20 0 16,-21 0-16,20 0 0,-41 0 15,41 0-15,-63 0 0,1 0 16,-44 0 0</inkml:trace>
  <inkml:trace contextRef="#ctx0" brushRef="#br0" timeOffset="22304.72">9631 3281 0,'0'0'15,"-21"0"-15,-1 0 0,1 0 0,0 0 16,0 0-16,0 0 0,0 0 16,-1 0-1,44 0 1,-1 0-16,0 0 16,0 0-16,0 0 0,22 0 15,-1 0-15,0 0 0,22 0 0,-22 0 16,43 0-16,-1 0 0,1 0 0,0 0 15,21 0-15,-1 0 0,22 0 16,0 0-16,22 0 0,-1 0 0,0 0 16,21 0-16,-21 0 0,43 21 15,-1-21-15,1 0 0,-1 0 16,22 0-16,0 0 0,-1 0 0,1 0 0,21-21 16,-21 21-16,20-21 15,1 21-15,-21 0 0,21-21 16,0-1-16,-1 22 0,-20 0 0,233 0 15,-213 0-15,-20 0 0,0 0 16,-22 0-16,1 0 0,147 0 16,-189 0-16,-1 0 0,0 0 0,-42 0 15,0 0-15,-1 0 0,-41 0 16,21 0-16,-43 0 0,0 0 0,1 0 16,-22 0-16,0 0 0,-21-21 15,-21 21 1,-22 0-1</inkml:trace>
  <inkml:trace contextRef="#ctx0" brushRef="#br0" timeOffset="23261.07">1778 4826 0,'0'-21'15,"0"0"95</inkml:trace>
  <inkml:trace contextRef="#ctx0" brushRef="#br0" timeOffset="24036.69">1757 4784 0,'0'0'0</inkml:trace>
  <inkml:trace contextRef="#ctx0" brushRef="#br0" timeOffset="25184.91">1778 4805 0,'0'0'0,"0"21"172,0 0-157,0 0-15,0 1 16,21-1 0,0-21 15,0 0-15,-21-21-1,0-1 1,0 1-1,0 0 32,0 0-15,0 42-1,0 0-16,0 22-15,0-22 0,0 21 0,0 0 16,0 1-16,0-1 0,0 0 16,0 43-16,-21-43 15,21-20-15,-21 20 0,0-21 0,21 21 16,0-20-16,-21-1 0,21 0 16,-21-21-16,21 21 0,0-42 31,0 0-16,0 0-15</inkml:trace>
  <inkml:trace contextRef="#ctx0" brushRef="#br0" timeOffset="25572.53">1799 4403 0,'0'0'16,"-21"0"-16,0 0 15,0 0-15,21 21 0,-22 0 16,1 0-16,0 0 0,21 1 16,0-1-16,0 0 0,0 0 0,0 0 15,0 0-15,42 22 16,-20-22 0,-1-21-16,0 0 0,0 0 0,21 0 15,-20-21-15,-1 0 0,0 21 16,0-22-16,21-20 15,-42 21-15,0 0 0,0 0 16,0-22-16,0 22 0,0 0 0,0 0 16,-21 0-16,0-1 0,-21 1 15,-1 21-15,22 0 0,-21 0 16,21 21-16,0 1 0,-22-1 16,22 0-16,0 0 0,21 0 0,0 22 15,0-22-15,0 0 0,0 21 16,0-21-16,21 1 0,0-1 15,0 0-15,22 0 0,-22 0 0,21-21 16</inkml:trace>
  <inkml:trace contextRef="#ctx0" brushRef="#br0" timeOffset="25888.97">2371 4551 0,'0'-21'16,"0"42"15,0 0-31,-22 0 16,1 0-16,21 22 0,-21-1 15,0 0-15,21 1 0,-21-1 0,21 22 16,-21-22-16,-1 21 0,22-20 16,0 20-16,0-20 0,-21 20 0,21-21 15,0-20-15,0 20 0,0-21 16,0 21-16,0-20 0,21-1 15,1-21 1,-1 0-16,0 0 0,0 0 16,0-21-16,-21-1 15,21 1-15,1 0 0,-22 0 0,0 0 16,0-22-16,0 22 0,0-21 16,0 0-16</inkml:trace>
  <inkml:trace contextRef="#ctx0" brushRef="#br0" timeOffset="26048.91">2117 4974 0,'0'0'0,"-22"0"16,22 21-16,0 1 31,22-22-31,-1 0 16,0 0-16,21 0 0,-21 0 0,22 0 16,-1 0-16,0-22 0,1 1 15,20 21-15,-20-21 0,-1 0 0,0 0 16,22 21-16</inkml:trace>
  <inkml:trace contextRef="#ctx0" brushRef="#br0" timeOffset="26516.6">4445 4784 0,'-21'0'0,"42"0"0,-63 0 0,42-21 0,0-1 16,0 1-1,0 0-15,0 0 0,0 0 16,-22 0-16,22-1 15,-21 1-15,21 0 0,0 0 16,-21 21-16,0 0 0,0 0 16,0 0-16,-1 0 0,1 21 15,0-21-15,0 21 0,0 0 0,0 22 16,-1-22-16,1 21 0,0 22 16,0-22-16,0 22 0,21-22 15,0 21-15,-21-20 0,21 20 0,-22-20 16,22-1-16,0 0 0,0-21 15,0 22-15,0-22 0,22 21 0,-1-21 16,21-21-16,0 22 16,1-22-16,20 0 0,-20 0 0,20 0 15,1 0-15,-1-22 0,1 1 16,-1 21-16,1-21 0,-1-21 0,1 21 16,-22-1-16,21-20 0</inkml:trace>
  <inkml:trace contextRef="#ctx0" brushRef="#br0" timeOffset="27351.99">5080 4932 0,'0'0'15,"0"-42"-15,0 20 0,0-20 0,0 0 16,-21 21-16,0 21 16,-1 0-16,-20-22 0,21 22 15,0 0-15,0 22 0,-22-1 0,22 0 16,0 21-16,0-21 0,0 22 16,-1-1-16,22 0 0,-21 1 15,21-22-15,-21 21 0,21 1 0,0-22 16,-21 21-16,21-21 0,0 0 15,0 1-15,0-1 0,21 0 0,0 0 16,0-21-16,1 0 0,20 0 16,-21 0-16,21 0 15,-20-21-15,20 21 0,-21-21 0,0 0 16,0-1-16,1 1 0,-1-21 16,0 21-16,0 0 0,0-22 0,-21 1 15,21 21-15,-21 0 0,0-22 16,0 22-16,22 21 0,-22-21 0,0 0 15,0 42 1,-22 0 0,22 0-16,0 0 0,-21 1 15,21 20-15,0-21 0,0 0 0,0 0 16,0 22-16,0-22 0,0 0 0,0 0 16,0 0-16,0 1 0,0-1 15,21-21-15,-21 21 0,22-21 16,-1 0-16,0 0 0,0 0 0,0 0 15,0 0-15,22 0 0,-22-21 16,21 21-16,-21-21 0,22-1 0,-22 1 16,0 0-16,0 0 0,0 0 15,1 0-15,-22-22 0,0 22 0,0 0 16,0 0-16,0 0 0,0-1 16,0 1-16,0 0 0,0 42 15,0 0 1,0 1-16,0-1 0,0 0 15,-22 21-15,22-21 0,0 1 16,-21-1-16,21 0 0,0 0 16,0 0-16,0 0 0,0 1 0,-21-22 15,21 21-15,-21-21 16,21-21 15,0-1-15,0 1-16,0 0 0,0-21 0,0 21 15,0-22-15,0 1 0,42 0 16,-21-1-16,1 1 0,20 0 0,0 20 16,1-20-16,20 21 0,22 0 15,-22 21-15,-20 0 0,-1 0 16,0 21-16,-21 0 0,22 0 0,-22 0 16,0 22-16,0-22 0,0 21 15,-21 1-15,0-22 0,0 21 16,0 22-16,0-43 0,-21 0 15,0 0-15,0 0 0,21 0 0,-21 1 16</inkml:trace>
  <inkml:trace contextRef="#ctx0" brushRef="#br0" timeOffset="28280.92">7260 4614 0,'0'0'0,"-21"0"0,21-21 0,-21 21 0,21-21 15,-21 21-15,21 21 32,-22 22-32,22-22 15,0 0-15,0 21 0,0 1 0,0-1 16,0 0-16,-21 1 16,21 20-16,0-21 0,-21 43 15,21-64-15,-21 22 0,21-22 16,-21 21-16,21-21 0,0 0 15,0 1-15,-21-22 16,21-22 0,0 1-1,0 0-15,0 0 0,0-21 0,21 20 16,0 1-16,-21-21 0,21 21 16,0-22-16,0 22 0,1-21 15,20 0-15,-21 20 0,0 22 16,22 0-16,-22 0 0,0 0 15,21 0-15,-21 0 0,1 22 16,-1-1-16,0 21 0,-21-21 16,0 0-16,0 22 0,0-22 0,0 0 15,0 0-15,0 0 0,0 1 0,-21-1 16,0 0-16,-1 0 0,1 0 16,0-21-16,0 21 0,0-21 15,0 0-15,-1 0 0,1 0 16,0 0-16,21-21 15,-21 0-15,0 21 0,21-21 16,0 0-16,-21 21 16,21 21 15,0 0-31,0 0 16,21-21-16,-21 21 0,21-21 15,0 0-15,0 22 0,0-22 0,22 0 16,-1 0-16,-21 0 15,22 0-15,-1 0 0,0 0 16,22-22-16,-22 22 0,0-21 0,22 0 16,-22 0-16,1 0 0,-1 0 0,0-1 15,1 1-15,-22-21 0,0 21 16,0-22-16,0 22 0,-21-21 16,21 21-16,-21 0 0,0-22 15,-21 43-15,0 0 16,0 21-16,0 1 0,0-1 15,-1 0-15,1 21 0,21-21 16,0 1-16,-21 20 0,21-21 0,0 0 16,0 0-16,0 1 0,21-1 0,-21 0 15,43 0-15,-22-21 0,0 0 0,21 0 16,1 0-16,-1 0 0,-21 0 16,21 0-16,1 0 0,-1 0 0,43-42 15</inkml:trace>
  <inkml:trace contextRef="#ctx0" brushRef="#br0" timeOffset="28887.9">9779 4593 0,'0'0'0,"0"-21"0,0 0 0,0 0 16,0 0-16,0-1 0,0 1 15,0 42 17,0 1-32,-21-1 15,21 0-15,0 21 0,-21-21 0,-1 22 16,22-1-16,-21 22 0,21-22 16,0 0-16,-21 1 0,21-1 15,0 0-15,0 1 0,0-1 16,0-21-16,0 0 0,0 0 0,21 1 15,0-1-15,22-21 0,-22 0 0,21 0 16,1 0-16,-1 0 0,0 0 16,1-21-16,-1 21 0,0-22 0,1-20 15,-1 21-15,0-21 0,22-22 16,-22 22-16,-21-22 0,0 22 16,-21 0-16,0-1 0,22 1 0,-22 0 15,0-1-15,0 1 0,0 21 0,0 0 16,0-1-16,-22 1 15,22 0-15,-21 21 16,0 0-16,0 0 16,21 21-16,0 0 0,0 1 15,0-1-15,0 0 0,0 0 16,21 0-16,0 0 16,0 1-16</inkml:trace>
  <inkml:trace contextRef="#ctx0" brushRef="#br0" timeOffset="29272.3">10689 4826 0,'21'0'0,"-42"0"0,63 0 16,-20 0-16,-1-21 0,0 0 15,0 21-15,0-21 0,-21-1 0,21 1 16,1 0-16,-22 0 16,0 0-16,-22 21 15,1 0-15,0 0 0,0 0 16,-21 0-16,20 21 0,1-21 15,0 21-15,0 0 0,0 0 0,21 1 16,-21-22-16,21 42 0,0-21 16,0 0-16,0 0 0,0 1 0,21-1 15,21 0-15,-21 0 0,0 0 16,1 0-16,-1 1 0,0-22 16,0 21-16,0 0 0,0 0 0,-21 0 15,0 0-15,0 1 16,-21-22-16,0 0 15,-21 0-15,21 0 0,-22 0 0,22 0 16,-21 0-16,21 0 0,-22 0 16,22 0-16,0 0 0,0 0 15,21-22 1,0 1-16,21 21 0,-21-21 16,42 0-16,-21 0 0,1 21 0</inkml:trace>
  <inkml:trace contextRef="#ctx0" brushRef="#br0" timeOffset="29620.15">11239 4953 0,'-21'0'0,"0"0"16,42 0 15,0-21-31,1 21 0,-1-21 15,0 0-15,0-1 0,21 1 16,-20 0-16,-1 21 0,-21-21 0,21 0 16,-21 0-16,21-1 0,-21 1 15,-21 21 1,0 0-16,0 0 16,-22 21-16,22 1 0,0-1 0,-21 0 15,20 0-15,1 0 0,0 22 0,0-22 16,0 0-16,0 21 0,21-21 15,-22 1-15,22-1 0,0 0 0,0 0 16,22 0-16,-1 0 16,0-21-16,0 0 0,21 0 0,1 0 15,-22 0-15,21 0 0,1 0 16,-1 0-16</inkml:trace>
  <inkml:trace contextRef="#ctx0" brushRef="#br0" timeOffset="30136.71">12107 4741 0,'0'-21'0,"-63"-42"31,42 63-31,-22 0 16,22 0-16,-21 0 0,21 0 0,-22 21 16,1-21-16,21 21 0,-22 0 15,22 0-15,-21 22 0,21-22 0,0 21 16,-1-21-16,1 22 0,21-22 15,0 21-15,0-21 0,0 1 16,0 20-16,0-21 0,0 0 0,0 0 16,21-21-16,1 22 0,-1-22 15,21 21-15,-21-21 0,0 0 0,22 0 16,-22 0-16,21 0 0,-21-21 0,22-1 16,-22 1-16,21 0 0,-21 0 15,1-21-15,-1 20 0,0-20 0,0-21 16,0 20-16,0 1 15,1-22-15,-22 22 0,21-21 0,0 20 16,-21-20-16,0 20 0,21 1 0,-21 0 16,0-1-16,0 22 0,0-21 15,0 21-15,0 42 16,-21 0-16,0 0 0,0 0 16,-1 22-16,1-1 0,21 0 15,-21 1-15,0-1 0,21 0 0,-21 1 16,21-1-16,0 22 0,0-22 0,0 0 15,0 1-15,0-22 0,21 21 16,0-21-16,0 22 0,0-22 0,22 0 16,-22-21-16,21 0 0,-21 0 15,1 0-15,20 0 0,0 0 16,-21 0-16,43-42 0,-22 20 0,1 1 16</inkml:trace>
  <inkml:trace contextRef="#ctx0" brushRef="#br0" timeOffset="30788.81">14182 4339 0,'0'0'0,"0"-21"16,0 0-16,-22 0 16,22 0-16,-21-1 0,0 1 15,0 21-15,0 0 16,0 0-16,-1 0 15,1 21-15,21 1 0,-21 20 16,0-21-16,0 21 0,0 1 0,-1-1 16,1 0-16,0 1 0,0-1 0,0 0 15,0 1-15,21-1 0,0 0 0,-22 1 16,22 20-16,0-20 0,0 20 16,22-42-16,-1 22 0,0-22 15,21 0-15,-21-21 0,22 0 0,-1 0 16,0 0-16,1 0 0,-1 0 15,0 0-15,22-21 0,-22 0 0,1-1 16,-1 1-16,0-21 0,-21 21 16,1-22-16,-1 1 0,0 0 15,0-1-15,-21 1 0,0 0 0,0-22 0,0 22 16,0 0-16,-21-22 0,0 22 16,0-1-16,-1 1 0,-20 21 15,21 0-15,-21 0 0,-1-1 0,1 22 16,0 0-16,-1 0 0,22 22 0,-21-1 15,-1 21-15,1-21 0,21 22 16,0-1-16,0 0 0,-1 1 0,1-22 16,21 21-16,0 0 0,0 1 0,0-1 15,0 0-15,0 1 0,0-1 0,21-21 16,1 22-16,-1-22 0,21 21 16,0-21-16,-20-21 15,20 0-15,0 0 0,1 0 0,-1 0 0</inkml:trace>
  <inkml:trace contextRef="#ctx0" brushRef="#br0" timeOffset="31255.53">14732 4636 0,'0'0'0,"0"-22"0,0 1 0,0 0 16,0 42 0,-21-21-1,21 21-15,0 1 0,-21-1 16,-1 0-16,22 0 0,0 21 15,0-20-15,-21-1 0,21 21 0,-21-21 16,21 0-16,0 1 0,-21-1 16,21 0-16,0 0 0,0 0 0,0 0 15,0-42 17,0 0-17,0 0-15,0-21 0,0 20 16,0 1-16,21-21 0,0 21 0,-21 0 15,21-1-15,1 1 0,-1-21 0,21 21 16,-21 0-16,0-1 16,1 22-16,20 0 0,-21 0 0,21 0 15,-20 0-15,20 0 0,-21 0 16,0 0-16,0 22 0,1-1 16,-22 21-16,21-21 0,-21 0 0,0 22 15,0-1-15,0-21 0,0 22 16,-21-22-16,-1 21 0,1-21 0,21 0 15,-21 1-15,21-1 0,-21-21 16,21 21-16,-21-21 0,21-21 31,21 0-31,0-1 0,0 1 16,0-21-16,1 21 0</inkml:trace>
  <inkml:trace contextRef="#ctx0" brushRef="#br0" timeOffset="32057.16">15557 4276 0,'0'0'0,"0"-21"0,0-1 16,0 44-1,0-1-15,-21 0 16,0 21-16,21-21 0,-21 22 0,21-1 16,-21 0-16,21-20 15,0 20-15,-21 0 0,-1 43 0,1-43 16,21 1-16,0-1 0,-21 0 15,21 1-15,0-1 0,0-21 16,0 21-16,0-20 0,0-1 0,0 0 16,21 0-16,0-21 0,1 0 0,-1 0 15,0 0-15,0 0 0,0 0 16,22 0-16,-22 0 0,0-21 0,21 0 16,-21 0-16,1-1 0,-1-20 15,0 21-15,0-21 0,0-1 0,-21 22 16,0-21-16,21 21 0,-21-1 0,22 1 15,-22 42 17,-22 1-32,22-1 15,-21 0-15,21 0 0,-21 0 0,21 0 16,0 1-16,0-1 0,0 0 0,0 0 16,0 0-16,0 0 15,21-21-15,0 0 16,1 0-16,-1 0 0,0 0 15,0 0-15,0 0 0,0 0 16,1-21-16,-1 0 0,0 0 0,0 0 0,0 0 16,0-1-16,1-20 0,-22 21 15,21 0-15,-21 0 0,21-1 0,-21 1 16,0 0-16,0 0 16,21 21-16,-42 0 46,21 21-46,-21 0 0,21 0 0,0 1 16,-21 20-16,-1 0 0,22 1 0,-21-1 16,21 0-16,0 22 0,-21-22 15,21 22-15,-21-1 0,21-21 0,0 22 16,0-1-16,0-20 0,-21 20 0,21 1 16,0-1-16,0 1 0,0-22 15,0 22-15,0-1 0,0-21 0,-21 1 16,21-1-16,-43 43 0,43-64 15,-21 0-15,0 0 0,0 0 16,0 1-16,-1-22 0,-20 0 16,21 0-16,-21 0 0,-1 0 0,22 0 15,-21-22-15,-1 22 0,1-21 16,21 0-16,-21 0 0,20 0 0,-41-22 16,42 22-16,0-21 0,21 21 15,0 0-15,0-22 0,0-41 16,21 62-16,21-20 0,-21 0 15</inkml:trace>
  <inkml:trace contextRef="#ctx0" brushRef="#br0" timeOffset="33273.4">17335 4530 0,'0'0'0,"-21"0"0,0 0 15,21 21 1,0 0-16,21-21 15,0 0-15,22 0 16,-22 0-16,21 0 0,1 0 16,-1 0-16,0-21 0,-21 21 0,22-21 15,-1 0-15,0-1 0,-20 1 16,20 0-16,-21 0 0,0 0 16,0-22-16,1 1 0,-1 21 0,-21-21 0,21-1 15,-21 1-15,0 0 0,0 20 16,0 1-16,0-21 0,0 21 15,-21 21-15,0 0 0,-1 0 16,1 0-16,0 21 0,21 0 16,-21 21-16,0-20 0,0 20 15,21 0-15,-22 22 0,1-22 0,0 22 16,21-1-16,-21-21 0,21 22 0,-21 21 16,21-22-16,0 22 0,-21-1 15,21 1-15,0 0 0,0-1 0,-22 1 16,22 21-16,0-21 0,0 20 15,0 1-15,0 0 0,0-21 0,0 21 16,-21-1-16,0-20 0,0 21 0,0 0 16,0-22-16,-1 22 0,22-21 15,-21 0-15,0-22 0,0 22 16,0-22-16,-22 43 0,43-42 0,0-22 16,-21-21-16,21 21 0,0-20 15,0-1-15,21-21 16,1 0-16,-1-21 0,21-22 15,-21 22-15,43 0 0,-22-21 0,0-1 16,1 1-16,20-22 0,-20 1 16,-1-1-16,0-20 0,22-1 0,-22 22 15,-21-22-15,22 0 0,-22 1 0,-21-1 16,0-21-16,0 21 0,0 1 16,-21-1-16,-1 0 0,1 22 0,0-1 15,-21 1-15,-1-1 0,1 22 16,0 0-16,-1-1 0,1 22 15,0-21-15,-22 21 0,22 0 0,0-1 16,20 1-16,-20 0 0,21 0 16,0 21-16,21-21 0,0 0 0,0-1 15,21 22-15,0-21 0,21 0 16,-20 21-16,20-21 0,-21 0 16,21 21-16,1-21 0,-1-1 15,0 1-15,-20 0 0,20 0 0,-21 0 16,0 0-16,0-22 0,1 22 15,-1 0-15,-21 0 0,0-22 0,21 22 16,-21 0-16,21 21 0,-21-21 16,0 0-16,0 42 31,-21 0-31,21 0 16,-21 0-16,21 22 0,0-22 0,0 21 15,0-21-15,0 1 0,0-1 16,0 21-16,0-21 0,0 0 15,0 1-15,21-22 16,0 0-16,0 0 16,0 0-16,1-22 0,-1 1 15,0 0-15,0 0 0,0 0 16,0 0-16,1-22 0,-22 22 0,0-21 16,21 21-16,-21-22 0,0 22 15,0-21-15,0 21 0,0-1 0,-21 1 16,-1 0-16,1 21 0,0 0 15,0 0-15,0 0 0,-22 0 16,22 0-16,0 21 0,0 0 16,21 1-16,-21-1 0,21 0 15,0 0-15,0 0 0,0 0 16,21 1-16,0-22 0,0 21 16,0-21-16,1 0 0,20 0 15</inkml:trace>
  <inkml:trace contextRef="#ctx0" brushRef="#br0" timeOffset="33668.71">18478 4741 0,'0'-21'16,"0"42"-16,-21-42 0,21 0 0,-21 21 0,21-21 16,-21 0-16,21 0 15,0-1-15,0 1 0,0 0 16,21 0-16,0 21 0,22-21 15,-22 21-15,0 0 0,21 0 16,-21 0-16,22 0 0,-22 0 0,0 0 16,21 21-16,-20 0 0,-1 0 15,-21 0-15,21 1 0,-21 20 0,0-21 16,0 21-16,0-20 0,0-1 0,0 21 16,0-21-16,0 0 0,0 1 15,0-1-15,-21-21 0,21 21 16,-21-21-1,21-21-15,0 0 0,0-1 16,0 1-16,0 0 0,0 0 16,0 0-16,21 0 0,-21-22 0,21 22 15,0 0-15,0-21 0,0 20 0,-21 1 16,22 0-16,-1 0 0,-21 0 16,21 0-16,-21-1 0,0 1 15,21 21-15,0-21 0,0 0 16,1 21-16</inkml:trace>
  <inkml:trace contextRef="#ctx0" brushRef="#br0" timeOffset="34516.55">20383 3874 0,'0'0'0,"0"-22"16,22 22-16,-22 22 15,0-1 1,0 21-16,-22 0 16,22 1-16,-21-1 0,0 22 0,21-1 15,-21-21-15,0 22 0,0-22 16,-1 22-16,1-22 0,0 0 0,-21 43 16,21-43-16,-1 1 0,1-22 15,0 21-15,0 1 0,0-22 16,21 0-16,-21 0 0,21 0 0,-22-21 15,22 21-15,-21-21 0,0 0 16,0 0-16,0-21 0,0 0 16,-1 0-16,22 0 15,-21 0-15,21-22 0,0 22 0,0 0 16,0-21-16,0-1 0,0 1 0,0 0 16,0-1-16,0 1 15,0 0-15,21 20 0,1-20 16,-22 0-16,0 21 0,21-1 0,0 22 15,0 0-15,-21 22 16,21-1-16,-21 21 16,0-21-16,0 22 0,0-1 15,0-21-15,0 21 0,0-20 0,0 20 16,0-21-16,0 0 0,21 22 16,-21-22-16,22 0 0,-1-21 15,-21 21-15,0 0 0,21-21 0,0 0 16,0 0-16,0 0 0,1 0 15,20 0-15,-21 0 0,0 0 0,22 0 16,-22-21-16,21 21 0,-21-21 16,22 0-16,-22 21 0,21-21 0,-21-1 15,0 1-15,1 0 0,-1 0 0,0 0 16,0 0-16,-21 42 31,0 0-15,0 0-16,-21 0 0,0 0 15,0 1-15,21-1 16,0 0-16,0 0 16,0-42 31,0 0-47</inkml:trace>
  <inkml:trace contextRef="#ctx0" brushRef="#br0" timeOffset="34684.65">20680 4297 0,'0'-21'15,"-21"21"-15,-1 0 0,1 0 16,0 21-16,21 0 16,0 0-1,0 0-15,21-21 16,0 0-16,-21 22 0,22-22 15,-1 0-15</inkml:trace>
  <inkml:trace contextRef="#ctx0" brushRef="#br0" timeOffset="35178.32">21040 4382 0,'-43'84'16,"22"-63"-1,21 1-15,0-1 16,-21 0-16,21 0 0,-21 0 0,21 0 16,0 1-16,-21-1 15,21 0-15,0 0 16,-22-21-16,22-21 47,0 0-47,0 0 15,0-1-15,0 1 0,0 0 16,0-21-16,22 21 0,-1-22 16,0 22-16,0-21 0,0-1 15,0 22-15,1-21 0,-1 21 0,21 0 16,-21 21-16,0-22 0,1 22 0,-1 0 16,0 0-16,0 0 0,21 43 15,-20-22-15,-22 21 0,0-21 16,0 1-16,0 20 0,0 21 15,0-41-15,0 20 0,0-21 16,0 0-16,0 0 0,-22 1 16,22-1-16,-21-21 0,21 21 0,0 0 15,0-42 17,21 21-17,1-21-15,-22 0 0,21-1 0,0 1 16,0 0-16,0 0 0</inkml:trace>
  <inkml:trace contextRef="#ctx0" brushRef="#br0" timeOffset="35833.08">21844 3810 0,'-21'21'15,"0"0"1,-1 1-16,22 20 0,-21-21 15,0 21-15,0 1 0,0-1 0,0 0 16,21 22-16,-22-22 0,1 1 16,21-1-16,-21 0 0,0 1 0,21-1 15,-21-21-15,21 21 0,0-20 0,-21-1 16,21 0-16,0 0 0,-22 0 16,22 0-16,0 1 15,0-44 16,0 1-31,0 0 0,22 21 16,-22-21-16,21-21 0,0 20 16,-21 1-16,21-21 0,0 0 0,0 20 15,22-20-15,-22 21 0,0-21 16,21 20-16,-20 1 0,20 0 0,-21 21 16,0-21-16,22 21 0,-22 0 15,0 0-15,-21 21 16,0 0-16,0 0 0,-21 1 15,0-1-15,-1-21 16,1 21-16,0-21 0,-21 21 0,21-21 16,-22 0-16,22 0 0,0 0 15,-21 0-15,20 0 0,1 0 0,0 0 32,42 0-1,0 0-31,-21 21 15,0 0-15,22 1 0,-1-1 0,-21 0 16,0 0-16,0 0 0,0 0 16,0 1-16,21-22 0,-21 21 0,0 0 15,21-21-15,-21 21 0,0 0 0,21-21 16,0 0-16,1 0 16,-22 21-16,21-21 0,0 0 15,0 0 1,0 0-16,0 0 0,1 0 15,-1-21-15,0 0 16,0 21-16,0-21 0</inkml:trace>
  <inkml:trace contextRef="#ctx0" brushRef="#br0" timeOffset="36336.89">22606 4297 0,'0'-21'0,"0"42"0,0-63 0,0 20 16,0 1 0,-21 21-16,0 0 0,-1 0 15,1 0-15,0 0 16,0 21-16,0 1 0,-22-22 16,22 21-16,0 0 0,0 0 0,0 0 15,0 0-15,21 1 0,0-1 16,0 0-1,21-21 1,0 21-16,0-21 0,0 0 0,0 0 16,1 0-16,20 21 0,-21-21 15,0 0-15,0 21 0,1-21 0,-1 22 16,0-1-16,-21 0 16,0 0-16,0 0 15,-21-21-15,21 21 0,-21-21 16,-22 0-16,22 22 0,0-22 0,-21 0 15,-1 0-15,22 0 0,-21 0 16,21 0-16,-22 0 0,22 0 0,0 0 16,0 0-16,0 0 0,21-22 47,21 22-1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9D55-F034-B021-20DC-56F42CA9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1E4C1-CCAD-38C0-37D0-ECF3DCFDA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F213-AEDE-159F-82DE-24B24C27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C8CE-A042-078B-0D5C-B8DFF2D7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C295-D0AF-305C-E599-A18C22AC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7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7D68-36F3-905C-04B9-8A191B02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8D20A-558C-42ED-E3CA-3FC9B91A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1CBD-DB32-5A51-5057-842A7884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2695-2EB0-D254-21C5-D394D82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6197-2CD3-0E31-0C6B-E9C2D626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5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155AF-C8B3-26A0-D504-BEDB5EDB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D185-EFF6-AFEA-FDCB-8FA4D637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B015-A334-8B53-818C-40D95DB8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42AF-1F38-2F9F-295D-D462930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3349-A37F-689D-F4ED-7262D460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234A-FAC1-0A5E-53F2-B3578D09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76A8-FC97-FE2D-959B-1DF5FC01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BBB6-9F95-7063-F896-9B9B703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7FC9-D7BD-FFDE-B170-FAB9395F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06A5-053B-65AE-6F19-EED405E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1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C2D7-853D-D9D8-EB07-619FED1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963C-0849-B8B4-BE01-4271CEAB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E8F9-1390-B45F-0484-0AA600AB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AC47-6790-1CD3-DD77-151C04F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5324-D310-B763-2F3F-8ED5F395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8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CB0D-897C-53A8-96D8-AD842405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CC19-0348-1CF2-2F3D-858ACF6A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47894-DE84-D826-C44C-A9664798E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F299-9751-BB51-ED80-ABCD6D1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6CF0-D762-E3A5-1C50-A63770E1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D73E-5678-7E59-630E-85B5FF7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E312-DF3C-4616-118F-837BC3D3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FF270-325F-7AC3-7FF3-E7079E96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44266-2C08-551B-2049-6C2747501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13EC-7956-B7AA-46D5-B3D0BA0DD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27116-D066-C20C-DE58-A5FEE5CD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A219C-2277-5B4E-5C19-F2D6C6FA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5BBFD-9976-A2A6-71B5-ED5167DF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CC5BA-23AA-2A9E-6F5D-65C20418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213A-6B1D-5011-9B65-86882E19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F4BA-43E9-E79A-45DD-1A2ECAF8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93B09-B17D-089A-2F04-8F5E5BCC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0361D-0962-E258-2686-2A41472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EFF0E-18B8-D806-15C2-51ED53A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1547-D87E-F81A-8A9D-E201476E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7101-42B9-5F0B-86B4-4C8F0320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95C8-7F1B-FB63-53EB-F5A764E9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7F30-577D-4B5A-1E22-67FD3EB4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BFD25-58C0-0FE3-D516-89B03081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1718-BAC0-0DF3-F966-9E65CD3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48D59-2551-F3CF-ADCE-C2FEFE57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4BAF-0495-2FE9-5A43-559CC56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7604-0EDD-FF50-F94E-8D349BBF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106AB-5AEF-3FF6-0580-169EF054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9E579-84A2-E452-92EC-AAB4B964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40088-228A-6DC0-3FA0-2B380C6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4281-F230-C130-428F-4BF32798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502E-9D26-4689-9ED0-25495378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43010-53B6-0998-F472-9D1872E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AC8F-870B-BAD7-3693-1E27830A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63B-D55C-B810-B149-7E2489F7C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FCC4-905D-42DC-A36C-6EEEA01A5397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A61F-94E4-736D-52B6-5D9BC4A59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CC18-B9C6-227C-15E9-75DBFF15F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27D1-D15E-4B30-A142-C01EE751D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F9598-8B8C-1D54-3F49-8F48B2222856}"/>
                  </a:ext>
                </a:extLst>
              </p14:cNvPr>
              <p14:cNvContentPartPr/>
              <p14:nvPr/>
            </p14:nvContentPartPr>
            <p14:xfrm>
              <a:off x="0" y="297360"/>
              <a:ext cx="4374360" cy="57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F9598-8B8C-1D54-3F49-8F48B2222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4393080" cy="57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A93E00-4765-7357-F80B-D8531882AF97}"/>
                  </a:ext>
                </a:extLst>
              </p14:cNvPr>
              <p14:cNvContentPartPr/>
              <p14:nvPr/>
            </p14:nvContentPartPr>
            <p14:xfrm>
              <a:off x="137160" y="1729800"/>
              <a:ext cx="716760" cy="99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A93E00-4765-7357-F80B-D8531882AF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1720440"/>
                <a:ext cx="73548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2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B7548E-6964-D221-AA45-37EDDE6EAFF5}"/>
                  </a:ext>
                </a:extLst>
              </p14:cNvPr>
              <p14:cNvContentPartPr/>
              <p14:nvPr/>
            </p14:nvContentPartPr>
            <p14:xfrm>
              <a:off x="495360" y="304920"/>
              <a:ext cx="686592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B7548E-6964-D221-AA45-37EDDE6EA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95560"/>
                <a:ext cx="688464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2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5A4E25-5F04-7D15-39D9-5C0FCDEAFAF3}"/>
                  </a:ext>
                </a:extLst>
              </p14:cNvPr>
              <p14:cNvContentPartPr/>
              <p14:nvPr/>
            </p14:nvContentPartPr>
            <p14:xfrm>
              <a:off x="60840" y="198000"/>
              <a:ext cx="774252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5A4E25-5F04-7D15-39D9-5C0FCDEAF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88640"/>
                <a:ext cx="7761240" cy="42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9E5501-7FD4-EA7E-77D3-5E79349C1C03}"/>
                  </a:ext>
                </a:extLst>
              </p14:cNvPr>
              <p14:cNvContentPartPr/>
              <p14:nvPr/>
            </p14:nvContentPartPr>
            <p14:xfrm>
              <a:off x="487800" y="4206240"/>
              <a:ext cx="7749720" cy="150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9E5501-7FD4-EA7E-77D3-5E79349C1C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40" y="4196880"/>
                <a:ext cx="776844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4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15FB3-B589-32AC-3FE5-FAC83E1A2F4D}"/>
                  </a:ext>
                </a:extLst>
              </p14:cNvPr>
              <p14:cNvContentPartPr/>
              <p14:nvPr/>
            </p14:nvContentPartPr>
            <p14:xfrm>
              <a:off x="266760" y="411480"/>
              <a:ext cx="840528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15FB3-B589-32AC-3FE5-FAC83E1A2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02120"/>
                <a:ext cx="8424000" cy="38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401C8D-66EF-910C-CA2C-10CE852ED614}"/>
                  </a:ext>
                </a:extLst>
              </p14:cNvPr>
              <p14:cNvContentPartPr/>
              <p14:nvPr/>
            </p14:nvContentPartPr>
            <p14:xfrm>
              <a:off x="297000" y="76320"/>
              <a:ext cx="4877280" cy="259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401C8D-66EF-910C-CA2C-10CE852ED6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66960"/>
                <a:ext cx="489600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390C9A-1C69-A72B-524D-A456421A4844}"/>
                  </a:ext>
                </a:extLst>
              </p14:cNvPr>
              <p14:cNvContentPartPr/>
              <p14:nvPr/>
            </p14:nvContentPartPr>
            <p14:xfrm>
              <a:off x="624960" y="152280"/>
              <a:ext cx="7826040" cy="77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390C9A-1C69-A72B-524D-A456421A48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42920"/>
                <a:ext cx="7844760" cy="7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0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2D24D-9D8A-175A-7959-43C39FE0507B}"/>
                  </a:ext>
                </a:extLst>
              </p14:cNvPr>
              <p14:cNvContentPartPr/>
              <p14:nvPr/>
            </p14:nvContentPartPr>
            <p14:xfrm>
              <a:off x="152280" y="182880"/>
              <a:ext cx="885492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2D24D-9D8A-175A-7959-43C39FE05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73520"/>
                <a:ext cx="887364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6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78E750-819D-4A63-C9CE-FB43218DB15F}"/>
                  </a:ext>
                </a:extLst>
              </p14:cNvPr>
              <p14:cNvContentPartPr/>
              <p14:nvPr/>
            </p14:nvContentPartPr>
            <p14:xfrm>
              <a:off x="487800" y="99000"/>
              <a:ext cx="7650720" cy="249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78E750-819D-4A63-C9CE-FB43218DB1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89640"/>
                <a:ext cx="7669440" cy="25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60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AED1F-96BA-DEBB-671F-45092F87D28F}"/>
                  </a:ext>
                </a:extLst>
              </p14:cNvPr>
              <p14:cNvContentPartPr/>
              <p14:nvPr/>
            </p14:nvContentPartPr>
            <p14:xfrm>
              <a:off x="106560" y="114480"/>
              <a:ext cx="893124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AED1F-96BA-DEBB-671F-45092F87D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05120"/>
                <a:ext cx="89499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6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6BDBE-A141-10E9-BF75-2230295C795B}"/>
                  </a:ext>
                </a:extLst>
              </p14:cNvPr>
              <p14:cNvContentPartPr/>
              <p14:nvPr/>
            </p14:nvContentPartPr>
            <p14:xfrm>
              <a:off x="297000" y="236160"/>
              <a:ext cx="688896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6BDBE-A141-10E9-BF75-2230295C7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26800"/>
                <a:ext cx="6907680" cy="44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DE95CC-391A-22A1-71D7-A3D4BC093153}"/>
                  </a:ext>
                </a:extLst>
              </p14:cNvPr>
              <p14:cNvContentPartPr/>
              <p14:nvPr/>
            </p14:nvContentPartPr>
            <p14:xfrm>
              <a:off x="693360" y="510480"/>
              <a:ext cx="777600" cy="72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DE95CC-391A-22A1-71D7-A3D4BC093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000" y="501120"/>
                <a:ext cx="79632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4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075-55E9-F422-8DF4-2AFDFFED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7143-3AE0-5BF6-BD55-CAFB93F56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4E158B-0C09-EAF7-999C-977551768242}"/>
                  </a:ext>
                </a:extLst>
              </p14:cNvPr>
              <p14:cNvContentPartPr/>
              <p14:nvPr/>
            </p14:nvContentPartPr>
            <p14:xfrm>
              <a:off x="281880" y="0"/>
              <a:ext cx="8290800" cy="246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4E158B-0C09-EAF7-999C-9775517682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830952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3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2022-08-09T11:27:54Z</dcterms:created>
  <dcterms:modified xsi:type="dcterms:W3CDTF">2022-08-09T11:28:15Z</dcterms:modified>
</cp:coreProperties>
</file>