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09:32:38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2180 0,'0'-21'78</inkml:trace>
  <inkml:trace contextRef="#ctx0" brushRef="#br0" timeOffset="1566.55">5863 1185 0,'0'0'0,"42"-42"31,-42 21-31,22 21 0,-22-21 0,0 0 0,21 21 16,0-22-16,-21 1 0,0 0 15,21 0-15,0 0 16,-21 0-16,21 21 16,-21-22-16,0 44 31,0-1-16,0 0-15,0 0 0,-21 0 0,21 22 16,-21-1-16,0 0 0,0 1 16,0 20-16,-1-21 0,1 1 0,0-1 15,21 22-15,-21-22 0,0 0 16,0 1-16,-1 20 0,1-21 0,21-20 16,0 20-16,-21-21 0,0 21 15,21-20-15,-21-22 0,21 21 16,-21-21 15,21-21-31,0-22 0,0 22 16,0 0-16,0-21 0,0-1 15,21 22-15,0-21 0,-21-1 0,21 22 16,0-21-16,0 21 0,1 0 0,-1-1 16,-21 1-16,21 21 0,0-21 15,0 21-15,0 0 16,1 0-16,-22 21 0,21-21 15,-21 21-15,21 1 0,0-1 16,-21 0-16,0 21 0,21-21 0,0 1 16,1 20-16,-1-21 0,0 21 0,0-20 15,0-1-15,-21 0 0,21-21 0,1 21 16,-1-21-16,0 0 0,0 0 0,0 0 16,0 0-16,1 0 0,20 0 0,-21-21 15,0 0-15,0 0 0,1-1 0,20 1 16,-21 0-16,0 0 0,0-21 0,1 20 15,-22-20-15,21 0 0,-21 21 16,0-22-16,0 1 0,0 0 16,0-1-16,0 1 0,0 0 0,-21-22 15,-1 22-15,1-1 0,0-20 0,-21 21 16,21 20-16,-1-20 0,-20 21 0,0-21 16,21 20-16,-22 22 15,22 0-15,0 0 0,-21 22 0,-1-1 16,22 0-16,-21 21 0,21-21 15,-1 22-15,1-1 0,0 0 0,0-20 16,21 20-16,0 0 0,0-21 0,0 22 16,0-22-16,21 0 0,0 0 15,0 0-15,-21 1 0,22-1 0,-1-21 16,0 0-16,0 0 0,0 0 16,0 0-16,1 0 0,-1 0 15,0 0-15,0 0 0,0 0 16,0 0-16,-21-21 0,22 21 15,-1-22-15,0 22 16,0 0 0,-21-21-16,21 21 15,0 0-15</inkml:trace>
  <inkml:trace contextRef="#ctx0" brushRef="#br0" timeOffset="2189.92">6794 1397 0,'0'0'0,"-21"21"0,0-21 15,0 0 1,21-21 0,0 0-16,0 0 15,0 0-15,0-1 16,21 1 0,0 21-16,-21-21 0,21 21 0,1 0 15,-1 0-15,0 0 16,0 0-16,0 0 15,0 0-15,1 21 0,-22 0 0,21 1 16,0-22-16,-21 21 0,0 0 16,21 0-16,-21 0 0,21 0 0,-21 1 15,0-1-15,0 21 0,0-21 16,0 0-16,0 1 0,0-1 0,-21 0 16,0 0-16,21 0 0,0 0 15,0 1-15,-21-22 0,0 21 16,21-42 15,0-1-31,0 1 16,0 0-16,0-21 0,0 21 0,21-1 15,0 1-15,-21 0 0,0-21 16,21 21-16,0-1 0,0 1 0,-21 0 16,22 0-16,-1 0 0,-21 0 15,21-1-15,0 1 0,-21 0 31,21 21-31,-21 21 32,21-21-32,-21 21 0</inkml:trace>
  <inkml:trace contextRef="#ctx0" brushRef="#br0" timeOffset="2701.71">7493 1312 0,'0'0'0,"0"-21"15,0 0 1,-21 21 0,0 0-1,21 21-15,-22 0 0,1-21 16,0 22-16,21-1 0,-21 0 0,0 0 15,21 0-15,0 0 16,0 1-16,0-1 0,-21 0 0,21 0 16,0 0-16,0 0 0,0 1 0,0-1 15,0 0-15,0 0 16,0 0-16,21-21 0,-21 21 16,21-21-16,0 0 15,0 0-15,0 0 0,1 0 16,-1 0-16,0 0 0,0 0 0,0-21 15,0 21-15,22-21 0,-22 0 16,0 0-16,-21 0 0,0-1 0,21-20 16,0 21-16,-21 0 0,0 0 15,0-1-15,0 1 0,0-21 16,-21 0-16,21 20 0,-21 22 16,0-21-16,0 0 0,0 21 0,-1 0 15,1 0-15,0 0 16,0 0-16,0 0 0,0 21 15,21 0-15,-22 1 16,1-1-16,0-21 0,21 21 16,0 0-16,0 0 15,0 0-15</inkml:trace>
  <inkml:trace contextRef="#ctx0" brushRef="#br0" timeOffset="3143.71">8191 1397 0,'0'0'0,"0"-21"0,0 0 16,0 0 0,0 42 30,0 0-30,0 0-16,0 0 16,0 22-16,0-22 0,0 0 0,0 21 15,0 1-15,0-1 0,-21 0 0,21 22 16,0-22-16,0 22 0,-21-1 16,21 1-16,0-1 0,0 1 15,-21-1-15,21 1 0,-21 20 0,21-20 16,-21-1-16,21 22 0,0-22 15,0 1-15,0-1 0,0-20 0,0 20 16,0-20-16,0-1 0,0-21 0,-22 21 16,22-20-16,0-1 0,0 0 15,0-42 17,0 0-32,0-1 0,0 1 15,0-21-15,22 21 0,-22-22 16,0 1-16,0 0 0,21-1 15,-21 1-15</inkml:trace>
  <inkml:trace contextRef="#ctx0" brushRef="#br0" timeOffset="3513.73">8043 1651 0,'0'0'0,"-21"-21"0,21 0 0,0 0 16,-21-22-16,0 22 0,21 0 15,0 0-15,0 0 0,0-1 16,0 1-16,0 0 0,0 0 0,0 0 16,0 0-16,21-1 0,0 1 15,0 0-15,0 0 0,22 0 0,-22 21 16,21-21-16,-21 21 0,22-22 16,-22 22-16,0 0 0,0 0 0,22 0 15,-22 22-15,0-1 0,0 0 16,0 0-16,0 0 0,-21 22 0,0-22 15,0 21-15,0-21 0,0 0 0,0 22 16,-21-22-16,0 21 0,0-21 16,0 1-16,-22 20 0,22-21 0,0 0 15,0 0-15,0-21 0,0 22 16,-1-22-16,1 21 0,0-21 31</inkml:trace>
  <inkml:trace contextRef="#ctx0" brushRef="#br0" timeOffset="4611.22">9271 1164 0,'0'0'0,"21"-42"31,-21 21-31,0 0 0,0-1 16,0 1 0,-21 21 15,21 21-31,0 1 0,-21-1 16,0 21-16,21-21 0,-22 22 0,1-1 15,0 0-15,21 1 0,-21 20 16,0-21-16,0 1 0,-22 20 0,22-20 15,0-1-15,0 0 0,0 1 16,-1-1-16,1-21 0,0 0 0,0 0 16,21 1-16,0-1 0,0-42 31,0-1-31,0 1 0,0-21 16,0 21-16,0 0 0,0-22 15,21 22-15,-21-21 0,21-1 0,-21 22 16,0 0-16,21-21 0,-21 21 15,22-1-15,-22 1 0,21 0 16,21 21 0,-21 0-16,-21 21 15,21 0-15,-21 1 0,22-1 16,-1 42-16,-21-42 0,21 1 0,0 20 16,-21-21-16,42 43 0,-42-43 15,22 0-15,-1 0 0,0 0 0,0 0 16,0-21-16,-21 22 0,21-22 0,1 0 15,-1 21-15,0-21 0,21 0 16,-21 0-16,1 0 0,-1 0 0,0-21 16,0 21-16,0-22 0,0 1 0,1 0 15,-1 0-15,0 0 0,0 0 0,0-22 16,0 22-16,1-21 0,-22 21 0,0-22 16,0 1-16,0 0 0,0-22 0,0 22 15,0-1-15,0-20 0,-22 21 0,1-1 16,0 1-16,0 0 0,-21-1 0,20 1 15,1 21-15,0 0 0,0-1 0,-21 1 16,20 0-16,1 21 0,0 0 0,-21 0 16,21 0-16,-1 0 0,1 21 15,0 0-15,-21 1 0,21-1 0,-1 0 0,1 21 16,21-21-16,0 22 0,-21-1 16,21 0-16,0-20 0,0 20 0,0 0 15,0-21-15,21 1 0,-21 20 0,21-21 16,1 0-16,-1 0 0,0-21 15,0 22-15,0-1 0,43-21 16,-43 0-16,0 0 0,0 0 0,22 0 16,-22 0-16,0 0 0,21 0 15,-21 0-15,1 0 0,-1 0 0,21 0 16,-21 0-16,22 0 0,-22-21 0,0 21 16,21 0-16,-21-22 0,1 22 15</inkml:trace>
  <inkml:trace contextRef="#ctx0" brushRef="#br0" timeOffset="6213.93">10096 1355 0,'0'0'0,"43"-43"31,-64 43 1,-1 22-17,1-1-15,0-21 0,21 21 16,-21 0-16,21 0 0,0 0 0,-21 1 15,21 20-15,0-21 0,-21 0 16,21 22-16,0-22 0,0 21 16,0-21-16,0 0 0,0 22 15,0-22-15,21 0 0,0 0 0,0 0 16,-21 1-16,21-22 0,0 0 0,1 21 16,-1-21-16,21 0 0,-21 0 15,0 0-15,1 0 0,20-21 0,-21-1 16,0 1-16,0 0 0,1 0 15,-1 0-15,0 0 0,0-22 0,0 22 16,-21-21-16,0 21 0,0-22 0,0 22 16,0-21-16,0-1 0,0 22 15,0-21-15,-21 21 0,0 0 0,0-22 16,0 43-16,-1-21 0,1 21 16,0 0-16,0 0 0,0 0 15,-22 0-15,22 21 0,0-21 0,0 21 16,-21 1-16,20-1 0,1 0 15,0 21-15,21-21 0,0 1 0,-21 20 16,21-21-16,0 21 0,0-20 16,0 20-16,0-21 0,21 0 0,0 0 15,0 1-15,1-1 0,-1 0 0,0 0 16,0 0-16,0-21 0,0 0 16,1 21-16,20-21 0,-21 0 0,0 0 15,0 0-15,1 0 0,-1-21 16,0 0-16,0 21 0,21-21 15,-20 0-15,-1 0 0,21-1 0,-21 1 16,0-21-16,1 21 0,-1 0 16,0-1-16,0-20 0,0 21 0,0 0 15,-21 0-15,22-1 0,-22 1 0,0 0 16,0 0 0,0 42 15,-22 0-31,22 0 0,0 1 15,0-1-15,0 0 0,-21 21 16,21-21-16,0 1 0,0-1 16,0 0-16,0 0 0,0 0 15,0 0-15,0 1 0,21-1 16,1 0-16,-1-21 0,0 0 16,0 0-16,0 0 0,0 0 0,1 0 15,-1 0-15,0 0 0,21-21 16,-21 0-16,1 21 0,20-22 0,-21 1 15,0 0-15,0 0 0,1 0 0,-22-22 16,21 22-16,0 0 0,-21 0 16,0 0-16,0 0 0,21 21 0,-21-22 15,21 1-15,0 21 16,-21 21 15,0 1-31,0-1 16,-21 0-16,21 0 0,0 0 0,0 0 15,-21 1-15,21-1 0,0 0 0,0 0 16,0 0-16,0 0 16,21 1-16,0-22 0,1 21 15,-1-21-15,0 0 0,0 0 16,0 0-16,0 0 0,1 0 0,-1-21 16,0-1-16,0 22 0,0-21 0,0 0 15,1 0-15,-22 0 16,0 0-16,21-1 0,-21 1 0,0 0 15,0 0-15,0 0 0,0 0 0,0-1 16,0 1-16,0 0 0,0 0 16,0 0-16,-21 21 15,21-21 17,21 21-17,0 0-15,0 0 0,0-22 16,0 22-16,1 0 0,-1 0 15,0 0-15,0 0 0,21 0 0,-20 0 16,-1 0-16,0 0 16,0 0-16,0 22 0,0-1 15,1 0-15,-1 0 0,-21 0 16,0 0-16,21 1 0,-21-1 16,0 0-16,0 21 0,0-21 15,0 1-15,0-1 0,0 0 0,0 0 16,0 0-16,0 0 0,0 1 0,0-1 15,-21-21-15,21 21 0,0 0 16,0 0-16,-21-21 16,21-21 15,0 0-31,0 0 0,0 0 16,0-1-16,0 1 0,21-21 15,0 21-15,0 0 0,0-22 16,0 22-16,1-21 0,20-1 0,0 22 15,1 0-15,-1-21 0,-21 21 0,21-1 16,1 22-16,-1-21 0,-21 21 16,0 0-16,22 0 0,-22 0 0,0 0 15,0 21-15,-21 1 0,21-1 16,-21 0-16,22 0 0,-22 0 0,0 0 16,0 22-16,0-22 0,0 21 0,0-21 15,0 22-15,0-22 0,0 0 16,0 21-16,0-20 0,0-1 15,0 0-15,0 0 0,-22-21 16,22 21-16,-21-21 16,21-21 15,-21 21-31</inkml:trace>
  <inkml:trace contextRef="#ctx0" brushRef="#br0" timeOffset="7217.75">5778 2286 0,'0'0'0,"-84"0"31,84-21-31,-21 21 0,-1 0 16,44 0 46,-1 0-62,0 0 0,0 0 0,0 0 16,22 0-16,-22 0 15,21 0-15,-21 0 0,22 0 0,-1 0 16,0 0-16,1 0 0,20 0 0,-21-21 16,22 21-16,-1 0 0,1 0 15,21 0-15,-1 0 0,1 0 0,21 0 16,0-21-16,-1 21 0,1 0 0,21 0 15,0-22-15,0 22 0,21 0 16,1 0-16,-22-21 0,21 21 0,21 0 16,-21-21-16,22 21 0,-22 0 15,21 0-15,0-21 0,1 0 0,-1 21 16,0 0-16,22-21 0,-22 21 0,1-22 16,20 22-16,-21-21 15,1 21-15,-1-21 0,0 21 0,1-21 16,-22 21-16,0-21 0,0 21 0,0-21 15,1 21-15,-22-22 0,0 1 16,-22 21-16,1-21 0,0 21 0,-21-21 16,-1 21-16,-20-21 0,-1 21 15,1 0-15,-22-21 0,1 21 0,-1-22 16,0 22-16,-21-21 0,1 21 0,-1 0 16,-21-21-16,0 0 15,0 0 1,-21 21 31,-1 0-16</inkml:trace>
  <inkml:trace contextRef="#ctx0" brushRef="#br0" timeOffset="11806.46">952 3831 0,'0'0'0,"0"21"15,-21-21 1,42 0 62,-21-21-78,22 21 0,-22-21 16,0 0-16,21 21 0,-21-21 0,21 0 15,0-1-15,-21 1 16,0 0-16,0 0 0,21 21 15,-21-21-15,0 0 0,0 42 63,0 0-63,0 0 0,0 0 16,0 22-16,0-22 0,0 0 15,0 21-15,0-21 0,21 22 0,-21-1 16,0 0-16,0 1 0,0-1 15,0 0-15,0 1 0,0-1 16,0 0-16,0-20 0,0 20 0,0-21 16,0 0-16,0 0 0,0 1 15,0-1-15,0 0 0,0 0 0,22-21 16,-22 21-16,-22-21 47,1 0-47,0 0 15,0 0-15,0 0 0,0 0 16,-1 0-16,1 0 0,0 0 16,0 0-16,0 0 0,0 0 0,-1 0 15,1 0-15,0 0 0,0 0 16,42 0 31,0-21-47,0 21 15,1 0-15,20 0 0,-21-21 0,0 21 16,22 0-16,-22 0 0,0-21 16,21 21-16,-21 0 0,22 0 0,-22-21 15,21 21-15,-21 0 0,22 0 16,-22 0-16,0 0 0,0 0 0,0-22 16,1 22-16,-22-21 78,21 21-78</inkml:trace>
  <inkml:trace contextRef="#ctx0" brushRef="#br0" timeOffset="12214.07">1587 4022 0,'0'21'62,"22"-21"-62,-1 0 16,0 0-1,-21-21 1,0 0-16,0-1 16,0 1-1,0 0-15,-21 21 32,0 0-17,21 21 16,-22-21-31,22 21 16,0 1 0,22-22 15</inkml:trace>
  <inkml:trace contextRef="#ctx0" brushRef="#br0" timeOffset="12921.54">2836 3577 0,'0'0'0,"0"-21"16,0 42 31,21 0-47,-21 1 0,0-1 15,0 0-15,0 21 0,0-21 0,0 22 16,0-22-16,0 21 0,0 1 16,0-1-16,0 0 0,0 1 15,0-1-15,0 0 0,0 1 16,-21-1-16,21 0 0,0-21 0,-21 22 16,21-22-16,0 0 0,-21 0 15,21 0-15,0 1 0,0-1 16,0-42 15,0-1-31,0 1 0,21 0 0</inkml:trace>
  <inkml:trace contextRef="#ctx0" brushRef="#br0" timeOffset="13246.69">3238 3577 0,'0'-21'0,"0"42"0,22-42 16,-22 0-16,21 21 0,-21-21 16,0 42-1,0 0 1,0 0-16,21 22 0,-21-22 16,21 0-16,-21 21 0,0-21 0,0 22 15,0-1-15,0 0 0,0-20 0,0 20 16,0 0-16,0 1 0,0-1 15,0 0-15,0-21 0,0 22 16,0-22-16,0 0 0,0 0 16,0 0-16,0 1 0,0-1 15,-21-21 17,21-21-17,0-1-15,0 1 0</inkml:trace>
  <inkml:trace contextRef="#ctx0" brushRef="#br0" timeOffset="13928.56">2963 4001 0,'0'0'0,"-21"0"16,63 0 30,-20 0-46,-1-22 0,0 22 16,21-21-16,1 21 0,-22-21 0,21 0 16,0 21-16,1-21 0,-1 21 15,22-21-15,-22 21 0,0-22 0,1 1 16,-1 21-16,0-21 0,-21 21 16,22 0-16,-22 0 0,0-21 15,0 21-15,0 0 0,1 0 16,-22 21-1,0 0-15,0 0 16,-22 1-16,22-1 0,-21 0 16,0 0-16,21 0 0,0 22 15,0-22-15,-21 21 0,21-21 0,0 0 16,-21 22-16,21-22 0,0 0 0,0 21 16,0-20-16,0-1 15,0 0-15,21 0 0,0-21 0,0 0 16,-21 21-16,21-21 0,1 0 15,20 0-15,-21 0 0,0 0 16,0 0-16,1-21 0,-1 21 0,21-21 16,-21 0-16,0 0 0,1-1 15,-1 1-15,0 0 0,0 0 0,-21-21 16,21 20-16,-21 1 0,21-21 0,-21 21 16,0 0-16,0-22 0,0 22 15,0 0-15,-21 0 0,0 0 0,0-1 16,0 1-16,0 0 0,-1 0 15,1 21-15,0 0 0,0 0 16,0 0-16,0 0 0,-1 0 0,1 0 16,0 21-16,0 0 0,0 0 15,0 1-15,21-1 0,-22 0 16,22 0-16,0 21 0,0-20 16,0-1-16,0 21 0,0-21 0,0 0 15,0 1-15,0-1 0,0 0 0,0 0 16,0 0-16,0 0 0,22 1 15,-1-22-15,0 0 0,0 0 0,0 0 16,0 0-16,1 0 0,-1 0 16,0 0-16</inkml:trace>
  <inkml:trace contextRef="#ctx0" brushRef="#br0" timeOffset="14574.69">4551 3895 0,'0'0'0,"0"-21"16,0 42 0,-21 0-1,21 0-15,-22 0 16,22 0-16,-21 1 0,21-1 0,0 21 16,0-21-16,0 0 0,0 22 15,0-22-15,0 0 0,0 0 16,0 0-16,0 1 0,0-1 0,0 0 15,0 0-15,0 0 16,21-21 15,1 0-31,-1-21 0,-21 0 16,21 0-16,0 0 0,0-1 0,0 1 16,1 0-16,-22-21 0,21 21 15,0-1-15,0-20 0,0 21 0,0 0 16,-21 0-16,22-1 0,-1 22 15,-21-21-15,21 21 0,0 0 16,-21 21 0,0 1-16,0-1 15,0 0-15,0 0 0,0 0 0,21 0 16,-21 1-16,0-1 0,0 0 0,21 0 16,-21 0-16,22 0 0,-1 1 15,0-22-15,0 0 0,0 0 16,0 21-16,1-21 0,-1 0 15,0 0-15,0 0 0,0-21 16,0 21-16,1-22 0,-1 1 0,0 21 16,0-21-16,0 0 0,-21-21 15,0 20-15,0 1 0,0-21 0,0 21 16,0 0-16,0-22 0,0 22 0,0 0 16,0 0-16,0 0 15,-21-1-15,0 22 0,0 0 0,21-21 16,-21 21-16,-1 0 15,22 21 17,43 1-17</inkml:trace>
  <inkml:trace contextRef="#ctx0" brushRef="#br0" timeOffset="15121.91">6625 3768 0,'0'0'0,"0"-21"0,0-64 32,-21 85-32,21-21 0,-21 21 15,0 0 1,21 21 0,0 0-16,-22 0 0,22 0 15,0 22-15,0-22 0,-21 21 16,21-21-16,0 22 0,0-1 15,0 0-15,0 1 0,0-1 0,-21-21 16,21 22-16,0-22 0,0 21 0,0-21 16,0 0-16,0 1 0,0-1 15,0 0-15,0 0 0,0-42 47,-21 0-47,21 0 0</inkml:trace>
  <inkml:trace contextRef="#ctx0" brushRef="#br0" timeOffset="15686.7">6308 4106 0,'0'0'0,"0"22"32,0-1-17,21-21-15,0 0 16,0 0-16,0 0 0,0 0 0,22-21 15,-1-1-15,0 22 0,1-21 16,-1 0-16,22 0 0,-22 0 16,0 0-16,1 21 0,20-22 0,1-20 15,-22 42-15,-21-21 16,0 21-16,0-21 0,1 21 0,-1 0 16,-21 21-1,0 0 1,0 0-16,-21 0 0,-1 1 15,1-1-15,21 21 0,-21-21 0,21 0 16,0 1-16,-21 20 0,21-21 0,0 0 16,0 0-16,0 1 0,0-1 15,21 0 1,0-21-16,0 0 0,1 0 16,-1 0-16,0 0 0,0-21 15,0 21-15,0-21 16,1 21-16,-22-22 0,21 1 15,0 0-15,-21 0 0,21 0 16,-21 0-16,21-1 0,-21 1 16,0 0-16,0 0 0,0 0 0,0 0 0,0-1 15,0 1-15,-21 0 16,0 21-16,21-21 0,-21 21 0,0 0 16,-1 0-16,1 0 0,0 0 15,0 0-15,0 0 16,0 0-16,-1 0 0,1 21 15,0 0-15,21 0 16,0 1-16,0-1 16,0 0-16,21-21 0,0 0 15</inkml:trace>
  <inkml:trace contextRef="#ctx0" brushRef="#br0" timeOffset="16198.37">8742 3937 0,'0'0'0,"0"-21"16,0 0-16,0 0 0,0-1 15,-21 22 1,21-21-16,0 42 31,-22-21-31,22 22 0,-21-1 0,21 0 0,-21 0 16,21 0-16,-21 22 0,21-22 0,0 0 16,0 21-16,0 1 0,0-22 0,0 0 15,0 0-15,0 0 0,-21-21 16,21 21-16,0 1 15,0-44 17,0 1-17,0 0-15,0 0 0,0 0 0</inkml:trace>
  <inkml:trace contextRef="#ctx0" brushRef="#br0" timeOffset="16541.71">8763 3704 0,'21'0'47,"0"0"-32,0 0-15,1 0 16,-22-21-16,0 0 15,-22 21 17,1 0-17,0 0-15,21 21 32,0 0-17,0 0 1,21 1-16,0-22 15,1 0-15,-1 21 0,0-21 16,0 0-16,0 21 0</inkml:trace>
  <inkml:trace contextRef="#ctx0" brushRef="#br0" timeOffset="17227.02">9610 4128 0,'0'0'0,"0"-22"0,21 22 15,0-21-15,-21 0 0,0 0 16,21 0-16,-21 0 16,0-1-16,0 1 0,0 0 0,0 0 15,0 0-15,-21 21 0,0-21 16,21-1-16,-21 22 0,-22-21 15,22 21-15,0 0 0,0 0 0,0 0 16,-1 0-16,1 0 0,0 0 16,0 0-16,0 21 0,0-21 15,-1 22-15,1-1 0,0 0 0,0 0 16,0 0-16,21 22 0,0-22 0,-21 21 16,21-21-16,0 0 0,0 22 0,0-22 15,0 0-15,0 0 0,0 0 16,0 1-16,21-1 0,-21 0 0,21-21 15,0 0-15,0 21 0,0-21 0,1 0 16,-1 0-16,0 0 16,0 0-16,0-21 0,0 0 0,1 0 15,20-1-15,-21 1 0,0 0 0,22 0 16,-22-21-16,0-1 16,21 1-16,-21 21 0,1-22 0,-1 1 15,0 0-15,0-1 0,0 1 0,0 0 16,1-1-16,-22 1 0,0 0 15,21 21-15,-21-22 0,0 22 0,0 0 16,0 0-16,0 0 0,-21 42 31,21 0-31,-22 21 0,22-21 16,-21 22-16,21-22 0,-21 21 0,21 1 16,0-1-16,0 0 0,-21 1 15,21 20-15,0-21 0,0 1 16,0-22-16,0 21 0,0 1 0,0-22 15,0 0-15,0 0 0,0 0 0,0 0 16,21 1-16,0-22 16,0 21-16,1-21 0,-1 0 15,0 0-15,0-21 0,0 21 16,-21-22-16,21 1 0,1 21 0,-22-21 16,21 0-16,0 0 0</inkml:trace>
  <inkml:trace contextRef="#ctx0" brushRef="#br0" timeOffset="18602.64">10160 4022 0,'0'21'0,"0"0"16,21-21 15,0 0-31,0 0 0,1-21 16,-1 0-16,0 21 0,-21-21 0,21-1 15,0 22-15,0-21 0,1 0 16,-1 0-16,-21 0 0,21 0 16,-21-1-16,0 1 0,0 0 15,-21 21 1,0 0 0,-1 0-16,1 0 0,0 0 15,0 21-15,0 0 0,0 1 16,-1-22-16,1 21 0,0 21 0,0-21 15,0 0-15,21 1 0,0 20 0,-21-21 16,21 0-16,0 0 0,0 1 16,0-1-16,21 0 0,0 0 0,0-21 15,0 21-15,0-21 0,1 0 0,-1 0 16,0 0-16,0 0 0,21 0 16,-20 0-16,20 0 0,-21-21 0,0 0 15,22 21-15,-22-21 0,0 0 16,21-1-16,-21 1 0,1 0 15,-1 0-15,0-21 0,-21 20 0,21 1 0,-21 0 16,21 0-16,-21 0 0,0 0 16,0-1-16,0 1 0,0 0 15,0 42 17,0 0-17,0 1-15,0-1 0,0 0 16,0 0-16,-21 21 0,21-20 0,0-1 15,0 21-15,0-21 0,-21 0 16,21 1-16,0 20 0,0-21 16,0 0-16,0 0 0,0 1 15,0-44 17,0 1-17,0 0-15,0 0 16,0 0-16,21 0 0,-21-1 0,21-20 15,0 21-15,-21-21 0,22 20 0,-1-20 16,0 21-16,-21-21 0,42 20 16,-21 1-16,1 0 0,-1 0 0,0 0 15,0 21-15,0 0 0,0 0 0,1 0 16,-1 0 0,-21 21-16,21 0 0,-21 0 15,0 0-15,0 1 0,0-1 0,0 0 16,0 0-16,21 21 0,-21-20 15,21-1-15,0 0 0,-21 0 0,22 0 16,-1 0-16,0 1 0,0-1 16,0-21-16,0 0 0,1 0 15,-1 0-15,21 0 0,-21 0 0,0 0 16,1 0-16,-1 0 0,0-21 0,0-1 16,0 1-16,-21 0 15,21-21-15,-21 21 0,0-1 0,22-20 16,-22 0-16,0 21 0,0-22 0,21 1 15,-21 21-15,21-22 16,-21 1-16,0 0 0,0-1 0,0 1 16,0 21-16,0 0 0,0-22 0,0 22 15,0 0-15,0 42 32,0 0-32,0 1 0,0-1 15,0 0-15,0 21 0,0-21 16,-21 22-16,21-22 0,-21 21 0,21-21 15,0 22-15,0-1 0,0-21 0,-22 22 16,22-22-16,0 21 0,0-21 16,0 0-16,0 22 0,0-22 15,0 0-15,0 0 0,22 0 0,-1-21 16,0 0 0,0 0-16,0 0 0,0 0 15,1 0-15,-1-21 0,0 0 0,0 0 16,0 21-16,0-21 0,-21 0 15,22-1-15,-1 1 0,0 0 0,-21-21 16,0 21-16,21-1 0,-21 1 0,21 0 16,-21 0-16,21 0 15,-21 42 1,0 0 0,-21-21-16,21 21 15,0 0-15,-21 1 0,21-1 0,0 21 16,0-21-16,0 0 0,0 1 0,0-1 15,0 0-15,0 0 0,0 0 16,0 0-16,21-21 16,0 0-16,1 0 0,-1 0 15,0 0-15,0 0 0,0-21 16,0 21-16,1-21 0,-1 0 0,0 0 16,0 0-16,0-1 0</inkml:trace>
  <inkml:trace contextRef="#ctx0" brushRef="#br0" timeOffset="18917.68">12213 3493 0,'0'0'0,"-21"0"0,0 0 0,0 0 16,-1 21-16,1-21 0,21 21 15,-21 0-15,21 0 16,21-21 15,0 0-15,1 0-16,-22-21 15,0 0 1,-22 21 0,1 0-1,0 0 1,0 0-1</inkml:trace>
  <inkml:trace contextRef="#ctx0" brushRef="#br0" timeOffset="19143.59">11388 3768 0,'0'0'0,"21"0"31,0 0-15,0 0-16,0 0 0,0 0 16,1 0-16,-1 0 0,0 0 15,0-21 1,0 21-16,0 0 15</inkml:trace>
  <inkml:trace contextRef="#ctx0" brushRef="#br0" timeOffset="20902.25">12255 4149 0,'0'0'0,"-21"21"31,42-21-15,1-21-16,-1 0 15,21 21-15,-21-22 0,0 1 0,22 0 16,-22 0-16,21 0 0,1 0 15,-22-22-15,21 22 0,0 0 16,1 0-16,-22-22 0,21 22 16,-21 0-16,22 0 0,-22-21 0,-21 20 15,21 1-15,-21 0 0,0-21 0,0 21 16,0-1-16,-21 1 0,21 0 16,-21 0-16,0 21 0,-22 0 0,22 0 15,0 0-15,0 0 16,0 0-16,-1 0 0,1 21 0,21 0 15,-21 22-15,0-22 0,21 0 16,-21 21-16,21 1 0,0-1 0,-21 0 16,-1 1-16,22 20 0,0-21 15,0 22-15,-21-1 0,21 1 0,-21-1 16,21 1-16,0-1 0,0 1 16,0-1-16,0 1 0,0-22 0,0 22 15,0-1-15,0-20 0,0 20 0,0-21 16,0 1-16,0-1 0,0 0 15,0 1-15,0-1 0,0-21 0,0 0 16,21 1-16,-21-1 0,0 0 16,21-21-1,1-21-15,-1 21 0,-21-21 16,21-1-16,0-20 0,0 21 0,-21-21 16,21 20-16,1-20 0,-1 0 15,0-22-15,-21 22 0,0 0 16,21-1-16,-21-20 0,0 20 0,0 1 15,0 0-15,0-1 0,-21-20 16,0 21-16,0-1 0,-1 1 0,1 21 16,0-22-16,-21 22 0,21 0 15,-1 0-15,1 21 0,0 0 0,0 0 16,0 0-16,21 21 31,21-21-15,0 0-16,0 0 0,22 0 15,-22 0-15,0 0 0,21 0 0,1-21 16,-22 21-16,21-21 0,0 0 16,22-1-16,-22 1 0,1 0 0,-1 0 15,21 0-15,-20-22 0,-22 43 16,21-21-16,1 0 0,-22 0 0,0 0 16,0 21-16,-21-21 0,0 42 46,-21-21-46,21 21 0,0 0 16,0 0-16,0 0 0,0 1 16,0-1-16,0 0 0,0 0 15,0 0-15,21 0 0,0 1 16,0-22-16,1 0 0,-1 0 16,0 0-16,0 0 0,0 0 0,0 0 15,1 0-15,-1 0 0,21-22 16,-21 22-16,0-21 0,1 0 0,-1 0 15,0 0-15,0 0 0,0-1 0,0 1 16,-21 0-16,22 0 16,-22 0-16,21 0 0,-21-1 15,0 1-15,0 42 47,0 1-47,0-1 16,0 0-16,0 0 0,0 21 15,0-20-15,0 20 0,0 21 0,0-20 16,-21-1-16,21 22 0,0-22 0,-22 0 16,22 22-16,0-22 0,0 22 15,0-1-15,-21-21 0,21 22 0,0-1 16,0 1-16,0-1 0,0 22 0,-21-21 16,21-1-16,0 1 0,0-1 15,0 1-15,0-1 0,0 1 0,0-22 16,0 21-16,0 1 0,0-22 15,0 1-15,0-1 0,-21 0 0,21-21 16,0 1-16,0-1 0,-21 0 0,0-42 31,-1 0-31,1-1 0,21 1 16,-21-21-16,0 0 0,0 20 0,21-41 16,-21 21-16,-1-1 0,22-20 15,-21-1-15,21-20 0,-21 20 0,21-21 16,0 1-16,0-1 0,0 0 0,0 1 15,0-1-15,0 22 0,21-22 16,0 21-16,1 22 0,-1-21 16,0 20-16,0 1 0,-21 21 0,21 0 0,0-1 15,1 1-15,-22 0 16,21 21-16,-21-21 0,21 21 0,0 0 16,0 0-1,0 0 16,1 0-31,-1 0 0</inkml:trace>
  <inkml:trace contextRef="#ctx0" brushRef="#br0" timeOffset="21911.56">15642 3577 0,'0'0'0,"0"-84"32,0 105-1,0 0-31,-21 21 15,21-21-15,-21 22 0,0-22 0,21 21 16,-22 1-16,22-1 0,-21 0 0,0 1 16,0-1-16,0 0 0,21 1 15,-21-1-15,-1 0 0,1-21 16,0 22-16,0-22 0,0 0 0,0 0 16,-1 0-16,1 1 0,0-22 15,0 0-15,21-22 16,0 1-16,-21 0 0,21 0 0,0 0 15,0 0-15,0-22 0,0 22 16,0-21-16,0-1 0,0 22 0,21-21 16,0 21-16,0 0 0,-21-1 15,21 1-15,1 0 0,-22 0 0,21 21 16,0 0-16,0 0 0,0 0 16,0 0-1,-21 21-15,22 0 0,-1 0 0,-21 1 16,21-1-16,0 0 0,-21 21 0,21-21 15,0 22-15,-21-1 0,22-21 16,-1 22-16,-21-22 0,21 0 0,0 0 16,0 0-16,0 0 0,1 1 0,20-22 15,-21 0-15,0 0 0,0 0 16,22 0-16,-22-22 0,0 22 0,21-21 16,-20-21-16,20 21 0,0 0 15,-21-22-15,1 1 0,-1 0 0,0-1 16,0 22-16,0-21 0,-21-1 0,0 1 15,0-21-15,0 20 16,0 1-16,-21 0 0,0-1 0,0-20 16,-22 20-16,22 1 0,-21 21 0,0-21 15,20 20-15,-20 1 0,0 21 16,-22 0-16,43 0 0,-21 0 16,21 21-16,-22 1 0,22-1 15,0 21-15,0-21 0,0 22 0,-1-1 16,22 0-16,0 1 0,0-1 0,0 0 15,0-21-15,0 22 0,0-22 16,22 21-16,-1-21 0,0 1 0,0-1 16,0 0-16,0-21 0,1 0 15,-1 21-15,21-21 0,-21 0 16,0 0-16,22 0 0,-22 0 0,0 0 16,0 0-16,0-21 0,22 21 15,-22 0-15,0-21 0,0 0 0,0 21 16,1-22-16,-1 22 0,0 0 0,-21-21 15,21 21-15,0 0 0,22-21 16</inkml:trace>
  <inkml:trace contextRef="#ctx0" brushRef="#br0" timeOffset="22998.42">16256 3831 0,'-21'21'0,"0"-21"15,-1 0 1,1 0-16,21-21 15,0 0 1,0 0-16,21 21 0,1-21 16,-1 0-16,0-1 0,0 22 0,0-21 15,0 0-15,1 0 0,-1 21 16,21-21-16,-21 21 0,0 0 0,1 0 16,-1 0-16,0 0 0,0 0 15,21 0-15,-20 21 16,-1 0-16,0 0 0,-21 0 0,0 1 0,0-1 15,0 21-15,0-21 0,0 0 16,0 1-16,0-1 0,0 21 16,0-21-16,-21 0 0,0-21 0,21 22 15,0-1-15,-22-21 16,22-21 0,0-1-1,0 1-15,0 0 16,0 0-16,0 0 0,0 0 0,22-1 15,-22 1-15,0 0 0,21 0 16,0 0-16,0 0 0,-21-1 0,21-20 16,0 21-16,1 0 0,-1 21 15,0-21-15,0-1 0,0 22 16,0 0-16,1 0 0,-1 22 31,-21-1-31,0 0 0,0 0 16,0 0-16,0 0 0,0 1 0,0-1 15,0 0-15,0 0 0,0 0 16,0 0-16,0 1 0,0-1 0,0 0 16,0 0-16,0 0 0,0 0 15,21-21-15,0 22 16,0-22-16,0 0 0,1 0 16,-1 0-16,0 0 0,0 0 15,0-22-15,0 22 0,1-21 0,20 0 16,-21 21-16,0-21 0,-21 0 0,21 0 15,-21-1-15,22 22 0,-22-21 16,0 0-16,0 0 0,0 0 0,-22 0 16,1-1-16,0 1 0,0 0 0,0 21 15,-22-21-15,22 21 16,0 0-16,0 0 0,0 0 0,0 0 0,-1 0 16,44 0 15,-1 0-16,0 0-15,0 0 0,0 0 0,0 0 16,1 0-16,-1 0 0,21 0 16,-21 0-16,0 0 0,1-21 15,-1 21-15,0 0 0,0 0 0,0 0 16,0 0-16,1 0 0,-1 0 16,0 0-16,-21 21 15,0 0-15,21 0 16,-21 0-16,0 1 0,0-1 15,0 0-15,0 0 0,21 21 0,-21 1 16,0-1-16,0 0 0,0 22 16,21-22-16,-21 22 0,0-1 15,0 1-15,0-1 0,0 1 0,0-1 16,0 1-16,0-1 0,-21 1 0,0 20 16,0-20-16,21 21 0,-21-22 0,0 22 15,-1-22-15,1 1 0,0-22 16,0 22-16,0-22 0,21 0 0,0 1 15,-21-22-15,21 0 0,-22 21 0,1-21 16,21-42 15,0 0-31,0 0 0,0-21 0,21 20 16,1-20-16,-22 0 0,21-22 0,0 22 16,0-22-16,0-20 0,0 20 15,-21-20-15,22-1 0,-22 21 16</inkml:trace>
  <inkml:trace contextRef="#ctx0" brushRef="#br0" timeOffset="23290.65">17378 4170 0,'-21'-64'0,"42"128"0,-42-170 0,-1 64 16,22-1-16,-21 22 0,21-21 0,0 21 15,0 0-15,0-1 0,0 1 16,0 0-16,21 0 0,1 0 0,-1 0 16,0-1-16,21 22 0,-21-21 15,22 0-15,-22 21 0,21 0 0,-21 0 16,22 0-16,-22 0 0,0 0 15,0 0-15,0 0 0,1 0 16,-1 21-16,0 0 0,-21 1 16,0-1-16,0 0 0,0 0 0,0 0 15,0 0-15,-21-21 0,0 22 16,-1-1-16,1 0 0,0-21 0,-21 21 16,21 0-16,-1-21 0,1 21 0,0-21 15,0 0-15,21 22 0,-21-22 16,42 0 15</inkml:trace>
  <inkml:trace contextRef="#ctx0" brushRef="#br0" timeOffset="25807.65">18457 3535 0,'0'0'0,"0"-64"31,-21 43-31,0 0 0,0 21 16,0 0-16,-1 21 15,22 0 1,-21 1-16,0 20 0,21-21 0,-21 21 16,0 1-16,0-1 0,-1-21 0,1 22 15,0-1-15,0 0 0,0 1 16,0-1-16,-22-21 0,22 21 0,0 1 16,0-22-16,0 0 0,-1 0 0,22 0 15,-21 1-15,0-22 16,0 0-16,21-22 15,0 1-15,0-21 16,0 21-16,0 0 0,0-1 0,0 1 16,0-21-16,0 21 0,0 0 15,0-22-15,0 22 0,0 0 0,0 0 16,0 0-16,0-1 0,21 1 16,0 21-1,0 21 1,-21 1-16,0-1 0,22 0 15,-1 0-15,-21 0 0,0 0 0,21 22 16,0-22-16,0 0 0,-21 0 16,21 22-16,1-22 0,-1 0 0,0 0 15,0 0-15,21-21 0,-20 21 16,-1-21-16,21 0 0,-21 0 0,22 0 16,-1 0-16,0-21 0,-21 0 15,22 0-15,-1 0 0,0 0 16,1-1-16,-22 1 0,0 0 0,21-21 15,-42 21-15,22-22 0,-22 22 0,21-21 16,-21-1-16,0 1 16,0 0-16,0-1 0,-21 1 0,-1 0 15,22 21-15,-42-22 0,21 1 0,0 21 16,-22 0-16,22-1 0,-21 1 16,21 21-16,-22 0 0,1 0 0,0 0 15,-1 21-15,1 1 0,21-1 0,-21 0 16,20 21-16,1-21 0,0 22 0,21-1 15,0 0-15,0 1 16,0-22-16,0 21 0,0-21 0,0 22 16,21-22-16,-21 0 0,21 0 0,1 0 15,20 1-15,-21-1 0,21 0 16,-20-21-16,20 21 0,0-21 0,-21 0 16,22 0-16,-1 0 0,0 0 15,1 0-15,-22 0 0,21 0 0,1-21 16,-22 0-16,42 0 0,-42-1 15,1 1-15,-1 0 16,21 0-16,-42 0 0,21 0 0,0-1 0,-21 1 16,0 0-16,0 0 15,0 0 1,0 42 0,0 0-1,0 0-15,-21 0 0,21 1 16,0-1-16,0 0 0,0 0 0,0 0 15,0 0-15,0 1 0,0-1 16,0 21-16,0-21 0,21 0 0,-21 1 16,22-1-16,-22 0 0,21 0 15,0-21-15,-21 21 0,21-21 0,0 0 16,0 0-16,1 0 0,-1 0 16,0-21-16,0 0 15,0 21-15,-21-21 0,21 0 0,1-1 16,-1 1-16,0-21 0,-21 21 0,0 0 15,21-22-15,-21 22 0,0-21 16,0 21-16,0-22 0,0 22 0,0-21 16,-21 21-16,21-1 0,-21 1 15,0 0-15,-1 21 0,1 0 16,0 0-16,-21 0 0,21 0 0,-1 0 16,1 0-16,0 0 0,-21 21 0,21 0 15,-1 1-15,22-1 0,-21 0 0,0 0 16,0 0-16,21 22 15,0-22-15,0 0 0,0 0 0,0 0 0,0 0 16,0 1-16,0-1 0,0 0 16,21 0-16,-21 0 0,21-21 15,0 21-15,1-21 0,-1 0 0,0 0 16,0 0-16,21 0 0,-20 0 16,20 0-16,-21-21 0,21 0 0,-20 21 15,20-21-15,-21 0 0,21 0 0,1-1 16,-22 22-16,21-21 0,-21 0 15,1 0-15,-1 0 0,0 0 0,0 21 16,-21-22-16,21 1 0,-21 0 16,0 42 31,0 0-47,0 1 15,0-1-15,0 0 0,-21 0 0,21 0 16,0 0-16,0 1 15,0-1-15,0 0 0,0 0 0,0 0 16,0 0-16,0 1 0,0-1 16,21-21-16,0 0 0,1 0 15,-1 0-15,0 0 0,0 0 16,0 0-16,0-21 0,1 21 16,-1-22-16,21 1 0,-42 0 15,21 21-15,0-21 0,1 0 0,-1 0 16,-21-1-16,0 1 0,21 0 15,0 0-15,-21 0 0,21 21 16,-21-21-16,0 42 47,0 0-47,0 0 16,0 0-16,0 0 0,0 1 0,0-1 15,0 0-15,0 0 0,0 0 16,0 0-16,0 1 0,0-1 15,21 0-15,1-21 16,-1 0-16,0 0 0,0 0 16,0 0-16,0 0 0,1 0 15,-1-21-15,0 21 0,0-21 0,-21-1 16,21 1-16,-21 0 0,21 0 0,-21 0 16,0 0-16,0-1 15,0 1-15,0 0 0,0 0 0,0 0 16,0 0-16,0-1 0,-21 1 15,0 0-15,0 0 0,0 21 16,21-21 0,21 0 15,0 21-31,0 0 16,0 0-16,1-22 0,-1 22 15,0 0-15,0-21 0,0 21 0,0 0 16,1 0-16,-1 0 0,0 0 15,0 0-15,0 0 0,0 0 16,-21 21-16,22-21 0,-22 22 0,0-1 16,0 0-16,0 0 0,21 0 15,-21 0-15,0 1 0,0-1 16,0 0-16,0 0 0,0 0 0,0 0 0,0 1 16,0-1-16,0 0 15,0 0-15,0 0 0,0 0 16,0 1-16,0-1 0,0 0 15,0-42 17,0 0-32,0-1 15,0 1-15,0 0 0,0 0 16,0 0-16,0 0 0,0-1 0,0 1 16,21-21-16,0 21 0,-21 0 15,42-22-15,-20 22 0,-1-21 0,21 21 16,-21-1-16,22 1 0,-1 0 15,0 0-15,1 0 0,-22 21 16,21 0-16,0 0 0,-20 0 0,-1 0 16,0 21-16,0-21 0,0 21 15,-21 0-15,21 22 0,-21-22 0,0 0 16,0 0-16,0 21 0,0-20 0,0-1 16,0 0-16,-21 0 0,21 0 15,-21 0-15,0 1 0,21-1 0,-21 0 16,21 0-16,-21-21 15,-1 0 1</inkml:trace>
  <inkml:trace contextRef="#ctx0" brushRef="#br0" timeOffset="26498.66">22415 3535 0,'-63'0'16,"42"0"-16,0 0 15,-1 0-15,1-21 16,0 0-16,21-1 16,0 1-16,0 0 15,0 0-15,0 0 0,0-22 0,21 22 16,0 0-16,1 0 0,-1-21 0,0 20 15,21 1-15,-21 0 0,22 0 16,-1 0-16,0 0 0,1 21 16,20-22-16,-20 22 0,-1 0 15,0 0-15,1 0 0,20 0 16,-42 22-16,0-1 0,1 21 0,-22-21 16,0 22-16,0-1 0,0 0 15,0 1-15,-22-1 0,1-21 0,-21 21 16,21 1-16,-22-1 0,1-21 0,0 22 15,-1-22-15,1 0 0,21 21 16,-21-21-16,20 1 0,1-1 0,0 0 16,0 0-16,0 0 0,0 0 15,21 1-15,0-1 16,-22-21-16,22 21 0,22-21 47</inkml:trace>
  <inkml:trace contextRef="#ctx0" brushRef="#br0" timeOffset="27062.47">22373 4424 0,'0'21'16,"21"-21"-1,0 0 1,1 0-16,-1 0 0,0 0 0,0-21 16,0 21-16,0-21 0,1 0 15,-22-1-15,21 22 0,-21-21 16,0 0-16,0 0 15,-21 21 1,-1 0-16,1 0 16,0 0-16,0 0 0,21 21 0,-21 0 15,0-21-15,-1 21 0,22 1 16,0-1-16,0 0 16,0 0-16,22-21 31,-1 0-31,0 0 0,0 0 15,0 0-15,0 0 0,1-21 0,-22 0 16,21 21-16,-21-21 16,0-1-16,0 1 0,0 0 15,0 0-15,-21 0 16,-1 21 0,1 0-16,0 0 15,21 21-15,0 0 16,-21-21-16,21 21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17:20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16722 11875 0,'21'0'15,"0"-22"1,-21 1-16,0 0 15,21 21-15,-21-21 0,0 0 16,0 0-16,0-1 16,-21 1-16,0 0 15,0 21-15,-1-21 16,1 21-16,0 0 0,0 0 0,0 0 16,0 0-16,-1 0 0,-20 0 15,21 21-15,-21-21 0,20 21 0,-41 43 16,21-43-16,20 21 15,1-21-15,0 22 0,0-1 0,21 0 16,0 1-16,0-1 0,0 0 0,0 1 16,0-22-16,0 21 0,0-21 15,21 1-15,-21-1 0,21 0 0,-21 0 16,21-21-16,1 0 0,-1 0 16,0 0-16,0 0 0,0 0 0,0 0 15,1 0-15,-1-21 0,0 0 16,0 0-16,21-22 0,-20 22 0,-1-21 15,0 21-15,0-22 0,0 1 16,-21 0-16,21-1 0,-21 22 0,22-21 16,-22 21-16,0-22 0,0 22 15,0 0-15,0 0 0,0 0 16,0-1-16,21 22 0,-21-21 16,0 42 15,0 1-31,0-1 0,0 0 0,0 0 15,0 0-15,0 0 0,21 22 16,-21-22-16,0 21 0,0-21 0,21 22 16,0-22-16,-21 0 0,21 21 15,-21-20-15,22-1 0,-1 0 0,-21 0 16,21-21-16,0 21 0,0-21 16,0 0-16,1 0 15,-1 0-15,0 0 0,0 0 0,0-21 16,0 21-16,22-21 0,-22-21 15,0 20-15,0 1 0,0-21 0,1 0 16,-1-1-16,0 1 0,0 0 16,-21-1-16,21 1 0,0 0 0,-21-1 15,22 1-15,-22 0 0,0-1 0,0 1 16,0 0-16,21 20 0,-21-20 16,0 21-16,0 0 0,0 0 15,0-1-15,0 1 16,0 42-1,0 1-15,0-1 16,0 0-16,-21 21 0,-1-21 0,22 22 16,0-1-16,-21 0 0,0 1 15,21-1-15,-21 0 0,21 1 0,0-1 16,0 0-16,0 1 0,0-1 0,0 0 16,0 1-16,0-1 0,0 0 15,21-20-15,-21-1 0,21 21 0,0-42 16,1 21-16,-22 0 0,42-21 15,-21 0-15,0 0 0,0 0 0,1 0 16,20 0-16,-21-21 0,0 0 16,22 0-16,-22 0 0,0-22 15,21 1-15,-21 21 0,1-21 0,-1-1 16,0 1-16,0 0 0,-21-22 16,0 22-16,21-1 0,-21-20 0,0 21 15,0-1-15,21 1 0,-21-22 16,0 43-16,0-21 0,0 0 0,0 20 15,0-20-15,0 21 0,0 0 0,0 0 16,0 42 0,0 0-16,0 21 15,0 1-15,-21-1 0,21 0 16,-21 22-16,21-22 0,-21 0 16,21 22-16,0-22 0,0 22 0,0-22 15,-21 0-15,21 1 0,0-1 16,0 0-16,0 1 0,0-22 0,0 0 15,0 0-15,21 0 0,0-21 16,0 0-16,0 0 0,22 0 16,-22-21-16,0 0 0,0 0 0,22 0 15,-1 0-15,0-1 0</inkml:trace>
  <inkml:trace contextRef="#ctx0" brushRef="#br0" timeOffset="640.51">18457 11663 0,'0'0'0,"-21"0"31,0 0-31,0 0 0,0 0 15,-1 21-15,1 0 16,0 0-16,0 1 0,0-1 0,0 0 16,21 0-16,0 21 0,0 1 15,0-22-15,-22 21 0,22-21 16,0 22-16,0-22 0,0 21 0,0-21 16,22 1-16,-1-1 0,0 0 15,0-21-15,21 0 0,-20 0 0,20 0 16,-21 0-16,0 0 0,22 0 15,-22-21-15,21 21 0,-21-21 0,0-1 16,22 1-16,-43-21 0,21 21 0,0 0 16,-21-22-16,0 22 0,0-21 15,0 21-15,0-1 0,0-20 0,-21 21 16,0-21-16,0 20 0,-1 1 16,1-21-16,0 21 0,0 0 15,0 21-15,0 0 0,-1 0 0,1 0 16,0 0-16,0 0 0,0 21 15,0 0-15,-1 0 0,1 0 0,0 0 16,0 22-16,0-22 0,0 0 16,21 21-16,-22-20 0,22 20 0,0-21 15,0 0-15,0 0 0,0 1 16,22-1-16,-1-21 0,0 0 0</inkml:trace>
  <inkml:trace contextRef="#ctx0" brushRef="#br0" timeOffset="990.94">18965 11705 0,'0'0'0,"0"-21"0,0 0 0,0 0 0,0 0 16,0-1-16,-21 22 31,0 0-31,0 22 16,21-1-16,0 21 0,0-21 15,0 0-15,-21 22 0,21-1 0,-22 0 16,22 22-16,0-1 0,0 1 0,0 21 16,0-22-16,-21 22 0,21-22 15,-21 22-15,21 0 0,-21-1 0,21 22 16,0-21-16,-21-1 0,0 1 16,21 0-16,-22-1 0,22-20 15,0 21-15,-21-22 0,21-21 0,0 22 16,-21-22-16,21-21 0,0 22 0,0-22 15,0 0-15,0 0 0,21-21 16,0-21-16,1 0 16,-22 0-16,21 0 0,0-22 15,-21 1-15</inkml:trace>
  <inkml:trace contextRef="#ctx0" brushRef="#br0" timeOffset="1358.65">18986 11896 0,'0'-21'0,"0"42"0,-21-64 0,0 22 0,21 0 15,0 0-15,-21 0 0,21 0 16,-21-1-16,21 1 0,0 0 16,21 0-16,0 21 15,0-21-15,22 0 0,-22 21 0,21 0 16,0 0-16,1 0 0,-1 0 15,0 0-15,1 0 0,-1 0 0,0 21 16,-20 0-16,-1 0 0,-21 0 16,0 0-16,0 1 0,-43 20 15,22-21-15,-21 0 0,0 22 0,-1-22 16,1 21-16,0-21 0,-1 0 16,1 1-16,0-1 0,20 0 0,-20 0 15,21 0-15,0-21 0,21-21 31,21 0-15,0 0-16,0 0 0,0-1 16,22-20-16,-22 21 0,21 0 15</inkml:trace>
  <inkml:trace contextRef="#ctx0" brushRef="#br0" timeOffset="1629.99">19706 11367 0,'0'0'0,"21"-43"15,-21 22-15,0 0 0,21 21 16,-21-21-16,0 0 0,0 42 31,-21 21-31,21-21 16,-21 22-16,21-22 0,0 21 16,-21 0-16,0 1 0,0-1 0,21 0 15,0 1-15,-22 20 0,1-20 16,0-1-16,21-21 0,0 21 15,0 1-15,-21-1 0,21-21 0,0 22 16,0-22-16,0 0 0,0 0 16,0 0-16,21-21 15,0 0-15,0 0 0,1 0 0,-1-21 16,0 0-16</inkml:trace>
  <inkml:trace contextRef="#ctx0" brushRef="#br0" timeOffset="1878.39">20045 11621 0,'0'0'0,"0"21"47,-21-21-47,21 21 0,-22 0 16,22 0-16,-21 0 0,21 1 15,0-1-15,0 0 0,-21 21 0,21-21 16,0 1-16,-21 20 0,21-21 0,0 0 15,0 0-15,0 1 0,0-1 16,0 0-16,0 0 0,0 0 0,21-21 16,0 0-1,0 0-15,1 0 16,-1-21-16</inkml:trace>
  <inkml:trace contextRef="#ctx0" brushRef="#br0" timeOffset="2598.67">20362 11726 0,'21'-21'32,"-42"21"-17,21 21-15,0 1 0,-21-22 0,0 21 16,0 0-16,21 0 0,-21 0 16,21 0-16,0 1 0,0-1 0,-22 0 15,22 0-15,0 0 0,0 0 16,0 1-16,0-1 0,0 0 15,22-21 1,-1 0-16,0 0 16,-21-21-1,21 21-15,-21-21 0,0-1 0,0 1 16,0 0-16,0 0 16,0 0-16,-21 0 0,21-1 0,-21 1 15,21 0-15,0 0 0,0 0 16,0 0-16,0-1 0,21 1 15,0 21-15,0-21 0,0 0 16,1 21-16,-1 0 0,0-21 16,0 21-16,0 0 0,0 0 0,1 0 15,-1 0-15,0 21 0,0 0 16,-21 0-16,21 0 0,-21 1 16,0-1-16,0 0 0,0 0 15,0 0-15,0 0 0,0 1 16,0-1-16,-21 0 0,0 0 15,21 0-15,0 0 0,-21 1 16,21-44 15,0 1-31,0 0 16,21 21-16,-21-21 0,21 0 16,0 0-16,-21-1 0,21-20 0,1 21 15,-1 0-15,0 0 0,0-22 16,0 22-16,0 0 0,1 21 0,20-21 15,-21 21-15,0 0 0,0 0 16,1 0-16,-1 0 0,0 0 0,0 21 16,-21 0-16,0 0 0,21 0 0,-21 1 15,0-1-15,0 0 0,0 0 16,0 0-16,0 0 0,-21 1 0,21-1 16,-21 0-16,0 0 0,21 0 15,-21 0-15,-1 1 16,1-22-16,0 21 15,21-42 1,21-1 0,0 22-16</inkml:trace>
  <inkml:trace contextRef="#ctx0" brushRef="#br0" timeOffset="3010.85">21442 11599 0,'0'0'0,"21"0"0,-21-42 31,-21 42-31,0 0 16,-1 0-16,1 0 0,0 0 15,0 0-15,0 0 0,0 21 0,-1-21 16,1 21-16,0 1 0,21-1 0,0 0 16,-21-21-16,21 21 0,0 0 15,0 0-15,0 1 0,21-22 16,0 21-16,-21 0 0,21-21 15,1 0-15,-1 0 0,0 21 16,0-21-16,0 0 0,0 0 0,1 21 16,-1-21-16,0 0 0,0 21 15,0-21-15,-21 22 0,0-1 16,0 0-16,0 0 16,-21-21-1,0 21-15,0 0 0,0-21 0,-1 22 16,-20-22-16,21 21 0,0-21 0,0 21 15,-1-21-15,1 0 0,0 21 16,0-21-16,0 0 0,0 0 16,-1 0-1,22-21-15,0 0 0,-21 0 16,21-1-16,0 1 0</inkml:trace>
  <inkml:trace contextRef="#ctx0" brushRef="#br0" timeOffset="3274.77">20934 11049 0,'0'0'0,"-21"-21"15,-43 21-15,64-21 16,0 42 78,-21-21-94</inkml:trace>
  <inkml:trace contextRef="#ctx0" brushRef="#br0" timeOffset="3562.89">19389 11472 0,'0'0'0,"63"0"16,-42 0 0,22 0-16,-1 0 0,0 0 15,1 0-15,-1 0 0,0 0 0,1-21 16,-1 21-16,0 0 0,-21 0 0,22-21 16,-22 21-16,0 0 15,0 0-15,0 0 0,-21-21 16,22 21-16,-1 0 15</inkml:trace>
  <inkml:trace contextRef="#ctx0" brushRef="#br0" timeOffset="4106.99">21484 10753 0,'-21'0'0,"42"0"0,-63 0 16,21 0-16,-1-21 15,44 21 1,-1 0-1,0 0-15,0 0 0,0 0 0,22 0 16,-1 0-16,-21 21 0,21 0 16,1 0-16,-1 0 0,22 0 0,-22 1 15,0 20-15,1 0 0,-1-21 16,0 22-16,-21-1 0,22 0 16,-1 22-16,0-1 0,-20-20 0,-1 20 15,21 1-15,-21-22 0,-21 22 16,21-1-16,-21-21 0,22 22 0,-22-22 15,0 22-15,0-1 0,0-20 0,0 20 16,-22 1-16,1-22 0,-21 21 16,21 1-16,-22-1 0,1-20 0,0 20 15,-22-20-15,1 20 0,-22-21 16,0 1-16,22 20 0,-22-20 0,1-1 16,20 0-16,-21-21 0,1 22 15,20-22-15,1 21 0,-1-21 0,22-21 16,-22 22-16,22-22 0,0 0 15,-1 0-15,1 0 0,21 0 0,-21-22 16,20 1-16,1 0 0,0 0 0,-21 0 16,21 0-16,-1-1 0</inkml:trace>
  <inkml:trace contextRef="#ctx0" brushRef="#br0" timeOffset="4902.68">15706 11409 0,'-22'0'16,"1"0"-1,21 21-15,0 0 16,-21 0-16,21 1 15,0-1-15,0 0 16,21-21 15,0 0-15,-21-21-16,0 0 16,0-1-1,0 1-15,0 0 16,0 0-1,-21 21 17,21 21-32,0 0 15,0 0-15,0 1 16,0-1-16,-21-21 16,21 21-16</inkml:trace>
  <inkml:trace contextRef="#ctx0" brushRef="#br0" timeOffset="5526.22">15642 12065 0,'0'21'0,"0"0"15,0 1 1,0-1-16,21-21 47,0-21-31,1-1-16,-22 1 15,0 0-15,0 0 16,0 0-16,0 0 15,-22 21 1,1 0-16,0 21 16,0 0-16,21 0 15,0 0-15,-21 0 0,21 1 16,0-1-16,0 0 16,21-21 15,0 0-31,0 0 15,0 0 1,-21-21-16,0 0 16,0-1-1,-21 1 17,0 21-32</inkml:trace>
  <inkml:trace contextRef="#ctx0" brushRef="#br0" timeOffset="7562.82">13610 11472 0,'21'-21'31,"-21"0"-31,0 0 16,0 0-16,0 0 16,0-1-16,0 1 0,0 0 0,0-21 15,0 21-15,0-1 0,0 1 0,0 0 16,0 0-16,0 0 0,0 0 15,0-1-15,0 1 0,0 64 47,0-22-47,0 21 0,0 0 16,0 22-16,0-22 16,0 22-16,0-1 0,0 1 0,0-1 15,-21 1-15,21-1 0,-21-20 0,21 20 16,0 1-16,0-1 0,-21-21 15,21 1-15,-21-1 0,21 0 0,-22 1 16,22-22-16,0 21 0,0-21 16,0 1-16,0-1 0,-21-21 15,21-21 17,0-1-32,0 1 15,0 0-15,0 0 0,0 0 16,21 0-16,-21-1 15</inkml:trace>
  <inkml:trace contextRef="#ctx0" brushRef="#br0" timeOffset="7980.65">13589 11917 0,'0'0'0,"-21"0"0,21-21 15,-21 21-15,-1 0 16,22-21-16,0-1 15,0 1-15,0 0 16,0 0-16,22 21 16,-1-21-16,0 21 0,0-21 0,0 21 15,0 0-15,1 0 0,-1-22 16,0 22-16,21 0 0,-21 0 0,1 0 16,20 0-16,-21 0 0,0 22 15,22-1-15,-22-21 0,0 21 0,0 0 16,0 0-16,0 22 0,1-22 0,-22 0 15,0 21-15,0-21 0,0 22 16,0-22-16,-22 21 0,1-21 0,0 22 16,0-22-16,-21 0 0,-1 21 15,22-20-15,-21-1 0,-1-21 0,22 21 16,-21 0-16,21-21 0,-22 0 16,22 0-16,0 0 0,0 0 15,0 0-15,0 0 16,21-21-16,0 0 15,21 21-15,0 0 16,0-21-16,0-1 0,0 22 0,1-21 16,-1 0-16,0 21 0</inkml:trace>
  <inkml:trace contextRef="#ctx0" brushRef="#br0" timeOffset="10226.98">7281 11769 0,'0'0'0,"0"-21"0,21-1 0,-21 1 15,0 0-15,22 0 0,-22 0 0,0 0 16,0-1-16,0 1 0,0 0 16,0 0-1,0 42 1,0 21-16,0-20 15,0 20-15,0 0 0,0 1 16,0 20-16,0-21 0,0 22 0,0-1 16,0 1-16,0-1 0,0 1 15,0-1-15,0 1 0,0-22 0,0 22 16,0-22-16,0-21 0,0 22 16,0-22-16,0 21 0,0-21 15,0 0-15,21-21 16,0 0-1,0-21-15,0 0 0,0 0 16,-21 0-16,22 0 16,-1-1-16,0-20 0</inkml:trace>
  <inkml:trace contextRef="#ctx0" brushRef="#br0" timeOffset="10666.97">7810 11938 0,'0'0'0,"22"-21"0,-22 0 31,-22 21-31,1 21 0,0 0 16,0 0-16,0 0 0,0 22 0,-22-1 16,22 0-16,-21 1 0,21-1 15,-22 0-15,22 1 0,-21-1 16,21 0-16,-22 1 0,22-22 0,0 0 0,0 0 16,21 0-16,0 1 15,-21-22-15,21-22 31,0 1-31,21 0 0,-21 0 16,21 0-16,0-22 0,0 22 16,0-21-16,1 21 0,-1-22 0,0 1 15,0 0-15,0 21 0,0-1 0,1 1 16,-1 0-16,0 0 0,21 21 16,-21 0-16,1 21 0,-1 0 0,0 0 15,21 22-15,-21-22 0,1 21 16,-1 1-16,0-1 0,-21-21 15,21 21-15,0 1 0,0-22 16,-21 21-16,22-21 0,-1 1 0,-21-1 16,21 0-16,-21 0 0,21-21 0,0 0 15,0 0-15,1 0 16,-1 0-16,0-21 16,-21 0-16,21 0 0,-21-22 15,21 22-15,0-21 0</inkml:trace>
  <inkml:trace contextRef="#ctx0" brushRef="#br0" timeOffset="10926.96">8276 11684 0,'0'0'0,"0"-42"15,0 21-15,0-43 32,-21 85-32,21 0 0,-21 1 0,21-1 15,0 0-15,0 64 16,0-43-16,0 0 0,0 1 0,0 20 15,0 1-15,0-22 0,-21 21 16,21 1-16,0-22 0,-22 1 0,22-1 16,-21 0-16,21 1 0,0-22 0,0 21 15,0-21-15,0 0 0,0 1 16,0-44 15,21 1-31,1 0 16,-22 0-16</inkml:trace>
  <inkml:trace contextRef="#ctx0" brushRef="#br0" timeOffset="11302.93">8361 12319 0,'0'0'0,"21"0"15,0 0 1,0 0-1,0-21-15,1 0 0,-1 0 0,0-22 16,0 22-16,0 0 0,0-21 16,1 20-16,-22-20 0,0 21 0,21-21 15,-21 20-15,0 1 0,0 0 16,0 0-16,0 0 0,-21 21 16,-1 0-16,1 0 15,0 21-15,0 0 0,0 0 0,0 0 16,-1 1-16,1 20 0,21 0 0,0 1 15,0-1-15,0-21 0,-21 21 16,21 1-16,0-1 0,0-21 16,0 0-16,0 22 0,0-22 15,0 0-15,21-21 0,-21 21 0,21-21 16,1 0-16,-1 0 0,0 0 0,0 0 16,21 0-16,-20 0 0,20 0 15,-21-21-15,21 0 0,1 0 0,-1 0 16,0-1-16</inkml:trace>
  <inkml:trace contextRef="#ctx0" brushRef="#br0" timeOffset="11770.98">9165 11726 0,'0'-42'16,"0"84"-16,-21-105 0,0 42 0,0 0 0,-1 21 16,1 0-16,0 0 15,0 0-15,21 21 0,-21 0 16,21 21-16,0-21 0,-21 1 15,21 20-15,0 0 0,0 1 0,0-1 16,0 21-16,0-20 0,0-1 0,0 0 16,0 1-16,0-1 0,0 0 15,0 1-15,0-22 0,0 0 0,0 21 16,0-20-16,0-1 16,0-42 15,0-1-16,21 1-15,-21 0 0,21-21 0,0 21 16,0-1-16,-21-20 0,21 21 16,22-21-16,-22 20 0,0 1 0,0 0 15,22 0-15,-22 21 0,0 0 0,21 0 16,-21 0-16,1 0 0,20 0 16,-21 21-16,0 0 0,0 0 0,-21 1 15,0-1-15,0 21 0,0-21 16,0 22-16,0-22 0,-21 21 0,0-21 15,0 22-15,0-22 0,-22 0 16,22 0-16,0 0 0,-21 0 16,21 1-16,-22-22 0,22 0 0,0 0 15,0 0-15,0 0 0,-1 0 16,22-22-16,0 1 16,0-21-16</inkml:trace>
  <inkml:trace contextRef="#ctx0" brushRef="#br0" timeOffset="14163.64">9842 11896 0,'22'0'16,"-1"0"-16,0 0 0,0-21 16,0 21-16,0-22 0,1 1 15,-1 0-15,0 21 0,0-21 0,0 0 16,0 0-16,1-1 0,-22 1 16,0 0-1,-22 21-15,1 0 0,0 0 16,0 0-16,-21 0 0,20 21 15,1-21-15,-21 21 0,21 1 0,0-1 16,-22 0-16,22-21 0,0 21 0,0 0 16,21 0-16,0 1 15,0-1-15,21-21 16,0 0 0,0 0-16,0 0 0,1 0 0,-1 0 15,0 0-15,0 0 0,0 0 16,0 0-16,-21-21 0,-21 21 31,0 0-15,0 21-16,0 0 0,0 0 0,-22 0 15,22 22-15,0-22 0,-21 21 16,20 0-16,1 1 0,0-22 16,0 21-16,0 1 0,21-1 0,0-21 15,0 21-15,0-20 0,0-1 16,21 0-16,64 21 15,-43-42-15,-21 0 16,21 0-16,-20 0 0,20 0 0,0-21 16,1 21-16,-1-21 0,0 0 15,1 0-15,-1-22 0,0 22 0,1-21 16,-1-1-16,-21 1 0,21 0 0,-20-1 16,20 1-16,-21-21 0,0 20 15,-21 1-15,0 0 0,21-22 16,-21 22-16,0-1 0,0 1 15,0 21-15,0-21 0,0 20 0,0 1 16,0 0-16,0 0 0,-21 21 16,21 21-1,0 0-15,-21 22 0,21-22 16,-21 0-16,21 21 0,-21 1 16,21-22-16,0 21 0,0 22 0,-21-22 15,21 0-15,0 1 0,0-1 0,-22 0 16,22 1-16,0-1 0,0 0 15,0-21-15,0 22 0,0-22 0,22 0 16,-1-21-16,0 21 0,0 0 16,0-21-16,0 0 15,1 0-15,20 0 0,-21 0 0,0-21 16,0 0-16,22 21 0,-22-21 16,21 0-16,-21 0 0,1-1 0,20-20 15,-21 21-15,0 0 0,0-22 16,-21 22-16,0 0 0,0-21 0,0 21 15,0-1-15,0 1 0,0 0 0,-21 0 16,0 21 0,0 0-16,0 0 0,0 0 0,21 21 15,-22 0-15,1 0 0,21 1 16,0 20-16,-21-21 0,21 21 0,0 1 16,0-22-16,0 21 0,0-21 15,0 1-15,0-1 0,0 0 16,0 0-16,21 0 0,0-21 0,1 0 15,-1 0-15,0 0 0,0 0 0,0 0 16,22 0-16,-22-21 0,0 21 16,21-21-16,-21 0 0,1 0 0,20-1 15,-21 1-15,0 0 0,0 0 16,1 0-16,-1 0 0,0-1 0,-21-20 16,0 21-16,21 0 0,-21 0 15,21 21-15,-21 21 16,0 0-1,0 0-15,0 0 16,0 0-16,-21 1 0,0 20 0,21-21 16,-21 0-16,21 0 0,0 1 0,-21-1 15,21 0-15,-22-21 16,22 21-16,0-42 31,0 0-31,22 0 16,-1-1-16,-21-20 0,0 21 15,21 0-15,-21 0 0,21-1 16,-21 1-16,21 0 0,-21 0 16,21 0-16,1 0 0,-1 21 15,0 21 1,-21 0-16,21 0 0,-21 0 16,0 0-16,21 1 0,-21-1 0,21 0 15,-21 0-15,0 0 0,22 0 16,-22 1-16,21-1 0,-21 0 0,21-21 15,-21 21-15,21-21 0,0 0 16,0 0 0,1-21-16,-22 0 15,21 0-15,-21-1 0,0 1 16,21 0-16,0 0 0,-21-21 16,21 20-16,-21-20 0,0 21 0,21 0 15,-21-22-15,0 22 0,22 21 16,-22-21-16,0 42 15,0 0 1,0 1-16,0-1 0,0 0 16,0 0-16,-22 21 0,22-20 0,0-1 15,0 0-15,0 0 0,0 0 16,0 0-16,0 1 0,0-1 16,22-21-16,-1 0 0,0 0 15,0 0-15,0 0 0,22 0 16,-22 0-16,0 0 0,0-21 15,21 21-15,-20-22 0,-1 1 0,0 21 16,0-21-16,0 0 0,0 0 0,-21 0 16,0-1-16,0 1 0,0 0 15,-21 21 17,0 0-32,21 21 15,-21 0-15,0 1 0,21-1 16,0 0-16,0 0 15,-21 0-15,21 0 0,0 1 16,21-22 15,0 0-15,0 0-16,0 0 16,0 0-1,1 21 16,-1-21-15,0 21-16,0-21 16,0 0-16,0 0 15,1 0-15,-1 0 16,0 0-16,0 0 0,0 0 0,0-21 16,1 0-16,-1-1 0,0 1 15,0 0-15,0 0 0,0-21 0,1-1 16,-1 1-16,0 21 0,-21-43 0,21 22 15,-21 0-15,21-1 0,-21 1 16,0-22-16,0 22 0,0 0 0,0-1 16,21 1-16,-21 0 0,0 21 15,0-1-15,0 1 0,0 0 0,0 42 16,0 0-16,0 22 16,0-22-16,0 21 0,0 1 15,-21-1-15,0 0 0,21 22 0,-21-22 16,0 22-16,21-22 0,-21 21 15,-1-20-15,1 20 0,21-20 0,-21-1 16,21 0-16,-21 1 0,21-22 16,0 21-16,0-21 0,0 0 0,0 1 15,21-22 1,0 0-16,0 0 0,1-22 16,-1 22-16,0-21 0,0 0 0,0-21 15,0 21-15</inkml:trace>
  <inkml:trace contextRef="#ctx0" brushRef="#br0" timeOffset="14310.96">12255 11875 0,'0'0'16,"-21"0"-16,0 21 0,21 0 0,0 0 15,21-21 1,0 0-16,1 0 0</inkml:trace>
  <inkml:trace contextRef="#ctx0" brushRef="#br0" timeOffset="14382.98">12615 11663 0,'-21'0'0,"0"0"16,0 0-16</inkml:trace>
  <inkml:trace contextRef="#ctx0" brushRef="#br0" timeOffset="15074">6689 11557 0,'0'0'0,"21"-21"0,-21 0 0,0 0 15,0-1-15,0 1 16,-21 21-16,-1 0 15,1 0-15,0 0 0,0 0 16,0 21-16,-22 1 0,22-1 0,0 21 16,-21 0-16,21 1 0,-1-1 15,1 43-15,0-22 0,0 22 0,0 0 16,0 20-16,-1-20 0,1 0 16,21-1-16,0 1 0,0 0 0,0-22 15,0 22-15,0-43 0,0 22 16,0-22-16,0 0 0,21 1 15,1-22-15,-1-21 0</inkml:trace>
  <inkml:trace contextRef="#ctx0" brushRef="#br0" timeOffset="15106.98">6519 12933 0,'0'-21'0,"0"42"0,0-63 0</inkml:trace>
  <inkml:trace contextRef="#ctx0" brushRef="#br0" timeOffset="15565.98">4127 12383 0,'0'0'0,"22"0"0,83 0 31,-62-22-31,-1 1 0,0 0 0,1 0 16,-1-21-16,0-1 0,1 22 15,-1-21-15,-21-1 0,43-62 16,-22 62-16,-21 22 16,-21-21-16,0-1 0,0 1 0,0 21 15,0-21-15,0 20 0,0 1 16,-21 0-16,0 0 0,0 0 0,0 0 15,-1 21-15,-20 0 0,21 0 16,0 0-16,0 0 0,-1 21 0,1 0 16,0 0-16,0 21 0,21 1 15,0 20-15,0 1 0,0-1 0,0 22 16,0 0-16,0-1 0,0 1 16,0 0-16,0-1 0,0 22 0,0-21 15,0 21-15,0-22 0,0 22 16,0-21-16,0-1 0,-42-20 15</inkml:trace>
  <inkml:trace contextRef="#ctx0" brushRef="#br0" timeOffset="15611.13">4381 13801 0,'0'21'0,"0"-42"0,0 63 16,22-21-16</inkml:trace>
  <inkml:trace contextRef="#ctx0" brushRef="#br0" timeOffset="16203.02">4466 13885 0,'0'0'0,"64"-211"31,-43 168-31,0-20 0,-21 21 16,0-22-16,21 1 0,-21-1 0,21 1 15,-21-1-15,0 1 0,0-1 16,0 1-16,-21-1 0,0 22 16,0-22-16,0 22 0,-22 0 0,22-1 15,0 22-15,-21 0 0,20 0 16,1 21-16,0 0 0,0 0 0,42 0 47,0 0-47,0 0 15,22 0-15,-1-21 0,-21 21 0,22-22 16,-1 1-16,0 0 0,1 0 16,-22 0-16,21 0 0,0-1 0,-20 1 15,20 0-15,-21 0 0,0-21 16,0 20-16,-21 1 0,0 0 16,0 0-16,-21 42 31,21 0-16,0 0-15,-21 1 0,21-1 0,0 0 16,-21 21-16,21-21 0,0 1 0,0 20 16,0-21-16,0 0 0,0 0 15,0 1-15,21-22 0,0 21 0,0-21 16,1 0-16,-1 0 16,0 0-16,0 0 0,0-21 0,0 21 15,1-22-15,-1 1 0,-21 0 16,21 0-16,0 0 0,-21 0 15,0-1-15,0 1 0,0 0 16,0-21-16,0 21 0,0-1 0,-21 22 16,0-21-16,0 0 0,-1 21 0,1 0 15,0 0-15,0 0 0,0 0 16,0 0-16,-1 21 16,22 0-16,0 1 15,0-1-15,22 0 0,-1 0 16,0-21-16,0 21 15,0-21-15,0 0 0,1 0 0</inkml:trace>
  <inkml:trace contextRef="#ctx0" brushRef="#br0" timeOffset="16574.95">5313 12361 0,'-21'0'0,"21"-42"16,0 21-1,0 0 1,0 0-16,0-1 0,21 22 0,-21-21 16,21 21-16,0 0 0,21 0 15,-20 0-15,-1 0 0,21 21 16,0 22-16,-20-22 16,-1 0-16,0 0 0,0 0 0,-21 22 15,0-22-15,0 21 0,0-21 0,0 1 16,0 20-16,0-21 0,0 0 15,-21 0-15,21 1 0,-21-1 0,0-21 16,-1 0-16,22-21 16,0-1-16,-21 1 15,21 0-15,0 0 0,0 0 16,0 0-16,0-1 0,0-20 0,21 21 16,1-21-16,-1 20 0,0-20 0,0 21 15,0 0-15,22 21 16,-22-21-16,21 21 0,-21-22 0,22 22 15,-1 0-15,0 0 0,1 0 0</inkml:trace>
  <inkml:trace contextRef="#ctx0" brushRef="#br0" timeOffset="17306.91">8170 13716 0,'0'0'0,"-21"-21"0,-21-106 31,21 106-31,21 0 0,-22-1 0,1 1 16,0 21-16,21-21 0,-21 21 16,0 0-16,0 0 0,-1 0 0,1 0 15,0 0-15,0 0 0,-21 0 16,20 21-16,1 0 0,0-21 0,0 22 15,-21-1-15,20 21 0,1-21 0,0 0 16,0 1-16,0-1 0,21 0 16,0 0-16,0 0 0,0 0 15,21-21 1,21 0-16,-21 22 0,1-22 0,20 0 16,0 0-16,1 0 0,-1 21 15,0 0-15,1-21 0,-1 21 0,-21-21 16,21 21-16,-20 0 0,-1 1 15,0-22-15,0 21 0,-21 0 16,21 0-16,-21 0 0,0 0 0,0 1 16,0 20-16,-21-21 0,0 0 0,0 0 15,0 1-15,-22-1 0,22 0 16,0 0-16,-21 0 0,-1-21 0,22 21 16,-21 1-16,21-22 0,-22 0 15,22 0-15,0 0 0,21-22 16,0 1-16,21 21 15,21 0-15,-20-21 0,20 21 16,-21 0-16,21 0 0,1 0 16,-22 0-16,21 0 0,-21 21 0,22 0 15,-22 1-15,-21-1 0,0 21 16,0-21-16,0 22 0,0 20 0,0-21 16,-21 22-16,0-22 0,-22 22 15,22-22-15,-21 22 0,21-22 0,-22 21 16,1-20-16,21-1 0</inkml:trace>
  <inkml:trace contextRef="#ctx0" brushRef="#br0" timeOffset="17553.98">8297 16574 0,'0'0'0,"-21"0"0,0 0 16,0 0-16,0-22 0,-1-20 0,1 42 15,0 0-15,-21-21 0,42 0 0,0 0 16</inkml:trace>
  <inkml:trace contextRef="#ctx0" brushRef="#br0" timeOffset="17796.58">8149 16320 0,'0'0'0,"21"0"0,0 0 16,1 21-16,-1 0 15,0 0-15,-21 0 0,21 0 0,-21 22 16,21-22-16,-21 21 0,0 1 0,0-1 16,0 21-16,0-20 0,0 20 15,0 1-15,0-22 0,-21 22 0,0-1 16,21-21-16,-21 22 0,0-22 0,21 1 15,0-1-15,0 0 0,-22-21 16,22 22-16,0-22 0,-21 21 16,21-21-16,-21 22 0,0-22 0,0 21 15,0 1-15,-22-1 0,1 0 16,0 1-16,-22-1 0,1 0 0,-22 1 16,0-1-16,22-21 0,-22 21 0,0-20 15,22-1-15,-22-21 0</inkml:trace>
  <inkml:trace contextRef="#ctx0" brushRef="#br0" timeOffset="18263.99">9440 14859 0,'0'0'16,"43"0"-16,-22 0 15,0 0-15,21-21 0,-21 21 16,22 0-16,-1-21 0,22 0 16,-1 21-16,1 0 0,-1 0 0,22-22 15,-22 22-15,1 0 0,-1 0 0,1 0 16,-1 0-16,-20 0 0,20 0 15,-21 0-15,1 0 0,-1 0 0,0 0 16,-20 22-16,-1-22 0,-21 21 16,0 0-16,0 0 15,0 0-15,-21-21 0,-1 21 0,1-21 16,-21 22-16,0-22 0,20 21 0</inkml:trace>
  <inkml:trace contextRef="#ctx0" brushRef="#br0" timeOffset="18506.34">9504 15240 0,'0'0'0,"-43"21"0,22 0 0,21 1 16,0-1-16,21 0 15,22-21 1,20 0-16,-20 0 0,20 0 0,22 0 16,-43 0-16,22-21 0,-1 21 0,64-21 15,-21 21-15,-21 0 0,-22-43 16,1 22-16,-1 21 0,1-21 0,-1 21 15,-21 0-15,1 0 0,-1 0 0,-21 0 16,22 0-16,-43 21 0,0 0 16,-22-21-1,-20 21-15,21-21 0,-21 0 0,-1 22 16,1-22-16</inkml:trace>
  <inkml:trace contextRef="#ctx0" brushRef="#br0" timeOffset="18743.09">10880 15748 0,'42'0'16,"-42"21"0,0 0-16,-21 1 15,0-1-15,-1-21 0</inkml:trace>
  <inkml:trace contextRef="#ctx0" brushRef="#br0" timeOffset="18962.91">9652 16256 0,'0'0'0,"-21"42"0,21-20 15,21-22-15,0 0 0,0 0 0,22 0 16,-1 0-16,0 0 0,22 0 16,20 0-16,-20 0 0,-1-22 0,1 22 15,-1-21-15,1 21 0,-22-21 0,22 0 16,-22 21-16,22-21 0,-22 0 15,43-1-15,-43 1 0,-21 21 16,0-21-16,0 21 0</inkml:trace>
  <inkml:trace contextRef="#ctx0" brushRef="#br0" timeOffset="19503.25">9821 16002 0,'0'0'16,"0"-21"-16,43 21 0,-22-21 16,0 21-16,0 0 0,21 0 0,1-21 15,-1 21-15,0 0 0,1 0 0,-1 0 16,0-22-16,64 1 0,-42 21 15,-22 0-15,0 0 0,1 0 0,20 0 16,-20 0-16,-1 0 0,0 0 0,-21 0 16,1 0-16,20 0 15,-21 0-15,0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26:44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11853 783 0,'0'0'0,"0"-21"16,21 21-16,-42 0 47,-21-21-47,42 42 172,0 0-172,0 0 0,-21-21 0,21 22 15,0 20-15,0-21 0,0 0 16,-21 0-16,21 22 0,0-22 0,0 21 16,-22-21-16,22 22 0,-21-22 0,0 21 15,21-21-15,-21 22 0,21-22 16,-21 0-16,21 0 0,-21 0 0,21 1 16,0-1-16,0 0 0,-22 0 0,22 0 15,0 0-15,-21 1 0,21-1 16,-21-21-16,21 21 15,0-42 32,0 0-31,0-1-16,0 1 0,0 0 16,0 0-16,0 0 15,0 0-15,0-1 0,0 1 16,0 0-16,0 0 15,21 21-15,0 0 16,1 0-16,-1 0 16,0 0-1,-21 21-15,21 0 0,-21 0 16,0 1-16,21-22 0,0 21 16,-21 0-16,22 0 0,-1 0 15,0-21-15,0 21 0,0-21 16,0 22-16,1-22 0,-1 0 15,0 0-15,0 0 0,0 0 16,0 0-16,1 0 0,20 0 0,-21 0 16,0-22-16,0 22 0,1-21 0,20 21 15,-21-21-15,0 0 0,-21 0 16,21 0-16,1-1 0,-1 1 0,-21 0 16,0-21-16,0 21 0,0-22 15,0 1-15,0 21 0,0-22 16,0 1-16,0-21 0,-21 41 15,-1-20-15,1 0 0,0 21 0,-21-22 16,21 22-16,-22 0 0,1 0 0,0 21 16,-1-21-16,22 21 0,-21 0 15,-1 0-15,1 0 0,0 0 0,21 21 16,-22-21-16,1 21 0,21 0 16,21 0-16,0 0 0,-21 1 0,21 20 15,0-21-15,0 21 0,0 1 16,0-22-16,0 21 0,0-21 0,21 22 15,0-22-15,0 0 0,-21 0 16,21-21-16,0 21 0,22-21 16,-22 0-16,0 22 0,0-22 0,0 0 15,1 0-15,20 0 0,-21 0 16,0 0-16,0 0 0,22 0 0,-22 0 16,0 0-16,0-22 0,0 22 15,-21-21-15,22 21 16,-22-21-16,21 21 15,-21-21 1</inkml:trace>
  <inkml:trace contextRef="#ctx0" brushRef="#br0" timeOffset="607.83">12488 1207 0,'0'0'0,"-42"0"0,21 0 15,21-22-15,-21 22 0,21-21 16,0 0-16,0 0 15,0 0-15,0 0 16,21-1 0,0 22-16,0-21 0,0 21 15,0-21-15,-21 0 16,22 21-16,20 21 16,-21-21-16,0 0 0,0 21 0,-21 0 15,22 1-15,-1-1 0,-21 0 16,0 0-16,0 21 0,0-20 0,0-1 15,0 0-15,0 0 0,0 21 16,0-20-16,-21-1 0,-1 0 16,1 0-16,0 0 0,21 0 15,-21-21-15,21 22 16,-21-22-16,21-22 16,0 1-1,0 0-15,0 0 16,0 0-16,0 0 0,0-1 0,0 1 15,0 0-15,0 0 0,0 0 0,21 0 16,0-1-16,0 1 0,0 0 16,1 0-16,-1 21 0,0-21 15,-21 0-15,21 21 0,0 0 16,0 0-16,-21-22 0,22 22 16,-1 0-16,0 22 31</inkml:trace>
  <inkml:trace contextRef="#ctx0" brushRef="#br0" timeOffset="1160.01">13187 1037 0,'0'0'0,"0"-21"31,-21 21-31,-1 0 0,1 0 16,0 0-16,0 0 15,21 21-15,-21 0 0,0-21 0,-1 22 16,1-1-16,0 0 0,21 0 16,-21 0-16,0 0 0,21 1 0,-21-1 15,21 0-15,0 0 0,-22 0 0,22 0 16,0 1-16,0-1 15,0 0-15,0 0 0,0 0 16,22 0 0,-1-21-16,0 0 0,0 0 15,0 0-15,0 0 0,1 0 0,-1 0 16,0 0-16,21 0 0,-21 0 16,1-21-16,-1 21 0,21-21 0,-21 0 15,0 21-15,1-21 0,-1 0 16,0-1-16,-21 1 0,0 0 0,0-21 15,0 21-15,0-1 0,0 1 16,0-21-16,0 21 0,-21 0 0,0-1 16,-1 1-16,1 0 0,-21 21 15,21 0-15,0-21 0,-1 21 16,1 0-16,-21 21 0,21-21 16,-22 21-16,22 0 0,-21 1 15,21-1-15,0 0 0,-1 0 0,-20-21 16,42 42-16,0 1 0,0-22 15,0 0-15,0 0 16,21-21-16,0 0 16,1 0-16,20 0 0,-21 0 15</inkml:trace>
  <inkml:trace contextRef="#ctx0" brushRef="#br0" timeOffset="1579.85">13568 1122 0,'0'-42'31,"0"63"-15,0 0-1,-21-21-15,21 21 0,0 0 16,-22 0-16,22 1 0,0 20 0,0-21 15,0 21-15,-21-20 0,21 20 16,-21-21-16,21 21 0,-21 1 16,21 20-16,0-20 0,0 20 0,-21 1 15,21-1-15,-21 1 0,21-1 16,-22 1-16,22-1 0,0 1 0,-21-1 16,0 1-16,0-1 0,21 1 0,-21-1 15,0 1-15,21-22 0,-22 21 16,22-20-16,-21-1 0,21 0 0,-21 1 15,21-1-15,0-21 0,0 0 16,-21 1-16,21-1 0,0-42 31,0-1-15,21-20-16,-21 21 0,0-21 16,21-1-16,-21 1 0,21 0 0,-21-22 15</inkml:trace>
  <inkml:trace contextRef="#ctx0" brushRef="#br0" timeOffset="1967.46">13398 1228 0,'0'-21'15,"0"-1"1,0 1-16,0 0 15,22 21-15,-22-21 0,21 0 0,0 21 16,0-21-16,21-1 0,-20 22 16,20-21-16,-21 21 0,21 0 0,-20 0 15,20 0-15,-21 21 0,0-21 16,22 22-16,-22-1 0,0-21 0,0 21 16,0 21-16,-21-21 0,0 1 0,0-1 15,0 21-15,-21-21 0,0 0 16,0 1-16,0 20 0,-22-21 0,22-21 15,-21 21-15,21 0 16,-22-21-16,22 22 0,0-22 0,0 0 16,0 0-16,-1 0 15,1 0-15,42-22 47,1 22-47,-22-21 0,21 21 0</inkml:trace>
  <inkml:trace contextRef="#ctx0" brushRef="#br0" timeOffset="3292.32">14541 847 0,'0'0'0,"-21"-21"0,21-1 0,-21 1 16,0 21-16,63-21 0,-63 0 31,0 21-31,0 0 16,21 21-16,-64 21 15,64-20-15,-21 20 16,21 0-16,-21 1 0,21-1 0,-21 0 15,-22 43-15,22-43 16,0 1-16,-42-22 0,41 21 0,1-21 16,0 22-16,0-22 0,21 0 0,-42-21 15,63 21-15,-21 0 0,0 0 16,0-42 0,0 0-1,0 0-15,0 0 0,0 0 16,0-1-16,0 1 0,0 0 15,0 0-15,21 0 0,0 0 16,-21-1-16,0 1 0,0 0 0,21 0 16,-21 0-1,21 21-15,1 0 0,-1 21 16,-21 0-16,21 0 0,0 0 16,0-21-16,-21 22 0,21-1 0,1 0 15,-1 0-15,-21 0 0,21 0 0,0 1 16,0-22-16,0 21 0,1 0 15,-1-21-15,0 0 0,0 0 0,0 0 16,0 0-16,1 0 0,-1 0 16,0 0-16,0 0 0,0 0 0,0-21 15,1 0-15,-1 21 0,0-22 16,0 1-16,0-21 0,0 21 16,1-22-16,-1 1 0,-21 0 0,0-1 15,0-20-15,0 21 0,0-22 16,0 22-16,0-1 0,0 1 0,-21 21 15,-1-21-15,-20 20 0,21 1 16,0 0-16,0 21 0,-22 0 0,22 0 16,-21 0-16,-1 0 0,22 0 15,-21 0-15,0 21 0,20 0 0,-20 22 16,21-22-16,0 21 0,0 1 16,21-1-16,0 0 0,0 1 0,0-1 15,0-21-15,0 21 0,21-20 16,0-1-16,0 21 0,0-21 15,0 0-15,1 1 0,-1-1 0,21-21 16,-21 21-16,0-21 0,22 0 16,-22 0-16,0 0 0,21 0 0,-20 0 15,-1 0-15,21 0 0,-21 0 16,0-21-16,22 21 0,-1-21 0,-21 21 16,22-22-16,-22 1 0,21 21 15,-21-21-15,22 0 0,-22 0 16,0 0-16,0-1 0,0 22 0,0-21 0,1 0 15,-22 0-15,0 0 16,0 0-16,0-1 0,0 1 16,0 0-16,-22 21 15,1 0 1,0 21-16,0 0 0,-21 1 0,20-1 16,1 0-16,21 0 0,-21 0 0,0 22 15,0-22-15,0 0 0,21 0 16,0 21-16,0-20 0,0-1 0,0 0 15,0 0-15,0 0 0,21 0 16,0 1-16,0-1 0,0-21 16,0 0-16,22 0 0,-22 0 0,21 0 15,1 0-15,-1 0 0,0 0 0,-21 0 16,22 0-16,-22 0 0,21-21 16,-21-1-16,1 22 0,-1-21 0,0 0 15,0 0-15,-21 0 0,0-22 16,0 22-16,0-21 0,0 21 0,0-22 15,0 22-15,-21-21 0,0 21 0,0 0 16,-1-1-16,1 1 0,0 21 16,-21 0-16,21 0 0,-22 0 0,22 0 15,-21 0-15,21 21 0,-22 1 16,22-1-16,-21 0 0,21 0 0,-1 0 16,1 22-16,21-22 15,-21 0-15,21 0 0,-21 0 0,21 0 16,0 1-16,0-1 0,0 0 15,0 0-15,0 0 0,21 0 16,0-21-16,0 0 0,1 22 0,20-22 16,-21 0-16,0 0 0,22 0 15,-22 0-15,0 0 0</inkml:trace>
  <inkml:trace contextRef="#ctx0" brushRef="#br0" timeOffset="4332.18">15769 1080 0,'0'0'0,"0"-22"16,21-83 0,-21 83-16,0 1 15,0 0-15,0 42 32,0 0-17,0 1-15,0 20 0,-21-21 0,21 0 16,-21 0-16,21 1 0,-21 20 0,21-21 15,0 21-15,0-20 0,0-1 0,-21 21 16,-1-21-16,22 0 0,0 1 16,0-1-16,22-21 0,-22 21 15,21-21-15,0 0 0,0 0 16,0 0-16,0 0 0,1 0 16,-1 0-16,-21-21 0,21 21 0,0-21 15,0 21-15,-21-22 0,21 1 16,-21 0-16,22 0 0,-1 0 0,0 0 15,-21-1-15,42-20 0,-21 21 0,-42 21 16,21-21-16,0 0 0,0-1 16,-21 22-1,0 0 1,21 22-16,0-1 0,0 0 16,-21 0-16,21 0 0,0 0 0,0 1 15,0-1-15,0 0 16,0 0-16,0 0 0,21 0 15,0 1-15,0-22 0,0 0 16,1 0-16,-22 21 0,21-21 16,0 0-16,21 0 0,-21 0 0,1 0 15,-1-21-15,-21-1 0,21 22 16,-21-21-16,21 0 0,-21 0 16,0 0-16,0-22 0,0 22 15,0 0-15,0-21 0,0 21 0,0-1 16,0 1-16,0-21 0,0 21 0,0 0 15,0-1-15,21 1 16,-21 0-16,0 0 0,21 0 16,1 21-16,20 0 0,-21 0 0,21 0 15,1 0-15,-22 0 0,21 0 16,-21 0-16,22 21 0,-43 0 0,21 0 16,21 0-16,-21 1 0,-21 20 0,22-21 15,-1 21-15,21-20 0,-42-1 0,21 0 16,-21 21-16,21 1 15,-21-22-15,0 0 0,0 0 0,0 0 16,0 0-16,0 1 0,-21-22 0,0 0 16,21 21-16,-21-21 15,0 0 1,0 0 0,21-21-16,0-1 0,0 1 15,0 0-15,0 0 0,0 0 16,0-22-16,0 22 0,63-21 15,-42-22-15,0 43 0,1 21 16,-1-42-16,-21 21 0,21-22 0,0 22 0,21-21 16,-20 21-16,-1 0 0,21-1 15,-21 22-15,22 0 0,-22 0 0,21 0 16,-21 0-16,0 0 16,1 22-16,20-1 0,-42 0 0,0 21 15,0 1-15,21-1 0,21-21 0,-42 0 16,-21 0-16,21 1 0,0 20 0,0 0 15,0-21-15,0 1 0,0 20 16,0-21-16,0 0 0,0 0 0,-21-21 16,0 0-16,21 22 0,0-1 0,-42 0 15,20-21-15,22 21 16,-21-21 0,0 0-16,0 0 0,0 0 15</inkml:trace>
  <inkml:trace contextRef="#ctx0" brushRef="#br0" timeOffset="5191.17">11493 1905 0,'0'0'0,"-21"0"0,0-21 0,-21 21 16,21 0-16,-1 0 0,1 0 0,-21-21 16,21 21-16,0 0 0,-22 0 15,22 0-15,-21-21 0,21 21 0,-1 0 16,1 0-16,0 0 0,0 0 16,0 0-16,0 0 15,-1 0-15,44 0 63,-1 0-63,0 0 15,0 0-15,21 0 0,-20 0 16,-1 0-16,21 0 0,0 0 0,1 0 16,-1 0-16,0 0 0,1 0 15,-1 0-15,0 0 0,22 0 0,-1 0 16,22 0-16,0 0 0,-1 0 0,22 0 15,-21 0-15,21 0 0,0 0 16,-1 0-16,22 0 0,-21 0 0,21 0 16,0 0-16,0 0 0,0 0 15,0 0-15,21 0 0,-21 0 16,22 0-16,20 0 0,0 0 16,1 0-16,-22 0 0,42 0 0,-20 0 15,20 0-15,1 0 0,-1 0 0,-21 0 16,1 0-16,20 0 0,-20 0 15,-1-22-15,0 22 0,1 0 0,-22-21 16,-21 21-16,21 0 0,-21-21 16,0 0-16,0 21 0,-42 0 0,-1-21 15,1 21-15,-22 0 0,-20-21 16,-1 21-16,0 0 0,-20-43 0</inkml:trace>
  <inkml:trace contextRef="#ctx0" brushRef="#br0" timeOffset="5453.01">17399 1461 0,'0'-22'0</inkml:trace>
  <inkml:trace contextRef="#ctx0" brushRef="#br0" timeOffset="6576.01">11536 2117 0,'0'0'0,"21"0"0,0-21 15,-21-1-15,21 22 0,-21-21 16,21 21-16,-21-21 0,0 0 16,22 21-16,-22-21 0,21 21 15,-21-21-15,21 21 16,-42 0-1,21 21 1,-21 0-16,-1 0 0,1 0 16,0 0-16,0 22 0,0-22 15,0 21-15,-22 1 0,1-1 0,0 21 16,-1-20-16,1 20 0,-22-20 16,22 20-16,0 1 0,-22-22 0,22 0 15,-22 22-15,22-22 0,0 0 0,-1-20 16,1-1-16,0 0 0,-1 0 0,22 0 15,0-21-15,0 21 0,0-21 16,21-21 15,0 0-15,0 0-16,0 0 0,21 0 16,0-1-16</inkml:trace>
  <inkml:trace contextRef="#ctx0" brushRef="#br0" timeOffset="6987.87">10880 2561 0,'0'0'0,"0"-21"16,0 0-16,-22 21 47,1 21-47,21 0 0,-21 0 15,21 1-15,-21-1 0,0 0 0,21 21 16,-21-21-16,-1 1 0,22 20 16,0-21-16,-21 0 0,0 0 0,0 1 15,21-1-15,0 0 0,-21 0 16,21 0-16,21-21 47,0 0-47,0 0 15,0 0-15,1 0 0,-1 0 0,21 0 16,-21 0-16,22 0 0,-1 0 16,-21 0-16,21 0 0,1 0 15,-22 0-15,21 0 0,-21 0 0,1 0 16,-1 0-16,0 0 0,0 0 16,0 0-16,-42 0 31,0 0-31</inkml:trace>
  <inkml:trace contextRef="#ctx0" brushRef="#br0" timeOffset="8251.64">1841 2921 0,'0'21'0,"22"-21"31,-1 0-16,0-21-15,0 0 16,0 21-16,-21-21 0,21 0 16,1-1-16,-22 1 0,0 0 0,21 0 15,0 0-15,-21 0 0,0-1 16,0 1-16,0 0 0,0 0 0,0 0 16,-21 21-1,0 0-15,-1 21 16,-20 0-16,21 0 0,-21-21 0,20 21 15,-20 1-15,21-1 16,-21 0-16,20 0 0,1 0 0,0 0 16,0 1-16,0-1 0,0-21 15,21 21-15,0 0 16,0 0-16,21 0 16,0-21-1,0 0-15,0 0 0,0 22 0,22-22 16,-22 0-16,0 0 0,21 21 15,-20-21-15,-1 0 0,21 21 0,-21-21 16,0 21-16,22 0 0,-43 0 16,21 1-16,-21-1 0,0 0 15,0 21-15,0 1 0,0-22 16,-21 21-16,21 0 0,-43-20 0,22 20 16,0-21-16,-21 21 0,-1-20 15,22-22-15,-21 21 0,0 0 16,-1-21-16,1 0 0,0 0 0,-1 0 15,22 0-15,-21 0 0,21-21 16,-22 0-16,22 21 0,0-22 0,0 1 16,0-21-16,-1 21 0,1 0 15,21-1-15,0-20 0,0 21 16,0 0-16,0 63 0,21-63 16,1-21-16,-1 20 15,21 1-15,0 0 0,1 21 16,-1-21-16,0 21 0,1 0 0,-1-21 15,-21 21-15,22-21 0,-1 21 16</inkml:trace>
  <inkml:trace contextRef="#ctx0" brushRef="#br0" timeOffset="8503.76">2286 3027 0,'0'21'31,"0"0"-15,0 0-16,0 1 0,0-1 16,0 0-16,0 0 0,0 0 15,0 0-15,0 1 0,0-1 0,-21 0 16,21 0-16,0 0 16,0 0-16,0-42 46,0 0-46,0 0 0</inkml:trace>
  <inkml:trace contextRef="#ctx0" brushRef="#br0" timeOffset="8715.82">2328 2815 0,'0'-21'0,"0"42"0,0-63 31,0 63 0,21 0-15,1 0 0,-1-21-1,0 22-15,0-1 0</inkml:trace>
  <inkml:trace contextRef="#ctx0" brushRef="#br0" timeOffset="9031.2">2688 3090 0,'0'0'0,"0"22"0,0-1 15,-21 0-15,21 0 16,0 0-16,0 0 0,-21 1 0,21-1 16,0 0-16,0 0 0,0 0 15,0 0-15,0 1 0,-21-1 16,21 0-16,-22 0 16,1-21-1,0-21 1,21 0-1,0 0-15,0-1 16,0 1-16,0 0 0,0-21 0,0 21 0,0-22 16,21-20-16</inkml:trace>
  <inkml:trace contextRef="#ctx0" brushRef="#br0" timeOffset="9575.89">3535 3027 0,'-21'-42'16,"-1"42"-16,1 0 15,0 0-15,0 0 16,0 0-16,0 0 0,-1 0 0,1 21 16,0 0-16,-21-21 0,21 21 15,-1 0-15,-20 0 0,21 1 0,0-1 16,0 0-16,21 21 0,0-21 16,-22 1-16,22-1 0,0 0 0,0 0 15,0 0-15,22-21 31,-1 0-15,0 0-16,0 0 16,0 0-1,-21-21-15,21 0 0,1 21 0,-1-21 16,0 0-16,0-1 0,0 1 16,0 21-16,1-42 0</inkml:trace>
  <inkml:trace contextRef="#ctx0" brushRef="#br0" timeOffset="10263.87">2879 3027 0,'21'0'31,"0"0"-31,-21 21 0,21-21 15,-21 21-15,0 0 0,21 1 16,-21-1-16,0 0 16,21 0-16,-21 0 0,0 0 15,0 1-15,0-1 0,0 0 16,0 0-16,0 0 16,0 0-1,-21-21 16,0 0-15</inkml:trace>
  <inkml:trace contextRef="#ctx0" brushRef="#br0" timeOffset="10888.02">2603 3090 0,'0'-21'16,"22"21"-1,-1 0-15,-21-21 16,21 21-16,0 0 0,0-21 16,0 21-16,1 0 15,-1 0-15,0 0 0,0 0 16,0 0-16,0 0 0,1 0 15,-1 0-15,0 0 0,0 0 16,-21 21-16,21-21 0,-21 21 16,0 0-16,0 1 0,0-1 0,0 0 15,0 0-15,0 0 0,0 0 16,0 1-16,0 20 0,-21-21 0,0 0 16,21 0-16,-21 1 0,21-1 15,0 0-15,-21-21 0,-1 0 31</inkml:trace>
  <inkml:trace contextRef="#ctx0" brushRef="#br0" timeOffset="11924.06">3535 3006 0,'0'-21'32,"-21"21"-17,-1 0-15,1 0 16,0 0-16,0 0 0,0 0 16,0 0-16,-1 0 15,1 0-15,0 21 0,0 0 16,0-21-16,0 21 0,-1 0 15,1 0-15,0-21 0,21 22 0,0-1 16,0 0-16,0 0 0,-21-21 16,21 21-16,0 0 0,0 1 15,0-1 1,21-21-16,0 0 16,0 0-16,1 0 0,-1 0 15,0 0-15,0 0 16,0 0-16,0-21 0,1-1 15,-1 1-15,21 21 0,-21-21 16,-21 0-16,21 0 0,1 21 0,-22-21 16,21-1-16,-21 1 15,0 0-15,0 0 16,0 42 46,0 0-46,0 0-16,0 1 16,0-1-16,0 21 0,0-21 0,0 0 15,0 22-15,0-1 0,0 0 16,0 1-16,21-1 0,-21 0 0,0 1 16,0-1-16,21 0 0,-21 1 15,21 20-15,-21-20 0,0-1 0,0 21 16,21-20-16,-21 20 0,0 1 15,22-22-15,-22 22 0,0-1 0,0-21 16,0 1-16,0-1 0,0 0 16,0 1-16,0-1 0,0 0 0,0 1 15,0-22-15,-22 21 0,1-21 16,0 1-16,21 20 0,-21-21 0,0 0 16,0-21-16,21 21 0,-22 1 15,1-22-15,-21 0 0,21 0 16,-22 0-16,1 0 0,0 0 0,-1-22 15,1 22-15,21-21 0,-21 0 16,-22-21-16,43-1 0,-21 1 16,20-21-16,1 20 0,0-20 0,-21-22 15,42 22-15,-21-1 0,21 1 0,0-1 16,0 1-16,0 20 0,0-20 16,0 20-16,21 1 0,0 0 0,0-1 15,0-20-15,0 21 0,-21-1 16,64 22-16,-43-21 0,21-1 0,1 1 15,-22 0-15,21 21 0,1-22 16,-22 22-16,21 0 0,-21 0 16,0 0-16,1-1 0,-1 1 0,0 0 15,0 0 1</inkml:trace>
  <inkml:trace contextRef="#ctx0" brushRef="#br0" timeOffset="12227.78">3895 2625 0,'0'-21'15,"0"42"-15,0-21 32,0 21-17,-22 0-15,22 0 0,0 22 0,-21-22 16,21 21-16,0-21 0,0 22 15,0-1-15,0 0 0,0-21 0,-21 22 16,21-22-16,0 21 0,0-21 16,0 22-16,0-22 0,0 21 15,0-21-15,0 1 0,0-1 16,0 0-16,21-42 31,-21 0-31,0-1 16,21 1-16</inkml:trace>
  <inkml:trace contextRef="#ctx0" brushRef="#br0" timeOffset="12607.83">4000 3069 0,'22'0'47,"-1"0"-32,0 0-15,0-21 0,0 21 16,-21-21-16,21 21 0,-21-21 16,22 0-1,-22-1-15,0 1 16,-22 21 0,1 0-1,0 0-15,0 0 0,0 21 16,21 1-16,-21-22 0,-1 21 15,1 0-15,21 0 0,0 21 0,-21-20 16,21-1-16,0 21 0,-21-21 16,21 0-16,0 1 0,0-1 0,0 0 15,0 0-15,21-21 16,0 21-16,0-21 0,1 0 16,-1 0-16,0 0 0,0 0 15,0-21-15,0 21 0,1-21 0,20 0 16,-21 0-16,0-1 0,22 1 0</inkml:trace>
  <inkml:trace contextRef="#ctx0" brushRef="#br0" timeOffset="13324">5757 2815 0,'0'0'0,"21"0"16,1-21-16,-22 0 0,21 0 15,0 0-15,-21-1 0,0 1 16,0 0-16,0 0 0,0 0 15,-21 21-15,0-21 0,-1 21 16,-20 0-16,0 0 16,21 21-16,-22-21 0,1 21 0,0 0 0,20 0 15,-20 0-15,0 1 16,21-22-16,-1 21 0,1 0 0,21 0 16,0 0-16,0 0 0,0 1 15,0-1-15,21-21 0,1 21 16,-1-21-16,0 21 0,0 0 15,0-21-15,22 21 0,-22-21 0,21 22 16,-21-22-16,22 21 0,-22 0 16,21-21-16,-21 21 0,0 0 0,1 0 15,-1 1-15,-21-1 0,0 0 0,0 0 16,0 0-16,0 22 0,-21-22 16,-22 0-16,22 0 0,0 21 0,-21-20 15,-1-1-15,1 0 16,21-21-16,-22 21 0,1 0 0,0-21 15,-22 0-15,43 0 0,-21 0 0,21 0 16,-1 0-16,-20 0 0,21-21 16,0 0-16,21 0 0,-21 0 0,21-1 15,0 1-15,-22-21 0,22 21 0,0 0 16,0-43-16,0 43 0,-21 0 16,21-22-16</inkml:trace>
  <inkml:trace contextRef="#ctx0" brushRef="#br0" timeOffset="13392.32">5376 2963 0,'85'0'16,"-43"0"0</inkml:trace>
  <inkml:trace contextRef="#ctx0" brushRef="#br0" timeOffset="13514.95">5905 3196 0,'43'0'15,"-1"0"-15,-21 0 0,0 0 16,1 0-16,-22-21 0</inkml:trace>
  <inkml:trace contextRef="#ctx0" brushRef="#br0" timeOffset="13589.86">6202 2942 0,'-21'-21'15</inkml:trace>
  <inkml:trace contextRef="#ctx0" brushRef="#br0" timeOffset="13617.47">5990 3006 0,'-21'0'15</inkml:trace>
  <inkml:trace contextRef="#ctx0" brushRef="#br0" timeOffset="13773.88">5863 3366 0,'42'21'32,"-20"0"-32,-1-21 0,0 0 0,0 0 0,0 0 15,0 0-15,22 0 16,-22 0-16,0 0 0,0-21 0,22 0 15,-22 21-15,0-22 0,21 1 16,-21 0-16,1 0 0,20 0 0,-21 0 16,21-22-16</inkml:trace>
  <inkml:trace contextRef="#ctx0" brushRef="#br0" timeOffset="14027.94">6689 2604 0,'0'-22'0,"0"44"0,0-65 0,-22 43 32,1 0-17,21 21 1,0 1 0,0-1-1</inkml:trace>
  <inkml:trace contextRef="#ctx0" brushRef="#br0" timeOffset="14727.99">6011 3175 0,'0'21'15,"21"-21"1,1 0 0,-1 0-1,0-21-15,0 0 0,0 0 16,0 21-16,1-21 0,-1-1 0,0 22 16,0-21-16,0 0 0,0 0 15,1 0-15,-22 0 16,0-1-16,0 1 15,0 0-15,-22 0 16,1 21-16,0 0 0,0 0 16,0 0-16,0 0 0,-1 0 15,1 21-15,0-21 0,-21 21 16,21-21-16,-1 21 0,1 1 16,0-1-16,0 0 0,0 0 0,0 0 15,-1 0-15,22 1 0,0-1 16,-21 21-16,21-21 0,0 0 0,0 1 15,0-1-15,0 0 0,0 21 0,0-21 16,0 1-16,21-1 0,1-21 16,-1 21-16,0-21 0,0 0 15,0 0-15,0 0 0,1 0 0,-1 0 16,0 0-16,0-21 0,0 21 16,0-21-16,22 21 0,-22-22 0,0 1 15,21 21-15,-20-21 0,-1 0 0,0 0 16,21-22-16,-21 22 0</inkml:trace>
  <inkml:trace contextRef="#ctx0" brushRef="#br0" timeOffset="15159.91">6667 2561 0,'0'-21'0,"0"0"32,22 21-17,-22 21-15,0 0 0,0 0 16,0 1-16,-22-1 0,22 0 15,-21 21-15,21-21 0,-21 22 0,21-1 16,0-21-16,0 22 0,-21-1 16,0 0-16,21-21 0,0 22 0,-21-1 15,21-21-15,-22 22 16,22-1-16,-21-21 0,21 21 0,0-20 16,0-1-16,0 0 0,-21 0 15,21 0-15,0 0 0,0 1 16,0-44 15,0 1-15,0 0-16,21 21 0,-21-21 15</inkml:trace>
  <inkml:trace contextRef="#ctx0" brushRef="#br0" timeOffset="15615.7">6773 3090 0,'43'0'15,"-22"0"-15,0 0 16,0 0-16,0 0 16,-21-21-16,21 21 15,1 0-15,-1-21 0,0 21 0,0 0 16,0-21-16,0 21 15,-21-21-15,0 0 0,0-1 16,0 1-16,0 0 16,-21 21-1,0 0 1,0 0-16,0 0 0,0 0 16,-1 0-16,1 21 0,0-21 15,21 21-15,-21 1 0,0-22 0,21 21 16,-21 0-16,21 0 0,0 0 0,0 0 15,-22 1-15,22-1 0,0 0 16,0 0-16,0 0 16,0 0-16,0 1 0,0-1 0,0 0 15,22-21 1,-1 21-16,0-21 0,21 0 16,-21 0-1,1 0-15,-1 0 0,0 0 0,0-21 16,0 0-16,22 0 0,-22 21 0,0 0 15</inkml:trace>
  <inkml:trace contextRef="#ctx0" brushRef="#br0" timeOffset="15715.67">7514 2963 0,'0'0'15,"0"-21"-15,0 0 0</inkml:trace>
  <inkml:trace contextRef="#ctx0" brushRef="#br0" timeOffset="15834.82">7514 2815 0,'-21'0'32,"0"21"-32,21 1 15,-21-22-15,-1 21 0,1 0 16,21 0-16,-21 0 16,21 22-16,-21-22 0,0 0 0,0-21 15</inkml:trace>
  <inkml:trace contextRef="#ctx0" brushRef="#br0" timeOffset="16336.97">7429 3323 0,'43'0'15,"-22"0"-15,0 0 16,0-21-16,22 21 0,-22-21 16,0 0-16,21 0 0,-21-1 0,22 1 15,-22 0-15,0 0 0,21 0 0,-20 0 16,-1-22-16,0 22 0,0-21 15,-21 21-15,21-22 0,0 1 0,1 0 16,-22 20-16,21-20 0,-21 0 16,21-1-16,-21 1 0,0 0 15,0 21-15,21-1 0,-21-20 0,0 21 16,0 0-16,0 0 16,0 42 15,0 0-31,0 0 0,0 21 15,-21-20-15,21 20 0,0 0 0,0-21 16,-21 22-16,21-22 0,0 21 0,0 1 16,0-22-16,0 21 15,0-21-15,0 22 0,-21-22 0,21 0 0,0 21 16,0-21-16,0 1 0,0-1 16,0 0-16,0 0 0,0 0 0,0 0 15,0 1 1,0-1-16,21-21 15,0 0-15,0 0 16,0 0 0,0 0-16,-21-21 0,22 21 0,-1-22 15,0 1-15,0 0 16,-21 0-16,0 0 0,21 21 16,-21-21-16,0-1 0,0 1 15</inkml:trace>
  <inkml:trace contextRef="#ctx0" brushRef="#br0" timeOffset="16619.83">7832 2836 0,'0'0'0,"-22"0"0,44 0 31,-1-21-15,0 21-16,21 0 0,-21 0 0,1-21 16,20 21-16,-21 0 0,21 0 15,-20 0-15,-1-21 0,21 21 16,-21 0-16,0 0 0,1 0 16,-1-21-16,0 21 0,-42 0 46</inkml:trace>
  <inkml:trace contextRef="#ctx0" brushRef="#br0" timeOffset="17189.34">7599 2921 0,'0'-21'16,"-21"21"-1,-1 0 1,1 0-1,0 0-15,0 0 16,0 0-16,0 0 16,-1 0-16,1 21 0,21 0 15,-21 0-15,0 1 16,0-1-16,21 0 16,-21 0-16,21 0 0,0 0 15,0 1-15,0-1 0,0 0 16,0 0-16,0 0 0,0 0 15,0 1-15,21-22 0,-21 21 16,21-21-16,0 0 0,0 0 0,0 0 16,1 0-16,-1 0 0,0 0 15,0 0-15,21 0 0,-20 0 0,-1-21 16,0 21-16,0-22 0,0 22 16</inkml:trace>
  <inkml:trace contextRef="#ctx0" brushRef="#br0" timeOffset="18476.08">14584 2117 0</inkml:trace>
  <inkml:trace contextRef="#ctx0" brushRef="#br0" timeOffset="18863.84">14986 2053 0,'0'0'0,"0"-21"0,-21 21 0,0-42 15</inkml:trace>
  <inkml:trace contextRef="#ctx0" brushRef="#br0" timeOffset="19763.91">14711 2096 0,'0'-22'16,"-21"22"0,21-21-16,0 0 31,21 21 16,0 0-47,0 21 15,0-21-15,0 21 0,1 1 16,-1-1-16,0-21 0,21 21 16,-21 0-16,1 0 0,20 0 0,-21 1 15,21-1-15,1 0 0,-22 0 16,21 0-16,1 0 0,-1 22 0,0-22 15,-21 21-15,22-21 0,-22 22 16,0-22-16,21 0 0,-20 21 0,-1-20 16,0-1-16,0 0 0,-21 0 15,21 0-15,0-21 0,-21 21 16,22 1-16,-1-22 16,-21 21-1,-21-21 32,-1 0-47</inkml:trace>
  <inkml:trace contextRef="#ctx0" brushRef="#br0" timeOffset="20272.07">15684 2350 0,'0'0'16,"0"-22"-1,0 44 16,0-1-31,0 0 16,0 0-16,0 0 0,0 0 16,0 1-16,0-1 0,0 0 15,22 21-15,-1-21 0,-21 1 16,21-1-16,0 0 0,0 0 0,0 0 16,1 0-16,-1 1 0,0-1 15,0-21-15,0 21 0,0-21 0,1 0 16,-1 0-16,0 21 0,0-21 15,-21 21 1,-21-21 0,0 21-16,0 1 0,-22-22 0,22 21 15,-21-21-15,-1 21 0,22 0 16,-21 0-16,0-21 0,20 21 16,-20 1-16,0-22 0,21 21 0,-1-21 15,1 0-15,0 21 0,0-21 16,0 0-16,0 0 0,42 0 47,0 0-47</inkml:trace>
  <inkml:trace contextRef="#ctx0" brushRef="#br0" timeOffset="22307.42">17018 2667 0,'0'-21'0,"0"0"15,-21 0 1,21-1-16,0 1 16,0 0-1,0 0-15,0 0 16,0 42 31,0 0-47,0 0 0,0 0 15,0 1-15,0 20 0,0 0 16,0-21-16,0 22 0,0-1 16,0 0-16,0-20 0,0 20 0,0 0 15,0-21-15,0 22 0,0-22 0,0 21 16,0-21-16,0 1 15,0 20-15,0-21 0,0 0 0,0 0 16,0 1-16,0-1 16,0-42 15,0-1-31</inkml:trace>
  <inkml:trace contextRef="#ctx0" brushRef="#br0" timeOffset="23043.87">16764 2815 0,'0'0'16,"-21"0"-16,21-21 0,-21 21 0,21-21 15,0 0-15,0 0 16,0-1-16,0 1 16,0 0-16,21 0 15,0 0-15,-21 0 0,21-1 0,0 1 16,0 0-16,1 0 0,-1 0 16,0 0-16,0-1 0,0 22 0,22-21 15,-22 21-15,0 0 0,21 0 16,-21 0-16,22 43 0,-22-22 15,0 21-15,0-21 0,0 22 16,1-1-16,-22 0 0,0 1 0,21-1 16,-21 0-16,0-21 0,0 22 15,0-1-15,0-21 0,0 0 0,0 22 16,0-22-16,0 0 0,0 0 16,0 0-1,0-42 16,0 0-15,0 0-16,0 0 16,21 0-16,0-1 0,-21 1 0,21-21 15,0 21-15,-21-22 0,22 1 0,-1 21 16,0-21-16,0-1 0,0 1 16,0 21-16,1-22 0,-1 22 0,0 0 15,21 0-15,-21 0 0,1 0 16,-1-1-16,0 22 0,0 0 0,0 0 15,0 0-15,1 22 16,-1-1-16,0 21 0,0-21 0,-21 22 16,0-1-16,0 0 0,0 1 15,0-1-15,0 0 0,0 1 0,0-1 16,0-21-16,0 21 0,0-20 16,-21 20-16,0-21 0,21 0 0,-21 0 15,21 1-15,0-1 0,0 0 0,-22 0 16,22 0-16,0 0 15,0-42 17,0 0-17,0 0-15</inkml:trace>
  <inkml:trace contextRef="#ctx0" brushRef="#br0" timeOffset="24407.89">18013 2794 0,'0'0'0,"0"21"47,0 0-47,-21 1 0,21-1 15,0 0-15,0 0 0,0 0 16,0 0-16,0 1 0,21 41 15,-21-21-15,0-20 0,0-1 0,0 0 16,0 0-16,0 0 16,0 0-16,21-21 0,-21 22 0,21-1 15,0-21-15,0 0 0,1 0 16,-1 0-16,0 0 0,0 0 0,0 0 16,0 0-16,1 0 0,20-21 15,-21-1-15,0 1 0,0 0 0,1 0 16,-1 0-16,0 0 0,0-22 15,0 22-15,-21 0 0,21-21 16,-21 20-16,22-20 0,-22 21 16,21-21-16,-21 20 0,0 1 0,0 0 15,0 0-15,0 0 16,-21 21 0,21 21-16,-22-21 15,22 21-15,-21 0 0,21 0 0,0 22 16,0-22-16,-21 0 0,21 0 15,0 22-15,0-22 0,0 0 0,0 21 16,0-21-16,0 1 0,0-1 16,0 0-16,0 0 0,0 0 0,21-21 15,-21 21-15,21-21 0,1 0 16,-1 0-16,0 0 16,0 0-16,0 0 0,0 0 0,22 0 15,-22-21-15,0 21 0,0-21 16,0 0-16,1 0 0,-1 0 0,21-1 15,-21-20-15,0 21 0,-21-21 16,22 20-16,-1-20 0,0 0 0,-21-1 16,0 1-16,0 0 0,21-1 15,-21 1-15,0 0 0,0-1 16,0 22-16,0 0 0,0 0 16,0 0-16,0 0 0,-21 42 15,21 0 1,0 0-16,-21 0 0,0 22 0,21-1 15,-22 0-15,22-21 0,-21 22 16,21-1-16,0 0 0,0 1 0,0-1 16,0 0-16,0 1 0,0-22 15,0 21-15,0-21 0,0 1 0,0 20 16,0-21-16,0 0 0,21 0 16,-21 1-16,22-22 0,-1 0 15,0 0-15,0 0 16,0 0-16,0 0 0,1-22 15,-1 22-15,0-21 0,0 0 16,0 0-16,0 0 0,1 0 0,20-1 16,-21 1-16,0-21 0,0 21 15,1-22-15,-1 1 0,0 0 0,0-1 16,0 1-16,-21 0 0,0-22 16,0 22-16,0 0 0,0-1 0,0 22 15,0-21-15,0 21 0,0-1 16,0 1-16,0 42 15,-21-21 1,21 43-16,-21-22 0,21 21 0,-21 1 16,21-1-16,0 0 0,-21 1 15,21-1-15,0 0 0,0 1 16,0-1-16,0 0 0,0 1 16,0-22-16,0 21 0,0-21 0,0 22 15,0-22-15,0 0 0,0 0 16,21 0-16,0-21 0,-21 21 0,21-21 15,0 22-15,0-22 0,1 0 16,-1 0-16,0 0 0,0 0 0,0 0 16,0-22-16,22 1 0,-22 0 15,0 0-15,0 21 0,0-21 0,1 0 16,-22-22-16,21 22 0,0 0 16,-21 0-16,0 0 0,21-22 15,-21 22-15,21 0 0,-21 0 16,0 0-16,0 42 31,0 0-31,0 0 16,0 0-16,0 0 0,0 1 0,0-1 15,0 0-15,0 0 0,0 21 16,0-20-16,0-1 0,21-21 0,-21 21 16,22 0-16,-22 0 0,21-21 15,-21 21-15,21-21 0,0 0 0,0 0 16,0 0-16,1 0 15,-1 0-15,0 0 16,-21-21-16,21 0 16,-21 0-16,0 0 0,21 0 0,-21-1 15</inkml:trace>
  <inkml:trace contextRef="#ctx0" brushRef="#br0" timeOffset="24769.21">20087 2328 0,'-42'22'31,"21"-22"-31,-1 21 0,22 0 16,0 0-16,-21 0 0,21 0 16,0 1-16,0-1 15,0 0-15,21-21 16,1 0-1,-1 0-15,-21-21 16,0 0-16,21-1 16,-21 1-16,0 0 15,0 0-15,0 0 16,-21 21-16,0 0 0,-1 0 16,1 0-1,0 0 1,21 21-16,-21-21 15,21 21-15,0 0 16,0 0 0</inkml:trace>
  <inkml:trace contextRef="#ctx0" brushRef="#br0" timeOffset="25035.89">19283 2794 0,'0'0'0,"0"21"0,-21 0 31,42-21-31,0 0 16,0 0-16,0 0 0,0 0 15,1-21-15,-1 21 0,0 0 0,0 0 16,-21-21-16,21 21 0,22-21 15,-22 21-15,0 0 0,0 0 0,0 0 16,0-21-16,1 21 0,-1 0 16,0 0-16,0-21 0,0 21 0</inkml:trace>
  <inkml:trace contextRef="#ctx0" brushRef="#br0" timeOffset="25888.17">20807 2667 0,'0'-21'47,"21"0"-31,0 21-16,0-21 0,0-1 15,1 1-15,-1 0 0,-21 0 16,0 0-16,0 0 0,0-1 15,0 1-15,0 0 16,-21 0-16,-1 21 0,1 0 16,0 0-16,-21 0 0,21 0 15,-22 0-15,22 0 0,-21 0 16,21 21-16,-1-21 0,-20 21 16,21 0-16,0 1 0,21-1 0,0 0 15,0 0-15,0 0 0,0 0 16,0 1-16,0-1 0,0 0 0,21 21 15,0-21-15,0 1 0,0-1 16,22 0-16,-22 21 0,0-21 0,0 1 16,0-1-16,1 0 0,-1 0 0,0 0 15,-21 0-15,21 1 16,-21-1-16,0 0 0,0 0 16,0 0-16,-21 0 15,-21 1-15,20-22 0,1 21 16,-21-21-16,0 0 0,20 0 15,-20 0-15,0 0 0,21 0 0,-22 0 16,1 0-16,21 0 0,-22 0 0,22-21 16,0-1-16,0 22 0,0-21 15,0 0-15,21 0 0,-22 0 16,22 0-16,0-1 16,0 1-16,0 0 0,22 0 15,-1 21 1,0 0-16,0 0 0,0 0 0,0 0 15,1-21-15,20 21 16,-21 0-16,0 0 0,22 0 0</inkml:trace>
  <inkml:trace contextRef="#ctx0" brushRef="#br0" timeOffset="26324.17">21040 2921 0,'0'0'0,"21"0"15,0 0-15,0 0 16,0 0-16,0 0 0,1 0 16,-1 0-16,0-21 15,0 0-15,0 0 16,0 21-16,1-22 0,-22 1 16,0 0-16,0 0 15,0 0-15,0 0 0,0-1 16,0 1-16,-22 21 15,1-21-15,0 21 0,0 0 0,0 0 16,0 0-16,-1 21 0,1-21 16,0 21-16,0 1 0,0-1 0,21 0 15,0 21-15,-21-21 0,21 1 16,-22 20-16,22-21 0,0 0 0,0 0 16,0 1-16,0-1 15,0 0-15,0 0 0,22 0 0,-1-21 16,-21 21-16,21-21 0,0 0 0,0 0 15,0 0-15,1 0 0,-1 0 16,0 0-16,0 0 0,0 0 0,22 0 16,-22 0-16,21-21 0,-21 21 15,22-21-15,-22 0 0,21 21 0,-21-21 16,22 0-16,-22-1 0,21 1 16,-21-21-16,0 21 0</inkml:trace>
  <inkml:trace contextRef="#ctx0" brushRef="#br0" timeOffset="26591.9">21823 2350 0,'0'0'0,"0"-22"0,0 1 16,-21 21-1,-1 0-15,1 21 16,21 1-16,-21-1 0,0 21 0,21 0 16,-21 1-16,21-1 0,-21 0 15,21 1-15,-22 20 0,22-20 0,0-1 16,0 0-16,0-21 0,0 22 15,0-22-15,0 21 0,0-21 0,0 1 16,0-1-16,0 0 0,0 0 16,22-21-1,-22 21-15,21-21 0,0 0 16,0 0 0,-21-21-16,21 21 0,0-21 15,-21 0-15,22 21 0</inkml:trace>
  <inkml:trace contextRef="#ctx0" brushRef="#br0" timeOffset="27004.99">21971 2815 0,'0'21'16,"21"-21"-1,0 0 1,0 0-16,1 0 15,-1 0-15,0 0 16,0 0-16,-21-21 0,21 0 16,0 21-16,-21-21 0,22 21 15,-22-21-15,0 0 0,0-1 16,0 1-16,0 0 16,0 0-16,-22 21 15,1 0-15,0 0 16,0 0-16,0 21 0,0 0 15,-1 0-15,1 1 0,0-1 16,21 0-16,0 21 0,-21-21 16,21 1-16,0-1 0,0 0 0,0 0 15,0 0-15,0 0 0,0 1 16,0-1-16,21 0 16,0-21-1,0 0-15,1 0 0,-1 0 16,0 0-16,21 0 0,-21 0 0,1-21 15,-1 0-15,21 21 0,-21-22 16</inkml:trace>
  <inkml:trace contextRef="#ctx0" brushRef="#br0" timeOffset="27239.97">22712 2540 0,'0'0'0,"-21"0"15,-1 0-15,1 0 16,0 0-16,0 0 0,21 21 0,-21 0 16,0 1-16,-1-1 0,1 0 15,21 0-15,-21 21 0,0-20 0,0 20 16,21-21-16,0 0 16,-21 22-16,21-22 0,0 0 0,-22 0 15,22 0-15,0 0 0,0 1 16,0-1-16,22 0 0</inkml:trace>
  <inkml:trace contextRef="#ctx0" brushRef="#br0" timeOffset="27623.82">22923 2921 0,'85'-106'31,"-85"85"-31,21-21 0,-21-1 0,21 1 16,-21 0-16,0-22 0,0 22 0,0 0 15,0-1-15,0 1 0,0 0 16,0 20-16,0 1 0,0 0 16,0 0-16,0 0 0,0 42 31,0 0-31,0 0 16,-21 0-16,21 22 0,-21-1 0,0 0 15,21 1-15,-21-1 0,21 0 16,0 1-16,0-1 0,0 0 0,-21 1 15,21-1-15,0 0 0,0-20 16,0-1-16,0 0 0,0 0 0,0 0 16,0 0-16,0 1 0,21-22 0,0 21 15,0-21-15,0 0 16,0 0-16,1 0 16,-1 0-16,0 0 0,0 0 15,0 0-15,-21-21 0,0-1 16,43 1-16,-22 21 0,-21-21 0,21 0 15,0 0-15,-21 0 0</inkml:trace>
  <inkml:trace contextRef="#ctx0" brushRef="#br0" timeOffset="27907.62">23008 2561 0,'42'0'31,"-20"0"-31,-1 0 0,0 0 16,0 0-16,0-21 0,0 21 15,1 0-15,-1 0 0,0-21 0,0 21 16,0 0-16,0 0 15,1 0-15,-1 0 16</inkml:trace>
  <inkml:trace contextRef="#ctx0" brushRef="#br0" timeOffset="28508">22669 2667 0,'-21'0'31,"0"0"-31,0 0 0,0 0 16,0 0-16,-1 0 0,1 21 15,0 0-15,0-21 16,0 22-16,0-1 0,21 0 0,-22 0 15,22 0-15,-21 0 0,21 1 16,0-1-16,0 0 16,0 0-16,0 0 0,0 0 15,21 1 1,1-22-16,-1 21 0,0-21 16,0 0-16,0 0 0,0 0 15,22 0-15,-22 0 0,0 0 0,0 0 16,0 0-16,1 0 0,-1 0 15,0 0-15,0 0 0,0-21 0,0 21 16,-21-22-16</inkml:trace>
  <inkml:trace contextRef="#ctx0" brushRef="#br0" timeOffset="30583.82">1143 3958 0,'0'0'0,"-21"0"15,-64 0 1,64-21-16,0 21 16,0 0-16,21-21 0,-43 21 15,86 0-15,-65 0 16,44 0 46,-1 0-62,0 0 0,0 0 16,0 0-16,0 0 0,1 0 16,20 21-16,0-21 0,1 0 0,-1 0 15,0 0-15,22 0 0,-1 0 16,1 0-16,-1 0 0,1 0 0,-1 0 15,1 0-15,-1 0 0,-20 21 16,41-21-16,-20 0 0,-1 0 0,22 0 16,0 0-16,-1 0 0,1 21 15,21-21-15,-22 0 0,1 0 0,0 0 16,-1 0-16,1 22 16,0-22-16,-1 0 0,1 0 0,21 0 15,-21 0-15,20 0 0,-20 21 16,0-21-16,-1 0 0,1 0 0,0 0 15,-1 0-15,-20 0 0,21 21 16,20-21-16,-20 21 0,0-21 0,21 0 16,-1 0-16,-20 0 0,0 0 0,21 21 15,-22-21-15,1 0 0,0 0 16,20 0-16,-20 0 0,21 0 0,-21 0 16,20 0-16,-20 0 0,21 0 15,-21 0-15,-1 0 0,1 0 0,0 0 16,-1 0-16,22 21 0,-21-21 15,21 0-15,-22 0 0,1 0 0,21 0 16,-22 0-16,1 0 0,-21 0 16,20 0-16,1 0 0,-22 0 15,22 0-15,0 0 0,-22 0 0,22 0 16,-22 0-16,1 0 0,-1 0 16,-20 0-16,20 0 0,-20 0 0,-22 0 15,0 0-15,21 0 0,-21 0 16,1 0-1,-44 0 48,1 0-63,21 22 16</inkml:trace>
  <inkml:trace contextRef="#ctx0" brushRef="#br0" timeOffset="31904.09">17060 3683 0,'0'0'0,"-21"0"0,0 0 16,-64 0 15,64 0-31,21 21 47,0 0 0,21-21-47,0 0 0,1 0 0,-1 0 16,0 0-16,0 0 0,0 0 15,0 0-15,1 0 0,20 0 0,0 0 16,1 0-16,-1 0 0,0 0 16,1 0-16,20 0 0,-21 0 0,22 0 15,-1 0-15,-20 0 0,20 0 0,1 0 16,-1 0-16,1 0 0,-1 0 15,22 0-15,-22 0 0,22 0 0,21 0 16,-21 0-16,-1 0 0,1 0 16,0 0-16,-1-21 0,1 21 0,21 0 15,-22 0-15,22 0 16,0-21-16,0 21 0,0 0 0,0 0 16,-1 0-16,1 0 0,0 0 15,0-21-15,0 21 0,0 0 0,21 0 16,-22-21-16,22 21 0,-21 0 0,21 0 15,-21-21-15,0 21 0,21 0 16,-21 0-16,21-22 0,0 22 0,-21 0 16,21-21-16,-22 21 0,1-21 15,-21 21-15,21-21 0,0 21 0,-1 0 16,1-21-16,0 21 0,-21 0 16,21-21-16,-22 21 0,1 0 15,-22 0-15,22-22 0,-43 22 16,22 0-16,-22 0 0,1 0 0,-1 0 15,-21 0-15,0 0 0,0-21 16,1 21-16,-1 0 0,-42 0 141,-1 0-141,1 0 0</inkml:trace>
  <inkml:trace contextRef="#ctx0" brushRef="#br0" timeOffset="45147.2">423 6117 0,'0'0'0,"-21"0"31,0 0-31,0 0 0,0 0 16,-1 0-16,1 0 15,0 0-15,0 0 0,0 0 16,0 21-16,-1-21 0,-20 0 0,21 0 15,0 0-15,0 0 0,-1 0 0,22 22 16,-21-22-16,0 0 0,0 0 0,42 0 63,21 0-63,-20 0 15,20 0-15,0 0 0,1 0 16,-1 0-16,21 0 0,-20 0 0,-1 0 15,0-22-15,1 22 0,-1 0 0,0 0 16,1-21-16,-1 21 0,0 0 0,1-21 16</inkml:trace>
  <inkml:trace contextRef="#ctx0" brushRef="#br0" timeOffset="45250.97">995 6054 0,'0'0'16,"21"0"-16,21 0 16,-21 0-16,1 0 0,-44 0 46,1 0-30</inkml:trace>
  <inkml:trace contextRef="#ctx0" brushRef="#br0" timeOffset="45435.93">804 5757 0,'0'0'0,"-21"0"0,0 0 0,0 0 16,21-21-16,-21 21 15,-1 0 1</inkml:trace>
  <inkml:trace contextRef="#ctx0" brushRef="#br0" timeOffset="45791.9">1228 5969 0,'21'0'15,"42"0"1,-42 0-16,-21 21 0,22-21 16,-552 381 93,530-360-93,-21 1-1,21-1-15,-21-21 0,21 21 16,-21-21-1,0 0 1,21-21 15,0 0-31</inkml:trace>
  <inkml:trace contextRef="#ctx0" brushRef="#br0" timeOffset="46612.19">783 5736 0,'-21'-21'0,"0"21"31,21 21 1,21-21-17,0 0-15,-21 21 0,21 1 16,0-22-16,1 21 15,-1-21-15,0 21 0,0-21 0,0 21 16,0-21-16,1 0 0,-1 21 16,21-21-16,-21 0 0,22 21 15,-22-21-15,0 22 0,21-22 0,-21 0 16,1 0-16,-1 0 0,0 0 16,0 0-16,0 0 0,0 0 15,1 0-15,-1 0 16,-21 21 31,-21-21-47,-1 21 0,1 0 15,0-21-15,0 21 16,0-21-16,0 21 0,-1 1 16,1-1-16,0 0 0,0 0 0,0 0 15,-22 0-15,22 1 0,0-1 16,0 0-16,0 0 0,0 0 15,-22 0-15,22 22 0,0-22 0,0 0 16,0 0-16,21 0 0,-22 1 16,1-1-16,0 0 0,21 0 15,-21-21-15,21 21 0,-21-21 32,21-21-1,0 0-16</inkml:trace>
  <inkml:trace contextRef="#ctx0" brushRef="#br0" timeOffset="47055.96">529 6096 0,'0'0'0,"21"0"47,0 0-47,1 0 16,20 0-16,-21 0 0,0 0 15,0 0-15,22 0 0,-1-21 16,-21 21-16,22 0 0,-22-21 16,21 21-16,-21 0 0,22-21 0,-1 21 15,-21-22-15,21 22 0,1 0 16,-22-21-16,0 21 0,0 0 0,0 0 15,1 0-15,-22-21 16,21 21 31</inkml:trace>
  <inkml:trace contextRef="#ctx0" brushRef="#br0" timeOffset="48663.48">1968 5673 0,'0'0'0,"0"-21"0,0-1 16,0 1 0,-21 21 31,21 21-32,0 1-15,0-1 0,0 21 16,0-21-16,0 22 0,0-22 15,0 21-15,0 0 0,0 1 0,0-22 16,0 21-16,0 1 0,0-22 16,0 0-16,0 21 0,0-21 15,0 1-15,0-1 0,0 0 16,0 0-16,0 0 0,0 0 16,0-42 30,0 0-30,0 0-16,0 0 0,21 0 0,-21-1 16,22 1-16,-22-21 0,21 21 15,0 0-15,0-1 0,-21 1 16,21 0-16,0 0 0,1 0 0,-1 21 16,0 0-16,0 0 15,0 0-15,-21 21 16,21 0-16,1 0 15,-22 0-15,0 22 16,21-22-16,0 0 0,-21 0 16,21 0-16,0-21 0,-21 22 0,21-1 15,1-21-15,-1 21 0,0-21 16,0 21-16,0-21 0,0 0 16,1 0-16,-1 0 0,0 0 0,0 0 15,0 0-15,-21-21 0,21 21 16,1-21-16,-1 0 0,0-1 0,-21 1 15,0 0-15,21 0 0,-21 0 16,0 0-16,0-22 0,0 22 0,0-21 16,0 21-16,0-22 0,0 22 15,-21-21-15,21-1 0,-21 22 16,0 0-16,-1 0 0,1 0 16,21 0-16,-21 21 0,0-22 15,21 44 16,0-1-31,0 0 16,21 0 0,0-21-16,-21 21 0,21-21 0,1 21 15,-1-21-15</inkml:trace>
  <inkml:trace contextRef="#ctx0" brushRef="#br0" timeOffset="49132.37">2942 5969 0,'21'0'32,"0"0"-17,1-21 1,-22 0-16,21 21 15,0-21-15,0-1 16,-21 1-16,0 0 0,21 0 16,-21 0-16,0 0 0,0-1 15,0 1-15,0 0 0,0 0 16,0 0-16,-21 21 16,0 0-16,0 0 0,0 0 15,-1 21-15,1 0 16,0 0-16,0 0 0,21 1 15,0-1-15,-21 21 0,21-21 16,-21 0-16,21 22 0,0-22 0,0 0 16,0 0-16,0 22 0,0-22 15,0 0-15,0 0 0,21-21 16,0 21-16,-21 0 0,21-21 16,0 0-16,0 0 0,1 0 15,-1 0-15,0 0 16,0 0-16,0 0 0,0 0 0,1-21 15,-1 21-15,21-21 16,-21 21-16</inkml:trace>
  <inkml:trace contextRef="#ctx0" brushRef="#br0" timeOffset="49743.4">4487 5567 0,'0'0'0,"21"-21"16,-21 0 0,0-1-1,-21 22-15,0-21 0,0 21 16,0 0-16,0 0 0,-1 0 16,1 0-16,-21 0 0,21 21 15,0 1-15,-1-1 0,1 0 0,0 0 16,-21 0-16,42 0 0,-21 22 15,-1-1-15,1-21 0,0 22 0,21-1 16,0 0-16,0 1 0,0-22 0,0 21 16,0-21-16,0 0 0,0 22 15,0-22-15,0 0 0,0 0 16,21 0-16,0-21 0,1 0 16,-1 0-16,0 0 0,21 0 15,-21 0-15,22 0 0,-1 0 16,0 0-16,1 0 0,-1 0 0,-21-21 15,22 0-15,-1 21 0</inkml:trace>
  <inkml:trace contextRef="#ctx0" brushRef="#br0" timeOffset="50771.68">5059 5609 0,'0'-21'16,"0"42"-16,0-63 0,-21 21 0,-1 21 15,1 0-15,0 0 0,0 0 16,0 0-16,-22 0 0,22 0 0,0 0 16,-21 21-16,21 0 0,-1 0 15,-20 22-15,21-22 0,0 21 0,0 0 16,-1 1-16,1-22 0,21 21 16,0 1-16,0-22 0,0 21 0,0-21 15,0 0-15,0 1 0,0-1 16,21 0-16,1 0 0,-1-21 15,0 21-15,21-21 0,-21 0 16,1 0-16,-1 0 0,0 0 0,21 0 16,-21-21-16,1 0 0,-1 0 15,0 21-15,0-21 0,0-1 16,0 1-16,1 0 0,-1 0 0,-21-21 16,0 20-16,0 1 0,21-21 15,-21 21-15,0-22 0,0 22 0,0-21 16,0 21-16,0 0 0,0-1 15,0 1-15,-21 21 16,0 21 0,21 1-1,-22-1-15,22 0 0,0 21 16,0-21-16,0 1 0,0 20 0,0-21 16,0 0-16,0 0 0,22 1 15,-1-1-15,-21 0 0,21 0 16,0 0-16,-21 0 0,21-21 15,0 22-15,1-22 0,-1 0 0,0 0 16,0 0-16,0 0 0,0 0 0,1 0 16,-1 0-16,21 0 0,-21-22 15,0 1-15,1 21 0,-1-21 0,0 0 16,0 0-16,0 0 0,0-1 16,-21-20-16,22 21 0,-22 0 0,0 0 15,0-22-15,0 22 0,0 0 16,0 0-16,0 0 0,-22-1 15,1 22 1,21 22 0,0-1-16,0 0 0,0 0 15,0 0-15,0 0 0,0 1 16,0-1-16,0 0 0,0 0 0,0 21 16,0-20-16,0-1 0,0 0 15,0 0-15,0 0 0,0 0 16,0 1-16,-21-22 47,0-22-32,21 1-15,0 0 16,0 0-16,0 0 0,0 0 16,0-22-16,0 22 0,0 0 0,0-21 15,0-1-15,21 22 0,0-21 16,0-1-16,22 22 0,-22 0 0,21 0 15,-21 0-15,22 0 0,-1 21 16,0 0-16,1 0 0,-22 0 0,21 0 16,1 0-16,-22 21 0,21 0 0,-21 0 15,0 21-15,1-20 0,-22 20 16,0-21-16,0 21 0,0-20 0,0 20 16,0-21-16,0 21 15,0-20-15,0-1 0,-22 0 0,22 0 16,0 0-16,0 0 0,0 1 0,-21-22 15,21-22 17</inkml:trace>
  <inkml:trace contextRef="#ctx0" brushRef="#br0" timeOffset="51599.95">7832 5503 0,'0'0'0,"0"-21"15,0 0 1,21 0 0,0 21-16,-21-21 15,21 21-15,-21-21 0,0-1 0,21 22 16,-21-21-16,21 0 0,-21 0 16,0 0-16,0 0 0,0-1 15,-21 22 1,0 0-16,-21 0 0,21 0 15,-1 0-15,-20 0 0,21 0 0,-21 0 16,-1 22-16,22-1 0,-21 0 16,21 0-16,-22 0 0,22 0 0,0 1 15,0-1-15,21 0 0,0 0 16,0 0-16,0 0 0,0 1 0,0-1 16,21-21-16,0 21 0,0 0 15,0 0-15,22 0 0,-22 1 0,21-22 16,-21 21-16,1 0 15,20 0-15,-21 0 0,21-21 0,-20 21 16,-1 1-16,0-1 0,-21 0 0,0 0 16,0 0-16,0 0 0,0 1 15,0-1-15,-21 0 0,0 0 16,-22 0-16,22 0 0,-21-21 16,-1 22-16,1-1 0,0-21 0,-1 0 15,1 21-15,0-21 0,-1 0 16,1 0-16,0 0 0,-1 0 0,22 0 15,0-21-15,-21 21 0,21-21 16,-1-1-16,1 1 0,21 0 0,0 0 16,-21 0-16,21 0 0,0-1 0,0 1 15,0 0-15,0 0 16,0 0-16,0 0 0,21-1 0,0 1 16,1 21-16,-1-21 0,0 0 15,0 21-15,0-21 0,0 21 0,22 0 16,-22 0-16</inkml:trace>
  <inkml:trace contextRef="#ctx0" brushRef="#br0" timeOffset="52015.96">7980 5779 0,'21'0'15,"42"21"1,-41-21-16,-1 0 15,0 0-15,0-21 0,0 21 16,0-22-16,1 22 0,-1-21 16,0 0-16,0 0 0,-21 0 15,0 0-15,0-1 0,0 1 16,0 0-16,0 0 16,-21 21-16,0 0 0,0 0 0,-1 0 15,1 0-15,-21 0 0,21 0 16,0 21-16,-22-21 0,22 21 0,-21 0 15,21 22-15,-1-22 16,1 0-16,21 21 0,0-20 0,-21 20 16,21-21-16,0 0 0,0 22 0,0-22 15,0 0-15,0 0 0,0 0 16,0 0-16,21 1 0,0-22 0,1 21 16,-1-21-16,0 0 15,21 0-15,-21 0 0,1 0 0,-1 0 16,21-21-16,-21 21 0,0-22 15,22 1-15,-22 0 0,0 0 0,0 0 16,22 0-16,-22-1 0,0 1 0</inkml:trace>
  <inkml:trace contextRef="#ctx0" brushRef="#br0" timeOffset="52308.01">8636 5186 0,'0'0'15,"0"-21"-15,-21 21 0,0 0 16,21 21 0,-22 0-16,22 0 0,-21 0 0,21 22 15,0-1-15,0-21 0,0 22 16,0-1-16,0 0 0,0 22 0,0-22 16,0 0-16,-21 1 0,21-1 15,0 0-15,0 1 0,0-22 16,0 21-16,0-21 0,0 1 0,0-1 15,0 0-15,0 0 0,21-21 32,0 0-17,1-21-15,-1 0 0,-21 0 16,21-1-16,0 22 0</inkml:trace>
  <inkml:trace contextRef="#ctx0" brushRef="#br0" timeOffset="52703.64">8805 5694 0,'0'21'0,"0"0"15,0 0 1,21-21 0,1 0-16,-1 0 0,0 0 15,0-21-15,0 0 16,0 21-16,-21-21 0,22 21 0,-1-21 15,-21 0-15,21 21 0,-21-22 0,0 1 16,0 0-16,0 0 16,0 0-16,-21 21 15,0 0 1,-1 0-16,1 0 0,0 0 16,0 21-16,0 0 0,0 0 0,21 0 15,-22 1-15,1-1 0,0 0 16,21 21-16,0-21 0,0 1 0,0-1 15,0 21-15,0-21 0,0 0 16,0 1-16,0-1 0,21 0 16,0-21-16,1 0 0,-1 0 15,0 0-15,0 0 0,0 0 16,22 0-16,-22 0 0,0 0 0,0 0 16,0-21-16,0 21 0</inkml:trace>
  <inkml:trace contextRef="#ctx0" brushRef="#br0" timeOffset="53338.92">9356 5546 0,'0'0'16,"0"-21"-16,-22 21 31,1 0-31,21 21 16,-21 0-16,0 0 0,21 0 0,0 0 15,0 1-15,-21-1 16,21 0-16,0 0 0,0 0 0,-21 0 16,21 22-16,0-22 0,0 0 15,0 0-15,0 0 0,0 1 16,21-1-16,0-21 0,-21 21 0,21-21 16,0 0-16,0 0 15,1 0-15,-1 0 0,0 0 0,0 0 16,0 0-16,0 0 0,1-21 15,-1 21-15,0-21 0,0-1 0,0 1 16,0 0-16,1 0 0,-1-21 16,0 20-16,-21-20 0,21 0 0,0 21 15,0-22-15,-21 1 0,0 0 16,0-1-16,22 22 0,-22-21 0,0-1 16,21 22-16,-21-21 0,0 21 15,0-22-15,0 22 0,0 0 0,0 0 16,0 42 15,0 0-31,-21 0 16,21 1-16,0-1 0,0 21 0,-22-21 15,22 22-15,-21-1 0,21 0 0,0 1 16,0-22-16,0 21 0,-21 0 16,21 1-16,0-1 0,0-21 15,0 22-15,0-22 0,0 21 16,0-21-16,0 0 0,0 1 0,21-1 15,-21 0-15,21-21 16,1 0-16,-1 0 0,0 0 16,0 0-16,0 0 0,0 0 0,1 0 15,-1 0-15,0-21 0,0 0 16,0 21-16,0-22 0,1 1 0,-1 0 16,-21 0-16,0 0 0,21 0 0,-21-1 15,0-20-15</inkml:trace>
  <inkml:trace contextRef="#ctx0" brushRef="#br0" timeOffset="53603.57">9694 5503 0,'85'-21'31,"-43"21"-31,-21 0 0,22-21 0,-22 21 15,0 0-15,21 0 0,-20 0 0,-1-21 16,21 21-16,-21 0 16,0 0-16,1 0 0,-1 0 0,0 0 15,-21-21-15,21 21 0,0 0 0,-42 0 63,0 0-63,0 0 0</inkml:trace>
  <inkml:trace contextRef="#ctx0" brushRef="#br0" timeOffset="54707.34">931 7218 0,'0'0'0,"0"-21"0,0 0 0,0-1 15,-21 22 1,0 0 0,0 0-16,21 22 0,-21-1 0,-1 0 15,1 21-15,0-21 0,0 22 16,0-1-16,0 0 0,-1 1 16,22 20-16,0-20 0,0 20 0,0-21 15,0 1-15,0-1 0,0 22 16,0-22-16,0-21 0,0 21 15,22 1-15,-1-22 0,0 21 16,0-21-16,0 1 0,22-1 16,-22-21-16,0 0 0,0 0 15,0 0-15,22 0 0,-22-21 16,21-1-16,0 1 0,-20 0 0,20 0 16,0-21-16,1 20 0,-1-20 15,0 21-15,-21-21 0,22-1 0,-22 1 16,0 21-16,-21-22 0,0 1 15,0 0-15,0-1 0,0-20 16,-42 21-16,21-1 0,-1 1 0,-20 21 16,0-22-16,-1 22 15,1 0-15,0 0 0,-1 0 0,1 21 16,0 0-16,-1 0 0,1 21 16,0 0-16,-1 0 0,1 0 15,0 22-15,21-1 0,-1 0 0,1 1 16,21-1-16,0 0 0,0 1 15,0-1-15,0 0 0,0-20 0,21 20 16,1-21-16,-1 21 0,0-20 16,21-1-16,-21 0 0,1 0 15,-1 0-15,21-21 0,-21 0 0,22 21 16,-22-21-16,21 0 0,0 0 16,1 0-16,-1 0 0,0-21 15</inkml:trace>
  <inkml:trace contextRef="#ctx0" brushRef="#br0" timeOffset="55211.16">1672 7641 0,'0'0'16,"0"21"0,0 1-1,0-1-15,0 0 0,-21 0 16,21 0-16,0 0 0,0 1 15,0-1-15,0 0 0,0 0 16,-21 0-16,21 0 16,0 1-16,0-1 15,0-42 32,0-1-47,0 1 16,0 0-16,0 0 0,0 0 15,0-22-15,0 22 0,0 0 16,0 0-16,21-21 0,0 20 16,0 1-16,0 0 0,1 0 0,-1 0 15,0 0-15,0 21 0,0 0 16,0 0-16,1 0 0,-1 0 16,0 0-16,0 21 0,0 0 15,-21 0-15,0 0 0,21 0 0,-21 1 16,22-1-16,-22 0 0,0 21 15,0-21-15,0 1 0,0-1 0,0 0 16,0 0-16,0 0 16,0 0-16,0-42 47,0 0-47,0 0 15</inkml:trace>
  <inkml:trace contextRef="#ctx0" brushRef="#br0" timeOffset="55615.45">2159 7789 0,'0'0'0,"21"0"0,0 22 15,0-22-15,1 0 16,-1 0-16,0-22 15,0 1-15,0 0 16,0 0-16,1 21 0,-1-21 16,-21 0-16,21-1 0,-21 1 15,0 0-15,0 0 0,0 0 16,0 0-16,-21-1 0,0 22 16,-1 0-16,1 0 15,0 0-15,0 0 0,0 22 0,0-22 16,-1 21-16,1 0 0,0 21 15,0-21-15,21 1 0,-21 20 0,21-21 16,0 0-16,0 22 0,0-22 16,0 0-16,0 0 0,0 0 15,0 0-15,21 1 0,0-1 16,0-21-16,0 21 0,1-21 0,-1 0 16,0 0-16,0 0 0,21 0 15,-20 0-15,20 0 0,-21-21 0,21 21 16,-20-21-16,20-1 0,-21 1 15,21 21-15</inkml:trace>
  <inkml:trace contextRef="#ctx0" brushRef="#br0" timeOffset="56647.78">3641 7303 0,'0'0'0,"0"-22"0,0 1 15,0 0-15,0 0 16,0 0-16,0 0 15,-22 21-15,1 0 16,0 0-16,0 0 16,-21 21-16,20 0 0,1 0 0,-21 21 15,21-20-15,0 20 0,-1 0 16,1 22-16,0-22 0,0 0 0,0 22 16,21-22-16,0 1 0,0-1 15,0 0-15,0 1 0,21-22 0,0 0 16,0 0-16,0 0 0,1 0 15,20 1-15,-21-22 0,21 0 16,1 0-16,-1 0 0,-21 0 16,22 0-16,-1 0 0,0-22 0,1 1 15,-1 0-15,0 0 0,-21 0 0,22-22 16,-1 22-16,-21-21 0,22 21 16,-22-22-16,0 1 0,0 0 0,-21 21 15,0-22-15,0 1 0,0 0 16,0-1-16,0 22 0,0-21 0,-42 21 15,21-22-15,-1 22 0,-20 0 16,0 0-16,-1 0 0,1-1 0,-21 22 16,20 0-16,1 0 0,0 22 15,-1-1-15,1 0 0,0 0 0,20 21 16,1 1-16,0-1 0,21 0 16,0 1-16,0 20 0,0-20 15,21-1-15,0-21 0,1 21 0,-1-20 16,0 20-16,21-21 0,-21 0 15,22 0-15,-1-21 0,-21 0 0,22 0 16,-1 0-16,0 0 0,-21 0 16,22 0-16</inkml:trace>
  <inkml:trace contextRef="#ctx0" brushRef="#br0" timeOffset="56976.08">4487 7366 0,'-42'64'31,"21"-43"-31,21 0 0,-21 21 16,21 1-16,0-22 0,0 21 0,-22 0 16,22 1-16,0-1 0,0 0 0,0 1 15,0-1-15,0 22 0,-21-1 16,21 1-16,0-1 0,0 1 0,0-1 15,0-21-15,21 22 16,-21-1-16,0 1 0,0-22 0,0 1 16,22-1-16,-22 21 0,0-20 0,21-22 15,-21 0-15,0 21 0,0-20 0,0-1 16,0-42 15,0-1-31,0-20 0,0 21 16,0-21-16</inkml:trace>
  <inkml:trace contextRef="#ctx0" brushRef="#br0" timeOffset="57322.95">4381 7726 0,'-21'-42'16,"42"84"-16,-63-84 0,42 20 0,0 1 0,0-21 15,0 0-15,0 20 0,0 1 16,0-21-16,21 21 0,0 0 0,-21-1 15,43 1-15,-22 21 0,0-21 16,21 0-16,-20 21 0,20 0 0,0 0 16,1 0-16,-1 0 0,0 21 0,-21 0 15,22 0-15,-22 1 0,0-1 16,0 0-16,-21 21 0,0-21 0,0 22 16,0-22-16,-21 0 0,0 21 15,0-20-15,-22-1 0,1 21 16,21-21-16,-21 0 0,-1 1 0,1-22 15,0 21-15,-1 0 0,22-21 16,-21 0-16,21 21 0,-1-21 0,1 0 16,0 0-16,21-21 15,21 0 1,0 0-16,1 21 16,-1-22-16,21 1 0</inkml:trace>
  <inkml:trace contextRef="#ctx0" brushRef="#br0" timeOffset="57443.78">5080 7070 0,'0'0'0,"0"-21"0</inkml:trace>
  <inkml:trace contextRef="#ctx0" brushRef="#br0" timeOffset="57644.65">4995 7133 0,'-21'64'16,"42"-128"-16,-42 170 0,21-64 15,0 1-15,0-1 0,0 0 0,-21 1 16,21-22-16,0 21 0,0 1 16,0-22-16,0 0 0,0 21 0,0-21 15,0 1-15,21-1 0,-21 0 16,21 0-16,0 0 0,1-21 16,-1 0-16,0 0 0,0 0 15,0 0-15,0 0 0,1 0 16,-1-21-16,0 0 0,0 0 15,0 0-15,0-1 0,1 1 0,-22 0 16,21-21-16,0 21 0,0-1 0,-21 1 16</inkml:trace>
  <inkml:trace contextRef="#ctx0" brushRef="#br0" timeOffset="58608.31">5397 7430 0,'0'0'0,"0"-22"0,0 1 0,0 0 16,0 0-16,0 0 16,22 21-1,-22 21-15,0 0 16,-22 0-16,1 0 0,21 1 0,0-1 15,0 21-15,0-21 0,0 22 0,0-22 16,0 0-16,0 21 0,0-21 16,0 1-16,0-1 0,0 0 0,0 0 15,21-21-15,-21 21 0,22-21 16,-1 0-16,0 0 0,0 0 16,0 0-16,0 0 0,1 0 0,20 0 15,0 0-15,-21-21 0,22 0 0,-1 0 16,-21 0-16,22-1 0,-22 1 15,21-21-15,-21 21 0,0 0 16,1-1-16,-1-20 0,-21 21 0,0 0 16,21 0-16,-21-1 0,0 1 15,0 42 17,0 1-32,0-1 0,-21 0 15,21 0-15,0 0 0,0 0 16,0 1-16,0-1 0,0 0 0,0 0 15,0 0-15,0 0 0,0 1 16,21-22 0,0 0-1,0 0 1,0-22-16,-21 1 0,0 0 16,0 0-1,0 0-15,0 0 0,-21 21 0,0-22 16,0 1-16,0 0 0,21 0 15,-21 0-15,-1 0 0,22-1 16,-21 1-16,21 0 0,0 0 16,0 0-16,21 21 0,1-21 15,-1-1-15,0 22 0,0-21 0,0 0 16,0 21-16,1 0 0,-1 0 16,0 0-16,0 0 0,21 0 0,-20 0 15,-1 21-15,0 0 0,0 1 16,0-1-16,-21 0 0,21 0 15,-21 0-15,22 22 0,-22-22 0,0 0 16,0 21-16,0-21 0,0 1 16,0-1-16,0 0 0,0 0 0,0 0 15,0 0-15,0 1 0,0-1 0,0 0 16,0 0 0,0-42 15,0 0-31,0 0 15,0-1-15,0 1 16,0-21-16,0 21 0,21-22 16,-21 22-16,21-21 0,21 0 0,-21-1 15,1 22-15,20 0 0,0 0 0,22 0 16,-22-1-16,0 1 0,-20 0 16,20 21-16,0 0 0,-21 0 0,1 0 15,-1 21-15,21 0 0,-42 1 0,21 20 16,-21-21-16,0 0 0,0 22 15,0-22-15,0 21 0,0-21 0,-21 22 16,21-22-16,-21 21 0,0-21 0,0 0 16,-1 1-16,22-1 0,0 0 15,-21-21-15,21 21 0,-21-21 16,21-21 15,0 0-15,0 0-16,0-1 0,0 1 0</inkml:trace>
  <inkml:trace contextRef="#ctx0" brushRef="#br0" timeOffset="58876.66">5863 6943 0,'0'0'15,"-21"0"-15,0 0 0,0 0 16</inkml:trace>
  <inkml:trace contextRef="#ctx0" brushRef="#br0" timeOffset="59127.43">4974 7366 0,'0'0'0,"-21"0"16,0 0-16,42 0 31,0 0-15,0-21-16,0 21 0,1-21 0,-1 21 15,0-21-15,21 21 0,-21-22 0,1 1 16,20 21-16,-21-21 0,21 21 15,1-21-15,-22 21 0,21-21 0,1 21 16</inkml:trace>
  <inkml:trace contextRef="#ctx0" brushRef="#br0" timeOffset="59706.96">8107 7281 0,'0'0'0,"21"-21"0,0 21 15,0-21-15,-21 0 0,21 21 0,1-21 16,-22 0-16,21-1 0,-21 1 16,0 0-16,0 0 0,0 0 15,0 0-15,-21-1 16,-1 1-16,-20 21 16,21 0-16,-21 0 0,20 0 0,-20 0 15,0 0-15,21 0 0,-22 0 16,1 21-16,0 1 0,20 20 0,-20-21 15,21 21-15,-21 1 0,20-1 16,1 0-16,0-20 0,21 20 0,0 0 16,0 1-16,0-22 0,0 21 0,0-21 15,0 0-15,0 1 0,42-1 0,-20 0 16,-1-21-16,0 0 0,0 0 16,0 0-16,0 0 0,1 0 0</inkml:trace>
  <inkml:trace contextRef="#ctx0" brushRef="#br0" timeOffset="60224.38">8086 7493 0,'42'-42'15,"-84"84"-15,84-105 0,-42 41 0,21-20 16,-21 21-16,21-21 0,-21 20 0,21-20 16,-21 21-16,0-21 0,0 20 15,0 1-15,0 0 0,0 0 0,-21 42 47,21 0-47,-21 0 0,21 22 16,0-22-16,0 21 0,0 1 0,0-22 15,0 21-15,0-21 0,0 22 0,0-22 16,21 0-16,0 21 0,1-21 16,-1 1-16,0-22 15,0 0-15,0 0 0,0 0 16,1 0-16,-1 0 0,0 0 16,21 0-16,-21-22 0,1 1 0,-1 0 15,21 0-15,-21 0 0,0 0 0,22-22 16,-22 22-16,0-21 0,21-1 15,-20 1-15,-1 0 0,0-1 0,-21 1 16,21 0-16,-21-1 16,21 22-16,-21-21 0,0 0 0,0 20 0,0-20 15,0 21-15,0 0 0,0 0 16,-21 21 0,0 0-16,21 21 0,-21 0 15,0 0-15,21 21 0,-22-20 16,22-1-16,0 21 0,0 0 0,0-20 15,0 20-15,0 0 0,0 1 16,0-1-16,0-21 0,0 21 0,0 1 16,0-22-16,0 0 0,22 0 0,-22 0 15,21 1-15,-21-1 0,0 0 16,21-21-16,0 0 0,0 0 0,0 0 16,1 0-16,-1 0 15,-21-21-15,21 0 0,0-1 0,0 1 16</inkml:trace>
  <inkml:trace contextRef="#ctx0" brushRef="#br0" timeOffset="60484.41">8572 7027 0,'0'0'15,"-21"22"-15,0-22 0,-21 21 16,63-21-1,0 0-15,0 0 0,0 0 16,22 0-16,-1 0 16,-21-21-16,22 21 0,20-22 0,-21 22 15,1 0-15,-1 0 0,0-21 0,1 21 16,-22 0-16,21 0 0,-21 0 16,1 0-16,-1 0 0,-42 0 31</inkml:trace>
  <inkml:trace contextRef="#ctx0" brushRef="#br0" timeOffset="60959.35">8191 7324 0,'22'63'15,"-22"-42"1,0 1-16,0-1 16,0 0-16,-22 0 0,1 0 15,21 0-15,-21 1 0,-21-1 0,21-21 16,-1 21-16,1 0 0,-21-21 16,21 21-16,-22-21 0,1 21 0,21-21 15,-21 0-15</inkml:trace>
  <inkml:trace contextRef="#ctx0" brushRef="#br0" timeOffset="61867.81">3281 9081 0,'0'-22'31,"21"1"-31,-21 0 16,21 0-16,0 0 15,0 0-15,-21-1 0,0 1 16,0 0-16,-21 0 16,0 0-16,0 21 0,0-21 0,0 21 15,-1 0-15,1 0 0,0 0 16,0 0-16,0 0 0,-22 0 0,22 0 15,0 21-15,-21 0 0,42 0 0,-21 0 16,-22 22-16,22-22 16,0 21-16,0 0 0,0 1 0,21-1 15,-22-21-15,22 22 0,0-1 0,0-21 16,0 21-16,0-20 0,0-1 0,22 0 16,-1 0-16,-21 0 0,21-21 0,0 21 15,0-21-15,0 0 0,1 0 16,-1 0-16,0 0 0,0 0 15,0 0-15,0-21 0,1 21 0,-1-21 16,0 0-16,0 0 0,0 0 0,0-1 16,1 1-16,-22-21 0,21 21 15,-21 0-15,21-22 0,0 22 0,-21-21 16,0 21-16,0-22 0,0 22 16,0 0-16,0 0 0,0 0 0,0-1 15,0 44 16,0-1-31,0 0 0,0 21 16,0-21-16,0 1 0,0 20 16,21-21-16,-21 0 0,21 0 0,1 1 15,-1-1-15,0 0 0,0-21 0,-21 21 16,21-21-16,22 0 0,-22 0 16,0 0-16,0 0 0,0 0 0,22 0 15,-1 0-15,-21 0 0,0 0 0,22-21 16,-22 21-16,0-21 0,0 0 15,0 21-15</inkml:trace>
  <inkml:trace contextRef="#ctx0" brushRef="#br0" timeOffset="63319.14">5059 9059 0,'0'0'31,"0"-21"-15,0 0-16,0 0 0,0 0 16,21 0-16,0-1 0,-21 1 0,0 0 15,21-21-15,0 21 0,-21-22 16,0 1-16,22 21 0,-22-22 0,21 1 16,-21 0-16,0 21 0,0-22 15,0 1-15,0 21 0,0-22 16,0 22-16,0 0 0,0 0 0,-21 21 15,-1 0 1,22 21-16,0 0 16,0 0-16,0 22 0,0-22 15,0 21-15,0 1 0,0-1 0,0 0 16,0 1-16,0-1 0,0 0 0,0 1 16,0-1-16,0 0 0,22 1 15,-22-22-15,21 21 0,0-21 0,0 0 16,-21 1-16,21-22 0,0 0 15,1 0-15,-1 0 0,0 0 0,0 0 16,21 0-16,-20 0 0,-1-22 16,0 1-16,21 0 0,-21 0 15,1 0-15,-1-22 0,0 22 0,21 0 16,-21-21-16,-21 21 0,22-22 16,-1 22-16,0 0 0,-21 0 0,0 0 15,0-1-15,21 1 0,-21 0 0,-21 42 47,21 0-47,0 22 16,0-22-16,0 0 0,0 0 15,0 22-15,0-22 0,0 0 16,0 0-16,0 21 0,21-20 16,0-22-16,-21 21 0,21 0 0,1-21 15,-1 0-15,0 0 0,0 0 0,0 0 16,22 0-16,-22 0 0,0 0 15,0 0-15,0-21 0,22 0 0,-22-1 16,0 1-16,0 0 0,0 0 16,0 0-16,-21 0 0,0-1 0,22 1 15,-22 0-15,0 0 0,0 0 0,0 0 16,0-1-16,0 44 47,0-1-47,0 0 15,0 0-15,-22 0 0,22 0 16,0 1-16,0-1 0,0 0 0,0 0 16,0 0-16,0 0 15,0-42 32,0 0-47,0 0 16,0 0-1,0 0-15,0-1 0,0-20 0,0 21 0,0 0 16,22 0-16,-22-1 0,21 1 16,-21 0-16,0 0 0,21 0 15,0 21-15,0 0 16,0 0 0,1 0-16,-1 0 0,-21 21 0,21 0 15,0-21-15,-21 21 0,0 0 0,0 1 16,21-1-16,-21 0 0,21 0 15,-21 0-15,0 0 0,0 1 0,0-1 16,0 0-16,0 0 16,0-42 31,0 0-47,0 0 15,22-1-15,-22 1 0,21 0 16,-21 0-16,21 0 0,-21 0 0,21-22 15,0 22-15,0 0 0,1 0 0,-1 0 16,21-1-16,-21 1 0,0 21 16,1 0-16,20-21 0,-21 21 0,0 0 15,0 0-15,1 0 0,-1 21 0,-21 0 16,21 1-16,-21-1 16,0 0-16,0 0 0,0 21 0,0-20 15,0-1-15,0 21 16,0-21-16,0 0 0,0 1 0,0-1 15,0 21-15,0-21 0,0 0 16,0 1-16,0-44 47,21 1-47,-21 0 0,0 0 16,21 0-16</inkml:trace>
  <inkml:trace contextRef="#ctx0" brushRef="#br0" timeOffset="63775.79">7070 8657 0,'0'21'16,"0"1"-16,21-22 16,0 0-16,0 0 15,0 0 1,0-22-16,1 22 0,-1-21 15,0 0-15,0 0 0,0 21 16,-21-21-16,0 0 0,21 21 16,-21-22-16,22 1 0,-22 0 0,0 0 15,0 0-15,0 0 16,0-1-16,0 1 16,-22 21-16,1 0 15,0 0-15,0 0 0,0 21 16,0 1-16,21-1 0,-22 0 0,1 0 15,0 21-15,0-20 0,21-1 0,0 21 16,0-21-16,0 22 0,0-22 16,0 21-16,0-21 0,0 0 0,0 1 15,0 20-15,0-21 0,21 0 0,0-21 16,0 21-16,1 1 0,-1-22 16,21 0-16,-21 0 0,0 0 0,22 0 15,-22 0-15,21 0 16,-21 0-16,22-22 0,-22 1 0,21 0 15,1 0-15,-22 21 0,0-42 0,21 20 16,-21 1-16,1 0 0,-1-21 16,-21 21-16,21-22 0</inkml:trace>
  <inkml:trace contextRef="#ctx0" brushRef="#br0" timeOffset="64194.93">6329 8170 0,'-21'43'15,"21"-22"-15,0 0 16,0 0-16,21-21 16,0 0-16,0 0 0,0 0 15,0 0-15,1 0 16,-1-21-16,0 21 0,-21-21 0,21 21 16,-21-21-16,21 21 0,-21-21 0,0-1 15,0 1 1,-21 21-16,0 0 0,0 0 0,0 0 15,-1 0-15,1 0 0,0 0 16,0 0-16,21 21 0,-21-21 16,21 22-16,-21-22 0,21 21 0,-22 0 15,22 0 1,0 0-16,-21-21 0,21 21 16</inkml:trace>
  <inkml:trace contextRef="#ctx0" brushRef="#br0" timeOffset="64533.3">5228 8678 0,'21'0'31,"0"0"-31,1 0 0,-1-21 16,0 21-16,21 0 0,-21 0 16,22-21-16,-22 21 0,21-21 0,-21 21 15,22 0-15,-1 0 0,-21-21 16,22 21-16,-22 0 0,0 0 0,21-21 15,-21 21-15,1 0 0,-1 0 0,0 0 16,0-22-16,0 22 0,0 0 16,1-21-16,-1 21 15</inkml:trace>
  <inkml:trace contextRef="#ctx0" brushRef="#br0" timeOffset="66051.91">13017 4339 0,'0'0'0,"0"-42"31,0 21-31,-21 21 0,21 21 32,0 0-32,0 0 0,0 0 15,0 1-15,0 20 16,0 0-16,0-21 0,0 22 0,0-1 15,0 0-15,0 1 0,0 20 0,0-20 16,21 20-16,-21 1 0,22-1 16,-22 1-16,0-1 0,0 1 0,0-1 15,0-21-15,21 22 0,-21-1 16,0 1-16,21-22 0,-21 22 0,0-1 16,0 1-16,0-1 0,21 1 15,0-1-15,-21 1 0,0-1 0,0 1 16,0-22-16,0 22 0,0-1 0,21 1 15,-21-1-15,0 22 16,0-22-16,0 1 0,22 20 0,-22-20 16,0-1-16,0 22 0,0-21 0,0-22 15,0 43-15,0-22 0,0 1 16,21-1-16,-21 22 0,0-22 0,0 1 16,0 20-16,0-20 0,0-1 0,0 1 15,0-1-15,0 1 0,0 21 16,0-22-16,0 1 0,0 20 0,0-20 15,0 20-15,0-20 16,0-1-16,0 1 0,-21 21 0,21-43 16,0 21-16,0 22 0,0-21 0,0 20 0,-22 1 15,22-22-15,0 22 16,-21 0-16,21-22 0,0 22 0,0-22 16,0 22-16,0 0 0,-21-1 0,21 1 15,0 0-15,0-1 0,-21 1 16,21 0-16,0-1 0,0 1 0,0 0 15,0-1-15,0 1 0,0 0 0,0-1 16,0 1-16,0 0 0,0-1 16,0 1-16,0 0 0,0-1 0,0 1 15,0 0-15,0-22 0,0 22 0,0 0 16,0-1-16,0 1 0,0 0 16,0-1-16,0 1 0,0 0 15,0-1-15,-21 1 0,21-22 16,0 22-16,0 0 0,0-1 0,0 1 15,0 0-15,0-1 0,0 1 0,-21-21 16,21 20-16,0 1 0,0 0 16,0-22-16,0 22 0,0-1 0,0 1 15,0 0-15,-22-22 0,22 22 0,0 0 16,-21-1-16,21-20 0,0 20 16,0 1-16,0 0 0,0-22 0,0 22 15,-21 0-15,21-1 0,0 1 16,-21-22-16,21 22 0,0 0 15,0-1-15,0-20 0,0 21 0,0-1 16,-21 1-16,21 0 0,0-1 16,0-20-16,-21 20 0,21 1 0,0 0 15,0-1-15,0 1 0,0 0 16,0-1-16,0 1 0,0 0 0,0-22 16,0 22-16,0 0 0,0-22 0,0 22 15,0-1-15,0 1 0,0 0 16,0-22-16,0 22 0,0-22 0,0 22 15,0-21-15,0-1 0,0 22 16,0-22-16,0-20 0,0 20 16,0-21-16,0 22 0,0-43 0,0 21 15,0-20-15</inkml:trace>
  <inkml:trace contextRef="#ctx0" brushRef="#br0" timeOffset="67483.88">13949 4953 0,'0'0'0,"0"-21"0,0 0 0,21 0 16,0-22-16,0 22 0,0 0 15,1 0-15,-22 0 16,21-1-16,-21 44 31,0 20-15,0-21-16,0 21 0,0 1 15,-21 20-15,21-20 0,-22 20 16,22-21-16,0 1 0,0-1 0,-21 0 16,21 1-16,-21-1 0,21 0 0,-21-20 15,21 20-15,0-21 16,0 0-16,0 0 0,0 1 0,0-44 47,21 22-47,0-21 0,0 0 15,1 0-15,-22 0 0,42 0 16,-21-22-16,0 22 0,0 0 0,1-21 16,-22 20-16,21 1 0,0 0 15,0 0-15,-21 0 0,21 21 0,0 0 16,1 0 0,-22 21-16,0 0 0,0 0 15,21 0-15,0 1 0,-21-1 16,21 0-16,-21 0 0,21 0 15,0 0-15,-21 1 0,22-1 0,-1 0 16,-21 0-16,21-21 0,0 21 16,0-21-16,0 0 0,1 0 0,-1 0 15,0 0-15,0 0 0,0-21 16,0 0-16,1 21 0,-1-21 16,0 0-16,-21-1 0,21 1 0,-21-21 15,21 21-15,-21-22 0,0 22 16,0-21-16,0 0 0,0-22 0,0 22 15,0-1-15,-21 1 16,0 0-16,21-1 0,-21 1 0,21 21 16,0 0-16,-21 0 0,-1 21 15,22 21 1,0 0-16,0 0 0,0 0 16,0 0-16,0 1 15,22-1-15,-22 0 0,21 0 0,0-21 16,0 21-16,-21 0 0</inkml:trace>
  <inkml:trace contextRef="#ctx0" brushRef="#br0" timeOffset="67871.89">14965 5249 0,'42'0'16,"-21"0"-16,0 0 0,1 0 15,-1-21-15,0 21 16,0-21-16,0 0 0,22 0 0,-22 0 16,0-1-16,0 1 0,0 0 15,-21 0-15,21 0 0,-21 0 0,0-1 16,0 1-16,0 0 0,0 0 16,-21 21-16,0 0 0,0 0 15,0 0-15,0 0 16,-22 0-16,22 0 0,0 21 0,-21 0 15,20 0-15,1 22 0,0-22 16,21 21-16,0-21 0,0 22 0,0-22 16,0 0-16,0 0 0,0 22 0,0-22 15,21 0-15,0 0 16,1 0-16,-1-21 0,0 21 0,0-21 16,0 0-16,22 0 0,-1 0 15,-21 0-15,21 0 0,1 0 0,-22 0 16,21 0-16,-21 0 0,22 0 15,-1-21-15,-21 21 0</inkml:trace>
  <inkml:trace contextRef="#ctx0" brushRef="#br0" timeOffset="68199.87">16658 4763 0,'0'0'15,"0"-22"-15,-21-41 16,0 42-16,0 0 16,-1 21-16,1-22 15,0 22-15,0 0 16,0 0-16,0 0 0,21 22 0,-22-1 16,1 0-16,0 0 0,0 0 15,21 22-15,-21-1 0,21-21 0,-21 21 16,-1 1-16,22-1 0,0 0 15,0 1-15,0-1 0,0-21 0,0 22 16,0-22-16,0 0 0,22 0 16,-1 0-16,0-21 0,21 21 0,-21-21 15,22 0-15,-22 0 0,21 0 0,1 0 16,-22 0-16,21 0 0,0 0 16,1 0-16,-22 0 0</inkml:trace>
  <inkml:trace contextRef="#ctx0" brushRef="#br0" timeOffset="69126.97">17187 4932 0,'0'0'0,"0"-21"0,0 0 0,0-1 0,0 1 15,-21 0-15,0 21 0,0-21 16,0 21-16,-1 0 0,-20 0 16,21 0-16,0 0 0,-22 0 0,22 0 15,0 21-15,0 0 0,-21 0 0,20 1 16,22 20-16,-21-21 0,0 21 15,21 1-15,-21-22 0,21 21 16,0 1-16,0-22 0,0 0 16,0 21-16,0-21 0,0 1 0,21-1 15,0-21-15,0 21 0,1-21 16,-1 0-16,0 0 0,0 0 0,0 0 16,0 0-16,1 0 0,20 0 0,-21 0 15,0-21-15,22 0 0,-22-1 16,0 1-16,0 0 0,0 0 0,0 0 15,1 0-15,-1-22 0,-21 22 16,21-21-16,-21 21 0,0-22 0,0 22 16,0 0-16,0 0 15,0 0-15,-21 21 16,0 0-16,-1 0 16,22 21-16,-21-21 0,21 42 0,0-21 15,0 0-15,-21 22 0,21-22 0,0 21 16,0-21-16,0 22 0,0-22 15,21 0-15,-21 0 0,21 0 0,22 1 16,-22-1-16,0-21 0,21 0 16,-20 21-16,20-21 0,0 0 0,1 0 15,-22 0-15,21-21 0,0 21 0,-20-21 16,20 21-16,-21-22 0,0 1 16,0 0-16,-21 0 0,0 0 15,22-22-15,-22 22 0,0-21 16,0 21-16,0-22 0,0 22 0,0-21 15,0 21-15,-22 0 0,22-1 16,0 1-16,-21 21 16,0 21-16,21 1 15,0-1-15,0 0 0,0 0 16,0 0-16,0 22 0,0-22 0,0 0 16,0 0-16,0 0 0,0 0 15,0 1-15,0-1 0,0 0 0,0 0 16,0 0-16,-21-21 15,0 0 1,21-21 0,0 0-1,0 0-15,0 0 0,0-1 16,0 1-16,0 0 0,0-21 16,0 21-16,21-22 0,0 1 0,0 0 15,0-1-15,22 1 0,-22 21 0,0 0 16,21-22-16,-20 43 0,20-21 15,-21 21-15,21 0 0,1 0 0,-1 0 16,-21 21-16,22-21 16,-22 43-16,0-22 0,-21 0 0,0 21 0,0-21 15,0 22-15,0-22 16,0 21-16,0-21 0,0 22 0,-21-22 16,0 0-16,-1 0 0,1 0 15,21 1-15,-21-1 0,0-21 0,21 21 16,-21-21-16</inkml:trace>
  <inkml:trace contextRef="#ctx0" brushRef="#br0" timeOffset="69883.95">19727 4805 0,'64'0'31,"-43"0"-31,-21-21 16,21 21-16,0-21 0,-21-1 15,21 22-15,-21-21 0,22 21 16,-22-21-16,0 0 0,0 0 16,-22 0-16,1 21 15,0 0-15,0 0 0,-21 0 16,20 0-16,-20 0 0,0 0 16,-1 0-16,22 0 0,-21 0 0,21 21 15,0 0-15,-1-21 0,1 21 16,21 0-16,0 0 0,0 1 0,0-1 15,0 0-15,21 0 0,1 0 16,-1-21-16,21 21 0,-21 1 0,22-1 16,-1 0-16,-21 0 0,21 0 15,1-21-15,-22 21 0,21 1 0,-21-1 16,1 0-16,-22 0 0,0 0 16,0 0-16,0 1 0,0-1 0,-22 0 15,1 0-15,-21 0 0,0 0 16,-22 1-16,22-1 0,-22-21 15,1 21-15,-1-21 0,1 0 0,-1 0 16,22 0-16,0 0 0,-1 0 16,1 0-16,21-21 0,0 0 0,-1 21 15,1-22-15,21 1 0,0 0 16,0 0-16,0-21 0,0 20 0,0 1 16,0-21-16,21 21 0,1-22 15,-1 22-15,0 0 0,21 0 16,-21 0-16,22 0 0,-1 21 0,0 0 15,1-22-15,-1 22 0,0 0 16,1 0-16,-1 0 0</inkml:trace>
  <inkml:trace contextRef="#ctx0" brushRef="#br0" timeOffset="70243.92">20108 5080 0,'0'0'0,"106"21"31,-85-21-31,0-21 0,1 0 16,-1 21-16,0-21 0,0 0 16,0-1-16,0 1 0,1 0 15,-22 0-15,21 0 0,-21 0 16,0-1-16,0 1 0,0 0 16,0 0-16,0 0 0,-21 0 15,-1 21-15,1 0 0,0 0 16,0 0-16,0 21 0,0 0 15,-1 0-15,1 0 0,0 0 16,0 22-16,0-1 0,21-21 0,0 22 16,0-1-16,0 0 0,0-21 15,0 1-15,0 20 0,0-21 0,21 0 16,-21 0-16,21-21 0,0 22 0,22-22 16,-22 0-16,0 0 0,21 0 15,-21 0-15,22 0 0,-22-22 16,21 1-16,1 0 0,-22 0 15,21 0-15,-21 0 0</inkml:trace>
  <inkml:trace contextRef="#ctx0" brushRef="#br0" timeOffset="70491.3">20976 4530 0,'0'0'0,"0"-21"0,0-1 31,0 44-31,-21-1 15,0 0-15,21 21 0,-21-21 0,21 22 16,0-1-16,-22 0 0,1 1 16,21-1-16,-21 22 0,0-22 0,21-21 15,0 21-15,0 1 0,0-22 16,0 0-16,0 21 0,0-20 16,0-1-16,21-21 15,0 0-15,0 0 16,1-21-16,-1 21 0,0-22 15</inkml:trace>
  <inkml:trace contextRef="#ctx0" brushRef="#br0" timeOffset="70875.89">21145 4911 0,'0'21'31,"22"-21"-16,-1 0 1,0 0-16,0 0 16,0-21-16,0 21 0,1-21 15,-22-1-15,21 22 0,0-21 16,0 0-16,-21 0 0,0 0 16,0 0-16,0-1 15,-21 1 1,0 21-16,0 0 0,-1 0 0,1 0 15,0 0-15,0 21 0,0 1 16,0-22-16,-1 42 0,1-21 0,0 0 16,0 0-16,21 22 0,0-22 15,0 21-15,0-21 0,0 1 0,0 20 16,0-21-16,0 0 0,0 0 16,21 1-16,0-22 0,0 0 15,1 21-15,-1-21 0,0 0 0,21 0 16,-21 0-16,22 0 0,-1 0 15,-21 0-15,22-21 0,-1 21 16</inkml:trace>
  <inkml:trace contextRef="#ctx0" brushRef="#br0" timeOffset="71420.92">21886 4741 0,'0'0'15,"0"-21"-15,0 0 0,-21 21 16,0 0-1,0 0-15,0 0 0,-1 21 0,1 0 16,0 1-16,0-1 16,21 0-16,-21 0 0,21 21 0,-21-20 0,21 20 15,0-21-15,0 21 0,0-20 16,0 20-16,0-21 0,0 0 16,0 0-16,21 1 0,0-1 0,0 0 15,0-21-15,0 21 0,1-21 16,-1 0-16,0 0 0,0 0 0,21 0 15,-20 0-15,-1 0 0,0 0 16,0 0-16,0-21 0,0 0 0,22 0 16,-22-22-16,0 22 0,0-21 15,0-1-15,1 1 0,-1 0 0,0-1 16,0-20-16,0 21 0,0-1 0,1 1 16,-22 0-16,21-1 0,-21 1 15,21 0-15,-21-1 0,0 22 16,0 0-16,0 0 0,-21 21 15,0 0 1,-1 21 0,22 0-16,-21 21 0,0-20 0,21 20 15,-21-21-15,21 21 0,0 1 16,0-1-16,0 0 0,0 1 0,0-1 16,0 0-16,0 1 0,0-1 15,0-21-15,0 22 0,21-22 0,-21 0 16,21 0-16,0 0 0,-21 0 15,22-21-15,-1 0 0,0 0 16,0 0-16,0 0 0,22 0 0,-22-21 16,0 21-16,21-21 0,-21 0 15,22 0-15,-22 0 0,21-1 0</inkml:trace>
  <inkml:trace contextRef="#ctx0" brushRef="#br0" timeOffset="71659.24">22331 4657 0,'0'0'0,"-21"0"0,21 21 15,21-21 1,21 0-16,-21 0 16,22 0-16,-1 0 0,0 0 0,-21 0 15,22 0-15,-1 0 0,0 0 16,-20 0-16,20 0 0,-21-21 0,0 21 15,0 0-15,1 0 0,-1 0 16,-42 0 0,-1 0-1</inkml:trace>
  <inkml:trace contextRef="#ctx0" brushRef="#br0" timeOffset="74203.94">13652 6583 0,'0'0'15,"0"-85"1,0 64 0,0 42-1,0 0-15,0 1 0,0 20 16,0-21-16,0 21 15,0-20-15,0 20 0,0 0 0,0 1 16,0-22-16,0 21 0,0-21 0,0 22 16,0-22-16,0 0 0,0 0 15,0 0-15,0 0 0,0 1 0,-21-22 16,0 0 15,21-22-15,0 1-16,0 0 0,0 0 0,0 0 15,0 0-15,0-1 0,0 1 0,0-21 16,0 21-16,0-22 0,21 1 16,-21 21-16,21-21 0,1-1 0,-22 22 15,21 0-15,0-21 16,0 20-16,0 1 0,0 21 16,1 0-16,-1 0 0,0 0 15,0 21-15,0 1 0,0-1 0,1 0 16,-1 21-16,0-21 0,0 22 15,-21-22-15,0 21 0,21 1 0,-21-22 16,0 21-16,0-21 0,0 0 0,0 1 16,0-1-16,0 0 0,0 0 15,0-42 17,0 0-17,0 0-15,0-1 16,21 1-16,-21 0 0,22 0 15,-1 0-15,0-22 0,-21 22 0,21-21 16,21 21-16,-20-22 0,-1 22 16,0-21-16,21 21 0,22-22 15,-43 43-15,0 0 0,0 0 16,0 0-16,-21 22 0,0-1 0,22 0 16,-22 0-16,0 21 0,0-20 15,0 20-15,0-21 0,0 21 0,0-20 16,0-1-16,0 21 0,21-21 0,-21 0 15,0 1-15,0-1 16,21 0-16,0-21 16,0 0-16,0 0 15,1 0-15,-1 0 0,0 0 0,0 0 16,0-21-16,0 0 0,1 21 0,-1-22 16,0 1-16,0 0 0,21 0 15,-20-21-15,-22 20 0,21 1 0,0-21 16,-21 21-16,21-22 0,-21 22 15,0-21-15,0 21 0,0 0 0,0-1 16,0 1-16,0 0 16,0 0-16,-21 21 15,21 21-15,-21 0 0,21 0 16,0 1-16,0 20 0,0-21 16,0 0-16,0 22 0,0-22 0,0 0 15,0 21-15,0-21 0,0 1 16,0-1-16,0 0 0,0 0 0,21 0 15,-21 0-15,21 1 0,0-22 16,0 0-16,-21 21 0,22-21 0,-1 0 16,0 0-16,0 0 0,0 0 15,0 0-15,1 0 0,20 0 0,-21-21 16,0-1-16,0 22 0,1-21 0,-1 0 16,0 0-16,0 0 15,0 0-15,0-1 0,1-20 0,-1 21 16,-21-21-16,0 20 0,0-20 15,0 21-15,0-21 0,0 20 0,0 1 16,0 0-16,0 0 0,0 0 16,0 42 15,0 0-31,0 21 0,0-20 16,0 20-16,0-21 0,0 21 0,0 1 15,0-1-15,0-21 0,0 22 16,0-22-16,0 21 0,0-21 15,21 0-15,0 1 0,-21-1 0,21-21 0,0 21 16,1-21-16,-1 0 16,0 0-16,0 0 0,0 0 0,0 0 15,22 0-15,-22 0 0,0-21 0,21 0 16,-20 21-16,-1-22 0,0 1 16,0 0-16,0 0 0,0 0 0,1-22 15,-22 22-15,0-21 0,21 0 16,-21-1-16,0 1 0,21 0 0,-21-1 15,0 1-15,0 0 0,0-1 16,0 1-16,0 21 0,0 0 0,0-1 16,0 1-16,0 0 0,-21 21 31,0 0-31,21 21 16,0 0-16,-22 1 0,22-1 15,0 21-15,-21 0 0,21 1 0,0-1 16,0 0-16,0 22 0,0-22 15,0 1-15,0-1 0,0 0 0,0-21 16,0 22-16,0-22 0,0 0 0,21 0 16,-21 0-16,22 1 0,-1-22 15,0 0-15,0 0 0,0 0 16,0 0-16,1 0 0,-1 0 16,0-22-16,0 1 0,0 21 0,0-21 15,1 0-15,-1-21 0,0 20 16,0-20-16,0 21 0,0-21 15,-21-1-15,22 1 0,-22 0 0,0-22 16,0 43-16,0-21 0,0-1 16,0 22-16,0 0 0,0 0 0,0 0 15,0-1-15,0 1 0,-22 21 32,22 21-17,-21-21-15,21 43 0,0-22 16,-21 0-16,21 21 0,0 1 15,0-1-15,0 0 0,0 1 0,0-1 16,0 0-16,0 1 0,0-1 16,0-21-16,0 22 0,0-22 0,0 0 15,0 0-15,21 0 0,0-21 16,1 0-16,-1 0 0,0 0 16,21 0-16,-21 0 0,1 0 0,-1 0 15,21-21-15,-21 21 0,22-21 16,-22 0-16,0 0 0,0-1 0,21 1 15,-42 0-15,22-21 0,-1 21 16,0-1-16,-21 1 0,0-21 16,0 21-16,0 0 0,0-1 0,21 22 0,-21-21 15,0 42 17,0 1-32,-21-1 0,21 0 15,-21 0-15,21 21 0,0-20 0,0-1 16,0 21-16,0-21 0,0 0 0,0 1 15,0-1-15,0 0 0,0 0 16,21 0-16,0-21 0,0 0 16,0 0-16,1 0 15,-1 0-15,0 0 0,0 0 16,0-21-16,-21 0 0,21 0 16,-21 0-16,22 21 0</inkml:trace>
  <inkml:trace contextRef="#ctx0" brushRef="#br0" timeOffset="74383.08">16891 6265 0,'-21'-21'0,"42"42"0,-63-42 0,20 21 32,1 0-32</inkml:trace>
  <inkml:trace contextRef="#ctx0" brushRef="#br0" timeOffset="74599.98">16214 6583 0,'0'0'16,"0"21"-16,-22-21 0,44 0 31,-1 0-31,0-21 0,21 21 16,-21 0-16,22-21 0,-1 21 16,0 0-16,-20-21 0,20-1 0,0 22 15,-21 0-15,22 0 0,-1 0 0,-21-21 16</inkml:trace>
  <inkml:trace contextRef="#ctx0" brushRef="#br0" timeOffset="74935.92">17039 6456 0,'-21'21'31,"21"0"-15,-21 0-16,21 1 0,0-1 0,0 21 15,0-21-15,0 22 0,0-22 16,0 21-16,0 0 0,0 1 0,0-1 16,0 0-16,0 1 0,0-1 0,-21 0 15,21 22-15,0-1 0,-22 1 16,22-1-16,-21 22 0,21-21 0,0-1 16,-21 1-16,0 20 0,0-20 15,21-1-15,-21 1 0,-1-22 0,1 22 16,21-22-16,0 0 0,-21 1 0,21-22 15,-21 0-15,21 0 16,0 0-16,0-42 16,0 0-16,21 0 15,0-22-15,-21 22 0,21-21 16,1 0-16,-1-22 0,0 22 0</inkml:trace>
  <inkml:trace contextRef="#ctx0" brushRef="#br0" timeOffset="75255.7">17060 6668 0,'0'0'16,"-21"-43"-16,21 1 0,0 21 0,0-22 15,0 22-15,0 0 0,0 0 16,0 0-16,21 0 0,0-1 0,1 1 16,20 21-16,-21 0 0,21-21 15,1 21-15,-22 0 0,21 0 0,1 0 16,-1 0-16,0 21 0,1 0 15,-22 1-15,0-1 0,0 21 0,0-21 16,-21 22-16,0-22 0,0 21 16,-21-21-16,0 22 0,0-22 0,-22 21 15,22-21-15,-21 0 0,0 1 0,-1-1 16,1 0-16,21-21 0,-22 21 16,22-21-16,0 0 0,0 0 15,0 0-15,0 0 0,42-21 31,0 0-31,0 0 16,0 21-16</inkml:trace>
  <inkml:trace contextRef="#ctx0" brushRef="#br0" timeOffset="75539.75">17928 6181 0,'-21'21'32,"0"0"-32,21 0 15,0 0-15,0 22 0,-21-22 16,21 21-16,-22 1 0,22-22 0,-21 21 16,21 0-16,0 1 0,0-1 15,-21-21-15,21 22 0,0-22 0,0 0 16,0 21-16,0-21 0,0 1 15,21-22 1,0 0 0,1 0-16,-1-22 15,0 1-15</inkml:trace>
  <inkml:trace contextRef="#ctx0" brushRef="#br0" timeOffset="75907.41">18013 6604 0,'0'21'16,"21"-21"15,0 0-31,0 0 0,0 0 16,1 0-16,-1 0 16,0 0-16,21-21 0,-42 0 0,21 21 15,1-21-15,-1 21 0,-21-21 0,21-1 16,-21 1-16,0 0 15,0 0-15,-21 21 16,0 0-16,-1 0 0,1 0 16,0 0-16,0 21 0,0 0 15,0 0-15,-1 1 0,1-1 16,21 21-16,0-21 0,0 0 0,0 22 16,0-22-16,0 0 0,0 0 0,0 0 15,0 1-15,0-1 0,0 0 16,21-21-16,1 21 15,-1-21-15,0 0 0,0 0 0,0 0 16,0 0-16,1 0 0,20-21 16,-21 0-16,0 0 0,22-1 0,-22 1 15</inkml:trace>
  <inkml:trace contextRef="#ctx0" brushRef="#br0" timeOffset="76923.7">19219 6350 0,'0'0'0,"0"-21"0,-63-21 31,63 20-31,0 1 0,0 0 15,0 0-15,0 0 16,21 0-16,0 21 16,0-22-16,0 22 0,1 0 15,-1 0-15,0 0 0,0 0 16,0 0-16,0 22 0,22-1 0,-22 0 16,0 0-16,0 21 0,0-20 15,1 20-15,-22 0 0,0 1 0,21 20 16,-21-21-16,0 1 0,21-1 15,-21 0-15,0-20 0,0 20 16,0-21-16,0 21 0,0-20 0,0-1 16,0 0-16,0 0 15,0-42 17,0 0-32,0 0 15,0-1-15,0 1 16,0 0-16,0 0 15,0 0 282,0 0-250,0-1 0,0 1-16,0 0-31,0 0 0</inkml:trace>
  <inkml:trace contextRef="#ctx0" brushRef="#br0" timeOffset="77491.53">19367 6287 0,'0'0'0,"0"-22"16,0 1-16,-21 0 15,0 0-15,0 0 16,0 21-16,0 0 15,-1 0-15,1 0 0,0 0 16,0 0-16,-21 21 0,20-21 0,1 21 16,0 0-16,0 0 0,0 22 15,0-22-15,-1 21 0,22 1 0,0-1 16,0 0-16,0 1 0,-21-1 16,21 0-16,0 1 0,0-1 15,0 0-15,0-21 0,0 22 0,0-22 16,0 0-16,21 0 0,1 0 15,-22 1-15,42-1 0,-21-21 0,0 0 16,22 0-16,-22 0 0,21 0 16,0 0-16,1 0 0,-1-21 0,0-1 15,1 1-15,-1 0 0,0 0 16,1 0-16,-1-22 0,-21 22 0,0-21 16,1 21-16,-22-22 0,21 1 0,-21 0 15,0-1-15,0 1 0,-21 0 16,-1-1-16,1 22 0,0-21 0,0 21 15,0-22-15,-22 22 0,22 0 16,-21 0-16,21 21 0,-22 0 16,22 0-16,0 0 0,0 0 0,-21 0 15,20 0-15,1 0 0,0 21 16,0 0-16,0-21 0,21 21 0,0 1 16,0-1-16,0 0 0,0 0 15,0 0-15,0 0 0,0 1 0,0-1 16,0 0-16,21 0 0,0 0 15,0 0-15</inkml:trace>
  <inkml:trace contextRef="#ctx0" brushRef="#br0" timeOffset="77848.91">19812 6456 0,'0'0'16,"0"-21"-16,21 0 0,-21-1 0,0 44 47,0-1-47,0 0 15,0 21-15,0-21 0,0 22 0,0-1 16,0 0-16,0 1 0,0-1 16,0 0-16,0 22 0,-21-22 0,21 1 15,0 20-15,-21 1 0,21-1 16,0 1-16,0-1 0,-21 1 15,21-1-15,-22 22 0,22-22 0,0-20 16,0 20-16,-21 1 0,21-22 0,-21 0 16,21 22-16,0-22 0,0-21 15,0 22-15,0-22 0,0 0 0,0 0 16,0 0-16,0-42 16,0 0-1,0 0-15,21-22 0,-21 22 0,21-21 16</inkml:trace>
  <inkml:trace contextRef="#ctx0" brushRef="#br0" timeOffset="78216.23">19918 6604 0,'0'0'15,"-21"-21"-15,-1-21 0,22 20 0,-21 1 0,21-21 16,0 21-16,0 0 0,0-1 15,0 1-15,0 0 0,0 0 0,21 21 16,22-21-16,-22 0 0,0 21 0,21 0 16,-20 0-16,20 0 15,0 0-15,1 0 0,-22 0 0,21 21 16,-21 0-16,0 0 0,-21 0 16,0 0-16,0 22 0,0-22 0,0 21 15,-21-21-15,0 22 0,-21-22 16,21 21-16,-22-21 0,22 1 15,0-22-15,-21 21 0,20 0 0,1-21 0,0 0 16,0 0-16,0 0 0,0 0 16,21-21 15,0 0-31,21 21 0,0-22 0,0 1 16,-21 0-16,21 0 0,0-21 15,1 20-15,20 1 0</inkml:trace>
  <inkml:trace contextRef="#ctx0" brushRef="#br0" timeOffset="79451.58">20595 6160 0,'0'0'0,"21"-22"0,0 22 0,-21-21 16,22 0-16,-1 21 0,-21-21 0,0 42 47,0 0-47,0 0 15,0 1-15,-21 20 0,-1-21 16,22 21-16,-21-20 0,0 20 0,21 0 16,0 1-16,-21-1 0,21 0 15,-21 1-15,21-22 0,0 21 0,0-21 16,0 22-16,0-22 0,0 0 16,21 0-16,0-21 0,0 0 15,0 0-15,1 0 0,-1 0 16,0 0-16,0-21 0,0 0 15,0 0-15,1-1 0,-1 1 0,21 0 16,-21 0-16,0 0 0,1-22 16,-1 22-16,0 0 0,0-21 15,-21 21-15,0-1 0,0 1 0,21 0 16,-21 0-16,0 0 0,0 0 16,0 42 15,0 0-31,0 0 15,0 21-15,0-20 0,0-1 0,0 21 16,0-21-16,0 22 0,0-22 16,0 21-16,0-21 0,0 0 0,0 1 15,0-1-15,0 0 0,0 0 16,0 0-16,21-21 0,1 0 16,-1 0-16,0 0 15,0 0-15,0 0 16,22-21-16,-22 0 0,0 0 0,0 0 15,0-1-15,0 1 0,22-21 16,-22 21-16,-21-22 0,21 22 0,-21-21 16,21 21-16,-21 0 0,0-1 15,0 1-15,0 0 0,0 42 32,0 0-17,0 1-15,0-1 0,0 0 0,0 0 16,0 21-16,0-20 0,0-1 15,0 0-15,0 0 0,0 0 16,0 0-16,0 1 0,21-1 16,1-21-1,-1 0-15,-21-21 16,0-1 0,0 1-16,0 0 15,0 0-15,0 0 0,0-22 0,-21 22 16,21 0-16,-22 0 0,22 0 15,0 0-15,0-1 0,0 1 16,0 0-16,0 0 0,0 0 0,22 0 16,-1 21-16,0-22 0,0 22 15,0-21-15,22 21 0,-22 0 0,0 0 16,0 0-16,21 0 0,-20 0 16,-1 0-16,0 0 0,0 21 0,0 1 15,0-22-15,1 21 0,-22 0 16,21 0-16,-21 21 0,21-20 0,-21-1 15,0 0-15,0 0 0,0 21 0,0-20 16,0-1-16,0 0 0,0 0 16,0 0-16,0 0 0,-21-21 31,21-21 0,0 0-31,0 0 16,0 0-16,0 0 0,0-1 15,0 1-15,0-21 0,21 21 16,0 0-16,0-22 0,0 22 0,1 0 16,-1-21-16,0 20 0,21 1 0,-21 21 15,1-21-15,-1 21 0,0 0 16,21 0-16,-21 0 0,1 0 0,-1 0 16,0 21-16,0 0 15,-21 22-15,21-22 0,-21 0 0,0 21 16,0-20-16,0-1 15,0 21-15,0-21 0,0 0 0,-21 1 16,21-1-16,-21 0 0,21 0 0,0 0 16,21-42 31,0 0-47,0 0 0</inkml:trace>
  <inkml:trace contextRef="#ctx0" brushRef="#br0" timeOffset="79852.22">22818 6265 0,'21'-21'0,"-42"42"0,42-63 15,-21 21-15,0 0 0,0 0 16,-21 21 0,-1 0-16,1 0 0,0 0 15,-21 0-15,21 0 0,-1 21 0,1 0 16,-21-21-16,21 21 0,0 0 15,21 0-15,-22 1 0,22-1 16,0 0-16,0 0 16,0 0-16,22 0 0,-1-21 15,0 22-15,0-22 0,0 21 0,22-21 16,-22 21-16,0-21 0,0 21 16,21-21-16,-20 21 15,-1-21-15,0 21 0,-21 1 16,0-1-16,0 0 15,0 0-15,-21-21 0,0 21 16,-1-21-16,1 0 0,0 21 16,-21-21-16,21 0 0,-1 22 0,1-22 15,0 0-15,0 0 0,0 0 16,0 0-16,-1 0 0,1 0 0,0 0 16,0 0-16,0-22 15,21 1-15,0 0 0,-21 0 16,21 0-16</inkml:trace>
  <inkml:trace contextRef="#ctx0" brushRef="#br0" timeOffset="80079.92">21802 5884 0,'0'0'0,"-22"0"0,22-21 16,-21 21-16,0 0 63,0 21-63,0-21 0</inkml:trace>
  <inkml:trace contextRef="#ctx0" brushRef="#br0" timeOffset="80303.89">20743 6244 0,'0'0'0,"21"0"15,1 0-15,20-21 16,-21 0-16,21 21 0,-20 0 0,-1-21 16,21 21-16,-21-21 0,22 21 15,-22 0-15,0-22 0,0 22 0,0 0 16</inkml:trace>
  <inkml:trace contextRef="#ctx0" brushRef="#br0" timeOffset="81492.21">15388 8361 0,'0'0'0,"0"-21"16,21 21-16,0-21 0,1-1 16,-22 1-16,21 0 0,-21 0 15,21 0-15,-21 0 0,0-1 16,0 1-16,0 0 0,0 0 0,0 0 16,0 0-16,0-1 0,-21-20 15,0 21-15,-1 0 0,1 0 0,0 21 16,0-22-16,-21 22 0,-1 0 0,22 0 15,-21 0-15,-1 0 0,1 22 16,0-1-16,-1 0 0,1 0 0,0 21 16,21 1-16,-1-1 15,-20 0-15,42 1 0,-21-1 0,0 0 16,21 1-16,-21-1 0,21 0 16,0-20-16,0 20 0,0-21 0,0 0 15,0 0-15,0 1 0,21-22 0,0 0 16,0 0-16,0 0 0,0 0 15,22 0-15,-22 0 0,0-22 0,21 1 16,1 0-16,-22 0 0,21 0 16,1 0-16,-1-22 0,-21 22 15,21-21-15,-20 21 0,-1-22 0,0 1 16,0 21-16,-21-22 0,0 1 16,0 21-16,0 0 0,0 0 0,0-1 15,0 44 1,0-1-1,0 0-15,0 21 0,0-21 0,-21 22 16,21-1-16,0-21 0,0 22 16,0-22-16,0 21 0,0-21 0,0 22 15,0-22-15,21 0 0,0 0 16,0-21-16,1 21 0,-1-21 0,0 0 16,0 0-16,0 0 0,22 0 0,-22 0 15,0 0-15,21-21 16,-21 0-16,1 0 0,20 0 0,-21-1 15,0 1-15,22 0 0,-22-21 16,0 21-16,0-22 0,0 1 0,-21 0 16,0 20-16,21-20 0,-21 0 0,0-1 15,22 1-15,-22 21 0,0-21 16,0 20-16,0 1 0,-22 21 16,1 0-1,0 21-15,21 1 0,-21 20 16,0-21-16,21 21 15,-21 1-15,21-22 0,0 21 0,0 1 16,0-1-16,0 0 0,0 1 0,0-22 16,0 21-16,21-21 0,0 22 15,0-22-15,-21 0 0,21-21 0,0 21 16,1-21-16,-1 0 0,0 0 16,0 0-16,0 0 0,0 0 0,1 0 15,-1 0-15,0 0 0,0-21 0,0 0 16,-21 0-16,0-1 0,21 1 15,-21 0-15</inkml:trace>
  <inkml:trace contextRef="#ctx0" brushRef="#br0" timeOffset="81703.7">15769 8149 0,'0'0'0,"21"0"31,0 0-31,1 0 0,20 0 16,-21 0-16,21 0 0,1 0 0,-1 0 15,0 0-15,1 0 0,-1-21 16,22 21-16,-22-21 0,0 21 0,1 0 16,-1 0-16,-21-21 0,21 21 0</inkml:trace>
  <inkml:trace contextRef="#ctx0" brushRef="#br0" timeOffset="82335.89">17843 8361 0,'22'0'0,"-44"0"0,86 0 0,-43 0 0,0 0 15,22 0-15,-22 0 0,0 0 16,0 0-16,0-21 0,0 0 16,1 21-16,-1-22 0,-21 1 0,0 0 15,0 0-15,0 0 0,0 0 16,0-1-16,0 1 0,-21-21 0,21 21 16,-22 0-16,1-1 0,-21 1 0,21 0 15,0 0-15,-1 21 0,1 0 16,0 0-16,-21 0 0,21 21 0,-1-21 15,-20 21-15,0 22 16,21-22-16,-1 21 0,-20 0 0,21-20 16,0 20-16,0 0 0,-1 1 0,22-1 15,-21-21-15,21 21 0,0-20 16,0-1-16,0 0 0,0 0 0,21 0 16,1 0-16,-1-21 0,0 0 15,0 0-15,21 0 0,-20 0 0,-1 0 16,0 0-16,0 0 0,0-21 0,22 0 15,-22 0-15,0 21 0,0-21 16,0 0-16,0-22 0,1 22 0,-1 0 16,0-21-16,0 20 0,0-20 15,-21 0-15,21 21 0,-21-22 0,0 22 16,0 0-16,0 0 0,-21 21 31,21 21-31,0 0 16,-21 0-16,21 0 0,0 22 15,0-22-15,0 0 0,0 21 0,0-20 16,0-1-16,0 21 0,21-21 16,0 0-16,-21 1 0,22-22 0,-1 21 15,0 0-15,0-21 0,0 0 16,0 0-16,1 0 0,-1 0 16,0 0-16,0 0 0,0-21 15,0 21-15</inkml:trace>
  <inkml:trace contextRef="#ctx0" brushRef="#br0" timeOffset="84113.89">19452 8424 0,'0'0'16,"-21"0"-16,0 0 15,21-21 1,0 0-16,21 0 16,0 0-16,0 0 15,0-1-15,1 1 0,-1 0 0,0 0 16,0-21-16,0-1 0,0 22 16,1-21-16,-1-1 0,-21 1 0,21 0 15,0-1-15,0 1 0,-21 21 16,0-21-16,0 20 0,0 1 15,0 0-15,0 0 0,0 0 0,-21 21 32,0 21-32,0 0 15,0 0-15,21 22 0,-22-22 0,22 21 16,-21 0-16,0 1 0,21-1 16,0 0-16,0 1 0,0-1 0,-21 0 15,21 1-15,0-1 0,0 0 16,0-20-16,21 20 0,-21-21 0,21 0 15,0 0-15,1-21 0,-1 22 16,21-22-16,-21 0 0,0 0 16,22 0-16,-22 0 0,21 0 0,-21-22 15,1 1-15,20 21 0,-21-21 16,0 0-16,22 0 0,-22 0 0,0-22 16,0 22-16,0 0 0,0 0 15,-21-22-15,0 22 0,0 0 0,0 0 16,0 0-16,0 0 0,0-1 15,0 1-15,-21 21 16,0 21 0,0 1-16,21-1 15,0 0-15,0 0 0,0 0 0,0 22 16,0-22-16,0 0 0,0 0 16,0 0-16,0 0 0,21 1 0,0-1 15,0 0-15,1-21 0,-1 0 16,0 21-16,21-21 0,-21 0 0,1 0 15,20 0-15,0 0 0,-21-21 0,22 21 16,-22-21-16,21 21 0,-21-21 16,1-1-16,-1 1 0,21 0 0,-21-21 15,0 21-15,-21-1 0,22 1 16,-22-21-16,21 21 0,-21 0 0,0-1 16,0 1-16,0 0 0,0 0 15,0 42 16,0 0-31,-21-21 0,21 43 16,-22-22-16,22 0 0,0 0 0,0 0 16,0 0-16,0 1 0,-21-1 15,21 0-15,0 0 0,0 0 0,0 0 16,0 1-16,-21-22 0,21 21 16,0-42 30,0-1-46,0 1 0,0 0 16,21 0-16,-21 0 0,21-22 0,-21 22 16,0 0-16,22 0 0,-22-21 15,21 20-15,0 1 0,-21 0 0,21 0 16,0 21-16,-21-21 0,21 21 16,1 0-16,-1 21 15,0-21-15,-21 21 0,0 0 16,21 0-16,0 1 0,-21-1 0,21 0 15,-21 0-15,22 0 0,-1 0 16,-21 1-16,21-1 0,-21 0 0,0 0 16,0 0-1,21-21-15,-21-21 32,0 0-17,21 0-15,-21 0 16,21-1-16,-21 1 0,22 0 0,-22-21 15,21 21-15,0-1 0,-21 1 16,21-21-16,0 21 0,0 0 0,1 21 16,-22-22-16,21 1 0,0 0 0,0 21 15,0 0-15,0 0 0,1 0 16,-1 0-16,0 0 0,0 0 16,-21 21-1,21-21-15,-21 21 0,0 1 0,0-1 16,0 21-16,0-21 0,0 0 0,0 1 15,0 20-15,0-21 0,0 0 16,0 0-16,21 1 0,-21-1 0,22 0 16,-22 0-16,21-21 0,0 21 15,0-21-15,0 0 0,0 21 0,1-21 16,-1 0-16,0 0 0,0 0 16,0 0-16,22 0 0,-22 0 0,0-21 15,21 21-15,-21-21 0,1 0 0,-1 0 16,0 0-16,0-1 0,0 1 15,0 0-15,1-21 0,-22-1 16,0 22-16,21-21 0,-21 21 0,0-22 16,0 22-16,0 0 0,0 0 15,0 0-15,0 0 0,-21 21 16,-1 0 0,1 21-16,0-21 0,21 21 15,0 21-15,-21-21 0,0 1 0,21 20 16,0-21-16,0 21 0,0 1 15,0-22-15,0 21 0,0-21 0,0 1 16,0-1-16,0 0 0,0 0 16,21 0-16,0 0 0,0-21 0,0 0 15,1 22-15,-1-22 0,0 0 16,0 0-16,21 0 0,-20 0 16,-1-22-16,0 22 0,0-21 0,0 0 15,0 0-15,1 0 0,-1 0 16,0-22-16,0 22 0,0-21 0,-21-1 15</inkml:trace>
  <inkml:trace contextRef="#ctx0" brushRef="#br0" timeOffset="84399.95">20891 7514 0,'0'0'16,"-21"0"0,0 21 46,0-21-46,0 0-16</inkml:trace>
  <inkml:trace contextRef="#ctx0" brushRef="#br0" timeOffset="84627.27">19875 7980 0,'0'0'0,"22"0"31,-1 0-31,21 0 0,-21 0 16,0-21-16,22 21 0,-22-21 0,21 21 15,-21 0-15,1-22 0,20 22 16,-21 0-16,0 0 0,0-21 0</inkml:trace>
  <inkml:trace contextRef="#ctx0" brushRef="#br0" timeOffset="85712.17">550 11367 0,'-21'0'0,"42"0"0,-63 0 0,0 0 0,20 0 15,1 0-15,-21 0 0,21 0 16,0 0-16,-1 0 0,1 0 16,0 0-16,63 0 31,-20 21-31,20-21 0,0 0 16,1 0-16,-1 21 0,21-21 15,-20 0-15,20 0 0,-20 0 0,20 0 16,1 0-16,-22 0 0,21 0 15,1 0-15,-1 0 0,1-21 0,-1 21 16,1-21-16,-1-1 0,-20 22 16,20-21-16,-20 21 0,-22 0 0,21 0 15,-21-21-15,0 21 0,1 0 16,-22-21-16,0 0 16,0 0-16,-22-1 15,1 22-15</inkml:trace>
  <inkml:trace contextRef="#ctx0" brushRef="#br0" timeOffset="86047.62">1270 11091 0,'0'0'0,"-21"0"0,42 0 47,0 0-47,0 0 0,0 0 16,22 0-16,-22 0 0,0 0 15,21 0-15,1 0 0,-22 0 16,21 0-16,-21 22 0,22-22 0,-22 0 16,0 21-16,0 0 0,-21 0 15,0 0-15,0 0 0,0 22 16,0-22-16,0 0 0,-21 21 16,-21 1-16,21-1 0,-22 0 15,-20-20-15,20 20 0,1 0 0,-21 1 16,20-22-16,-20 21 0,20-21 15,22 0-15,-21 1 0,21-1 0,0 0 16,-1 0-16,1-21 16,21 21-16,21-21 15,1 0 1</inkml:trace>
  <inkml:trace contextRef="#ctx0" brushRef="#br0" timeOffset="86939.46">2667 11134 0,'0'0'0,"0"-21"0,0-1 0,0 1 15,0 0-15,0 0 16,-21 21 15,21 21-31,-21 0 0,21 0 16,0 22-16,0-22 0,0 21 0,0 22 16,-22-22-16,22 0 0,-21 1 15,21-1-15,-21 0 0,21 1 0,0-1 16,0 0-16,-21-20 0,21-1 15,-21 0-15,21 0 0,0 0 0,0 0 16,21-21 15,0-21-31,-21 0 0,21 0 16,0 0-16,1 0 0,-1-22 16,0 22-16,0-21 0,0 21 0,0-22 15,1 1-15,-1 0 0,-21 20 16,21-20-16,0 21 0,0 0 0,0 0 15,-21-1-15,22 22 16,-1 22-16,-21-1 16,21 0-16,-21 0 0,0 21 15,0-20-15,0-1 0,0 21 0,0-21 16,21 22-16,-21-22 0,0 0 16,21 0-16,-21 0 0,0 0 0,21 1 15,1-22-15,-1 0 16,0 0-16,0 0 0,0 0 15,0 0-15,1 0 0,-1-22 0,21 1 16,-21 0-16,0 0 0,22 0 16,-22-22-16,0 22 0,0-21 0,0 0 15,1-1-15,-1 1 0,-21 0 16,0-1-16,0 1 0,0 0 0,0-1 16,0 22-16,-21-21 15,-1 21-15,22-1 0,-21 1 0,0 0 0,0 21 16,0 0-1,0 0-15,21 21 16,0 0 0,0 1-16,0-1 15,21-21-15,0 21 16,0-21-16,0 21 0,0-21 0,1 21 16</inkml:trace>
  <inkml:trace contextRef="#ctx0" brushRef="#br0" timeOffset="87319.92">3725 11261 0,'21'0'0,"64"0"31,-64 0-31,0 0 16,1-21-16,-1-1 0,0 22 15,0-21-15,21 0 0,-20 0 0,-1 0 16,0 0-16,0-1 0,-21 1 0,0 0 15,21 21-15,-21-21 0,0 0 16,0 0-16,-21 21 16,0 0-1,0 0-15,0 21 0,-22 0 0,22 0 16,0 0-16,0 22 0,-22-22 16,22 21-16,0 0 0,0 1 0,0-1 15,21 0-15,0 1 0,0-1 16,0-21-16,0 22 0,0-22 15,0 0-15,21 0 0,0 0 0,0-21 16,0 0-16,22 0 0,-22 0 16,0 0-16,21 0 0,-20 0 0,-1 0 15,21 0-15,-21-21 0,0 0 0,22 0 16,-1 0-16,-21-1 0,22 1 16,-1 0-16</inkml:trace>
  <inkml:trace contextRef="#ctx0" brushRef="#br0" timeOffset="87799.22">5736 10922 0,'0'0'0,"0"-21"0,0 0 0,0 0 15,0-1-15,0 1 0,0 0 16,0 0-16,0 0 0,-21 0 15,0-1-15,0 22 0,-1 0 0,1 0 16,-21 0-16,21 0 0,0 22 16,-22-22-16,22 21 0,0 0 0,0 21 15,-22-21-15,22 22 0,0-1 16,0 0-16,21 1 0,-21 20 0,21-20 16,-21-1-16,21 21 0,0-20 15,0-1-15,0 22 0,0-43 16,0 21-16,21 0 0,0-20 0,0-1 15,0 0-15,22 0 0,-1 0 16,-21-21-16,21 0 0,1 0 0,20 0 16,-20 0-16,-1 0 0,21-21 15,-20 0-15,-1 21 0,22-21 0,-22-22 16</inkml:trace>
  <inkml:trace contextRef="#ctx0" brushRef="#br0" timeOffset="88703.92">6329 11070 0,'0'0'0,"0"-21"0,0 0 0,0 0 16,-21 0-16,-1 21 0,1-22 0,0 22 16,0 0-16,0 0 0,0 0 15,-22 0-15,22 0 0,0 0 0,0 22 16,-22-1-16,22 0 0,0 0 0,0 0 16,0 22-16,0-22 0,-1 21 15,22 0-15,-21 1 0,21-22 0,0 21 16,0-21-16,0 22 0,0-22 15,0 0-15,21 0 0,1 0 0,-1 1 16,0-22-16,0 0 0,0 0 0,0 0 16,1 0-16,20 0 0,-21 0 15,0-22-15,0 1 0,22 21 16,-22-21-16,0-21 0,0 21 0,0-1 16,1 1-16,-1-21 0,0 21 15,0-22-15,-21 1 0,0 21 0,0-43 16,0 43-16,0 0 15,0 0-15,0 0 0,0 0 0,-21 21 32,0 21-32,0 0 15,21 21-15,0-21 0,0 1 16,0 20-16,0-21 0,0 21 16,0-20-16,0-1 0,21 0 0,0 0 15,0 0-15,0 0 0,0 1 16,1-22-16,-1 0 0,0 0 15,21 0-15,-21 0 0,22 0 0,-22 0 16,21 0-16,-21-22 0,22 1 16,-22 21-16,21-21 0,-21 0 0,1 0 15,-1-22-15,0 22 0,0 0 16,-21-21-16,21 21 0,-21-1 0,0 1 16,0 0-16,0 0 0,0 0 0,0 0 15,-21 21 1,0 21-1,21 0-15,0 0 0,0 0 16,0 0-16,0 1 16,0-1-16,0 21 0,-21-21 0,21 0 15,0 1-15,-21 20 0,21-21 0,0 0 16,0 0-16,-22-21 16,22 22-16,-21-22 15,0 0 1,21-22-16,0 1 15,0 0-15,0 0 0,0 0 16,0-22-16,0 22 0,0-21 16,21 0-16,0 20 0,1-20 0,20 21 0,-21-21 15,21 20-15,-20-20 0,20 21 16,0 0-16,1 21 0,-1-21 16,-21 21-16,21 0 0,1 0 0,-22 0 15,21 21-15,-21 0 0,1 0 16,-1 0-16,0 22 0,-21-22 0,0 0 15,0 21-15,0 1 0,0-22 0,0 21 16,0-21-16,-21 22 0,0-22 16,21 0-16,0 0 0,-22 0 0,22 0 15,-21 1-15,21-1 16,21-42 0,1-1-16</inkml:trace>
  <inkml:trace contextRef="#ctx0" brushRef="#br0" timeOffset="90787.8">8721 10562 0,'0'0'0,"0"-21"0,0-21 0,0 21 15,0-1-15,0 1 16,0 0-16,-22 21 15,1 0-15,0 0 0,0 0 16,0 21-16,0 0 0,-1 1 16,1 20-16,0 0 0,0 1 0,0-1 15,21 0-15,0 1 0,-21-1 16,21 0-16,-22 22 0,22-22 16,0 0-16,0 1 0,0-1 0,0 0 15,0-20-15,0 20 0,0 0 16,22-21-16,-1 1 0,0-1 0,21 0 15,-21-21-15,22 0 0,-1 0 16,0 0-16,1 0 0,-1 0 0,0 0 16,1-21-16,-1 0 0,0-1 0,1 1 15,-22 0-15,21 0 0,1 0 16,-22-22-16,0 22 0,0-21 0,0 0 16,-21 20-16,21-20 0,-21 0 15,0-1-15,0 1 0,0-21 16,0 20-16,-21 1 0,0-22 0,-21 22 15,21 0-15,-22 21 0,1-22 16,0 22-16,-1 0 0,1 21 0,-22 0 16,22 0-16,0 0 0,-22 21 0,22 0 15,0 0-15,20 22 0,-20-1 16,21 0-16,0 22 0,21-22 0,0 22 16,0-22-16,0 0 0,0 22 15,0-22-15,0 1 0,21-1 16,21 0-16,-21 1 0,22-1 0,-22-21 15,42 21-15,-20-20 0,-1-1 16,22-21-16,-22 0 0,21 0 0,1 0 16,-22 0-16,22 0 0,-22-21 15,22 21-15,-22-22 0,0 1 0,1 0 16,-1-21-16,0 21 0,-21-1 0,22 1 16,-22 0-16,-21-21 0,21 21 15,-21-1-15,0 1 0,0 0 0,0 0 16,0 0-16,0 0 0,-21 42 31,21 0-15,0 0-16,0 0 0,0 0 15,-21 1-15,21-1 0,-21 0 16,21 21-16,0-21 0,0 1 0,0-1 16,0 0-16,0 0 0,0 0 15,0 0-15,0-42 31,0 0-15,0 0-16,21 0 0,0 0 0,-21-1 16,21 1-16,0-21 0,0 21 15,-21 0-15,22-1 0,-1 1 0,0-21 16,0 21-16,0 0 0,0 21 0,1-22 16,-1 22-16,0-21 0,0 21 15,0 0-15,0 0 0,1 21 16,-22 1-16,21-22 0,-21 21 0,21 0 15,0 0-15,-21 0 0,21 0 16,0 1-16,-21-1 0,22 0 0,-1 0 16,-21 0-16,21-21 0,0 21 0,0 1 15,0-22-15,1 0 16,-1 0-16,0 0 0,21 0 0,-21 0 16,1 0-16,-1 0 0,0-22 15,0 1-15,-21 0 0,21 21 0,0-21 16,1-21-16,-22 20 0,0 1 0,21-21 15,-21 21-15,21-22 16,-21 1-16,0 0 0,0-1 0,0-20 16,0 21-16,0-1 0,0 1 0,0 21 15,0-22-15,0 22 0,0 0 16,0 0-16,0 0 0,0 42 31,0 0-31,0 0 0,0 0 0,-21 22 16,21-1-16,0 0 0,0 1 0,0-1 15,-21 0-15,21 1 0,0-1 16,-22 0-16,22 1 0,0-22 0,0 21 16,0-21-16,0 1 0,0-1 0,0 0 15,0 0-15,0 0 16,22 0-16,-1-21 0,0 0 0,0 0 16,0 0-16,0 0 0,1 0 15,-1-21-15,21 21 0,-21-21 16,0 0-16,1 21 0,-1-21 0,0 0 15,21-1-15,-21 1 0,-21 0 16,22 0-16,-1 0 0,-21 0 0,21 21 16,-21-22-16,-21 22 31,0 22-31,21-1 0,-22 0 0,22 0 16,-21 0-16,21 0 15,0 1-15,0-1 0,0 0 16,0 0-16,0 0 0,21 0 15,1-21-15,-1 0 0,0 22 16,21-22-16,-21 0 0,1 0 16,20 0-16,0 0 0,43 0 15,-64-22-15,21 22 0,-20-21 16,20 0-16,-21 0 0,0 21 0,0-21 16,1 0-16,-1-22 0,-21 22 0,21 0 15,-21 0-15,0 0 0,0-1 16,0 1-16,0 0 0,0 0 15,-21 42 32,21 0-47,-21-21 0,21 21 16,0 1-16,-22-1 0,22 21 16,0-21-16,-21 0 0,21 22 0,-21-22 15,21 21-15,0 1 0,0 20 0,0-21 16,0 1-16,0 20 0,0-20 15,0 20-15,0 1 0,0-22 0,0 21 16,0-20-16,21 20 0,-21-20 0,21 20 16,-21 1-16,0-22 0,22 21 15,-22 1-15,21-22 0,-21 22 16,0-1-16,0-20 0,0 20 0,0-21 16,0 1-16,-21-1 0,-1-21 15,1 22-15,0-22 0,0 21 0,0-42 16,0 21-16,-1 0 0,1-21 0,0 0 15,0 0-15,0 0 0,0 0 16,-1-21-16,1 0 0,0 0 0,0-21 16,21-1-16,-21 1 0,21 0 0,-21-22 15,21 1-15,0-1 0,0 1 16,0-22-16,0 0 0,0 1 0,0-1 16,21 0-16,21 1 0,-21-1 15,0 0-15,22 1 0,-22 20 16,21 1-16,-21-1 0,22 22 0,-22-1 15,21 1-15,-21 0 0,1 21 16,-1-1-16,0 1 0,0 21 0,0 0 16,0-21-16</inkml:trace>
  <inkml:trace contextRef="#ctx0" brushRef="#br0" timeOffset="91587.28">3810 12298 0,'0'-21'47,"21"0"-47,0-1 15,0 1-15,-21 0 16,22 0-16,-22 0 0,0 0 15,0-1-15,-43 22 16,22 0-16,0 0 0,0 0 0,-22 0 16,1 22-16,21-1 0,-21-21 15,-1 21-15,22 21 0,-21-21 0,21 1 16,-1-1-16,22 0 0,0 21 16,0-21-16,0 1 0,0-1 0,0 0 15,0 0-15,22 0 0,-1 0 16,21 1-16,-21-1 0,0-21 0,1 21 15,20 0-15,-21 0 0,0-21 16,0 21-16,1 1 0,-22-1 16,0 0-16,0 0 0,0 0 15,0 0-15,0 1 0,-43-1 16,22 0-16,0 0 0,-21 0 0,-1 0 16,1-21-16,0 0 0,-1 0 15,1 0-15,-22 0 0,22 0 0,0 0 16,21 0-16,-22-21 0,22 0 15,0 0-15,0 0 0,0 0 0,-1-1 16,22 1-16,-21 0 0,21 0 16,0 0-16,0 0 0,0-1 15,21 1 1,22 0-16,-22 21 0,0 0 16,21 0-16,-20-21 0,20 21 15,0 0-15,1 0 0</inkml:trace>
  <inkml:trace contextRef="#ctx0" brushRef="#br0" timeOffset="91969.13">3979 12658 0,'0'0'0,"21"0"0,22 0 32,-22 0-32,0 0 0,0 0 15,-21-21-15,21-1 0,1 22 16,-1-21-16,-21 0 0,21 0 15,0 21-15,0-21 0,-21 0 0,0-1 16,0 1-16,0 0 0,0 0 0,0 0 16,0 0-16,-21 21 15,0 0-15,0 0 0,0 0 16,-1 0-16,1 0 0,21 21 0,-21 0 16,0 0-16,0 0 0,21 0 15,0 1-15,-21 20 0,21-21 0,0 21 16,-22-20-16,22 20 0,0 0 0,0-21 15,0 22-15,0-22 0,0 21 16,22-21-16,-22 1 0,21-1 16,0 0-16,0-21 15,0 0-15,0 0 0,1 0 0,-1 0 16,0-21-16,0 21 0,21-21 0,1-1 16,-22 1-16,21-21 0,-21 21 15,22 0-15,-1-1 0,-21-20 0</inkml:trace>
  <inkml:trace contextRef="#ctx0" brushRef="#br0" timeOffset="92220.33">4847 12171 0,'0'0'0,"0"-21"16,0 0-16,0-1 0,-21 22 16,0 0-16,0 0 15,21 22-15,-22-1 0,1 0 0,21 0 16,0 21-16,0-20 0,-21 20 0,21 0 15,-21-21-15,21 22 0,0-1 16,0 0-16,0-20 0,-21 20 0,21-21 16,0 21-16,0-20 0,-21 20 15,21-21-15,0 0 0,0 0 0,0 1 16,0-1-16,21-21 31,0-21-31,0-1 16</inkml:trace>
  <inkml:trace contextRef="#ctx0" brushRef="#br0" timeOffset="92622.9">4974 12573 0,'0'21'15,"21"-21"16,0 0-31,1 0 16,-1 0-16,-21-21 0,21 21 16,0-21-16,0 0 0,0 0 15,-21-1-15,22 22 16,-22-21-16,0 0 0,0 0 16,-22 21-1,1 0 1,0 0-16,0 0 0,0 21 15,0 0-15,-1 0 0,1 1 16,21-1-16,-21 0 0,21 21 16,0-21-16,0 1 0,0-1 0,0 0 15,0 0-15,0 0 16,21 0-16,0-21 0,1 22 16,-1-22-16,0 0 15,0 0-15,0 0 0,0 0 0,1 0 16,-1 0-16,0-22 0,0 22 0,0-21 15,22 0-15,-22 21 0</inkml:trace>
  <inkml:trace contextRef="#ctx0" brushRef="#br0" timeOffset="93143.92">5609 12446 0,'0'0'0,"0"-21"0,0 0 16,-21 21 15,0 0-31,0 0 0,-1 0 15,1 21-15,0 0 0,21 0 16,-21 0-16,0 1 0,0-1 0,21 0 16,0 0-16,0 0 0,0 0 15,0 1-15,0 20 0,0-21 0,0 0 16,0 0-16,0 1 0,21-1 16,0-21-16,0 21 0,0-21 0,0 0 15,22 0-15,-22 0 0,0 0 0,21 0 16,1 0-16,-22-21 0,21 0 15,1-1-15,-1 1 0,-21 0 16,21 0-16,1 0 0,-22 0 0,0-1 16,0-20-16,0 21 0,1-21 15,-1 20-15,0-20 0,-21 0 0,21-1 16,-21 1-16,0 0 0,0-1 16,21 22-16,-21-21 0,0 21 0,0 0 15,0-1-15,0 44 31,-21-1-31,21 0 0,0 21 0,0-21 16,0 22-16,-21-1 0,21-21 16,0 22-16,0-1 0,0-21 0,-21 21 15,21-20-15,0 20 0,0-21 16,0 0-16,0 0 0,0 1 16,0-1-16,21 0 0,0 0 15,0-21-15,0 0 0,1 0 16,-1 0-16,0 0 15,-21-21-15,21 21 0,0-21 0,-21 0 16,0-1-16,21 1 16</inkml:trace>
  <inkml:trace contextRef="#ctx0" brushRef="#br0" timeOffset="93327.91">6054 12383 0,'0'0'0,"-22"0"15,22 21 1,22-21 0,-1 0-16,0 0 15,0 0-15,0 0 0,22-21 0,-22 21 16,0-22-16,21 22 0,-21-21 16,1 0-16,20 21 0,-21-21 0</inkml:trace>
  <inkml:trace contextRef="#ctx0" brushRef="#br0" timeOffset="93776.65">7556 12023 0,'0'0'0,"0"-21"0,0-1 0,0 1 16,0 0-16,-21 21 15,21-21-15,-21 21 0,0 0 16,21 21-16,0 0 16,-21 22-16,21-22 0,-21 21 0,21 0 15,0 1-15,0 20 0,-22-20 0,22-1 16,0 0-16,0 1 0,0-1 16,0 0-16,0 1 0,0-1 0,0-21 15,0 21-15,0-20 16,0-1-16,0 0 0,0 0 0,0 0 15,0-42 1,0 0 0,0 0-16</inkml:trace>
  <inkml:trace contextRef="#ctx0" brushRef="#br0" timeOffset="94591.82">7175 12425 0,'0'0'0,"-21"0"0,21 21 31,21-21-15,1 0-16,-1 0 0,0 0 15,21 0-15,1 0 0,-1 0 16,0-21-16,1 21 0,20-21 0,1 0 16,-22-1-16,21 1 0,1 0 0,-22 0 15,1 0-15,-1 0 0,0-1 16,1 1-16,-22-21 0,0 21 0,0 0 15,-21-1-15,0-20 0,0 21 16,0 0-16,0 0 0,0-1 0,-21 1 16,0 0-16,0 21 0,-1 0 15,1 0-15,0 0 16,0 21-16,21 0 0,0 1 16,0 20-16,0-21 0,0 21 15,0 1-15,0-1 0,0 0 0,0-20 16,-21 20-16,21 0 0,0 1 0,0-22 15,-21 21-15,21-21 0,0 0 16,0 22-16,0-22 0,-22 0 16,22 0-16,0-42 31,0 0-15,0 0-16,22 0 0,-1-1 15,0 1-15,0 0 0,0 0 16,0-21-16,22 20 0,-22-20 0,0 21 15,21 0-15,-20 0 0,20 21 16,-21-22-16,0 22 0,0 0 0,1 0 16,-22 22-16,21-1 15,-21 0-15,0 0 0,0 0 0,0 0 16,0 1-16,0-1 0,0 0 0,0 0 16,0 0-16,0 0 0,0 1 15,21-22-15,-21 21 0,21 0 0,0-21 16,0 0-16,-21 21 0,22-21 15,-1 0-15,0 0 16,0 0-16,21-21 0,-20 0 16,-1 21-16,0-21 0,0-1 0,0 1 15,0 21-15,1-21 0,-1 0 16,-21 0-16,0-22 0,0 22 0,0 0 16,0 0-16,0 0 0,0 0 15,-21 21-15,-1 0 16,1 0-16,0 0 0,0 0 15,0 21-15,21 0 0,0 0 0,0 0 16,0 0-16,-21 1 0,21-1 0,0 0 16,0 0-16,0 0 0,0 0 15,21 1-15,0-22 16,0 21-16,0-21 0,0 0 16,1 0-16,-1 0 0,0 0 15,0 0-15,0-21 0,22 21 0</inkml:trace>
  <inkml:trace contextRef="#ctx0" brushRef="#br0" timeOffset="95207.73">9673 12086 0,'0'0'0,"-21"0"0,0-21 15,-85 21 1,85 0 0,0 21-16,-1 0 0,1 1 0,0-1 15,0 21-15,0 0 0,21 1 0,-21-1 16,-1-21-16,22 22 0,-21-1 16,21 43-16,0-64 0,0 21 15,0 0-15,0-20 0,0-1 0,0 21 16,0-21-16,21-21 0,-21 21 15,22 1-15,-1-22 0,0 0 0,0 0 16,21 0-16,-20-22 0,20 1 16,0 0-16,1 0 0,-1 0 0,0 0 15,1-22-15,-1 22 0,-21-21 16,21 21-16,-20-22 0,-1 1 0,-21 21 16,0-22-16,0 1 0,0 0 15,0-1-15,-21 22 0,-22-21 0,22 0 16,-21 20-16,21 1 0,-22 0 15,1 21-15,0 0 0,-1 0 0,22 0 16,-21 0-16,21 0 0,-1 21 0,1 0 16,0 1-16,21-1 0,0 0 15,0 0-15,0 0 0,0 0 0,0 22 16,0-22-16,21 0 0,0-21 0,22 21 16,-22 0-16,21-21 0,1 0 15</inkml:trace>
  <inkml:trace contextRef="#ctx0" brushRef="#br0" timeOffset="95539.9">10350 12129 0,'0'0'0,"0"-22"16,0 44-1,0-1 1,0 0-16,0 0 0,0 21 0,-21-20 15,21 20-15,0 0 0,-21-21 0,21 22 16,-21-1-16,21 0 0,0 1 16,0-1-16,0 22 0,0-22 15,-21 21-15,21-20 0,0 20 0,-21 1 16,21-1-16,0 1 0,0-1 0,-22 1 16,22-1-16,-21-20 0,0 20 15,21-21-15,0 1 0,0-1 0,0 0 16,0-20-16,-21-1 0,21 0 15,0-42 1,0 0-16,0-1 16,21-20-16,-21 21 0,0-21 15,0-1-15</inkml:trace>
  <inkml:trace contextRef="#ctx0" brushRef="#br0" timeOffset="95864.92">10308 12404 0,'0'-43'15,"0"86"-15,0-128 0,0 64 0,0-21 16,0 20-16,0 1 0,0 0 16,0 0-16,0 0 0,21 21 0,0 0 15,1-21-15,-1 21 0,0 0 16,0 0-16,0 0 0,0 0 0,22 0 16,-22 21-16,21-21 0,-21 21 15,1 21-15,-1-21 0,0 1 16,-21 20-16,0-21 0,0 21 0,0-20 15,-21-1-15,0 21 0,-22-21 16,22 0-16,-21 1 0,21-1 0,-1 0 16,-20 0-16,21 0 0,-21-21 15,20 21-15,1-21 0,0 22 16,0-22-16,21-22 16,0 1-1,21 21-15,0-21 0,0 0 16,1 0-16,-1 0 0,0-1 0,21 1 15</inkml:trace>
  <inkml:trace contextRef="#ctx0" brushRef="#br0" timeOffset="96176.12">11028 11959 0,'0'0'0,"0"-42"0,0 21 0,0 0 0,0-1 15,0 1-15,0 42 47,0 1-47,0-1 16,0 21-16,0-21 0,0 22 15,0-1-15,0 0 0,0 1 0,0-1 16,0 0-16,0 1 0,0-1 16,-21-21-16,21 21 0,0-20 15,0 20-15,0-21 0,0 0 0,0 0 16,0 1-16,0-1 0,21-21 31,0 0-15,0-21-16,0 21 0,0-22 15,1 1-15,-1 0 0,0 0 16</inkml:trace>
  <inkml:trace contextRef="#ctx0" brushRef="#br0" timeOffset="96448.25">11430 12129 0,'0'0'0,"0"-22"0,0 1 16,0 42 15,-21 1-31,21-1 16,-21 0-16,-1 0 0,22 0 16,0 0-16,0 1 0,-21 20 0,21-21 15,-21 0-15,21 0 0,0 1 16,0-1-16,0 0 0,0 0 0,0 0 15,0 0-15,21-21 32,0 0-32,1 0 0,-1 0 15,0 0-15,0 0 0,0-21 16,0 0-16,1 0 0,-1 21 16,0-21-16,0 0 0</inkml:trace>
  <inkml:trace contextRef="#ctx0" brushRef="#br0" timeOffset="97131.68">11790 12192 0,'0'0'0,"0"-21"0,-21 21 32,-1 0-32,1 21 15,21 0-15,-21-21 0,0 21 16,21 1-16,0-1 0,0 0 16,-21 0-16,21 0 0,0 0 15,0 1-15,0-1 16,21-21 31,-21-21-47,0-1 15,0 1-15,0 0 0,0 0 16,0 0-16,0 0 0,21-22 16,-21 22-16,21 0 0,-21 0 0,21-22 15,1 22-15,-1 0 16,0 21-16,0-21 0,0 0 0,0 21 15,1 0-15,-1 0 0,0 0 16,0 0-16,0 21 16,0 0-16,-21 21 0,0-20 15,0-1-15,0 0 0,0 0 16,0 0-16,0 22 0,0-22 0,0 0 16,0 0-16,0 0 0,0 0 0,0 1 15,-21-1-15,21 0 16,-21-21-16,0 0 15,21-21 17,0 0-32,0-1 15,0 1-15,21 0 0,0-21 0,0 21 16,1-22-16,-1 22 0,0-21 16,0-1-16,0 22 0,22-21 0,-22 21 15,21-22-15,-21 22 0,22 0 16,-22 21-16,0 0 0,21 0 0,-21 0 15,1 0-15,-1 0 0,0 21 0,0 0 16,0 1-16,0-1 0,-21 21 16,22-21-16,-22 22 0,0-22 15,0 21-15,0-21 0,0 0 0,0 1 16,0 20-16,0-21 0,-22 0 16,22 0-16,-21-21 0,21 22 0,-21-22 15,21 21-15,-21-21 16,0-21-1,0-1 1,21 1-16</inkml:trace>
  <inkml:trace contextRef="#ctx0" brushRef="#br0" timeOffset="97339.68">12128 11726 0,'0'0'0,"-21"-21"0,-63 0 31,62 21-31,1 0 16,0 0-16,21 21 47,-21-21-32,0 21-15,0-21 0</inkml:trace>
  <inkml:trace contextRef="#ctx0" brushRef="#br0" timeOffset="97535.7">11028 12065 0,'0'0'0,"-21"21"0,-1-21 0,44 0 31,-1 0-31,0 0 0,21 0 0,-21 0 15,22-21-15,-1 21 0,-21-21 16,22 21-16,-1-21 0,0 21 16,-21-21-16,22-1 0,-22 22 0,0-21 0,0 21 15</inkml:trace>
  <inkml:trace contextRef="#ctx0" brushRef="#br0" timeOffset="98471.94">14605 10774 0,'0'0'0,"0"-21"0,0 0 0,0-1 15,0 1-15,0 0 0,0 0 16,0 42 15,0 0-31,0 0 0,0 1 16,0 20-16,0 0 0,0 1 0,0-1 15,0 0-15,-21 1 0,21-1 0,-21 0 16,21 1-16,0-1 0,0 0 16,-22 1-16,22-22 0,0 21 0,-21-21 15,21 0-15,0 1 16,21-22 0,-21-22-1,22 1-15,-1 0 0,0-21 16,-21 21-16,21-22 0,0 22 0,0-21 15,1 21-15,-1-22 0,0 1 16,0 21-16,0-22 0,22 22 0,-22-21 16,0 21-16,0 0 0,0 21 15,0 0-15,1 0 0,-22 21 16,21 0-16,-21 0 16,0 0-16,0 22 0,0-22 15,21 21-15,-21-21 0,0 22 0,0-22 16,0 21-16,0-21 15,0 0-15,21 1 0,0-1 0,0 0 16,1 0-16,-1-21 0,0 0 0,0 0 16,21 0-16,-20-21 0,20 0 15,0 0-15,-21-1 0,22 1 0,-1 0 16,-21-21-16,22 21 0,-22-22 16,21 22-16,-21-21 0,0-1 0,-21 1 15,0 21-15,0-21 0,0-43 16,0 43-16,-21-1 0,0 1 15,0 21-15,0 0 0,-22-1 16,22 1-16,0 21 0,0 0 0,0 0 16,0 0-16,-1 0 0,1 21 15,21 1-15,0-1 0,0 0 0,0 21 16,0-21-16,0 1 16,21-1-16,1-21 0,-1 21 0,0 0 15,0 0-15,21 0 0,-20-21 16</inkml:trace>
  <inkml:trace contextRef="#ctx0" brushRef="#br0" timeOffset="98800.87">15663 11007 0,'0'0'0,"21"0"0,64-43 31,-64 43-31,0-21 16,-21 0-16,22 21 0,-1-21 0,0 0 15,0 0-15,0-1 0,-21 1 16,0 0-16,0 0 0,0 0 16,-21 21-16,0 0 15,0 0-15,0 0 0,-1 21 0,1 0 16,-21 0-16,21 0 0,0 1 16,21-1-16,-22 21 0,22-21 0,-21 22 15,21-22-15,0 0 0,0 0 16,0 21-16,0-20 0,0-1 15,21 0-15,1 0 0,-1-21 0,0 21 16,21-21-16,1 0 0,-1 0 0,0 0 16,1 0-16,20 0 0,-21 0 15,22-21-15,-1 0 0,-20 0 0,20 21 16</inkml:trace>
  <inkml:trace contextRef="#ctx0" brushRef="#br0" timeOffset="99296.05">17759 10626 0,'0'0'0,"0"-21"16,0-1-16,0 1 0,0 0 16,0 0-16,-21-21 0,-1 20 0,22 1 15,-21 0-15,0 0 0,0 0 16,0 21-16,0 0 0,-1 0 0,1 0 15,0 0-15,-21 0 0,21 21 0,-22 0 16,22 21-16,-21-20 0,21 20 16,-22 0-16,22 22 0,0-22 0,0 0 15,0 22-15,21-22 0,0 1 16,0-1-16,0 21 0,0-20 0,0-1 16,0 0-16,0 1 0,21-22 15,0 21-15,0-21 0,0 1 16,0-1-16,22 0 0,-1 0 0,0-21 15,1 0-15,-1 0 0,22 0 16,-22 0-16,0-21 0,22 0 0,-22 0 16,0-1-16,22 1 0,-22 0 0,22 0 15,-22 0-15,22-22 0</inkml:trace>
  <inkml:trace contextRef="#ctx0" brushRef="#br0" timeOffset="100155.92">18457 10795 0,'0'0'0,"0"-21"0,0 0 0,0 0 0,-21-1 15,0 1-15,0 21 0,0-21 16,-1 21-16,1-21 0,-21 21 0,21 0 16,-22 0-16,1 21 0,21 0 15,-21 0-15,-1 1 0,22-1 0,-21 21 16,21-21-16,-1 22 0,1-1 0,0-21 16,0 21-16,21-20 0,0 20 15,0-21-15,0 0 0,0 22 0,0-22 16,21 0-16,0-21 15,22 0-15,-22 0 0,0 0 0,21 0 16,1 0-16,-22-21 0,21 21 16,-21-21-16,22-1 0,-22 1 0,21 21 15,-21-21-15,0 0 0,1 0 16,-22 0-16,0-22 0,0 22 16,0 0-16,0 0 0,0 0 0,0-1 15,0 1-15,0 0 0,-22 21 16,1 0-16,0 21 15,0 0-15,21 1 16,0-1-16,0 0 0,0 0 16,0 21-16,0-20 0,0-1 0,0 0 15,0 0-15,0 0 0,21 0 0,0 1 16,0-1-16,1-21 0,-1 0 16,0 0-16,21 0 0,-21 0 0,22 0 15,-22 0-15,21 0 16,1-21-16,-22 21 0,21-22 0,-21 1 15,0 21-15,1-21 0,-1 0 0,-21 0 16,0 0-16,21-1 0,-21 1 16,0 0-16,0-21 0,0 21 0,0-1 15,0 1-15,0 0 0,0 0 16,0 42 15,0 0-31,0 0 0,0 1 16,0-1-16,0 0 0,0 0 15,0 0-15,0 0 0,0 1 0,0-1 0,0 0 16,0 0-16,0 0 16,-21 0-16,0 1 15,21-44 17,0 1-32,0 0 15,0 0-15,0 0 16,0 0-16,21-1 0,0 1 0,0-21 15,0 21-15,0-22 0,1 1 0,20 21 16,-21-21-16,21 20 0,1 1 16,-1 0-16,22 0 0,-22 21 0,21 0 15,-20 0-15,-1 21 16,0 0-16,1 0 0,-1 1 0,-21-1 16,0 21-16,1-21 0,-22 22 0,0-22 15,0 0-15,0 21 0,0-21 16,-22 1-16,1-1 0,0 0 0,0 0 15,0 0-15,0-21 0,-1 21 0,1 1 16,0-22-16</inkml:trace>
  <inkml:trace contextRef="#ctx0" brushRef="#br0" timeOffset="100812.57">20680 10753 0,'-21'0'0,"21"-21"16,21-1-1,0 22-15,0-21 0,0 21 0,0-21 16,1 0-16,-1 0 0,0 0 0,21 21 16,-21-43-16,1 22 0,-22 0 15,21 0-15,-21 0 0,0-1 0,0 1 16,0 0-16,0 0 0,-21 0 15,-1 0-15,1 21 0,-21 0 0,0 0 16,-1 0-16,1 0 0,0 0 16,-1 0-16,1 21 0,0 0 0,-1 21 15,22-21-15,-21 1 0,42 20 16,0-21-16,0 21 0,0-20 16,0 20-16,21-21 0,0 0 0,0 22 15,22-22-15,-1 0 0,-21 0 16,21 21-16,1-20 0,-1-1 0,-21 0 15,22 0-15,-22 0 0,0 0 0,0 1 16,-21-1-16,21 0 0,-21 0 16,0 0-16,0 0 0,-21 1 0,-21-1 15,21-21-15,-22 21 0,1-21 16,0 0-16,-1 0 0,-20 0 16,20 0-16,-20 0 0,21 0 0,-22 0 15,22-21-15,-1 0 0,1 21 16,0-22-16,21 1 0,-1 0 0,1 0 15,0 0-15,21 0 16,0-22-16,0 22 0,0 0 0,21 0 16,0 0-16,22 21 0,-1-22 0,0 1 15,1 0-15,-1 21 0,22 0 16,-22-21-16,21 21 0,-20 0 0</inkml:trace>
  <inkml:trace contextRef="#ctx0" brushRef="#br0" timeOffset="101175.9">21103 10901 0,'0'0'16,"21"0"-16,0 21 0,1-21 0,-1 0 15,0 0-15,0 0 16,0 0-16,0 0 0,1 0 0,-1-21 16,0 21-16,0-21 0,0 21 15,0-21-15,1 21 0,-22-22 0,0 1 16,0 0-16,0 0 0,0 0 15,0 0-15,0-1 0,0 1 16,-22 21-16,1-21 16,0 21-16,0 0 0,-21 0 0,20 21 15,1 0-15,0 1 0,0-1 16,0 0-16,0 0 0,-1 21 0,1-20 16,21 20-16,0-21 0,0 21 15,0-20-15,0 20 0,0-21 0,0 0 16,0 0-16,0 1 0,21-1 15,-21 0-15,22-21 0,20 0 0,-21 0 16,0 0-16,22 0 0,-22 0 16,21 0-16,-21-21 0,22 21 0,-1-21 15,0-1-15,1 1 0,-1 0 0,0 0 16</inkml:trace>
  <inkml:trace contextRef="#ctx0" brushRef="#br0" timeOffset="101431.41">22034 10435 0,'0'0'16,"0"-21"-16,0-21 0,0 21 0,0-1 16,-21 22-1,0 22-15,0-1 0,21 0 0,0 21 16,-21 1-16,0-1 0,21 0 16,-22 22-16,22-22 0,0 0 0,-21 1 15,0-1-15,21 0 0,-21 1 0,21-1 16,0-21-16,-21 22 15,21-22-15,0 0 0,0 0 0,0 0 16,0 0-16,0 1 16,21-22-1,0 0-15,-21-22 0,21 22 16,0-21-16</inkml:trace>
  <inkml:trace contextRef="#ctx0" brushRef="#br0" timeOffset="101807.88">22034 10880 0,'22'0'47,"-1"0"-47,0 0 16,0 0-16,0 0 15,-21-21-15,21 21 0,1 0 0,-1-22 16,0 1-16,0 0 15,0 21-15,0-21 0,-21 0 0,0 0 16,0-1-16,0 1 16,0 0-16,0 0 15,-21 21-15,0 0 0,0 0 16,0 21-16,0 0 16,-1 0-16,1 1 0,0-1 15,0 0-15,21 0 0,-21 0 16,0 22-16,21-22 0,0 0 0,0 0 15,0 0-15,0 0 0,0 1 16,0-1-16,21-21 16,0 0-1,0 0-15,0 0 0,0 0 16,1 0-16,20 0 0</inkml:trace>
  <inkml:trace contextRef="#ctx0" brushRef="#br0" timeOffset="102364.22">22902 10668 0,'0'0'0,"0"-21"0,0 0 0,0 0 15,0-1-15,-21 22 16,0 0-16,0 0 0,0 22 16,-1-1-16,-20 0 0,21 0 15,0 0-15,0 22 0,-1-22 0,1 0 16,0 0-16,21 21 0,0-20 15,0-1-15,0 0 0,0 0 0,0 0 16,0 0-16,0 1 0,21-1 16,0-21-16,1 0 0,-1 0 15,0 0-15,0 0 0,21 0 16,-20 0-16,20 0 0,-21 0 16,0-21-16,22 21 0,-22-22 0,0 1 15,0 0-15,0 0 0,0 0 0,1 0 16,-1-22-16,0 22 0,0-21 15,0-1-15,-21 1 0,21 0 0,1-22 16,-1 22-16,0 0 0,-21-1 16,21 1-16,0 0 0,-21-1 0,21 22 15,-21 0-15,0 0 0,0 0 0,0 42 32,0 0-32,-21 21 0,0 1 15,0-1-15,0 0 0,21 1 16,-21-1-16,-1 0 0,22 22 15,0-22-15,0 0 0,-21 1 0,21-22 16,0 21-16,0 1 0,0-22 16,0 0-16,0 0 0,0 21 0,0-20 15,0-1-15,21-21 16,1 21-16,-1-21 0,0 0 16,0 0-16,0 0 0,0 0 15,1-21-15,-1 21 0,0-21 16,0 21-16,0-22 0,-21 1 15,21 0-15</inkml:trace>
  <inkml:trace contextRef="#ctx0" brushRef="#br0" timeOffset="102596.1">23199 10626 0,'0'0'0,"-22"0"0,44 0 31,-1 0-16,0 0-15,0 0 0,21 0 16,-20 0-16,20 0 0,-21-21 0,21 21 16,1 0-16,-1 0 0,-21 0 15,22-22-15,-1 22 0,-21 0 0,21 0 16,-20 0-16,-65 0 31,22 0-15</inkml:trace>
  <inkml:trace contextRef="#ctx0" brushRef="#br0" timeOffset="103944.31">14520 12552 0,'0'0'0,"-21"0"0,21 63 32,21-63 15,0 0-47,1-21 15,-1 0-15,-21 0 16,21 0-16,-21 0 0,0-1 15,0 1-15,0 0 0,0 0 16,-21 0-16,0 0 0,-1-1 0,-20 1 16,21 0-16,-21 21 0,-1 0 0,1 0 15,-22 0-15,22 0 0,0 0 16,-1 21-16,1 0 0,0 1 0,-1-1 16,22 0-16,-21 21 0,42 1 15,-21-1-15,21 0 0,-21 1 16,21 20-16,0-21 0,0 1 15,0-1-15,0 0 0,21 1 0,0-22 16,0 21-16,0-21 0,0 1 16,1-22-16,-1 0 0,21 0 0,-21 0 15,22 0-15,-1 0 0,-21 0 0,21-22 16,1 1-16,-22 0 0,21 0 16,1-21-16,-22 20 0,21-20 0,-21 21 15,22-21-15,-22-1 0,0 22 16,0-21-16,0 21 0,-21-22 0,0 22 15,0-21-15,0 21 0,0-1 16,0 1-16,-21 21 31,21 21-31,-21 1 16,21-1-16,0 0 0,0 0 0,0 21 16,0-20-16,0 20 0,0-21 0,0 0 15,21 22-15,-21-22 0,21 0 16,0 0-16,1 0 0,-1 0 0,0-21 15,0 0-15,21 0 0,-20 0 16,20 0-16,0 0 0,1-21 0,-1 0 16,-21 0-16,21 21 0,1-21 0,-1 0 15,-21-22-15,0 22 16,1 0-16,-1 0 0,0 0 0,-21-1 16,0 1-16,0 0 0,0 0 15,0 0-15,0 0 0,0-1 0,0 1 16,-21 21-16,0 0 15,21 21-15,0 1 16,-22-1-16,22 21 0,-21-21 16,21 0-16,-21 1 0,0-1 15,21 21-15,0-21 0,-21 0 0,21 1 16,-21-1-16,21 0 0,0 0 16,0 0-16,0-42 31,0 0-31,0 0 15,0 0-15,21-1 0,0 1 16,0 0-16,0 0 0,22-21 16,-22 20-16,21 1 0,0 0 0,-20-21 15,20 21-15,0-1 0,1 22 0,-1-21 16,-21 21-16,21 0 0,-20 0 16,20 0-16,-21 21 0,0-21 0,0 22 15,-21-1-15,0 0 0,0 0 16,0 0-16,0 0 0,0 1 0,0 20 15,0-21-15,-21 0 0,21 0 0,-21 1 16,0-1-16,21 0 16,0 0-16,-21-21 0,21 21 0,21-21 31,0 0-15</inkml:trace>
  <inkml:trace contextRef="#ctx0" brushRef="#br0" timeOffset="104483.91">16298 12615 0,'0'0'16,"21"-21"-16,1 21 0,20-21 0,-42 0 0,0 0 15,0 0 1,0-1-16,0 1 0,-21 0 16,0 21-16,-1-21 0,1 21 0,-21 0 15,21 0-15,0 0 0,-22 0 16,1 0-16,0 0 0,20 21 0,-20 0 15,21 0-15,-21 1 0,-1-1 16,22 0-16,0 21 0,0-21 0,0 22 16,-1-1-16,1-21 0,21 22 0,0-1 15,0-21-15,0 21 0,0-20 16,0-1-16,0 0 0,0 0 16,21-21-16,1 21 0,-1-21 15,0 0-15,0 0 0,0 0 16,22-21-16,-22 0 0,21 0 15,-21 0-15,22-1 0,-22 1 0,21 0 16,-21-21-16,22 21 0,-22-22 0,21 1 16,-21 0-16,0-1 0,1 1 15,20 0-15,-21-1 0,0-20 0,0 20 16,1-20-16,-1 21 0,-21-22 16,21 22-16,-21-1 0,21 22 0,-21 0 15,0 0-15,0 0 0,-21 42 16,0 0-1,0 21-15,-1 1 0,1-1 0,0 0 16,0 22-16,0-22 0,0 22 16,21-22-16,0 0 0,0 22 0,0-22 15,0 1-15,0-1 0,0 21 0,0-41 16,0 20-16,21 0 0,21-21 16,-21 22-16,0-22 0,22-21 0,-1 21 15,-21-21-15,22 21 0,-1-21 16,0 0-16,1 0 0,-1-21 0</inkml:trace>
  <inkml:trace contextRef="#ctx0" brushRef="#br0" timeOffset="105251.06">17780 12383 0,'0'0'0,"-21"-22"31,0 22-31,-1 0 0,1 22 16,21-1-1,0 21-15,-21-21 0,21 22 16,0-22-16,0 21 0,0-21 0,0 22 16,0-1-16,0-21 0,0 21 0,0-20 15,0 20-15,0-21 0,0 0 16,0 0-16,21-21 31,0-21-15,-21 0-16,22 0 0,-1 0 0,-21 0 15,21-22-15,0 22 0,0-21 16,0 21-16,-21-22 0,22 22 0,-1-21 16,0 21-16,0-1 0,-21 1 0,0 0 15,21 21-15,-21 21 16,21-21-16,-21 21 15,0 1-15,0-1 0,22 0 16,-22 0-16,21 21 0,0-20 16,-21-1-16,21 21 0,0-21 0,0 0 15,1 1-15,20-1 0,-21 0 16,21-21-16,-20 0 0,20 21 0,0-21 16,1 0-16,-22 0 0,21 0 15,-21-21-15,22 0 0,-22 0 0,21-1 16,-21 1-16,0 0 0,1 0 15,-22-21-15,0 20 0,0-20 0,0 21 16,0-21-16,0-1 0,0 22 0,-22-21 16,1-1-16,0 22 0,0 0 15,0 0-15,0 0 0,-1 0 0,1 21 16,0 0-16,0 0 16,21 21-16,0 0 0,0 0 0,0 0 15,0 0-15,21 1 0,0-1 0,0 0 16,22 0-16,-22 0 15,0 0-15,0-21 0,0 22 0,22-1 16</inkml:trace>
  <inkml:trace contextRef="#ctx0" brushRef="#br0" timeOffset="105563.6">18881 12594 0,'0'0'0,"21"0"0,0 0 15,0 0-15,-21-21 0,21 0 16,0 21-16,-21-21 15,22 0-15,-1-1 16,-21 1-16,21 0 0,-21 0 16,0 0-16,0 0 0,-21 21 15,0 0 1,-1 0-16,1 0 0,0 21 16,0 0-16,0 0 0,-22 0 0,22 0 15,0 1-15,0-1 0,21 0 16,0 21-16,-21-21 0,21 1 0,0-1 15,0 0-15,0 0 0,0 0 0,21-21 16,0 21-16,0 1 0,0-22 16,1 0-16,20 0 0,0 0 15,1 0-15,-1 0 0,21 0 0,-20-22 16,-1 22-16,22-21 0,-22 0 16</inkml:trace>
  <inkml:trace contextRef="#ctx0" brushRef="#br0" timeOffset="105998.6">21040 12213 0,'0'0'0,"0"-21"0,-22-21 0,1 21 16,-21-43 0,21 43-16,21 0 0,-43 21 15,22 0-15,0 0 0,0 0 0,-21 21 16,-1 0-16,22 0 0,-21 0 15,21 22-15,-22-22 0,22 21 0,0 1 16,0-1-16,0 0 0,21 1 0,0-1 16,-22-21-16,22 21 0,0 1 15,0-22-15,0 21 0,0-21 0,22 22 16,-22-22-16,42 0 0,-21 21 16,0-20-16,0-22 0,22 21 0,-1 0 15,-21-21-15,22 0 0,-1 0 16,0 0-16,1 0 0,-1 0 0,0-21 15,1 0-15,-1-1 0</inkml:trace>
  <inkml:trace contextRef="#ctx0" brushRef="#br0" timeOffset="106867.7">21569 12467 0,'0'0'0,"0"-21"0,0 0 0,0 0 16,0 0-16,0-1 0,-21 22 15,-1-21-15,-20 21 0,21 0 16,0 0-16,-22 21 0,22-21 0,-21 22 15,21-1-15,-22 0 0,22 0 16,0 21-16,0-20 0,0-1 0,0 0 16,-1 21-16,22-21 0,0 1 15,0-1-15,0 21 0,0-21 0,0 0 16,0 1-16,22-22 0,-1 0 16,0 0-16,0 0 0,21 0 15,-20 0-15,20 0 0,0 0 16,1-22-16,-22 22 0,21-21 15,0 0-15,1 0 0,-1 0 0,-21 0 16,0-1-16,22 1 0,-43 0 0,21-21 16,-21 21-16,21-1 0,-21 1 15,0 0-15,0 0 0,-21 21 16,0 0 0,0 0-16,-1 21 0,22 0 15,-21 0-15,0 1 0,0-1 0,21 0 16,0 0-16,0 0 0,0 0 15,0 1-15,0-1 0,0 0 16,21 0-16,0-21 0,0 21 0,22 0 16,-22-21-16,21 0 0,-21 0 15,22 0-15,-22 0 0,21 0 0,-21 0 16,22 0-16,-22 0 0,0-21 16,0 21-16,0-21 0,-21 0 0,0 0 15,0 0-15,22-1 0,-22 1 0,0-21 16,0 21-16,0 0 0,0-22 15,21 22-15,-21 0 0,0 0 0,0 0 16,0-1 0,21 22-1,-21 22-15,0-1 0,0 0 16,0 0-16,0 0 0,0 0 16,0 1-16,0-1 0,0 0 0,0 0 15,0 0-15,-21 0 16,21 1-16,0-1 15,-21-21 1,21-21 0,0-1-1,0 1-15,0 0 0,0 0 16,0 0-16,21 0 0,0-22 16,0 22-16,21-21 0,-20 21 0,41-22 15,-21 1-15,22 21 16,-1 0-16,1-1 0,-1 1 0,1 21 15,-1 0-15,1 21 0,-22 1 0,1-1 16,-1 0-16,-21 21 0,0 1 16,0-1-16,-21-21 0,0 21 0,0 1 15,0-1-15,0-21 0,-21 22 16,0-1-16,0-21 0,0 0 0,-22 22 16,22-22-16,-21 0 0,21 0 15,-22-21-15,22 21 0,-21 0 0,21-21 16,0 0-16,-22 22 0,22-22 15,-21 0-15,-1 21 0</inkml:trace>
  <inkml:trace contextRef="#ctx0" brushRef="#br0" timeOffset="107715.82">15621 14182 0,'0'0'0,"21"-21"16,0-1-16,0 1 0,-21 0 16,22 21-16,-22-21 0,0 0 0,0 0 15,0-1-15,0 1 0,0 0 16,-22 0-16,-20 0 0,21 21 0,0-21 16,-22-1-16,22 22 0,-21 0 15,21 0-15,-22 0 0,1 22 0,0-1 16,21 0-16,-22 0 0,1 21 15,0-20-15,20 20 0,1 0 16,0-21-16,21 43 0,0-22 0,0 1 16,0-1-16,0 0 0,0-21 15,0 22-15,0-22 0,21 21 0,0-21 16,1 1-16,-1-22 0,0 21 16,0-21-16,0 0 0,22 0 0,-22 0 15,0-21-15,0 21 0,0-22 16,22 1-16,-22 0 0,0-21 0,0 21 15,0-22-15,22 22 0,-22-21 0,0-1 16,0 1-16,0 0 0,0-1 16,1 1-16,-1 0 0,0-1 15,-21 1-15,0 0 0,0-1 0,0 1 16,0 0-16,0 21 0,0-1 16,0 44-1,0-1-15,-21 21 16,21 0-16,0 1 0,0-1 0,0 0 15,0-20-15,0 20 0,0 0 16,0 1-16,0-1 0,0-21 0,0 21 16,0-20-16,0 20 0,0-21 0,0 0 15,21 0-15,0 1 0,0-22 16,0 0-16,22 0 0,-22 0 16,0 0-16,0 0 0,22-22 15,-22 1-15,21 0 0</inkml:trace>
  <inkml:trace contextRef="#ctx0" brushRef="#br0" timeOffset="108067.26">16192 14266 0,'0'0'0,"-21"0"0,21-21 47,21 21-47,1-21 0,-1 0 16,0 21-16,0-21 0,0 0 15,0 21-15,1-22 0,-1 1 16,0 0-16,0 0 0,-21 0 16,0 0-1,-21 21-15,0 0 16,0 21-16,-22 0 0,22-21 0,0 21 16,-21 21-16,20-20 0,1-1 15,0 21-15,0 0 0,0-20 0,21 20 16,-21-21-16,21 21 0,0-20 15,0-1-15,0 0 0,0 0 0,42 0 16,-21-21-16,0 0 0,0 0 16,1 0-16,20 0 0,0 0 0,1 0 15,-22 0-15,21 0 0,0-21 16,1 0-16,-1 0 0,-21 21 0,22-21 16</inkml:trace>
  <inkml:trace contextRef="#ctx0" brushRef="#br0" timeOffset="108455.75">16997 14139 0,'0'0'0,"-21"0"16,-1 0-1,1 0-15,0 0 16,0 0-16,0 0 0,0 0 0,21 22 31,0-1-15,21 0-1,-21 0-15,21-21 0,0 21 16,0-21-16,0 21 0,1 1 0,-1-1 16,0-21-16,0 21 0,0 0 0,0 0 15,1-21-15,-22 21 0,0 1 16,0-1-16,0 0 0,0 0 16,-43 0-1,22-21-15,0 0 0,-21 0 0,20 0 16,-20 0-16,0 0 0,21 0 15,-22 0-15,22 0 0,-21 0 16,21 0-16,-1 0 0,1-21 0,0 21 16,21-21-16,-21 21 0,21-21 15,0 0-15,21-1 16,0 1-16,0 21 0,22-21 16,-22 21-16,0-21 0,21 21 0,1-21 15</inkml:trace>
  <inkml:trace contextRef="#ctx0" brushRef="#br0" timeOffset="108855.93">17441 14266 0,'0'-21'63,"21"0"-63,1 21 15,-1-21-15,0 0 16,0 21-16,-21-21 0,21-1 0,-21 1 16,0 0-1,-21 21 1,0 0-16,0 0 0,0 0 16,-1 0-16,1 0 0,0 21 15,-21 0-15,21 1 0,-1-22 16,1 21-16,0 21 0,0-21 15,21 0-15,-21 1 0,21-1 0,-21 21 16,21-21-16,-22 0 0,22 1 0,0-1 16,0 0-16,0 0 15,0 0-15,22-21 0,-1 0 0,0 0 16,0 0-16,0 0 0,22 0 16,-22 0-16,21 0 0,-21-21 0,22 21 15,-22-21-15,21 0 0,-21 21 16,22-21-16,-22-1 0</inkml:trace>
  <inkml:trace contextRef="#ctx0" brushRef="#br0" timeOffset="109135.82">17949 13907 0,'0'-43'0,"0"86"0,0-107 16,0 43-16,-21 42 31,21 0-31,0 0 0,0 1 15,-21 20-15,21-21 0,-21 0 0,21 22 16,-21-1-16,21-21 0,0 21 16,0-20-16,-22 20 0,22-21 0,-21 21 15,21-20-15,0 20 16,-21-21-16,21 0 0,0 22 0,0-22 16,0 0-16,0 0 0,21-21 31,0 0-31,1 0 0,-1 0 0,0-21 15,0 0-15,0 0 16,0-1-16,1 1 0</inkml:trace>
  <inkml:trace contextRef="#ctx0" brushRef="#br0" timeOffset="109539.9">18161 14161 0,'-21'0'15,"0"0"1,21 21-16,0 0 31,21-21-15,0 0-16,0 0 15,0 0-15,0 0 0,1 0 16,-1 0-16,0 0 0,0-21 0,0 0 16,0-1-1,-21 1-15,0 0 0,0 0 16,-21 0-1,0 21-15,0 0 16,0 0-16,0 0 0,-1 0 0,1 0 16,0 21-16,0-21 0,0 21 15,0 0-15,21 0 0,-22 1 0,1-1 16,21 0-16,-21 0 0,21 21 0,0-20 16,0-1-16,0 0 0,0 0 15,0 0-15,0 0 0,0 1 0,0-1 16,21 0-16,0-21 15,1 21-15,-1-21 0,0 0 0,21 0 16,-21 0-16,1 0 0,20 0 16,0 0-16,-21-21 0,22 0 0,-22 21 15,21-21-15</inkml:trace>
  <inkml:trace contextRef="#ctx0" brushRef="#br0" timeOffset="110091.89">18881 14034 0,'0'0'0,"-22"0"32,1 0-32,0 0 0,0 21 15,0 0-15,0-21 0,-1 21 16,22 0-16,-21 0 16,21 1-16,-21-1 0,21 0 0,0 0 0,0 0 15,0 22-15,0-1 16,0-21-16,0 0 0,21 0 15,0 1-15,1-1 16,-1-21-16,0 0 0,0 0 16,0 0-16,22 0 0,-22 0 0,0 0 15,0 0-15,0-21 0,0 21 0,1-22 16,20 1-16,-21 21 0,0-21 16,0 0-16,1-21 0,-22 20 15,21 1-15,0-21 0,0 21 0,-21-22 16,0 1-16,21 21 0,0-21 0,-21-1 15,22 1-15,-22 0 0,0-1 16,21 22-16,-21-21 0,0 21 16,0-1-16,0 44 31,0 20-31,0-21 16,-21 0-16,-1 22 0,1-1 15,21-21-15,-21 21 0,0 1 0,21-22 16,-21 21-16,21 1 0,-21-1 0,21-21 15,-22 21-15,22-20 0,0 20 16,0-21-16,0 0 0,0 0 0,0 1 16,0-1-16,0 0 0,0 0 15,22-21-15,-1 0 0,0 0 16,0 0-16,0 0 0,0 0 16,1 0-16,-1-21 0,0 21 15,21-21-15,-21 0 0,1-1 0</inkml:trace>
  <inkml:trace contextRef="#ctx0" brushRef="#br0" timeOffset="110323.9">19198 14076 0,'0'0'0,"-85"0"31,85 21-31,22-21 31,-1 0-31,0 0 0,0 0 16,21 0-16,-20 0 0,-1 0 16,21 0-16,-21 0 0,22 0 0,-22 0 15,21 0-15,-21-21 0,0 21 0,22 0 16,-43-21-16,21 21 0,0 0 16,-21-21-16,21 21 0</inkml:trace>
  <inkml:trace contextRef="#ctx0" brushRef="#br0" timeOffset="110891.92">21061 13885 0,'0'0'0,"0"-21"15,0 0-15,-21 21 16,-1 0 0,22 21-16,0 0 15,-21 1-15,21-1 0,-21 0 0,21 0 16,0 21-16,0-20 0,-21-1 0,21 0 16,0 0-16,0 0 0,0 0 15,0 1-15,0-1 0,0 0 16,0 0-16</inkml:trace>
  <inkml:trace contextRef="#ctx0" brushRef="#br0" timeOffset="111743.91">20722 14161 0,'0'0'0,"21"0"31,0 0-31,1-22 0,-1 22 16,21 0-16,-21 0 0,22-21 0,-22 0 15,21 21-15,0-21 0,1 21 0,-1-21 16,22 0-16,-22 21 16,21-22-16,-20 1 0,-1 0 0,0 0 15,1 0-15,-1 0 0,-21-1 16,22 1-16,-22 21 0,-21-21 0,0-21 15,0 21-15,0-1 16,0 1-16,0 0 0,-21 21 16,-1 0-1,1 0-15,0 21 0,0 0 16,0 1-16,21-1 0,-21 21 0,21 0 16,-22-20-16,1 20 0,21-21 15,-21 21-15,21 1 0,-21-22 16,21 0-16,-21 21 0,0-20 15,21-1-15,0 0 0,0 0 0,-22 0 16,22 0-16,-21-21 16,21-21 15,21 21-31,1-21 0,-1 0 0,0 0 16,0 21-16,21-21 0,-20-1 0,-1 1 15,21-21-15,0 21 16,-20 0-16,20-1 0,0 1 0,1 0 0,-22 21 15,21-21-15,-21 21 16,0 0-16,1 0 0,-1 0 0,0 0 16,-21 21-16,0 0 15,0 0-15,0 1 0,0-1 0,0 0 16,0 0-16,0 0 0,-21 0 0,21 1 16,0-1-16,0 0 0,0 0 15,0 0-15,0 0 0,21-21 16,0 22-16,0-22 15,22 0-15,-22 0 0,0 0 0,21 0 16,-21 0-16,22-22 0,-22 1 16,21 21-16,-21-21 0,22 0 15,-22 21-15,21-21 0,-21 0 16,1-1-16,-1 1 0,0 0 0,0 0 16,-21 0-16,0 0 0,0-1 0,0 1 15,-21 0-15,0 21 16,0 0-16,-1 0 0,1 0 0,0 21 15,0 0-15,0-21 0,0 43 16,-1-22-16,22 0 0,0 0 0,0 0 16,0 1-16,0-1 0,0 0 15,0 0-15,0 0 0,0 0 0,22 1 16,-1-22-16,0 21 0,0-21 16,0 0-16,22 0 0,-22 0 15,21 0-15,-21 0 0,22 0 0,-1 0 16,-21 0-16,0 0 0,22-21 15,-22 21-15,0 0 0</inkml:trace>
  <inkml:trace contextRef="#ctx0" brushRef="#br0" timeOffset="112438.89">18732 15304 0,'0'0'0,"0"-22"0,0 1 0,0 0 16,-21 0-16,0 0 16,0 21-16,0 0 0,0-21 15,-1 21-15,1 0 0,0 0 0,0 21 16,0 0-16,0 0 0,-1 0 15,-20 0-15,21 22 0,-21-1 0,-1 0 16,1 1-16,0-1 0,20 0 16,-20 1-16,21-1 0,0 0 0,0 1 15,21-1-15,0-21 0,0 22 16,0-22-16,21 0 0,0 21 0,0-42 16,0 21-16,22 1 15,-22-22-15,21 0 0,0 0 0,1 0 16,-1-22-16,0 1 0,22 21 0,-22-21 15,1 0-15,20-21 0,-21 20 16,1 1-16,-1-21 0,-21 21 0,22-22 16,-22 22-16,0-21 0,-21 0 15,0-1-15,0 1 0,0 0 0,0-1 16,-21 1-16,0 0 0,-1-1 16,1 22-16,-21 0 0,21 21 0,-22 0 15,22 0-15,-21 0 0,0 21 0,-1 0 16,22 0-16,-21 1 0,21 20 15,-1-21-15,1 21 0,0 22 16,21-22-16,0 1 16,0-22-16,0 0 0,21 0 0,0 0 15,1 0-15,-1 1 0,21-1 16,0-21-16,-20 0 0,20 0 0,0 0 16</inkml:trace>
  <inkml:trace contextRef="#ctx0" brushRef="#br0" timeOffset="112811.89">19219 15431 0,'-63'21'16,"42"0"-16,21 21 15,0-21-15,-22 1 0,1 20 0,21-21 16,0 21-16,0 1 0,-21-1 15,21 0-15,-21 1 0,21 20 0,0 1 16,0-22-16,0 22 0,-21-1 16,21 1-16,-21-1 0,21 1 0,0-1 15,0 1-15,-22-1 0,22 1 0,-21-1 16,0 1-16,21-1 0,0 1 16,-21-22-16,21 21 0,-21-20 0,21-1 15,0-21-15,-21 22 16,21-22-16,0 0 0,0 0 0,0-42 31,0 0-31,21-22 16,0 22-16,0-21 0,-21 0 0,21-22 15,-21 22-15,21-22 0,1 1 16,-1-1-16,0-20 0</inkml:trace>
  <inkml:trace contextRef="#ctx0" brushRef="#br0" timeOffset="113120.28">19219 15769 0,'0'0'0,"0"-63"15,43-128 1,-43 149-16,21 0 0,-21-1 16,21 22-16,0-21 0,21 21 15,-20-1-15,20 1 0,0 0 0,1 21 16,-1 0-16,0 0 0,1 0 16,-22 21-16,21 22 0,0-22 0,-20 21 15,-1-21-15,0 22 0,-21-22 16,0 21-16,0 0 0,0-20 0,-21 20 15,-22-21-15,22 0 0,-21 0 0,21 1 16,-22-1-16,1 0 16,0 0-16,-1-21 0,1 21 0,0-21 0,21 0 15,-22 0-15,22 0 0,0 0 16,0 21-16,42-21 47,0-21-47,21 21 0,-20-21 0,-1 0 15,21 21-15,0-21 0</inkml:trace>
  <inkml:trace contextRef="#ctx0" brushRef="#br0" timeOffset="113424.27">20256 15155 0,'0'-21'0,"0"42"0,0-63 15,0 21-15,-21 21 16,0 0 0,0 0-16,0 21 0,0 21 15,-1-20-15,22 20 0,-21-21 16,21 21-16,0 1 0,-21-1 0,21 0 16,-21 1-16,21-1 0,-21 0 15,21-20-15,0 20 0,0-21 0,0 0 16,0 0-16,0 1 15,0-1-15,0 0 0,0 0 16,21-21 0,0 0-16,0 0 0,0 0 15,1-21-15,-1 0 0,0 21 0,0-21 16</inkml:trace>
  <inkml:trace contextRef="#ctx0" brushRef="#br0" timeOffset="113687.91">20659 15431 0,'0'0'16,"0"-22"-16,21 1 0,-42 42 47,-1 1-47,1-1 16,0 0-16,0 0 0,0 0 0,0 0 15,-1 1-15,1-1 0,21 0 16,-21 0-16,21 0 0,-21 0 0,0 1 15,21-1-15,0 0 0,0 0 16,0 0-16,21-21 16,0 0-16,0 0 15,0 0-15,1 0 0,-1 0 16,0-21-16,21 21 0,-21-21 0</inkml:trace>
  <inkml:trace contextRef="#ctx0" brushRef="#br0" timeOffset="114407.62">20997 15473 0,'0'0'0,"21"-42"32,-42 42-17,0 21-15,21 0 0,-21 0 16,0-21-16,21 21 0,0 0 0,-21 22 16,21-22-16,-22 0 0,22 0 15,0 0-15,0 1 0,0-1 16,0 0-1,0 0-15,22-21 16,-1 0-16,0 0 31,-21-21-31,0 0 0,0 0 16,0-1 0,0 1-16,0 0 0,0 0 0,0 0 15,0 0-15,0-1 0,0 1 0,0 0 16,21 0-16,0 0 0,0 0 15,-21-1-15,22 1 0,-1 0 0,0 0 16,0 21-16,0 0 0,0 0 16,1 0-16,-1 0 0,0 0 15,0 0-15,0 21 0,0 0 0,-21 0 16,22 1-16,-1-1 0,-21 0 16,21 0-16,-21 0 0,21 0 0,-21 1 15,0-1-15,0 0 0,0 0 16,0 0-16,0 0 0,0 1 15,0-1 1,0-42 31,0-1-47,0 1 0,21 0 16,-21 0-16,43 0 0,-22-22 15,0 22-15,21-21 0,-21 21 16,22 0-16,-22-1 0,21 1 0,1 0 15,-1 0-15,-21 21 0,21 0 16,1 0-16,-22 0 0,0 21 0,0 0 16,0 0-16,1 1 0,-22-1 15,0 0-15,0 0 0,0 21 0,0-20 16,0-1-16,0 0 0,0 0 0,0 0 16,0 0-16,-22 1 0,1-1 15,0 0-15,21 0 16,-21-21-16,0 0 15,0 0 17,-1-21-17</inkml:trace>
  <inkml:trace contextRef="#ctx0" brushRef="#br0" timeOffset="114643.9">21315 15113 0,'0'0'0,"-21"0"0,-43-21 15,43 21 1,0 0-16,0-21 16,-1 21 30,22 21-46,-21-21 16,21 21-16,-21-21 16</inkml:trace>
  <inkml:trace contextRef="#ctx0" brushRef="#br0" timeOffset="114873.98">20256 15261 0,'22'0'31,"-1"0"-31,0 0 16,21 0-16,-21 0 0,1 0 15,20 0-15,-21 0 0,21 0 0,-20 0 16,20-21-16,-21 21 0,0 0 15,0 0-15,1 0 0</inkml:trace>
  <inkml:trace contextRef="#ctx0" brushRef="#br0" timeOffset="115247.1">22564 15621 0,'0'0'0,"-22"0"15,1 0 48,0 0-48,0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46:1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1270 0,'0'-21'16,"0"42"46,0 0-62,0 0 16,0 1-16,0-1 0,-21 0 15,21 0-15,0 21 0,0-20 0,0 20 16,0 0-16,0-21 0,0 22 16,0-1-16,0-21 0,-21 0 15,21 22-15,0-22 0,0 0 16,0 0-16,0-42 47,0 0-47,0 0 15</inkml:trace>
  <inkml:trace contextRef="#ctx0" brushRef="#br0" timeOffset="568.12">1418 1355 0,'0'0'0,"21"-21"0,-42 21 31,0 0-15,0 0-16,0 0 15,-1 0-15,1 21 0,0-21 16,0 21-16,0-21 0,0 21 15,-1-21-15,22 21 0,-21-21 0,21 21 16,-21-21-16,0 22 0,21-1 31,0 0-15,21-21-16,0 0 16,0 0-16,1 0 0,-1 0 15,0 0-15,0 0 0,0 0 0,0 21 16,1-21-16,-1 0 0,0 0 15,0 21-15,0-21 0,-21 21 16,21-21-16,-21 22 0,22-1 16,-22 0-16,0 0 15,0 0-15,0 0 0,0 1 0,0-1 16,-22 0-16,1 0 16,0 0-16,0 0 0,0-21 0,0 22 15,-22-1-15,22-21 0,0 0 16,0 21-16,-22-21 0,22 0 0,0 0 15,0 0-15,0 0 0,0 0 16,-1 0-16,1 0 0,0-21 16,21 0-16,-21-1 0,0 22 15,21-21-15,-21 0 0,21 0 16,0 0-16,0 0 0</inkml:trace>
  <inkml:trace contextRef="#ctx0" brushRef="#br0" timeOffset="1028.35">995 847 0,'0'0'0,"-64"21"16,64 0-1,0 0-15,0 0 16,-21 1-16,21-1 0,0 0 0,0 0 16,0 0-16,21-21 15,0 0-15,1 0 16,-1 0-16,0 0 15,0 0-15,-21-21 0,21 21 16,-21-21-16,21 0 0,-21 0 0,0-1 16,0 1-16,0 0 15,0 0-15,0 0 0,0 0 16,0-1-16,-21 22 16,0 0-16,0 0 0,0 0 15,0 0-15,21 22 16,0-1-16,-22-21 15,22 21-15,0 0 0,0 0 0,0 0 16,0 1-16,0-1 16</inkml:trace>
  <inkml:trace contextRef="#ctx0" brushRef="#br0" timeOffset="1544.37">1990 1334 0,'0'-43'15,"0"22"1,0 0-16,0 0 15,0 42 17,0 0-17,0 0-15,-22 22 16,22-22-16,0 21 0,0-21 0,0 22 16,-21-1-16,21 0 0,0 1 15,-21-1-15,21 0 0,0-21 0,0 22 16,0-1-16,0-21 0,0 0 15,0 1-15,0-1 0,0-42 47</inkml:trace>
  <inkml:trace contextRef="#ctx0" brushRef="#br0" timeOffset="2172.38">1693 1376 0,'0'0'0,"0"-21"0,-21 21 15,21-21-15,0-1 0,0 1 16,0 0-16,0 0 0,21 0 16,0 0-16,1-1 0,-1-20 15,21 21-15,0 0 0,-20 0 16,20-1-16,0 22 0,1-21 0,-22 21 15,21 0-15,0 0 0,1 0 0,-22 21 16,21 1-16,-21-1 16,1 21-16,-1-21 0,0 22 0,0-1 15,-21 0-15,0-21 0,0 22 16,0-1-16,0 0 0,0-20 0,0 20 16,-21 0-16,21-21 0,-21 22 15,0-22-15,21 0 0,0 0 0,0 0 16,-22 1-16,1-22 15,21-22 1,0 1-16,0 0 16,0 0-16,0 0 0,0 0 15,0-1-15,21-20 0,-21 21 16,22-21-16,-22 20 0,21-20 0,0 0 16,0-1-16,0 22 0,22-21 15,-22 21-15,21-22 0,-21 22 0,22 0 16,-1 0-16,0 0 0,1 21 15,-1 0-15,-21 0 0,21 0 0,-20 21 16,20 0-16,-21 0 0,0 0 16,0 22-16,-21-22 0,0 21 0,0 1 15,0-22-15,0 21 0,0 0 16,0 1-16,0-1 0,0 0 0,0-20 16,-21 20-16,0 0 0,21-21 15,0 1-15,-21-1 0,0 0 16,21 0-16,-21 0 0,21-42 47,0 0-47,0 0 15</inkml:trace>
  <inkml:trace contextRef="#ctx0" brushRef="#br0" timeOffset="3552.45">3090 1397 0,'0'0'0,"0"-21"31,0 42 0,0 0-31,0 0 16,-21 1-16,21-1 0,0 0 15,-21 0-15,21 21 0,0-20 0,0-1 16,0 21-16,0-21 0,0 0 16,0 1-16,0-1 0,0 0 0,0 0 15,0 0-15,21-21 16,0 0-16,0 0 0,1 0 16,-1 0-16,0 0 0,0 0 15,0-21-15,0 0 0,1 0 16,-1 0-16,0-1 0,0 1 0,-21 0 15,21 0-15,0-21 0,1 20 16,-22-20-16,21 21 0,-21 0 0,0-22 16,21 22-16,-21 0 0,21 0 15,-21 0-15,0 0 0,0 42 47,0 0-47,-21 0 0,21 0 16,0 0-16,0 22 0,-21-22 15,21 21-15,0-21 0,-21 22 0,21-1 16,0-21-16,0 22 0,0-22 16,0 0-16,0 21 0,0-21 0,0 1 15,21-22-15,0 21 0,0-21 16,0 0-16,0 0 0,1 0 16,-1 0-16,21 0 0,-21 0 15,0 0-15,22-21 0,-22-1 0,0 1 16,21 0-16,-20 0 0,20-21 15,-21 20-15,0-20 0,0 0 0,1-1 16,-1 22-16,0-21 0,-21 0 16,0-1-16,21 1 0,-21 0 15,21 20-15,-21-20 0,0 21 0,0 0 16,0 0-16,0-1 0,0 1 16,0 0-16,0 42 31,-21 0-31,21 1 0,-21-1 0,21 0 15,0 0-15,0 21 0,-21-20 16,21 20-16,-21 0 0,21-21 0,0 22 16,0-1-16,0 0 0,0-20 15,0 20-15,0 0 0,0-21 0,0 22 16,0-22-16,0 0 0,0 0 16,0 0-16,0 1 0,21-22 15,0 21-15,0-21 0,0 0 16,0 0-16,1 0 0,-1 0 15,0-21-15,0-1 0,0 1 0,0 0 16,22 0-16,-22 0 0,0-22 16,0 22-16,0-21 0,1 0 15,-1 20-15,0-20 0,-21 0 0,21-1 16,0 1-16,-21 21 0,21-21 16,-21-1-16,22 22 0,-22 0 0,0-21 15,0 20-15,0 1 0,0 0 16,0 0-16,0 42 31,-22 0-15,22 0-16,-21 1 0,21 20 15,-21-21-15,21 21 0,0 1 0,0-22 16,0 21-16,-21-21 0,21 22 16,0-1-16,0-21 0,0 22 0,0-22 15,0 21-15,0-21 0,0 0 16,0 1-16,0-1 0,0 0 0,21 0 15,0-21-15,0 21 0,1-21 16,-1 0-16,0 0 16,0 0-16,0 0 0,0 0 0,22 0 15,-22 0-15,0-21 0,0 21 16,0-21-16,1 0 0,-1 0 0,0-1 16,21-20-16,-42 21 0,21 0 15,1-22-15,-1 22 0,-21 0 0,21-21 16,-21 21-16,0-1 0,0 1 0,0 0 15,0 42 17,0 0-17,0 1-15,0-1 0,0 0 0,0 0 16,-21 0-16,21 22 0,0-22 16,0 0-16,0 21 0,0-21 0,0 1 15,0-1-15,0 0 0,0 0 0,21-21 16,0 21-16,-21 0 0,21-21 15,0 0-15,1 0 0,-1 0 16,0 0-16,0 0 0,0 0 16,0-21-16,22 0 0,-22 21 0,0-21 15,0-21-15,0 20 0</inkml:trace>
  <inkml:trace contextRef="#ctx0" brushRef="#br0" timeOffset="3916.27">5207 1037 0,'0'0'0,"-21"0"0,0 0 0,-1 21 16,1 1-16,0-1 0,0 0 0,0 0 16,21 0-16,0 0 0,-21 1 15,21-1-15,0 0 0,0 0 16,21-21-1,0 0-15,0 0 16,0 0-16,0-21 16,1 0-16,-1 21 15,-21-21-15,0-1 0,0 1 0,0 0 16,0 0-16,0 0 16,0 0-16,0-1 0,-21 1 15,-1 21-15,22-21 0,-21 21 16,0 0-16,0 0 15,0 21-15,21 0 16,-21 1-16,-1-1 16,1 0-1</inkml:trace>
  <inkml:trace contextRef="#ctx0" brushRef="#br0" timeOffset="4180.75">4170 1503 0,'21'0'15,"0"0"1,0 0-16,0 0 0,22 0 15,-22 0-15,0 0 0,21-21 0,-20 21 16,20 0-16,-21 0 0,21-21 16,-20 21-16,-1-22 0,21 22 0,-21 0 15,0-21-15,1 21 0</inkml:trace>
  <inkml:trace contextRef="#ctx0" brushRef="#br0" timeOffset="4809.22">5461 1693 0,'0'0'16,"0"-21"-16,42-63 15,-42 62-15,0 1 16,21 0-16,1 0 16,-22 0-16,0 0 15,0 42 17,0 0-32,0 0 15,0 0-15,0 22 0,0-1 16,0 0-16,0 1 0,-22 20 0,22-21 15,-21 22-15,21-1 0,-21 1 16,21-22-16,-21 22 0,21-1 0,0 22 16,-21-22-16,0 1 0,21 21 0,-22-22 15,1 22-15,0-22 0,0 1 16,0-1-16,0 1 0,-1-1 0,1-20 16,21 20-16,-21-21 0,21-20 0,-21 20 15,21 0-15,0-21 0,-21 1 16,42-44 15,0 1-31,-21 0 0,21 0 16,0-21-16,-21 20 0,22-20 15,-22 0-15,21-1 0,-21 1 0,21-21 16</inkml:trace>
  <inkml:trace contextRef="#ctx0" brushRef="#br0" timeOffset="5179.66">5334 1863 0,'0'0'0,"-21"-43"0,21 22 0,-21 0 16,21-21-16,-22 21 0,22-1 15,0 1-15,0-21 0,0 21 0,0 0 16,0-1-16,22 1 0,-1 21 16,0-21-16,21 0 0,-21 0 0,22 0 15,-1-1-15,0 22 0,1-21 16,-1 21-16,0 0 0,1 0 0,-1 0 15,0 0-15,1 0 0,-22 0 16,21 21-16,-21 1 0,1-1 0,-1 0 16,-21 0-16,0 0 0,0 22 0,0-22 15,-21 21-15,-22-21 16,22 22-16,-21-22 0,21 21 0,-22-21 16,1 0-16,0 1 0,-1-1 15,1 0-15,0-21 0,20 21 0,1-21 16,0 0-16,0 0 0,0 0 0,0 0 15,21-21 17,0 0-32,21 0 15,0 21-15,0-22 0,0 1 0</inkml:trace>
  <inkml:trace contextRef="#ctx0" brushRef="#br0" timeOffset="5528.22">6308 910 0,'0'43'15,"-22"-1"1,1-21-16,21 21 0,-21 1 15,21-1-15,0 0 0,-21-20 0,21 20 16,-21 0-16,21 1 0,-21-1 0,21 0 16,0-21-16,0 22 15,-22-1-15,22-21 0,0 0 0,-21 22 16,21-22-16,0 0 0,0 0 16,0 0-16,0 1 0,0-1 15,21-42 32,1-1-47,-22 1 16</inkml:trace>
  <inkml:trace contextRef="#ctx0" brushRef="#br0" timeOffset="5983.33">6286 1524 0,'22'0'15,"-1"0"1,0 0 0,0 0-16,0 0 0,0 0 15,1 0-15,-1-21 0,0 21 16,0 0-16,0-21 0,0 21 16,-21-21-16,22 21 0,-22-22 0,21 22 15,-21-21-15,0 0 0,21 21 16,-21-21-16,0 0 0,-21 0 31,0 21-31,-1 0 0,1 0 16,0 0-16,0 0 0,0 21 15,0 0-15,-1-21 0,1 21 0,21 0 16,-21 0-16,21 1 0,-21-1 16,21 21-16,0-21 0,0 0 0,0 1 15,0 20-15,0-21 0,0 0 16,0 0-16,0 1 0,0-1 15,21-21-15,0 0 16,0 0-16,1 0 0,-1 0 16,0 0-16,0 0 0,0 0 15,0 0-15,1-21 16,-1-1-16,0 22 0,-21-21 16,21 0-16,0 0 15,-21 0 1</inkml:trace>
  <inkml:trace contextRef="#ctx0" brushRef="#br0" timeOffset="6151.35">6646 1609 0,'-21'21'0,"21"0"15,-21-21-15</inkml:trace>
  <inkml:trace contextRef="#ctx0" brushRef="#br0" timeOffset="9152.87">7281 1058 0,'0'0'0,"0"-21"15,-21 21 32,0 21-31,0 1-16,21-1 0,-21 21 15,21-21-15,-22 0 0,1 22 0,21-22 16,-21 21-16,21-21 0,-21 22 16,21-1-16,-21-21 0,21 22 15,0-22-15,0 21 0,0 0 0,0 1 16,0-22-16,0 21 0,0-21 0,0 1 16,0 20-16,0-21 0,21 0 15,0-21-15,0 21 0,0 1 16,1-22-16,-1 0 0,0 0 15,0 0-15,0 0 16,0-22-16,1 22 0,-1-21 0,0 0 16</inkml:trace>
  <inkml:trace contextRef="#ctx0" brushRef="#br0" timeOffset="9537.26">7726 1080 0,'0'0'0,"0"-22"0,21 1 0,0 21 16,0-21-16,0 21 0,1 0 0,-1-21 16,0 21-16,0 0 0,0 0 15,0 0-15,1 0 0,20 0 0,-21 21 16,0 0-16,0 0 0,-21 1 15,22 20-15,-1-21 0,-21 21 0,21-20 16,-21 20-16,0-21 0,0 21 16,0-20-16,0 20 0,0 0 0,0-21 15,0 22-15,0-22 0,-21 21 16,0 1-16,-1-22 0,1 21 16,0-21-16,0 0 0,0 1 0,0-1 15,21 0-15,-22 0 0,1-21 0,0 21 16,21-42 15,0 0-31,0 0 16,0 0-16</inkml:trace>
  <inkml:trace contextRef="#ctx0" brushRef="#br0" timeOffset="9960.04">8826 1439 0,'0'0'0,"-21"0"0,0 0 16,0 0-1,42 0 17,0 0-32,0 0 15,1 0-15,20 0 0,0 0 0,1 0 16,-1 0-16,0 0 0,1 0 16,20 0-16,-21 0 0,22 0 0,-22 0 15,22-21-15,-22 21 0,22 0 16,-1 0-16,-21 0 0,1-21 0,20 21 15,-20 0-15,-1 0 0,-21 0 0,21 0 16,-20 0-16,-1 0 0,0 0 16,-21-21-16,0 0 31,-21 21-31,0-21 16</inkml:trace>
  <inkml:trace contextRef="#ctx0" brushRef="#br0" timeOffset="10424.04">9652 995 0,'-21'0'0,"21"-21"0,-21 21 16,-1 0-1,22 21 1,0 0-16,0 0 15,0 0-15,0 1 0,0-1 0,0 0 16,22 0-16,-1 0 0,0 0 0,0 1 16,21-1-16,-20-21 0,-1 21 15,21-21-15,-21 0 0,0 0 0,22 21 16,-22-21-16,0 0 0,0 0 16,0 0-16,1 0 0,-1 0 0,0 0 15,0 0-15,0-21 16,-42 21 15,0 0-15,0 21-16,0 0 0,-1 0 0,1-21 15,-21 22-15,21-1 0,0 0 0,-22 21 16,22-21-16,-21 1 0,21-1 16,-22 21-16,22-21 0,-21 22 0,21-22 15,-1 0-15,1 0 0,0 0 16,0 0-16,21 1 0,0-1 0,-21-21 15,21 21-15,-21-21 16</inkml:trace>
  <inkml:trace contextRef="#ctx0" brushRef="#br0" timeOffset="11912.22">10922 1080 0,'-42'-22'15,"20"22"1,1 0 0,0 0-16,21 22 15,0-1 1,0 0-16,0 0 0,0 0 16,21 0-16,0 1 0,1-1 15,-22 0-15,21-21 0,0 21 16,0-21-16,0 21 0,22-21 0,-22 0 15,0 0-15,0 0 0,21 0 16,-20 0-16,-1-21 0,0 0 0,21 21 16,-21-21-16,1 0 0,-1-1 15,0 1-15,0 0 0,-21 0 0,21 0 16,-21 0-16,21-22 0,-21 22 16,0 0-16,0 0 0,0-22 0,0 22 15,0 0-15,-21 21 31,0 0-31,21 21 0,-21 0 16,21 22-16,-21-22 0,21 21 16,-21 1-16,21-1 0,0 0 0,0 1 15,0-1-15,0 0 0,0 1 16,0-1-16,0 0 0,0 1 0,0-1 16,0 0-16,0-21 0,0 22 15,0-1-15,0-21 0,0 0 0,0 1 16,0-1-16,0 0 0,0 0 0,0 0 15,-22-21 1,1-21 0,0 0-16,21 0 15,-21 0-15,0-1 0,0 1 16,-1 0-16,1 0 0,0 0 0,0 0 16,-21-1-16,20 1 0,1 21 15,21-21-15,-21 21 0,0 0 0,0 0 16,21 21-1,0 0-15,0 1 16,0-1-16,0 21 16,0-21-16,21 0 0,0 1 0,0-22 15,0 21-15,22 0 0,-22-21 16,21 0-16,-21 21 0,22-21 16,-22 0-16,21 0 0,1 0 0,-22-21 0,21 21 15,0-21-15,1 0 16,-22-1-16,21 1 0,1 0 0,-22-21 15,21 21-15,-21-1 0,22-20 0,-22 21 16,21-21-16,-21-1 0,0 22 16,1-21-16,-1-1 0,-21 1 0,0 0 15,0-1-15,0 22 0,0-21 16,0 0-16,0-1 0,0 22 0,0 0 16,0 0-16,0 42 31,-21 0-31,-1 21 15,22-20-15,-21 20 0,21 0 0,0 1 16,-21-1-16,21 21 16,-21-20-16,21-1 0,-21 0 15,21-20-15,0 20 0,0 0 0,0 1 16,0-22-16,0 21 0,0-21 0,0 0 16,0 1-16,21-22 0,0 21 0,0-21 15,-21 21-15,21-21 0,1 0 16,-1 0-16,0 0 0,0 0 0,0-21 15,22 0-15,-22-1 0,0 22 0,0-21 16,0 0-16,-21 0 0,21 0 16,-21 0-16,22-1 0</inkml:trace>
  <inkml:trace contextRef="#ctx0" brushRef="#br0" timeOffset="12143.63">11684 1418 0,'-21'0'32,"42"0"-17,0 0-15,21 0 0,-20 0 16,-1 0-16,21-21 0,-21 21 16,22 0-16,-22 0 0,21-21 15,0 21-15,-20 0 0,20 0 0,-21 0 16,0 0-16,0-21 0,1 21 15,-1 0-15,0 0 16,0 0-16</inkml:trace>
  <inkml:trace contextRef="#ctx0" brushRef="#br0" timeOffset="12488.37">13081 1355 0,'0'0'0,"21"-21"0,-21-1 32,-21 44-1,21-1-31,-21-21 0,21 21 15,0 0-15,0 0 0,-21 0 0,21 1 16,-22-1-16,22 21 0,0-21 16,0 0-16,-21 1 0,21-1 0,0 21 15,-21-42-15,21 21 0,0 0 0,0 1 16,0-1 0,21-21-1,0 0 1,1-21-16</inkml:trace>
  <inkml:trace contextRef="#ctx0" brushRef="#br0" timeOffset="12987.88">13610 1355 0,'0'0'0,"0"-43"31,0 22-31,-21 21 15,0 0 1,0 0-16,-1 0 0,1 21 0,0 1 16,0-1-16,0-21 15,0 21-15,-1-21 0,22 21 0,0 0 16,0 0-16,0 1 16,0-1-1,22 0 1,-1-21-16,0 0 0,0 0 0,0 0 15,0 0-15,1 0 16,-1 21-16,0-21 0,0 0 0,0 0 16,0 0-16,1 21 0,-1-21 15,-21 21-15,21-21 16,0 22-16,-21-1 16,0 0-16,0 0 15,-21 0-15,0 0 16,0-21-16,21 22 0,-22-22 15,1 0-15,0 21 0,0-21 0,0 0 16,0 0-16,-1 0 0,1 0 0,0 21 16,0-21-16,0 0 15,0 0-15,-1 0 0,1 0 16,0 0-16,0 0 16,21-21-1,0 0-15,0-1 0,0 1 16,0 0-16</inkml:trace>
  <inkml:trace contextRef="#ctx0" brushRef="#br0" timeOffset="13372.09">13271 995 0,'0'0'0,"-21"0"0,0 0 16,0 0-16,0 0 0,0 0 16,21 21-16,0 0 15,0 0-15,0 1 16,21-22-16,0 21 16,0-21-16,0 0 0,0 0 15,1 0-15,-1 0 0,0-21 0,0-1 16,0 22-16,0-21 0,-21 0 15,22 21-15,-22-21 0,21 0 0,-21 0 16,0-1 0,0 1-16,-21 0 0,-1 21 15,1 0-15,0 0 16,0 0-16,0 0 0,0 0 0,21 21 16,-22 0-16,1 1 0,21-1 15,0 0-15,0 0 16,0 0-16,0 0 0,0 1 15</inkml:trace>
  <inkml:trace contextRef="#ctx0" brushRef="#br0" timeOffset="14153.13">14922 1164 0,'0'0'0,"-21"-21"0,21 0 15,0 0-15,-21 0 0,21-1 16,-21 1-16,21 0 0,0 0 15,-21 0-15,0 21 32,21 21-17,-22 0-15,22 0 16,0 22-16,-21-22 0,21 21 0,0 0 16,0 1-16,-21-1 0,21-21 15,-21 22-15,21-1 0,0 0 0,0-21 16,0 22-16,0-1 0,0-21 15,0 22-15,0-22 0,0 21 0,0-21 16,0 0-16,0 1 0,21-1 0,0 0 16,0-21-16,1 21 0,-1-21 15,0 0-15,21 0 0,-21 0 0,1 0 16,20 0-16,-21 0 16,21-21-16,1 0 0,-22 0 0,21-1 15,1 1-15,-1-21 0,-21 21 0,21-22 16,-20 22-16,20-21 0,-21 21 15,0-22-15,0 1 0,1 0 0,-1-1 16,0 1-16,-21-21 0,0 20 16,0 1-16,0 0 0,0-1 0,0 1 15,0 21-15,0 0 0,0-1 16,0 1-16,-21 42 31,21 1-31,0-1 16,-21 0-16,21 0 0,0 0 15,0 0-15,0 1 0,0-1 16,0 0-16,0 0 0,0 0 0,0 0 16</inkml:trace>
  <inkml:trace contextRef="#ctx0" brushRef="#br0" timeOffset="14644.24">15790 1418 0,'0'0'15,"43"0"1,-22 0-16,0 0 16,0 0-16,-21-21 0,21 21 0,0 0 15,1-21-15,-1 0 16,-42 21 15,-1 0-31,1 0 0,0 0 16,0 0-16,0 21 0,0-21 0,-1 21 15,1-21-15,0 21 0,0 0 16,0 1-16,21-1 0,0 0 16,0 0-16,21 0 15,0-21 1,0 21-16,0-21 0,-21 22 0,22-22 16,-1 21-16,0-21 0,0 21 15,0-21-15,0 21 0,1 0 0,-22 0 16,0 1-16,0-1 15,0 0-15,-43 0 16,22-21-16,0 21 0,0-21 0,0 0 16,-1 0-16,1 0 0,0 0 15,-21 0-15,21 0 0,-1 0 0,1 0 16,0 0-16,0 0 0,0 0 16,21-21-1,0 0 16,21 21-31,0-21 0,0 0 0,0 21 16,1-22-16,-1 1 0</inkml:trace>
  <inkml:trace contextRef="#ctx0" brushRef="#br0" timeOffset="15020.36">16298 1588 0,'0'0'0,"21"0"0,1 0 32,-1-22-32,0 1 15,0 21-15,-21-21 0,21 21 0,0-21 16,1 0-16,-1 0 16,-21-1-16,0 1 15,0 0 1,-21 21-16,-1 0 15,1 0-15,0 0 0,-21 0 0,21 0 16,-1 21-16,1 0 0,0-21 16,0 22-16,0-1 0,21 0 15,0 0-15,-21 0 0,21 0 16,0 1-16,0-1 0,0 0 0,0 21 16,0-21-16,21 1 0,0-1 15,-21 0-15,21-21 0,0 21 16,0-21-16,1 0 0,20 0 0,-21 0 15,21 0-15,-20 0 0,-1 0 16,21 0-16,0 0 0</inkml:trace>
  <inkml:trace contextRef="#ctx0" brushRef="#br0" timeOffset="15642.32">17124 1439 0,'0'0'0,"0"-21"0,0 0 15,0 0-15,0 0 0,0 0 16,-21 21-16,-1-22 16,1 22-16,0 0 0,0 0 15,0 0-15,0 0 16,-1 0-16,1 0 0,0 22 0,0-22 16,0 21-16,0 0 0,-1 0 0,1 0 15,0 0-15,0 1 0,0 20 16,0-21-16,21 21 0,0-20 0,0-1 15,0 21-15,0-21 0,0 0 16,0 1-16,0-1 0,21 0 16,0-21-16,0 0 15,0 0-15,0 0 0,1 0 16,-1 0-16,0 0 0,0 0 0,0-21 16,0 0-16,1-1 0,-1 1 15,0 0-15,0 0 0,0-21 0,22 20 16,-22-20-16,0 0 0,0-1 15,0 1-15,0 0 0,22-1 0,-1-41 16,-21 20-16,0 22 0,1-22 16,-1 22-16,-21 0 0,21-1 15,-21 22-15,0 0 0,0 0 16,0 0-16,-21 21 16,0 0-16,-1 21 0,1 0 0,0 0 15,0 22-15,0-1 0,0 0 16,-1 1-16,1-1 0,21 21 0,0-20 15,-21-1-15,21 0 0,0 1 16,0-1-16,0 0 0,0-20 0,0 20 16,0 0-16,0-21 15,0 22-15,21-22 0,-21 21 0,21-21 16,1 1-16,-22-1 0,21-21 0,0 21 16,0-21-16,0 0 0,0 0 15,22 0-15,-22 0 0,0 0 0,21 0 16,-20 0-16,-1 0 0,21-21 0,-21 0 15,22-1-15,-22 1 0,21 0 16,0 0-16</inkml:trace>
  <inkml:trace contextRef="#ctx0" brushRef="#br0" timeOffset="15972.19">18796 953 0,'0'-22'0,"0"44"0,0-65 16,0 22-16,0 42 31,-21 0-31,21 22 16,-21-22-16,-1 21 0,22 1 0,0-1 15,-21 0-15,0 1 0,21-1 16,-21-21-16,21 21 0,0 1 0,0-22 15,0 0-15,-21 21 0,21-20 16,0-1-16,0 0 0,0 0 16,0 0-16,0 0 15,21-21-15,0 0 16,0-21 0,-21 0-16,21 0 15</inkml:trace>
  <inkml:trace contextRef="#ctx0" brushRef="#br0" timeOffset="16484.47">18563 1355 0,'0'0'0,"-21"-21"0,0 21 0,0 0 15,42-22 17,0 22-32,0 0 15,21 0-15,1-21 0,-1 21 0,0 0 16,22-21-16,-22 0 0,1 21 0,-1 0 15,0 0-15,1 0 0,-1-21 16,-21 21-16,21 0 0,-20 0 0,-1 0 16,0 0-16,-21 21 15,0 0 1,0 0-16,0 0 16,-21 1-16,21-1 0,-21 0 0,21 0 15,-22 0-15,22 0 0,0 1 0,0-1 16,0 0-16,0 0 15,0 0-15,0 0 16,22-21-16,-1 0 0,0 0 16,0 0-16,0 0 0,0 0 15,22 0-15,-22 0 0,0-21 0,0 21 16,0-21-16,22 21 0,-22-21 16,0 0-16,0 0 0,0-1 0,1 1 15,-1 0-15,-21-21 0,0 21 0,21-22 16,-21 1-16,0 21 0,0-22 15,0 1-15,0 21 0,-21-21 0,0 20 16,-1 22-16,1-21 0,0 21 16,-21 0-16,21 0 0,-1 0 0,1 0 15,-21 21-15,21-21 16,0 22-16,-22-1 0,22 0 0,0 0 16,0 0-16,0-21 0,-1 21 0,1 1 15,0-22-15,0 21 0,0 0 16</inkml:trace>
  <inkml:trace contextRef="#ctx0" brushRef="#br0" timeOffset="17380.33">1228 3577 0,'0'0'0,"0"-21"15,0 0-15,0 0 0,0 0 0,0-1 16,0 1-16,-22 0 16,1 0-16,0 21 0,0 0 15,0 0-15,0 0 0,-1 21 16,-20 0-16,21 0 0,0 22 15,0-1-15,-1 0 0,1 1 0,0-1 16,21 0-16,0 22 0,-21-22 16,21 22-16,0-22 0,0 22 15,0-22-15,0 0 0,0 1 16,0-1-16,21-21 0,0 21 0,0-20 16,1-1-16,-1-21 0,0 0 15,21 0-15,-21 0 0,22 0 0,-1 0 16,22-21-16,-22-1 0,0-20 15,22 21-15,-22-21 0</inkml:trace>
  <inkml:trace contextRef="#ctx0" brushRef="#br0" timeOffset="18100.36">1841 3408 0,'0'0'0,"0"-42"0,-42-64 31,21 106-31,0 0 0,0 0 15,-1 0-15,1 42 0,0-21 16,0 22-16,21-1 0,-21 0 16,21 1-16,0-1 0,0 21 0,0-20 15,-21-1-15,21 22 0,-22-22 16,22 0-16,0 22 0,0-22 16,0 0-16,0 1 0,0-22 15,0 21-15,0-21 0,0 1 0,0-1 16,22-21-1,-1 0 1,-21-21-16,21-1 0,-21-20 16,21 21-16,0 0 0,-21 0 0,0-22 15,21 22-15,1 0 0,-22 0 16,0 0-16,21-1 0,0 1 16,0 21-16,0 0 15,0 21 1,-21 1-16,22-1 0,-22 0 15,0 0-15,0 0 0,21 0 16,0 1-16,0 20 0,-21-21 0,21 0 16,-21 0-16,21-21 0,1 22 15,-1-1-15,0-21 16,0 0-16,0 0 0,22 0 0,-22 0 16,0 0-16,21-21 0,-21-1 15,22 1-15,-22 0 0,21 0 0,1 0 16,-1 0-16,-21-22 0,21 22 15,-20 0-15,-1-21 0,0 20 0,0 1 16,-21 0-16,0-21 0,0 21 16,0-1-16,0 1 0,0 0 15,-21 21-15,0 0 16,0 0-16,-1 21 0,-20-21 16,21 21-16,0 1 0,0-1 15,-1 21-15,22-21 0,0 0 0,0 1 16,0 20-16,0-21 0,0 21 15,0-20-15,0 20 0,0-21 0,0 0 16,0 0-16,22 1 0,-1-1 16,0-21-16,0 21 0,0-21 0,0 0 15,1 0-15,-1 0 0,21 0 16,-21 0-16,22-21 0,-1 21 16,0-21-16,-21-1 0,22 1 0,-1 0 15,-21 0-15,22 0 0</inkml:trace>
  <inkml:trace contextRef="#ctx0" brushRef="#br0" timeOffset="18944">3111 3747 0,'0'0'16,"0"-22"-16,0 1 0,0 0 0,0 0 15,-21 21 1,0 0 0,0 21-16,21 0 0,-21 0 0,0 1 15,21-1-15,-22 0 0,22 21 16,0-21-16,0 1 0,0 20 0,0 0 15,0-21-15,0 22 0,0-22 16,0 0-16,0 21 0,0-20 0,22-1 16,-1-21-16,0 21 0,0-21 15,0 0-15,0 0 0,1 0 16,-1 0-16,21 0 0,0-21 0,-20 0 16,20-1-16,0 1 0,1 0 15,-22 0-15,21-21 0,0 20 0,-20-20 16,-1 0-16,21 21 0,-21-22 15,-21 1-15,21 0 0,-21-1 0,22-20 16,-22 20-16,0 1 0,0 0 0,0 21 16,0-22-16,0 22 0,0 0 15,-22 21 1,1 21-16,21 0 16,0 0-16,0 22 0,-21-22 0,21 21 15,-21 1-15,21-22 0,-21 21 16,21 0-16,0-20 0,0 20 0,0-21 15,-21 0-15,21 0 0,0 1 0,0-1 16,0 0-16,-22-21 0,22 21 16,0-42 15,22 21-31,-1-21 16,0 0-16,0-1 0,0 22 0,0-21 15,1 0-15,-1 0 0,0 0 16,0 21-16,21-21 0,-20-1 0,-1 22 15,0-21-15,0 21 0,0 0 16,0 0-16,-42 0 47,0 0-47,0 0 0,0 0 16,21 21-16,-21-21 0,-1 0 15,1 0-15,0 0 0,0 0 0,0 0 16,21 22-16,-21-22 15,-1 0-15,22 21 0,-21-21 16,21 21-16,0 0 16,0 0-16,0 0 0,0 1 15,0-1-15,0 0 0,0 0 0,21 0 16,1 0-16,-1 1 0,0-22 16,0 21-16,0 0 0,0 0 0,22-21 15,-22 0-15,0 21 0,21-21 16,-20 0-16,20 0 0,-21 0 0,0 0 15,22 0-15,-22-21 0,0 0 0,0 21 16,-21-21-16,21 0 16,0-1-16,-21 1 0,0 0 0,0 0 15,0 0 1,0 0-16,0-1 0,0 1 0</inkml:trace>
  <inkml:trace contextRef="#ctx0" brushRef="#br0" timeOffset="20107.84">5715 3704 0,'0'0'0,"0"-21"0,0 0 16,0 0-16,0 0 0,0-22 15,0 22-15,0-21 0,0 21 0,0-1 16,0 1-16,0 0 0,0 0 16,0 42 15,0 21-31,0-20 0,0 20 16,0 0-16,0 1 0,0-1 0,0 0 15,0-21-15,-21 22 0,21-1 16,0 0-16,0 1 0,0-22 0,0 21 15,0-21-15,0 1 0,0-1 0,0 0 16,21-21 0,0 0-1,0-21 1,0 0-16,1-22 0,-22 22 0,21 0 16,0 0-16,0-22 0,0 22 0,64-169 31,-64 169-31,-21-1 15,21 22 1,0 22-16,1-1 16,-22 0-16,0 0 0,0 0 0,21 0 15,-21 22-15,21-22 0,-21 0 16,0 0-16,0 0 0,21 1 16,0-1-16,-21 0 0,21 0 0,-21 0 15,22-21-15,-1 0 16,0 0-16,0 0 0,0 0 15,0-21-15,1 0 0,20 0 16,-21 0-16,0-1 0,0 1 0,1 0 16,-1 0-16,-21-21 0,21-1 0,0 22 15,-21-21-15,21-1 0,-21 1 16,0-21-16,0 20 0,0 22 16,0-21-16,0 21 0,0-1 15,-21 22 1,21 22-1,0-1-15,-21 0 0,21 21 0,0 1 16,0-22-16,0 21 0,0 0 0,0 1 16,0-22-16,0 21 15,0-21-15,21 22 0,-21-22 0,21 0 16,0 0-16,1 0 0,-1 1 16,0-22-16,0 21 0,0-21 0,0 0 15,1 0-15,-1 0 0,42 0 16,-20 0-16,-22-21 0,21 21 15,0-22-15,-20 1 0,20 0 0,-21 21 16,21-42-16,-20 21 0,-1-1 0,0 1 16,0-21-16,0 21 0,-21-22 15,0 22-15,0-21 0,0 21 0,0-22 16,0 22-16,0 0 0,0 0 16,-21 21-1,21 21-15,-21 0 16,21 0-16,-21 1 0,21-1 15,0 0-15,-21 21 0,21-21 0,0 22 16,0-22-16,0 0 0,0 0 0,0 0 16,0 1-16,0-1 0,0 0 15,0 0-15,0 0 0,21-21 0,0 21 16,0-21-16,0 0 16,0 0-16,1 0 0,-1 0 15,0 0-15,21 0 0,-21 0 0,22 0 0,-22-21 16</inkml:trace>
  <inkml:trace contextRef="#ctx0" brushRef="#br0" timeOffset="21300.54">7937 3535 0,'0'0'0,"0"-21"16,22 0-16,-22-22 0,0 22 0,-22-85 31,1 106-31,0 0 0,-21 0 0,21 0 16,-22 0-16,22 0 0,-21 21 15,21 1-15,-22 20 0,22-21 0,-21 21 16,21-20-16,-1 20 0,1 0 16,0-21-16,0 22 0,21-1 15,-21-21-15,21 0 0,0 22 0,0-22 16,0 0-16,0 0 0,21-21 16,0 21-16,0-21 0,0 0 0,1 0 15,-1 0-15,0 0 0,0 0 0,0 0 16,22 0-16,-22 0 0,0-21 0,21 21 15,-21-21-15,1 0 0,20 0 16,-21 0-16,0-22 0,0 22 16,1-21-16,-1-1 0,-21 1 0,0 0 15,21-1-15,-21 1 0,0 0 16,21-1-16,-21 22 0,0 0 0,0 0 16,-21 42-1,0 0 1,21 22-16,-21-22 0,21 21 15,-22 0-15,22-20 0,-21 20 0,21 0 16,0 1-16,0-22 0,0 21 0,0-21 16,0 22-16,0-22 0,0 0 15,21 0-15,1 0 0,-1-21 0,0 21 16,0-21-16,43 0 16,-43 0-16,0 0 0,21 0 0,-21 0 15,1 0-15,-1-21 0,21 21 16,-21-21-16,0 0 0,1 0 0,-1 0 15,0-22-15,0 22 0,21-21 16,-20-1-16,-1 1 0,-21 0 0,21-22 16,0 22-16,0-22 0,0 22 15,-21 0-15,0-1 0,0 1 0,0 21 16,0 0-16,0 0 0,0-1 0,-21 22 31,21 22-15,-21 20-16,0-21 0,21 21 15,0 1-15,0-1 0,-21 22 0,21-22 16,-21 0-16,21 1 0,0-1 16,0 0-16,0 1 0,0-22 15,0 21-15,0-21 0,21 0 0,0 1 16,0-1-16,0 0 0,0-21 0,1 0 16,-1 21-16,21-21 0,-21 0 15,22 0-15,-22 0 0,21 0 0,0-21 16,-20 21-16,20-21 0,-21 0 0,21 21 15,-20-22-15,20-20 0,-21 21 16,0-21-16,22 20 0,-22-20 0,0-21 16,0 20-16,0-20 0,0 20 0,-21-20 15,22-1-15,-22 22 16,0 0-16,21-1 0,-21 1 0,0 21 16,0 0-16,0 0 0,-21 21 15,-1 21 1,1 0-16,0 0 0,21 21 0,-21 1 15,0 20-15,0-20 0,-1 20 16,1-21-16,21 22 0,-21-22 0,21 1 16,0-1-16,-21 43 0,21-64 15,0 0-15,0 21 0,0-21 16,21 1-16,0-22 16,0 0-16,1 0 0,-1 0 15,0 0-15,0 0 16,0 0-16,0 0 0,1-22 15,-1 22-15,0-21 16,-21 0 0,-21 21 46,21 21-62,-21-21 16,21-21 31,0 0-32</inkml:trace>
  <inkml:trace contextRef="#ctx0" brushRef="#br0" timeOffset="22412.32">8488 3471 0,'21'0'0,"0"0"15,0 0-15,0 0 0,1 0 16,-1 0-16,0 0 0,0-21 15,0 21-15,0 0 0,1 0 0,-1 0 16,0-21-16,0 21 0,0 0 16,0 0-16</inkml:trace>
  <inkml:trace contextRef="#ctx0" brushRef="#br0" timeOffset="22776.54">9313 3048 0,'0'0'0,"0"-21"0,0 0 0,-21 21 47,21 21-47,0 0 0,0 0 15,-21 22-15,21-22 0,-21 21 16,21 22-16,0-22 0,-21 0 0,-1 1 16,22-1-16,-21 0 0,0 1 15,0-1-15,21 0 0,-21-21 0,21 1 16,-21-1-16,21 0 0,0 0 0,0 0 16,21-42 30,0 21-46,-21-21 0,21 0 16,0 21-16,0-21 0,-21-1 16</inkml:trace>
  <inkml:trace contextRef="#ctx0" brushRef="#br0" timeOffset="23672.39">9631 2942 0,'0'0'0,"-21"21"31,-1 1-31,1-1 16,21 0-16,0 21 0,-21-21 0,0 22 16,21 20-16,-21-20 0,21-1 15,0 0-15,0 22 0,-21-22 0,-1 0 16,22 1-16,-21-1 0,21-21 0,-21 22 15,21-22-15,0 0 0,0 0 16,0 0-16,0 0 0,-21-21 16,21 22-16,0-44 31,0 1-31,21 0 0,0 21 16,-21-21-16,21 0 0,1 0 0,-22-1 0,21 1 15,0 0-15,-21 0 16,21 0-16,0 21 0,0-21 0,1 21 15,-1 0 1,-21 21-16,21-21 0,-21 21 16,0 0-16,0 0 0,21 0 0,-21 1 15,0-1-15,21 0 16,0 0-16,-21 0 0,22-21 0,-1 21 16,0-21-16,0 22 0,0-22 15,0 0-15,1 0 0,20 0 16,-21 0-16,0 0 0,0 0 0,22 0 15,-22-22-15,0 22 0,21-21 0,-20 0 16,-1 21-16,0-21 0,0 0 16,0 0-16,0-1 0,1 1 15,-22 0-15,0-21 0,0 21 0,0-1 16,0-20-16,0 21 0,0 0 16,0 0-16,0 42 31,-22 0-31,1 21 0,21-21 15,-21 1-15,21 20 0,0-21 0,0 0 16,0 0-16,0 1 0,0-1 16,0 0-16,0 0 0,0 0 0,21 0 15,0-21-15,1 0 16,-1 0 0,0 0-16,0 0 0,0 0 0,0-21 15,-21 0-15,22 21 0,-1-21 0,0 0 16,0 0-16,0-1 0,0 1 15,1 0-15,-1 0 0,-21 0 0,21 0 16,-21-1-16,21 1 0,-21 42 31,0 1-15,0-1-16,0 0 0,0 0 16,0 0-16,0 0 15,0 1-15,0-1 0,0 0 16,21-21-1,0 0-15,1 0 0,-1 0 16,0-21 0,-21 0-16,0-1 15,0 1-15</inkml:trace>
  <inkml:trace contextRef="#ctx0" brushRef="#br0" timeOffset="23920.35">9356 3302 0,'0'0'0,"-22"0"0,1 0 16,0 0-16,21 21 0,21-21 31,0 0-31,1 0 0,-1 0 0,0 0 16,21-21-16,-21 21 0,22 0 15,-1-21-15,0 21 0,1 0 0,-1-21 16,0 21-16,1 0 0,-1 0 0,-21-21 16,22 21-16,-1 0 15,-21 0-15</inkml:trace>
  <inkml:trace contextRef="#ctx0" brushRef="#br0" timeOffset="24384.31">12171 3281 0,'0'0'0,"0"-64"15,0 43-15,0 0 16,0 42 15,0 0-31,-21 1 0,21 20 16,0 0-16,0-21 0,-22 22 0,22-1 15,-21 0-15,21 1 0,-21-1 16,21-21-16,-21 22 0,0-22 16,21 0-16,0 0 0,0 0 0,0 0 15,0 1-15,21-22 16,0 0-16,0 0 15,0-22-15,1 22 0</inkml:trace>
  <inkml:trace contextRef="#ctx0" brushRef="#br0" timeOffset="24880.96">12636 3302 0,'0'0'0,"22"-21"0,-1 0 0,-21 0 15,0-1-15,0 1 16,-21 21-1,-1 0 1,1 0-16,-21 0 0,21 0 0,0 21 16,-1 1-16,1-1 0,0 0 0,0 0 15,0 0-15,21 0 0,-21 1 16,21-1-16,0 0 0,0 0 16,0 0-16,21 0 15,0-21-15,0 0 0,-21 22 16,21-22-16,0 0 0,1 0 15,-1 0 1,0 0-16,-21 21 31,0-42 126,0-1-126,0 1-31,0 0 15,0 0-15</inkml:trace>
  <inkml:trace contextRef="#ctx0" brushRef="#br0" timeOffset="25208.04">12615 3133 0,'0'0'0,"0"-21"0,21-1 0,-21 1 0,0 0 16,0 0-16,0 0 0,0 0 15,0-1 1,0 44 15,0-1-31,0 0 16,0 0-16,0 0 0,0 22 0,0-1 15,0 0-15,0 1 0,0-1 16,0 0-16,-21 22 0,0-22 16,21 0-16,-21 1 0,21-1 0,0-21 15,0 22-15,-21-22 0,21 0 16,0 0-16,-21 0 0,21 0 0,0 1 15,21-22 32,0 0-47,-21-22 0,21 1 16,0 0-16,-21 0 0,21 21 16,-21-21-16,0 0 0</inkml:trace>
  <inkml:trace contextRef="#ctx0" brushRef="#br0" timeOffset="25444.1">12488 3260 0,'-21'0'0,"42"0"0,-63 0 16,42-21 0,21 21-16,0 0 0,0 0 15,1 0-15,-1-22 0,0 22 0,21 0 16,-21-21-16,22 21 0,-22 0 15,21 0-15,-21-21 0,22 21 0,-22 0 16,21 0-16,-21 0 0,1-21 0,-1 21 16,0 0-16,-21-21 0,0 0 15,0-1 1</inkml:trace>
  <inkml:trace contextRef="#ctx0" brushRef="#br0" timeOffset="25672.02">12255 2985 0,'0'0'0,"-21"0"0,21-22 16,21 22 62,1 0-78,-1 0 15,21 0-15</inkml:trace>
  <inkml:trace contextRef="#ctx0" brushRef="#br0" timeOffset="26036.34">14457 3260 0,'0'0'0,"21"0"0,-21-21 0,0-1 16,0 1-16,0 0 15,-21 21 17,21 42-17,-21-20-15,-1-1 0,22 21 0,-21 0 16,0 1-16,21-22 0,0 21 16,-21 1-16,21-22 0,-21 21 15,21-21-15,-21 0 0,21 1 0,0-1 16,0 0-16,0 0 0,0 0 15,21-21 17,0-21-32,0 0 0</inkml:trace>
  <inkml:trace contextRef="#ctx0" brushRef="#br0" timeOffset="26464.32">15028 3196 0,'0'0'0,"21"-21"0,-21 0 16,-21 21 0,0 0-16,0 0 15,-21 0-15,20 0 0,1 0 0,-21 0 16,21 21-16,0 0 0,-1-21 16,1 21-16,0 1 0,21-1 0,-21 0 15,21 0-15,0 0 16,0 0-1,21 1-15,0-22 0,0 0 16,1 0-16,20 21 0,-21-21 16,21 0-16,-20 21 0,20-21 15,-21 21-15,0-21 0,0 21 0,1-21 16,-1 21-16,0-21 0,-21 22 0,0-1 16,0 0-1,0 0-15,-21-21 0,0 21 16,-1-21-16,1 0 0,0 21 15,-21-21-15,21 0 0,-1 0 0,-20 0 16,21 0-16,0 22 0,0-22 0,-1 0 16,1 0-16,0 0 15,0 0-15,21-22 0,0 1 16,-21 21-16,21-21 0,-21 0 16,21 0-16,0 0 15</inkml:trace>
  <inkml:trace contextRef="#ctx0" brushRef="#br0" timeOffset="26679.7">14309 2921 0,'0'0'0,"0"-21"0,-22 21 0,22-21 31,22 21 0,-1 0-15,0 0-1</inkml:trace>
  <inkml:trace contextRef="#ctx0" brushRef="#br0" timeOffset="28163.71">16806 3006 0,'21'0'0,"1"0"16,-22-21-16,21 21 15,0 0-15,0-22 0,0 1 16,0 21-16,1-21 16,-1 21-16,0-21 0,-21 0 0,21 21 15,-21-21-15,0-1 0,0 1 16,0 0-16,-21 21 15,0 0-15,0 0 0,-22 0 0,22 0 16,-21 0-16,-1 0 0,22 0 16,-21 21-16,21 0 0,-22 1 0,22-22 15,0 21-15,0 0 0,21 0 16,-21 0-16,21 0 0,0 1 0,0-1 16,21 0-16,0 0 0,0-21 15,0 21-15,1 22 0,20-22 16,-21 0-16,21 0 0,-20 0 0,-1 22 15,0-22-15,0 0 0,0 21 16,0-21-16,-21 1 0,0-1 0,0 21 16,0-21-16,0 0 0,-21 1 0,0-1 15,0 0-15,-21-21 0,20 21 16,-20 0-16,0-21 0,-1 0 0,1 0 16,-21 0-16,20 0 0,1 0 15,0 0-15,-1-21 0,1 21 0,0-21 16,20 0-16,1 0 0,0-1 0,0 1 15,21-21-15,-21 0 0,21 20 16,0-20-16,0 0 0,0-1 16,0 1-16,21 21 0,0 0 15,-21 0-15,21-1 0,0 1 0,1 21 16,-1 0-16,0 0 0,0 0 16,0 0-16,0 21 0,-21 1 15,0-1-15,0 21 0,22-21 0,-22 22 16,21-1-16,-21 0 0,0-21 15,21 22-15,0-1 0,-21-21 0,21 22 16,0-22-16,1 0 0,-1 0 0,21 0 16,-21 0-16,0-21 0,22 0 15,-22 22-15,0-22 0,21 0 0,-20 0 16,20 0-16,-21 0 0,21-22 16,1 22-16,-1-21 0,0 0 15,1 0-15,-1 0 0,0 0 0,1-22 16,-1 22-16,-21 0 0,22-21 15,-22 20-15,0-20 0,-21 21 0,0 0 16,21 0-16,-42 21 31,21 21-31,-21 0 0,0 0 0,-1 0 16,1 22-16,21-22 0,-21 0 16,21 0-16,-21 21 0,21-20 0,0-1 15,0 0-15,0 0 16,0 0-16,0-42 47,21 21-47,0-21 0</inkml:trace>
  <inkml:trace contextRef="#ctx0" brushRef="#br0" timeOffset="28337.18">17484 3090 0,'0'0'0,"0"-63"31,-22 63-15,1 0-16,21 21 15,0 0 17,21-21-32,1 21 0</inkml:trace>
  <inkml:trace contextRef="#ctx0" brushRef="#br0" timeOffset="28776.33">17822 3175 0,'0'0'0,"-42"85"32,42-64-32,0 0 0,-21 21 0,21-20 15,-21-1-15,21 0 0,0 0 16,-22 0-16,22 0 0,0 1 15,0-1-15,0 0 16,-21-21-16,0 0 16,21-21-1,0 0 1,0-1-16,0 1 0,0-21 16,21 21-16,0 0 0,1-22 15,-1 1-15,0 21 0,0-22 16,21 22-16,-20-21 0,-1 21 0,21 0 15,-21-1-15,22 22 0,-22 0 16,0 0-16,21 0 0,-21 0 0,22 22 16,-22-1-16,0 0 0,0 0 15,-21 21-15,0-20 0,0 20 0,0-21 16,0 21-16,0-20 0,0 20 0,-21-21 16,0 0-16,0 0 0,0 1 15,21-1-15,-22-21 0,1 21 0,21 0 16,21-21 31</inkml:trace>
  <inkml:trace contextRef="#ctx0" brushRef="#br0" timeOffset="29488.33">18838 3260 0,'0'0'0,"21"-21"0,-21-1 0,0 1 15,0 0-15,0 0 16,0 0-16,-21 21 16,0 0-16,0 0 0,0 0 15,-22 0-15,22 0 0,0 0 0,-21 21 16,21 0-16,-22 0 0,22 0 16,0 1-16,0-1 0,21 21 15,0-21-15,0 0 0,0 1 16,0-1-16,0 0 0,42 0 15,-21-21-15,0 0 16,1 0-16,20 0 0,-21 0 0,0 0 16,22-21-16,-22 21 0,0-21 15,0 0-15,0 21 0,0-22 0,1 1 16,-22 0-16,21 21 16,-21-21-16,21 21 0,-21-21 15,0 42 16,0 0-31,0 0 16,0 0-16,-21 22 16,21-22-16,-21 0 0,21 21 0,-22-20 15,22 20-15,0-21 0,0 21 0,-21 1 16,21-1-16,-21-21 0,21 22 16,0-1-16,0 0 0,0 22 0,-21-1 15,21-20-15,0 41 0,-21-20 0,21-1 16,-21 1-16,21 20 0,-22-20 15,1-1-15,0 1 0,0-1 0,0 1 16,0-1-16,-1 1 0,-20-1 16,21 1-16,-21-22 0,-1 1 15,22-1-15,-21 0 0,-1-21 0,1 1 16,0-1-16,21-21 0,-22 0 0,1 0 16,21 0-16,-22-21 0,1-1 15,0-20-15,-1 0 0,1-1 0,0-20 16,21-1-16,-22 1 0,22-1 0,0 1 15,0-22-15,21 22 0,0-22 16,0 0-16,0 1 0,21 20 0,-21 1 16,21-1-16,0 1 0,0-1 15,1 22-15,-1 0 0,0-1 0,21 22 16,-21-21-16,22-1 0,-1 22 16,0 0-16,22 0 0,-22-21 15,22 20-15,-1 1 0,1 0 0,-1-21 16,1 21-16</inkml:trace>
  <inkml:trace contextRef="#ctx0" brushRef="#br0" timeOffset="29764.98">19516 2879 0,'0'-21'0,"0"42"0,0-64 0,0 22 15,0 0-15,-22 21 16,1 0-16,0 0 0,0 0 15,0 0-15,0 21 0,-1 0 0,1 1 16,0 20-16,0 0 0,0 1 16,-22-1-16,22 0 0,0 1 0,21-1 15,-21 0-15,0 22 0,21-22 16,-21-21-16,21 22 0,0-22 0,0 21 16,0-21-16,0 0 0,0 1 15,21-22 1,0 0-16,0 0 0,21 0 15,-20-22-15,-1 1 0,21 21 16</inkml:trace>
  <inkml:trace contextRef="#ctx0" brushRef="#br0" timeOffset="30114.61">19494 3344 0,'0'22'31,"22"-22"-15,-1 0-16,0 0 15,0 0-15,0 0 0,0 0 0,1 0 16,20-22-16,-21 22 0,0-21 16,22 21-16,-22-21 0,0 21 0,0-21 15,-21 0-15,0 0 0,21 21 16,-21-22-16,0 1 0,0 0 0,0 0 16,-21 21-1,0 0-15,0 0 0,-22 21 16,22-21-16,0 21 0,-21 22 0,21-22 15,-1 21-15,1-21 0,0 0 0,21 22 16,0-22-16,0 0 0,0 0 16,0 0-16,0 1 0,21-1 0,0 0 15,22-21-15,-22 0 0,0 21 16,21-21-16,1 0 0,-22 0 0,21 0 16,-21 0-16,22-21 0,-1 21 15,-21-21-15,22 21 0,-22-21 16,21-1-16,-21 22 0</inkml:trace>
  <inkml:trace contextRef="#ctx0" brushRef="#br0" timeOffset="31188.35">2413 5334 0,'-21'0'31,"21"-21"-15,21 21-16,0-21 15,0 0-15,0-1 0,1 1 16,20 0-16,-21-21 0,21 21 0,-20-22 16,20 22-16,-21-21 0,0 21 15,0-22-15,1 22 0,-22 0 0,0 0 16,0 0-16,0-1 0,-22 1 16,1 21-16,0 0 0,-21 0 0,-1 0 15,1 0-15,-21 21 0,20 1 16,-20-1-16,20 0 0,1 0 15,0 0-15,-1 0 0,1 22 0,21-22 16,0 21-16,0-21 0,21 22 16,0-1-16,0-21 0,0 22 0,0-22 15,21 21-15,0-21 0,0 0 16,21 1-16,1 20 0,-1-21 16,0 0-16,1 0 0,-1 22 0,22-22 15,-22 0-15,0 0 0,-21 22 16,22-22-16,-22 0 0,0 0 0,-21 0 15,0 22-15,0-22 0,-21 0 16,0 0-16,-22 0 0,1 0 0,0 1 16,-22-22-16,22 0 0,-22 21 15,1-21-15,21 0 0,-22 0 0,22 0 16,-1 0-16,1-21 0,0-1 16,21 1-16,-22 0 0,22 0 0,0 0 15,0 0-15,0-22 16,-1 22-16,1-21 0,21 21 0,0-1 15,0-20-15,0 21 0,0 0 16,0 0-16,21-1 0,1 1 0,20 0 16,-21 21-16,21-21 0,1 0 15,-1 21-15,0 0 0,22 0 0,-1 0 16,1 0-16</inkml:trace>
  <inkml:trace contextRef="#ctx0" brushRef="#br0" timeOffset="31544.72">2836 5588 0,'0'0'0,"0"21"0,21-21 16,-21 21-16,22 1 16,-1-22-1,0-22 1,0 1-16,0 0 0,0 0 16,1 0-16,-22 0 0,21-1 15,0 1-15,0 0 0,-21 0 0,0 0 16,0 0-16,21-1 0,-21 1 0,0 0 15,0 0-15,0 0 16,-21 21-16,0 0 0,0 0 16,0 21-16,-1-21 0,1 21 15,0 21-15,0-20 0,0-1 0,0 21 16,21 0-16,-22 1 16,22-1-16,-21 0 0,21 1 0,0-1 15,0 0-15,0-20 0,0-1 16,0 21-16,21-21 0,1-21 0,-1 21 15,0-21-15,0 0 0,0 0 0,22 0 16,-22-21-16,0 0 0,21 0 16,-21 0-16,22 0 0,-22-22 0,21 22 15</inkml:trace>
  <inkml:trace contextRef="#ctx0" brushRef="#br0" timeOffset="31800.87">3662 5017 0,'21'-43'0,"-42"86"0,42-128 15,0 64-15,-21 0 0,0 42 32,-21 0-32,21 0 15,-21 21-15,21 1 0,-21-1 0,21 0 16,0 1-16,0 20 0,-22-20 16,1-1-16,21 21 0,-21-20 0,21-1 15,0 0-15,-21 22 0,0-22 16,21 1-16,-21-22 0,21 21 0,0-21 15,0 0-15,0 1 0,0-1 0,21-21 32,0 0-32,0 0 0,0-21 15,0-1-15,1 1 0</inkml:trace>
  <inkml:trace contextRef="#ctx0" brushRef="#br0" timeOffset="32171.61">3895 5503 0,'0'0'0,"0"22"16,0-1 0,21-21-1,0 0 1,0 0-16,0 0 16,0 0-16,-21-21 0,22 21 15,-1-22-15,-21 1 0,21 21 16,0-21-16,-21 0 0,0 0 0,21 21 15,-21-21-15,0-1 0,0 1 16,0 0-16,0 0 0,-21 21 16,0 0-1,0 0-15,0 21 16,21 0-16,-22-21 0,1 21 0,0 1 16,0 20-16,0-21 0,21 0 15,0 0-15,-21 22 0,21-22 16,0 0-16,0 0 0,0 0 0,0 1 15,0-1-15,0 0 0,21-21 16,0 21-16,0-21 0,0 0 16,0 0-16,1 0 0,-1 0 0,21-21 15</inkml:trace>
  <inkml:trace contextRef="#ctx0" brushRef="#br0" timeOffset="32471.43">4551 5419 0,'0'-21'0,"0"42"0,0-64 0,0 22 16,0 0-16,-21 21 16,-1 0-16,1 0 0,0 0 15,0 0-15,0 21 16,0 0-16,-1 1 0,1-1 16,21 21-16,0-21 0,-21 22 15,0-22-15,21 21 0,0-21 0,0 22 16,0-22-16,0 0 0,0 21 0,0-21 15,21 1-15,0-22 0,0 21 16,1-21-16,20 0 0,0 0 0,-21 0 16,22 0-16,-1 0 0,0-21 15,22-1-15,-22 1 0,-21 21 16,22-42-16,-1 21 0,0 0 0,-20-1 16,-1-20-16,21 21 0,-21-21 15,0 20-15</inkml:trace>
  <inkml:trace contextRef="#ctx0" brushRef="#br0" timeOffset="32720.32">5038 5461 0,'42'-85'16,"0"-20"-16,-126 295 0,189-423 15,-83 170-15,-1 20 0,-21-20 0,0 21 16,0-1-16,0 22 0,0 0 0,0 0 16,0 0-16,0 42 15,0 0-15,0 0 16,-21 21-16,21 1 0,-22-1 16,22 0-16,-21 1 0,21-1 0,0 22 15,0-22-15,0 0 0,-21 1 16,21-1-16,0 0 0,0 1 15,0-22-15,0 21 0,0 0 0,0-20 16,0-1-16,0 0 0,0 0 0,0 0 16,21-21-16,0 0 15,1 0-15,-1 0 16,0-21-16,0 21 0,-21-21 16,0 0-16,21 0 0,-21-1 0,21-20 15,-21 21-15</inkml:trace>
  <inkml:trace contextRef="#ctx0" brushRef="#br0" timeOffset="32924.26">5038 5398 0,'0'0'0,"-22"0"0,1 0 16,42-22 0,1 22-1,-1 0-15,0 0 0,0-21 16,0 0-16,0 21 0,1 0 0,20-21 15,-21 21-15,0 0 0,0 0 0,1-21 16,20 21-16,-21 0 0,0 0 16,-21-21-16,21 21 0,1 0 15,-1 0-15</inkml:trace>
  <inkml:trace contextRef="#ctx0" brushRef="#br0" timeOffset="33552.76">6964 5186 0,'0'0'0,"-64"-21"32,43 21-32,21-21 0,-21 21 15,0 0-15,0 0 0,-1 0 16,1 21-16,0 0 0,0 0 15,21 0-15,0 0 0,-21 1 16,21 20-16,0-21 0,0 21 16,0-20-16,0-1 0,0 21 15,0-21-15,21 22 0,0-22 0,0 0 16,0 0-16,1 0 0,-1-21 0,21 21 16,-21-21-16,0 0 15,1 0-15,20 0 0,-21 0 0,0-21 16,0 0-16,22 21 0,-22-21 0,0 0 0,0 0 15,0-1-15,-21 1 0,0 0 16,22-21-16,-22 21 0,0-1 0,0 1 16,0-21-16,0 21 0,-22-22 15,22 22-15,-21 0 0,-21 0 16,21 0-16,0 0 0,-22 21 0,22 0 16,-21 0-16,21 0 0,-22 0 15,22 21-15,-21 0 0,21 0 0,-1-21 16,22 21-16,0 0 0,-21 1 0,21-1 15,0 0-15,0 0 16,21-21-16,1 21 0,-1-21 0,0 21 16,21-21-16,1 0 0,-22 0 0,21 0 15,0 0-15</inkml:trace>
  <inkml:trace contextRef="#ctx0" brushRef="#br0" timeOffset="33940.29">7366 5313 0,'0'0'0,"-21"-21"16,21 0 0,-21 21-16,21-22 0,0 1 15,0 0-15,0 0 0,0 0 16,0 0-16,0-1 0,21 22 0,0-21 16,0 0-16,0 21 15,0 0-15,1 0 0,-1 0 0,0 0 16,0 0-16,0 21 0,0 0 0,22 1 15,-43-1-15,21 0 0,0 0 16,-21 0-16,21 22 0,-21-22 16,0 0-16,0 0 0,0 0 0,0 0 15,0 1-15,-21-1 0,0 0 16,0-21-16,21-21 47,0 0-47,0-1 0,0 1 15,0 0-15,0 0 0,0 0 16,0 0-16,0-1 0,0 1 0,0 0 16,21 0-16,0 0 0,-21 0 0,21-1 15,0 1-15,1 21 16,-22-21-16,21 0 0</inkml:trace>
  <inkml:trace contextRef="#ctx0" brushRef="#br0" timeOffset="34493.28">7980 4763 0,'0'0'0,"-21"-22"0,-1 22 16,1-21-16,-21 0 0,21 0 15,-22 21-15,22-21 0,-21 21 0,0 0 16,-22-21-16,22 21 0,-1 0 16,1 0-16,0 0 0,-1 0 0,1 0 15,-21 0-15,20 21 0,1-21 16,0 21-16,-1 0 0,-20 0 15,20 0-15,1 22 0,-21-22 0,20 21 16,-20 22-16,20-22 0,1 22 0,0-1 16,21-21-16,-22 22 0,22-1 15,21 1-15,0-1 0,0 1 0,0-22 16,0 22-16,0-1 0,0-20 16,0 20-16,21-21 0,0 1 0,1-1 15,20 0-15,0-20 0,1-1 0,-1 0 16,0 0-16,1 0 0,-1 0 15,21-21-15,-20 0 0,20 0 0,-20 0 16,20 0-16,-21 0 0,22 0 16,-1-21-16,1 0 0,-1 0 15,1-21-15,-1 20 0,1 1 0,-1-21 16,1 0-16,-22-1 0,22 1 0,-22 0 16,0-1-16,-20-20 0,20 20 15,-21 1-15,-21-21 0,0 20 0,0-20 16,0-1-16,0 1 0,0-1 0,-21 22 15,-21-22-15,20 1 0,1 21 16,-21-22-16,0 43 0,-1-21 16,1 20-16,0 1 0,-1 21 0,1 0 15,0 0-15,-1 0 0,1 0 16,0 0-16,-1 21 0,1 1 0,0-1 16,20 0-16,1 21 0,0-21 15,0 22-15,21-22 0,-21 0 0,21 0 16,0 0-16,0 1 0,0-1 0</inkml:trace>
  <inkml:trace contextRef="#ctx0" brushRef="#br0" timeOffset="34912.33">9440 4868 0,'0'0'0,"0"-21"0,0 0 0,0 0 16,0 0-16,0 0 16,-21 42-1,21 0 1,-21 0-16,21 21 0,-21 1 0,21-1 16,0 22-16,0-22 0,-21 0 0,21 22 15,-22-22-15,22 0 0,0 1 16,0-1-16,-21-21 0,21 22 0,0-22 15,-21 21-15,21-21 0,0 0 0,0 1 16,0-1-16</inkml:trace>
  <inkml:trace contextRef="#ctx0" brushRef="#br0" timeOffset="35463.97">9123 5313 0,'0'0'0,"-21"-42"0,-1 20 0,1-20 15,0 21-15,21-21 0,0-1 16,-21 1-16,21 0 0,0-1 0,0 22 16,0-21-16,0-1 0,21 1 15,0 21-15,0-21 0,22 20 0,-22 1 16,21 0-16,1 0 0,-1 0 0,0 21 16,1 0-16,20 0 0,-21 0 15,22 21-15,-1 0 0,1 21 16,-1-20-16,1 41 0,-22-21 0,1 1 15,-1-1-15,0 22 0,-42-22 16,0 0-16,0 1 0,0-1 0,0 0 16,0 1-16,-21-22 0,0 21 0,0-21 15,0 0-15,-1 1 16,1-22-16,0 0 0,0 0 0,0 0 16,0-22-1,21 1-15,0 0 0,0 0 16,0 0-16,0-22 0,21 1 0,0 0 15,0-22-15,0 22 0,22-22 0,-1 1 16,0 21-16,1-22 16,-1 22-16,0-1 0,22 1 0,-22 21 15,0 0-15,22 0 0,-22 21 0,1 0 16,-1 0-16,-21 0 0,21 21 16,-20 0-16,-1 21 0,0 1 0,-21-1 15,0 21-15,0-20 0,0 20 16,0-20-16,0 20 0,0-21 0,-21 22 15,0-22-15,-1 1 0,22-1 0,-21-21 16,0 21-16,0-20 0,21-1 16,0 0-16,-21 0 0,21 0 15,21-21 17,-21-21-32,21 0 0,0 0 15</inkml:trace>
  <inkml:trace contextRef="#ctx0" brushRef="#br0" timeOffset="36660.12">10858 4953 0,'22'-63'15,"-44"126"-15,44-148 0,-22 107 32,-22-1-17,1 21-15,0-21 0,21 22 16,0-22-16,-21 21 0,0 0 0,21 1 15,-21-1-15,21-21 0,0 22 0,0-22 16,0 21-16,0-21 0,0 0 16,0 1-16,0-1 0,21-21 15,0 0-15,21 0 0,-21 0 16,1 0-16,20 0 0,-21 0 16,21-21-16,-20-1 0,20 22 0,-21-21 15,0 0-15,22 0 0,-22 0 0,0-22 16,0 22-16,0 0 0,0-21 15,-21-1-15,0 22 0,22-21 0,-22 0 16,0 20-16,21-20 0,-21 21 16,0 0-16,0 0 0,0-1 15,0 44 1,0-1-16,0 0 16,0 0-16,0 21 0,0-20 15,0 20-15,-21 0 0,21 1 0,0-22 0,0 21 16,0 0-16,0-20 0,0 20 15,0-21-15,0 0 0,0 22 16,0-22-16,21 0 0,0-21 16,0 0-16,0 0 0,0 0 15,22 0-15,-22-21 0,0 21 16,0-21-16,22-1 0,-22 22 0,0-42 16,0 21-16,0 0 0,0-22 15,1 22-15,-1-21 0,0 0 0,-21-22 16,21 22-16,0-22 0,0 1 0,1 20 15,-22-20-15,21 21 0,0-1 16,-21 22-16,0-21 0,0 21 0,0-1 16,0 1-16,0 42 31,0 1-31,0-1 0,0 0 0,-21 21 16,0 1-16,21 20 0,-22-21 15,22 22-15,0-1 0,0-20 16,0 20-16,0-20 0,0 41 15,0-63-15,0 22 0,0-22 0,22 0 16,-1 0-16,0 0 0,-21 1 16,42-22-16,-21 0 0,1 0 0,-1 0 15,21 0-15,-21 0 0,0 0 0,22-22 16,-22 22-16,21-21 0,-21 0 16,22 0-16,-22 0 0,0 0 0,0-22 15,22 1-15,-22 0 0,0-1 0,0-20 16,-21 20-16,21-20 0,0 21 15,-21-22-15,0 22 0,0-22 0,0 43 16,22-21-16,-22-1 0,0 22 16,0 0-16,0 0 15,-22 42 1,22 0-16,0 0 16,-21 1-16,21 20 0,-21 0 0,0 22 15,21-22-15,0 22 0,0-1 0,-21-21 16,21 1-16,0 20 0,0-20 15,0-1-15,0-21 0,0 21 0,0-20 16,0 20-16,0-21 0,21-21 0,0 21 16,0 0-16,0-21 0,1 0 15,-1 0-15,0 0 0,0 0 16,0 0-16,0 0 0,22-21 0,-22 21 16,0-21-16,0 0 0,0 0 0,1 0 15,20-1-15,-21-20 0,-21 0 16,21 21-16,0-22 0,-21 22 0,22-21 15,-22 21-15,0-1 0,0 1 16,0 0-16,0 42 16,0 0-16,-22 1 15,22-1-15,-21 0 0,21 21 16,0-21-16,0 22 0,0-22 0,0 0 16,0 0-16,0 0 0,0 1 15,0-1-15,0 0 0,21-21 16,1 21-16,-1-21 0,0 0 15,0 0-15,0 0 0,0 0 16,1 0-16,-1-21 0,0 0 16,0 21-16,0-21 0</inkml:trace>
  <inkml:trace contextRef="#ctx0" brushRef="#br0" timeOffset="36844.21">13039 4636 0,'-22'0'0,"44"0"0,-65 0 0,22-22 0,0 22 16,21-21-16,-21 21 16,0 0-1</inkml:trace>
  <inkml:trace contextRef="#ctx0" brushRef="#br0" timeOffset="37024.19">12023 4911 0,'0'0'0,"0"21"0,0 0 15,21-21 1,0 0-16,0 0 15,21 0-15,-20-21 0,-1 21 16,21-21-16,-21 0 0,22 21 0</inkml:trace>
  <inkml:trace contextRef="#ctx0" brushRef="#br0" timeOffset="37559.26">13885 4995 0,'0'0'0,"0"-21"15,0 0 1,0 0-16,0 0 0,0 0 0,21-1 16,1 1-16,-1 0 0,21 0 15,-21 0-15,0-22 0,1 22 0,-1 0 16,0 0-16,0 0 0,-21 0 15,0-1-15,0 1 0,0 0 16,-21 21-16,0 0 0,0 0 0,-22 0 16,1 0-16,21 0 0,-22 0 15,1 0-15,21 21 0,-21-21 16,20 21-16,1 1 0,0-1 0,0-21 16,21 21-16,0 0 0,0 0 15,0 22-15,0-22 0,0 0 0,0 21 16,21-21-16,0 22 0,0-22 15,1 21-15,-1-21 0,21 1 0,-21 20 16,0-21-16,22 21 0,-22-20 0,0-1 16,0 0-16,0 21 0,-21-21 15,0 1-15,0-1 0,0 0 0</inkml:trace>
  <inkml:trace contextRef="#ctx0" brushRef="#br0" timeOffset="37727.92">13885 5398 0,'-21'0'15,"106"-22"-15,-149 44 0,1-22 0,20 21 0,1-21 16,0 0-16,-1 0 0,1 0 0,0 0 0,-1 0 15,22-21-15,-21 21 0,0-22 16,20 1-16,-20 0 0,21 0 0,0 0 16,21 0-16,0-1 0,-21-20 15,21 0-15,0 21 0,21-1 16,-21 1-16,42 0 0,-21 21 0,0-21 16,22 0-16,-22 21 0,21-21 0,1-1 15,-22 22-15,21 0 0</inkml:trace>
  <inkml:trace contextRef="#ctx0" brushRef="#br0" timeOffset="38128.29">14245 5122 0,'0'0'0,"21"22"0,0-22 15,1 0 1,-1 0-16,0-22 15,0 22-15,0-21 0,0 0 0,1 21 16,20-21-16,-21 0 0,0 0 16,0-1-16,-21 1 0,22 0 0,-22 0 15,0 0-15,0-22 0,0 22 0,0 0 16,0 0-16,0 0 16,-22 21-16,1-21 0,0 21 0,0 0 15,0 0-15,-22 0 0,22 21 0,0 0 16,-21 0-16,21 21 0,-1-20 15,1 20-15,0 0 0,0-21 0,0 22 16,0-1-16,21 0 0,0-20 0,0 20 16,0-21-16,0 0 0,0 22 15,21-22-15,0 0 0,0-21 0,0 21 16,22-21-16,-22 0 0,21 0 16,0 0-16,-20 0 0,20 0 0,0 0 15,-21 0-15,22-21 0,-1 21 16,-21-21-16,22 0 0,-22-1 0,21 1 15,-21-21-15</inkml:trace>
  <inkml:trace contextRef="#ctx0" brushRef="#br0" timeOffset="38391.9">15198 4445 0,'0'0'0,"0"-21"0,-22 21 31,1 0-31,0 21 0,0 0 0,21 0 15,-21 1-15,0 20 0,21-21 16,-22 21-16,22 1 0,-21-1 16,21 0-16,0 1 0,-21 20 0,21-20 15,-21-1-15,0 21 0,21-20 16,0-1-16,0-21 0,-21 22 0,21-22 16,0 21-16,0-21 0,0 0 0,0 1 15,21-22 1,0 0-16,0 0 15,0 0-15,0-22 0,1 1 0,-1 21 16</inkml:trace>
  <inkml:trace contextRef="#ctx0" brushRef="#br0" timeOffset="38800.3">15367 4953 0,'0'0'0,"-21"0"16,21 21-16,0 0 15,-21-21-15,21 22 16,21-22 15,0 0-31,0 0 0,0 0 16,0 0-16,1-22 0,-1 22 0,0-21 16,0 21-16,0-21 0,0 0 15,-21 0-15,22 0 16,-22-1-16,0 1 0,0 0 0,0 0 15,0 0-15,-22 0 16,1 21-16,0 0 0,0 0 16,0 0-16,0 21 0,-22-21 15,22 21-15,0 21 0,0-21 0,0 1 16,-1 20-16,22-21 0,0 21 0,0-20 16,0 20-16,0-21 0,0 21 15,0-20-15,0-1 0,0 0 0,0 0 16,22-21-16,-22 21 0,21 0 0,0-21 15,21 0-15,-21 0 0,1 0 16,20 0-16,-21 0 0,21 0 16,-20 0-16,20-21 0,0 21 0,-21-21 15,22 21-15</inkml:trace>
  <inkml:trace contextRef="#ctx0" brushRef="#br0" timeOffset="39320.58">16044 4847 0,'0'-21'0,"0"42"0,0-63 0,0 21 15,-21 21 1,0 21 0,0 0-16,0 0 0,-1 0 15,22 22-15,-21-22 0,0 0 0,21 21 16,0-20-16,0 20 0,0-21 16,0 0-16,0 22 0,0-22 15,0 0-15,0 0 0,0 0 0,21 0 16,0-21-16,1 0 0,-1 0 15,21 0-15,-21 0 16,0 0-16,22 0 0,-22 0 0,21-21 16,-21 0-16,22 0 0,-22 0 0,0 0 15,21-1-15,-20-20 0,-1 0 16,21-1-16,-21 1 0,0 0 16,1-1-16,-1-20 0,0 21 0,-21-1 15,21 1-15,0 0 0,0-1 16,-21 1-16,0 21 0,0 0 0,0-1 15,0 1-15,0 42 32,-21 1-32,0 20 0,0-21 15,0 0-15,21 22 0,-21-22 16,-1 21-16,1 0 0,21 22 0,0-22 16,-21 1-16,0-1 0,21 0 0,0 1 15,0-1-15,0-21 0,0 21 16,0-20-16,0-1 0,0 0 0,21 0 15,-21 0-15,21-21 0,0 21 16,1-21-16,-1 0 0,0 0 16,0 0-16,0 0 0,0 0 0,1 0 15,-1-21-15,0 21 0,0-21 0,0 0 16,0 0-16,-21 0 0</inkml:trace>
  <inkml:trace contextRef="#ctx0" brushRef="#br0" timeOffset="39587.33">16468 4741 0,'0'0'0,"-22"0"0,44 0 31,-1 0-31,0 0 0,0 0 16,0 0-16,0 0 0,22 0 0,-22 0 15,0 0-15,21 0 0,-20 0 0,-1 0 16,21 0-16,-21 0 0,0 0 16,1 0-16,-1 0 0,0 0 0,0 0 15,0 0 1</inkml:trace>
  <inkml:trace contextRef="#ctx0" brushRef="#br0" timeOffset="39848.18">17378 5313 0,'-21'0'31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1:03:20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4720 0,'22'0'47</inkml:trace>
  <inkml:trace contextRef="#ctx0" brushRef="#br0" timeOffset="1584.75">1206 8615 0,'0'0'0,"22"0"16,-1 0 0,0 0-16,0 0 0,0 0 15,0 0 1,1-21-16,-1 0 0,0-1 15,0 22-15,-21-21 16,0 0-16,21 0 0,-21 0 16,0 0-16,0-1 15,0 1-15,-21 21 0,0-21 16,0 21-16,0 0 0,-22 0 16,1 0-16,0 0 0,-1 0 15,1 0-15,0 21 0,-1 0 16,22 1-16,-21-1 0,-1 0 0,22 0 15,0 0-15,0 0 0,0 22 16,21-22-16,-21 0 0,21 0 16,0 0-16,0 1 0,21-22 15,21 0-15,-21 0 0,0 0 0,22 0 16,-1 0-16,0 0 0,1 0 16,-1-22-16,0 22 0,1-21 0,-1 0 15,0 0-15,1 21 0,-22-21 16,21 0-16,-21-1 0,1 22 15,-1-21-15,0 0 0,-21 0 16,0 42 31,0 0-47,-21 0 16,21 1-16,-21-1 0,21 21 0,0 0 15,0 1-15,0-1 0,0 0 16,-22 22-16,22-1 0,0 1 0,0-1 15,0 1-15,0 21 0,0-22 16,0 1-16,22-1 0,-22 1 0,0-1 16,21 1-16,0 20 0,-21-41 15,0 20-15,0 1 0,0-1 16,0-21-16,0 1 0,0 20 16,0-20-16,0-1 0,0-21 0,-21 21 15,0-20-15,-1-1 0,1 0 0,0 0 16,0 0-16,0-21 0,0 0 15,-22 0-15,22 0 0,-21-21 0,-1 0 16,1-21-16,0 20 0,-1-20 16,-20-21-16,21 20 0,20-41 0,-20 20 15,21 1-15,0-22 0,0 21 16,21 1-16,0-1 0,0 1 16,0 21-16,0-22 0,21 22 15,0-1-15,-21-20 0,21 21 0,0 20 16,0-20-16,22 0 0,-22-1 15,0 1-15,21 21 0,1-21 0,-22 20 16,21-20-16,1 21 0,-1 0 16,-21 0-16,21-1 0,-20 22 0,-1-21 15,21 0-15,-21 21 0,0 0 16</inkml:trace>
  <inkml:trace contextRef="#ctx0" brushRef="#br0" timeOffset="2205.17">1757 8827 0,'0'0'0,"0"21"0,21-21 15,0 0-15,0-21 16,0-1-16,1 1 16,-1 0-16,-21 0 0,21 0 0,-21 0 15,21-1-15,-21 1 0,21 0 0,-21-21 16,0 21-16,0-1 0,0 1 15,0 0-15,0 0 0,-21 21 16,0 0-16,0 0 16,0 0-16,-1 21 0,1 0 0,0 0 15,21 1-15,-21 20 0,0-21 16,0 21-16,21 1 0,-22-1 16,22 0-16,0 1 0,0-1 15,0 0-15,0-20 0,22 20 0,-1-21 16,0 0-16,0 0 0,0-21 15,0 0-15,1 0 0,20 0 0,-21 0 16,0 0-16,0 0 0,1-21 0,-1 0 16,0 0-16,21 0 0,-21 0 15,1-22-15,-1 1 0,21 0 0,-21-1 16,0 1-16,22-22 16,-22 22-16,0-21 0,-21-1 0,0 22 0,21-22 15,-21 1-15,0 20 16,0 1-16,0 0 0,0 21 0,0-1 15,0 1-15,0 0 0,-21 42 16,21 22 0,0-22-16,0 21 0,0 0 0,-21 1 15,21-1-15,0 0 0,0 1 16,-21 20-16,21-20 0,0-1 0,0 21 16,0-20-16,0-1 0,0-21 15,0 22-15,0-22 0,21 21 0,0-21 16,0-21-16,-21 21 0,21-21 15,1 0-15,-1 0 0,0 0 16,0 0 0,0 0-16,-21-21 0,0 0 0,21 0 15,1 0-15,-22 0 0,0-1 0</inkml:trace>
  <inkml:trace contextRef="#ctx0" brushRef="#br0" timeOffset="2416.27">2117 8530 0,'0'0'0,"0"21"0,21-21 31,21 0-15,-21 0-16,0 0 0,22 0 15,-22 0-15,21 0 0,1-21 0,-1 21 16,-21 0-16,21-21 0,-20 21 0,20 0 15,-21-21-15,0 21 0,0 0 16,1 0-16</inkml:trace>
  <inkml:trace contextRef="#ctx0" brushRef="#br0" timeOffset="3124.25">3365 8170 0,'0'0'16,"-21"0"-16,0 0 0,-42 22 31,41-1-31,1 0 0,0 21 0,0 1 15,0-1-15,0 0 0,-1 1 0,1-1 16,-21 21-16,21-20 0,0 20 0,-1-20 16,-20 20-16,21-21 0,0 1 15,21-1-15,-21 0 0,21-20 16,0-1-16,0 0 0,0 0 16,0-42-1,21 0-15,0 0 0,-21-1 16,21 1-16,0-21 0,0 0 15,1 20-15,-1-20 0,0 0 0,0-22 16,0 22-16,0-22 0,1 22 16,-1-21-16,0 20 0,0-20 0,0 20 15,-21 1-15,21 0 0,-21 21 0,22-1 16,-22 44 0,21 20-16,-21 0 15,0 1-15,0-1 16,0 0-16,0 1 0,0 20 0,0-21 15,0 22-15,0-22 0,0 22 0,0-22 16,0 0-16,0 1 0,0-1 16,0-21-16,0 22 0,0-22 0,21 0 15,0 0-15,0-21 16,0 0 0,-21-21-16,0 0 0,0 0 15,0-1-15,0 1 0</inkml:trace>
  <inkml:trace contextRef="#ctx0" brushRef="#br0" timeOffset="3759.92">2921 8700 0,'0'0'0,"-21"21"0,0 0 16,-1 0-16,1 0 16,21 0-16,0 1 0,0-1 0,21-21 15,1 21-15,-1-21 16,0 0-16,21 0 0,-21 0 0,43-21 15,-22 0-15,22-1 0,-1 1 0,1-21 16,-1 21-16,22 0 0,-22-22 16,1 22-16,-1-21 0,1-1 15,-1 1-15,-20 21 0,-1-21 0,-21-1 16,22 1-16,-22 0 0,-21 20 16,0-20-16,0 21 0,0 0 0,-21 21 31,21 21-31,-22 0 15,1 0-15,0 22 0,0-1 0,0-21 16,0 21-16,-1 1 0,22-1 16,-21 0-16,0 1 0,21-1 0,-21 0 15,21-20-15,0 20 0,0 0 16,0 1-16,0-22 0,0 0 0,21 0 16,0 0-16,0 0 0,1-21 15,20 0-15,-21 0 0,21 0 0,-20 0 16,20-21-16,-21 0 0,0 0 15,22 0-15,-22 0 0,21-22 0,-21 22 16,0-21-16,1-1 0,20 22 16,-21-21-16,0-22 0,0 22 0,1 0 15,-1-22-15,-21 1 0,0 20 0,21-20 16,-21 21-16,21-1 0,-21 22 16,0 0-16,0 0 0,0 0 0,0 42 15,-21 0 1,0 21-16,0 1 0,21-1 15,-22 21-15,1-20 0,21 20 0,0-20 16,-21 20-16,21-21 0,-21 1 16,21 20-16,0-20 15,0-1-15,0 0 0,0-21 0,0 22 0,0-22 16,0 0-16,21 0 0,0-21 16,0 0-16,1 0 0,20 0 15,-21 0-15,21-21 0,-20 0 0,20 0 16,0 0-16</inkml:trace>
  <inkml:trace contextRef="#ctx0" brushRef="#br0" timeOffset="4457.39">5143 8488 0,'0'0'15,"22"0"-15,-1 0 0,0 0 16,0-21-16,0 21 0,-21-21 0,21 21 16,1-22-16,-1 22 0,0-21 0,-21 0 15,21 21-15,0-21 0,-21 0 16,0 0-16,0-1 0,0 1 16,0 0-16,0 0 0,-21 21 15,0-21-15,0 21 0,0 0 16,-22 0-16,22 0 0,-21 21 0,21 0 15,-1 0-15,-20 0 0,21 1 0,0-1 16,-22 0-16,22 0 16,0 0-16,21 22 0,0-22 0,0 0 15,0 0-15,0 0 0,0 0 0,0 1 16,21-1-16,0 0 16,1 0-16,20 0 0,-21 0 0,21 1 15,-20-1-15,-1 0 0,21 0 0,-21 0 16,0 0-16,1-21 0,-1 22 15,-21-1-15,0 0 0,0 0 0,0 0 16,-21 0-16,-22-21 0,22 0 16,0 22-16,-21-22 0,-1 0 15,1 0-15,0 0 0,-1 0 16,1 0-16,21 0 0,-22-22 0,1 1 16,21 0-16,-21 0 0,20 0 15,1 0-15,0-1 0,0 1 0,21 0 16,0 0-16,0 0 0,0 0 15,21-1-15,0 22 0,0-21 16,22 21-16,-22 0 0,21-21 0,1 0 16,-1 21-16,-21 0 0,21 0 0,1-21 15,-1 21-15,0 0 16</inkml:trace>
  <inkml:trace contextRef="#ctx0" brushRef="#br0" timeOffset="4821.62">5503 8742 0,'0'0'0,"0"21"0,0 0 16,21-21-1,1 0 1,-1-21-16,-21 0 0,21 0 0,0 21 16,0-21-16,0-1 0,1 1 15,-1 0-15,-21 0 0,21 0 0,-21 0 16,0-1-16,0 1 0,-21 0 15,0 21 1,-1 0-16,1 0 0,0 0 16,0 21-16,-21 0 0,20 1 0,1-1 15,0 0-15,0 21 0,0-21 0,0 22 16,-1-22-16,1 21 0,21 1 16,0-22-16,0 21 0,0-21 0,0 22 15,0-22-15,0 0 0,21 0 16,1-21-16,-1 21 0,0-21 0,0 0 15,0 0-15,22 0 0,-22 0 0,21-21 16,0 0-16,1 21 0,-22-21 16,21-22-16,1 22 0,-1 0 15,0-21-15</inkml:trace>
  <inkml:trace contextRef="#ctx0" brushRef="#br0" timeOffset="5059.47">6202 8213 0,'0'0'16,"21"-21"-16,-21-22 0,0 22 0,0 0 0,0 0 15,0 42 1,0 0-16,-21 21 16,21 1-16,0-1 0,-21 0 0,-1 1 15,1 20-15,21-20 0,-21-1 16,21 21-16,-21-20 0,0-1 0,21 0 16,-21 22-16,21-22 0,-22-21 15,22 22-15,-21-1 0,21-21 16,0 0-16,0 1 0,0-1 0,0 0 15,21-21 1,-21-21-16,22 0 16,-1 21-16</inkml:trace>
  <inkml:trace contextRef="#ctx0" brushRef="#br0" timeOffset="5428.23">6244 8742 0,'0'21'0,"0"0"16,21-21-1,0 0 1,-21-21-16,22 0 0,-1 21 0,0-21 16,21 0-16,-21 21 0,1-22 0,-1 1 15,0 0-15,0 21 0,0-21 0,-21 0 16,0 0-16,0-1 15,0 1-15,-21 21 16,0 0-16,0 0 16,-22 21-16,22 1 0,0-22 15,0 21-15,0 0 0,0 0 16,-1 21-16,1-20 0,0-1 0,0 21 16,21-21-16,0 22 0,0-22 15,0 0-15,0 21 0,0-21 0,0 1 16,0-1-16,21-21 0,0 0 15,0 0-15,1 0 0,-1 0 0,21 0 16,-21 0-16,22 0 0,-22 0 16</inkml:trace>
  <inkml:trace contextRef="#ctx0" brushRef="#br0" timeOffset="5953.14">7006 8594 0,'0'0'0,"0"-21"0,0-1 0,0 1 0,0 0 15,-21 21 1,0 0-16,0 0 16,-1 21-16,1 0 0,0-21 15,21 22-15,-21-1 0,0 21 16,0-21-16,-1 0 0,22 1 0,-21 20 16,21-21-16,0 0 0,0 22 0,0-22 15,0 0-15,0 0 0,0 0 0,0 0 16,0 1-16,21-1 15,1-21-15,-1 0 0,0 0 16,0 0-16,21 0 0,-20 0 16,-1 0-16,0-21 0,21-1 15,-21 1-15,1 0 0,-1 0 0,0 0 16,0 0-16,0-22 0,0 22 0,1-21 16,-1 21-16,-21-22 0,21 1 0,0 0 15,0-1-15,-21-20 0,21 20 16,-21 1-16,22 0 0,-22-1 0,0 22 15,0 0-15,0 0 0,0 0 0,0 0 16,0 42 0,-22 0-16,22 21 15,0-21-15,-21 22 0,0-1 0,21 0 16,0 1-16,-21-1 16,0 0-16,0-20 0,21 20 0,0 0 15,0 1-15,-22-1 0,22-21 0,0 21 16,0-20-16,0-1 0,0 0 0,0 0 15,22 0-15,-1-21 16,0 0-16,0 0 0,0 0 16,0 0-16,1 0 0,-1-21 0,0 0 15,0 21-15,0-21 0</inkml:trace>
  <inkml:trace contextRef="#ctx0" brushRef="#br0" timeOffset="6147.97">7281 8551 0,'0'0'0,"-21"22"0,0-22 0,0 0 15,21 21-15,21-21 32,0 0-32,0 0 0,0 0 15,1 0-15,-1 0 0,0 0 16,0 0-16,0 0 0,22 0 0,-22 0 15</inkml:trace>
  <inkml:trace contextRef="#ctx0" brushRef="#br0" timeOffset="6505.18">7599 8678 0,'0'0'0,"0"22"0,0-1 15,21-21 16,0 0-31,21 0 0,-20-21 16,-1 21-16,0-22 0,0 22 16,0-21-16,0 0 0,1 21 0,-1-21 15,0 0-15,-21 0 16,0-1-16,0 1 0,0 0 16,-21 21-1,0 0-15,-1 0 0,1 0 16,0 0-16,0 21 0,0 0 0,0 1 15,-1-1-15,1-21 0,0 42 0,21-21 16,0 0-16,-21 1 0,21-1 16,0 0-16,0 21 0,0-21 0,0 1 15,0-1-15,0 0 0,21 0 16,0-21-16,0 21 16,1-21-16,-1 0 0,21 0 15,-21 0-15,0 0 0,22 0 0,-1 0 16</inkml:trace>
  <inkml:trace contextRef="#ctx0" brushRef="#br0" timeOffset="7032.19">8594 8530 0,'0'-21'16,"0"42"-16,0-63 0,0 21 0,0 0 16,-22 21-16,1 0 15,-21 0-15,21 0 0,0 0 0,-1 0 16,-20 0-16,21 21 0,-21 0 15,20 0-15,-20-21 0,21 21 0,-21 0 16,20 22-16,1-22 0,0 0 16,0 21-16,0-20 0,0 20 0,21-21 15,0 21-15,0-20 0,0-1 16,0 0-16,0 0 0,0 0 0,21-21 16,0 0-16,0 0 0,0 0 15,0 0-15,1 0 0,-1 0 0,21-21 16,-21 21-16,0-21 0,1 0 15,-1 0-15,0-1 0,0-20 0,21 21 16,-20 0-16,-1-22 0,0 1 0,-21 0 16,21-1-16,0 1 0,0 0 15,1-22-15,-22 1 0,0-1 16,21 1-16,-21-1 0,21 1 0,-21 20 16,0 1-16,0 0 0,0 21 15,0-1-15,0 1 0,0 0 0,0 42 16,-21 0-16,0 1 15,-1 20-15,1 0 0,21 22 16,-21-1-16,0-20 0,0 20 0,21 1 16,-21-1-16,21 1 0,-22-22 0,22 0 15,0 22-15,0-22 0,0 0 16,0 1-16,0-22 0,0 21 0,0-21 16,0 1-16,0-1 0,22-21 0,-1 0 15,-21 21-15,21-21 0,0 0 16,0 0-16,0 0 0,1-21 15,-1 0-15,21 21 0,-21-22 0</inkml:trace>
  <inkml:trace contextRef="#ctx0" brushRef="#br0" timeOffset="7695.71">9440 8509 0,'0'0'0,"21"0"0,-21-21 0,22 0 0,-22 0 16,21 21-16,-21-22 16,0 1-16,-21 21 15,-1 0-15,1 0 16,0 0-16,0 0 0,-21 0 15,20 21-15,-20 1 0,21-1 0,0 0 16,-22 21-16,22-21 0,0 22 0,0-1 16,0 0-16,21 1 0,0-1 15,0 0-15,0-20 0,0 20 0,0 0 16,0-21-16,21 1 0,0-1 16,0 0-16,0 0 0,22-21 0,-22 0 15,21 0-15,-21 0 0,22 0 16,-1-21-16,0 0 0,1 0 0,-1-1 15,0-20-15,-20 21 0,20 0 0,0-22 16,-21 22-16,1-21 0,-22 21 16,0-22-16,0 1 0,0 21 0,0-21 15,-22-1-15,-20 22 0,21-21 0,0 21 16,-22-1-16,1 22 0,21 0 16,-21 0-16,20 0 0,-20 0 0,0 22 15,21-22-15,-22 21 0,22 21 0,0-21 16,0 0-16,21 22 0,0-1 15,-21-21-15,21 22 0,0-1 0,0-21 16,0 0-16,0 22 0,21-22 16,21 0-16,-21-21 15,0 0-15</inkml:trace>
  <inkml:trace contextRef="#ctx0" brushRef="#br0" timeOffset="8028.65">10075 8530 0,'0'0'0,"0"-21"0,0 0 0,0 0 0,-21 21 16,0 0-16,0 0 16,0 0-16,-1 0 0,1 21 15,21 0-15,-21 0 0,21 0 16,-21 22-16,21-1 0,0 0 0,0 1 16,0 20-16,0 1 0,0-22 15,0 22-15,0-1 0,0 1 0,0-1 16,0 1-16,0 20 0,-21-20 0,21-1 15,-21 22-15,21 0 0,-22-22 0,22 22 16,-21-1-16,21-20 0,-21-1 16,0 1-16,21-1 0,0-20 0,-21 20 15,21-20-15,-21-1 0,21 0 0,0-21 16,0 1-16,0-1 0,0 0 16,0-42-1,0 0-15,0-22 16,21 22-16,0-21 0,-21-1 0,21-20 15,0-1-15,0 1 0</inkml:trace>
  <inkml:trace contextRef="#ctx0" brushRef="#br0" timeOffset="8356.26">9821 8784 0,'0'0'0,"-21"-63"0,0 20 16,21 1-16,-21 0 0,21-1 0,0 1 15,0 21-15,0-21 0,21 20 16,0 1-16,21 0 0,-20 0 0,20 0 15,21 0-15,-20 21 0,20 0 16,-20 0-16,20 0 0,1 0 16,-22 0-16,0 0 0,1 21 0,-1 0 15,-21 0-15,0 0 0,0 0 0,-21 22 16,0-22-16,0 21 0,0-21 16,0 22-16,-21-22 0,-21 21 0,21-21 15,-22 1-15,1 20 0,0-21 0,-1 0 16,1 0-16,0 1 0,-1-1 15,22-21-15,-21 0 0,21 21 0,0-21 16,-1 0-16,1 0 0,21-21 16,21 0-1,1-1-15,-1 1 16,0 0-16,21 0 0,-21 0 0,22-22 16,-22 22-16,21 0 0</inkml:trace>
  <inkml:trace contextRef="#ctx0" brushRef="#br0" timeOffset="8616.11">10774 7938 0,'0'0'0,"0"-22"0,0 1 15,0 0-15,-21 21 16,-1 21 0,22 22-16,-21-22 0,0 21 15,21 0-15,0 22 0,0-22 16,-21 22-16,21-22 0,-21 22 0,21-1 15,-21-21-15,21 1 0,-22-1 0,22 0 16,0 1-16,0-1 0,0 0 16,-21-20-16,21 20 0,0-21 0,0 0 15,0 0-15,21-21 16,1 0-16,-1 0 16,0 0-16,0-21 0,0 0 0,22 0 15</inkml:trace>
  <inkml:trace contextRef="#ctx0" brushRef="#br0" timeOffset="8844.19">11218 8319 0,'0'0'0,"0"-22"0,-21 22 31,0 22-15,0-1-16,0 0 0,21 0 15,-22 0-15,1 0 0,21 22 0,-21-22 16,21 0-16,0 21 0,-21-20 15,21-1-15,-21 21 0,21-21 0,0 0 16,0 1-16,0-1 0,-21 0 0,21 0 16,21-21-1,0 0 1,0 0-16,0-21 0,0 21 0</inkml:trace>
  <inkml:trace contextRef="#ctx0" brushRef="#br0" timeOffset="9576.2">11536 8403 0,'0'0'0,"-21"21"31,-1-21-31,1 22 16,21-1-16,-21 0 0,0 0 0,21 0 16,0 0-16,0 1 0,-21-1 0,21 21 15,0-21-15,0 0 16,0 1-16,0-1 0,0 0 15,0 0-15,21-21 0,0 0 16,0 0-16,0 0 16,1 0-16,-1-21 0,-21 0 15,0 0-15,0-1 16,0 1-16,0 0 0,0 0 16,0 0-16,0-22 0,0 22 15,0 0-15,0 0 0,0 0 0,0 0 16,21-1-16,-21 1 0,21 0 0,0 21 15,0-21-15,1 21 0,-1 0 16,0 0-16,0 0 16,0 0-16,0 0 0,1 0 0,-1 21 15,-21 0-15,21 0 0,0 1 0,0-1 16,-21 0-16,0 0 0,0 21 16,21-20-16,-21-1 0,0 0 0,0 0 15,0 0-15,0 0 0,0 1 0,0-1 16,-21 0-16,21 0 0,-21 0 15,0-21-15,0 21 16,0-21 0,-1-21-16,22 0 15,0 0-15,0 0 16,0 0-16,0-1 0,22-20 16,-1 21-16,0-21 0,0-1 0,0 1 15,22 0-15,-1-1 0,0 22 0,1-21 16,-1-1-16,0 22 0,22 0 15,-22 0-15,22 0 0,-22 21 0,21 0 16,-20 0-16,-1 21 0,0-21 0,1 21 16,-22 21-16,0-20 0,0-1 15,-21 21-15,0 0 0,0-20 0,0 20 16,0-21-16,-21 21 0,0-20 0,0-1 16,0 0-16,-1 0 0,22 0 15,-21 0-15,0 1 0,0-22 16,0 21-16,0-21 15,21-21 17,0-1-32,0 1 15,0 0-15,0 0 0</inkml:trace>
  <inkml:trace contextRef="#ctx0" brushRef="#br0" timeOffset="9791.66">12001 7916 0,'0'0'0,"-42"0"0,21 0 15,0 0-15,0 0 0,-1 0 0,1 0 16,0 0-16,0 0 0,0 0 16</inkml:trace>
  <inkml:trace contextRef="#ctx0" brushRef="#br0" timeOffset="10012.28">10901 8192 0,'0'0'0,"-43"21"0,1-21 0,21 21 15,0-21-15,0 0 0,-1 0 16,44 0 0,-1 0-16,21 0 0,0 0 15,1 0-15,-1 0 0,22 0 16,-1-21-16,1 21 0,-1 0 16,1-21-16,-22 21 0,21 0 0,-20 0 15,-1-22-15,0 22 0,1 0 0,-1 0 16,0-21-16</inkml:trace>
  <inkml:trace contextRef="#ctx0" brushRef="#br0" timeOffset="10480.29">13610 8022 0,'0'0'0,"0"-21"0,-21 0 0,0 0 16,0 0-16,-1 21 15,1 0-15,0 0 0,0 0 16,0 0-16,-22 21 0,22 0 16,-21 0-16,21 21 0,-22 1 15,22-1-15,-21 0 0,21 1 0,0-1 16,-1 22-16,1-22 0,0 21 0,0-20 15,21-1-15,0 0 0,0 1 16,0-1-16,0-21 0,0 22 0,21-22 16,0 0-16,0 0 0,1 0 0,20 0 15,-21-21-15,21 0 0,1 0 0,-1 0 16,0 0-16,1 0 16,-22-21-16,21 0 0</inkml:trace>
  <inkml:trace contextRef="#ctx0" brushRef="#br0" timeOffset="10785.11">14118 7895 0,'21'-21'16,"-42"42"-16,63-42 0,-42 0 0,22 21 0,-1 0 16,0 0-16,0 0 0,0 0 0,0 0 15,1 21-15,-1 0 16,0 22-16,0-22 0,0 21 0,0 0 0,1 1 15,-22-1-15,0 22 0,0-22 16,0 0-16,0 22 0,0-22 16,0 0-16,-22 1 0,1-1 0,0 0 15,0-20-15,-21 20 0,20-21 0,-20 0 16,0 0-16,21 1 0,-22-1 16,22 0-16,0-21 0,0 0 0,0 0 15,42-21 1,0 0-16,21-1 15,-21 22-15,22-42 0</inkml:trace>
  <inkml:trace contextRef="#ctx0" brushRef="#br0" timeOffset="11064.43">15155 8361 0,'0'0'0,"0"21"0,0 0 16,21-21-1,1 0-15,-1 21 0,21-21 16,-21 0-16,22 0 0,-1 0 0,0 0 16,22 0-16,-22 0 0,0 0 15,1 0-15,-1 0 0,22 0 0,-22 0 16,0 0-16,1-21 0,-1 21 15,0-21-15,-21 21 0,22-21 0,-22 21 16,21-21-16,-21 21 0,-21-21 0,0-1 16,0 1-16</inkml:trace>
  <inkml:trace contextRef="#ctx0" brushRef="#br0" timeOffset="11315.33">15896 8213 0,'0'0'0,"-42"0"0,-1-21 0,1 21 16,21 0-16,-21 0 0,20 0 15,1 0-15,0 0 0,21-22 0,42 22 31,-20 0-31,-1 0 16,21 0-16,-21 0 0,22 22 16,-22-22-16,21 21 0,-21-21 0,0 21 15,1 0-15,-1 0 0,0 0 16,-21 1-16,0 20 0,0-21 0,0 0 16,0 22-16,-21-22 0,0 0 0,-1 21 15,-20-21-15,0 1 0,21 20 16,-22-21-16,1 0 0,0 0 0,-22 1 15,22-1-15,21 0 0,-22 0 0,22 0 16,-21-21-16,21 0 0</inkml:trace>
  <inkml:trace contextRef="#ctx0" brushRef="#br0" timeOffset="11532.25">17103 7980 0,'0'0'0,"0"21"31</inkml:trace>
  <inkml:trace contextRef="#ctx0" brushRef="#br0" timeOffset="12228.24">17187 8022 0,'0'0'0,"21"0"0,1 0 15,-1 0-15,0 0 0,21-21 0,-21 21 16,22-21-16,-1 0 0,-21 0 16,22-1-16,-1 1 0,-21 0 0,0 0 15,0 0-15,1 0 0,-22-22 0,0 22 16,0 0-16,0 0 0,0 0 15,0-22-15,-22 43 16,1 0-16,0 0 0,0 21 16,0 1-16,0 20 15,-1 0-15,1 1 0,0-1 0,0 21 16,21 1-16,-21-1 0,21 1 0,-21-22 16,21 22-16,0-1 0,0-20 15,0-1-15,0 0 0,0 1 0,0-22 16,0 21-16,0-21 0,0 0 0,0 1 15,-22-22 17,1-22-17,0 1-15,0 0 0,0 0 0,0 0 16,-22 0-16,22-1 0,0 1 16,0-21-16,0 21 0,-1 0 0,1 21 15,21-22-15,0 44 16,0-1-1,0 0-15,0 0 0,0 0 0,21 0 16,1 1-16,-1-1 0,21 0 16,-21-21-16,22 21 0,-1 0 0,0-21 15,1 0-15,-1 0 0,0 0 16,22 0-16,-22 0 0,0 0 16,22-21-16,-22 21 0,1-21 0,-1 0 15,0 0-15,1-1 0,-1-20 0,-21 21 16,21-21-16,-20-1 0,-1 1 15,0-22-15,0 22 0,0-21 0,0-1 16,1 22-16,-22-1 0,0-20 0,21 21 16,-21 20-16,21 1 0,-21 0 15,0 0-15,0 42 16,0 0-16,-21 0 0,0 22 16,-1-1-16,1 0 0,0 1 15,0 20-15,21-20 0,-21 20 0,0-21 16,-1 22-16,1-22 0,0 1 0,21-1 15,0 0-15,0-21 0,0 1 16,0 20-16,0-21 0,0 0 16,21-21-16,0 0 15,1 0-15,-1 0 0,0 0 0,21 0 16,-21-21-16,1 0 0,20 21 16,-21-21-16</inkml:trace>
  <inkml:trace contextRef="#ctx0" brushRef="#br0" timeOffset="12416.84">18055 8128 0,'0'0'0,"-21"0"0,0 0 0,0 21 16,21 0 0,21-21-1,0 0-15,0 0 0,0 0 0,22 0 16,-1 0-16,0 0 0,1 0 0,-1-21 15,21 0-15,-20 21 0,20-21 16,1 21-16</inkml:trace>
  <inkml:trace contextRef="#ctx0" brushRef="#br0" timeOffset="12669.25">19727 7895 0,'0'0'0,"-21"0"16,0 0 0,0 0-16,0 21 0,-1 1 15,1-1-15,0 21 0,21-21 16,-21 22-16,0-1 0,0-21 0,21 21 16,-22 1-16,22-22 0,-21 21 0,0-21 15,21 22-15,0-22 0,0 0 16,0 0-16,0 0 0,21-21 15,0 0 1,22 0-16</inkml:trace>
  <inkml:trace contextRef="#ctx0" brushRef="#br0" timeOffset="13037.22">20214 8001 0,'0'0'0,"21"-21"0,-21-21 0,0 20 16,0 1-16,0 0 0,-21 21 15,0 0-15,0 0 0,0 0 16,-1 0-16,-20 21 0,21-21 16,0 21-16,0 1 0,-1-1 0,1 21 15,21-21-15,0 0 0,0 1 16,0-1-16,0 0 0,0 0 16,0 0-16,21 0 0,1 1 0,-1-1 15,0-21-15,0 21 0,21-21 0,-20 21 16,-1 0-16,21-21 0,-21 21 15,0-21-15,22 22 0,-22-1 16,-21 0-16,0 0 16,-21-21-16,0 0 0,-1 21 15,1-21-15,-21 0 16,21 0-16,-22 21 0,1-21 0,21 0 16,-21 0-16,20 0 0,-20 0 0,21 0 15,-21 0-15,20 0 0,1 0 16,0 0-16,21-21 15,0 0-15,0 0 0,0 0 16</inkml:trace>
  <inkml:trace contextRef="#ctx0" brushRef="#br0" timeOffset="13244.2">19770 7578 0,'-22'0'0,"-20"0"16,21 0 0,21 21 46,-21-21-62</inkml:trace>
  <inkml:trace contextRef="#ctx0" brushRef="#br0" timeOffset="14848.73">2371 10562 0,'0'0'0,"0"-21"0,21 0 15,0 0-15,0 0 0,-21-1 0,0 1 16,0 0-16,0 0 0,0 0 16,-21 42 15,0 0-31,0 21 16,-1 1-16,22-1 0,-21 22 0,21-1 15,-21-21-15,21 22 0,0-1 16,0 1-16,0-1 0,0-20 0,0 20 15,0 1-15,0-22 0,0 22 0,0-22 16,0-21-16,21 21 0,0-20 16,1-22-16,20 0 0,-21 0 0,21 0 15,1-22-15,-1 1 0,0 0 16,1-21-16,20-1 0,-20 1 16,-1 0-16,0-1 0,22-20 0,-22 21 15,-21-22-15,22 1 0,-22-1 16,0 22-16,0-22 0,0 1 0,0-1 15,-21 1-15,22-1 0,-22 22 16,0 21-16,0-22 0,0 22 0,0 0 16,0 42-1,0 22-15,0-22 16,0 21-16,0 22 0,0-22 0,-22 0 16,1 22-16,0-1 0,21-20 0,0 20 15,0-21-15,-21 1 0,21-1 16,0 0-16,0-20 0,0 20 0,0-21 15,0 0-15,21 0 0,0 1 16,0-22-16,1 0 0,-1 0 16,0 0-16,21 0 0,-21-22 0,22 1 15,-1 21-15,0-21 0,1 0 16,-1-21-16,0 20 0,1 1 0,-1 0 16,0-21-16,-20 21 0,20-1 15,-21 1-15,0 0 0,0 0 0,-21 0 16,22 21-16,-44 0 15,1 0-15,0 21 0,0 0 16,-21 0-16,20 0 0,1 1 16,0-1-16,0 0 0,0 0 15,21 0-15,-21 0 0,21 1 0,0-1 16,0 0-16,0 0 0,21 0 16,0 0-16,-21 1 0,21-22 0,0 21 15,-21 0-15,21-21 0,1 0 16,-22 21-16,-22-21 31,1 0-31,0 0 16,0-21-16,0 0 0,0 21 0,-1-21 15,-20 21-15,21 0 0,0 0 0,0-22 16,-1 22-16,1-21 0,0 21 16,21 21 15,0 1-31,0-1 0,21-21 15,0 21-15,1 0 0,-1 0 0,0 0 16,0-21-16,0 22 0,0-22 0,22 0 16,-22 21-16,21-21 0,-21 0 15,22 0-15,-1 0 0,0 0 0,1 0 16,-1-21-16,0-1 0,1 22 0,-1-21 16,0 0-16,1 0 0,-1-21 15,0 20-15,1 1 0,-1 0 0,-21 0 16,22-21-16,-22 20 0,-21 1 0,21 0 15,-21-21-15,0 21 0,0-1 16,0 1-16,0 0 0,0 0 16,-21 0-16,0 21 0,-1 0 15,1 0-15,0 21 0,21 0 16,-21 0-16,0 0 0,0 1 0,21-1 16,0 21-16,-22-21 0,22 22 15,-21-22-15,21 21 0,0 0 0,0-20 16,0-1-16,0 21 0,0-21 0,0 0 15,21 1-15,1-22 0,-1 0 16,0 0-16,0 0 0,0 0 16,22 0-16,-22 0 0,21 0 0,0 0 15,1-22-15,-1 1 0,0 0 16,1 0-16,-1 21 0,0-21 16</inkml:trace>
  <inkml:trace contextRef="#ctx0" brushRef="#br0" timeOffset="15355.66">5016 10901 0,'0'0'15,"22"-21"-15,-22 0 0,21-1 0,-21 1 16,0 0-16,0 0 0,-21 21 16,-1-21-16,1 21 0,0 0 0,0-21 15,-21 21-15,20 0 0,-20 0 16,21 0-16,-21 21 0,20-21 16,-20 21-16,21 0 0,-21 0 0,20 0 15,1 22-15,0-22 0,0 0 16,0 21-16,21-20 0,0 20 0,0-21 15,0 21-15,0-20 0,0-1 0,21 0 16,0 21-16,0-21 16,22 1-16,-22-22 0,0 0 0,0 0 15,21 0-15,-20 0 0,20 0 0,-21-22 16,0 1-16,22 0 0,-22 0 16,21 0-16,-21 0 0,22-22 0,-22 22 15,0-21-15,0 21 0,0-22 16,0 1-16,1 0 0,-1-1 0,-21-20 0,0 20 15,21-20-15,-21 21 0,0-22 16,0 22-16,0-1 0,0 1 16,0 0-16,0 21 0,0-1 0,-21 22 31,21 22-31,0 20 0,-21 0 16,-1 1-16,22-1 0,0 0 0,0 22 15,0-22-15,-21 0 0,21 22 16,0-22-16,0 1 0,0-1 0,0 0 15,0 1-15,0-22 0,0 21 0,0-21 16,0 0-16,21 1 0,-21-1 0,22 0 16,-1-21-16,0 0 15,0 0-15,0 0 0,0 0 0,22 0 16,-22 0-16,21-21 0,-21 21 0,22-21 16,-1-1-16</inkml:trace>
  <inkml:trace contextRef="#ctx0" brushRef="#br0" timeOffset="15656.5">6392 10351 0,'0'-22'0,"0"44"0,0-65 0,0 22 16,0 0-16,-21 21 15,0 0 1,0 42-1,21-21-15,0 22 0,0-1 0,0 0 16,-21 1-16,21-1 0,-22 22 0,22 20 16,-21-41-16,21 20 15,-21-42-15,0 22 0,21-1 0,-21-21 16,21 21-16,0-20 0,0-1 0,0 0 16,21-21-1,0 0 1,0 0-16,0-21 0,1 0 0,20-1 15,-21 1-15,0 0 0</inkml:trace>
  <inkml:trace contextRef="#ctx0" brushRef="#br0" timeOffset="15992.2">6710 10605 0,'21'-22'0,"-42"44"0,42-65 16,-21 22-16,0 0 0,-21 42 16,0 0-1,21 0-15,-22 1 0,1 20 16,0-21-16,0 21 0,0 1 0,0-22 15,21 21-15,0 1 0,-22-22 0,22 0 16,0 21-16,0-21 0,0 1 16,0-1-16,0 0 0,22-21 15,-1 0-15,21 0 16,-21 0-16,22-21 0,-22 0 0,21 21 16,-21-22-16,22 1 0,-22 0 15,0 0-15,21 0 0,-42 0 0,21-22 16,-21 22-16,0-21 0,0 21 0,0-22 15,0 22-15,-21 0 0,21 0 0,-21 0 16,0 21-16,-21 0 0,20 0 16,1 0-16,0 0 0,-21 0 0,21 0 15,-1 0-15,1 0 0,0 0 0,0 0 16,0 0 0,0 0-16</inkml:trace>
  <inkml:trace contextRef="#ctx0" brushRef="#br0" timeOffset="16192.3">6096 10541 0,'0'0'0,"0"21"16,21-21-1,0 0-15,0 0 0,22 0 0,-22 0 16,21 0-16,1-21 0,-1 21 0,21-21 15,-20 0-15,-1 21 0,22-21 0,-22 21 16,0-22-16,1 1 16,-1 21-16,-21-21 0,21 21 0,-20 0 15</inkml:trace>
  <inkml:trace contextRef="#ctx0" brushRef="#br0" timeOffset="16656.38">8784 10351 0,'0'0'0,"0"-22"0,-21 22 0,0 0 16,0 0-16,-1 0 0,1 0 0,0 22 16,21 20-16,-21-21 0,0 43 15,21-22-15,-21 21 0,21 1 16,-22 21-16,22-22 0,-21 22 0,0-1 15,21 1-15,-21 0 0,0 21 16,21-22-16,-21 22 0,-1-21 0,22-1 16,-21 1-16,0 21 0,21-21 0,-21-22 15,0 22-15,21-22 0,0 1 0,-21-1 16,21-20-16,-22-1 0,22 0 16,0-21-16,0 1 0,0-44 15,0 1-15,22 0 16,-1-21-16,-21-1 0,21 1 15,0-21-15,-21-1 0</inkml:trace>
  <inkml:trace contextRef="#ctx0" brushRef="#br0" timeOffset="17014.65">8530 11007 0,'0'0'0,"-21"-43"0,0 1 16,0-21-16,-1 20 0,1 22 0,21-21 15,0-1-15,-21 22 0,21-21 0,0 21 16,0-22-16,0 22 0,21-21 15,0 21-15,1-22 0,20 1 16,0 21-16,1 0 0,20 0 0,1-1 0,20 1 16,-20 21-16,-1 0 0,1 0 15,-1 0-15,1 21 0,-22 1 16,0-1-16,1 21 0,-22 0 0,-21 1 16,0-22-16,0 21 0,0 1 0,-21-1 15,0 0-15,-22-21 0,1 22 16,0-22-16,-22 21 0,22-21 0,-22 1 15,22-1-15,0 0 0,-22-21 0,22 0 16,21 21-16,-22-21 0,22 0 16,0 0-16,0 0 0,0 0 15,21-21-15,21 0 16,0 21-16,0-21 0,21 21 16,1-22-16,-22 1 0,42 21 15,-20-21-15,-1 0 0,0 0 0,22 21 16,-22-21-16,1 21 0</inkml:trace>
  <inkml:trace contextRef="#ctx0" brushRef="#br0" timeOffset="17552.34">9440 10710 0,'0'-21'47,"0"0"-47,0 0 0,0 0 0,0 0 16,0-1-16,0 1 15,21 0-15,1 0 0,-1 0 16,0 0-16,0 21 0,21 0 16,-20 0-16,-1 0 0,21 0 0,-21 0 15,0 21-15,1 0 0,20 0 16,-42 0-16,21 0 0,-21 22 0,0-22 16,0 0-16,0 21 0,0-20 0,0-1 15,-21 0-15,21 0 0,-21 0 16,0-21-16,-1 21 0,1 1 0,0-22 15,21-22 17,0 1-32,0 0 0,21 0 15,0 0-15,-21 0 0,22-1 16,-1 1-16,0 0 0,0 0 0,21 0 16,-20 0-16,-1-1 0,21 1 15,-21 0-15,22 21 0,-1-21 0,0 0 16,-21 21-16,22 0 0,-22 0 0,0 0 15,0 0-15,0 21 0,1 0 16,-22 0-16,0 0 0,0 1 0,0-1 16,0 0-16,0 0 0,0 0 0,0 0 15,-22 1-15,22-1 0,-21 0 0,21 0 16,0 0-16,-21-21 0,21 21 16,-21-21-16,0 0 0,21 22 15,0-44 16,0 1-31,0 0 16,0-21-16,21 21 0,-21-1 16</inkml:trace>
  <inkml:trace contextRef="#ctx0" brushRef="#br0" timeOffset="17711.25">10266 10287 0,'0'0'0,"0"-21"15,-21 21 16,21 21-15,0 0 0,21 0-16,0 1 15,0-22-15,0 21 16</inkml:trace>
  <inkml:trace contextRef="#ctx0" brushRef="#br0" timeOffset="18353.88">10668 10499 0,'-21'42'0,"42"-84"0,-63 105 16,42-42-16,-22 1 0,22 20 0,-21-21 15,0 0-15,21 0 0,0 22 16,-21-22-16,0 0 16,21 0-16,0 0 0,0-42 46,0 0-46,0 0 16,21-21-16,0 20 0,-21 1 16,21-21-16,0 21 0,1-22 15,20 1-15,-21 21 0,0-21 0,0 20 16,1 1-16,20 0 0,-21 21 16,0 0-16,0 0 0,1 0 0,-22 21 15,21 0-15,-21 1 16,0 20-16,0-21 0,0 21 0,0-20 15,0 20-15,0-21 0,0 0 0,0 22 16,0-22-16,0 0 0,0 0 16,21-21-16,-21 21 0,42-21 0,-21 0 15,1 0-15,-1 0 0,21 0 0,-21 0 16,22 0-16,-22-21 0,21 0 0,-21 0 16,22 0-16,-22-1 0,21 1 15,-21-21-15,0 21 0,1-22 0,-1 1 16,0 0-16,0-1 0,0 1 0,0-21 15,1 20-15,-22 1 0,21 0 16,-21-1-16,21 1 0,-21 21 16,0 0-16,0-1 0,0 1 0,0 42 15,0 1 1,-21-1-16,0 0 0,-1 21 16,22-21-16,0 22 0,0-1 0,-21 22 15,21-22-15,-21 0 0,21 1 0,0-1 16,0 0-16,0 1 0,-21-22 0,21 21 15,0-21-15,0 0 0,0 1 16,0-1-16,21-21 16,0 0-16,0 0 0,1 0 15,-1-21-15,0-1 0,0 1 0,0 0 16,0 0-16,1 0 16,-1-22-16</inkml:trace>
  <inkml:trace contextRef="#ctx0" brushRef="#br0" timeOffset="18536.78">11451 10351 0,'-21'21'15,"42"-42"-15,-63 63 0,63-42 32,0 0-32,0 0 15,0 0-15,1 0 0,-1 0 16,21 0-16,-21-21 0,22 0 0,-22-1 15,21 22-15,-21-21 0,22 0 0,-1 0 16</inkml:trace>
  <inkml:trace contextRef="#ctx0" brushRef="#br0" timeOffset="20398.71">13822 10097 0,'0'0'0,"0"-22"0,0 1 0,0 0 16,0 0-16,-21 21 0,21-21 0,-22 0 16,1 21-16,0 0 15,0 0-15,0 0 0,0 0 16,-1 21-16,-20 0 0,21 0 0,0 0 16,-22 22-16,22-22 0,0 21 0,-21 22 15,21-22-15,-1 21 0,1 1 16,0-22-16,0 22 0,0-1 0,21-20 15,0 20-15,0-21 0,0 1 0,0-1 16,21-21-16,0 0 0,0 1 0,22-1 16,-22 0-16,21-21 0,0 0 15,1 0-15,41 0 0,-20-21 16,-22 0-16,1-1 0,20 1 0,-21 0 16,22-21-16,-1-1 0,-20 22 15,20-42-15,-20 20 0,-1 1 16,0-21-16,1-1 0,-22 22 0,0-22 15,0 1-15,-21-1 0,0 22 0,0-22 16,-21 1-16,0 21 0,0-1 16,-22 1-16,1 0 0,0 20 0,-1 1 15,-20 21-15,20 0 0,-20 0 0,21 21 16,-22 22-16,22-22 0,-22 21 16,22 1-16,21-1 0,-22 21 15,1 1-15,21-22 0,21 22 0,0-1 0,0 22 16,0-43-16,0 22 0,0-1 15,0-20-15,21-1 0,0 0 16,0-21-16,22 22 0,-1-22 0,0 0 16,1-21-16,-1 0 0,0 0 0,22 0 15,-22 0-15,22 0 0,-1-21 16,-20 0-16,20 0 0,-21-1 0,22 1 16,-22 0-16,1-21 0,-22 21 0,21-22 15,-21 1-15,0 21 0,1-22 0,-1 22 16,-21-21-16,0 21 15,0 0-15,0 42 16,0 0 0,-21 0-16,-1 21 0,22-20 15,-21-1-15,21 21 0,0-21 16,-21 0-16,21 1 0,-21-1 0,21 0 16,0 0-16,21-21 31,0-21-31,0 0 15,1 0-15,-1-1 0,-21 1 0,21 0 16,0-21-16,0 21 0,-21-22 16,21 22-16,1-21 0,-1 21 0,-21-1 15,21 1-15,0 0 0,0 21 16,-21 21 0,0 0-16,0 1 0,0 20 15,0-21-15,0 0 0,0 22 16,0-22-16,0 21 0,21-21 0,-21 0 15,22 1-15,-22-1 0,21 0 16,0 0-16,0-21 0,0 0 0,0 0 16,1 0-16,-1 0 0,0 0 0,21 0 15,-21 0-15,22-21 0,-22 0 16,21 0-16,1-1 0,-22 1 0,0-21 16,21 21-16,-21-22 0,1 1 0,-1 0 15,0-1-15,-21 1 0,21 0 16,0-1-16,-21-20 0,21 21 0,-21-1 15,0 1-15,0 0 0,0-1 16,0 22-16,0 0 0,0 0 16,0 42-16,0 0 15,0 0-15,-21 0 0,0 22 0,21-1 16,-21 0-16,0 1 0,21-1 16,-21 0-16,-1 22 0,22-22 15,-21 1-15,21 20 0,0-21 0,0-20 16,0 20-16,0 0 0,0-21 0,21 1 15,1-1-15,-1 0 0,0 0 0,21-21 16,-21 0-16,22 0 0,-22 0 16,21 0-16,-21 0 0,22 0 0,-22-21 15,21 0-15,-21 0 0,1 21 0,-1-22 16,0-20-16,0 21 0,0 0 16,0 0-16,-21-22 0,0 22 0,0 0 15,0 0-15,22 0 0,-22 42 31,0 0-31,0 0 0,-22 0 16,22 0-16,0 22 0,0-22 0,0 0 16,-21 21-16,21-20 0,0-1 15,0 0-15,0 0 0,21 0 16,-21 0-16,43-21 0,-22 0 16,0 0-16,0 0 0,0 0 0,22 0 15,-22 0-15,21-21 0,-21 0 16,1 21-16,-1-21 0,0 0 0,0 0 15,0-1-15,0 1 0,-21-21 0,0 21 16,0-22-16,0 22 0,0-21 16,22 21-16,-22 0 0,0-1 0,0 1 15,-22 21 1,1 0 0,0 21-16,0 22 0,21-22 0,-21 0 15,0 21-15,21 1 0,-22-1 0,1 0 16,21 1-16,0 20 0,0-20 0,0 20 15,0 1-15,0-1 0,0 1 16,0-1-16,21 1 0,1 20 0,-1 1 16,-21-22-16,21 22 0,0 0 15,0-1-15,0 1 0,1 0 0,-1-1 16,-21 1-16,21 0 0,-21-1 16,21 1-16,-21 0 0,21-22 15,-21 1-15,0 20 0,0-20 0,0-22 0,0 22 16,0-22-16,0 0 0,0-20 0,-21-1 15,0 0-15,0-21 0,0 0 16,-22 0-16,22 0 0,0-21 0,-21 0 16,-1-22-16,22 1 0,-21 0 0,21-1 15,-22 1-15,22 0 0,0-22 16,21 22-16,0-22 0,0 22 0,0 0 16,0-22-16,0 22 0,0-1 15,0 1-15,21 0 0,0-1 0,0 1 16,1 0-16,20-1 0,0-20 0,1 21 15</inkml:trace>
  <inkml:trace contextRef="#ctx0" brushRef="#br0" timeOffset="21017.36">18097 10202 0,'0'0'0,"-21"22"32,42-22-17,1-22-15,-1 1 16,0 21-16,0-21 0,0 0 0,22 0 15,-22 0-15,21-1 0,-21 1 16,22 0-16,-22 0 0,-21 0 16,0 0-16,0-1 0,0 1 0,0 0 15,-21 21-15,-1 0 0,-20 0 16,0 0-16,-1 0 0,1 21 16,0 0-16,-22 1 0,22 20 0,0-21 15,-1 21-15,22-20 0,-21 20 0,21-21 16,-1 21-16,22-20 0,0 20 15,0-21-15,0 21 0,0-20 0,43-1 16,-22 0-16,0 21 0,0-21 0,22 1 16,-1-1-16,-21 21 0,21-21 15,1 0-15,-22 1 0,0-1 16,0-21-16,-21 21 0,0 0 0,0 0 16,-21 0-16,0 1 0,0-22 15,-22 0-15,1 0 0,0 0 0,-1 0 16,1 0-16,0 0 0,-1 0 15,1 0-15,0-22 0,-1 1 0,1 0 16,21 0-16,0 21 0,0-21 0,-1 0 16,22-22-16,-21 22 0,21 0 15,0 0-15,0 0 0,0-1 16,21 22-16,1-21 0,20 0 0,-21 0 0,0 21 16,22-21-16,-1 0 15,-21 21-15,21-22 0,1 22 0,-1 0 16,22-21-16,-22 21 0,0 0 0</inkml:trace>
  <inkml:trace contextRef="#ctx0" brushRef="#br0" timeOffset="21340.17">18478 10456 0,'0'0'0,"22"22"0,-1-22 0,0 0 16,0 0-16,0 0 16,0 0-16,1-22 0,-1 22 15,0-21-15,0 0 0,0 0 16,0 0-16,-21 0 0,22 21 0,-22-22 15,0 1-15,21 0 0,-21-21 0,0 21 16,0-1-16,0 1 0,-21 21 16,-1-21-16,1 0 0,0 21 0,0 0 15,0 0-15,0 0 0,-1 21 16,1 0-16,0 0 0,0 22 0,0-22 16,-22 21-16,43 1 0,-21-1 0,0 0 15,21 1-15,0-1 0,0 0 16,0 1-16,0-22 0,0 0 0,21 0 15,0 0-15,1 0 0,-1 1 0,0-22 16,21 0-16,-21 0 16,22 0-16,-22 0 0,21-22 0,1 1 0,-22 0 15,21 0-15,0 0 0,-20 0 0,20-22 16,-21 22-16</inkml:trace>
  <inkml:trace contextRef="#ctx0" brushRef="#br0" timeOffset="21565.04">19219 10097 0,'0'0'0,"21"-64"0,1 22 0,-22-1 15,21 1-15,-21 21 0,0-21 16,0 63 0,0 0-16,-21 0 0,-1 21 15,1 1-15,21-1 0,-21 22 16,0-22-16,21 21 0,-21-20 0,0 20 16,-1-20-16,22-1 0,-21 21 0,21-20 15,-21-22-15,21 21 16,-21 1-16,21-22 0,0 0 0,0 0 15,0 0-15,21-21 16,0-21-16,0 21 16,1-21-16,-1 0 0</inkml:trace>
  <inkml:trace contextRef="#ctx0" brushRef="#br0" timeOffset="21919.88">19473 10329 0,'0'22'16,"21"-22"15,1 0-31,-1 0 16,0 0-16,0 0 0,0-22 0,0 22 16,1-21-16,-1 21 0,0-21 15,-21 0-15,21 0 0,-21 0 16,0-1-16,0 1 0,0 0 15,-21 21-15,0 0 0,0 0 16,-1 0-16,-20 0 16,21 0-16,-21 21 0,20-21 0,-20 43 0,21-22 15,0 0-15,0 21 0,-1-21 16,1 22-16,0-1 0,21 0 0,0-20 16,0 20-16,0-21 0,0 21 15,0-20-15,0-1 0,0 0 0,21-21 16,0 21-16,1-21 0,-1 0 0,21 0 15,0 0-15,1 0 0,-1 0 16,0 0-16,1-21 0</inkml:trace>
  <inkml:trace contextRef="#ctx0" brushRef="#br0" timeOffset="22580.13">20235 10245 0,'0'0'0,"0"-21"0,0-1 15,0 1-15,0 0 0,0 0 16,-21 21-1,0 0-15,0 0 0,0 0 0,-1 21 16,1 0-16,21 0 0,-21 1 0,0 20 16,0-21-16,21 21 0,0-20 0,-21 20 15,21 0-15,0-21 0,0 22 16,0-22-16,0 0 0,0 0 0,0 0 16,0 1-16,21-1 0,-21 0 0,21-21 15,0 0-15,21 0 0,-20 0 16,20 0-16,0 0 0,1 0 0,-1-21 15,0 0-15,1-1 0,-1 1 16,-21 0-16,21 0 0,1-21 0,-22-1 16,21 1-16,-21 0 0,1-1 15,20-20-15,-21 20 0,0-20 0,0 21 16,1-22-16,-1 22 0,-21-1 0,0 1 16,0 21-16,0 0 0,0 0 15,-21 42 1,-1 0-16,22 0 0,-42 0 0,21 22 15,0-1-15,0 0 0,-1 1 16,22-1-16,-21 0 0,0 22 16,0-22-16,21 0 0,0 1 0,0-1 0,0 0 15,0-20-15,0 20 0,0-21 16,0 0-16,21 0 0,0 1 16,0-22-16,1 0 0,-1 0 0,0 0 15,21 0-15,-21 0 0,22 0 0,-22-22 16,21 1-16,-21 0 0,22 0 15,-22 0-15,0 0 0,21-1 0,-42-20 16,22 21-16,-1-21 0,0 20 0,-21-20 16,0 21-16,0 0 0,0 0 15,-21 21 1,0 0-16,-1 21 16,1 0-16,0 0 0,0 0 0,0 0 15,21 1-15,0 20 0,-21-21 16,21 0-16,0 22 0,0-22 0,0 0 15,0 0-15,0 0 0,0 0 0,0 1 16,0-1-16,21-21 16,0 21-16,0-21 0,0 0 0,22 0 15,-22 0-15,21 0 0,-21 0 0</inkml:trace>
  <inkml:trace contextRef="#ctx0" brushRef="#br0" timeOffset="23132.31">21950 10224 0,'0'0'0,"0"-22"0,0 1 0,-21 21 15,-1 0-15,-20 0 0,21 0 16,0 0-16,-22 0 0,22 0 0,-21 0 16,0 21-16,-1 1 0,22-1 0,-21 0 15,-1 0-15,22 0 0,-21 22 16,21-22-16,0 21 0,-1-21 0,22 22 15,0-22-15,0 21 0,0-21 0,0 0 16,0 1-16,0-1 0,0 0 16,22 0-16,-1-21 15,0 0-15,0 0 0,0 0 0,0 0 0,1 0 16,20 0-16,-21-21 0,0 21 16,22-21-16,-22 0 0,0-1 15,21 1-15,-21 0 0,1-21 0,-1-1 16,0 22-16,0-21 0,0-22 0,0 22 15,1 0-15,-1-22 0,0 1 16,0 20-16,0-20 0,-21-1 0,0 22 16,21 0-16,-21-1 0,0 22 0,0-21 15,0 21-15,-21 42 16,0 0-16,0 0 16,0 22-16,0-1 0,-1 0 15,1 22-15,0-22 0,0 22 0,0-22 16,0 21-16,-1-20 0,22 20 15,0-20-15,0-1 0,0 0 0,0 1 16,0-1-16,0-21 0,0 0 0,0 0 16,22 1-16,-22-1 0,21-21 15,0 0-15,0 0 0,0 0 0,0 0 16,1 0-16,-1 0 0,0 0 0,0-21 16,0 21-16,0-22 0,22 1 15,-22 0-15,0-21 0,0 21 0,0-1 16</inkml:trace>
  <inkml:trace contextRef="#ctx0" brushRef="#br0" timeOffset="23392.39">20807 10054 0,'-43'0'0,"86"0"0,-128 0 0,64 21 15,0-21-15,42 0 16,0 0-16,21 0 0,1 0 16,-1 0-16,0 0 0,1 0 15,-1 0-15,22 0 0,-22 0 16,21-21-16,-20 21 0,-1 0 0,0 0 16,1 0-16,-22 0 0,21 0 15,-42 21 1,-21-21-16,-21 22 0,-22-22 0</inkml:trace>
  <inkml:trace contextRef="#ctx0" brushRef="#br0" timeOffset="24136.27">5101 12615 0,'0'0'16,"-21"-21"-16,0 21 0,-22-21 16,22 21-16,0 0 0,0 0 0,0 0 15,-22 0-15,22 0 0,0 0 0,0 0 16,0 0-16,0 21 0,-1 0 16,1 22-16,21-1 0,0 0 15,0 1-15,0-1 0,0 22 0,0-22 16,0 21-16,0-20 0,0-1 0,0 0 15,0 1-15,21-1 0,1-21 16,-1 0-16,0 1 0,0-1 0,0 0 16,0-21-16,22 0 0,-22 0 0,21 0 15,1-21-15,-22 0 0,21-1 16,-21-20-16,43-43 16,-22 43-16,0 0 0,-20-1 0,-1-20 15,-21 21-15,0-1 0,0-20 16,0 20-16,-21 1 0,-1 0 0,1 21 15,-21-22-15,21 22 0,-22 0 0,1 21 16,21 0-16,-21 0 0,-1 0 16,1 0-16,0 21 0,-1 0 0,1 0 15,21 22-15,-22-1 0,22 22 16,-21-22-16,21 21 0,0-20 0,21-1 16,0 22-16,0-22 0,0 0 0,0-21 15,21 1-15,21-1 0,-21 0 16,22-21-16</inkml:trace>
  <inkml:trace contextRef="#ctx0" brushRef="#br0" timeOffset="24469.24">5673 12637 0,'0'0'16,"0"-22"-16,0 1 0,0 0 0,-22 21 15,1 0-15,0 0 0,0 0 16,0 0-16,0 42 0,-1-20 0,1 20 15,0 0-15,21 22 0,-21-1 16,0 1-16,0-1 0,-1 22 0,22 0 16,-21-1-16,0 1 0,21 21 0,0-22 15,-21 22-15,21 0 0,-21 0 0,21 0 16,0 0-16,0-1 16,0 1-16,0 0 0,0 0 0,0 0 15,0-22-15,0 1 0,0 0 0,0-22 16,21 1-16,-21-22 0,21 0 0,-21 1 15,0-22-15,0 0 0,21 0 16,0-21-16,-21-21 0,0 0 16,22-21-16,-1-1 0,-21 1 0,0-22 15,21 1-15,0-22 0,-21-21 16,0 22-16,21-22 0</inkml:trace>
  <inkml:trace contextRef="#ctx0" brushRef="#br0" timeOffset="24771.68">5524 13335 0,'0'0'0,"-21"-85"15,0 22-15,21-22 0,0 22 0,0 20 16,0-20-16,0 21 0,0-1 0,0 1 16,0 0-16,21 20 0,22-20 15,-22 21-15,21 0 0,0 21 0,22 0 16,-22 0-16,1 0 0,20 0 0,-21 0 16,1 21-16,-1 0 0,0 0 15,-20 22-15,-1-22 0,-21 21 0,0 0 16,0 1-16,0-22 0,-21 21 0,-1 1 15,1-1-15,-21-21 0,0 21 16,-1-20-16,1 20 0,0-21 16,-1 0-16,1-21 0,0 21 0,20 1 15,-20-22-15,21 0 0,0 0 16,21-22 0,0 1-16,21 0 15,0 0-15,21-21 0,1 20 16,-22-20-16,21 0 0,22-1 0,-22 1 15</inkml:trace>
  <inkml:trace contextRef="#ctx0" brushRef="#br0" timeOffset="25017.07">6477 12425 0,'0'0'0,"0"-21"0,-21 42 47,21 0-47,-21 0 0,21 0 15,-22 22-15,22-1 0,0-21 0,0 43 16,0-22-16,-21 0 0,21 1 0,-21 20 16,21-20-16,0-1 0,0 0 15,-21 1-15,21-1 0,-21-21 16,21 0-16,0 22 0,0-22 0,0 0 16,21-21-1,0-21-15,0 0 16,0-1-16,1 1 0,20 0 0</inkml:trace>
  <inkml:trace contextRef="#ctx0" brushRef="#br0" timeOffset="25252.65">7027 12700 0,'0'0'0,"21"-21"0,-21 0 31,0 42-31,0 0 16,-21 0-16,0 0 0,0 1 0,21 20 15,-21-21-15,0 21 16,21-20-16,-22 20 0,22-21 0,0 21 16,-21-20-16,21-1 0,-21 21 0,21-21 15,0 0-15,0 1 16,21-22 0,0 0-16,1 0 0,20 0 15,-21-22-15,0 1 0,0 0 0</inkml:trace>
  <inkml:trace contextRef="#ctx0" brushRef="#br0" timeOffset="25912.99">7302 12891 0,'0'0'0,"22"-43"0,-1 22 0,0 0 0,0 0 16,-21 0-16,0-1 0,0 1 15,-21 21 1,21 21 0,-21 1-16,0-1 0,-1 0 15,1 0-15,0 0 0,21 22 0,-21-22 16,21 0-16,-21 21 0,21-21 0,0 1 15,0 20-15,0-21 16,21-21 0,0 0-16,0 0 15,-21-21-15,21 0 0,-21 0 16,22 21-16,-22-22 0,0 1 16,0 0-16,0 0 0,0 0 0,0 0 15,0-1-15,0-20 0,21 21 16,-21 0-16,21-22 0,0 22 15,0 0-15,-21 0 0,21 0 0,1 0 16,-1 21-16,0-22 0,0 22 0,0 0 16,0 0-16,1 0 0,-1 0 0,0 22 15,0-22-15,0 21 0,-21 0 16,0 0-16,21 21 0,-21-20 0,0-1 16,0 21-16,0-21 0,0 22 0,0-22 15,0 0-15,0 0 0,-21 21 16,0-20-16,21-1 0,-21-21 0,0 21 15,0-21 1,21-21 15,0 0-31,0-1 0,21 1 0,-21-21 16,21 21-16,0-22 0,0 1 0,0 21 16,1-21-16,20-1 0,-21 22 15,21 0-15,-20 0 0,20 0 0,-21-1 16,0 22-16,22 0 0,-22 0 0,0 0 15,21 0-15,-21 22 0,1-1 16,-1 0-16,-21 0 0,0 0 16,0 0-16,0 22 0,0-22 0,0 21 15,0 1-15,-21-22 0,-1 21 0,22-21 16,-21 22-16,0-22 0,0 0 16,0 0-16,0 0 0,-1-21 15,22 21-15,22-42 16,-1 0-1,0 0-15,0 0 0,0 0 0,0-1 16</inkml:trace>
  <inkml:trace contextRef="#ctx0" brushRef="#br0" timeOffset="26244.32">8530 12615 0,'21'-21'0,"-42"42"0,42-63 15,-42 42 1,0 0-16,0 0 15,0 0-15,-1 21 0,1-21 0,0 21 16,-21 1-16,21-22 0,-1 21 0,22 0 16,-21 0-16,21 0 0,0 0 0,0 1 15,0-1-15,21-21 16,1 21-16,-1-21 16,0 0-16,0 21 0,0-21 0,0 0 15,1 21-15,-22 0 16,21-21-16,-21 22 0,0-1 15,0 0-15,0 0 16,-21-21-16,21 21 0,-22 0 0,1-21 16,0 22-16,0-22 0,0 0 15,0 0-15,-1 0 0,1 0 0,0 0 16,0 0-16,0 0 0,0 0 0,-1-22 16,1 22-16,21-21 0,-21 0 0,0 0 15</inkml:trace>
  <inkml:trace contextRef="#ctx0" brushRef="#br0" timeOffset="26436.27">7599 12213 0,'0'0'0,"-43"0"0,22 0 0,0 0 16,0 0-16,0 0 0,0 0 15,-1 0-15,1 0 0,0 0 16,0 0-1,21 21-15,-21-21 16,0 0 0,-1 22-16</inkml:trace>
  <inkml:trace contextRef="#ctx0" brushRef="#br0" timeOffset="26611.96">6477 12615 0,'0'0'0,"0"22"16,42-22 0,-21 0-1,22 0-15,20 0 0,-20-22 0,20 22 16,1-21-16,-1 21 0,1-21 0,20 0 16,-20 0-16,-1 0 0</inkml:trace>
  <inkml:trace contextRef="#ctx0" brushRef="#br0" timeOffset="27429.76">10054 12742 0,'0'0'0,"-42"22"0,21-1 0,-1-21 16,22-21 0,22 21-16,-1-22 15,0 1-15,0 0 0,0-21 0,22 21 16,-22-1-16,21-20 0,-21 0 15,22-1-15,-1 1 0,-21 0 0,21-1 16,-20-20-16,-1 21 0,0-22 0,0 22 16,-21-22-16,0 1 0,0 20 15,0 1-15,0 0 0,0-1 0,0 22 16,-21-21-16,0 42 0,0-21 0,-1 21 16,1 0-16,-21 0 15,21 0-15,-22 21 0,1 0 0,21 21 16,-43 22-16,22-1 0,0 1 0,-1 21 15,1-1-15,0 1 0,-1 21 0,1 0 16,0-1-16,-1 1 0,1 0 16,21 0-16,-21 21 0,20-21 0,1 0 15,0 21-15,0-22 0,0 22 0,0-21 16,21 21-16,-22-21 0,22 21 16,0-21-16,0 0 0,0 0 0,0-1 15,22 1-15,-1-21 0,0 21 0,21-43 16,-21 22-16,1-22 0,20 1 15,0-22-15,-21 1 0,22-1 16,-1-21-16,-21 0 0,22-21 0,-1 0 16,0-21-16,1-21 0,-1-1 0,21 1 15,-20 0-15,-1-22 0,22 1 16,-22-1-16,0-20 0,1-22 0,-1 21 16,0-21-16,1 0 0,-22 1 0,0-1 15,-21 0-15,0 0 0,0 0 0,0 0 16,-21 22-16,-22-1 0,1 22 15,-21-1-15,-1 1 0,1 20 0,-22 1 16,21 0-16,-20-1 0,20 22 16,-20 0-16,20 21 0,1 0 15,-1-21-15,22 21 0,-1 0 0,22 0 16,0 0-16,0 0 0,42 0 31,21-21-31,-20 21 0,20-22 16,21 1-16,-20 21 0,20-21 0,1 0 15,-1-21-15,22 20 0,-22 1 16,1-21-16,-1 21 0,1 0 0,-1-22 16</inkml:trace>
  <inkml:trace contextRef="#ctx0" brushRef="#br0" timeOffset="27824.18">10583 12700 0,'0'0'0,"-21"0"0,0 0 16,-21 0-16,20 0 0,1 0 0,0-21 15,0 0-15,0 0 16,21-1-16,0 1 0,0 0 16,21 0-16,0 21 0,0-21 15,22 0-15,-22 21 0,21 0 16,-21 0-16,22 0 0,-1 0 0,21 0 16,-20 0-16,-1 21 0,0 0 0,1 0 15,-22 0-15,21 0 0,-21 22 16,1-22-16,-22 0 0,0 21 0,0-20 15,0 20-15,0-21 0,-22 0 0,1 0 16,0 1-16,0-1 0,0-21 16,0 0-16,-1 0 0,1 0 15,0 0-15,0 0 16,21-21-16,0-1 0,0 1 0,0 0 16,0 0-16,0-21 0,0 20 15,0 1-15,0 0 0,0 0 0,21-21 16,0 20-16,0 22 0,1-21 15,-1 0-15,21 0 0,-21 21 0,22-21 16,-1 21-16,0 0 0,1-21 0,-22 21 16,21-22-16,0 22 0,1 0 0,-22 0 15,21 0-15</inkml:trace>
  <inkml:trace contextRef="#ctx0" brushRef="#br0" timeOffset="28621.12">11409 12488 0,'-21'0'16,"42"0"-16,-21 22 0,0-1 15,0 0-15,-21 0 0,-1 0 0,1 0 16,0 1-16,0 20 0,0-21 15,0 21-15,-1-20 0,1 20 0,21-21 16,-21 0-16,21 22 0,0-22 0,0 0 16,0 0-16,21-21 15,0 0-15,1 0 0,-1 0 16,0 0-16,0 0 0,0-21 0,0 0 16,1 21-16,-1-21 0,-21-1 0,0 1 15,0 0-15,0 0 16,0 0-16,0-22 0,0 22 0,0 0 15,0 0-15,0-21 0,0 20 0,0 1 16,0 0-16,0 0 0,0 0 16,0 0-16,0-1 0,21 1 15,0 21-15,0 0 0,0 0 0,1 0 16,-1 0-16,0 0 0,0 21 0,0 1 16,0-22-16,1 21 0,-1 0 15,0 0-15,0 0 0,-21 0 0,0 1 16,21 20-16,-21-21 0,0 0 0,0 0 15,0 1-15,0-1 0,0 0 16,-21 0-16,21 0 16,-21-21-16,0 0 15,0 0-15,21-21 16,0 0 0,0 0-16,0 0 0,0-1 0,0 1 15,0-21-15,0 21 0,21 0 16,0-1-16,0 1 0,0 0 0,0 0 15,1 0-15,20 0 0,-21-1 16,21 22-16,-20 0 0,20 0 0,-21 0 16,0 0-16,22 0 0,-22 22 0,0-1 15,21 0-15,-21 0 0,1 0 0,-22 0 16,0 1-16,0-1 0,0 0 0,0 0 16,0 0-16,0 0 0,0 1 15,-22-1-15,1 0 0,0 0 16,0-21-16,0 0 0,0 0 15,-1 0 1,22-21-16,0 0 0,0 0 16,22-22-16,-1 22 15,0 0-15,0 0 0,0-22 0,0 22 16,1-21-16,-1 21 0,21 0 16,-21-1-16,22 1 0,-22 0 0,21 21 15,-21 0-15,22 0 0,-22 0 16,0 0-16,0 21 0,0 0 0,0 1 15,1-1-15,-1 21 0,-21-21 0,0 0 16,0 1-16,0 20 0,0-21 16,0 0-16,0 0 0,0 1 0,0-1 15,0 0-15,0 0 0,0 0 0,-21-21 16,42-21 15</inkml:trace>
  <inkml:trace contextRef="#ctx0" brushRef="#br0" timeOffset="28876.26">13525 12129 0,'0'0'16,"-21"21"-1,0 21-15,21-21 0,-21 22 16,0-22-16,0 21 0,-1 0 0,1 1 15,0-1-15,0 0 0,0 1 16,0-22-16,-1 21 0,22 1 0,-21-1 16,21-21-16,-21 0 0,21 22 15,-21-22-15,21 0 0,0 0 16,21-21 0,0-21-16,0 0 15,22 0-15,-22-1 0,0-20 0</inkml:trace>
  <inkml:trace contextRef="#ctx0" brushRef="#br0" timeOffset="29489.2">13737 12107 0,'0'0'0,"0"-21"0,0 0 15,0 42 1,0 0-16,0 1 16,0-1-16,0 21 0,0 0 0,-21 1 15,21-1-15,-21 0 0,0 1 16,21-1-16,0 0 0,0 1 15,-22-1-15,22 0 0,0 1 0,0-22 16,-21 21-16,21-21 0,0 1 0,0-1 16,0 0-16,0 0 0,21-21 15,1 0 1,-1-21-16,0 21 0,0-21 0,0 0 16,0-1-16,1 1 0,-1-21 0,0 21 15,0 0-15,0-22 0,22 22 16,-22 0-16,0 0 0,0 0 0,0 21 15,0 0-15,1 0 16,-22 21 0,0 0-16,0 0 15,0 0-15,0 0 0,0 1 16,0-1-16,0 0 0,21 0 0,-21 0 16,21-21-16,0 21 0,0-21 15,0 0-15,1 22 0,-1-22 16,0 0-16,0 0 0,0 0 0,22 0 0,-22 0 15,21-22-15,-21 22 0,0-21 0,22 0 16,-22 0-16,0 21 16,0-21-16,0 0 0,1-22 0,-1 22 15,-21 0-15,0 0 0,21 0 0,-21-1 16,0 1-16,0 0 0,-21 21 31,0 21-31,-1 0 0,1 1 16,0 20-16,21-21 0,-21 0 0,21 0 15,0 1-15,0-1 0,0 0 16,0 0-16,0 0 0,0 0 0,21-21 16,0 0-1,0 0-15,1 0 0,-1 0 0,0-21 16,0 0-16,21 21 0,-20-21 16,-1 0-16,-21 0 0,21-1 15</inkml:trace>
  <inkml:trace contextRef="#ctx0" brushRef="#br0" timeOffset="29736.05">13631 12383 0,'-42'21'15,"84"-42"-15,-126 63 0,62-21 0,1-21 0,21 21 16,21-21-16,1 0 15,20 0-15,0 0 0,1 0 16,-1 0-16,21 0 0,1-21 16,-1 21-16,1-21 0,-1 21 0,22-21 15,-21 21-15,-22-21 0,21 21 0,-20-22 16,20 22-16,-42-21 0,22 21 16,-22-21-16,0 21 0,0-21 0</inkml:trace>
  <inkml:trace contextRef="#ctx0" brushRef="#br0" timeOffset="30488.49">16912 12806 0,'0'-21'15,"21"0"-15,0-1 16,-21 1-16,22 21 0,-1-21 16,-21 0-16,21 0 0,-21 0 0,21 21 15,-21-22-15,0 1 0,0 0 0,0 0 16,0 0-16,-21 0 0,0 21 16,-22-22-16,22 22 0,0 0 15,0 0-15,-21 0 0,-1 0 0,22 0 16,-21 22-16,-1-22 0,22 21 0,-21 21 15,0-21-15,20 0 0,1 22 16,-21-1-16,21 0 0,21 1 16,0-1-16,0-21 0,0 22 0,0-22 15,0 21-15,0-21 0,0 0 16,42-21-16,-21 22 0,0-22 0,1 0 16,20 0-16,-21 0 0,21 0 0,1-22 15,-1 1-15,0 0 0,22 0 16,-22-21-16,1 20 0,20-20 0,-21 0 15,1-1-15,-1 1 0,-21 0 0,22-1 16,-22-20-16,0 21 0,0-22 16,0 1-16,-21-1 0,0 1 0,0-1 15,0 1-15,0-1 0,0 22 16,0-1-16,-21 22 0,0 0 0,21 0 16,-21 21-16,0 0 0,-1 0 15,22 21-15,-21 21 0,0 1 0,0-1 16,21 0-16,0 22 0,-21-1 0,21-20 15,-21 20-15,21 1 0,0-22 16,0 22-16,0-22 0,0 0 0,0 1 16,0-1-16,0 0 0,0 1 0,0-22 15,21 0-15,0 0 0,21 0 16,-21-21-16,22 0 0,-22 0 0,21 0 16,-21 0-16,22 0 0,-1-21 15</inkml:trace>
  <inkml:trace contextRef="#ctx0" brushRef="#br0" timeOffset="30876">17611 12594 0,'0'0'16,"-22"0"-16,1 0 0,0-21 0,21 0 16,-21 0-16,21 0 0,0-1 15,0 1-15,21 0 16,0 21-16,0 0 0,1-21 15,-1 21-15,21 0 0,-21 0 0,0 0 16,1 21-16,20-21 0,-21 21 16,0 0-16,0 1 0,1-1 0,-1 0 15,-21 0-15,0 0 0,0 22 16,0-22-16,0 0 0,0 0 0,0 0 16,0 0-16,-21 1 0,-1-22 15,1 21-15,0-21 16,0 0-16,0-21 15,21-1-15,0 1 16,0 0-16,0 0 16,0 0-16,0 0 0,0-1 0,21 1 15,0 0-15,0 0 0,0 0 0,1 0 0,-1-1 16,0 1-16,0 0 0,21 21 16,-20-21-16,20 0 0,0 0 15,1 21-15,-1-22 0,0 22 0</inkml:trace>
  <inkml:trace contextRef="#ctx0" brushRef="#br0" timeOffset="31451.98">18436 12361 0,'0'0'16,"0"22"-16,0-1 0,0 0 0,0 0 0,-21 0 16,0 0-16,0 1 0,-1-1 0,1 0 15,0 0-15,0 21 0,-21-20 16,20-1-16,1 21 0,0-21 0,0 0 16,21 22-16,0-22 0,0 0 0,0 0 15,42-21 1,-21 0-16,1 0 15,-1 0-15,0 0 0,21 0 0,-21-21 16,1 0-16,20 0 0,-21 21 0,0-21 16,0-1-16,1 1 0,-1 0 15,-21 0-15,0 0 0,0-22 0,0 22 16,0 0-16,0 0 0,-21 0 0,-1 0 16,1-1-16,0 1 0,-21 21 15,21 0-15,-1 0 0,1 0 0,0 0 16,0 0-16,0 0 0,42 0 31,21 0-31,-21 0 16,1 0-16,20-21 0,0 21 0,-21 0 15,22 0-15,-22 0 0,21 0 0,-21 0 16,1 0-16,20 0 0,-21 0 16,0 0-16,-21 21 0,21-21 15,-21 21-15,0 1 0,0-1 0,0 0 16,0 0-16,0 21 0,-21 1 15,21-22-15,0 42 0,-21-20 0,21 20 16,-21-20-16,21 20 0,-21 1 16,21-1-16,0 1 0,-21-1 0,21 1 0,-22-1 15,1 22-15,0-22 16,21 1-16,-21-1 0,0 22 0,-22-43 16,22 22-16,0-1 0,0-20 0,0 20 15,0-42-15,-1 22 0,1-1 0,21-21 16,0 0-16,-21-21 0,42 0 31,0-21-31,1 0 0,-1 0 0,0 0 16,0-22-16,21 1 0,-20 0 0,-1-1 15,21 1-15</inkml:trace>
  <inkml:trace contextRef="#ctx0" brushRef="#br0" timeOffset="31769.77">18796 12806 0,'0'0'0,"0"-42"15,0-1-15,0 1 0,0 0 16,0 20-16,0 1 0,21 0 0,-21 0 16,21 0-16,0 0 0,-21-1 0,22 22 15,-1-21-15,0 0 0,21 21 16,-21 0-16,1-21 0,20 21 0,0 0 16,-21 0-16,22 0 0,-22 21 0,21 0 15,-21-21-15,1 21 0,-22 1 0,0-1 16,0 21-16,0-21 0,0 0 15,-22 1-15,1-1 0,0 0 0,-21 0 16,21 0-16,-22 0 0,1 1 16,0-22-16,20 21 0,-20-21 15,0 0-15,21 21 0,-22-21 0,22 0 16,0 0-16,0 0 0,21-21 31,21 21-31,21-21 0,-21-1 0,22 22 16,-1-21-16,0 0 0,1 21 0</inkml:trace>
  <inkml:trace contextRef="#ctx0" brushRef="#br0" timeOffset="32247.69">19621 12615 0,'0'0'0,"43"0"0,-1-21 0,-21 0 0,22 21 16,-22-21-16,0 0 0,-21 0 16,0-1-16,0 1 0,0 0 15,0 0-15,-21 0 0,-22 21 16,22 0-16,-21 0 0,21 0 0,-22 0 15,1 0-15,0 0 0,-1 21 16,1 0-16,21 0 0,-21-21 0,-1 21 16,22 1-16,0 20 0,0-21 0,21 0 15,0 0-15,0 1 0,0 20 16,0-21-16,0 0 0,0 0 0,21 1 16,0-1-16,0 0 0,0 0 0,22-21 15,-22 0-15,21 0 0,1 0 16,-22 0-16,21 0 0,0 0 15,-20 0-15,20-21 0,-21 0 0,0 0 16,22-1-16,-22-20 0,0 21 0,0 0 16,0-22-16,0 1 0,1 21 15,-1-21-15,0-22 0,0 22 0,0-22 16,-21 22-16,0-22 0,21 22 0,-21-43 16,0 43-16,0 21 15,-21 21 1,0 21-16,0 0 0,0 0 0,21 22 15,-21-1-15,21 0 0,-22 1 16,22-1-16,0 0 0,0 1 16,0-1-16,-21 0 0,21-20 0,0 20 15,0-21-15,0 21 0,0-20 0,0-1 16,0 0-16,21 0 0,1 0 16,-1-21-16,0 0 15,0 0-15,0 0 0</inkml:trace>
  <inkml:trace contextRef="#ctx0" brushRef="#br0" timeOffset="32676.19">20362 12404 0,'0'-21'15,"0"42"-15,0-64 0,-21 43 16,0 0 0,0 22-16,0-22 0,-1 21 0,1 0 15,0 0-15,0 0 0,0 0 0,0 1 16,-1-1-16,22 0 0,0 21 15,-21-21-15,21 1 0,0-1 0,0 0 16,0 0-16,0 0 0,0 0 0,0 1 16,21-1-16,1-21 15,-1 0-15,0 0 0,0 0 16,0 0-16,0 0 0,1-21 0,-1 21 16,0-22-16,0 1 0,0 0 0,0 0 15,1 0-15,-1 0 16,0-22-16,-21 22 0,0 0 0,0-21 15,0 20-15,0-20 0,0 21 0,0 0 16,-21 21-16,0-21 0,-1 21 0,1 0 16,-21 0-16,21 0 0,0 0 15,-1 21-15,1 0 0,-21 0 0,21-21 16,0 42-16,-1-20 0,22-1 0,0 0 16,-21 0-16,21 0 0,0 0 15,0 1-15,0-1 0,0 0 0,0 0 16,0 0-16,0 0 0,0 1 0,21-22 15,1 0-15,-1 0 16,0 0-16,0 0 0,0 0 16</inkml:trace>
  <inkml:trace contextRef="#ctx0" brushRef="#br0" timeOffset="33561.62">20722 12488 0,'0'0'0,"21"-21"0,0 0 0,22 21 0,-43-21 16,21 21-16,-42 0 31,0 21-31,-1-21 0,22 21 16,-21 0-16,0 1 0,0 20 15,0-21-15,21 0 0,-21 0 0,21 1 16,-22 20-16,22-21 0,0 0 16,0 0-16,0 1 0,0-1 15,22-21 1,-1 0-16,0 0 0,0 0 15,0 0-15,0 0 0,1-21 0,-1 21 16,21-43-16,-21 22 16,0 0-16,1 0 0,-1 21 0,-21-21 15,42-22-15,-42 22 16,21 21-16,-21 21 31,0 0-31,0 1 16,0-1-16,0 0 0,0 0 0,0 0 15,0 0-15,0 1 16,21-22-16,1 21 0,-1-21 16,0 0-16,0 0 15,0 0-15,0-21 16,-21-1-16,22 22 0,-22-21 16,0 0-16,0 0 0,0 0 0,0 0 15,0-1-15,0 1 0,0 0 0,0 0 16,0-21-16,21 20 0,0-20 15,-21 21-15,21 0 0,0 0 0,0-1 16,1 1-16,-1 0 0,0 21 16,0 0-16,21 0 0,-20 0 15,-1 0-15,0 0 0,0 0 0,0 21 16,0 0-16,-21 1 0,0-1 16,0 0-16,0 0 0,0 0 15,0 0-15,0 1 0,0 20 0,0-21 16,-21 0-16,21 0 0,0 1 0,0-1 15,-21 0-15,0 0 0,0-21 16,21 21 0,-21-21-16,-1 0 15,1 0-15,21-21 0,0 0 16,0 0-16,0 0 16,0-1-16,21 1 0,1-21 15,20 21-15,-21-22 0,0 22 0,22-21 16,-1 0-16,0-1 0,22 1 0,-22 21 15,22 0-15,-22-1 0,21 1 16,-20 21-16,-1 0 0,0 0 0,-20 21 16,20 1-16,-21-1 0,-21 21 0,0-21 15,0 0-15,0 22 0,0-22 16,0 21-16,0-21 0,0 22 16,0-22-16,0 0 0,0 0 0,-21 0 15,0 1-15,21-1 0,-21-21 16,21 21-16,0-42 47</inkml:trace>
  <inkml:trace contextRef="#ctx0" brushRef="#br0" timeOffset="33791.65">22733 12721 0,'-21'0'15,"0"0"1,-1 0 46,1 0-62,0 0 16</inkml:trace>
  <inkml:trace contextRef="#ctx0" brushRef="#br0" timeOffset="106543.82">12890 8297 0,'-21'0'16,"42"0"-16</inkml:trace>
  <inkml:trace contextRef="#ctx0" brushRef="#br0" timeOffset="106951.45">12954 8255 0,'21'-85'78,"-42"170"-78,21-170 0,-21 85 0,0 0 15,-1 0-15,1 0 0,0 22 16,0-22-16,-21 21 0,20 0 0,1-21 16,0 21-16,0 0 0,21 0 15,-21 1-15,21-1 0,0 0 16,0 0-16,0 0 16,21-21-16,0 21 15,0-21-15,0 0 0,22 22 0,-22-22 16,0 0-16,21 0 0,-20 21 0,20-21 15,-21 0-15,0 0 0,22 21 16,-22-21-16,0 0 0,-21 21 16,21-21-16,-21 21 0,0 0 15,-21 1-15,0-22 16,-22 21-16,22-21 0,-21 21 16,21-21-16,-22 21 0,1-21 0,21 21 15,-21-21-15,20 21 0,1-21 0,0 0 16,0 22-16,0-22 15,0 0 17,21 21-17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1:05:12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826 0,'0'-22'0,"-21"1"0,63 0 15,-63 21 1,21-21-16,0 42 0</inkml:trace>
  <inkml:trace contextRef="#ctx0" brushRef="#br0" timeOffset="1148.11">1249 910 0,'0'21'0,"0"1"16,21-1-16,-21 0 0,21 0 0,-21 0 16,0 0-16,0 1 0,21-22 15,-21 21-15,21 0 0,1-21 16,-1 0-16,0 0 0,0 0 15,0 0-15,0 0 0,1 0 0,-1-21 16,0 0-16,21-1 16,-21 22-16,1-21 0,-1 0 0,-21 0 15,21-21-15,0 20 16,-21-20-16,0 21 0,0 0 0,0-22 16,0 22-16,0 0 15,-21 42 1,21 0-1,-21 1-15,21-1 0,-21-21 0,-1 21 16,1 0-16,21 21 0,-42 1 0,42-1 16,0 0-16,0 1 0,0-1 15,0 0-15,0-20 0,0 20 0,0 0 16,0 1-16,0-22 0,0 21 16,0-21-16,0 22 0,0 20 15,0-21-15,0-20 0,0 20 0,0-21 16,0 0-16,-21 22 0,0-22 15,-1 0-15,22 0 0,-42-21 16,21 0-16,0-21 31,0 0-31,-1 0 0,1-1 0,-21 1 16,21-21-16,0 21 0,21 0 0,-22-1 16,-20 1-16,21 0 0,0 0 0,21 0 15,-21 21-15,-1 0 16,1 0-1,64 0-15,-65 0 16,22 21-16,-21-21 16,21 21-16,0 0 0,21 0 15,1 1-15,-22-1 0,21 21 16,0-21-16,0 0 0,0 1 0,0-1 16,1 0-16,20 0 0,-21-21 15,21 0-15,1 0 0,-22 0 0,21 0 16,1 0-16,-1 0 0,0 0 15,1-21-15,-1 21 0,-21-21 0,21-43 16,-42 43-16,43-21 0,-22 21 16,0 21-16,-21-22 0,21 1 0,0 0 15,-21 0-15,0-21 0,43 20 0,-22 1 16,-21 0 0,0 0-16,0 42 31,-21-21-31,21 21 15,0 0-15,-21 1 0,21-1 16,0 0-16,0 0 0,0 0 0,0 0 16,-22 1-16,22-1 0,0 0 0,0 0 15,0 21-15,0-20 0,0-1 0,0 21 16,0-21-16,0 0 0,0 1 16,0-1 15,0-42-16,0-1-15,0 1 16,0 0-16,0 0 0,0-21 16,0 20-16,0-20 0,0 0 0,0 21 15,22-22-15,-22 22 0,0 0 16,42 0-16,-21 0 0,0 21 0,-21-22 0,21 1 16,1 0-16,-1 21 0,0 0 0,-21-21 15,21 21 1,0 0-16,22 0 0,-22 0 15,21 21-15,0 0 0,-42 0 0,22 1 16,-22-1-16,21 21 0,0-21 0,-21 22 16,0-22-16,0 21 0,0-21 15,0 22-15,0-22 0,0 0 0,-21 0 16,21 0-16,-21-21 0,-1 21 0,1 22 16,-21-22-16,21-21 0,42 0 15,21 0-15,-21 0 0,-21-21 16,0 0-1,0-1-15,64 22 16,-22-21-16,-42 0 0</inkml:trace>
  <inkml:trace contextRef="#ctx0" brushRef="#br0" timeOffset="1508.72">3641 1461 0,'0'0'0,"0"-22"0,-43-20 15</inkml:trace>
  <inkml:trace contextRef="#ctx0" brushRef="#br0" timeOffset="1600.74">3768 4022 0,'-22'0'0,"44"0"0,-86 0 0,43 0 0,0 0 15,-43 0-15,43 0 0,0 21 0,0-21 16,21 21-16,0 0 0,0 0 16,-64 22-16,43-22 0,0 21 0,21-21 0,-42 1 15</inkml:trace>
  <inkml:trace contextRef="#ctx0" brushRef="#br0" timeOffset="1952.79">3260 1842 0,'21'21'16,"677"-296"93,-698 253-93,-21 1-16,0 21 0,21-21 0,-21 0 16,21-21-16,-21 42 0,-1-22 0,-20 1 15,0 0-15,21 21 0,-1 0 16,22-21-16,-21 21 0,-21 0 0,0 0 16,-128 42-1,128-21-15,21 1 0,0-1 16,21 21-16,-22 0 0,-20 1 0,42-22 15,-42 0-15,84 0 0,-21 22 16,-21-22-16,0 0 0,0 0 0,0 0 16,0 0-16,21 1 0,1-22 0,-22 21 15,21-21-15,0 0 0,0 0 16,0 0-16</inkml:trace>
  <inkml:trace contextRef="#ctx0" brushRef="#br0" timeOffset="3380.95">3662 1461 0,'0'-22'16,"-21"22"15,-1 0-31,1 0 0,0 0 16,0 0-16,0 0 15,0 0-15,-22 0 0,22 22 16,0-1-16,0-21 0,-22 21 0,22 0 16,0 21-16,0-20 0,0-1 15,0 21-15,21 0 0,0-20 0,-22 20 16,22-21-16,0 21 0,0-20 16,0 20-16,0-21 0,0 0 0,0 22 15,22-22-15,-22 0 0,21 0 16,0 0-16,0 0 0,0 1 15,0-22-15,22 0 0,-22 21 16,127-21 0,-127 0-16,22-21 15,-1-1-15,0 1 0,1 0 16,-22 0-16,21 0 0,0-22 0,-20 22 16,20-21-16,-21 0 0,0 20 0,0-20 15,-21 0-15,0-1 0,0 22 16,0-21-16,0 21 0,0-22 0,-21 22 15,0 0-15,-21 0 0,21 0 16,-1 21-16,-20-21 0,21 21 0,-21 0 16,-1 0-16,1 0 0,21 0 15,-22 0-15,1 0 0,21 0 0,0 0 16,-22 0-16,22 0 0,0 21 16,0-21-16,21 21 0,0 0 15,0 0-15,0 0 0,0 1 16,0-1-16,0 0 0,21-21 15,0 21-15</inkml:trace>
  <inkml:trace contextRef="#ctx0" brushRef="#br0" timeOffset="3961.05">4149 1715 0,'0'0'15,"-43"-64"1,43 43-1,0 0-15,0 0 16,21 21-16,1-22 16,-1 22-16,0-21 0,0 21 15,0 0-15,0 0 0,1 0 16,-1 0-16,0 0 0,0 0 0,21 0 16,-20 21-16,-1 1 0,0-1 15,0 0-15,0 0 0,0 0 0,1 22 16,-22-22-16,0 0 0,0 21 15,0-21-15,0 22 0,0-22 0,0 0 16,0 0-16,0 0 0,-22 1 0,22-1 16,-21 0-16,0-21 15,21 21-15,-21-21 32,21-85-17,0 64-15,21 0 16,-21 0-16,21-21 0,0 20 15,-21 1-15,22-21 0,-1 21 0,0-22 16,0 22-16,-21 0 0,21 0 16,0 0-16,1 0 0,-1-1 0,0 22 15,0-21-15,0 21 0,0 0 16,1 0-16,-1 0 0,0 0 16</inkml:trace>
  <inkml:trace contextRef="#ctx0" brushRef="#br0" timeOffset="4629.02">5376 1672 0,'0'-21'15,"0"0"-15,0 0 16,-21 0-1,0-1 1,0 1-16,0 21 0,-1 0 16,1-21-16,0 21 0,0 0 15,0 0-15,0 0 0,-1 0 0,-20 0 16,21 0-16,-21 21 0,20 0 0,1-21 16,-21 22-16,21 20 0,-22-21 15,22 0-15,0 22 0,0-22 0,0 21 16,0 0-16,-1-20 0,22 20 15,0-21-15,0 21 0,0-20 0,0-1 16,0 0-16,0 0 0,22-21 0,-1 21 16,0-21-16,0 0 0,21 0 15,-20 0-15,-1 0 0,0 0 0,0 0 16,0 0-16,0 0 16,22-21-16,-22 21 0,0-21 0,0 0 15,0 0-15,1-1 0,-1-20 0,21 21 16,-42-21-16,21 20 0,0-20 15,1 0-15,-1-1 0,0 1 0,0 0 16,-21-1-16,0 22 0,0-21 16,21 0-16,-21 20 0,0-20 0,0 21 15,0 0-15,0 0 0,0-1 16,0 1-16,0 42 31,0 1-31,-21-1 16,21 21-16,-21-21 0,21 22 0,0-1 15,0 0-15,-21 1 0,21 20 16,0-21-16,0 1 0,0-1 0,-21 0 16,21 1-16,0-22 0,0 21 15,0-21-15,0 1 0,0-1 0,21 0 16,0 0-16,0 0 0,0-21 16,0 0-16,1 0 15,-1 0-15,0 0 0,0 0 16,0-21-16,0 0 0,1 21 15</inkml:trace>
  <inkml:trace contextRef="#ctx0" brushRef="#br0" timeOffset="5044.6">5673 1842 0,'-22'0'16,"22"21"-16,22-21 31,-1 0-31,0 0 16,0 0-16,0-21 0,0 21 15,-21-22-15,22 22 0,-1-21 16,0 0-16,0 21 0,-21-21 0,0 0 16,0 0-16,0-1 15,0 1-15,0 0 0,0 0 16,-21 21-16,0 0 15,0 0-15,-1 0 0,1 21 16,0-21-16,0 21 0,0 0 16,0 1-16,21-1 0,0 0 15,-22 21-15,22-21 0,-21 1 0,21 20 16,0-21-16,0 0 0,0 0 16,0 1-16,0-1 0,0 0 15,21-21-15,1 21 0,-1 0 16,0-21-16,0 0 15,0 0-15,0 0 0,1 0 0,-1 0 16,0 0-16,0 0 0,0 0 0,0 0 16,1-21-16,-1 0 0</inkml:trace>
  <inkml:trace contextRef="#ctx0" brushRef="#br0" timeOffset="5444.99">6032 1820 0,'0'0'0,"0"-21"0,0 0 15,0 0-15,0 0 0,0 0 16,0-1 0,22 1-16,-1 21 15,-21-21-15,21 21 0,0-21 0,0 21 16,0 0-16,1 0 0,-1 0 16,0 0-16,0 21 0,0-21 15,-21 21-15,21 0 0,1 1 0,-22-1 16,21 0-16,0 0 0,-21 0 15,21 22-15,-21-22 0,0 0 0,0 0 16,0 0-16,0 22 0,0-22 0,0 0 16,0 0-16,0 0 15,-21 0-15,0-21 0,0 22 16,-1-22 0,22-22-1,0 1 1,0 0-16,0 0 15,0-21-15,0 20 0,0 1 16,0 0-16,22 0 0,-1-21 0,0 20 16,0-20-16,0 21 0,0-21 15,1 20-15,20 1 0,-21-21 0,21 21 16,1 0-16</inkml:trace>
  <inkml:trace contextRef="#ctx0" brushRef="#br0" timeOffset="5945.11">7556 1609 0,'0'0'15,"0"-21"-15,0-1 0,0 1 0,0 0 16,0 0-16,0 0 0,0 0 0,0-1 15,0 1-15,0 0 0,22 0 16,-22 0-16,21 0 0,-21-1 0,0 1 16,0 0-1,0 42 1,0 0-16,0 1 16,0 20-16,0-21 0,-21 21 15,21 1-15,-22-1 0,1 0 0,21 22 16,0-22-16,-21 1 0,21 20 15,-21-21-15,21 1 0,0-22 0,0 21 16,0-21-16,0 1 0,0-1 0,0 0 16,0 0-16,0 0 15,21-21 1</inkml:trace>
  <inkml:trace contextRef="#ctx0" brushRef="#br0" timeOffset="6364.3">8107 1545 0,'0'21'0,"0"-42"0,0 0 0,0 42 32,-21 0-17,-1 1-15,1 20 0,21-21 16,-21 21-16,0-20 0,0 20 0,0 0 15,21-21-15,0 22 0,-22-1 0,22-21 16,0 0-16,0 1 16,0-1-16,0 0 0,0 0 0,22-21 15,-1 0-15,0 21 0,0-21 0,0 0 16,0 0-16,1 0 0,-1 0 16,0-21-16,0 21 0,0-21 0,0 0 15,1 21-15,-1-21 0,-21-1 16,0 1-16,21-21 0,-21 21 0,0 0 15,0-1-15,0-20 0,0 21 0,0-21 16,0 20-16,0 1 0,0 0 16,-21 0-16,0 21 0,-1-21 0,22 0 15,-21 21-15,0 0 0,0 0 16,21-22-16,-21 22 16,0 0-16,21-21 0,-22 21 0,1 0 15,0-21-15,0 0 16</inkml:trace>
  <inkml:trace contextRef="#ctx0" brushRef="#br0" timeOffset="6585.09">7451 1461 0,'0'0'0,"21"0"31,0 0-31,21 0 0,-21 0 15,22-22-15,-1 22 0,0 0 16,1 0-16,-1-21 0,22 21 0,-22-21 16,0 21-16,22 0 0,-22 0 15,0 0-15,1 0 0,-22 0 0,0 0 16,0 0-16,0 0 0,1 0 0,-1 0 16,0 0-16</inkml:trace>
  <inkml:trace contextRef="#ctx0" brushRef="#br0" timeOffset="7417">9906 1757 0,'21'0'32,"0"-21"-32,0 0 0,-21-1 15,22 22-15,-1-21 0,-21 0 16,0 0-16,0 0 0,21 0 16,-21-1-16,0 1 0,0 0 0,-21 0 15,0 0-15,21 0 0,-22-1 16,-20 1-16,21 21 0,0-21 15,-43 21-15,43 0 0,0 0 16,-21 0-16,-1 0 0,1 21 16,21 0-16,-22 1 0,1-1 0,21 21 15,0-21-15,-22 22 0,22-1 16,0 0-16,21 1 0,0-1 0,-21 0 16,21-21-16,0 22 0,0-1 0,0-21 15,0 0-15,0 1 0,0-1 16,21-21-16,0 0 0,0 0 0,1 0 15,20 0-15,-21 0 0,21 0 16,1-21-16,-1-1 0,-21 1 0,22 0 16,-1-21-16,0 21 0,1-22 15,-22 1-15,21 0 0,-21 20 16,22-41-16,-22 21 0,0-1 0,0 1 16,0 0-16,-21-1 0,0 1 0,21 0 15,-21-1-15,0 1 0,0 0 16,0 20-16,0-20 0,0 21 0,0 0 15,0 0-15,-21 42 16,0 0-16,21 0 16,0 21-16,-21 1 0,21-1 15,-21 0-15,21 22 0,0-22 0,0 1 16,0 20-16,0-21 0,0 1 16,0 20-16,0-20 0,0-1 15,0-21-15,0 21 0,0-20 0,0-1 16,0 0-16,21 0 0,-21 0 0,21-21 15,0 0-15,0 0 0,1 0 16,-1 0-16,0 0 0,0-21 16,0 21-16,0-21 0</inkml:trace>
  <inkml:trace contextRef="#ctx0" brushRef="#br0" timeOffset="7800.39">10372 1651 0,'0'21'16,"-22"-21"-16,44 0 31,-1 0-15,0 0-16,0 0 0,0-21 16,0 0-16,1 0 15,-22 0-15,21-1 0,0 1 16,-21 0-16,0 0 0,0 0 15,-21 0 1,0 21 0,-1 0-16,1 0 0,0 21 0,0-21 15,0 21-15,0 0 0,-1 21 0,1-20 16,21 20-16,0-21 0,-21 21 16,21 1-16,0-22 0,0 21 0,0-21 15,0 1-15,0-1 0,0 0 16,0 0-16,0 0 0,21 0 0,0-21 15,1 0-15,-1 22 0,0-22 0,0 0 16,0 0-16,0 0 0,1 0 16,-1 0-16,0-22 0,21 22 0,1-21 15</inkml:trace>
  <inkml:trace contextRef="#ctx0" brushRef="#br0" timeOffset="8228.87">11134 1609 0,'21'-21'0,"-42"42"0,63-64 0,-21 22 15,-21 0-15,0 0 16,-21 21 0,-21 0-16,20 0 0,1 0 15,-21 0-15,21 0 0,-22 0 0,1 0 16,21 21-16,-21 0 0,20-21 16,1 21-16,0 1 0,0-22 0,21 21 15,0 0-15,0 0 16,0 0-16,21 0 15,0-21-15,0 22 0,22-22 16,-22 21-16,21 0 0,-21-21 0,1 21 16,20-21-16,-21 21 0,0-21 15,0 21-15,1 1 0,-22-1 0,0 0 16,0 0-16,0 0 16,-22-21-16,1 21 0,-21-21 15,21 0-15,-22 22 0,22-22 0,-21 0 16,0 0-16,20 0 0,-20 0 15,21 0-15,0 0 0,0 0 0,-1 0 16,1 0-16,0-22 0,0 1 16,21 0-16,0 0 15,0 0 1,21 0 0,0 21-16,0-22 0,1 22 0,-1 0 15,0-21-15,21 21 0</inkml:trace>
  <inkml:trace contextRef="#ctx0" brushRef="#br0" timeOffset="8712.64">11451 1757 0,'0'0'16,"-21"0"-16,21 21 15,21-21 17,0 0-32,0 0 15,1-21-15,-1 0 0,0 21 16,0-21-16,0-1 0,0 22 15,1-21-15,-22 0 0,21 0 0,-21 0 16,21 0-16,-21-1 0,0 1 16,0 0-16,0 0 15,-21 21-15,21-21 0,-21 21 0,-1 0 16,1 0-16,0 0 16,0 0-16,0 21 0,0 0 0,-1 0 15,1 0-15,0 22 0,0-22 0,0 21 16,0-21-16,21 22 0,0-22 15,0 0-15,0 21 0,0-20 0,0-1 16,0 0-16,0 0 0,0 0 16,21-21-16,0 21 0,0-21 15,0 0-15,0 0 0,22 0 16,-22 0-16,0 0 0,0-21 0,0 0 16,1 21-16</inkml:trace>
  <inkml:trace contextRef="#ctx0" brushRef="#br0" timeOffset="8996.87">12086 1122 0,'0'-21'0,"-21"42"31,21 0-31,0 0 0,-21 22 16,21-1-16,-21 0 0,-1-21 0,22 22 15,-21-1-15,21 22 0,-21-22 16,0 0-16,21 1 0,0-1 0,0 0 16,-21 1-16,21-1 0,0-21 15,-21 21-15,21-20 0,0-1 0,0 0 16,0 0-16,0 0 0,0 0 16,21-21-16,0 0 15,0 0-15,0 0 0,0 0 16,1-21-16,-1 21 0</inkml:trace>
  <inkml:trace contextRef="#ctx0" brushRef="#br0" timeOffset="9392.95">12277 1630 0,'-22'21'15,"22"0"-15,0 0 16,22-21-1,-1 0-15,0 0 16,0 0-16,0 0 16,0 0-16,1-21 0,-1 21 15,0-21-15,0 0 0,0 21 0,-21-21 16,0 0-16,0-1 0,21 22 16,-21-21-16,0 0 0,0 0 15,0 0-15,-21 21 16,0 0-16,0 0 0,0 0 15,0 0-15,-1 21 0,-20 0 0,21-21 16,0 21-16,21 22 0,-21-22 16,-1 0-16,22 21 0,0-21 0,0 1 15,0 20-15,0-21 0,0 0 16,0 0-16,0 1 0,0-1 16,0 0-16,0 0 0,22 0 0,-1-21 15,0 21-15,0-21 0,0 0 0,0 0 16,1 0-16,-1 0 0,21 0 15,-21 0-15,0 0 0,22 0 0,-22 0 16</inkml:trace>
  <inkml:trace contextRef="#ctx0" brushRef="#br0" timeOffset="9944.98">13039 1524 0,'0'0'0,"0"-21"0,0 0 16,-22 21-16,1 0 0,0 0 15,0 0-15,0 0 16,0 0-16,-1 21 0,1-21 0,0 21 16,0 0-16,0 22 0,21-22 15,0 0-15,0 21 0,-21-21 0,21 22 16,0-22-16,0 21 0,0-21 0,0 22 16,0-22-16,0 0 0,0 0 15,21 0-15,-21 1 0,21-22 0,0 21 16,0 0-16,0-21 0,1 0 0,-1 0 15,0 0-15,0 0 0,0 0 16,22 0-16,-22 0 0,0-21 16,21 21-16,1-21 0,-22-1 0,21 1 15,-21-21-15,22 21 0,-22-22 16,21 1-16,-21 0 0,0-1 0,1 1 16,-22-21-16,21 20 0,-21 1 0,21 0 15,-21-1-15,0 1 0,0 0 16,0 20-16,0 1 0,0-21 0,0 21 15,-21 21 1,0 0-16,21 21 16,-22 0-16,22 0 0,0 0 0,0 22 15,-21-1-15,21-21 0,0 22 16,0-1-16,0 0 0,0 1 16,0-1-16,0 0 0,0 1 0,0-22 15,0 21-15,0 0 0,0-20 16,0-1-16,0 0 0,21 0 0,-21 0 15,22 0-15,-1 1 0,0-22 16,0 21-16,0-21 16,0 0-16,1 0 0,-1 0 0,0 0 15,-21-21-15,21-1 0,0 1 0,-21 0 16</inkml:trace>
  <inkml:trace contextRef="#ctx0" brushRef="#br0" timeOffset="10128.76">13314 1588 0,'0'0'0,"-21"0"0,-1 0 16,1 0-16,42 0 15,1 0 1,-1 0-16,0 0 0,21 0 0,-21 0 16,22 0-16,-22 0 0,21-22 15,-21 22-15,22 0 0,-22 0 0,21-21 16,-21 0-16,1 21 0,20 0 0,-21-21 15</inkml:trace>
  <inkml:trace contextRef="#ctx0" brushRef="#br0" timeOffset="10655.97">14774 1291 0,'0'0'0,"0"-21"16,0 0 0,0 0-16,21 0 0,-21-1 0,0 1 15,22 21-15,-22-21 16,21 0-1,-21 42 1,0 0-16,0 0 0,0 1 0,0 20 16,0-21-16,0 21 0,0 1 0,0-1 15,0 0-15,0 1 0,-21-1 16,21 0-16,-22 1 0,22-1 0,0 0 16,-21 1-16,21-1 0,0-21 15,0 22-15,0-22 0,0 0 0,0 0 16,0 0-16,21-21 15,1-21 1</inkml:trace>
  <inkml:trace contextRef="#ctx0" brushRef="#br0" timeOffset="11305.47">14563 1609 0,'0'-21'0,"0"42"0,-22-42 16,1 21-16,42 0 47,1 0-47,-1 0 0,21 0 0,0 0 15,1 0-15,-1-22 0,22 22 0,-1-21 16,1 21-16,-1-21 16,22 0-16,-22 21 0,1-21 0,-1 0 15,-20 21-15,-1-22 0,0 1 0,-21 0 16,1 21-16,-1-21 0,-21 0 15,0 0-15,0-1 0,0 1 0,-21 0 16,-1 21-16,1 0 16,0 0-16,0 0 0,0 0 15,0 0-15,-1 21 0,22 0 16,-21 1-16,21-1 0,-21 21 16,21-21-16,0 0 0,0 22 0,0-1 15,0-21-15,0 22 0,0-22 16,0 21-16,0 0 0,0-20 15,0-1-15,-21 0 0,21 21 0,0-21 16,0 1-16,0-1 16,-21-21-1,21-21 1,-21-1 0,21 1-16,0 0 0,0 0 15,0 0-15,0 0 0,21-1 0,-21-20 16,21 21-16,0 0 0,21 0 15,-20-1-15,20 1 0,-21 0 0,21 0 16,1 0-16,-1 21 0,-21 0 16,22 0-16,-22 0 0,21 0 15,-21 21-15,0-21 0,1 21 0,-1 0 16,-21 22-16,0-22 0,0 0 16,0 21-16,0-21 0,0 1 0,0 20 15,-21-21-15,-1 0 0,1 0 0,0 1 16,0-1-16,0 0 15,21 0-15,-21-21 16,42 0 15,0-21-31,0 0 0</inkml:trace>
  <inkml:trace contextRef="#ctx0" brushRef="#br0" timeOffset="11657">16023 1693 0,'21'0'16,"0"0"-1,1 0-15,-1 0 0,0-21 0,0 0 16,0 21-16,0-21 0,22 21 0,-22-21 16,0 0-16,0 21 0,0-22 15,1 22-15,-22-21 0,0 0 16,0 0-16,0 0 0,0 0 15,-22-1-15,1 22 16,0 0-16,0 0 0,-21 0 0,-1 0 16,22 0-16,-21 22 0,21-1 15,-22-21-15,22 42 0,0-21 0,-21 0 16,20 22-16,1-22 0,21 21 0,0 1 16,-21-22-16,21 0 0,0 21 15,0 1-15,21-22 0,0-21 16,1 21-16,-1-21 0,0 0 15,21 0-15,1 0 0,-1 0 0,0 0 16,1 0-16,41-21 16</inkml:trace>
  <inkml:trace contextRef="#ctx0" brushRef="#br0" timeOffset="12325.01">17653 1397 0,'0'0'0,"21"-85"31,-21 64-31,0 0 16,-21 21-16,0 0 15,0 0-15,-1 0 0,-20 0 16,21 21-16,0 0 0,0 1 16,-1-1-16,1 0 0,0 21 0,0-21 15,-21 22-15,42-22 0,-22 21 16,1-21-16,21 22 0,0-1 0,0-21 16,0 22-16,0-22 0,0 0 15,21 0-15,1 0 0,-1-21 0,0 21 16,21-21-16,-21 0 0,22 0 15,-1 0-15,22 0 0,-22 0 0,0-21 16,1 21-16,-1-21 0,-21 0 16,21 0-16,-20 0 0,-1-1 0,0 1 15,0-21-15,-21 21 0,0 0 16,0-22-16,0 22 0,0-21 0,0 21 16,-21-22-16,0 22 0,-22-21 15,22 21-15,0-1 0,-21 1 0,21 0 16,-22 21-16,22 0 0,-21 0 0,21 0 15,-1 0-15,-20 21 0,21 0 16,0 1-16,21 20 0,0-21 0,0 0 16,0 0-16,0 22 0,0-22 15,0 0-15,21 0 0,0 0 0,0 1 16,0-1-16,22-21 0</inkml:trace>
  <inkml:trace contextRef="#ctx0" brushRef="#br0" timeOffset="12668.95">18330 1376 0,'0'0'0,"-21"0"0,0 0 16,0 21-16,21 0 15,0 0-15,-21 1 0,21-1 16,0 21-16,-22 0 0,22 1 0,0-1 15,-21 0-15,21 1 0,0 20 16,0-20-16,0 20 0,0-21 0,0 22 16,0-22-16,-21 22 0,21-22 0,0 22 15,0-22-15,0 21 0,-21 1 16,21-1-16,0 1 0,0-1 0,0-20 16,0 20-16,0-20 0,0-1 15,-21 0-15,21-21 0,0 1 0,0-1 16,0 0-16,0 0 0,21-42 31,-21 0-31,21 0 0,-21-1 16,21 1-16,0-21 0,1 0 0</inkml:trace>
  <inkml:trace contextRef="#ctx0" brushRef="#br0" timeOffset="12993.75">18330 1799 0,'0'-42'0,"0"84"0,0-148 15,0 64-15,0 0 0,0-1 16,0 22-16,0 0 0,0-21 0,21 21 16,1 21-16,20-22 0,-21 1 15,21 21-15,-20 0 0,20-21 0,0 21 16,1 0-16,-1 0 0,0 0 16,1 0-16,-1 21 0,0-21 15,-21 21-15,1 1 0,-1-1 0,0 21 16,-21-21-16,0 22 0,0-22 0,0 21 15,0-21-15,-21 0 0,-22 22 16,22-22-16,-21 0 0,0 0 0,-1 0 16,1-21-16,-22 22 0,22-22 15,0 0-15,21 0 0,-22 0 0,22 0 16,0 0-16,0 0 0,0 0 16,42-22-1,0 1-15,0 0 0,21 0 16,-20 0-16</inkml:trace>
  <inkml:trace contextRef="#ctx0" brushRef="#br0" timeOffset="13276.93">19304 1122 0,'0'-21'0,"0"42"0,0-63 0,-21 42 15,0 0 1,-1 0-16,1 21 0,21 0 15,-21 0-15,0 0 0,21 22 0,0-22 16,-21 21-16,21 0 16,-21 1-16,21-1 0,0 0 0,0 1 15,0-1-15,0 0 0,0 1 0,0-22 16,0 21-16,0 1 0,0-22 16,0 0-16,0 0 0,0 0 0,0 0 15,0 1 1,21-22-16,0 0 15,0-22-15,0 22 0,0-21 16,1 0-16</inkml:trace>
  <inkml:trace contextRef="#ctx0" brushRef="#br0" timeOffset="13505.06">19621 1439 0,'0'0'0,"0"-21"15,0 42 32,0 1-47,0-1 0,0 0 16,-21 0-16,0 0 0,0 22 0,21-22 15,0 0-15,-21 21 0,21-21 0,-21 1 16,21-1-16,0 0 0,0 0 16,0 0-16,0 0 0,21-21 31,0 0-31,0 0 0,0 0 0,0 0 15,1 0-15</inkml:trace>
  <inkml:trace contextRef="#ctx0" brushRef="#br0" timeOffset="13957.25">20151 1461 0,'0'-22'0,"0"44"0,-22-44 15,1 22 1,0 0-16,0 0 0,21 22 0,-21-22 15,0 21-15,-1 0 0,22 0 0,-21 0 16,21 0-16,-21 1 16,21-1-16,0 0 0,0 0 0,0 0 15,0 0-15,0 1 0,0-1 16,0 0-16,21-21 16,0 0-1,-21-21 1,0 0-16,0-1 15,0 1-15,0 0 16,0 0-16,0 0 0,0 0 0,22-22 16,-22 22-16,21 0 0,-21 0 15,21 0-15,0-1 0,0 1 0,22 0 16,-22 0-16,21 21 0,-21-21 16,22 21-16,-22 0 0,21 0 15,0 0-15,-20 0 0,20 0 0,-21 21 16,21-21-16,-20 21 0,-1 0 15,0 0-15,0 1 0,-21-1 0,0 0 16,0 0-16,0 0 0,0 0 16,0 1-16,0-1 0,0 0 0,-21 0 15,0 0-15,0 0 0,21 1 0,-22-22 16,-20 21-16,21 0 0,0 0 16</inkml:trace>
  <inkml:trace contextRef="#ctx0" brushRef="#br0" timeOffset="14085.59">20299 1884 0,'0'0'0,"21"0"0,0 0 15,0-21-15,0 0 0,43-1 16,-22 1-16,22-21 0,20 21 0,-20-22 16,-1 22-16,1 0 0,-22-21 15,1 42-15,-1-21 0,-21-1 0,-42 22 16,0 22 0</inkml:trace>
  <inkml:trace contextRef="#ctx0" brushRef="#br0" timeOffset="14716.89">20468 1503 0,'0'0'16,"-21"0"-16,0 0 15,21-21 1,0 0-1,21 21-15,0-22 0,0 1 16,22 21-16,-22 0 0,0 0 16,0 0-16,21 0 0,-20 0 0,-1 0 15,0 0-15,0 0 0,0 21 16,0 1-16,-21-1 16,0 21-16,0-21 0,0 0 0,0 1 15,0 20-15,0-21 0,0 21 16,0-20-16,-21-1 0,0 0 0,21 0 15,0 0-15,0 0 0,-21-21 16,21 22-16,-21-22 0,21 21 16,-21-21-16,21-21 47,21-1-47,-21 1 0,21 21 0</inkml:trace>
  <inkml:trace contextRef="#ctx0" brushRef="#br0" timeOffset="15144.31">21103 1524 0,'0'0'0,"0"-21"15,21 21-15,0-21 0,1 21 0,-1-21 16,-21-1-16,21 22 0,0-21 16,0 21-16,-21-21 0,0 0 15,-21 21 16,0 0-31,0 21 16,0-21-16,21 21 0,-22 0 0,1 1 16,0-1-16,0-21 0,0 21 15,21 0-15,0 0 0,0 0 0,0 1 16,0-1-16,0 0 0,0 0 16,21-21-16,0 0 15,0 21-15,22 0 0,-22-21 0,0 0 16,0 22-16,0-22 0,0 0 15,1 21-15,-1 0 16,-21 0-16,-21 0 16,-1-21-1,1 21-15,0-21 0,0 22 0,0-22 16,-22 0-16,22 21 0,0-21 0,0 0 16,0 0-16,0 0 0,-1 0 15,1 0-15,0 0 0,21-21 16,0-1-1,0 1 1</inkml:trace>
  <inkml:trace contextRef="#ctx0" brushRef="#br0" timeOffset="15376.6">20278 910 0,'-22'0'0,"44"0"0,-65-21 0,22 21 0,0 0 31,0 0 16,0 0-32</inkml:trace>
  <inkml:trace contextRef="#ctx0" brushRef="#br0" timeOffset="15628.69">19050 1249 0,'0'0'0,"0"21"15,21-21 1,0 0-16,0 0 0,22 0 16,-1 0-16,0 0 0,1 0 0,20 0 15,-20 0-15,20 0 0,-21 0 16,1-21-16,-1 21 0,0 0 0,-20 0 16,-1 0-16,0 0 0,-42 0 31,0 0-16</inkml:trace>
  <inkml:trace contextRef="#ctx0" brushRef="#br0" timeOffset="17220.93">3619 3577 0,'0'0'0,"-21"-21"16,0 21-16,0 0 0,0-21 15,0 21 1,21-21 15,0 0-15,21 21-16,0-22 0,0 1 0,0 0 15,22 21-15,-22-21 0,0 0 16,21 0-16,-21-1 0,1 1 0,20-21 16,-21 21-16,0 0 0,22-22 15,-43 22-15,0 0 16,0 0-16,0 0 0,0-1 15,-22 22-15,1-21 16,0 21-16,0 0 0,0 0 16,0 0-1,-1 0-15,1 0 0,0 21 0,21 1 16,0 20-16,-21-21 0,0 43 16,0-22-16,21 21 0,-22-20 15,22 20-15,-21 1 0,0-1 0,0 1 16,0-1-16,0 1 0,-1 20 15,1-20-15,21 21 0,-21-1 0,0-20 16,0 20-16,0 1 0,-1 0 16,1-22-16,0 22 0,0-22 0,0 1 15,0 21-15,-1-22 0,1 1 0,21-1 16,0-21-16,-21 1 16,21-1-16,0 0 0,-21-20 0,21-1 0,21-21 31,0 0-31,0 0 0,1-21 15,20-22-15,0 22 0,-21-21 0,22-1 16,20 1-16,-20 0 0,-1-22 16,0 22-16,1 0 0,-1-1 0,0-20 15,-21 20-15,1 1 0,-1-21 0,-21 20 16,0 1-16,0-22 0,0 22 16,0 0-16,-21-22 0,-1 22 0,-20 21 15,21-22-15,-21 22 0,-1 0 16,22 0-16,-21 0 0,21 0 0,-1 21 15,1 0-15,0-22 0,0 22 16,21-21 0,21 0-1,0 0-15,22 21 0,-22 0 16,0-21-16,21 21 0,-21-21 0,22 21 16,-22-22-16,0 22 0,0 0 0,22 0 15</inkml:trace>
  <inkml:trace contextRef="#ctx0" brushRef="#br0" timeOffset="17645.05">4022 3725 0,'0'-42'16,"0"21"-16,0 0 15,0 0-15,0-1 16,21 1-16,0 21 0,0-21 0,0 0 15,0 21-15,1-21 16,-1 21-16,21 0 0,-21 0 0,22 0 16,-22 0-16,21 0 0,-21 21 15,22 0-15,-22-21 0,0 21 0,21 0 16,-21 1-16,-21-1 0,0 0 16,0 0-16,0 0 0,0 0 0,0 1 15,0-1-15,-21 0 0,0-21 16,0 21-16,0-21 0,0 0 15,21-21 17,0 0-32,0 0 15,0-1-15,0 1 0,0 0 16,0 0-16,21 0 0,0 0 16,0-1-16,0 22 0,0-21 15,1 0-15,-1 21 0,0-21 0,0 21 16,21 0-16,-20-21 0,-1 21 15,21 0-15,-21 0 0,22 0 0,-1-21 16</inkml:trace>
  <inkml:trace contextRef="#ctx0" brushRef="#br0" timeOffset="18528.91">5249 3429 0,'-21'0'16,"0"21"-16,0 0 0,0-21 15,-22 22-15,22-1 0,0 0 16,-21 0-16,20 0 0,1 0 0,0 1 16,0-1-16,0 0 0,0 0 15,21 0-15,0 0 0,0 1 16,0-1-16,0 0 0,0 0 16,21-21-16,0 0 0,0 0 15,0 0-15,0 0 0,1 0 16,-1 0-16,0 0 0,0 0 0,0-21 15,-21 0-15,21 21 16,-21-21-16,0-1 0,0 1 16,0 0-16,0 0 0,0 0 15,0 0-15,0-1 0,0 1 16,22 0-16,-1 0 0,-21 0 0,21 0 16,0-1-16,0 22 0,0-21 0,1 0 15,20 21-15,-21 0 16,0 0-16,0 0 0,22 0 0,-1 21 15,-21-21-15,0 21 0,1 1 16,-1-1-16,0 0 0,-21 0 16,0 0-16,0 0 0,0 1 0,0-1 15,0 0-15,0 0 0,0 0 0,0 0 16,0 1-16,-21-1 0,0-21 16,21 21-16,-22-21 0,1 0 0,0 0 15,0 0 1,21-21-1,0 0-15,0-1 16,0 1 0,21 0-16,0-21 0,0 21 0,1-1 15,-1 1-15,21-21 0,-21 21 0,22 0 16,-22-1-16,21 1 0,0 0 16,1 21-16,-1 0 0,0 0 0,43 0 15,-64 0-15,22 0 0,-22 21 16,0 0-16,0 1 0,0-1 15,-21 0-15,0 21 0,0-21 0,0 1 16,0-1-16,0 0 0,0 0 0,-21 0 16,0 0-16,0-21 15,0 0-15,-1 0 16,22-21 15,0 0-15,0 0-16,22 0 0,-22 0 15,21-1-15,0 1 0,21 0 16,-21-21-16,1 21 0,20-1 0,-21 1 16,21 0-16,1 0 0,-1 21 15,0 0-15,-20 0 0,20 0 0,0 0 16,-21 0-16,1 21 0,-1 0 16,0 0-16,-21 22 0,0-22 15,0 0-15,0 21 0,0-20 0,-21-1 0,0 0 16,-1 0-16,1 0 0,0 0 15,-21 1-15,21-1 0,-1 0 16,1-21-16,21 21 0</inkml:trace>
  <inkml:trace contextRef="#ctx0" brushRef="#br0" timeOffset="18963.98">8276 3260 0,'0'0'0,"0"-21"15,21-1-15,0-20 0,-21 21 0,0 0 16,0 0-16,22 21 16,-22 21-1,0 0 1,0 0-16,0 21 0,0 1 0,-22-1 15,22 0-15,0 22 0,-21-22 0,0 1 16,21 20-16,-21-21 0,21-20 16,0 20-16,-21 0 0,21-21 0,-21 22 15,21-22-15,0 0 0,0 0 0,0 0 16</inkml:trace>
  <inkml:trace contextRef="#ctx0" brushRef="#br0" timeOffset="19761.22">7768 3747 0,'0'0'0,"-21"0"0,42 0 16,0 0 0,22 0-16,-22 0 0,21 0 15,0-22-15,1 22 0,20 0 0,-20-21 16,20 0-16,1 0 0,-1 21 15,1-21-15,20 0 0,-20-1 0,-1 1 16,22 0-16,-22-21 0,-20 21 16,20-1-16,-20 1 0,-1-21 15,-21 21-15,0-22 0,-21 22 0,0-21 16,0 21-16,0 0 0,0-22 0,-21 22 16,0 21-16,0-21 0,0 0 15,-1 21-15,1 0 0,0 0 0,0 0 16,0 0-16,0 21 0,-1 21 0,1-21 15,0 22-15,0-1 0,0 22 16,21-22-16,0 21 0,-21-20 0,-1-1 16,22 22-16,-21-22 0,21 0 15,0 1-15,0-22 0,-21 21 0,21-21 16,0 22-16,0-22 16,0 0-16,0 0 15,21-21 1,-21-21-16,21 0 15,1 0-15,-1 21 0,0-22 16,0 1-16,0 0 0,0-21 0,22 21 16,-22-1-16,0 1 0,0-21 0,22 21 15,-22 0-15,0-1 0,0 22 16,0-21-16,0 21 0,1-21 0,-1 21 16,-21 21-16,0 0 15,0 1-15,0-1 16,0 0-16,0 0 0,0 0 0,0 0 15,0 1-15,0 20 0,0-21 0,0 0 16,0 0-16,21 1 16,0-1-16,0-21 0,0 0 0,1 21 15,-1-21-15,21 0 0,-21 0 0,0 0 16,22 0-16,-22 0 0,21-21 16,-21 0-16,22 21 0,-22-22 0,21 1 15,-21 0-15,1 21 0,-1-21 0,0 0 16,0 0-16,-21-1 0,0 1 15,0 0-15,0 0 0,0 0 16,0 0-16,-21 21 16,0 0-16,0 0 15,21 21-15,-22 0 0,1 0 0,21 0 16,-21 0-16,21 1 0,0-1 0,0 0 16,0 0-16,0 0 0,0 0 15,0 1-15,21-22 16,0 21-16,1-21 0,-1 0 15,0 0-15,21 0 0</inkml:trace>
  <inkml:trace contextRef="#ctx0" brushRef="#br0" timeOffset="20524.75">11345 3916 0,'0'-21'16,"0"0"0,0-1-16,21 22 0,-21-21 15,22 0-15,-1 0 0,0 21 0,-21-21 16,21 0-16,0-1 0,-21 1 0,0 0 16,0 0-16,0 0 0,0-22 15,0 22-15,0 0 0,0-21 0,0 21 16,0-1-16,-21 1 0,21 0 0,-21 0 15,0 0-15,0 21 0,-22 0 16,22 0-16,-21 0 0,-1 0 16,1 21-16,0 0 0,-1 21 0,1-20 15,0 20-15,-1 0 0,1 1 16,0-1-16,21 0 0,-1-21 0,1 22 16,21-1-16,0-21 0,0 22 0,0-22 15,0 21-15,0-21 0,21 0 16,1-21-16,-1 22 0,21-22 0,-21 0 15,22 0-15,-1 0 0,0 0 0,1-22 16,-1 1-16,0 0 0,1 0 16,-22 0-16,21 0 0,0-1 0,-20 1 15,20-21-15,-21 21 0,21-22 16,-20 1-16,-1 0 0,0-1 16,0 1-16,-21 0 0,21-22 0,-21 22 15,21 0-15,-21-1 0,0 1 0,22 0 16,-1 20-16,-21 1 0,0 0 0,0 0 15,-21 21 1,-1 21-16,22 0 0,0 0 0,-21 22 16,21-1-16,-21 0 0,21 1 15,0-1-15,0 0 0,0 1 0,0-1 16,0 0-16,-21 22 0,21-22 0,0 1 16,0-22-16,0 0 0,21 0 15,-21 0-15,21 0 0,0-21 16,-21 22-16,22-22 0,-1 0 15,0 0-15,0 0 16,0 0-16</inkml:trace>
  <inkml:trace contextRef="#ctx0" brushRef="#br0" timeOffset="20901.96">11874 3747 0,'0'0'0,"0"-22"15,0 1-15,0 0 0,0 0 16,0 0-16,0 0 0,0-1 15,0 1 1,0 0-16,22 0 0,-1 21 16,0 0-16,0-21 0,0 21 0,0 0 15,22 0-15,-22 0 0,21 21 16,-21-21-16,1 21 0,20 0 0,-21 0 16,0 1-16,0-1 0,-21 0 15,0 0-15,0 0 0,0 0 0,0 1 16,0-1-16,0 0 0,-21 0 0,0 0 15,0-21-15,0 21 0,21 1 16,-21-22-16,-1 0 0,1 0 0,0 0 16,21-22 15,0 1-31,0 0 16,21 0-16,0 0 0,1 0 15,-1-1-15,0 22 0,0-21 0,21 0 16,-20 0-16,-1 0 0,21 0 15,-21-1-15,0 1 0,22 21 0,-22-21 16,21 0-16,-21 21 0</inkml:trace>
  <inkml:trace contextRef="#ctx0" brushRef="#br0" timeOffset="21484.75">12721 3493 0,'0'0'16,"21"0"-16,0 0 0,1 0 0,-22 21 16,0 0-1,-22 0-15,-20 0 16,21 0-16,0 1 0,0-1 0,-1 21 15,1-21-15,0 0 0,0 1 16,0-1-16,21 0 0,0 0 16,0 0-16,0 0 0,21-21 31,0 0-31,0 0 16,0 0-16,1 0 0,-1 0 0,21-21 15,-21 21-15,0-21 0,-21 0 0,22 21 16,-1-21-16,-21 0 0,0-1 15,0 1-15,0 0 0,0 0 16,0 0-16,-21 0 0,-1 21 16,22-22-16,-21 22 0,0 0 15,21-21-15,0 0 16,21 21 0,0 0-16,1-21 0,20 0 15,-21 21-15,21 0 0,-20 0 0,20-21 16,0 21-16,-21 0 0,22 0 15,-22 0-15,0 0 0,0 21 0,0 0 16,1 0-16,-22 0 0,0 0 0,0 1 16,0 20-16,0-21 0,0 21 15,0-20-15,0 20 0,0 0 16,0 1-16,-22-1 0,22 0 0,-21 1 16,0 20-16,21 1 0,-21-22 15,21 21-15,-21 1 0,0-22 0,-1 22 16,1-1-16,0-20 0,0 20 0,0 1 15,0-22-15,-1 21 0,1 1 0,0-22 16,0 22-16,0-22 0,0 0 16,-1 1-16,-20 41 15,42-62-15,-21 20 0,21-21 0,0 0 16,0-42 0,0 0-16,0 0 15,21 0-15,0-22 0,0 1 0</inkml:trace>
  <inkml:trace contextRef="#ctx0" brushRef="#br0" timeOffset="21809.32">13102 3895 0,'0'0'0,"0"-43"0,0 22 0,0-21 0,0 0 16,0-1-16,0 22 0,0-21 15,0 21-15,487 211 110,-529-190-110,20 0 15,1 0-15,0 21 0,0-21 0,0 0 16,0 21-16,-1-21 0,1 0 0,-21 0 15,21 0-15,0 0 0,63 0 32,-21 0-17,0-21-15,0 0 0</inkml:trace>
  <inkml:trace contextRef="#ctx0" brushRef="#br0" timeOffset="21924.15">14224 3620 0,'0'0'0,"42"0"0,-21 0 16,-21-22-16,0 1 0</inkml:trace>
  <inkml:trace contextRef="#ctx0" brushRef="#br0" timeOffset="22388.93">14224 3429 0,'0'0'0,"-21"0"0,0-21 16,-22 21-16,-63 0 0,64 0 0,0 0 15,21 0-15,84 0 16,-105 21-16,21 0 0,-22 0 15,1 1-15,-43 41 0,64-42 0,21 0 16,-42 1-16,21-1 0,-1 0 0,22 21 16,-21-42-16,21 43 0,0-22 15,21 21-15,22-21 0,-43 0 16,0 22-16,0-22 0,21-21 0,21 0 16,1 0-16,-22 0 0,21 0 0,-21 0 15,0 0-15,22-21 0,-1 0 16,-21 21-16,22-22 0,-22 1 0,21 0 15,0 0-15,-20 0 0,20-22 16,-21 1-16,0 21 0,0-21 0,22-1 16,-22 1-16,0-43 0,-21 43 15,42-22-15,-42 22 0,0-21 0,22 20 16,-22 22-16,0-21 0,0-1 0,0 22 16,0 0-16,0 0 0,-43 21 15,22-21-15,0 21 0,0 0 16,105 0-16,-84 21 0,-21 21 15,0-21-15,0 22 0,0-1 0,21 22 16,-43-22-16,1 0 0,42 1 0,0 20 16,0-21-16,0 1 0,0-1 0,0 0 15,0-20-15,0 20 0,0 0 0,21-21 16,-21 1-16,21-1 16,-21 0-16,22 0 0,-1-21 0,0 21 15,0-21-15,0 0 0,0 0 0,1 0 16,-1 0-16,21 0 0,-21 0 0,0 0 15,22-21-15,-1 21 0</inkml:trace>
  <inkml:trace contextRef="#ctx0" brushRef="#br0" timeOffset="22864.8">14944 3577 0,'0'-21'0,"0"42"0,0-63 16,0 21-16,0 0 0,-22 21 15,1 0 1,0 0-16,0 0 15,0 0-15,0 0 0,-1 21 16,-20 42 0,42-20-16,0-22 0,-21 0 0,21 0 0,0 0 15,-21 0-15,21 22 0,0-22 16,0 0-16,0 0 0,0 0 16,21 1-16,0-22 0,-21 21 0,42-21 15,-20 0-15,-1 0 0,21 0 16,-21 0-16,0 0 0,1 0 15,-1 0-15,0 0 0,21-21 16,-21 21-16,1-22 0,20 1 0,-21 0 16,0 0-16,0 0 0,1 0 0,-22-22 15,0 22-15,21-21 0,-21-1 16,0 22-16,0-21 0,0 0 0,0 20 16,-21 1-16,-1 0 0,22 0 0,-21 0 15,0 21-15,0 0 0,-21 0 16,-1 0-16,22 21 0,-21-21 0,-1 21 15,1 0-15,21 0 0,0 1 0,-22-1 16,43 0-16,-21 21 0,21-21 0,0 22 16,0-22-16,-21 21 0,21-21 0,0 1 15,0-1-15,21 0 0,0 0 0,1 0 16,-1-21-16,0 21 0,0-21 16,0 0-16,22 0 0,-22 0 15,21 0-15,-21 0 0,22 0 0,-1 0 16,0 0-16</inkml:trace>
  <inkml:trace contextRef="#ctx0" brushRef="#br0" timeOffset="23389.99">15600 3577 0,'0'0'15,"21"-21"-15,0 0 0,-21-21 0,0 20 16,0 1-16,0 0 0,0 0 16,-21 21-16,0 0 15,0 0-15,-1 21 16,22 21-16,0-20 0,0 20 0,0-21 15,-21 0-15,21 0 0,-21 1 0,0-1 16,42 0-16,-21 0 0,0 0 0,0 0 16,-21 1-16,21-1 0,0 0 0,0 0 15,0 21 1,21-42-16,0 0 16,0 0-16,1 0 0,-1 0 15,21 0-15,-21 0 0,0-21 0,1 21 16,-1-21-16,0 0 0,0 0 0,0 0 15,0-1-15,1 1 0,-1 0 16,-21 0-16,0 0 0,0 0 16,0-1-16,21 22 0,0 0 15,0 0 1,-42 43-16,21-22 0,-21 0 16,0-21-16,21 21 0,0 0 0,-21-21 15,-1 22-15,22-1 0,-21-21 16,21 21-16,0 0 0,0 0 15,64-21-15,-64 43 16,21-22-16,0-21 16,0-21-16,0-1 15,1 1-15,20 0 0,-21 21 0,0-21 16,0 0-16,1 0 16,-22-1-16,0 1 0,21-21 15,-21 21-15,0 0 0,-21-1 0,21 1 16,0 0-16,0 0 0,0 0 0,-43 0 15,22 21-15,42-22 0</inkml:trace>
  <inkml:trace contextRef="#ctx0" brushRef="#br0" timeOffset="23473.43">16129 3344 0,'0'0'0,"0"22"0,21-22 15,0 0-15,170 42 16,-149-21-16,0-21 16,-20 0-16,41 0 0,-21 0 15</inkml:trace>
  <inkml:trace contextRef="#ctx0" brushRef="#br0" timeOffset="23764.99">16573 3725 0,'0'0'0,"43"0"0,-22 22 16,-21-1-16,-21-21 0,0 0 0,-1 21 16,1-21-16,0 0 0,0 21 15,0-21-15,0 0 0,-1 0 0,1 0 16,0 0 0,0-21-1,21 0-15,0 0 0,0-1 0,0 1 16,0 0-16,0 0 0,21 0 0,0 0 15,0-22-15,22 1 0,-22 21 16,21-22-16,1 1 0,-1 0 16,0-1-16,1 1 0,-1 21 0,-21 0 15,64 0-15,-64 21 0,21 0 0,-21 0 16,1 0-16,-22 21 0,0 21 16,0-21-16,-22 0 0,22 22 0,0-1 15,22-21-15,-22 22 0,0-1 0,0 0 16,0-21-16,0 22 0,0-22 15,-22 0-15,22 0 0,-21 0 0</inkml:trace>
  <inkml:trace contextRef="#ctx0" brushRef="#br0" timeOffset="23820.68">16827 3831 0,'0'0'0,"-21"0"0,21 21 0,-21-42 15,21 0-15,21 21 16</inkml:trace>
  <inkml:trace contextRef="#ctx0" brushRef="#br0" timeOffset="24795.91">3958 6096 0,'21'-42'16,"-21"21"-16,0-1 16,21 1-16,-21 0 15,0 0 1,22 0-1,-1 21-15,-21 21 16,0 0-16,-21 0 0,21 0 16,-22 1-16,22-1 0,0 0 15,0 21-15,-21-21 0,21 22 0,0-22 16,-21 42-16,21-20 0,0-1 0,0-21 16,0 22-16,-21-1 0,21-21 0,0 21 15,-21-20-15,21 20 0,0-21 0,0 0 16,0 22-16,0-22 0,0 0 0,0 0 15,0 0-15</inkml:trace>
  <inkml:trace contextRef="#ctx0" brushRef="#br0" timeOffset="25148.57">4339 6371 0,'0'0'0,"0"21"0,42-21 16,-20 0-16,-1 0 15,-21-21 1,0 0-16,21 21 16,-21-21-16,0 0 0,0 0 15,-21 21-15,21-22 0,-21 22 16,-1 0-16,1 0 0,0 0 16,0 0-16,0 0 15,21 22-15,-21-22 0,21 21 16,0 0-1,0 0 1</inkml:trace>
  <inkml:trace contextRef="#ctx0" brushRef="#br0" timeOffset="26020.87">6181 6329 0,'0'-21'15,"0"0"-15,0-1 16,0 1 0,0 0-16,0 0 15,0 0-15,0 0 0,-22 21 16,1-22-16,0 22 0,0-21 16,0 21-16,0-21 0,-1 21 0,-20 0 15,21 0-15,-21 0 0,-1 0 16,1 21-16,21 0 0,-22-21 0,1 22 15,0-1-15,21 21 0,-22-21 0,22 22 16,0-22-16,0 21 0,0 0 16,21 1-16,0-1 0,0 0 15,0 1-15,0-22 0,0 21 0,0-21 16,21 1-16,0-1 0,0-21 16,0 21-16,22-21 0,-22 0 0,0 0 15,21 0-15,-21 0 0,22-21 16,-1 21-16,-21-21 0,22-1 0,-1 1 15,-21-21-15,21 21 0,1-22 0,-22 1 16,21 0-16,-21 21 0,1-22 16,-1 1-16,21 0 0,-42-1 15,21 1-15,0 0 0,-21 20 16,22-20-16,-22 0 0,0-1 0,0 1 16,0 0-16,0-1 0,0 1 0,0 21 15,0 0-15,0 0 0,0-1 16,0 44-1,0-1-15,0 0 0,0 21 16,0 1-16,-22-1 0,22 0 0,-21 1 16,21-1-16,-21 0 0,21 1 0,0-1 15,0 0-15,0 1 0,0-22 16,0 21-16,0 0 0,0-20 16,0 20-16,0-21 0,0 0 0,0 0 15,0 1-15,21-22 16,0 0-16,1 0 15,-1 0-15,0-22 0,0 1 16,0 0-16</inkml:trace>
  <inkml:trace contextRef="#ctx0" brushRef="#br0" timeOffset="26440.6">6710 6308 0,'21'0'47,"0"0"-47,0 0 0,0-21 0,1 21 16,-1-22-16,0 22 0,0-21 15,0 21-15,0-21 0,1 0 0,-1 21 16,0-21-16,-21 0 0,0-1 15,0 1-15,-21 0 16,0 21-16,-1 0 16,1 0-16,0 0 0,-21 0 15,-1 21-15,22 0 0,-21-21 0,21 22 16,-22-1-16,22 0 16,0 0-16,-21 21 0,21-20 0,21 20 15,-22-21-15,22 21 0,0-20 0,0 20 16,0-21-16,0 0 0,0 0 15,0 1-15,0-1 0,22 0 0,-1 0 16,0-21-16,21 21 16,-21-21-16,1 0 0,-1 0 0,21 0 15,-21 0-15,22-21 0,-22 0 0,21 21 16</inkml:trace>
  <inkml:trace contextRef="#ctx0" brushRef="#br0" timeOffset="26916.98">7599 6223 0,'21'0'0,"-42"0"0,63-21 0,-21 21 0,-21-21 15,0 0 1,-21 21-16,0 0 16,0 0-16,0 0 0,-1 0 15,1 0-15,0 0 0,-21 0 0,21 21 16,-1-21-16,1 21 0,0-21 0,0 21 15,0-21-15,0 21 16,21 0-16,0 1 16,0-1-1,0 0-15,21-21 16,0 21-16,0 0 0,0-21 16,22 21-16,-22-21 0,0 22 15,21-22-15,-21 21 0,1 0 0,-1-21 16,0 21-16,0 0 0,-21 0 0,0 1 15,0-1-15,0 0 16,-21-21-16,0 21 16,0-21-16,-22 0 0,22 0 15,0 21-15,-21-21 0,20 0 0,-20 0 16,21 0-16,-21 0 0,20 0 0,-20 0 16,21 0-16,0-21 0,0 21 15,-1-21-15,1 21 16,21-21-16,0 0 15,21-1 1,-21 1-16,43 0 0,-22 21 16,0 0-16,21-21 0</inkml:trace>
  <inkml:trace contextRef="#ctx0" brushRef="#br0" timeOffset="27340.96">7980 6414 0,'0'0'0,"63"0"31,-42 0-31,1-22 16,-1 22-16,-21-21 0,21 0 0,0 21 15,0-21-15,0 21 0,-21-21 0,22 0 16,-22-1-16,0 1 15,0 0-15,0 0 16,0 0-16,-22 21 16,1 0-16,0 0 15,0 0-15,0 0 0,0 0 16,-1 0-16,1 21 0,-21-21 0,21 21 16,0 0-16,-1 0 0,1 22 15,0-22-15,0 21 0,0-21 0,21 22 16,0-1-16,0-21 0,0 22 0,0-22 15,0 0-15,0 0 0,0 0 16,0 0-16,21 1 0,0-22 0,0 0 16,0 0-16,22 0 0,-22 0 15,0 0-15,0 0 0,22 0 0,-22-22 16,0 22-16,21-21 0,1 0 16,-22 0-16,21 0 0,0 0 0</inkml:trace>
  <inkml:trace contextRef="#ctx0" brushRef="#br0" timeOffset="27625">8826 5906 0,'0'0'15,"0"-43"-15,0 22 0,0-21 0,0 21 16,0-1-16,-21 22 16,0 22-16,0-1 15,21 0-15,-21 0 16,0 21-16,-1 1 0,22-1 0,-21 0 15,0 1-15,21-1 0,0 0 0,-21-20 16,21 20-16,-21 0 0,0 1 16,21-1-16,0 0 0,0-21 0,-22 22 15,22-22-15,0 21 0,0-21 16,0 1-16,0-1 0,0 0 16,22-21-1,-22-21 1,21 21-16,0-21 0,-21-1 0</inkml:trace>
  <inkml:trace contextRef="#ctx0" brushRef="#br0" timeOffset="28033.46">8826 6287 0,'0'42'15,"0"-21"16,22-21-31,-1 0 16,0 0-16,21 0 0,-21 0 16,1 0-16,20-21 0,-21 0 15,0 21-15,22-21 0,-22 21 16,0-22-16,0 22 0,0-21 0,-21 0 16,0 0-16,0 0 15,0 0-15,-21 21 16,0 0-16,0 0 0,0 0 15,-1 0-15,1 0 0,0 0 16,-21 21-16,21-21 0,-1 21 0,1 0 16,0 0-16,0 0 0,0 22 15,0-22-15,21 0 0,0 21 0,0-20 16,0-1-16,0 21 0,0-21 16,0 0-16,0 1 0,0-1 0,0 0 15,0 0-15,21-21 16,0 0-16,0 0 0,0 0 0,0 0 15,22 0-15,-22 0 0,21 0 16,1-21-16,-1 21 0,0-21 0,1 0 16</inkml:trace>
  <inkml:trace contextRef="#ctx0" brushRef="#br0" timeOffset="28601.95">9821 6202 0,'0'0'0,"0"-21"0,-21 0 16,0 21-16,0 0 15,0 0-15,-1 0 0,1 0 0,-21 0 16,21 0-16,0 21 16,-1-21-16,1 21 0,0 0 0,0 0 15,0 0-15,0 1 0,21-1 0,0 0 16,0 21-16,0-21 0,0 1 16,0-1-16,0 0 0,0 21 0,0-21 15,0 1-15,0-1 0,21 0 16,0-21-16,0 0 0,0 21 15,0-21-15,22 0 0,-22 0 0,21 0 16,-21 0-16,22 0 0,-22 0 16,21-21-16,1 21 0,-1-21 0,0 0 15,-21-1-15,22 1 0,-1 0 0,-21-21 16,22 21-16,-22-22 16,21 1-16,-21 0 0,0 20 0,1-20 15,-1 0-15,0-1 0,0 1 0,0 0 16,0-22-16,-21 22 0,0 0 15,0 20-15,22-20 0,-22 0 0,0 21 16,0-1-16,0 1 0,-22 21 16,1 0-1,0 21-15,0 22 0,21-22 16,-21 21-16,0 1 16,21-22-16,0 21 0,-22 0 0,1 1 0,21-1 15,-21 0-15,21-20 0,0 20 16,0 0-16,0 1 0,0-22 15,0 21-15,0-21 0,0 22 0,0-22 16,0 0-16,0 21 0,0-21 0,21 1 16,0-1-16,1-21 15,-1 0-15,0 0 0,0 0 0,0 0 16,0 0-16,22 0 0,-22-21 0,0 21 16,0-22-16,0 1 0,1 0 15,-1 0-15</inkml:trace>
  <inkml:trace contextRef="#ctx0" brushRef="#br0" timeOffset="28792.54">10139 6160 0,'0'0'0,"-21"0"0,42 0 47,0 0-47,0 0 0,0 0 0,22 0 15,-22 0-15,0 0 0,21 0 16,-21 0-16,22 0 0,-22-22 0,0 22 16,0-21-16,0 21 0</inkml:trace>
  <inkml:trace contextRef="#ctx0" brushRef="#br0" timeOffset="29324.78">11430 5842 0,'0'0'0,"0"-21"16,-21 0-16,21 0 0,0-1 16,-21 1-16,21 0 15,-22 42 1,22 0-16,-21 1 0,21-1 16,0 21-16,-21 0 0,0 1 0,0-1 15,21 0-15,-21 1 0,-1-1 16,1-21-16,21 22 0,-21-1 0,0 0 15,0-21-15,21 22 0,0-22 0,0 0 16,-21 21-16,21-20 0,0-1 16,0 0-16,21-42 31,-21 0-31</inkml:trace>
  <inkml:trace contextRef="#ctx0" brushRef="#br0" timeOffset="29903.94">11261 5969 0,'0'0'0,"-22"-21"0,22-21 0,-21 20 15,21 1-15,0 0 0,0 0 16,0 0-16,0 0 0,21 21 16,1-22-16,-1 22 0,0-21 0,0 21 15,21-21-15,-20 21 16,20 0-16,0 0 0,-21 0 0,22 0 15,-22 0-15,21 21 0,-21-21 16,22 21-16,-22 1 0,0 20 0,-21-21 16,0 0-16,0 22 0,0-22 0,0 0 15,-21 0-15,0 21 0,0-20 16,-22-1-16,1 0 0,21-21 0,-22 21 16,1 0-16,21-21 0,-21 21 15,20-21-15,1 0 0,0 0 0,0 0 16,0 0-16,42-21 31,0 21-31,0 0 16,0-21-16,1 21 0,-1 0 0,21 0 15,-21 0-15,0 0 0,22 0 16,-22 0-16,21 0 0,-21 21 0,22-21 16,-22 21-16,21 1 0,1-1 15,-22 0-15,0 0 0,0-21 0,-21 21 16,0 22-16,0-22 0,0 0 0,0 0 15,-21 0-15,-21 0 0,20 22 16,-20-22-16,0 0 0,-1 0 0,-20-21 16,21 21-16,-1 1 0,1-22 15,-22 0-15,22 0 0,0 0 0,21 0 16,-22 0-16,1 0 0,21-22 16,0 22-16,-1-21 0,1 0 15,21 0-15,0 0 0,0 0 16,0-1-16,0 1 15,21 0-15,1 21 0,-1-21 0,21 21 16,0 0-16,-20-21 0,41 21 0</inkml:trace>
  <inkml:trace contextRef="#ctx0" brushRef="#br0" timeOffset="30540.83">12234 6138 0,'0'0'0,"-21"0"31,0 22-31,0-1 16,0 0-16,-1 0 0,1 0 15,0 0-15,0 1 16,21-1-16,0 0 0,0 0 0,0 0 16,0 0-16,0 1 0,0-1 15,21 0-15,0-21 0,0 0 16,22 0-16,-22 0 0,21 0 0,-21 0 15,22 0-15,-1 0 16,-21-21-16,22 0 0,-22-1 0,21 22 16,-21-21-16,0 0 0,1 0 0,-1 0 15,0 0-15,0-1 0,-21 1 16,0 0-16,0 0 0,21 0 16,-21 0-16,0-1 0,0 1 15,0 42 32,-21 1-47,21-1 0,-21 0 16,21 0-16,-21 21 0,21-20 0,-21 20 15,21 21-15,-22-20 0,22 20 16,0-20-16,0 20 0,0 1 16,0-1-16,0-21 0,0 22 0,0-1 15,0-20-15,0 20 0,0 1 0,0-1 16,0 1-16,0-1 0,0-20 15,-21 20-15,21 1 0,-21-1 0,21-21 16,-21 22-16,0-22 0,21 1 0,-21-1 16,-1 0-16,1-21 0,-21 22 15,21-22-15,0 0 0,-22 0 16,22-21-16,-21 0 0,21 0 0,-22 0 0,1 0 16,0 0-16,20-21 15,-20 0-15,0 0 0,-1 0 0,22-1 16,-21-20-16,21 0 0,0-1 0,-1 1 15,1 0-15,21-22 0,0 22 16,0-22-16,0 22 0,0-21 0,21 20 16,1-20-16,20 20 0</inkml:trace>
  <inkml:trace contextRef="#ctx0" brushRef="#br0" timeOffset="32209.43">13039 5884 0,'0'0'0,"-22"-21"0,22 0 0,0 0 16,0 42 31,0 0-47,0 0 16,0 1-16,0-1 0,0 0 15,0 0-15,22-21 0,-1 0 16,0 21-16,0-21 15,21 0-15,-20 0 0,20 0 0,-21 0 16,21-21-16,-20 21 0,20-21 16,-21 0-16,0 0 0,22 21 0,-22-22 15,0 1-15,0 0 0,0-21 0,-21 21 16,0-1-16,0 1 16,0 0-16,0 0 0,0 0 0,0 0 15,0-1-15,-21 22 16,0 0-16,21 22 0,-21-1 15,21 0-15,-21 21 0,21-21 16,-22 22-16,1-1 0,21 0 0,-21 22 16,21-22-16,-21 1 0,21-1 0,0 0 15,-21 1-15,0-1 0,21 0 16,-22 1-16,22-1 0,0 0 0,0 1 16,0-1-16,0-21 0,0 0 15,0 0-15,0 1 0,-21-22 31,0-22-31,0 1 0,0 0 16,0 0-16,-1 0 0,1 0 16,0-1-16,0-20 0,0 21 0,0 0 15,-1 0-15,1-1 0,21 1 16,0 0-16,-21 21 0,0 0 16,21 21-1,0 22-15,21-22 16,0 0-16,0 0 0,1 21 0,-1-20 15,0 20-15,0-21 0,0 0 16,22 22-16,-22-22 0,0-21 0,21 21 16,-21 0-16,22-21 0,-22 0 15,0 0-15,21 0 0,1 0 0,-22-21 16,21 0-16,-21 21 0,22-21 16,-22-1-16,0 1 0,0-21 15,0 21-15,22 0 0,-22-22 0,0 22 16,-21 0-16,21 0 0,0 0 15,-21-1-15,22 1 0,-22 0 0,-22 42 47,1-21-47,21 21 0,0 1 0,-21-1 16,0 0-16,21 0 0,-21 21 16,21-20-16,-21-1 0,21 0 15,0 0-15,0 0 16,0-42 15,21 21-31,0-21 0,-21 0 0,21 0 16,0-1-16,0 1 0,-21 0 15,22 0-15,-1 0 0,0 0 0,0 21 16,0-22-16,-21 1 0,21 0 16,1 21-16,-1 0 0,0 0 15,0 0-15,0 21 16,-21 0-16,0 1 0,21-1 15,-21 0-15,22 0 0,-22 21 0,21-20 16,0-1-16,-21 21 0,21-21 16,0 0-16,0 1 0,1-1 15,-1-21-15,21 0 0,-21 21 0,22-21 16,-22 0-16,21 0 0,0 0 16,1 0-16,-1-21 0,-21 21 0,22-21 15,-1-1-15,-21 1 0,21 0 0,-20 0 16,-1-21-16,0 20 0,0 1 15,0 0-15,-21-21 0,0 21 0,0-1 16,0-20-16,0 21 0,0 0 16,0 0-16,0-1 0,0 1 0,0 0 15,-21 21-15,0 0 0,0 0 0,0 0 16,-1 0-16,1 0 16,-21 0-16,0 21 0,20 0 0,-20 1 15,0-1-15,21 0 0,-1 0 0,-20 21 16,42-20-16,0 20 0,0 0 15,0-21-15,0 1 0,0 20 0,0-21 16,0 0-16,21 0 0,0 1 16,1-22-16,-1 0 0,21 0 0,-21 0 15,0 0-15,1 0 0,-1-22 0,21 22 16,-21-21-16,0 0 0,1-21 16,-1 21-16,0-1 0,0-20 0,0 21 15,0 0-15,-21-22 0,22 22 16,-1-21-16,0 0 0,-21 20 15,21-20-15,-21 0 0,21-1 0,0 1 16,-21 21-16,22-21 0,-22-1 16,0 22-16,0 0 0,21 0 0,-21 42 31,-21 0-31,-1 0 0,22 0 16,-21 22-16,21-22 0,-21 21 0,21 1 15,-21-1-15,21 0 0,0 1 16,-21-22-16,21 21 0,-21 0 0,21 1 15,0-1-15,0-21 0,0 22 16,0-22-16,0 21 0,0-21 0,0 0 16,0 1-16,21-1 15,0-21-15,0 0 0,0 0 16,0 0-16,1-21 0,-1-1 16,0 22-16</inkml:trace>
  <inkml:trace contextRef="#ctx0" brushRef="#br0" timeOffset="32609.04">15155 6287 0,'0'0'16,"0"21"0,21-21-1,1 0-15,-1 0 0,0 0 0,0 0 16,0 0-16,0 0 0,1-21 15,-1 21-15,0-22 0,0 22 0,0-21 16,0 21-16,1-21 0,-1 21 0,0-21 16,0 0-16,-21 0 15,0-1-15,0 1 16,-21 21-16,0 0 0,0 0 0,-1 0 16,1 0-16,0 0 0,-21 0 15,21 0-15,-1 0 0,-20 21 16,21 1-16,0-1 0,0 0 15,21 0-15,0 0 0,-22 0 0,22 1 16,0-1-16,0 21 0,0-21 0,0 0 16,0 1-16,0-1 0,22 0 15,-1 0-15,0 0 0,0-21 16,21 0-16,-20 0 0,-1 0 0,21 0 16,-21 0-16,22 0 0,-1 0 15,-21-21-15,21 21 0,1-21 0</inkml:trace>
  <inkml:trace contextRef="#ctx0" brushRef="#br0" timeOffset="32856.76">15854 6075 0,'0'0'16,"0"-21"-16,0 0 0,0-1 16,21 44-1,-21-1 1,0 0-16,0 0 0,0 0 15,0 0-15,0 1 0,0-1 0,0 0 16,0 0-16,0 0 0,21 22 0,-21-22 16,0 0-16,21 0 0,-21 0 15,0 0-15,0 1 0,21-1 0,-21 0 16,22-21-16,-1 0 31,0 0-31,-21-21 0</inkml:trace>
  <inkml:trace contextRef="#ctx0" brushRef="#br0" timeOffset="33121.11">16214 6054 0,'0'0'16,"21"-21"-16,-21-1 0,0 1 16,-21 21-16,-1 0 15,1 0-15,0 21 0,0-21 16,0 22-16,-22-1 0,22 0 15,0 0-15,-21 0 0,21 0 16,-1 1-16,-20 20 0,21-21 0,0 0 16,0 22-16,-1-22 0,-20 0 15,21 21-15,21-21 0,-21 1 0,21-1 16,-21 0-16,21 0 0,0 0 16,21-21-1,0 0-15,0 0 0,0-21 16,0 21-16,1-21 0</inkml:trace>
  <inkml:trace contextRef="#ctx0" brushRef="#br0" timeOffset="33420.98">16849 5863 0,'-22'0'31,"1"21"-31,0 1 0,21-1 16,-21 0-16,0 0 0,0 0 0,-1 22 16,1-22-16,0 21 0,0-21 15,0 22-15,21-22 0,0 21 0,0-21 16,0 22-16,0-22 0,0 21 16,0-21-16,0 22 0,0-22 15,0 0-15,21 0 0,-21 0 0,21 0 16,0-21-16,-21 22 0,21-22 0,1 0 15,-1 0-15,0 0 0,0 0 16,0 0-16,0 0 0,1-22 0,-1 1 16,0 0-16,21 0 0</inkml:trace>
  <inkml:trace contextRef="#ctx0" brushRef="#br0" timeOffset="33692.92">17357 5990 0,'0'-42'0,"0"84"0,21-105 15,-21 42-15,21 21 0,-21-22 16,21 22-16,-21-21 0,21 21 16,0 0-16,1 0 15,-1 0-15,0 0 0,0 21 0,0 1 16,0-1-16,-21 0 0,0 0 0,22 0 16,-22 22-16,0-22 0,0 21 15,0 0-15,0-20 0,0 20 0,0 0 16,-22-21-16,22 22 0,-21-1 15,0-21-15,21 22 0,-21-22 0,0 0 16,0 0-16,21 0 0,-22 0 16,1 1-16,0-1 0,0-21 15,0 21-15,0-21 0,-22 21 0,22-21 16,-21 21-16</inkml:trace>
  <inkml:trace contextRef="#ctx0" brushRef="#br0" timeOffset="34656.99">3704 7853 0,'0'0'0,"0"-21"0,0 0 31,0-1-31,-21 22 15,0-21-15,21 0 16,0 0-16,0 0 16,0 0-16,21 21 0,0-22 15,0 22-15,0 0 0,1-21 0,-1 21 16,0 0-16,21 0 16,-21 0-16,1 21 0,20 1 0,-21 20 15,0-21-15,0 21 0,1 1 0,-1-1 16,-21 22-16,0-22 0,0 21 15,0-20-15,-21 20 0,-1-20 0,1-1 16,-21 0-16,0 1 0,-1-1 16,1-21-16,0 21 0,-1-20 0,22-1 15,-21-21-15,-1 21 0,22-21 0,0 0 16,0 0-16,0 0 0,0 0 16,-1-21-16,22 0 0,-21 21 15,21-22-15,0 1 0,0-21 16,0 21-16,0 0 0,0-22 0,0 22 15,21-21-15,1 21 0,-1-22 16,0 22-16,0 0 0,0 21 0,22 0 16,-22 0-16,0 0 0,21 21 15,-21 0-15,1 0 0,20 1 0,-21 20 16,0-21-16,0 0 0,-21 22 0,22-22 16,-22 0-16,0 0 0,0 0 15,0 0-15,21 1 0,-21-1 0,0 0 16,21 0-16,0-21 15,0 0 1,0 0-16,1-21 16</inkml:trace>
  <inkml:trace contextRef="#ctx0" brushRef="#br0" timeOffset="34809.5">4551 8128 0,'21'0'62,"0"0"-62</inkml:trace>
  <inkml:trace contextRef="#ctx0" brushRef="#br0" timeOffset="35444.98">6244 8170 0,'0'0'0,"0"-63"31,0 42-31,-21 21 16,0-21-16,0-1 0,-1 22 0,-20-21 15,21 0-15,-21 0 0,-1 0 16,22 21-16,-21-21 0,-1 21 0,1 0 16,0 0-16,-1 0 0,1 0 0,21 0 15,-21 21-15,-1 0 0,22 0 16,-21 0-16,21 22 0,-1-22 0,1 21 16,0 0-16,21-20 0,0 20 15,0 0-15,0 1 0,0-22 0,0 21 16,0-21-16,0 0 0,0 22 0,0-22 15,21 0-15,-21 0 16,21-21-16,1 0 0,-1 0 0,0 0 16,0 0-16,0 0 0,0 0 15,1-21-15,20 21 0,-21-21 16,21 0-16,-20 0 0,20-1 0,-21 1 16,21-21-16,-20 21 0,20-22 0,-21 1 15,0 0-15,0-1 0,1-20 16,-1 21-16,0-1 0,0 1 0,0 0 15,-21-1-15,0 1 0,0 0 16,21 20-16,-21 1 0,0 0 0,0 0 16,-21 21-1,0 21 1,0 0-16,0 0 0,0 1 0,21 20 16,-22 0-16,1 1 0,21-1 0,-21 21 15,21-20-15,0-1 0,0 22 16,0-22-16,0 0 0,0 1 0,0-22 15,0 21-15,0-21 0,0 22 0,0-22 16,21-21-16,0 21 0,1 0 16,-1-21-16,0 0 0,0 0 15,0 0-15,22 0 0,-22-21 16,0 21-16</inkml:trace>
  <inkml:trace contextRef="#ctx0" brushRef="#br0" timeOffset="35808.87">6562 8234 0,'-22'0'16,"44"0"15,-1 0-31,0-21 16,0 21-16,0-21 0,0 21 15,1-22-15,20 1 0,-21 21 0,0-21 16,0 0-16,1 21 0,-1-21 0,-21 0 15,21-1-15,-21 1 0,0 0 16,0 0-16,-21 21 0,0 0 16,-1 0-16,1 0 15,0 0-15,-21 0 0,21 0 0,-1 21 16,1 0-16,-21 0 0,0 43 16,20-22-16,1-21 0,0 22 15,0-22-15,0 21 0,21-21 0,-21 22 16,21-22-16,0 0 0,0 0 15,0 0-15,0 1 0,21-1 0,0-21 16,0 0-16,0 21 0,0-21 0,1 0 16,20 0-16,0 0 0,-21 0 15,22-21-15,20 21 0</inkml:trace>
  <inkml:trace contextRef="#ctx0" brushRef="#br0" timeOffset="36197.28">7366 8170 0,'0'0'0,"21"-21"0,21 0 15,-42 0-15,0 0 0,0 0 16,0-1-16,-21 22 16,0 0-16,-21 0 0,21 0 15,-1 22-15,1-22 0,0 21 16,-21 0-16,21 0 0,-1 0 0,22 0 16,0 1-16,0-1 0,0 0 15,0 0-15,0 0 0,0 0 16,22 1-16,-1-22 15,21 0-15,-21 21 0,0 0 0,1-21 16,-1 0-16,0 21 0,0-21 16,-21 21-16,21-21 0,-21 21 0,21-21 15,-21 22-15,0-1 16,-21 0-16,0-21 0,0 0 16,0 21-16,0-21 0,-1 0 0,-20 0 15,21 0-15,0 0 0,0 0 16,-22 0-16,22 0 0,0 0 0,0 0 15,0 0-15,-1 0 0,1-21 0,0 21 16,21-21-16,0 0 16,0-1-16,0 1 15,0 0-15,21 0 0,0 0 16,1 0-16,20 21 0</inkml:trace>
  <inkml:trace contextRef="#ctx0" brushRef="#br0" timeOffset="36569.93">7662 8276 0,'0'0'0,"21"0"0,-21 21 0,22-21 0,-1 0 15,0 0-15,0 0 16,0 0-16,0 0 16,1-21-16,-1 21 0,0-21 0,0 21 15,0-21-15,0 0 0,1 0 16,-1-1-16,0 1 0,-21 0 0,0 0 15,0 0-15,0 0 0,0-1 0,0 1 16,0 0-16,0 0 0,-21 0 16,0 21-16,-1 0 0,1 0 0,-21 0 15,21 0-15,0 0 0,-22 21 16,22 0-16,0 21 0,0-20 16,0-1-16,-1 21 0,1 0 0,0 1 15,0-22-15,21 21 0,0-21 16,0 22-16,0-22 0,0 0 0,0 0 15,0 0-15,21 1 0,0-1 0,0-21 16,1 0-16,-1 21 0,21-21 16,-21 0-16,22 0 0,-22 0 0,21 0 15,-21-21-15,22 21 0,-1-21 0,-21-1 16,21 1-16</inkml:trace>
  <inkml:trace contextRef="#ctx0" brushRef="#br0" timeOffset="36841.15">8509 7726 0,'0'0'0,"0"-21"0,0 0 0,-21 21 15,0 0 1,21 21-16,-22 0 16,1 0-16,21 21 0,-21-20 15,21 20-15,-21 0 0,21 22 0,-21-22 16,0 0-16,21 1 0,0-1 0,0 22 15,-22-43-15,22 21 0,-21 0 16,21-20-16,0 20 0,0-21 0,0 0 16,0 0-16,0 1 0,0-1 15,21-21 1,1 0-16,-1 0 0,0-21 16,0 21-16,0-22 0</inkml:trace>
  <inkml:trace contextRef="#ctx0" brushRef="#br0" timeOffset="37228.62">8657 8213 0,'0'21'31,"0"0"-31,21-21 31,0 0-31,1 0 16,-1 0-16,0 0 0,0 0 0,0 0 15,0 0-15,1-21 0,-1 21 16,0-21-16,0 0 0,0 21 0,0-22 16,-21 1-16,22 0 0,-22 0 15,0 0-15,0 0 0,0-1 16,0 1-16,-22 21 0,1 0 16,0 0-16,0 0 0,0 0 15,0 0-15,-1 0 0,1 21 0,0 1 16,0 20-16,0-21 0,0 0 0,-1 22 15,1-22-15,21 21 0,0-21 16,-21 0-16,21 22 0,0-22 0,0 0 16,0 0-16,0 0 15,21-21-15,0 22 16,1-22-16,20 0 0,-21 0 0,0 0 16,22 0-16,-22 0 0,21-22 0,0 1 15,1 21-15</inkml:trace>
  <inkml:trace contextRef="#ctx0" brushRef="#br0" timeOffset="37736.53">9610 8043 0,'0'0'0,"0"-21"0,0 0 16,-22 21 0,1 0-16,0 21 15,0 0-15,0 1 0,0-1 16,-1 0-16,1 0 0,0 21 0,0-20 15,0 20-15,21-21 0,0 0 0,-21 22 16,21-22-16,0 0 0,0 0 16,0 0-16,0 0 0,0 1 0,0-1 15,21-21-15,0 0 0,0 21 0,0-21 16,0 0-16,1 0 0,-1 0 16,21 0-16,-21 0 0,22-21 15,-22 0-15,21 21 0,-21-22 0,22 1 0,-22 0 16,21 0-16,-21-21 15,22 20-15,-22-20 0,0 0 0,21-1 16,-21-20-16,1 21 0,-1-22 0,0 22 16,-21-1-16,0 1 0,21 0 15,-21-1-15,0 22 0,0 0 0,0 0 16,-21 21-16,0 0 16,0 21-16,-1 0 15,1 0-15,0 1 0,0 20 0,21-21 16,-21 21-16,0 1 0,21 20 0,0-20 15,0-1-15,-22 0 16,22 1-16,0-1 0,0 0 0,0 1 0,0-22 16,0 0-16,0 21 0,0-21 15,22-21-15,-1 22 0,0-1 16,0-21-16,0 0 0,0 0 0,1 0 16,-1 0-16,21 0 0,-21 0 0,22-21 15,-22-1-15,0 1 0,21 0 16</inkml:trace>
  <inkml:trace contextRef="#ctx0" brushRef="#br0" timeOffset="37912.98">10054 8065 0,'-21'0'16,"42"0"-16,-63 0 0,21 0 0,-1 0 0,1 0 0,0 0 16,42 0 15,0 0-31,22 0 0,-22 0 0,21 0 15,1 0-15,-1 0 0,-21-22 16,21 22-16,1-21 0,-22 21 0,21-21 16,-21 0-16</inkml:trace>
  <inkml:trace contextRef="#ctx0" brushRef="#br0" timeOffset="38356.96">11324 7959 0,'0'0'0,"0"-21"0,21-1 0,0 1 16,-21 0-16,0 0 0,0 0 16,0 0-16,22 21 0,-22 21 31,0 0-31,-22 0 0,22 21 15,-21 1-15,0-1 0,0 0 0,0 22 16,0-22-16,21 1 0,-22-1 0,1 0 16,0 1-16,0-1 0,0-21 15,21 21-15,0-20 0,-21-1 0,21 0 16,0 0-16,21-42 31</inkml:trace>
  <inkml:trace contextRef="#ctx0" brushRef="#br0" timeOffset="38877.92">11218 8022 0,'0'-21'0,"0"42"0,0-84 16,0 42-16,0-1 0,0-20 0,21 21 16,1 0-16,-1 0 0,0 21 15,0-22-15,0 1 0,0 21 0,1 0 16,20 0-16,-21 0 0,0 0 15,0 0-15,1 0 0,20 0 0,-21 21 16,0 1-16,0-1 0,1 0 16,-22 0-16,0 0 0,0 0 0,0 22 15,0-22-15,0 0 0,-22 21 0,1-20 16,0-1-16,-21 0 0,-1 0 16,22 0-16,-21 0 0,0-21 0,-1 22 15,1-1-15,0-21 0,20 0 16,1 0-16,0 0 0,0 0 0,42 0 31,0 0-31,0-21 16,22 21-16,-22 0 0,0 0 15,21 0-15,-20 0 0,20 0 0,-21 0 16,21 21-16,-20 0 0,-1 0 16,0 0-16,0 0 0,0 1 0,0-1 15,-21 0-15,0 0 0,0 0 16,0 0-16,0 1 0,-21-22 0,0 21 15,-21 0-15,21 0 0,-22-21 16,1 21-16,0-21 0,-1 0 0,1 21 0,0-21 16,-1 0-16,1 0 15,21 0-15,0 0 0,-1 0 0,1 0 0,0 0 16,0-21-16,21 0 16,0 0-1,21 21-15,0-21 0,0 21 0,22-21 16,-22-1-16,21 22 0,1-21 0,-1 0 15</inkml:trace>
  <inkml:trace contextRef="#ctx0" brushRef="#br0" timeOffset="39444.76">11874 8213 0,'22'0'0,"-44"0"0,86 0 16,-43 0-16,0 0 16,-21 21-1,-21 0-15,0 0 16,0 0-16,0-21 0,21 22 15,-22-1-15,22 0 0,-21 0 0,21 0 16,0 0-16,0 1 0,0-1 16,0 0-16,21-21 15,1 21-15,-1-21 0,0 0 0,0 0 16,21 0-16,-20 0 0,20 0 16,0-21-16,-21 0 0,22 21 0,-1-21 15,-21-1-15,22 1 0,-22 21 0,0-21 16,0 0-16,0 0 0,0 0 15,-21-1-15,22 1 0,-22 0 16,0 0-16,0 0 0,0 0 16,0 42-1,0 0 1,-22 0-16,22 0 0,-21 0 16,0 22-16,0-1 0,21-21 0,-21 22 15,0 20-15,21-21 0,0 1 0,-22 20 16,1 1-16,0-1 0,0 1 15,0-1-15,0 22 0,-1-22 0,1 1 16,0 21-16,0-22 0,0 1 0,0 20 16,-1-20-16,1-1 0,0 22 0,0-22 15,0 1-15,0-22 0,-1 22 16,1-22-16,0 0 0,0 1 16,0-22-16,0 0 0,-22 0 0,22 0 15,0-21-15,0 0 16,0 0-16,-22 0 0,22-21 0,0 0 15,-21-21-15,20 21 0,-20-1 0,0-20 16,-1 0-16,1-1 0,0 1 0,21 0 16,-22-1-16,22 1 0,21 0 15,0-1-15,0 1 0,0-21 0,21 20 16,22 1-16</inkml:trace>
  <inkml:trace contextRef="#ctx0" brushRef="#br0" timeOffset="39872.69">13144 7895 0,'0'0'0,"0"-21"16,-42-42 0,21 63-16,21-22 15,21 22 16,0 22-31,0 20 0,1-21 16,-1 21-16,0 1 0,0-1 0,-21 0 16,0 1-16,21-1 0,-21 0 15,0 1-15,0-1 0,0 0 16,0-20-16,0 20 0,0-21 0,0 0 16,0 0-16,-21-21 0,21 22 15,21-22 1,0-22-16</inkml:trace>
  <inkml:trace contextRef="#ctx0" brushRef="#br0" timeOffset="40112.31">13737 7811 0,'21'-22'0,"-42"44"0,63-65 16,-20 22-16,-22 0 0,-22 21 31,1 0-31,0 21 0,0 0 0,-21 0 15,20 22-15,-20-22 0,21 21 16,-21 1-16,-1-1 0,22 0 0,-21 1 16,-1-1-16,22 0 0,0 1 0,-21-1 15,42 0-15,-21-21 0,21 22 16,0-22-16,0 0 0,0 0 0,21-21 16,0 21-16,0-21 0,0 0 15,22 0-15,-22 0 0,21 0 16</inkml:trace>
  <inkml:trace contextRef="#ctx0" brushRef="#br0" timeOffset="40604.4">14182 8086 0,'0'0'0,"0"-148"16,-22 126-1,1 1-15,0 21 0,-21 0 16,21 0-16,-22 0 0,1 0 0,0 0 15,-1 0-15,1 21 0,21 1 0,-22 20 16,22-21-16,-21 21 0,21 1 16,0-22-16,-1 21 0,1 1 15,0-1-15,0 0 0,21-21 0,0 22 0,0-22 16,0 0-16,0 0 0,0 0 16,0 1-16,21-22 0,0 0 15,0 21-15,1-21 0,-1 0 0,0 0 16,21 0-16,-21-21 0,22 21 15,-1-22-15,0 1 0,1 0 0,-22 0 16,21 0-16,1-22 0,-1 22 16,-21-21-16,0 0 0,0 20 0,1-20 15,-22 0-15,0-1 0,0 22 0,0-21 16,0 21-16,0 0 0,0-1 16,0 1-16,-22 21 15,1 0-15,0 21 0,0 1 16,21-1-16,-21 21 0,0-21 15,21 22-15,-22-1 0,22 0 0,0-21 16,0 22-16,0-1 0,0-21 16,0 0-16,0 1 0,0-1 0,0 0 15,0 0-15,0 0 0,22-21 0,-1 0 16,0 0-16,0 0 0,0 0 16,0 0-16,22 0 0,-22-21 0,0 21 15,21-21-15</inkml:trace>
  <inkml:trace contextRef="#ctx0" brushRef="#br0" timeOffset="41520.91">14647 7768 0,'0'-21'0,"0"42"0,0-63 0,21 21 16,-21 0-16,0 42 31,-21 0-31,21 0 16,-21 21-16,21-20 0,-21 20 0,21 0 15,0 1-15,0-1 0,-21 0 16,21 1-16,0-1 0,-21 0 0,21 1 16,0-22-16,0 21 0,0-21 15,0 0-15,0 1 0,0-1 0,21 0 16,0-21-16,0 0 16,0 0-16,0 0 15,1 0-15,-1 0 0,-21-21 0,21 0 16,0 21-16,0-22 0,0 1 0,-21 0 15,22-21-15,-1 21 0,0-1 16,-21-20-16,21 21 0,0 0 0,-21-22 16,21 22-16,-21 0 15,0 0-15,0 42 16,0 0-16,0 0 16,0 1-16,0-1 0,0 21 15,0-21-15,-21 0 0,21 22 16,0-22-16,0 0 0,0 0 0,0 0 15,0 1-15,0-1 0,0 0 16,0 0-16,0 0 0,21-21 16,1 21-16,-1-21 0,0 0 15,0 0-15,0 0 0,22 0 0,20 0 16,-42-21-16,22 0 0,-22 0 16,21 21-16,-21-21 0,0 0 15,1-22-15,20 22 0,-42 0 16,21 0-16,0 0 0,-21-22 0,21 22 0,-21 0 15,0 0-15,0 0 16,-21 21 15,21 21-31,-21 0 0,21 0 0,0 0 16,0 0-16,-21 1 0,21-1 0,0 21 16,0-21-16,0 0 0,0 1 15,0-1-15,0 0 0,0 0 0,21-21 16,-21 21-16,21-21 0,0 0 0,1 0 15,20 0-15,-21 0 0,21 0 16,-20 0-16,20 0 0,0 0 0,-21 0 16,1 0-16,20 0 0,-21-21 15,0 0-15,22 0 0,-22 0 16,0-1-16,0 1 0,0 0 0,-21-21 16,0-1-16,21 22 0,-21-21 15,0 0-15,0 20 0,0-20 0,0 21 16,0 0-16,0 0 0,-21 21 15,0 0-15,0 0 0,0 0 16,0 0-16,21 21 0,-22 0 0,1 21 16,21-21-16,0 22 0,0-1 15,0 0-15,-21-20 0,21 20 0,0 0 16,0-21-16,0 22 0,0-22 16,0 0-16,0 0 0,21 0 0,0-21 15,-21 22-15,22-22 0,-1 0 16,21 0-16,-21 0 0,0 0 15,22 0-15,-1 0 0,0 0 0,1 0 16,-1-22-16</inkml:trace>
  <inkml:trace contextRef="#ctx0" brushRef="#br0" timeOffset="41788.78">16976 7832 0,'0'0'0,"0"-21"0,-22 21 0,1 0 16,0 0-16,0 21 16,0 0-16,0-21 0,-1 42 15,1-21-15,0 22 0,21-22 0,-21 21 16,0 1-16,21-1 0,-21 0 16,21 1-16,0-22 0,0 21 0,0-21 15,0 0-15,0 22 0,0-22 0,0 0 16,0 0-16,21-21 0,-21 21 15,42-21-15,-21 0 0,0 0 0,1 0 16,-1 0-16,21 0 0,-21 0 0,22 0 16</inkml:trace>
  <inkml:trace contextRef="#ctx0" brushRef="#br0" timeOffset="42053.71">17611 7684 0,'0'0'0,"21"0"0,0 0 0,0 0 0,0 0 15,0 0-15,1 0 16,-1 21-16,0-21 0,-21 21 0,21 0 16,0 21-16,-21-20 0,21 20 15,-21 0-15,0 1 0,0-1 16,0 0-16,0 1 0,0-1 0,-21 0 15,0 1-15,0-1 0,0-21 16,0 0-16,-22 22 0,22-22 0,-21 0 16,-1 0-16,1 0 0,0-21 0,-1 21 15,-20 1-15</inkml:trace>
  <inkml:trace contextRef="#ctx0" brushRef="#br0" timeOffset="43150">3344 9737 0,'0'0'0,"-21"0"16,0 0-1,0 0 1,21-21 15,21 21-31,0 0 0,0-22 0,0 22 16,22-21-16,-22 21 0,0 0 15,21 0-15,-20 0 0,20 0 0,-21 0 16,21 0-16,-20 21 0,-1 1 16,0-1-16,-21 0 0,0 0 0,0 0 15,0 0-15,0 1 0,-21-1 16,-22 0-16,22 21 0,-21-21 16,0 1-16,-1-22 0,22 21 0,-21 0 15,-1 0-15,22-21 0,-21 0 16,21 21-16,0-21 0,-1 0 0,1 0 15,21-21 17,21 0-32,1 21 0,-1 0 15,0 0-15,21 0 0,1 0 16,-22 0-16,21 0 0,0 0 0,1 21 16,-1 0-16,-21 0 0,22 1 15,-22-1-15,0 0 0,0 0 16,-21 0-16,0 22 0,0-22 0,0 0 15,-21 21-15,-21-21 0,20 22 16,-20-22-16,0 0 0,-1 21 0,1-20 16,0-22-16,-1 21 0,22-21 15,-21 0-15,0 0 0,20 0 0,1 0 16,-21 0-16,21 0 0,0 0 16,21-21-16,-22 21 0,22-22 0,-21 1 15,21 0-15,-21 21 0,21-21 0,0 0 16,0 0-16,0-1 15,0 1-15,42 21 0,-20-21 0,-1 21 16,0-21-16</inkml:trace>
  <inkml:trace contextRef="#ctx0" brushRef="#br0" timeOffset="43367.83">4170 10160 0,'0'0'0</inkml:trace>
  <inkml:trace contextRef="#ctx0" brushRef="#br0" timeOffset="44136.73">5884 10351 0,'43'-64'15,"-43"43"-15,0 0 16,0 0-16,0-1 0,0 1 0,0 0 16,-22 0-16,1 0 0,0 0 0,0-1 15,-21 1-15,20-21 0,1 21 16,0 0-16,-21 21 0,21-22 0,-1 22 15,-20 0-15,21 0 0,-21 22 0,20-1 16,-20 0-16,21 0 0,0 21 16,0-20-16,-1 20 0,1 0 0,0 1 15,21-1-15,0 0 0,-21 1 16,21-1-16,0 0 0,0-21 16,0 22-16,0-22 0,21 0 0,0 0 15,0-21-15,1 0 0,20 0 16,-21 0-16,21 0 0,1 0 0,-22 0 15,21-21-15,1 0 0,-1 0 0,21-22 16,-20 22-16,-1-21 0,0 0 16,1 20-16,-1-20 0,0 0 0,1-1 15,-22 1-15,21 0 0,-21-1 16,1 1-16,-1 0 0,-21-22 16,0 22-16,21 0 0,-21-1 0,0 1 15,0 21-15,0 0 0,0-1 16,0 1-16,-21 21 0,0 0 0,-1 43 15,1-22-15,21 0 16,0 21-16,0 1 0,0-1 16,0 21-16,0-20 0,-21-1 0,21 0 15,0 1-15,0-22 0,0 21 0,0 1 16,0-1-16,0-21 0,0 0 16,0 22-16,0-22 0,0 0 0,21 0 15,-21 0-15,21-21 16,1 0-16,-1 0 0,0 0 15,0-21-15,0 0 0</inkml:trace>
  <inkml:trace contextRef="#ctx0" brushRef="#br0" timeOffset="44497.01">6498 10224 0,'0'0'0,"21"0"47,0 0-47,-21-22 0,22 1 15,-1 21-15,21-21 0,-21 21 0,0-21 16,1 0-16,-1 21 0,-21-21 16,21-1-16,-21 1 0,0 0 15,0 0-15,0 0 16,-21 21-16,0 0 15,-1 0-15,1 0 0,0 21 16,-21 0-16,21-21 0,-1 21 0,-20 0 16,21 1-16,-21 41 0,20-42 15,1 0-15,21 1 0,-21 20 16,21-21-16,0 0 0,0 0 0,0 1 16,0-1-16,21-21 15,22 21-15,-22-21 0,0 0 16,21 0-16,1 0 0,-1-21 0</inkml:trace>
  <inkml:trace contextRef="#ctx0" brushRef="#br0" timeOffset="44902.26">7218 10160 0,'21'-21'16,"-42"42"-16,63-63 0,-42 21 16,0-1-16,-21 22 15,0 0 1,0 0-16,-1 0 0,1 0 15,-21 0-15,21 0 0,0 22 16,-1-22-16,1 21 0,0-21 0,0 21 16,21 0-16,-21-21 0,21 21 15,0 0-15,0 1 16,21-22-16,0 21 0,0-21 0,0 21 16,1-21-16,-1 21 0,0 0 15,0-21-15,0 21 0,0-21 0,-21 22 16,0-1-16,0 0 15,0 0-15,0 0 0,-21-21 16,0 21-16,0 1 0,-21-22 0,-1 0 16,22 21-16,-21-21 0,-1 0 15,1 0-15,0 0 0,-1 0 0,22 0 16,-21 0-16,21-21 0,0 21 0,-1-22 16,1 22-16,0-21 15,0 21-15,21-21 0,0 0 16,21 21-16,0-21 15,0 0-15,1 21 0,20-22 16,0 22-16,1-21 0</inkml:trace>
  <inkml:trace contextRef="#ctx0" brushRef="#br0" timeOffset="45301.97">7514 10287 0,'21'0'31,"0"-21"-31,1 21 16,-22-21-16,21 0 0,0 21 0,0-22 16,0 1-16,0 0 0,1 21 0,-1-21 15,-21 0-15,0 0 0,0-1 16,0 1-16,0 0 0,-21 21 15,-1 0 1,1 0-16,-21 0 0,21 0 16,0 21-16,-22-21 0,22 21 0,-21 1 15,21 20-15,-1-21 0,1 0 16,0 0-16,21 22 0,0-22 0,0 21 16,0-21-16,0 22 0,0-22 0,0 0 15,0 0-15,0 0 0,0 1 16,21-1-16,0-21 0,22 0 0,-22 0 15,0 0-15,21 0 0,1 0 0,-22 0 16,21 0-16,1-21 0,-1-1 16,0 1-16,1 0 0,-1 0 15,0 0-15</inkml:trace>
  <inkml:trace contextRef="#ctx0" brushRef="#br0" timeOffset="45557">8340 9758 0,'0'0'0,"21"-42"0,-21 20 0,0 1 0,0 0 16,0 0-16,-21 42 16,-1 0-1,1 0-15,0 22 0,21-22 0,-21 21 16,21 1-16,-21-1 0,21 0 16,0 1-16,-21-1 0,-1 0 0,22 1 15,-21-1-15,0 0 0,21-21 16,0 22-16,-21-22 0,21 21 15,-21-21-15,21 1 0,0 20 0,0-21 16,0 0-16,21-21 31,0 0-31,0-21 0</inkml:trace>
  <inkml:trace contextRef="#ctx0" brushRef="#br0" timeOffset="45924.97">8403 10202 0,'21'0'31,"0"0"-15,1 0-16,-1 0 16,0-21-16,0 21 15,0 0-15,-21-21 0,21 0 0,1 21 16,-22-21-16,21 0 15,-21-1-15,0 1 0,0 0 16,-21 21 0,-1 0-16,1 0 15,0 21-15,0 0 0,0-21 0,0 22 16,-1-1-16,1 0 0,0 0 16,0 21-16,21-20 0,0-1 15,-21 0-15,21 0 0,0 0 0,0 22 16,0-22-16,0 0 0,0 0 15,21-21-15,0 0 0,-21 21 16,21-21-16,0 0 0,1 0 0,-1 0 16,21 0-16,-21-21 0,22 21 0,-1-21 15</inkml:trace>
  <inkml:trace contextRef="#ctx0" brushRef="#br0" timeOffset="46461.11">9250 10054 0,'0'-21'0,"0"42"0,-21-42 32,-1 21-32,1 0 0,0 0 0,0 0 15,0 21-15,0 0 0,21 1 0,-22-1 16,1 0-16,0 0 0,0 0 16,21 22-16,0-22 0,0 0 0,0 21 15,0-21-15,0 1 0,0-1 0,0 0 16,0 0-16,21 0 0,-21 0 15,21-21-15,0 22 0,1-22 16,-1 0-16,0 0 0,21 0 0,-21 0 16,1 0-16,20 0 0,-21-22 15,21 22-15,-20-21 0,-1 0 0,21 0 16,-21-21-16,0 20 0,1 1 0,20-21 16,-21 0-16,0-1 0,0 1 15,1 0-15,-1-22 0,0-21 16,0 22-16,-21 21 0,21-1 0,-21 1 15,0 21-15,0-43 16,-21 64 0,0 0-16,0 21 0,21 1 15,-21-1-15,-1 21 0,1 0 0,21-20 16,0 20-16,-21 0 0,21 1 16,-21-1-16,21 0 0,0 1 15,0-1-15,0-21 0,0 21 0,0 1 16,0-22-16,0 0 0,0 21 0,0-20 15,21-1-15,0 0 0,0 0 16,1 0-16,-1-21 0,0 0 16,0 0-16,0 0 0,0 0 0,1 0 15,-1 0-15,0-21 0,0 21 16,0-21-16,0 0 0,1 0 0,-1-1 16,0 1-16</inkml:trace>
  <inkml:trace contextRef="#ctx0" brushRef="#br0" timeOffset="46628.95">9631 10054 0,'0'0'0,"-21"0"0,-1 0 15,1 0-15,42 0 32,1 0-32,-1 0 0,0-21 15,21 21-15,-21 0 0,22-21 0,-22 0 16,21 21-16,1 0 0,-22 0 0,21-21 15</inkml:trace>
  <inkml:trace contextRef="#ctx0" brushRef="#br0" timeOffset="47104.94">11176 9948 0,'0'0'0,"0"-21"0,0 0 0,0 0 16,-21 21-16,21-21 0,-21 0 16,-1 21-16,22 21 15,-21 0-15,0 0 0,0 0 16,21 22-16,-21-22 0,0 21 15,21 0-15,0-20 0,-22 20 16,22 0-16,-21-21 0,21 22 0,-21-1 16,21-21-16,0 0 0,0 22 15,0-22-15,0 0 0,0 0 16,21-21 0,0-21-1,1 21-15,-22-21 0</inkml:trace>
  <inkml:trace contextRef="#ctx0" brushRef="#br0" timeOffset="47677.02">11070 9991 0,'0'0'16,"0"-21"-16,0-1 0,-21 22 0,21-21 16,0 0-1,0 0 1,21 21-16,0 0 0,0 0 15,1 0-15,20 0 0,-21 0 16,21 0-16,1 0 0,-22 0 0,21 0 16,-21 21-16,22-21 0,-22 21 0,0 0 15,0 1-15,0-1 0,-21 0 16,0 0-16,0 0 0,0 0 16,0 1-16,-21-1 0,-21 0 0,21 0 15,-22 0-15,1 0 0,21-21 16,-21 22-16,-1-1 0,1-21 0,21 0 15,0 0-15,-1 21 0,1-21 0,0 0 16,21-21 0,21 21-1,0 0-15,1-21 0,-1 21 16,21 0-16,-21 0 0,0 0 16,22 0-16,-22 0 0,0 0 0,21 0 15,-20 0-15,20 0 0,-21 21 16,0-21-16,0 21 0,1 0 15,-1 0-15,-21 0 0,0 1 0,0-1 16,0 0-16,0 0 0,-21 21 0,-1-20 16,1-22-16,0 21 0,-21 0 15,21 0-15,-22 0 0,1-21 0,0 21 16,20-21-16,-20 0 0,0 0 0,21 0 16,-1 0-16,-20 0 0,21 0 15,0 0-15,0 0 0,21-21 16,0 0-16,0 0 15,0 0-15,21 21 16,0-21-16,21-1 16,-21 22-16,1-21 0,20 0 0,0 21 15</inkml:trace>
  <inkml:trace contextRef="#ctx0" brushRef="#br0" timeOffset="48300.5">11811 10202 0,'0'0'0,"21"-21"15,0 21-15,-42 21 32,0 1-17,0-1-15,0 0 0,21 0 16,0 0-16,0 22 16,-22-22-16,22 0 0,0 0 0,0 0 15,0 0-15,0 1 0,0-1 16,22 0-16,-1-21 15,0 0-15,0 0 0,0 0 0,22 0 16,-22 0-16,21 0 0,-21 0 16,22-21-16,-22 0 0,21-1 0,-21 1 15,0 0-15,1 0 0,-1 0 16,0 0-16,-21-1 0,21 1 16,-21-21-16,0 21 0,0 0 0,0-1 15,0 1-15,0 0 16,0 42 15,-21 0-31,0 1 0,21-1 0,-21 0 16,-1 21-16,22 1 0,0-1 15,-21 21-15,21-20 0,-21 20 0,21 1 16,-21-22-16,21 22 0,0-1 0,0 22 16,0-22-16,0 1 0,-21 20 15,21 1-15,-21 0 0,21-22 0,-22 22 16,1 0-16,21-22 0,-21 22 0,0-22 15,-21 85-15,42-84 0,-22-1 16,1-20-16,0 20 0,0-20 16,21-1-16,0-21 0,-21 0 15,21 0-15,-21 1 0,-1-22 16,1-22-16,0 22 16,0-21-16,0-21 0,0 21 15,21-22-15,-22 22 0,1-21 16,0 0-16,0-1 0,0-20 0,0 20 0,21 1 15,0 0-15,0-22 0,0 22 16,0 0-16,0-22 0,21-42 16,0 43-16,21-1 0,1 22 15,-1-22-15</inkml:trace>
  <inkml:trace contextRef="#ctx0" brushRef="#br0" timeOffset="48797.67">13398 9927 0,'0'0'15,"-21"-21"-15,0 0 0,21 0 0,-21 0 16,0-1-16,21 1 0,-21-21 0,21 21 16,0 0-16,0-1 15,0 1-15,0 0 0,21 21 16,0 0-16,21 0 0,-21 0 15,1 0-15,20 0 0,-21 0 0,0 21 16,22 0-16,-22 22 0,0-1 0,0 0 16,-21 1-16,0-1 0,0 0 15,0 22-15,0-22 0,0-21 16,0 22-16,0-1 0,0-21 0,0 22 16,0-22-16,0 0 0,0 0 0,-21 0 15,21 0-15,21-42 47,0 0-47,-21 0 0,21 0 16,1 0-16,-1-22 0,21 22 15</inkml:trace>
  <inkml:trace contextRef="#ctx0" brushRef="#br0" timeOffset="49041.04">14160 9694 0,'0'0'0,"22"-42"0,-1 21 16,-21 0-16,0 0 0,-21 21 15,-22 21 1,22 0-16,0 0 0,0 21 16,0 1-16,-22-1 0,22 0 0,0 1 15,0-1-15,0 0 0,-22 1 16,22-1-16,0 0 0,0 1 0,0-22 16,21 21-16,-22-21 0,22 1 15,-21-1-15,21 21 16,-21-21-16,42-21 31,0 0-31,1 0 0,-1-21 16,21 0-16,-21 21 0</inkml:trace>
  <inkml:trace contextRef="#ctx0" brushRef="#br0" timeOffset="49252.65">14309 10033 0,'0'0'0,"-22"21"16,1-21-16,21 21 16,-21 1-16,0-1 0,0 0 15,0 0-15,-1 0 16,1 0-16,0-21 0,21 22 16,-21-22-1</inkml:trace>
  <inkml:trace contextRef="#ctx0" brushRef="#br0" timeOffset="49436.98">14436 9885 0,'0'0'0,"0"-42"31,0 20-31,-22 22 15,44 0 32,-1 0-47,0 0 0</inkml:trace>
  <inkml:trace contextRef="#ctx0" brushRef="#br0" timeOffset="49873.11">14774 9906 0,'21'0'16,"-42"0"-16,64 0 0,-65 0 31,1 0-15,0 0-16,0 0 0,0 0 16,0 0-16,-22 0 0,22 21 15,0-21-15,0 21 0,0-21 0,-1 22 16,1-22-16,0 21 0,21 0 31,21-21-31,0 21 0,1-21 16,-1 21-16,0-21 0,0 21 0,0-21 15,22 22-15,-22-1 0,0-21 16,0 21-16,-21 0 0,21-21 0,-21 21 16,21 0-16,-21 1 15,0-1-15,0 0 0,-21 0 16,0-21-16,0 21 0,-21-21 0,20 0 15,-20 21-15,21-21 0,-21 0 16,20 0-16,-20 0 0,21 0 0,0 0 16,0 0-16,-1 0 0,1-21 0,0 21 15,21-21-15,0 0 16,0 0-16,0 0 16,0-1-16,0 1 15,21 21-15,0-21 0,1 21 16,20-21-16,-21 0 0,21 21 0</inkml:trace>
  <inkml:trace contextRef="#ctx0" brushRef="#br0" timeOffset="50104.63">15261 9991 0,'0'0'0,"-21"0"15,0 0 1,0 21-16,21 0 0,-22-21 0,1 21 15,0 0-15,0 1 0,0-1 16,21 0-16,-21 0 0,21 0 16,-22 0-16,22 1 15,-21-22-15,21 21 16,21-21 0,1 0-1,-1-21-15,0-1 0</inkml:trace>
  <inkml:trace contextRef="#ctx0" brushRef="#br0" timeOffset="50281.37">15282 9843 0,'0'0'0,"0"-22"0,0 1 0,-21 0 16,0 21-16,21-21 0,-21 21 0,0 0 16,-1 0-16,1-21 0,0 21 15,0 0-15,21 21 16,21-21-1,0 0-15,0 21 16,1-21-16,-1 0 0,21 0 0</inkml:trace>
  <inkml:trace contextRef="#ctx0" brushRef="#br0" timeOffset="50805.07">15811 9716 0,'0'-22'0,"0"44"0,0-65 15,-21 43 1,0 0 0,0 0-16,0 21 0,0 1 0,21-1 15,-22 21-15,1-21 0,0 0 16,21 22-16,0-1 0,0-21 0,-21 22 16,21-22-16,-21 21 0,21-21 0,0 22 15,0-22-15,0 0 16,0 0-16,-21 0 0,21 0 0,0 1 15,-22-22-15,22 21 0,0 0 0,0-42 47,0 0-31,0-1-16,0 1 16,0 0-16,22 0 0,-1 0 0,0 0 15,0-1-15,0 1 0,0 0 0,22 0 16,-22 0-16,21 0 15,-21 21-15,22 0 0,-22 0 0,21 0 16,-21 0-16,1 0 0,-1 21 16,0-21-16,0 21 0,0 0 0,-21 0 15,0 22-15,0-22 0,0 0 0,0 0 16,0 0-16,-21 22 0,-21-22 16,21 0-16,-1 0 0,-20 0 0,21-21 15,-21 21-15,20 1 0,-20-22 0,21 0 16,0 21-16,-22-21 0,22 0 15,0 0-15,0 0 0,0 0 0,21-21 16,0-1 0,0 1-16,0 0 0,21 0 15</inkml:trace>
  <inkml:trace contextRef="#ctx0" brushRef="#br0" timeOffset="51065.92">16425 9694 0,'21'0'0,"-42"0"0,64-21 0,-43 0 16,0 42-1,0 0-15,0 1 16,0-1-16,-22 21 0,1 0 16,0-20-16,0 20 0,0 0 15,0 1-15,-22-1 0,22 0 0,0-21 16,0 22-16,0-22 0,-1 0 15,22 0-15,0 0 0,0 1 0,0-1 16,0 0-16,22 0 16,-1-21-16,0 0 15,0 0-15,0 0 0,0 0 0,22-21 16</inkml:trace>
  <inkml:trace contextRef="#ctx0" brushRef="#br0" timeOffset="51398.73">16552 10118 0,'21'0'16,"-21"-21"-1,22 21-15,-1 0 0,0 0 16,-21-22-16,21 1 0,0 21 0,0-21 16,1 21-16,-1-21 0,21 0 15,-21 0-15,0-1 0,1 22 16,-22-21-16,0 0 15,-22 21 1,1 0-16,0 0 0,-21 21 16,21-21-16,-22 21 0,22 1 0,-21 20 15,21-21-15,-1 0 0,1 22 16,0-22-16,0 0 0,21 0 0,0 21 16,0-20-16,0-1 0,0 0 15,0 0-15,21-21 0,-21 21 0,21-21 16,0 0-16,22 0 0,-22 0 0,0 0 15,0 0-15,0 0 0,22 0 16,-22-21-16</inkml:trace>
  <inkml:trace contextRef="#ctx0" brushRef="#br0" timeOffset="51829.33">17547 9716 0,'0'0'0,"-21"-22"0,0 22 0,0-21 15,-1 21-15,22-21 16,0 0 0,0 0-16,22 21 15,-1 0-15,21-21 0,-21 21 0,22 0 16,-1 0-16,0-22 0,1 22 0,-1 0 15,-21 0-15,21 0 0,1 0 16,-1 0-16,-21 0 0,0 0 0,1 0 16,-1 0-16,-42 0 31,-1 22-15</inkml:trace>
  <inkml:trace contextRef="#ctx0" brushRef="#br0" timeOffset="52069.19">17738 9610 0,'0'0'0,"-22"0"0,1 0 16,21 21-16,-21-21 0,21 21 15,-21 0-15,21 0 0,-21 1 0,21-1 16,-21 21-16,21-21 0,0 22 16,-22-1-16,1 0 0,0 1 0,21-1 15,0-21-15,-21 21 0,0-20 16,21 20-16,-21-21 0,21 0 15,-22 0-15,22 1 0,0-1 0,0 0 16,22-21 15,-1 0-31,0 0 0,0-21 16</inkml:trace>
  <inkml:trace contextRef="#ctx0" brushRef="#br0" timeOffset="52443.94">17759 10075 0,'0'-21'47,"21"21"-47,0-21 16,0 21-16,-21-21 0,21 21 15,1-21-15,-1 21 0,0 0 0,-21-21 16,21-1-16,0 22 0,0-21 15,-21 0-15,0 0 16,-21 21 0,0 0-1,0 0-15,0 0 0,0 21 0,-1 0 16,-20 0-16,21 1 0,0-1 16,0 0-16,-1 0 0,1 0 15,0 22-15,21-22 0,0 0 0,0 0 16,0 0-16,0 0 0,0 1 15,0-1-15,21-21 0,0 0 16,1 21-16,-1-21 0,0 0 0,0 0 16,21 0-16,-20 0 0,-1 0 15,21 0-15,-21 0 0,22-21 0,-22 21 16,21-21-16</inkml:trace>
  <inkml:trace contextRef="#ctx0" brushRef="#br0" timeOffset="52665">18246 9970 0,'0'-22'16,"21"22"0,-21 22-1,21-22-15,0 21 0,0 0 16,-21 0-16,21 0 0,1 0 0,-1 22 16,-21-22-16,21 0 0,0 0 0,0-21 15,0 21-15,1 1 0,-1-1 16,0-21-16,-21 21 0,21-21 15,0 0 1,0 0 0,-21-21-16</inkml:trace>
  <inkml:trace contextRef="#ctx0" brushRef="#br0" timeOffset="52884.87">18732 9927 0,'0'0'0,"-42"0"31,21 0-31,0 21 0,0-21 16,-1 22-16,-20-1 0,21 0 0,-21 0 0,20 0 15,-20 0-15,21 1 0,0-1 0,-22 0 16,22 0-16,0 0 16,0 0-16,0 1 0,21-1 0,0 0 15,0 0-15,21-21 31,0 0-31,21 0 0</inkml:trace>
  <inkml:trace contextRef="#ctx0" brushRef="#br0" timeOffset="53168.62">19092 9673 0,'0'0'0,"21"-42"16,-21 0-16,22 20 0,-22 1 0,0 0 15,0 42 1,0 0-16,-22 1 16,1-1-16,0 21 0,0 0 0,0 1 15,0 20-15,-1-20 0,1-1 16,0 0-16,21 1 0,-21-1 0,21 0 16,-21-21-16,21 22 0,0-22 15,0 0-15,0 0 0,0 0 0,0 1 16,0-1-16,21 0 0,0-21 15,0 0-15,0 0 16,1 0-16,20 0 0,-21-21 16,0 21-16,0-21 0</inkml:trace>
  <inkml:trace contextRef="#ctx0" brushRef="#br0" timeOffset="53372.97">18986 9906 0,'0'0'0,"-21"0"0,0 0 16,0 0-16,0 0 0,0 0 0,42 0 47,0 0-47,21 0 0,-21 0 16,1 0-16,20 0 15,-21 0-15,21 0 0,-20 0 0,20 0 16,0 0-16,-21-21 0,22 21 0</inkml:trace>
  <inkml:trace contextRef="#ctx0" brushRef="#br0" timeOffset="53660.85">20151 9652 0,'0'0'0,"-22"0"15,1 0-15,0 0 0,0 0 16,0 0-16,0 21 0,-1-21 0,1 21 16,0 22-16,0-22 0,0 21 15,0-21-15,-1 22 0,1-1 0,0-21 16,0 22-16,0-1 0,21-21 0,0 21 16,0-20-16,0-1 0,0 0 15,0 0-15,0 0 0,0 0 0,21 1 16,0-1-16,0-21 0,0 0 15,1 0-15,-1 0 0,0 0 16,0 0-16,0 0 0,22 0 16,-22 0-16</inkml:trace>
  <inkml:trace contextRef="#ctx0" brushRef="#br0" timeOffset="53934.14">20574 9589 0,'21'0'0,"-42"0"0,42-22 0,0 22 31,0 0-31,1 0 0,-1 0 0,-21 22 16,21-1-16,0 0 0,0 0 0,0 21 16,-21 1-16,0-1 0,0 0 15,0 1-15,0-1 0,0 22 0,0-22 16,0-21-16,-21 21 0,0 1 15,-21-22-15,21 21 0,-1-21 0,1 1 16,-21-1-16,21 0 0,0 0 0,-22-21 16,22 21-16,0 0 0,0-21 15,-22 22-15,22-22 0</inkml:trace>
  <inkml:trace contextRef="#ctx0" brushRef="#br0" timeOffset="54916.37">3090 12298 0,'0'0'0,"21"-21"0,1 0 0,-1-1 0,0 1 16,0 0-16,-21 0 0,0 0 15,21 21-15,-21 21 16,0 0 0,0 0-16,0 0 0,-21 22 0,0-22 15,21 21-15,-21 1 0,0-22 16,-1 21-16,1-21 0,0 22 0,0-22 16,0 0-16,0 0 0,-1 0 15,22 0-15,-21 1 0,0-22 16,21 21-16,21-21 31,0 0-31,1 0 0,-1 0 16,21 0-16,-21-21 15,22 21-15,-1 0 0,0-22 0,1 22 16,-1-21-16,0 21 0,22-21 16,-22 0-16,0 21 0,-20-21 0,20 21 15,-21-21-15,21 21 0,-20-22 0,-22 1 16,21 0-16,-21 0 15,-21 21 1,-1 0 0,1 0-1,0 21-15,21 0 0,-21 0 0,21 1 16,0-1-16,0 0 0,-21 21 16,21-21-16,-21 22 0,-1-22 0,22 21 15,0 1-15,0-22 0,-21 0 16,21 21-16,0-21 0,0 1 0,0-1 15,0 0-15,21-21 16,1-21 0,-1 0-16</inkml:trace>
  <inkml:trace contextRef="#ctx0" brushRef="#br0" timeOffset="55115.26">4085 12488 0,'21'-21'94</inkml:trace>
  <inkml:trace contextRef="#ctx0" brushRef="#br0" timeOffset="55816.91">6138 12531 0,'0'0'0,"-21"0"16,0-21-1,0-1 1,21 1-16,0 0 0,-21 0 15,-1 0-15,22 0 16,-21-1-16,0 22 0,21-21 16,-21 0-16,0 0 0,0 21 0,-1-21 15,1 0-15,0 21 0,-21 0 0,21-22 16,-22 22-16,1 0 0,0 0 16,-1 22-16,1-22 0,0 21 0,-1 0 15,1 0-15,21 21 16,-22-20-16,22-1 0,0 21 0,0-21 15,21 22-15,0-22 0,0 21 0,0-21 16,0 22-16,0-22 0,0 21 16,21-21-16,0 0 0,0 1 0,1-1 15,-1 0-15,0-21 0,0 0 16,0 0-16,0 0 0,1 0 0,20 0 16,-21-21-16,0 21 0,22-21 0,-22-1 15,21 1-15,0 0 0,-20-21 16,20 21-16,-21-22 0,21 22 15,-20-21-15,20-1 0,-21 1 0,0 0 16,22-1-16,-22 1 0,-21-21 16,21 20-16,-21-20 0,21 20 0,-21 1 15,0 0-15,0-1 0,0 22 16,0-21-16,-21 42 16,0 0-16,0 21 0,-1 21 15,22-20-15,-21 20 0,21 0 16,0 22-16,0-22 0,0 0 0,0 1 15,0-1-15,0 0 0,0-20 0,0 20 16,0-21-16,21 0 16,1 22-16,-1-43 0,-21 21 0,21 0 0,0-21 15,0 0-15,0 0 16</inkml:trace>
  <inkml:trace contextRef="#ctx0" brushRef="#br0" timeOffset="56169.09">6477 12425 0,'0'0'16,"21"-21"-1,0 21 1,-21-21-16,21 21 0,1-22 16,-22 1-16,21 21 0,0-21 15,0 0-15,0 0 0,-21 0 0,21-1 16,1 22-16,-22-21 0,0 0 15,0 0-15,0 0 16,-22 21-16,1 0 16,0 0-16,-21 21 0,21 0 15,-1 0-15,1 0 0,-21 1 0,21-1 16,0 0-16,-1 21 0,22-21 0,0 1 16,-21-1-16,21 21 0,0-21 15,-21-21-15,21 21 0,0 1 0,0-1 16,0 0-16,21-21 15,0 21-15,1-21 0,-1 0 16,0 0-16,21 0 0,-21 0 16,22 0-16,-1 0 0,0-21 0</inkml:trace>
  <inkml:trace contextRef="#ctx0" brushRef="#br0" timeOffset="56568.86">7345 12319 0,'0'0'0,"21"0"0,0-21 0,0-21 15,-21 20-15,-21 22 16,0 0 0,0 0-16,-22 0 0,22 0 0,0 22 15,-21-1-15,21-21 0,-1 21 0,1 0 16,0-21-16,0 21 0,0 0 16,21 1-16,-21-22 0,21 21 0,0 0 15,0 0-15,21-21 16,0 0-16,0 21 0,0-21 0,22 0 15,-22 21-15,0-21 0,0 0 0,0 22 16,0-22-16,22 0 0,-43 21 16,21 0-16,-21 0 0,0 0 15,0 0-15,-21 1 16,0-22-16,-22 0 16,22 21-16,-21-21 0,-1 21 0,1-21 15,21 0-15,-21 0 0,-1 0 16,1 0-16,21 0 0,-22 0 15,22 0-15,0 0 0,0 0 0,0 0 16,21-21 0,0 0-16,21-1 15,0 22-15,0-21 0,0 21 0,22-21 16,-22 0-16</inkml:trace>
  <inkml:trace contextRef="#ctx0" brushRef="#br0" timeOffset="56924.78">7578 12467 0,'0'21'0,"0"-42"0,21 42 0,0-21 16,0 0-1,0 0 1,0 0-16,1 0 0,-1 0 16,0-21-16,0 0 15,0 0-15,0 21 0,1-21 0,-22 0 16,21-1-16,0 1 0,-21 0 15,0 0-15,0 0 0,0 0 16,0-1-16,-21 22 0,0 0 0,-1 0 16,1 0-16,0 0 15,0 0-15,0 22 0,0-1 0,-1 0 16,-20 21-16,21-21 0,0 1 16,21 20-16,-21-21 0,21 21 15,-22-20-15,22-1 0,0 0 0,0 21 16,0-21-16,0 1 0,22-1 15,-1 0-15,0-21 0,0 0 16,21 0-16,-20 0 0,20 0 0,-21 0 16,21-21-16,1 0 0,-1 21 0,0-22 15</inkml:trace>
  <inkml:trace contextRef="#ctx0" brushRef="#br0" timeOffset="57181.64">8488 11853 0,'0'-21'0,"0"42"0,0-63 16,0 21-16,-21 21 16,-1 0-16,1 0 0,21 21 0,-21 0 15,0 22-15,0-22 0,0 21 0,-1 22 16,1-22-16,0 21 0,21-20 16,-21 20-16,0-20 0,21 20 0,0-21 15,0 1-15,0-1 0,0-21 0,0 22 16,0-22-16,0 0 0,0 0 15,0 0-15,21 0 0,0-21 16,0 0-16,0 0 0,1 0 16,-1 0-16,0-21 0,0 21 15,-21-21-15</inkml:trace>
  <inkml:trace contextRef="#ctx0" brushRef="#br0" timeOffset="57536.42">8572 12383 0,'22'0'47,"-1"0"-47,0 0 16,0 0-16,0 0 16,0 0-16,1-22 0,-1 1 0,0 21 15,0-21-15,0 21 0,-21-21 0,21 0 16,-21 0-16,0-1 15,0 1-15,0 0 0,0 0 16,-21 21-16,0 0 0,0 0 0,0 0 16,0 0-16,-1 0 0,-20 21 15,21 0-15,0 0 0,0 1 0,-1 20 16,1-21-16,0 0 0,0 22 0,0-22 16,21 0-16,0 21 0,0-21 15,0 1-15,0-1 0,0 0 0,0 0 16,21 0-16,0-21 0,0 0 15,0 0-15,1 0 16,-1 0-16,21 0 0,-21 0 0,22 0 16,-22 0-16</inkml:trace>
  <inkml:trace contextRef="#ctx0" brushRef="#br0" timeOffset="58045.5">9440 12192 0,'0'0'0,"0"-21"0,0 0 0,0 0 15,-21 21 1,0 0-16,0 0 0,0 21 16,-1 0-16,1 0 0,0 21 15,0-20-15,0 20 0,21-21 0,-21 21 16,-1-20-16,22 20 0,0-21 0,0 0 16,0 0-16,0 22 0,0-22 0,0 0 15,0 0-15,22-21 16,-1 21-16,0-21 0,0 0 15,0 0-15,0 0 0,1 0 16,20 0-16,-21-21 0,0 21 0,22-21 16,-22 21-16,21-21 0,-21 0 0,22 0 15,-22-22-15,0 22 0,21-21 16,-21 21-16,1-22 0,-1 1 16,0 0-16,0-22 0,0 22 0,-21-1 15,21-20-15,-21 21 0,22-1 0,-22 22 16,0 0-16,0 0 0,0 0 15,0-1-15,0 44 16,0-1-16,-22 0 16,1 21-16,21-21 0,-21 22 15,0 20-15,21-20 0,-21-1 0,21 0 16,-21 22-16,21-22 0,0 0 0,0-20 16,-22 20-16,22-21 0,0 21 15,0-20-15,0-1 0,0 0 0,22 0 16,-1-21-16,0 21 0,0-21 15,0 0-15,0 0 0,1 0 16,20 0-16,-21 0 0,0-21 16,0 0-16,1 21 0,-1-21 0</inkml:trace>
  <inkml:trace contextRef="#ctx0" brushRef="#br0" timeOffset="58229.88">9800 12298 0,'-21'0'0,"42"0"0,-63 0 0,21 0 0,-1 0 16,44 0 15,-1 0-31,0 0 0,0 0 16,0 0-16,0 0 0,1 0 16,20 0-16,-21 0 0,0 0 0,22-21 15,-22 21-15,21 0 0</inkml:trace>
  <inkml:trace contextRef="#ctx0" brushRef="#br0" timeOffset="58653.63">10985 12065 0,'0'0'0,"0"-21"16,0 0-16,0 0 0,0-1 15,-21 22-15,0 22 16,0-1-16,-21 0 15,20 0-15,1 21 0,0-20 16,-21 20-16,21 0 0,-1 1 0,-20-1 16,21 0-16,-21 1 0,20-22 0,1 21 15,0-21-15,0 22 0,0-22 16,0 0-16,21 0 0,-22-21 0,22 21 16,22-21-1,-1-21 1,0 0-16,0 0 0,21 0 0,-20-1 15,-1 1-15,21 0 0,-21-21 0,22 21 16,-1-22-16,-21 1 0</inkml:trace>
  <inkml:trace contextRef="#ctx0" brushRef="#br0" timeOffset="58828.6">10880 12213 0,'84'-127'15,"-63"43"1,1 62-16,-149 255 0,254-444 16,-127 232-16,0 0 15,0 0-15,-22 21 0,22 1 0,-21-1 16,21-21-16,0 22 0,0-1 15,0 0-15,0-21 0,0 22 0,0-22 16,0 21-16,0-21 0,0 1 0,21-1 16,1 0-16,-1 0 15</inkml:trace>
  <inkml:trace contextRef="#ctx0" brushRef="#br0" timeOffset="59492.97">10689 12383 0,'-21'0'0,"42"0"0,-84 0 0,41 0 16,22 21-1,22-21-15,-1 0 16,0 0-16,21 0 0,1 0 0,-1 0 16,0 0-16,1 0 0,20 0 0,1 0 15,-1-21-15,22 21 0,-22-22 16,1 1-16,-1 0 0,1 0 0,-1 0 15,1 0-15,-22-1 0,0 1 16,22-21-16,-43 21 0,21-22 0,-20 1 16,-1 21-16,0-21 0,-21 20 15,0-20-15,0 21 0,0 0 0,-21 21 16,0 0-16,-1 21 16,1 0-16,0 0 15,0 22-15,0-1 0,0 0 0,-1 1 16,1-1-16,21 0 0,0 1 15,-21-22-15,21 21 0,-21 0 16,21-20-16,0 20 0,0-21 0,0 0 16,0 0-16,0 1 0,0-1 0,21 0 15,0-21-15,0 0 0,1 21 16,20-21-16,-21 0 0,0 0 0,22 0 16,-1 0-16,0 0 0,-21-21 0,22 21 15,-1-21-15,0 0 0,1-1 16,-1 1-16,-21-21 0,22 21 15,-1-22-15,-21 1 0,21 0 0,-20-1 16,20-20-16,-21 21 0,0-22 0,0 22 16,1-1-16,-1 1 0,0 0 0,-21-1 15,0 22-15,0 0 0,-21 21 32,-22 0-32,22 42 15,0-20-15,0 20 0,-21 0 0,20 1 16,1 20-16,0-21 0,0 22 15,0-22-15,0 1 0,21 20 0,0-42 16,0 22-16,0-1 0,0-21 0,0 0 16,0 22-16,21-22 0,21 0 0,-21-21 15,22 21-15,-22 0 0,21-21 16,0 0-16,1 0 0,-1 0 0,0 0 16,-20 0-16,20 0 0,-21-21 0,21 21 15,-20-21-15,-1 0 16,21 0-16,-21-1 0</inkml:trace>
  <inkml:trace contextRef="#ctx0" brushRef="#br0" timeOffset="59792.8">13652 11853 0,'0'0'0,"-21"0"15,0 0 1,0 22-16,0-1 0,0 0 16,-1 0-16,-20 21 0,21 1 0,0-1 15,0 0-15,-1 1 0,-20-1 16,21 0-16,0 1 0,0-1 0,21 0 16,-22-20-16,22 20 0,0-21 0,-21 0 15,21 0-15,0 1 0,0-1 16,0 0-16,21 0 0,1-21 0,20 0 15,-21 0-15,21 0 0,22 0 16,-22 0-16,1 0 0,-1-21 16,0 21-16,1-21 0</inkml:trace>
  <inkml:trace contextRef="#ctx0" brushRef="#br0" timeOffset="60028.68">14097 11980 0,'0'-42'16,"0"84"-16,0-105 0,0 42 0,0 0 15,0-1-15,21 22 0,-21 22 16,0-1 0,0 21-16,0-21 0,0 22 15,0 20-15,21-21 0,0 1 0,-21-1 16,22 22-16,-1-22 0,-21 0 0,0 1 16,0-22-16,0 21 0,0-21 15,0 22-15,0-22 0,0 0 0,-21 0 16,21 0-16,-22 0 0,1-21 15,-21 22-15,21-1 0,0-21 0,-1 0 16,1 21-16,0-21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1:06:4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7874 847 0,'0'0'0,"0"-21"0,0-1 16,0 1 0,0 0-1,-21 21 17,0 0-17,-1 0-15,1 0 16,0 21-16,0-21 15,21 21-15,-21 1 16,21-1-16,-21 0 0,-1 0 16,22 0-16,0 22 0,-21-22 15,21 0-15,-21 0 0,21 0 16,-21 22-16,21-22 0,0 21 16,0-21-16,-21 22 0,21-1 0,-21-21 15,21 21-15,-22 1 0,1-1 16,0 0-16,21-20 0,-21 20 0,0 0 15,0 1-15,-1 20 0,22-21 16,-21 1-16,0-1 0,0 0 0,0 1 16,0-1-16,-1 0 0,1-20 15,0 20-15,0-21 0,0-21 0,0 21 16,21 0-16,-22-21 16,1 0-16,21-21 0,-21 0 15,21 0-15,0 0 0,0-22 16,0 1-16,0 0 0,0-1 15,0-20-15,0 21 0,0-1 16,0 1-16,0 0 0,21-1 0,-21 1 16,21 21-16,1-22 0,-1 22 15,-21 0-15,21 21 0,0-21 0,0 21 16,0 0 0,1 0-16,-22 21 0,21-21 0,0 21 15,0 0-15,-21 1 16,21 20-16,0-21 0,1 21 0,-1-20 15,0 20-15,0 0 0,0-21 0,0 22 16,1-22-16,-1 0 0,21 0 16,-21 0-16,0 1 0,22-1 15,-22-21-15,21 0 0,-21 0 0,22 0 16,-22 0-16,21 0 0,-21 0 16,22 0-16,-1-21 0,-21-1 0,0 1 15,22 0-15,-22 0 0,0-21 16,21-1-16,-20 22 0,-1-21 0,-21-1 15,21 1-15,-21 0 0,21-1 16,-21 1-16,0 0 0,0-22 0,0 22 16,0-22-16,0 22 0,-21-21 15,0 20-15,0 1 0,-22-22 0,22 43 16,-21-21-16,21 21 16,-22-22-16,1 43 0,0 0 0,-1 0 15,1 0-15,0 0 0,-22 0 16,22 43-16,-1-22 0,1 21 0,21 1 15,0-1-15,-22 0 0,43 1 16,0-1-16,0 0 0,0 1 0,0-1 16,0 0-16,0-21 0,22 22 15,20-22-15,-21 0 0,0 0 0,22-21 16,-22 21-16,21 1 0,0-22 16,1 0-16,-22 0 0,21 0 0,1 0 15,-22 0-15,21 0 0,-21 0 16,0 0-16,1 0 0,-1 0 15,0 0-15,0 0 16,0-22-16,-21 1 16</inkml:trace>
  <inkml:trace contextRef="#ctx0" brushRef="#br0" timeOffset="607.73">8361 1566 0,'-64'0'15,"43"0"1,21-21-16,-21 21 0,21-21 15,0 0-15,0 0 16,0 0-16,0-1 0,0 1 16,21 0-1,0 21-15,0-21 0,1 21 16,-1 0-16,0 0 16,0 0-16,21 0 0,-20 0 15,-1 0-15,0 0 0,0 0 16,21 21-16,-20 0 0,-1-21 0,0 21 15,0 1-15,0-1 0,0 0 16,-21 0-16,0 0 0,22 0 0,-22 22 16,0-22-16,0 21 0,0-21 15,0 1-15,-22 20 0,1-21 0,0 0 16,21 22-16,-21-22 0,0 0 16,0 0-16,-1-21 0,1 21 0,0-21 15,0 0 1,21-21 15,0 0-31,0 0 0,0-22 0,0 22 16,0 0-16,0-21 0,0-1 15,21 22-15,0-21 0,0 0 16,1 20-16,-22 1 0,21 0 16,0 0-16,0 0 0,0 0 15,0 21-15,1 0 0,-1 0 0,0-22 16,0 22-16,0 0 15,0 0-15,1 0 0,-1 0 0,0 0 16</inkml:trace>
  <inkml:trace contextRef="#ctx0" brushRef="#br0" timeOffset="1076.95">9292 1397 0,'0'0'16,"-21"0"15,0 21-15,0 0-16,-1 1 15,1-1-15,21 0 0,-21 0 16,0 0-16,0 22 0,0-22 16,-1 0-16,22 21 0,-21-21 0,21 22 15,-21-22-15,21 21 0,0-21 16,0 1-16,0-1 0,21 0 15,0-21-15,1 0 0,-1 0 0,0 0 16,0 0-16,0 0 0,22 0 16,-22 0-16,0 0 0,0-21 0,0 0 15,0-1-15,64-105 16,-85 106 0,0-21-16,21 0 0,-21 20 15,0-20-15,0 21 0,0-21 16,0 20-16,-21 1 0,0 0 15,0 0-15,0 0 0,-1 21 0,1 0 16,0 0-16,-21 0 0,21 0 16,-22 0-16,22 0 0,-21 21 15,21 0-15,-1 0 0,1-21 0,21 21 16,0 1-16,0-1 0,0 0 16,0 0-16,0 0 0,0 0 0,0 1 15,21-22-15,1 0 0,20 21 16</inkml:trace>
  <inkml:trace contextRef="#ctx0" brushRef="#br0" timeOffset="1556.74">9821 1418 0,'-21'-21'31,"0"21"-31,0 0 16,0 0 0,21 21-16,0 0 15,0 1-15,0-1 0,0 0 16,0 0-16,0 0 16,0 0-16,0 1 0,0 20 0,0-21 15,0 21-15,0-20 0,0 20 16,0 0-16,0-21 0,0 22 0,0-1 15,0 0-15,0 1 0,0-1 16,0 0-16,0 1 0,-22-1 0,22 22 16,0-22-16,-21 21 0,21 1 0,-21-1 15,21 1-15,0-1 0,0 1 16,0-1-16,0-20 0,0 20 0,0 1 16,0-22-16,0 0 0,0 22 15,0-22-15,0 1 0,0-1 16,0 0-16,0 1 0,0-22 0,0 21 15,0-21-15,-21 0 0,21 1 16,0-1-16,0-42 31,0-1-31,0 1 16,0 0-16,21-21 0,-21 21 0,0-22 16,21-20-16,-21 20 0,21-20 15</inkml:trace>
  <inkml:trace contextRef="#ctx0" brushRef="#br0" timeOffset="1963.82">9694 1651 0,'0'0'0,"0"-21"0,-21 0 16,0 0-16,21-1 0,0 1 15,0 0-15,0 0 16,0 0-16,21 21 16,0-21-16,22 21 0,-22 0 15,21-22-15,0 1 0,1 21 0,-1 0 16,0 0-16,-20 0 16,20 0-16,0 0 0,1 0 0,-22 21 15,0 1-15,0-1 0,0 0 0,-21 0 16,0 0-16,0 22 0,0-22 15,0 21-15,-21 0 0,0-20 0,-21 20 16,-1-21-16,22 21 0,-21-20 16,-1-1-16,22 0 0,0 0 0,-21 0 15,21 0-15,-1-21 0,22 22 16,-21-22-16,21-22 47,21 1-47,1 0 15</inkml:trace>
  <inkml:trace contextRef="#ctx0" brushRef="#br0" timeOffset="4715.43">10816 1185 0,'0'0'0,"0"-21"0,21 0 0,0 21 16,1-21-16,-22 0 0,21 21 15,-21-21-15,21 21 16,-21 21 0,-21 0-1,0 0-15,-1 21 0,1 1 16,0-1-16,0 0 0,0 22 0,0-22 16,-1 22-16,1-1 0,0 1 15,0-1-15,0 1 0,0-1 0,-22 1 16,22-22-16,0 0 0,0 1 15,0-1-15,-1-21 0,1 0 0,0 1 16,21-1-16,-21-21 0,21-21 31,0-1-31,0 1 16,0-21-16,0 21 0,21-22 16,-21 1-16,21 21 0,-21-21 0,21-1 15,1 1-15,-22 0 0,0-1 16,21 22-16,0-21 0,-21 21 0,21 21 15,-21-22-15,21 22 16,0 0-16,1 22 0,-22-1 16,21 0-16,0 21 0,-21-21 15,21 22-15,0-22 0,-21 21 0,21-21 16,1 22-16,-1-22 16,-21 21-16,21-21 0,21 1 0,-21-1 15,1 0-15,-1 0 0,21 0 16,-21-21-16,0 21 0,22-21 0,-1 0 15,-21 0-15,22 0 0,-22 0 0,21 0 16,-21-21-16,22 21 0,-1-21 16,-21 0-16,0 0 0,22 0 0,-22-22 15,0 22-15,0-21 0,-21-1 16,0 1-16,0 0 0,0-1 0,0 1 16,0-21-16,0 20 0,0 1 15,0 0-15,-21-1 0,0 1 0,-22 0 16,22 20-16,-21-20 15,21 21-15,-22-21 0,1 20 0,0 22 16,-1-21-16,1 21 0,0 0 16,-1 0-16,1 0 0,0 21 0,-1 1 15,22-1-15,-21 0 0,42 21 16,-21-21-16,21 22 0,0-22 16,0 21-16,0 1 0,21-1 0,0 0 15,0 1-15,22-22 0,-22 21 0,0 0 16,21-20-16,-21-1 0,22 0 15,-1 0-15,0 0 0,-20-21 0,20 0 16,0 0-16,1 0 0,-1 0 16,-21 0-16,21 0 0,-20-21 15,20 21-15,-21-21 0,0 21 0,0-21 16,22 0-16,-22 21 0,0-22 16,0 1-16,0 21 0,1-21 0,-1 0 15,0 0-15,21 21 0,-21-21 16,1-1-16,-1 22 0,0-21 0,0 21 15,0-21-15,-21 0 0,21 21 16,1-21-16,-22 0 16,21-1-16,-21 1 15,-21 21 17,21 21-32,-22 1 15,1-1-15,0 0 0,0 21 0,0-21 16,0 22-16,21-22 0,0 21 15,-22 1-15,22-22 0,0 21 0,0 0 16,0-20-16,0-1 0,0 0 16,22 0-16,-1 0 0,-21 0 0,21 1 15,21-22-15,-21 0 0,1 0 16,-1 0-16,21 0 0,-21 0 0,0 0 16,22 0-16,-22 0 0,21-22 15,-21 1-15,1 0 0,20 0 16,-21-21-16,0 20 0,0-20 15,1 0-15,-22 21 0,21-22 0,-21 1 16,0 0-16,0-22 0,-21 22 16,-1 21-16,1-1 0,0 1 15,0 0-15,0 0 0,0 21 0,-1 0 16,-20 0-16,21 0 0,0 0 16,-22 0-16,22 0 0,0 21 0,-21 0 15,21 0-15,-1 1 0,1-1 16,0 21-16,0 0 0,21 1 15,0-22-15,0 21 0,0 1 0,0-1 16,0 0-16,0-21 0,0 22 16,0-22-16,21 0 0,0 0 15,22 0-15,-22 1 0,0-22 0,21 21 16,1-21-16,-22 0 0,21 0 0,-21 0 16,22 0-16,-1 0 0,-21 0 15,21-21-15,1-1 0,-1 1 0,-21 0 16,22 0-16,-22-21 0,21-1 15,-21 1-15,0 0 0,1 20 0,-1-20 16,0 0-16,0-1 0,0 22 16,0 0-16,-21 0 0,0 0 0,0 0 15,0 42 17,0 0-32,0 0 15,0 0-15,0 22 0,0-22 16,0 0-16,0 21 0,0-21 0,-21 1 15,21 20-15,0-21 0,0 0 16,0 0-16,0 1 0,0-1 0,0 0 16,21-21-1,-21 21-15,22-21 0,-1 0 0,0 0 16,21 0-16,-21 0 0,1 0 16,-1-21-16,21 0 0,-21 21 0,0-21 15,22-22-15,-22 22 16,0 0-16,21 0 0,-20-22 0,-1 22 15,0-21-15,-21 21 0,21 0 0,-21-1 16,21 1-16,-21 0 0,0 0 16,0 42 15,0 0-31,-21 0 16,-21 85-1,42-85-15,0 22 16,0-22-16,0 0 0,0 0 0,0 0 15,0 1-15,0-1 0,0 0 16,0 0-16,21-21 16,0 0-16,0 0 15,22 0-15,-22 0 0,0 0 0,0 0 16,0-21-16,22 0 0,-22 0 16,0-1-16,-21 1 0,21 0 0,-21-21 15,0 21-15,0-1 0,0-20 16,0 21-16,0 0 0,0 0 0,0-1 15,-21 1-15,21 0 0,-21 0 16,21 0-16,0 0 0,0-1 16,0 1-16,21 21 0,-21-21 15,21 21-15,21 0 0,-20-21 16,-1 21-16,0 0 0,21 0 16,-21 0-16,1 0 0,-1 0 15,21 0-15,-21 21 0,0-21 0,1 21 16,-1 0-16,0 1 0,0-1 15,0 0-15,-21 0 0,0 0 0,21 0 16,-21 22-16,22-22 0,-22 21 16,0-21-16,0 22 0,0-22 0,0 0 15,0 0-15,0 22 0,0-22 16,0 0-16,0 0 0,-22 0 16,22 0-16,-21-21 0,0 0 15,21-21 16,0 0-31,0 0 16,0 0-16,0 0 0,0-22 0,0 1 16,0 0-16,0 20 0,0-20 15,0 0-15,21-1 0,0 1 0,1 0 16,-1 21-16,0-22 0,21 22 16,1 0-16,-1-21 0,0 20 0,22 22 15,-22-21-15,22 21 0,-22 0 16,21 0-16,-20 0 0,-1 21 15,0-21-15,1 22 0,-22-1 0,0 21 16,0-21-16,-21 22 0,21-22 16,-21 21-16,0 0 0,0 1 0,0-1 15,-21 0-15,0-20 0,0 20 16,21 0-16,-21-21 0,0 22 0,-1-22 16,22 0-16,-21 0 0,21 0 15,-21-21-15,0 0 16,0 0-16</inkml:trace>
  <inkml:trace contextRef="#ctx0" brushRef="#br0" timeOffset="5651.63">6265 2900 0,'0'0'0,"-21"0"15,0 0 1,0 0-16,21-21 15,21 21 17,0 0-17,0 0-15,0 0 0,1 0 0,-1 0 16,0 0-16,21 0 0,1 0 16,-1 0-16,0 0 0,22 0 15,-1 0-15,1 0 0,20 0 0,-20 0 16,21 0-16,-22 0 0,22 0 15,-22 0-15,22 0 0,0 0 0,20 21 16,1-21-16,0 0 0,21 0 16,0 0-16,0 0 0,0 0 0,21 0 15,0 0-15,22 0 0,-22 0 0,21 0 16,-21 0-16,22 0 0,20 0 16,-20 0-16,20 0 0,1 0 0,-1 0 15,-21 0-15,43 0 0,-21 0 16,-22-21-16,21 21 0,-20 0 15,20 0-15,-20-21 0,20 21 0,-21 0 16,1-22-16,-1 22 0,-21 0 16,0-21-16,22 21 0,-22-21 0,-21 21 15,0 0-15,0 0 0,-21-21 16,-22 21-16,22 0 0,-42 0 16,20-21-16,-20 21 0,-22 0 0,1 0 15,-22 0-15,21 0 0,-21 0 0,0 0 16,-21-21-1,-21 21 17,0 0-32,0 0 0,0-22 15,0 22-15,-1 0 0</inkml:trace>
  <inkml:trace contextRef="#ctx0" brushRef="#br0" timeOffset="5795.94">13885 2688 0,'21'0'31,"-21"21"0,0 1-15,-21-1-16,0 0 16,0-21-16</inkml:trace>
  <inkml:trace contextRef="#ctx0" brushRef="#br0" timeOffset="9680.48">571 4593 0,'0'0'0,"-21"0"0,0 0 0,0 0 15,0 0-15,0 0 0,-1 0 16,1 0-16,0 0 0,0 0 16,0 0-16,42 0 46,0 0-46,0 0 0,22 0 16,-1 0-16,0 0 0,22 0 16,-22 0-16,22 0 0,-1 0 0,1 0 15,-1-21-15,1 21 0,20 0 16,-20 0-16,20-21 0,-20 21 16,21 0-16,-22 0 0,1 0 0,-1 0 15,1-21-15,-22 21 0,0 0 16,1 0-16,-1 0 0,-21 0 0,0 0 15,0 0-15,1 0 0,-1 0 16,-21-21 15,0-1 1,0 1-32,-21 21 0</inkml:trace>
  <inkml:trace contextRef="#ctx0" brushRef="#br0" timeOffset="10212">1587 4128 0,'0'0'0,"-21"0"0,0 0 16,0 0-1,0 0-15,21 21 16,0 0 0,0 0-16,21 0 0,0 0 15,0 1-15,0-1 0,1 0 16,20 0-16,-21 0 0,0-21 0,22 21 16,-22 1-16,21-1 0,-21-21 15,22 21-15,-22-21 0,21 0 16,-21 21-16,0-21 0,1 0 15,-1 0-15,0 0 0,0 0 0,-42 0 79,0 21-79,0-21 0,-1 21 0,1 1 15,0-1-15,0 0 0,0 0 16,-22 0-16,22 0 0,-21 22 0,21-22 15,-22 21-15,22 1 16,-21-1-16,21 0 0,-22-21 0,22 22 16,0-1-16,0-21 0,0 0 15,0 22-15,21-22 0,-22 0 0,22 0 16,-21-21-16,21 21 0,-21-21 16,42-21 15</inkml:trace>
  <inkml:trace contextRef="#ctx0" brushRef="#br0" timeOffset="14895.24">4466 4530 0,'0'21'0,"0"0"15,0 0 1,21-21 31,0 0-47,1-21 0,-1 21 15,0-21-15,0 21 0,21-21 0,-20 0 16,-1-1-16,0 1 0,0 0 16,-21 0-16,21 0 15,-21 0-15,0-1 0,0 1 0,0 0 16,-21 0-16,0 21 15,0 0-15,0 0 0,-22 0 16,22 0-16,-21 0 0,-1 0 0,1 0 16,0 21-16,-1 0 0,22 0 15,-21 1-15,21-1 0,-22 0 0,22 0 16,0 0-16,21 0 0,0 1 0,-21-22 16,21 21-16,0 0 0,0 0 15,0 0-15,0 0 16,0 1-16,21-22 0,0 21 15,0-21-15,1 21 0,20-21 16,-21 21-16,21-21 0,1 21 0,-1 0 16,0 1-16,1-22 0,-22 21 15,21 0-15,1 0 0,-22 21 0,0-20 16,0-1-16,0 0 0,-21 21 16,0-21-16,0 22 0,0-22 0,0 21 15,-21-21-15,0 22 0,-21-22 16,-1 21-16,22-21 0,-21 1 0,-1-1 15,1 0-15,0-21 0,-1 0 0,1 0 16,0 0-16,21 0 0,-22 0 16,22-21-16,-21 0 0,21-1 0,-1 1 15,1 0-15,0-21 0,0 21 16,0-22-16,0 1 0,21 0 16,0 20-16,-22-20 0,22 0 0,0 21 15,0-1-15,0 1 0,0 0 16,0 0-16,0 0 0,22 0 15,-1 21 1,0 0-16,0 0 0,0 0 0,0 0 16,1 0-16,-1 0 0,0 0 15,21 0-15,-21 0 0</inkml:trace>
  <inkml:trace contextRef="#ctx0" brushRef="#br0" timeOffset="15347.67">4953 4911 0,'0'0'0,"21"0"0,-21 21 15,21-21-15,0 0 16,1 0 0,-1-21-16,0 21 0,-21-21 15,21-1-15,0 1 0,0 21 0,1-21 16,-22 0-16,21 0 0,0 0 15,0-1-15,-21 1 0,0 0 16,21 0-16,-21 0 0,0 0 16,0-1-16,0 1 0,0 0 15,-21 21 1,0 0-16,0 0 0,0 0 16,-1 21-16,1 0 0,0 1 15,21-1-15,-21 0 0,0 0 16,0 21-16,-1-20 0,22 20 0,0 0 15,-21-21-15,21 22 0,0-1 16,0-21-16,0 22 0,0-22 0,0 0 16,0 21-16,0-21 0,21 1 0,1-1 15,-1 0-15,0-21 16,0 0-16,0 0 0,0 0 16,1 0-1,-1 0-15,21 0 0,-21-21 0,0 0 16,1-1-16,20 1 0,-21 0 15,21-21-15,-20-1 0</inkml:trace>
  <inkml:trace contextRef="#ctx0" brushRef="#br0" timeOffset="15683.16">5863 4212 0,'0'0'0,"0"-21"0,0 0 0,0-21 16,0 20-16,0 1 15,0 0-15,-21 21 0,0 0 16,0 0-16,-1 21 16,22 22-16,0-22 0,0 21 0,-21 0 15,21 1-15,0-1 0,-21 22 16,21-22-16,0 0 0,0 22 0,-21-22 16,21 22-16,0-22 0,0 21 0,0-20 15,0-1-15,0 0 16,0 1-16,0-1 0,-21 0 0,21-20 0,0 20 15,0-21-15,0 0 0,0 0 16,0 1-16,0-1 16,0-42 15,0-1-31,0 1 16,0 0-16,0 0 15</inkml:trace>
  <inkml:trace contextRef="#ctx0" brushRef="#br0" timeOffset="16244.1">6075 4847 0,'0'0'0,"0"21"0,21-21 31,0 0-15,0 0-1,-21-21-15,21 21 0,1-21 0,-1 0 16,0 0-16,0 0 16,-21-1-16,21 1 0,0 0 15,-21 0-15,0 0 16,0 0-16,0-1 16,-21 22-1,0 0-15,0 0 16,0 0-16,21 22 0,-21-22 15,-1 21-15,1 0 0,0 21 16,0-21-16,21 22 0,-21-1 16,21-21-16,-21 22 0,21-1 0,0 0 15,0-21-15,0 22 0,0-22 16,0 0-16,0 0 0,0 0 0,0 1 16,21-1-16,0-21 0,0 21 15,0-21-15,0 0 16,22 0-16,-22 0 0,0 0 0,21-21 15,1 0-15,-22-1 0,21 1 16,1 0-16,-1 0 0,0-21 0</inkml:trace>
  <inkml:trace contextRef="#ctx0" brushRef="#br0" timeOffset="16841.87">6943 4657 0,'0'-21'0,"0"-1"16,-22 22-1,1 0-15,0-21 0,0 21 16,0 0-16,0 0 0,-1 0 16,1 21-16,0-21 0,0 22 0,0-1 15,0 0-15,-1 0 0,22 21 16,-21-20-16,21 20 0,0-21 0,0 21 16,0-20-16,0 20 0,0-21 15,0 21-15,0-20 0,0-1 0,21 21 16,-21-21-16,22-21 0,-1 21 15,0 1-15,0-22 0,0 0 16,0 21-16,1-21 0,20 0 0,-21 0 16,21 0-16,-20 0 0,-1 0 15,21-21-15,-21-1 0,22 22 0,-22-21 16,21 0-16,-21-21 0,0 21 0,1-22 16,-1 1-16,0 0 0,0-1 15,0 1-15,0 0 0,1-1 16,-1-20-16,-21 20 0,0-20 15,21 21-15,0-1 0,-21-20 0,0 20 0,0 1 16,0 0-16,0 21 0,0-1 16,0-20-16,0 21 15,0 0-15,0 42 16,0 0-16,0 0 16,-21 0-16,0 22 0,21-22 0,-21 21 15,21 1-15,0-1 0,-22 21 16,22-20-16,-21-1 0,21 0 0,0 1 15,0-1-15,0 0 0,0-20 0,0 20 16,0 0-16,0-21 0,0 22 16,0-22-16,0 0 0,0 0 0,0 0 15,0 1-15,0-1 0,21 0 16,1-21-16,-1 0 16,0 0-16,0 0 0,0 0 15,0 0-15,1-21 0,-1 0 16,0-1-16,-21 1 0,21 0 0,0 0 15</inkml:trace>
  <inkml:trace contextRef="#ctx0" brushRef="#br0" timeOffset="17112.43">7260 4636 0,'21'0'47,"0"0"-47,1 0 15,-1 0-15,0 0 0,0 0 0,0 0 16,0 0-16,1 0 0,-1 0 16,0 0-16,0-22 0,0 22 15,0 0-15,1 0 16,-22-21-16,21 21 15,0 0 1,-21-21-16</inkml:trace>
  <inkml:trace contextRef="#ctx0" brushRef="#br0" timeOffset="17905.57">9356 4593 0,'21'0'32,"-21"-21"-32,0 0 15,21 21-15,0-21 0,0 21 0,-21-21 16,0-1-16,21 22 0,1-21 15,-1 0-15,-21 0 0,0 0 16,0 0-16,0-1 16,0 1-16,-21 21 0,-1 0 15,1 0-15,0 0 0,0 0 16,-21 0-16,20 0 0,1 21 0,0 1 16,-21-22-16,21 21 0,-1 0 0,-20 0 15,21 0-15,0-21 0,0 21 16,21 1-16,-22-1 0,22 0 15,0 0 1,0 0-16,22-21 0,-1 0 0,0 21 16,0-21-16,21 0 0,-20 22 15,-1-22-15,21 21 0,-21-21 16,22 0-16,-22 21 0,0-21 0,0 21 16,21-21-16,-42 21 0,22-21 15,-22 21-15,21 1 0,-21-1 0,0 0 16,0 0-16,0 0 0,-21 0 0,-1 1 15,1-1-15,0 0 0,-21 0 16,21 0-16,-22 0 0,22 1 0,-21-22 16,-1 0-16,22 21 0,-21-21 15,0 0-15,20 0 0,-20 0 0,0 0 16,21-21-16,-22 21 0,22-22 16,-21 1-16,21 0 0,-1 0 15,-20 21-15,21-21 0,21 0 0,-21-1 16,21 1-16,0 0 0,-21 21 15,21-21-15,0 0 0,21 21 16,0 0 0,0-21-16,0 21 0,0 0 0,1-22 15,20 22-15,-21 0 0,0 0 0,22 0 16</inkml:trace>
  <inkml:trace contextRef="#ctx0" brushRef="#br0" timeOffset="18235.99">10520 4572 0,'21'0'47,"0"0"-47,0 0 15,0 0-15,1 0 16,-1 0-16,0 0 0,0 0 16,0 0-16,0 0 15,1 0-15</inkml:trace>
  <inkml:trace contextRef="#ctx0" brushRef="#br0" timeOffset="18459.75">10520 4720 0,'0'0'0,"0"21"32,21-21-32,0 0 15,0 0-15,0 0 0,1 0 16,-1 0-16,0 0 0,0 0 16,0 0-16,0 0 0,1 0 15,-1 0-15,-21-21 0,21 21 0,0 0 16</inkml:trace>
  <inkml:trace contextRef="#ctx0" brushRef="#br0" timeOffset="19295.97">11515 4551 0,'0'0'0,"-22"-21"0,22 0 15,0-1-15,0 1 16,0 0-16,0 0 15,0 0-15,0 0 0,22-1 16,-1 1-16,0 21 0,0-21 16,0 21-16,0 0 0,1 0 15,20 0-15,-21 21 0,0 0 0,22-21 16,-22 43-16,0-22 0,0 0 16,0 0-16,0 22 0,1-22 0,-22 21 15,0-21-15,0 0 0,0 22 16,0-22-16,0 21 0,0-21 15,0 22-15,-22-22 0,22 0 0,-21 0 16,0 0-16,21 1 0,-21-1 16,0-21-16,0 0 15,21-21 1,0-1-16,0 1 16,0 0-16,0 0 0,0 0 15,0-22-15,0 22 0,21-21 0,0 21 16,0-22-16,0 22 0,22-21 15,-1 21-15,0-22 0,1 22 0,-1 0 16,0 0-16,1 0 0,20 0 16,-42 21-16,22 0 0,-1 0 15,0 0-15,-21 0 0,1 0 0,-1 21 16,0 21-16,0-21 0,-21 0 0,21 22 16,-21-22-16,0 21 0,0-21 15,0 22-15,0-22 0,0 21 0,0-21 16,-21 1-16,21 20 0,-21-21 15,21 0-15,-21 0 0,21 1 16,0-1-16,0-42 31,0-1-31,0 1 16,21 0-16,-21 0 16,21 0-16</inkml:trace>
  <inkml:trace contextRef="#ctx0" brushRef="#br0" timeOffset="19723.91">12721 4572 0,'-21'21'16,"42"-21"15,0 0-31,0-21 0,1 21 0,-1-21 15,0 0-15,0 0 0,0-1 16,0 22-16,-21-21 0,22 0 0,-22 0 16,21-21-16,-21 20 0,0 1 0,0 0 15,0 0-15,0 0 16,-21 21-16,-1 0 16,1 0-16,0 0 0,0 0 15,0 21-15,0 0 0,-1 0 0,1 0 16,0 1-16,0-1 0,0 21 15,21-21-15,0 0 0,0 22 0,-21-22 16,21 0-16,0 21 0,0-20 16,0-1-16,0 0 0,0 0 15,0 21-15,0-20 0,0-1 0,21-21 16,-21 21-16,21 0 0,0-21 16,0 0-16,0 21 0,1-21 0,-1 0 15,0 0-15,21 0 0,-21-21 16,1 0-16,20 21 0,-21-21 0,21 0 15,-20-1-15,20 1 0</inkml:trace>
  <inkml:trace contextRef="#ctx0" brushRef="#br0" timeOffset="20327.88">13462 4403 0,'0'0'0,"0"-21"0,0 42 46,-21 0-46,21 0 16,-21 0-16,21 22 0,-22-22 0,22 0 16,0 0-16,0 0 0,-21 0 0,21 1 15,-21-1-15,21 0 0,0 0 16,0 0-16,0 0 0,-21-21 31,21 22-31,0-44 31,21 1-31,0 0 16,0 0-16,-21 0 0,22 0 0,-1-1 16,0 1-16,0 0 15,0 0-15,0 21 0,-21-21 0,22 21 16,-1 0-16,0 0 16,0 0-16,-21 21 15,21 0-15,0-21 0,-21 21 16,0 0-16,0 1 0,22-1 15,-22 0-15,21-21 0,-21 21 0,0 0 16,0 0-16,21-21 0,0 22 16,0-22-16,0 0 0,-21 21 15,22-21-15,-1 0 0,0 0 0,21 0 16,-21 0-16,1 0 0,-1-21 16,0-1-16,0 22 0,0-21 0,0 0 15,1 0-15,-1 0 0,0 0 0,-21-22 16,21 22-16,-21-21 0,0 21 15,0-22-15,0 1 0,0 21 0,-21-22 16,0 22-16,0 0 0,21-21 16,-22 42-16,22-21 0,-21-1 0,0 22 15,0 0 1,0 0 0,0 0-16,21 22 31</inkml:trace>
  <inkml:trace contextRef="#ctx0" brushRef="#br0" timeOffset="21099.85">15833 4170 0,'0'0'0,"0"-21"0,21 21 0,0-21 0,0 21 15,0-22-15,0 1 0,1 0 16,-1 0-16,21 0 0,-21 0 0,22-1 16,-22 1-16,0 0 0,21 0 15,-21 0-15,1 0 0,-22-1 0,0 1 16,0 0-16,-43 21 15,22 0-15,-21 0 0,-1 0 16,1 0-16,-21 0 0,20 0 16,1 21-16,-22 0 0,22-21 0,0 22 15,-1-1-15,1 0 0,0 0 0,21 0 16,-1 0-16,1 1 0,21-1 16,0 0-16,0 0 0,21 0 15,1 0-15,-1 1 0,21-1 16,-21 0-16,22 0 0,-22 0 0,21 0 15,0 1-15,22-1 0,-22-21 16,1 21-16,-1 0 0,0 0 0,1 0 16,-1 1-16,0-1 0,-21 0 0,1 0 15,-1 0-15,-21 0 0,0 1 16,0-1-16,-21 0 0,-1 0 0,-20 21 16,0-20-16,-1-1 15,1-21-15,0 21 0,-22 0 0,22 0 16,-22-21-16,22 0 0,0 0 0,-1 0 15,1 0-15,0 0 0,-1 0 16,22 0-16,0-21 0,-21 21 0,21-21 16,-1 21-16,1-21 0,0 0 15,0-1-15,21 1 0,0 0 0,0 0 16,0 0-16,0 0 0,21-1 16,0 22-16,0-21 0,1 21 15,20 0-15,-21 0 0,0-21 0,22 21 16,-22 0-16,21 0 0,0 0 15,-20 0-15,20 0 0</inkml:trace>
  <inkml:trace contextRef="#ctx0" brushRef="#br0" timeOffset="21475.97">16235 4530 0,'0'0'0,"21"0"0,0 0 16,0 0-16,0 0 15,1 0-15,-1 0 0,0 0 0,0-21 16,0-1-16,0 1 0,22 0 0,-22 21 16,0-21-16,0 0 15,-21 0-15,0-1 0,21 1 0,-21-21 0,0 21 16,0 0-16,-21-1 16,0 22-16,0 0 0,0 0 15,0 0-15,-22 0 0,1 0 16,21 22-16,-22-1 0,1 0 0,0 0 15,21 0-15,-22 22 0,22-22 0,0 21 16,0 0-16,0-20 0,21 20 16,0 0-16,0-21 0,0 22 0,0-22 15,0 0-15,0 0 0,21 22 16,0-22-16,0 0 0,0-21 0,22 21 16,-22-21-16,21 0 0,-21 0 15,22 0-15,-1 0 0,-21 0 0,21 0 16,1-21-16,-1 0 0,0 0 15,1-1-15,-1 1 0</inkml:trace>
  <inkml:trace contextRef="#ctx0" brushRef="#br0" timeOffset="21792.89">17208 3768 0,'0'0'0,"0"-21"0,0-1 0,-21 22 0,0 0 15,0 0-15,0 0 16,0 0-16,-1 22 0,1-1 16,0 21-16,0-21 0,21 22 15,-21 20-15,21-21 0,0 22 0,-21-1 16,21 1-16,-22-1 0,22-20 16,0 20-16,0-20 0,0 20 0,-21-21 15,21 1-15,0-1 0,-21-21 16,21 22-16,0-22 0,0 0 0,0 0 15,0 0-15,0 0 0,0 1 16,21-22 0,0 0-16,1 0 0,-1-22 15,0 22-15,0-21 16,0 0-16,0-21 0</inkml:trace>
  <inkml:trace contextRef="#ctx0" brushRef="#br0" timeOffset="22189.66">17230 4466 0,'-22'21'15,"22"22"1,43-43 0,20-21 15,-42 21-31,85-64 15,-85 43-15,64-64 32,-64 64-32,-21 0 15,0 0-15,-21 21 0,0 0 16,0 0-16,0 0 0,-1 0 16,-41 21-16,21 21 15,-1-21-15,22 1 0,0 20 16,0-21-16,-22 21 15,22 22-15,21-43 0,0 0 16,0 0-16,0 1 0,0-1 16,0 0-16,21 0 0,1-21 0,-1 21 15,0-21-15,0 0 0,0 0 0,0 0 16,22 0-16,-22 0 0,42 0 16,-20 0-16,-1 0 15,0-21-15</inkml:trace>
  <inkml:trace contextRef="#ctx0" brushRef="#br0" timeOffset="22799.77">17970 4339 0,'0'0'0,"0"-21"0,0 0 0,0 0 16,0 0-16,-21 21 31,0 0-31,0 0 16,0 21-16,0 0 15,-1 21-15,22-21 0,-21 1 0,21-1 16,0 21-16,0-21 0,-21 0 0,21 1 16,0 20-16,-21-21 0,21 0 15,0 0-15,0 1 0,0-1 0,0 0 16,0 0-16,21-21 16,0 21-16,0-21 15,1 0-15,-1 0 0,0 0 0,0 0 16,0 0-16,22 0 0,-22 0 15,0 0-15,21 0 0,-21-21 0,22 0 16,-22 0-16,0 0 0,21-1 16,-20 1-16,20-21 0,-21 0 0,0-1 15,0 1-15,1-22 0,-1 22 16,0-21-16,0-1 0,0 1 0,-21-1 16,0 1-16,21 20 0,-21 1 0,0 0 15,0 20-15,0-20 0,0 21 16,0 0-16,-21 21 31,21 21-31,-21-21 0,0 21 16,21 21-16,0-20 0,-21 20 15,21 0-15,-21 22 0,21-22 0,-22 22 16,22-22-16,0 21 0,0-20 16,0 20-16,-21-20 0,21-1 0,0-21 15,0 21-15,0 1 0,0-22 0,0 0 16,0 0-16,0 0 0,0 1 15,0-1-15,0 0 0,21-21 0,1 21 16,-1-21-16,0 0 16,0 0-16,0 0 0,0 0 15,1 0-15,-1 0 0,0-21 16,0 0-16,0 0 16,0-1-16,1 1 0</inkml:trace>
  <inkml:trace contextRef="#ctx0" brushRef="#br0" timeOffset="23020">18373 4233 0,'0'0'0,"-22"0"0,1 0 0,42 22 32,1-22-17,-1 0-15,21 0 0,-21 0 0,22 0 16,-22 0-16,21 0 15,0 0-15,1 0 0,-22 0 0,21 0 16,-21 0-16,1-22 0,20 22 16,-21 0-16,-21-21 0,21 21 0,0-21 15</inkml:trace>
  <inkml:trace contextRef="#ctx0" brushRef="#br0" timeOffset="23711.97">19812 3048 0,'0'0'0,"0"-21"0,-21 21 32,0 0-32,-1 0 0,1 0 15,0 21-15,0 0 0,0 22 16,0-1-16,-1 0 0,-20 22 0,21-1 16,-21 22-16,-1-22 0,22 22 15,-21-21-15,-1 20 0,-20 1 16,21 0-16,-1-1 0,1 1 0,0 0 15,20-1-15,-20 1 0,21-22 0,21 22 16,0-43-16,0 22 16,0-1-16,0-20 0,0 20 0,0-20 15,21-1-15,0 0 0,0-21 16,1 22-16,20-22 0,-21 0 0,21 0 16,1 0-16,-1-21 0,0 0 0,1 0 15,-1 0-15,22 0 0,-22 0 16,0-21-16,1 0 0,-1 0 0</inkml:trace>
  <inkml:trace contextRef="#ctx0" brushRef="#br0" timeOffset="24156.02">20151 3556 0,'0'0'0,"-22"-21"15,1 21 17,21 21-32,0 0 15,0 0-15,0 1 16,0-1-16,0 0 0,0 0 15,-21-21-15,21 21 0,0 0 16,21-21 31,0 0-47</inkml:trace>
  <inkml:trace contextRef="#ctx0" brushRef="#br0" timeOffset="24321.42">20320 3514 0,'0'0'0,"0"21"47,-21-21-47,21 21 16,-21-21-16,21 21 0,0 0 0,0 1 16,0-1-1,0 0-15,21 0 0</inkml:trace>
  <inkml:trace contextRef="#ctx0" brushRef="#br0" timeOffset="24955.73">20807 4318 0,'0'-21'0,"0"42"0,0-63 0,0 21 0,21-1 16,-21-20-16,0 21 15,0 0-15,0-22 0,0 22 0,0 0 16,-21 0-16,0-21 0,-1 20 15,-20 1-15,21 21 0,0 0 0,-22 0 16,22 0-16,-21 0 16,21 21-16,-22 1 0,1-1 0,21 21 15,-21-21-15,-1 22 0,22-1 16,0-21-16,0 21 0,0 1 0,21-22 16,0 21-16,0-21 0,0 1 15,0-1-15,0 0 0,0 0 0,0 0 16,21-21-16,0 21 0,21-21 15,-21 0-15,1 0 16,20 0-16,-21-21 0,21 0 0,-20 21 16,20-21-16,-21 0 0,21-22 15,-20 22-15,-1 0 0,0-21 16,0 21-16,0-22 0,-21 1 16,0 21-16,21-22 0,-21 22 0,0-21 15,22 21-15,-22 0 16,0 42-1,0 0-15,0 0 16,0 0-16,0 0 0,0 22 0,0-22 16,0 21-16,0-21 0,21 22 15,-21-22-15,21 0 0,-21 0 0,21 0 16,0 1-16,0-1 0,1-21 0,-1 21 16,0-21-16,0 0 0,0 0 15,0 0-15,1 0 0,-1 0 0,21 0 16,-21 0-16</inkml:trace>
  <inkml:trace contextRef="#ctx0" brushRef="#br0" timeOffset="25447.98">21526 4106 0,'0'0'0,"0"-21"0,0 0 16,0 0-16,0 0 0,0 0 16,0-1-16,0 1 0,-21 21 0,0-21 15,0 21-15,0 0 0,-22 0 16,22 0-16,0 0 0,-21 0 0,21 21 15,-22-21-15,22 21 0,0 22 16,0-22-16,0 21 0,-1 1 16,1-22-16,0 21 0,21 0 15,0-20-15,0 20 0,0-21 0,0 0 16,0 22-16,0-22 0,21 0 16,0 0-16,1-21 0,20 0 15,-21 0-15,0 0 16,0 0-16,1 0 0,-1-21 0,0 21 15,21-21-15,-21 0 0,1-22 0,-1 22 16,0-21-16,0-1 0,-21 1 16,21 0-16,0-1 0,-21 1 0,0-21 15,0 20-15,22 1 0,-22 0 16,0-1-16,21 22 0,-21-21 16,0 21-16,0-1 0,0 1 15,-21 42 16,-1 1-31,1 20 0,21-21 16,0 21-16,0-20 0,-21 20 16,21 0-16,0 1 0,0 20 0,0-21 15,0-20-15,0 20 0,0 0 16,21 1-16,0-22 0,1 0 0,-1 0 16,0 0-16,0 0 0,0 1 15,0-22-15,1 0 0,-1 21 16</inkml:trace>
  <inkml:trace contextRef="#ctx0" brushRef="#br0" timeOffset="25998.95">22161 4170 0,'0'0'16,"0"-42"-16,0 20 0,0 1 0,0 0 15,0 0-15,0 0 0,-21 0 0,0-1 16,0 22-1,0-21-15,0 21 0,-1 0 0,1 0 0,0 0 16,0 21-16,0 1 16,0-22-16,-1 42 0,1-21 0,-21 0 15,21 22-15,0-22 0,-1 0 16,22 21-16,-21-21 0,21 22 0,0-22 16,0 0-16,0 0 0,0 0 15,0 1-15,0-1 0,21-21 0,1 0 16,-1 21-16,0-21 0,0 0 15,0 0-15,0 0 0,1 0 0,-1 0 16,0-21-16,0 0 0,0-1 0,0 1 16,1 0-16,-1 0 0,0-21 15,0-1-15,0 1 0,-21 0 0,21-1 16,1 1-16,-22 0 16,0-22-16,21 22 0,-21-1 0,21 1 15,-21 21-15,0-21 0,0 20 16,0 1-16,0 0 0,0 42 31,0 0-15,-21 22-16,21-22 0,0 21 15,0 1-15,0-22 0,0 21 0,0 0 16,0 1-16,0-1 0,0 0 16,0 1-16,0-1 0,0-21 0,0 0 15,0 22-15,0-22 16,0 0-16,0 0 0,21-21 15,0 0-15,0 0 16,0 0-16,1 0 0,-1 0 16,0 0-16</inkml:trace>
  <inkml:trace contextRef="#ctx0" brushRef="#br0" timeOffset="26435.99">22500 4170 0,'0'0'0,"-21"0"0,0-21 0,21 0 16,0-1-16,0 1 16,0 0-16,21 0 15,0 0-15,0 21 0,-21-21 16,21-1-16,1 22 0,20 0 0,-21 0 16,0-21-16,0 21 15,1 0-15,-1 0 0,0 21 0,0 1 16,-21-1-16,21 21 15,-21-21-15,0 0 0,0 1 0,0 20 16,0-21-16,0 0 0,0 22 16,0-22-16,0 0 0,-21 0 0,0-21 15,21 21-15,-21 0 0,0-21 32,21-21-1,21 0-31,0 0 15,-21 0-15,0 0 0,21-1 16,0 1-16,-21 0 0,21 0 0,-21 0 16,0 0-16,22-1 0,-1 22 15,-21-21-15,21 21 0,0-21 16,0 21-16,0-21 16,1 21-16</inkml:trace>
  <inkml:trace contextRef="#ctx0" brushRef="#br0" timeOffset="27382.98">23114 4106 0,'21'0'16,"0"-21"-1,-21 0-15,0 0 0,0 0 16,0 0-16,0-1 15,-21 22 17,0 0-17,21 22-15,-21-1 0,21 0 16,-21 0-16,21 0 0,-22 22 16,1-22-16,21 0 0,0 21 0,0-21 15,0 1-15,0-1 0,0 0 16,0 0-16,0 0 0,0 0 15,21-21-15,1 0 16,-1 0-16,0 0 0,0 0 16,0 0-16,0 0 0,1-21 0,20 21 15,-21-21-15,0 0 16,0 0-16,1 0 0,-1-1 0,0 1 16,0 0-16,0 0 0,0-21 15,-21 20-15,0 1 0,0 0 0,22 0 16,-22 0-16,0 0 0,-22 21 31,1 0-31,21 21 0,0 0 16,-21 0-16,21 0 0,0 22 15,-21-22-15,21 0 0,0 0 16,0 0-16,0 0 0,0 1 0,0-1 16,0 0-16,0 0 15,0 0 1,-21-21 15,0 0-15,-1-21-1,1 21 1,0 0 0,21 21 15,0 0-16,21-21-15,0 0 16,1 0-16,-1 0 16,0 0-16,0 0 0,0 0 15,0 0-15,1 0 0,20-21 16,-21 0-16,0 21 0,0-21 0,1 0 16,-1 21-16,0-21 0,-21-1 15,21 1-15,-21 0 0,21 0 0,-21 0 16,0 0-16,0-1 15,0 1-15,-21 21 16,0 0-16,21 21 16,-21 1-16,21-1 0,-21 0 0,21 0 15,-22 0-15,22 0 0,0 22 0,0-22 16,0 0-16,0 0 16,0 0-16,0 1 0,0-1 15,0 0-15,0 0 31,-21-21-31,0 0 16,0 0 0,0 0-16,0 0 0</inkml:trace>
  <inkml:trace contextRef="#ctx0" brushRef="#br0" timeOffset="28463.34">18500 5419 0,'-127'0'32,"105"0"-32,1 0 15,0 21-15,-21 0 0,21 0 0,-1 0 16,-20 1-16,21 20 0,0-21 16,0 21-16,-1-20 0,1 20 15,21-21-15,0 0 0,0 22 0,0-22 16,0 0-16,0 0 0,0 0 15,21-21 1,1 0-16,-1 0 0,0 0 16,0 0-16,0 0 0,0-21 0,22 0 15,-22 21-15,0-21 0,-21 0 16,21-1-16,-21 1 0,0 0 0,0-21 16,0 21-16,0-1 0,0 1 15,-21 0-15,21 0 0,-21 21 0,0-21 16,0 0-16,-1 21 15,22-22 1,22 22 0,-1-21-16,0 21 15,0 0-15,21 0 0,-20-21 0,20 21 16,0 0-16,-21 0 0,22-21 0,-22 21 16,21 0-16,-21-21 0,1 21 15,-1 0-15,0 0 0,0 0 0,-21 21 47,0 0-31,0 0-16,-21 0 0,21 1 15,-21-1-15,21 21 0,0 0 0,0-20 16,0 20-16,-21 0 0,21 1 16,0 20-16,-22-21 0,22 1 0,0 20 15,-21-20-15,21-1 0,0 21 16,0-20-16,-21 20 0,21 1 0,-21-1 15,21 1-15,0 20 0,0-20 0,0-1 16,0 1-16,-21-22 0,21 22 16,-21-22-16,21 0 0,-22 22 0,22-43 15,-21 21-15,0 1 0,0-22 0,0 0 16,0 0-16,-1 0 16,1 1-16,0-22 0,-21 0 0,21 0 15,-1 0-15,-20 0 0,21-22 0,-21 1 16,-1 0-16,22 0 0,0-21 15,-21 20-15,20-20 0,1 0 0,0-22 16,0 22-16,21-22 0,-21 22 16,21-21-16,0-1 0,0 22 0,0-22 15,0 22-15,0 0 0,21 20 0,0-20 16,0 0-16,22 21 0,-22-1 16,0 1-16,21 0 0,1 0 0,-1 0 15,0 0-15,1-1 16,-1-20-16,21 21 0,-20 0 0,20 0 15</inkml:trace>
  <inkml:trace contextRef="#ctx0" brushRef="#br0" timeOffset="28756.81">19600 5398 0,'0'0'0,"-63"-22"15,42 22-15,-1 0 16,1 0-16,0 0 0,0 0 0,0 22 16,0-1-16,-1 0 15,1 21-15,21-21 0,-21 22 0,21-1 16,-21 0-16,0-20 0,21 20 16,0 0-16,0 1 0,0-22 0,-21 21 15,21-21-15,0 0 0,0 1 16,0-1-16,0 0 0,21-21 15,0 0 1,0 0-16,0-21 0,22 0 16,-22-1-16,0 1 0</inkml:trace>
  <inkml:trace contextRef="#ctx0" brushRef="#br0" timeOffset="29415.93">19812 5398 0,'0'0'0,"0"-22"16,21 22-16,-21-21 0,0 42 31,0 1-15,-21-1-16,0 0 0,21 0 0,-21 21 15,21-20-15,0 20 0,-22-21 16,22 21-16,-21 1 0,0-22 0,21 21 16,0-21-16,-21 1 0,0-1 15,0 0-15,21 0 0,0 0 16,0 0-16,-22-21 15,22-21 1,22 0 0,-1 0-16,0 0 0,0 0 15,-21-1-15,21 1 0,0 0 0,1 0 16,-1 0-16,21 0 0,-21-1 16,0 1-16,1 0 0,-1 21 0,0 0 15,0 0-15,0 0 16,-21 21-16,0 0 15,0 1-15,0 20 0,0-21 16,0 0-16,0 0 0,0 1 16,0-1-16,0 0 0,0 0 0,0 0 15,0 0-15,0 1 0,21-1 16,1-21-16,-1 0 16,0 0-16,0 0 0,0 0 15,22 0-15,-22-21 0,0-1 16,0 1-16,21 21 0,-20-21 0,-1 0 15,0-21-15,0 20 0,0 1 16,0-21-16,1 21 0,-22 0 0,21-22 16,-21 22-16,0 0 0,0 0 15,-21 21 1,-1 0-16,1 0 16,0 0-16,0 21 0,0 21 15,21-21-15,-21 1 0,21-1 16,0 0-16,0 21 0,0 1 15,0-22-15,0 0 0,0 0 0,21 0 16,0 0-16,0-21 16,0 0-16,0 0 0,1 0 15,-1 0-15,0 0 0,0 0 16,0-21-16,0 21 0,1-21 16</inkml:trace>
  <inkml:trace contextRef="#ctx0" brushRef="#br0" timeOffset="29659.67">19198 5630 0,'0'0'0,"-42"22"0,-1-22 15,22 0-15,-21 21 0,63-21 31,0 0-31,0 0 16,22 0-16,-1-21 16,22 21-16,-22-22 0,21 22 0,-20-21 15,20 21-15,-20-21 0,20 21 16,-21-21-16,1 21 0</inkml:trace>
  <inkml:trace contextRef="#ctx0" brushRef="#br0" timeOffset="31273.05">21315 5779 0,'21'0'0,"21"-22"16,-42 1-16,0 0 16,0 0-16,21 0 0,-21 0 15,0-1-15,0 1 0,0-21 0,0 21 16,0 0-16,-21-22 0,0 22 16,21 0-16,-21 0 0,0 21 0,0-21 15,-1 21-15,1 0 0,0 0 16,0 0-16,0 0 0,0 0 15,-22 21-15,22 0 0,0 0 0,0 0 16,0 0-16,-1 22 0,1-22 16,21 21-16,0-21 0,-21 22 0,21-1 15,0-21-15,0 22 0,0-22 16,0 0-16,0 0 0,0 0 0,0 0 16,21-21-16,0 0 0,1 0 15,-1 0-15,0 0 0,0 0 16,0 0-16,0-21 0,22 0 15,-22 21-15,0-21 0,0-21 0,22 20 16,-22-20-16,0 21 0,0-21 0,0-1 16,0 1-16,22 0 0,-22-1 15,-21 1-15,21 0 0,0 20 0,0-20 16,-21 0-16,22-1 16,-22 22-16,0-21 0,0 21 0,0 0 15,0-1-15,0 1 0,-22 21 31,1 0-31,21 21 0,0 1 16,-21-1-16,0 21 0,0-21 0,0 22 16,21-1-16,0-21 0,-22 21 0,1 1 15,0-1-15,21 0 0,0 1 16,0-1-16,0 0 0,0 1 0,0-22 16,0 21-16,0-21 0,0 1 15,21-1-15,22 0 0,-22-21 16,0 0-16,0 0 15,21 0-15,-20 0 0,20-21 0,-21 21 16,43-43-16,-43 22 0,21 0 16,-21 0-16,0 0 0,1 0 15,-1-1-15,-21 1 0,0 0 0,0 0 16,0 0-16,0 0 16,0 42 15,0 0-31,0 0 0,0 0 0,0 0 15,0 1-15,0-1 0,-21 0 16,21 21-16,0-21 0,0 1 16,0-1-16,0 0 0,0 0 15,21-21 1,0 0-16,0 0 0,0 0 16,0 0-16,1-21 0,-1 21 15,0-21-15,0 0 0,-21-1 0,21 1 16,0 0-16,1 0 0,-1 0 15,-21 0-15,0-1 0,0 1 0,21 0 16,-21 0-16,0 0 16,0 42 15,-21 0-31,21 0 16,-21 0-16,-1 1 0,1-1 15,21 0-15,0 0 16,0 0-1,21-21 1,1 0-16,-1 0 16,0 0-16,0-21 0,0 0 15,0 0-15,1 0 16,-22-1-16,0 1 0,0 0 0,0 0 16,0 0-16,0 0 15,-22 21 16,44 0 1,-1 0-32,0 0 15,0 0-15,0 0 0,0 0 16,1 0 0,-1 0-16,-21 21 15,21 0-15,-21 0 0,0 0 16,0 0-16,0 1 0,21 20 15,-21-21-15,0 0 0,0 22 16,0-1-16,0-21 0,0 21 16,0 1-16,-21-1 0,0 0 0,0 1 15,21-1-15,-43 0 0,22 22 0,0-22 16,0 1-16,0-1 0,-1 21 16,1-20-16,21-1 0,-21 0 0,21 1 15,-21-1-15,21-21 0,0 0 16,0 1-16,0-1 0,0 0 0,21-21 31,0-21-31,-21 0 0,21-1 16,-21 1-16,22 0 0,-22-21 0,21-1 15,-21 22-15,21-21 0</inkml:trace>
  <inkml:trace contextRef="#ctx0" brushRef="#br0" timeOffset="31519.96">22331 5673 0,'0'0'0,"0"-21"0,0-1 16,0 1-16,0 0 0,0 0 16,0 0-16,21 0 0,-21-1 0,21 22 15,21-21-15,-20 21 0,-1 0 0,0 0 16,21 0-16,-21 0 0,1 0 16,-1 0-16,0 0 0,0 0 0,-21 21 15,0 1-15,0-1 16,0 0-16,0 0 0,-21 21 0,0-20 15,0-1-15,-1 0 0,-20 0 16,21 0-16,-21 0 0,20-21 0,1 22 16,-21-1-16,21-21 0,-22 21 0,22 0 15,-21-21-15</inkml:trace>
  <inkml:trace contextRef="#ctx0" brushRef="#br0" timeOffset="32171.97">20362 6646 0,'106'-84'16,"-85"63"-16,-21-1 16,21 1-16,-21 0 0,22 0 15,-22-21-15,0 20 0,0 1 0,0 0 16,0 0-16,-22 21 0,1 0 16,0-21-16,0 21 0,-21 0 15,-85 63 1,84-20-16,22-22 15,0 21-15,0-21 0,0 22 0,-1-22 16,1 21-16,21-21 0,0 22 16,0-22-16,0 21 0,0-21 0,0 0 15,0 1-15,21-22 16,1 0-16,20 0 0,-21 0 16,21 0-16,-20 0 0,20-22 0,0 1 15,1 0-15,-1 0 0,0-21 16,1 20-16,20-20 0,-21 0 15,-20-1-15,20 1 0,0 0 0,-21-22 16,1 22-16,-1 0 0,0-1 16,0 22-16,-21-21 0,0 21 0,0-22 15,0 22-15,0 0 16,-21 42 0,0-21-16,21 21 0,0 0 0,-21 22 15,-1-22-15,22 21 0,-21 1 16,21-1-16,-21 0 0,21 1 0,0-1 15,0 0-15,0 1 0,0-1 16,0-21-16,0 21 0,0-20 0,0-1 16,0 0-16,0 0 0,0 0 15,21-21-15,0 0 0,1 0 16,-1 0-16,0 0 0,0 0 0,21 0 16,-20-21-16</inkml:trace>
  <inkml:trace contextRef="#ctx0" brushRef="#br0" timeOffset="32560.2">21188 6519 0,'0'0'0,"21"-21"16,-21 0-16,-21 21 31,0 0-31,-1 21 16,1 0-16,0 1 0,21-1 16,-21 0-16,21 0 0,-21 0 15,21 0-15,-21 1 0,21-1 0,0 0 16,0 0-16,0 0 0,0 0 0,21 1 15,0-22-15,0 0 16,0 0-16,0 0 0,1 0 16,-1 0-16,0-22 0,21 1 15,-21 21-15,1-21 0,-1 0 0,0 0 16,0-22-16,0 22 0,-21 0 0,0-21 16,0 21-16,0-1 15,0-20-15,0 21 0,0 0 0,-21 0 16,0 21-16,0 0 0,0 0 15,-1 0-15,1 0 0,0 0 0,0 0 16,0 21-16,0 0 0,-1-21 0,1 21 16,21 0-16,0 0 0,0 1 15,0-1-15,0 0 0,0 0 0,0 0 16,0 0-16,21-21 16,1 0-16,-1 0 0,0 0 15</inkml:trace>
  <inkml:trace contextRef="#ctx0" brushRef="#br0" timeOffset="33383.98">21590 6456 0,'0'0'0,"0"21"32,0 0-32,-21 0 15,0 1-15,21-1 0,0 0 16,-22 21-16,1-21 0,21 1 0,-21-1 15,21 0-15,0 0 0,0 0 0,0 0 16,0 1-16,21-22 16,0 0-16,1 0 0,-1 0 15,0 0-15,0-22 0,0 22 16,22-21-16,-22 0 0,0 21 0,21-21 16,-21 0-16,1 0 0,-1-1 15,0 1-15,0 0 0,-21 0 16,0 0-16,21 0 0,-21 42 47,-21 0-47,21 0 0,0 0 15,-21 0-15,21 1 0,0-1 16,0 0-16,0 0 16,21-21-1,0 0-15,0 0 16,1-21-1,-22 0-15,0 0 16,0-1-16,21 1 0,-21 0 16,0 0-16,0 0 0,21 0 15,-21-1-15,0 1 0,21 0 16,0 21-16,0 0 0,1 0 16,-1 0-16,0 0 15,0 0-15,0 21 16,-21 0-16,0 1 0,0-1 15,0 0-15,0 0 16,0 0-16,0 0 0,0 1 16,0-1-16,0 0 15,0-42 32,0 0-47,0-1 0,0 1 16,0 0-16,0-21 15,0 21-15,21-1 0,1 1 0,-1-21 16,0 21-16,0 0 0,0-1 0,22 1 16,-22 21-16,21 0 0,-21 0 15,22 0-15,-22 0 0,21 0 0,-21 0 16,0 21-16,1-21 16,-1 22-16,-21-1 0,0 0 0,0 0 15,0 0-15,0 0 0,0 1 16,-21-1-16,-1 0 0,1 0 0,0-21 15,0 21-15,0-21 0,0 0 16,21-21 0</inkml:trace>
  <inkml:trace contextRef="#ctx0" brushRef="#br0" timeOffset="33680.29">23050 5609 0,'0'0'15,"-21"0"-15,0 0 16,21 21-1,-21 1-15,21-1 16,0 0-16,0 0 16,0 0-16,-21 0 0,21 1 15,0-1-15</inkml:trace>
  <inkml:trace contextRef="#ctx0" brushRef="#br0" timeOffset="33854.97">23114 5609 0,'0'21'31,"0"1"-15,0-1-16,0 0 15,0 0 1</inkml:trace>
  <inkml:trace contextRef="#ctx0" brushRef="#br0" timeOffset="34288.96">23220 5249 0,'0'0'0,"21"0"31,0 22-15,-21-1-16,21 0 0,0 0 15,-21 0-15,22 0 0,-1 22 0,-21-22 16,21 21-16,0 1 0,0-1 0,-21 0 15,21 22-15,1-22 16,-22 22-16,0-1 0,21-21 0,-21 22 16,21-22-16,-21 22 0,0-22 15,0 0-15,0 22 0,-21-22 0,0 1 16,-22-1-16,22 0 0,-21 22 0,-1-22 16,1 0-16,0 1 0,-1-22 15,1 21-15,21-21 0,-21 1 0,20-1 16,-20 0-16,21 0 0,0-21 15,0 0-15,21-21 32,21 0-17,-21 0-15,21-1 0,0 1 0,0 0 16,0 0-16,1 0 0</inkml:trace>
  <inkml:trace contextRef="#ctx0" brushRef="#br0" timeOffset="34567.94">23770 5948 0,'-42'0'31,"42"-21"-31,0 42 78</inkml:trace>
  <inkml:trace contextRef="#ctx0" brushRef="#br0" timeOffset="34887.94">23707 6477 0,'0'0'0,"0"21"0,0 0 16,0 1-16,0-1 16,-22 0-1,1 0-15,0-21 0,21 21 16,-21-21-16,0 21 0,0-21 15,-1 0-15,22 22 0,-21-1 16,0-21-16,0 0 0,0 0 0,0 0 16,-1 21-16,1-21 0,0 0 15</inkml:trace>
  <inkml:trace contextRef="#ctx0" brushRef="#br0" timeOffset="36447.97">1778 7472 0,'0'0'0,"-21"0"0,0 0 0,-1 0 16,1 0-16,0 0 15,21 21 1,0 0-1,21-21 1,0 0-16,1 0 16,20 21-16,0-21 0,1 0 0,20 0 15,1 0-15,-1 0 0,22 0 16,21 0-16,-22 0 0,1 0 0,21-21 16,-22 21-16,1 0 0,0 0 15,-1-21-15,-20 0 0,21 21 16,-22 0-16,22 0 0,-22-21 0,-20 21 15,20 0-15,-21 0 0,1 0 16,-22 0-16,0 0 0,0 0 0,0 0 16,-21-21-1,-21-1 17,0 22-32,21-21 0,0 0 15,-21 21-15,0-21 0</inkml:trace>
  <inkml:trace contextRef="#ctx0" brushRef="#br0" timeOffset="36910.81">3133 6985 0,'0'21'31,"0"0"-15,0 1-16,0-1 15,21 0-15,0-21 0,21 21 16,-21 0-16,1-21 0,20 21 0,-21 1 16,21-22-16,1 21 0,-22-21 15,21 21-15,1-21 0,-22 21 0,21-21 16,-21 21-16,0-21 0,1 0 15,-1 21-15,0-21 0,0 0 16,-21 22-16,-21-1 16,0 0-16,0-21 15,-1 21-15,-20 0 0,21-21 0,-21 21 16,-1 22-16,1-22 16,-22 0-16,22 21 0,0-20 0,-1 20 15,-20-21-15,21 21 0,-1 1 16,22-22-16,-21 21 0,-1-21 0,22 1 15,0 20-15,-21-21 0,21 0 16,-1 0-16,22 1 0,-21-1 0,21 0 16,21-21 15</inkml:trace>
  <inkml:trace contextRef="#ctx0" brushRef="#br0" timeOffset="40927.21">5503 7133 0,'0'-21'46,"21"21"-46,1-21 0,-1 21 16,-21-21-16,21 21 0,0-21 0,0 21 16,0-22-16,1 1 0,-1 21 15,0-21-15,-21 0 0,21 21 0,-21-21 16,0 0-16,0-1 16,-21 22-1,0 0-15,-22 0 0,22 0 0,-21 0 16,0 22-16,-1-22 0,1 21 15,0 0-15,-1-21 0,1 21 0,21 0 16,-22 0-16,22 1 16,0-1-16,0-21 0,21 21 0,0 0 15,0 0-15,0 0 0,0 1 0,0-1 16,0 0-16,21 0 0,0 0 16,0-21-16,1 21 0,20 1 0,0-1 15,1 0-15,-1-21 0,-21 21 16,21 0-16,1 0 0,-22 1 0,21-1 15,-21 0-15,1 0 0,-22 0 0,0 22 16,0-22-16,0 0 0,0 0 16,0 0-16,-22 0 0,-20 1 0,21-1 15,0 0-15,-22-21 0,22 0 16,-21 21-16,21-21 0,-22 0 16,22 0-16,-21 0 0,21 0 0,0-21 15,-1 0-15,-20 21 0,21-21 16,0-1-16,0 1 0,-1 0 15,1 0-15,21-21 0,-21 20 0,0 1 0,21 0 16,0 0-16,-21 0 0,21 0 16,-21 21-16,21 21 31,21 0-31,0 0 16,-21 0-16,21 0 0,0 1 0,0-1 15,1 0-15,-1 0 0,0-21 16,0 21-16,0 0 0,22-21 15,-22 22-15,21-22 0,-21 0 0,22 0 16,-1 0-16,0 0 0,1 0 16,-1 0-16,0 0 0,1 0 0,-1-22 15,21 1-15,-20 0 0,-1 0 0,-21 21 16,22-21-16,-1-22 0,-21 22 16,0 0-16,0 0 0,1 0 15,-22 0-15,0-1 0,0-20 0,0 21 16,0 0-16,0 0 15,0-1-15,-22 22 0,1 0 16,0 0-16,0 22 16,0-1-16,21 0 0,-21 0 15,21 0-15,-22 0 0,22 1 0,0 20 16,0-21-16,0 0 0,0 43 16,0-43-16,0 0 0,0 21 15,22-42-15,-1 22 16,0-22-16,0 0 0,-21 21 0,21-21 15,0 0-15,22 0 0,-22 0 0,0 0 16,0 0-16,0 0 0,1-21 16,20-1-16,-21 1 0,21 0 15,-20 0-15,-1 0 0,0-22 0,21 22 16,-21-21-16,1 0 16,-1-1-16,0 1 0,0-22 0,-21 22 15,0 0-15,21-1 0,-21 1 0,0 0 16,21 21-16,-21-22 0,0 22 15,0 0-15,0 0 0,0 0 16,-21 21 0,0 0-16,0 21 0,21 0 15,0 0-15,-21 0 0,0 0 0,21 22 16,-22-1-16,22-21 0,0 43 16,0-22-16,0 0 0,-21 1 0,21-1 15,0 0-15,0 1 0,0-1 16,0-21-16,0 22 0,21-22 15,1 0-15,-22 0 0,21 0 0,0 0 16,0-21-16,0 22 0,0-22 16,22 0-16,-22 0 0,21 0 0,-21 0 15,1 0-15,20 0 0,-21 0 0,21-22 16,-20 22-16,20-21 0,-21 0 16,21 0-16,-20 0 0,-1 21 15,0-21-15,-21-1 0,0-20 0,21 21 16,-21 0-16,0 0 0,0-22 15,0 22-15,0 0 0,0 0 0,0 0 16,-21 21-16,0-22 0,0 22 16,-1 0-16,1 0 15,21 22-15,-21-1 0,21 0 0,-21 0 16,21 0-16,0 22 0,0-22 16,0 0-16,0 0 0,0 0 0,0 0 15,0 1-15,0-1 0,21 0 0,0-21 16,0 0-16,-21 21 0,22-21 15,-1 0-15,0 0 0,0 0 0,0 0 16,0 0-16,1-21 0,-1 0 16,0 0-16,21 21 0,-21-22 15,1 1-15,-1 0 0,-21 0 0,21 0 16,-21-22-16,21 22 0,-21 0 0,21 0 16,-21 0-16,0 0 0,0-1 15,0 1-15,0 0 0,0 42 31,0 0-31,0 1 16,0-1-16,0 0 0,0 0 0,0 21 16,0-20-16,0-1 0,0 0 15,0 21-15,0-21 0,0 1 0,0-1 16,0 0-16,-21-21 0,21 21 0,0 0 16,0-42 30,0 0-30,0 0-16,21 0 0,0-1 0,1 1 16,-1 0-16,-21-21 0,21 21 0,0-22 15,0 22-15,0-21 0,1 21 16,-1-1-16,0 1 0,21 0 0,-21 21 16,1 0-16,-1 0 15,0 0-15,0 0 0,-21 21 0,0 0 16,0 1-16,21-1 0,-21 21 0,0-21 15,0 0-15,0 1 16,0-1-16,0 0 0,0 0 0,21 0 16,-21 0-16,0 1 0,0-1 0,22 0 15,-1-21 1,0 0-16,0 0 0,0 0 16,0 0-16,1 0 0,-1 0 15,0 0-15,0-21 0,0 0 0,0-1 16,1 22-16,-1-21 0,0 0 0,-21 0 15,21-21-15,-21 20 0,21 1 16,-21 0-16,0 0 0,0 0 0,0 0 16,0-1-16,0 1 0,0 42 31,0 1-31,0-1 0,0 0 0,0 0 16,0 21-16,0-20 0,0-1 15,0 21-15,0-21 0,0 0 16,0 1-16,0-1 0,0 0 0,0 0 15,0 0 1,21-21 0,1 0-16,-1 0 0,0 0 15,-21-21-15,0 0 0,21 21 16,0-21-16,-21 0 0,21-1 16,-21 1-16,0 0 0</inkml:trace>
  <inkml:trace contextRef="#ctx0" brushRef="#br0" timeOffset="41288.33">8234 7027 0,'-21'-21'0,"42"42"0,-64-42 0,22 21 15,0 0 1,0 0-16,0 0 0,21 21 16,0 1-16,0-1 15,0 0-15,0 0 0,21 0 16,0-21-1,0 0-15,0 0 0,1 0 16,-1 0-16,-21-21 16,21 0-16,0 0 15,-21 0-15,0-1 16,0 1-16,0 0 16,-21 21-16,0 0 0,0 0 0,-1 0 15,1 0-15,0 0 16,0 0-16,21 21 15,-21 0-15,21 1 16,0-1-16,0 0 0,0 0 16,0 0-16,0 0 0,0 1 0,0-1 15,0 0-15,21 0 16,-21 0-16</inkml:trace>
  <inkml:trace contextRef="#ctx0" brushRef="#br0" timeOffset="42447.47">8382 7281 0,'21'-63'16,"-21"42"0,0 42 15,0 0-31,0 0 15,-21 0-15,21 1 0,0-1 0,0 21 16,-21-21-16,21 0 0,0 22 16,0-22-16,0 0 0,0 21 0,0-20 15,0-1-15,0 0 0,0 0 16,0 0-16,21-21 16,0 0-16,0 0 0,0 0 0,1 0 15,-1 0-15,0 0 0,0 0 16,0-21-16,0 0 0,1 0 15,20 21-15,-21-21 0,-21-22 0,21 22 0,0 0 16,-21-21-16,22 20 16,-22-20-16,0 21 0,0-21 0,0 20 15,0 1-15,0 0 0,0 0 16,0 0-16,-22 21 16,1 0-16,0 21 15,21 0-15,0 21 0,-21-20 0,21-1 16,-21 21-16,21-21 0,0 22 0,0-22 15,0 0-15,0 21 0,0-21 16,0 1-16,0-1 0,21 0 16,0-21-16,0 0 0,0 0 15,22 0-15,-22 0 0,21 0 0,-21 0 16,22 0-16,-22-21 0,21 0 0,-21 21 16,1-22-16,20 1 15,-21 0-15,0 0 0,0 0 0,-21 0 16,0-22-16,22 22 0,-22 0 0,0-21 15,0 20-15,0 1 0,0 0 16,0 0-16,0 42 16,-22 0-1,22 22-15,-21-22 16,21 0-16,0 21 0,0-21 0,-21 1 16,21 20-16,-21-21 0,21 0 0,0 0 15,0 1-15,-21-1 0,21 0 16,0 0-1,-21-21-15,21-21 32,0 0-32,0 0 15,0-1-15,21 1 0,0 0 16,-21 0-16,21 0 0,0-22 0,0 22 16,1-21-16,-22 0 0,21 20 0,0-20 15,0 21-15,0-21 0,0 20 16,1 22-16,-1-21 0,0 21 0,0 0 15,0 0-15,-21 21 0,21 1 16,-21-1-16,0 0 16,0 21-16,0-21 0,22 22 0,-22-1 15,0-21-15,0 22 0,21-22 0,-21 0 16,0 21-16,0-21 0,0 1 16,0-1-16,0 0 0,0-42 46,0 0-46,0-1 16,0 1-16,0 0 0,0 0 0,0 0 16,21 0-16,0-22 0,0 22 15,0-21-15,-21-1 0,22 1 0,-1 21 16,21-21-16,-21 20 0,0 1 16,1 0-16,20 21 0,-21 0 15,21 0-15,-20 0 0,-1 0 0,0 0 16,0 21-16,0 0 0,0 1 0,1 20 15,-22-21-15,0 21 0,0-20 16,0 20-16,0-21 0,0 21 16,0-20-16,0-1 0,0 21 0,-22-21 15,1 0-15,21 1 0,-21-1 16,0-21-16,21 21 0,-21-21 0</inkml:trace>
  <inkml:trace contextRef="#ctx0" brushRef="#br0" timeOffset="42639.75">10245 7430 0,'0'0'0,"0"-22"31,0 1 16</inkml:trace>
  <inkml:trace contextRef="#ctx0" brushRef="#br0" timeOffset="44039.3">11155 7557 0,'0'0'16,"-21"0"-16,-1 0 16,22-22 15,0 1-16,22 0-15,-1 0 0,0 0 16,0-22-16,0 22 0,0-21 16,22 0-16,-22-1 0,21 1 0,-21 0 15,22-22-15,-22 22 0,0-1 16,21 1-16,-20 0 0,-1-22 0,-21 43 16,0-21-16,21-1 0,-21 22 0,0 0 15,0 0-15,-21 21 0,0 0 16,-1 0-16,1 0 0,-21 21 0,21 0 15,-22 0-15,22 1 0,-21-1 16,21 0-16,0 0 0,-1 21 0,22-20 16,0-1-16,0 21 0,0-21 0,0 22 15,22-22-15,-22 21 16,21 0-16,0 1 0,0-22 0,0 21 16,0 1-16,1-22 0,-1 21 0,-21-21 15,21 0-15,-21 1 0,0-1 16,0 0-16,0 0 0,0 0 0,-21 0 15,0 1-15,-1-22 0,1 0 16,0 0-16,0 0 0,-21 0 0,20 0 16,1 0-16,-21 0 0,21-22 0,-22 1 15,22 0-15,-21 0 16,21 0-16,0-22 0,-1 22 0,1-21 0,0 0 16,0-1-16,0 1 0,0 0 15,-1 20-15,22 1 0,0-21 16,0 21-16,22 42 31,-1 0-31,0 21 16,0-20-16,0 20 0,22 0 0,-22-21 15,0 22-15,0-1 0,0 0 16,0-20-16,1 20 0,-1-21 0,0 0 16,0 0-16,0 1 0,22-1 15,-22-21-15,0 0 0,21 0 0,-21 0 16,22 0-16,-22 0 0,21 0 0,-21 0 15,22-21-15,-22-1 0,21 1 16,-21 0-16,22 0 0,-22-21 16,0 20-16,0-20 0,0 21 0,1-21 15,-1 20-15,-21-20 0,0 0 16,0 21-16,0-1 0,0 1 0,0 0 16,0 0-16,0 42 31,0 0-31,-21 0 15,21 1-15,-22-1 0,22 21 0,0-21 16,0 22-16,0-22 0,0 21 0,0-21 16,0 22-16,0-22 0,0 0 15,22 0-15,-1-21 0,-21 21 0,21 0 16,0-21-16,0 0 16,22 0-16,-22 0 0,0 0 0,0 0 15,21-21-15,-20 0 0,-1 21 0,21-21 16,-21 0-16,0 0 0,1-1 15,-1-20-15,0 21 0,0-21 0,0 20 16,-21 1-16,21-21 0,-21 21 16,0 0-16,0-1 0,0 1 0,0 0 15,-21 42 17,21 22-32,-21-22 15,21 0-15,0 0 0,0 21 0,0-20 16,0-1-16,0 21 15,0-21-15,0 0 0,0 1 0,0-1 16,21 0-16,0-21 16,1 0-16,-1 0 0,0 0 0,0 0 15,21 0-15,-20 0 0,-1-21 0,0 0 16,0-1-16,21 1 0</inkml:trace>
  <inkml:trace contextRef="#ctx0" brushRef="#br0" timeOffset="44343.95">12658 7049 0,'0'0'0,"0"21"31,-22 0-15,22 0-16,0 0 0,-21 0 16,21 22-16,0-1 0,0 0 0,0 1 15,0 20-15,-21-20 0,21-1 0,0 21 16,-21-20-16,21 20 0,0-20 15,0 20-15,-21 1 0,0-22 0,21 21 16,-22 1-16,22-1 0,0 1 0,-21-22 16,21 22-16,-21-22 0,21 22 15,0-22-15,0-21 0,0 21 0,0-20 16,0-1-16,0 0 0,0-63 31,21 20-15,0 1-16,-21-21 0,0 0 0,22-1 15,-22 1-15</inkml:trace>
  <inkml:trace contextRef="#ctx0" brushRef="#br0" timeOffset="44669.13">12594 7303 0,'0'0'0,"0"-43"0,0 22 0,0-21 0,0 21 0,0-1 15,0 1-15,0 0 0,21 0 16,0 0-16,-21 0 0,22-1 15,-1 1-15,21 21 0,-21-21 0,22 21 16,-1 0-16,0 0 0,1 0 16,-1 0-16,0 21 0,1 0 0,-22 1 15,0-1-15,0 0 0,0 21 16,-21-21-16,0 22 0,0-1 0,-21-21 16,0 22-16,-21-1 0,-1-21 0,1 0 15,0 22-15,20-22 0,-20 0 16,0 0-16,-1-21 0,22 21 0,0-21 15,0 0-15,0 0 0,0 0 16,21-21 0,21 21-1,0-21-15,21 0 0,-21 0 16,1 21-16,20-22 0,0 1 0,-21 0 16</inkml:trace>
  <inkml:trace contextRef="#ctx0" brushRef="#br0" timeOffset="44962.96">13420 7027 0,'-22'22'31,"22"-1"-31,0 0 0,0 21 16,0-21-16,-21 22 0,21-1 0,0 0 15,0 22-15,-21-22 0,21 22 16,0-22-16,-21 22 0,0-1 0,21 1 15,-21-22-15,-1 21 0,1 1 0,0 21 16,0-22-16,0 1 0,21-22 16,-21 21-16,-1 1 0,1-22 0,0 1 15,21-22-15,0 21 0,0-21 0,0 0 16,21-42 15,-21-21-31,21 21 16,1-22-16,-22 1 0,21 0 15</inkml:trace>
  <inkml:trace contextRef="#ctx0" brushRef="#br0" timeOffset="45279.96">13293 7408 0,'0'0'16,"0"-42"-16,0 0 0,0 21 0,0-22 0,0 1 16,0 21-16,0 0 0,21-22 15,0 22-15,-21 0 0,21 0 0,0 0 16,0 21-16,1-22 0,-1 1 15,0 21-15,0-21 0,0 21 0,22 0 16,-22 0-16,0 0 0,0 0 16,0 0-16,0 21 0,1 0 15,-1 1-15,0-1 0,-21 0 0,0 0 16,0 21-16,0-20 0,0 20 16,0-21-16,-21 0 0,0 22 0,-1-22 15,1 0-15,0 0 0,0 0 0,0 0 16,0-21-16,-1 22 0,1-22 15,0 0-15,0 0 16,42-22 15,0 22-31,0-21 0,-21 0 0,43 0 16</inkml:trace>
  <inkml:trace contextRef="#ctx0" brushRef="#br0" timeOffset="45687.78">13970 7027 0,'0'0'16,"-21"0"-1,0 22-15,-1-1 0,1-21 16,21 21-16,-21 21 0,0-21 16,0 1-16,21 20 0,-21-21 0,21 21 15,0-20-15,0-1 0,0 0 16,0 21-16,0-21 0,21 1 15,-21-1-15,21-21 0,0 0 16,0 0-16,0 0 0,22 0 16,-22 0-16,0-21 0,0-1 0,22 22 15,-22-21-15,0 0 0,21 0 0,-21 0 16,1-22-16,-1 22 0,0-21 16,-21 21-16,0-22 0,0 22 0,0-21 15,0 21-15,0 0 0,0-1 16,0 1-16,-21 0 0,0 0 0,-1 21 15,1 0-15,0 0 0,0 0 16,-21 0-16,20 0 0,1 0 0,0 21 16,0-21-16,0 21 0,21 0 15,0 1-15,-21-22 0,21 21 16,0 0-16,0 0 0,0 0 16,21-21-16,0 0 0,0 21 0,0-21 15</inkml:trace>
  <inkml:trace contextRef="#ctx0" brushRef="#br0" timeOffset="46104.32">14372 7112 0,'21'-63'31,"0"41"-31,-21 1 16,22 21-16,-1 0 15,0 0-15,0 0 0,0 0 16,0 0-16,1 0 0,-1 21 16,-21 1-16,21-1 15,-21 0-15,21 21 0,-21-21 0,0 1 16,0-1-16,0 21 0,0-21 16,0 0-16,-21 1 0,0 20 0,0-42 15,21 21-15,0 0 0,-22-21 0,1 0 16,21-21 15,0 0-15,0 0-16,0 0 15,0-1-15,21 1 0,-21 0 0,0 0 16,0 0-16,0 0 0,22-1 16,-22 1-16,21 0 0,0 0 0,-21 0 15,0 0-15,21-1 0,0 22 0,0-21 16,1 21-16,-22-21 15,21 21-15,0 0 16</inkml:trace>
  <inkml:trace contextRef="#ctx0" brushRef="#br0" timeOffset="46399.97">15134 6773 0,'0'0'15,"0"-21"-15,21-42 16,-21 42-1,0 42 1,0 0-16,0 0 16,0 0-16,0 0 0,0 22 0,-21-22 15,21 21-15,-21 1 0,21-22 0,-21 21 16,0-21-16,-1 22 16,22-1-16,-21-21 0,0 21 0,0 1 15,21-22-15,0 21 0,-21-21 0,21 1 16,0-1-16,0 0 0,0 0 15,21 0-15,0-21 16,0 0-16,0 0 16,1 0-16,-1-21 0,0 0 0,21 21 15,-21-21-15,1 0 0,-1-1 0</inkml:trace>
  <inkml:trace contextRef="#ctx0" brushRef="#br0" timeOffset="46611.49">15049 7027 0,'0'0'0,"-21"0"0,0 0 16,42 0 15,0 0-31,1 0 0,-1 0 0,0 0 16,0 0-16,0 0 0,0 0 15,1 0-15,-1 0 0,0 0 16,0 0-16,0-21 0,0 21 0,1 0 15,-1 0 1,0 0-16</inkml:trace>
  <inkml:trace contextRef="#ctx0" brushRef="#br0" timeOffset="46899.87">15748 7091 0,'0'-21'79,"-21"21"-48,0 0-16,-1 0 1,22 21 0,-21-21-16</inkml:trace>
  <inkml:trace contextRef="#ctx0" brushRef="#br0" timeOffset="47367.5">16362 6900 0,'0'-42'31,"-21"42"-31,-1 0 16,1 0-16,0 21 15,0 0-15,0 1 0,21-1 16,-21 0-16,-1 0 0,22 0 16,-21 0-16,21 22 0,-21-22 0,21 0 15,0 21-15,0-20 0,0-1 16,0 0-16,0 21 0,0-21 0,0 1 16,21-1-16,0 0 15,1-21-15,-1 0 0,21 0 0,-21 0 16,22 0-16,-1 0 0,-21 0 0,21-21 15,-20 0-15,20 21 0,-21-22 16,0 1-16,0 0 0,1-21 0,-1 21 16,0-1-16,-21 1 0,0-21 0,0 21 15,0 0-15,0-22 16,0 22-16,0 0 0,0 0 0,0 0 0,0-1 16,0 1-1,0 42 16,0 1-31,0-1 16</inkml:trace>
  <inkml:trace contextRef="#ctx0" brushRef="#br0" timeOffset="47671.96">17060 6900 0,'0'0'16,"0"-21"-16,-21 42 31,0 1-15,21-1-16,0 0 0,0 0 15,-21 0-15,21 0 0,-21 1 0,21-1 16,0 0-16,0 0 0,-22 0 15,22 0-15,0 1 0,-21-1 0,21 0 16,0 0-16,21-42 63</inkml:trace>
  <inkml:trace contextRef="#ctx0" brushRef="#br0" timeOffset="48080.33">16933 6541 0,'0'0'0,"0"21"0,0 0 16,21-21 0,1 0-16,-1 0 0,0 0 15,0 0-15,-21-21 16,21 0-16,-21-1 15,21 1-15,-21 0 0,0 0 0,0 0 16,0 0-16,0-1 0,-21 1 16,0 0-16,0 21 15,0 0-15,0 0 16,21 21-16,-22 0 16,22 1-16,0-1 0,-21 0 15,21 0-15,0 0 0,0 0 16,-21 1-16</inkml:trace>
  <inkml:trace contextRef="#ctx0" brushRef="#br0" timeOffset="48987.98">1249 9800 0,'-21'0'0,"42"0"0,-64 0 0,22-21 15,0 21-15,0 0 16,21 21 0,21-21-1,0 0-15,22 21 0,-1-21 16,21 22-16,1-22 0,-1 0 0,1 21 15,21-21-15,-22 21 0,22-21 16,-22 0-16,22 0 0,-22 0 16,22 0-16,0 0 0,-1 0 0,1 0 15,-21 0-15,20 0 0,1 0 0,-22 0 16,1 0-16,-1 0 0,-20-21 16,20 21-16,-42 0 0,22 0 0,-22-21 15,0 21-15,0 0 0,-21-22 31,0 1-15,-21 21-16,0-21 0</inkml:trace>
  <inkml:trace contextRef="#ctx0" brushRef="#br0" timeOffset="49444.17">2646 9356 0,'0'0'0,"-21"0"0,-1 0 16,22 21-1,0 0-15,0 0 0,0 0 16,0 1-16,22 20 0,-1-21 0,0 0 16,0 0-16,0 1 0,22-1 15,-22-21-15,0 21 0,21 0 0,1-21 16,-22 0-16,21 0 0,0 0 15,-20 0-15,20 0 0,0 0 0,-21 0 16,22 0-16,-22 0 0,21 0 16,-21 0-16,1-21 0,-1 0 0,0 21 15,-21-21-15,-21 21 32,0 0-32,-1 0 15,-20 21-15,21 0 0,0 0 0,-22 0 16,22 0-16,-21 22 0,0-22 0,-1 21 15,1 1-15,0-1 0,-1 0 16,1 1-16,21-1 0,-22-21 0,1 21 16,21-20-16,0 20 0,0-21 15,-1 0-15,1 0 0,21 1 0,0-1 16,21-21 0,1 0-16,-1 0 15,0-21-15,0-1 0</inkml:trace>
  <inkml:trace contextRef="#ctx0" brushRef="#br0" timeOffset="50191.43">5292 9102 0,'21'0'16,"-21"-21"109,0-1-63,21 22-15,0 0-31</inkml:trace>
  <inkml:trace contextRef="#ctx0" brushRef="#br0" timeOffset="50527.81">5461 9102 0</inkml:trace>
  <inkml:trace contextRef="#ctx0" brushRef="#br0" timeOffset="51279.51">5482 9123 0,'21'0'31,"0"0"-31,1 0 16,-22-21-16,0 0 0,21 21 16,0-22-16,-21 1 0,0 0 15,-21 21 1,0 0-16,-22 0 16,22 0-16,-21 0 0,-1 0 15,22 0-15,-21 21 0,21 0 16,-22 1-16,22-22 0,0 21 0,0 0 15,0 0-15,0-21 0,-1 21 0,22 0 16,0 1-16,0-1 16,0 0-16,22 0 15,-1 0-15,0 0 0,0-21 16,21 22-16,1-1 0,-1-21 0,0 21 16,1 0-16,-1 0 0,-21 0 15,22 1-15,-1-1 0,-21 0 0,0 21 16,0-21-16,-21 1 0,0 20 0,-21-21 15,-127 85 1,106-64-16,-1-21 16,1-21-16,-21 22 0,20-22 0,1 0 15,0 0-15,-1 0 0,22 0 16,-21 0-16,21 0 0,-1-22 0,-20 1 16,21 0-16,21 0 0,-21 0 15,21-22-15,0 22 0,0-21 0,0 21 16,0-22-16,0 22 0,0-21 15,21 21-15,0 0 0,21-1 0,-20 1 16,20 0-16,0 0 0,-21 0 0,22 21 16,-1 0-16,0-21 0,22 21 15,-22 0-15,1 0 0,-1 0 0,21 0 16</inkml:trace>
  <inkml:trace contextRef="#ctx0" brushRef="#br0" timeOffset="51631.96">5842 9567 0,'0'0'0,"21"0"0,0 0 16,0 0-16,1 0 0,-1 0 16,0 0-16,0 0 0,0-21 15,0 0-15,22 0 0,-22 21 0,0-21 16,0 0-16,0-1 0,-21 1 16,22 0-16,-22 0 0,0 0 15,0 0-15,0-1 0,0 1 0,0 0 16,-22 21-16,1 0 15,0 0-15,-21 0 0,21 0 0,-1 0 16,-20 21-16,21 0 0,-21 1 0,20-1 16,1 0-16,0 0 0,0 21 15,0 1-15,21-22 0,0 21 0,0 1 16,0-1-16,0-21 0,0 21 16,0-20-16,0-1 0,21 21 0,0-21 15,0-21-15,0 21 0,1 1 0,-1-22 16,21 0-16,-21 0 0,0 0 15,1 0-15,20 0 0,-21-22 16,0 1-16,0 0 0,1 0 0,20 0 16,-21 0-16,0-22 0</inkml:trace>
  <inkml:trace contextRef="#ctx0" brushRef="#br0" timeOffset="51887.79">6773 9038 0,'0'0'0,"0"-21"0,0 0 0,-21 42 31,0 0-31,0 0 16,0 22-16,21-22 0,-22 21 15,1 1-15,0-1 0,0 0 0,21 1 16,-21-22-16,0 21 0,-1 0 16,22 1-16,-21-1 0,0 0 15,21-20-15,-21 20 0,21-21 0,0 21 16,0-20-16,0-1 0,0 0 15,0 0-15,21-21 0,0 0 16,0 0-16,1 0 0,-1 0 0,0-21 16,0 0-16,0 0 0,0-1 15</inkml:trace>
  <inkml:trace contextRef="#ctx0" brushRef="#br0" timeOffset="52280.11">6964 9419 0,'0'43'16,"-21"-22"-16,21 0 0,0 0 15,21-21 17,0 0-32,0 0 15,0-21-15,0 21 0,1-21 16,-1 0-16,0 21 0,0-22 0,0 22 15,0-21-15,1 0 0,-1 0 16,0 0-16,-21 0 16,0-1-16,0 1 0,-21 21 15,0 0-15,-1 0 16,1 0-16,0 21 16,0 1-16,0-1 0,0 0 0,-1 0 15,1 0-15,0 0 0,0 1 0,0 20 16,0-21-16,21 0 0,0 0 15,0 22-15,0-22 0,0 0 0,0 0 16,21-21-16,0 21 0,0-21 16,21 0-16,-20 0 0,-1 0 15,0 0-15,0 0 0,21-21 16,-20 0-16</inkml:trace>
  <inkml:trace contextRef="#ctx0" brushRef="#br0" timeOffset="52791.79">7768 9271 0,'0'0'0,"0"-21"0,0 0 16,-21 21-1,0 0-15,0 0 0,-1 0 0,1 0 16,0 21-16,21 0 0,-21 0 0,0 0 16,0 1-16,-1-1 0,1 21 15,0-21-15,21 0 0,0 22 0,0-1 16,0-21-16,0 22 0,0-22 15,0 21-15,0-21 0,0 0 16,21 1-16,0-1 0,22-21 16,-22 21-16,0-21 0,21 0 15,22 0-15,-22-21 0,1 0 16,-1 21-16,0-22 0,-21 1 0,22-21 16,-1 21-16,-21 0 0,22-22 15,-22 22-15,0-21 0,0-1 0,0 1 16,0 0-16,1-1 0,-22 1 0,0 0 15,0-1-15,0 1 0,0 0 16,0-1-16,0 22 0,0 0 16,0 0-16,0 0 0,0 42 15,0 0-15,0 0 16,0 0-16,0 22 0,-22-1 0,22 0 16,-21 1-16,21-22 0,-21 21 15,21 1-15,0-1 0,0 0 0,0 1 16,-21-1-16,21-21 0,0 21 0,0-20 15,0 20-15,0-21 0,0 0 16,21 0-16,0-21 0,0 0 16,1 0-16,-1 0 15,0 0-15,0-21 0,0 0 0,-21 0 16,21 0-16,1 0 0,-1-1 16</inkml:trace>
  <inkml:trace contextRef="#ctx0" brushRef="#br0" timeOffset="52980.25">8149 9313 0,'0'0'16,"-21"0"-16,0 0 0,0 0 15,21 22-15,21-22 16,0 0-16,0 0 16,0 0-16,0 0 0,1 0 15,20 0-15,-21 0 0,21 0 0,-20-22 16,20 22-16,-21 0 0,21-21 15,1 0-15,-1 21 0,0-21 16</inkml:trace>
  <inkml:trace contextRef="#ctx0" brushRef="#br0" timeOffset="53400.4">9673 9059 0,'0'0'0,"0"-21"0,0 0 0,-21 21 16,0 0-1,0 21 1,21 22-16,-22-22 16,22 21-16,0 0 0,0 1 0,-21-1 15,21 0-15,-21 1 0,21-1 0,-21-21 16,21 22-16,0-1 0,0-21 15,0 21-15,0-20 0,0-1 0,0 0 16,0 0-16,21-21 16,0 0-16,0-21 15,22 0-15,-22 0 0,0-1 0</inkml:trace>
  <inkml:trace contextRef="#ctx0" brushRef="#br0" timeOffset="54053.41">10033 9059 0,'0'0'0,"0"-42"0,0 21 16,-21 42 0,21 0-1,-21 22-15,-1-22 0,22 21 0,-21-21 16,21 22-16,-21-1 0,0 0 16,0 1-16,21-22 0,-21 21 0,-1 0 15,22 1-15,-21-22 0,21 21 0,0-21 16,0 1-16,0-1 0,0 0 15,21-21 17,1-21-32,-1 0 0,0-1 15,0 1-15,0-21 0,22 21 0,-22 0 16,0-1-16,21 1 0,-21-21 16,1 21-16,-1 0 0,0-1 0,0 22 15,-21-21-15,21 21 0,0 0 16,-21 21-1,0 1-15,22-1 0,-22 0 16,0 0-16,0 0 0,0 0 0,0 1 16,21-1-16,-21 0 0,21 0 15,0 0-15,-21 0 0,21 1 0,0-1 16,1-21-16,-1 0 0,0 21 0,0-21 16,0 0-16,0 0 15,22 0-15,-22 0 0,21-21 0,1 0 16,-22 21-16,21-22 0,0 1 15,1 0-15,-22 0 0,21 0 0,-21 0 16,1-22-16,-1 22 0,0 0 0,-21 0 16,0-22-16,0 22 0,0 0 15,0 0-15,0 0 0,-21 21 0,0 0 16,-1 0-16,1 0 16,0 0-16,0 21 0,0-21 15,0 42-15,-1-21 0,22 1 0,-21-1 0,21 0 16,0 0-16,0 0 15,0 0-15,0 1 0,21-1 0,1 0 16,-1-21-16,0 21 0,0-21 0,21 0 16,-20 0-16,-1 0 0,21 0 15,-21 0-15,0 0 0,22-21 0,-22 0 16,0 21-16,21-21 0,-20-1 16,-22 1-16,21 0 0</inkml:trace>
  <inkml:trace contextRef="#ctx0" brushRef="#br0" timeOffset="54272.45">9694 9271 0,'0'0'0,"-42"0"0,21 21 0,0-21 0,-1 0 16,44 0-1,-1 0-15,0 0 16,21 0-16,1 0 0,20-21 0,1 0 16,-22 21-16,21-21 0,1 21 15,-1-21-15,1 21 0</inkml:trace>
  <inkml:trace contextRef="#ctx0" brushRef="#br0" timeOffset="54726.95">12404 9102 0,'0'0'0,"-22"-21"0,1-85 16,21 85 0,0-1-16,0 1 0,0 0 0,21 0 15,1 21-15,-1 0 0,0 0 16,0 21-16,0 0 15,0 0-15,1 22 0,-1-1 0,0 0 16,0 1-16,0-1 16,-21 0-16,21 1 0,-21-22 0,0 21 15,0 1-15,0-1 0,0-21 0,0 21 16,0-20-16,22-1 0,-22 0 16,0 0-16,0 0 0,21-21 0,0 0 31,0-21-31,-21 0 15,21 0-15,0 0 0,1-1 0</inkml:trace>
  <inkml:trace contextRef="#ctx0" brushRef="#br0" timeOffset="54971.77">13208 8805 0,'0'0'0,"0"-21"15,0-21 1,-21 42-16,0 21 15,-1 21-15,1-20 0,0 20 0,-21-21 16,21 21-16,-22 1 0,22-1 16,-21 22-16,-1-22 0,22 0 0,-21 1 15,21-1-15,-22-21 0,22 21 16,0-20-16,0 20 0,0-21 0,21 0 16,0 0-16,0 1 0,21-1 15,0-21-15,0 0 0,0 0 16,22 0-16,-1-21 15,0 21-15,1-22 0</inkml:trace>
  <inkml:trace contextRef="#ctx0" brushRef="#br0" timeOffset="55500.94">13695 9250 0,'0'0'0,"0"-21"0,21-43 31,-21 43-31,0 0 0,0 0 15,0 0-15,-21-1 0,0 1 16,21 0-16,-22 0 0,1 0 0,0 21 16,0 0-16,0 0 0,0 0 15,-22 0-15,22 21 0,0 0 16,-21 0-16,20 0 0,1 22 0,-21-22 16,21 21-16,0-21 0,-1 22 15,1-1-15,0-21 0,0 22 0,21-22 16,0 21-16,0-21 0,0 0 0,0 1 15,0-1-15,0 0 0,21 0 16,0-21-16,0 0 0,1 0 0,-1 0 16,0 0-16,21 0 0,-21-21 0,22 21 15,-22-21-15,21 0 0,-21-1 16,22 1-16,-22 0 0,0 0 16,0 0-16,0-22 0,1 22 0,-1-21 15,0 21-15,-21-22 0,0 1 16,21 21-16,-21-21 0,0 20 0,0 1 15,0 0-15,-21 21 32,21 21-32,-21 0 0,21 1 15,-21 20-15,21-21 0,0 21 0,0-20 16,0 20-16,0-21 0,0 0 16,0 22-16,0-22 0,0 0 0,0 0 15,0 0-15,21 0 0,0 1 16,0-22-16,0 0 0,0 0 15,1 0-15,-1 0 0,0 0 16,0 0-16,21-22 0,-20 1 0,20 0 16,0 0-16</inkml:trace>
  <inkml:trace contextRef="#ctx0" brushRef="#br0" timeOffset="56684.41">14351 8784 0,'0'-21'0,"0"42"0,0-63 0,0 21 0,-21 21 15,0 0 1,-1 21-16,1 0 16,21 0-16,-21 22 0,21-1 0,-21 0 15,0 1-15,21-1 0,0 0 16,0 1-16,-21-1 0,21 0 0,-22 1 16,22-22-16,0 21 0,0 0 0,0-20 15,0-1-15,0 0 0,0 0 16,0 0-16,22 0 0,-1 1 0,0-22 15,0 0-15,0 0 0,0 0 16,1 0-16,-1 0 0,21 0 0,-21 0 16,0 0-16,1-22 0,20 1 0,-21 21 15,0-21-15,0 0 0,1 0 16,-1 0-16,-21-22 0,21 22 16,-21 0-16,21 0 0,-21-22 0,0 22 15,0 0-15,21 0 0,-21 0 16,0 42-1,0 0 1,0 0-16,0 22 16,0-22-16,0 0 0,0 0 0,0 0 15,0 0-15,0 1 0,0-1 16,0 0-16,0 0 0,0 0 16,21-21-16,1 21 0,-1-21 15,0 0 1,0 0-16,0 0 0,0 0 0,1 0 15,-1 0-15,0-21 0,0 0 0,0 21 16,0-21-16,1 0 0,-1 0 16,0-1-16,0 1 0,0-21 0,-21 21 15,0 0-15,0-22 0,21 22 0,-21 0 16,0 0-16,0 0 0,0-1 16,0 44 15,0-1-31,-21 0 0,21 0 15,0 0-15,0 0 0,0 22 0,0-22 16,0 0-16,0 0 16,0 0-16,0 1 0,0-1 15,0 0-15,21-21 0,1 21 0,-1-21 16,0 0-16,0 0 0,0 0 16,0 0-16,1 0 0,20 0 0,-21 0 15,21 0-15,-20 0 0,-1 0 16,21 0-16,-21-21 0,0 0 0,22 0 15,-22 21-15,0-22 0,0 1 0,-21-21 16,0 21-16,21 0 0,-21-1 16,0 1-16,0-21 0,0 21 0,0 0 15,0-1-15,-21 22 16,0 22 0,0-1-16,21 0 15,-21 0-15,21 0 0,0 0 16,0 1-16,0-1 0,0 0 0,0 0 15,0 0-15,0 0 0,0 1 0,0-1 16,0 0-16,21 0 16,0-21-16,0 21 0,0-21 15,1 0-15,-1 0 0,0 0 16,0 0-16,0 0 0,0 0 0,1 0 16,-1-21-16,0 0 0,21 21 0,-21-21 15,1 0-15,-1-1 0,0 1 16,0 0-16,0 0 0,0-21 15,1 20-15,-1-20 0,0 21 0,-21 0 16,0 0-16,0-1 0,0 1 16,0 0-16,-21 21 15,0 0-15,-1 0 0,1 21 16,21 0-16,0 1 0,-21-1 0,21 0 16,0 21-16,-21-21 0,21 1 0,0-1 15,0 0-15,0 0 0,0 0 16,0 0-16,0 1 0,0-1 0,0 0 15,0 0 1,0 0-16,-21-21 47,0 0-47,-1 0 16,1 0-16,0 0 0,0 0 15</inkml:trace>
  <inkml:trace contextRef="#ctx0" brushRef="#br0" timeOffset="57380.06">5694 11261 0,'0'0'16,"0"-21"-16,21-1 0,-21 1 0,0-21 0,21 21 15,-21 0-15,21 21 0,-21-22 0,0 1 16,21 21-16,-21 21 31,0 1-31,0 20 0,0-21 16,0 43-16,0-22 0,0 0 0,0 22 15,0-22-15,0 22 0,-21-22 16,21 0-16,-21 1 0,21-1 16,-21 0-16,21-21 0,0 22 0,0-22 15,-21 0-15,21 0 0,0 0 16,0 1-16,21-44 31,0 22-15,-21-21-16,21 0 0</inkml:trace>
  <inkml:trace contextRef="#ctx0" brushRef="#br0" timeOffset="57700.68">6223 11472 0,'0'22'0,"0"-44"47,0 1-47,0 0 31,0 0-31,0 0 31,0 42-15,0 0-1,0 0 1,0 0-16,21-21 47</inkml:trace>
  <inkml:trace contextRef="#ctx0" brushRef="#br0" timeOffset="58617.94">8403 11049 0,'0'-21'31,"0"0"-15,0 0-16,21 21 15,-21-22-15,21 22 0,1-21 16,-22 0-16,21 0 0,0 21 0,-21-21 15,0 0-15,0-1 16,0 1-16,-21 21 16,0 0-16,-1 0 0,1 0 15,0 0-15,0 0 16,0 21-16,0 1 0,-1-22 0,1 21 0,0 0 16,0 0-16,21 0 0,0 0 15,-21 1-15,21-1 0,0 21 16,0-21-16,0 0 0,0 1 0,21 20 15,-21-21-15,21 0 0,0 0 16,0 1-16,1-1 0,20 0 0,-21 0 16,21 0-16,-20 0 0,20 1 15,-21-1-15,0-21 0,0 21 0,1 0 16,-1 0-16,-21 0 0,0 1 0,0-1 16,-21 0-16,-1 0 15,1-21-15,0 21 0,0-21 16,-21 0-16,20 21 0,-20-21 0,21 0 15,-21 0-15,20 0 0,1 0 16,0 0-16,-21 0 0,21-21 0,-1 0 16,1 21-16,0-21 0,0 0 15,0 0-15,0-1 0,21 1 0,0 0 16,-22 0-16,22 0 0,0 0 0,0-1 16,0 1-16,0 0 0,0 0 15,22 21-15,-1 0 0,0-21 16,0 0-16,21 21 0,-20 0 15,20 0-15,0-22 0,1 22 0,-1 0 16,0-21-16,22 21 0</inkml:trace>
  <inkml:trace contextRef="#ctx0" brushRef="#br0" timeOffset="59016.24">8996 11218 0,'0'22'16,"0"-1"-16,0-42 62,0-1-62,21 22 0,0-21 0,-21 0 16,0 0-16,21 0 0,-21 0 16,21-1-16,-21 1 0,0 0 15,0 0-15,0 0 16,-21 21-1,0 0-15,0 0 0,0 21 16,0 0-16,-22-21 0,22 21 0,0 22 16,-21-22-16,20 21 0,1 0 15,0-20-15,0 20 0,0 0 16,0 1-16,21-1 0,0-21 0,0 21 16,0-20-16,0-1 0,0 0 15,0 0-15,21 0 0,0 0 0,0-21 0,0 0 16,0 22-16,1-22 15,-1 0-15,21 0 0,-21 0 0,0 0 16,22 0-16,-22-22 0,21 22 16,-21-21-16,22 0 0,-22 0 0,0-21 15,21 20-15</inkml:trace>
  <inkml:trace contextRef="#ctx0" brushRef="#br0" timeOffset="59275.94">9461 10880 0,'0'0'15,"0"-43"-15,0 22 0,0 0 0,-21 42 47,21 0-47,0 1 0,0-1 0,0 0 16,-21 21-16,21-21 0,0 22 16,-21-1-16,21 0 0,-21 1 0,21-1 15,0 0-15,0 1 0,0-22 0,-21 21 16,21-21-16,0 22 0,0-22 15,0 0-15,0 0 0,0 0 0,0 1 16,21-22 0,0 0-16,0 0 0,0 0 15,0-22-15,1 1 0,-1 0 0</inkml:trace>
  <inkml:trace contextRef="#ctx0" brushRef="#br0" timeOffset="59681.93">9694 11197 0,'0'-21'79,"21"21"-79,1-21 15,-1 21-15,0-21 0,0 0 0,0 21 16,0-22-16,1 22 15,-22-21-15,21 0 0,0 21 0,-21-21 16,0 0-16,0 0 16,-21 21-1,0 0-15,-1 0 16,1 0-16,0 0 0,0 0 0,0 21 16,0 0-16,-1 0 0,22 0 15,-21 0-15,0 1 0,0 20 0,21-21 16,0 21-16,0-20 0,-21 20 15,21-21-15,0 0 0,0 0 0,0 1 16,0-1-16,0 0 0,21 0 16,0-21-16,0 0 15,0 0-15,1 0 0,-1 0 0,21 0 16,-21 0-16,0-21 0,22 0 0,-22 21 16,0-21-16,21-1 0</inkml:trace>
  <inkml:trace contextRef="#ctx0" brushRef="#br0" timeOffset="60180.01">10329 10964 0,'21'-42'16,"-42"42"15,0 0-31,0 21 16,0 0-16,21 1 0,-21-1 15,-1 0-15,1 21 0,0-21 0,21 22 16,-21-22-16,21 21 0,-21-21 0,21 22 15,-21-22-15,21 0 0,0 21 16,0-20-16,0-1 0,21 0 16,0 0-16,0-21 0,0 0 15,0 0-15,22 0 0,-22 0 0,0 0 16,21 0-16,-20-21 0,-1 0 0,21 0 16,-21-1-16,22 1 0,-22 0 15,21-21-15,-21 21 0,0-22 0,22 22 16,-22-21-16,0-1 0,0 1 15,0 21-15,-21-21 0,0-1 16,22 1-16,-22 21 0,0-22 0,0 22 16,0 0-16,0 0 0,0 42 31,-22 0-31,22 22 0,0-22 16,-21 21-16,0-21 0,0 22 15,21-1-15,0 0 0,-21 1 0,21-1 16,-21 0-16,21 1 0,0-22 15,0 21-15,0-21 0,0 0 0,0 1 16,0-1-16,21-21 16,0 0-1,0 0-15,0 0 0,0-21 16,1-1-16,-1 1 0,-21 0 16,0 0-16</inkml:trace>
  <inkml:trace contextRef="#ctx0" brushRef="#br0" timeOffset="60367.95">10562 11091 0,'21'0'47,"0"0"-47,1 0 15,-1 0-15,0 0 0,21 0 0,1-21 16,-22 21-16,21 0 0,0 0 15,1-21-15,-1 21 0,-21 0 0,22-21 16,-22 0-16,21 21 0,-21 0 0</inkml:trace>
  <inkml:trace contextRef="#ctx0" brushRef="#br0" timeOffset="60820.27">11917 10583 0,'0'0'0,"-21"0"0,21-21 16,-22 0-16,1 21 0,0 0 16,0 0-16,0 0 0,0 0 15,21 21-15,-22 22 0,1-22 16,21 21-16,-21 0 0,21 1 15,0-1-15,-21 0 0,21 1 0,-21-1 16,21 0-16,0-20 0,0 20 0,0 0 16,0-21-16,0 22 0,0-22 15,0 0-15,0 0 0,0 0 16,0 1-16,21-22 16,0-22-1,-21 1-15,0 0 0</inkml:trace>
  <inkml:trace contextRef="#ctx0" brushRef="#br0" timeOffset="61324.24">11663 10795 0,'-21'-21'0,"42"42"0,-42-63 0,21 21 16,0-1-16,0 1 16,0 0-16,0 0 15,0 0-15,21 21 0,0 0 16,21 0-16,-21-21 0,22 21 15,-1 0-15,0 0 0,1 0 0,-1 21 16,0 0-16,1 0 0,-1 0 16,0 0-16,-20 1 0,-1-1 0,0 0 15,-21 0-15,0 0 0,0 0 0,0 1 16,-42-1-16,20 0 0,1 0 16,-21 0-16,21 0 0,-22 1 0,22-22 15,-21 21-15,21-21 0,0 0 16,-1 0-16,1 0 15,21-21 1,21 21 0,1-22-16,-1 22 0,0 0 15,0 0-15,0 0 0,22 0 0,-1 0 16,-21 0-16,21 22 0,1-22 16,-1 21-16,0 0 0,-20 0 0,20 0 15,-21 0-15,-21 1 0,0-1 0,0 0 16,0 21-16,0-21 0,-21 1 15,0 20-15,-22-21 0,1 0 0,0 0 16,-1 1-16,-20-1 0,21 0 16,-1-21-16,1 21 0,21-21 0,-22 0 15,22 0-15,0 0 0,0 0 16,21-21 0,0 0-16,21 0 0,0-1 15,0 1-15,1 0 0,20 0 0,0 0 16</inkml:trace>
  <inkml:trace contextRef="#ctx0" brushRef="#br0" timeOffset="61904.91">12742 10880 0,'0'0'16,"0"21"-16,0 0 15,0 0-15,0 0 0,-21 1 0,0-1 16,21 0-16,-21 21 0,21-21 15,0 1-15,0 20 0,0-21 16,0 0-16,0 0 0,0 1 0,0-1 16,21-21-16,0 0 0,0 0 15,0 0-15,1 0 0,20 0 16,0-21-16,-21-1 0,22 1 0,-22 0 16,21 0-16,1-21 0,-22 20 0,21 1 15,-21 0-15,0-21 0,1 21 16,-1-1-16,0 1 0,-21 0 0,0-21 15,0 21-15,0-1 16,0 1-16,-21 21 31,21 21-31,0 1 16,-21-1-16,21 21 0,-22-21 0,22 22 16,0-1-16,0 0 0,0 22 0,0-22 15,0 22-15,0-22 0,0 21 16,0 1-16,0-1 0,0 1 0,0-1 15,22 1-15,-22-1 0,0 1 0,0 21 16,0-22-16,0 1 0,0-1 16,0 1-16,-22-1 0,1-21 0,21 1 15,-21 20-15,0-20 0,-21-22 16,20 21-16,1-21 0,-21 0 0,21 1 0,-22-22 16,1 0-16,21 0 15,-21 0-15,-1 0 0,1 0 0,0-22 16,-1 1-16,1 0 0,0-21 0,-1 21 15,1-22-15,21 1 0,0 0 16,-1-1-16,1-20 0,21 20 0,0 1 16,0-21-16,0 20 0,21 1 0,1 0 15,-1-22-15,21 22 0,0-1 16</inkml:trace>
  <inkml:trace contextRef="#ctx0" brushRef="#br0" timeOffset="62311.03">13547 10541 0,'0'-21'0,"0"42"0,-22-63 16,1 21-16,21-1 0,-21 1 15,21 0-15,0 42 16,21 22 0,0-22-16,1 21 15,-1 0-15,0 1 0,0-1 0,0 0 16,0 1-16,1 20 0,-1-42 0,0 22 15,0-1-15,-21 0 0,0-20 16,0 20-16,0-21 0,0 0 0,0 0 16,0 1-16,0-1 0,21-21 31,0-21-15,-21-1-16,22 1 0,-1 0 15,-21 0-15</inkml:trace>
  <inkml:trace contextRef="#ctx0" brushRef="#br0" timeOffset="62519.5">14118 10499 0,'0'0'16,"21"-21"-16,0-1 0,-21 1 0,0 0 15,0 42 1,-21 0-16,0 1 0,-21 20 16,21 0-16,-1 1 0,-20-1 15,21 0-15,0 1 0,-22-1 0,22 0 16,0 1-16,0-1 0,0-21 15,0 21-15,-1-20 0,22 20 16,0-21-16,0 0 0,0 0 0,22-21 16,-1 0-16,0 0 15,21 0-15,1 0 0</inkml:trace>
  <inkml:trace contextRef="#ctx0" brushRef="#br0" timeOffset="63039.95">14563 10859 0,'0'0'16,"21"-22"-16,-21 1 0,0 0 16,21 21-16,-21-21 0,0 0 0,0 0 15,0-1-15,-21 1 0,0 0 16,21 0-16,-22 0 0,1 0 0,0-1 16,0 1-16,0 21 0,0 0 0,-1 0 15,1 0-15,0 0 0,-21 21 16,21 1-16,-1-1 0,1 0 0,0 21 15,0-21-15,0 22 0,0-1 16,-1 0-16,1-20 0,21 20 0,0 0 16,-21-21-16,21 1 0,0 20 0,0-21 15,0 0-15,0 0 16,0 1-16,21-22 16,0 0-16,1 0 0,-1 0 0,0 0 15,0 0-15,0-22 0,0 1 16,1 0-16,-1 0 0,21 0 0,-21 0 15,0-1-15,-21 1 0,22 0 0,-1-21 16,0 21-16,-21-22 0,0 22 16,0 0-16,21 0 0,-21 0 15,0 42 1,0 0-16,0 0 0,0 0 16,0 22-16,0-22 0,0 0 0,0 0 15,0 21-15,0-20 0,21-1 16,-21 0-16,21 0 0,-21 0 15,22-21-15,-1 21 0,-21 1 0,21-22 16,0 0-16,0 0 0,0 0 16,1 0-16,-1 0 0,0-22 0,0 1 15,0 21-15,22-21 0,-22 0 16,0 0-16,0-22 0,0 22 0</inkml:trace>
  <inkml:trace contextRef="#ctx0" brushRef="#br0" timeOffset="63927.41">15049 10329 0,'0'0'0,"0"-21"16,0-42 0,0 84-16,0 0 15,0 0-15,0 22 0,-21-1 16,21 0-16,-21 1 0,21-1 0,-21 21 16,21-20-16,0-1 0,0 0 15,-21 1-15,21-1 0,0-21 0,0 22 16,0-22-16,0 21 0,0-21 15,0 0-15,0 1 0,21-22 0,0 21 16,0-21-16,0 0 0,1 0 0,-1 0 16,0 0-16,0 0 0,0 0 15,0-21-15,1-1 0,20 1 0,-21 0 16,0 0-16,0 0 0,-21 0 16,22-1-16,-1-20 0,-21 21 15,0-21-15,21-1 0,0 22 0,-21 0 16,0 0-16,0 0 0,0 42 31,0 0-31,0 0 0,0 0 16,0 22-16,0-22 0,0 0 15,0 21-15,0-21 0,0 1 0,0-1 16,0 0-16,0 0 16,0 0-16,21-21 0,0 0 15,1 21-15,-1-21 0,0 0 16,0 0-16,21 0 0,-20 0 15,-1 0-15,0-21 0,0 0 0,0 21 16,0-21-16,1 0 0,-1 0 0,0-1 16,0 1-16,-21 0 0,0-21 15,0 21-15,21-1 0,-21 1 0,0 0 16,0 0-16,21 21 0,-21-21 16,0 42-1,0 0-15,0 0 0,0 0 16,0 1-16,0-1 0,0 0 15,0 0-15,0 21 0,0-20 0,0-1 16,0 0-16,0 0 0,0 0 16,22-21-1,-1 21-15,0-21 0,0 0 0,0 0 16,22 0-16,-1 0 0,-21 0 0,21 0 16,-20-21-16,20 0 0,0 21 15,-21-21-15,22 0 0,-22 0 0,21-22 16,-21 22-16,1-21 0,-1 21 15,-21-22-15,0 1 0,0-22 0,0 22 16,0 0-16,0-1 0,0 22 16,0-21-16,-21 21 0,21 0 0,-22 21 15,1 0-15,0 0 0,-21 21 0,21 0 16,-1 21-16,1 1 16,0-1-16,0 0 0,21 1 0,0-1 15,0 21-15,0-41 0,0 20 0,0 0 16,0-21-16,21 1 0,0-1 15,0 0-15,1 0 0,20 0 0,-21-21 16,21 0-16,1 21 0,-1-21 16,0 0-16,1 0 0,-22 0 0,21 0 15,1 0-15,-1-21 0,-21 21 0,0-21 16,22 21-16,-22-21 16,-21 0-16,21 0 0</inkml:trace>
  <inkml:trace contextRef="#ctx0" brushRef="#br0" timeOffset="64839.58">5588 12637 0,'-21'0'16,"0"0"-1,-1-22-15,22 1 16,0 0-16,0 0 15,0 0-15,0 0 0,0-1 16,22 22-16,-1-21 0,0 21 16,0 0-16,0 0 0,0 0 0,1 0 15,-1 0-15,21 0 0,-21 21 16,0 22-16,1-22 0,-1 21 0,0 1 16,0-1-16,-21 0 0,0 1 0,0-1 15,0 21-15,-21-20 0,0-1 16,0 0-16,-22 1 0,22-1 0,-21-21 15,-1 22-15,1-22 0,0 0 16,-1 0-16,1 0 0,0-21 0,21 0 16,-22 0-16,22 0 0,0 0 15,-21 0-15,42-21 0,-22 0 16,1 0-16,21 0 0,-21-1 0,21-20 16,0 21-16,0-21 0,0-1 15,0 22-15,0-21 0,21 21 0,0-1 16,1 1-16,-1 21 0,0 0 15,21 0-15,-21 0 0,22 21 0,-22 1 16,21-1-16,-21 0 0,22 21 16,-22-21-16,21 22 0,-21-22 0,1 0 15,-1 21-15,0-20 0,-21-1 0,21 0 16,0 0-16,0-21 16,-21 21-16,0 0 0,22-21 0,-1 0 15,0 0-15,0 0 0,0 0 16,0-21-16,1 21 15</inkml:trace>
  <inkml:trace contextRef="#ctx0" brushRef="#br0" timeOffset="65023.93">6329 12827 0,'0'0'0,"0"-21"0,0 0 31,-21 21-31,-1 0 0,1 0 15,21-21 32,21 21-47,1-22 0,-1 22 0</inkml:trace>
  <inkml:trace contextRef="#ctx0" brushRef="#br0" timeOffset="65732.94">8530 12679 0,'0'0'0,"0"-21"15,0 0 1,0-1-16,0 1 0,21 0 15,0 0-15,1 0 16,-1 0-16,-21-1 0,0 1 0,0 0 16,0 0-16,0 0 15,-21 21-15,-1 0 16,-20 0-16,21 0 0,0 0 16,0 0-16,-22 21 0,22-21 0,0 21 15,0 0-15,0 0 0,-1 1 0,1-22 16,21 21-16,0 0 15,0 0-15,0 0 0,0 0 0,0 22 16,21-22-16,1 0 0,-1 0 0,0 0 16,0 1-16,21-1 0,-20 21 15,20-21-15,-21 0 0,21 1 0,-20-1 16,-1 21-16,0-21 0,-21 0 16,0 22-16,0-22 0,0 21 0,-21-21 15,0 1-15,-1-1 0,-20 0 16,21 0-16,0 0 0,-22-21 0,22 0 15,-21 21-15,0-21 0,20 0 0,-20 0 16,21 0-16,0-21 0,0 0 16,-22 0-16,22 0 0,21 0 15,-21-1-15,0 1 0,21-21 16,-21 21-16,21 0 0,0-22 0,0 22 16,0 0-16,0 0 0,0 0 0,21-1 15,0 1-15,21 0 0,-21 21 16,1-21-16,-1 0 0,21 21 0,-21 0 15,0-21-15,22 21 0,-22 0 16</inkml:trace>
  <inkml:trace contextRef="#ctx0" brushRef="#br0" timeOffset="66096.21">8932 12912 0,'0'0'0,"21"21"0,1-21 15,-1 21-15,0-21 16,0 0-16,0 0 0,0 0 0,1 0 15,-1-21-15,0 21 0,21-21 16,-21 0-16,1-1 0,-1 1 0,0-21 16,0 21-16,0 0 0,0-1 15,1 1-15,-22 0 0,0 0 0,0 0 16,0 0-16,0-1 0,-22 1 16,1 21-16,0 0 15,0 0-15,0 0 0,0 21 0,-1 1 16,-20-1-16,21 21 0,0-21 15,0 22-15,-1-1 0,22 0 16,0 1-16,-21-1 0,21-21 0,0 21 16,0 1-16,0-22 0,0 21 15,0-21-15,21 1 0,1-22 0,-1 21 16,0-21-16,21 0 0,-21 0 0,22 0 16,-22 0-16,21-21 0,-21 21 15,22-22-15,-1 1 0,0-21 0,1 21 16,-1-22-16,0 22 0,1-21 15,20 0-15</inkml:trace>
  <inkml:trace contextRef="#ctx0" brushRef="#br0" timeOffset="66319.92">9885 12531 0,'0'0'0,"0"-43"0,0 1 0,0 21 0,0 0 16,0-22-16,0 22 16,-21 21-16,-1 21 15,22 1-15,-21-1 0,21 0 16,0 21-16,0 1 0,0-1 15,-21-21-15,21 21 0,0 1 0,-21-1 16,21 0-16,0 1 0,0-1 16,0 0-16,0 1 0,0-22 0,0 0 15,0 0-15,0 0 0,0 1 16,0-1-16,21-21 16,0 0-16,0 0 0,1 0 0,-1 0 15,0-21-15,21-1 0,-21 22 0</inkml:trace>
  <inkml:trace contextRef="#ctx0" brushRef="#br0" timeOffset="66671.95">10139 12869 0,'21'0'47,"0"0"-47,0-21 16,0 0-16,1 21 0,-1-21 15,-21 0-15,21 0 0,0 21 0,0-22 16,0 1-16,-21 0 0,0 0 16,0 0-16,0 0 15,-21 21 1,0 0-16,0 21 16,0 0-16,0 0 0,-1 0 0,1 0 15,21 22-15,-21-22 0,21 21 0,-21-21 16,21 22-16,0-22 0,0 21 15,0-21-15,0 1 0,0-1 0,0 0 16,0 0-16,0 0 16,21-21-16,0 0 0,0 0 15,22 0-15,-22 0 0,0-21 0,21 21 16,-20-21-16,20 0 0,-21 0 16,21-1-16</inkml:trace>
  <inkml:trace contextRef="#ctx0" brushRef="#br0" timeOffset="67140.09">10858 12573 0,'0'0'16,"0"-21"-16,0 0 0,-21 21 31,0 0-31,0 21 0,21 0 16,-21 0-16,0 0 0,-1 1 16,22 20-16,-21-21 0,21 21 0,0-20 15,0 20-15,0-21 0,0 21 0,0-20 16,0-1-16,0 0 0,21 0 15,-21 0-15,22 0 0,-1 1 0,21-22 16,-21 0-16,22 0 0,-22 0 0,21 0 16,0 0-16,-20-22 0,20 1 15,0 0-15,1 0 0,-22 0 16,21 0-16,-21-22 0,0 22 16,1-21-16,-1-1 0,0 22 0,-21-21 15,0 0-15,21-1 0,-21 1 0,21-43 16,-21 43-16,0 21 15,0-22-15,0 22 0,0 42 32,0 1-32,0-1 0,0 21 15,-21-21-15,21 22 0,-21-1 0,21 0 16,-21 1-16,21-1 0,0 0 16,0 1-16,0-22 0,0 21 0,0 0 15,0-20-15,0-1 0,0 0 0,0 0 16,21 0-16,-21 0 0,21-21 15,0 0-15,0 0 0,1 0 16,-1 0-16,0-21 0,0 0 16,0 0-16,-21 0 0,0 0 15,21-1-15</inkml:trace>
  <inkml:trace contextRef="#ctx0" brushRef="#br0" timeOffset="67296.28">11261 12679 0,'0'0'15,"-22"0"-15,44 0 32,-1 0-32,0 0 0,0 0 15,21-21-15,1 0 0,-1 21 16,0-22-16,1 1 0,-1 0 16,0 21-16</inkml:trace>
  <inkml:trace contextRef="#ctx0" brushRef="#br0" timeOffset="67733.61">12298 12425 0,'0'0'0,"0"-21"0,0 0 0,0-1 16,-21-20-16,21 21 0,0 0 16,0 0-16,-22-1 0,22 44 31,-21-1-31,21 21 15,0-21-15,-21 22 0,21-22 0,0 21 16,0 0-16,0 1 0,-21-22 16,21 21-16,-21 1 0,21-22 15,0 21-15,0-21 0,0 0 0,0 22 16,0-22-16,0 0 16,21-21-1,0-21-15,0 0 16,0 0-16,-21-1 0,0 1 15,0 0-15,0 0 0,0 0 0,0 0 16</inkml:trace>
  <inkml:trace contextRef="#ctx0" brushRef="#br0" timeOffset="68751.94">12234 12552 0,'-21'-21'16,"0"-43"-1,21 43-15,42 127 0,-84-254 0,42 127 0,0-1 16,0-20-16,0 21 0,21 0 0,0 0 16,0 21-16,1-22 0,-1 22 15,0 0-15,21 0 0,-21 0 0,22 0 16,-22 22-16,21-1 0,-21 0 15,22 0-15,-22 0 0,0 0 0,0 1 16,0-1-16,-21 0 0,0 0 0,0 0 16,0 0-16,0 1 0,-21-1 15,0 0-15,-21 0 0,21-21 0,-22 21 16,1 0-16,21-21 0,-22 0 16,22 0-16,0 0 0,0 0 15,0 0-15,0 0 0,42 0 31,0 0-31,0 0 16,21 0-16,-20 0 0,20 0 0,-21 0 16,21 0-16,-20 22 0,20-22 15,0 21-15,-21 0 0,22 0 0,-22-21 16,0 21-16,-21 0 0,0 1 16,0-1-16,0 0 0,0 0 0,0 0 15,-21 0-15,21 1 0,-21-1 0,-22 0 16,22-21-16,0 21 0,0-21 15,0 0-15,0 0 0,-1 0 16,1 0-16,0 0 0,0 0 16,0 0-1,42 0 17,0-21-32,0 21 15,0 0-15,1-21 0,-1 21 0,21-21 16,-21-1-16,22 22 0,-22-21 15,21 0-15,0 0 0,-20 0 0,20 0 16,0-1-16,1 1 0,-1 0 16,-21 0-16,21 0 0,-20 0 0,-1-1 15,0 1-15,0 0 0,0 21 16,-21-21-16,0 0 16,0 42-1,0 0 1,0 0-16,0 0 0,-21 1 15,21 20-15,0-21 0,0 0 0,0 0 16,0 1-16,0-1 0,0 0 0,0 0 16,21 0-16,0-21 15,1 21-15,-1-21 0,21 0 0,-21 0 16,0 0-16,22 0 0,-22-21 16,21 0-16,-21 21 0,22-21 0,-22 0 15,0 0-15,0-1 0,0 1 16,1 0-16,-1 0 0,-21 0 15,0 0-15,0-1 0,0 1 0,0 0 16,0 0-16,0 42 31,-21-21-31,21 42 16,-22-20-16,1 20 0,21-21 0,-21 21 16,21 22-16,0-22 0,0 22 15,0-1-15,0-20 0,0 20 0,0 1 16,-21-1-16,21 1 0,0-1 0,-21 1 15,21-1-15,0 1 0,0 20 16,0-20-16,0-1 0,0 22 0,-21-22 16,21 1-16,0-1 0,-22-20 15,22 20-15,0-20 0,-21-1 16,0 0-16,0-21 0,0 1 0,0-1 16,-1-21-16,1 0 0,-21 0 0,0 0 15,20-21-15,-20-1 0,0 1 16,-1-21-16,1 21 0,21-22 0,-21 1 15,20 0-15,1-22 0,21 22 0,0-22 16,0-20-16,0 20 0,21-20 16,22-1-16</inkml:trace>
  <inkml:trace contextRef="#ctx0" brushRef="#br0" timeOffset="70247.89">14139 12298 0,'0'0'16,"-42"0"-16,21 0 0,0 0 0,-1 21 16,1 0-16,21 0 31,21-21-31,1 0 15,20 0-15,-21 0 0,21-21 0,1 0 16,-1 21-16,0-21 0,1 0 16,-1 0-16,0-22 0,1 22 0,-1 0 15,0-21-15,1 20 0,-22 1 16,0-21-16,0 21 0,-21 0 0,0-1 16,0 1-16,0 0 0,-21 0 15,0 21-15,0 0 16,0 21-16,-1-21 0,1 42 0,0-20 15,-21 20-15,42 0 0,-21 1 16,21 20-16,-22-21 0,22 22 0,0-22 16,0 1-16,0 20 15,0-21-15,-21 1 0,21-1 0,0 0 16,0 1-16,0-22 0,0 21 0,0-21 16,0 1-16,0-1 0,0 0 15,0 0-15,-21-21 0,0 0 16,0 0-1,21-21-15,-21 0 0,-1 0 0,1-1 16,0 1-16,0 0 0,0 0 0,-22 0 16,22 0-16,0-1 0,0 1 15,0 0-15,0 0 16,21 42 0,0 0-1,0 0-15,0 1 0,21-1 0,0 0 16,0 21-16,0-21 0,22 1 15,-22-22-15,21 21 0,-21 0 0,22-21 16,-1 0-16,0 0 0,1 0 16,-1 0-16,0 0 0,1 0 0,-1 0 15,0-21-15,1 0 0,-22-1 16,21 1-16,0 0 0,1 0 16,-22 0-16,21 0 0,-21-1 0,1-20 15,-22 21-15,0 0 0,0 0 0,0-1 16,0 1-16,0 0 0,-22 21 31,22 21-15,-21 0-16,21 1 0,-21-1 0,21 0 15,0 0-15,0 0 0,0 0 16,-21 1-16,21-1 0,0 0 0,0 0 16,0 0-1,21-42 1,-21 0-16,21 21 15,0-21-15,1 0 0,-22-1 16,21 1-16,0 0 0,0 0 16,0 0-16,-21 0 0,21-1 15,1 1-15,-1 0 0,0 0 0,0 0 16,0 21 0,-21 21-16,0 0 15,0 0-15,21 0 0,-21 1 0,0-1 16,0 0-16,22 0 0,-22 0 15,0 0-15,21 1 0,0-1 0,0 0 16,-21 0-16,21-21 0,22 0 0,-22 21 16,0-21-16,0 0 0,21 0 15,-20 0-15,20 0 0,-21-21 0,21 21 16,1-21-16,-22 0 0,0 21 16,21-21-16,-20-1 0,-1 1 15,0 0-15,0-21 0,-21 21 0,0-1 16,21 1-16,-21 0 0,0-21 15,0 21-15,0-1 0,0 1 16,0 0-16,0 0 16,0 0 77</inkml:trace>
  <inkml:trace contextRef="#ctx0" brushRef="#br0" timeOffset="71855.67">15769 12552 0,'0'-64'31,"0"43"-31,0 0 16,0 0-16,0 0 15,0 0-15,0-1 0,0 1 16,-21 0-16,0 21 15,0 0-15,-1 0 0,1 0 16,0 0-16,0 21 0,0 0 16,0 1-16,-1-1 0,1 0 0,0 0 15,0 0-15,0 0 0,0 1 0,-1-1 16,22 0-16,0 0 0,-21 0 16,21 0-16,0 1 0,0-1 15,0 0-15,0 0 16,21-21-16,1 0 15,-1 0-15,0 0 32,-21-21-1,21 21-15,0 0 93,0 0-109,1 0 62,-1 0-30,21 0-17,-21 0-15,0-21 16,1 0-16,-1 21 0,-21-22 16,21 1-16,0 0 15,-21 0-15,21 21 0,-21-21 16,0 0-16,21-1 0,-21-20 0,22 21 15,-22 0-15,0-22 0,0 1 16,21 0-16,-21 21 0,0-22 0,21 1 16,-21 0-16,0-1 0,0 1 0,0 0 15,0 20-15,0 1 0,0 0 16,0 0-16,0 0 0,0 42 31,0 0-31,0 21 0,0-20 16,0 20-16,0 0 0,0 1 15,0 20-15,-21-21 0,21 1 0,0-1 16,0 0-16,0 1 0,0-1 16,0-21-16,0 22 0,0-22 15,0 0-15,0 0 0,0 0 0,0 0 16,21 1-16,0-22 0,21 21 16,-20-21-16,20 0 0,-21 0 15,21 0-15,1 0 0,-1-21 0,0 21 16,1-22-16,-1 1 0,0 21 15,-20-21-15,20 0 0,-21 0 0,0 0 16,0-1-16,1-20 0,-22 21 16,0 0-16,0 0 0,0-1 0,0 1 15,0 0-15,-22 21 0,1 0 16,0 0-16,0 0 16,0 0-16,0 21 0,-1 0 0,1 1 15,0-1-15,0 0 0,21 0 0,0 0 16,0 0-16,0 1 0,0-1 15,0 0-15,0 0 0,21 0 16,0-21-16,0 0 16,1 0-16,-1 0 0,0 0 0,0 0 15,21 0-15,-20 0 0,-1 0 0,0 0 16,0-21-16,0 0 16,0 21-16,-21-21 0,22 0 0,-1-1 15,0 1-15,0-21 0,0 21 0,0 0 16,1-22-16,-1 22 0,0 0 15,0 0-15,0 0 0,0-1 0,22 1 16,-22 21-16,0 0 0,0 0 16,22 21-16,-22 1 0,-21-1 0,21 0 15,-21 21-15,0-21 0,0 1 0,0 20 16,0-21-16,0 0 0,0 0 16,-21 1-16,0-1 0,21 0 0,-22 0 15,22 0-15,-21-21 0,21 21 16,0-42 15,0 0-15,0 0-16,21 21 0,1-21 0,-22 0 15,21-1-15,0 1 0,0-21 0,-21 21 16,21 0-16,0-22 0,-21 22 16,0-21-16,22 21 0,-22-1 0,0 1 15,21 21-15,-21 21 16,0 1-16,0-1 15,-21 0-15,-1 0 0,22 21 16,0-20-16,0 20 0,0-21 0,0 21 16,0-20-16,0-1 0,0 0 0,0 0 15,0 0-15,22 0 16,-1-21-16,21 0 0,-21 0 16,22 0-16,-22 0 0,21 0 0,0 0 15,1 0-15,-1 0 0,-21 0 16,22-21-16,-22 21 0,21-21 0,-21 21 15,0-21-15,-21 0 0,0 0 16</inkml:trace>
  <inkml:trace contextRef="#ctx0" brushRef="#br0" timeOffset="72815.87">5207 14436 0,'-21'0'0,"0"0"15,21-21 1,0-1-16,0 1 16,0 0-16,0 0 15,0 0-15,21 21 16,0-21-16,0 21 0,0 0 16,0 0-16,1 0 0,-1 0 15,0 0-15,0 0 0,0 21 16,-21 0-16,0 0 0,0 21 0,0-20 15,0 20-15,0-21 0,-21 21 16,-21 1-16,21-22 0,-1 21 0,-20-21 16,21 1-16,0-1 0,-22 0 0,22 0 15,0 0-15,0 0 0,0-21 16,0 0-16,-1 0 16,22-21-1,0 0-15,22 21 0,-1-21 16,0 0-16,21 21 0,-21-21 15,22-1-15,-1 22 0,0 0 0,1 0 16,20 0-16,1 0 0,-22 0 16,0 22-16,1-1 0,-1 0 15,0 0-15,-20 0 0,-22 0 0,0 22 16,0-22-16,0 0 0,-43 21 16,22-20-16,-21-1 0,-1 0 0,1 0 15,-21 0-15,20 0 0,1 1 16,0-1-16,-1 0 0,1-21 0,0 0 15,-1 0-15,22 0 0,-21 0 0,21 0 16,-1-21-16,1 21 0,0-21 16,0 21-16,21-22 0,-21 22 0,21-21 15,0 0-15,0 0 16,21 0-16,0 21 16,0-21-16,0-1 0,1 1 0,-1 21 15,0-21-15</inkml:trace>
  <inkml:trace contextRef="#ctx0" brushRef="#br0" timeOffset="72998.89">5905 14690 0,'0'0'0,"0"21"16,22-21 30,-1 0-30</inkml:trace>
  <inkml:trace contextRef="#ctx0" brushRef="#br0" timeOffset="73650.52">8043 14520 0,'0'0'16,"-21"0"-16,21-21 15,0 0-15,0 0 16,0 0-16,0 0 0,0-1 16,21 1-16,-21-21 0,21 21 15,1 0-15,-1-1 0,0 1 16,0 0-16,-21-21 0,21 21 0,-21-1 16,21 1-16,-21 0 15,0 0-15,-21 0 16,0 21-16,0 0 0,-21 0 15,20 0-15,-20 21 0,21-21 0,-21 21 16,-1 0-16,22 0 0,0 1 16,-21-1-16,20 21 0,1-21 0,21 0 15,0 22-15,0 20 0,21-20 16,1-22-16,-1 21 0,0-21 16,21 22-16,-21-22 0,1 0 15,20 21-15,-21-21 0,0 1 16,0 20-16,1-21 0,-22 0 0,0 0 15,0 1-15,0-1 0,0 0 0,-22 0 16,-20 0-16,21 0 0,-21 1 16,-1-22-16,1 0 0,0 21 0,-22-21 15,22 0-15,-1 0 0,1 0 16,0 0-16,-1-21 0,1-1 0,21 1 16,0 0-16,0 0 0,-1 0 15,1 0-15,21-1 0,-21-20 0,21 21 16,0-21-16,0-1 0,0 22 0,0-21 15,21-1-15,22 22 0,-22 0 16,21 0-16,-21 0 0,22 0 16,-1 21-16,0 0 0,1-22 15,20 22-15,-21 0 0,1 0 0</inkml:trace>
  <inkml:trace contextRef="#ctx0" brushRef="#br0" timeOffset="73987.94">8318 14690 0,'0'0'0,"22"0"0,-1 0 16,0 0-16,0 0 16,0 0-16,0-21 0,1-1 15,-1 1-15,21 0 0,-21 0 16,0 0-16,1 0 0,-22-1 16,0 1-16,21 0 0,-21-21 0,0 21 15,0-1-15,0 1 0,-21 0 16,-1 21-16,1 0 0,0 0 15,0 0-15,0 0 0,0 21 16,-1 0-16,1 22 0,0-22 0,21 21 16,0 1-16,-21-1 0,21 0 15,0-21-15,-21 22 0,21-1 0,0-21 16,0 22-16,0-22 0,0 0 16,21 0-16,0-21 0,-21 21 15,21-21-15,22 0 0,-22 0 0,0 0 16,21 0-16,1-21 0,-22 21 15,21-21-15,0 0 0,1 0 0,-1-22 16,0 22-16,22-21 0</inkml:trace>
  <inkml:trace contextRef="#ctx0" brushRef="#br0" timeOffset="74235.83">9334 14034 0,'0'-43'0,"0"86"0,0-107 15,0 43-15,0 0 0,0 0 16,0 42-1,0 0-15,0 21 0,0-21 0,-21 22 16,21-22-16,-21 21 0,0 1 16,21 20-16,-21-21 0,0 1 15,21 20-15,-22-20 0,1-1 16,-21 0-16,21 22 0,0-43 0,-1 21 16,1 1-16,0-22 0,21 0 0,0 0 15,0 0-15,0 0 0,21-21 16,0 0-1,22-21-15,-22 0 0,0 0 0,0 0 16</inkml:trace>
  <inkml:trace contextRef="#ctx0" brushRef="#br0" timeOffset="74615.23">9546 14499 0,'0'21'0,"0"1"15,21-22 32,0-22-47,1 1 0,-1 21 0,0-21 16,0 0-16,0 0 0,0 0 16,1-1-16,-1 1 0,-21 0 15,0 0-15,0 0 0,0 0 0,0-1 16,-21 22-16,-1 0 15,1 0-15,-21 0 0,21 0 0,0 22 16,-1-22-16,-20 21 0,21 0 16,0 21-16,0-21 0,-1 22 0,1-1 15,21-21-15,0 22 0,-21-1 0,21-21 16,0 21-16,0-20 0,0-1 16,0 0-16,0 0 0,21 0 0,0 0 15,22-21-15,-22 0 16,0 0-16,21 0 0,-20 0 0,20 0 15,0-21-15,1 21 0,-1-21 16,21 0-16,-20 0 0</inkml:trace>
  <inkml:trace contextRef="#ctx0" brushRef="#br0" timeOffset="75090.96">10414 14245 0,'0'0'0,"-21"0"16,0 0-1,-1 21-15,1 1 0,21-1 0,-21 0 16,0 21-16,0 1 0,21-22 16,0 21-16,0 0 0,0 1 0,0-22 15,0 21-15,0-21 0,0 1 16,0-1-16,0 0 0,21 0 16,0-21-16,0 21 0,0-21 0,22 0 15,-22 0-15,21 0 0,-21 0 16,22 0-16,-1-21 0,-21 0 0,22 21 15,-1-21-15,-21 0 0,21-22 0,1 22 16,-22 0-16,0-21 0,0-1 16,22 1-16,-22 0 0,-21-22 0,21 22 15,-21-1-15,21 1 0,-21 0 16,0-1-16,0 22 0,0-21 16,0 21-16,0 0 0,-21 21 15,0 0 1,21 21-16,0 0 0,-21 0 0,-1 0 15,22 0-15,-21 22 0,21-22 16,0 21-16,0 1 0,0-1 0,0 0 16,0 1-16,0-1 0,0-21 0,0 21 15,0-20-15,0-1 0,0 0 16,21 0-16,1 0 0,-1 0 0,0-21 16,0 0-16,0 0 0,0 0 15,1 0-15,-1 0 0,0 0 0,0-21 16,0 0-16,-21 0 0,21 0 0</inkml:trace>
  <inkml:trace contextRef="#ctx0" brushRef="#br0" timeOffset="75283.85">10816 14372 0,'-21'0'0,"42"0"0,-63 0 15,21 0-15,-1 21 0,1-21 16,42 0-1,22 0-15,-22 0 16,21 0-16,-21 0 0,43 0 0,-22 0 16,1-21-16,-1 21 0,21-21 15,-20 0-15,-1 21 0,0-21 0,1 0 16,-1-1-16</inkml:trace>
  <inkml:trace contextRef="#ctx0" brushRef="#br0" timeOffset="75696.62">12192 14097 0,'0'0'0,"0"-21"0,0 0 16,0 0-16,0-1 15,0 44 1,-21-1-1,21 21-15,0-21 0,0 22 0,-21-1 16,-1 0-16,22 1 0,-21-1 0,0 0 16,0 1-16,21-1 15,-21 0-15,21-21 0,-21 22 0,21-22 16,0 0-16,0 0 0,21-21 31,0 0-31,0 0 0,0-21 0</inkml:trace>
  <inkml:trace contextRef="#ctx0" brushRef="#br0" timeOffset="76204.97">12128 14203 0,'0'0'0,"0"-21"0,-21 0 0,21-1 0,0-20 16,0 21-16,0 0 0,0 0 16,0-1-16,21 1 15,1 21-15,-1-21 0,0 21 0,0 0 16,0 0-16,22 0 0,-22 0 15,21 0-15,-21 0 0,0 0 0,1 21 16,20 0-16,-42 1 0,21-1 16,-21 21-16,0-21 0,0 0 0,0 1 15,0 20-15,-21-21 0,0 0 0,-22 0 16,22 22-16,-21-22 0,21 0 16,-22-21-16,22 21 0,0-21 15,0 0-15,0 0 0,0 0 16,42-21-1,0 21 1,0-21-16,0 0 0,22 21 0,-22-21 16,0 21-16,21 0 0,-21 0 0,1 0 15,20 0-15,-21 0 0,21 0 16,-20 0-16,-1 21 0,0 0 0,0 0 16,-21 0-16,0 22 0,0-22 15,0 21-15,-21-21 0,0 22 0,0-22 16,-22 0-16,1 21 0,0-21 0,-1 1 15,1-22-15,-22 21 0,22 0 16,0-21-16,-1 0 0,1 0 16,21 0-16,-21 0 0,20 0 15,1-21-15,21 0 16,0-1-16,21 1 0,1 0 16,-1 0-16,21 21 0,0-21 15,-20 0-15,20-1 0,0 1 0,1 0 16,-1 0-16</inkml:trace>
  <inkml:trace contextRef="#ctx0" brushRef="#br0" timeOffset="76732.92">12869 14288 0,'0'0'16,"0"21"-16,0 0 0,0 0 16,0 0-16,0 0 0,0 1 15,-21-1-15,21 0 0,0 21 0,-21-21 16,21 1-16,0-1 0,0 0 15,0 0-15,0 0 0,21 0 16,0-21-16,22 0 16,-22 0-16,0 0 0,21 0 0,-21 0 15,22-21-15,-1 0 0,0 0 0,-20 0 16,20 0-16,0-1 0,1 1 16,-22 0-16,0-21 0,0 21 0,0-1 15,-21 1-15,21-21 0,-21 21 16,0 0-16,0-1 0,0 1 15,-21 21 1,0 0-16,0 21 16,0 1-16,0 20 0,21-21 15,0 21-15,-22 1 0,1-1 16,21 0-16,0 1 0,0 20 0,-21-20 16,21 20-16,-21 1 0,21-22 0,0 21 15,0 22-15,0-21 0,0 20 16,-21-20-16,21 20 0,-21-20 0,21 21 15,-22-22-15,1 1 0,21-1 16,-21-21-16,-21 22 0,21-22 0,-1 1 16,-20-1-16,21 0 0,-21-21 15,20 1-15,-20-1 0,0-21 16,21 0-16,-22 0 0,1 0 16,21-21-16,-22-1 0,1 1 0,0-21 0,21 21 15,-22-22-15,22 22 0,0-21 16,0 0-16,21-22 0,0 22 0,0-22 15,0-20-15,42 20 0,-21 1 0,22-22 16</inkml:trace>
  <inkml:trace contextRef="#ctx0" brushRef="#br0" timeOffset="77131.36">14182 13885 0,'-22'-21'16,"44"42"-16,-44-63 0,22 21 0,0 0 15,0 0 1,0 42 0,0 0-16,22 21 0,-1-21 0,0 22 15,-21-1-15,21 0 0,-21 1 16,21-1-16,-21 0 0,0 1 0,0-1 16,0 0-16,0 1 0,0-22 15,0 21-15,0 1 0,0-22 0,0 0 16,0 0-16,0 0 15,0-42 1,21 0-16,1-21 16,-1 20-16</inkml:trace>
  <inkml:trace contextRef="#ctx0" brushRef="#br0" timeOffset="77371.75">14732 13843 0,'0'0'0,"21"-21"0,-21-21 16,21 42-16,-21-22 0,21 22 15,-21 22 1,-21 20-16,0-21 0,21 21 16,-21-20-16,0 20 0,-22 0 0,22 1 15,0-1-15,-21 0 0,21 1 16,-22-1-16,22 0 0,-21 1 16,21-22-16,-1 21 0,1-21 0,0 22 15,21-22-15,0 0 16,21-21-1,0 0-15,22-21 0,-22 21 16,0-21-16,0-1 0,0 1 0,22 0 16</inkml:trace>
  <inkml:trace contextRef="#ctx0" brushRef="#br0" timeOffset="77560.03">14986 14118 0,'0'0'0,"0"21"16,0 1-16,0-1 15,-21 0-15,0-21 0,21 21 16,-22 0-16,1 0 0,21 1 16,-21-1-16,0-21 15,21 21-15,0-42 32,0 0-17</inkml:trace>
  <inkml:trace contextRef="#ctx0" brushRef="#br0" timeOffset="77739.82">15113 13928 0,'0'0'0,"0"-21"15,0-1-15,-21 22 32,21 22-17,0-1-15,0 0 16,21-21-16,0 21 0,0-21 15,0 0-15,22 21 0,-22-21 16,0 0-16,21 0 0</inkml:trace>
  <inkml:trace contextRef="#ctx0" brushRef="#br0" timeOffset="78127.85">15642 14012 0,'0'0'0,"21"0"0,0 0 0,-42 0 46,0 0-46,0 0 0,0 0 0,0 0 16,-1 0-16,-20 0 0,21 22 0,-21-22 16,20 21-16,1 0 0,0-21 15,0 21-15,21 0 0,0 0 16,21-21 0,0 0-16,0 22 0,1-22 0,-1 21 15,21-21-15,-21 0 0,0 21 0,1 0 16,-1-21-16,0 21 15,0-21-15,-21 21 0,21 1 0,-21-1 16,0 0-16,0 0 16,-21 0-16,0 0 0,0-21 15,0 22-15,-22-22 0,22 0 0,-21 21 16,-1-21-16,1 0 0,0 0 16,21 0-16,-22 0 0,22 0 0,-21 0 15,21-21-15,-1 21 0,22-22 16,0 1-16,0 0 0,0 0 15,0 0-15,22 0 16,20 21-16,-21-22 0,0 1 0,22 0 16,-1 0-16</inkml:trace>
  <inkml:trace contextRef="#ctx0" brushRef="#br0" timeOffset="78326.71">15896 14034 0,'0'0'0,"21"0"16,0 0-16,-21 21 0,0 0 15,0 0-15,0 0 0,0 0 0,0 1 16,0-1-16,0 0 16,0 0-16,-21 0 0,21 0 0,-21-21 15,21 22-15,0-1 16,0 0-16,0-42 31,0 0-31</inkml:trace>
  <inkml:trace contextRef="#ctx0" brushRef="#br0" timeOffset="78483.89">15981 13864 0,'0'0'0,"0"-21"0,0 0 16,-21 21 0,-1 0-1,22 21 1,22-21-1,-1 0 1,0 0-16</inkml:trace>
  <inkml:trace contextRef="#ctx0" brushRef="#br0" timeOffset="78979.44">16573 13695 0,'0'0'0,"-21"0"15,0 0-15,0 21 0,21 0 16,-21 0-16,0 1 16,21-1-16,0 21 0,-22-21 0,22 22 15,-21-22-15,0 21 0,21 0 0,0-20 16,0 20-16,-21-21 0,0 21 16,21-20-16,-21-1 0,21 0 0,0 0 15,-22 0-15,22 0 0,-21 1 16,0-1-16,21-42 31,0-1-15,0 1-16,0 0 0,0 0 15,21 0-15,0 0 0,1-1 16,20 1-16,-21-21 0,21 21 16,1 0-16,-1-1 0,-21 1 0,22 21 15,-1 0-15,-21 0 0,21 0 16,-20 0-16,-1 0 0,0 21 0,0 1 15,-21-1-15,0 0 0,0 0 16,0 0-16,0 0 0,0 1 0,-21-1 16,0 0-16,0 0 0,-22 0 0,22 0 15,-21-21-15,-1 22 0,1-1 16,0 0-16,21-21 0,-22 0 0,1 21 16,0-21-16,20 0 0,1 0 15,0 0-15,21-21 0,0 0 16,0 0-16,0-1 15,21 1-15,22 0 0,-22 0 16</inkml:trace>
  <inkml:trace contextRef="#ctx0" brushRef="#br0" timeOffset="79212.28">17103 13653 0,'0'21'16,"0"0"-16,0 0 15,-22 21-15,1-20 0,0 20 16,0-21-16,0 21 0,21 1 16,-64 105-1,43-106-15,21-21 16,0 1-16,-21-1 0,21 0 0,0 0 16,0 0-16,0 0 0,21-21 15,0 0-15,0 0 16,1 0-16,-1 0 0,0 0 0</inkml:trace>
  <inkml:trace contextRef="#ctx0" brushRef="#br0" timeOffset="79568.5">17293 14097 0,'21'0'46,"0"0"-46,1 0 0,-1 0 16,0 0-16,0 0 0,0-21 16,0 0-16,1 21 0,-1-21 0,0-1 15,-21 1 1,0 0-16,0 0 0,-21 21 16,0 0-1,-1 0-15,1 0 0,0 0 16,0 21-16,0 0 0,-22 0 0,22 1 15,0-1-15,21 0 0,-21 0 16,21 0-16,0 22 0,-21-22 0,21 0 16,0 0-16,0 0 0,0 0 15,21 1-15,0-22 0,0 0 16,22 0-16,-22 0 0,0 0 0,21 0 16,1 0-16,-22 0 0,21 0 15,0 0-15,-20-22 0</inkml:trace>
  <inkml:trace contextRef="#ctx0" brushRef="#br0" timeOffset="79935.78">17780 13716 0,'0'0'0,"-21"-21"0,21 0 16,0 0-1,21-1-15,0 22 0,21-21 16,-20 21-16,20-21 0,-21 21 15,43-21-15,-22 21 0,21 0 0,1-21 16,-1 21-16,1 0 0,-1-21 16,1 21-16,-1 0 0,1 0 0,-22 0 15,1 0-15,-1 0 0,-21 0 0,0 0 16,-42 0 0,0 21-16,0-21 15</inkml:trace>
  <inkml:trace contextRef="#ctx0" brushRef="#br0" timeOffset="80180.47">18309 13568 0,'-42'63'16,"42"-41"-16,0-1 16,0 21-16,0-21 0,0 22 0,0-1 15,-21 0-15,21-21 0,-22 22 0,22-1 16,-21-21-16,21 22 0,0-1 15,-21-21-15,0 0 0,21 0 0,0 22 16,0-22-16,0 0 16,0 0-16,21-21 15,0 0 1,0 0-16,1 0 0,-1 0 0,21-21 16,-21 21-16,0-21 0</inkml:trace>
  <inkml:trace contextRef="#ctx0" brushRef="#br0" timeOffset="80551.83">18648 14034 0,'21'0'31,"0"0"-15,0 0-16,0 0 0,1 0 15,-1 0-15,0 0 0,0-22 16,0 22-16,22-21 0,-22 21 0,0-21 15,0 21-15,-21-21 0,21 0 16,0 0-16,-21-1 0,0 1 16,0 0-16,-21 21 15,0-21-15,0 21 0,0 0 16,0 0-16,-1 0 0,-20 21 0,21 0 16,0 0-16,-22 1 15,22-1-15,0 0 0,0 21 0,0-21 16,21 22-16,0-22 0,0 0 0,0 0 15,0 0-15,0 1 0,0-1 16,21 0-16,0-21 0,0 21 0,0-21 16,22 21-16,-22-21 0,0 0 15,21 0-15,-20 0 0,20 0 0,-21 0 16,21-21-16,1 21 0,-1-21 0,0 0 16,1 21-16</inkml:trace>
  <inkml:trace contextRef="#ctx0" brushRef="#br0" timeOffset="80751.39">19389 13928 0,'0'0'0,"0"-21"0,0-1 16,21 22-16,-21-21 0,21 21 31,-21 21-31,21-21 16,0 22-16,-21-1 0,0 0 16,21 0-16,1 0 0,-1 0 0,-21 1 15,21-1-15,0 0 0,0 0 0,0 0 16,1 0-16,-1-21 0,-21 22 15,21-22-15,-21 21 0,21-21 16</inkml:trace>
  <inkml:trace contextRef="#ctx0" brushRef="#br0" timeOffset="80991.64">19833 13843 0,'0'-21'0,"0"42"0,-21-42 16,0 21-16,0 0 16,-1 21-16,1 0 0,-21 0 0,21 1 15,0-1-15,-22 0 0,22 21 16,0-21-16,-21 1 0,20-1 0,1 0 16,0 0-16,0 21 15,0-20-15,0-1 0,-1 0 0,22 0 16,0 0-1,22-21-15,-1 0 0,0 0 16,0 0-16,0 0 0,22-21 0</inkml:trace>
  <inkml:trace contextRef="#ctx0" brushRef="#br0" timeOffset="81299.53">20066 13716 0,'0'0'0,"0"-42"0,0-1 0,21 22 15,-21-21-15,21 21 0,-21 0 0,0-1 16,0 44 15,0-1-31,0 0 0,-21 21 16,21 1-16,-21-1 0,0 0 0,21 1 16,-21-1-16,21 0 0,0 1 15,-22-22-15,1 21 0,21-21 0,0 22 16,0-22-16,0 0 0,0 21 0,0-21 15,0 1-15,0-1 16,0 0-16,21-21 16,1 0-16,-1 0 15,21 0-15,-21 0 0,0 0 0,1 0 16,-1 0-16,21-21 0,-21 21 0,0-21 16,1-1-16</inkml:trace>
  <inkml:trace contextRef="#ctx0" brushRef="#br0" timeOffset="81523.92">20087 13843 0,'0'0'0,"21"0"47,0 0-31,1 0-16,-1 0 0,0 0 15,0 0-15,0 0 0,0 0 16,1 0-16,-1 0 0,0 0 0,0 0 16,0 0-16,0 0 0,1 0 0,-1 0 15,0 0-15,0 0 0</inkml:trace>
  <inkml:trace contextRef="#ctx0" brushRef="#br0" timeOffset="81776.64">20934 14182 0,'0'0'0,"-21"21"47,-1-21-31,1 0-1</inkml:trace>
  <inkml:trace contextRef="#ctx0" brushRef="#br0" timeOffset="82775.92">635 16425 0,'0'0'0,"-21"0"0,0 0 0,-1 0 16,1 0-16,0 0 0,0 0 15,0 22-15,21-1 16,21-21-1,0 0-15,0 0 0,22 0 16,-1 0-16,0 0 0,1 0 16,274 0-1,-232 0 1,-22 0-16,22 0 0,0 0 16,-1 0-16,1 0 0,-22-21 0,22 21 15,-21 0-15,-22 0 0,0-22 16,1 22-16,-1 0 0,-21 0 0,0-21 15,0 21-15,1 0 0,-1-21 16,-21 0 0,0 0-16,0 0 15,0-1-15</inkml:trace>
  <inkml:trace contextRef="#ctx0" brushRef="#br0" timeOffset="83191.3">1693 15939 0,'0'0'0,"-21"-22"16,0 1-16,0 21 0,0 0 16,21 21-1,0 1-15,0-1 16,0 0-16,21 0 0,0 0 0,0 22 16,21-22-16,-20 0 0,20 0 15,-21 0-15,21 0 0,-20 1 16,20-22-16,-21 21 0,21-21 15,-20 0-15,-1 0 0,21 0 0,-21 0 16,22 0-16,-22 0 0,21 0 16,-21 0-16,0 0 0,1 0 0,-1 0 15,0 0-15,-21 21 32,-21 0-32,0 0 0,21 0 15,-43 1-15,22 20 0,0-21 0,0 21 16,-22 1-16,22-1 0,0 0 15,-21 1-15,-1-1 0,22 22 0,-21-22 16,21 0-16,0 22 16,-22-22-16,22 0 0,0 1 0,21-22 15,0 0-15,-21 21 0,21-20 16,0-1-16</inkml:trace>
  <inkml:trace contextRef="#ctx0" brushRef="#br0" timeOffset="84831.69">5694 16574 0,'0'0'0,"-21"0"15,42-22 32,85-83-16,-106 83-31,0 1 0,0 0 16,0 0-16,0 0 0,-22 0 0,1-1 16,0 1-16,0 21 0,-21-21 15,-1 21-15,1 0 0,0 0 0,-1 0 16,1 21-16,0-21 15,20 21-15,-20 1 0,0-1 0,21 0 16,-1 21-16,1-21 0,0 22 16,21-22-16,0 21 0,0-21 0,0 22 15,0-22-15,0 0 0,0 21 16,0-20-16,0-1 0,21 0 0,0-21 16,1 21-16,-1-21 0,0 0 15,0 0-15,21 0 0,-20-21 0,20 21 16,0-21-16,-21 0 0,22-1 15,-1 1-15,0-21 0,1 21 0,-1-22 16,0 22-16,1-21 0,-1 0 16,-21-1-16,0 1 0,22 0 15,-22-1-15,-21-20 0,21 20 0,-21 1 16,0-21-16,0 20 0,0 1 16,0 0-16,0 20 0,0 1 0,0 0 15,0 0-15,-21 21 0,21 21 16,-21 0-16,21 0 15,0 22-15,0-1 0,0 22 16,0-22-16,0 21 0,0-20 0,0-1 16,0 22-16,0-22 0,0 106 31,21-127-31,-21 22 0,21-22 0,0 0 16,0-21-16,1 0 15,-1 0-15,0 0 0,0 0 16,0 0-16,0-21 0</inkml:trace>
  <inkml:trace contextRef="#ctx0" brushRef="#br0" timeOffset="85044.16">6350 16383 0,'-21'0'47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1:08:12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1503 0,'0'0'0,"-21"21"15,42-21 1,21 21-16,22-21 15,-22 0-15,22 0 0,20 0 0,-20 0 16,-1 0-16,1 0 0,-1 0 16,1 0-16,-1 0 0,1 0 0,-1 0 15,1 0-15,-22 0 0,22 0 16,-22 0-16,21 0 0,-20 0 0,-1 0 16,0 0-16,1 0 0,-22 0 15,0 0-15,0 0 0,0 0 0,-21-21 31</inkml:trace>
  <inkml:trace contextRef="#ctx0" brushRef="#br0" timeOffset="352.83">2286 1312 0,'0'0'0,"-21"0"0,0 0 15,-1 0-15,1 0 0,0 0 16,21 22 15,21-1-31,0-21 0,1 21 16,-1-21-16,21 0 0,-21 21 15,22-21-15,-1 0 0,0 0 0,-21 21 16,22-21-16,-1 0 0,-21 0 16,22 0-16,-22 0 0,0 21 15,21-21-15,-21 22 0,1-1 16,-22 0-16,0 0 15,0 0-15,0 0 0,0 22 0,-22-1 16,1 0-16,-21 1 0,21-1 16,-22 0-16,1 22 0,0-22 0,-1 1 15,1-1-15,0 0 0,-1 1 16,1-1-16,0-21 0,-1 21 0,22-20 16,0-1-16,0 0 0,21 0 15,0 0-15</inkml:trace>
  <inkml:trace contextRef="#ctx0" brushRef="#br0" timeOffset="1146.99">4508 1884 0,'0'0'0,"-21"0"0,0 0 16,21-21 0,0 0-16,0-1 15,0 1-15,0 0 0,0 0 16,21 0-16,-21 0 0,0-22 16,0 22-16,0 0 0,0 0 0,-21 0 15,0-1-15,0 22 16,0 0-16,-22 0 0,22 0 0,-21 0 15,21 0-15,-22 0 0,22 22 16,-21 20-16,-1-21 0,22 21 0,-21 1 16,21-1-16,-22 22 0,22-22 15,0 0-15,21 1 0,0 20 0,0-21 16,0 1-16,0-22 0,0 21 16,21 1-16,-21-22 0,43 0 0,-22 0 15,0 0-15,0-21 0,0 0 16,0 0-16,22 0 0,-22 0 15,21 0-15,-21 0 0,22-21 0,-1 0 16,-21 0-16,22 0 0,-1-1 0,21-20 16,-20 0-16,-1-1 0,0 1 15,1 0-15,-22-22 0,21 1 0,1-1 16,-22 22-16,0-22 0,0 1 16,0-1-16,0 1 0,-21 21 0,0-22 15,0 1-15,0 20 0,0 1 16,0 0-16,0 20 0,0-20 0,0 21 15,-21 21-15,0 21 16,21 0-16,0 0 16,-42 85-1,42-63-15,-21 20 0,21-21 0,0 22 16,0-22-16,0 22 0,0-1 0,0-20 16,0 20-16,0-21 0,0 1 15,0-1-15,0-21 0,0 22 0,21-22 16,-21 0-16,21 0 0,0 0 15,0-21-15,22 0 0,-22 0 0,0 0 16,0 0-16,21 0 0,-20-21 0,-1 0 16</inkml:trace>
  <inkml:trace contextRef="#ctx0" brushRef="#br0" timeOffset="1537.11">5334 1884 0,'0'21'0,"0"0"0,21-21 31,0 0-31,0 0 0,1 0 0,-1 0 16,0-21-16,21 0 0,-21 21 0,22-21 16,-22 0-16,0-1 0,21 1 15,-20 0-15,-1 0 0,-21 0 16,21 0-16,-21-1 15,0 1-15,0 0 0,-21 0 16,0 21-16,-1 0 0,-20 0 16,21 0-16,-21 0 0,20 0 0,-20 21 15,21 0-15,-21 0 0,20 1 0,-20 20 16,21-21-16,0 21 0,0 1 16,21-22-16,0 21 0,0-21 0,0 22 15,0-22-15,0 21 0,0-21 16,0 1-16,0-1 0,21 0 0,0-21 15,-21 21-15,21 0 0,0-21 16,0 0-16,22 0 0,-22 0 16,0 0-16,0 0 0,0 0 0,22 0 15,-22-21-15</inkml:trace>
  <inkml:trace contextRef="#ctx0" brushRef="#br0" timeOffset="1984.93">6159 1842 0,'0'0'15,"22"-22"-15,-1-20 0,21 21 0,-42 0 0,21 0 16,-21-1-16,21 22 0,-21-21 16,-21 21-1,0 0 1,0 0-16,0 21 0,0-21 16,-43 43-16,43-22 0,0-21 15,0 21-15,-1 0 0,1 0 16,0 1-16,0-1 0,21 0 0,0 0 15,0 0-15,0 0 0,21 1 16,0-22-16,0 0 16,1 21-16,20-21 0,-21 0 0,0 21 15,0 0-15,1-21 0,-1 21 16,0-21-16,0 0 0,0 21 0,-21 1 16,0-1-16,0 0 15,0 0 1,-21-21-16,0 21 0,0 0 0,0-21 15,-1 0-15,-20 22 0,21-22 0,-21 0 16,20 0-16,-20 0 0,21 0 16,-21 0-16,20 0 0,1 0 0,0 0 15,0 0-15,0 0 0,21-22 0,-21 1 16,21 0 0,0 0-16,21 21 15,0-21-15,0 0 0,0 21 0,22-22 16,-22 1-16,0 0 0</inkml:trace>
  <inkml:trace contextRef="#ctx0" brushRef="#br0" timeOffset="2268.23">6689 1312 0,'0'0'0,"0"-21"16,0 0-16,-22 21 15,1 0-15,21 21 0,0 0 16,-21 1-16,0 20 0,21-21 16,-21 21-16,21 1 0,0 20 0,-21-20 15,21 20-15,-22 1 0,22-22 16,-21 21-16,21-20 0,0 20 16,0-20-16,0-1 0,0-21 0,0 21 15,0-20-15,0-1 0,0 0 16,0 0-16,0 0 0,21 0 15,1-21-15,-1 0 16,0 0-16,-21-21 0,21 21 16</inkml:trace>
  <inkml:trace contextRef="#ctx0" brushRef="#br0" timeOffset="2650.1">6858 1969 0,'42'0'16,"-21"0"0,1 0-16,-1 0 0,0 0 15,0-22-15,0 22 0,0-21 16,1 0-16,-1 0 16,0 0-16,-21 0 0,0-1 15,0 1-15,0 0 16,0 0-16,-21 21 15,0 0-15,-1 0 16,1 0-16,0 0 0,0 0 16,0 21-16,0 0 0,-1 0 0,1 1 15,21-1-15,-21 21 0,0-21 16,0 0-16,21 22 0,0-22 0,0 0 16,0 0-16,0 0 0,0 1 15,0-1-15,0 0 0,0 0 0,21-21 16,0 0-16,21 21 0,-20-21 0,-1 0 15,21 0-15,-21 0 0,22 0 16,-1 0-16,-21-21 0,21 0 16,-20 21-16,20-21 0</inkml:trace>
  <inkml:trace contextRef="#ctx0" brushRef="#br0" timeOffset="3172.11">7620 1693 0,'0'0'0,"0"-21"0,-21 21 15,0 0 1,-1 0-16,1 21 0,0 1 0,21-1 16,-21 0-16,0 0 0,0 21 15,-1-20-15,22 20 0,0 0 0,-21-21 16,21 22-16,0-22 0,0 0 0,0 21 16,0-20-16,0-1 0,0 0 15,21 0-15,1 0 0,-1-21 16,0 0-16,0 0 15,21 0-15,-20 0 0,20 0 0,0 0 16,-21 0-16,22 0 0,-1 0 0,0-21 16,1 0-16,-1 0 0,0 0 15,-20-1-15,20-20 0,-21 0 0,0-1 16,22 1-16,-22 0 0,0-22 0,-21 1 16,21 20-16,-21-20 0,21-1 15,-21 22-15,0 0 0,0-1 0,0 1 16,0 21-16,0-21 0,0 20 15,-21 22 1,0 22 0,0 20-16,21-21 0,-21 21 15,21-20-15,-22 41 0,22-21 0,0 1 16,-21 20-16,21-20 0,0 20 16,0-21-16,0 22 0,0-22 0,0 1 15,0-1-15,0-21 0,0 21 16,0-20-16,0-1 0,21 0 0,1 0 15,-1-21-15,-21 21 0,21-21 0,0 0 16,0 0-16,0 0 0,1 0 16,-1 0-16,0 0 0,0-21 0,0 0 15,0 0-15,1 21 0,20-43 0</inkml:trace>
  <inkml:trace contextRef="#ctx0" brushRef="#br0" timeOffset="3353.36">8191 1672 0,'0'0'0,"-21"21"0,0-21 0,21 22 15,0-1 1,21-21-16,0 0 16,1 0-16,-1 0 0,21 0 15,-21 0-15,0 0 0,22 0 16,-22-21-16,21-1 0</inkml:trace>
  <inkml:trace contextRef="#ctx0" brushRef="#br0" timeOffset="3894.01">9864 1439 0,'0'0'0,"0"-21"0,0 0 16,0 0-16,0 0 0,0 0 0,0-1 15,0 1-15,0 42 31,0 1-31,0 20 16,-22-21-16,22 21 0,0 1 16,0 20-16,-21-20 0,21 20 0,-21 1 15,0-22-15,21 21 0,0-20 0,-21-1 16,0 0-16,21 1 0,0-1 16,0-21-16,0 0 0,0 1 0,0-1 15,0 0-15,21-21 31,0 0-31,0 0 0,0 0 16,0-21-16,1 0 0,-1-1 16</inkml:trace>
  <inkml:trace contextRef="#ctx0" brushRef="#br0" timeOffset="4596.99">10308 1334 0,'0'0'0,"0"42"16,-21-21-16,21 0 16,0 22-16,0-1 15,-21 0-15,21 1 0,-21-1 0,21 21 16,-22-20-16,22-1 0,-21 0 16,21 1-16,0-1 0,0 0 0,-21-20 15,21 20-15,-21-21 0,21 0 0,0 0 16,0 1-16,0-44 47,0 1-47,21 0 0,0 0 15,0 0-15,-21-22 0,22 22 0,-1-21 16,0 21-16,-21 0 16,21-1-16,0 1 0,-21 0 0,0 0 15,21 21-15,1 0 0,-1 0 16,-21 21-16,0 0 0,0 0 15,21 1-15,-21-1 0,21 21 0,-21-21 16,0 0-16,0 1 0,0-1 16,21 0-16,0 0 0,1 0 0,-22 0 15,21 1-15,0-22 0,0 0 0,0 21 16,0-21-16,22 0 0,-22 0 16,21 0-16,1 0 0,-22 0 0,21 0 15,0-21-15,1-1 0,-1 1 0,0 21 16,1-21-16,-22 0 15,21 0-15,-21-22 0,22 22 0,-22-21 16,0 21-16,0-22 0,-21 1 16,0 21-16,0-21 0,0 20 0,0 1 15,0 0-15,0 0 0,-21 21 16,0 0-16,0 0 16,0 21-16,-1 0 0,-20 0 0,21 1 15,0 20-15,0-21 0,-1 21 16,22 1-16,0-22 0,0 0 0,0 0 15,0 22-15,0-22 0,22 0 16,-1-21-16,0 21 16,0-21-16,21 0 0,-20 0 15,-1 0-15,0 0 0,0 0 0,0-21 16,0 21-16,1-21 0,-1 21 16,0-21-16,0-1 0,-21 1 15,0 0-15,0 0 0,0 0 16</inkml:trace>
  <inkml:trace contextRef="#ctx0" brushRef="#br0" timeOffset="4805.1">9715 1693 0,'0'0'0,"-21"0"0,0 0 0,21 22 15,21-22 1,0 0-16,1 0 16,20 0-16,0 0 0,1-22 15,-1 22-15,21-21 0,-20 21 0,20 0 16,1-21-16</inkml:trace>
  <inkml:trace contextRef="#ctx0" brushRef="#br0" timeOffset="5512.79">12933 1524 0,'0'0'0,"0"-21"16,0 0-16,0 0 0,-21-1 16,-1 22-1,1 0-15,0 0 16,0 0-16,0 0 0,0 0 0,-1 22 16,1-1-16,0 21 0,0 0 15,0 1-15,0-1 0,-1 0 0,22 1 16,-21-1-16,0 22 0,21-22 15,0-21-15,0 21 0,0 1 0,0-22 16,0 0-16,0 0 0,0 0 0,21 1 16,0-22-16,1 0 0,20 0 15,-21 0-15,21 0 0,1 0 0,-1 0 16,0-22-16,1 22 0,-22-21 16,21 0-16,1 0 0,-1 0 0,0 0 15,-21-1-15,22-20 0,-22 21 16,0-21-16,0 20 0,-21-20 15,0 0-15,0 21 0,0-22 0,-21 1 16,0 21-16,-21 0 0,-1-1 16,22 1-16,-21 0 0,-22 21 0,22 0 15,0 0-15,-1 0 0,1 0 16,0 21-16,-1 0 0,1 1 0,21-1 16,-22 21-16,22-21 0,0 22 15,21-1-15,0-21 0,0 21 0,0 1 16,0-22-16,0 0 0,21 0 15,0 0-15,1 1 0,20-1 0,0-21 16,1 0-16,-1 0 0</inkml:trace>
  <inkml:trace contextRef="#ctx0" brushRef="#br0" timeOffset="5858.05">13631 1630 0,'0'0'0,"0"-42"0,0 20 15,0 1-15,-21 21 0,0 0 16,0 0-16,0 21 16,21 1-16,0 20 0,0-21 15,-22 21-15,22 22 0,-21-22 0,21 1 16,0 20-16,-21-21 16,21 22-16,0-22 0,0 22 0,0-22 15,0 22-15,0-1 0,-21-21 0,21 22 16,0-1-16,0 1 0,0-1 15,0 1-15,-21-1 0,21-20 0,0-1 16,0 0-16,0-20 0,0-1 16,0 0-16,0 0 0,0 0 0,0-42 47,21 0-47,0 0 0,-21 0 15,0-22-15,21 1 0,-21 21 16,21-22-16,-21-20 0</inkml:trace>
  <inkml:trace contextRef="#ctx0" brushRef="#br0" timeOffset="6193.1">13610 1884 0,'0'0'0,"0"-21"0,0-22 0,0 1 0,0 0 16,-21 21-16,21-22 0,0 22 15,0 0-15,0 0 0,0 0 0,0-1 16,0 1-16,0 0 0,21 0 15,0 0-15,0 21 0,1 0 16,20 0-16,-21 0 0,21 0 16,1 0-16,-22 0 0,21 21 15,1 0-15,-22 0 0,21 22 0,-21-22 16,0 21-16,-21 0 0,0 1 16,0-22-16,0 21 0,0 1 0,-21-22 15,0 0-15,0 21 0,0-21 16,0 1-16,-22-22 0,22 21 0,0 0 15,0-21-15,-22 0 0,22 0 0,0 0 16,0 0 0,21-21-1,0 0 1,0-1-16,21 1 0,0 0 0,0 0 16,1-21-16</inkml:trace>
  <inkml:trace contextRef="#ctx0" brushRef="#br0" timeOffset="6505.08">14287 1355 0,'0'0'0,"0"-21"0,22-1 0,-22 1 0,0 0 15,0 0-15,0 0 16,21 21-16,-21 21 16,0 0-16,-21 0 15,21 0-15,0 22 0,-22-1 0,22 0 16,-21 1-16,21 20 0,0-20 15,-21 20-15,21-21 0,0 22 16,0-22-16,0 1 0,0-1 0,0 0 16,0 1-16,0-22 0,0 0 15,0 21-15,21-21 0,0 1 16,1-22-16,-1 0 0,0 0 16,0 0-16,0 0 15,0-22-15,1 1 0,-1 0 0,21 0 16,-21 0-16,0 0 0,1-22 15,-1 22-15,21-21 0,-21 21 0,0-22 16</inkml:trace>
  <inkml:trace contextRef="#ctx0" brushRef="#br0" timeOffset="7401.51">14753 1566 0,'0'-21'0,"0"42"0,21-42 0,-21 42 32,0 1-17,0 20-15,0-21 0,0 21 16,-21-20-16,21 20 0,0 0 0,-21-21 15,21 22-15,0-22 0,-21 21 16,21-21-16,0 1 0,0-1 0,0 0 16,0 0-16,0 0 15,21-21 1,0 0-16,0 0 0,0 0 0,1 0 16,-1-21-16,21 21 0,-21-21 15,22 0-15,-1 0 0,-21-1 0,21 1 16,-20 0-16,-1-21 0,0 21 15,0-22-15,0 22 0,0 0 0,-21-21 16,22 20-16,-22 1 0,0 0 0,0 0 16,0 0-16,-22 21 15,1 21 1,0 0-16,21 0 0,-21 22 16,21-22-16,-21 0 0,21 21 0,0-21 15,0 22-15,0-22 0,0 0 16,0 0-16,0 0 0,0 1 15,0-1-15,21-21 16,0 0-16,0 0 16,0 0-16,1 0 15,-1 0-15,-21-21 0,0-1 16,0 1-16,0 0 0,0 0 16,0 0-16,0-22 0,0 22 15,0 0-15,0-21 0,0-1 0,-21 22 16,21-21-16,0 21 0,0-22 0,0 22 15,21 0-15,0 0 0,0 0 16,0 21-16,0 0 0,1 0 0,-1 0 16,0 0-16,0 0 15,21 0-15,-20 0 0,-1 21 0,21 0 16,-21 0-16,22 0 0,-22 1 0,0-1 16,0 21-16,0-21 0,0 0 15,1 22-15,-22-22 0,21 0 0,-21 0 16,0 22-16,0-22 0,0 0 15,0 0-15,0 0 0,-21-21 16,-1 0-16,1 0 16,0 0-1,21-21 1,0 0-16,0 0 0,0 0 16,0-22-16,0 22 0,0 0 15,0-21-15,21 20 0,0-20 16,1 0-16,-1 21 0,0-22 0,21 22 15,-21-21-15,22 21 0,-1-1 16,0 1-16,1 21 0,-1 0 0,-21 0 16,22 0-16,-22 0 0,21 21 0,-21 1 15,-21-1-15,0 21 0,0-21 16,0 22-16,0-1 0,0-21 0,0 21 16,0-20-16,-21 20 0,0-21 15,21 0-15,-21 0 0,0 1 0,21-1 16,0 0-16,0 0 0,21-21 47,0 0-47</inkml:trace>
  <inkml:trace contextRef="#ctx0" brushRef="#br0" timeOffset="7797.09">16976 1418 0,'0'0'0,"0"-21"0,0 0 0,0 0 16,-22 21-16,1 0 16,0 0-16,-21 21 0,21 0 15,-22 0-15,1 0 0,0 1 0,20-1 16,-20 0-16,21 0 0,0 0 16,0 22-16,21-22 0,0 0 15,0 0-15,0 0 0,21-21 16,21 21-16,-21-21 0,0 0 15,22 0-15,-22 0 0,0 0 16,21 0-16,-20 22 0,-1-22 0,0 0 16,0 21-16,0-21 0,0 21 15,-21 0-15,0 0 0,0 0 16,0 1-16,0-1 16,-21 0-16,0-21 15,0 21-15,0-21 0,0 0 0,-1 21 16,-20-21-16,21 0 0,-21 0 15,-1 0-15,1 0 0,0 0 0,20 0 16,-20 0-16,21 0 0,0 0 0,0 0 16,-1 0-16,1-21 0,21 0 15,-21 0-15,0 21 0,21-43 0</inkml:trace>
  <inkml:trace contextRef="#ctx0" brushRef="#br0" timeOffset="8008.97">15684 1058 0,'0'0'15,"-21"-21"-15,-21 21 0,21-21 0,0 21 16,-1 0-16,1 0 0,21-21 16,-21 21-16,0 0 62</inkml:trace>
  <inkml:trace contextRef="#ctx0" brushRef="#br0" timeOffset="8241.09">14139 1397 0,'-21'21'16,"42"-21"-1,0 0-15,22 0 0,-1 0 16,0 0-16,1 0 0,-1-21 16,0 21-16,1 0 0,-1 0 0,0-21 15,1 21-15,-22 0 0,21 0 16,-21 0-16,1-21 0</inkml:trace>
  <inkml:trace contextRef="#ctx0" brushRef="#br0" timeOffset="8885.06">4530 3725 0,'-22'0'15,"44"0"-15,-65-21 0,43 0 16,0 42 15,0 0-31,0 22 16,0-22-16,0 21 0,0 1 15,0-1-15,0 21 0,0-20 0,0 20 16,0-20-16,0-1 0,0 0 0,0 1 16,0-1-16,0 0 0,0-21 15,0 1-15,0 20 0,0-21 16,0 0-16,21-21 31,1-21-31,-22 0 0</inkml:trace>
  <inkml:trace contextRef="#ctx0" brushRef="#br0" timeOffset="9062.06">4847 4106 0,'0'-21'78</inkml:trace>
  <inkml:trace contextRef="#ctx0" brushRef="#br0" timeOffset="9841.1">6964 4128 0,'0'0'0,"0"-22"0,0 1 15,0 0 1,0 0-16,0 0 15,0 0-15,0-1 16,0 1-16,21 0 16,0 0-16,-21 0 0,0 0 0,0-1 15,0 1-15,0 0 16,0 0-16,0 0 0,0 0 0,-21 21 16,0-22-16,0 1 0,-22 21 0,22 0 15,-21 0-15,-1 0 0,1 0 16,0 0-16,-1 0 0,1 21 0,0 22 15,-1-22-15,22 0 0,-21 21 16,21 1-16,0-1 0,-1 22 16,22-22-16,0 0 0,0 1 15,0-1-15,0 0 0,0-21 0,22 22 16,-1-22-16,0 0 0,0-21 0,0 0 16,22 0-16,-22 0 0,21 0 15,0 0-15,1 0 0,-22-21 0,21 0 16,1-22-16,-1 22 0,0 0 15,1-21-15,-1-1 0,-21 1 0,21 0 16,-20-1-16,-1 1 0,0 21 0,0-21 16,0-22-16,-21 22 0,0-1 15,21-20-15,-21 21 0,0-64 16,0 42-16,22 22 16,-22 0-16,0 20 0,0 1 0,0 0 15,0 42 1,0 0-16,0 22 0,0-1 15,0 0-15,0 1 0,0-1 0,0 22 16,-22-22-16,22 0 0,0 1 16,0-1-16,0 0 0,0 1 0,0-1 15,0 0-15,0 1 0,0-22 16,22 0-16,-22 21 0,21-42 0,0 21 16,0-21-16,0 0 0,0 0 15,1 0-15</inkml:trace>
  <inkml:trace contextRef="#ctx0" brushRef="#br0" timeOffset="10200.71">7641 3874 0,'0'0'16,"-21"0"-16,0 0 16,42 0 15,0 0-16,0 0-15,22 0 0,-22-22 0,21 22 16,-21-21-16,22 21 0,-22-21 16,0 0-16,0 21 0,0-21 15,0 21-15,-21-21 0,0-1 0,0 1 16,-21 21 0,0 0-16,0 0 0,0 0 0,0 0 15,-22 0-15,22 0 0,-21 21 16,21 1-16,-1-1 0,1 0 0,0 0 15,0 0-15,0 22 0,21-22 0,-21 21 16,21-21-16,0 22 0,0-22 16,0 0-16,0 0 0,21 0 15,0 0-15,0 1 0,21-22 0,1 0 16,-22 0-16,21 0 0,22 0 0,-22 0 16,0 0-16,1-22 0</inkml:trace>
  <inkml:trace contextRef="#ctx0" brushRef="#br0" timeOffset="10577.02">8594 3789 0,'0'0'16,"21"-21"-16,-21-22 0,0 22 0,-21 21 15,-1 0-15,1 0 16,0 0-16,-21 0 0,21 0 0,-22 0 16,22 0-16,-21 21 0,-1 1 15,22-1-15,0-21 0,0 21 16,0 0-16,21 0 0,0 0 15,0 1-15,21-1 16,0-21-16,0 21 0,0 0 0,1-21 16,20 21-16,-21-21 0,0 21 15,22 1-15,-22-1 0,0-21 0,0 21 16,-21 0-16,0 0 0,0 0 16,0 1-16,-21-1 15,0-21-15,0 21 0,-1-21 0,1 0 16,-21 21-16,21-21 0,-22 0 15,1 0-15,21 0 0,-21 0 0,20 0 16,-20 0-16,21 0 0,0 0 16,0 0-16,21-21 0,0 0 15,-22 21-15,22-21 0,0-1 16,0 1-16,22 0 0,-1 21 16,0-21-16,21 0 0,-21 21 0</inkml:trace>
  <inkml:trace contextRef="#ctx0" brushRef="#br0" timeOffset="11257.59">9250 3450 0,'0'0'16,"0"-42"-16,0-43 15,0 64-15,-21 21 0,-1 0 16,1 0-16,0 21 15,21 22-15,0-1 0,-21 0 16,0 1-16,0 20 0,21-21 16,-22 22-16,1-22 0,21 22 0,-21-22 15,21 22-15,-21-22 0,0 0 16,21 22-16,0-22 0,0-21 0,0 22 16,0-22-16,0 0 0,0 0 15,0 0-15,0 0 0,21-21 0,0 0 16,0 0-16,0 0 15,106-105 1</inkml:trace>
  <inkml:trace contextRef="#ctx0" brushRef="#br0" timeOffset="11620.97">9398 3874 0,'0'21'16,"0"0"-1,21-21 1,0 0 0,0 0-16,1 0 0,-1-21 15,0 0-15,0 21 0,0-22 16,0 22-16,1-21 0,-22 0 0,21 0 16,-21 0-16,0 0 15,0-1-15,0 1 16,-21 21-16,-1 0 0,1 0 0,0 0 15,0 0-15,0 0 0,0 21 16,-1 1-16,-20-1 0,21 0 0,0 0 16,0 0-16,-1 0 0,22 22 15,0-22-15,-21 0 0,21 21 16,0-20-16,0-1 0,0 21 0,0-21 16,21-21-16,1 21 0,-1 1 15,0-22-15,0 0 0,0 0 0,22 0 16,-1 0-16,21 0 0,-20 0 15,20-22-15,1 1 0</inkml:trace>
  <inkml:trace contextRef="#ctx0" brushRef="#br0" timeOffset="12109.57">10372 3725 0,'0'-21'16,"0"42"-16,0-63 0,-22 42 15,1 0-15,0 0 0,0 0 16,0 0-16,0 0 0,-1 21 0,-20 0 15,21 1-15,0-1 0,-22 21 16,22-21-16,0 22 0,0-22 0,0 21 16,0 0-16,21-20 0,0 20 15,0 0-15,0-21 0,0 1 0,0-1 16,21 0-16,21 0 0,-21-21 0,0 0 16,22 0-16,-1 0 0,0 0 15,1 0-15,-1 0 0,0 0 0,1-21 16,-1 0-16,0 0 0,-20-1 15,20-20-15,0 21 0,-21-21 16,22 20-16,-22-20 0,0 0 0,0 21 16,0-22-16,1 1 0,-1 0 15,-21-22-15,0 22 0,21-1 0,-21 1 16,0 0-16,21-1 0,-21 22 0,0 0 16,0 0-16,-21 21 15,0 21-15,0 0 0,-1 22 0,22-1 16,-21 0-16,0 1 0,0-1 15,21 0-15,-21 1 0,21-1 0,0 0 16,0 1-16,-21-1 0,21-21 0,0 21 16,0 1-16,0-22 15,21 0-15,21 21 0,-21-42 16,0 22-16,1-22 0,-1 0 16,21 0-16,-21 0 0,22 0 0,-1 0 15,-21-22-15,21 1 0,-20 0 0,-1 0 16,0 0-16,0 0 0</inkml:trace>
  <inkml:trace contextRef="#ctx0" brushRef="#br0" timeOffset="12269.09">10710 3768 0,'21'0'0,"-63"21"0,63-42 0,-63 42 0,42 0 31,21-21-31,0 0 0,0 0 15,1 0-15,20 0 0,0 0 16,1-21-16,-1 0 0,0 21 0,1-21 16</inkml:trace>
  <inkml:trace contextRef="#ctx0" brushRef="#br0" timeOffset="12685.29">12213 3514 0,'0'0'0,"0"-170"31,0 149-31,0 0 0,0 0 16,0 0-16,-21 21 0,0 0 15,0 21-15,21 21 0,-22-21 0,1 22 16,0-1-16,21 22 15,-21-22-15,21 0 0,0 1 0,-21-1 0,0 0 16,21 1-16,-22-22 0,22 21 16,0-21-16,0 0 0,0 1 15,0-1-15</inkml:trace>
  <inkml:trace contextRef="#ctx0" brushRef="#br0" timeOffset="13193.07">11874 3641 0,'0'0'0,"0"-21"0,0-22 16,0 22-16,0-21 0,0-1 0,0 1 15,0 21-15,0-21 0,22 20 16,-1-20-16,21 21 0,-21 0 0,22 21 16,-1-21-16,0 21 0,22 0 15,-22 0-15,0 21 0,22 0 16,-43 0-16,21 21 0,1-20 15,-22 20-15,-21 0 0,0-21 0,0 22 16,0-1-16,-21-21 0,0 22 0,-1-22 16,-20 0-16,0 0 0,-1 0 15,1 0-15,0 1 0,-1-22 0,1 0 16,21 21-16,0-21 0,0 0 16,21-21-1,21-1-15,0 22 16,0 0-16,21-21 0,1 21 15,-22 0-15,21 0 0,1 0 0,-1 0 16,0 21-16,-21-21 0,22 22 16,-22-1-16,21 0 0,-21 0 15,-21 0-15,0 0 0,0 1 0,0-1 16,0 0-16,-42 0 0,21-21 16,-21 21-16,-1 0 0,-20 1 0,20-1 15,-20-21-15,-1 21 0,1-21 16,-1 0-16,1 0 0,21 0 0,-1 0 15,1 0-15,21 0 0,0-21 0,-1 0 16,22-1-16,0 1 16,0 0-16,22 0 0,20 0 15,-21 0-15,21-1 0,1 22 16,20-21-16,-20 0 0,20 0 16,1 0-16</inkml:trace>
  <inkml:trace contextRef="#ctx0" brushRef="#br0" timeOffset="13681.42">12636 3662 0,'0'0'0,"0"21"16,0 0-16,0 0 0,0 1 16,0-1-16,0 0 0,-21 0 0,21 0 15,-21 0-15,21 1 0,0-1 16,0 0-16,0 0 0,0 0 0,0 0 16,21-21-1,0 0-15,1 0 0,-1 0 0,21 0 16,-21 0-16,22-21 0,-1 21 15,-21-21-15,21 0 0,1 0 16,-1 0-16,-21-1 0,22 1 0,-22 0 16,0 0-16,0 0 0,-21 0 15,21-1-15,-21 1 0,0 0 0,0 0 16,-21 21 0,0 0-16,21 21 15,-21 0-15,21 0 0,-21 1 0,-1-1 16,22 21-16,0 0 0,0 1 15,-21-1-15,21 0 0,0 22 0,0-22 16,-21 22-16,21-1 0,0 1 16,0-22-16,0 22 0,0-1 15,-21-21-15,21 22 0,0-1 0,0 1 16,-21-1-16,21 1 0,-21-1 0,21 1 16,-22-1-16,1-20 0,21-1 15,-21 0-15,0-20 0,0-1 0,0 0 16,-1 0-16,1-21 0,0 0 0,0 0 15,0 0-15,0 0 0,-1-21 16,1 0-16,0 0 0,-21-43 16,42 22-16,0-1 0,0 1 0,0 0 15,0-22-15,0 22 16,0-22-16,0 1 0</inkml:trace>
  <inkml:trace contextRef="#ctx0" brushRef="#br0" timeOffset="13928.73">13356 3387 0,'0'0'0,"0"-21"0,0-1 15,21 22 1,-21 22-16,21-1 0,-21 0 16,0 0-16,22 21 0,-1-20 0,0 20 15,-21 0-15,21 1 16,0-1-16,0-21 0,-21 21 0,0 1 15,22-22-15,-22 21 0,21-21 16,-21 1-16,0-1 0,0 0 0,0 0 16,21-21-1,0 0-15,0 0 16</inkml:trace>
  <inkml:trace contextRef="#ctx0" brushRef="#br0" timeOffset="14158.71">13949 3387 0,'0'0'0,"0"-21"0,0-1 16,0 1-16,0 42 15,-21 1 1,-1 20-16,1-21 0,0 21 16,0 1-16,0-1 0,0-21 0,-1 22 15,1-1-15,21 0 0,-21-21 16,0 22-16,0-22 0,21 21 0,0-21 15,0 1-15,0-1 0,0 0 16,0 0-16,21-21 16,0 0-16,21 0 0,-20 0 15</inkml:trace>
  <inkml:trace contextRef="#ctx0" brushRef="#br0" timeOffset="15449.27">14393 3662 0,'0'0'0,"21"-21"0,1 0 0,-1-22 15,0 22-15,-21 0 0,0 0 16,0 0-16,0-1 0,-21 22 16,0 0-16,-22 0 0,22 0 0,0 0 15,-21 22-15,20 20 0,-20-21 16,0 0-16,21 22 0,-22-22 0,22 21 16,0-21-16,0 22 0,0-22 15,21 0-15,-22 21 0,22-21 0,0 1 16,0-1-16,0 0 0,22-21 15,-1 21-15,0-21 0,0 0 16,0 0-16,0 0 0,1 0 16,20 0-16,-21-21 0,0 21 0,0-21 15,1 0-15,-1-1 0,0 1 16,-21 0-16,21 0 0,0 0 0,-21-22 16,0 22-16,21-21 0,-21 21 15,22-22-15,-22 22 0,0 0 0,0 0 16,0 42-1,0 0-15,0 22 16,0-22-16,0 21 0,0-21 16,0 22-16,0-22 0,0 0 15,0 21-15,0-21 0,21 1 0,-21-1 16,21-21-16,0 21 0,0 0 0,0-21 16,1 0-16,-1 0 0,0 0 15,21 0-15,-21 0 0,1 0 0,-1-21 16,0 21-16,0-21 0,0 0 15,0-1-15,1 1 0,-1 0 16,0 0-16,0-21 0,0-1 0,0 1 0,-21 0 16,22-1-16,-22-20 15,21-1-15,-21 22 0,0-22 0,0 1 16,0 21-16,0-1 0,0 22 16,0 0-16,0 0 0,0 0 0,-21 42 15,-1 0-15,22 21 16,-21-21-16,21 43 0,0-22 15,-21 1-15,21 20 0,0-21 0,-21 22 16,21-22-16,0 1 0,0-1 16,0 0-16,0-21 0,0 22 0,0-22 15,0 0-15,21 0 0,0 0 0,0-21 16,-21 22-16,22-22 0,-1 0 16,0 0-16,0 0 0,0 0 0,0 0 15,1 0-15,-1-22 0,0 22 16,0-21-16,0 0 0,0 0 15,1 0-15,-1 0 0,0-1 0,0 1 16,0-21-16,0 21 0,-21 0 16,22-1-16,-22 1 0,21 0 0,-21 42 31,0 0-31,0 1 0,0-1 16,0 0-16,0 0 0,-21 0 0,21 0 15,0 1-15,0-1 0,0 0 16,0 0-16,21 0 15,0-21-15,0 0 16,0 0-16,0 0 16,1 0-16,-1 0 0,0-21 0,0 0 15,0 0-15,0 21 16,1-21-16,-22-1 0,21 1 0,0-21 16,0 21-16,0 0 0,-21-1 0,21 1 15,1 21-15,-22-21 0,21 21 16,0 0-16,-21 21 15,0 0-15,0 1 16,0-1-16,0 0 0,0 0 0,0 0 16,0 0-16,0 1 0,21-1 15,0-21-15,0 21 0,1 0 16,-1-21-16,0 21 0,0-21 0,0 0 16,0 0-16,1 0 0,20 0 15,-21 0-15,21 0 0,-20 0 0,20-21 16,-21 21-16,21-21 0,-20 0 15,-1 0-15,0-1 0,21 1 0,1-42 16,-22 20-16,0 1 0,-21 0 16,21-1-16,-21 1 0,0 21 15,0-21-15,0 20 0,0 1 0,-21 21 16,0 0-16,0 21 16,-22 1-16,22 20 0,0-21 0,0 21 15,0 1-15,21-1 0,0-21 16,-22 22-16,22-22 0,0 21 15,0-21-15,0 0 0,22 1 0,-22-1 16,21-21-16,0 21 0,0-21 16,21 0-16,-20 0 0,-1 0 0,21 0 15,0 0-15,-20 0 0,20 0 0,-21 0 16,21-21-16,-20 21 0,-1-21 16,21 21-16,-42-22 0</inkml:trace>
  <inkml:trace contextRef="#ctx0" brushRef="#br0" timeOffset="16312.98">4657 5630 0,'0'0'0,"0"-21"0,0 0 0,0 0 16,0 0-16,0 0 0,0-1 15,0 1-15,0 0 0,0 0 16,0 0-16,0 0 0,21-1 15,0 22-15,-21-21 0,21 0 0,0 21 16,0 0-16,1 0 0,-1 0 16,0 21-16,0 0 15,0 22-15,0-1 0,1 22 0,-22-22 16,0 21-16,0 1 0,0-1 16,-22 1-16,1-1 0,0-20 0,-21 20 15,21-20-15,-22-1 0,1-21 0,21 21 16,-22-20-16,22-1 0,-21-21 15,21 21-15,0-21 0,-22 0 0,22 0 16,0 0-16,0 0 16,0 0-16,-1-21 0,1 0 15,21-1-15,0 1 0,0 0 16,0 0-16,0 0 0,0 0 16,0-22-16,21 22 0,1 0 0,-1 21 15,0-21-15,0 21 0,21 0 16,-20 0-16,20 21 0,0 0 0,-21 0 15,1 0-15,-1 1 0,0-1 16,0 0-16,0 0 0,0 0 0,1 0 16,-1 1-16,0-1 15,0-21-15,0 21 0,0-21 16,1 0-16,-1 0 0</inkml:trace>
  <inkml:trace contextRef="#ctx0" brushRef="#br0" timeOffset="16473.88">5334 5927 0,'0'0'0,"-21"0"16,21-21 15</inkml:trace>
  <inkml:trace contextRef="#ctx0" brushRef="#br0" timeOffset="17192.39">7027 5990 0,'0'-21'16,"0"0"-16,0 0 15,0 0-15,0-1 16,-21 1-16,21 0 0,-21 0 16,0 0-16,0 21 0,-1-21 0,1-1 15,0 1-15,-21 0 0,-1 21 16,1 0-16,0 0 0,-1 0 0,1 0 16,-21 21-16,20 0 0,1 22 15,0-22-15,-1 21 0,22 1 16,0 20-16,-21-21 0,42 1 15,0-1-15,-22 0 0,22-20 0,0 20 16,0-21-16,0 21 0,22-20 0,-1-1 16,0-21-16,21 0 0,-21 0 15,22 0-15,-1 0 0,0-21 0,1 21 16,20-22-16,-20 1 0,20-21 16,-21 21-16,22 0 0,-22-22 0,1 22 15,-1-21-15,-21-1 0,21 1 0,-20 0 16,-1-22-16,0 22 0,0-22 15,-21 1-15,0 21 0,21-22 0,-21 22 16,0-22-16,0 22 0,0 0 16,0 20-16,0 1 0,0 0 15,0 0-15,0 42 16,0 0-16,0 22 0,0-22 16,0 21-16,0 22 0,0-22 0,0 21 15,0 1-15,0-22 0,0 22 16,0-22-16,0 22 0,0-22 0,0 0 15,21 1-15,-21-22 0,0 21 0,22-21 16,-1 0-16,0-21 0,-21 22 16,21-22-16,0 0 0,0 0 0,1 0 15,-1 0-15,21 0 0,-21-22 16,0 22-16,22-21 0,-22 0 16,21 0-16</inkml:trace>
  <inkml:trace contextRef="#ctx0" brushRef="#br0" timeOffset="17549.09">7747 5863 0,'-21'21'15,"21"1"1,21-22 0,0 0-16,0-22 15,0 1-15,1 21 0,-1-21 0,0 0 16,0 0-16,0 0 15,0 21-15,1-22 0,-1 1 0,0 0 16,-21 0-16,0 0 0,0 0 16,0-1-16,0 1 0,-21 21 15,0 0-15,-1 0 0,1 0 16,0 0-16,0 21 0,0 1 0,0-1 16,-1 0-16,1 21 0,0-21 0,0 22 15,0-1-15,0 0 0,21-20 16,0 20-16,0 0 0,0-21 0,0 1 15,0-1-15,0 0 0,21 0 16,0-21-16,0 0 0,21 21 0,-20-21 16,20 0-16,-21 0 0,21 0 15,1-21-15,-1 21 0,-21-21 16</inkml:trace>
  <inkml:trace contextRef="#ctx0" brushRef="#br0" timeOffset="18689.78">8572 5736 0,'0'0'15,"22"-21"-15,-22 0 0,0 0 0,0 0 16,-22 21-16,1 0 16,0 0-16,0 0 0,0 0 0,-22 21 15,22-21-15,0 21 0,-21 0 16,21 0-16,-1-21 0,1 21 16,0 1-16,21-1 0,0 0 0,0 0 15,0 0-15,21 0 16,0-21-16,1 22 0,-1-22 0,21 21 15,-21 0-15,0-21 0,1 21 16,20 0-16,-21-21 0,0 21 0,-21 1 16,21-22-16,-21 21 0,0 0 15,0 0-15,-21-21 16,0 0-16,0 21 0,0-21 16,0 0-16,-1 0 0,1 0 15,0 0-15,0 0 0,0 0 0,0 0 16,-1 0-16,1-21 0,0 21 15,0 0-15,21-21 0,-21 0 16,0 21 0,21 21-1,0 0-15,21-21 16,0 21-16,0-21 0,0 0 16,0 21-16,1-21 0,-1 0 0,0 0 15,0 0-15,0 0 0,22 0 16,-22 0-16,0 0 0,21 0 15,1-21-15,-1 21 0,0-21 0,1 0 0,-1 21 16,21-21-16,-20 0 0,20-22 16,-20 22-16,-1 0 0,0-21 15,-21 20-15,1-20 0,-1 21 0,0-21 16,-21 20-16,0-20 0,0 21 16,0 0-16,0 0 0,0-1 0,-21 22 15,0 0-15,-1 0 16,1 0-16,0 0 0,0 22 0,0 20 15,21-21-15,-21 0 0,-1 22 0,22-1 16,-21-21-16,21 21 16,0-20-16,0 20 0,0-21 0,0 21 0,0-20 15,0-1-15,0 0 0,21 0 16,1-21-16,-1 21 0,0-21 16,0 0-16,0 0 0,0 0 0,1 0 15,-1 0-15,0 0 0,21 0 0,-21-21 16,22 21-16,-22-21 0,21 0 15,-21 0-15,1-1 0,20-20 0,-21 21 16,0-21-16,0-1 0,1 1 16,-1 0-16,-21-1 0,21 1 0,-21-22 15,21 22-15,-21 0 0,0-1 0,0 1 16,0 0-16,0 21 0,0-1 16,0 1-16,0 0 0,-21 21 15,0 21 1,0 0-16,21 22 15,0-22-15,0 21 0,-22 1 0,22-1 16,-21 21-16,21-20 0,0-1 16,0 0-16,0 1 0,0-1 0,0-21 15,0 22-15,0-22 0,43 63 16,-22-84-16,0 22 16,0-1-16,21-21 0,-20 0 0,20 0 15,0 0-15,1 0 0,-1 0 0,0 0 16,1-21-16,-1-1 0,0 1 15,-21 0-15,22 0 0,-1 0 16,0 0-16,-20-22 0,20 22 0,-21-21 16,-21 21-16,0-22 0,0 22 15,0-21-15,0 21 0,0-1 0,0 1 16,-21 21 0,0 0-16,0 0 0,-22 21 0,22 1 15,0-1-15,0 0 0,0 21 0,-1-21 16,22 22-16,0-22 0,-21 0 15,21 21-15,0-20 0,0-1 0,0 0 16,0 0-16,21 0 0,1-21 16,-1 0-16,0 21 0,21-21 0,-21 0 15,22 0-15,-22 0 0,21 0 0,1 0 16,-1-21-16,0 21 16</inkml:trace>
  <inkml:trace contextRef="#ctx0" brushRef="#br0" timeOffset="19172.87">10689 5630 0,'0'0'16,"21"-21"-16,-21-21 0,0 21 0,0 0 0,0-1 16,-21 22-1,0 0 1,0 22-16,21-1 0,-21 21 16,21-21-16,0 22 0,0-22 0,0 21 15,0-21-15,0 22 0,0-22 16,0 0-16,0 21 0,0-21 15,0 1-15,0-1 0,21 0 0,0-21 16,0 21-16,0-21 0,0 0 0,22 0 16,-22 0-16,21 0 0,-21 0 15,22 0-15,-22-21 0,21 0 0,-21 21 16,22-21-16,-1-22 0,-21 22 16,0-21-16,1 21 0,-1-22 0,0 1 15,0 0-15,0-22 0,0 22 0,-21-1 16,0 1-16,0 0 0,0-1 15,0 1-15,22 0 0,-22 21 0,0-1 16,-22 44 0,1 20-1,21-21-15,0 21 0,-21 1 0,0-1 16,21 0-16,-21 1 0,21-1 16,0 22-16,0-22 0,0 0 0,0 1 15,0-1-15,0-21 0,0 21 0,0-20 16,0-1-16,21 0 15,0 0-15,0-21 0,0 0 0,1 21 16,-1-21-16,0 0 0,0 0 0,0 0 16,0 0-16,-21-21 0,22 21 0,-1-21 15,0 0-15,-21 0 0,0-1 16</inkml:trace>
  <inkml:trace contextRef="#ctx0" brushRef="#br0" timeOffset="19353.08">11197 5546 0,'-21'-21'16,"42"21"15,0 0-31,0 0 0,1 0 16,20 0-16,-21 0 0,0 0 16,0 0-16,1 0 0,20 0 0,-21 0 15,21-22-15,1 1 0,-1 21 16,22 0-16</inkml:trace>
  <inkml:trace contextRef="#ctx0" brushRef="#br0" timeOffset="19597.93">12255 5271 0,'-21'0'0,"42"0"0,-63 0 16,21 0-16,0 21 15,21 0-15,-21 0 16,21 0-16,-22 0 0,22 1 15,0 20-15,-21-21 0,21 21 0,0 1 16,0-22-16,0 21 0,0 1 0,0-22 16,0 42-16,0-42 15,0 1-15,0-1 0,0 0 16,0 0-16,21-21 31,-21-21-31,22 0 0,-22 0 16</inkml:trace>
  <inkml:trace contextRef="#ctx0" brushRef="#br0" timeOffset="20044.73">12107 5546 0,'0'0'0,"0"-21"0,0-22 16,0 22-16,0-21 0,0 21 0,0-22 0,0 22 15,43 0-15,-22-21 0,0 20 16,0 1-16,21 0 0,-20 21 16,20-21-16,-21 0 0,21 21 15,1 0-15,-22 0 0,0 0 0,0 21 16,0 0-16,-21 0 0,0 0 0,0 1 15,0-1-15,0 0 0,0 21 16,0-21-16,-42 1 0,21-1 0,-21 0 16,20 0-16,-20 0 0,0 0 0,-22 1 15,22-1-15,0 0 0,-1-21 16,22 21-16,0-21 0,0 0 0,42 0 31,21-21-31,-21 21 16,22-21-16,-1 21 0,-21 0 15,22 0-15,-1 0 0,0 0 16,-21 0-16,22 0 0,-22 21 0,0-21 16,21 21-16,-42 0 0,22 0 15,-22 1-15,0-1 0,0 0 16,0 0-16,0 0 0,0 0 0,-22 1 16,1-1-16,0 0 0,-21 0 0,21-21 15,-22 21-15,1 0 0,0-21 16,20 22-16,-20-22 0,21 0 0,-21 0 15,20 0-15,44 0 32,-1-22-32,0 1 15,21 0-15,-21 0 0,22 0 0</inkml:trace>
  <inkml:trace contextRef="#ctx0" brushRef="#br0" timeOffset="20542.09">12700 5482 0,'0'0'15,"0"-21"-15,0 42 16,0 0 0,0 1-16,0-1 0,-21 0 15,21 0-15,-21 21 0,21-20 0,0-1 16,0 0-16,0 0 0,0 0 16,0 0-16,0 1 0,21-1 15,0-21-15,0 0 0,21 21 0,-20-21 16,20 0-16,-21 0 0,21 0 15,-20 0-15,20-21 0,0 21 0,-21-21 16,22-1-16,-22 1 0,0 0 0,0 0 16,0 0-16,1 0 0,-22-22 15,21 22-15,-21 0 0,0-21 0,0 20 16,0 1-16,0 0 0,-21 21 31,-1 0-31,22 21 0,-21 0 16,21 1-16,0 20 0,-21-21 15,21 21-15,0 1 0,0-22 16,0 21-16,0 22 0,0-22 0,0 0 16,0 1-16,21-1 0,-21 0 0,21 1 15,1 20-15,-22-20 0,0-1 16,0 0-16,21 1 0,-21 20 0,0-21 16,0 22-16,0-22 0,0 1 0,-21-1 15,-1 0-15,-20 1 0,21-1 16,-21-21-16,-1 21 0,1-20 15,0-1-15,-1 0 0,-20 0 0,20-21 0,1 0 16,-21 0-16,20 0 0,-20 0 16,20-42-16,1 21 0,21-1 15,0-20-15,0 21 0</inkml:trace>
  <inkml:trace contextRef="#ctx0" brushRef="#br0" timeOffset="22074.61">13758 5228 0,'0'0'16,"-21"0"-16,0 0 0,0 0 15,21 21-15,0 1 0,-21-22 0,21 21 16,0 0 0,21-21-1,0 0-15,21-21 16,-21 21-16,22-21 0,-22-1 15,21 1-15,1 0 0,-1 0 0,-21 0 16,21 0-16,-20-1 0,-1 1 16,0-21-16,-21 21 0,0-22 0,0 22 15,0 0-15,0 0 0,-21 0 16,0 0-16,-1-1 0,1 22 0,-21 0 16,21 0-16,0 22 0,-1 20 15,1-21-15,0 21 0,21 22 0,-21-22 16,21 22-16,0-22 0,0 22 0,0-1 15,0-21-15,0 22 0,0-22 16,0 1-16,21 20 0,-21-21 0,0-20 16,21 20-16,-21 0 15,0-21-15,0 22 0,-21-22 16,0-21-16,0 0 0,0 0 16,-1 0-16,1 0 0,0-21 15,0 0-15,0 21 0,0-43 0,-1 22 16,1 0-16,0 0 0,0 0 15,0-22-15,0 22 0,-1 0 16,1 21-16,21-21 0,0 42 16,0 0-1,0 0-15,0 0 0,21 22 0,-21-22 16,22 0-16,-1 21 16,0-20-16,0-1 0,0 0 0,0 0 15,1-21-15,20 21 0,-21-21 0,21 0 16,-20 0-16,20 0 0,0 0 15,1 0-15,-1-21 0,0 21 0,1-21 16,-1 0-16,0 0 0,-21-1 16,22 1-16,-1 0 0,-21-21 0,0 21 15,1-1-15,-1-20 0,-21 21 0,0 0 16,0 0-16,0-1 0,21 1 16,-21 42-1,-21 1 1,21-1-16,-21 0 0,21 0 15,-22 0-15,22 0 0,-21 22 0,21-22 16,0 0-16,-21-21 0,21 21 16,0 0-16,0 1 15,21-22 1,0 0-16,1 0 0,-1-22 0,0 22 16,-21-21-16,21 0 0,0 21 0,0-21 15,1 0-15,-1 0 0,-21-1 16,21 1-16,0 0 0,0 0 0,-21 0 15,21 21-15,1 0 0,-1-21 16,0 21-16,0 21 16,-21 0-16,0 0 15,21 0-15,0 0 0,-21 1 16,0-1-16,22 0 0,-1 0 0,0 0 16,0 0-16,0-21 0,0 0 15,1 0-15,20 0 0,-21 0 16,21 0-16,-20 0 0,20 0 0,-21-21 15,21 21-15,-20-21 0,20 21 16,0-21-16,-21 0 0,1 0 16,-1-1-16,0 1 0,-21-21 0,21 21 15,-21 0-15,0-22 0,0 22 16,0-21-16,0 21 0,-21-1 0,-21-20 16,20 21-16,1 0 15,0 21-15,0 0 0,0 0 0,0 0 16,-22 21-16,22 0 0,0 0 0,0 0 15,0 1-15,-1-1 0,1 21 16,0-21-16,21 22 0,0-22 0,0 0 16,0 21-16,0-21 0,0 1 15,0-1-15,21 0 0,0 0 16,1-21-16,20 0 0,-21 0 16,0 0-16,0 0 0,1 0 0,-1-21 15,0 0-15,0 21 0,21-21 0,-20-1 16,-1-20-16,0 21 15,0 0-15,0-22 0,-21 1 16,21 0-16,1-1 0,-1 1 0,0 0 16,-21-1-16,21-20 0,0 21 0,0-22 15,-21 22-15,0-1 0,22 1 0,-22 21 16,0 0-16,0 42 16,-22 21-16,22-21 15,-21 22-15,21-1 0,-21 0 16,21 1-16,0-1 0,0 0 0,0 1 15,0-1-15,0 0 0,0-20 16,0 20-16,0-21 0,21 21 16,0-20-16,1-1 0,-1 0 0,0 0 15,0-21-15,0 0 16,0 0-16,1 0 0,-1 0 0,0 0 16,0 0-16,0-21 0</inkml:trace>
  <inkml:trace contextRef="#ctx0" brushRef="#br0" timeOffset="22412.08">15748 5419 0,'21'0'31,"0"0"-31,0 0 16,1 0-16,-1-21 15,0 21-15,0 0 0,0-22 0,0 1 16,22 21-16,-22-21 0,0 21 0,0-21 15,0 21-15,-21-21 0,0 0 16,0-1 0,-21 22-16,0 0 15,0 0-15,0 22 0,0-22 0,-1 21 16,1 0-16,0 0 0,0 21 0,0-20 16,0-1-16,-1 0 15,22 21-15,-21-21 0,21 1 0,0-1 0,0 0 16,0 0-16,0 0 0,0 0 15,21-21-15,1 22 0,-1-22 16,0 0-16,0 0 0,0 0 0,0 0 16,1 0-16,20 0 0,-21 0 15,21 0-15</inkml:trace>
  <inkml:trace contextRef="#ctx0" brushRef="#br0" timeOffset="22628.51">16489 5249 0,'21'-21'0,"-42"42"0,42-63 0,0 21 0,0 42 32,-21 0-17,0 0-15,0 1 0,0 20 0,0-21 16,0 0-16,0 22 0,0-22 0,21 0 16,1 0-16,-22 21 0,21-20 15,0-1-15,-21 0 0,0 0 0,21-21 16,0 21-16,0-21 15,1 0-15,-1 0 16</inkml:trace>
  <inkml:trace contextRef="#ctx0" brushRef="#br0" timeOffset="22813.05">16933 5271 0,'0'0'0,"-127"21"31,106 0-31,0 0 0,-21 0 16,-22 22-16,43-22 0,-21 0 16,-43 42-16,64-41 0,-22-1 15,1 0-15,0 0 0,-1 0 16,1 0-16,0 22 0,-1-22 0</inkml:trace>
  <inkml:trace contextRef="#ctx0" brushRef="#br0" timeOffset="23900.93">3683 7514 0,'0'0'0,"0"-21"0,21 0 15,0 0-15,0 21 16,1-21-16,-1-1 0,0 22 15,0-21-15,0 21 0,0 0 0,1 0 16,-1-21-16,0 21 16,0 0-16,0 0 0,0 0 0,1 21 15,-22 22-15,0-22 16,0 0-16,0 21 0,-22-21 0,1 22 16,0-22-16,-21 21 0,21-21 0,-22 22 15,1-22-15,21 0 0,-22 0 16,1 0-16,21 1 0,0-1 0,0-21 15,-1 0-15,1 0 16,42 0 0,1-21-16,20 21 0,-21-22 15,21 1-15,-20 21 16,20 0-16,0-21 0,1 21 0,-22 0 16,21 0-16,0 0 0,-20 0 0,20 21 15,-21 0-15,0 1 0,0-1 16,1 0-16,-22 0 0,0 21 0,0-20 15,0 20-15,-22-21 0,1 21 16,0-20-16,-21 20 0,21-21 0,-22 21 16,1-20-16,0-1 0,-1 0 0,22 0 15,-21-21-15,-1 0 0,1 0 16,0 0-16,-1 0 0,22 0 0,-21 0 16,21 0-16,0-21 0,-1 0 15,1 21-15,21-21 0,0-1 0,-21 1 16,21 0-16,0 0 0,0 0 15,21 0 1,0 21-16,1-22 0,20 1 0,-21 21 16,21 0-16,1-21 0</inkml:trace>
  <inkml:trace contextRef="#ctx0" brushRef="#br0" timeOffset="24077.1">4635 7853 0,'0'0'0,"22"0"0,-1 0 16,-21-21 0,21 21 31</inkml:trace>
  <inkml:trace contextRef="#ctx0" brushRef="#br0" timeOffset="25029.54">6646 7874 0,'0'0'16,"0"-21"-1,0 0-15,0 0 16,-21-1-16,21 1 15,0 0-15,0 0 0,0 0 16,-21 0-16,0-1 0,0 1 0,-1-21 16,1 21-16,0 0 0,-21-1 15,21 1-15,-22 0 0,22 21 0,-21 0 16,21 0-16,-22 0 0,22 21 0,-21-21 16,21 43-16,-1-22 0,1 21 15,0-21-15,0 22 0,0-1 0,0 0 16,21 22-16,0-22 0,0 0 0,0 1 15,0 20-15,0-20 0,0-22 16,0 21-16,21-21 0,-21 0 16,21 1-16,21-1 0,-21-21 0,1 0 15,-1 0-15,21 0 0,-21-21 16,0 21-16,22-22 0,-1 1 0,0-21 16,-20 21-16,20-22 0,0 1 0,1 21 15,-22-21-15,21-1 0,-21 1 16,0-22-16,43-20 0,-64 20 15,21 22-15,-21-22 0,21 1 16,-21-1-16,0 22 0,0-21 0,0 20 16,0 1-16,0 0 0,0 20 15,0 1-15,0 0 0,0 42 16,0 0 0,-21 1-16,21 20 0,0 0 0,0 1 15,0 20-15,0-21 0,0 22 16,0-22-16,0 22 0,0-22 0,0 0 15,0 1-15,0-1 0,0 0 0,21 1 16,-21-22-16,21 21 0,1-21 16,-1 1-16,0-1 0,0 0 0,0 0 15,22-21-15,-22 0 0,0 0 0,21 0 16,-21 0-16,22-21 0,-22 0 16,21 0-16,-21-1 0,22 1 0,-22 0 15,0 0-15,0 0 0,0 0 0,1-1 16,-22-20-16,0 21 15,0 0-15,0 0 0,0-1 0,0 1 16,0 0-16,0 0 0,-22 0 0,1 21 16,0 0-16,0 21 15,0 0-15,0 0 0,-1 0 16,22 1-16,0-1 0,-21 21 16,21-21-16,0 0 0,0 1 0,0 20 15,0-21-15,0 0 0,0 0 0,0 1 16,21-22-16,-21 21 0,22 0 15,-1-21-15,0 0 0,0 0 0,21 0 16,-20 0-16,20 0 0,-21-21 0,21 0 16,1 21-16,-1-22 0</inkml:trace>
  <inkml:trace contextRef="#ctx0" brushRef="#br0" timeOffset="26845.38">8234 7514 0,'21'-21'0,"-42"42"0,42-63 0,-21 21 15,0 0-15,-21 21 16,0 0-16,-1 0 16,1 0-16,-21 0 0,0 21 0,-1-21 15,22 21-15,-21 0 0,-1-21 16,22 21-16,0 0 0,0 1 16,0-1-16,21 0 0,0 0 15,0 0-15,21-21 0,21 21 16,-21-21-16,1 0 0,20 22 15,0-22-15,-21 21 0,22-21 0,-22 21 16,21-21-16,-21 21 0,1-21 0,-1 21 16,-21 0-16,0 1 15,0-1-15,0 0 0,0 0 16,-21-21-16,-1 0 0,1 0 16,0 21-16,-21-21 0,21 0 15,-1 0-15,1 0 0,-21 0 16,21 0-16,-22-21 0,22 0 0,0 21 15,0-21-15,0 21 0,0-21 16,-1 21-16,1 0 0,21-22 0,-21 22 16,21-21-16,0 42 15,0 1 1,0-1-16,0 0 0,0 0 16,0 0-16,21 0 0,0 1 0,1-1 15,-1-21-15,0 21 0,0 0 16,0 0-16,22-21 0,-22 0 0,21 0 15,-21 0-15,22 0 0,-1 0 0,0 0 16,-21-21-16,22 21 16,-1-21-16,0 0 0,1 0 0,-1-1 15,0-20-15,1 21 0,-1 0 0,0 0 16,-20-22-16,-1 22 0,0-21 16,0 21-16,-21-22 0,0 22 0,0 0 15,0-21-15,0 20 0,0 1 16,-21 21-16,0 0 0,0 0 15,-1 0-15,1 21 0,0 1 16,0-1-16,0 0 0,21 0 16,0 21-16,-21-20 0,21-1 15,0 21-15,0-21 0,0 0 0,0 1 0,0-1 16,21 0-16,-21 0 0,21 0 16,0-21-16,0 21 0,22-21 15,-22 0-15,0 0 0,21 0 0,-21 0 16,22 0-16,-1-21 0,22 21 15,-22-21-15,0 0 0,1 0 0,-1 0 16,-21-1-16,21 1 0,-20 0 0,-1-21 16,0 21-16,0-22 0,0 1 15,-21 0-15,0 20 0,21-20 0,-21 0 16,0-1-16,0 1 0,0 21 0,0 0 16,0 0-16,0-1 0,-21 22 15,0 22 1,21-1-16,0 0 0,0 0 15,0 21-15,-21-20 0,21 20 16,0 0-16,0 1 0,-21-22 0,21 21 16,0-21-16,0 22 0,0-22 0,0 21 15,0-21-15,0 0 0,0 1 16,21-22-16,0 21 0,0 0 0,0-21 16,1 0-16,-1 0 0,21 0 0,-21 0 15,22 0-15,-22 0 0,21 0 16,-21 0-16,22-21 0,-22 0 0,21 21 15,-21-22-15,0 1 0,1 0 0,-1 0 16,0 0-16,-21 0 0,0-22 16,0 22-16,0 0 0,0-21 15,0 20-15,0 1 0,0 0 0,-21 21 16,0 0 0,-1 0-16,22 21 0,-21 0 15,0 1-15,21-1 0,0 21 0,0-21 16,0 0-16,0 1 0,0 20 15,0-21-15,0 0 0,0 0 0,0 1 16,21-1-16,0-21 0,1 0 16,-1 0-16,0 0 0,0 0 15,21 0-15,-20 0 0,20 0 0,-21 0 16,21 0-16,-20-21 0,20-1 16,0 22-16,-21-21 0,1 0 15,20 0-15,-21 0 0,21 0 0,-20-1 16,-1-20-16,0 21 0,0 0 15,-21 0-15,21-1 0,0 1 0,-21 0 16,22 21-16,-22 21 31,0 0-15,0 1 0,21-22-1,-21-22 1,21 1-1,-21 0-15,0 0 16,0 0-16,0 0 16,0-1-16,-21 22 15,0 0 1,21 22-16,-22-1 16,1 0-16,21 0 0,-21 0 0,21 22 15,-21-22-15,21 21 0,-21-21 0,21 22 16,-21-22-16,21 0 0,0 21 15,0-21-15,0 1 0,0-1 0,0 0 16,21-21-16,0 21 0,0-21 0,21 0 16,-20 0-16,-1 0 0,21 0 15,-21 0-15,22 0 0,-22 0 16,21 0-16,-21-21 0,0 0 0,22 21 16,-22-21-16,0-22 0,21 22 0,-20 0 15,-1-21-15,0 20 0,0-20 16,0 0-16,0-1 0,-21-20 0,0 21 15,22-22-15,-22 22 0,0-22 16,0 22-16,0 0 0,0-1 0,21 22 16,-21 0-16,0 0 0,0 42 15,-21 21 1,-1-21-16,22 22 16,-21-1-16,0 0 0,0 1 0,21-1 15,0 22-15,-21-22 0,21 0 0,0-21 16,-21 22-16,21-1 0,0-21 15,0 22-15,0-22 0,0 0 0,0 0 16,21 0-16,0-21 0,-21 21 0,21-21 16,0 0-16,0 0 0,-21 22 0,22-22 15,-1 0-15,0 0 0,0 0 16,21 0-16,-20-22 0,-1 22 16,0-21-16,0 0 0,0 21 0,0-21 0,1 0 15,-22 0-15,0-1 16</inkml:trace>
  <inkml:trace contextRef="#ctx0" brushRef="#br0" timeOffset="27008.37">10795 7430 0,'0'0'0,"-21"0"0,0 0 0,42 0 32,0 0-32,0 0 15,0 0-15,0 0 0,1 0 0,20 0 16,-21 0-16,0 0 0,22 0 0,-22-22 15,21 1-15,-21 21 0,0-21 16,22 21-16</inkml:trace>
  <inkml:trace contextRef="#ctx0" brushRef="#br0" timeOffset="27461.01">11747 7154 0,'0'0'0,"22"-21"0,-22 0 16,0 0-16,0 0 0,0 0 15,0-1-15,0 65 32,0-22-17,0 21-15,0 1 0,0-1 0,0 0 16,0 22-16,0-22 0,0 22 15,0-22-15,0 0 0,0 1 16,0-1-16,0 0 0,0-21 0,0 22 16,0-22-16,0 0 0,0 0 15,21-21 1,0 0-16,0 0 16,0-21-16,0 0 0,1 0 15,-22 0-15</inkml:trace>
  <inkml:trace contextRef="#ctx0" brushRef="#br0" timeOffset="27961.76">11832 7281 0,'0'0'0,"-21"-21"0,21-21 0,0 21 15,0-22-15,0 22 0,0 0 0,0 0 16,0 0-16,0 0 0,0-1 16,21 1-16,0 21 0,22-21 15,-22 21-15,0 0 0,21 0 16,-21 0-16,22 21 0,-22-21 15,21 21-15,-21 1 0,1 20 0,-1-21 16,0 0-16,-21 22 0,0-1 16,0-21-16,-21 21 0,0-20 15,-22 20-15,22-21 0,-21 21 0,-1-20 16,22-1-16,-21 0 0,0 0 0,20-21 16,-20 0-16,21 21 0,0-21 15,21-21 1,0 0-16,21 0 15,-21 0-15,21 21 0,21-22 16,-20 22-16,-1 0 0,21 0 0,-21 0 16,22 0-16,-1 0 0,0 0 15,-21 22-15,22-1 0,-22 21 0,21-21 16,-21 0-16,-21 1 0,0 20 0,0-21 16,0 0-16,0 0 0,-21 22 15,-21-22-15,0 0 0,-1 0 0,1 0 16,0 1-16,-1-22 0,1 21 15,0-21-15,-1 0 0,1 21 16,0-21-16,-1 0 0,22 0 0,0 0 16,0 0-16,0 0 0,-1-21 0,22 0 15,0-1-15,0 1 16,0 0-16,22 0 0,-1 21 16,0-21-16,0 0 0,21-1 0,43-20 15</inkml:trace>
  <inkml:trace contextRef="#ctx0" brushRef="#br0" timeOffset="28492.89">12509 7408 0,'0'22'0,"0"-1"16,0 0-16,0 0 0,0 21 0,-21-20 16,21-1-16,0 0 0,-21 21 15,21-21-15,0 1 0,0-1 0,0 0 16,0 0-16,0 0 0,21 0 15,0-21-15,1 0 0,-1 0 16,0 0-16,0 0 0,21 0 16,-20-21-16,20 21 0,0-21 0,-21 0 0,22 0 15,-1 0-15,-21-1 0,22 1 16,-22 0-16,0-21 0,0 21 16,0-1-16,-21-20 0,0 21 0,0 0 15,0-22-15,0 22 0,0 0 16,-21 21-1,0 0-15,0 21 0,21 0 16,-21 1-16,21-1 0,-22 21 16,1-21-16,21 22 0,0-1 0,0 0 15,0-21-15,-21 22 0,21-1 0,0 0 16,0 1-16,0 20 0,0-20 16,0-1-16,0 21 0,0 1 0,0-22 15,21 22-15,-21-1 0,0-20 0,0 20 16,0-21-16,0 22 15,0-22-15,-21 22 0,0-22 0,0 22 16,0-1-16,-1-21 0,-20 1 0,21 20 16,0-20-16,-22-22 0,1 21 15,0-21-15,21 0 0,-22-21 0,1 0 16,0 0-16,-1 0 0,1 0 0,0 0 16,-1-21-16,1-21 0,0 21 0,-1-22 15,22 1-15,0 0 0,0-1 16,21 1-16,0 0 0,0-22 0,0 1 15,21 20-15</inkml:trace>
  <inkml:trace contextRef="#ctx0" brushRef="#br0" timeOffset="28945.47">13356 7070 0,'-21'-21'15,"42"42"-15,-63-64 0,21 22 0,21 0 0,0 0 16,0 0-16,0 0 0,0-1 16,0 1-16,21 21 0,0-21 0,0 21 15,21 0-15,-20 0 0,20 0 0,-21 21 16,21 22-16,-20-22 0,20 21 16,-21 0-16,0 1 0,0 20 0,1-20 15,-22 20-15,0-21 0,0 1 16,0 20-16,0-20 0,0-22 15,0 21-15,0-21 0,0 0 0,0 1 16,0-1-16,0 0 0,21-21 31,-21-21-31,21 0 0,0-1 0,-21 1 16,21-21-16,0 21 0,1-22 16,-1 1-16</inkml:trace>
  <inkml:trace contextRef="#ctx0" brushRef="#br0" timeOffset="29176.64">14245 6837 0,'0'0'0,"0"-21"0,0 0 0,-21 42 31,0 0-31,0 21 16,-1-21-16,-20 22 0,21-22 0,-21 21 16,20 1-16,1 20 0,-21-21 0,21 1 15,-22-1-15,22 0 0,0 1 16,0-1-16,0-21 0,21 22 0,0-22 15,0 0-15,0 0 0,0 0 16,21-21 0,0 0-16,0 0 0,0 0 0,1-21 15,20 0-15,-21 0 16,21 0-16</inkml:trace>
  <inkml:trace contextRef="#ctx0" brushRef="#br0" timeOffset="29360.87">14457 7176 0,'0'21'16,"0"0"0,-21 0-16,-1 0 0,22 0 15,-21 1-15,0-1 0,21 0 0,-21 0 16,21 0-16,-21 0 0,0 1 16,21-1-16,21-42 31,0 21-16</inkml:trace>
  <inkml:trace contextRef="#ctx0" brushRef="#br0" timeOffset="29529.31">14563 6964 0,'0'0'0,"0"-21"0,0 0 15,-22 21 1,22 21-1,22-21 1,-1 0 0,-21 21-16,21-21 0,0 0 0</inkml:trace>
  <inkml:trace contextRef="#ctx0" brushRef="#br0" timeOffset="29896.46">15049 6985 0,'0'0'0,"-21"0"15,0 21-15,0-21 16,0 0-16,0 0 0,-1 21 0,-20-21 16,21 22-16,0-22 0,0 21 15,-1-21-15,1 0 0,21 21 0,0 0 16,0 0 0,21-21-16,1 21 15,-1 1-15,0-22 0,21 21 0,-21-21 16,22 21-16,-22 0 0,0 0 15,21-21-15,-20 21 0,-22 1 0,21-1 16,-21 0-16,0 0 0,0 0 0,0 0 16,0 1-16,-21-1 15,-1-21-15,1 21 0,-21-21 0,21 0 16,-22 0-16,22 0 0,0 0 0,-21 0 16,21 0-16,-1 0 0,1 0 15,0 0-15,21-21 0,0 0 16,0-1-16,0 1 15,0 0-15,0 0 16,21 0-16,0 0 0,1-1 0,-1 1 16,21 0-16</inkml:trace>
  <inkml:trace contextRef="#ctx0" brushRef="#br0" timeOffset="30096.68">15430 7070 0,'22'0'16,"-44"0"-16,65 21 0,-43 0 15,0 0-15,0 0 16,0 1-16,0-1 0,0 0 16,-21 0-16,21 0 0,0 0 0,-22 1 15,22-1-15,0 0 0,0 0 16,0-42 15,0 0-15</inkml:trace>
  <inkml:trace contextRef="#ctx0" brushRef="#br0" timeOffset="30257.07">15515 6900 0,'0'-21'0,"0"42"0,0-63 16,-21 21-16,21 0 16,-21 21-16,0 0 15,42 21 1,0-21-16,0 0 15,0 0-15,0 0 0,1 0 16,20 0-16</inkml:trace>
  <inkml:trace contextRef="#ctx0" brushRef="#br0" timeOffset="30737.69">16129 6689 0,'0'0'0,"-21"0"16,0 0-16,-1 21 15,1 0-15,0 0 0,0 22 16,21-1-16,-21-21 0,0 21 0,21 1 16,0-22-16,-22 21 0,22 1 0,-21-1 15,21-21-15,0 21 0,0-20 16,0 20-16,0-21 0,0 0 0,0 0 16,0 1-16,0-1 15,0-42 1,0-1-16,0 1 15,0 0-15,0 0 16,0 0-16,0 0 0,21-22 0,1 22 16,-1 0-16,0 0 0,0 0 15,0-1-15,22-20 0,-22 42 16,21-21-16,0 0 0,-20 21 0,20 0 16,-21 0-16,0 0 0,22 0 0,-22 21 15,0 0-15,0 0 0,0 0 16,0 1-16,-21-1 0,0 21 0,0-21 15,0 0-15,0 22 0,0-22 16,-21 0-16,0 0 0,-21 0 0,21 1 16,-22-1-16,1 0 0,0 0 15,-1-21-15,1 21 0,21-21 16,-22 0-16,1 0 0,21 0 0,-21 0 16,20 0-16,1 0 0,21-21 15,0 0-15,0 0 16,0-22-16,21 22 0,1 0 0,20 0 15</inkml:trace>
  <inkml:trace contextRef="#ctx0" brushRef="#br0" timeOffset="30965.08">16722 6710 0,'0'0'0,"21"0"0,0 0 16,-21-21-16,0 42 15,0 0-15,0 0 16,0 22-16,-21-1 15,0-21-15,-1 21 0,1 1 0,21-1 16,-21 0-16,0-20 0,0 20 0,21 0 16,-21 1-16,21-22 0,0 21 15,-22-21-15,22 0 0,0 1 0,0-1 16,22-21-16,-1 0 0,0 0 16,0 0-16,0 0 0,0 0 15,1 0-15,-1-21 0</inkml:trace>
  <inkml:trace contextRef="#ctx0" brushRef="#br0" timeOffset="31309.06">16912 7091 0,'21'0'31,"0"0"-31,1 0 16,-1 0-16,0 0 0,0 0 0,0-21 15,0 21-15,1-21 0,-1 21 0,0-22 16,0 22-16,0-21 0,-21 0 16,21 21-16,-21-21 0,0 0 0,-21 0 15,0 21 1,0 0-16,0 0 0,0 0 16,-22 21-16,22 0 0,0 0 0,0 0 15,-22 22-15,22-22 0,21 21 0,-21-21 16,21 22-16,0-1 0,-21-21 15,21 21-15,0-20 0,0-1 0,0 0 16,21 0-16,0 0 0,0-21 16,1 0-16,-1 0 0,21 0 0,-21 0 15,22 0-15,-1 0 0,0 0 0,1-21 16,-1 0-16</inkml:trace>
  <inkml:trace contextRef="#ctx0" brushRef="#br0" timeOffset="31645.06">17695 6731 0,'-21'0'32,"42"0"-17,-21-21-15,21 21 0,22 0 16,-22 0-16,0-21 0,21 21 0,1-21 16,-1 21-16,0 0 0,1-22 15,-1 22-15,0 0 0,1-21 0,-1 21 16,-21 0-16,22 0 0,-22 0 0,0 0 15,0 0-15,-42 0 16,0 0 0</inkml:trace>
  <inkml:trace contextRef="#ctx0" brushRef="#br0" timeOffset="31864.94">17928 6710 0,'0'0'0,"-21"21"15,21 0-15,0 22 0,-21-22 16,21 21-16,0 0 0,0 1 0,0-1 16,-21 0-16,21 1 0,-22-1 15,22 0-15,0 1 0,0-22 0,-21 21 16,21 1-16,0-22 0,0 0 0,0 0 16,0 0-16,21-21 15,1 0-15,-1 0 16,21 0-16,-21-21 15</inkml:trace>
  <inkml:trace contextRef="#ctx0" brushRef="#br0" timeOffset="32201.05">18224 7070 0,'0'0'0,"22"0"31,-1 0-16,0-21-15,21 21 16,-21 0-16,1-22 0,-1 22 0,0-21 16,21 21-16,-21-21 0,1 21 15,-1-21-15,-21 0 16,0 0-16,-21-1 16,-1 22-16,1 0 0,0 0 15,-21 0-15,21 22 0,-22-1 16,22 0-16,0 0 0,-21 0 0,20 0 15,1 1-15,21-1 0,-21 0 16,21 21-16,0-21 0,0 1 16,0-1-16,0 0 0,0 0 0,21 0 15,-21 0-15,21-21 0,1 0 16,20 0-16,-21 0 0,0 0 16,22 0-16,-22 0 0,21 0 0</inkml:trace>
  <inkml:trace contextRef="#ctx0" brushRef="#br0" timeOffset="32425.32">18732 6943 0,'0'-21'15,"0"42"-15,22-42 0,-1 21 16,0 21 0,-21 0-16,21 0 0,-21 0 15,0 0-15,0 1 16,0-1-16,21 0 0,-21 0 0,21 0 15,-21 0-15,22 1 0,-22-1 16,0 0-16,21-21 0,0 0 16,0 0-1,0 0 1</inkml:trace>
  <inkml:trace contextRef="#ctx0" brushRef="#br0" timeOffset="32622.04">19092 6943 0,'0'-21'0,"0"42"0,-21-42 0,0 21 16,0 0-16,0 0 16,-1 0-16,-20 21 0,21-21 15,0 21-15,-22 0 0,22 21 0,-21-20 16,21-1-16,0 0 0,-1 0 16,-20 21-16,21-20 0,0-1 0,21 0 15,0 0-15,0 0 0,21-21 16,21 0-1,-21 0-15,1 0 0</inkml:trace>
  <inkml:trace contextRef="#ctx0" brushRef="#br0" timeOffset="32884.76">19389 6668 0,'0'0'0,"21"-22"16,-21 1-16,21 21 0,-21 21 15,0 1 1,-21 20-16,0-21 0,21 21 0,-22 1 16,1-1-16,0-21 0,0 22 15,0-1-15,0 0 0,-1 1 0,1-1 16,21 0-16,-21-21 0,21 22 0,0-1 16,0-21-16,0 0 0,0 1 15,21-1-15,0 0 0,1 0 0,-1-21 16,0 0-16,0 0 15,0 0-15,0 0 0,1 0 0,-1 0 16,0 0-16</inkml:trace>
  <inkml:trace contextRef="#ctx0" brushRef="#br0" timeOffset="33113.01">19219 7006 0,'43'-21'31,"-22"0"-31,0 21 0,21 0 16,-21-21-16,22 21 0,-1 0 0,0 0 16,1-21-16,-1 21 0,-21 0 15,22 0-15,-1 0 0,-21 0 0,0 0 16,-42 0-1</inkml:trace>
  <inkml:trace contextRef="#ctx0" brushRef="#br0" timeOffset="34097.05">3873 9250 0,'0'-21'31,"-21"42"-16,21 0-15,-21 0 0,0 0 0,0 1 16,21 20-16,-21 0 0,-1 1 16,-20-1-16,21-21 0,0 21 0,0 1 15,-22-1-15,22 0 0,0-20 0,-21 20 16,20-21-16,1 0 0,0 0 16,21 1-16,-21-22 0,42-22 31,0 22-16,22-21-15,-22 0 0,21 21 16,0-21-16,1 0 0,-1 0 16,0-1-16,1 1 0,-22 0 0,21 0 15,1 0-15,-1 0 0,-21-1 0,21 1 16,-20-21-16,-1 21 0,0 0 16,0 21-16,-21-22 0,0 1 0,0 0 15,-21 21 1,21 21-1,-21-21-15,0 21 0,21 1 0,0 20 16,-22-21-16,1 0 16,21 22-16,-21-22 0,21 21 0,0-21 15,0 0-15,-21 22 0,21-22 0,0 0 16,-21 0-16,21 0 0,0 1 16,21-22-1,0-22 1</inkml:trace>
  <inkml:trace contextRef="#ctx0" brushRef="#br0" timeOffset="34260.98">4466 9525 0,'0'0'0,"0"-21"16</inkml:trace>
  <inkml:trace contextRef="#ctx0" brushRef="#br0" timeOffset="35464.06">6202 9631 0,'-43'-106'32,"22"85"-32,21 0 15,-21 0-15,0-1 0,0 1 0,0 0 16,-1 21-16,-20-21 0,21 21 0,-21 0 16,-1 0-16,22 0 0,-21 0 15,-1 0-15,1 21 0,0 0 0,-1 0 16,22 22-16,-21-1 0,0 0 0,20 1 15,-20 20-15,21-20 0,0-1 16,0 0-16,21 1 0,0-1 16,0-21-16,0 21 0,0-20 0,21-1 15,21-21-15,-21 0 0,22 0 0,-22 0 16,21 0-16,0 0 0,1 0 16,20-21-16,-20-1 0,-1 1 0,0 0 15,1-21-15,20 21 0,-21-22 16,1 1-16,-22 0 0,21-1 0,-21 1 15,1 0-15,-1-1 0,0 1 16,-21 0-16,21-1 0,-21-20 0,0 20 16,0 1-16,0 0 0,0-1 0,0 1 15,0 21-15,0 0 0,0 0 16,-21 21-16,21 21 16,0 0-16,-21 0 0,21 0 0,0 22 15,-21-1-15,21 0 0,0 1 16,0-1-16,0 0 0,0 1 15,0-1-15,0 0 0,0 1 0,0-1 16,0 0-16,0 1 0,21-22 16,0 21-16,0-21 0,0 0 0,0-21 15,1 22-15,20-22 0,-21 0 0,21 0 16,1 0-16,-1 0 0,0-22 16,1 22-16,-1-21 0,0 0 0,1 0 15,-1 0-15,-21 0 0,22-22 0,-22 22 16,0 0-16,0 0 15,0 0-15,-21-22 0,0 22 0,0 0 0,0 0 16,0 0-16,0-1 0,-21 22 16,0-21-16,0 21 0,0 0 15,-1 0-15,1 0 0,-21 0 0,21 21 16,0 1-16,-1-22 0,1 42 0,21-21 16,0 0-16,0 22 0,0-22 15,0 21-15,0-21 0,0 22 0,0-22 16,21 0-16,1 0 0,-22 0 15,42 0-15,-21 1 0,0-1 0,0-21 16,1 0-16,-1 21 0,21-21 16,-21 0-16,22 0 0,-22 0 0,21-21 15,0 0-15,-20 21 0,20-22 16,-21 1-16,21 0 0,-20 0 0,20-21 16,-21 20-16,0-20 0,0 21 15,22-21-15,-22-1 0,-21 22 0,21-21 16,-21 21-16,21-1 0,-21 1 0,0 0 15,0 0-15,-21 21 32,21 21-32,-21 0 0,21 0 0,0 1 15,0-1-15,0 0 0,0 21 16,0-21-16,0 1 0,0-1 0,0 0 16,21 0-16,-21 0 0,21 0 0,-21 1 15,21-1-15,-21 0 16,0 0-1,0 0 1,-21-21-16,0 0 0,0 0 16,0 0-16,0 0 0,-1 0 15,1 0-15,0 0 0,0-21 0,21 0 16,0 0 0,0 0-16,0-1 15,21 1-15,-21 0 0</inkml:trace>
  <inkml:trace contextRef="#ctx0" brushRef="#br0" timeOffset="35864.99">7810 9694 0,'0'0'0,"22"0"16,-1-21-1,0 21 1,0-21-16,0 0 0,0 0 16,1 0-16,-22-1 0,21 1 0,0 0 15,0 0-15,-21 0 0,21 0 16,-21-1-16,0 1 0,0 0 0,0 0 16,0 0-16,-21 0 0,0-1 15,0 22-15,0 0 0,-1 0 0,-20 0 16,21 0-16,0 22 0,0-1 15,-22 0-15,22 0 0,0 21 16,0 1-16,0-22 0,21 21 0,0 1 16,-22-1-16,22 0 0,0-21 0,0 22 15,0-22-15,0 0 0,22 21 16,-1-42-16,0 22 0,0-1 0,0-21 16,0 0-16,22 0 0,-22 0 0,21 0 15,-21 0-15,22-21 16,-1-1-16,-21 1 0,22 0 0,-1 0 15,0 0-15</inkml:trace>
  <inkml:trace contextRef="#ctx0" brushRef="#br0" timeOffset="36096.76">8509 9186 0,'0'0'0,"0"-42"0,0 21 0,0 0 16,0 0-16,0-1 0,-21 44 15,21-1 1,-21 0-16,21 21 0,-22 1 0,1-1 15,21 0-15,0 1 0,0-1 0,-21 0 16,0 1-16,21-1 16,-21 0-16,21 1 0,0-1 0,0 0 15,-21-21-15,21 22 0,0-22 0,0 0 16,0 0-16,21-21 31,0 0-31,0 0 0,0-21 0,0 0 16</inkml:trace>
  <inkml:trace contextRef="#ctx0" brushRef="#br0" timeOffset="36444.78">8657 9567 0,'0'22'16,"21"-22"15,0 0-31,1 0 0,-1 0 0,0 0 15,0 0-15,0 0 0,0-22 16,22 22-16,-22-21 0,0 0 0,0 21 16,0-21-16,1 0 0,-1 21 0,0-21 15,-21-1-15,0 1 16,0 0-16,-21 21 16,0 0-16,-1 0 0,1 0 0,0 0 15,0 0-15,0 21 0,0-21 16,-1 21-16,1 1 0,0-1 15,0 21-15,21-21 0,0 0 0,-21 1 16,21-1-16,0 21 0,0-21 0,0 0 16,0 1-16,0-1 0,21 0 15,0-21-15,0 0 0,0 0 16,1 0-16,-1 0 0,21 0 0,0 0 16</inkml:trace>
  <inkml:trace contextRef="#ctx0" brushRef="#br0" timeOffset="36957.93">9504 9419 0,'0'0'0,"0"-21"0,0 0 15,0 0-15,-21 21 0,-1 0 16,1 0-16,0 0 0,0 21 16,0-21-16,0 21 0,21 0 15,-22 0-15,1 22 0,21-22 0,-21 0 16,21 21-16,0-20 0,0 20 15,0-21-15,0 0 0,0 0 0,0 1 16,0-1-16,0 0 0,0 0 0,21-21 16,0 0-16,1 21 0,-1-21 15,0 0-15,0 0 0,21 0 16,-20 0-16,-1-21 0,21 0 0,-21 0 16,22 0-16,-22-1 0,21 1 15,-21-21-15,0 21 0,1-22 0,-1 1 16,0 0-16,-21 21 0,21-43 0,-21 22 15,21-1-15,-21 1 0,0 0 16,0-22-16,0 43 0,0-21 0,21-1 16,-21 22-16,0 0 0,0 42 31,0 0-31,0 1 0,0-1 0,-21 21 16,21 0-16,0-20 0,0 20 15,-21 0-15,21 1 0,-21-1 0,21 0 16,0 1-16,-21-1 0,21-21 15,0 21-15,0 1 0,0-22 16,0 0-16,0 21 0,0-20 0,21-1 16,0 0-16,0-21 15,0 0-15,1 0 0,-1 0 16,0 0-16,0-21 0,0 0 16,0-1-16,1 1 0,-1 0 0,0 0 15</inkml:trace>
  <inkml:trace contextRef="#ctx0" brushRef="#br0" timeOffset="37145.83">9737 9356 0,'0'0'0,"-22"0"16,22 21 0,22-21-16,-1 0 15,0 0-15,0 0 0,0 0 0,0 0 16,22 0-16,-22 0 0,21 0 0,-21-21 15,22 21-15,-22 0 0,21-21 16,-21-1-16,22 22 0,-1-21 0,-21 21 16</inkml:trace>
  <inkml:trace contextRef="#ctx0" brushRef="#br0" timeOffset="37637.68">11176 8911 0,'0'0'0,"0"21"31,-21 1-31,0-1 0,-1 21 16,-20-21-16,21 22 0,-21-1 16,20 0-16,-20 1 0,21-1 0,-21 0 15,20 1-15,1-1 0,-21 0 0,42-21 16,-21 22-16,21-22 0,-21 0 16,21 0-16,0 0 0,21-21 31,0 0-31,21-21 0,-21 0 15,1 0-15,-1 0 0,0-22 0,21 22 16,-21-21-16</inkml:trace>
  <inkml:trace contextRef="#ctx0" brushRef="#br0" timeOffset="37845.08">11239 8932 0,'0'0'0,"22"-21"0,-22 42 15,0 1 1,0-1-16,0 21 0,0 0 0,0 1 15,0-22-15,0 21 0,0 1 0,0-1 16,0 0-16,0-21 0,0 22 16,0-22-16,0 21 0,0-21 0,0 1 15,0-1-15,0 0 0,0 0 0,0 0 16,0 0-16,21-21 16,-21-21-1,0 0-15</inkml:trace>
  <inkml:trace contextRef="#ctx0" brushRef="#br0" timeOffset="38492.37">10901 9271 0,'0'0'16,"-21"0"0,21 21-16,0 0 0,21-21 0,0 22 15,0-1-15,0-21 0,0 21 0,22-21 16,-22 0-16,21 0 0,22 0 0,20 0 15,-20 0-15,-22 0 16,22-21-16,-22 21 0,22-21 0,-22-1 16,0 1-16,1 0 0,-1 0 15,0 21-15,1-42 0,-22 20 16,21 1-16,-21 0 0,0-21 0,-21 21 16,0-22-16,0 22 0,22 0 0,-22-21 15,0 20-15,0 1 0,0 0 16,-22 21-1,1 21-15,21 0 0,-21 1 0,0 20 16,21-21-16,-21 21 0,0 1 16,21-1-16,-22 0 0,1 1 0,0-22 15,21 21-15,0 1 0,0-22 16,-21 21-16,21-21 0,0 0 0,0 22 16,0-22-16,21 0 15,0 0-15,0-21 0,1 0 16,20 0-16,-21 0 0,21 0 0,-20-21 15,20 21-15,0-21 0,1 0 0,-1 0 16,-21-1-16,21 1 0,1 0 16,-22 0-16,21-21 0,-21 20 0,22-20 15,-22 0-15,0-1 0,-21 1 0,21 0 16,-21-1-16,21 1 0,-21 0 16,0-1-16,0 22 0,0 0 15,0 0-15,-21 21 16,0 21-16,21 21 15,-21-20-15,21 20 0,0 0 0,-21 1 16,21-1-16,-21 0 0,21 1 16,0-22-16,0 21 0,0 0 0,0-20 15,0 20-15,0-21 0,0 0 0,21 0 16,-21 1-16,21-1 0,0-21 16,0 21-16,0-21 0,1 0 0,-1 0 15,0 0-15,0 0 0,21 0 0,-20 0 16,-1 0-16,21 0 0,-21-21 15,22 0-15</inkml:trace>
  <inkml:trace contextRef="#ctx0" brushRef="#br0" timeOffset="38749.08">13483 8911 0,'0'0'0,"0"-21"0,0 0 16,-21 21-16,0 0 15,0 0-15,-1 21 0,1 0 0,0 0 16,-21 22-16,21-22 0,-1 21 0,1 1 16,0-1-16,0-21 0,0 21 15,0 1-15,21-22 0,0 21 16,0-21-16,0 22 0,0-22 0,0 0 16,0 0-16,0 0 0,21 1 15,0-22-15,21 21 0,-21-21 0,22 0 16,-22 0-16,21 0 0,1 0 0,-1 0 15,-21 0-15,21-21 0</inkml:trace>
  <inkml:trace contextRef="#ctx0" brushRef="#br0" timeOffset="39001.03">13906 8827 0,'0'0'0,"0"-22"0,22 1 0,-1 0 16,0 21-16,0 0 0,0 0 15,0 0-15,1 0 0,-1 21 16,0 0-16,0 1 0,0 20 0,0-21 16,22 21-16,-22 22 0,0-22 15,0 1-15,0-1 0,1 0 0,-22 1 16,0-1-16,0-21 0,0 21 0,0 1 16,-22-22-16,1 21 0,0-21 15,0 1-15,0-1 0,0 0 0,-1 0 16,1 0-16,-21-21 0,21 0 15,0 0-15</inkml:trace>
  <inkml:trace contextRef="#ctx0" brushRef="#br0" timeOffset="39632.99">20807 6646 0,'0'-42'15,"-21"21"1,-1 21-16,1 0 0,0 0 15,-21 0-15,21 21 0,-22 0 0,22 22 16,-21-22-16,-1 21 16,-20 43-16,21-22 0,-1-20 15,22-1-15,-21 0 0,21 22 0,-1-22 16,1 0-16,0 1 0,21-1 16,0 0-16,0-20 0,0-1 0,0 21 15,21-21-15,0-21 0,1 21 16,20-21-16,0 0 0,1 0 0,-1 0 15,0 0-15,1-21 0,20 0 0,-21 0 16</inkml:trace>
  <inkml:trace contextRef="#ctx0" brushRef="#br0" timeOffset="39861.15">21251 6519 0,'21'-21'0,"-42"42"0,64-63 15,-22 42-15,0 0 0,0 0 0,0 21 16,0 22-16,1-22 0,-1 42 0,-21-20 16,0 20-16,21-21 0,-21 22 15,0-22-15,0 22 0,0-1 0,0-20 16,0 20-16,-21-21 0,0 1 16,-1-1-16,1 0 0,0-20 0,0 20 15,-21-21-15,20 0 0,1 0 0,0-21 16,-21 0-16,21 22 15</inkml:trace>
  <inkml:trace contextRef="#ctx0" brushRef="#br0" timeOffset="40533.05">17632 5165 0,'0'0'0,"0"-21"0,21-1 15,-21 1-15,0 0 0,0 0 0,0 0 16,0 0-16,0-1 0,-21 44 31,0-1-31,-1 0 16,22 21-16,-21 1 0,0-1 0,0 0 16,0-21-16,0 22 0,-1-1 15,1 0-15,21-20 0,-21 41 16,0-21-16,21-20 0,0-1 0,0 0 15,0 0-15,0 0 16,21-21-16,0 0 0,0 0 0,1 0 16,-1 0-16,21 0 0,-21 0 15</inkml:trace>
  <inkml:trace contextRef="#ctx0" brushRef="#br0" timeOffset="40764.75">18076 4911 0,'0'0'0,"21"-21"16,1-1-16,-1 1 0,0 21 16,0 0-16,0 21 0,0 1 15,-21 20-15,0-21 0,0 43 16,0-22-16,0 0 0,0 1 0,0 20 16,-21-21-16,0 1 0,0-1 15,0-21-15,0 22 0,-1-22 0,1 0 16,0 21-16,0-42 0,-21 21 15,20 1-15,1-22 0,0 0 0,0 0 16,0 0-16,0 0 0,-1 0 0</inkml:trace>
  <inkml:trace contextRef="#ctx0" brushRef="#br0" timeOffset="41233.06">17420 3217 0,'-63'43'31,"63"-22"-31,0 0 0,-22 21 0,1 1 16,0-1-16,21 0 16,-21-20-16,21 20 0,-21 0 0,21 1 15,-21-1-15,21-21 0,0 0 0,0 22 16,0-22-16,0 0 0,0 0 16,21-21-16,0 21 0,0-21 0,21 0 15,-20 0-15,20 0 0,0 0 16,-21 0-16,22 0 0,-1-21 0</inkml:trace>
  <inkml:trace contextRef="#ctx0" brushRef="#br0" timeOffset="41452.96">18034 3217 0,'0'0'0,"21"-21"0,0 0 15,0 21-15,1 0 31,-22 42-31,0-20 0,0 20 0,0 0 16,0 1-16,0-1 0,0 0 16,0 22-16,0-22 0,0 0 0,-22-20 15,22 20-15,-21 0 0,21-21 16,0 22-16,0-22 0,0 0 0,-21 0 16,0 0-16,21 1 0</inkml:trace>
  <inkml:trace contextRef="#ctx0" brushRef="#br0" timeOffset="42617.27">508 12383 0,'21'21'32,"21"-21"-32,-20 0 15,20 0-15,0 0 0,22 0 16,-1 0-16,1 0 0,-1 0 0,22 0 15,0 0-15,20 0 0,-20 0 16,0 0-16,21 0 0,-22 0 0,1 0 16,-22 0-16,22-21 15,-21 21-15,20 0 0,-20 0 0,-1-22 16,1 22-16,-22 0 0,22 0 16,-22 0-16,-21 0 0,0 0 0,0 0 15,1 0-15,-22-21 0,0 0 16,0 0-1</inkml:trace>
  <inkml:trace contextRef="#ctx0" brushRef="#br0" timeOffset="43024.86">2011 12023 0,'21'63'16,"0"-42"-16,0 1 0,0-1 15,22-21-15,-22 21 0,21 0 16,-21-21-16,1 0 0,20 21 0,-21-21 16,21 0-16,-20 0 0,-1 0 15,21 0-15,-21 0 0,0 0 0,1 0 16,-1 0-16,0 0 15,0 0-15,-21 21 16,0 1 0,-21-1-16,0 0 15,0 0-15,-1 0 0,1 22 0,-21-22 16,21 0-16,-22 21 0,1-21 16,21 22-16,-21-22 0,20 21 15,-20 1-15,21-22 0,0 21 0,0-21 16,-1 0-16,1 22 0,0-22 15,21 0-15,-21 0 0</inkml:trace>
  <inkml:trace contextRef="#ctx0" brushRef="#br0" timeOffset="43533.08">4318 12023 0,'0'-21'15,"0"42"-15,-21-42 0,21-1 16,0 1-1,0 42 1,0 1-16,-21-1 16,21 0-16,0 0 0,0 21 15,0 1-15,0-1 0,-22-21 0,22 22 16,0-1-16,0-21 0,0 21 0,0-20 16,0 20-16,-21-21 0,21 0 15,0 0-15,0 1 0,0-1 16,21-21-1,1 0 1,-1 0-16,0 0 16,0-21-16,0-1 0,0 1 15</inkml:trace>
  <inkml:trace contextRef="#ctx0" brushRef="#br0" timeOffset="43937.04">5122 11896 0,'0'-21'32,"-21"21"-32,0 21 0,0-21 0,0 21 15,-22 0-15,22 0 0,-21 0 16,-1 1-16,22-1 0,-21 21 16,21-21-16,0 0 0,-1 1 0,22-1 15,0 0-15,0 0 16,22-21-1,20 0-15,-21 0 0,0 0 0,22 21 16,-1-21-16,-21 0 0,21 0 16,-20 21-16,20-21 0,-21 0 0,0 22 15,0-1-15,1-21 0,-1 21 0,-21 0 16,0 0-16,0 0 16,0 1-16,-21-1 0,-1 0 15,1 0-15,0-21 0,0 21 16,-21-21-16,20 0 0,-20 21 0,21-21 15,-21 0-15,20 0 0,-20 0 16,21 0-16,0 0 0,-22 0 16,22-21-16,0 0 0,0 21 0,0-21 15,0 0-15,21 0 0,-22-1 0,22 1 16,-21 0-16,21-21 0</inkml:trace>
  <inkml:trace contextRef="#ctx0" brushRef="#br0" timeOffset="44298.68">4508 11451 0,'0'0'0,"-21"0"0,0 21 16,-21-21-16,21 22 0,-1-1 0,1 0 15,21 0-15,0 0 0,-21 0 16,21 1-16,0-1 0,0 0 15,21-21-15,0 0 16,1 0-16,-1 0 0,21 0 0,-21 0 16,0 0-16,22-21 0,-1 21 15,-21-21-15,22-1 0,-22 1 16,0 0-16,0 21 0,-21-21 0,0 0 16,0 0-16,0-1 0,-21 1 15,0 0-15,0 21 0,-22 0 16,22 0-16,-21 0 0,21 0 15,-22 0-15,22 21 0,0-21 0,-21 21 16,42 1-16,-22-1 0,22 0 0,0 0 16,0 0-16,0 0 0,22 1 15,-1-1-15,0 0 0,0-21 0</inkml:trace>
  <inkml:trace contextRef="#ctx0" brushRef="#br0" timeOffset="46364.96">5757 11917 0,'0'0'0,"0"-21"0,-21 21 16,0 0-1,21 21-15,0 21 16,0-21-16,0 1 0,0 20 15,0 0-15,-21-21 0,21 22 0,-21-1 16,21-21-16,0 22 0,-22-1 0,22-21 16,-21 0-16,0 22 15,21-22-15,0 0 0,-21 0 0,0-21 16,21 21-16,-21-21 0,21-21 31,0 0-15,0 0-16,0-22 0,0 22 15,0 0-15,0-21 0,0-1 0,0 1 16,21 0-16,0-1 0,0 1 0,0 0 16,0-1-16,22 1 0,-22 0 15,21 21-15,1-1 0,-1 1 0,0 0 16,-21 21-16,22 0 0,-1 0 16,-21 0-16,0 21 0,1 0 0,-1 1 15,0-1-15,0 0 0,-21 21 0,21 1 16,-21-22-16,0 21 15,0 0-15,0-20 0,0 20 0,0 0 16,0-21-16,0 1 0,0 20 0,0-21 16,0 0-16,-21 0 15,0-21 1,21-21 0,0 0-16,0-21 15,0 21-15,0-1 0,0-20 16,0 0-16,0-1 0,21 1 15,0 0-15,-21 21 0,21-22 0,1 1 16,-1 0-16,21 20 0,-21 1 0,0 0 16,22 0-16,-22 0 15,21 21-15,1 0 0,-22 0 0,0 21 16,21 0-16,-21 0 0,1 0 0,-1 22 16,-21-22-16,0 21 0,21 1 15,-21-1-15,0 0 0,21 1 0,-21-22 16,0 21-16,21-21 0,-21 22 15,0-22-15,21 0 0,1 0 0,-1-21 16,0 21-16,0-21 0,0 0 0,0 0 16,22 0-16,-22 0 0,21 0 15,1-21-15,-22 21 0,21-21 0,-21 0 16,22 0-16,-22-22 0,0 22 16,21 0-16,-21-21 0,1-1 15,-22 1-15,0 21 0,21-22 0,-21 1 16,0 21-16,0-21 0,0 20 0,0 1 15,0 0-15,0 0 0,0 0 16,-21 42 0,21 0-16,0 0 15,0 22-15,-22-22 0,1 21 16,21 0-16,-21 1 0,21-22 0,0 21 16,0 1-16,0-22 0,0 21 15,0-21-15,0 0 0,0 1 16,0-1-16,21 0 0,0-21 0,1 0 15,-1 0-15,0 0 16,0 0-16,0 0 0,0 0 0,22-21 16,-22 0-16,21-1 0,-21 1 0,1 0 15,-1 0-15,0-21 16,0-1-16,0 22 0,0-21 0,1-1 0,-22 1 16,0 21-16,21-21 0,-21 20 15,0-20-15,0 21 0,0 0 0,0 0 16,0-1-16,0 1 0,-21 21 15,21 21 1,0 1-16,-22-1 0,1 0 0,21 21 16,0-21-16,-21 22 0,21-1 15,-21 22-15,21-43 0,0 21 16,0 0-16,0 1 0,0-22 0,0 21 16,21-21-16,0 1 0,0-1 0,1-21 15,-1 21-15,21-21 0,-21 21 16,22-21-16,-22 0 0,21 0 0,-21 0 15,22 0-15,-22-21 0,21 0 16,-21 0-16,22-1 0,-22 1 0,21 0 16,-21-21-16,0 21 0,1-22 15,20-20-15,-21 20 0,0 1 16,22 0-16,-22-22 0,0 22 0,21 0 16,-21-22-16,1 22 0,-1-1 0,0 1 15,-21 21-15,0-21 0,0 20 16,0 1-16,0 42 15,-21 1 1,21-1-16,-21 0 0,-1 21 16,22 1-16,-21-1 0,21 0 0,-21 22 15,21-22-15,-21 0 0,21 22 16,0-22-16,0 1 0,0-1 0,0 0 16,0 1-16,0-22 0,21 0 0,0 21 15,0-21-15,1-21 0,-1 22 16,0-22-16,0 0 0,0 0 15,0 0-15,1 0 0,20 0 0,-21-22 16,0 22-16,22-21 0,-22 0 16,0-21-16,21 21 0,-21-22 15,1 1-15,20 0 0,-21-1 0,0 1 16,0 0-16,1-22 0,20 22 0,-21-22 16,0 22-16,0 0 0,1-22 0,-1 22 15,-21-1-15,0 1 0,0 21 16,0 0-16,0 0 0,0-1 0,0 1 15,-21 21 1,-1 21-16,22 1 0,0 20 16,-21-21-16,21 21 0,-21 1 15,21-1-15,-21 0 0,21 22 0,0-22 16,0 1-16,-21-1 0,21 0 16,0 1-16,0-1 0,0 0 0,0 1 15,0-1-15,0-21 0,0 0 0,0 0 16,21 1-16,0-1 0,0 0 15,0-21-15,1 0 0,-1 0 0,0 0 16,0 0-16,0 0 0,22-21 16,-22 0-16,0-1 0,0 1 0,0 0 15,0 0-15,1-21 0,-1 20 16,0-20-16,0 21 0,-21-21 16,0 20-16,21 1 0,-21 0 0,0 0 15,0 42 1,0 0-16,0 0 15,0 1-15,0-1 0,0 21 0,0-21 16,0 22-16,0-22 0,0 0 0,0 21 16,0-21-16,0 1 0,0-1 15,0 0-15,21-21 0,1 0 16,-1 0-16,0 0 16,0-21-16,0 0 0,0-1 15,1 1-15,-1 0 0,-21-21 16,21 21-16,0-1 0,-21-20 15</inkml:trace>
  <inkml:trace contextRef="#ctx0" brushRef="#br0" timeOffset="46532.28">9567 11557 0,'0'0'0,"-21"0"0,-21 0 31,42 21-15,0 0-1,-21-21 32</inkml:trace>
  <inkml:trace contextRef="#ctx0" brushRef="#br0" timeOffset="46721.86">8678 11811 0,'0'0'0,"-21"21"0,0-21 16,21 21-16,21-21 16,0 0-1,22 0-15,-1 0 0,-21 0 16,43 0-16,-22 0 0,0 0 0,1-21 16,-1 21-16,0-21 0,1 21 15,-1-21-15,0 21 0,-21-21 0,1 21 16</inkml:trace>
  <inkml:trace contextRef="#ctx0" brushRef="#br0" timeOffset="47201.06">10012 11832 0,'0'-21'0,"0"42"0,0-63 16,0 21-16,0 0 0,0-1 15,0 1-15,-21 21 16,-1 0-16,1 21 16,0 22-16,0-22 0,0 21 15,0 1-15,21 20 0,-22-21 16,1 22-16,0 21 0,0-22 0,0 1 16,0-1-16,21 1 0,-22-1 0,1 22 15,0-22-15,21 1 0,-21-1 16,0 22-16,21-22 0,0 1 0,-21-1 15,21-20-15,-22-1 0,22 22 16,0-43-16,0 21 0,0-21 0,0 0 16,0 1-16,0-1 0,22-21 15,-1-21 1,-21-1-16,21 1 0,0 0 16,0-21-16,-21-1 0,21 1 0</inkml:trace>
  <inkml:trace contextRef="#ctx0" brushRef="#br0" timeOffset="47541.89">9821 11980 0,'0'0'15,"0"-42"-15,0 21 0,0-21 0,0 20 16,0 1-16,0 0 0,21 0 0,1 0 16,-1 0-16,0-1 0,21 1 15,1 0-15,-1 21 0,0-21 0,1 0 16,-1 21-16,21 0 0,-20 0 15,-1 0-15,0 0 0,1 21 16,-1 0-16,-21 0 0,0 0 0,1 22 16,-22-22-16,0 21 0,0-21 0,-22 22 15,1-1-15,0-21 0,-21 22 16,-1-1-16,1-21 0,0 0 16,-22 0-16,22 1 0,0-1 0,-22 0 15,22 0-15,-1-21 0,22 0 0,-21 0 16,21 0-16,0 0 0,21-21 15,0 0 1,0 0-16,21 21 0,0-22 16,0-20-16,21 21 0,1 0 15,-1 0-15</inkml:trace>
  <inkml:trace contextRef="#ctx0" brushRef="#br0" timeOffset="47821.99">11112 11176 0,'0'0'15,"-21"21"-15,21 0 0,-21 22 16,0-1-16,0 0 16,0 1-16,-22-1 0,22 22 0,0-22 15,0 0-15,0 22 0,-1-22 0,1 0 16,21 1-16,-21-1 0,21 0 15,-21-20-15,21 20 0,0-21 0,0 21 16,0-20-16,0-1 0,0 0 16,21 0-16,0-21 15,0 0-15,22 0 0,-22 0 0,21-21 16,-21 0-16,22 0 0,-22-1 16,21 1-16</inkml:trace>
  <inkml:trace contextRef="#ctx0" brushRef="#br0" timeOffset="48224.9">11176 11748 0,'0'0'0,"-21"0"0,21 21 15,-21-21-15,21 21 0,0 0 16,21-21 0,0 0-16,0 0 15,0 0-15,22 0 0,-22 0 0,0 0 16,0 0-16,0-21 0,0 21 0,1-21 15,-1 21-15,0-21 0,0-1 16,0 22-16,-21-21 0,0 0 16,0 0-16,0 0 0,0 0 15,-21-1 1,0 22-16,0 0 0,0 0 0,-1 0 16,1 22-16,-21-22 0,21 21 0,0 0 15,-22 21-15,22-21 0,-21 1 16,21 20-16,-1 0 0,1 1 0,21-22 15,0 21-15,0 0 0,0-20 16,0 20-16,0-21 0,0 21 0,21-20 16,1-1-16,-1 0 0,0 0 15,0-21-15,21 21 0,-20-21 0,-1 0 16,21 0-16,-21 0 0,22 0 16,-22 0-16,21 0 0,-21-21 0,22 0 15,-22 21-15,21-21 0,-21 0 16,22-1-16</inkml:trace>
  <inkml:trace contextRef="#ctx0" brushRef="#br0" timeOffset="48500.94">12488 11472 0,'0'0'0,"-21"0"0,0 0 15,0 0-15,0 0 16,-1 0-16,-20 0 0,21 22 15,0-1-15,0 0 0,-1 0 0,1 0 16,0 22-16,0-22 0,0 0 16,0 21-16,21-21 0,0 22 0,0-22 15,0 21-15,0 1 0,0-22 16,0 21-16,0-21 0,0 0 0,21 22 16,0-22-16,0 0 0,0 0 0,0-21 15,1 21-15,-1-21 0,21 0 16,-21 0-16,0 0 0,1 0 0,-1 0 15,0 0-15,0 0 0</inkml:trace>
  <inkml:trace contextRef="#ctx0" brushRef="#br0" timeOffset="48816.94">12890 11324 0,'0'0'0,"22"0"16,-1 0 0,0 0-16,0 0 0,0 0 0,0 0 15,1 21-15,-1-21 0,0 22 16,0 20-16,0-21 0,-21 21 0,0-20 16,0 20-16,0 0 0,0 1 15,0-1-15,0 0 0,0 1 16,0-1-16,-21 0 0,0 1 0,0-1 15,0-21-15,-1 21 0,-20-20 0,21 20 16,0-21-16,0 0 0,21 0 16,-22 1-16,1-1 0,0-21 0,21 21 15,-21-21-15,0 0 16,0 0-16,-1 0 0</inkml:trace>
  <inkml:trace contextRef="#ctx0" brushRef="#br0" timeOffset="53644.84">1143 14055 0,'0'0'0,"-42"0"16,20 0-16,1 0 0,0 0 15,0 0-15,21 21 0,-21-21 0,42 0 31,0 0-31,21 0 0,1 21 0,-1-21 16,22 0-16,-1 0 16,1 0-16,-1 0 0,22 0 0,-1 0 15,-20 0-15,21 0 0,-22 0 16,1-21-16,-1 21 0,1 0 0,-1 0 16,1-21-16,-1 21 0,1 0 15,-22-21-15,0 21 0,1 0 16,-1 0-16,-21 0 0,0 0 0,0-22 15,-21 1 1,0 0-16</inkml:trace>
  <inkml:trace contextRef="#ctx0" brushRef="#br0" timeOffset="54009.04">2117 13822 0,'-22'21'31,"44"0"-31,-1-21 16,0 0-16,21 21 0,-21-21 0,22 0 16,-1 0-16,0 0 0,1 0 15,-1 0-15,0 22 0,1-22 0,-22 0 16,21 0-16,-21 21 15,1-21-15,-1 21 0,-21 0 0,0 0 16,0 0-16,0 1 0,-21-1 16,-1 0-16,-20 0 0,21 21 0,-21-20 15,-22 20-15,22 0 0,-1 1 16,-20-22-16,21 21 0,-1 0 0,1 1 16,0-22-16,20 21 0,-20-21 15,21 1-15,0-1 0,21 0 16,0-42-1,21 21 1,0-21-16</inkml:trace>
  <inkml:trace contextRef="#ctx0" brushRef="#br0" timeOffset="55444.81">4995 13907 0,'0'0'16,"21"0"-16,1 0 15,-22-22-15,21 22 0,-21-21 16,21 0-16,-21 0 16,0 0-16,0 0 0,0-1 15,0 1-15,0 0 0,0 0 16,0 0-16,0 0 0,-21-1 0,0 22 16,-1-21-16,1 0 0,0 21 15,0 0-15,0 0 0,0 0 0,-22 0 16,22 0-16,-21 21 0,21 0 15,-22 1-15,22-1 0,-21 21 0,-1-21 16,22 22-16,-21-1 0,21 21 16,0-20-16,-1-1 0,1 0 0,0 1 15,21-1-15,-21 0 0,21 1 16,0-1-16,0-21 0,0 22 16,0-22-16,21 0 0,0 0 15,0-21-15,22 0 0,-22 0 16,0 0-16,0 0 0,22 0 0,-22-21 15,21 0-15,0-22 0,-20 22 16,20 0-16,0-21 0,1 21 0,-22-22 16,0 22-16,21-21 0,-21-1 15,1 1-15,-22 0 0,21 21 0,-21-22 16,21 1-16,-21 0 0,0 20 16,0 1-16,0 0 0,0 42 31,0 0-31,0 1 0,0 20 15,-21-21-15,21 21 0,0 1 16,0-1-16,0-21 0,0 22 16,0-1-16,0-21 0,0 21 0,0-20 15,0 20-15,0-21 0,21 0 16,-21 0-16,21-21 0,0 22 0,0-22 16,1 0-16,-1 0 0,0 0 0,0 0 15,0-22-15,0 1 0,22 21 16,-22-21-16,21 0 0,-21 0 0,1-22 15,20 22-15,-21 0 16,0-21-16,0-1 0,1 1 0,-1 0 16,0-1-16,-21 1 0,21 0 0,-21-1 15,0 1-15,0 0 0,0-1 16,0 22-16,0 0 0,0 0 0,0 63 31,0-21-31,-21 22 16,0-22-16,21 21 0,-21 22 15,21-22-15,-22 0 0,22 1 0,0-1 16,0 0-16,0 1 0,0-1 0,0 0 16,0-20-16,22-1 0,-1 0 15,0 0-15,21 0 0,-21 0 0,1-21 16,20 0-16,-21 0 16,0 0-16,22 0 0,-22-21 0,21 21 15,-21-21-15,22 0 0,-22 0 0,21 0 16,-21-22-16,0 22 0,1-21 15,-1-1-15,0 22 0,0-21 0,0-22 16,0 22-16,-21 0 0,0-1 16,0-20-16,0 21 0,0-1 0,0 22 15,0-21-15,0 21 0,-21 21 16,0 21 0,0 0-16,21 21 0,0 1 15,-21-1-15,21 0 0,0 1 16,-21 20-16,21-21 0,0 1 15,0-1-15,0 0 0,0 1 0,21-22 16,0 0-16,0 0 0,0 0 16,0 1-16,1-1 0,-1-21 0,0 0 15,0 0-15,21 0 0,-20 0 0,-1 0 16,21-21-16,-21 21 0,22-22 16,-22 1-16</inkml:trace>
  <inkml:trace contextRef="#ctx0" brushRef="#br0" timeOffset="56125.57">7662 13780 0,'0'0'0,"0"-22"15,-21 1-15,21 0 0,-21 0 0,0 0 16,0 21-16,-1 0 16,1 0-16,0 0 0,0 0 15,0 21-15,0 0 16,-1 0-16,1 22 0,0-22 16,0 21-16,21 0 0,0 1 0,-21-1 15,21 22-15,0-22 0,-21 0 0,21 1 16,0-1-16,0 0 0,0-21 15,21 22-15,0-22 0,0 0 16,0 0-16,0 0 0,1-21 0,20 0 16,-21 0-16,21 0 0,1-21 15,-1 21-15,0-21 0,-20 0 0,20-21 16,0 20-16,1 1 0,-1-21 0,0 21 16,1-22-16,-22 1 0,0 21 15,-21-21-15,0-1 0,0 1 0,0 0 16,0-1-16,-21 1 0,-22 0 0,22 20 15,-21-20-15,0 21 0,20 0 16,-20 0-16,-21 21 0,20 0 0,1 0 16,21 0-16,-22 21 15,1 0-15,21 21 0,-21-21 0,20 22 16,22-1-16,0 0 0,-21 1 0,21-22 16,0 21-16,0 1 0,0-1 15,0-21-15,21 21 0,1-20 0,-1 20 16,0-21-16,0-21 0,21 21 15,-20-21-15,20 21 0,0-21 0</inkml:trace>
  <inkml:trace contextRef="#ctx0" brushRef="#br0" timeOffset="56461.44">8318 13758 0,'0'0'16,"-21"22"-16,21 20 0,-21-21 16,21 21-16,0 1 0,-21-1 0,21 0 15,-21 1-15,21-1 0,0 0 0,0 22 16,0-1-16,-21 1 0,21-1 16,0 1-16,-22-1 0,22 1 0,0-1 15,0 1-15,0-1 0,0 22 16,0-21-16,-21-1 0,21 1 15,0-1-15,0 1 0,0-1 0,0 1 16,0-1-16,0-21 0,0 1 16,0-1-16,0 0 0,0 1 0,0-22 15,0 0-15,0 0 0,21-42 32,-21 0-32,0-21 0,22 20 0,-1-20 15,-21 0-15</inkml:trace>
  <inkml:trace contextRef="#ctx0" brushRef="#br0" timeOffset="56792.34">8318 14182 0,'0'0'0,"0"-43"0,0-20 0,0 21 16,0-1-16,0 1 0,0 0 0,0 20 16,0-20-16,22 21 0,-22 0 15,21 0-15,0-1 0,0 1 0,21 0 16,-20 0-16,20 21 0,0 0 0,1 0 15,-1 0-15,0 21 0,1 0 16,-1 0-16,0 1 0,-21-1 0,-21 21 16,0-21-16,0 22 0,0-22 15,-42 21-15,21-21 0,-21 22 16,-1-22-16,1 0 0,-22 0 0,22 0 16,0 0-16,-1 1 0,1-1 15,0-21-15,21 0 0,-1 21 0,1-21 16,0 0-16,0 0 0,21-21 31,21 21-31,0-21 0,0 21 16,1-22-16,20 1 0,-21 0 0,21-21 15,1 21-15</inkml:trace>
  <inkml:trace contextRef="#ctx0" brushRef="#br0" timeOffset="57069.29">9292 13420 0,'0'0'0,"21"0"0,-21-21 0,0 42 31,0 0-31,0 0 16,-21 0-16,21 22 0,-21-1 0,21 0 16,0 1-16,0 20 0,-21-21 15,21 1-15,0-1 0,-21 0 0,21 1 16,0-22-16,0 21 0,0-21 0,0 1 15,0-1-15,0 0 0,0 0 16,21-21-16,0 0 16,0 0-16,0 0 0,0 0 15,1 0-15,-1-21 0,0 21 16,0-21-16,0 0 0,0-22 0,-21 22 16,22 0-16</inkml:trace>
  <inkml:trace contextRef="#ctx0" brushRef="#br0" timeOffset="57949.08">9673 13653 0,'0'0'0,"0"-22"0,0 44 47,-21-22-47,21 21 0,-21 21 0,0-21 16,21 22-16,0-22 0,0 21 16,0-21-16,-22 22 0,22-22 15,0 21-15,0-21 0,0 0 0,0 22 16,0-22-16,0 0 15,22 0-15,-1-21 0,0 0 16,21 0-16,-21 0 0,1 0 0,20 0 16,0-21-16,-21 0 0,22 21 15,-1-21-15,0 0 0,-20-22 0,20 22 16,-21 0-16,0-21 0,0 20 0,1 1 16,-1-21-16,0 21 0,-21 0 15,0-1-15,0 1 0,-21 21 31,0 0-31,-1 21 16,22 1-16,-21-1 0,0 0 0,21 0 16,0 0-16,-21 22 0,21-22 15,0 0-15,0 0 0,0 0 16,0 0-16,0 1 0,21-22 0,0 0 16,0 21-16,1-21 15,-1 0-15,-21-21 16,21-1-1,-21 1-15,0 0 16,0 0-16,0 0 0,0 0 0,0-1 0,-21 1 16,21 0-16,0-21 15,0 21-15,0-22 0,0 22 0,0-21 16,0 21-16,21-1 0,0 1 0,21 0 16,-20 0-16,-1 0 0,0 21 15,0 0-15,0 0 0,0 0 0,1 21 16,-1 0-16,21 0 0,-21 0 15,0 22-15,-21-22 0,22 21 16,-1-21-16,-21 22 0,0-22 0,0 21 0,0-21 16,0 1-16,0 20 0,0-21 15,0 0-15,0 0 0,0 1 16,0-1-16,-21-21 0,21-21 47,0-1-47,0 1 15,0 0-15,0 0 0,0 0 0,0-22 16,0 22-16,21-21 0,0 0 0,0-1 16,0 22-16,0-21 0,1-1 15,-1 22-15,21 0 0,0 0 16,1 0-16,-22 21 0,21 0 0,1 0 16,-1 21-16,0-21 0,1 42 0,-22-21 15,0 1-15,0 20 0,-21-21 0,0 21 16,0 1-16,0-22 15,0 21-15,0-21 0,-21 1 0,0 20 16,0-21-16,-1 0 0,1 0 0,0-21 16,21 22-16,-21-1 0,42-21 31,0-21-31,0-1 16,1 1-16</inkml:trace>
  <inkml:trace contextRef="#ctx0" brushRef="#br0" timeOffset="58324.72">11663 13526 0,'0'0'15,"0"-22"-15,0 1 0,-21 21 16,-1 0 0,1 0-16,0 0 0,0 0 0,0 0 15,0 0-15,-1 21 0,1 1 16,0-1-16,0-21 0,21 21 0,-21 0 15,21 0-15,0 0 0,0 1 0,0-1 16,0 0-16,0 0 0,21 0 16,0-21-16,0 21 0,0 1 0,1-22 15,-1 21-15,0-21 0,0 21 16,0-21-16,0 21 0,1 0 16,-1-21-16,-21 21 0,21-21 0,-21 22 15,0-1-15,0 0 16,-21 0-16,0-21 0,-1 21 0,1-21 15,0 21-15,0-21 0,0 0 0,0 22 16,-1-22-16,-20 0 0,21 0 16,0 0-16,0 0 0,-1 0 0,1 0 15,0 0-15,0 0 16,21-22-16,0 1 0,0 0 16,-21 21-16,21-21 0</inkml:trace>
  <inkml:trace contextRef="#ctx0" brushRef="#br0" timeOffset="58537.04">10499 13250 0,'-22'0'0,"44"0"0,-65 0 15,22 0-15,21-21 0,-21 21 16,0 0-1,0 0 17,-1 0-17</inkml:trace>
  <inkml:trace contextRef="#ctx0" brushRef="#br0" timeOffset="58761.05">9017 13610 0,'0'0'0,"0"21"0,21-21 32,0 0-32,22-21 0,-22 0 15,21 21-15,0-21 0,1 21 16,-1-21-16,0 0 0,1 21 0,-1-22 15,0 22-15,22-21 0,-22 21 16,1 0-16,-1 0 0</inkml:trace>
  <inkml:trace contextRef="#ctx0" brushRef="#br0" timeOffset="59657.57">12848 13758 0,'0'0'0,"-21"0"0,0 0 16,42 0-1,21-21-15,-21 0 16,22 0-16,-1 0 0,22 0 0,-22-1 16,21-20-16,1 21 0,-22-21 15,22 20-15,-22-20 0,22 21 0,-43 0 16,21-22-16,-21 22 16,0 0-16,1-21 0,-22 21 0,0-1 15,0 1-15,0-21 0,-22 21 16,1 0-16,0 21 0,0 0 15,0 0-15,-22 0 0,22 0 0,-21 21 16,21 0-16,-22 0 0,22 21 16,0 1-16,0 20 0,-21 1 0,20-1 15,1 1-15,0 20 0,0 1 16,0 0-16,0-1 0,-1 1 0,1 0 16,0-1-16,0 22 0,0-21 15,21 21-15,-21-22 0,21 22 16,-22-21-16,1 0 0,21-1 0,0 1 15,-21 0-15,21-1 0,-21 1 0,21-22 16,0 1-16,0-1 0,0 1 16,0-22-16,21 1 0,0-22 0,0 21 15,1-21-15,-1-21 0,0 0 0,21 0 16,-21 0-16,22-21 16,-1 0-16,0 0 0,1-22 0,-1 1 0,22 0 15,-22-1-15,0-20 0,1-1 16,-22 1-16,21-1 0,-21 1 0,0-1 15,1 1-15,-22-1 0,0 1 16,0-22-16,-22 22 0,1-22 0,0 22 16,-21-1-16,21 1 0,-22-1 15,1 22-15,0-1 0,-1 22 0,1-21 16,0 21-16,20 0 0,-20 21 16,21 0-16,21-22 0,-21 22 15,21-21-15,21 21 16,21-21-16,-21 21 15,1-21-15,20 21 0,0-21 0,1 0 16,-1-1-16,0 22 0,1-21 16,-22 0-16,21 0 0,0 0 0</inkml:trace>
  <inkml:trace contextRef="#ctx0" brushRef="#br0" timeOffset="60013">13631 13780 0,'0'0'0,"0"-22"0,-21 1 15,21 0-15,0 0 0,0 0 0,0 0 16,0-1-16,0 1 0,0 0 0,0 0 16,0 0-16,21 0 0,-21-1 15,21 22-15,22-21 0,-22 21 0,0-21 16,21 21-16,-20 0 0,20 0 16,0 0-16,1 21 0,-1 0 0,0 1 15,-21-1-15,1 0 0,20 21 16,-42-21-16,0 22 0,0-22 15,0 21-15,0-21 0,0 1 0,-21-1 16,0 0-16,-22 0 0,22 0 16,0-21-16,0 0 0,0 0 0,-1 0 15,1 0 1,0 0-16,21-21 0,0 0 16,0 0-16,0 0 0,0-1 15,21 1-15,0 21 0,1-21 16,-1 0-16,0 0 0,21 0 0,-21 21 15,22-22-15,-1 1 16,0 0-16,1 21 0,-1-21 0</inkml:trace>
  <inkml:trace contextRef="#ctx0" brushRef="#br0" timeOffset="60840.98">14753 13441 0,'-106'148'16,"85"-106"-1,-21-20-15,21 20 0,-1-21 16,1 21-16,0-20 0,21 20 0,0-21 16,0 0-16,0 0 0,0 1 15,0-1-15,21-21 16,0 0-16,1 0 0,-1 0 16,0 0-16,0-21 0,0 21 15,0-22-15,1 1 0,-22 0 0,21 0 16,-21 0-16,21 0 0,-21-22 0,0 22 15,0 0-15,0-21 0,0 20 16,0-20-16,0 21 0,0 0 0,0 0 16,0-1-16,0 1 0,0 0 15,0 0-15,21 21 0,-21-21 16,21 21-16,0 0 0,1 0 0,-1 0 16,21 21-16,-21 0 0,0 0 15,1 0-15,-1 1 0,0 20 0,0-21 16,-21 21-16,0 1 15,0-22-15,0 21 0,0-21 0,0 22 16,0-22-16,0 0 0,0 0 0,-21 0 16,0 1-16,21-1 0,-21-21 15,-1 21-15,1-21 16,21-21 0,0 0-16,0-1 0,0 1 15,0 0-15,0 0 0,0 0 0,21-22 16,1 1-16,-1 21 0,0-21 15,0-1-15,0 22 0,22-21 16,-22 21-16,21-1 0,-21 1 16,22 21-16,-1 0 0,0 0 0,-21 0 15,22 21-15,-22-21 0,21 43 0,-21-22 16,22 0-16,-22 21 0,0-20 16,0 20-16,-21-21 0,0 0 0,0 22 15,0-22-15,0 0 0,0 0 16,0 0-16,0 0 0,-21-21 0,21 22 15,-21-22-15,0 0 0,0 0 16,21-22 0,0 1-16,0 0 0,0 0 15,21 0-15,0-22 0,0 1 16,0 21-16,0-21 0,1-1 16,-1 1-16,21 0 0,-21 20 15,22 1-15,-22 0 0,21 0 0,-21 21 16,0 0-16,22 0 0,-22 21 0,0-21 15,21 42-15,-20-20 0,-22 20 16,21-21-16,-21 21 0,0 1 0,0-22 16,0 21-16,0-21 0,0 22 0,0-22 15,-21 0-15,21 0 0,0 0 16,0 1-16,21-22 31,0 0-31</inkml:trace>
  <inkml:trace contextRef="#ctx0" brushRef="#br0" timeOffset="61105.04">17145 13166 0,'0'0'15,"-21"0"1,0 0-16,21 21 15,-22 0-15,1 0 0,21 22 0,0-22 16,-21 21-16,21 0 16,-21 1-16,0-22 0,21 21 0,-21 1 15,21-1-15,0 0 0,-22 1 16,22-22-16,0 21 0,-21-21 0,21 0 16,0 1-16,0-1 0,0 0 15,21-21-15,1 0 0,-1 0 16,0-21-16</inkml:trace>
  <inkml:trace contextRef="#ctx0" brushRef="#br0" timeOffset="61738.71">17568 13145 0,'0'0'0,"-21"21"31,0 0-31,0 0 0,0 21 15,-1-20-15,22 20 0,-21 0 0,0 1 16,0-1-16,21 0 0,-21-21 16,21 22-16,-21-1 0,21 0 0,0-20 15,-22 20-15,22-21 0,0 0 0,0 0 16,0 1-16,22-22 31,-1 0-31,0 0 0,0-22 16,0 1-16,0 0 0,1 0 15,-1 0-15,0-22 0,21 22 0,-21 0 16,1-21-16,-1 21 0,0-1 16,0 22-16,0-21 0,0 21 0,-21 21 15,0 1 1,0-1-16,0 0 0,0 21 16,0-21-16,0 22 0,0-22 0,0 0 15,0 21-15,0-20 0,0-1 16,22 0-16,-1 0 0,0 0 0,0-21 15,0 21-15,22-21 0,-22 0 0,21 0 16,-21 0-16,22 0 16,-22 0-16,21 0 0,-21-21 0,22 0 15,-1 21-15,-21-21 0,0-21 16,22 20-16,-22 1 0,0-21 0,-21 21 16,21-22-16,-21 1 0,0 21 0,0 0 15,0 0-15,0-1 0,0 1 16,-21 21-16,0 0 0,0 21 15,-1-21-15,22 22 0,-21 20 16,21-21-16,-21 0 0,21 22 0,0-22 16,0 0-16,0 21 0,0-21 0,0 1 15,0-1-15,0 0 0,21-21 16,0 21-16,1-21 0,-1 0 16,0 0-16,0 0 0,0 0 15,0 0-15,1 0 0,20-42 16,-21 42-16,0-21 0,-21-1 15</inkml:trace>
  <inkml:trace contextRef="#ctx0" brushRef="#br0" timeOffset="61960.98">16997 13441 0,'0'0'0,"-43"0"0,1 21 15,21-21-15,0 0 0,42 0 32,0 0-32,21 0 0,1 0 0,-1 0 15,0 0-15,1 0 0,20 0 16,-20 0-16,20-21 0,-21 21 0,1 0 16,-22 0-16,0 0 0</inkml:trace>
  <inkml:trace contextRef="#ctx0" brushRef="#br0" timeOffset="63525.39">11134 15515 0,'21'0'0,"-42"0"0,63-21 16,-42 0-1,21 0-15,0 0 0,-21-1 0,0 1 16,21 0-16,-21 0 0,0 0 16,0-22-16,0 22 0,0-21 0,0 21 15,0 0-15,-21-22 0,0 22 0,0-21 16,0 21-16,0-1 15,-22 1-15,1 21 0,21 0 0,-22 0 16,1 0-16,0 0 0,-1 0 0,1 21 16,0 1-16,21 20 0,-22 0 15,22 1-15,-42 62 0,63-41 16,0-1-16,-22-20 0,22-1 16,0 0-16,0 1 0,0-22 0,0 21 15,22-21-15,-1 1 0,0-22 16,0 0-16,0 0 0,22 0 0,-22 0 15,21 0-15,0 0 0,-20-22 0,20 1 16,0 0-16,1-21 16,-1 21-16,-21-22 0,21 1 0,-20 0 15,20-1-15,-21 1 0,0-22 16,-21 1-16,0 21 0,21-22 0,-21 22 16,0-22-16,0 22 0,0 0 0,0-1 15,0 1-15,0 21 0,0 0 16,0-1-16,-21 22 0,0 0 0,0 22 15,0-1-15,0 0 16,21 21-16,0 1 0,0-1 0,0 0 16,0 1-16,0-1 0,0 0 15,0 22-15,0-22 0,0 0 16,0 1-16,0-22 0,21 21 0,0-21 16,0 1-16,0-1 0,-21 0 15,21-21-15,1 0 0,-1 0 0,0 0 16,0 0-16,21 0 0,-20 0 15,-1 0-15,0-21 0,0 0 0,21-22 16,1 1-16,-43 21 0,21 0 16,0-22-16,0 22 0,-21 0 15,0 0-15,0 0 0,21 21 0,1 0 32,-22 21-32,0 0 15,0 0-15,21 21 16,-21-20-16,0 20 0,0-21 0,21 0 0,-21 22 15,0-22-15,0 0 0,21 0 16,0 0-16,0-21 0,-21 21 16,22-21-16,-1 0 0,0 0 0,0 0 15,0 0-15,0 0 0,1 0 16,-1-21-16,21 21 0,-21-21 0,0 0 16,1 0-16,20 0 0,-21-1 15,0-20-15,-21 21 0,21-21 0,1 20 16,-22 1-16,21 0 0,-21 0 15,0 0-15,0 0 0,0 42 32,0 0-32,0 0 0,-21 21 15,21-20-15,-22-1 0,22 0 16,0 0-16,0 0 0,0 0 0,0 1 16,0-1-16,0 0 0,22 0 15,-1-21-15,0 0 16,0 0-16,0 0 0,0-21 15,1 21-15,-1-21 0,-21 0 16,21-1-16,0 22 0,-21-21 0,21 0 16,-21 0-16,0 0 0,0 0 15,0-1-15,0 1 0,-21 0 0,0 0 16,0 21-16,0 0 0,-1-21 16,1 21-16,0 0 0,0 0 15,42 0 16,0 0-31,0 0 0,1 0 16,-1-21-16,0 21 0,21-22 0,-21 22 16,1-21-16,20 21 0,-21-21 15,21 21-15,1 0 0,-22 0 0,21 0 16,-21 0-16,22 0 0,-22 0 16,0 0-16,-21 21 0,0 0 15,21 22-15,-21-22 0,0 21 0,0-21 16,0 22-16,0-1 0,0 0 15,0 1-15,0-1 0,0 22 0,0-22 16,0 0-16,0 22 0,-21-22 16,21 22-16,0-1 0,-21 1 0,0-22 15,0 21-15,-1 1 0,22-1 0,-21-20 16,21 20-16,-21-20 0,21-1 16,0-21-16,0 0 0,0 0 0,0 1 15,21-22 1,0-22-16,1 1 0,-1 0 15,0 0-15,0-21 0,0-1 0,0 1 16,1 0-16,-22-22 16,21 22-16,-21-22 0</inkml:trace>
  <inkml:trace contextRef="#ctx0" brushRef="#br0" timeOffset="63793.24">12785 15452 0,'0'0'0,"0"-64"0,0 22 0,0 0 15,0-1-15,0 22 0,0-21 16,0 21-16,21-1 0,0 1 0,21 0 15,-21 0-15,1 21 0,20 0 16,-21 0-16,21 0 0,1 0 0,-22 21 16,21-21-16,-21 21 0,22 22 0,-22-22 15,-21 0-15,0 21 16,0-21-16,0 1 0,-21 20 0,0-21 16,-1 0-16,1 0 0,-21 1 0,0-1 15,20-21-15,-20 21 0,0-21 16,21 0-16,-22 21 0,22-21 0,0 0 15,42-21 17,0 21-32,22-21 0,-1 0 0,-21 21 15,21-22-15</inkml:trace>
  <inkml:trace contextRef="#ctx0" brushRef="#br0" timeOffset="65513.1">13822 15071 0,'0'0'0,"0"-21"0,0-1 16,0 1-16,0 0 0,-21 21 16,-1 0-16,1 0 15,-21 0-15,21 0 0,0 0 0,-22 0 16,22 21-16,-21 0 0,21 1 0,-1 20 16,-20-21-16,21 21 0,0 1 15,0-1-15,-1-21 0,1 22 0,21-1 16,-21-21-16,21 0 0,0 0 15,0 1-15,0-1 0,21 0 16,0-21-16,1 0 0,20 0 0,-21 0 0,0 0 16,22 0-16,-22 0 15,21-21-15,0 0 0,-20-1 0,20 1 16,-21 0-16,21-21 0,-20 21 0,-1-22 16,0 1-16,0 0 0,-21-1 15,0 1-15,21 0 0,-21-1 0,21 1 16,-21 0-16,0-1 0,0 1 15,0 21-15,0-22 0,0 22 0,0 0 16,0 42 0,-21 22-1,0-22-15,21 21 0,0-21 0,0 22 16,-21-1-16,21 21 0,-21-20 16,21-1-16,0 22 0,0-22 15,0 0-15,0 1 0,0-22 0,0 21 16,0-21-16,21 22 0,0-22 15,0 0-15,0-21 0,1 21 0,20-21 16,-21 0-16,0 0 0,22 0 16,-1 0-16,-21 0 0,21-21 0,1 0 15,-22 0-15,21-1 0,1 1 0,-22 0 16,21 0-16,-21 0 0,0-22 16,1 22-16,-1-21 0,-21 21 0,0-22 15,0 22-15,0 0 0,-21 21 31,-1 21-31,1 0 16,0 1-16,21 20 0,-21-21 16,21 21-16,-21-20 0,21-1 0,0 21 15,0-21-15,0 0 0,0 1 16,0-1-16,0 0 0,0 0 0,21-21 16,0 21-16,0-21 0,0 0 0,1 0 15,20 0-15,-21 0 0,0 0 16,22 0-16,-22 0 0,21-21 0,-21 0 15,0 21-15,1-21 0,-1 0 16,0-22-16,0 22 0,-21 0 0,0-21 16,0-1-16,0 1 0,0 0 15,0 20-15,0-20 0,0 0 16,-21 21-16,0-1 0,21 1 0,-21 21 16,-1 0-16,-20 0 0,21 0 0,0 0 15,0 0-15,-1 21 0,1 1 16,21-1-16,-21 21 0,21 0 0,-21-20 15,21 20-15,0 0 0,0-21 16,0 22-16,0-22 0,21 0 0,0 0 16,0 0-16,-21 1 0,43-1 0,-22-21 15,0 0-15,0 0 16,22 0-16,-22 0 0,0 0 0,21 0 16,-21-21-16,22 21 0,-22-22 15,21 1-15,-21 0 0,1 0 0,20 0 16,-21 0-16,0-22 0,22 22 0,-22-21 15,0 21-15,0-22 0,0 22 16,-21 0-16,0 0 0,21 21 0,-42 21 31,0 0-15,0 21-16,21-20 0,-21-1 16,0 21-16,21-21 0,-22 0 0,22 1 15,0-1-15,0 0 0,0 0 0,0 0 16,22-21-1,-1 0-15,0 0 16,0 0-16,0 0 0,0-21 0,1 21 16,-1-21-16,0 21 0,0-21 15,0 0-15,0-1 0,1 1 0,-1-21 16,0 21-16,-21 0 0,21-1 16,-21 1-16,21 0 0,0 21 15,-21 21 1,0 0-1,0 1-15,0-1 0,0 0 0,0 0 16,0 0-16,0 0 0,0 1 16,0-1-16,0 0 15,22-21-15,-1 0 16,0 0-16,21 0 0,-21 0 16,1 0-16,-1 0 0,0-21 15,0 0-15,-21-1 0,0 1 16,0 0-16,0 0 15,0-21-15,0 20 0,-21 1 0,21-21 16,0 21-16,0 0 0,0-1 16,0 1-16,0-21 0,0 21 0,21 21 15,0-21-15,0-1 0,1 22 16,-1 0-16,0 0 16,0 0-16,0 22 0,0-1 0,-21 0 15,22 0-15,-22 0 0,21 0 16,-21 1-16,0-1 0,0 21 0,0-21 15,0 0-15,0 1 0,0-1 0,0 0 16,0 0-16,0 0 0,-21 0 16,-1-21-16,1 0 31,21-21-15,0 0-16,0 0 0,0 0 15,21 0-15,1-22 0,-22 22 16,21 0-16,21-21 0,-21 20 15,0 1-15,22 0 0,-22 0 0,21 0 16,-21 0-16,1 21 0,-1 0 16,0 0-16,0 21 0,0 0 15,-21 0-15,0 0 0,0 0 16,0 1-16,0 20 0,0-21 0,0 21 16,-21-20-16,0 20 0,21-21 15,0 0-15,-21 0 0,21 1 0,-21-22 16,21 21-16,21-42 31</inkml:trace>
  <inkml:trace contextRef="#ctx0" brushRef="#br0" timeOffset="66096.71">16976 15050 0,'-43'-22'0,"86"44"0,-107-44 16,22 22-16,21 0 0,-1 0 0,44 0 31,20 0-31,-21 0 16,21 0-16,1-21 0,-1 21 0,22 0 16,-22 0-16,21 0 0,1 0 15,-1 0-15,1 0 0,-1 0 0,1 0 16,-22 0-16,1 0 0,-1 0 15,-21 0-15,0-21 0,0 21 16,-21-21-16,0 0 16,0 0-1,-21 21-15,0-22 0,0 22 0,0 0 16,21-21-16,0 0 16,21 21 15,0 0-31,0 0 15,0 21-15,-21 0 0,0 1 0,0-1 16,0 0-16,0 0 0,0 21 16,0-20-16,-21 20 0,-21-21 15,21 21-15,0-20 0,-22 20 0,1-21 16,21 0-16,-22 0 0,22 1 16,0-1-16,0-21 0,42 0 15,0 0 1</inkml:trace>
  <inkml:trace contextRef="#ctx0" brushRef="#br0" timeOffset="66944.96">18796 15050 0,'21'0'0,"-42"0"0,42-22 0,0 22 0,0-21 0,1 21 16,-1-21-16,0 21 0,0-21 15,0 0-15,-21 0 16,21-1-16,-21 1 0,0 0 0,0 0 16,0 0-16,0 0 0,-21-1 15,0 1-15,-21 0 0,21 21 16,-1 0-16,-20 0 0,0 0 16,-1 0-16,22 21 0,-21-21 15,0 21-15,-1 1 0,22-1 0,-21 0 16,21 0-16,-1 0 0,22 0 0,0 1 15,0-1-15,0 0 0,0 0 0,22 0 16,-1-21-16,21 0 16,-21 0-16,0 0 0,22 0 15,-1 0-15,0 0 0,-20 0 0,20-21 16,0 21-16,-21-21 0,22 21 16,-22-21-16,0 0 0,0-1 0,0 22 15,1-21-15,-22 0 0,21 21 0,-21-21 16,0 42 15,0 0-15,0 22-16,-21-22 0,21 21 0,-22 0 15,22 1-15,0 20 0,0-20 16,0 20-16,0 1 0,-21-1 16,21 1-16,0-1 0,0-21 15,0 22-15,-21-1 0,21 1 0,0-1 16,0 1-16,0-1 0,-21 1 0,21-1 15,-21 1-15,0-22 0,21 22 0,-22-22 16,1 0-16,21 22 0,-21-43 16,0 21-16,0-20 0,-22 20 0,22-21 15,0 0-15,-21-21 0,21 0 0,-22 0 16,22 0-16,-21 0 0,21 0 16,-22-21-16,22 0 0,0 0 0,-21-22 15,20 1-15,1 0 0,21-22 0,0 1 16,0-1-16,0-20 0,0 20 15,0 1-15,21-22 0,1 21 16,20 1-16,0-1 0,1 1 16,-1-1-16,21 1 0,-20-1 0,20 22 15,1-21-15,-1 20 0,1-20 0,-1 20 16,1 1-16,-1 21 0,1-21 16,-1 20-16</inkml:trace>
  <inkml:trace contextRef="#ctx0" brushRef="#br0" timeOffset="67704.56">19367 14944 0,'0'0'0,"22"0"31,-22-21-15,21 21-16,0-22 0,0 22 0,0-21 15,0 0-15,1 0 0,20 21 16,-21-21-16,-21 0 0,21-1 0,-21 1 15,0 0-15,0 0 0,0 0 16,-21 21-16,0 0 16,0 0-16,0 0 0,-22 0 0,22 21 15,0 0-15,-21 0 16,20 0-16,1 1 0,0 20 0,0-21 16,21 21-16,0-20 0,0 20 0,0-21 15,0 0-15,0 22 0,0-22 16,21 0-16,0 0 0,0 0 0,1-21 15,-1 21-15,0-21 0,21 0 16,-21 0-16,1 0 0,20 0 0,-21 0 16,0 0-16,0 0 0,1 0 15,-1-21-15,0 0 16,0 0-16,-21 0 16,0 0-1,0-1-15,0 1 16,21 0-1,-21 0-15,21 21 0,1 0 16,-1-21-16,0 21 16,0 0-16,-21-21 0,21 21 15,0-22-15,1 22 0,-22-21 0,21 0 16,0 21-16,-21-21 0,21 0 16,0 0-16,-21-1 0,21-20 0,-21 21 15,0 0-15,0-22 0,0 1 16,22 21-16,-22-21 0,0-1 0,0 1 15,0 0-15,0-1 0,0 22 16,0 0-16,0 0 0,0 0 0,0-1 16,0 44-1,0-1-15,0 21 16,-22 0-16,22 1 0,-21 20 0,21-20 16,0 20-16,-21-21 0,21 22 15,0-22-15,-21 1 0,21-1 0,0 0 16,0 1-16,0-1 0,0-21 0,0 21 15,0-20-15,0 20 0,21-21 16,0 0-16,0 0 0,1-21 16,-1 0-16,0 0 15,0-21-15,0 21 0,0-21 16,-21 0-16,22 0 0,-1 0 16,0-1-16,-21 1 0,0-21 15</inkml:trace>
  <inkml:trace contextRef="#ctx0" brushRef="#br0" timeOffset="67877.67">19981 14732 0,'-21'0'0,"42"0"0,-63 0 15,63 0 32,0 0-47,0 0 0,22 0 16,-22 0-16,21 0 0,1 0 15,-1-21-15,0 21 0,1-21 0,-1 21 16</inkml:trace>
  <inkml:trace contextRef="#ctx0" brushRef="#br0" timeOffset="68312.34">20786 14542 0,'-64'21'16,"43"0"-16,0 0 0,-22 0 15,22 22-15,-21-22 0,21 21 16,0-21-16,-22 22 0,22-22 0,0 21 16,0-21-16,0 22 0,21-22 15,0 21-15,0-21 0,0 0 16,0 22-16,0-22 0,0 0 0,21 0 16,0 0-16,21-21 0,-21 0 0,1 0 15,20 0-15,-21 0 0,21 0 16,1 0-16,-22-21 0,21 21 0,1-21 15,-1 0-15,0 0 0,-21 0 16,22-22-16,-22 22 0,0-21 0,0-1 16,0 22-16,-21-21 0,0 0 15,0-1-15,0 1 0,0 0 0,0-1 16,-21 22-16,0 0 0,0 0 16,0 0-16,-22 21 0,22 0 15,-21 0-15,0 0 0,-1 0 0,1 0 16,21 21-16,-22 0 0,1 0 15,21 0-15,0 22 0,0-22 0,21 0 16,0 21-16,0-21 0,0 1 16,0-1-16,21 0 0,0 0 0,21 0 15,-21 0-15,22-21 0,-1 0 0,-21 0 16,22 22-16,-1-22 0</inkml:trace>
  <inkml:trace contextRef="#ctx0" brushRef="#br0" timeOffset="68589.09">21124 14838 0,'0'-21'32,"0"42"-17,0 0-15,0 0 0,0 0 16,0 22-16,0-1 0,0 0 16,-21 1-16,21-1 0,-21 22 15,21-22-15,0 21 0,-21 1 0,21-22 16,0 22-16,0-22 0,0 0 0,-21 1 15,21 20-15,-22-20 0,22-22 0,0 21 16,-21 0-16,0 1 16,21-1-16,-21 0 0,0 1 0,0-22 15,21 0-15,-22 21 0,1-20 16,21-1-16,0-42 16,21-1-1,1 1-15,-22 0 0</inkml:trace>
  <inkml:trace contextRef="#ctx0" brushRef="#br0" timeOffset="68896.46">21103 14986 0,'0'-42'0,"0"84"0,0-127 0,0 64 0,21-21 16,0 21-16,-21 0 15,22-1-15,-1 1 0,0 0 0,0 0 16,0 0-16,0 21 0,1 0 0,-1 0 15,0 0-15,21 0 0,-21 0 16,1 21-16,-22 0 0,0 0 0,0 0 16,0 1-16,0 20 0,0-21 15,0 0-15,-22 0 0,-20 1 0,21-1 16,0 0-16,-22 0 0,22 0 0,-21-21 16,21 21-16,0-21 15,-22 22-15,22-22 0,0 0 0,0 0 16,0 0-16,21-22 31,21 1-31,0 0 0,21 21 16,-21-21-16</inkml:trace>
  <inkml:trace contextRef="#ctx0" brushRef="#br0" timeOffset="69161.2">21780 14330 0,'0'-21'0,"0"42"0,0-63 15,0 20-15,-21 44 32,0-1-32,0 0 15,0 21-15,21 1 0,-21-1 0,-1 0 16,22 1-16,0 20 0,-21-21 0,21 1 16,-21-1-16,21 0 0,-21 1 15,21-22-15,0 0 0,0 21 0,0-20 16,0-1-16,0 0 0,0 0 15,21-21 1,0 0-16,0 0 16,1 0-16,-1-21 0,0 0 15</inkml:trace>
  <inkml:trace contextRef="#ctx0" brushRef="#br0" timeOffset="70251.09">21971 14690 0,'0'0'0,"0"21"47,-21 0-47,0 0 0,-1 0 0,1 1 15,21-1-15,0 0 0,-21 21 0,0-21 16,21 1-16,0-1 16,0 0-16,0 0 0,21 0 15,0-21-15,0 0 16,1 0-16,-1 0 0,21 0 15,-21 0-15,0 0 0,1 0 16,-1-21-16,0 0 0,0 21 16,0-21-16,0 0 0,1-1 0,-1 1 15,0 0-15,-21 0 0,21 0 16,-21 0-16,0-1 16,-21 44 15,21-1-31,-21 0 0,21 0 15,0 0-15,-21 0 16,21 1-16,0-1 0,0 0 16,0 0-16,0 0 0,21-21 31,-21-21 0,0 0-31,0 0 16,0 0-16,0-1 0,0 1 15,21 0-15,-21 0 0,0 0 16,21 0-16,0-1 0,0 1 0,1 0 16,-1 0-16,0 21 0,-21-21 15,21 21-15,0 0 0,0 0 0,-21 21 32,22 0-32,-22 0 0,0 0 15,0 22-15,0-22 0,0 0 0,0 0 16,0 0-16,0 1 0,0-1 15,0 0-15,0 0 0,0 0 16,0-42 31,0 0-31,0 0-16,21 0 0,0-1 15,-21 1-15,21 0 0,0 0 16,0-21-16,1 20 0,-1 1 15,0 0-15,0 0 0,0 0 0,0 21 16,1 0-16,-1 0 0,0 0 16,-21 21-16,0 21 15,0-21-15,0 1 16,0-1-16,0 0 0,0 0 0,-21 0 16,21 0-16,0 1 0,0-1 0,21 0 15,-21 0-15,21-21 16,0 0-16,0 21 0,1-21 0,-1 0 15,0 0-15,0 0 0,21 0 16,-20 0-16,-1 0 0,0-21 16,0 0-16,0 0 0,0 0 15,-21-1-15,0 1 0,22 0 16,-22 0-16,21 0 0,-21 0 0,0-1 16,0 1-16,0 0 0,-21 21 31,21 21-16,-22 0-15,22 1 0,0-1 16,0 0-16,-21 0 0,21 0 0,0 0 16,-21 1-16,21-1 15,0 0-15,-21 0 0,21 0 16,-21-21 0,21-21 15,0 0-16,0 0-15</inkml:trace>
  <inkml:trace contextRef="#ctx0" brushRef="#br0" timeOffset="70452.44">22542 14372 0,'-21'0'0,"42"0"0,-63 0 0,21-21 16,0 21 0,0 0 31,21 21-47,-22-21 0,1 0 0</inkml:trace>
  <inkml:trace contextRef="#ctx0" brushRef="#br0" timeOffset="70649.33">21717 14520 0,'0'0'0,"-42"0"0,20 22 0,-20-22 16,21 0-16,0 0 0,0 0 0,63 0 31,-21 0-31,0 0 16,22 0-16,20 0 0,-21 0 15,1 0-15,20 0 0,-20 0 0,20 0 16,1 0-16,-1 0 0,1 0 16,-1 0-16</inkml:trace>
  <inkml:trace contextRef="#ctx0" brushRef="#br0" timeOffset="70944.89">23410 14457 0,'0'-21'16,"0"42"-16,-21-42 0,21 0 15,-21 21 1,0 21 0,0 0-16,21 0 0,0 0 0,-22 22 15,1-22-15,21 21 16,0-21-16,-21 22 0,0-22 0,0 21 15,21-21-15,0 22 0,0-22 16,-21 0-16,21 0 0,0 0 0,0 0 16,0 1-16,0-1 0,21-21 15,0 0 1,0 0-16,0 0 0,0 0 0,1 0 16,-1 0-16</inkml:trace>
  <inkml:trace contextRef="#ctx0" brushRef="#br0" timeOffset="71248.41">23643 14457 0,'0'0'0,"0"-21"16,21 21-1,0 0 1,1 0-16,-1 21 15,-21 0-15,21 0 0,-21 0 0,0 1 16,0 20-16,0-21 0,0 21 16,0-20-16,0 20 0,-21-21 0,0 21 15,-1-20-15,1-1 0,0 0 0,0 0 16,21 0-16,-21 0 16,0 1-16,21-1 0,-22-21 15,1 0-15,0 21 16</inkml:trace>
  <inkml:trace contextRef="#ctx0" brushRef="#br0" timeOffset="72286.03">677 16849 0,'0'0'0,"21"0"31,1 0-16,-1 0-15,21 0 0,0 0 16,1-21-16,20 21 0,1-22 16,20 1-16,1 21 0,0-21 0,-1 21 15,1-21-15,0 21 0,-1-21 16,1 21-16,-21-21 0,-1 21 0,-21 0 16,22 0-16,-22 0 15,-21 0-15,22 0 0,-1 0 16,-21 0-16,0 0 0,1 0 0,-1 0 15,0 0 1,-21-22-16,0 1 16,0 0-1</inkml:trace>
  <inkml:trace contextRef="#ctx0" brushRef="#br0" timeOffset="72692.64">1863 16383 0,'0'0'15,"0"21"1,0 0 0,21-21-16,0 22 0,0-1 0,0-21 15,0 21-15,1-21 0,-1 0 16,21 21-16,0-21 0,1 0 15,-22 0-15,21 0 0,1 0 0,-1 21 16,-21-21-16,0 0 16,0 0-16,1 0 0,-1 0 0,-21 21 15,0 1 1,-21-22-16,-1 21 0,1 0 0,0-21 16,0 42-16,-21-21 0,20 1 15,-20 20-15,21 0 0,-21-21 0,20 22 16,-20-1-16,0 0 0,21 1 15,-22-1-15,22 0 0,-21-20 16,-1 20-16,22-21 0,0 0 0,0 0 16,0 1-16,0-1 0,21 0 15,21-21 1,0 0-16,0-21 16</inkml:trace>
  <inkml:trace contextRef="#ctx0" brushRef="#br0" timeOffset="74603.2">3387 16510 0,'0'0'0,"21"-21"0,0 21 0,0-21 16,0 21 0,0-21-16,22 21 0,-22-22 0,0 22 15,0-21-15,0 0 0,1 21 0,-1-21 16,0 0-16,0 21 0,-21-21 15,21 21-15,-21-22 0,-21 22 16,0 0-16,-21 0 16,20 0-16,-20 0 0,0 0 15,21 0-15,-22 0 0,1 0 0,0 22 16,20-22-16,-20 21 0,21 0 16,-21-21-16,20 21 0,1-21 0,21 21 15,0 0-15,0 1 16,0-1-16,21 0 0,1-21 15,-1 21-15,21 0 0,-21 0 16,22 1-16,-1-1 0,0 0 0,-21-21 16,22 21-16,-22 21 0,21-20 15,-21-1-15,-21 0 0,0 0 0,0 21 16,0-20-16,0-1 0,-21 21 16,-21-21-16,21 0 0,-22 1 0,-20-1 15,21-21-15,-1 21 16,1-21-16,-22 0 0,22 0 0,0 0 15,-1 0-15,22 0 0,-21-21 16,21 21-16,0-21 0,-1-1 0,1 1 16,21 0-16,-21-21 0,21 21 15,0-1-15,0-20 0,0 21 16,21 0-16,0 0 0,1-1 0,-1 1 16,21 0-16,-21 0 0,22 21 15,-1-21-15,0 21 0,1-21 0,-1 21 16,0 0-16</inkml:trace>
  <inkml:trace contextRef="#ctx0" brushRef="#br0" timeOffset="74969.61">3852 16679 0,'85'0'31,"-64"-21"-31,0 0 0,0 0 16,1 21-16,-22-21 0,21 0 0,-21-1 16,21 22-16,-21-21 0,0 0 15,0 0-15,-21 21 32,0 0-32,-1 21 15,1-21-15,0 21 0,0 0 0,21 1 16,-21 20-16,21-21 0,-21 21 15,21 1-15,0-22 0,0 21 16,0 1-16,0-22 0,0 0 0,0 21 16,0-21-16,0 1 15,0-1-15,21-21 0,0 0 0,0 0 16,0 0-16,0-21 16,1-1-16,-1 1 0,0 0 0,21 0 15,-21 0-15,1-22 0</inkml:trace>
  <inkml:trace contextRef="#ctx0" brushRef="#br0" timeOffset="75217.71">4572 16108 0,'0'0'0,"0"-21"0,-21 42 16,21 0-1,0 0-15,-21 22 0,-1-22 16,22 21-16,-21 0 0,21 1 0,0-1 15,-21 0-15,21 1 0,-21-1 16,0 0-16,21 1 0,0-1 0,-21 0 16,-1 1-16,22-1 0,0-21 15,0 22-15,0-22 0,0 0 0,22-21 32,-1 0-32,0 0 0,0 0 15,0-21-15,0 0 0</inkml:trace>
  <inkml:trace contextRef="#ctx0" brushRef="#br0" timeOffset="75605.24">4805 16574 0,'-21'42'15,"42"-42"32,0 0-47,0 0 0,0-21 0,0 21 16,1-21-16,-1-1 15,0 1-15,0 21 0,-21-21 0,0 0 16,0 0-16,0 0 16,0-1-16,-21 22 15,0 0-15,0 0 16,-1 0-16,1 22 0,0-1 0,0-21 15,0 21-15,0 0 0,-1 0 16,1 22-16,0-22 0,0 21 16,21-21-16,-21 22 0,21-22 0,0 21 15,0-21-15,0 0 0,0 1 16,21-1-16,0 0 0,0-21 0,0 0 16,1 0-16,20 0 0,-21 0 15,0 0-15,22-21 0,-22 0 0,21-1 16,-21 22-16</inkml:trace>
  <inkml:trace contextRef="#ctx0" brushRef="#br0" timeOffset="76169.11">5503 16404 0,'0'0'0,"0"-21"0,-21 21 0,0 0 15,0 0-15,0 0 0,-1 0 16,1 21-16,0-21 0,0 21 15,0 1-15,21-1 0,0 0 16,-21 0-16,21 21 0,-22-20 0,22-1 16,0 21-16,0-21 0,0 22 15,0-22-15,0 21 0,0-21 0,0 0 16,22 1-16,-1-1 16,0-21-16,0 0 0,0 21 0,22-21 15,-22 0-15,21 0 0,0 0 0,1-21 16,-1 0-16,0-1 0,1 1 15,-1 0-15,0 0 0,1-21 16,-1 20-16,-21-20 0,22 21 0,-1-21 16,-21-1-16,21 1 0,-20-22 15,-1 22-15,21-64 0,-42 64 16,0-22-16,0 22 0,0 0 16,21 21-16,-21-22 0,0 22 0,0 0 15,0 42 1,-21 21-16,21 1 15,0-22-15,-21 21 0,0 22 16,0-22-16,21 0 0,-22 1 0,1-1 16,21 0-16,-21 1 0,21-1 15,0 0-15,-21 1 0,21-22 16,0 21-16,0-21 0,0 22 0,0-22 16,0 0-16,0 0 0,21-21 15,-21 21-15,21-21 0,0 0 0,1 0 16,-1 0-16,0 0 15,0 0-15,0-21 0,0 21 0,1-21 16,-1 21-16,-21-21 0,21 0 16,-21 0-16,21-1 0,-21 1 15,0 0-15,0 0 0</inkml:trace>
  <inkml:trace contextRef="#ctx0" brushRef="#br0" timeOffset="76389.08">6011 16362 0,'-21'0'0,"42"0"0,-63 0 16,63 0 15,0 0-15,0 0-16,22 0 0,-22 0 16,0 0-16,0 0 0,22 0 0,-22 0 15,0 0-15,0 0 0,21-21 16,-20 21-16,-1 0 0,0-21 15,0 21 1,-21-22-16,0 1 0</inkml:trace>
  <inkml:trace contextRef="#ctx0" brushRef="#br0" timeOffset="78069">7070 16806 0,'0'0'15,"0"-21"1,21 21-16,-21-21 0,21 0 16,0-21-16,0 20 0,0 1 15,1 0-15,-1-21 0,0 21 0,0-22 16,0 22-16,-21-21 16,21-1-16,-21 1 0,22 0 0,-22-1 15,0 1-15,0 0 0,0-1 16,0 22-16,0-21 0,0 21 15,0 0-15,-22 42 16,1 0-16,0 21 16,21-21-16,-21 22 0,0-1 0,0 0 15,21 1-15,0-1 0,0 22 16,-22-22-16,22 0 0,0 1 0,0-1 16,0 0-16,0 1 0,0-22 15,0 21-15,22-21 0,-22 0 16,21 1-16,0-1 0,0-21 0,0 0 15,0 0-15,1 0 0,20 0 16,-21 0-16,21-21 0,1-1 16,-22 1-16,21 0 0,1 0 0,-1-21 15,0-1-15,1 22 0,-22-21 0,21-1 16,-21 1-16,0 0 0,1-1 16,-1 1-16,0 0 0,-21-1 0,0-20 15,0 42-15,0-22 0,0 1 16,0 21-16,0 0 0,-21 21 31,0 42-31,-1-21 0,22 22 16,-21-1-16,21 0 15,-21 1-15,21-1 0,-21 0 0,21 1 16,-21-1-16,0 0 0,21-21 0,0 22 16,0-1-16,-22-21 0,22 22 15,-21-22-15,21 0 0,0 0 0,0 0 16,0 0-16,0-42 31,21 0-15,1-21-16,-1 21 0,-21-1 0,21 1 15,0-21-15,0 21 0,0-22 16,1 22-16,-1-21 0,0 21 16,21 0-16,-21-1 0,1 1 0,-1 0 15,21 21-15,-21 0 0,0 0 16,1 0-16,-1 0 0,-21 21 15,0 0-15,0 1 0,0-1 16,0 0-16,21 0 0,-21 0 0,0 0 16,0 1-16,0-1 0,0 0 15,0 21-15,0-21 0,21 1 16,-21-1-16,21-21 0,0 21 16,1-21-16,-1 0 0,0 0 15,0 0-15,0 0 0,0-21 0,1 21 16,-1-21-16,0 21 15,0-22-15,21 1 0,-20 0 0,20 21 16,-21-21-16,0 0 0,22 0 16,-22-1-16,0 22 0,0-21 0,-21 0 15,21 21-15,-21-21 0,21 21 0,-21-21 16,0 0 0,-21 21 46,0 0-15,0 0 203,0 0-250,0 0 31,-1 0-15,1 21-1,21 0 1,-21 0-16,21 0 16,0 0-1,-21-21-15,21 22 0,0-1 0,0 0 16,0 0-16,0 0 16,0 0-1,0 1 1,0-1-1,21-21-15,0 0 0,0 21 16,1-21-16,-1 0 16,0 0-16,0 0 15,0 0-15,0 0 16,1 0-16,-1 0 16,0-21-16</inkml:trace>
  <inkml:trace contextRef="#ctx0" brushRef="#br0" timeOffset="83156.77">7070 16447 0,'-22'0'15,"44"0"32,-1 0-47,0 0 16,0 0-16,21 0 15,-20 0-15,20 0 0,-21 0 0,21 0 16,1-22-16,-22 22 0,21-21 16,-21 21-16,22 0 0,-22 0 0,0 0 15,0 0-15,0 0 0,1 0 16,-1 0 15,0 0-15,0 0-16,0 0 0</inkml:trace>
  <inkml:trace contextRef="#ctx0" brushRef="#br0" timeOffset="84016.2">10096 16658 0,'-21'0'16,"0"0"15</inkml:trace>
  <inkml:trace contextRef="#ctx0" brushRef="#br0" timeOffset="84519.57">10096 16679 0,'0'0'16,"22"0"-16,-1-21 0,42-42 31,-42 63-31,1-21 0,-22-1 0,21 1 16,0 0-16,0 0 0,-21 0 15,0 0-15,0-1 0,0 1 0,0 0 16,0-21-16,0 21 16,0-1-16,0 1 0,-21 21 15,0 0-15,0 0 0,-22 0 0,22 0 16,-21 21-16,21 1 0,-22-1 15,-105 85 1,127-85-16,21 0 0,0 0 16,0 0-16,0 0 15,0 1-15,21-22 0,0 21 0,0-21 16,1 21-16,20 0 0,-21-21 16,21 21-16,1 0 0,-22 1 0,21-1 15,-21 0-15,1 0 0,-1 0 16,0 22-16,-21-22 0,0 0 15,0 0-15,0 21 0,0-20 0,-21-1 16,0 0-16,-22 0 0,1 0 16,0 0-16,-1-21 0,-20 22 0,20-22 15,1 0-15,0 0 0,-1 0 16,1 0-16,21 0 0,-21-22 0,20 1 16,1 0-16,0 0 0,21 0 15,0 0-15,0-1 0,0 1 16,0-21-16,0 21 0,21 0 0,22-1 15,-22 1-15,21 0 16,0 0-16,1 0 0,-1 0 0,0 21 16</inkml:trace>
  <inkml:trace contextRef="#ctx0" brushRef="#br0" timeOffset="84897.9">10456 16849 0,'0'0'0,"21"0"0,1 0 16,-1 0-16,0 0 16,-21-21-16,21-1 0,21 1 15,-20 0-15,-1 0 0,0 0 0,21 0 16,-21-1-16,1 1 16,-22-21-16,0 21 0,0 0 0,0-1 15,0 1-15,-22-21 16,1 42-16,0 0 15,-21 0-15,21 0 0,-1 0 0,1 21 16,0-21-16,0 21 0,0 22 16,0-22-16,-1 0 0,22 21 0,0 1 15,0-1-15,0 0 0,0 1 16,0-1-16,0-21 0,0 21 0,0-20 16,0 20-16,22-21 0,-1 0 15,0-21-15,0 21 0,0-21 0,0 0 16,22 0-16,-22 0 0,21 0 0,-21-21 15,22 21-15,-22-21 16,21-21-16,1 21 0,-22-22 0,21 22 16,0-21-16</inkml:trace>
  <inkml:trace contextRef="#ctx0" brushRef="#br0" timeOffset="85128.94">11218 16277 0,'0'0'16,"0"21"-1,0 1-15,0-1 0,0 21 16,0-21-16,-21 22 0,21-1 0,0 0 16,0 1-16,-21-1 15,21 0-15,-21 1 0,21-1 0,0 0 16,0 1-16,0-22 0,0 21 16,0-21-16,0 0 0,0 1 0,0-1 15,21-21 1,0 0-16,0 0 15,-21-21-15,21-1 0,1 22 0,-1-42 16</inkml:trace>
  <inkml:trace contextRef="#ctx0" brushRef="#br0" timeOffset="85497.03">11409 16764 0,'0'0'0,"0"21"0,21-21 31,0-21-31,0 21 16,0-21-16,1 0 0,-1 0 15,0 21-15,21-22 0,-21 1 0,1 0 16,-1 0-16,-21 0 16,0 0-16,-21 21 15,-1 0 1,1 0-16,0 21 0,0-21 15,0 21-15,0 0 0,-1 0 16,1 22-16,0-22 0,0 21 0,21-21 16,0 0-16,0 22 0,0-22 15,0 21-15,0-21 0,0 1 0,0-1 16,0 0-16,0 0 0,21 0 16,0-21-16,0 0 0,1 0 0,20 0 15,-21 0-15,21 0 0,1 0 16,-1-21-16,0 0 0,1 0 0,-1 0 15,0-1-15</inkml:trace>
  <inkml:trace contextRef="#ctx0" brushRef="#br0" timeOffset="86165.48">12255 16595 0,'0'0'0,"0"-21"0,-21 21 31,0 0-31,0 21 16,0 0-16,0 0 0,21 0 15,0 0-15,-22 22 0,1-22 0,21 21 16,0-21-16,0 1 0,0 20 16,0-21-16,0 0 0,0 0 0,0 1 15,21-1-15,1-21 0,-22 21 16,21-21-16,0 0 0,0 0 16,21 0-16,-20 0 0,-1 0 0,21 0 15,-21-21-15,22 21 0,-22-21 16,21-1-16,-21 1 0,0-21 0,1 21 15,-1-22-15,21 1 0,-42 0 0,21-1 16,0 1-16,1 0 0,-1-1 16,-21 22-16,0-21 0,0 0 0,0-1 15,0 22-15,0 0 0,0 0 16,0 0-16,-21 21 16,-1 42-1,1-21-15,21 0 16,0 22-16,0-22 0,0 21 15,-21 0-15,21 1 0,0-22 16,0 21-16,0 1 0,0-1 0,0-21 16,0 21-16,0 1 0,0-22 0,21 0 15,-21 0-15,21 0 0,1 1 16,-1-22-16,0 0 0,21 0 0,-21 0 16,22 0-16,-1 0 0,-21 0 15,22 0-15,-1-22 0,0 1 0,-21 0 16,22 0-16,-22 0 0,0-22 0,0 22 15,0 0-15,1-21 16,-1 21-16,-21-22 0,0 22 0,0 0 16,0 0-16,-21 21 15,-1 0 1,1 21-16,21 0 0,-21 0 16,21 0-16,-21 22 0,21-22 15,0 0-15,0 0 0,0 22 0,0-1 16,0-21-16,0 0 0,0 0 15,21-21-15,0 22 0,0-22 16,22 0-16,-22 0 0,21 0 0,1 0 16,-1 0-16,0 0 0,1-22 15,20 22-15</inkml:trace>
  <inkml:trace contextRef="#ctx0" brushRef="#br0" timeOffset="86712.53">13991 16616 0,'0'0'0,"21"-21"0,-21 0 0,0-1 15,0 1-15,0 0 0,-21 0 16,0 21-16,0 0 0,0 0 0,-22 0 16,22 0-16,0 0 0,0 0 0,0 0 15,-1 21-15,1 0 0,0 0 16,0 1-16,0-1 0,0 0 0,-1 0 16,22 21-16,0-20 0,-21-1 15,21 21-15,0-21 0,-21 0 16,21 1-16,0-1 0,0 0 0,0 0 15,21-21 1,0 0-16,1 0 0,-1 0 0,21 0 16,-21 0-16,0-21 15,1 0-15,-1 0 0,21-1 0,-21 1 16,0 0-16,1-21 0,20 21 0,-21-22 16,0 1-16,0 0 0,1-1 15,-1 1-15,0 0 0,0-1 0,0 1 16,-21 0-16,21-22 0,-21 22 0,22 21 15,-22-22-15,0 22 0,0-21 16,0 21-16,0-1 0,0 44 31,0 20-31,-22-21 16,1 21-16,0 1 0,0-1 0,0 0 16,21 1-16,-21-1 0,-1 0 15,22 1-15,0-22 0,0 21 0,0-21 16,0 22-16,0-22 0,0 21 0,0-21 15,0 1-15,0-1 0,22 0 16,-1 0-16,0 0 0,0-21 16,0 21-16,0-21 0,1 0 15,20 0-15,-21 0 0,0 0 0,0-21 16,1 21-16,20-21 0,-21 0 16,0 0-16,0 0 0,-21-1 0,0 1 15,22 0-15</inkml:trace>
  <inkml:trace contextRef="#ctx0" brushRef="#br0" timeOffset="86934.73">12658 16552 0,'0'0'0,"-22"0"0,44 0 31,20 0-31,-21 0 0,21 0 16,22 0-16,-22 0 0,22-21 15,-1 21-15,-20-21 0,20 21 0,1-21 16,-1 21-16,-21-21 0</inkml:trace>
  <inkml:trace contextRef="#ctx0" brushRef="#br0" timeOffset="87550.62">15240 16404 0,'0'0'16,"21"0"-16,0-21 0,0 21 0,-21-21 15,22 21-15,-44 21 31,1-21-15,0 21-16,0 0 0,0 22 16,0-22-16,-1 0 0,1 21 0,21-20 15,-21 20-15,21-21 0,0 21 0,0-20 16,0 20-16,0-21 0,21 21 16,0-20-16,1-1 0,-1-21 0,21 21 15,0-21-15,1 0 0,-1 0 16,0 0-16,1 0 0,-1-21 0,0 0 15,-20-1-15,20 1 0,0-21 16,-21 21-16,22 0 0,-22-22 16,0 1-16,0 21 0,-21-22 0,0 1 15,0 21-15,0-21 0,0-1 16,0 22-16,-21-21 0,0 21 0,0-1 16,0 1-16,-1 0 0,1 21 0,0 0 15,0 0-15,0 0 0,-22 0 16,22 21-16,0 0 0,-21 1 15,-1-1-15,22 0 0,0 21 0,0-21 16,0 1-16,0 20 0,21-21 0,0 0 16,0 22-16,0-22 0,0 0 15,21 0-15,0 0 0,0-21 16</inkml:trace>
  <inkml:trace contextRef="#ctx0" brushRef="#br0" timeOffset="87873.67">16235 16298 0,'0'-21'0,"0"42"0,-21-21 32,21 22-32,0 20 15,0-21-15,0 21 0,0 1 0,-22-1 16,22 0-16,0 22 0,0-22 15,0 22-15,0-22 0,0 22 0,0-1 16,0-21-16,0 22 0,0-22 16,-21 22-16,21-22 0,0 0 0,0 1 15,0-1-15,0 0 0,0-20 0,-21 20 16,21 0-16,-21-21 0,21 1 16,0-1-16,-21 0 0,21 0 0,0-42 31,0 0-31,0 0 15,21-1-15,0 1 0,-21-21 0</inkml:trace>
  <inkml:trace contextRef="#ctx0" brushRef="#br0" timeOffset="88176.85">16298 16531 0,'0'0'0,"-42"-127"15,42 106-15,0 0 0,0 0 16,0 0-16,0-1 0,0 1 15,21 0-15,0 21 0,0-21 0,1 21 16,-1-21-16,21 21 0,-21 0 16,22 0-16,-22 0 0,21 21 15,-21 0-15,0 0 0,1 0 0,-1 1 16,-21-1-16,0 21 0,0-21 0,0 0 16,0 22-16,0-22 0,-21 0 15,-22 0-15,22 0 0,-21 1 0,21-22 16,-22 21-16,22 0 0,-21-21 0,21 0 15,-22 0-15,22 0 0,0 0 16,21-21 0,21 21-16,0-21 15,0-1-15,22 1 0,-22 0 16</inkml:trace>
  <inkml:trace contextRef="#ctx0" brushRef="#br0" timeOffset="88432.96">16912 16108 0,'0'0'0,"21"-21"0,0 0 16,-21-1-16,0 1 16,0 0-16,0 42 31,0 127-15,0-105-16,-21-1 0,21 0 0,-21 1 15,21-1-15,0 0 0,0-20 16,0 20-16,0-21 0,0 21 15,0-20-15,0-1 0,0 0 0,0 0 16,0 0-16,0 0 16,21-21-16,0 0 15,1 0-15,-1-21 0,0 0 16,0 21-16,0-21 0</inkml:trace>
  <inkml:trace contextRef="#ctx0" brushRef="#br0" timeOffset="89557.25">17568 16341 0,'0'0'0,"21"-21"0,1 21 0,-1 0 16,-42 0 15,-1 21-31,1-21 0,0 21 16,0 0-16,0 0 0,0 22 16,-1-22-16,1 0 0,0 0 0,0 0 15,21 0-15,0 1 0,0-1 16,0 0-16,0 0 0,0 0 15,21-21-15,0 0 0,0 21 0,1-21 16,-1 0-16,21 0 0,-21 0 16,0 0-16,22-21 0,-1 21 0,-21-21 15,22 0-15,-22 21 0,21-21 16,-21 0-16,0-1 0,1 1 16,-1 0-16,0-21 0,-21 21 0,0-1 15,21 1-15,-21 0 0,-21 42 31,21 0-15,-21 1-16,21-1 0,0 0 16,0 0-16,0 0 0,0 0 0,0 1 15,0-1-15,0 0 0,0 0 16,0 0-16,0 0 16,21-21-16,0 0 15,0 0 1,-21-21-16,0 0 15,0 0-15,0 0 16,0 0-16,0-1 0,0 1 16,0 0-16,0 0 0,0-21 0,0 20 15,0 1-15,21-21 0,1 21 16,-22 0-16,21-1 0,0 1 0,0 0 16,0 0-16,0 21 0,1 0 15,-1 0-15,0 0 0,0 0 0,21 0 16,-20 21-16,-1 0 0,0 0 15,-21 1-15,21-1 0,-21 0 0,0 21 16,21-21-16,-21 1 0,0-1 0,0 0 16,0 0-16,0 0 0,0 0 15,0 1-15,-21-22 0,21 21 0,-21-21 16,0 0 0,0 0-16,21-21 31,0-1-31,0 1 15,21 0-15,0 0 0,0 0 0,0-22 16,22 22-16,-22 0 0,21-21 16,-21 21-16,22-1 0,-22-20 0,21 42 15,-21-21-15,22 21 0,-22 0 0,0 0 16,0 0-16,0 21 0,0-21 16,-21 21-16,22 22 0,-22-22 15,0 0-15,0 21 0,0-21 0,0 1 16,0-1-16,0 21 0,0-21 15,0 0-15,0 1 0,0-1 0,21 0 16,0 0-16,0-21 16,0 21-16,0-21 0,1 0 15,-1 0-15,0 0 0,0 0 0,21-21 16,-20 21-16,-1-21 0,0 0 16,21 0-16,-21-1 0,1 1 0,20 0 15,-21-21-15,0 21 0,0-22 0,-21 22 16,22-21-16,-22-1 0,21 22 15,-21-21-15,0 21 0,0 0 16,-21 21 0,-1 21-16,1 0 0,21 0 15,-21 0-15,0 0 0,21 1 0,0 20 16,0-21-16,-21 0 0,21 22 0,0-22 16,0 0-16,0 0 0,0 0 15,-21 0-15,21 1 0,0-1 0,0 0 16,0 0-1,-22-21 17,22-21-32,0 0 15,-21 0-15,21-1 16,-21 1-16,0 0 0</inkml:trace>
  <inkml:trace contextRef="#ctx0" brushRef="#br0" timeOffset="89745.21">18330 15981 0,'0'0'0,"-21"0"15,-21 0-15,21 0 0,-22 0 0,22 0 16,0 0-16,0 0 0,0 0 16,-1 0-1,1 21 16,0-21-31,0 21 0</inkml:trace>
  <inkml:trace contextRef="#ctx0" brushRef="#br0" timeOffset="89924.63">17103 16277 0,'0'0'0,"-43"21"0,22-21 0,0 0 16,0 22-16,42-22 31,0 0-31,21 0 0,1 0 16,-1 0-16,22-22 0,-22 22 0,21-21 15,1 21-15,-1-21 0,1 0 0,-1 21 16</inkml:trace>
  <inkml:trace contextRef="#ctx0" brushRef="#br0" timeOffset="91302.92">20087 16595 0,'64'0'16,"-43"0"0,0-21-16,0-1 0,0 22 0,0-21 15,1 0-15,-1 0 0,0 0 0,0 0 16,0-1-16,-21 1 0,0 0 15,0-21-15,0 21 0,0-22 0,0 1 16,-21 21-16,0 0 0,-21-22 0,20 22 16,1 21-16,-21 0 0,0 0 15,20 0-15,-20 0 0,0 21 0,21-21 16,-22 43-16,22-22 0,-21 21 16,21-21-16,-1 22 0,1-22 15,0 21-15,0-21 0,21 22 0,0-22 0,0 0 16,0 0-16,0 0 0,0 0 15,21 1-15,0-1 0,0 0 16,1-21-16,-1 0 0,0 0 16,21 0-16,-21 0 0,22 0 0,-1 0 15,0 0-15,-20-21 0,20 21 0,0-21 16,1-1-16,-1 1 0,0 0 16,1-21-16,-22 21 0,21-22 0,-21 1 15,0 0-15,1-22 0,-1 22 0,0-1 16,-21-20-16,0 21 0,0-22 15,0 22-15,0-22 0,0 43 16,0 0-16,0 0 0,0 0 16,-21 21-16,0 0 15,-1 0-15,1 21 0,21 21 0,-21-21 16,0 22-16,0 20 0,21-21 16,0 1-16,0 20 0,0-20 0,0-1 15,0 0-15,0 1 0,0-1 0,0 0 16,0-21-16,0 22 0,21-22 15,0 0-15,0 0 0,0 0 0,1-21 16,20 22-16,0-22 16,-21 0-16,22 0 0,-22 0 0,21 0 15,-21 0-15,22-22 0,-1 22 0,-21-21 16,0 0-16,22 0 16,-22 0-16,0 0 0,-21-1 0,21 1 15,0 0-15,-21 0 0,0 0 16,0 0-16,0 42 31,0 0-31,0 0 16,0 0-16,0 0 0,0 1 0,0-1 15,0 0-15,0 21 0,0-21 0,0 1 16,0-1-16,0 0 16,22-21-16,-1 21 0,0-21 15,0 0-15,0 0 16,22 0-16,-22 0 0,0-21 0,0 21 15,0-21-15,0 0 0,22-1 16,-22 22-16,-21-21 0,21 0 16,-21-21-16,21 21 0,-21-1 0,0 1 15,0 0-15,0 0 0,0 0 16,-21 0-16,0 21 0,0 0 0,0 0 16,-1 0-16,1 0 0,0 0 0,0 0 15,0 0-15,0 21 0,-1 0 16,22 0-16,0 0 15,22-21 1,-1 0 0,0 0-16,0 0 0,21 0 0,-20 0 15,20 0-15,0 0 0,-21-21 16,22 21-16,-1-21 0,-21 21 0,22-21 16,-22 0-16,0 21 0,21 0 15,-42-22-15,21 22 0,-21 22 16,0-1-1,-21 0-15,21 0 0,-21 0 16,0 22-16,21-22 0,-21 21 0,0 0 16,-1 1-16,1-1 0,21 0 15,-21 22-15,0-22 0,21 1 0,-21 20 16,0-21-16,21 22 0,-22-22 16,22 1-16,0-1 0,-21 0 15,21 1-15,-21-22 0,21 21 0,-21-21 16,21 0-16,0 1 0,0-1 15,21-21 1,0-21 0,-21-1-16,21 1 0,1 0 15,-22-21-15,21 21 0,-21-22 0,21 1 16</inkml:trace>
  <inkml:trace contextRef="#ctx0" brushRef="#br0" timeOffset="91581.93">21526 16510 0,'0'-42'0,"0"84"0,22-127 15,-22 64-15,21 0 0,-21-21 16,21 21-16,0-1 0,-21 1 0,21 21 16,0-21-16,1 0 0,-1 21 15,0 0-15,0 0 0,0 0 16,0 0-16,1 0 0,-1 0 0,0 21 16,0 0-16,-21 0 0,0 1 15,0-1-15,0 0 0,0 0 0,0 0 16,-21 0-16,0 1 0,0-22 15,-22 21-15,22-21 0,-21 0 16,21 21-16,-1-21 0,1 0 16,-21 0-16,21 0 15,42 0 1,0 0-16,21-21 16,-20 21-16,20-21 0,-21 21 15</inkml:trace>
  <inkml:trace contextRef="#ctx0" brushRef="#br0" timeOffset="92872.13">22310 16171 0,'0'-21'16,"0"42"-16,0-63 0,0 0 0,0 21 0,0-1 16,0 1-16,-22 0 15,1 21-15,0 0 0,0 0 0,0 0 16,0 0-16,-1 21 0,1 0 0,0 1 15,0 20-15,-21-21 0,20 21 16,1-20-16,0 20 0,21-21 0,-21 21 16,21-20-16,0-1 0,0 21 15,0-21-15,0 0 0,0 1 0,0-1 16,21 0-16,0-21 0,0 0 16,1 0-16,-1 0 0,0 0 15,0 0-15,0 0 0,0 0 0,1 0 16,-1-21-16,0 0 0,0-1 15,0-20-15,-21 21 0,21-21 16,1-1-16,-1 1 0,0 0 0,0-1 16,-21-20-16,21 20 0,-21-20 15,0 21-15,21-1 0,-21 22 0,0-21 16,0 21-16,0-1 0,-21 44 31,0-1-31,21 21 16,-21 0-16,0 1 0,21-1 15,0 0-15,0 22 0,-21-22 0,21 1 16,0-22-16,-22 21 0,22 0 16,0-20-16,0-1 0,0 21 15,0-21-15,0 0 0,22 1 0,-1-22 16,-21 21-16,21-21 0,0 0 16,0 0-16,22 0 0,-22 0 0,21 0 15,0 0-15,-20 0 0,20 0 0,-21-21 16,21 21-16,-20-22 0,-1 1 15,0 21-15,0-21 0,0 0 16,-21 42 15,-21 0-31,0 0 16,21 1 0,0-1-1,21-21 1,0 0-16,0 0 0,1 0 15,-1 0-15,0 0 0,21 0 16,-21 0-16,1 0 0,-1-21 16,0-1-16,0 22 0,0-21 0,0 0 15,-21-21-15,0 21 0,0-1 0,0 1 16,0-21-16,0 21 0,0 0 16,0-1-16,0 1 0,-21 21 15,0 0-15,0 0 0,0 0 16,0 0-16,-1 21 0,-20 1 15,21-1-15,0 0 0,21 0 0,-21 21 16,-1-20-16,22-1 0,0 0 16,-21 21-16,21-21 0,0 1 0,0-1 15,0 0-15,21 0 0,1-21 16,-1 0-16,-21 21 0,21-21 16,0 0-16,0 0 0,0 0 0,1 0 15,-1 0-15,0-21 0,0 21 16,0-21-16,0 0 0,1 0 15,-1-1-15,0 1 0,-21 0 16,21 0-16,-21 0 16,21 21-16,-21 21 31,0 0-31,0 0 0,0 0 16,0 1-16,0-1 15,0 0-15,0 0 16,21-21-1,1 0 1,-1 0-16,0 0 0,0 0 16,0-21-16,-21 0 15,21 21-15,1-21 0,-1-1 16,-21 1-16,0 0 16,21 21-16,-21 21 31,0 0-16,-21 1-15,21-1 16,0 0 0,0 0-1,21-21-15,0 0 16,0 0-16,0 0 16,1 0-16,-1 0 15,-21-21 1</inkml:trace>
  <inkml:trace contextRef="#ctx0" brushRef="#br0" timeOffset="93888.41">10753 18140 0,'-22'-21'0,"44"42"0,-86-42 0,43 21 0,0 0 15,0 0-15,-1 0 0,22 21 31,22-21-31,-1 21 0,21-21 16,22 0-16,-22 21 0,43-21 0,-22 0 16,22 0-16,-1 0 15,1 0-15,0 0 0,-1 0 16,1 0-16,0 0 0,-1 0 0,1 0 16,0 0-16,-1 0 0,-20 0 15,21 0-15,-22 0 0,1 0 0,-22 0 16,0 0-16,1-21 0,-22 21 15,0 0-15,-42-21 32,0 21-32,-1 0 0,-20 0 0,21 0 15,-21-21-15,20 21 0,1-21 16,0 21-16,0 0 0,0 0 16,21-22-1,21 22 1,0 0-16,0 0 15,0 0-15,1 0 0,-1 0 0,0 0 16,0 0-16,0 0 16,0 0-16,-21 22 15,0-1-15,-21 0 16,0 0-16,-21 0 0,21 0 16,-22 1-16,1-1 0,0 0 0,-1 21 15,1-21-15,21-21 0,0 22 16,-22-1-16,43 0 0,21-21 31,1 0-31</inkml:trace>
  <inkml:trace contextRef="#ctx0" brushRef="#br0" timeOffset="94777.29">13843 18034 0,'0'0'0,"0"-21"15,0 0 1,21 21-16,0-21 15,0-1-15,1 1 16,-22 0-16,0 0 16,0 0-16,-22 0 15,1 21-15,0 0 16,-21 0-16,21 0 0,-1 0 16,-20 0-16,21 21 0,0-21 0,-22 21 15,22 0-15,0-21 16,-21 21-16,21 0 0,-1 1 0,22-1 15,-21-21-15,21 21 16,21-21 0,1 0-16,-1 0 15,0-21-15,0 21 16,0-21-16,22-1 0,-22 22 0,0-21 16,21 0-16,-21 21 0,22-21 15,-22 0-15,21 21 0,-21 0 0,1-21 16,-1 21-16,0 0 15,0 0-15,-21 21 0,0 0 0,0 21 16,21-21 0,-21 22-16,0-22 0,0 21 0,0 1 15,0 20-15,0-21 0,0 22 16,0 211 0,0-211-16,0-1 0,0-21 15,0 22-15,0-22 0,0 22 0,-21-22 16,21 22-16,-21-22 0,0-42 15,0 0-15,-1 0 0,1 0 16,0 0-16,0 0 0,0 0 0,0 0 16,-1 0-16,1 0 0,0 0 15,0 0-15,0 0 0,0 0 16,-1-42-16,1-1 0,0-20 16,0 20-16,0-20 0,21-1 0,0 1 15,0-1-15,0 1 0,0 21 16,0-22-16,0 22 0,21-1 15,0 1-15,0 21 0,22-21 0,-22 20 16,21-20-16,0 21 0,1 0 16,-1 0-16,0-1 0</inkml:trace>
  <inkml:trace contextRef="#ctx0" brushRef="#br0" timeOffset="95336.86">14309 18034 0,'21'0'15,"0"0"1,0 0-16,0-21 16,0 0-16,1 21 0,-22-21 15,21-1-15,0 1 0,-21 0 16,0 0-16,21 0 0,-21 0 0,0-1 16,0 1-16,0 0 15,-21 21-15,0 0 16,-22 0-16,22 21 0,0 0 15,-21 1-15,21-1 0,-1 0 16,1 0-16,0 21 0,0-20 0,21 20 16,0-21-16,0 21 0,0-20 15,0-1-15,0 0 0,21 0 0,0 0 16,0 0-16,1-21 0,20 0 16,-21 0-16,21 0 0,-20 0 15,20 0-15,0 0 0,1-21 0,-22 0 16,21 0-16,0 0 0,1 0 15,-1-1-15,-21 1 0,22-21 0,-22 21 16,21-22-16,-21 1 0,0 0 16,1-1-16,-1 1 0,0 0 0,-21-1 15,0 1-15,0 0 0,0 21 16,0-1-16,0 1 0,-21 42 16,0 1-1,-1 20-15,22 0 0,-21 1 16,21-1-16,0 0 0,0 1 15,0-1-15,0 0 0,0-21 0,0 22 16,0-22-16,21 21 0,1-21 16,-1-21-16,0 22 0,21-1 0,-21-21 15,22 0-15,-22 0 0,21 0 16,-21 0-16,22 0 0,-22 0 0,0-21 16,0-1-16,0 1 0,-21 0 15,0 0-15</inkml:trace>
  <inkml:trace contextRef="#ctx0" brushRef="#br0" timeOffset="95526.17">14986 17801 0,'0'0'15,"-21"0"-15,21 21 16,0 1 0,21-22-1,21 0-15,-21 0 0,64 0 16,-21 0-16,-22 0 0,0-22 15,22 1-15,-22 21 0,22-21 0,-22 0 16,21 21-16,-20-21 16,20 0-16,-20-1 0</inkml:trace>
  <inkml:trace contextRef="#ctx0" brushRef="#br0" timeOffset="95957.03">16023 17526 0,'-85'64'0,"170"-128"0,-64 43 0,-21 42 31,-21-21-16,0 21-15,21 22 0,-21-22 0,21 21 16,-21 0-16,21 1 0,0-1 16,-22 0-16,1 1 0,21-1 0,-21 0 15,0 1-15,21-22 0,0 21 16,0-21-16,-21 1 0,21-1 16,0 0-16,-21-21 15,21-21 1,21 0-1,-21-1-15,21 1 0,0-21 0,-21 21 16,21-22-16,0 22 0,1-21 16,-1 0-16,0-1 0,0-20 0,0 20 15,0 22-15,1-21 0,-22 21 16,21 0-16,0-1 0,-21 44 16,21-1-1,-21 21-15,0-21 0,0 22 0,0-22 16,0 21-16,0 0 15,0-20-15,0 20 0,0 0 0,0-21 16,0 1-16,0 20 0,0-21 16,0 0-16,0 0 0,0 1 15,0-1-15,-21-21 0,0 0 16,0 0-16,-1 0 16,1-21-16,0 21 15</inkml:trace>
  <inkml:trace contextRef="#ctx0" brushRef="#br0" timeOffset="96536.95">15769 17928 0,'0'0'16,"-21"0"-16,42 0 31,0 0-15,0 0-16,22 0 0,-1 0 0,0 0 16,1 0-16,-1 0 0,0 0 15,22-21-15,-22 0 0,22 21 0,-1-21 16,-20 0-16,20-1 0,-21 1 15,22 0-15,-22-21 0,-21 21 0,22-22 16,-22 22-16,0-21 0,0-1 16,-21 22-16,0-21 0,0 21 0,0 0 15,0-1-15,0 44 32,-21-1-32,0 0 0,0 21 0,0 1 15,-1-1-15,1-21 0,0 21 16,21 22-16,-21-22 0,21-21 0,-21 22 15,21-1-15,0 0 0,0-20 16,0 20-16,0-21 0,21 0 0,0 0 16,-21 1-16,42-22 0,-20 21 15,-1-21-15,0 0 0,21 0 0,1 0 16,-22 0-16,21 0 0,0-21 16,1-1-16,-1 1 0,0 0 15,1 0-15,-22-21 0,21-1 0,1 1 16,-22 0-16,0-1 0,21-20 15,-21 20-15,1-20 0,-1 21 16,0-1-16,-21 1 0,21 21 0,-21 0 16,0-1-16,0 44 15,-21-1-15,0 21 16,0 0-16,21 1 0,-22-1 16,1 0-16,0 22 0,21-22 0,0 1 15,-21-1-15,21 0 0,0-21 16,0 1-16,0 20 0,0-21 0,0 0 15,21-21 1,0 0-16,0 0 0,22 0 16,-1 0-16,0 0 0,1-21 15,20 21-15</inkml:trace>
  <inkml:trace contextRef="#ctx0" brushRef="#br0" timeOffset="97073.18">18436 17822 0,'-21'22'0,"42"-44"0,-84 44 0,41-1 0,1-21 0,0 0 16,0 0-1,21-21 16,21-1-31,0 1 0,0 0 16,1 0-16,-1-21 0,0 20 16,0-20-16,-21 21 0,0-21 0,0 20 0,0-20 15,0 21-15,-21 0 0,0 0 16,0 21-16,-22 0 0,22 0 0,0 0 16,-21 0-16,-1 21 15,22 0-15,0 0 0,-21 0 0,20 0 16,1 1-16,21 20 0,0-21 15,0 0-15,0 0 0,0 22 0,43-22 16,-22 0-16,0 0 0,21 0 16,-21 1-16,22-1 0,-22 0 0,21 21 15,-21-42-15,1 21 0,-1 1 16,-21-1-16,0 0 0,0 0 0,-21 0 16,-22-21-16,1 0 15,0 0-15,-1 21 0,1-21 0,-22 0 16,22 0-16,0 0 0,-22-21 15,22 21-15,0-21 0,20 0 16,-20 21-16,0-21 0,21 0 16,-1-1-16,22 1 0,0-21 0,0 21 15,0 0-15,0-1 0,22 1 16,-1 0-16,0 0 0,21 0 0,-21 0 16,22-1-16,-1 1 0</inkml:trace>
  <inkml:trace contextRef="#ctx0" brushRef="#br0" timeOffset="97445.86">18563 17907 0,'0'0'0,"0"21"0,21 0 15,-21 1-15,0-1 0,21-21 32,1 0-32,-1 0 15,0 0-15,0-21 0,21-1 16,-20 1-16,20 0 0,-21 0 0,0 0 15,22 0-15,-22-22 0,0 22 16,-21-21-16,0 21 0,21-22 0,-21 22 16,0 0-16,0 0 0,0 0 15,-21-1-15,0 22 0,0 0 0,-1 0 16,-20 0-16,21 22 0,0-1 16,-22 0-16,22 0 0,-21 21 0,21-20 15,0 20-15,-1-21 16,22 21-16,0-20 0,0 20 0,0-21 15,0 0-15,0 0 0,0 1 16,0-1-16,22 0 0,-1 0 0,0-21 16,21 0-16,-21 0 0,22 0 15,-1 0-15,-21 0 0,22 0 0,-1-21 16,-21 0-16,21 0 0,-20-1 16,20 1-16</inkml:trace>
  <inkml:trace contextRef="#ctx0" brushRef="#br0" timeOffset="97673.02">19304 17357 0,'0'-21'16,"0"42"-16,0-21 15,0 21 1,0 0-16,0 21 0,0 1 16,0-1-16,-21 0 0,21 22 0,0-22 15,-21 1-15,-1-1 0,22 0 16,-21 1-16,21-22 0,0 21 0,0-21 15,0 0-15,0 1 0,0-1 16,0 0-16,21-21 16,1 0-16,-1 0 15,0 0-15,0 0 0,21-21 0</inkml:trace>
  <inkml:trace contextRef="#ctx0" brushRef="#br0" timeOffset="97992.81">19473 17822 0,'21'0'31,"1"0"-31,-1 0 16,0 0-16,0-21 15,0 21-15,0-21 0,22 21 16,-22-21-16,0 0 0,0 0 16,-21-1-16,21 1 0,-21 0 15,0 0-15,0 0 16,-21 0-16,0 21 0,0 0 15,0 0-15,0 0 16,-1 21-16,-20 0 0,21 0 0,0 0 16,21 0-16,-21 22 0,-1-22 15,1 0-15,21 21 0,0-20 0,0-1 16,0 0-16,0 0 0,0 0 16,0 0-16,21-21 0,1 22 0,-1-22 15,0 0-15,21 0 0,-21 0 16,22 0-16,-22 0 0,21 0 15,1 0-15</inkml:trace>
  <inkml:trace contextRef="#ctx0" brushRef="#br0" timeOffset="98653.68">20299 17590 0,'0'0'0,"-21"0"0,-1 0 16,1 21-16,0 0 0,0 0 0,0 21 15,0-20-15,-22 20 0,43-21 16,-21 21-16,21-20 0,0-1 0,0 0 16,0 0-16,0 0 0,0 0 15,0 1-15,0-1 0,21-21 0,0 0 16,1 21-16,-1-21 16,0 0-16,0 0 0,0 0 0,0 0 15,1-21-15,-1 0 0,0 21 16,0-22-16,0-20 0,0 21 0,1-21 15,-1-1-15,0 1 0,0 0 16,0-1-16,0-20 0,1 20 0,-22-20 16,21 21-16,0 20 0,-21-20 15,21 21-15,0 0 0,-21 0 0,0-1 16,0 44 0,0-1-16,0 0 0,0 21 15,0 1-15,-21-22 16,0 42-16,0-20 0,0-1 0,21 0 15,0 1-15,-22-22 0,22 21 16,0 0-16,0-20 0,0-1 0,0 21 16,0-21-16,22 0 15,-22 1-15,21-22 0,0 0 0,21 0 16,-21 0-16,22 0 0,-1 0 16,0 0-16,1 0 0,-1-22 0,0 1 15,-20 0-15,20 0 0,-21 0 16,0 0-16,0-1 0,1 1 15,-22 0-15,0 0 0,0 0 0,0 0 16,-22 21 0,1 0-1,0 0-15,0 21 0,0 0 16,0 0-16,21 0 0,0 0 0,0 1 16,0-1-16,0 0 0,0 0 15,0 0-15,0 0 0,0 1 0,0-1 16,21-21-16,-21 21 0,21-21 15,0 0-15,0 0 0,0 0 0,22 0 16,-22 0-16,21 0 0,1 0 16,-1 0-16,0 0 0</inkml:trace>
  <inkml:trace contextRef="#ctx0" brushRef="#br0" timeOffset="99160.01">21632 17695 0,'0'0'0,"0"-21"16,0 0-16,0 0 0,-21 0 15,0 21-15,0 0 0,0 0 0,-1 0 16,-20 0-16,21 0 0,0 21 16,-22 0-16,22 0 0,-21 0 15,21 1-15,0 20 0,-1-21 16,1 0-16,0 22 0,21-22 0,0 0 16,0 0-16,0 0 0,0 0 0,0 1 15,21-1-15,0-21 16,1 0-16,-1 0 0,0 0 15,0 0-15,21 0 0,-20 0 16,-1 0-16,21 0 0,-21-21 0,0-1 16,1-20-16,20 21 0,-21-21 15,0-1-15,0 1 0,1-22 0,-1 22 16,0-21-16,0 20 0,0-20 16,0 20-16,1 1 0,-22 0 0,0-1 15,21 22-15,-21 0 0,21 0 16,-21 0-16,0 42 15,-21 0-15,0 21 16,-1-20-16,1 20 0,0 0 0,0 22 16,0-22-16,0 22 15,21-22-15,0 21 0,0-20 0,-22-1 16,22 0-16,0-20 0,0 20 16,0-21-16,0 21 0,0-20 0,22-22 15,-22 21-15,21 0 0,0-21 16,0 0-16,21 0 0,-20 0 0,-1 0 15,21 0-15,-21 0 0,0-21 16,1 0-16,-1-1 0,0 1 0,0 0 16,0 0-16,-21-21 0</inkml:trace>
  <inkml:trace contextRef="#ctx0" brushRef="#br0" timeOffset="99366.03">20680 17590 0,'0'0'0,"-43"0"0,22 21 0,-21-21 0,21 0 15,0 0-15,21 21 0,21-21 16,21 0 0,0 21-16,1-21 0,20 0 15,-20 0-15,20 0 0,-21 0 0,22 0 16,-22 0-16,22 0 15,-22-21-15</inkml:trace>
  <inkml:trace contextRef="#ctx0" brushRef="#br0" timeOffset="100001.79">22712 17632 0,'0'0'0,"0"-21"0,0 0 0,0-1 16,0 1-16,0 0 0,-21 21 0,-22-21 15,22 0-15,0 21 0,-21 0 16,-1 0-16,1 0 0,21 21 16,-22 0-16,1 0 0,0 0 15,-1 22-15,-20 41 0,42-41 16,-22-1-16,22 0 0,0 1 15,21-1-15,0-21 0,0 22 16,0-22-16,0 0 0,0 21 0,21-21 16,0 1-16,22-22 15,-22 0-15,21 0 0,1 0 0,-1 0 16,0 0-16,22 0 0,-22-22 16,0 1-16,1 0 0,-1 0 0,0 0 15,-20 0-15,-1-1 0,-21-20 16,0 21-16,0-21 0,0-1 15,-21 22-15,-22-21 0,22-1 16,0 22-16,-21-21 0,20 21 0,-20 21 16,21 0-16,-21 0 0,20 0 15,1 0-15,0 0 0,0 21 0,0 0 16,0 0-16,-1 22 0,1-22 16,21 21-16,0-21 0,0 22 0,0-22 15,0 0-15,0 21 0,0-21 16,43-21-16,-22 22 0,0-1 0,21-21 15,1 0-15,-1 0 16</inkml:trace>
  <inkml:trace contextRef="#ctx0" brushRef="#br0" timeOffset="100308.74">23072 17738 0,'0'0'0,"-22"42"31,22-21-31,0 0 16,-21 22-16,0-1 0,21 0 0,-21-20 16,21 20-16,0 21 0,0-20 15,-21-1-15,21 22 0,-21-1 0,21 1 16,-22-1-16,1 22 16,0-22-16,0 22 0,0-22 0,0 22 15,-1-21-15,-20 20 0,21-20 16,0-43-16,-22-21 0,22 0 0,0 0 15,0 0-15,0 0 0,42 0 47,0 0-31,0 0-16,0 0 0</inkml:trace>
  <inkml:trace contextRef="#ctx0" brushRef="#br0" timeOffset="100609.63">22945 17886 0,'0'-42'16,"0"84"-16,21-106 0,0 43 0,-21 0 0,21 0 15,0 0-15,0 21 0,1 0 16,-1-21-16,0 21 0,0 0 16,21 0-16,-20 0 0,20 0 0,-21 21 15,21 0-15,-20 0 0,-1 0 16,0 0-16,-21 1 0,0-1 0,0 0 15,0 0-15,-21 0 0,0 0 16,-1 1-16,-20-22 0,21 21 16,-21 0-16,20-21 0,-20 0 15,21 21-15,-21-21 0,20 0 0,1 0 16,0 0-16,0 0 0,0 0 16,21-21-1,21 0-15,0 0 0,0-1 16,22 1-16,-22 0 0,21 0 0</inkml:trace>
  <inkml:trace contextRef="#ctx0" brushRef="#br0" timeOffset="101960.86">23749 17463 0,'21'0'16,"-42"0"-16,63-22 0,-42 1 16,0 0-16,-21 21 31,0 21-31,0-21 0,0 21 0,-1 22 15,1-22-15,-21 21 0,21 1 16,0-1-16,21-21 0,-22 21 0,1 1 16,21-1-16,0-21 0,-21 22 15,21-22-15,0 0 0,0 21 0,0-21 16,21-21-16,0 22 0,1-1 16,-1-21-16,0 0 0,0 0 0,21 0 15,-20 0-15,20 0 16,-21 0-16,21 0 0,1-21 0,-22-1 15,21 22-15,-21-21 0,1 0 16,-1 0-16,0 0 0,0-22 0,0 22 16,0 0-16,-21 0 0,0 0 15,0 0-15,0 42 32,0 0-32,-21 0 0,21 0 15,-21 0-15,0 1 0,21-1 0,0 21 16,0-21-16,0 0 0,0 1 15,0-1-15,0 0 0,0 0 16,0 0-16,21-21 16,0 0-16,0 0 0,1 0 0,-1 0 15,0 0-15,21 0 0,-21 0 16,1-21-16,-1 0 0,0 0 0,0 21 16,0-21-16,22-1 0,-43-20 15,21 21-15,0 0 0,-21 0 0,0-1 16,0 1-16,0 0 0,0 42 31,0 0-31,0 1 16,0-1-16,0 0 0,0 0 15,0 0-15,0 0 0,0 1 0,0-1 16,0 0-16,0 0 16,21-21-16,-21 21 15,21-21-15,0 0 0,1 0 16,-1 0-16,0-21 15,-21 0-15,0 0 16,0 0-16,0-1 0,0 1 16,0-21-16,-21 21 15,21 0-15,0-1 0,-21 1 0,21 0 16,0 0-16,0 0 16,0 0-16,0-1 15,21 22-15,0 0 16,0 0-16,21 0 0,-20 0 0,-1 0 15,0 0-15,21 0 0,-21 0 16,1 0-16,-1 22 0,0-1 16,0 0-16,-21 0 0,0 0 0,0 0 15,21 1-15,-21-1 0,0 0 16,0 0-16,0 0 0,0 0 16,0 1-16,0-1 0,-21-21 15,21 21-15,-21-21 16,21 21-16,-21-21 0,0 0 15,21-21 17,0 0-17,21 0-15,0-1 0,0 1 16,0 0-16,0 0 0,22-21 0,-22 20 16,0 1-16,21 0 0,-20 0 15,-1 21-15,21-21 0,-21 21 0,0 0 16,1 0-16,-1 0 0,-21 21 15,21 0-15,-21 0 16,0 22-16,0-22 0,0 0 0,0 0 16,0 0-16,0 0 0,0 1 15,0-1-15,0 0 0,21-21 16,-21 21 0,21-21-16,0 0 0,1 0 15,-1 0-15,0 0 0,0 0 16,0-21-16,0 21 0,1-21 0,-1 0 15,0 21-15,-21-22 0,21 1 16,0-21-16,0 21 0,1 0 16,-22-1-16,0 1 0,21 0 0,-21 0 15,0 42 1,0 0-16,0 0 16,0 1-16,-21-1 15,21 0-15,-22 0 0,22 0 0,0 0 0,0 22 16,0-22-1,-21 0-15,21 0 0,0 0 0,0 1 16,0-44 31,0 1-47,0 0 16,0 0-16,0 0 0,0 0 15,0-1-15</inkml:trace>
  <inkml:trace contextRef="#ctx0" brushRef="#br0" timeOffset="102152.29">25400 17547 0,'0'0'0,"0"-21"0,-21 21 0,21-21 16,-21 21-16,21-21 15,-22 21 32,1 0-47,0 0 16</inkml:trace>
  <inkml:trace contextRef="#ctx0" brushRef="#br0" timeOffset="102416.92">23876 17590 0,'63'0'31,"-41"0"-31,-1 0 0,21 0 15,0 0-15,1 0 0,-22 0 16,21 0-16,1 0 0,-1 0 0,0 0 16,1 0-16,-22 0 0,21 0 15,0 0-15,22 0 0</inkml:trace>
  <inkml:trace contextRef="#ctx0" brushRef="#br0" timeOffset="102804.42">26416 17484 0,'0'0'0,"0"-21"16,-21 21-16,0 0 0,-1 0 16,1 0-16,0 0 15,0 21-15,0 0 0,0 21 16,-1-21-16,1 22 0,21-22 16,-21 21-16,0 1 0,0-22 15,21 21-15,0 0 0,0-20 0,-21 20 16,21 0-16,0-21 0,0 1 15,0-1-15,0 21 0,0-21 0,0 0 16,0 1-16,0-1 16,21-21-16,0 21 0,0-21 15,0 0-15,0 0 0,1 0 16,-1 0-16</inkml:trace>
  <inkml:trace contextRef="#ctx0" brushRef="#br0" timeOffset="103132.97">26691 17526 0,'0'0'0,"21"0"0,0-21 16,1 21-16,-1 0 15,0 0-15,0 0 0,0 0 16,0 0-16,22 21 0,-22 0 0,0 0 15,0 1-15,0 20 0,1-21 16,-1 21-16,-21 1 0,0-1 16,0 0-16,0 1 0,0-22 15,0 21-15,-21-21 0,-1 22 16,1-22-16,0 0 0,0 0 0,0 0 16,0 1-16,-1-22 0,1 21 15,0-21-15,0 0 0,0 0 0,21 21 16,-21-21-16,42 0 31,21-21-31</inkml:trace>
  <inkml:trace contextRef="#ctx0" brushRef="#br0" timeOffset="103369.03">27707 18055 0,'0'0'0,"-21"0"0,0 0 16,21 21-16,-21-21 46</inkml:trace>
  <inkml:trace contextRef="#ctx0" brushRef="#br0" timeOffset="148158.92">14774 16616 0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1:15:50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2032 0,'0'-21'78</inkml:trace>
  <inkml:trace contextRef="#ctx0" brushRef="#br0" timeOffset="1108.63">1228 1016 0,'0'0'16,"0"-21"-16,0 0 0,0 0 0,0-1 0,21 1 15,-21 0-15,0 0 0,0 0 16,0 0 0,21 21-16,-21 21 31,0 0-31,0 21 16,0-21-16,0 22 0,0-22 15,0 21-15,0 1 0,0-1 16,0 0-16,0 22 0,0-22 0,0 0 15,0 1-15,0-22 0,0 21 16,0 1-16,0-1 0,0 0 16,0-21-16,-21 22 0,21-22 0,0 0 15,0 0-15,0 0 0,0 1 16,0-1-16,0 0 16,0-42 30,0 0-30,0-1-16,0 1 0,0 0 0</inkml:trace>
  <inkml:trace contextRef="#ctx0" brushRef="#br0" timeOffset="1510.08">1736 1482 0,'21'0'32,"0"0"-17,0 0 1,0 0-1,-21-21 1,0-1 0,-21 22-1,0 0 1,0 0-16,0 22 16,-1-1-1,22 0 1,0 0-1,22-21 17,-1 0-17,0 0-15</inkml:trace>
  <inkml:trace contextRef="#ctx0" brushRef="#br0" timeOffset="2084.36">2688 1058 0,'0'0'0,"21"-42"0,-21 21 16,0 0-16,0 0 0,21-1 0,-21 1 15,0 42 17,0 1-32,0-1 15,0 0-15,0 21 0,0 1 0,0-1 16,-21 0-16,21 1 0,-21 20 15,21-21-15,-21 22 0,0-22 0,0 1 16,-1 20-16,1-21 0,21 1 16,-21-1-16,21 0 0,-21-20 0,21 20 15,0-21-15,0 0 0,0 0 16,0 1-16,0-1 16,21-21-1,0-21-15,-21-1 0,21 1 16,1 0-16,-22 0 0,21 0 15</inkml:trace>
  <inkml:trace contextRef="#ctx0" brushRef="#br0" timeOffset="2389.38">3027 1122 0,'0'0'0,"0"-21"0,21 0 15,-21-1-15,0 44 31,0-1-31,0 0 16,0 0-16,0 0 0,0 22 0,0-22 16,0 21-16,0 0 0,0 1 15,0-22-15,0 21 0,0 1 16,0-1-16,0-21 0,0 21 16,0 1-16,0-22 0,0 21 0,0-21 15,0 1-15,0-1 0,0 0 16,0 0-16,0 0 0,0-42 47,0 0-47,0 0 0,0 0 15,0-1-15,0 1 0</inkml:trace>
  <inkml:trace contextRef="#ctx0" brushRef="#br0" timeOffset="3009.01">2625 1503 0,'0'0'16,"-22"0"-16,1 0 0,64 0 31,-22 0-15,0 0-16,21 0 0,1 0 0,-1-21 16,0 21-16,1 0 0,-1-21 15,21-1-15,-20 22 0,-1 0 0,0-21 16,1 21-16,-1 0 0,-21-21 15,22 21-15,-22 0 0,0 0 16,0 0-16,0 0 0,-21 21 31,0 0-31,-21 1 16,0-1-16,0 0 0,21 21 16,-21-21-16,-1 1 0,1 20 15,21-21-15,0 21 0,0-20 0,-21 20 16,21-21-16,0 0 0,0 0 0,0 1 15,0-1-15,0 0 0,21-21 16,-21 21-16,21 0 0,22-21 0,-22 0 16,0 0-16,21 0 15,1 0-15,-1 0 0,0-21 0,-20 0 16,20 0-16,0 0 0,1-1 16,-22 1-16,21 0 0,-21-21 0,0 21 15,1-22-15,-1 1 0,-21 0 16,0 20-16,0-20 0,0 21 0,0-21 15,0 20-15,-21-20 0,-1 21 0,1 0 16,0 0-16,0 21 0,0-22 16,0 22-16,-1 0 0,-20 0 0,21 0 15,0 0-15,-22 22 0,22-1 16,0-21-16,-21 21 0,21 0 0,-1 0 16,1 22-16,0-22 15,21 0-15,0 0 0,-21 21 0,21-20 16,0-1-16,0 0 0,0 0 15,0 21-15,0-20 0,21-1 16,-21 0-16,21-21 0,0 0 16,1 0-16,-1 0 0,21 0 0,-21 0 15,22 0-15</inkml:trace>
  <inkml:trace contextRef="#ctx0" brushRef="#br0" timeOffset="3660.49">4000 1503 0,'0'0'0,"22"-21"0,-22 0 16,21 21-16,-42 21 47,-1 0-47,22 0 0,-21 0 16,21 0-16,0 22 0,-21-22 15,0 0-15,21 21 0,0-20 0,0 20 16,-21-21-16,21 0 0,0 0 15,0 1-15,0-1 0,0 0 16,0 0-16,21-21 16,0 0-1,0-21-15,-21 0 0,21 21 16,1-21-16,-1-1 0,0-20 16,0 21-16,0 0 0,0-22 0,-21 22 15,22-21-15,-1 21 0,0 0 16,-21-1-16,0 1 0,21 21 15,-21 21 1,0 1 0,0-1-16,0 0 0,0 0 15,0 0-15,0 0 0,0 1 0,0-1 16,0 21-16,0-21 16,21 0-16,-21 1 0,21-22 15,1 0-15,-22 21 0,21-21 16,0 0-16,0 0 0,0 0 0,22 0 15,-22 0-15,0-21 0,0-1 0,21 22 16,-20-21-16,-1 0 0,0 0 16,0-21-16,0 20 0,0-20 0,1 21 15,-1-21-15,-21 20 0,0-20 16,0 0-16,0 21 0,0-1 0,0-20 16,-21 21-16,-1 0 0,1 21 15,0-21-15,0 21 0,0 0 0,0 0 16,-1 0-16,1 0 15,0 21-15,0-21 0,21 21 16,-21 0-16,0 0 16,21 0-16,0 1 15,21-22 1,0 0-16,0 0 0,0 0 16</inkml:trace>
  <inkml:trace contextRef="#ctx0" brushRef="#br0" timeOffset="4020.99">5736 1185 0,'0'0'0,"0"-21"0,0 0 15,0 0 1,-21 21-1,0 0-15,21 21 0,-21 0 16,21 0-16,0 1 0,-22-1 16,1 0-16,21 21 0,-21-21 0,21 22 15,-21-22-15,0 21 0,21 1 0,-21-22 16,-1 21-16,22 0 0,-21-20 16,0 20-16,21 0 0,-21-21 0,21 1 15,0 20-15,-21-21 0,21 0 16,0 0-16,-21-21 0,21 22 15,0-1-15,21-21 32,0-21-17,-21-1-15,21 1 0,0 21 16</inkml:trace>
  <inkml:trace contextRef="#ctx0" brushRef="#br0" timeOffset="4596.1">5292 1545 0,'0'0'0,"-22"0"0,1 0 0,0 0 15,42 0 17,0 0-32,1 0 0,20 0 15,-21 0-15,21 0 0,1 0 0,-1 0 16,0 0-16,1 0 0,-1-21 15,0 21-15,1-21 0,-1 21 0,0 0 16,-20 0-16,20-21 0,-21 21 0,0 0 16,0 0-16,1 0 15,-22 21 17,0 0-32,-22 0 0,1 0 15,0 1-15,21-1 0,0 0 0,-21 0 16,21 0-16,-21 0 0,21 1 15,0-1-15,0 0 0,0 0 0,0 0 16,0 0-16,0 1 16,21-22-16,0 0 0,0 21 0,0-21 15,1 0-15,-1 0 0,21 0 16,-21 0-16,0 0 0,1-21 16,20 21-16,-21-22 0,0 1 0,0 0 15,1 0-15,-1 0 0,-21 0 16,21-1-16,-21-20 0,21 21 0,-21-21 15,0 20-15,0-20 0,0 21 0,0 0 16,0 0-16,-21-1 0,0 1 16,0 0-16,-1 0 0,1 21 0,0 0 15,0 0-15,0 0 0,0 0 16,-1 0-16,1 0 0,0 21 0,0 0 16,0 0-16,0-21 0,-1 22 15,22-1-15,-21 0 0,21 0 16</inkml:trace>
  <inkml:trace contextRef="#ctx0" brushRef="#br0" timeOffset="7477.11">7345 1863 0,'0'21'0,"21"-21"47,0-21-47,0 0 0,0-1 15,1 1-15,-1 0 0,0 0 16,0-21-16,21-1 0,-20 22 0,-1-21 16,21-1-16,-21 1 0,0 0 15,1-1-15,-1-20 0,-21 21 0,0-1 16,21 1-16,-21 0 0,0-1 15,0 1-15,0 0 0,0 20 0,0 1 16,0 0-16,-21 0 0,0 21 16,-1 0-16,1 0 15,0 21-15,0 21 0,0-20 0,0 20 16,21 0-16,-22 1 0,22 20 16,-21-21-16,0 1 0,21 20 0,0-20 15,0 20-15,0-21 0,0 22 16,0-22-16,0 1 0,-21-1 0,21 0 15,0-21-15,0 22 0,0-22 16,0 0-16,0 0 0,0-42 47,21 21-47,0-21 0,-21 0 0,21 0 16,1-22-16,-1 22 0,0-21 15,0 21-15,0-1 0,0-20 0,1 21 16,-1 0-16,0 21 0,0-21 15,0 21-15,0 0 0,1 0 16,-1 0-16,0 0 0,-21 21 0,21 0 16,-21 0-16,21 0 0,-21 0 15,21 1-15,1 20 0,-22-21 16,21 0-16,0 0 0,-21 1 0,21-1 16,0 0-16,0 0 0,1-21 15,-1 21-15,0-21 0,0 21 0,0-21 16,0 0-16,22 0 0,-1 0 15,-21 0-15,22-21 0,-1 0 0,0 0 16,1 0-16,-1 0 0,0-1 16,-21-20-16,22 21 0,-22-21 0,21 20 15,-21-20-15,-21 0 0,0-1 0,0 22 16,0-21-16,0 21 0,0 0 16,0-1-16,-21 1 0,0 0 0,0 21 15,-21 0-15,20 0 0,-20 0 16,21 0-16,0 0 0,-22 0 0,22 0 15,0 21-15,0 0 0,-21 1 16,20-1-16,1 0 0,0 21 16,21 1-16,-21-22 0,21 21 0,-21 0 15,21-20-15,0 20 0,0-21 16,0 21-16,0-20 0,0-1 0,0 0 16,21 0-16,0-21 0,0 21 0,0-21 15,1 0-15,-1 0 0,0 0 16,0 0-16,0 0 0,22-21 0,-22 0 15,21 0-15,-21 0 0,0-1 16,1 1-16,20 0 0,-21-21 0,-21 21 16,21-22-16,0 22 0,-21-21 15,22 21-15,-22-22 0,0 22 16,0 0-16,0 0 0,0 0 16,0 42 15,0 0-31,-22 0 0,22 0 15,-21 22-15,21-22 0,0 0 16,0 21-16,0-21 0,0 22 0,0-22 16,0 0-16,0 0 0,0 0 15,0 1-15,21-1 0,1-21 0,-1 21 16,0-21-16,0 0 0,0 0 16,22 0-16,-22 0 0,21 0 15,0-21-15,1 0 0,-22 21 0,21-22 16,1 1-16,-22 0 0,0 0 15,0-21-15,21 20 0,-42-20 0,22 21 16,-1-21-16,-21 20 0,0 1 0,0 0 16,0 0-16,0 0 0,0 42 47,-21 0-47,21 0 0,-22 0 0,1 1 15,21-1-15,-21 21 0,21-21 0,0 22 16,-21-22-16,21 0 15,-21 21-15,21-21 0,0 1 0,-21-1 16,21 0-16,0 0 16,21-21-1,0 0 1,0-21-16,-21 0 16,21 21-16,0-43 0,-21 22 0,22 0 15,-1-21-15,-21 21 0,21-22 16,0 22-16,0-21 0,0 21 0,-21-1 15,22 1-15,-1 0 0,0 0 0,-21 0 16,21 21 0,0 0-16,0 0 15,-21 21-15,22 0 0,-22 0 0,0 0 16,0 1-16,21-1 0,-21 0 16,21 0-16,-21 21 0,0-20 0,21-1 15,-21 0-15,21 0 0,0 0 16,-21 0-16,22-21 0,-1 22 0,-21-1 15,21-21-15,0 0 0,0 0 0,0 0 16,1 0-16,-1 0 16,0 0-16,0 0 0,-21-21 0,21-1 15,0 22-15,1-21 0,-1 0 16,21-21-16,-21 21 0,0-22 0,22 22 16,-22-21-16,21 21 0,1-22 15,-1 22-15,-21 0 0,21 0 16,1 0-16,-22-1 0,21 22 0,-21 0 15,22 0-15,-22 0 0,0 0 16,0 0-16,0 0 16,-21 22-16,0-1 0,0 0 0,0 0 15,0 0-15,0 0 0,0 1 16,0-1-16,0 0 0,0 0 0,0 0 16,0 0-16,22-21 15,-1 0 1,0 0-1,-21-21 1,0 0-16,0 0 16,0 0-16,0 0 0,0-1 15,0 1-15,0 0 0,0 0 16,-21 0-16,0 21 0,-1-21 0,1 21 16,0 0-16,0 0 15,-21 0-15,20 0 0,1 0 0,-21 0 16,21 21-16,-22-21 0,22 21 15,-21 0-15,21 0 0,0 0 0,-22 1 16,22 20-16,0-21 0,0 0 16,0 22-16,21-22 0,0 0 15,-22 21-15,22-21 0,0 1 0,0-1 16,0 0-16,0 0 0,0 0 0,22 0 16,-1-21-1,0 22-15,0-22 0,0 0 0,0 0 16,22 0-16,-22 0 0,0 0 15,0 0-15,22 0 0,-22-22 0,0 22 16,0-21-16,0 0 0,0 0 0,22 0 16,-22-22-16,0 1 0,0 0 15,0-1-15,1 1 0,-1 0 0,0-22 16,0 22-16,-21 0 0,0-1 16,21 1-16,-21 21 0,21-22 15,-21 22-15,0 0 0,0 0 0,0 0 16,0 0-16,0-1 15,-21 22 1,0 22 0,21-1-16,-21 21 0,21-21 15,-21 0-15,21 1 0,0 20 0,0-21 16,0 21-16,-21 1 0,21-22 16,0 21-16,0 1 0,0-22 0,0 21 15,0-21-15,0 22 0,0-22 16,0 0-16,0 0 0,0 0 0,0 0 15,0 1-15,21-22 0,-21 21 16,21-21-16,0 21 0,0-21 16,0 0-16,1 0 0,-1 0 15,0 0-15,0 0 16,0 0-16,0-21 0,1 0 0,-1-1 16,0 1-16,21 0 0,-21 0 0,1-21 15,-1 20-15,0-20 0,21 0 16,-21-1-16,1 1 0,-1 0 0,0-1 15,21-20-15,-42 21 0,21-1 16,1 22-16,-22-21 0,0 21 0,0-1 16,0 1-16,0 0 0,-22 21 31,1 21-31,0 0 16,0 1-16,0 20 0,21-21 15,-43 43-15,43-22 0,-21-21 16,21 21-16,0-20 0,0 20 0,0 0 15,0-21-15,0 22 0,0-22 16,0 21-16,0-21 0,0 1 0,0-1 16,0 0-16,0 0 0,0 0 0,0 0 15,21-21 1,1 0-16,-1 0 0,0 0 16,0 0-16,0 0 0,0 0 15,1-21-15,-1 21 0,0-21 16,0 0-16,0 0 0,0 0 0,22-1 15,-22 1-15,0 0 0,0 0 16,0 0-16</inkml:trace>
  <inkml:trace contextRef="#ctx0" brushRef="#br0" timeOffset="7872.23">11366 1566 0,'0'0'0,"0"22"15,22-22-15,-1 0 16,0 0 0,0 0-16,0-22 0,0 22 0,1 0 15,-1-21-15,0 0 0,0 0 16,0 21-16,-21-21 0,0 0 16,21 21-16,-21-22 0,22 1 0,-22 0 15,0 0-15,0 0 16,-22 21-1,1 0-15,0 0 0,0 21 0,0 0 16,0-21-16,-1 21 16,1 22-16,0-22 0,21 0 0,-21 0 15,21 21-15,-21-20 0,21-1 0,-21 21 16,21-21-16,0 0 0,0 1 16,0-1-16,21 0 0,0-21 15,0 0-15,0 0 16,0 0-16,22 0 0,-22 0 0,0 0 15,0 0-15,0 0 0,1-21 0,20 0 16,-21 21-16,0-22 0,0 22 16,1-21-16</inkml:trace>
  <inkml:trace contextRef="#ctx0" brushRef="#br0" timeOffset="9828.2">13335 1672 0,'0'0'0,"21"-21"0,0 21 16,0-21-16,1 0 16,-1 0-16,0-1 15,-21 1-15,21 21 0,-21-21 16,0 0-16,0 0 15,0 0-15,0-1 0,0 1 16,0 0-16,-21 0 0,0 0 16,0 0-16,-1-1 0,-20 1 0,21 0 15,-21 21-15,-1 0 0,22-21 16,-21 21-16,21 0 0,-1 0 0,-20 0 0,0 0 16,21 21-16,-22 0 15,1 0-15,0 22 0,-1-22 0,1 21 16,0-21-16,20 22 0,1-1 0,0 22 15,0-22-15,21 0 0,0 1 16,0-1-16,0-21 0,0 21 0,21-20 16,0-1-16,0 0 0,1-21 0,20 21 15,0-21-15,1 0 0,-1 0 16,0 0-16,1-21 0,20 21 0,-21-21 16,22 0-16,-22-22 0,1 22 0,20-21 15,-21 21-15,1-22 0,-1 1 16,0 0-16,-20-22 0,20 22 0,-21-1 15,0-20-15,0 21 16,1-22-16,-22 1 0,0-1 0,0 1 16,0-1-16,0 1 0,0 20 15,0-20-15,0 42 0,0-22 0,0 22 16,0 0-16,-22 21 16,1 21-16,21 21 15,-21 1-15,21-1 0,0 85 16,-21-63-16,0-1 0,21 1 15,0-22-15,-21 21 0,21-20 0,-22 20 16,22-20-16,0-1 0,0 0 16,0 1-16,0-1 0,22-21 0,-1 0 15,-21 0-15,21 1 0,0-1 0,0 0 16,0-21-16,1 0 16,-1 0-16,0 0 0,0 0 15,0 0-15,22-21 0,-22 0 0,0-1 16,0 1-16,21 0 0</inkml:trace>
  <inkml:trace contextRef="#ctx0" brushRef="#br0" timeOffset="10260.51">14033 1524 0,'0'0'16,"-21"0"-16,0 0 0,21-21 16,-21 0-16,0 21 15,21-21-15,0-1 0,0 1 16,21 0-16,0 0 15,0 21-15,0-21 0,1 21 16,20-21-16,0 21 0,1-22 0,-22 22 16,21 0-16,0 0 0,1 0 0,-1 0 15,0 0-15,-20 22 0,20-1 16,-21 0-16,0 0 0,0 0 0,1 0 16,-1 22-16,-21-22 0,0 21 0,0-21 15,0 22-15,0-22 0,0 21 16,-21-21-16,-1 1 0,1-1 0,21 0 15,-21 0-15,0 0 16,0-21-16,0 0 16,21-21-16,0 0 15,0 0-15,0 0 16,0-1-16,0-20 0,0 21 0,21 0 16,-21-22-16,21 22 0,0 0 15,-21-21-15,21 21 0,0-1 0,1 1 16,-1 0-16,0 0 0,0 0 0,0 21 15,0-21-15,1-1 0,-1 22 16,0 0-16,0-21 0,0 21 0,0 0 16,1 0-16,-1 0 0,0 0 15,0 0-15</inkml:trace>
  <inkml:trace contextRef="#ctx0" brushRef="#br0" timeOffset="10941.69">15071 1376 0,'0'0'15,"-22"0"-15,1 0 16,-21 21-16,42 0 0,-21 0 16,-22 1-16,22-1 0,0 0 0,0 0 15,21 0-15,-21 0 0,0 1 0,21-1 16,-22 0-16,22 0 0,0 0 16,0 0-16,0 1 15,0-1-15,22-21 0,-1 0 16,0 0-16,0 0 0,0 0 15,0 0-15,1 0 0,-1-21 16,0 21-16,0-22 0,0 1 0,0 0 16,1 0-16,-1 0 0,0 0 15,-21-1-15,0 1 0,0 0 0,0 0 16,0 0-16,0 0 0,0-1 0,0 1 16,-21 21-16,0-21 0,21 0 15,-22 21-15,1 0 16,21-21-1,21 21 1,1 0-16,-1 0 0,0 0 16,21 0-16,-21 0 0,22-21 15,-22 21-15,21 0 0,1 0 0,-1 0 16,0 0-16,-21 0 0,22 0 16,-22 0-16,0 0 0,21 0 0,-20 21 15,-22 0-15,21-21 0,0 21 0,-21 0 16,0 0-16,21 1 0,-21-1 0,0 21 15,0 0-15,0-20 0,0 20 16,-21 0-16,0 22 0,0-22 0,-1 0 16,1 1-16,0 20 0,0-20 15,-21 20-15,20-21 0,1 22 16,0-1-16,0 1 0,-21-1 0,20 22 16,1-21-16,0-1 0,-21 22 0,21-22 15,21 1-15,-22-22 0,22 0 16,0 1-16,0-1 0,0 0 0,0-20 15,0-1-15,0 0 0,22-21 16,-1 0 0,-21-21-16,21 0 0,0-1 15,-21 1-15,0-21 0,0 0 0,21 20 16,0-20-16,-21-21 0,22-1 16,-1 22-16,0-43 0,0 22 15,0-1-15,0 1 0,1-1 0,-1-21 16</inkml:trace>
  <inkml:trace contextRef="#ctx0" brushRef="#br0" timeOffset="11264.45">15579 1672 0,'0'-42'0,"0"84"0,0-126 16,0 41-16,0 22 0,0 0 15,0 0-15,0-22 0,0 22 0,0 0 16,0 0-16,0 0 0,0 0 16,21 21-16,0-22 0,0 22 15,0 0-15,22-21 0,-22 21 0,21 0 16,-21 0-16,22 0 0,-1 0 0,-21 0 15,0 0-15,22 0 0,-22 21 16,21 1-16,-21-22 0,0 21 16,-21 0-16,0 0 0,0 0 0,0 0 15,0 1-15,0 20 0,0-21 0,0 0 16,-21 0-16,0 1 0,-21-1 0,21 0 16,-1 0-16,-20-21 0,0 21 15,21-21-15,-22 0 0,22 0 0,-21 0 16,21 0-16,-1 0 0,1 0 15,0 0-15,42-21 32,0 0-17,1 21-15,-1-21 0,0 21 0</inkml:trace>
  <inkml:trace contextRef="#ctx0" brushRef="#br0" timeOffset="11860.59">16764 1376 0,'0'0'15,"0"-21"-15,0-43 16,0 43-16,-21-21 0,21 21 16,-21 21-16,-1-22 15,1 1-15,-21 21 0,21 0 0,0 0 16,-128 0-1,107 0-15,0 21 0,-1 1 16,1-1-16,0 21 0,21-21 0,-22 22 16,22-22-16,0 0 0,0 21 15,21-21-15,0 1 0,0 20 0,0-21 16,0 0-16,0 0 0,0 1 16,21-22-16,0 21 0,0 0 0,0-21 15,22 0-15,-22 0 0,21 0 0,-21 0 16,22 0-16,-22-21 0,21 0 15,-21-1-15,22 22 0,-22-21 0,21-21 16,-21 21-16,22 0 16,-22-22-16,0 22 0,0-21 0,0-1 15,1-20-15,-1 21 0,0-22 16,0 22-16,-21-22 0,0 1 0,0 20 16,0-20-16,0 21 0,0 20 0,0-20 15,0 21-15,0 0 0,0 0 16,0-1-16,-21 22 15,0 43-15,21-22 16,-21 21-16,-1 1 0,22-1 0,0 21 16,-21 1-16,0-22 15,21 22-15,-21-1 0,21-20 0,0-1 0,0 0 16,0 1-16,0-1 0,0 0 16,0-21-16,0 1 0,0 20 15,0-21-15,21 0 0,0 0 0,0-21 16,-21 22-16,22-22 0,-1 0 15,0 0-15,0 0 0,0 0 0,0 0 16,1-22-16,-1 1 0,0 0 0</inkml:trace>
  <inkml:trace contextRef="#ctx0" brushRef="#br0" timeOffset="12356.62">17335 1143 0,'0'0'0,"0"-21"15,-21 21-15,0 0 0,0 0 16,0 0-16,0 0 16,-1 21-16,1 0 0,21 0 0,-21 1 15,0-1-15,21 0 0,-21 21 0,21-21 16,-21 1-16,21 20 0,0-21 16,0 0-16,0 0 0,0 1 0,0-1 15,0 0-15,0 0 0,0 0 16,0 0-16,21-21 0,0 22 0,0-22 15,0 0-15,0 0 0,22 0 0,-22 0 16,21 0-16,1 0 16,-22-22-16,42 1 0,-20 0 15,-22 0-15,0 0 0,0 0 16,21-22-16,-42 22 0,22-21 0,-22 21 16,0-22-16,0 1 0,0 0 15,0-1-15,0 22 0,-22 0 0,1 0 16,0 0-16,0-1 0,-21 22 0,20 0 15,-20 0-15,0 0 0,-1 22 16,22-1-16,-21 0 0,0 21 0,20-21 16,1 22-16,-21-22 0,21 0 15,0 21-15,21-20 0,0 20 0,-22-21 16,22 0-16,0 0 0,0 1 16,0-1-16,0 0 0,0 0 15,22-21-15,-22 21 0,21 0 0,0-21 16,21 0-16,-21 0 0,1 0 15,20 0-15,-21 0 0,21 0 0,1 0 16,-22 0-16,21 0 0</inkml:trace>
  <inkml:trace contextRef="#ctx0" brushRef="#br0" timeOffset="13349.52">17992 1207 0,'0'0'0,"0"-22"0,0 1 0,21 0 16,-21 0-16,0 0 0,0 0 15,0 42 17,-21 0-32,21 0 15,0 21-15,-22-20 0,22-1 0,-21 21 16,0-21-16,21 22 0,0-22 16,0 0-16,-21 0 0,21 21 0,0-20 15,0-1-15,0 0 0,0 0 16,21-21-1,0 0 1,0 0-16,1 0 16,-22-21-16,21 21 0,0-21 0,0 0 15,0-1-15,22 1 0,-22 0 0,0 0 16,0 0-16,0 0 0,0-1 16,1 1-16,-1 0 0,0 0 0,-21 42 46,-21-21-46,0 21 0,21 0 16,-22 1-16,22-1 0,-21 0 16,21 0-16,0 0 0,0 0 0,0 1 15,0-1-15,0 0 16,21-21-16,1 0 16,-1 0-16,0 0 0,0 0 15,0 0-15,0 0 0,1 0 0,-1 0 16,0 0-16,0-21 0,0 0 0,0-1 15,-21 1-15,0 0 16,22 0-16,-22-21 0,0 20 0,0 1 16,0 0-16,0 0 0,0 0 15,0 0-15,-22-1 0,22 1 16,0 0 0,0 0-16,22 21 0,-1 0 15,0 0-15,0-21 0,21 21 0,-20 0 16,20 0-16,0 0 0,1 0 15,-22 0-15,21 0 0,-21 0 0,22 0 16,-22 21-16,0 0 0,0-21 16,0 21-16,-21 0 0,0 1 0,0-1 15,0 0-15,0 21 0,0-21 0,0 1 16,0-1-16,0 0 0,-21 0 16,21 0-16,0 0 0,0 1 15,-21-22-15,21 21 0,-21-21 16,0 0 15,21-21-15,0-1-1,0 1-15,0 0 0,0 0 0,0 0 16,21 0-16,-21-1 0,21-20 16,0 21-16,0 0 0,22-22 0,-22 22 15,0-21-15,0 21 0,21-22 16,-20 22-16,20 0 0,0 21 0,-21-21 15,22 21-15,-22 0 0,21 0 16,-21 0-16,1 0 0,-22 21 0,0 0 16,0 0-16,0 1 0,0 20 0,0-21 15,0 0-15,0 22 16,-22-22-16,22 0 0,-21 0 0,0 0 16,0 0-16,21 1 0,0-1 0,-21 0 15,0-21-15,21 21 0,-22-21 16,1 0-1,0 0-15,0 0 0</inkml:trace>
  <inkml:trace contextRef="#ctx0" brushRef="#br0" timeOffset="14568.4">804 3175 0,'0'21'0,"-21"-21"16,0 0-1,0 0-15,0 0 16,21-21-16,0 0 0,0 0 16,0 0-16,0-1 15,0 1-15,21 21 16,0-21-16,0 21 0,21 0 0,-20-21 15,-1 21-15,0 0 0,21 0 16,-21 0-16,1 21 0,-1 0 16,0 0-16,0 22 0,-21-22 0,0 21 15,0 1-15,0 20 16,0-21-16,0 1 0,0-1 0,-21 0 16,-21 1-16,20-1 0,1 0 15,-21 1-15,21-22 0,-22 21 0,22-21 16,-21 1-16,21-22 0,-22 21 0,22-21 15,0 0-15,0 0 0,-21 0 0,20 0 16,1 0-16,21-21 0,-21-1 16,0 1-16,0 0 0,21 0 15,-21-21-15,42 20 0,-21-20 16,21 21-16,0 0 0,0-22 0,0 22 16,1 0-16,-1 21 0,0-21 15,0 21-15,0 0 0,0 0 16,22 21-16,-22-21 0,0 21 0,0 0 15,0 22-15,1-22 0,-1 0 16,0 0-16,-21 22 0,0-22 0,0 0 16,21 0-16,-21 0 0,0 0 0,0 1 15,21-1-15,-21 0 16,21-21 0,1 0-1,-22-21-15,21 0 16</inkml:trace>
  <inkml:trace contextRef="#ctx0" brushRef="#br0" timeOffset="14744.59">1291 3493 0,'0'-22'16,"0"1"15,0 0 0,21 21-15</inkml:trace>
  <inkml:trace contextRef="#ctx0" brushRef="#br0" timeOffset="15263.99">2244 3281 0,'0'0'0,"0"-21"0,0-22 16,0 22-16,0-21 0,0 21 15,0 0-15,-22-1 0,22 1 0,0 0 16,0 0-16,-21 21 15,0 0 1,0 0-16,21 21 16,0 21-16,-21-20 0,21 20 0,-21 21 15,21 1-15,0-22 0,0 22 16,-22-1-16,22 1 0,0-1 0,-21-20 16,21-1-16,0 21 0,-21-41 15,21 20-15,0 0 0,0-21 16,0 1-16,0-1 0,0 0 0,0 0 15,0-42 17,21 0-32,0 0 0,1-1 15,-22 1-15</inkml:trace>
  <inkml:trace contextRef="#ctx0" brushRef="#br0" timeOffset="15540.15">2603 3027 0,'0'0'0,"0"-21"0,22 21 0,-22 21 31,0 21-31,0-21 0,-22 22 16,22-1-16,0 0 0,-21 22 16,0-22-16,0 22 0,21-22 0,0 22 15,0-22-15,-21 0 0,21 1 16,0-22-16,-21 21 0,21-21 15,0 0-15,0 1 0,0-1 0,0 0 16,0 0 0,0-42 15,0 0-31,0 0 16,0-1-16</inkml:trace>
  <inkml:trace contextRef="#ctx0" brushRef="#br0" timeOffset="16152.43">2074 3556 0,'0'0'0,"-21"0"0,0 21 15,0-21-15,21 21 16,0 1-16,21-22 31,0 0-31,0 0 0,22 0 16,-1 0-16,21-22 0,-20 22 15,20-21-15,1 0 0,-1 21 0,22-21 16,-22 0-16,1 0 0,-1-1 16,-20 1-16,-1 21 0,0-21 15,1 21-15,-1 0 0,-21-21 16,0 21-16,-21 21 16,0 0-1,-21 0-15,21 22 0,-21-22 16,0 0-16,21 21 0,-21-20 0,0 20 15,-1-21-15,1 21 0,21-20 16,-21-1-16,21 0 0,-21 0 0,21 0 16,0 0-16,0 1 0,0-1 15,21-21-15,0 0 0,0 0 16,1 0-16,20 0 0,-21 0 0,0 0 16,0 0-16,22-21 15,-22-1-15,21 1 0,-21 21 0,1-21 16,20 0-16,-21 0 0,21 0 15,-20-1-15,-1 1 0,-21-21 0,0 21 16,0-22-16,0 22 0,0-21 16,0 21-16,0-22 0,-21 1 0,-1 21 15,-20 0-15,21 0 0,0-1 16,0 22-16,-1 0 0,1 0 0,-21 0 16,21 0-16,0 22 0,-1-22 0,1 21 15,0 0-15,0 0 0,0 0 16,21 22-16,0-22 0,-21 0 0,21 0 15,0 0-15,0 0 0,0 1 16,0-1-16,0 0 0,21-21 0,-21 21 16,42-21-16,-21 21 0,0 0 15,1-21-15,-1 0 0,0 0 16,0 0-16,0-21 0</inkml:trace>
  <inkml:trace contextRef="#ctx0" brushRef="#br0" timeOffset="16781.03">3789 3366 0,'0'0'0,"0"-22"0,0 1 16,-21 21-1,21 21-15,-22-21 16,1 22-16,21-1 0,-21 0 16,21 0-16,-21 0 0,0 0 15,21 1-15,0-1 0,0 21 0,-21-21 16,21 0-16,0 1 0,0-1 0,0 0 15,-22 0-15,22 0 0,0 0 0,0 1 16,0-1-16,22-21 31,-1 0-31,0 0 0,0 0 16,0-21-16,0 21 0,1 0 0,-1-22 16,0 1-16,0 21 15,0-21-15,0 0 0,-21 0 0,22 0 16,-1-22-16,42 22 0,-42 0 0,-21 0 15,0 42 17,0 0-32,0 0 15,0 0-15,0 1 0,0-1 16,0 0-16,0 0 0,0 0 0,0 0 16,0 1-16,22-22 15,-1 21-15,0-21 0,0 0 16,0 0-16,0 0 0,1 0 0,-1 0 15,0-21-15,0 21 0,21-22 16,-20 22-16,-1-21 0,0 0 16,0 0-16,-21 0 0,0 0 0,0-22 15,0 22-15,0-21 0,0 21 16,0-22-16,-21 1 0,21 0 0,-21 20 16,0-20-16,-1 21 0,22 0 15,-21 0-15,21-1 0,-21 22 0,0 0 16,0 0-1,21 22-15,-21-1 16,21 0-16,0 0 0,0 0 0,0 0 16,0 1-16,0-1 0,0 0 15,21 0-15,0 0 0,0-21 16,21 0-16,-20 0 0</inkml:trace>
  <inkml:trace contextRef="#ctx0" brushRef="#br0" timeOffset="17112.52">5609 3027 0,'0'0'16,"21"-21"0,-42 21-1,0 0 1,-21 63-1,42-42-15,0 1 0,0 20 16,-22 0-16,22-21 0,-21 22 0,0-1 16,21 0-16,0 1 0,-21-1 15,21 0-15,-21-20 0,0 20 0,21-21 16,-22 0-16,22 22 0,0-22 0,0 0 16,0 0-16,0 0 15,22-21 16,-1 0-31,0-21 16,0 0-16,0 21 0,0-21 0,1 0 16</inkml:trace>
  <inkml:trace contextRef="#ctx0" brushRef="#br0" timeOffset="17512.61">5800 3281 0,'0'0'15,"0"-21"1,0 42-1,0 0-15,-22 0 16,22 0-16,0 1 0,-21-1 0,21 0 16,-21 21-16,0-21 0,21 1 15,0 20-15,0-21 0,0 0 16,-21 0-16,21 1 0,0-1 0,0 0 16,0 0-16,21-21 15,0 21-15,0-21 0,0 0 16,1 0-16,-1 0 0,21 0 0,-21 0 15,22-21-15,-22 21 0,21-21 0,-21 0 16,22 0-16,-22-1 0,0 1 16,0 0-16,-21 0 0,0 0 0,0-22 15,0 22-15,0-21 0,0 21 16,0-22-16,0 22 0,-21 0 0,0 0 16,0 0-16,-22 21 0,22 0 15,0 0-15,0 0 0,0 0 16,-1 0-16,1 0 0,0 0 0,0 21 15,0 0-15,0-21 0,21 21 0,-22 0 16,1-21 0,0 0-1</inkml:trace>
  <inkml:trace contextRef="#ctx0" brushRef="#br0" timeOffset="17627.59">5334 3133 0,'0'0'0</inkml:trace>
  <inkml:trace contextRef="#ctx0" brushRef="#br0" timeOffset="17778.31">6054 3027 0,'42'0'16</inkml:trace>
  <inkml:trace contextRef="#ctx0" brushRef="#br0" timeOffset="18741.4">5524 3027 0,'0'0'0,"-21"0"0,21 21 0,0 0 32,21-21-17,1 0 1,-1 0-16,0 0 0,21 0 15,1 0-15,-22 0 0,21 0 16,0 0-16,-20 0 0,20 0 0,0 0 16,-21 0-16,1 0 0,-1 0 15,0 0-15,0 0 0,0 0 0,0 0 94,22 0-78</inkml:trace>
  <inkml:trace contextRef="#ctx0" brushRef="#br0" timeOffset="19376.31">8064 3112 0,'22'0'0,"-44"0"0,65 0 0,-22 0 15,0-22-15,0 22 16,0-21-16,1 21 15,-22-21-15,21 21 0,0-21 0,-21 0 16,21 0-16,-21-1 16,0 1-16,-21 21 15,0 0-15,0 0 16,-22 0-16,1 0 0,0 0 16,-1 0-16,1 0 0,-22 21 0,1-21 15,21 22-15,-22-1 0,22-21 0,-22 21 16,43 0-16,-21 0 0,21 0 15,-1 1-15,1-1 0,21 0 16,0 0-16,0 0 0,0 22 16,21-22-16,22 0 0,20 0 0,1-21 15,126 64 1,-147-43-16,-1 0 16,0 0-16,-21 0 0,22 0 0,-22 1 15,0-1-15,0-21 0,-21 21 16,0 0-16,0 0 0,0 0 0,0 1 15,-42-22-15,21 21 0,-22 0 16,1 0-16,0-21 0,-1 21 0,1-21 16,-21 0-16,20 0 0,1 0 15,0 0-15,-1 0 0,1 0 0,0 0 16,-1 0-16,22 0 0,0-21 16,0 21-16,0-21 0,-1 21 0,1-21 15,21 0-15,0-1 0,0 1 16,0 0-16,0 0 15,0 0-15,0 0 0,21 21 16,1-22-16,-1 22 0,21-21 16,-21 21-16,0-21 0,22 21 0</inkml:trace>
  <inkml:trace contextRef="#ctx0" brushRef="#br0" timeOffset="19805.37">8255 3514 0,'0'0'0,"21"21"0,0-21 16,0 0-16,1 0 15,-1 0-15,0 0 16,0 0-16,0-21 0,0 0 16,1-1-16,-1 1 15,0 21-15,0-21 0,0 0 0,0 0 16,-21 0-16,0-1 0,22-20 0,-22 21 15,0 0-15,0 0 16,0-1-16,0 1 0,-22 0 0,22 0 16,-21 21-16,0 0 0,0 0 15,0 0-15,0 0 0,-1 21 0,1 0 16,0 0-16,0 1 0,0 20 0,0 0 16,-1 1-16,1-1 0,0 0 15,0-21-15,0 22 0,21-1 0,0-21 16,0 22-16,0-22 0,0 0 15,0 0-15,0 0 0,0 0 0,21-21 16,0 0-16,0 22 0,0-22 16,1 0-16,-1 0 0,0 0 0,21 0 15,-21 0-15,22 0 0,-1-22 16,0 22-16,1-21 0,-1 0 0,-21 0 16,22 0-16,-1 0 0,0-1 15,-21 1-15</inkml:trace>
  <inkml:trace contextRef="#ctx0" brushRef="#br0" timeOffset="20079.84">9207 3006 0,'0'0'0,"22"-43"0,-22 22 15,0 0-15,-22 42 47,22 0-47,-21 22 16,0-22-16,21 21 0,-21-21 0,0 43 15,21-22-15,-21 1 0,-1-1 16,22 0-16,0 22 0,-21-22 0,21-21 16,-21 22-16,21-1 0,-21-21 0,21 21 15,0-20-15,0-1 0,0 0 16,0 0-16,0 0 0,21-21 31,0 0-15,0-21-16,1 0 15</inkml:trace>
  <inkml:trace contextRef="#ctx0" brushRef="#br0" timeOffset="20492.14">9334 3493 0,'0'0'0,"0"21"16,22-21-1,-1 0-15,0 0 16,0 0-16,0-21 0,0 21 16,1-22-16,-22 1 15,21 21-15,0-21 0,0 0 0,0 21 16,-21-21-16,0 0 0,21-1 0,-21 1 16,0 0-16,0 0 15,0 0-15,-21 21 16,0 0-16,0 0 15,0 0-15,0 0 0,-1 21 0,22 0 16,-42 21-16,21 1 0,0-22 16,21 0-16,0 21 0,0-20 15,0-1-15,0 21 0,0-21 0,0 0 16,0 1-16,0-1 0,0 0 16,0 0-16,21-21 15,0 21-15,0-21 0,0 0 16,1 0-16,-1 0 0,0 0 0,21 0 15,-21 0-15,1-21 0,20 0 16,0 21-16,-21-21 0,22 0 0,-1-1 16</inkml:trace>
  <inkml:trace contextRef="#ctx0" brushRef="#br0" timeOffset="21008.54">10075 3387 0,'0'0'0,"0"-43"0,21 22 16,-21 0-16,22 0 0,-22 0 15,0 0-15,0-1 0,0 1 16,-22 42-1,1 1 1,21-1-16,-21 0 0,0 0 0,0 21 16,0-20-16,21 20 0,0-21 15,-22 21-15,22-20 0,-21-1 0,21 21 16,0-21-16,0 0 0,0 1 16,0-1-16,0 0 0,21 0 0,1-21 15,-1 21-15,0-21 0,0 21 16,0-21-16,22 0 0,-22 0 0,21 0 15,-21 0-15,22 0 0,-22 0 0,21-21 16,-21 0-16,22 21 0,-22-21 16,0 0-16,0 0 0,0-22 0,0 1 15,1 21-15,-1-43 0,0 22 16,-21 0-16,0-22 0,21 22 0,0-1 16,-21 1-16,21 0 0,-21-1 15,0 22-15,0 0 0,0 0 0,0 0 16,-21 42 15,21 0-31,0 0 0,0 22 16,-21-22-16,0 21 0,21 0 15,-21 1-15,21-1 0,0 0 0,-21 22 16,21-43-16,0 21 0,0 1 0,0-22 16,0 21-16,0-21 15,0 1-15,0-1 0,0 0 0,0 0 16,21 0-16,0-21 15,0 0-15,0 0 0,0 0 16,1 0-16,-1 0 0,0-21 16,0 0-16,0 21 0,0-21 0,1 0 15</inkml:trace>
  <inkml:trace contextRef="#ctx0" brushRef="#br0" timeOffset="21252.76">10520 3281 0,'0'0'0,"-21"0"16,-1 0-16,22 21 31,22-21-15,-1 0-16,0 0 0,21 0 16,-21 0-16,1 0 0,20 0 0,-21 0 15,21 0-15,-20 0 0,20-21 0,-21 21 16,0 0-16,22-21 0,-22 21 15,0 0-15,0 0 0,0-21 0,-21-1 16,21 22-16,1-21 16</inkml:trace>
  <inkml:trace contextRef="#ctx0" brushRef="#br0" timeOffset="21645.36">12128 2921 0,'0'0'0,"0"42"31</inkml:trace>
  <inkml:trace contextRef="#ctx0" brushRef="#br0" timeOffset="22008.87">11663 3514 0,'0'21'0,"0"0"0,42 0 15,-42 22-15,0-22 0,0 0 0,0 0 16,0 0-16,21 0 0,0 1 0,22-1 16,-22-21-16,21 21 0,1-21 0,-1 0 15,0 0-15,1 0 0,-1 0 16,21 0-16,-20-21 0,20 0 16,-20-1-16,-1 1 0,21 0 0,-20 0 15,-22-21-15,21 20 0,-21-20 0,22 21 16,-43-21-16,21-1 0,-21-20 15,0 20-15,0 1 0,0 0 0,0-1 16,-21 1-16,0 21 0,-1 0 16,1 0-16,-21-1 0,0 22 0,-1 0 15,1 0-15,0 0 0,-22 0 16,22 0-16,-1 22 0,1-1 0,0 21 16,-1-21-16,1 0 0,21 22 15,0-1-15,0-21 0,21 22 0,-22-22 16,22 21-16,0-21 0,0 0 15,0 1-15,22-1 0,20 0 0,-21 0 16,21-21-16,-20 21 0,41-21 0,-21 0 16,1 0-16,-1 0 0,22 0 15,-22 0-15</inkml:trace>
  <inkml:trace contextRef="#ctx0" brushRef="#br0" timeOffset="22292.01">12848 3302 0,'21'-21'0,"-42"42"0,42-63 0,-21 21 0,0-1 0,0 1 15,0 0-15,-21 21 16,0 0-16,0 0 16,0 21-1,21 0-15,-22 1 0,22 20 16,0-21-16,0 21 0,0 1 0,0-1 16,-21 22-16,21-22 0,0 0 15,-21 22-15,21-22 0,-21 22 0,21-1 16,0 1-16,-21 20 0,0-20 0,21 20 15,-22 1-15,1 0 0,0-1 16,21-20-16,-21 21 0,-21-22 16,20 1-16,1-1 0,21 1 0,0-1 15,0 1-15,-21-22 0,21 0 0,0-21 16,0 22-16,-21-22 0,21 0 16</inkml:trace>
  <inkml:trace contextRef="#ctx0" brushRef="#br0" timeOffset="22360.97">12573 4847 0,'42'-148'31,"-42"106"-31,21-1 0,1-20 0,-1 21 0</inkml:trace>
  <inkml:trace contextRef="#ctx0" brushRef="#br0" timeOffset="22492.15">12954 3556 0,'0'0'0,"0"-42"0,0 21 0,-21-22 0,0 1 16,21 0-16,0 20 0,0-20 15,0 21-15,0 0 0,0 0 0,0-22 16,0 22-16,0 0 0,21 0 16</inkml:trace>
  <inkml:trace contextRef="#ctx0" brushRef="#br0" timeOffset="22708.61">13441 3471 0,'-148'64'15,"105"-43"1,1-21-16,0 21 0,20-21 0,-20 21 16,0-21-16,21 0 0,-22 0 15,22 0-15,0 0 0,0 0 0,0 0 16,21-21 0,21 0-1,0 0-15,0 21 16,0-21-16,0 21 0,1-21 0,20-1 15</inkml:trace>
  <inkml:trace contextRef="#ctx0" brushRef="#br0" timeOffset="23328.56">12975 3154 0,'0'0'0,"-21"0"0,0-21 16,21 0 0,0-1-1,21 22 1,0 0-16,0 0 0,0-21 15,1 21-15,-1 0 0,21 0 16,0 0-16,-20-21 0,20 21 0,0 0 16,1 0-16,-1 0 0,-21 0 0,21 0 15,-20 0-15,-1 21 0,0-21 16,0 21-16,-21 1 0,21-1 0,-21 0 16,0 21-16,0-21 0,-21 1 15,21 20-15,-42-21 0,21 21 16,-1-20-16,-20 20 0,0-21 0,-1 0 15,1 0-15,0 1 0,-1-1 0,22 0 16,-21-21-16,0 21 0,20-21 16,-20 0-16,21 0 0,0 0 0,0 0 0,-1 0 31,1 0-31,21-21 31,21 0-31,1 21 16,-1-21-16,0 21 0</inkml:trace>
  <inkml:trace contextRef="#ctx0" brushRef="#br0" timeOffset="24680.54">13801 2879 0,'0'0'0,"21"-21"0,-42-1 0,42 1 31,0 21-31,-42 0 16,-22 21-16,43 1 15,0-1-15,0 0 0,0 0 16,-21 21-16,0-20 0,0-1 0,21 0 16,21 21-16,-21-21 0,0 22 0,0-1 15,-42 0-15,42 1 0,0-22 0,0 21 16,0 1-16,-21-22 0,21 21 0,0-21 15,0 0-15,0 1 0,0-1 16,0 0-16,21 0 16,0-42-1,21 21-15,-21 0 0,-21-21 16,0 0-16,22-1 0,20 22 0,0-42 16,-21 21-16,1 0 0,-1-22 15,0 22-15,0 0 0,0 0 0,0-21 16,1 20-16,-22 1 0,0 0 0,21 0 15,0 0-15,-21 42 47,0 0-47,0 0 0,-42 0 16,42 22-16,0-22 0,-22 0 0,22 21 16,-21-20-16,21-1 0,0 0 15,0 21-15,0-21 0,0 1 0,0-1 16,0 0-16,21 0 15,1-21 1,-1 0-16,0 0 0,0 0 0,0 0 16,22 0-16,-22-21 0,0 21 0,21-21 15,-21 0-15,22-1 0,-1 1 16,-21-21-16,22 21 0,-22 0 0,0-22 16,0 22-16,0-21 15,0 21-15,1-1 0,-1 1 0,-21 0 16,21 21-16,-21-21 0,0 42 31,0 0-31,0 0 0,-21 1 16,0 20-16,-1-21 0,1 21 0,0-20 15,21 20-15,0-21 0,0 0 16,0 0-16,0 1 0,0-1 0,0 0 16,0 0-16,21-21 15,0 0-15,1 0 16,-1 0-16,0 0 15,0 0-15,-21-21 0,21 0 16,0 0-16,-21-1 16,0 1-16,22 0 0,-22 0 15,0 0-15,0 0 0,0-22 0,0 22 16,0 0-16,0 0 0,0 0 16,-22 21-16,22-22 0,0 1 0,0 0 15,0 0 1,22 21-1,-1-21-15,0 21 0,0 0 16,0 0-16,0-21 16,1 21-16,-1 0 0,0 0 15,0 0-15,0 0 0,0 0 0,1 0 16,-1 0-16,0 21 0,-21 0 16,21-21-16,-21 21 0,21 0 0,-21 0 15,0 1-15,0 20 0,0-21 0,0 0 16,0 0-16,0 1 0,0-1 15,0 0-15,0 0 0,0 0 16,-21 0-16,21 1 0,-21-22 16,21 21-16,0-42 31,0-1-15,0 1-16,0 0 15,0 0-15,0 0 16,0-22-16,21 22 0,0 0 0,22-21 15,-22 21-15,0-22 0,21 22 16,1 0-16,-1 0 0,0 0 0,1-1 16,20 22-16,-21 0 0,-20 0 0,20 0 15,-21 0-15,0 0 0,0 0 0,1 22 16,-1-1-16,-21 0 16,0 0-16,0 0 0,0 22 0,0-22 15,-21 21-15,-1-21 0,22 0 0,-21 1 16,0-1-16,0 0 0,21 0 15,-21 0-15,0 0 16,-1-21-16,22 22 16,0-44 15,0 1-15,0 0-16,0 0 0,22 0 15,-1 0-15</inkml:trace>
  <inkml:trace contextRef="#ctx0" brushRef="#br0" timeOffset="25140.6">16108 2942 0,'0'0'0,"-233"318"109,254-318-93,0 0-16,0 0 0,1 21 0,-1 0 15,0-21-15,-21 21 16,63 22-1,-63-22-15,0 0 0,0 0 16,0 0-16,0 0 16,0 1-16,-21-22 0,21 21 15,-21-21-15,0 21 0,0-21 16,0 0-16,-1 0 0,1 21 0,0-21 16,0 0-16,0 0 0,0 0 0,-1 0 15,1 0-15,0 0 0,-21 0 16,21 0-1,21-21 1,-22 21-16,22-21 0,0 0 16,0-1-16,0 1 15,0 0-15,0 0 0</inkml:trace>
  <inkml:trace contextRef="#ctx0" brushRef="#br0" timeOffset="25536.62">14647 2752 0,'0'-21'0,"-21"21"15,21-22 1,0 1 15,0 0-15,21 21-1,-21 21-15,0 0 32</inkml:trace>
  <inkml:trace contextRef="#ctx0" brushRef="#br0" timeOffset="25808.62">13779 2985 0,'0'0'15,"-21"0"-15,42 0 16,1 0-1,-1 0-15,0 0 0,0 0 0,0 0 16,0 0-16,22 0 0,-22 0 16,21 0-16,-21 0 0,22 0 0,-22 0 0,21 0 15,-21 0-15,1 0 16,20 0-16,-21 0 0,0 0 0,0 0 16,-21-22-16,22 22 0,-1 0 15</inkml:trace>
  <inkml:trace contextRef="#ctx0" brushRef="#br0" timeOffset="29388.08">16192 3112 0,'22'-22'62,"-1"22"-62,-21-21 16,21 0-1,-21 0-15,0 0 16,-21 21 15,0 0-31,-1 0 16,1 0-16,0 0 15,0 0-15,0 0 16,0 0-16</inkml:trace>
  <inkml:trace contextRef="#ctx0" brushRef="#br0" timeOffset="31117.91">17103 3069 0,'0'21'78,"-22"-21"-46</inkml:trace>
  <inkml:trace contextRef="#ctx0" brushRef="#br0" timeOffset="32140.58">17399 3323 0,'21'0'32,"-21"-21"-32,21 0 15,0 0-15,-21 0 16,22-1-16,-22 1 0,21 0 16,-21 0-16,21 0 0,-21 0 0,0-1 15,0 1-15,0 0 16,0 0-16,0 0 0,-21 0 0,0-1 15,-1 22-15,-20-21 0,21 21 16,-21 0-16,20 0 0,-20 0 16,0 0-16,21 0 0,-22 21 0,1 1 15,0-22-15,-1 42 0,22-21 16,-21 0-16,21 22 0,-22-22 0,22 21 16,0 0-16,0 1 0,21-1 0,0 0 15,0-20-15,0 20 0,0-21 16,0 0-16,21 0 0,0 1 0,0-1 15,22-21-15,-22 0 0,21 0 16,-21 0-16,22 0 0,-1 0 0,0 0 16,1-21-16,-1-1 0,21 1 0,-20 0 15,-1-21-15,0 21 0,1-22 16,-22 1-16,21 0 0,1-1 0,-22 1 16,0 0-16,0-22 15,0 22-15,0-1 0,1 1 0,-22-21 16,21-1-16,-21 22 0,0-22 0,0 22 15,0-22-15,0 22 0,0 21 16,0-21-16,0 20 0,0 1 0,-21 42 16,21 1-1,-22-1-15,1 21 0,0 22 0,21-22 16,-21 21-16,0-20 0,21 20 16,0 1-16,-21-22 0,21 22 0,-22-22 15,22 0-15,0 1 0,0-1 0,0 0 16,0 1-16,0-1 15,0-21-15,22 0 0,-1 0 0,-21 1 16,21-1-16,0-21 0,0 0 0,0 0 16,1 0-16,-1 0 0,0 0 15,0 0-15,0 0 0,0-21 0</inkml:trace>
  <inkml:trace contextRef="#ctx0" brushRef="#br0" timeOffset="32564.34">17907 3196 0,'0'0'16,"-21"0"-16,0 0 0,21-21 0,0 0 15,0 0 1,0 0-16,0-1 16,0 1-16,21 0 15,0 0-15,0 21 0,0 0 16,0-21-16,22 21 0,-22 0 0,0 0 15,0 0-15,22 0 0,-22 0 16,0 0-16,0 21 0,0 0 0,0 0 16,1 0-16,-22 1 0,0-1 15,0 0-15,0 21 0,0-21 0,0 1 16,0-1-16,0 21 0,-22-21 0,1 0 16,0 1-16,0-1 15,21 0-15,-21-21 0,0 0 16,21-21-1,0 0-15,0-1 16,0 1-16,0 0 0,21 0 16,0-21-16,-21 20 0,0 1 15,21 0-15,0 0 0,0-21 0,1 20 16,-1 1-16,0 0 0,0 21 0,0-21 16,0 21-16,1 0 0,-1-21 15,0 21-15,0 0 0,0 0 0</inkml:trace>
  <inkml:trace contextRef="#ctx0" brushRef="#br0" timeOffset="33192.51">18690 3006 0,'0'0'0,"0"21"31,-21-21-15,0 21-16,21 0 0,-21-21 15,-1 21-15,1 1 0,0-1 0,0 0 16,21 0-16,0 0 0,-21 0 15,21 1-15,0-1 0,0 0 16,0 0-16,21-21 16,0 0-16,0 0 0,0 0 15,1 0-15,20 0 0,-21 0 16,0 0-16,0-21 0,1 0 16,-1 21-16,-21-21 0,0-1 0,21 1 15,-21 0-15,0 0 0,0 0 16,0 0-16,0-1 0,-21 22 15,21-21-15,-21 21 0,-1 0 16,22-21-16,0 0 16,22 21-1,-1-21-15,21 0 0,-21 21 0,0-22 16,1 22-16,20-21 0,-21 21 16,0 0-16,0 0 0,1-21 15,-1 21-15,0 0 0,0 0 16,0 0-16,0 21 0,-21 0 15,0 1-15,0-1 0,0 21 16,0-21-16,0 22 0,0-22 0,-21 21 16,0 0-16,0 1 0,21-1 0,0 22 15,-21-22-15,21 0 0,-21 22 16,-1-22-16,22 0 0,-21 1 0,0 20 16,21-20-16,-21-1 0,0 0 15,21 1-15,-21 20 0,-1-21 0,22 1 16,-21 20-16,21-20 0,-21-1 0,0 0 15,21-21-15,0 1 0,0-1 16,0 0-16,0 0 0,0-42 31,21 0-31,-21 0 0,21-1 16,0-20-16,1 21 0,-22-21 0,21-1 16,0-20-16,-21 20 0,21 1 0,0 0 15,0-1-15,-21-20 0,22 21 16</inkml:trace>
  <inkml:trace contextRef="#ctx0" brushRef="#br0" timeOffset="33492.51">19050 3260 0,'0'0'0,"0"-43"0,0 1 16,0 21-16,0-21 0,0 20 15,0 1-15,0 0 0,0 0 16,0 0-16,0 0 0,21-1 16,0 1-16,0 21 0,22-21 15,-22 0-15,21 21 0,-21 0 0,22 0 16,-1 0-16,0 0 0,-20 0 0,20 0 15,-21 0-15,0 21 0,0-21 16,1 21-16,-22 0 0,0 1 0,0-1 16,0 0-16,0 0 0,-22 0 15,1 0-15,-21 1 0,21-1 0,-22 0 16,22-21-16,-21 21 0,21 0 16,-22-21-16,22 0 0,0 21 15,0-21-15,0 0 0,0 0 0,42-21 47,0 21-47,0-21 0,0 21 16,0 0-16</inkml:trace>
  <inkml:trace contextRef="#ctx0" brushRef="#br0" timeOffset="34064.6">20045 3006 0,'0'0'0,"21"0"0,0-21 0,-21-1 16,0 1-16,0 0 16,0 0-16,0 0 0,0 0 0,0-1 15,0 1-15,-21 0 16,0 21-16,0 0 0,-1 0 16,1 0-16,0 0 0,0 0 15,-21 21-15,20-21 0,-20 21 0,21 22 16,-21-22-16,-1 0 0,22 21 0,0-20 15,0 20-15,0-21 0,-1 21 16,22-20-16,0 20 0,0-21 0,0 0 16,0 0-16,22 1 0,-1-1 15,0-21-15,0 21 0,0-21 16,0 0-16,1 0 0,-1 0 0,21 0 16,-21 0-16,0-21 0,22 0 15,-22-1-15,21 1 0,-21 0 0,1 0 16,-1 0-16,0-22 0,21 22 15,-21-21-15,1 0 0,-1-1 0,0 1 16,-21 0-16,21-1 0,0 1 0,0-22 16,-21 22-16,0 0 0,22-1 15,-22 22-15,0 0 0,0-21 0,0 21 16,-22 42 0,1 0-1,0 21-15,21-21 16,-21 22-16,21-1 0,-21 0 0,0 1 15,21-1-15,0 0 0,0 1 0,0-1 16,0 0-16,0-20 0,0 20 16,0-21-16,0 21 0,0-20 0,0-1 15,0 0-15,0 0 0,0 0 16,21-21-16,0 0 16,0 0-16,0 0 0,0-21 15,22 0-15,-22 21 0</inkml:trace>
  <inkml:trace contextRef="#ctx0" brushRef="#br0" timeOffset="35489.51">20595 2900 0,'0'0'15,"21"-21"-15,-21 0 0,0-1 16,-21 22 0,0 0-1,21 22-15,-21-1 0,0 0 16,-1 0-16,22 0 0,0 0 15,0 1-15,0 20 0,0-21 16,0 0-16,0 0 0,0 1 16,0-1-16,0 0 0,22 0 0,-22 0 15,21-21-15,0 0 16,0 0-16,0 0 0,0 0 0,22 0 16,-22 0-16,0 0 0,21 0 15,-20-21-15,-1 21 0,21-21 0,-21 0 16,0 0-16,1-1 0,-1-20 0,0 21 15,0-21-15,-21 20 0,0-20 16,0 21-16,0-21 0,0 20 0,0 1 16,-21 0-16,0 0 0,0 0 15,-1 21-15,-20 0 0,21 0 0,-21 0 16,-1 0-16,22 21 0,-21 0 0,21 0 16,-1 0-16,-20 1 0,21-1 15,21 0-15,-21 0 0,21 0 16,-21 22-16,21-22 0,0 0 0,0 0 15,0 0-15,21 0 16,0 1-16,21-22 0,-21 21 16,1-21-16,-1 0 0,21 0 15,-21 0-15,22 0 0,-1 0 0,-21 0 16,21-21-16,1 21 0,-22-22 0,21 1 16,-21 0-16,22 0 0,-22 0 15,21 0-15,-21-1 0,1 1 16,-1 0-16,0 0 0,-21-21 0,0 20 15,21 22-15,-21-21 0,0 0 0,-21 42 32,0 0-17,21 1-15,-21-1 0,-1 21 16,22-21-16,0 0 0,0 1 0,0-1 16,0 0-16,0 0 0,0 0 15,0 0-15,0 1 0,22-22 16,-1 0-16,0 0 15,0 0-15,0 0 0,0 0 16,22 0-16,-22 0 0,0-22 16,21 22-16,-20-21 0,-1 0 15,21 21-15,-21-21 0,0 0 0,1 0 16,-1-22-16,0 22 0,0 0 0,-21 0 16,21 21-16,-21-21 0,-21 42 31,0 0-16,21 0-15,0 0 0,-21 0 0,0 1 16,-1-1-16,22 0 0,0 0 16,0 0-16,0 0 15,0 1 1,22-22-16,-1 0 0,0 0 0,0 0 16,0 0-16,0 0 0,1 0 15,-1-22-15,0 22 0,0-21 16,21 0-16,-20 0 0,-1 0 15,-21 0-15,21-1 0,-21 1 16,0 0-16,0-21 0,0 21 0,0-1 16,0 1-16,-21 0 0,0 21 15,21-21-15,0 0 0,-22 21 0,22-21 16,0-1 0,22 22-1,-1 0-15,0 0 0,0-21 0,0 21 16,22 0-16,-22-21 0,0 21 15,21 0-15,-21 0 0,1 0 16,-1 0-16,0 0 0,0 0 0,0 21 16,-21 0-16,21 1 15,-21-1-15,0 0 0,0 0 0,0 0 16,0 0-16,0 1 0,0-1 16,0 0-16,0 0 0,0 0 15,0 0-15,-21-21 16,21 22-16,0-44 47,0 1-47,0 0 15,0 0-15,0 0 16,0 0-16,0-1 0,21 1 16,1 0-16,-1-21 0,0-1 0,21 22 15,-21-21-15,22 21 0,-1-22 16,0 22-16,1 0 0,-1 0 0,0 0 15,1 0-15,-1 21 0,-21 0 16,0 0-16,1 0 0,-1 0 0,0 21 16,-21 0-16,0 0 0,0 0 0,0 0 15,0 1-15,0 20 0,0-21 16,0 21-16,-21-20 0,0-1 0,21 21 16,-22-21-16,22 0 15,-21 1-15,21-1 0,-21 0 0,0 0 16,0 0-16,0-21 15,21 21-15,-22-21 16,1 0-16,0 0 0,0 0 16</inkml:trace>
  <inkml:trace contextRef="#ctx0" brushRef="#br0" timeOffset="36949.41">444 5503 0,'0'-21'0,"0"0"16,0 0-1,0 0-15,0 0 16,0-1-16,0 1 15,0 0-15,0 0 0,22 0 16,-1 21-16,0-21 0,0-1 16,0 22-16,0-21 0,1 21 15,-1 0-15,0 0 0,21 0 0,-21 0 16,1 0-16,-1 0 0,0 0 16,-21 21-16,0 1 0,0-1 0,0 0 15,0 0-15,0 21 0,0-20 16,-21-1-16,0 21 0,-22-21 15,22 0-15,-21 22 0,21-22 16,-22 0-16,1 0 0,21 0 0,-22 1 16,22-1-16,0 0 0,0-21 15,0 0-15,0 0 0,-1 0 16,1 0-16,21-21 16,0 0-1,21 21-15,1-22 0,-1 1 0,0 0 16,0 21-16,21-21 0,-20 21 15,20 0-15,0-21 0,-21 21 16,22 0-16,-1 0 0,-21 0 16,22 0-16,-22 21 0,0 0 0,0 0 15,0 0-15,0 1 0,-21-1 16,0 0-16,0 21 0,0 1 0,0-22 16,-21 21-16,0-21 0,-21 22 15,21-1-15,-22-21 0,22 0 16,-21 22-16,-1-22 0,1 0 0,0 0 15,-22-21-15,22 21 0,0-21 16,-1 0-16,1 0 0,0 0 0,20 0 16,-20 0-16,21 0 0,0 0 15,0 0-15,-1 0 0,22-21 0,0 0 16,0 0 0,22 0-16,-1 21 15,0-22-15,21 1 0,-21 21 16,43-21-16</inkml:trace>
  <inkml:trace contextRef="#ctx0" brushRef="#br0" timeOffset="37140.39">1037 5715 0,'0'0'0,"42"-21"16,-42 0 15,22 21 0,-1 0-31</inkml:trace>
  <inkml:trace contextRef="#ctx0" brushRef="#br0" timeOffset="37585.24">1947 5461 0,'0'0'0,"0"-42"16,0-43 0,0 64-16,0 0 0,0 0 15,0 42 1,0 0-16,0 0 0,0 21 15,0 1-15,0-1 0,0 22 0,0-22 16,0 21-16,0 1 0,0-22 16,0 22-16,0-22 0,0 0 0,0 22 15,0-43-15,0 21 0,0 1 16,0-22-16,-21 0 0,21 0 0,0 0 16,21-21-1,0-21 1,1 0-16,-22 0 15</inkml:trace>
  <inkml:trace contextRef="#ctx0" brushRef="#br0" timeOffset="37836.99">2328 5482 0,'0'0'16,"21"-42"-16,1 0 0,-1 20 0,0 1 16,-21 0-16,21 0 0,-21 42 31,0 0-31,0 0 0,0 1 0,0 20 15,-21 0-15,21-21 0,-21 43 16,21-22-16,0 1 0,0-1 0,-21 0 16,21 1-16,0-1 0,-22 0 15,22 1-15,0-22 0,0 0 16,0 21-16,0-21 0,0 1 16,0-1-16,22-21 0,-1 0 15,-21-21 1,0-1-1</inkml:trace>
  <inkml:trace contextRef="#ctx0" brushRef="#br0" timeOffset="38396.4">2095 5821 0,'0'0'0,"-21"0"0,0 0 16,0 0-16,21-21 31,21 21-31,0-21 15,0 21-15,22-22 0,-1 1 16,0 0-16,1 21 0,20-21 0,1 0 16,-1 0-16,1-1 0,-22 1 15,22 0-15,-22 0 0,0 21 0,-21 0 16,22 0-16,-22 0 0,-21 21 16,0 0-16,0 0 0,0 1 15,0-1-15,0 21 0,-21-21 16,21 22-16,-21-22 0,21 21 0,-22-21 15,22 0-15,0 22 0,0-22 16,0 0-16,0 21 0,0-20 16,0-1-16,0 0 0,22 0 15,-1-21-15,0 0 0,0 0 0,21 0 16,-20 0-16,20 0 0,-21-21 16,21 0-16,1 0 0,-22-1 0,21 1 15,1 0-15,-1-21 0,0 21 16,-21-1-16,1-20 0,-1 0 0,0 21 15,-21-22-15,0 1 0,0 21 16,0-22-16,0 22 0,-21-21 16,0 21-16,-1 0 0,1-1 0,-21 22 15,21 0-15,-22 0 0,1 0 16,21 22-16,-21-22 0,-1 21 0,1 0 16,21 21-16,-22-21 0,22 22 15,0-22-15,0 21 0,0 1 0,0-22 16,21 21-16,-22-21 0,22 0 15,0 22-15,0-22 0,0 0 0,0 0 16,22-21-16,-1 0 0,21 0 16,-21 0-16,0 0 0,22 0 15,-22 0-15,21-21 0,-21 21 0,22-21 16</inkml:trace>
  <inkml:trace contextRef="#ctx0" brushRef="#br0" timeOffset="38968.51">3598 5567 0,'0'0'0,"43"-21"32,-43 42-17,0 0-15,-22 0 0,1 22 0,0-22 16,21 21-16,-21-21 0,0 22 16,21-22-16,0 21 0,0-21 0,-21 22 15,21-22-15,0 0 0,0 0 16,0 0-16,0 0 0,21-21 15,-21 22-15,21-22 0,0 0 16,0 0-16,0 0 0,1 0 16,-1-22-16,0 22 0,0-21 0,0 0 15,0 21-15,1-21 0,-1 0 0,-21 0 16,21-1-16,0-20 0,-21 21 16,0 0-16,0 0 0,21-1 0,-21 1 15,21 0-15,-21 42 31,0 0-31,0 1 16,0-1-16,0 21 0,0-21 16,0 0-16,22 1 0,-22-1 15,21 0-15,-21 0 0,21 0 0,0 0 16,0-21-16,-21 22 0,21-22 16,1 0-16,-1 0 0,0 0 0,0 0 15,0 0-15,0 0 0,1-22 16,-1 1-16,0 0 0,0 21 0,0-42 15,0 21-15,1-1 0,-22-20 0,0 21 16,0-21-16,0-1 0,0 1 16,0 21-16,-22-22 0,22 1 0,-21 21 15,0 0-15,0 0 0,0-1 16,0 1-16,-1 21 0,1 0 0,0 0 16,0 0-16,0 0 15,21 21-15,0 1 16,0-1-16,0 0 0,0 0 15,0 0-15</inkml:trace>
  <inkml:trace contextRef="#ctx0" brushRef="#br0" timeOffset="39384.6">5270 5186 0,'0'-21'0,"0"42"0,0-63 16,0 20-16,-21 22 16,21 22-1,0-1-15,-21 0 0,21 0 16,-21 21-16,21 1 0,-21-1 0,21 0 16,0 1-16,0-1 0,0 22 0,-21-22 15,21 21-15,0-20 0,0-1 16,0 0-16,0 1 0,0-1 0,0-21 15,0 0-15,0 22 0,0-22 0,0 0 16,0 0-16,21-21 16</inkml:trace>
  <inkml:trace contextRef="#ctx0" brushRef="#br0" timeOffset="39784.87">5630 5503 0,'21'0'0,"-42"0"0,42-21 16,-42 21-1,0 21-15,21 1 16,-21-1-16,0 21 0,21-21 0,-21 0 16,21 22-16,0-1 0,0-21 15,0 0-15,0 22 0,0-22 0,0 0 16,0 0-16,21 0 0,0 1 0,0-1 15,0 0-15,0-21 16,1 0-16,20 0 0,-21 0 0,0 0 16,22 0-16,-1 0 0,-21 0 0,21-21 15,-20 0-15,20-1 0,-21 1 16,0 0-16,0-21 0,1 21 0,-22-22 16,0 22-16,0-21 0,0 21 0,0-22 15,0 22-15,-22-21 0,-20 21 16,21-1-16,0 1 0,-22 0 0,1 21 15,21 0-15,-21 0 0,-1 0 16,1 0-16,21 0 0,-22 0 0,22 0 16,0 0-16,0 0 0,0 0 15,0 0-15,-1 0 0,1 0 16,0 0 0</inkml:trace>
  <inkml:trace contextRef="#ctx0" brushRef="#br0" timeOffset="40002.41">5080 5419 0,'21'0'16,"0"-21"0,0 21-16,22 0 0,-22-22 0,21 22 15,1 0-15,-1-21 16,254-21-1,-232 42-15,-43 0 16,21-21-16,1 21 0,-22 0 16,0 0-16,0 0 0,0 0 0</inkml:trace>
  <inkml:trace contextRef="#ctx0" brushRef="#br0" timeOffset="40796.12">7726 5757 0,'0'-21'16,"0"0"-16,0 0 16,0 0-16,0 0 15,-21-1-15,21 1 0,-22 0 0,1 0 16,21 0-16,-21 0 0,0-1 0,0 1 15,0 0-15,-1 0 0,-20 0 16,21 0-16,-21-1 0,20 1 0,1 0 16,-21 21-16,21 0 0,0 0 15,-22 0-15,22 0 0,0 0 0,-21 21 16,20 0-16,1 1 0,-21 20 0,21-21 16,0 21-16,-1 1 15,1-1-15,0 22 0,21-22 0,0 0 16,0 22-16,0-22 0,0 0 0,0-20 15,0 20-15,0-21 0,21 0 16,0 0-16,1-21 0,-1 0 0,0 0 16,21 0-16,-21 0 0,1 0 0,-1 0 15,21 0-15,-21-21 0,22 0 16,-22 0-16,21-21 0,0 20 0,-20-20 16,20 21-16,0-21 0,-21-1 0,22-20 15,-22 20-15,21-20 0,-21 21 16,1-1-16,20-20 0,-42-1 0,21 22 15,0-22-15,-21 1 0,21 21 16,-21-22-16,0 22 0,0-1 16,0 1-16,0 21 0,0 0 0,0 0 15,-21 21-15,0 21 16,0 0-16,0 21 0,0 1 0,-1-1 16,1 0-16,0 22 0,21-1 0,0-20 15,-21 20-15,21-21 0,0 22 16,0-1-16,0-20 0,0-1 0,0 22 15,0-22-15,0 0 0,21-21 16,-21 22-16,21-22 0,0 0 16,1 0-16,-1 0 0,0 1 0,21-22 15,-21 0-15,1 0 16,-1 0-16,0 0 0,0-22 0,0 1 16,0 0-16,1 0 0,-1 0 0</inkml:trace>
  <inkml:trace contextRef="#ctx0" brushRef="#br0" timeOffset="41192.4">8086 5588 0,'0'0'0,"0"21"0,0 0 16,0 1-16,21-22 31,0 0-31,0 0 0,0 0 16,0 0-16,1 0 0,-1-22 15,21 22-15,-21-21 0,0 0 0,1 0 16,-1 0-16,0 21 0,0-21 0,0-1 16,-21 1-16,0 0 0,0 0 15,0 0-15,0 0 16,-21 21-16,0 0 0,0 0 0,0 0 16,-22 0-16,22 0 0,0 21 15,-21-21-15,20 21 0,1 0 0,-21 0 16,21 22-16,0-22 0,-1 21 0,22 0 15,0-20-15,0 20 16,0-21-16,0 21 0,0-20 0,0-1 16,0 0-16,0 0 0,22 0 0,-1 0 15,21 1-15,-21-22 0,0 0 16,1 0-16,-1 21 0,21-21 0,-21 0 16,0 0-16,1 0 0,-1 0 0,0-21 15,0-1-15,21 1 0,-20 21 16</inkml:trace>
  <inkml:trace contextRef="#ctx0" brushRef="#br0" timeOffset="41396.47">8784 5630 0,'-21'22'31,"42"-22"-16,0 0-15,0 0 16,1 0-16,-1 0 16,0 0-16,0-22 0,0 22 0,0 0 15,1-21-15,-1 21 0,0 0 16</inkml:trace>
  <inkml:trace contextRef="#ctx0" brushRef="#br0" timeOffset="41928.56">9652 5546 0,'85'-64'16,"-64"64"-16,0-21 15,0 0-15,0 0 0,0 21 16,1-21-16,-1-1 0,0 1 0,-21 0 15,0 0-15,-42 0 16,20 21 0,1 0-16,-21 0 0,0 0 0,-1 0 15,-20 21-15,20-21 0,22 21 16,-21-21-16,21 21 0,0 0 16,21 1-16,0-1 0,0 0 15,0 0-15,0 0 0,0 0 16,21 1-16,0-1 0,0 0 15,0 0-15,0 0 0,1 0 16,20 1-16,-21-1 0,0 0 0,22 0 16,-22 0-16,0 0 0,-21 1 15,0-1-15,0 0 0,0 0 16,0 0-16,-21 0 0,0-21 16,-22 22-16,22-22 0,-21 0 0,-1 21 15,22-21-15,-21 0 0,21 0 16,-22 0-16,22 0 0,0 0 0,-21 0 15,21-21-15,-1 21 0,1-22 0,21 1 16,-21 0-16,21 0 16,0 0-16,0 0 0,0-1 15,21 22-15,0-21 0,1 0 16,-1 21-16,0-21 16,0 0-16,21 21 0,-20 0 15,-1-21-15</inkml:trace>
  <inkml:trace contextRef="#ctx0" brushRef="#br0" timeOffset="42304.53">9991 5694 0,'0'0'0,"21"0"0,0 0 16,0 0 0,0 0-16,0 0 15,1 0-15,-22-21 0,21 21 0,0 0 16,0-21-16,0-1 15,0 1-15,1 21 0,-1-21 16,-21 0-16,21 21 0,0-21 0,-21 0 16,0-1-16,0 1 15,-21 21 1,0 0-16,0 0 0,-1 0 16,1 21-16,-21-21 0,21 22 0,-22 20 15,22-21-15,-21 0 0,21 22 16,0-1-16,-1-21 0,22 21 0,0 1 15,0-22-15,0 21 0,0-21 0,0 1 16,0-1-16,0 0 0,0 0 16,22 0-16,20-21 0,-21 0 15,0 21-15,0-21 0,1 0 0,20 0 16,-21 0-16,21-21 0,-20 21 16,-1-21-16,21 0 0,-21 0 0,0 0 15,22-1-15</inkml:trace>
  <inkml:trace contextRef="#ctx0" brushRef="#br0" timeOffset="42584.66">10816 5059 0,'0'0'0,"21"-42"0,-21 20 16,0 1-16,0 0 0,0 0 16,0 42-1,0 21-15,-21-20 0,0 20 16,21 0-16,-21 1 0,21-1 15,-21 0-15,21 1 0,-22 20 0,1-21 16,21 1-16,0-1 0,-21 0 0,0 1 16,0-1-16,21 0 0,-21 1 15,21-1-15,-22-21 0,1 22 0,21-22 16,0 0-16,0 0 0,-21 0 0,21 0 16,0 1-16,0-1 15,21-42 1,-21-1-16,21 1 15</inkml:trace>
  <inkml:trace contextRef="#ctx0" brushRef="#br0" timeOffset="42960.43">10774 5630 0,'0'22'15,"21"-22"1,0 0-1,0 0-15,0 0 0,1 0 16,20 0-16,-21 0 0,43-22 0,-43 1 16,21 0-16,-21 21 15,0-21-15,1 0 0,-1 21 0,-21-43 16,0 22-16,0 0 16,-21 21-1,-1 0-15,1 0 0,0 0 16,0 0-16,0 21 0,-22 0 0,22-21 15,0 43-15,0-22 0,0 0 16,0 0-16,-1 22 0,22-22 0,0 0 16,-21 21-16,21-21 0,0 1 0,0-1 15,0 0-15,0 0 0,0 0 16,0 0-16,21-21 0,1 0 16,-1 0-16,0 0 0,0 0 15,0 0-15,0 0 0,22 0 0,-22 0 16,21-21-16,-21 0 0,22 21 15,-22-21-15</inkml:trace>
  <inkml:trace contextRef="#ctx0" brushRef="#br0" timeOffset="43469.34">11557 5525 0,'0'0'16,"0"-22"-16,0 1 0,-21 21 31,0 21-31,-1 1 16,1 20-16,21-21 15,-21 0-15,0 0 0,21 22 0,0-22 16,0 0-16,0 21 0,0-20 16,-21-1-16,21 0 0,0 0 0,0 0 15,0 0-15,21 1 16,0-22-16,0 0 0,0 0 0,1 0 16,-1 0-16,0 0 0,21 0 0,-21 0 15,22-22-15,-22 22 0,21-21 16,1 0-16,-1 0 0,-21 0 0,21-22 15,1 22-15,-22-21 0,21 0 0,-21 20 16,1-20-16,-1 0 0,0-1 16,-21 1-16,21 0 0,0-1 15,-21 22-15,0-21 0,0 21 0,0 0 16,0-1-16,0 1 0,-21 21 31,0 21-31,0-21 0,0 43 0,21-22 16,-22 0-16,1 21 0,0-20 15,0 20-15,21 0 0,0 1 0,-21-1 16,0-21-16,21 21 0,0 1 0,0-22 16,0 21-16,0-21 0,0 1 15,0-1-15,0 0 0,0 0 0,21-21 16,0 0-16,-21 21 0,21-21 0,0 0 16,0 0-16,1 0 0,-1 0 15,0 0-15,0-21 0,0 21 16,22-21-16,-22 0 0,0 0 0,0-1 15,-21 1-15,21 0 0</inkml:trace>
  <inkml:trace contextRef="#ctx0" brushRef="#br0" timeOffset="43652.3">12023 5482 0,'0'0'0,"-85"0"15,106 0 16,0 0-15,22 0-16,-22 0 0,21 0 0,0 0 16,-20 0-16,20 0 0,0 0 0,-21 0 15,22-21-15,-22 21 0,0 0 0,21 0 16,-20-21-16</inkml:trace>
  <inkml:trace contextRef="#ctx0" brushRef="#br0" timeOffset="44319.98">13420 5440 0,'0'0'0,"0"-42"16,0 20-1,0 1-15,0 0 0,-22 21 16,22-21-16,-21 21 0,0 0 16,0 0-16,0 0 0,0 0 0,-22 0 15,22 0-15,0 21 0,0-21 0,-22 21 16,22 0-16,0 22 0,0-22 16,0 21-16,0-21 0,21 22 0,0-1 15,0 0-15,0 1 0,0-1 0,0 0 16,0 1-16,21-22 0,0 0 15,0 21-15,0-42 0,22 22 0,-22-1 16,21-21-16,0 0 0,-20 0 16,20 0-16,0 0 0,1-21 15,-1-1-15,-21 1 0,21 0 0,1 0 16,-22 0-16,21 0 0,-21-1 0,1-20 16,-1 21-16,-21-21 0,21-1 15,-21 22-15,0-21 0,0 21 0,0-22 16,-21 1-16,0 21 0,-1-22 0,-20 22 15,21 0-15,0 0 0,-22 21 16,22 0-16,-21 0 0,0 0 0,20 0 16,-20 0-16,0 0 0,21 21 0,-1 21 15,-20-20-15,21-1 16,21 21-16,0-21 0,0 22 0,0-22 16,0 21-16,0-21 0,0 0 0,21 22 15,21-22-15,-20-21 0,20 21 16,-21-21-16</inkml:trace>
  <inkml:trace contextRef="#ctx0" brushRef="#br0" timeOffset="44701.36">14033 5461 0,'0'0'0,"0"-21"16,0-106-1,0 106-15,0 0 16,0-1-16,0 44 31,-21-1-31,21 0 0,0 0 16,0 21-16,-21 1 0,21-1 0,-21 0 15,21 1-15,0-1 0,-21 22 16,21-22-16,0 0 0,0 22 0,0-1 16,-21-20-16,21 20 0,0-21 0,0 22 15,0-22-15,-22 22 0,22-1 16,0 1-16,0-1 0,-21-20 0,0 20 15,0 1-15,21-1 0,-21-21 16,0 1-16,21-1 0,0 0 16,-22 1-16,1-22 0,21 0 0,0 0 15,-21-21-15,21-21 32,0 0-32,0 0 0,21 0 0,-21-22 15,21 1-15,1 0 0,-22-1 0,21-20 16,0-1-16,0 22 0</inkml:trace>
  <inkml:trace contextRef="#ctx0" brushRef="#br0" timeOffset="45008.09">14033 5567 0,'0'0'0,"0"-42"0,0-1 0,0 1 0,22 21 16,-22-22-16,21 22 0,0 0 0,-21 0 15,21 0-15,0 21 0,0-21 16,1 21-16,20 0 0,-21 0 0,21 0 15,-20 0-15,-1 0 0,21 21 0,-21 0 16,0 0-16,1 0 0,-1 22 16,-21-22-16,0 0 0,0 21 0,0-21 15,-21 22-15,-1-22 0,1 0 0,-21 21 16,21-20-16,-22-1 0,1-21 16,0 21-16,21 0 0,-22-21 0,1 0 15,21 21-15,0-21 0,-22 0 16,22 0-16,0 0 15,21-21 1,21 0-16,0 0 16,0 21-16,1-21 0,-1-1 0,0 1 15,21 0-15</inkml:trace>
  <inkml:trace contextRef="#ctx0" brushRef="#br0" timeOffset="45280.35">14795 5017 0,'0'0'0,"0"-22"16,0 1-16,0 0 0,0 42 31,-21 0-31,21 1 16,-21-1-16,0 21 0,21-21 0,-21 22 16,21-1-16,-21 0 0,-1-21 0,22 22 15,0-1-15,0-21 0,-21 22 16,21-22-16,-21 21 0,21-21 0,0 0 15,0 22-15,0-22 0,0 0 16,0 0-16,0 0 0,0 1 16,21-22-16,0 0 0,1 0 15,-1 0 1,0 0-16,0-22 0,0 22 0</inkml:trace>
  <inkml:trace contextRef="#ctx0" brushRef="#br0" timeOffset="45532.59">15198 5249 0,'0'0'0,"0"-21"16,0 42 15,-22 1-15,1-1-16,0 0 0,0 0 15,21 0-15,-21 22 0,0-22 0,-1 0 16,22 0-16,-21 21 0,21-20 15,-21-1-15,21 0 0,-21 0 0,21 0 16,0 0-16,0 1 16,21-22-1,0 0-15,0 0 0,1 0 0,-1 0 16,0-22-16,21 22 0,-21-21 0</inkml:trace>
  <inkml:trace contextRef="#ctx0" brushRef="#br0" timeOffset="46249.04">15642 5228 0,'0'0'16,"0"21"-1,-21 1 1,0-22-16,21 21 0,-21 0 0,-1 0 16,22 21-16,0-20 0,-21-1 15,21 0-15,-21 0 0,21 0 0,0 0 16,0 1-16,0-1 0,0 0 15,21-21 1,-21-21 31,0 0-47,0-1 0,0 1 16,0 0-16,0-21 0,0 21 15,0-1-15,0 1 0,21 0 16,1-21-16,-22 21 0,21-1 0,21-20 15,-21 21-15,0 0 0,22 0 16,-1 21 0,-21 0-16,0 0 0,1 0 0,-1 0 15,0 21-15,0 0 0,0 0 16,0 0-16,1 0 0,-1 22 0,0-22 16,-21 0-16,0 21 0,0-20 15,0-1-15,0 0 0,0 0 16,0 0-16,0 0 0,0 1 0,-21-1 15,0-21 1,-1 0-16,1 0 31,21-21-31,0-1 0,0 1 16,0 0-16,0 0 16,0 0-16,21 0 0,1-1 0,-1-20 15,0 21-15,0 0 0,0-22 16,22 22-16,-22 0 0,21 0 15,0 0-15,1 0 0,-1 21 0,-21 0 16,22 0-16,-1 0 0,-21 0 16,21 0-16,-20 0 0,-1 21 0,-21 0 15,0 21-15,0-21 0,0 1 0,0 20 16,0-21-16,0 0 0,0 0 16,0 22-16,-21-22 0,-1 0 0,1 0 15,0 0-15,0 1 0,0-22 16,21 21-16,-21-21 15,42 0 17</inkml:trace>
  <inkml:trace contextRef="#ctx0" brushRef="#br0" timeOffset="46652.57">17039 5080 0,'0'0'0,"0"-21"0,0 0 16,-21 21 0,0 0-16,0 0 0,-1 0 0,-20 0 15,21 21-15,0-21 0,0 21 0,-1 0 16,-20 0-16,42 1 16,-21-1-16,21 0 0,0 0 15,0 0-15,0 0 0,0 1 0,21-1 16,21-21-1,-20 21-15,-1 0 0,0-21 0,0 0 16,21 21-16,-20-21 0,-1 0 16,0 21-16,0-21 0,-21 22 15,21-22-15,-21 21 0,0 0 16,-21 0 0,0-21-16,0 21 0,0-21 0,-1 0 15,1 21-15,-21-21 0,21 0 0,0 22 16,-22-22-16,22 0 0,0 0 15,0 0-15,0 0 0,-1 0 16,1 0-16,0 0 16,0-22-1,21 1 1,-21 21-16,21-21 0</inkml:trace>
  <inkml:trace contextRef="#ctx0" brushRef="#br0" timeOffset="46901.53">15896 4593 0,'0'0'0,"-21"0"0,0 0 0,0-21 15,-1 21 1,1 0-1,0 0 32,0 21-47,0-21 0,0 0 16</inkml:trace>
  <inkml:trace contextRef="#ctx0" brushRef="#br0" timeOffset="47124.57">14795 4911 0,'0'0'0,"22"0"32,-1 0-32,0 0 0,0 0 0,21 0 15,-20 0-15,20 0 0,0 0 16,1 0-16,-1 0 0,0-21 0,1 21 15,-1 0-15,0 0 0,1 0 16,-22 0-16,0 0 0,0-22 16,0 22-16,0 0 0</inkml:trace>
  <inkml:trace contextRef="#ctx0" brushRef="#br0" timeOffset="48092.58">18182 5292 0,'0'0'0,"21"0"0,-21-43 31,0 22-31,0 0 0,0 0 16,0 0-16,0 0 0,-21-1 15,0 1-15,0 0 0,0 21 16,-1 0-16,1 0 0,0 0 0,-21 0 15,21 0-15,-1 0 0,1 21 16,0 0-16,-21 1 0,21-1 16,-1 21-16,-20-21 0,21 22 0,0-1 15,0-21-15,21 21 0,0 1 16,-22-22-16,22 21 0,0-21 0,0 1 16,0 20-16,0-21 0,22-21 0,-1 21 15,0 0-15,0-21 0,0 0 16,0 0-16,1 0 0,20 0 0,-21 0 15,0-21-15,22 0 0,-1 0 16,-21 0-16,21 0 0,-20-1 0,20-20 16,-21 21-16,21-21 0,-20 20 0,20-20 15,-21 0-15,0-1 0,0 1 16,1-21-16,-1 20 0,0-20 16,-21-1-16,21 22 0,-21-22 0,21 22 15,-21 0-15,0-1 0,0 22 0,0 0 16,0 0-16,-21 21 15,0 0 1,0 42-16,0-21 0,-1 22 16,1 20-16,0-20 0,0 20 0,0 1 15,21-22-15,0 21 0,-21 1 16,21-22-16,0 1 0,0-1 0,0 0 16,0-21-16,0 22 0,0-22 0,21 0 15,0 0-15,-21 0 0,42 1 16,-21-22-16,1 0 0,-1 0 0,0 0 15,21 0-15,-21 0 0</inkml:trace>
  <inkml:trace contextRef="#ctx0" brushRef="#br0" timeOffset="48517.27">18627 5355 0,'0'0'0,"-43"-42"31,43 21-31,0 0 0,0-1 16,0 1-16,0 0 0,21 0 16,1 0-16,-1 21 0,0 0 15,0-21-15,0 21 0,0 0 16,1 0-16,-1 0 0,0 0 16,0 21-16,21 0 0,-42 0 0,22 0 15,-1 0-15,-21 22 0,21-22 0,-21 0 16,0 0-16,0 22 0,0-22 15,0 0-15,0 0 0,-21 0 0,0 0 16,21 1-16,-22-22 0,1 21 0,0-21 16,0 0-1,21-21 1,0-1 0,0 1-16,0 0 15,0 0-15,21 0 0,-21 0 0,21-1 16,0 1-16,-21 0 0,22 0 15,-1 0-15,-21 0 0,21-1 0,0 1 16,0 0-16,0 0 0,1 21 16,-22-21-16,21 21 0,0 0 15,0 0-15,0 0 0</inkml:trace>
  <inkml:trace contextRef="#ctx0" brushRef="#br0" timeOffset="49164.2">19325 5186 0,'0'21'16,"-42"21"0,-1 1-16,22-22 0,0 0 15,0 0-15,21 0 0,-21 1 16,21-1-16,-21-21 0,21 21 0,0 0 16,0 0-16,21-21 15,0 21-15,0-21 16,0 0-16,0 0 0,1 0 15,-1 0-15,0-21 0,0 21 16,0-21-16,-21 0 16,0 0-16,0 0 0,0-1 0,0 1 15,0 0-15,0 0 0,-21 0 16,0 0-16,0-1 16,21 1-16,0 0 0,-21 0 15,21 0 1,21 21-16,0 0 15,0 0-15,21 0 0,-20 0 16,20-21-16,-21 21 0,21 0 16,-20 0-16,20 0 0,-21 0 0,0 0 15,22 0-15,-22 0 0,0 0 0,0 0 16,-21 21 0,0 0-16,0 0 0,0 0 15,0 0-15,0 1 0,-21-1 0,0 21 16,21-21-16,-21 22 0,-1-1 15,1 0-15,0 1 0,21-1 0,0 21 16,-21-20-16,21 20 0,0 1 0,0-1 16,0-20-16,0 20 0,-21 1 15,21-1-15,0 1 0,0-1 0,-21 1 16,-1-1-16,1-21 0,21 22 0,-42-1 16,21 1-16,0-1 0,-1-20 0,1 20 15,-21-20-15,21-22 16,0 21-16,-1-21 0,1 22 0,0-22 15,0-21-15,0 21 0,21 0 0,0-42 32,0 0-32,0 0 0,21-1 15,0-20-15,0 0 0,22-1 0,-22 1 16,21-21-16,-21-1 0,22-21 0,-1 22 16,0-1-16</inkml:trace>
  <inkml:trace contextRef="#ctx0" brushRef="#br0" timeOffset="49444.57">19791 5398 0,'0'0'0,"0"-22"0,0-20 0,-21 21 0,21 0 15,0 0-15,0-1 0,0 1 16,21 21-16,0-21 16,0 21-16,0-21 0,0 21 0,22 0 15,-22 0-15,0 0 0,21 0 0,-20 0 16,-1 0-16,0 21 0,0 0 15,-21 0-15,0 1 0,0-1 16,0 0-16,0 0 0,-21 0 16,0 0-16,0-21 0,-1 22 0,-20-1 15,21-21-15,-21 21 0,20-21 0,-20 0 16,21 0-16,-21 21 0,20-21 16,1 0-16,0 0 0</inkml:trace>
  <inkml:trace contextRef="#ctx0" brushRef="#br0" timeOffset="50256.56">20764 5334 0,'0'-21'31,"0"0"-31,0 0 16,0-1-1,0 1-15,0 0 0,0 0 0,0 0 16,0 0-16,0-1 0,0-20 0,-21 21 16,21 0-16,-21-22 0,0 22 15,0 21-15,0-21 0,-1 0 0,-20 21 16,0 0-16,21 0 0,-22 0 15,1 21-15,-22 0 0,22 0 0,0 1 16,-1 20-16,22-21 0,-21 21 0,21 1 16,0-22-16,-1 21 0,1-21 15,21 22-15,0-22 0,0 0 0,0 21 16,0-20-16,0-1 0,21-21 16,-21 21-16,22 0 0,-1-21 0,0 0 15,21 0-15,-21 0 0,1 0 16,20 0-16,-21 0 0,21 0 15,-20-21-15,20 21 0,0-21 0,-21 0 16,22-1-16,-1 1 0,-21 0 0,22-21 16,-22 21-16,21-22 0,-21 1 15,0 0-15,22-22 0,-22 22 0,0-22 16,0 1-16,0 20 0,-21-20 0,22 21 16,-22-1-16,21 1 0,-21 0 15,0-1-15,0 22 0,0-21 0,0 21 16,0-1-16,0 1 15,0 42 1,0 1-16,-21-1 0,-1 21 16,22-21-16,-21 43 0,0-22 15,0 22-15,21-1 0,-21-21 0,0 22 16,-1-1-16,22-20 0,0-1 0,0 0 16,-21 1-16,21-1 0,0 0 15,0-20-15,0-1 0,0 0 0,0 0 16,0 0-16,0 0 0,21-21 31,1 0-31,-1 0 0,0 0 16,0-21-16,0 21 0,0-21 15</inkml:trace>
  <inkml:trace contextRef="#ctx0" brushRef="#br0" timeOffset="50740.56">21209 4932 0,'-21'0'32,"21"21"-32,-21-21 15,-1 21-15,22 22 0,-21-22 0,0 0 16,21 21-16,0-21 0,-21 1 0,0 20 16,21-21-16,0 0 15,0 22-15,0-22 0,0 0 0,0 0 16,0 0-16,0 0 0,0 1 15,21-22 1,0 0-16,0 0 0,0 0 16,1 0-16,-1 0 0,0 0 0,21 0 15,-21-22-15,1 1 0,-1 0 16,0 21-16,0-21 0,0-21 0,-21 20 16,0 1-16,21-21 0,-21 21 15,0-22-15,0 1 0,0 21 0,0-21 16,0-1-16,-21 22 0,0 0 0,21 0 15,-21 0-15,-21-1 16,20 22-16,1 0 0,0 0 0,-21 0 16,21 0-16,-1 22 0,-20-1 0,21 0 15,0 21-15,-22-21 0,22 22 16,0-22-16,21 21 0,-21 1 0,21-22 16,-21 0-16,21 21 0,0-21 15,0 1-15,0-1 0,0 0 0,21 0 16,0-21-16,0 21 0,0-21 0,1 0 15,-1 21-15,0-21 0,0 0 16,0 0-16,0 0 0,22 0 0,-22 0 16</inkml:trace>
  <inkml:trace contextRef="#ctx0" brushRef="#br0" timeOffset="51880.7">21759 5017 0,'0'0'0,"0"-22"0,21 22 16,-21-21-16,0 42 31,-21-21-15,21 22-16,0-1 0,0 0 0,-21 0 16,0 21-16,21-20 15,-21-1-15,21 21 0,0-21 0,0 0 16,0 1-16,0-1 0,0 0 0,0 0 15,0 0-15,0 0 0,0 1 16,21-22-16,0 0 16,0 0-16,0 0 0,1 0 0,-1 0 15,0 0-15,0 0 16,0 0-16,0-22 0,1 22 0,-22-21 16,21 0-16,0 0 0,0 0 15,-21 0-15,0-1 0,21 1 0,0 0 16,-21-21-16,0 21 0,0-1 0,22 1 15,-22 0-15,0 0 16,21 21-16,-21-21 0,0 42 31,0 0-15,0 0-16,-21 22 0,21-22 0,-22 0 16,22 0-16,0 0 0,0 0 0,0 22 15,0-22-15,0 0 16,0 0-16,0 0 0,22-21 15,-1 0 1,0 0-16,0 0 16,0 0-16,0 0 0,1-21 15,-22 0-15,21 0 16,0 0-16,-21 0 16,0-1-16,0 1 0,0-21 0,0 21 15,0 0-15,0-1 0,0 1 16,0 0-16,0 0 0,0 0 0,0 0 15,0-1-15,0 1 16,0 0 0,21 21-1,0 0 1,0 0-16,1 0 0,20 0 0,-21 0 16,0 0-16,0 0 0,22 0 15,-22 0-15,0 0 0,0 0 16,0 21-16,1 0 0,-1-21 0,-21 22 15,0-1-15,0 0 0,0 21 16,0-21-16,0 1 0,0-1 0,0 0 16,-21 0-16,-1 0 0,1 0 0,21 1 15,-21-1-15,0 0 0,21 0 16,-21 0-16,21 0 0,-21-21 16,21 22-1,-22-22 1,22-22-1,0 1 1,0 0-16,0 0 16,0 0-16,0 0 0,22-22 15,-1 22-15,0 0 0,0-21 0,0 20 16,22-20-16,-22 21 0,21-21 16,0 20-16,1 1 0,-1-21 0,-21 21 15,22 21-15,-1-21 0,0 21 16,-21 0-16,22 0 0,-22 0 0,21 0 15,-21 21-15,-21 0 0,0 0 0,22 21 16,-22-20-16,0 20 0,0-21 16,0 21-16,0-20 0,0-1 0,0 21 15,-22-21-15,22 0 0,-21 1 16,21-1-16,0 0 0,-21 0 16,0 0-16,0-21 15,21 21-15,0-42 78</inkml:trace>
  <inkml:trace contextRef="#ctx0" brushRef="#br0" timeOffset="52037.59">22966 5398 0,'-21'0'31,"-1"0"-15,1 0-1,0 0-15,0 0 16,0 0-16,0 0 0,-1 0 0,-20 0 16</inkml:trace>
  <inkml:trace contextRef="#ctx0" brushRef="#br0" timeOffset="53984.77">593 7387 0,'0'0'0,"21"0"0,-21-21 15,0 0-15,0 0 0,0 0 16,0-1-1,0 44 17,0-1-32,0 21 15,-21 0-15,-1 1 0,1-1 0,21 0 16,-21 22-16,0-22 0,-21 1 16,20-1-16,1 0 0,0 1 0,0-1 15,0 0-15,-22 1 16,22-1-16,0-21 0,0 21 0,0-20 0,0-1 15,-1-21-15,22 21 16,-21-21-16,21-21 16,0 0-1,0-1-15,0 1 0,0 0 16,0 0-16,21 0 0,1 0 16,-1-1-16,0 1 0,0 21 0,0-21 15,22 21-15,-22 0 0,0-21 16,21 21-16,-21 0 0,22-21 0,-22 21 15,21-21-15,-21 21 0,1 0 16,-1-22-16,21 22 0,-21-21 0,0 21 16,1-21-16,-1 21 15,-21-21-15,21 0 0,0 21 0,0-21 16,-21-1-16,0 1 16,0 0-16,0 0 0,0 0 15,0 0-15,0-1 0,-21 22 16,0 0-1,0 22-15,0-1 0,21 0 16,0 0-16,-22 21 0,1 1 16,21-22-16,-21 21 0,0 1 0,21-1 15,0 0-15,0-21 0,-21 22 16,21-1-16,-21 0 0,21-20 16,0 20-16,0-21 0,0 0 15,0 0-15,0 1 0,0-1 16,21-21-1,-21-21-15,21-1 16,0 1-16,-21 0 0</inkml:trace>
  <inkml:trace contextRef="#ctx0" brushRef="#br0" timeOffset="54166.27">1206 7768 0,'0'0'16,"0"-21"-16,22 0 78,-1 21-78,0 0 16</inkml:trace>
  <inkml:trace contextRef="#ctx0" brushRef="#br0" timeOffset="54624.36">2773 7493 0,'0'-21'0,"0"42"0,0-63 0,0 21 0,0-1 15,0-20-15,0 21 0,0 0 16,21 0-16,-21-1 0,21 1 0,-21 0 15,0 0-15,0 42 16,0 21 0,0 1-16,0-1 0,0 0 15,0 1-15,-21 20 0,0-20 16,21 20-16,-21-21 0,-1 1 0,1 20 16,21-20-16,-21-1 0,0 21 15,21-20-15,0-1 0,-21-21 0,21 22 16,-21-1-16,21-21 0,0 0 15,0 0-15,21-21 16,0 0-16,0-21 16,21 0-16,-20 0 0</inkml:trace>
  <inkml:trace contextRef="#ctx0" brushRef="#br0" timeOffset="54872.81">3238 7345 0,'0'0'0,"22"-42"0,-22-1 15,21 22-15,-21 0 0,0 42 32,-21 0-32,21 22 0,-22-1 0,22 0 15,0 1-15,-21 20 0,21-21 16,-21 22-16,21-22 0,-21 1 16,21-1-16,-21 0 0,21 22 0,0-22 15,0-21-15,0 22 0,0-1 16,0-21-16,0 0 0,0 0 0,0 1 15,0-1-15,-21-21 16,21-21 0,-22 21-16</inkml:trace>
  <inkml:trace contextRef="#ctx0" brushRef="#br0" timeOffset="55420.43">2709 7832 0,'-21'0'0,"42"0"0,-63 0 0,63 0 31,0 0-31,0-21 16,1 21-16,20 0 0,0 0 15,1-22-15,-1 22 0,0-21 0,1 0 16,20 21-16,-21-21 0,22 0 0,-22 21 16,1-21-16,20-1 0,-42 22 15,22 0-15,-22-21 0,0 21 0,0 0 16,-21 21-1,0 1-15,-21-1 16,0 0-16,0 0 0,-1 21 0,1-20 16,0 20-16,21-21 0,-21 21 15,21-20-15,-21 20 0,21 0 0,0-21 16,0 1-16,0-1 0,0 0 0,21 0 16,0 0-16,0-21 0,22 0 15,-22 0-15,21 0 0,-21 0 0,22 0 16,-1-21-16,-21 21 0,21-21 0,-20 0 15,20 0-15,0-22 0,-21 22 16,1 0-16,-1-21 0,0 20 0,0-20 16,0 21-16,-21-21 0,21-1 15,-21 22-15,0-21 0,0 21 16,0-22-16,-42 1 0,21 21 0,0 0 16,-22-1-16,22 1 0,-21 21 0,0 0 15,-1 0-15,1 0 0,0 21 16,-1 1-16,1-1 0,21 0 0,-22 0 15,22 21-15,-21-20 0,21 20 0,21-21 16,0 21-16,0-20 0,0 20 16,0-21-16,0 21 0,0-20 0,21-1 15,0 21-15,0-42 0,22 21 0,-22 0 16,21-21-16,-21 0 0,22 0 16,-1 0-16,0 0 0</inkml:trace>
  <inkml:trace contextRef="#ctx0" brushRef="#br0" timeOffset="55980.81">4212 7684 0,'0'0'15,"21"0"-15,-21 21 32,-21 0-32,21 0 0,0 0 15,0 0-15,-21 1 0,21-1 16,-21 0-16,21 21 0,0-21 0,0 1 15,0-1-15,-21 21 0,21-21 16,0 0-16,0 1 0,0-1 16,21-21-1,0-21 1,0-1-16,0 1 0,-21 0 16,21 0-16,1 0 0,-1 0 15,0-1-15,0 1 0,-21 0 0,21 0 16,0 21-16,1-21 0,-22 0 15,21 21-15,0 0 16,-21 21-16,0 0 16,0 0-16,0 0 0,0 0 15,21 1-15,-21 20 0,21 0 16,0-21-16,1 1 0,-1-22 16,-21 21-16,21 0 0,21-21 0,-21 0 15,1 0-15,-1 0 0,21 0 0,-21 0 16,22-21-16,-22 0 0,0-1 15,21 22-15,-21-21 0,1 0 0,-1 0 16,0-21-16,0 20 0,-21 1 0,0 0 16,0-21-16,0 21 0,0-22 0,0 22 15,0 0-15,-21-21 0,0 20 16,0 1-16,21 0 0,-22 21 0,1-21 16,0 21-16,0 0 31,0 0-31</inkml:trace>
  <inkml:trace contextRef="#ctx0" brushRef="#br0" timeOffset="56372.57">6181 7281 0,'0'0'0,"-22"-21"0,22 0 0,-21 0 16,21 0-16,0 0 0,-21-1 15,0 22-15,0 0 16,21 22-16,-21-1 16,-1 21-16,22-21 0,0 43 15,-21-22-15,0 0 0,21 22 16,-21-22-16,21 1 0,0-1 0,0 21 16,-21-41-16,21 20 0,-21 0 0,21-21 15,0 22-15,0-22 0,0 21 16,0-21-16,0 1 0,0-1 15,0 0-15,0-42 32,0 0-32</inkml:trace>
  <inkml:trace contextRef="#ctx0" brushRef="#br0" timeOffset="56872.55">5673 7684 0,'0'0'0,"-22"0"0,1 0 0,0 0 15,42 0 17,0 0-32,1 0 0,20 0 15,0 0-15,1-22 0,-1 1 0,21 21 16,-20-21-16,20 0 0,-20 0 16,20 0-16,-21 21 0,1-22 0,-1 1 15,0 21-15,-20 0 0,-1-21 0,0 21 16,0 0-16,0 0 15,-21 21-15,0 0 0,0 1 16,0-1-16,0 0 0,-21 21 0,21-21 16,-21 1-16,21 20 0,-21-21 0,21 21 15,0-20-15,0-1 0,0 0 16,0 0-16,0 0 0,0 0 0,0 1 16,21-1-16,0 0 0,0-21 0,0 0 15,1 0-15,-1 0 0,21 0 16,-21 0-16,22-21 0,-22 21 0,21-21 15,0-1-15,-20 1 0,20 0 0,-21 0 16,0 0-16,0 0 0,1-1 16,-1-20-16,-21 21 0,0-21 15,0-1-15,0 22 0,0-21 0,-21 21 16,-1-22-16,-20 22 0,21 0 0,-21 0 16,-1 21-16,1 0 0,0 0 15,-1 0-15,1 0 0,21 0 0,-22 21 16,22-21-16,-21 21 0,21 0 0,0 0 15,21 1-15,0-1 0,0 0 16,0 0-16,0 0 0,0 0 0,21 1 16,0-22-16</inkml:trace>
  <inkml:trace contextRef="#ctx0" brushRef="#br0" timeOffset="58067.57">8318 7472 0,'0'0'0,"22"-21"0,-1 0 0,-21-1 15,0 1-15,21-21 0,-21 21 0,0-22 16,0 22-16,0 0 0,0-21 16,0 21-16,-21-1 0,0 22 15,-1 0-15,1 0 0,0 0 0,0 22 16,-106 189-1,106-168 1,21-1-16,-21 21 0,21-20 0,0-1 16,0 0-16,0 1 0,0-1 15,0 0-15,21-20 0,0 20 0,0-21 16,0 0-16,22 0 0,-22 1 0,21-22 16,0 0-16,1 0 0,-1 0 15,22-22-15,-22 1 0,21 0 16,-20 0-16,20 0 0,1 0 0,-22-22 15,22 22-15,-22-21 0,0 21 0,1-22 16,-22 1-16,0 0 0,0-22 16,0 22-16,-21-1 0,0 1 0,0 0 15,0-1-15,0 1 0,0 0 0,0 21 16,0-1-16,-21 22 0,0 0 16,0 0-16,0 22 0,-1-1 15,22 0-15,-21 21 0,0 1 16,21-1-16,-21 0 0,21 1 0,-21-1 15,21 0-15,-21 1 0,21-1 16,0 0-16,-22-21 0,1 22 0,21-22 16,0 21-16,-21-21 0,21 1 15,0-1-15,0 0 0,21-21 16,0 0 0,1 0-16,-1-21 15,0 0-15,-21-1 0,21 22 0,0-21 16,0 0-16,1 0 0,-22 0 0,21 0 15,0-1-15,-21 1 0,21 21 16,0-21-16,0 21 0,-21 21 16,22-21-16,-22 21 15,0 1-15,21-1 0,-21 0 16,0 0-16,0 0 0,21 0 16,-21 1-16,21-1 0,0 0 0,0 0 15,1-21-15,-1 0 0,0 21 16,0-21-16,0 0 0,0 0 0,1 0 15,-1 0-15,0 0 0,21-21 16,-21 21-16,1-21 0,-1 0 0,21 0 16,-21-1-16,0 1 0,1 0 0,-1 0 15,0 0-15,-21-22 0,0 22 16,0-21-16,0 21 0,0 0 0,0-22 16,0 22-16,0 0 0,0 0 0,-21 21 15,0 0 1,-1 0-16,1 21 0,21 0 15,-21 0-15,21 0 0,-21 1 0,21-1 16,-21 21-16,21-21 0,0 0 0,0 1 16,0 20-16,0-21 0,0 0 15,0 0-15,0 1 0,0-1 16,21-21-16,0 0 0,0 21 0,22-21 16,-22 0-16,0 0 0,21 0 15,1 0-15,-1 0 0,0 0 16</inkml:trace>
  <inkml:trace contextRef="#ctx0" brushRef="#br0" timeOffset="58796.26">10393 7451 0,'0'-21'16,"0"42"-16,0-64 0,0 22 16,-21 21-16,-1 0 15,22 21-15,-21-21 0,0 22 0,0-1 16,0 0-16,21 21 0,-21-21 0,-1 22 15,1-22-15,21 0 0,0 21 16,-21-20-16,21 20 0,0-21 0,0 0 16,0 0-16,0 1 0,0-1 0,0 0 15,21 0-15,0-21 16,1 21-16,-1-21 0,0 0 16,0 0-16,21 0 0,-20 0 0,-1-21 15,0 21-15,21-21 0,-21 0 0,1 0 16,-1 21-16,21-22 0,-21-20 0,0 21 15,-21 0-15,22 0 0,-1-22 16,-21 22-16,21-21 0,-21-1 0,0 1 16,0 0-16,21-1 0,-21-20 0,0 21 15,21 20-15,-21-20 0,0 21 16,0 0-16,0 0 0,0-1 0,0 44 16,0-1-1,-21 0-15,21 21 0,0-21 0,-21 22 16,21-1-16,-21 22 0,21-22 15,0 0-15,-21 1 0,21-1 0,-22-21 16,22 21-16,-21 22 16,21-43-16,0 0 0,0 0 0,-21 1 15,42-44 17,0 1-32,1 0 15,-1 0-15,0 0 0,0 0 0,21-1 16,-20 1-16,-1 0 0,0 0 15,21 0-15,-21 0 0,1-1 16,-1 22-16,0-21 0,0 21 0,0 0 16,-42 0-1,0 0 1,0 0-16,0 0 0,-22 0 0,22 21 16,0-21-16,-21 22 0,20-1 0,1-21 15,0 21-15,0 0 0,0-21 16,0 21-16,21 0 0,0 1 0,0-1 15,0 0-15,0 0 0,0 0 16,21-21-16,0 21 0,21-21 0,-21 22 16,1-22-16,20 0 0,0 21 15,1-21-15,-22 0 0,21 0 16,0 0-16,1 0 0,-1 0 0,-21 0 16,0 0-16,1 0 0,20 0 0</inkml:trace>
  <inkml:trace contextRef="#ctx0" brushRef="#br0" timeOffset="59559.72">12615 7324 0,'0'0'0,"-21"-21"0,21-1 16,-21 22-16,0 0 15,0 0-15,-1 0 16,22 22-16,0-1 0,-21 0 0,21 21 16,-21-21-16,21 22 0,0-1 15,0-21-15,-21 22 0,21-22 0,-21 21 16,21-21-16,0 0 0,0 1 0,0-1 16,0 0-16,0 0 0,21-42 46,0 0-46,0 21 0,0-21 16,-21-1-16,22 1 0,-1 0 16,0 0-16,0-21 0,0 20 15,0 1-15,1 0 0,-1 0 0,-21 0 16,21 21-16,0 0 0,-21 21 16,0 21-1,0-21-15,0 1 0,0-1 0,0 21 16,21-21-16,-21 22 0,0-22 15,21 0-15,1 0 0,-1 0 0,-21 0 16,42 1-16,-21-22 0,0 0 0,43 0 16,-22 0-16,1 0 0,-1 0 15,-21 0-15,43-22 0,-22 22 16,0-21-16,1 0 0,-22 0 0,21 0 16,0 0-16,-20-22 0,-1 22 15,0-21-15,-21 21 0,0-22 16,-42-126-1,-1 127-15,1 20 16,0 1-16,20 21 0,-20 0 16,21 0-16,-21 0 0,20 0 15,1 21-15,0 1 0,0-22 0,21 21 16,0 0-16,0 0 0,0 0 16,21-21-16,0 0 0,0 0 0,1 0 15,-1 0-15,21 0 0</inkml:trace>
  <inkml:trace contextRef="#ctx0" brushRef="#br0" timeOffset="60224.53">13949 7006 0,'-43'0'31,"22"43"-31,0-22 0,21 0 16,-21 21-16,0 1 0,0-1 15,-1 0-15,22 1 0,-21-1 0,0 0 16,0 1-16,21-1 0,0 0 0,-21 1 16,0-1-16,21-21 0,-22 0 15,22 0-15,0 1 0,0-1 0,0 0 16,0-42 15,22 21-31,-1-21 16,0-1-16,-21 1 0,21-21 0,0 21 15,0 0-15,-21-1 0,22 1 0,-1 0 16,-21 0-16,21 0 0,-21 0 16,21 21-16,0 0 0,-21 21 15,0 0 1,21 0-16,-21 0 0,0 0 16,22 1-16,-22-1 15,21 0-15,0 0 0,-21 0 0,21 0 16,0 1-16,0-22 0,-21 21 0,22-21 15,-1 0-15,0 0 0,21 21 16,-21-21-16,43 0 16,-22 0-16,-21 0 0,22-21 0,-1 0 0,-21 21 15,22-22-15,-1 1 0,-21 0 0,0 0 16,0 0-16,1 0 0,-1-22 16,-21 22-16,0-21 0,0 21 0,0-1 15,0-20-15,0 21 0,0 0 0,-21 21 16,-1 0-1,1 0-15,0 21 16,0 0-16,0 0 0,0 0 0,21 1 16,0 20-16,-22-21 0,22 0 15,0 0-15,0 22 0,0-22 0,0 0 16,22 0-16,-1 0 0,0-21 0,0 22 16,0-1-16,0-21 0,22 0 0,-22 21 15,0-21-15,21 0 0,1 0 16,-22 0-16,21 0 0,1 0 0,-1 0 15,-21-21-15,21 0 0,1 21 0,-1-22 16</inkml:trace>
  <inkml:trace contextRef="#ctx0" brushRef="#br0" timeOffset="61504.57">15155 7493 0,'0'0'0,"21"-42"0,-21 21 0,0-1 16,0 1-16,0 0 0,0 0 0,-21 21 16,0 0-16,0 0 15,0 0-15,0 0 0,-1 0 0,1 21 16,0 0-16,-21 0 0,21 1 0,-1-1 15,1 21-15,21-21 0,-21 0 0,0 1 16,21-1-16,0 0 0,-21 0 16,21 0-16,0 0 0,0 1 0,0-1 15,21-21 1,0 0-16,0 0 0,0 0 16,1 0-16,-1 0 0,0 0 0,0-21 15,0 21-15,0-22 0,-21 1 16,22 0-16,-1 0 0,0 0 0,-21 0 15,21-22-15,-21 22 0,21-21 16,-21 21-16,0-22 0,0 22 0,0 0 16,21 0-16,-21 0 0,0 42 31,-21 0-31,21 0 0,-21 21 16,0-20-16,21 20 0,-21-21 0,21 21 15,0-20-15,0-1 0,0 0 16,0 0-16,0 0 0,0 0 0,21 1 15,0-1-15,0 0 0,0-21 16,1 0-16,-1 21 0,0-21 0,21 0 16,-21 0-16,22 0 0,-1 0 0,-21 0 15,22 0-15,-22-21 0,21 0 16,-21 21-16,0-21 0,1-1 0,-1 1 16,0 0-16,0-21 0,0 21 0,0-22 15,-21 1-15,22 0 0,-1-22 16,-21 22-16,0-1 0,21-20 0,-21 21 15,0 20-15,0-20 0,0 21 0,0 0 16,-21 21 15,21 21-31,-21 21 0,-1-21 0,22 22 16,-21-1-16,21 0 0,-21 1 0,21 20 16,-21-20-16,21-1 0,0 0 15,0 1-15,0-1 0,0-21 0,0 21 16,0-20-16,0-1 0,21 0 0,0 0 15,0 0-15,1-21 0,-1 0 16,-21 21-16,21-21 0,0 0 0,0 0 16,22 0-16,-22 0 0,0-21 0,0 21 15,21-21-15,-20 0 0,20 0 16,-21 0-16,21-22 0,-20 22 0,-1-21 16,21-1-16,-21 1 0,0-21 15,1 20-15,-1 1 0,0-22 0,0 22 16,-21 0-16,0 21 0,0-1 15,0 1-15,0 0 0,-21 21 16,0 0-16,0 21 0,-1 0 16,1 22-16,21-1 0,-21-21 15,0 22-15,0-1 0,21 0 16,-21 1-16,21-1 0,0 0 0,0-21 16,0 22-16,0-22 0,0 21 15,0-21-15,0 1 0,0-1 0,0 0 16,21-21-16,0 0 15,0 0-15,0 0 16,0 0-16,1 0 0,-1 0 16,0-21-16,0 0 0,0-1 0,-21 1 15,21 0-15,1 0 0,-1 0 0,-21 0 16,21-1-16,0 1 16,-21 0-16,21 21 0,-21 21 31,0 0-31,0 1 15,0-1-15,0 0 0,0 0 16,0 0-16,21 0 0,-21 1 16,22-1-16,-1-21 15,0 0-15,0 0 0,0 0 0,0 0 16,1 0-16,-1 0 0,21 0 16,-21 0-16,0-21 0,1-1 0,-1 1 15,21 21-15,-21-21 0,0-21 16,1 21-16,-1-1 0,0 1 0,0 0 15,0 0-15,0 0 0,-21 0 0,22 21 16,-22 21 0,0 0-16,0 0 15,-22 0-15,1 0 0,21 1 0,-21-1 16,21 0-16,0 0 0,0 0 16,0 0-16,0 1 15,21-22 1,0 0-16,1 0 0,-1 0 15,0 0 1,0 0-16,0-22 0,0 1 16,-21 0-16,22 0 0,-22 0 0,0 0 15</inkml:trace>
  <inkml:trace contextRef="#ctx0" brushRef="#br0" timeOffset="61736.58">15557 7218 0,'0'0'0,"-42"21"0,21-21 15,0 0-15,0 0 0,-1 0 16,22 21-16,22-21 16,-1 0-16,0-21 0,21 21 0,1 0 15,-1 0-15,0 0 0,1 0 0,-1 0 16,21 0-16,-20 0 0,20 0 15,1-21-15,-22 21 0,0 0 0,1 0 16,-1-21-16,-21 21 0,0 0 0</inkml:trace>
  <inkml:trace contextRef="#ctx0" brushRef="#br0" timeOffset="62404.56">17907 7324 0,'42'-21'0,"106"-43"16,-126 43-16,20 0 16,-21 21-16,21-21 0,-20-1 15,20 1-15,-21-21 0,21 21 0,-20 0 16,-22-1-16,21 1 0,0-21 15,-21 21-15,-21 21 0,-22-21 16,22-1-16,-21 22 0,0 0 0,-1 0 16,-20 0-16,20 0 0,1 22 15,0-1-15,-1 0 0,1 0 0,21 0 16,0 0-16,-22 1 0,43 20 0,0-21 16,0 0-16,0 22 0,0-1 15,0-21-15,0 21 0,22-20 0,-1 20 16,0-21-16,0 0 0,21 22 0,-20-22 15,20 0-15,0 0 0,1 0 16,-1 0-16,-21 1 0,0-1 0,0 0 16,1 0-16,-22 0 0,0 0 0,0 1 15,-22-1-15,-20-21 16,21 0-16,-21 21 0,-22-21 16,22 0-16,-1 0 0,1 0 0,0 0 15,-1 0-15,1 0 0,0-21 0,21 0 16,-22 21-16,22-22 0,0 1 15,21 0-15,0 0 0,0 0 16,0 0-16,21-1 0,21 1 16,-20 21-16,-1-21 15,21 21-15,0-21 0,-20 21 0,20-21 16,0 21-16,22-21 0</inkml:trace>
  <inkml:trace contextRef="#ctx0" brushRef="#br0" timeOffset="62596.12">18605 7366 0,'-42'64'16,"42"-43"-16,-21 0 0,-21-21 15,42 21-15,0 0 0,0 0 0,-22 1 16,22-1-16,-21 0 16,21 0-16,0 0 15,21-21 1,1 0-1,-22-21-15</inkml:trace>
  <inkml:trace contextRef="#ctx0" brushRef="#br0" timeOffset="62769.1">18669 7197 0,'0'0'0,"0"-21"15,0-1-15,-21 22 0,0 0 31,-1 0-31,1 0 0,0 0 16,21 22-16,0-1 0,0 0 0,0 0 16,21 0-16,0-21 0,1 21 15,-22 1-15,21-22 0,0 21 16</inkml:trace>
  <inkml:trace contextRef="#ctx0" brushRef="#br0" timeOffset="63720.32">19050 7345 0,'-21'63'31,"21"-41"-31,0-1 0,0 0 0,0 0 16,0 0-16,0 0 0,-21 1 0,21-1 16,-22-21-16,22 21 0,-21-21 15,21 21 1,-21-21-1,42-21 1,-21 0-16,21 21 0,-21-21 16,22-1-16,-22 1 0,0 0 0,42 0 15,-21 0-15,0 0 0,0-1 0,1 1 16,-1 0-16,0 0 0,0 0 16,0 0-16,0-1 0,1 22 0,-1 0 15,0 0-15,0 0 0,-21 22 16,0-1-16,0 0 0,0 0 15,0 21-15,0-20 0,0-1 0,0 0 16,0 0-16,0 0 0,0 22 16,0-22-16,0 0 0,0 0 15,21-21-15,0 21 0,1-21 16,-1 0-16,21 0 0,-21 0 0,22 0 16,-1 0-16,-21 0 0,21 0 0,1 0 15,-22 0-15,21-21 0,-21 0 16,22 0-16,-22 0 0,0-1 0,-21 1 15,21 0-15,-21 0 0,0-21 0,0 20 16,0-20-16,0 21 0,0-21 16,0 20-16,-21 1 0,0 21 0,0 0 15,-22-21-15,22 21 0,0 0 16,-21 0-16,21 0 0,-22 21 0,22 0 16,-21 1-16,21-1 0,-1 0 15,1 0-15,0 0 0,0 0 0,21 1 16,0-1-16,0 0 0,0 0 0,0 0 15,0 0-15,21-21 0,0 0 16,0 0-16,1 0 0,-1 0 0,0 0 16,0 0-16,21 0 0,-20 0 0,-1 0 15,0 0-15,0 0 16,0 0-16,-21 22 31,0-1-15,0 0-16,0 0 0,0 21 15,0-20-15,-21-1 0,21 21 16,-21-21-16,21 22 0,0-1 0,-21 0 16,21 1-16,0-1 0,0 21 0,-21-20 15,21-1-15,-22 0 0,1 22 16,0-22-16,21 1 0,-21-1 0,0 0 16,0 1-16,-22-1 0,22 0 15,0-21-15,-21 22 0,20-22 0,-20 0 0,0 21 16,-1-42-16,22 22 0,-21-1 15,0-21-15,20 0 0,-20 0 16,21 0-16,-21 0 0,20 0 0,-20-21 16,21-1-16,0 1 0,0-21 0,-22 21 15,43-22-15,-21 22 0,21-21 0,0 0 16,0-22-16,0 22 0,0-1 16,0 1-16,21 0 0,0-1 0,-21 1 15,22 0-15,-1-1 0,21 22 0,-21-21 16,0 21-16,22-22 0,-1 22 15,0-21-15,1 21 0,20 0 0</inkml:trace>
  <inkml:trace contextRef="#ctx0" brushRef="#br0" timeOffset="63988.57">20235 7027 0,'0'0'0,"0"-21"0,0 0 0,0 0 16,-21 21-1,0 0-15,0 0 16,0 21-16,-1 0 0,1 0 0,21 1 16,-21-1-16,0 21 0,21 0 15,0 1-15,-21-1 0,0 0 0,-1 1 16,22-22-16,0 21 0,0 1 0,0-22 16,-21 21-16,21-21 15,0 0-15,0 1 0,0-1 0,0 0 16,21-21-1,1 0-15,-1 0 16,0 0-16,0 0 0,0-21 16</inkml:trace>
  <inkml:trace contextRef="#ctx0" brushRef="#br0" timeOffset="64340.37">20299 7366 0,'21'-21'16,"0"21"-1,0 0-15,0 0 0,1-21 16,-1 21-16,0 0 16,0-21-16,21 21 0,-20-22 0,-1 22 15,0-21-15,0 21 0,0-21 0,0 0 16,-21 0-16,0 0 16,0-1-16,0 1 0,-21 21 15,0 0-15,0 0 0,0 0 16,-22 0-16,22 21 0,-21 1 15,0-1-15,20 0 0,1 21 0,-21-21 16,42 22-16,-21-22 0,21 0 0,0 21 16,0-20-16,0-1 0,0 0 15,0 0-15,0 21 0,21-20 16,0-22-16,0 21 0,0-21 0,1 0 16,-1 0-16,0 21 0,0-21 0,0 0 15,0 0-15,1 0 0,-1 0 16,0 0-16,0-21 0,-21 0 15</inkml:trace>
  <inkml:trace contextRef="#ctx0" brushRef="#br0" timeOffset="64527.87">20616 7557 0,'-21'0'31,"0"0"-15,0 0-16,0 0 16,-1 0-16,1 0 15,0 0-15,0 0 16,0 0-16</inkml:trace>
  <inkml:trace contextRef="#ctx0" brushRef="#br0" timeOffset="68152.09">5376 8975 0,'0'0'0,"21"0"31,-21-21-31,0-1 16,22 22-16,-1-21 0,0 0 15,0 0-15,-21 0 16,21 21-16,0-21 16,-21-1-16,0 1 0,0 0 0,22 0 15,-22 0-15,0 0 0,0-1 16,0 1-16,-22 0 0,1 21 16,0-21-16,0 21 0,0 0 0,0 0 15,-22-21-15,22 21 0,-21 0 0,-1 0 16,22 0-16,-21 0 0,21 21 15,-22 0-15,22-21 0,-21 21 0,21 0 16,0-21-16,-1 22 0,22-1 0,0 0 16,0 0-16,0 0 0,0 0 15,0 1-15,0-1 0,22 0 16,-1-21-16,0 21 0,0 0 0,21 0 0,-20 1 16,20-1-16,0 0 0,-21 0 15,22 0-15,-1 0 0,0 1 16,-20-1-16,20 21 0,-21-21 0,0 0 15,-21 1-15,0-1 0,0 21 0,0-21 16,-42 22-16,21-22 0,0 0 16,-22 0-16,1 21 0,21-20 0,-22-1 15,1-21-15,0 21 0,-1-21 0,1 0 16,0 0-16,-1 0 0,22 0 0,-21 0 16,0 0-16,20-21 0,1 0 15,0-1-15,0 22 0,0-21 0,0-21 16,21 21-16,-22 0 0,22-1 0,0-20 15,0 21-15,0 0 16,0-22-16,22 22 0,-1 0 0,0 0 16,0 0-16,21 21 0,-20-21 0,20 21 15,-21 0-15,21 0 0,-20 0 16,20 0-16,-21 0 0</inkml:trace>
  <inkml:trace contextRef="#ctx0" brushRef="#br0" timeOffset="68496.57">5800 9250 0,'0'0'0,"21"0"0,0 0 0,0 21 15,21-21-15,-20 0 0,-1-21 16,0 0-16,0 0 0,0-1 0,0 22 16,1-21-16,-1 0 0,0 0 15,0 0-15,-21 0 0,0-1 0,0 1 16,0 0-16,0 0 0,0 0 0,-21 21 15,0 0-15,0 0 16,-1 0-16,1 0 0,0 21 0,0 0 16,-21 0-16,20 0 0,1 22 0,0-22 15,0 21-15,0 1 0,0-22 16,-43 42-16,43-42 0,0 22 0,21-22 16,0 21-16,0-21 0,21 1 15,0-22-15,0 21 0,0-21 16,22 0-16,-22 0 0,21 0 0,1 0 15,-1 0-15,-21-21 0,21-1 0,1 22 16,-22-21-16,21 0 0,-21 0 16,22 0-16,-22 0 0</inkml:trace>
  <inkml:trace contextRef="#ctx0" brushRef="#br0" timeOffset="68732.57">6604 8763 0,'0'0'0,"21"-42"0,-21 21 16,0-1-16,-21 22 15,0 22-15,21-1 16,-21 0-16,-1 21 16,1 1-16,21-1 0,-21 0 0,0 1 15,0-1-15,0 21 0,21-20 0,-22-1 16,1 0-16,21 1 0,-21-1 16,21-21-16,0 22 0,-21-22 0,21 0 15,0 0-15,0 0 0,0 0 0,0 1 16,21-22-1,0 0-15,0 0 0,1-22 16,20 22-16,-21-21 0</inkml:trace>
  <inkml:trace contextRef="#ctx0" brushRef="#br0" timeOffset="69119.24">6858 9208 0,'-106'84'31,"106"-63"-31,21-21 31,0 0-31,1 0 0,-1-21 0,21 0 16,-21 21-16,0-21 0,1 0 0,20 0 16,-21-1-16,0 22 0,0-21 0,1 0 15,-22 0-15,0 0 0,0 0 16,0-1-16,0 1 0,0 0 15,-22 21-15,1 0 16,0 0-16,-21 0 0,21 0 0,-22 21 16,22 0-16,0 22 0,-21-22 15,20 0-15,1 21 0,0-20 0,0 20 16,0-21-16,21 21 0,-21-20 0,21-1 16,0 0-16,0 0 0,21 0 15,0 0-15,0-21 0,0 0 16,0 0-16,22 0 0,-22 0 15,21 0-15,1 0 0,-1 0 0,0-21 16,1 21-16,-1-21 0,0 0 0,1 0 16</inkml:trace>
  <inkml:trace contextRef="#ctx0" brushRef="#br0" timeOffset="69592.56">7493 9038 0,'0'0'15,"0"-21"-15,-21 21 16,0 0-16,-1 0 0,1 21 15,0 0-15,0 1 0,21-1 0,-21 0 16,21 21-16,-21-21 0,21 1 16,-22 20-16,22-21 0,0 0 0,0 22 15,0-22-15,0 0 0,0 0 16,0 0-16,0 0 0,0 1 0,22-22 16,-1 21-16,0-21 0,21 0 15,-21 0-15,22 0 0,-22 0 0,21 0 16,1 0-16,-1 0 0,0 0 0,1-21 15,-1-1-15,0 1 0,1 0 16,-1 0-16,0 0 0,-21 0 0,22-22 16,-22 22-16,0-21 0,0-1 0,0 1 15,1 0-15,-22-1 0,21 1 16,-21-21-16,0 20 0,0 1 0,0 0 16,0-1-16,0 22 0,0 0 15,0 0-15,-21 21 0,-1 0 0,1 0 16,0 0-16,0 21 0,0 21 15,0-21-15,-1 22 0,1-1 0,0 22 16,0-22-16,0 0 0,21 1 16,-21-1-16,21 0 0,0 1 0,0-1 15,0-21-15,0 21 0,0-20 0,0-1 16,21 0-16,0 0 0,0-21 16,0 21-16,0-21 0,22 0 0,-22 0 15,0 0-15,21 0 0,-20 0 16,-1 0-16,0-21 0,0 0 0,0 21 0,0-21 15,-21 0-15,0-1 0</inkml:trace>
  <inkml:trace contextRef="#ctx0" brushRef="#br0" timeOffset="69772.32">7916 9059 0,'0'0'0,"-42"0"0,21 0 15,0 0-15,-1 0 0,44 0 31,-1 0-31,0 0 0,21 0 16,1 0-16,-22 0 0,21 0 0,0 0 16,1 0-16,20 0 0,-20-21 15,-1 21-15,0-21 0,1 21 16,-1-21-16</inkml:trace>
  <inkml:trace contextRef="#ctx0" brushRef="#br0" timeOffset="70308.36">9504 9144 0,'0'0'0,"0"-21"15,21 0-15,-21 0 0,21-1 16,-21 1-16,0 0 0,0 0 16,0 0-16,0 0 0,-21 21 15,0 0-15,0 0 16,-1 0-16,1 21 0,0 0 0,0 21 16,0-21-16,-22 22 0,22-22 0,0 21 15,0 1-15,0-1 0,21-21 16,0 21-16,0-20 0,0 20 0,0 0 15,0-21-15,0 1 0,0-1 16,21-21-16,0 21 0,21-21 0,-20 0 16,-1 0-16,0 0 0,21 0 0,-21 0 15,22-21-15,-22 21 0,21-21 16,-21 21-16,22-22 0,-22 1 0,0 0 16,0 0-16,0 0 0,1 0 0,-22-22 15,21 22-15,-21 0 0,0-21 0,0 20 16,0-20-16,-21 21 0,-1 0 15,1 0-15,0-1 0,-21 1 0,21 0 16,-1 21-16,1 0 0,0 0 0,0 0 16,0 0-16,0 0 0,21 21 15,-22-21-15,22 21 0,0 1 16,0-1-16,0 0 16,22 0-16,-1-21 0,0 0 0,0 21 15,21-21-15,-20 0 0</inkml:trace>
  <inkml:trace contextRef="#ctx0" brushRef="#br0" timeOffset="70676.47">9948 9208 0,'0'0'0,"-21"-22"16,21 1-1,0 0-15,0 0 0,0 0 16,21 0-16,0-1 15,-21 1-15,22 21 0,-1 0 0,0-21 16,0 21-16,21 0 0,-20 0 16,-1 21-16,0-21 0,-21 21 15,0 1-15,21-1 0,-21 21 16,0-21-16,0 0 0,0 1 0,0-1 16,0 21-16,0-21 0,0 0 0,-21 1 15,0-22-15,21 21 0,-21 0 0,-1-21 16,1 0-16,0 21 31,21-42-15,0 0-16,0 42 0,21-42 15,-21 0-15,0-1 0,21 1 16,1 0-16,-1 0 0,0-21 0,0 20 16,0 1-16,-21 0 0,21 0 15</inkml:trace>
  <inkml:trace contextRef="#ctx0" brushRef="#br0" timeOffset="71184.56">10477 8721 0,'0'0'0,"-21"-21"0,-21-22 16,21 22-16,-22 0 0,1 0 15,0 21-15,-1-21 0,-20-1 0,-1 22 16,1 0-16,-1 0 0,1 0 0,-22 0 15,22 22-15,-1-1 0,1 0 16,-1 0-16,1 21 0,-1 1 0,22-1 16,-22 0-16,22 22 0,0-1 0,-1 1 15,22-1-15,0 1 0,-21-22 16,42 22-16,0-22 0,0 22 16,0-22-16,0 21 0,0-20 0,0-1 15,21 0-15,0 1 0,21-22 0,-20 21 16,20-21-16,0 1 0,1-1 0,-1 0 15,21-21-15,-20 0 0,20 0 16,1 0-16,-1 0 0,1 0 0,-1 0 16,1-21-16,20 0 0,-20-1 0,-1 1 15,-20-21-15,20 21 0,-20-22 0,20 1 16,-21 21-16,-20-21 0,20-1 16,-21 1-16,0-22 0,0 22 0,-21-21 15,0 20-15,0-20 0,0-1 0,0 1 16,0-1-16,-21 1 0,0 20 15,0 1-15,0 0 0,-22-1 16,1 22-16,0 0 0,-1 0 0,-20 21 16,21 0-16,-22 0 0,1 0 0,20 0 15,-20 0-15,20 21 0,1 0 16,0 0-16,-1 1 0,1-1 0,21 21 16,0-21-16,21 22 0,0-22 0,0 21 15,0-21-15,0 22 0</inkml:trace>
  <inkml:trace contextRef="#ctx0" brushRef="#br0" timeOffset="72044.42">11599 9059 0,'0'0'0,"0"-21"0,0 0 31,-21 21-31,21 21 16,0 0-16,0 1 16,0-1-16,0 21 0,0 0 0,0-20 15,0 20-15,0-21 0,-21 21 0,21-20 16,-21-1-16,21 21 0,0-21 0,0 0 16,0 1-16,-21-1 15,-1-21 1,22-21-1,-21 21-15,21-22 16,0 1-16,0 0 16,0 0-16,0 0 0,0-22 0,21 22 15,-21-21-15,22 0 0,-1-1 0,-21 22 16,21-21-16,0-1 0,0 22 0,0 0 16,22-21-16,-22 21 0,21 21 15,-21-22-15,22 22 0,-22 0 0,21 0 16,1 22-16,-22-1 0,21 0 0,-21 0 15,0 0-15,1 22 0,-1-22 16,-21 0-16,0 21 0,0-21 0,0 1 16,0 20-16,0-21 0,0 0 0,0 0 15,0 1-15,-21-22 16,21 21-16,-22-21 16,1 0-16,21-21 15,0-1 1,0 1-16,0 0 0,0 0 15,0 0-15,0 0 0,21-1 0,1-20 16,-1 21-16,0-21 0,0 20 0,0-20 16,0 21-16,22 0 0,-1 0 15,-21-1-15,22 1 0,-1 21 0,-21 0 16,21 0-16,-20 0 0,20 21 0,-21 1 16,0-1-16,-21 0 15,0 21-15,0 1 0,0-22 0,0 21 16,0-21-16,0 22 0,0-22 0,-21 21 15,21-21-15,-21 0 0,0 1 16,0-1-16,21 0 0,-22 0 0,22 0 16,22-21-1,-1 0 1,0-21-16,0 0 0,0 21 16,0-21-16,1 0 0</inkml:trace>
  <inkml:trace contextRef="#ctx0" brushRef="#br0" timeOffset="73157.52">12848 8975 0,'0'0'0,"0"-21"0,-21 21 31,0 0-31,0 0 16,-1 21-16,22 0 0,-21 0 0,0 21 16,21-20-16,0-1 0,0 0 0,-21 21 15,21-21-15,0 1 0,0-1 16,0 0-16,0 0 0,0 0 0,0 0 15,0 1-15,21-1 0,0-21 16,0 0-16,1 21 0,-1-21 16,0 0-16,0 0 0,0 0 0,0 0 15,1 0-15,20-21 0,-21 21 0,0-21 16,22-1-16,-22 1 0,0 0 16,0 0-16,0-21 0,0 20 15,-21-20-15,22 21 0,-22-21 0,21 20 16,-21-20-16,21 21 0,-21 0 0,0 0 15,0 42 1,0 0 0,0 0-16,-42 0 0,42 0 0,-22 22 15,1-22-15,21 21 0,0-21 0,-21 22 16,21-22-16,-21 0 0,21 0 0,0 0 16,0 1-16,0-1 15,0 0-15,21 0 0,-21 0 0,21-21 0,22 0 16,-22 0-16,0 21 0,21-21 15,1 0-15,-22 0 0,21 0 0,0-21 16,-20 21-16,20-21 0,-21 0 0,21 0 16,-20 0-16,-1-1 0,0 1 15,0-21-15,0 21 0,0-22 0,-21 1 16,22 0-16,-22-1 0,21 1 0,-21 0 16,0-1-16,0 1 0,0 0 15,0-1-15,0 22 0,0 0 0,0 0 16,0 42-1,0 0 1,0 22-16,-21-1 0,21 0 16,0 1-16,-22-1 0,22 0 0,-21 1 15,21-1-15,0 0 0,0 1 0,0-1 16,0-21-16,0 21 0,0-20 16,0-1-16,0 0 0,21 0 0,1 0 15,-1-21-15,0 0 0,-21 21 0,42-21 16,-21 0-16,1 0 0,-1 0 0,21 0 15,-21 0-15,22-21 0,-22-21 16,21 21-16,-21 0 0,22-1 0,-22 1 16,63 0-16,-20-21 0,-43 21 0,-21-22 15,21 1-15,-21 0 0,21-1 0,1-20 16,-22 20-16,0 1 0,0 0 16,0-1-16,0 1 0,0 21 15,0 0-15,-22 21 16,1 0-16,0 42 15,0-21-15,21 22 0,-21-1 16,0 0-16,-1 1 0,1-1 0,21 21 16,0-20-16,-21-1 0,21 0 0,0-20 15,0 20-15,0 0 0,0-21 0,0 1 16,21-1-16,0 0 16,1 0-16,-1-21 0,21 0 0,-21 21 15,0-21-15,22 0 0,-22 0 0,0 0 0,21 0 16,-20-21-16,-1 21 0,0-21 15,0 21-15,0-21 0,0 0 0,1-1 16,-1-20-16,-21 21 0,21 0 16,0-22-16,-21 22 0,0 0 15,0 0-15,0 0 0,0 0 0,0 42 32,0 0-32,0 0 0,0 0 0,-21 0 15,21 1-15,0-1 0,0 0 16,0 0-16,0 0 0,0 0 0,0 1 15,0-1-15,0 0 16,21-21-16,0 0 0,0 0 16,1 0-16,-1 0 15,0 0-15,0-21 0,0 0 16,0 21-16,-21-22 0,22 1 0</inkml:trace>
  <inkml:trace contextRef="#ctx0" brushRef="#br0" timeOffset="73325.5">14880 8848 0,'-42'0'16,"21"0"-1</inkml:trace>
  <inkml:trace contextRef="#ctx0" brushRef="#br0" timeOffset="73497.63">14097 9017 0,'0'0'0,"-21"21"0,0 0 0,-1-21 0,44 0 31,-1 0-16,21 0-15,0 0 0,1 0 0,-22 0 16,21 0-16,1-21 0,-1 0 0,0 21 16,-21 0-16,22-21 0</inkml:trace>
  <inkml:trace contextRef="#ctx0" brushRef="#br0" timeOffset="74145">15748 9059 0,'21'0'32,"0"-21"-32,-21 0 15,21 21-15,1-21 0,-1 0 0,0 0 16,21-1-16,-21-20 0,1 21 16,-1 0-16,0-22 0,0 22 15,-21 0-15,0-21 0,0 21 0,0-1 16,0 1-16,-21 0 0,-21 21 0,20-21 15,-20 21-15,0 0 0,21 0 16,-22 0-16,1 0 0,0 0 0,-1 21 16,1 0-16,0 0 0,-1 1 0,22-1 15,0 0-15,0 21 0,21-21 16,0 22-16,0-1 0,0-21 0,0 22 16,21-1-16,0-21 0,21 21 15,1-20-15,-22 20 0,21-21 0,-21 0 16,22 0-16,-22 22 0,21-22 15,-21 0-15,1 0 0,-1 0 0,-21 1 16,0-1-16,0 0 0,-21 0 16,-1 0-16,1 0 0,-21-21 15,21 22-15,-22-22 0,1 0 0,-21 0 16,20 0-16,1 0 0,0 0 16,-22 0-16,22-22 0,-1 1 15,22 21-15,-21-21 0,21 0 0,0 0 16,-1 0-16,22-1 0,-21 22 0,21-21 15,0 0-15,0 0 0,21 0 16,1 21-16,-1-21 0,0 21 0,21 0 16,1-22-16,-1 22 0,0-21 0,1 21 15,-1 0-15,0 0 0,1 0 16</inkml:trace>
  <inkml:trace contextRef="#ctx0" brushRef="#br0" timeOffset="74488.45">16087 9271 0,'63'0'31,"-42"-21"-31,0 21 0,1-21 16,-1 0-16,0 21 16,0-22-16,0 1 0,0 21 0,1-21 15,-22 0-15,0 0 0,21 0 0,-21-1 16,0 1-16,0 0 0,0 0 15,0 0-15,-21 21 0,-1 0 16,1 0-16,0 0 0,0 0 0,0 0 16,-22 21-16,22 0 0,0 21 15,0-20-15,0 20 0,0-21 16,21 21-16,0 1 0,0-22 0,0 21 16,0-21-16,0 22 0,21-22 0,0 0 15,0 0-15,0 0 0,22-21 16,-22 0-16,21 22 0,-21-22 0,22 0 15,-1 0-15,0 0 0,1-22 0,-1 1 16,0 21-16,1-21 0,-22 0 16</inkml:trace>
  <inkml:trace contextRef="#ctx0" brushRef="#br0" timeOffset="74732.53">17145 8573 0,'0'0'0,"-21"0"31,0 21-31,-1 0 16,1 0-16,0 21 0,0 1 0,-21-1 15,20 22-15,1-22 0,0 21 16,0-20-16,0-1 0,0 22 0,-1-22 16,1 0-16,21 1 0,-21-22 0,21 21 15,0-21-15,0 0 0,0 1 0,0-1 16,0 0-16,21-21 15,0 21-15,1-21 0,-1 0 0,0 0 16,0 0-16,0 0 0</inkml:trace>
  <inkml:trace contextRef="#ctx0" brushRef="#br0" timeOffset="75076.37">17145 9186 0,'0'-21'16,"21"21"31,0 0-47,0 0 15,1 0-15,-1 0 0,0-21 0,21 21 16,-21-21-16,1 21 0,-1-21 16,0 21-16,-21-21 0,21-1 0,-21 1 15,0 0-15,-21 21 16,0 0-1,0 0-15,-1 0 0,1 0 0,-21 21 16,21 0-16,-22 1 0,22-1 16,-21 21-16,21-21 0,0 0 0,-1 1 15,1-1-15,21 21 0,-21-21 0,21 0 16,0 1-16,0-1 0,21-21 16,0 0-16,1 21 0,-1-21 15,0 0-15,21 0 0,-21 0 16,22 0-16,-22 0 0,21 0 0</inkml:trace>
  <inkml:trace contextRef="#ctx0" brushRef="#br0" timeOffset="75568.55">17822 8996 0,'0'-21'16,"0"42"-16,0-63 0,-21 42 15,0 21 1,0-21-16,0 42 0,-1-21 15,1 0-15,21 1 0,-21 20 0,0-21 16,21 0-16,-21 22 0,21-22 0,0 0 16,0 0-16,0 0 0,0 0 15,0 1-15,0-1 0,21-21 16,0 21-16,43-21 16,-22 0-16,-21 0 0,0 0 15,0 0-15,1 0 0,-22-21 16,21 0-16,0 21 0,0-22 0,0 1 15,0-21-15,1 21 0,20 0 0,-21-22 16,0 1-16,22 0 0,-22-1 0,42-63 16,-42 43-16,1 21 15,-1-1-15,0 1 0,-21 21 0,0-22 16,0 22-16,0 0 16,-21 42-16,0 0 0,-1 1 15,1 20-15,0 0 16,0 1-16,0-1 0,0 0 0,-1 22 15,1-22-15,0 0 0,0 1 0,21-1 16,0 0-16,0 1 0,-21-22 16,21 0-16,0 21 0,0-20 0,0-1 15,21-21-15,-21 21 0,21 0 0,0-21 16,0 0-16,1 0 0,20 0 16,-21 0-16,0 0 0,22 0 15,-22-21-15,0 21 0,21-21 0,-21 0 16</inkml:trace>
  <inkml:trace contextRef="#ctx0" brushRef="#br0" timeOffset="75743.92">18076 9102 0,'-21'0'16,"42"0"-16,-63 0 0,21 0 15,42 0 1,0 0-1,21 0-15,-20 0 0,20-21 0,0 21 16,1-22-16,-1 1 0,0 21 16,22-21-16</inkml:trace>
  <inkml:trace contextRef="#ctx0" brushRef="#br0" timeOffset="77272.16">19198 9377 0,'0'0'0,"0"-21"0,21 0 16,-21-1-16,21 22 0,-21-42 15,0 21-15,0 0 0,0 0 0,0-22 0,0 1 16,0 21-16,-21-22 15,0 1-15,0 21 0,0-21 0,0 20 16,-1 1-16,1 0 0,0 21 0,-21 0 16,21 0-16,-1 0 0,-20 0 15,21 21-15,0 0 0,-22 22 0,22-22 16,0 21-16,-21-21 0,21 22 0,-1-1 16,22-21-16,-21 22 0,21-22 15,0 21-15,0-21 0,0 0 0,0 1 16,0-1-16,0 0 0,21-21 0,1 0 15,-1 21-15,0-21 0,0 0 16,0 0-16,0 0 0,22 0 0,-22 0 16,0-21-16,21 0 0,-20 21 0,20-21 15,-21-1-15,21 1 0,-20-21 16,20 21-16,-21-22 0,0 1 16,22 0-16,-1-1 0,-21-20 15,21 21-15,-20-22 0,20 22 0,-21-22 0,0 22 16,0 0-16,1-1 0,-1 22 15,-21 0-15,0 0 0,0 0 0,0-1 16,-21 22-16,-1 0 16,1 22-16,0-1 0,0 0 15,0 0-15,0 21 0,-1 1 0,1-1 16,0 0-16,0 1 0,0 20 16,0-20-16,21-1 0,0 0 0,-22 22 0,22-43 15,0 21-15,0 1 16,0-22-16,0 0 0,0 0 0,22 0 15,-22 0-15,21 1 0,0-22 0,21 0 16,-21 0-16,1 0 0,20 0 0,0 0 16,1 0-16,-22 0 0,21 0 15,0-22-15,1 22 0,-1-21 0,-21 0 16,22 0-16,-22 0 0,0 0 0,0-1 16,0 1-16,-21 0 0,21 0 15,-21 0-15,0 0 0,0-1 0,-21 22 31,0 0-31,21 22 0,0-1 16,-21 0-16,21 0 0,0 0 16,0 0-16,0 1 0,0-1 15,0 0-15,0 0 0,0 0 16,21-21-16,-21 21 0,21-21 16,0 0-16,1 0 0,-1 0 15,0 0-15,0 0 0,0 0 16,0-21-16,1 21 0,-1-21 0,0 0 15,0 21-15,0-21 0,0 0 0,1-1 16,-22 1-16,21 0 0,0 0 16,-21 0-16,0 0 0,0-1 0,21 22 15,-21-21-15,0 42 32,0 1-32,0-1 15,-21 0-15,21 0 0,0 0 0,0 0 16,0 1-16,0-1 0,0 0 15,0 0 1,21-21 15,0 0-31,0 0 0,-21-21 16,0 0 0,0 0-16,0-1 0,0 1 15,0 0-15,0 0 0,-21 0 16,0 0-16,0-1 0,21 1 15,-21 21-15,21-21 16,21 21 0,0 0-1,0 0-15,0 0 0,1-21 16,20 21-16,-21 0 0,0 0 0,22 0 16,-22 0-16,0-21 0,21 21 15,-21 0-15,1 0 0,-1 0 0,0 0 16,0 21-16,0-21 0,-21 21 0,0 0 15,0 0-15,0 1 0,0-1 16,0 0-16,0 0 0,0 21 16,-21-20-16,0-1 0,21 21 0,-21-21 15,0 22-15,21-22 0,-22 21 0,1 0 16,0 1-16,21-1 0,-21 0 16,0 1-16,0 20 0,21-20 0,-22-1 15,1 0-15,21 22 0,0-22 0,-21 0 16,0-20-16,21 20 0,-21 0 0,21-21 15,0 1-15,0-1 0,0 0 0,0 0 16,0-42 31</inkml:trace>
  <inkml:trace contextRef="#ctx0" brushRef="#br0" timeOffset="77597.58">20553 9165 0,'0'0'0,"21"-42"0,-21 21 0,21-106 31,0 106-31,-21-1 0,21 1 0,1 0 16,-1 0-16,0 0 0,0 21 15,0 0-15,0 0 0,1 0 16,-1 0-16,21 0 0,-21 0 15,-21 21-15,21 0 0,1-21 0,-22 21 16,0 0-16,0 1 0,0-1 0,0 0 16,0 0-16,0 0 0,-22 0 15,1 1-15,0-1 0,0-21 0,0 21 16,-22-21-16,22 0 0,0 21 0,0-21 16,0 0-16,0 0 0,42 0 46,0 0-46,0 0 0,21 0 16</inkml:trace>
  <inkml:trace contextRef="#ctx0" brushRef="#br0" timeOffset="78124.45">21421 8869 0,'0'0'0,"0"-21"0,0 0 0,0-1 15,0 1-15,-22 0 0,1 21 16,0 0-16,0 0 0,-21 0 16,20 0-16,1 0 0,-21 21 0,21 0 15,-22 1-15,22-1 0,0 21 16,-21-21-16,21 0 0,-1 22 16,22-22-16,0 21 0,-21-21 0,21 1 15,0-1-15,0 0 0,0 0 0,0 0 16,21 0-16,1-21 15,-1 22-15,0-22 0,0 0 0,0 0 16,0 0-16,1 0 0,-1 0 0,0-22 16,0 22-16,0-21 0,0 0 15,1 0-15,-1 0 0,0 0 0,-21-22 16,21 22-16,0-21 0,0-1 0,1-20 16,-1 21-16,0-1 0,-21 1 15,21 0-15,21-1 0,-20 1 16,-1 0-16,0-1 0,0 1 0,-21 0 15,21 20-15,-21 1 0,21 0 16,-42 42 0,0 22-16,0-22 15,0 21-15,0-21 0,-1 22 16,1-1-16,0 21 0,0-20 16,0-1-16,21 22 0,-21-22 0,21 0 15,-22 1-15,22-1 0,0 0 0,0-21 16,0 22-16,0-22 0,0 0 0,0 0 15,0 0-15,0 1 0,22-22 16,-1 0-16,0 0 0,0 0 16,0 0-16,0 0 0,1 0 0</inkml:trace>
  <inkml:trace contextRef="#ctx0" brushRef="#br0" timeOffset="78581.11">21992 8911 0,'0'0'0,"0"-21"15,0 0-15,0 0 0,-21 21 16,0 0-16,0 0 0,-1 0 16,1 0-16,0 0 15,0 21-15,0 0 0,0 0 16,21 0-16,0 1 0,-22-1 0,22 0 16,-21 21-16,21-21 0,0 1 15,0-1-15,0 0 0,0 0 0,0 0 16,0 0-16,0 1 0,21-22 0,1 21 15,-1-21-15,0 0 16,0 0-16,0 0 0,0 0 0,1 0 16,-1 0-16,0 0 0,0 0 0,0-43 15,0 43-15,-21-21 16,0 0-16,22-21 0,-22 21 16,21-1-16,-21-20 0,0 0 0,21 21 0,-21-22 15,0 22-15,0-21 16,0 21-16,-21-1 0,0 22 15,-1 0-15,1 0 0,-21 0 0,21 0 16,0 22-16,-22-1 0,22 0 16,0 0-16,-21 21 0,20-20 0,1-1 15,21 21-15,0-21 0,-21 0 0,21 1 16,0-1-16,0 0 0,0 0 16,0 0-16,21-21 0,0 21 15,1-21-15,-1 0 0,0 0 0,0 0 0,0 0 16,0 0-16,1 0 15</inkml:trace>
  <inkml:trace contextRef="#ctx0" brushRef="#br0" timeOffset="79439.75">22394 8805 0,'0'-21'15,"-42"85"1,21-43-16,0 0 15,-1 21-15,1-20 0,0-1 16,21 0-16,0 0 0,-21 0 0,21 0 16,0 1-16,0-1 0,0 0 15,0 0-15,0 0 16,21-21-16,0 0 0,0 0 16,1 0-16,-1 0 0,21 0 15,-21 0-15,0-21 0,22 21 16,-22-21-16,0 0 0,21 0 0,-20-1 15,-1 1-15,0 0 0,0 21 16,-21-21-16,0 0 0,21 21 0,-42 21 31,0 0-15,21 0-16,-21 0 0,21 1 16,-21-22-16,21 21 0,0 0 15,0 0 1,21-21-1,0 0-15,0 0 16,0 0-16,0 0 16,1-21-16,-22 0 0,21 0 15,-21-1-15,21 1 0,-21 0 0,0 0 16,0 0-16,21 0 0,0-1 16,0-20-16,-21 21 0,22 0 15,-1 0-15,-21-1 0,21 22 0,0-21 16,0 21-16,0 0 15,1 0-15,-1 21 16,-21 1-16,0-1 0,0 0 16,0 0-16,0 0 0,0 0 15,0 1-15,0 20 0,0-21 0,0 0 16,0 0-16,0 1 0,-21-1 16,21 0-16,-22-21 0,22 21 15,-21-21 1,0 0-16,21-21 31,0 0-31,0 0 16,0-1-16,0 1 0,0 0 15,21 0-15,22-21 0,-22 20 16,0-20-16,21 21 0,1-21 0,-1 20 16,-21-20-16,21 21 0,1 21 15,-22-21-15,21 21 0,-21 0 0,22 0 16,-22 0-16,-21 21 0,0 0 0,0 0 15,0 0-15,0 22 0,0-22 16,0 21-16,0 1 0,-21-22 0,0 21 16,-1-21-16,1 0 0,0 22 0,0-22 15,0 0-15,0 0 0,21 0 16,-22 1-16,1-1 0,0 0 16,0 0-1,0-21-15,0 0 0</inkml:trace>
  <inkml:trace contextRef="#ctx0" brushRef="#br0" timeOffset="81129.08">275 10753 0,'0'-21'31,"42"21"-15,-20 0-16,20 0 0,-21 0 16,21 0-16,-20 0 0,20-22 15,0 22-15,1 0 0,-22 0 0,21 0 16,-21 0-16,22 0 0,-22 0 16,21 0-16,-21 0 15,0 0-15,1 0 16,-22-21-1,-22 21-15,1 21 16,0-21-16,0 0 16,-21 22-16,-1-1 0</inkml:trace>
  <inkml:trace contextRef="#ctx0" brushRef="#br0" timeOffset="81623.56">402 10732 0,'0'0'0,"-21"0"0,0 0 0,0 0 16,21 21-16,-22-21 0,22 21 0,-21 0 16,0 0-16,0-21 0,0 21 15,21 1-15,-21-1 0,-1-21 16,1 21-16,21 0 0,0 0 16,-21-21-16,0 21 15,0-21 1,21-21 15,21 21-31,0 0 0,0 0 16,0-21-16,1 21 0,-1 0 15,0 0-15,0-21 0,21 21 0,-20 0 16,20 0-16,0 0 0,-21 0 16,22 0-16,-22 0 0,21 21 15,-21-21-15,1 21 0,-1 0 16,0 1-16,-21-1 0,21 0 0,-21 0 15,0 0-15,0 0 0,-21 1 16,0 20-16,0-21 0,-22 0 0,22 0 16,-21 1-16,-1-1 0,1 0 15,0 0-15,-22-21 0,22 0 0,0 21 16,-1-21-16,1 0 0,0 0 0,-1 0 16,1 0-16,42-21 15,0 0 1,0 0-1,0 0 1,0-1-16,21 22 16,21-21-16,-20 21 0</inkml:trace>
  <inkml:trace contextRef="#ctx0" brushRef="#br0" timeOffset="81836.56">931 11113 0,'0'0'0,"0"-22"31,21 22 16,-21-21-47,0 64 15</inkml:trace>
  <inkml:trace contextRef="#ctx0" brushRef="#br0" timeOffset="83948.46">2900 11007 0,'21'-21'0,"-21"-1"15,21 22-15,-21-21 0,21 0 16,-21 0-16,0 0 16,0 0-16,21-1 0,-21 1 0,0 0 15,0 0-15,0 0 0,0 0 16,-21-1-16,0 22 15,0 0-15,-21 0 0,20 0 16,-20 0-16,21 0 0,-21 0 0,-1 22 16,1-1-16,21 0 0,-22 0 15,1 0-15,21 22 0,-21-1 0,20-21 16,1 21-16,0 1 0,0-1 0,0 22 16,21-22-16,-21 0 0,21 1 15,0 20-15,0-42 0,21 0 16,0 1-16,0-1 0,0-21 15,0 0-15,1 0 0,20 0 0,-21-21 16,21-1-16,1 1 0,-1 0 16,0 0-16,-20 0 0,20-22 0,-21 22 15,21-21-15,-20 0 0,20 20 16,-21-20-16,0 0 0,22-1 0,-22 1 16,-21 0-16,21-22 0,0 22 0,-21-22 15,0 22-15,0-21 0,0-1 16,21 22-16,-21-1 0,0 1 0,0 0 15,0 21-15,0-22 0,0 22 0,0 42 16,0 0 0,-21 1-16,21-1 15,0 21-15,0 0 0,0 1 0,0-1 16,-21 22-16,21-22 0,-21 21 16,21 1-16,0-22 0,0 22 0,0-22 15,0 0-15,0 1 0,0-1 16,0 0-16,0 1 0,0-1 15,0-21-15,21 0 0,0 1 0,0-1 16,0-21-16,1 0 0,20 0 0,-21 0 16,21 0-16,1-21 0,-22-1 15,21 22-15,1-21 0,-1-21 0,0 21 16,1 0-16,-22-1 0,21 1 0,-21-21 16,0 21-16,-21 0 0,0-22 15,0 22-15,0-21 0,0 21 16,0-1-16,0 1 0,0 0 0,0 0 15,-21 0-15,0 21 0,0 0 0,0 0 16,0 0 0,21 21-16,0 0 15,0 0-15,0 0 0,21 1 16,0-1-16,0 21 0,-21-21 16,21 0-16,0 1 0,-21-1 0,0 0 15,22 0-15,-1 0 0,-21 0 0,0 1 16,21-1-16,-21 0 15,21-21-15,-21 21 0,21-21 0,0 0 16,1 0-16,-1 0 16,0 0-16,0 0 0,0-21 15,0 0-15,1 21 0,-1-21 16,0-1-16,0 1 0,0 0 0,0 0 16,1 0-16,-1 0 0,0-1 15,-21-20-15,21 21 0,0 0 0,-21 0 16,0-1-16,21 22 0,-21-21 15,0 42 1,0 1-16,0-1 16,-21 0-16,0 0 0,21 0 0,-21 0 15,0 1-15,21-1 0,-21 0 0,21 0 16,0 0-16,0 0 0,0 1 16,0-1-16,0 0 0,0 0 0,21-21 15,0 0 1,0 0-16,0 0 15,0-21-15,1 21 0,-1-21 0,-21 0 16,21-1-16,0 22 0,0-21 0,0 0 16,-21 0-16,0 0 0,0 0 15,0-1-15,0 1 0,0 0 0,-21 0 16,0 0-16,0 21 0,0-21 0,0 21 16,-1 0-16,1 0 15,0 0-15,0 0 16,42 0 15,0 0-31,0 0 0,1 0 0,-1 0 16,21 0-16,0-22 0,1 22 0,-1 0 15,0-21-15,22 21 0,-22-21 16,22 21-16,-22-21 0,22 21 0,-22 0 16,0-21-16,-21 21 0,1-21 0,-1 21 15,0 0-15,0 0 16,-21 21-1,0 0-15,0 0 0,0 0 0,-21 0 16,0 1-16,21 20 0,-21 0 0,-1 1 16,1-1-16,0 21 0,21 1 15,-21-1-15,0 22 0,0-21 16,21 20-16,-22-20 0,1 20 0,0 1 16,0 0-16,0-1 0,0 1 15,-1 0-15,1-1 0,0-20 0,0 21 16,0-22-16,0 1 0,21-1 0,0 1 15,-22-22-15,22 0 0,-21 1 0,21-1 16,0-21-16,0 0 0,0 0 16,0-42-1,0 0-15,0 0 0,21 0 16,1-22-16,-22 1 0,21 0 16,0-1-16,0-20 0,0-1 0,0 1 15,1-22-15,-1 1 0,0-1 16,0 0-16</inkml:trace>
  <inkml:trace contextRef="#ctx0" brushRef="#br0" timeOffset="84200.5">4699 11197 0,'0'0'16,"0"-63"-16,21-1 0,-21 22 0,0 0 0,0-1 15,0 1-15,0 21 0,0-22 16,0 22-16,21 0 0,0 0 0,1 0 16,-1 0-16,21-1 0,-21 22 0,22 0 15,-22-21-15,21 21 0,0 0 16,-20 0-16,20 0 0,-21 21 15,21 1-15,-42-1 0,22 0 0,-22 0 16,0 21-16,0-20 0,0 20 0,0-21 16,-22 0-16,1 22 0,0-22 15,-21 21-15,21-21 0,-22 0 0,1 1 16,0 20-16,-1-21 0,1 0 0,0-21 16,20 21-16,-20 1 0,21-22 15</inkml:trace>
  <inkml:trace contextRef="#ctx0" brushRef="#br0" timeOffset="86272.59">5948 11091 0,'0'0'0,"0"-21"16,0 0-16,0 0 0,21 21 15,-21-21-15,0 0 0,0-1 0,0 1 16,21 0-16,-21-21 0,0 21 16,0-1-16,0 1 0,-21 0 0,0 0 15,0 0-15,-1 0 0,1 21 16,-21 0-16,21 0 0,-22 0 0,1 0 16,0 21-16,-22 0 0,22 0 0,0 0 15,-1 22-15,1-22 16,0 0-16,20 21 0,1-21 0,0 22 15,21-1-15,-21-21 0,21 22 0,0-1 16,0-21-16,21 0 0,0 0 16,0 1-16,1-1 0,20-21 0,0 0 15,-21 0-15,22 0 0,-1 0 0,0-21 16,1-1-16,-22 22 0,21-21 16,1-21-16,-1 21 0,0 0 0,-21-1 15,22-20-15,-22 21 0,0-21 0,0 20 16,0-20-16,1 0 0,-1-1 15,0 1-15,-21-21 0,21 20 0,-21-20 16,21 20-16,-21-20 0,21 21 16,-21-1-16,0 1 0,0 0 0,0 20 0,0 1 15,0 0-15,0 0 16,0 42 0,0 0-16,-21 0 0,0 22 0,21-1 15,-21 0-15,21 1 0,0 20 16,0-20-16,0 20 0,-21 1 0,21-22 15,0 0-15,0 22 0,-21-22 0,21 0 16,0 1-16,0-22 0,0 21 0,0-21 16,0 22-16,21-22 15,0 0-15,0 0 0,0 0 0,0-21 16,1 0-16,-1 0 0,0 0 0,0 0 16,21 0-16,-20-21 0,20 0 15,0 21-15,-21-21 0,22-21 0,-1 20 16,0 1-16,1 0 0,-22 0 0,21 0 15,-21-22-15,1 22 0,-1 0 0,0 0 16,-21 0-16,0 0 0,0-1 16,0 1-16,0 0 0,0 0 15,-21 21-15,0 0 0,-1 0 16,1 0-16,0 21 0,0-21 16,0 21-16,0 0 0,21 1 15,-22-1-15,1 0 0,0 0 0,21 21 16,-21-20-16,21-1 0,0 0 0,0 0 15,0 0-15,0 0 0,0 22 16,21-43-16,0 21 0,0 0 0,1 0 16,-1-21-16,0 0 0,0 0 0,0 0 15,0 0-15,1 0 0,20 0 16,-21 0-16,0 0 0,0-21 0,1 0 16,-1 0-16,0 0 0,0-1 0,0 1 15,0 0-15,-21 0 0,0-21 0,0 20 16,0 1-16,0-21 0,0 0 15,0 20-15,0 1 0,-21-21 0,0 21 16,0 0-16,0-1 0,0 22 0,-22 0 16,22 0-16,-21 0 0,21 0 15,-22 22-15,22-1 0,-21 0 0,21 0 16,-1 0-16,1 0 0,0 22 16,0-22-16,21 0 0,0 21 0,0-20 15,0-1-15,0 0 0,0 0 16,21 0-16,0-21 0,0 21 0,22-21 15,-22 0-15,21 0 0,1 0 0,-1 0 16,0 0-16,1 0 0,-1 0 16,0-21-16,1 21 0,-1-21 15,0 0-15,1 21 0,-1-21 0,-21 0 0,21-1 16,-20 1-16,-1 0 0,0 0 16,0 0-16,-21 0 0,0-1 15,0 1-15,0 0 16,0 42-1,0 0 1,0 1-16,-21-1 0,0 0 0,21 0 16,-21 0-16,21 0 0,0 22 0,0-22 15,0 0-15,0 0 0,0 0 0,0 1 16,0-1-16,0 0 16,21-21-16,0 0 0,0 0 0,0 0 15,0 0-15,1 0 0,-1 0 16,0 0-16,0-21 0,21 21 0,-20-21 15,-1-1-15,0 22 0,0-21 16,0 0-16,0 0 0,1 0 0,-22 0 16,0-1-16,21 22 0,-21-21 0,0 0 15,-21 21 17,21 21-32,0 0 15,-22 1-15,22-1 0,-21 0 0,21 0 16,0 0-16,0 0 0,0 1 15,0-1-15,0 0 16,21-21-16,1 0 0,-1 0 16,0 0-16,0 0 0,0 0 15,0 0-15,1 0 0,-1 0 16,0-21-16,0 21 0,0-21 0,-21-1 16,21 1-16,-21 0 0,0 0 15,0 0-15,0 0 0,0-1 16,0 1-16,0 0 0,-21 0 0,21 0 15,0 0-15,-21-1 0,21 1 0,0 0 16,0 0-16,21 21 16,0-21-16,1 21 15,-1 0-15,0 0 0,0 0 0,21 0 16,1 0-16,-22 21 0,21-21 0,1 21 16,-22-21-16,21 21 0,-21 0 15,0 1-15,1-1 0,-1-21 16,0 21-16,0 0 0,-21 0 0,0 0 15,0 1-15,0-1 0,0 0 0,0 0 16,0 0-16,0 0 16,-21 1-16,0-22 0,0 21 0,21 0 15,-22-21-15,1 0 16,0 0 0,21-21-16,0 0 15,0-1-15,21 1 16,0 0-16,1 0 0,-1 0 0,0 0 15,0-22-15,0 22 0,0 0 16,1-21-16,-1 20 0,21 1 0,-21 0 16,0 0-16,22 21 0,-22 0 0,21 0 15,-21 0-15,1 0 0,-1 0 0,0 21 16,-21 0-16,0 0 0,0 1 16,0-1-16,0 21 0,0-21 0,0 0 15,0 1-15,-21-1 0,21 0 0,-21 21 16,-1-21-16,1 1 0,21-1 15,-21 0-15,21 0 0,-21-21 16,21 21-16,-21-21 0,21-21 47</inkml:trace>
  <inkml:trace contextRef="#ctx0" brushRef="#br0" timeOffset="86455.52">8996 11070 0,'0'21'16,"-21"-21"-1,-1 0-15,1 0 16</inkml:trace>
  <inkml:trace contextRef="#ctx0" brushRef="#br0" timeOffset="88261.54">3471 10795 0,'0'0'0,"-21"0"0,0 0 0,0 0 15,-22 0-15,22 0 0,0 0 0,0 0 16,0 0-16,0 0 15,42 21 17,21-21-32,-21 0 0,22 0 15,-1 21-15,21-21 0,1 0 16,-1 0-16,1 0 0,-1 0 0,22 0 16,0 0-16,-1 0 0,22 0 0,0 0 15,0 0-15,21 0 16,21 0-16,-21 0 0,21 0 0,-21 0 15,43 0-15,-22 0 0,21 0 0,-21 0 16,22 0-16,-22 0 0,0 0 16,0 0-16,21 0 0,-20 0 0,-1 0 15,-21 0-15,0 0 0,-21 0 0,-1 0 16,1 22-16,0-22 0,-42 0 16,20 0-16,-20 0 0,-1 0 0,-20 0 15,-1 21-15,-21-21 0,21 0 0,-63 0 31,0 0-15,0 0-16,-21 0 0,-1 0 0,1 0 16,0 0-16,-22-21 0,22 21 15,-22 0-15,-20 0 0</inkml:trace>
  <inkml:trace contextRef="#ctx0" brushRef="#br0" timeOffset="88672.42">3746 11007 0,'0'0'16,"-42"21"-16,0-21 0,21 0 0,-22 0 15,43 21-15,-21 0 0,21 22 16,21-43-16,0 0 0,22 0 0,-1 21 15,0-42-15,43 42 0,-43-21 0,22-21 16,21-1-16,20 22 0,1 0 0,21 0 16,0 0-16,0 0 0,21 0 0,1 0 15,-1 0-15,21 0 0,0 0 0,1 0 16,-1 0-16,0 0 0,1-21 0,20 21 16,-20 0-16,-22-21 0,0 21 0,-21-21 15,0 21-15,0 0 0,0 0 0,-21 0 16,0 0-16,-1 0 0,1 0 15,-21 0-15,0 0 0,-1 0 16,-20 0-16,-22 0 0,0 0 0,1-21 16,-22 21-16,0 0 0,0 0 15,-42 0-15,21-21 16,0-1-16,-21 1 0</inkml:trace>
  <inkml:trace contextRef="#ctx0" brushRef="#br0" timeOffset="89388.52">9652 10986 0,'-21'0'16,"42"0"-16,-42-22 31,42 1-31,0 21 0,0-21 16,0 0-16,1 21 0,-1-21 0,21 0 15,-21-1-15,22 22 0,-22-21 0,0 0 16,-21 0-16,21 21 16,-21-21-16,-21 21 15,0 0-15,0 0 0,-22 0 0,22 0 16,-21 0-16,-1 0 0,1 21 15,0-21-15,-1 21 0,1 0 16,21 0-16,-21 1 0,20-1 0,1 0 16,0 0-16,21 0 0,0 0 0,0 1 15,21-1-15,22 0 16,-22 0-16,0 0 0,0 0 0,21 1 16,1-1-16,-22 0 0,21 0 0,1 21 15,-1-20-15,0-1 0,1 0 0,-22 0 16,0 0-16,-21 22 0,0-22 15,0 0-15,0 0 0,-21 21 0,-22-20 16,1-1-16,0 0 0,-1 0 0,1-21 16,0 21-16,-22-21 0,22 0 15,0 0-15,-1 0 0,1 0 16,0 0-16,-1-21 0,1 21 0,0-21 16,-1 0-16,22 0 0,0-1 0,-21 1 15,42 0-15,-22-21 0,22 21 16,0-1-16,0-20 0,0 21 0,0-21 15,0 20-15,22 1 0,-1-21 0,21 21 16,-21 21-16,22-21 0,-1 21 16,0 0-16,1 0 0,-1 0 0,0 0 15,1 0-15,20 0 0</inkml:trace>
  <inkml:trace contextRef="#ctx0" brushRef="#br0" timeOffset="89512.08">10181 11282 0,'0'0'16,"42"0"-16,-20 21 0,-1-21 0,0 0 0,0-42 16,0 21-1,0-1-15</inkml:trace>
  <inkml:trace contextRef="#ctx0" brushRef="#br0" timeOffset="89732.53">10329 10964 0,'-63'85'16,"42"-43"-16,-1-20 15,1 20-15,0 0 0,21 1 0,0-1 16,0 0-16,0-21 0,0 22 0,0-22 16,0 0-16,0 0 0,0 0 0,21 1 15,0-22-15,1 0 0,-1 0 0,21 0 16,-21 0-16,22 0 0,-22-22 15,42-20-15,-42 21 0,22 0 16,-1 0-16,-21-1 0</inkml:trace>
  <inkml:trace contextRef="#ctx0" brushRef="#br0" timeOffset="90000.38">11091 10689 0,'0'0'0,"21"-42"0,-21 21 16,0 42 15,-21 21-31,21-21 0,0 22 0,-21-22 16,0 21-16,0-21 0,0 22 15,21-1-15,-22-21 0,1 22 0,21-1 16,-21 0-16,0 1 0,21-1 0,0-21 16,-21 21-16,0 1 0,21-22 0,0 0 15,0 0-15,0 0 0,0 1 16,0-1-16,21-21 15,0 0 1,0 0-16,21-21 0,-20-1 16,-1 1-16,-21 0 0</inkml:trace>
  <inkml:trace contextRef="#ctx0" brushRef="#br0" timeOffset="90776.57">10287 11091 0,'85'0'31,"-64"0"-31,0 0 0,0 0 16,0 0-16,0-21 15,1 21-15,-1 0 0,-21-21 0,21 21 16,0-21-16,-21 0 15,21 0-15,-21-1 16,0-20 0,0 21-16,-21 0 15,0 21-15,0 0 0,0 0 16,-1 0-16,1 0 16,0 0-16,0 0 0,0 21 15,0 0-15,-1-21 0,1 42 0,0-20 16,21-1-16,0 0 0,-21 0 15,21 21-15,-21 1 0,21-22 0,0 21 16,0-21-16,0 1 0,0 20 0,0-21 16,0 0-16,0 0 0,0 1 0,21-22 15,0 0-15,-21 21 16,21-21-16,0 0 0</inkml:trace>
  <inkml:trace contextRef="#ctx0" brushRef="#br0" timeOffset="91284.55">11282 11176 0,'21'-21'32,"0"21"-32,0-21 0,-21 0 15,21 21-15,1-22 0,-22 1 16,21 21-16,-21-21 0,21 0 15,-21 0-15,0 0 16,0-1 0,-21 22-16,0 0 15,-1 0-15,1 0 0,0 0 16,0 0-16,0 22 0,0-22 0,-1 21 16,1 0-16,0 0 0,0 0 15,0 0-15,21 22 0,0-22 0,-21 21 16,21-21-16,0 1 0,0 20 0,0-21 15,0 0-15,0 0 0,0 1 16,21-22-16,-21 21 0,21-21 0,0 0 16,0 0-16,0 0 0,1 0 0,-1 0 15,0 0-15,0 0 0,21 0 16,-20-21-16,-1 21 0,0-22 16</inkml:trace>
  <inkml:trace contextRef="#ctx0" brushRef="#br0" timeOffset="91840.53">11853 11007 0,'0'0'0,"0"-21"0,0-1 15,-21 22 1,0 0-16,0 0 0,0 0 16,-1 0-16,1 22 0,0-22 15,0 21-15,0 0 0,21 0 0,-21 0 16,21 0-16,-22 22 0,22-22 15,0 21-15,0-21 0,0 1 0,0 20 16,0-21-16,0 0 0,0 0 0,0 1 16,0-1-16,0 0 0,22-21 15,-1 0-15,0 21 0,0-21 0,0 0 16,0 0-16,1 0 0,20 0 0,-21 0 16,0-21-16,22 0 0,-22 0 0,85-43 31,-85 43-31,21-21 0,-21-1 0,0 22 15,1-21-15,20-1 0,-21 1 0,0 0 16,0-1-16,1 1 0,-1 0 16,-21 21-16,21-22 0,-21 1 0,21 0 15,-21 20-15,0 1 0,0 0 0,0 0 16,-21 21 15,21 21-31,-21 0 0,0 22 0,21-22 16,-22 21-16,22-21 0,-21 22 0,0-1 15,21 0-15,-21-21 0,21 22 16,0-1-16,-21-21 0,21 22 0,-21-1 16,21-21-16,0 21 0,0-20 15,0-1-15,0 0 0,0 0 0,0 0 16,0 0-16,21-21 0,0 0 16,-21 22-16,21-22 0,0 0 0,0 0 15,1 0-15,-1 0 0,0-22 0,21 1 16,-21 21-16,1-21 0,-1 0 15,0 0-15,0 0 0</inkml:trace>
  <inkml:trace contextRef="#ctx0" brushRef="#br0" timeOffset="92096.64">12128 10943 0,'-42'0'0,"84"0"0,-105-21 0,42 21 15,0-21-15,42 21 16,0 21 0,0-21-16,0 0 0,22 0 0,-22 0 15,21 0-15,-21 0 0,22 0 0,-1 0 16,-21 0-16,21 0 0,1 0 16,-22 0-16,42 0 0,-41 0 15,-1 0-15,0 0 0,0 0 16,0 0-16,0 0 0,-21-21 31</inkml:trace>
  <inkml:trace contextRef="#ctx0" brushRef="#br0" timeOffset="92636.47">13631 10943 0,'21'-21'0,"-42"42"0,64-63 15,-22 42-15,-21-21 16,0 0-16,0-1 0,0 1 16,0 0-16,0 0 15,0 0-15,0 0 0,-21-1 16,-1 22-1,1 0-15,0 0 0,0 0 0,0 22 16,-43-1-16,43 0 0,0 21 16,0-21-16,-22 1 0,22 20 0,0 0 15,0-21-15,0 22 0,0-1 16,21 0-16,0 1 0,0-1 0,0 0 16,0 1-16,0-22 0,0 0 0,21 21 15,21-20-15,-21-22 0,22 21 16,-22-21-16,21 0 0,0 0 15,1 0-15,-1 0 0,0 0 0,-20 0 16,20-21-16,0 21 0,1-22 0,-1-20 16,0 21-16,1 0 0,-1-22 15,-21 1-15,21 21 0</inkml:trace>
  <inkml:trace contextRef="#ctx0" brushRef="#br0" timeOffset="92919.85">14287 10689 0,'0'0'0,"22"-42"16,-22 0-16,0 20 0,0-20 0,0 21 15,0 0-15,0 0 0,0-1 16,-22 22-16,1 22 16,21-1-16,-21 0 0,-21 21 0,21-21 15,-1 22-15,1-1 0,0 0 16,0 1-16,21-1 0,-21 0 16,0-20-16,21 20 0,21 0 0,-21-21 15,0 22-15,0-1 0,0-21 0,0 22 16,0-22-16,0 0 0,0 21 0,0-21 15,0 1-15,21-22 0,0 21 16,0 0-16,0-21 0,1 0 0,-1 0 16,0 0-16,21 0 0,-21 0 0,22 0 15,-1 0-15,-21-21 0,22 21 0,-1-21 16,-21-1-16,21 1 0,1 0 0,-22-21 16,21 21-16</inkml:trace>
  <inkml:trace contextRef="#ctx0" brushRef="#br0" timeOffset="94072.35">14774 10986 0,'21'-64'0,"-63"149"0,63-106 0,0-64 0,-21 64 15,0 0-15,0-1 0,0 1 16,-21 0-16,0 21 0,0-21 16,0 21-16,-22 0 0,22 0 0,0 0 15,0 21-15,-21-21 0,20 21 0,-20 0 16,21 1-16,0 20 0,0-21 16,-1 0-16,1 22 0,0-22 0,21 21 15,-21-21-15,21 22 0,0-22 16,0 0-16,0 0 0,0 0 0,0 0 15,0 1-15,21-1 0,0-21 16,0 0-16,22 0 0,-22 0 16,0 0-16,0 0 0,0 0 0,1-21 15,20-1-15,-21 1 0,-21 0 16,21 0-16,0 0 0,22 0 16,-43-22-16,21 22 0,0-21 0,0 21 15,-21-1-15,0-20 0,0 21 0,0 0 16,21 0-16,-21-1 0,0 1 15,-21 21 1,21 21 0,-21 1-16,21 20 0,0-21 0,0 0 15,-21 0-15,21 1 0,0-1 16,0 0-16,0 21 0,0-21 16,0 1-16,0-1 0,0 0 15,0 0-15,21-21 0,0 0 16,0 0-16,1 0 0,-1 0 15,0 0-15,0 0 0,43-21 16,-43 21-16,21-21 0,-21 0 0,0-1 16,22 1-16,-22 0 0,0 0 15,21 0-15,-20 0 0,20-1 0,-21 1 16,0 0-16,0 0 0,1 0 0,-1 0 16,-21-1-16,0 1 15,0 0-15,-21 21 16,-1 0-1,1 0-15,0 0 0,21 21 0,-21 0 16,21 1-16,-21-1 16,21 0-16,0 0 0,0 0 0,0 0 15,0 1-15,21-1 0,-21 0 0,21 0 16,0 0-16,-21 0 0,21 1 16,1-1-16,-22 0 0,21-21 15,0 0-15,-42-21 47,0 21-47,21-21 16,-22-1-16,1 22 0,0-21 0,21 0 15,-21 21-15,0-21 0,0 0 16,-1 21-16,1 0 0,0 0 16,21 21-1,-21-21-15,21 21 0,0 0 16,21 0-16,-21 1 0,0-1 15,0 0-15,21 0 0,0-21 0,-21 21 16,22 0-16,-1-21 0,0 0 0,0 0 16,0 0-16,22 0 0,-22 0 0,0 0 15,0 0-15,21 0 16,-20 0-16,-1 0 0,0-21 0,21 0 16,-21 21-16,1-21 0,-1 0 0,21 0 15,-21-1-15,0 1 0,1-21 0,-1 21 16,0 0-16,0-1 0,0-20 15,0 21-15,1 0 0,-1-22 0,-21 22 16,21 0-16,-21 0 0,0 0 0,0 0 16,-21 21-1,-22 0-15,43 21 16,0 0-16,0 0 0,0 0 16,0 0-16,0 1 0,0 20 15,0-21-15,0 0 0,0 0 0,0 1 16,0-1-16,0 0 0,0 0 0,0 0 15,0 0-15,0 1 16,0-1-16,-21-21 47,0 0-47,0 0 16,0 0-16,21-21 0,-21-1 15,21 1-15</inkml:trace>
  <inkml:trace contextRef="#ctx0" brushRef="#br0" timeOffset="96920.36">16764 11240 0,'0'0'0,"-21"0"0,21-22 16,0 1-16,0 0 15,0 0-15,0 0 0,0 0 0,0-1 16,0 1-16,0 0 0,0 0 0,21 0 16,0 0-16,-21-22 0,21 22 0,0-21 15,1-1-15,-1 1 16,0 21-16,0-21 0,0-1 0,0 22 15,-21-21-15,0 21 0,22-1 0,-22 1 16,0 0-16,0 0 0,-22 21 16,1 0-16,0 0 15,0 0-15,0 0 0,0 0 0,-1 21 16,1 0-16,0 0 0,0 22 16,21-22-16,0 21 0,0-21 0,0 22 15,0-22-15,0 21 0,21 1 0,0-22 16,0 21-16,-21-21 0,22 0 15,-1 22-15,-21-22 0,21 0 16,-21 0-16,21 0 0,-21 1 0,0-1 16,0 0-16,0 0 0,0 0 15,-21-21-15,0 0 16,0 0-16,-1 0 0,1 0 0,0-21 16,0 0-16,0 0 0,0 0 0,-1-1 15,1 1-15,0 0 0,21 0 16,-21 0-16,0 0 0,0-1 0,21 1 15,-22 21-15,22-21 0,0 63 32,0-20-17,0-1-15,22 0 16,-1 0-16,0 0 0,0 0 0,-21 1 16,21-1-16,0-21 0,1 21 15,-1-21-15,21 0 0,-21 0 0,0 0 16,22 0-16,-22 0 0,21 0 0,1 0 15,-1 0-15,0-21 0,1 0 16,-1-1-16,0 1 0,1 0 0,-1 0 16,0 0-16,1-22 0,-1 22 15,-21-21-15,0 0 0,22 20 0,-22-20 16,-21 0-16,21-22 0,-21 22 16,21 0-16,-21-1 0,0 22 0,0-21 0,0 21 15,0-1-15,0 1 16,-21 21-16,0 0 0,0 0 0,-1 0 15,1 21-15,0 1 0,0 20 0,0-21 16,-22 21-16,22 1 0,0-1 16,0 22-16,-21-22 0,20 0 0,1 1 15,21-22-15,-21 21 0,21 0 0,-21-20 16,21-1-16,0 0 0,0 0 16,0 0-16,0 0 0,21-21 15,0 0-15,0 0 16,1 0-16,-1 0 15,0-21-15,0 0 0,0 0 16,0 0-16,1 21 0,-1-21 0,0-1 16,0 1-16,0 0 0,-21 0 0,21 21 15,1-21-15,-1 21 16,-21 21 0,0 0-16,0 0 0,0 0 0,0 1 15,0-1-15,0 0 0,0 0 0,21-21 16,-21 21-16,0 0 0,21 1 15,0-1-15,0 0 0,1-21 16,-1 0-16,0 0 0,0 0 0,0 0 16,0 0-16,22 0 0,-22 0 15,0 0-15,0-21 0,22 21 16,-22-21-16,0-1 0,21 1 0,-21 0 16,1 0-16,20 0 0,-21 0 0,0-1 15,-21 1-15,21 0 0,1 0 16,-22 0-16,0 0 0,0-1 0,-22 22 47,1 22-47,21-1 0,-21 0 0,0 0 15,21 0-15,0 0 0,0 1 16,0-1-16,0 0 0,0 0 0,0 0 0,0 0 16,0 1-16,0-1 15,21 0-15,0 0 0,0-21 0,1 21 16,-1-21-16,0 0 0,0 0 15,21 0-15,-20 0 0,-1 0 16,0 0-16,0-21 0,0 0 0,22 21 16,-22-21-16,0 0 0,-21-1 0,21 1 15,0 0-15,-21 0 0,0-21 0,0 20 16,0 1-16,0-21 0,0 21 16,0 0-16,0-22 0,-21 22 0,0 0 15,0 0-15,0 0 0,-22 21 16,22 0-16,0 0 0,0 0 15,-22 0-15,22 0 0,-21 0 0,21 21 0,0 0 16,-1 0-16,1 0 0,0 0 16,0 22-16,21-22 0,0 0 15,0 21-15,0-20 0,0-1 0,0 0 16,21 21-16,0-21 0,-21 1 0,21-1 16,1-21-16,20 21 0,-21-21 15,0 0-15,22 0 0,-22 0 0,0 0 16,21 0-16,-21 0 0,22 0 15,-22 0-15,21-21 0,-21 0 0,22 21 16,-22-22-16,0 1 0,21 0 0,-20 0 16,-1 0-16,0 0 0,0-1 0,0 1 15,-21 0-15,0 0 16,0 0-16,0 0 0,21-1 0,-21 44 47,-21-1-47,21 0 0,0 0 15,0 0-15,0 0 0,0 1 0,-21-1 16,21 0-16,0 0 16,0 0-16,0 0 0,0 1 15,21-22-15,0 0 16,1 0-16,-1 0 16,0 0-16,0 0 15,0-22-15,0 1 0,1 21 0,-1-21 16,0 0-16,0 21 0,-21-21 0,21 0 15,0-1-15,-21 1 0,22 0 16,-22-21-16,21 21 0,0-1 16,-21 1-16,0 42 31,0 1-31,0-1 0,0 0 16,0 0-16,-21 0 0,21 0 0,0 1 15,0-1-15,0 0 16,0 0-16,0 0 0,0 0 15,21 1 1,0-22-16,0 0 0,0 0 16,1 0-16,-1 0 0,0 0 0,0 0 15,0-22-15,0 22 0,1-21 0,-1 0 16,0 0-16,0 0 0,0 0 16,0-1-16,1 1 0,-1 0 0,0-21 15,-21 21-15,0-22 0,21 22 0,0-21 16,0-1-16,1 1 0,-22 21 15,21-21-15,-21 20 0,21 1 0,-21 0 16,0 0-16,-21 63 31,0-21-31,21 1 0,0 20 16,0-21-16,-22 0 0,22 22 16,-21-22-16,0 21 0,21-21 0,0 22 15,-21-22-15,21 21 0,0-21 16,0 0-16,0 22 0,0-22 0,0 0 15,0 0-15,0 0 0,21 1 0,0-1 16,0 0-16,22-21 0,-22 0 16,0 21-16,21-21 0,-20 0 15,20 0-15,-21 0 0,21 0 0,1 0 16,-22-21-16,21 0 0,1 0 0,-22 21 16,21-22-16,-21 1 0,0 0 15,22 0-15,-22 0 0,0 0 16,0-22-16,-21 22 0,0 0 0,0 0 15,0 0-15,0-1 0,0 1 16,0 0-16,-21 0 0,0 21 16,0 0-16,0 0 0,-1 0 0,-20 0 15,21 0-15,0 21 0,-22-21 16,22 21-16,-21 0 0,21 1 0,-22 20 16,22-21-16,0 0 0,0 0 0,0 1 15,21-1-15,0 21 0,0-21 16,-21 0-16,21 1 0,0-1 0,0 0 15,0 0-15,0 0 0,21 0 16,0-21-16,0 0 16,0 0-16,0 0 0,1 0 15,-1 0-15,0 0 0,0 0 0,0 0 16,0-21-16,1 0 0,-1 0 0,0 0 16,0 0-16,0-1 0,0-20 15,1 21-15,-1 0 0,0-22 16,21-20-16,-42 21 0,21-1 15,1 1-15,-1 0 0,0-22 16,0 22-16,-21-1 0,21 1 0,-21 21 16,0 0-16,0 0 0,0-1 15,0 1-15,-21 42 32,0 22-32,21-22 0,-21 21 15,21 1-15,-21-1 0,21 0 0,0 1 16,-22-1-16,22 0 0,-21 1 0,21-1 15,-21 0-15,21-21 0,0 22 16,0-22-16,0 0 0,0 21 0,0-20 16,0-1-16,0 0 0,0 0 0,21-21 15,0 21-15,1 0 0,-1-21 16,0 0-16,21 0 0,-21 0 16,22 0-16,-1-21 0</inkml:trace>
  <inkml:trace contextRef="#ctx0" brushRef="#br0" timeOffset="97836.63">21442 10456 0,'-21'0'0,"42"0"0,-64 0 0,22 0 15,21 22-15,0-1 0,-21-21 0,21 21 0,-21 0 16,0 0-16,0 22 0,21-1 16,-22-21-16,1 21 0,0 1 15,21-1-15,0-21 0,-21 22 0,0-1 16,21-21-16,-21 21 0,21-20 0,-22-1 16,22 0-16,0 0 0,0 0 15,-21 0-15,21 1 0,-21-1 0,0-21 16,0 0-16,21-21 47,21-1-47,0 1 0,0 0 15,0 0-15,1 0 0,-1 0 0,0-1 16,0 1-16,0 0 16,0 21-16,22-21 0,-22 0 0,21 21 15,-21 0-15,22 0 0,-22 0 0,0 0 16,0 0-16,0 0 0,1 0 15,-1 21-15,-21 0 0,0 0 16,0 0-16,0 1 0,0-1 0,-21 0 16,-1-21-16,1 21 0,0 0 15,0 0-15,0-21 0,-22 22 0,22-22 16,-21 0-16,21 21 0,0-21 0,-1 0 16,1 0-16,0 0 15,0 0-15,0 0 0,0 0 0,21-21 16,-22-1-16,22 1 15,22 21 17,-1 0-17,0 0-15,0 0 16,21 0-16,-20 0 0,-1 0 16,0 21-16,21-21 0,1 0 0,-22 0 15,21 0-15,0 0 0,1 0 0,-22-21 16,21 21-16,1-21 15,-1 0-15,0 21 0,-21-21 0,22 0 16,-22-22-16,21 22 0,-21 0 0,1-21 16,-1 20-16,0-20 0,-21 21 15,21 0-15,-21 0 0,0-1 0,-21 22 16,0 0-16,-22 0 16,22 22-16,-21-1 0,21 0 15,-22 0-15,1 21 0,21-20 0,-21 20 16,20-21-16,1 0 0,21 22 0,0-22 15,0 0-15,0 0 0,0 0 16,21 0-16,-21 1 0,43-1 0,-22 0 16,0 0-16,21-21 0,1 21 15,-1-21-15,0 0 0,1 0 16,-22 0-16,21 0 0,1 0 0,-1 0 16,-21-21-16,21 21 0,-20-21 0,20 0 15,-21 0-15,0 21 0,0-22 16,1 1-16,-22-21 0,0 21 0,0 0 15,0-1-15</inkml:trace>
  <inkml:trace contextRef="#ctx0" brushRef="#br0" timeOffset="98509.36">8297 12383 0,'-21'0'0,"21"21"47,0 0-47,0 0 16,0 0-16,0 0 16,0 1-16,0-1 0,0 0 0,0 0 0,0 0 15,0 0-15,0 1 16,0-1-16,-21-21 0,21 21 0,0 0 15,-21-21-15,21 21 16,0-42 0,0 0-16,0 0 15,21 0-15</inkml:trace>
  <inkml:trace contextRef="#ctx0" brushRef="#br0" timeOffset="98688.23">8361 12107 0,'0'0'0,"0"-21"0,0 0 0,-21 0 0,21 0 16,-22 0-16,1 21 16,21 21 15,0 0-31,21-21 16,-21 21-16,22 0 0,-1-21 15,0 21-15,21-21 0,-21 22 0</inkml:trace>
  <inkml:trace contextRef="#ctx0" brushRef="#br0" timeOffset="99352.46">8869 12446 0,'0'0'0,"0"21"0,-21 0 15,21 1-15,0 20 0,0-21 0,-22 0 16,22 0-16,-21 1 0,0-1 16,21 0-16,0 0 0,0 0 15,-21-21 1,0-21 0,21 0-16,0 0 15,0 0-15,0-1 16,0 1-16,0-21 0,0 21 15,0 0-15,0-1 0,21 1 16,0-21-16,0 21 0,0 0 0,22-1 16,-22 1-16,0 21 0,21-21 0,-20 21 15,20 0-15,-21 0 0,21 0 16,-20 0-16,-1 21 0,21-21 0,-21 21 16,-21 1-16,21 20 0,-21-21 15,0 0-15,0 0 0,0 1 16,0-1-16,0 0 0,0 0 0,-21 0 15,0-21-15,21 21 0,0-42 47,0 0-47,0 0 16,21 0-16,-21 0 0,21 21 0,1-43 16,-1 22-16,0 0 0,0 0 15,0 0-15,0-1 0,1 1 0,-1 0 16,21 0-16,-21 21 0,0 0 0,1 0 15,-1 0-15,0 0 0,-21 21 16,21 0-16,-21 0 0,0 1 16,0-1-16,0 0 0,0 0 0,0 21 15,0-20-15,-21-1 16,21 0-16,-21 0 0,21 0 0,-21 0 16,21 1-16,-22-22 0,22 21 0,0 0 15,22-42 16,-1 21-31,-21-21 16,21 21-16</inkml:trace>
  <inkml:trace contextRef="#ctx0" brushRef="#br0" timeOffset="99712.07">9991 12340 0,'-43'0'15,"22"0"-15,21 21 16,-21 1-16,21-1 16,-21 0-16,0 0 0,21 0 0,0 22 15,-22-22-15,22 0 0,-21 21 0,0-21 16,21 22-16,0-1 0,0 0 16,-21 22-16,21-22 0,-21 1 0,21 20 15,-21 1-15,21-22 0,0 21 0,-22 1 16,1-1-16,0-20 0,21 20 15,-21 1-15,0-1 0,0 22 0,-1-22 16,1-20-16,21 20 0,-21-20 0,0 20 16,21-21-16,-21-20 0,21 20 15,0-21-15,0 0 0,0 0 16,0-42 0,0 0-16,21-21 15,0 21-15,0-22 0,0-20 0,-21 20 16,22-20-16,-1-1 0,0 1 0,0-22 15</inkml:trace>
  <inkml:trace contextRef="#ctx0" brushRef="#br0" timeOffset="100024.53">9779 12721 0,'0'0'0,"0"-63"0,0 20 0,21 1 16,-21 0-16,0-1 0,0 22 0,0-21 16,0 21-16,21 0 0,0-1 0,-21 1 15,22 21-15,-1-21 0,0 21 16,0 0-16,21 0 0,-20 0 0,20 0 15,-21 0-15,21 0 0,-20 0 0,-1 21 16,21 0-16,-21 1 0,-21-1 16,0 21-16,21-21 0,-21 0 0,0 1 15,0-1-15,0 0 0,-21 0 0,0 0 16,0 0-16,-21 1 0,20-22 16,-20 21-16,21 0 0,-21-21 15,20 0-15,1 21 0,-21-21 0,21 0 16,0 0-1,42 0 1,0 0-16,0-21 16,0 0-16,22 21 0,-22-21 15,21 21-15,-21-22 0,22 1 0,-1 21 16,0-21-16</inkml:trace>
  <inkml:trace contextRef="#ctx0" brushRef="#br0" timeOffset="100412.23">10604 12383 0,'22'0'0,"-44"0"0,44-22 15,-44 22 1,1 0 0,0 0-16,0 22 0,0-1 0,0 0 15,-1 0-15,1 0 0,21 0 0,-21 1 16,21 20-16,-21-21 0,21 0 0,0 0 16,0 22-16,0-22 0,0 0 15,0 0-15,0 0 0,21 1 0,0-1 16,0-21-16,1 0 0,-1 0 0,0 0 15,0 0-15,0 0 0,0 0 16,1 0-16,-1-21 0,21-1 0,-21 1 16,0 21-16,1-21 0,-22 0 0,21 0 15,-21-22-15,21 22 0,-21 0 16,0 0-16,0-21 0,0 20 16,0 1-16,-21-21 0,0 21 0,-1 0 15,1 21-15,0-22 0,0 22 0,-21 0 16,20 0-16,1 0 0,0 22 15,0-22-15,-21 21 0,20 0 0,22 0 16,-21 0-16,21 0 0,0 1 16,0-1-16,0 0 0,0 0 15,0 0-15,21-21 0,1 21 0,-1 1 16,0-22-16,21 0 0,-21 0 16</inkml:trace>
  <inkml:trace contextRef="#ctx0" brushRef="#br0" timeOffset="100797.66">10901 12552 0,'0'-42'15,"0"20"-15,21 1 0,-21 0 0,0 0 16,21 0-16,0 21 0,0-21 16,-21-1-16,22 22 0,-1 0 15,0 0-15,21 0 0,-21 0 0,1 0 16,-1 0-16,21 22 0,-21-22 0,0 21 15,1 0-15,-1 21 0,0-21 16,0 1-16,-21-1 0,0 0 16,0 21-16,0-21 0,0 1 0,0 20 15,-21-21-15,0 0 0,21 0 0,-21 1 16,-1-22-16,1 21 0,0-21 16,0 0-1,0 0-15,21-21 0,0-1 16,0 1-16,0 0 15,0 0-15,0 0 0,0 0 0,21-1 16,0 22-16,0-21 0,-21 0 0,21 0 16,1 0-16,-1 0 0,0 21 15,0-22-15,21 22 0,-20-21 16,-1 21-16,0-21 0,0 0 0,0 21 16,22-21-16,-22 21 0,21-21 0</inkml:trace>
  <inkml:trace contextRef="#ctx0" brushRef="#br0" timeOffset="101056.52">12023 12213 0,'0'0'0,"0"-21"0,21 0 0,-21 0 16,-21 21-1,-1 21 1,1 0-16,0 0 0,0 22 16,0-22-16,0 21 15,-1-21-15,1 22 0,0-22 0,0 21 16,21-21-16,-21 22 0,0-22 0,21 21 15,0-21-15,-22 0 0,22 22 16,0-22-16,0 0 0,0 0 16,22 0-16,-1-21 0,0 0 15,0 0-15,0 0 0,0 0 0,1 0 16,-1 0-16,0-21 0,0 0 16,0 21-16,0-21 0,-21 0 0,22 0 15,-22-1-15</inkml:trace>
  <inkml:trace contextRef="#ctx0" brushRef="#br0" timeOffset="101240.41">11747 12488 0,'0'0'15,"-21"0"-15,0 0 0,0 0 32,42 0-17,0 0-15,0 0 0,1 0 0,-1 0 16,21 0-16,-21 0 0,22 0 15,-1 0-15,0 0 0,-21 0 0,22 0 16,-1 0-16,-21-21 0,22 21 0,-1 0 16</inkml:trace>
  <inkml:trace contextRef="#ctx0" brushRef="#br0" timeOffset="102087.53">12340 12552 0,'0'21'0,"64"-21"32,-43 0-32,0 0 0,0 0 15,0 0-15,-21-21 0,21 21 0,1-21 16,-1 21-16,-21-21 0,21 21 0,-21-22 16,21 1-16,-21 0 15,0 0-15,0 0 16,-21 21-1,0 0-15,0 21 16,-1-21-16,1 21 0,0 0 16,0 0-16,0 1 0,21-1 0,-21 0 15,21 0-15,0 0 0,0 0 0,0 1 16,0-1-16,0 0 0,0 0 16,21-21-16,0 0 15,0 0-15,0 0 0,0 0 0,1 0 16,-1 0-16,21 0 0,-21 0 0,22 0 15,-22 0-15,21 0 0,0 0 16,1 0-16,20 0 0,-20-21 16,-1 0-16,0 21 0,1-21 0,-1-1 15,21 1-15,-20 21 0,-1-21 0,0 0 16,1 0-16,-1 0 0,-21-1 16,0 1-16,-21 0 0,0 0 15,0 0-15,-42 21 16,21 0-16,0 0 0,0 0 15,-22 0-15,22 0 0,-21 0 0,-1 21 16,1 0-16,21-21 0,-21 21 0,-1 0 16,22 1-16,-21-1 0,21 0 15,-1 21-15,1-21 0,21 1 16,0-1-16,-21 0 0,21 0 0,0 0 16,0 0-16,0 1 0,21-22 15,0 0-15,1 0 0,20 0 16,-21 0-16,0 0 0,22 0 15,-22 0-15,21-22 0,-21 1 0,22 0 16,-1 0-16,-21 0 0,21 0 0,-20-1 16,20 1-16,-21-21 0,0 21 15,0-22-15,22 1 0,-22 21 0,-21-21 16,21-22-16,0 22 0,0-1 0,-21 1 16,0 21-16,0-21 0,0 20 0,0 1 15,0 0-15,0 0 16,-21 42-1,21 0-15,-21 22 0,0-22 16,0 21-16,21 0 0,-21 1 0,-1-1 16,22 0-16,0 1 0,0-1 15,0-21-15,0 22 0,0-22 0,0 21 16,0-21-16,0 0 0,0 1 0,0-1 16,22 0-16,-1-21 0,-21 21 15,21-21-15,0 0 0,0 0 0,0 0 16,1 0-16,20-21 0,-21 21 15,0-21-15,0 0 0</inkml:trace>
  <inkml:trace contextRef="#ctx0" brushRef="#br0" timeOffset="102940.53">14541 12615 0,'0'0'0,"0"-21"32,22 0-32,-1 0 15,21 0-15,-21 0 0,0-1 16,22 1-16,-1 0 0,-21-21 0,22 21 16,-22-22-16,0 22 15,0-21-15,0 21 0,0-22 0,1 22 16,-22-21-16,0 21 0,0-22 0,0 22 15,0 0-15,0 0 0,-22 21 16,1 0-16,0 0 0,0 0 16,0 21-16,0-21 0,-1 42 0,22-21 15,-21 22-15,0-1 0,0 0 16,0 22-16,0-22 0,-1 22 0,1-22 16,0 22-16,21-1 0,-21 22 0,0-22 15,21 22-15,-21-22 0,21 22 16,0-21-16,0 20 0,0-20 15,-22-1-15,22 22 0,-21-22 0,21 22 16,-21-21-16,21 20 0,0-20 16,-21-1-16,21 1 0,-21-1 0,21 1 15,-21-22-15,21 0 0,0 1 0,0-1 16,0 0-16,0-20 0,0-1 0,0 0 16,0 0-16,21 0 0,21-21 15,-21 0-15,0 0 0,22 0 0,-22-21 16,21 0-16,1 0 0,-1 0 0,0-22 15,22 22-15,-22-21 0,22-1 16,-22 1-16,21-21 0,-20 20 0,-1-20 16,-21-1-16,0 22 0,1-22 0,-22 1 15,0-1-15,0 22 0,-22-21 16,1 20-16,0-20 0,-21 20 16,-1-20-16,1 21 0,0-22 0,-1 22 15,1-1-15,0 1 0,-1 0 16,22 21-16,-21-1 0,21 1 15,-22 0-15,22 0 0,0 0 0,21 0 16,0-1-16,0 1 16,0 0-16,21 21 0,0 0 15,1 0-15,-1-21 0,42 0 16,-20 21-16,-22 0 0,21 0 0,0-21 16,1 21-16,-22 0 0,21 0 15,1-22-15,-22 22 0,21-21 16</inkml:trace>
  <inkml:trace contextRef="#ctx0" brushRef="#br0" timeOffset="103316.31">15346 12488 0,'0'0'15,"0"-21"-15,-21 21 0,-1-21 0,1 0 0,0 21 16,0-21-16,0 0 0,21-1 0,-21 22 16,21-21-16,0 0 0,0 0 0,0 0 15,0 0-15,21-1 16,0 1-16,0 0 0,0 21 0,22-21 15,-1 21-15,-21 0 0,21 0 16,1 0-16,-1 0 0,-21 0 0,22 21 16,-22 0-16,21 0 0,-21 1 15,0-1-15,1 0 0,-22 21 0,0-21 16,0 1-16,0-1 0,0 0 0,0 0 16,0 0-16,-22 0 0,1-21 0,0 22 15,0-22-15,0 0 0,0 0 16,-1 0-16,1 0 0,0 0 15,0 0-15,21-22 16,0 1 0,0 0-16,0 0 0,21 0 15,0 21-15,0-21 0,1-1 16,-1 22-16,0-21 0,21 0 0,-21 21 16,22-21-16,-1 21 0,0-21 15,1 21-15,-1-21 0,0 21 0,1-22 16</inkml:trace>
  <inkml:trace contextRef="#ctx0" brushRef="#br0" timeOffset="104180.44">16277 12192 0,'0'0'0,"-21"0"16,21 21-1,0 0-15,-42 1 0,20-1 0,-20 0 16,0 0-16,21 0 0,-22 0 0,22 1 16,0 20-16,0-21 0,0 0 15,21 0-15,0 1 0,0-1 16,0 0-16,21-21 15,0 21-15,21-21 0,-21 0 0,1 0 16,20 0-16,-21 0 0,0 0 16,0 0-16,1 0 0,-1-21 0,-21 0 15,0 0-15,0-1 0,0 1 16,0 0-16,0 0 0,0 0 16,0 0-16,-21-1 0,21 1 0,-22 0 15,22-21-15,0 21 0,0-1 0,0 1 16,22 0-1,-1 0-15,0 21 0,0-21 0,0 21 16,22 0-16,-22 0 0,21 0 0,-21 0 16,22 0-16,-1 0 0,-21 21 0,0-21 15,22 21-15,-22 0 0,0 0 16,0 1-16,0-1 0,-21 0 0,0 21 16,0-21-16,0 1 0,0-1 0,0 0 15,0 0-15,0 0 16,0 0-16,-21-21 15,0 0 1,21-21 15,0 0-31,0 0 0,0 0 16,0-22-16,0 22 0,21 0 0,-21 0 16,21 0-16,0 0 0,1-1 15,-1 1-15,-21 0 0,21 0 0,0 21 16,0 0-16,0 0 0,22-21 0,-22 21 15,0 0-15,0 0 0,22 21 16,-22 0-16,21 0 0,-21 0 0,0 1 16,1 20-16,-1-21 0,0 0 0,-21 0 15,0 22-15,0-22 16,0 0-16,0 0 0,0 0 16,-21 1-16,0-22 0,-1 0 0,1 0 15,0 0-15,0 0 16,21-22-1,0 1-15,0 0 16,0 0-16,0 0 0,21 0 16,0-22-16,22 22 0,-22 0 15,21-21-15,-21 20 0,22 1 0,-1 0 16,0 0-16,1 0 0,-1 0 16,0 21-16,1 0 0,-1 0 0,0 0 15,1 21-15,-1 0 0,-21 0 0,21 0 16,-20 22-16,-1-22 0,-21 0 0,0 0 15,0 0-15,0 0 16,0 1-16,0-1 0,0 0 0,0 0 16,-21 0-16,-1 0 0,1-21 0,0 22 15,0-22-15,0 0 0,0 0 16,-1 21-16</inkml:trace>
  <inkml:trace contextRef="#ctx0" brushRef="#br0" timeOffset="104567.65">18754 12277 0,'0'0'0,"-22"-21"16,1 21-16,0-22 0,0 1 15,0 21-15,21-21 0,-21 0 0,21 0 16,0 0-16,0-1 16,0 1-16,0 0 0,21-21 0,-21 21 15,42-1-15,-21 1 0,0 0 0,22 21 16,-22-21-16,0 21 16,21 0-16,-20 0 0,-1 0 0,0 0 0,0 21 15,0 0-15,-21 0 0,0 1 16,0 20-16,0 0 0,0 1 15,0-22-15,-21 21 0,0 0 0,0-20 16,0 20-16,-1-21 0,1 21 0,0-20 16,0-1-16,0 0 0,21 0 15,-21 0-15,-1-21 16,22 21-16,-21-21 31,21 22-31</inkml:trace>
  <inkml:trace contextRef="#ctx0" brushRef="#br0" timeOffset="104785.38">18521 12891 0,'0'21'0,"0"-42"0,0 63 16,0-63 30,0 0-46,0-1 16,-21 22 15,-1 0-15,1 0-16,0 0 0,0 22 0,-21-22 16</inkml:trace>
  <inkml:trace contextRef="#ctx0" brushRef="#br0" timeOffset="105740.31">466 13928 0,'21'-21'0,"-42"42"0,63-64 16,-21 22-16,0 0 0,0 0 16,-42 21 15,-127 190-16,106-147 1,21-1-16,-1 22 0,22-22 16,-21 64-16,21-43 0,0-20 15,0-1-15,0 0 0,0 1 16,43 20-16,-22-42 16,0 0-16,21-21 0,1 0 0,-1 0 15,0 0-15,1 0 0,-22 0 16,21-21-16,0 21 0,1-42 0,-22 21 15,21 0-15,-21-1 16,1 1-16,-22 0 0,0-21 0,0 21 16,0-1-16,-22 1 0,1 0 15,-21 0-15,0 0 0,-1 21 0,1 0 16,0 0-16,-1 0 0,1 0 16,-22 0-16,43 21 0,-21 0 0,0 0 15,20-21-15,1 21 0,21 1 16,0-1-16,0 0 0,0 0 15,0 0-15,21-21 0,22 0 0,-22 0 16,0 0-16,21 0 0,1 0 16</inkml:trace>
  <inkml:trace contextRef="#ctx0" brushRef="#br0" timeOffset="105904.4">1291 14161 0,'21'0'16,"-42"0"-16,42-22 0</inkml:trace>
  <inkml:trace contextRef="#ctx0" brushRef="#br0" timeOffset="106336.01">2582 13780 0,'0'0'16,"21"-64"-1,-21 85 1,-21 0-16,0 1 0,21 20 15,0-21-15,-21 21 0,21 1 0,-21-1 16,21 0-16,-21 1 0,21 20 16,-22-20-16,1-1 0,21 0 0,-21 22 15,0-22-15,0 0 0,21 1 16,0-1-16,-21-21 0,21 22 16,0-22-16,0 0 0,21-21 15,0 0 1,0-21-16,0 0 0,0-1 0,22-20 15,-22 21-15</inkml:trace>
  <inkml:trace contextRef="#ctx0" brushRef="#br0" timeOffset="106564.5">2963 13758 0,'0'-21'0,"0"42"0,0-63 0,0 21 0,0 42 15,0 0 1,0 0-16,0 22 0,0-1 0,0 0 15,0 1-15,-21-1 0,21 0 16,-21 1-16,21-1 0,-21 0 0,0 1 16,21-1-16,-22 0 0,22 1 15,-21-22-15,21 21 0,0-21 0,0 1 16,0-1-16,0 0 0,-21-42 31,21 0-31</inkml:trace>
  <inkml:trace contextRef="#ctx0" brushRef="#br0" timeOffset="107084.5">2371 14224 0,'0'0'0,"21"0"31,21 0-31,-21 0 0,22 0 16,-1-21-16,0 21 0,1-21 15,20 0-15,-21 21 0,1-22 0,20 1 16,-20 0-16,-1 21 0,0-21 0,-21 0 16,22 21-16,-22 0 0,0 0 15,0 0-15,-21 21 16,0 0 0,0 0-16,-21 0 0,0 22 15,0-22-15,21 21 0,-21 1 0,-1-1 16,22 0-16,-21-21 0,21 22 15,0-1-15,0-21 0,0 0 0,0 1 16,0-1-16,21 0 0,1-21 0,-1 0 16,0 0-16,0 0 0,21 0 15,-20 0-15,20-21 0,0 0 0,1-1 16,-22 1-16,21-21 16,0 21-16,1 0 0,-1-22 0,-21 1 15,0 21-15,1-22 0,-22 1 0,0 21 0,0-21 16,0 20-16,-22-20 15,-20 21-15,21 0 0,-21 0 0,20-1 16,-20 1-16,0 21 0,-1 0 16,22 0-16,-21 0 0,21 21 0,-22 1 15,1-1-15,21 0 0,0 21 16,21-21-16,0 1 0,0-1 16,0 0-16,0 21 0,0-21 0,0 1 15,21-1-15,0 0 0,0 0 16,0-21-16,22 0 0,-22 0 0,21 0 15</inkml:trace>
  <inkml:trace contextRef="#ctx0" brushRef="#br0" timeOffset="107628.49">3958 14118 0,'0'0'0,"0"-21"0,21 21 0,-21 21 31,0 0-31,-21 1 15,21-1-15,-21 0 0,21 21 16,0-21-16,-21 22 0,21-22 0,-21 21 16,21-21-16,0 1 0,0 20 15,0-21-15,0 0 0,0 0 16,21-21 0,0 0-16,0 0 0,0-21 15,0 0-15,1 0 0,-1 0 16,0 0-16,0-1 0,0-20 0,0 21 15,-21 0-15,22 0 0,-1-22 16,0 22-16,-21 0 0,21 0 16,0 21-16,-21 21 15,0 0-15,0 0 16,0 0-16,0 1 0,0-1 0,0 0 16,0 21-16,21-21 15,1 1-15,-1-1 0,0 0 16,0-21-16,21 0 0,-20 0 0,20 0 15,-21 0-15,21 0 0,-20 0 16,20-21-16,0 0 0,-21 21 0,22-22 16,-22 1-16,0-21 0,21 21 0,-42 0 15,0-1-15,22 1 0,-22 0 16,0-21-16,0 21 0,-22-1 0,1 1 16,21 0-16,-21 0 0,0 0 0,0 0 15,0 21-15,-1 0 0,1 0 16,0 0-16,0 0 0,0 0 0,21 21 31,21-21-15,0 0-1</inkml:trace>
  <inkml:trace contextRef="#ctx0" brushRef="#br0" timeOffset="107972.07">6159 13885 0,'0'-21'16,"0"42"-16,0-63 0,0 21 0,-21 21 15,0 0 1,0 0-16,0 21 15,0 0-15,-1 22 0,1-22 0,-21 21 16,21-21-16,0 22 0,-1-1 16,1 0-16,0 1 0,0-1 0,21 0 15,-21 1-15,0-1 0,-1 21 16,1-41-16,21-1 0,0 0 0,0 0 16,0 0-16,21-21 15,1 0-15,-1 0 0,0 0 16,0 0-16,0-21 0,0 0 15,-21 0-15,0 0 0,0-1 16</inkml:trace>
  <inkml:trace contextRef="#ctx0" brushRef="#br0" timeOffset="108437.79">5715 14182 0,'0'0'0,"-42"0"31,63 0-15,0 0-1,21 0-15,-21 0 0,22 0 16,-1 0-16,0-21 0,1 21 0,-1 0 16,0 0-16,1-22 0,-1 22 0,0 0 15,-20 0-15,20 0 0,-21 0 16,0 0-16,0 0 0,-21 22 16,0-1-16,0 0 15,0 21-15,0-21 0,-21 1 16,0 20-16,21-21 0,-21 21 0,21-20 15,0-1-15,0 21 0,0-21 0,0 0 16,0 1-16,21-22 16,0 0-16,0 0 0,1 0 0,20 0 15,-21 0-15,21 0 0,-20-22 16,20 22-16,0-21 0,-21 0 16,22 0-16,-1 0 0,-21-22 0,22 22 15,-22-21-15,0 21 0,0-22 0,-21 22 16,0-21-16,0 21 0,0-22 15,-21 22-15,0 0 0,0-21 0,-1 42 16,-20-21-16,21-1 0,-21 22 0,20 0 16,-20 0-16,21 0 0,0 0 15,0 0-15,-1 0 0,1 22 0,21-1 16,0 0-16,0 0 16,0 0-16,21-21 15,1 0-15,-1 21 0,0-21 0</inkml:trace>
  <inkml:trace contextRef="#ctx0" brushRef="#br0" timeOffset="109280.44">8318 14478 0,'0'0'0,"-42"-42"31,42 21-31,0-1 0,0 1 16,0 0-16,0 0 0,0 0 0,0 0 15,0-1-15,0 1 0,0 0 0,0 0 16,0 0-16,0 0 0,0-1 0,0 1 15,0 0-15,0 0 16,-21 21-16,0 0 0,0 0 0,-1 0 16,1 0-16,0 0 0,0 21 0,0 0 15,0 0-15,-1 1 16,1-1-16,0 0 0,0 21 0,21-21 16,0 1-16,-21-1 0,21 0 0,0 0 15,0 0-15,0 0 0,0 1 16,21-22-16,0 0 0,0 0 0,0 0 15,1 0-15,20 0 0,-21 0 0,21 0 16,-20-22-16,-1 1 0,21 21 16,-21-21-16,0 0 0,1 0 0,-1 21 15,0-21-15,0-1 0,-21 1 16,21 21-16,-21 21 47,0 1-47,0-1 0,0 0 15,-21 21-15,21 1 0,-21-1 0,21 21 16,0-20-16,0 20 0,-21-20 0,21 20 16,-21 1-16,21-1 0,0 1 15,0-1-15,0 22 0,0-1 0,-22 1 16,22 0-16,0-22 0,-21 22 0,21 0 16,0-1-16,0-20 0,0 20 15,0-20-15,0-1 0,0 1 0,-21-1 16,21 1-16,0-22 0,-21 1 0,21-1 15,-21 0-15,21-21 0,0 1 0,-21-1 16,-1-21-16,1 0 16,0 0-16,0 0 0,0 0 0,-22-21 15,1-1-15,0 1 0,-1-21 0,1 0 16,0-1-16,21-20 0,-22-1 16,1 1-16,21-1 0,0 1 0,21-22 15,0 0-15,0 1 0,0-1 0,0 22 16,42-22-16,-21 0 0,21 22 15,1-1-15,-1 1 0,0-1 0,1 1 16,20-1-16,1 22 0,-22 0 0,22-22 16,-1 22-16,-21-1 0,22 22 15,-1-21-15,-20 0 0,-1 20 16,0 1-16,1 0 0,-1 0 0</inkml:trace>
  <inkml:trace contextRef="#ctx0" brushRef="#br0" timeOffset="109876.51">8763 14436 0,'0'0'0,"0"21"15,0 0 1,21-42 15,0 0-31,0 0 16,22 21-16,-22-22 0,0 1 16,21 0-16,-20-21 0,20 21 0,-21-1 0,0 1 15,-21 0-15,21 0 16,-21 0-16,0 0 0,0-1 15,-21 22-15,0 0 0,0 0 16,0 0-16,0 0 0,-1 0 16,-20 22-16,21-22 0,0 21 0,0 21 15,-1-21-15,22 22 0,0-1 0,-21 0 16,21 1-16,0-1 0,0 0 16,0-21-16,0 22 0,21-22 0,1 0 15,-1 0-15,0 0 0,0 1 16,21-1-16,-20-21 0,20 0 0,-21 0 15,21 0-15,1 0 0,-22-21 16,21-1-16,1 1 0,-22 0 0,21 0 16,0 0-16,1-22 0,-1 1 15,0 21-15,-20-21 0,20-1 0,0-20 16,-21 20-16,22 1 0,-22 0 0,0-1 16,0 1-16,0 21 0,-21-21 15,0 20-15,22-20 0,-22 21 0,0 0 16,0 42-1,-22 0 1,22 0-16,-21 0 0,0 22 16,21-1-16,0-21 0,-21 22 0,21-1 15,-21 0-15,21 1 0,0-1 16,0 0-16,0 1 0,0-22 0,0 21 16,0-21-16,0 0 0,0 1 15,21-1-15,0 0 0,0-21 0,0 0 16,1 0-16,-1 0 0,0 0 0,0 0 15,0 0-15,0 0 0,1-21 16,-1 0-16,0 21 0,0-22 0,-21 1 16,0 0-16,0 0 0,0 0 0</inkml:trace>
  <inkml:trace contextRef="#ctx0" brushRef="#br0" timeOffset="110068.36">9610 14288 0,'-22'0'16,"44"0"-16,-65 0 0,64 0 31,1 0-31,-1 0 0,0 0 16,21 0-16,1 0 0,-1-22 0,0 22 15,1-21-15,-1 21 0,21 0 16,-20 0-16,-1-21 0,0 21 0,1 0 16,-1 0-16,-21-21 0,0 21 0,1 0 15,-1 0-15,0 0 0,0 0 16</inkml:trace>
  <inkml:trace contextRef="#ctx0" brushRef="#br0" timeOffset="115635.8">12023 14393 0,'0'0'0,"-22"0"16,1 0-16,21-21 0,-21 21 16,21-21-1,0 0-15,0 0 16,21 21-16,0-21 0,1-1 15,-1 22-15,0-21 0,0 0 16,0 21-16,0-21 0,1 0 0,-22 0 16,0-1-16,0 1 15,0 0-15,0 0 0,0 0 0,0 0 16,-43-1-16,22 22 0,0-21 16,-21 21-16,-1-21 0,1 21 15,0 0-15,-1 0 0,-20 0 0,20 21 16,1 0-16,0 1 0,-1-1 0,1 21 15,21-21-15,-21 22 0,-1-1 16,22 0-16,0 1 0,0-1 0,0 0 16,21 1-16,0-1 0,0 0 0,0-21 15,0 22-15,0-22 0,21 0 16,0 0-16,0-21 0,0 0 0,0 0 16,22 0-16,-1 0 0,0 0 15,1-21-15,-1 21 0,0-21 16,1 0-16,-1-22 0,0 22 0,1 0 15,-1-21-15,0 21 0,-20-22 0,20 1 16,-21 21-16,0-22 0,0 22 16,1-21-16,-22 21 0,0 0 0,0-1 15,21 1-15,-21 0 0,0 0 16,0 42 0,-21 0-1,21 22-15,-22-22 0,22 21 16,0-21-16,-21 22 0,21-1 0,0-21 15,-21 21-15,21 1 0,0-22 16,0 21-16,0-21 0,0 1 16,0-1-16,21 0 0,0 0 0,1-21 15,-1 0-15,0 0 0,0 0 0,21 0 16,-20 0-16,-1-21 0,21 21 16,-21-21-16,0-22 0,1 22 0,20 0 15,-21-21-15,0-1 0,0 22 0,22-21 16,-22 0-16,0-1 0,-21 1 15,21 0-15,0-1 0,1 1 0,-22 0 16,0-1-16,0 22 0,21-21 0,-21 21 16,0-1-16,0 44 31,0-1-31,0 0 16,0 0-16,-21 21 0,-1 1 0,22-22 15,0 21-15,0 1 0,-21-1 0,21 0 16,0 1-16,0-1 0,0-21 15,0 21-15,0 1 0,0-22 0,0 0 16,0 0-16,21 0 0,1 1 0,-22-1 16,21-21-16,0 0 0,0 0 15,0 0-15,0 0 0,22-21 0,-22-1 16,0 1-16,0 0 0,22 0 16,-22 0-16,0-22 0,21 22 0,1-21 15,-22 0-15,21-1 0,-21 1 16,22 0-16,-22-1 0,21 1 0,-21 0 15,0-1-15,1 1 0,-1 21 16,-21 0-16,0-1 0,0 1 0,0 42 31,-21 1-31,-1-1 0,1 21 16,0 0-16,21-20 0,-21 20 0,0 0 16,0 1-16,21-1 0,-22 0 15,22 1-15,0-1 0,0 0 0,0-21 16,0 22-16,0-22 0,0 0 0,22 0 15,-1 0-15,0 1 0,0-22 16,0 0-16,22 0 0,-22 0 16,0 0-16,21 0 0,1 0 0,-22 0 15,21 0-15,0-22 0</inkml:trace>
  <inkml:trace contextRef="#ctx0" brushRef="#br0" timeOffset="116772.51">14690 14732 0,'0'0'0,"0"42"15,21-42 1,0 0-1,0-21-15,0 0 0,0 21 16,1-42-16,-1 21 0,0-1 16,0-20-16,21 21 0,-20-21 0,-1-1 0,0-20 15,21 20-15,1-62 16,-22 62-16,0 1 0,-21 0 0,0-1 16,21 1-16,-21 21 0,0-22 0,0 22 15,0 0-15,-21 21 16,0 21-1,0 0-15,-22 1 0,22 20 16,0-21-16,0 21 0,0 1 16,-1-1-16,1 22 0,0-22 0,0 21 15,21-20-15,0-1 0,0 0 16,0 1-16,0-1 0,0 0 0,0-20 16,21-1-16,0 21 0,0-21 0,1-21 15,20 21-15,-21-21 0,21 0 16,1 0-16,-1 0 0,0 0 0,1 0 15,-1 0-15,0-21 0,1 0 16,-1 0-16,0 0 0,1-22 16,-22 1-16,0 0 0,21-1 0,-20 1 15,-1 0-15,0-22 0,0 22 0,-21-22 16,21 22-16,-21 0 0,21-1 16,-21 22-16,0-21 0,0 21 0,0 0 15,0 42 1,-21 0-1,21 21-15,-21-21 0,0 22 16,0-1-16,21 0 0,0 1 0,-21 20 0,-1-20 16,1-1-16,21 0 0,0 1 15,0-1-15,-21 0 0,21-21 16,0 1-16,0-1 0,0 0 0,0 0 16,21-21 15,0-21-31,1 0 0,-1 0 15,-21-1-15,21 1 0,0 0 16,0-21-16,-21 21 0,21-22 16,1 1-16,-1 21 0,0-22 0,0 22 15,-21 0-15,21 0 0,0 0 16,1 21-16,-22 21 16,0 0-16,0 0 0,0 0 15,0 1-15,0 20 0,0-21 16,0 0-16,21 22 0,-21-22 0,0 0 15,21 21-15,-21-21 0,21 1 16,0-1-16,0 0 0,1-21 16,-1 0-16,21 21 0,-21-21 0,22 0 15,-1 0-15,0 0 0,-21 0 16,22-21-16,-1 21 0,0-21 0,1 0 16,105-128-1,-127 128-15,0-21 16,0 0-16,1-1 0,-22 22 0,0-21 15,0 21-15,0-1 0,-22 22 32,1 0-32,0 0 0,0 22 0,0-1 15,0 21-15,-1-21 0,1 22 0,0-1 16,0 0-16,0-21 0,21 22 16,0-22-16,0 21 0,0-21 0,0 1 15,0-1-15,21 0 0,0 0 0,-21 0 16,21-21-16,0 0 0,1 21 15,20-21-15,-21 0 0,0 0 0,22 0 16,-1 0-16,-21 0 0,21-21 0,-20 0 16,20 21-16,-21-21 0,0 0 15,0 0-15,1-1 0,-22 1 16,0-21-16</inkml:trace>
  <inkml:trace contextRef="#ctx0" brushRef="#br0" timeOffset="117010.5">15092 14288 0,'0'0'16,"-43"21"-16,22-21 0,0 0 0,0 0 15,42 0 1,0 0-16,0 0 0,22 0 15,-1 0-15,0 0 0,22 0 0,-22 0 16,22 0-16,-1 0 0,-20 0 0,-1-21 16,21 21-16,-20-22 0,-22 22 15,21 0-15</inkml:trace>
  <inkml:trace contextRef="#ctx0" brushRef="#br0" timeOffset="117628.53">18373 14520 0,'0'0'0,"0"-21"0,0 0 16,0 0-1,0 0-15,0 0 16,0-1-16,-22 1 0,22 0 16,-21 21-16,0 0 15,0 0-15,0 0 0,0 0 16,-1 0-16,1 21 0,-21 0 15,21 1-15,0 20 0,-22-21 0,22 21 16,-21 1-16,21-22 0,-1 21 0,1 1 16,21-1-16,0-21 0,0 21 15,0-20-15,0-1 0,0 0 16,0 0-16,0 0 0,21 0 0,43-21 16,-43 0-16,21 0 0,1 0 15,-1 0-15,0 0 0,22 0 16,-22 0-16,1-21 0,-1 0 0,21 0 15,-20 0-15,-22 0 0,21-22 0,-21 22 16,1 0-16,-22-21 0,0-1 16,0 1-16,0 0 0,0-1 0,-22 1 15,1 0-15,-21 20 0,21-20 16,-22 21-16,1 0 0,0 0 0,-22-1 16,22 22-16,0 0 0,-1 0 0,1 22 15,0-1-15,20 0 0,-20 21 16,21 1-16,0-22 0,21 21 0,0 0 15,0 1-15,0 41 16,0-41-16,21-22 0,0 0 16,0 0-16,0 0 0,22 1 0,-1-22 15</inkml:trace>
  <inkml:trace contextRef="#ctx0" brushRef="#br0" timeOffset="117952.34">18881 14393 0,'0'0'0,"0"-42"0,0 21 0,0 0 16,0 0-16,0-1 0,-22 22 15,1 0 1,0 22-16,0-1 0,21 21 16,-21 0-16,0 22 0,21-22 0,-22 22 15,1-22-15,0 22 0,0-1 0,0 1 16,0-22-16,-1 21 0,1 1 15,0-1-15,21 22 0,-21-21 0,0-1 16,0 1-16,-1-1 0,1 1 0,0-1 16,0 1-16,0-1 0,0-21 15,-1 1-15,1-1 0,0 0 0,0 1 16,21-1-16,0-21 0,0 0 16,0 1-16,21-22 15,0-22-15,0 1 16,1 0-16,-1 0 0,0-21 0</inkml:trace>
  <inkml:trace contextRef="#ctx0" brushRef="#br0" timeOffset="118280.51">18775 14796 0,'0'-43'0,"0"86"16,0-149-16,42-127 31,-42 191-31,21 20 0,0 1 0,1-21 15,-1 21-15,0 21 0,0-21 0,21-1 16,-20 22-16,20 0 0,0 0 16,1 0-16,-1 22 0,0-1 15,-21 21-15,22-21 0,-22 22 0,0-1 16,-21 0-16,0-21 0,0 22 0,0-1 16,-21-21-16,-21 22 0,20-22 15,-20 0-15,0 0 0,-1 0 0,1-21 16,21 21-16,-21-21 0,-1 22 0,1-22 15,21 0-15,0 0 0,-1 0 16,1 0-16,0 0 0,21-22 16,0 1-1,21 0-15,0 0 0,1 0 16,-1 0-16,21-1 0,-21 1 0</inkml:trace>
  <inkml:trace contextRef="#ctx0" brushRef="#br0" timeOffset="119504.44">19897 14055 0,'0'0'0,"0"-21"0,0-1 15,0 1-15,0 0 16,0 0-16,0 0 0,-22 21 0,1 0 16,0 0-16,0 0 15,21 21-15,-21 0 16,0 0-16,-1 22 0,1-1 0,0 0 15,0 1-15,-21-1 0,20 21 0,1-20 16,21 20-16,-21-20 0,0-1 16,21 0-16,-21 1 0,21-1 0,0 0 15,0-21-15,0 22 0,0-22 0,21 0 16,0-21-16,0 21 0,0-21 16,22 0-16,-22 0 0,0 0 0,21 0 15,-20 0-15,20 0 0,-21-21 16,21 0-16,-20 0 0,-1 0 0,21-1 15,-21 1-15,22-42 16,-22 42-16,0-22 0,0 22 16,-21-21-16,21 21 0,-21-1 0,21 1 15,-21 0-15,0 0 0,0 0 0,0 42 32,0 0-32,-21 0 0,0 22 15,21-22-15,-21 0 0,21 21 0,-21-21 16,21 22-16,0-22 0,0 21 15,0-21-15,0 1 0,0-1 0,0 0 16,0 0-16,0 0 0,0 0 16,21-21-16,-21 22 15,21-22-15,0 0 0,0 0 0,1 0 16,-1 0-16,0 0 0,21-22 16,-21 22-16,1-21 0,20 0 0,-21 0 15,21 0-15,-20 0 0,20-1 0,-21-20 16,0 21-16,0 0 0,1-22 15,-1 22-15,0 0 0,0 0 0,-21 0 16,21 0-16,-21 42 31,0 0-31,-21 0 0,0 0 0,0 0 16,21 22-16,0-22 0,0 0 16,-21 0-16,21 0 0,0 1 15,0-1-15,0 0 0,0 0 0,0 0 16,21-21-1,0 0-15,0 0 16,0 0-16,0 0 0,-21-21 16,0 0-1,0 0-15,0 0 0,0-1 16,0 1-16,0-21 0,0 21 0,0 0 16,0-22-16,-21 22 0,21-21 15,0 21-15,0-1 0,0 1 0,0 0 16,0 0-16,0 0 0,21 21 15,1-21-15,-1 21 16,0 0-16,0-22 0,21 22 0,-20 0 16,-1 0-16,0 0 0,21 0 15,-21 0-15,1 0 0,-1 0 0,0 0 16,0 22-16,0-1 0,0 0 0,-21 0 16,22 0-16,-1 22 0,0-22 15,-21 21-15,21-21 0,-21 22 0,0-22 16,0 0-16,0 0 0,0 0 0,0 0 15,0 1-15,0-1 0,-21 0 16,0 0-16,0-21 31,21-21-15,0 0-16,0 0 16,0-1-16,0 1 0,0 0 0,21-21 15,0 21-15,0-22 0,0 22 16,0-21-16,1-1 0,20 22 0,-21-21 15,21 21-15,-20 0 0,20-1 0,0 1 16,-21 0-16,22 21 0,-1 0 16,-21 0-16,0 21 0,1 0 0,-1 1 15,0-1-15,0 21 0,-21 0 16,0-20-16,0 20 0,0 0 0,0-21 16,0 22-16,-21-22 0,0 0 15,21 0-15,-21 0 0,-1 1 16,22-1-16,0 0 0,-21-21 15,42 0 17,1 0-32,-1-21 0,0 0 15</inkml:trace>
  <inkml:trace contextRef="#ctx0" brushRef="#br0" timeOffset="119880.51">22204 14288 0,'0'0'0,"0"-22"15,21 1-15,-21 0 0,-21 21 32,0 0-32,-1 0 15,1 0-15,-21 0 0,21 0 0,0 21 16,-1-21-16,1 21 0,0 1 16,21-1-16,0 0 0,0 0 15,0 0-15,0 0 0,21-21 16,-21 22-16,21-1 0,1-21 15,-1 21-15,0-21 0,-21 21 0,21 0 16,0-21-16,0 21 0,-21 1 16,22-1-16,-1 0 0,-21 0 0,21-21 15,-21 21-15,0 0 0,0 1 16,0-1-16,-21-21 0,0 0 16,-1 21-16,1-21 0,0 0 15,0 0-15,0 21 0,0-21 0,-1 0 16,1 0-16,0 0 0,0 0 15,0 0-15,0 0 0,-1-21 0,1 0 16,0 0-16,21-1 0,0 1 16,0 0-16,-21 0 0,21 0 15</inkml:trace>
  <inkml:trace contextRef="#ctx0" brushRef="#br0" timeOffset="120109.15">21590 13843 0,'0'0'15,"-21"-21"-15,0 21 0,-1 0 0,22-21 0,-21 21 16,0 0 0,0 0-1,21 21 1,0 0-1,-21-21-15,0 0 16,21 21-16,-22-21 0</inkml:trace>
  <inkml:trace contextRef="#ctx0" brushRef="#br0" timeOffset="120360.3">20129 14097 0,'0'0'0,"-42"0"0,0 0 0,-1 0 0,22 21 16,21-21 0,43 0-1,-22 0-15,0 0 0,21 0 0,1 0 16,-1 0-16,0 0 16,22 0-16,-22 0 0,22 0 0,-22 0 15,0 0-15,1 0 0,-1 0 0,-21 0 16,0 0-16,-63 0 15,21 0 1,-43 21-16,22-21 0,-43 22 0</inkml:trace>
  <inkml:trace contextRef="#ctx0" brushRef="#br0" timeOffset="121396.21">6392 15663 0,'0'0'15,"-21"22"-15,0-1 0,0 0 0,0-21 16,-1 21-16,22 0 0,-21 0 15,42-21 1,1 0 0,-1 0-16,21-21 0,0 0 0,1 0 15,20 0-15,1 0 0,-22-1 16,22 1-16,-22-21 0,0 21 0,1 0 16,-1-22-16,0 22 0,-21-21 15,1 21-15,-22-22 0,0 22 0,0 0 16,0-21-16,0 20 0,-22 1 15,1 21-15,0-21 0,0 21 0,-21 0 16,20 0-16,1 0 0,-21 21 16,0 0-16,20 1 0,-20 20 0,21 0 15,-21 22-15,20-1 0,1 1 0,0-1 16,-21 1-16,21 20 0,-1 1 16,1 21-16,0-21 0,0-1 0,0 1 15,21 21-15,-21-22 0,21 1 16,-22 0-16,1-1 0,21 1 0,0 0 15,0-1-15,0-20 0,0-1 16,0 1-16,0-22 0,0 22 16,0-22-16,0 0 0,0-20 0,0-1 15,0 0-15,21 0 0,1-21 16,-1 0-16,0 0 0,0-21 0,21 0 16,-20 0-16,20-22 0,0 22 0,1-21 15,-1-22-15,0 1 0,1 20 16,-22-41-16,21 20 0,-21 1 0,0-1 15,1-20-15,-22 20 0,0 1 0,0-1 16,0 1-16,-43-1 0,22 1 16,0 20-16,-21-20 0,-1 20 15,1 1-15,0 0 0,20-1 16,-20 22-16,0 0 0,21 0 0,-22 21 16,22 0-16,0 0 0,21-21 0,21 21 46,21 0-46,-20 0 0,20 0 16,0 0-16,1-21 0,-1 21 0,0 0 16,1 0-16,20-22 0,-21 22 15,1-21-15,-1 21 0,0 0 16,1-21-16</inkml:trace>
  <inkml:trace contextRef="#ctx0" brushRef="#br0" timeOffset="121795.97">7218 15812 0,'-21'0'0,"-43"-64"32,43 64-32,21-21 0,0 0 15,0 0-15,0-1 0,0 1 16,0 0-16,21 0 0,0 0 16,22 21-16,-22-21 0,0 21 15,0 0-15,21 0 0,1 0 0,-22 0 16,21 0-16,-21 21 0,1 0 15,20 0-15,-21 0 0,-21 0 16,0 1-16,21-1 0,-21 0 0,0 21 16,0-21-16,0 1 0,-21-1 15,0 0-15,0 0 0,0 0 0,-1 0 16,1-21-16,0 0 16,21-21-1,0 0-15,0 0 16,0 0-16,0 0 0,0-1 15,21 22-15,-21-21 0,21 0 0,1 0 16,-1 0-16,0 21 0,0-21 16,21-1-16,-20 22 0,20-21 0,0 21 15,1 0-15,-1 0 0,-21-21 16,21 21-16,1 0 0,-1 0 16,0 0-16,-20-21 0,20 21 0</inkml:trace>
  <inkml:trace contextRef="#ctx0" brushRef="#br0" timeOffset="122617.04">8170 15621 0,'0'0'0,"0"21"0,0 0 16,-21 1-16,0-1 0,0 0 15,21 0-15,0 0 0,-21 0 0,21 1 16,-22-1-16,22 0 0,0 0 0,-21 0 16,21 0-1,0 1-15,21-22 16,1 0-16,-1 0 0,0 0 0,0 0 15,0 0-15,0-22 16,-21 1-16,22 0 0,-22 0 16,0 0-16,0 0 15,0-1-15,0 1 0,0 0 0,0 0 16,0 0-16,0 0 0,0-1 0,0 1 16,0 0-16,0 0 0,0 0 15,21 0-15,0-1 0,0 1 16,21 21-16,-20 0 0,-1 0 0,21 0 15,0 0-15,-20 0 16,20 21-16,-21 1 0,0-1 0,0 0 16,1 0-16,-22 21 0,21-20 0,-21-1 15,0 0-15,0 0 0,0 0 16,-21 22-16,21-22 0,-22 0 0,22 0 16,-21 0-16,0-21 15,21 21-15,-21-21 0,21-21 31,0 0-31,0 0 16,0 0-16,0 0 0,0-1 0,21 1 16,-21 0-16,21 0 0,0 0 15,1 0-15,-1-22 0,0 22 0,0 0 16,21 0-16,-20 0 0,20 21 16,-21-22-16,0 22 0,22 0 0,-22 0 15,0 0-15,21 22 16,43 62-1,-64-63-15,-21 1 0,0-1 16,0 21-16,0 0 0,0-20 16,0-1-16,0 0 15,0 0-15,0 0 0,0-42 32,0 0-17,0 0-15,21 0 0,0-1 0,1 1 16,-1 0-16,0 0 0,0-21 15,0 20-15,22-20 0,-22 21 0,21-21 16,0 20-16,-20 22 0,20-21 0,0 21 16,1 0-16,-22 0 0,21 21 15,-21 1-15,0-1 0,-21 0 0,0 0 16,22 0-16,-22 22 0,0-22 16,0 21-16,0-21 0,-22 0 0,1 22 15,21-22-15,-21 0 0,0 0 0,0 0 16,21 1-16,0-1 0,21-21 47,21-21-47</inkml:trace>
  <inkml:trace contextRef="#ctx0" brushRef="#br0" timeOffset="122968.81">10964 15367 0,'0'0'0,"0"-21"15,-21-21 1,0 42-16,0 0 15,0 21-15,-1 0 16,1 0-16,21 21 0,-21-20 16,0 20-16,0-21 0,21 21 0,-21 1 15,-1-1-15,1 0 0,21-20 16,-21 20-16,0 0 0,0-21 16,21 22-16,0-22 0,0 21 0,0-21 15,0 1-15,0-1 0,0 0 16,21-21-1,21 0-15,-21-21 0,1 0 0</inkml:trace>
  <inkml:trace contextRef="#ctx0" brushRef="#br0" timeOffset="123664.34">11345 15304 0,'0'-43'0,"0"86"0,0-107 0,0 43 0,-21 63 31,0-21-31,0 1 16,21 20-16,-21 0 0,-1 1 16,1-1-16,21 0 0,-21-21 15,21 22-15,-21-1 0,0 0 0,21-20 16,0 20-16,-21-21 0,-1 0 0,22 0 16,-21 1-16,21-1 0,-21 0 15,21 0-15,21-42 31,0 21-31,1-21 16,-1 0-16,0-1 0,0 1 0,0 0 16,0 0-16,1 0 0,20 0 0,-21-1 15,0 1-15,0 0 16,1 0-16,-1 21 0,0 0 16,-21 21-1,0 64 1,0-64-16,0 0 15,0 0-15,0 0 0,0 1 0,0-1 16,0 0-16,0 0 16,0 0-16,21-21 0,0 0 15,0 0-15,1 0 0,-1 0 0,0 0 16,21 0-16,-21 0 0,22-21 16,-1 21-16,0-21 0,-20 0 15,20 21-15,0-21 0,-21-1 0,22 1 16,-22 0-16,0 0 0,0-21 15,0 20-15,1 1 0,-22 0 0,0 0 16,0 0-16,0 0 0,0-1 16,-22 1-16,1 21 15,0 0-15,0 0 0,0 0 0,0 0 16,-1 21-16,1 1 0,21-1 0,0 0 16,-21-21-16,21 21 0,0 0 15,0 0-15,0 1 0,0-1 0,0 0 16,0 0-16,0 0 0,21-21 15,-21 21-15,21-21 0,1 0 16,-1 0-16,0 0 16,0 0-16,0 0 0,0 0 0,1 0 15,-1 0-15,0 0 0,0 0 0,-21-21 16,0 0-16,21 21 0,-21-21 16,0 0-16</inkml:trace>
  <inkml:trace contextRef="#ctx0" brushRef="#br0" timeOffset="123925.5">10350 15558 0,'0'0'0,"22"0"0,-1 0 16,0 0-16,0 0 0,0 0 16,22 0-16,-22 0 0,21 0 0,22 0 15,-22 0-15,21 0 0,-20 0 0,20 0 16,-20 0-16,20 0 0,-21-22 16,1 22-16,-1 0 0,0 0 15</inkml:trace>
  <inkml:trace contextRef="#ctx0" brushRef="#br0" timeOffset="125636.21">13779 16044 0,'-21'0'16,"21"-21"-16,0 0 0,0 0 15,0 0-15,0 0 0,0-1 0,0 1 16,0 0-16,0 0 0,21 0 16,-21 0-16,0-1 0,0-20 0,0 21 15,0 0-15,0 0 0,0-22 16,0 22-16,-21 0 0,0 0 16,21 0-16,-21-1 0,0 1 0,0 21 15,-1 0-15,1 0 0,0 0 0,0 0 16,0 0-16,0 21 0,-1 1 15,1-1-15,0 0 0,0 0 0,0 0 16,0 0-16,-1 1 0,1-1 0,0 0 16,0 0-16,21 21 0,0-20 15,-21-1-15,21 21 0,0-21 16,0 0-16,0 1 0,0-1 0,0 0 0,0 0 16,21 0-16,0-21 15,0 0-15,0 0 16,1 0-16,-1 0 0,0-21 0,0 0 15,21 21-15,-20-21 0,-1 0 16,0-1-16,0-20 0,21 21 0,-20 0 16,-1-22-16,0 22 0,0-21 0,0 21 15,0-22-15,1 1 0,-1 21 16,0-21-16,0-1 0,0 1 0,-21 0 16,21 20-16,1-20 0,-1 0 15,-21 21-15,0-1 0,0 1 0,21 21 16,-21-21-16,0 42 31,0 0-31,0 1 0,0-1 16,0 0-16,0 21 0,-21 1 0,21-1 15,0-21-15,0 21 0,-21 1 16,21-1-16,-22 0 0,22-20 0,0 20 16,0 0-16,0-21 0,0 22 0,0-22 15,0 0-15,0 0 0,0 0 16,22 1-16,-1-1 0,0 0 0,0-21 15,0 0-15,0 0 0,1 0 0,20 0 16,-21 0-16,0 0 0,22-21 16,-22 21-16,21-21 0,-21-1 15,22 1-15,-1 0 0,-21 0 0,0 0 16,22 0-16,-22-1 0,0 1 16,0 0-16,-21 0 0,0 0 0,21 0 15,-21-1-15,0 1 0,-21 21 31,21 21-15,-21 1-16,21-1 16,-21 0-16,21 0 0,0 0 15,0 0-15,0 1 0,0-1 16,0 0-16,0 0 16,21 0-16,0-21 0,0 0 15,0 0-15,1 0 0,-1 0 16,0 0-16,0 0 0,0 0 0,0-21 15,22 0-15,-22 21 0,0-21 16,0 21-16,0-21 0,1-1 0,-1 1 16,0 0-16,0 0 0,0 0 15,-21 0 1,0 42 0,0 0-1,0 0-15,0 0 0,-21 0 16,0 1-16,21 20 0,0-21 15,0 0-15,0 0 0,0 1 16,0-1-16,0 0 16,21 0-16,0-21 0,0 0 15,1 0-15,-1 0 0,0 0 0,0 0 16,0 0-16,0-21 0,1 21 16,-1-21-16,0 21 0,0-21 0,0-1 15,-21 1-15,0 0 0,21 0 0,-21 0 16,0 0-16,0-1 0,0 1 15,0 0-15,0 0 0,-21 0 0,0 0 16,21-1-16,-21 1 0,0 21 0,-22 0 16,22-21-16,0 21 15,0 0-15,0 0 0,-22 21 0,22-21 16,0 21-16,21 1 0,-21-1 16,21 0-16,0 0 0,0 0 15,0 0-15,21 1 0,0-22 16,0 0-16,1 21 0,-1-21 0,0 0 15,21 0-15,-21 0 0,22 0 16,-1 0-16,-21 0 0,22 0 0,-1-21 16,-21 21-16,21-22 0,-20 22 0,20-21 15,-21 21-15,0-21 0,0 21 16,-21-21-16,22 21 0,-1-21 16,-21 42 15,0 0-31,0 0 0,-21 0 15,-1 22-15,1-22 0,21 21 0,-21 22 16,0-22-16,0 22 0,0-22 16,-1 21-16,1 1 0,0-22 0,0 22 15,0-22-15,0 22 0,-22-22 0,22 0 16,0 1-16,0-1 0,0 0 16,-1 1-16,1-1 0,0 0 0,21-21 15,0 1-15,0-1 0,0 0 0,21-21 31,0 0-31,1-21 0,20 0 16,-21-1-16,0 1 0,0-21 0,1 21 16,20-22-16,-21 22 0,0-21 0,-21 0 15,21-1-15</inkml:trace>
  <inkml:trace contextRef="#ctx0" brushRef="#br0" timeOffset="125893.84">15367 16108 0,'0'148'15,"0"-296"-15,0 84 0,0 22 0,0 0 0,0-1 16,0 22-16,0-21 0,0 21 0,0 0 15,0-1-15,0 1 0,21 0 0,0 0 16,0 0-16,1 0 0,20 21 16,-21 0-16,21 0 0,-20 0 15,20 0-15,-21 0 0,21 0 0,-20 0 16,-1 21-16,-21 0 0,0 0 16,0 0-16,0 0 0,0 1 0,0-1 15,0 0-15,-21 21 0,-22-21 0,22 1 16,0-1-16,-21-21 0,20 21 15,-20 0-15,21-21 0,0 0 0,-22 21 16,22-21-16,21-21 31,21 0-31,1 0 0,-1 21 0</inkml:trace>
  <inkml:trace contextRef="#ctx0" brushRef="#br0" timeOffset="126556.51">16341 15854 0,'0'0'31,"0"-21"-16,0 0 1,21-1-16,0 22 0,-21-21 16,21 0-16,-21 0 0,0 0 15,0 0-15,0-1 0,0 1 16,-21 0-16,0 0 0,0 21 0,-1 0 16,-20 0-16,21 0 0,-21 0 15,-1 0-15,22 21 0,-21-21 0,21 21 16,-22 0-16,22 1 0,-21 20 0,21-21 15,-1 0-15,1 22 0,0-22 16,0 21-16,21-21 0,0 22 0,0-22 16,0 21-16,0-21 0,0 0 15,0 1-15,21-22 0,0 21 16,0-21-16,1 0 0,-1 0 0,21 0 16,-21 0-16,22 0 0,-22-21 0,21 21 15,0-22-15,1 1 0,-1 0 16,0-21-16,1 21 0,-22-22 0,21 22 15,1-21-15,-22 21 0,21-22 0,-21 1 16,0 0-16,22-1 0,-22 22 16,0-21-16,0-1 0,0 1 0,-21 0 15,0 21-15,22-1 0,-22 1 0,0 0 16,0 42 0,-22-21-16,1 21 0,0 22 15,0-22-15,0 21 0,0 1 16,-22-1-16,22-21 0,0 21 15,0 1-15,21-1 0,-21-21 0,21 22 16,0-1-16,0-21 0,0 21 0,0-20 16,21 20-16,-21-21 0,21 0 15,0 0-15,21 1 0,-20-22 0,-1 21 16,21-21-16,-21 0 0,22 0 0,-22 0 16,21 0-16,0 0 0,1-21 15,-1-1-15</inkml:trace>
  <inkml:trace contextRef="#ctx0" brushRef="#br0" timeOffset="127900.44">17335 15769 0,'22'-21'16,"-44"42"-16,65-63 0,-43 21 0,0 0 0,0-1 15,-21 22 1,-1 0-16,1 0 0,-21 22 16,21-22-16,0 21 0,-1 0 15,1 0-15,0 0 0,0 0 16,0 1-16,21 20 0,0-21 0,0 43 15,0-43-15,0 0 0,0 0 16,0 0-16,0 0 0,21-21 16,0 22-16,0-22 0,0 21 15,1-21-15,20 0 0,-21 0 0,0 0 16,22 0-16,-22-21 0,21-1 16,-21 22-16,0-21 0,1 0 0,-1 0 15,21 0-15,-42-22 0,21 22 0,0-21 16,-21 21-16,0-22 0,0 22 15,0 0-15,0-21 0,0 21 0,0-1 16,-21 1-16,0 0 0,0 0 0,0 21 16,0 0-16,-22 0 0,22 0 15,-21 21-15,-1 0 0,22 0 0,-21 1 16,21-1-16,-22 0 0,22 21 16,0-21-16,0 22 0,21-22 0,0 21 15,0-21-15,0 22 0,0-22 16,0 0-16,0 0 0,21 0 0,0 1 15,0-1-15,1-21 0,20 0 16,-21 21-16,21-21 0,1 0 0,-22 0 16,21 0-16,1 0 0,-1-21 0,0 0 15,1-1-15,-1 1 0,-21 0 16,21 0-16,1 0 0,-22-22 0,0 22 16,0-21-16,22 21 0,-22 0 0,-21-1 15,21 1-15,0 0 0,-21 0 16,0 0-16,0 42 31,0 0-31,0 0 16,-21 0-16,0 1 0,21-1 0,-21 0 15,21 21-15,0-21 0,0 1 0,0-1 16,0 21-16,0-21 0,0 0 16,0 1-16,0-1 0,21-21 15,0 21-15,0-21 0,0 0 16,0 0-16,1 0 0,-1 0 15,0-21-15,21 21 0,-21-21 0,1-1 16,-1 1-16,21 0 0,-21 0 0,0 0 16,1 0-16,-1-22 15,0 22-15,-21 0 0,21 0 16,-21 42 15,0 0-31,-21 0 0,21 0 16,0 22-16,0-22 0,0 0 0,0 0 15,0 0-15,0 1 16,0-1-16,0 0 0,21-21 16,0 0-16,0 0 0,1 0 15,-1 0-15,0 0 0,0 0 16,0 0-16,0-21 0,1 21 16,-1-21-16,-21-1 0,21 1 0,0-21 0,-21 21 15,0 0-15,0-22 16,21 22-16,-21 0 0,21 0 0,-21-22 15,0 22-15,0 0 0,22 0 0,-1 0 16,-21 0-16,21 21 0,0-22 16,0 22-16,0 0 0,1-21 0,-1 21 15,21 0-15,-21 0 0,0 0 0,1 0 16,-1 0-16,0 21 0,0 1 16,-21-1-16,21 0 0,0 21 15,1-21-15,-22 1 0,0-1 0,0 0 16,0 0-16,0 0 0,0 22 15,0-22-15,0 0 0,0 0 16,0 0-16,0 0 0,-22 1 16,1-22-1,21-22 1,0 1 0,0 0-16,0 0 15,0 0-15,0 0 0,0-1 0,0 1 16,21-21-16,1 21 0,-1 0 15,21-22-15,-21 22 0,22 0 0,-22-21 16,21 20-16,0 1 0,1 0 0,-1 21 16,0 0-16,1 0 0,-1 0 15,0 0-15,-20 0 0,20 0 16,-21 21-16,0 0 0,0 1 0,-21-1 16,0 0-16,0 21 0,0-21 0,0 1 15,0-1-15,0 21 0,-21-21 16,0 0-16,0 1 0,0-1 15,21 0-15,-21-21 0,21 21 16,-22-21-16,22-21 31,0 0-31,22 0 16</inkml:trace>
  <inkml:trace contextRef="#ctx0" brushRef="#br0" timeOffset="128093.28">20108 15960 0,'-21'0'47,"0"0"-32,0 0 1,0 0-16,-1 0 0,1 21 15,0-21-15,0 0 0</inkml:trace>
  <inkml:trace contextRef="#ctx0" brushRef="#br0" timeOffset="129132.5">317 16976 0,'0'0'0,"-21"0"0,0-21 0,0 21 16,0 0-16,21 21 31,0 0-31,0 0 16,0 0-16,21-21 0,21 0 15,-21 0-15,1 0 0,20 0 16,-21 0-16,21 0 0,1 0 16,-1 0-16,-21-21 0,22 21 0,-1-21 15,0 0-15,-21 0 0,22 21 16,-22-22-16,21 1 0,-21 0 0,1 21 16,-22-21-16,0 0 15,21 21-15,-21-21 0,-21 21 31,21 21-15,0 0-16,-22 0 16,22 21-16,0 1 0,0-22 15,0 21-15,0 1 0,0-1 0,0 0 16,-21 1-16,21-22 0,0 21 16,0 0-16,-21-20 0,21 20 0,-21-21 15,21 21-15,0-20 0,0-1 16,0 0-16,0 0 0,-21 0 0,21 0 31,-21-21-15,21-21-1,-22 0-15</inkml:trace>
  <inkml:trace contextRef="#ctx0" brushRef="#br0" timeOffset="129369.4">381 17399 0,'0'0'16,"21"0"15,0 0-31,0 0 0,1 0 16,20-21-16,-21 21 0,21-21 0,1 21 15,-22-21-15,21 21 0,1 0 16,-22-22-16,21 22 0,-21 0 0,0 0 15,1 0-15,-1 0 0,-21-21 16,21 21-16</inkml:trace>
  <inkml:trace contextRef="#ctx0" brushRef="#br0" timeOffset="129604.5">1418 17272 0,'0'0'0,"21"0"15,-21-21-15</inkml:trace>
  <inkml:trace contextRef="#ctx0" brushRef="#br0" timeOffset="144900.23">2201 16933 0,'0'-21'15,"0"0"63</inkml:trace>
  <inkml:trace contextRef="#ctx0" brushRef="#br0" timeOffset="145336.14">2244 16912 0,'0'-21'16,"0"0"-16,0 0 15,0 0-15,0-1 16,0 1-16,0 0 0,0 0 15,0 0-15,0 0 0,0-1 0,0 1 16,0 0-16,0 0 16,-22 0-16,22 0 0,0-1 15,22 22-15,-22-21 0,-43 21 0,64 0 16,1 0 0,-22 21-16,0 1 15,0-1-15,0 0 0,0 21 16,0 1-16,0-1 0,0 0 0,0 22 15,0-22-15,0 0 0,-22 1 16,22 20-16,-21-20 0,0 20 16,21-21-16,-21 1 0,0-1 0,21-21 15,-21 22-15,21-22 0,0 21 16,0-21-16,0 0 0,0 1 16,0-1-16,0 0 15,0-42 1,0 0-16,0-1 15,21 1-15</inkml:trace>
  <inkml:trace contextRef="#ctx0" brushRef="#br0" timeOffset="145636.51">2836 16616 0,'0'0'0,"0"21"47,0 0-47,0 0 15,0 22-15,0-22 0,0 21 0,0 1 16,0-1-16,-21 21 0,21-20 16,0-1-16,0 0 0,0 1 0,-21-22 15,21 21-15,0 1 0,0-22 16,-21 0-16,21 0 0,-21 21 15,21-20-15,-22-1 16,22 0-16</inkml:trace>
  <inkml:trace contextRef="#ctx0" brushRef="#br0" timeOffset="146244.47">2265 17187 0,'-64'0'16,"43"0"-16,0 0 0,0 0 0,0 0 15,21 22 1,21-22 0,0 0-16,0-22 0,21 22 0,1-21 15,-1 0-15,22 21 0,-1-21 16,1 0-16,-1 0 0,1 21 0,-1-22 15,-21 1-15,22 0 0,-22 21 16,1-21-16,-1 0 0,-21 21 0,21 0 16,-20 0-16,-22 21 15,0 0 1,0 0-16,0 0 0,0 1 0,0-1 16,0 0-16,0 0 0,0 0 15,-22 0-15,1 1 0,21-1 16,-21 0-16,21 0 0,-21 0 0,21 0 15,0 1-15,0-1 0,21 0 16,0-21-16,0 21 16,1-21-16,-1 0 15,0 0-15,0 0 0,0 0 0,0 0 16,1-21-16,-1 21 0,0-21 16,-21 0-16,21 21 0,0-22 0,0 1 15,1 0-15,-22 0 0,0 0 0,0 0 16,0-1-16,0 1 0,0 0 15,0 0-15,-22-21 0,22 20 16,-42 1-16,21 0 0,0-21 0,0 21 16,-1-1-16,1 1 15,0 21-15,0 0 0,0 0 16,0 21-16,21 1 0,-22-1 16,1 0-16,21 0 0,-21 0 0,21 0 15,0 1-15,0 20 0,0-21 16,0 0-16,0 0 0,0 1 0,0-1 15,21 0-15,0 0 16,1-21-16,-1 0 0,21 0 0,-21 0 16,0 0-16</inkml:trace>
  <inkml:trace contextRef="#ctx0" brushRef="#br0" timeOffset="146824.49">3619 17060 0,'-21'0'15,"42"0"-15,-42-21 0,64 21 0,-1 0 16,-21 21 0,-21 1-16,0-1 15,-21 0-15,0 0 0,0 0 0,21 0 16,-22 1-16,22-1 0,0 0 16,-21 0-16,0 0 0,21 0 0,0 1 15,0-1-15,0 0 16,21-21 15,0-21-15,-21 0-16,22 21 0,-1-22 0,0 1 15,-21 0-15,0 0 0,21 21 16,0-21-16,0 0 0,22-1 16,-1 1-16,-21 21 0,22-21 15,-65 21-15,1 0 16,21 21-16,0 0 0,0 1 15,0-1-15,0 0 0,-21 0 16,21 0-16,0 0 16,0 1-16,21-1 0,0-21 15,-21 21-15,22-21 16,-1 0-16,0 0 0,0 0 16,0 0-16,0 0 0,1 0 0,-1 0 15,0 0-15,0-21 0,0 0 16,0-1-16,1 1 0,-22 0 15,0 0-15,0 0 0,0 0 0,0-22 0,0 22 16,0 0-16,0 0 0,0 0 0,0-1 16,0 1-16,-22 21 15,-20-21 1,0 21-16,42 21 16</inkml:trace>
  <inkml:trace contextRef="#ctx0" brushRef="#br0" timeOffset="147288.29">5186 16997 0,'0'0'0,"-21"-21"0,-1 0 0,22-1 0,-21 1 15,21-21-15,0 21 0,0-22 16,0 22-16,0-21 0,0 21 0,0 0 15,21-1-15,-21 1 0,22 21 16,20-21-16,0 21 0,-42 21 16,0 0-16,0 22 15,0-22-15,0 21 0,0 22 16,-21-22-16,21 0 0,-21 22 0,0-22 16,21 1-16,0-1 0,-21 0 0,-1 1 15,22-22-15,-21 21 0,21-21 16,0 0-16,-21 1 0,21-1 15,0 0-15,0 0 0,0 0 16,21-21 0,0-21-1,1 0-15,-1 0 16,0 21-16,0-21 0,0-1 0,22 1 16,-22 0-16</inkml:trace>
  <inkml:trace contextRef="#ctx0" brushRef="#br0" timeOffset="147672.49">5503 17124 0,'-21'21'0,"42"-42"0,0 21 0,1 0 15,-1 0 1,-21 21 0,-21-21-16,-1 21 0,22 0 15,-21-21-15,21 22 0,-21-1 16,21 0-16,0 0 0,0 0 16,0 0-16,0 1 15,0-1-15,0 0 16,21-21-16,0 0 0,1 0 15,-1 0-15,21 0 0,-21 0 16,0 0-16,1-21 0,20 21 0,-21-21 16,0-1-16,0 22 0,1-21 0,-1 0 15,-21 0-15,0 0 0,0 0 16,0-1-16,0 1 0,0 0 0,0 0 16,0-21-16,-21 20 0,-1 1 0,1 0 15,0 0-15,0 21 0,0 0 16,0-21-16,-1 21 0,1 0 0,0 0 15,0 0-15,0 21 0,0-21 0,21 21 16,-22 0-16,1-21 16,0 21-16,21 1 0,-21-1 15,21 0-15,-21-21 0,0 0 16</inkml:trace>
  <inkml:trace contextRef="#ctx0" brushRef="#br0" timeOffset="147892.15">5101 16955 0,'0'0'0,"0"21"32,21-21-17,0 0-15,1 0 16,20 0-16,-21 0 0,21 0 0,1-21 15,-1 21-15,0-22 0,22 22 0,-22 0 16,1 0-16,-1-21 0,0 21 16,1 0-16,-1 0 0,-21 0 0,21 0 15,-20 0-15,20 0 0</inkml:trace>
  <inkml:trace contextRef="#ctx0" brushRef="#br0" timeOffset="148744.71">7408 17336 0,'0'0'16,"-21"0"-16,21-22 0,0 1 0,0 0 16,0-21-1,0 21-15,21-1 0,-21 1 16,21 21-16,-21-21 0,0 0 0,0 0 15,0 0-15,0-1 0,0 1 16,0 0-16,0 0 0,-21 21 16,0 0-16,0 0 0,-21 0 15,20 0-15,1 21 0,-21-21 0,21 21 16,0 0-16,-22 1 0,22-1 16,0 0-16,0 0 0,0 0 15,-1 0-15,22 1 0,0-1 16,0 0-16,0 0 0,0 0 15,22-21 1,-1 0-16,0 0 0,0 0 0,0 0 16,0 0-16,1 0 0,-1 0 15,0 0-15,0-21 0,0 21 0,-21-21 16,21 21-16,1 0 0,-22-21 0,21 21 16,-21-21-16,21 21 15,-21 21 16,0 0-15,21 0-16,-21 0 0,0 22 0,0-22 16,0 21-16,21 0 0,-21 1 15,21 20-15,-21-20 0,0 20 0,0-21 16,0 22-16,0-22 0,0 22 0,0-1 16,0-20-16,0 20 0,-21-21 15,0 22-15,0-22 0,0 1 0,0 20 16,-1-21-16,1-20 0,0 20 15,0-21-15,0 0 0,0 0 0,-1-21 16,-20 0-16,21 0 16,0 0-16,0-21 0,-1-21 0,-20 21 15,21-22-15,0 1 0,0 0 16,-1-1-16,1 1 0,0 0 0,21-22 16,0 22-16,0-22 0,0 22 0,0-21 15,21 20-15,0-20 0,22 20 16,-22 1-16,21 0 0,1-1 0,-1 1 15,0 21-15,1-21 0,20 20 16,-21 1-16,1 0 0,20 0 0,-20 0 16,20 0-16</inkml:trace>
  <inkml:trace contextRef="#ctx0" brushRef="#br0" timeOffset="149341.37">7937 17336 0,'0'21'16,"0"-42"0,22-1-1,-1 22-15,0-21 0,-21 0 0,21 21 16,-21-21-16,21 0 0,-21 0 16,21-1-16,-21 1 0,0 0 0,0 0 15,0 0-15,0 0 0,0-1 16,-21 22 15,21 22-31,-21-1 0,0 0 16,21 0-16,0 0 0,-21 0 15,21 22-15,-21-22 0,21 0 0,0 21 16,0-20-16,0-1 0,0 0 16,0 0-16,0 0 0,0 0 0,21 1 15,0-22-15,0 0 0,0 21 0,0-21 16,1 0-16,20 0 0,-21 0 15,0-21-15,22-1 0,-22 22 16,21-21-16,-21 0 0,22 0 0,-1 0 16,-21-22-16,0 22 0,0-21 15,22 21-15,-22-22 0,0 1 0,0 0 16,0-1-16,1 1 0,-1 0 0,-21-1 16,21 1-16,-21 0 0,42-1 15,-42 22-15,0 0 0,0 0 16,0 0-16,0 42 15,0 0-15,-21 21 0,-21 1 0,42-1 16,0 0-16,-21 1 0,21-22 0,0 21 16,0 1-16,0-1 0,-22 0 15,22-21-15,0 22 0,0-1 16,0-21-16,0 0 0,0 22 0,0-22 16,0 0-16,22-21 15,-1 0-15,0 0 0,0 0 0,0 0 16,0 0-16,1 0 0,-1 0 15,0-21-15,0 0 0</inkml:trace>
  <inkml:trace contextRef="#ctx0" brushRef="#br0" timeOffset="149554.32">8551 17124 0,'0'0'0,"-42"21"31,21-21-31,42 0 31,21 0-31,-21 0 16,22 0-16,-22-21 0,21 21 0,1-21 16,-1 0-16,0-1 0,1 1 0,-1 0 15</inkml:trace>
  <inkml:trace contextRef="#ctx0" brushRef="#br0" timeOffset="151631.42">10202 16955 0,'0'0'0,"0"-22"0,0 1 0,-21 0 16,21 0-16,-21 0 0,21 0 15,0-22-15,0 22 0,-21 0 0,0 21 16,21-21-16,-22 0 0,1 21 15,0 0-15,0 0 0,0 21 16,0 0-16,-1 0 0,1 0 0,0 22 16,0-1-16,0 0 0,0 1 15,-1-1-15,1 0 0,0 1 0,0-1 16,0 0-16,21 43 0,0-43 16,0 1-16,0-22 0,0 21 0,0 0 15,21-20-15,0-1 16,0 0-16,0 0 0,1 0 0,-1 0 15,21-21-15,-21 0 0,22 0 16,-1 0-16,0 0 0,1 0 0,-1 0 16,0 0-16,1-21 0,-22 0 0,21 0 15,0 0-15,1 0 0,-22-22 16,21 22-16,-21-21 0,1 21 0,-1-22 16,0 1-16,-21 0 0,0-1 15,21 1-15,-21 0 0,0-1 0,0 1 16,-21 0-16,0-1 0,0 1 0,-1 0 15,-20 20-15,21 1 16,-21 0-16,-1 0 0,1 21 0,0 0 16,-1 0-16,1 0 0,0 0 15,-1 21-15,1 0 0,0 22 0,-43 20 16,64-21-16,-22 1 0,22-1 16,0 0-16,0 1 0,21-1 0,0 0 15,0 1-15,0-1 0,21-21 0,0 22 16,22-22-16,-22 0 0,21 21 15,0-21-15,1-21 0,-1 22 0,22-22 16,-22 0-16,21 0 0,-20 0 0,20 0 16,1 0-16,-22-22 0,0 22 15,22-21-15,-22 0 0,1 0 16,-22 21-16,21-21 0,-21 0 16,0-1-16,1 1 0,-1 0 0,-21 0 15,21 21-15,-21-21 0,-21 21 31,0 21-31,21 0 0,-22 0 16,22 0-16,0 1 0,-42-1 0,42 0 16,0 0-16,-21 0 0,21 0 15,-21-21-15,21 22 0,0-1 0,0 0 16,0 0 0,0-42 15,0 0-31,0 0 15,0-1-15,21 22 0,0-42 0,-21 21 16,21 0-16,0 0 0,1-1 16,-22 1-16,0 0 0,21 0 0,0 0 15,0 21-15,0 0 0,0 0 16,1 0 0,-22 21-16,0 0 0,21 0 15,-21 0-15,0 1 0,0-1 0,0 21 16,0-21-16,0 0 0,0 1 15,0-1-15,0 0 16,21 0-16,0-21 0,0 21 16,0-21-16,1 0 0,-1 0 0,0 0 15,21 0-15,-21 0 0,22 0 0,-22 0 16,21-21-16,1 0 0,-22 0 16,21 0-16,-21-1 0,0 1 0,22 0 15,-22 0-15,0-21 0,0 20 0,0-20 16,-21 21-16,22-21 0,-22-1 15,21 1-15,-21 21 0,0-22 0,0 1 16,0 21-16,0-21 0,0 20 16,0 1-16,21 21 0,-21-21 0,0 63 31,-21-42-31,21 22 0,0-1 16,-21 21-16,21-21 0,0 22 15,-22-1-15,22 0 0,-21-21 0,21 22 16,0-22-16,-21 21 0,0-21 0,21 1 15,-21 20-15,21-21 0,0 0 16,0 0-16,0 1 0,0-1 0,0 0 16,21 0-1,0-21-15,0 0 0,22 21 16,-1-21-16,-21 0 0,0-42 0,0 21 16,22 0-16,-22-1 0,21 1 0,-21 0 15,1 21-15,-1-21 0,0 0 16,0 0-16,0 21 0,-21-22 15,21 22-15,-63 0 16,42 22 0,0-1-1,-21-21-15,21 42 0,-21-21 16,21 0-16,0 1 0,0-1 16,0 0-16,0 0 15,0 0-15,21-21 16,0 21-16,0-21 0,0 0 0,1 0 15,-1 0-15,21 0 16,-21 0-16,0 0 0,22 0 0,-22-21 16,0 0-16,0 21 0,0-21 0,1 0 15,-22 0-15,42-1 16,-21 1-16,-21 0 0,21 0 0,-21 0 16,0 0-16,0-1 15,0 1 1,0 42 15,-21 1-31,21-1 0,0 0 16,0 0-16,0 0 0,-21 0 15,21 22-15,-21-22 0,21 0 16,-21 21-16,21-20 0,-22 20 0,22 0 16,-21 1-16,21-1 0,0 0 15,0 1-15,-21-1 0,21 0 0,-21 22 16,0-22-16,21 0 0,0 22 15,-21-22-15,-1 22 0,1-1 0,21 1 16,0-1-16,-21 22 0,0-22 0,0 1 16,21-1-16,-21 1 0,-1-1 15,22 1-15,-21-1 0,0 1 16,0-64-16,0 0 0,0 0 16,-1 0-1,1 0-15,0 0 16,0 0-16,0 0 15,0 0-15,-1 0 0,1 0 16,0 0-16,0 0 0,0-21 16,21-43-16,-21 1 0,21-1 0,0-20 15,0 20-15,0-21 0,0 1 16,0-1-16,21 22 0,0-22 0,0 21 16,0 1-16,0-1 0,22 1 15,-22-1-15,21 22 0,-21 0 16,22-1-16,-1 1 0,0 21 0,1-21 15,41-1-15,-41 22 16,-22 0-16,21 21 0,-21 0 0,22 0 16,-22-21-16,0 21 0,0 0 15</inkml:trace>
  <inkml:trace contextRef="#ctx0" brushRef="#br0" timeOffset="151804.18">12277 17759 0,'0'21'16,"0"-42"-16,-22 42 0,1-21 0,0 0 15,0 0-15,21-21 32,21 21-32,-21-21 15</inkml:trace>
  <inkml:trace contextRef="#ctx0" brushRef="#br0" timeOffset="152538.48">13483 17357 0,'0'-21'16,"21"21"-1,22-22-15,-22 22 0,0-21 0,0 0 16,21-21-16,1 42 16,-1-21-16,-21-1 0,0 1 15,22 0-15,-22 0 0,-21 0 0,0 0 16,21-1-16,-21 1 0,0 0 0,0 0 15,-21 21-15,0 0 0,-22 0 16,22 0-16,0 0 0,-21 0 0,21 0 16,-22 0-16,22 0 0,-21 21 0,21 0 15,-22-21-15,22 21 16,0 22-16,0-22 0,21 0 0,0 0 16,0 0-16,0 22 0,0-22 0,21 0 15,0 0-15,0 22 0,0-22 16,1 0-16,-1 0 0,0 0 0,0 0 15,0 1-15,0 20 0,-21-21 0,0 0 16,22 0-16,-22 1 0,0-1 0,0 0 16,0 0-16,-22-21 0,1 21 15,-21-21-15,21 21 0,-22-21 0,1 0 16,0 0-16,-1 0 0,1 0 16,0-21-16,21 0 0,-22 21 0,22-21 15,-21 0-15,21 0 0,-1-22 0,1 22 16,21 0-16,-21-21 15,21 20-15,0 1 0,0 0 0,0-21 16,0 21-16,42 21 0,-20-22 0,-1 1 16,21 21-16,-21 0 0,22 0 15,-1 0-15,21 0 0,-20 0 0,-1 0 16,0 0-16,1 0 0,-1 21 16</inkml:trace>
  <inkml:trace contextRef="#ctx0" brushRef="#br0" timeOffset="152867.07">14012 17505 0,'0'0'0,"0"21"0,21-21 16,1 0-16,-1 0 15,0-21-15,0 0 16,0 0-16,0-1 16,1 1-16,-1 0 0,-21 0 15,21 21-15,-21-21 0,21 0 0,-21-1 16,0 1-16,0 0 0,0 0 0,0 0 15,-21 21-15,0 0 16,0 0-16,-1 0 0,1 0 0,21 21 16,-21-21-16,0 21 0,0 0 15,0 22-15,-1-22 0,22 0 16,0 21-16,0 1 0,-21-22 0,-21 0 16,42 21-16,0-21 0,0 1 0,21 20 15,0-21-15,0 0 0,-21 0 16,22-21-16,20 22 0,-21-22 0,0 0 15,22 0-15,-22 0 0,21 0 0,-21-22 16,22 1-16,-1 0 0,-21 0 16</inkml:trace>
  <inkml:trace contextRef="#ctx0" brushRef="#br0" timeOffset="153096.26">14732 17187 0,'0'0'0,"21"-21"0,-21-21 0,21 0 0,-21 20 16,21 1-16,-21 0 0,0 42 31,0 0-31,0 1 0,0-1 16,0 0-16,-21 21 0,0-21 0,21 22 15,-21-1-15,0 0 0,0 1 0,21-1 16,-22 0-16,1 1 0,0-1 16,21-21-16,-21 22 0,21-22 0,-21 0 15,21 21-15,0-21 16,0 1-16,21-22 15,0 0-15,0 0 0</inkml:trace>
  <inkml:trace contextRef="#ctx0" brushRef="#br0" timeOffset="153473.38">14986 17420 0,'-21'21'16,"0"-21"-16,21 22 15,0-1 1,21-21 0,0 0-16,21 0 15,-21 0-15,1-21 0,-22 42 16,42-42-16,-21-1 16,0 1-16,22 0 0,-22 21 0,-21-21 15,0 0-15,0 0 0,0-1 16,21 22-16,-21-21 0,0 0 0,-21 21 15,0 0-15,-22 0 0,22 0 16,0 0-16,0 0 0,0 0 0,-22 21 16,22 0-16,0 1 0,0-1 15,0 0-15,-1 21 0,1-21 0,21 1 16,0 20-16,-21-21 0,21 21 0,0-20 16,0-1-16,0 0 0,0 0 0,0 0 15,21-21-15,-21 21 16,21 1-16,1-22 0,20 0 0,-21 0 15,0 0-15,22 0 0,-1 0 0,0 0 16</inkml:trace>
  <inkml:trace contextRef="#ctx0" brushRef="#br0" timeOffset="154180.47">15684 17399 0,'0'0'16,"22"-21"-16,-22 0 0,0 0 0,0-1 15,0 1-15,21 21 0,-42 0 16,-1 0-1,1 0-15,0 0 16,-21 21-16,21 1 0,-1-1 0,1 0 16,21 21-16,-21-21 0,0 22 0,0-1 15,21 0-15,0-20 0,0 20 0,0-21 16,0 0-16,0 22 0,0-22 16,0 0-16,21-21 0,0 21 0,0 0 15,22-21-15,-22 0 0,0 0 16,21 0-16,-21 0 0,22 0 0,-1 0 15,-21 0-15,22-21 0,-22 0 0,21 0 16,-21 0-16,22-1 16,-22-20-16,0 21 0,0-21 0,0-1 0,0 1 15,1 21-15,-1-22 0,0 1 16,-21 0-16,21-1 0,-21 22 16,21-21-16,-21 21 0,0 0 0,0-1 15,0 1-15,0 42 31,-21 1-31,0-1 0,0 21 0,21-21 16,-21 0-16,-1 22 0,22-22 16,0 21-16,-21 1 0,21-1 0,-21-21 15,-21 43-15,42-43 0,0 21 16,0-21-16,0 0 0,0 1 0,0-1 16,21 0-16,0 0 0,21-21 15,-20 0-15,-1 0 0,21 0 16,-21 0-16,22 0 0,-22 0 0,21 0 15,-21-21-15,22 0 0,-22 0 16,21-1-16,-21 1 0,0 0 0,1 0 16,-1 0-16,21-22 0,-42 22 0,0 0 15,21-21-15,-21 21 0,0-1 16,0 1-16,-21 0 16,0 21-16,0 0 0,0 21 15,-1-21-15,22 21 0,-21 22 16,0-22-16,21 0 0,-21 0 0,21 22 15,0-22-15,-21 0 0,21 21 16,0-21-16,0 1 0,0-1 16,21 0-16,0 0 0,0-21 15,0 21-15,1-21 0,-1 0 0,21 0 16,-21 0-16,22 0 0,-1 0 16,-21 0-16,0 0 0,0 0 0,22 0 15,-1 0-15</inkml:trace>
  <inkml:trace contextRef="#ctx0" brushRef="#br0" timeOffset="154722.43">17251 17547 0,'42'-21'16,"-84"42"-16,105-63 0,-63 21 0,0 0 0,0-1 15,0 1-15,0 0 16,-42 0-16,21 0 0,-22 21 16,22 0-16,0 0 0,0 0 0,0 0 15,0 0-15,-1 21 0,1 0 16,-21 0-16,21 0 0,0 1 0,-22 20 15,22-21-15,21 21 0,0-20 0,-21-1 16,21 0-16,0 0 0,0 21 0,0-20 16,0-1-16,0 0 0,0 0 15,0 0-15,21 0 0,0 1 16,0-22-16,1 0 0,-1 0 16,0 0-16,0 0 0,21-22 15,-20 22-15,-1-21 0,0 0 16,21-21-16,-21 21 0,1-1 15,-1-20-15,0 0 0,21-1 0,-21 1 16,1 0-16,-1 21 0,0-22 0,-21 1 16,21 0-16,21-1 0,-20 1 0,-1 0 15,0-1-15,-21 1 0,0 21 0,21-22 16,-21 22-16,21 0 0,-21 0 16,0 0-16,0 42 15,0 0-15,0 21 0,-42-20 16,0 20-16,20 0 0,-20 1 15,21-1-15,0 0 0,0 1 16,-1-1-16,1 0 0,0 22 0,0-22 16,0 0-16,21 1 0,0-1 0,0-21 15,0 22-15,0-22 0,0 21 16,0-21-16,-21 0 0,42 1 16,0-1-16,0-21 0,0 0 0,0 0 15,1 0-15,-1 0 0,21 0 0,-21 0 16,0 0-16,22-21 0,-22-1 15,0 1-15,21 0 0,-20 0 16</inkml:trace>
  <inkml:trace contextRef="#ctx0" brushRef="#br0" timeOffset="154968.72">16404 17272 0,'0'0'0,"-42"0"0,-1 0 16,22 0-16,-21 0 0,21 0 0,0 0 15,42 0 17,21 0-32,0 0 0,-20 0 15,20 0-15,0-21 0,1 21 16,-1 0-16,21 0 0,-20 0 0,-1 0 15,0 0-15,1 0 0,-22 0 0</inkml:trace>
  <inkml:trace contextRef="#ctx0" brushRef="#br0" timeOffset="156300.68">18902 17822 0,'0'-21'15,"0"-42"1,21 42-16,-21-1 16,21 1-16,-21 0 0,0-21 0,0 21 15,0-1-15,0-20 0,0 21 16,0-21-16,0-1 0,0 22 0,0-21 15,0 21-15,-21-1 0,0 1 0,0 0 16,-1 21-16,1 0 0,0 0 0,0 0 16,0 0-16,0 0 0,-1 0 0,1 0 15,-21 21-15,21 0 0,0 1 16,-22-1-16,22 21 0,0 0 0,-21 1 16,20-1-16,1 0 0,21 1 15,0-1-15,-21 0 0,21 1 16,0-1-16,0-21 0,0 22 0,21-22 15,0 0-15,1 0 0,-1 0 16,21 0-16,-21-21 0,0 0 0,22 0 16,-1 0-16,-21 0 0,22 0 15,-22 0-15,21 0 0,0-21 0,-20 0 16,-1 0-16,21-21 0,0 20 0,1-20 16,-22 0-16,21-1 0,-21 1 15,22-21-15,-1 20 0,-21-20 0,22 20 16,-22-20-16,21 21 0,-21-1 0,0-20 15,1 20-15,-1 1 0,0 21 16,-21-21-16,21 20 0,-21 1 16,0 0-16,0 0 0,-21 21 15,0 0-15,0 0 0,-1 21 16,1 0-16,0 22 0,0-22 16,-21 21-16,20 0 0,1 1 0,0-1 15,0 0-15,-21 22 0,20-22 16,1 22-16,0-1 0,0-20 0,0 20 15,21-21-15,0 1 0,42 20 16,-42-42-16,0 1 16,21-1-16,-21 0 0,21-21 0,1 21 0,20-21 15,-21 0-15,21 0 16,1 0-16,-22 0 0,21 0 0,1-21 16,-1 21-16,0-21 0,1 21 0,-22-21 15,0-1-15,21 1 0,-21 0 16,1 21-16,-1-21 0,-21 0 0,0 0 15,0-1 17,-21 22 171,21 22-188,-22-22-15,1 0 188,0 0-172,0-22-16</inkml:trace>
  <inkml:trace contextRef="#ctx0" brushRef="#br0" timeOffset="156645.51">18965 17230 0,'0'-21'15,"-21"21"32,0 0-31,21 21 15</inkml:trace>
  <inkml:trace contextRef="#ctx0" brushRef="#br0" timeOffset="157192.38">18923 17293 0,'0'-21'15,"0"0"1,0 0-16,0 0 16,0-1-1,-21 22-15,0 0 16,-1 0-16,1 0 0,0 0 15,0 22-15,0-1 0,0-21 16,-1 21-16,1 0 0,0 0 0,0 0 16,-21 22-16,20-22 0,1 21 0,0 1 15,-21-1-15,21 0 0,-1 1 0,1-1 16,21 0-16,0-21 0,-21 22 16,21-22-16,0 21 0,0-21 0,0 1 15,0-1-15,21-21 0,0 21 16,1-21-16,-1 0 0,21 0 15,-21 0-15,22 0 0,-1 0 0,-21-21 16,21 0-16,1 21 0,-1-22 16,0-20-16,1 21 0,-1 0 0,0-22 15,-20 1-15,20 0 0,-21-1 16,43 1-16,-64 21 0,0-21 0,21-1 16,0 1-16,-21 0 0,0-1 0,0 1 15,0 21-15,-21-22 0,0 22 16,-1 0-16,-20 0 0,21 0 15,0 21-15,0 0 0,-22 0 0,22 0 16,0 0-16,-21 21 0,20-21 0,-20 42 16,21-21-16,-21 1 0,20 20 15,1-21-15,0 0 0,0 22 0,0-1 16,0-21-16,21 21 0,0 1 0,0-22 16,0 21-16,0-21 0,0 22 15,21-22-15,0 0 0,0 0 0,0 0 16</inkml:trace>
  <inkml:trace contextRef="#ctx0" brushRef="#br0" timeOffset="157496.35">19621 17590 0,'0'0'0,"-21"0"0,0 0 16,21 21-16,-21 0 0,0 21 15,0-21-15,-1 1 16,1 20-16,0-21 0,21 21 0,-21 1 16,0-1-16,0 0 0,-1 1 15,1-22-15,0 42 0,0-20 0,0 20 16,-22 1-16,22-22 0,0 22 16,0-1-16,0 1 0,0-1 15,-1-21-15,1 22 0,0-22 0,0 22 16,0-43-16,21 21 0,0-21 15,0 1-15,0-1 0,21-21 16,0 0-16,0-21 16,22-1-16,-22 1 0</inkml:trace>
  <inkml:trace contextRef="#ctx0" brushRef="#br0" timeOffset="157812.42">19537 17907 0,'0'-63'0,"0"126"0,0-169 15,-21 43-15,21 20 0,0 1 0,0 0 0,21-1 16,0 22-16,0 0 0,21 0 16,-20 0-16,-1 0 0,21-1 15,-21 22-15,22 0 0,-22-21 0,0 21 16,0 0-16,0 0 0,0 0 0,-21 21 16,22 22-16,-1-22 0,-21 21 15,0 1-15,0-1 0,-21-21 0,21 0 16,-22 22-16,1-22 0,0 0 15,0 0-15,-21 0 0,20 0 0,-20-21 16,-21 22-16,20-22 0,22 0 16,0 21-16,-21-21 0,20 0 0,1 0 15,0 0-15,0 0 0,0 0 0,21-21 16,0-1-16,0 1 16,21 0-16,0 21 0,0-21 0,22 0 15,-1 0-15,0-22 0</inkml:trace>
  <inkml:trace contextRef="#ctx0" brushRef="#br0" timeOffset="159192.59">20278 17293 0,'0'0'0,"21"-21"16,-21 42 15,-21 0-31,-1 1 16,1-1-16,21 21 0,-21-21 0,0 22 15,0-1-15,0 0 0,-1 1 16,1-1-16,21 0 0,-21 1 0,0-22 16,21 21-16,0-21 0,0 22 15,0-22-15,0 0 0,0 0 16,0 0-16,21-21 16,0 0-16,22 0 0,-22 0 0,0 0 15,0-21-15,0 21 0,22-21 16,-22 0-16,0 0 0,0-1 0,0 1 15,0 0-15,1-21 0,-1 21 16,0-1-16,0-20 0,0 21 16,0 21-16,-21-21 0,0 0 0,0 42 31,0 0-31,0 0 0,0 0 16,-21 0-16,21 1 0,0-1 15,-21 0-15,21 21 0,-21-21 0,21 1 16,0-1-16,0 0 0,0 0 15,0 0-15,0 0 16,21-21-16,0 0 16,0 0-16,1 0 15,-1 0-15,0 0 0,0 0 0,0-21 16,0 0-16,1 0 0,-1 0 16,21 0-16,-21-1 0,0 1 0,-21 0 15,22 0-15,-1 0 0,-21 0 16,21 21-16,-21 21 15,0 0 1,0 0-16,0 0 0,0 0 0,0 1 16,0-1-16,0 0 0,0 0 15,0 0-15,0 0 0,0 1 16,0-1-16,21 0 16,0-21-16,0 0 15,1 0-15,-1 0 0,0 0 16,-21-21-16,21 0 15,-21-1-15,0 1 16,0 0-16,0 0 0,0-21 0,-21 20 16,0 1-16,21-21 0,-21 21 15,21 0-15,-22-22 0,22 22 0,0 0 16,0 0-16,0 0 0,0-1 16,22 1-16,-1 21 0,0-21 15,0 21-15,0 0 0,0 0 0,1 0 16,-1 0-16,0 0 0,0 0 15,0 0-15,0 0 0,1 21 0,-1 0 16,0 1-16,-21-1 16,0 21-16,0-21 0,0 0 0,0 22 15,0-22-15,0 0 0,0 21 16,0-20-16,0-1 0,0 0 0,0 0 16,0 0-16,0 0 0,0 1 15,0-44 16,0 1-15,0 0-16,0 0 16,21 0-16,0 0 0,-21-22 0,21 22 15,1-21-15,-1 21 16,21-22-16,-21 22 0,0-21 0,22 21 16,-22-1-16,21 1 0,1 0 0,-1 21 15,-21 0-15,21 0 0,-20 0 16,-1 0-16,0 21 0,0 0 0,-21 1 15,0-1-15,0 0 0,0 21 16,0-21-16,0 1 0,-21 20 0,0-21 16,21 0-16,0 0 0,0 1 15,0-1-15,0 0 0,0 0 16,21-21-16,0 0 16,21 0-16,-20 0 0,20 0 0,-21 0 15,21 0-15,1 0 16,-22 0-16,21-21 0,-21 0 0,22 0 15,-22-1-15,21 1 0,-21 0 16,1-21-16,-1 21 0,0-22 0,0 22 16,-21-21-16,0 21 0,0-1 15,0 1-15,0 0 0,-21 21 16,0 21 0,0 0-16,-1 1 0,1-1 0,21 21 15,-21-21-15,21 0 0,0 22 16,0-22-16,0 0 0,0 0 0,0 0 15,-21 1-15,21-1 0,0 0 16,0 0-16,0 0 16,-21-21-1,21-21 17,0 0-32,0 0 15,0 0-15,0-1 0,0 1 0,0 0 16</inkml:trace>
  <inkml:trace contextRef="#ctx0" brushRef="#br0" timeOffset="159392.47">21717 17272 0,'-21'0'15,"42"0"-15,-85 0 0,43 0 0,0 0 0,-21 0 16,42-21-16,-21 21 0,-1 0 15,1 0 17,0 0-17,0 0-15</inkml:trace>
  <inkml:trace contextRef="#ctx0" brushRef="#br0" timeOffset="159553.41">20510 17378 0,'-42'0'0,"84"0"0,-126 0 16,63 0-16,-1 0 0,1 0 15,42 0 1,1 0-16,20 0 16,-21 0-16,43 0 0,-22 0 0,21 0 15</inkml:trace>
  <inkml:trace contextRef="#ctx0" brushRef="#br0" timeOffset="160312.45">23241 18055 0,'-21'0'15,"42"0"-15,-63 0 0,42-21 16,21 21-1,-21-21-15,21 21 0,0-21 16,21 0-16,-20-1 0,-1 1 0,21 0 16,-21 0-16,0-21 0,22 20 15,-22-20-15,0 0 0,0-1 0,0 22 16,1-42-16,-22 20 0,0 1 16,21 21-16,-21-21 0,0 20 0,0-20 15,0 21-15,0 0 16,-21 21-16,-1 0 0,1 21 15,0 0-15,0 0 0,0 22 0,0-1 16,-22 21-16,22 1 0,0-1 16,0 22-16,0-21 0,-22 20 0,22-20 15,0 20-15,0 1 0,0-21 16,21 20-16,-22 1 0,1 0 0,0-1 16,0-20-16,0-1 0,0 1 15,21-1-15,0 1 0,-22-1 0,22-20 16,0-1-16,22-42 15,-1 0-15,0 0 16,0 0-16,21 0 16,1 0-16,-22 0 0,21 0 0,1 0 15,-1-42-15,0-1 0,1 1 16,-1-22-16,-21 22 0,0-21 0,0 20 16,-21-20-16,0-1 0,0 1 15,-21-1-15,0 1 0,-21 20 0,21 1 16,-22 0-16,1-1 15,0 22-15,-1 0 0,22 0 0,-21 21 0,21-21 16,-1 21 0,22-21-16,22 21 15,20 0 1,-21 0-16,21 0 0,1-22 16,-1 22-16,22 0 0,-22 0 15,21-21-15,1 21 0,-1 0 0</inkml:trace>
  <inkml:trace contextRef="#ctx0" brushRef="#br0" timeOffset="160680.35">24003 18034 0,'0'0'0,"-106"-63"32,106 41-32,0 1 0,0 0 15,0 0-15,0 0 0,21 0 16,0-1-16,1 1 0,-1 21 0,0-21 15,0 21-15,21 0 0,-20 0 16,-1 0-16,21 0 0,-21 0 0,0 21 16,1 0-16,-1 1 0,-21-1 15,0 0-15,0 0 0,0 21 0,0-20 16,0-1-16,0 0 0,0 0 16,0 0-16,-21 0 0,-1-21 15,1 0-15,0 0 0,0 0 16,0 0-16,21-21 31,0 0-15,21 21-16,0-21 0,0 0 15,0 0-15,1-1 0,20 22 16,-21-21-16,21 0 0,-20 0 0,20 21 16,0-21-16,-21 21 0,22-21 15,-1 21-15</inkml:trace>
  <inkml:trace contextRef="#ctx0" brushRef="#br0" timeOffset="161432.01">24723 17844 0,'0'21'16,"0"-42"-16,0 63 16,-22-21-16,1 0 0,0-21 15,0 21-15,0 1 0,0-1 16,-1 0-16,1 0 0,21 0 0,-21 0 16,21 1-1,0-1-15,21-21 16,0-21-1,-21-1 1,22 22-16,-22-21 0,0 0 16,0 0-16,0 0 0,21 0 15,0-1-15,0 1 0,-21 0 16,21 0-16,0 0 0,1 0 0,20-1 16,-21 22-16,21 0 0,-20 0 15,-1 0-15,21 0 0,-21 22 16,0-22-16,1 21 0,-1 0 15,0 0-15,-21 0 0,0 0 0,0 22 16,0-22-16,0 0 0,0 0 16,0 0-16,0 1 0,-21-22 0,0 21 15,-1-21-15,22 21 16,-21-21-16,0 0 16,21-21-1,0 0-15,0-1 0,21 1 16,0 0-16,1 0 0,-1 0 15,0 0-15,0-1 0,0-20 0,22 21 16,-22 0-16,21 0 16,-21 21-16,0-22 0,22 22 0,-22 0 15,0 0-15,0 0 0,-21 22 16,0-1-16,0 21 0,0-21 16,0 0-16,0 1 0,0-1 15,0 0-15,0 0 0,-42 0 16,42 0-16,0 1 15,-21-22 1,21-22 15,0 1-31,21 21 0,0-21 16,0 0-16,0 0 0,1 0 16,-1-1-16,21 1 0,0-21 0,-20 21 15,20 0-15,0 21 0,1 0 0,-22 0 16,21 0-16,-21 0 0,0 0 15,1 21-15,-22 0 0,0 0 0,0 0 16,0 22-16,0-22 0,0 0 16,0 0-16,-22 0 0,22 0 0,-21 1 15,0-1-15,0-21 0,0 21 16</inkml:trace>
  <inkml:trace contextRef="#ctx0" brushRef="#br0" timeOffset="161688.34">26924 17695 0,'0'0'0,"0"-21"0,-21 21 31,0 21-31,-1 22 15,1-22-15,0 21 0,0 1 16,-21-1-16,20-21 0,1 21 0,0 1 16,-21-22-16,21 21 0,-1-21 15,1 1-15,0 20 0,21-21 0,-21 0 16,21 0-16,-21 1 0,21-1 16,21-21-1</inkml:trace>
  <inkml:trace contextRef="#ctx0" brushRef="#br0" timeOffset="162305.66">27093 17780 0,'21'-21'0,"-42"42"0,42-63 0,-21 21 16,0 42-1,0 0-15,-42 0 16,21 21-16,0-20 0,21 20 0,-21-21 15,-1 0-15,22 0 0,-21 22 0,0-22 16,0 0-16,0 0 0,21 0 16,0 22-16,-21-43 0,21 21 0,-22 0 15,22 0-15,22-21 32,-1-21-17,0 0-15,0 21 0,0-21 16,22 0-16,-22 21 0,0-22 15,-21 1-15,21 21 0,0-21 16,0 21-16,-21-21 0,22 21 0,-22 21 31,0 0-31,0 0 0,0 1 16,0-1-16,0 0 16,21-21-16,-21 21 15,21-21-15,0 0 0,0 0 16,0 0-16,22 0 0,-22 0 0,21 0 15,1 0-15,-22 0 16,21 0-16,0 0 0,1-21 0,-22 0 16,21 0-16,-21-1 0,1 1 15,-1 0-15,0 0 0,-21 0 0,21 0 16,-21-1-16,21 1 0,-42 21 31,0 0-31,0 21 0,21 1 0,-21-1 16,-1 0-16,1 0 15,21 0-15,0 0 0,0 1 0,-21-1 16,21 0-16,0 0 0,0 0 16,0 0-1,21-21-15,0 0 16,1 0-16,-1 0 16,0-21-16,0 21 0,0-21 15,0 0-15</inkml:trace>
  <inkml:trace contextRef="#ctx0" brushRef="#br0" timeOffset="162538.47">26670 17717 0,'0'0'0,"-42"0"0,-1 21 16,1-21-16,21 0 0,-22 0 15,43 21-15,22-21 16,-1 0-16,0 0 16,0 21-16,0-21 0,22 0 0,-22 0 15,21 0-15,-21 0 0,22 0 16,-22 0-16,21 0 0,0 0 0,1 0 16</inkml:trace>
  <inkml:trace contextRef="#ctx0" brushRef="#br0" timeOffset="163916.44">29273 18436 0,'-21'0'0,"0"-21"31,21 0-31,0 0 16,0 0-16,0-1 0,0 1 16,0 0-16,0 0 0,0 0 0,0-22 15,0 22-15,0-21 0,0 0 0,0 20 16,-42-20-16,21 0 0,-1 21 15,-20-22-15,21 22 0,-21 0 0,-22 0 16,22 0-16,-1 21 0,1 0 16,-21 0-16,20 21 0,1 0 0,0 0 15,-1 0-15,22 0 0,0 22 16,-43-1-16,43-21 0,-21 22 0,42-22 16,0 21-16,0-21 0,0 0 0,0 1 15,0-1-15,21-21 16,0 21-16,0 0 0,22-21 0,-22 0 15,21 0-15,-21 0 0,22 0 16,-1 0-16,0 0 0,1-21 0,-1 21 16,0-21-16,-20 0 0,20-1 15,0-20-15,-21 21 0,22-21 0,-1-1 16,-21 1-16,0 0 0,1-1 0,20-20 16,-42 20-16,21-20 0,-21 21 15,0-1-15,21-20 0,-21 20 0,21 1 16,-21 0-16,0 21 0,0-1 0,0 1 15,-21 21-15,0 0 16,0 21-16,0 1 0,0 20 16,-1 0-16,1 1 0,-21 20 0,21-21 15,0 22-15,-1-22 0,1 22 16,21-22-16,0 0 0,0 1 0,0-1 16,0 0-16,0-20 0,0 20 15,0-21-15,21 0 0,1 0 0,-1-21 16,0 22-16,0-22 0,21 0 15,-20 0-15,20 0 0,-21 0 0,21 0 16,1-22-16,-22 1 0,21 21 16,-21-21-16,1 0 0,-1 0 0,0-22 15,-21 22-15,21 0 0,0-21 16,0 42-16,1 0 16,-22 21-1,0 0 1,0 0-16,0 0 0,0 1 0,0-1 15,0 0-15,0 0 16,0 0-16,0 0 0,21-21 16,0 0-1,0 0-15,0 0 16,0 0-16,1 0 0,-1 0 0,0 0 16,0 0-16,0-21 0,0 21 15,-21-21-15,22 0 0,-1 21 16,-21-21-16,21 21 0,-21-21 0,0 42 47,-21 0-47,21 0 15,0 0-15,0 0 16,0 1-16,0-1 0,0 0 16,21-21-16,0 0 15,0 0-15,0 0 16,1 0-16,-1 0 0,0 0 15,0 0-15,0-21 0,0 0 16,-21-1-16,0 1 0,0 0 16,-21-21-16,0 21 15,0-1-15,0 1 0,0 0 0,-1 0 16,1 0-16,0 0 0,0 21 16,0 0-16,21-22 0,-21 22 0,-1 0 15,44 0 1,-1 0-16,0 0 15,0 0-15,0 0 0,22 22 16,-22-22-16,21 21 0,-21-21 0,22 21 16,-22-21-16,21 21 0,-21 0 15,0 0-15,1 22 0,20-22 16,0 0-16,-42 0 0,21 22 0,-21-1 16,-21 0-16,-21-21 0,21 22 0,-22-1 15,22 0-15,0-20 0,0 20 16,0 0-16,0-21 0,-1 22 0,1-22 15,0 21-15,0-21 0,0 1 16,0-1-16,21 0 0,0 0 16,21-21-1,0 0 1,0-21-16,0 0 0,0 21 16,-21-21-16</inkml:trace>
  <inkml:trace contextRef="#ctx0" brushRef="#br0" timeOffset="164208.98">30226 18098 0,'0'-22'0,"0"44"0,0-65 15,0 22-15,0 0 16,21 0-16,0 0 0,0-1 16,1 22-16,-1 0 15,0 0-15,0 0 0,0 0 16,0 0-16,1 0 0,-1 22 0,0-1 15,0-21-15,-21 21 0,0 0 16,0 0-16,0 0 0,0 1 16,0-1-16,-21-21 15,0 21-15,0-21 0,-1 21 0,1-21 16,0 0-16,0 0 0,0 0 16,0 0-16,42 0 46</inkml:trace>
  <inkml:trace contextRef="#ctx0" brushRef="#br0" timeOffset="165996.26">30988 18119 0,'0'0'15,"21"-21"-15,0 21 0,0-22 0,1 22 0,-22-21 16,21 0-16,-21 0 0,0 0 15,0 0-15,0-1 0,-21 1 16,-1 0-16,1 21 0,-21 0 16,21 0-16,0 0 0,-22 0 0,22 0 15,-21 21-15,21 0 0,-22-21 16,22 43-16,0-22 0,-21 0 0,42 0 16,-22 0-16,22 1 0,-21-1 15,21 0-15,0 0 0,0 0 16,0 0-16,21 1 15,1-22-15,-1 21 0,0-21 16,21 0 0,-21 0-16,22 0 0,-22-21 0,21-1 15,-21 22-15,22-21 0,-22 0 16,21-21-16,-21 21 0,1-22 0,20 22 16,-21-21-16,21-1 0,1 1 15,-1-21-15,0 20 0,-20 1 0,20 0 16,-21-1-16,0 22 15,0 0-15,1 0 0,-22 0 0,0 42 32,-22 0-32,-20 0 0,21 21 0,0 1 15,0-1-15,-1 0 0,1 1 16,0-22-16,0 21 0,0 1 0,0-22 16,21 21-16,-22-21 0,22 22 15,0-22-15,0 0 0,0 0 16,0 21-16,22-20 0,-1-22 0,0 21 15,0 0-15,0-21 0,0 0 16,1 0-16,20 0 0,-21 0 0,0 0 16,0 0-16,43-21 15,-43 21-15,0-21 0,0-1 0,1 1 16,-1 0-16,0 0 16,0 0-16,0 0 0,-21-1 0,21 22 15,-21 22 16,0-1-31,-21 0 0,0 0 16,21 0-16,0 0 0,0 1 16,-21-1-16,21 0 0,0 0 15,0 0-15,21-21 16,0 0-16,0 0 16,1 0-16,-1 0 15,0 0-15,0-21 0,-21 0 16,21 21-16,0-21 0,-21-22 15,22 22-15,-1 0 0,-21 0 0,0 0 16,21 0-16,-21-1 0,0 1 0,0-21 16,0 21-16,0 0 15,-21-1-15,0 22 0,-1 0 16,1 0-16,0 0 0,0 22 16,0-22-16,0 21 0,-1 0 15,1 0-15,21 0 0,0 0 16,0 1-16,0-1 0,0 0 0,0 0 15,0 0-15,0 0 0,21 1 16,1-22-16,-1 0 16,0 0-16,0 0 15,0 0-15,0 0 0,1 0 0,20 0 16,-21-22-16,-21 1 0,21 21 16,0-21-16,1 21 0,-1-21 0,0 0 15,0 0-15,0 21 0,-21-22 0,21 1 16,1 21-16,-22-21 15,-22 42 1,1-21-16,21 21 0,0 1 16,-21-1-16,0 0 15,21 0-15,-21-21 0,21 21 16,0 0-16,0 1 0,0-1 16,0 0-16,21-21 15,0 0 1,0 0-16,0 0 0,1 0 15,-1 0-15,0 0 0,21-21 0,-21 0 16,1 21-16,20-22 0,-21 1 16,21 0-16,-20 21 0,-1-21 0,0 0 15,0 21-15,0 0 0,-21 21 32,-21-21-32,21 21 0,-21-21 15,0 21-15,21 0 16,0 1-16,0-1 0,0 0 15,21-21 17,0 0-32,0 0 15,0 0 1,1-21-16,-22 0 0,0-1 16,0 1-16,0 0 0,0 0 15,0 0-15,0 0 0,0-1 16,0 1-16,0 0 0,0 0 15,0 0-15,21 0 0,-21-1 16,21 22-16,0-21 0,0 21 16,0 0-16,1 0 0,-1-21 15,0 21-15,0 0 0,21 0 0,-20 0 16,-1 21-16,0-21 0,0 21 16,0 1-16,-21-1 0,0 0 15,0 0-15,0 0 16,0 0-16,0 1 0,0-1 15,0 0-15,-21-21 0,21 21 0,-21 0 16,21 0-16,-21 1 31,21-44-15,-21 22 0,21-21-16,0 0 15,21 21-15,-21-21 0,21 0 16,0 0-16,0 21 0,0-22 0,1 1 15,20 0-15,-21 0 0,21 0 16,-20 0-16,20-1 0,0 1 0,-21 21 16,22 0-16,-1 0 0,0 0 0,1 0 15,-22 0-15,21 21 0,-21 1 16,-21-1-16,0 0 0,0 0 0,0 0 16,0 0-16,-21 1 0,0-22 15,-21 21-15,21 0 0,-1 0 16,-20 0-16,21 0 0,0-21 15,0 22-15,-1-22 0,1 21 0,0-21 16,0 0-16,0 0 0,0 0 16,-1 21-16,1-21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1:18:38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1905 0,'0'0'0,"0"-21"16,21 21 0,-21-21 15,0 0-15,-21 21-16,-1 0 0,1 0 15,0-22-15,0 1 0,0 21 16,-22-21-16,22 21 0,0-21 0,0 0 15,0 0-15,0-1 0,21 1 16,-22 0-16,22-21 0,0 21 0,0-1 16,0 1-16,22 0 0,-1 0 15,0 0-15,21 0 0,-21-1 16,22 1-16,-1 0 0,0 21 16,-20 0-16,20-21 0,0 21 15,-21 0-15,43 0 0,-43 0 0,0 0 16,-21 21-16,21 0 0,-21 0 0,0 22 15,0-22-15,-21 21 0,0 1 16,-21-22-16,21 21 0,-22 22 0,1-22 16,0 0-16,-1 22 0,1-22 15,0 0-15,20 1 0,-20-1 0,21 0 16,0-20-16,21-1 0,0 21 16,0-21-16,0 0 0,21 1 15,0-22-15,0 0 16,22 0-16,-22 0 0,0 0 0,0 0 15,21 0-15,-20 0 0,20-22 0,0 22 16,22-42-16,-43 42 0,0-21 16,0 0-16,0 0 0,1-1 0,-22 1 15,0 0-15,0 0 0,0-21 0,0 20 16,0 1-16,0-21 0,0 21 0,-22 0 16,1-1-16,-21 1 0,21 21 15,0 0-15,-22 0 0,22 0 0,0 0 16,-21 0-16,20 0 0,-20 0 0,0 21 15,21 1-15,-1-1 16,1 0-16,0 0 0,21 0 0,0 0 16,0 1-16,0-1 0,0 0 15,0 0-15,0 0 0,21 0 0,0 1 16,1-22-16,-1 0 0,0 0 16</inkml:trace>
  <inkml:trace contextRef="#ctx0" brushRef="#br0" timeOffset="343.48">1355 1863 0,'0'0'0,"0"21"31,-22-21-31,22 21 16,0-42 15,0 0-31,22 0 16,-22-1-16,0 1 15,-22 0 1,1 21-16,0 0 16,0 0-16,0 0 15,0 0-15,-1 0 16,22 21-16,-21-21 0,21 21 15,0 1 17,21-22-32,1 0 0</inkml:trace>
  <inkml:trace contextRef="#ctx0" brushRef="#br0" timeOffset="1655.7">2159 1482 0,'0'-21'31,"0"-1"1,21 1 61,0 21-77,-21-21-16</inkml:trace>
  <inkml:trace contextRef="#ctx0" brushRef="#br0" timeOffset="2335.62">2222 1418 0,'0'-21'31,"22"0"-15,-22 42 46,0 0-62,0 22 0,0-22 16,0 42-16,-22-20 0,22-1 16,-21 21-16,21-20 0,-21 20 0,21-20 15,0-1-15,0 0 0,0-21 16,0 1-16,0-1 0,0 0 15,0 0-15,21-21 32,0-21-32,1 0 15,-22 0-15,21-1 0,0-20 16,0 21-16,0 0 0,0-22 0,1 22 16,-1-21-16,0 0 0,-21 20 15,21-20-15,0 21 0,0 0 0,1 0 16,-1 21-16,0 0 15,0 0-15,-21 21 0,21 21 16,-21-21-16,21 22 0,1-1 16,-22 0-16,0-21 0,21 22 0,-21-1 15,21-21-15,-21 22 0,21-22 16,0 0-16,0 0 0,1 0 16,-1-21-16,0 0 0,0 21 0,0-21 15,22 0-15,-22 0 0,0 0 16,21-21-16,-21 21 0,1-21 0,-1 0 15,0 0-15,0-22 0,0 22 0,0-21 16,1 21-16,-22-22 0,0 1 16,0 0-16,0-1 0,0 1 0,0 21 15,-22-21-15,1-1 0,0 22 16,0-21-16,0 21 0,0-1 0,-1 1 16,1 21-16,21-21 15,-21 21-15,0 0 0,0 21 16,21 0-16,0 1 15,0-1-15,0 0 0,21 0 16,0-21-16,0 0 0,0 0 16,1 0-16</inkml:trace>
  <inkml:trace contextRef="#ctx0" brushRef="#br0" timeOffset="2819.57">3471 1376 0,'0'0'0,"21"-21"0,-21-22 16,0 22-16,0 0 15,0-21-15,0 21 0,0-1 0,0 1 16,0 0-16,0 42 31,22 0-31,-22 22 0,0-22 16,0 21-16,0 1 0,0-1 0,0 0 16,0 22-16,0-22 0,0 22 15,0-22-15,-22 0 0,22 22 0,-21-22 16,21-21-16,-21 64 0,21-64 15,0 0-15,-21 0 0,21 1 16,-21-22-16,0 0 16,21-22-1,0 1-15,0 0 16,0-21-16,0 21 0,0-22 16,0 22-16,0-21 0,21-1 0,0 1 15,21 21-15,-21-21 0,22 20 0,-22 1 16,21 0-16,1 0 0,-1 0 15,0 21-15,1 0 0,-22 0 0,21 0 16,-21 21-16,0 0 0,1 0 16,-1 0-16,0 22 0,-21-22 0,0 21 15,0-21-15,0 22 0,0-22 16,0 21-16,-21-21 0,0 22 0,-1-22 16,1 0-16,0 0 15,21 0-15,-21-21 0,21 22 16,0-44 15,0 1-31,21 21 0</inkml:trace>
  <inkml:trace contextRef="#ctx0" brushRef="#br0" timeOffset="3603.66">4508 1588 0,'0'0'0,"0"-22"0,0-41 16,0 42 0,-21 0-16,21-1 0,-21 22 0,0 0 15,0-21-15,0 21 0,-22 0 16,22 0-16,0 0 0,0 21 0,-22 1 16,22-22-16,-21 42 0,21-21 0,0 21 15,-22 1-15,22-1 0,0 22 16,0-22-16,0 0 0,21 1 0,0-1 15,0-21-15,0 21 0,0-20 16,21-1-16,0 0 0,0 0 16,0 0-16,0-21 0,1 0 0,-1 0 0,21 0 15,-21 0-15,0 0 0,22-21 16,-22 0-16,0 0 0,0 0 16,0-1-16,-21 1 0,22 0 0,-1 0 15,0 0-15,0-22 0,-21 1 0,21 0 16,-21-1-16,21 1 0,-21 0 15,0 21-15,0-22 0,22 22 0,-22 0 16,0 0-16,0 0 0,0 42 31,0 0-31,0 21 16,-22-21-16,22 22 0,0-1 0,0 0 16,-21 1-16,21-1 0,-21-21 0,21 22 15,0-1-15,0-21 16,0 0-16,0 0 0,21 1 0,-21-1 15,21 0-15,1-21 0,-1 0 0,21 0 16,-21 0-16,22 0 0,-22 0 16,21 0-16,0-21 0,1 0 0,-1 21 15,0-43-15,1 22 0,-22 0 16,21-21-16,-21 20 0,22-20 0,-22 0 16,21-22-16,-21 22 0,1 0 0,-1-1 15,0 1-15,0 0 0,-21 20 16,21-20-16,-21 21 0,0 0 0,0 0 15,0-1-15,0 44 32,0-1-32,-21 0 0,0 21 0,0 1 15,21-22-15,-21 42 0,-1-20 16,22-1-16,0 0 0,-21 22 0,21-22 16,0 0-16,-21-20 0,21 20 15,0-21-15,0 21 0,0-20 0,0-1 16,0 0-16,21-21 0,0 0 15,1 0-15,-1 0 16,0 0-16,0 0 0,0-21 16,0 0-16,1-1 0,-1 1 0,0 0 15,0 0-15</inkml:trace>
  <inkml:trace contextRef="#ctx0" brushRef="#br0" timeOffset="3807.78">4995 1609 0,'-21'0'0,"42"0"0,-42 21 15,42 0 1,0-21-16,1 0 16,20 0-16,-21 0 0,0 0 0,22 0 15,-22 0-15,21-21 16,-21 21-16,22 0 0,-22-21 0,0 21 15,21 0-15,-21-21 0,22-1 0</inkml:trace>
  <inkml:trace contextRef="#ctx0" brushRef="#br0" timeOffset="5311.36">6519 1905 0,'-21'0'0,"42"0"0,-63 0 0,21 21 16,0-21-16,-1 0 15,22-21 17,0 0-32,22 0 15,-1 0-15,21-1 0,-21-20 16,22 21-16,-1-21 0,-21 20 0,21-20 15,1 0-15,-1-1 0,-21 1 16,22 0-16,-22-1 0,0 1 0,0 0 16,-21-1-16,0 1 0,0 0 0,0-1 15,0 1-15,0 0 0,-21-1 16,0 22-16,0 0 0,-1 21 0,1 0 16,0 0-16,0 0 0,0 21 15,21 22-15,-21-22 0,-1 21 16,1 0-16,0 22 0,21-22 0,-21 1 15,0 20-15,0 1 16,-1-22-16,1 21 0,-21 1 0,21-1 0,0-20 16,21-1-16,-22 0 0,22 1 15,-21-22-15,21 0 0,0 0 0,0 0 16,0 1-16,21-22 31,1-22-31,-1 1 0,0 0 16,0 0-16,0-21 0,0 20 0,1 1 15,-1-21-15,21 0 0,-21 20 16,22-20-16,-22 21 0,0 0 16,21 21-16,-21-21 0,1 21 0,-1 0 15,0 0-15,0 0 0,-21 21 16,0 0-16,21 0 0,0 21 0,-21-20 16,0-1-16,0 21 0,0-21 15,22 22-15,-22-22 0,21 0 0,0 0 16,-21 0-16,21 0 0,0 1 0,-21-1 15,21-21-15,1 0 16,20 0-16,-21 0 0,0 0 0,22 0 16,-22 0-16,0 0 0,21-21 0,-21 21 15,22-22-15,-22 1 0,21 0 16,-21 0-16,1 0 0,-1 0 0,0-22 16,-21 22-16,0-21 0,0 21 15,0-22-15,0 22 0,-21 0 0,0-21 16,-1 20-16,1 1 0,21 0 0,-21 21 15,0 0-15,0 0 0,0 0 16,-1 0-16,1 0 0,0 21 0,0 0 16,0 22-16,0-22 0,-1 21 15,1 1-15,21-1 0,0 0 0,-21-21 16,21 22-16,0-22 0,0 21 0,0-21 16,0 1-16,0-1 0,21-21 15,-21 21-15,21-21 0,1 0 16,-1 0-16,0 0 0,0 0 0,0 0 15,22 0-15,-22-21 0,0 0 16,0 21-16,0-22 0,0 1 0,1 0 16,-1 0-16,-21-21 0,0 20 0,21 1 15,-21 0-15,0-21 0,0 21 16,0-1-16,0 1 0,0 0 0,0 42 31,0 0-15,0 1-16,0 20 0,-21-21 0,21 21 15,0-20-15,0 20 16,0-21-16,0 0 0,0 0 0,0 1 16,21-1-16,0-21 0,0 0 0,0 21 15,1-21-15,-1 0 0,21 0 16,-21 0-16,22 0 0,-22-21 0,21 0 16,0 21-16,-20-22 0,20 1 0,-21 0 15,0 0-15,0 0 0,1-22 16,-1 22-16,-21-21 0,21 21 15,-21-22-15,0 22 0,0-21 0,0 21 16,0-22-16,0 22 0,0 0 16,0 0-16,0 0 0,0 42 31,0 0-31,0 0 0,-21 22 0,0-1 16,-1 0-16,1 1 0,21-1 0,-21 0 15,0 1-15,0 20 0,21-21 16,-21 1-16,21-1 0,-22 0 0,22 1 15,0-1-15,0 0 0,0 1 0,0 20 16,0-20-16,0 20 0,-21-21 16,21 1-16,-21 20 0,21-20 0,-21-1 15,21 0-15,0 1 0,0-1 0,0-21 16,0 0-16,0 0 0,21-21 31,0-21-31,0 0 16,1-21-16,-1 21 0,0-22 15,0 1-15,0-22 0,0 22 16</inkml:trace>
  <inkml:trace contextRef="#ctx0" brushRef="#br0" timeOffset="5611.42">8022 1757 0,'0'0'0,"0"-21"0,0-22 0,0 22 15,0 0-15,0 0 0,0 0 0,21 0 16,0-1-16,1 22 0,-1-21 0,21 21 15,-21 0-15,0-21 0,22 21 16,-22 0-16,21 0 0,-21 0 16,1 0-16,20 0 0,-21 21 0,0-21 15,0 21-15,1 1 0,-22-1 16,0 0-16,0 21 0,0-21 0,-22 1 16,1-1-16,0 0 0,0 0 0,-21 0 15,-1 0-15,1 1 0,0-1 16,-1 0-16,1 0 0,0-21 0,-1 21 15,22-21-15,-21 0 0,21 0 16,42 0 0,0 0-1,0 0-15,21-21 16,1 0-16</inkml:trace>
  <inkml:trace contextRef="#ctx0" brushRef="#br0" timeOffset="5895.55">8615 1609 0,'0'0'0,"0"-21"31,0 42-31,0 0 16,-21 0-16,21 0 0,0 22 0,-22-1 16,22 0-16,0 22 0,0-22 15,0 22-15,0-1 0,0 1 16,0-22-16,0 21 0,0 1 0,0-1 15,-21 1-15,21-1 0,0-20 0,-21 20 16,0 1-16,0-22 0,0 0 0,-1 1 16,22-1-16,-21 0 0,0-20 15,21-1-15,-21 0 0,21 0 0,0 0 16,21-21 0,0-21-1,0 0-15</inkml:trace>
  <inkml:trace contextRef="#ctx0" brushRef="#br0" timeOffset="6924.16">8594 1969 0,'-22'-22'0,"44"44"0,-44-86 0,22 22 0,-21 21 16,21-22-16,0 1 0,0 21 15,0-22-15,0 22 0,0 0 0,21 0 16,1 0-16,-1 0 0,21-1 0,-21 1 15,22 21-15,-1 0 0,0 0 16,1 0-16,-22 0 0,21 0 0,-21 21 16,0 1-16,1-1 0,-22 0 15,0 21-15,0-21 0,0 1 16,0-1-16,-43 0 0,22 21 0,0-21 16,-21 1-16,-1-22 0,1 42 0,0-21 15,-1 0-15,1-21 0,0 0 0,20 0 16,1 0-16,0 21 0,0-21 0,-21 0 15,20 0 1,1 0-16,21 22 0,0-1 31,21-21-31,1 0 0,-1 0 0,0 21 16,0-21-16,21 0 0,-20 0 0,20 0 16,-21 0-16,21 0 0,-20 0 15,20 0-15,0 0 0,1 0 16,-22 0-16,21-21 0,22 21 0,-22-21 15,0-1-15,1 22 0,20-21 0,-21 0 16,1 0-16,-22-21 0,21 20 16,-21 1-16,1-21 0,20-22 15,-42 43-15,21 0 0,-21-21 16,0 21-16,0-1 0,-21 22 16,0 0-16,0 0 15,-1 22-15,1-1 0,0 0 16,0 21-16,0-21 0,21 22 0,-21-22 15,21 0-15,0 21 0,0-20 16,0-1-16,0 0 0,0 0 16,21 0-16,0 0 0,0-21 15,0 0-15,0 0 0,1 0 0,-1 0 16,21 0-16,-21 0 0,0 0 16,22 0-16,-22-21 0,0 21 0,0-21 15,0 0-15,1 0 0,-1 0 0,-21-1 16,21 1-16,-21-21 0,0 21 15,0-22-15,0 22 0,0 0 16,0 0-16,0 0 0,0 42 31,0 0-31,0 0 16,0 22-16,-21-22 0,21 21 0,-21-21 16,21 0-16,-22 22 0,22-22 15,-21 0-15,21 0 0,0 0 0,0 1 16,0-1-16,-21-21 0,21 21 15,0-42 17,0 0-17,0-1-15,21 1 0,-21-21 16,21 21-16,1 0 0,-1-22 0,0 1 16,21 0-16,-21-1 0,1 22 15,20-21-15,-21 21 0,21-1 16,-20 1-16,-1 21 0,21 0 0,-21 0 15,0 0-15,1 0 16,-22 21-16,0 1 0,0 20 0,0-21 16,0 21-16,0-20 0,0 20 15,0-21-15,0 21 0,0-20 0,0-1 16,0 0-16,-22 0 0,1 0 0,21 0 16,-21 1-16,21-1 0</inkml:trace>
  <inkml:trace contextRef="#ctx0" brushRef="#br0" timeOffset="7359.75">10626 1588 0,'0'0'0,"0"-22"16,-22 22-1,1 0-15,0 0 0,0 0 16,0 0-16,-22 0 0,22 22 0,-21-22 16,21 21-16,0 0 0,-22 0 0,22 0 15,0 0-15,21 1 16,0-1-16,0 0 0,0 0 16,0 0-1,21-21-15,0 0 0,0 21 0,1-21 16,-1 22-16,0-22 15,0 21-15,0-21 0,0 21 0,1 0 16,-22 0-16,21-21 0,-21 21 16,21 1-16,-21-1 15,0 0-15,0 0 16,-21 0-16,0-21 16,-1 0-16,1 0 15,0 0-15,0 0 0,0 0 0,0 0 16,-1 0-16,1 0 0,0 0 15,0 0-15,0 0 0,0 0 16,-1 0-16,1-21 0,0 21 16,0-21-16,0 21 0,21-21 0,-21 0 15,-1 21 1</inkml:trace>
  <inkml:trace contextRef="#ctx0" brushRef="#br0" timeOffset="7827.62">11790 1736 0,'0'0'0,"21"-21"0,0-1 0,0-20 16,0 21-16,1 0 0,-1 0 15,0-1-15,0 1 0,-21 0 16,0 42 15,0 0-31,0 22 16,-21-22-16,0 21 0,0-21 0,-1 22 16,22-22-16,-21 0 0,0 0 15,21 0-15,0 1 0,-21-1 16,21 0-16,-21 0 0,42-42 31,0 21-15</inkml:trace>
  <inkml:trace contextRef="#ctx0" brushRef="#br0" timeOffset="8187.75">12171 1228 0,'0'0'0,"-21"-21"0,-1-1 15,1 1-15,21 0 0,-21 0 0,0 21 16,0 0-16,0 0 0,-1 0 16,1 21-16,0 0 0,0-21 0,21 21 15,0 1-15,0-1 0,0 0 0,0 0 16,21 0-16,0-21 16,0 0-16,1 21 0,20-21 0,-21 0 15,21 0-15,1 0 0,-1 0 16,0 0-16,-20 0 0,20-21 0,-21 0 15,21 21-15,-20-21 0,-1 0 0,-21 0 16,0-1-16,0 1 0,0 0 16,0 0-16,-43 0 0,22 0 15,0-1-15,-21 1 0,21 0 0,-22 21 16,22 0-16,-21 0 0,-1 0 16,22 21-16,-21 0 0,21 1 0,0-1 15,-1 0-15,1 0 0,21 0 16,0 0-16,0 22 0,0-22 0,0 0 15,21 0-15,1 0 0,20 1 0,0-1 16</inkml:trace>
  <inkml:trace contextRef="#ctx0" brushRef="#br0" timeOffset="8708.76">13081 1228 0,'0'0'0,"0"-21"15,0-1-15,0 1 0,0 0 0,-21 0 16,0 21-16,-1 0 0,1 0 16,0 0-16,-21 0 0,21 21 0,-1 0 15,-20 0-15,21 22 0,0-22 16,0 21-16,-1 1 0,1-1 0,0 21 16,0 1-16,0-1 0,0 22 0,-1-21 15,1 20-15,0-20 0,0 20 16,-21-20-16,20-1 0,1 22 0,0-21 15,-21 20-15,21 1 0,-22-22 16,22 22-16,0 0 0,-21-22 16,20 1-16,1-1 0,0 1 0,21-22 15,0 0-15,0 1 0,0-1 0,0-21 16,21 0-16,0-21 0,1 22 0,20-22 16,-21 0-16,21 0 0,1 0 15,-1-22-15,0 1 0,22 21 0,-22-21 16,-21-21-16,22 21 0,-1-1 0,-21-20 15,22 21-15,-43-21 0,21-1 16,-21-20-16,0 20 0,0-20 0,0-1 16,0 1-16,-21-1 0,-1 1 0,1-1 15,-21 22-15,21-21 16,0 20-16,-22 1 0,22 21 0,0-22 16,-21 22-16,20 0 0,1 21 0,0-21 15,0 21-15,21-21 16,21 21-1,0-21 1,0 21-16,22 0 0,-22-22 0,0 22 16,21-21-16</inkml:trace>
  <inkml:trace contextRef="#ctx0" brushRef="#br0" timeOffset="9599.46">14203 1842 0,'-21'-106'16,"21"63"0,0 22-16,0 0 0,0-21 0,21 21 15,0-1-15,0-20 0,21 21 16,-20 0-16,20-22 0,-21 22 0,21 0 15,1 0-15,-1 21 0,0-21 16,1 21-16,-22 0 0,21 0 0,-21 0 16,1 0-16,-1 0 0,0 0 0,-21 21 15,0 0-15,0 0 0,0 0 16,-21 22-16,21-22 0,0 21 0,-21 1 16,21-1-16,-22-21 0,-20 21 15,42 1-15,-42-1 0,21-21 0,21 22 16,-22-22-16,22 0 0,0 0 0,0 0 15,22-21-15,-1 0 16,0 0-16,0 0 0,21 0 16,-20-21-16,-1 21 0,21-21 0,-21 0 15,0 0-15,1-1 0,20-20 16,0 21-16,-21 0 0,22-22 0,-22 22 0,0-21 16,21-22-16,-20 22 0,-1 21 15,-21-21-15,0-1 0,0 22 16,21 0-16,-21 0 0,0 0 15,0-1-15,0 1 0,0 42 32,0 1-32,0 20 0,0-21 15,0 21-15,-21 1 0,21-1 0,-21 22 16,21-22-16,0 21 0,-22 1 0,22-1 16,-21-20-16,21 20 0,0 1 0,0-22 15,0 22-15,0-1 0,0-21 16,0 22-16,0-1 0,0 1 0,-21-22 15,21 22-15,-21-1 0,21 1 0,-21-22 16,21 0-16,-21 22 0,-1-22 16,1 1-16,21-22 0,-21 21 0,0-21 15,0 22-15,0-22 0,-1 0 0,1-21 16,0 21-16,-21-21 0,21 0 0,-1 0 16,1 0-16,-21 0 0,21-21 0,-22 0 15,22 0-15,-21-1 0,0 1 16,-1-21-16,1 21 0,21-22 0,-22 1 15,22 0-15,0-1 0,21 1 0,0 0 16,0-1-16,42-41 16,-20 41-16,20 22 0,0-21 0,1 0 15,-1 20-15,21-20 0</inkml:trace>
  <inkml:trace contextRef="#ctx0" brushRef="#br0" timeOffset="10547.76">15748 1588 0,'0'0'0,"0"-43"0,0-41 16,0 62-1,-21 22-15,0 0 0,-1-21 0,1 21 16,0 0-16,0 0 0,0 0 16,-22 21-16,22 1 0,0-1 15,0 0-15,0 21 0,0-21 16,-1 22-16,-20-1 0,21 0 0,0 1 15,0-1-15,21 0 0,0-20 16,-22 20-16,22-21 0,0 21 0,0-20 16,0-1-16,22-21 0,-1 21 0,0-21 15,0 0-15,0 0 0,0 0 16,22 0-16,-22 0 0,21 0 0,-21 0 16,22-21-16,-22 0 0,0 21 0,0-22 15,0 1-15,1-21 0,-1 21 16,-21-22-16,0 1 0,0 0 0,0-1 15,0 1-15,0 21 0,0-21 16,0 20-16,0-20 0,0 21 16,0 0-16,-21 21 0,-1 0 15,1 0-15,0 0 0,0 0 0,0 0 16,0 21-16,-1 21 0,1-21 16,21 22-16,-21-1 0,0 0 0,0 1 15,21-22-15,0 21 0,0 1 0,0-1 16,0-21-16,0 0 0,0 0 15,0 1-15,21-1 0,0-21 0,0 0 16,0 21-16,1-21 0,-1 0 16,21 0-16,-21 0 0,0 0 0,22-21 15,-22 21-15,0-21 0,0-1 16,22 1-16,-22 0 0,0 0 0,0-21 16,0 20-16,-21-20 0,21 21 15,1-21-15,-22-1 0,21 1 0,0 0 16,-21 20-16,0 1 15,0 0-15,21 21 0,-21 21 16,0 0 0,0 1-16,0-1 0,0 21 15,0-21-15,0 22 0,0-1 0,-21 0 16,21-21-16,0 22 0,0-22 16,0 0-16,0 0 0,0 0 0,0 1 15,21-22-15,0 21 16,0-21-16,1 0 0,-1 0 0,0 0 15,21 0-15,-21-21 0,1-1 16,20 22-16,-21-21 0,21 0 0,-20 0 16,20 0-16,-21-22 0,0 22 0,0-21 15,1 21-15,-1-22 0,0 1 16,0 21-16,-21-21 0,21 20 0,-21 1 16,0 0-16,0 0 0,-21 42 31,0 0-31,0 0 0,21 22 15,-21-1-15,-1 0 0,1 1 0,0-1 16,21 0-16,0-20 16,0 20-16,0-21 0,0 0 0,0 0 15,0 1-15,21-1 0,0 0 0,1-21 16,-1 0-16,0 0 0,0 0 16,0 0-16,22 0 0,-22 0 0,21 0 15,-21 0-15,22 0 0,-22-21 0,21 21 16,-21-21-16,0-1 0,1 1 15</inkml:trace>
  <inkml:trace contextRef="#ctx0" brushRef="#br0" timeOffset="11599.84">2857 4043 0,'0'0'0,"0"21"15,0 0-15,-21 0 16,21 1-16,21-22 31,1 0-31,-1-22 0,0-20 16,0 42-16,0-21 0,-21 0 16,21 0-16,1-1 0,-1 1 15,-21 0-15,0 0 0,0 0 0,0 0 16,0-1-16,0 1 0,-21 0 0,-1 0 15,1 0-15,-21 0 0,21 21 16,-22-22-16,22 22 0,-21 0 0,0 0 16,-1 0-16,22 0 0,-21 0 0,-1 22 15,22-1-15,-21 0 0,0 0 16,-1 21-16,22 1 0,0-1 16,0 0-16,0 1 0,21-1 0,0 0 15,0 1-15,0-1 0,0 0 16,0-20-16,21 20 0,0-21 15,0 0-15,21 0 0,-20-21 0,20 0 16,-21 0-16,21 0 0,1 0 0,-1 0 16,0-21-16,1 0 0,-1 0 15,-21-21-15,22-1 0,-1 22 0,-21-42 16,21 20-16,-20 1 0,20-22 16,-21 22-16,21-21 0,-20-1 0,-1 22 15,0-22-15,0 1 0,0-1 16,-21 22-16,0-22 0,0 1 0,0 21 15,0-1-15,0 22 16,0-21-16,0 21 0,-21 21 16,0 21-16,0 0 15,0 21-15,21 1 0,-22 20 0,1-21 16,21 22-16,0-1 0,-21-20 0,0 20 16,0 1-16,21-1 0,0 1 15,0-22-15,0 22 0,0-1 0,0-21 16,0 1-16,0-1 0,0-21 15,0 0-15,0 1 0,21-1 0,0 0 16,0-21-16,0 0 16,1 0-16,-1 0 0,0-21 0,0 0 15,21-1-15</inkml:trace>
  <inkml:trace contextRef="#ctx0" brushRef="#br0" timeOffset="11972.51">3535 3916 0,'-21'21'16,"-1"-21"-16,1 21 15,42-21 1,1-21-16,-1 21 16,0-21-16,0 0 0,21 21 15,-20 0-15,-1-21 0,0-1 0,0 1 16,0 21-16,-21-21 15,0 0-15,21 0 0,-21 0 16,0-1-16,-21 22 0,0-21 16,-21 21-16,21 0 15,-1 0-15,1 21 0,0 1 0,-21-22 16,21 21-16,-1 21 0,1-21 0,0 22 16,0-1-16,0 0 0,21 1 15,-21-1-15,21 0 0,0 1 0,0-1 16,0-21-16,0 21 0,21-20 0,0-1 15,21 0-15,-21-21 16,1 21-16,20-21 0,-21 0 0,21 0 16,1 0-16,-1 0 0,0-21 0,1 0 15,-1 21-15</inkml:trace>
  <inkml:trace contextRef="#ctx0" brushRef="#br0" timeOffset="12383.98">4530 3852 0,'0'0'16,"0"-21"-16,-22 0 16,1 21-16,0 0 0,0 0 15,0 0-15,-22 0 0,22 0 16,0 0-16,-21 0 0,21 0 0,-1 0 16,1 21-16,0 0 0,0 1 15,0-1-15,0 0 0,21 0 0,0 0 16,0 0-16,0 1 0,0-1 15,0 0-15,21-21 0,0 21 0,0-21 16,0 0-16,22 21 0,-22-21 0,21 21 16,-21-21-16,22 22 0,-22-1 15,21-21-15,-21 21 0,-21 0 0,0 0 16,0 0-16,0 1 16,0-1-16,-21-21 0,-21 21 0,21 0 15,-22-21-15,22 0 0,-21 21 0,21-21 16,-22 0-16,1 0 15,21 0-15,-22 0 0,22 0 0,-21 0 16,21 0-16,0 0 0,-1-21 0,1 0 16,0 21-16,0-21 0,21 0 15,0-1-15,0 1 16,0 0-16,21 0 16,0 0-16,22 21 0</inkml:trace>
  <inkml:trace contextRef="#ctx0" brushRef="#br0" timeOffset="12743.61">4741 4170 0,'0'0'0,"21"0"0,1 0 16,-1-21-16,0 0 0,21 21 0,-21-22 15,1 22-15,-1-21 0,0 0 16,0 0-16,0 0 0,-21 0 0,0-1 15,21 1-15,-21 0 0,0 0 0,0 0 16,0 0-16,0-1 0,0 1 16,-21 21-16,0 0 0,0 0 15,0 0-15,0 0 0,-22 0 16,22 21-16,0-21 0,-21 43 0,20-22 16,-20 21-16,21-21 0,0 22 15,0-1-15,-1 0 0,22 1 0,-21-22 16,21 21-16,0-21 0,0 22 0,21-22 15,1 0-15,-1-21 0,0 21 16,0-21-16,21 0 0,-20 0 0,20 0 16,-21 0-16,21 0 0,1 0 0,-1 0 15,-21-21-15,22 0 0,-1 0 16,0 0-16</inkml:trace>
  <inkml:trace contextRef="#ctx0" brushRef="#br0" timeOffset="12995.75">5503 3471 0,'0'0'0,"0"-42"16,0 21-16,0 0 0,0 42 15,0 21 1,-21-21-16,21 22 0,-21-1 16,0 0-16,21 1 0,-21-1 0,-1 0 15,22 22-15,0-22 0,-21 1 16,0 20-16,0-21 0,21 1 15,-21-1-15,21 0 0,0 1 0,0-22 16,0 0-16,0 0 0,0 0 16,0 1-16,21-22 15,0 0-15,0-22 16,22 1-16,-22 21 0</inkml:trace>
  <inkml:trace contextRef="#ctx0" brushRef="#br0" timeOffset="13347.71">5673 3979 0,'0'22'16,"0"-1"-1,21-21 17,0 0-32,0 0 0,0 0 0,0-21 15,1 21-15,-1-22 16,0 1-16,0 0 0,0 21 15,-21-21-15,21 0 0,-21 0 0,0-1 16,0 1-16,0 0 16,0 0-16,-21 21 0,0 0 15,0 0-15,0 0 0,0 0 0,-1 0 16,1 21-16,-21 0 0,21 0 16,0 1-16,-1 20 0,1-21 0,0 21 15,0-20-15,21 20 0,0-21 16,0 21-16,0-20 0,0-1 15,0 0-15,0 0 0,21 0 0,0 0 16,0-21-16,1 0 0,20 22 0,-21-22 16,21 0-16,-20 0 0,20 0 15,0 0-15</inkml:trace>
  <inkml:trace contextRef="#ctx0" brushRef="#br0" timeOffset="13872.49">6540 3937 0,'0'0'15,"22"-21"-15,-22 0 0,0-22 0,0 22 0,0 0 16,21 21-16,-42-21 16,-1 21-16,1 0 0,0 0 15,0 0-15,0 0 0,0 21 0,-1-21 16,1 21-16,0 0 0,0 1 0,0-1 16,0 0-16,21 42 0,0-20 15,0-1-15,-22-21 0,22 22 0,0-22 16,0 0-16,0 21 0,0-21 0,0 1 15,0-1-15,22 0 0,-1 0 0,0-21 16,0 0-16,0 0 0,0 21 16,1-21-16,-1 0 0,21 0 0,-21 0 15,22 0-15,-1-21 0,0 0 16,1 0-16,-1 0 0,0-1 0,1 1 16,-1 0-16,-21-21 0,21-1 15,-20 1-15,20 0 0,-21-1 0,0 1 16,0 0-16,1-22 0,-1 22 0,-21 0 15,0 20-15,0-20 0,0 0 0,0 21 16,0-1-16,0 1 0,0 0 16,-21 42-1,21 0-15,-22 1 0,1 20 0,21 0 16,-21-21-16,0 22 0,21-1 16,-21 0-16,0 1 0,-1-1 0,22 22 15,0-22-15,0 0 0,0 1 16,0-1-16,0-21 0,0 21 0,0-20 15,0-1-15,0 0 0,22 0 0,-1 0 16,21 0-16,0-21 0,-20 0 0,-1 0 16,0 22-16,0-44 0,0 22 15,0 0-15,1-21 0,-1 0 0,21 21 16,-21-21-16,0 0 0</inkml:trace>
  <inkml:trace contextRef="#ctx0" brushRef="#br0" timeOffset="14079.98">6985 3916 0,'0'0'0,"-21"0"0,-22 0 15,22 0-15,0 0 0,0 0 16,42 0 0,0 0-16,0 0 0,1 0 15,20 0-15,0 0 0,-21 0 16,22 0-16,-1 0 0,0-21 0,-20 21 15,-1 0-15,21 0 0,-21 0 0,0 0 16,22 0-16,-22 0 0,0-21 16</inkml:trace>
  <inkml:trace contextRef="#ctx0" brushRef="#br0" timeOffset="14523.76">9250 3704 0,'0'0'0,"0"-21"0,0-85 31,0 85-31,0 0 0,0 0 0,0 0 16,0-1-16,-21 22 15,21 22-15,21-1 0,-21 0 16,-21 21-16,-22-21 0,43 22 0,0-1 15,0 0-15,-21 1 0,0-1 16,0 0-16,0 64 0,21-63 16,0-1-16,0 21 0,-22-20 0,22-1 15,0-21-15,0 22 0,0-22 0,0 0 16,0 21-16,0-21 0,0 1 16</inkml:trace>
  <inkml:trace contextRef="#ctx0" brushRef="#br0" timeOffset="15351.77">8869 3979 0,'0'0'0,"-21"-21"16,-1 0-16,-20 21 0,21 0 0,0-21 16,0 21-16,-22 0 0,22 0 15,63 0 1,22 21-16,-22 0 0,1-21 15,20 0-15,1 0 0,-1 21 16,-21-21-16,22 0 0,-1-21 0,1 21 16,-1-21-16,22 0 0,-21 0 0,-1 21 15,1-21-15,-1-1 0,1 1 0,-22 0 16,21 0-16,-41 0 0,20 21 16,-21-43-16,0 22 0,-21 0 0,0 0 15,0 0-15,0 0 0,0-1 0,-21 1 16,0 0-16,0 0 15,0 21-15,-1 0 0,-20 0 16,21 21-16,0 0 0,0 0 0,-1 1 16,1 20-16,21-21 0,-21 21 0,0 1 15,0-1-15,0 0 0,-1 22 16,22-22-16,-21 1 0,21-1 0,-21 0 16,0 1-16,21-1 0,-21-21 0,21 21 15,0-20-15,0-1 0,0 0 16,0 0-16,21-21 31,0 0-31,-21-21 16,21 0-16,0 0 0,1-1 15,-1 1-15,0 0 0,0-21 0,0 21 16,0-22-16,1 22 0,-1 0 16,0 0-16,0 0 0,0-1 0,0 22 15,1 0-15,-1 0 16,0 0-16,-21 22 0,0-1 15,0 0-15,21 21 0,-21-21 0,21 1 16,-21-1-16,0 0 0,21 0 0,1 21 16,-1-42-16,-21 22 0,21-1 15,0 0-15,0-21 0,0 0 16,22 21-16,-22-21 0,21 0 0,-21 0 16,22 0-16,-1 0 0,-21-21 0,22 0 15,-22 0-15,21 21 0,0-22 16,-20 1-16,-1-21 0,0 21 0,0 0 15,0-22-15,-21 22 0,0-21 0,0 21 16,0-22-16,0 22 0,0 0 16,-21 21-1,0 0-15,0 0 0,0 21 0,-1 0 16,-20 0-16,21 22 0,0-22 16,0 0-16,21 21 0,0-20 15,0 20-15,0-21 0,0 0 0,0 0 16,0 1-16,0-1 0,21-21 15,0 21-15,0-21 0,21 0 0,-20 21 16,-1-21-16,21 0 0,0 0 0,1 0 16,-1 0-16,0-21 0,22 21 15,-1-21-15,1 0 0</inkml:trace>
  <inkml:trace contextRef="#ctx0" brushRef="#br0" timeOffset="15999.76">12446 3979 0,'0'0'0,"0"-21"0,0 0 0,0 0 15,0 0 1,0 0-16,0-1 0,21 1 16,-21 0-16,0 0 15,0 0-15,-21 0 16,0 21-16,-22 21 15,22 0-15,-21 0 16,0 0-16,20 0 0,-20 22 0,0-1 16,-1-21-16,22 22 0,0-1 15,-21 0-15,21 1 0,-1-1 0,22-21 16,0 21-16,0 1 0,0-22 0,0 0 16,0 0-16,22 0 0,-1 1 0,0-22 15,0 0-15,0 0 16,22 0-16,-1 0 0,0 0 0,-21 0 15,22-22-15,-1 1 0,0 21 16,1-21-16,-1-21 0,0 21 0,1-1 16,-1-20-16,-21 0 0,43-1 15,-43 1-15,-21 21 0,0-21 0,0 20 16,0-20-16,-21 21 0,0 0 0,-1 0 16,1-1-16,-21 1 0,21 0 15,-22 21-15,1 0 0,0 21 0,-1-21 16,1 0-16,0 0 0,-1 21 15,1 1-15,21-1 0,0 0 0,0 0 16,-1 21-16,22 1 16,0-1-16,0-21 0,64 22 0,-22-22 15,-42 21-15,0-21 0,21 22 0,1-22 16,20 0-16,-21 0 0,21-21 0,1 0 16</inkml:trace>
  <inkml:trace contextRef="#ctx0" brushRef="#br0" timeOffset="16364.18">13271 3937 0,'0'0'0,"0"-42"0,0 21 0,0-22 16,0 22-16,0 0 0,0 0 16,0 0-16,-21-1 0,0 22 15,0 0-15,0 0 16,21 22-16,0-1 0,-21 21 0,21 0 15,0 22-15,-22-22 0,1 43 16,21-22-16,-21 22 0,0-21 0,0-1 16,0 22-16,-1-22 0,1 1 0,0-1 15,0 22-15,0-22 0,0 22 0,-1-21 16,22 20-16,-21-20 0,0-1 16,21 1-16,-21 63 0,0-85 0,21 0 15,0 22-15,0-43 0,0 21 16,0-20-16,-21-1 0,21 21 0,0-21 15,42-21 1,-21-21 0,0-21-16,22 21 0,-22-22 0,0 1 15,0 0-15,0-1 0,0 1 0,22 0 16,-22-22-16</inkml:trace>
  <inkml:trace contextRef="#ctx0" brushRef="#br0" timeOffset="16676.49">13356 4382 0,'0'0'15,"0"-85"-15,0 21 0,0 1 0,-21 21 0,21-22 16,0 22-16,0-1 0,0 1 0,0 0 16,0 21-16,21-22 0,0 22 15,0 0-15,1 0 0,-1 21 0,21-21 16,-21-1-16,22 22 0,-22 0 0,21 0 16,-21 0-16,22 0 0,-22 22 0,21-1 15,-21 0-15,0 0 0,-21 21 0,0-20 16,0-1-16,0 21 0,0-21 15,-21 0-15,-21 22 0,0-1 0,20-21 16,-20 0-16,0 1 0,-1 20 0,1-42 16,0 21-16,-1 0 0,1-21 0,0 0 15,-1 21-15,22-21 0,0 0 16,0 0-16,0 0 0,21-21 16,0 0-1,21 21-15,21-21 0,-21 0 16,22 0-16,-1-1 0,0 1 15,1 0-15</inkml:trace>
  <inkml:trace contextRef="#ctx0" brushRef="#br0" timeOffset="17842.75">14245 3641 0,'0'0'0,"21"-21"0,-21-1 0,21 1 16,-21-21-16,0 21 15,0 42 1,-21-21-1,0 21-15,0 0 0,0 22 0,0-22 16,-1 21-16,1-21 0,0 22 16,0-1-16,0 0 0,0 1 0,-1-1 15,1 0-15,0 1 0,21-1 16,0 0-16,-42-21 0,21 1 0,21 41 16,0-42-16,0 0 0,21 1 0,0-1 15,0-21-15,0 0 0,22 21 16,-22-21-16,21 0 0,-21 0 0,22 0 15,-1-21-15,-21 21 0,21-21 16,1-1-16,-1 1 0,-21 0 0,22 0 16,-22-21-16,21 20 0,-21-20 15,0 21-15,-21-21 0,22 20 0,-1-20 16,0 21-16,0 0 0,-21 0 0,21-1 16,-21 1-16,0 42 31,0 1-31,-21-1 15,21 21-15,-21-21 0,21 0 16,-21 22-16,21-22 0,-21 21 0,21-21 16,-22 1-16,22 20 15,0-21-15,0 0 0,0 0 0,0 1 16,0-1-16,22-21 0,-1 0 16,0 0-16,0 0 0,0 0 15,0 0-15,22 0 0,-22 0 16,0-21-16,21-1 0,-20 1 15,-1 0-15,0 0 0,21 0 0,-21 0 16,1-1-16,20-20 0,0 21 0,-21 0 16,1 0-16,-1-1 0,-21 1 0,0 0 15,0 42 1,-21 0 0,21 1-16,-22-1 0,1 0 0,21 0 15,0 0-15,0 22 0,-21-22 16,21 0-16,0 0 0,0 0 15,0 0-15,0 1 0,0-1 16,21-21 0,0 0-1,1 0-15,-22-21 16,0-1-16,0 1 0,0 0 16,0 0-16,0 0 0,0-22 0,0 22 15,0-21-15,0 21 0,0-22 0,0 22 16,0 0-16,0 0 0,0 0 0,0 0 15,0-1-15,21 22 16,0-21-16,0 21 0,0 0 16,0 0-16,1 0 0,-1-21 15,0 21-15,0 0 16,0 0-16,0 0 0,1 0 0,-1 21 16,0 0-16,0-21 0,-21 22 0,85-22 15,-64 21-15,0 0 0,-21 42 0,-21-41 16,21-1-16,0 0 0,0 0 0,0 0 15,0 0-15,0 1 0,0-1 0,0 0 16,21-21-16,21 21 16,-63-21-16,0 0 15,0-21 1,0 21-16,21-21 0,0 0 16,0-1-16,0 1 0,0 0 15,21 0-15,0 0 0,0 0 0,0-22 16,1 22-16,-1 0 0,21-21 0,-21 20 15,0 1-15,22 0 0,-22 21 0,0-21 16,21 0-16,1 21 0,-22 0 16,42 0-16,-41 21 0,-1 0 0,0 0 15,-21 0-15,0 1 0,0-1 0,0 0 16,0 21-16,0-21 0,0 1 16,21-1-16,-21 0 0,-21 21 0,0-21 15,0 1-15,21 20 0,-22-21 16,1-21-16,0 21 0,21 0 0,0 1 15,-21-22-15,42 0 16,0-22-16,0 1 16,1 21-16,20-42 0,0 42 0</inkml:trace>
  <inkml:trace contextRef="#ctx0" brushRef="#br0" timeOffset="18189.11">16595 3831 0,'21'-21'0,"-42"42"0,42-63 0,-21 21 15,-21 21-15,-1 0 0,1 0 16,0 0-16,0 0 0,0 0 16,0 0-16,-1 0 0,-20 0 0,21 0 15,0 21-15,0-21 0,-1 21 0,22 0 16,0 0-16,0 1 16,0-1-16,22-21 15,-1 21-15,0 0 0,0-21 0,0 21 16,0 0-16,1-21 0,-1 22 0,0-22 15,-21 21-15,0 0 0,0 0 16,21 0-16,-21 0 16,0 1-16,-21-1 0,0 0 15,0 0-15,-1-21 16,-20 0-16,21 0 0,0 21 0,-22-21 16,22 0-16,0 0 0,0 0 15,0 0-15,0 0 0,-1 0 0,1 0 16,21-21-16,-21 21 0,0-21 0,-43 0 15,43 0-15,0-1 0,21 1 16</inkml:trace>
  <inkml:trace contextRef="#ctx0" brushRef="#br0" timeOffset="18383.9">15727 3514 0,'0'0'0,"-21"0"0,-1 0 0,1 0 16,21-21-16,43 21 0,-65 0 15,1 0 1,0 0 0,0 0-16,0 0 0</inkml:trace>
  <inkml:trace contextRef="#ctx0" brushRef="#br0" timeOffset="18575.62">14182 3598 0,'0'0'0,"-43"0"16,22 0-16,0 0 0,0 22 0,0-1 15,42 0 1,21-21-16,0 0 15,22 0-15,-1 0 0,-20 0 0,20 0 16,1-21-16,-1 0 0,1 21 0</inkml:trace>
  <inkml:trace contextRef="#ctx0" brushRef="#br0" timeOffset="19124.14">17949 3641 0,'0'0'0,"-42"0"16,21 63-1,42-63 1,0 0-16,0 0 0,0 0 16,-21-21-16,22 21 0,-1 0 15,21-21-15,-21 0 0,0 21 0,1-21 16,-1-1-16,0 1 0,0 0 0,0 0 15,0 0-15,-21-22 0,22 22 16,-22-21-16,0 0 0,0-1 16,0 1-16,0 0 0,0 20 0,0-20 15,0 21-15,-22-21 0,1 20 16,21 1-16,-21 21 0,0 0 0,21-21 16,-21 21-16,0 0 0,-1 0 0,1 21 15,21 0-15,0 22 0,-21-1 16,0 0-16,0 22 0,21-22 0,-21 22 15,-1 20-15,1 22 0,0-42 0,21-1 16,-21 1-16,21-1 0,-21 1 16,21-1-16,-21 22 0,-1-22 0,1 22 15,0-21-15,21-1 0,-42 1 0,21-22 16,21 21-16,-22 1 0,1 21 0</inkml:trace>
  <inkml:trace contextRef="#ctx0" brushRef="#br0" timeOffset="19448.73">17462 5207 0,'0'21'0,"0"-42"0,-21 63 0,21-20 0,-21 20 16,0-21-16,21 21 0,0-20 0,0 20 15,0-21-15,0 0 0,0 0 16,0 1-16,0-1 0,21-21 0,21 21 16,1-21-16,-22 0 0,21-21 15,-21 21-15,22-21 0,-1-1 0,0 1 16,1 21-16,-1-21 0,-21 21 0,0 21 16,22-42-16,-22-21 0,21-22 15,1 1-15,-22-1 0,21 1 0,-21-1 16,-21 1-16,0-107 0,0 107 15,0-1-15,0 1 0,0-1 0,0 1 16,-21-1-16,0 22 0,0-21 16,0 20-16,-1 1 0,1 0 0,0-1 15,-21 22-15,-1 0 0,1 21 0,21-21 16,-21 21-16,20 0 0,-20-21 0,21 21 16,0 0-16,42 0 15,0 0-15,0 0 16,0 21-16,1 0 0,-1-21 0,21 0 15,22 0-15,-22 0 0,0 0 16,1 0-16,-1 0 0,0 0 0</inkml:trace>
  <inkml:trace contextRef="#ctx0" brushRef="#br0" timeOffset="19840.68">18415 4022 0,'0'0'0,"-21"-21"0,-22-1 0,43-20 15,-21 21-15,0 0 16,0 0-16,0-1 0,0 1 15,21 0-15,0 0 0,21 0 16,0 0-16,21 21 0,-21 0 16,1 0-16,-1-22 0,21 22 15,-21 0-15,22 0 0,-1 0 0,0 0 16,1 0-16,-1 0 0,0 0 0,-21 22 16,22-22-16,-22 21 0,0 0 0,0 0 15,-21 0-15,0 0 0,0 1 0,0-1 16,0 21-16,0-21 0,-21 22 15,0-22-15,21 0 0,-21 21 0,-22-21 16,1 22-16,21-22 16,0-21-16,21-21 31,0 0-31,0-1 16,0 1-16,0 0 0,21-21 0,0 21 15,0-1-15,0-20 0,-21 21 0,22 21 16,-1-21-16,0 0 15,0-1-15,0 1 0,0 0 16,22 0-16,-43 0 0,42 0 0,-21 21 16,0-22-16,22 22 0,-22 0 0</inkml:trace>
  <inkml:trace contextRef="#ctx0" brushRef="#br0" timeOffset="20731.46">19304 3725 0,'0'0'0,"-21"0"0,0 0 31,-1 0-31,1 0 16,0 22-16,0-1 0,0-21 0,0 21 16,-1 0-16,1-21 0,0 21 0,21 0 15,-21-21-15,0 22 0,0-1 0,21 0 16,0 0-16,21 0 0,0-21 0,-21 21 15,0 1-15,0-1 0,21-21 16,0 0-16,0 0 16,1 0-16,-1 0 0,0-21 15,0-1 1,-21 1-16,21 0 0,-21 0 16,0 0-16,0 0 0,21-1 0,-21 1 15,22 0-15,-1 0 0,-21 0 0,21-22 16,0 22-16,0 0 0,22 21 15,-22-21-15,0 0 0,21 21 0,-21 0 16,22 0-16,-22 0 0,21 0 16,-21 0-16,1 21 0,-22 0 15,0 0-15,0 0 0,0 1 0,0-1 16,0 0-16,0 0 0,-22 0 16,22 0-16,0 1 0,-21-1 0,0 0 15,21 0-15,0 0 0,0 0 16,0 1-16,-21-22 0,21 21 0,0-42 31,0-1-15,0 1-16,0 0 0,0 0 15,21 21-15,-21-21 0,21 0 16,0-1-16,1-20 0,-1 21 0,21 0 16,-21 0-16,22-1 0,-22 1 0,21 0 15,-21 0-15,0 21 0,22 0 16,-22 0-16,0 0 0,0 42 15,0-21 1,-21 1-16,0-1 0,22 0 16,-22 0-16,0 0 0,21 0 0,-21 1 15,0-1-15,0 0 0,0 0 0,0 0 16,0 0-16,0 1 0,-21-22 31,21-22-15,0 1-16,0 0 0,-22 0 15,65 21-15,-22-21 0,-21 0 0,0-1 16,0 1-16,21 0 0,0 0 0,0 0 16,1 0-16,20-1 0,-21-20 15,21 21-15,1 0 0,-1 0 16,0 21-16,-20 0 0,20 0 0,-21 0 16,21 0-16,-20 21 0,-1 0 0,-21 0 15,-21 21-15,-1-20 0,22-1 0,0 0 16,0 0-16,0 0 0,-21 0 0,-21 1 15,21-22-15,0 42 0,-1-21 0,1 21 16,0-20-16,0 20 0,21-21 0,0 0 16,0 0-16,-21 1 0,0-1 0,-1 0 15,-20 0-15,21-21 0</inkml:trace>
  <inkml:trace contextRef="#ctx0" brushRef="#br0" timeOffset="21559.8">4085 5736 0,'0'0'0,"0"-21"15,21 21-15,-21-21 0,21 0 0,-21 0 16,22 21-16,-1-43 0,0 22 0,0 0 15,43 0-15,-22 0 0,-21-1 16,-21 1-16,21 0 0,-21 0 0,0 0 0,0 0 16,0-1-16,0 1 0,-21 21 15,0 0-15,-21 0 16,20 0-16,-20 0 0,21 0 0,-21 0 16,-1 0-16,1 21 0,-22 1 0,22-1 15,0 0-15,-1 0 16,22 0-16,-21 0 0,21 1 0,0-1 15,21 0-15,0 0 0,0 21 0,0-20 16,0-1-16,21 0 0,0 0 16,0 0-16,0 22 0,22-22 15,-1 0-15,-21 0 0,21 0 0,-20 0 16,20 22-16,-21-22 0,21 21 16,-20 1-16,-22-22 0,0 0 0,0 0 15,0 0-15,-22 0 0,1 1 0,-21-1 16,0 0-16,-1 0 15,1-21-15,-22 21 0,22-21 0,-21 0 16,-1 0-16,22 0 0,-22 0 0,22 21 16,21-21-16,-22 0 0,22-21 0,0 21 15,0-21-15,0 0 0,21 0 16,0 0-16,0-1 0,0-20 0,0 21 16,0 0-16,0 0 0,0-1 0,0 1 15,42-21-15,0 21 0,22 0 0,-22-1 16,-21 1-16,22 21 0,-1-21 0,0 0 15,1 21-15,-1 0 0,0 0 0</inkml:trace>
  <inkml:trace contextRef="#ctx0" brushRef="#br0" timeOffset="21763.68">4466 5842 0,'21'21'16,"-42"-42"-16,63 42 0,-42 0 0,0 1 0,0-1 15,0 0-15,0 0 16,0 0-16,-21-21 0,21 21 0,-21 1 15,0-1-15,21 0 0,0 0 0,-21-21 16,0 21-16,21 0 0,-22-21 16,22 22-1,0-44 1,0 1 0,0 0-16,0 0 0</inkml:trace>
  <inkml:trace contextRef="#ctx0" brushRef="#br0" timeOffset="21924.63">4572 5736 0,'0'0'0,"-21"-21"0,0 21 0,-1 0 15,22-21-15,-42 21 32,63 0-32,-21 21 0,21-21 15,1 21 1,-1-21-16,0 0 0,0 0 0,0 0 0,0 0 15</inkml:trace>
  <inkml:trace contextRef="#ctx0" brushRef="#br0" timeOffset="22879.74">4932 5842 0,'0'0'0,"0"106"31,-21-85-31,-1 0 0,1 0 0,0 1 15,0-1-15,0 0 16,0-21 0,21-21-1,21 0 1,0-1-16,0 1 0,0 0 16,0 21-16,-21-21 0,22-21 15,-1 20-15,21 1 0,0-21 0,-20 21 16,-1 0-16,0-1 0,0 22 0,0 0 15,0 0-15,-21-21 0,22 42 16,-1 1-16,-21-1 0,0 0 16,0 21-16,0-21 0,0 1 0,0 20 15,0-21-15,0 0 0,0 0 16,0 1-16,21-1 0,-21 0 0,0 0 16,21 0-16,0-21 0,0 0 15,22 0-15,-22 21 0,21-21 16,1 0-16,-1 0 0,0 0 15,1-21-15,-1 0 0,0 21 0,85-42 16,-84 42-16,-1-43 0,-21 22 16,43-21-16,-64 21 0,63 0 0,-42 21 15,-21-22-15,0 1 0,0-21 0,-21 0 16,-21 20-16,21 1 0,-1 0 16,-20 0-16,21 0 0,-21 21 15,-1 0-15,22 0 0,-21 0 0,-1 0 16,22 21-16,-21 0 0,21 0 15,0 0-15,-1 1 0,1 20 0,21-21 16,0 0-16,0 0 0,0 1 16,0-1-16,21 0 0,1-21 15,-1 0-15,0 0 0,0 0 16,21 0-16,-20 0 0,20 0 0,-21-21 16,64 21-16,-64 0 15,-21-21-15,21 21 16,-42 0-1,21 21-15,0 0 0,0 0 16,-21 0-16,21 0 0,0 1 0,0-1 16,0 21-16,0-21 0,0 22 0,0-1 15,-21-21-15,21 21 0,0 1 16,0 20-16,-22-20 0,22 20 16,-21-21-16,0 22 0,21-1 0,-21-20 15,21 20-15,-21 1 0,0-22 0,21 22 16,-22-1-16,1-21 0,0 43 0,0-21 15,0-1-15,0 1 0,-1-1 0,-20 22 16,0-22-16,21-20 0,-1-1 0,1 0 16,0 1-16,0-22 0,0 21 0,0-21 15,-22 0-15,1-21 0,21 0 16,0 0-16,-22 0 0,1 0 0,21-21 16,-22 0-16,1 0 0,-21-21 0,20-1 15,1 1-15,0-22 16,-1 22-16,1-21 0,0-1 0,20 1 15,1-1-15,21 1 0,0-1 0,0 22 16,0-22-16,0 22 0,21-22 0,-21 22 16,22 0-16,20-22 0,0 22 0,-21 0 15,22-22-15,-1 22 0,0-22 0,22 22 16,-22 0-16,1-22 0,-1 43 16,21-21-16</inkml:trace>
  <inkml:trace contextRef="#ctx0" brushRef="#br0" timeOffset="23127.63">6308 5567 0,'0'0'0,"21"-21"0,-21 0 0,0-1 0,0 1 15,42 21-15,-42-21 0,-21 21 16,0 21 0,0 0-16,21 22 0,0-1 15,-22 0-15,1 1 0,0-1 0,21 22 16,-21-22-16,0 0 0,21 1 15,-21-1-15,21 0 0,0 1 0,0-22 16,0 0-16,0 0 0,0 0 0,-22-21 16,22 43-1,22-22-15,-1-21 16,0 0-16,-21-21 0,21-1 0,0 22 16,0-21-16</inkml:trace>
  <inkml:trace contextRef="#ctx0" brushRef="#br0" timeOffset="23472.61">6392 5990 0,'21'0'16,"-42"0"0,21 21-1,21-21 1,1 0-16,-1 0 16,0 0-16,0 0 0,21 0 0,-20-21 15,20 21-15,-21-21 0,21 21 16,-20-21-16,-1 0 0,21 21 0,-21-21 15,-21-1-15,0 1 16,0 0-16,0 0 0,-21 0 16,0 0-16,0 21 0,0 0 0,-22 0 15,22 0-15,-21 0 0,21 21 16,-22 0-16,22 0 0,0 0 0,0 22 16,0-22-16,21 21 0,-22-21 15,22 22-15,0-22 0,0 0 16,0 0-16,0 0 0,0 0 0,22 1 0,-1-1 15,0-21-15,0 21 0,0-21 16,0 0-16,1 0 0,-1 0 16,21 0-16,-21 0 0,0 0 0,22 0 15,-22 0-15</inkml:trace>
  <inkml:trace contextRef="#ctx0" brushRef="#br0" timeOffset="24151.42">8594 6011 0,'0'0'0,"-22"0"0,1 22 15,0-22-15,0 0 0,21-22 16,21 1 0,0 0-16,0 0 0,1 21 15,-1-21-15,0 0 0,0-1 16,21 1-16,-42-21 0,22 21 0,-1 0 15,0-1-15,0 1 0,0 0 0,-21 0 16,0 0-16,0 0 0,0-1 16,-21 1-16,0 21 0,0 0 15,0 0-15,-1 0 0,-20 0 0,21 0 16,0 21-16,-22 1 0,22-1 0,0 0 16,-21 0-16,21 0 0,21 0 15,0 22-15,-22-22 0,44 0 16,-22 21-16,0-20 0,0-1 0,0 0 0,0 0 15,21 0-15,0 0 0,0 1 16,21-1-16,1 0 0,-22 0 0,21 0 16,-21 0-16,22 1 0,-22-1 15,0 0-15,-21 0 0,0 0 0,0 0 16,0 1-16,0-1 0,0 0 0,-21 21 16,0-21-16,-22-21 0,1 22 0,-21-22 15,41 0-15,-20 0 0,21 0 0,0 0 16,-22 0-16,1 0 0,0 0 0,21 0 15,-43-43-15,43 22 0,0 21 0,0-21 16,21 0-16,-22 21 0,1-43 0,21 22 16,0 0-16,0 0 0,0 0 15,0 0-15,0-1 16,21 1-16,1 0 0,20 21 16,-21-21-16,21 21 0,-20-21 0,20 21 15,0-21-15,1 21 0</inkml:trace>
  <inkml:trace contextRef="#ctx0" brushRef="#br0" timeOffset="24508.75">9017 6181 0,'0'0'0,"21"21"0,0-21 16,0 0-16,1 0 0,-1 0 16,0 0-16,0-21 15,0 21-15,0-21 0,1 21 0,-1-22 16,0 22-1,0-21-15,-21 0 0,21 0 0,-21-21 16,21 20-16,-21 1 16,0 0-16,0 0 0,0 0 0,0 0 15,0-1-15,-21 1 0,0 21 0,21-21 16,-21 42-16,0 0 0,0-21 16,-1 22-16,1-1 0,0 0 0,0 0 15,0 21-15,0-20 0,-1-1 0,22 21 16,0-21-16,0 22 0,0-22 0,0 0 15,0 0-15,0 0 0,0 0 16,0 1-16,22-1 0,-1 0 16,0-21-16,0 0 0,0 0 15,22 0-15,-22 0 0,21 0 0,0 0 16,-20-21-16,20 0 0,0-1 0,1 1 16,-22 0-16,21 0 0</inkml:trace>
  <inkml:trace contextRef="#ctx0" brushRef="#br0" timeOffset="24756.68">10160 5694 0,'0'0'0,"0"-21"0,0-22 16,0 22-16,0-21 0,21 21 0,-21 0 15,0-1-15,-21 22 0,-21 0 16,20 0-16,1 43 0,-21-22 0,42 21 16,-21 1-16,0-1 0,-22 0 0,22 1 15,-21-1-15,21 21 0,-22-20 0,22-1 16,0 0-16,-21 1 0,20-1 0,1-21 15,0 22-15,0-22 0,21 21 0,0-21 16,0 0-16,0 1 0,-21-1 16,42-21-16,0 0 15,0 0-15,0 0 0,22 0 16,-22 0-16,0 0 0,21-21 0,-20-1 16,20 1-16</inkml:trace>
  <inkml:trace contextRef="#ctx0" brushRef="#br0" timeOffset="25119.86">10223 6075 0,'-42'-21'32,"21"21"-32,21 21 0,-21-21 15,42 0 17,0 0-32,0 0 15,0 0-15,1 0 0,-1 0 16,0 0-16,0 0 0,21 0 0,-20-21 15,-1 0-15,21 21 0,-21-22 16,0 22-16,-21-21 0,22 0 0,-22 0 16,0 0-16,0 0 15,-22 21-15,1 0 16,0 0-16,0 0 0,-21 0 0,20 21 16,-62 21-16,63-21 0,-22 0 15,1 1-15,21-1 0,-22 0 16,22 0-16,0 0 0,0 22 0,21-22 15,-21 0-15,21 0 0,0 0 16,0 0-16,21-21 0,0 22 0,0-22 16,22 0-16,-22 0 15,21 0-15,-21 0 0,22 0 0,-1 0 16,0 0-16,1 0 0,-1-22 0</inkml:trace>
  <inkml:trace contextRef="#ctx0" brushRef="#br0" timeOffset="25615.37">10964 6011 0,'0'0'16,"43"-21"-16,-43 0 0,-22 21 0,1-21 16,21 0-16,0 0 0,-42 21 15,21 0 1,0 0-16,-1 21 0,22 0 0,0 0 16,-21 0-16,0 22 0,0-22 0,21 0 15,0 0-15,-21 0 0,0 22 16,21-22-16,0 0 0,-22 0 15,-20 0-15,42 0 0,0 1 16,21-1-16,0-21 0,1 0 0,-1 0 16,21 0-16,-21 0 0,22 0 15,-22 0-15,21 0 0,0 0 0,1 0 16,-1-21-16,0-1 0,-20 22 0,20-21 16,0 0-16,1-21 0,-22 21 0,21-1 15,-21-20-15,0 0 0,-21-1 16,22 1-16,20-21 0,-21 20 15,43-63-15,-64 64 0,0 0 0,0-1 0,21 22 16,-21 0-16,0 0 0,0 0 16,21 0-16,-63 21 15,20 21-15,-20 0 0,42 0 0,0 21 16,-21-20-16,63 20 0,-42 0 0,-21 1 16,0-1-16,0-21 0,-22 21 0,22 1 15,0-1-15,21-21 0,-21 22 0,21-22 16,-21 0-16,21 42 0,0-41 0,0-1 15,0 0-15,21-21 0,0 21 16,0-21-16,0 21 0,1-21 16,-1 0-16,0 0 0,0 0 0,0 0 15,0 0-15,1 0 0,-1 0 0,0-21 16,0 21-16</inkml:trace>
  <inkml:trace contextRef="#ctx0" brushRef="#br0" timeOffset="25758.76">11324 5969 0,'0'0'0,"-42"0"0,21 0 0,-22 0 15,22 0-15,42 0 16,22 0-16,-1 0 16,0 0-16</inkml:trace>
  <inkml:trace contextRef="#ctx0" brushRef="#br0" timeOffset="25805.74">11578 5948 0,'21'0'16,"-42"0"-16,63 0 0,-20 0 0,-1-21 0,21 0 15,0 21-15,-20-22 0</inkml:trace>
  <inkml:trace contextRef="#ctx0" brushRef="#br0" timeOffset="26231.74">13822 6181 0,'0'0'16,"0"-21"-16,21-1 0,0 22 16,0-21-16,-21 0 0,0 0 15,0 0-15,0 0 16,0-1-16,0 1 0,0 0 0,-21-21 16,0 21-16,0-1 0,21-20 0,-21 21 15,21 0-15,-22-22 0,1 22 16,0 0-16,0 0 0,0 21 0,-22 0 15,22 0-15,0 0 0,-21 0 0,-1 0 16,22 0-16,-21 21 0,-22 21 0,43 1 16,-21-22-16,21 0 0,0 21 0,-1 1 15,1-22-15,0 21 0</inkml:trace>
  <inkml:trace contextRef="#ctx0" brushRef="#br0" timeOffset="27363.77">13885 6096 0,'0'-21'0,"106"-127"15,-85 127 1,0-22-16,1-20 0,20 20 16,-21 1-16,0-21 0,-21 20 0,21-20 0,1 20 15,-22 1-15,0 0 0,0-1 16,0 1-16,0 21 0,0 0 0,0 0 15,0 63 1,-22-21-16,1 0 0,0 0 16,0 22-16,0-1 0,0 0 0,-1 22 15,1-1-15,21-20 0,0 20 0,-21 1 16,0-22-16,21 0 0,-21 1 16,21-1-16,0 0 0,0-20 0,0-1 15,21 0-15,0 0 0,-21 0 0,21 0 16,0 1-16,1-22 0,-1 0 0,21 0 15,-21 42-15,0-42 0,22 0 16,-22-21-16,21 0 0,1 21 0,-22-22 16,21 1-16,-21 0 0,22 0 15,-22 0-15,21 0 0,-21-1 0,0 1 16,1 0-16,-1-21 0,21 42 0,-21-21 16,-21-22-16,0 86 31,0-22-16,0 0-15,0 0 0,0 0 16,0 0-16,-21 1 0,21-1 16,0 0-16,0 0 0,0 0 0,0 0 15,0 1 1,21-22-16,0 0 0,1 0 0,-1 0 16,0 0-16,0 0 0,0 0 0,0 0 15,1 0-15,-1 0 0,0 0 16,0-22-16,0 1 0,0 0 15,1 21-15,-1-42 0,0 21 0,-21-1 16,0 1-16,21 0 0,-21 0 0,21 0 16,-21 0-16,0-1 0,0 1 15,0 0-15,0 0 0,0 0 16,-21 21 0,0 0-1,0 0-15,0 0 16,-1 0-16,1 0 0,0 0 15,0 0-15,-21 0 32,63 21-17,-21-42-15,0 0 16,0-1-16,0 1 31,0 0-15,-21 21-1,-1 0 1,22 21 0,0 0 15,22-21 16,-1 0-47,0 0 15,0-21-15,0 21 16,0 0-16,1 0 16,-1 0-16,0 0 0,0 0 15,0 0-15,-21-21 16,21 21-16,1 0 16,-1 0-16,-42 0 78,-1 0-63,1 0-15,0 0 16,0 0-16</inkml:trace>
  <inkml:trace contextRef="#ctx0" brushRef="#br0" timeOffset="27879.74">14224 6054 0,'21'0'31,"21"-21"-15,-20 21-16,-1-22 0,0 22 15,0-21-15,0 0 0,0 0 0,-21 0 16,22 0-16,-1-1 0,0 1 15,0 0-15,0 0 0,0 0 0,-21 0 16,0-1-16,0 1 0,0 0 0,-21 21 31,0 0-15,0 0-16,0 21 0,21 0 0,-21-21 0,21 22 16,-22-1-16,22 21 0,0-21 15,0 0-15,0 1 0,0-1 16,0 21-16,22-21 0,-1 0 0,-21 1 15,21-1-15,0 0 0,0-21 0,-21 21 16,0 0-16,21-21 0,-21 21 16,22-21-16,-22 22 0,21-22 31,0 0-31,0 0 16</inkml:trace>
  <inkml:trace contextRef="#ctx0" brushRef="#br0" timeOffset="28356.03">15028 5906 0,'0'0'0,"0"-22"0,0 1 15,0 0-15,0 0 16,-42 21 15,0 21-15,20 0-16,1 0 0,0 1 15,21-1-15,-21 0 0,21 0 0,-42 21 16,42-20-16,-22-22 0,22 21 0,0 0 16,0 0-16,0 0 0,0 0 15,0 1-15,0-1 16,22-21-16,-1 21 0,0-21 16,0 0-16,0 0 0,0 0 15,1 0-15,-1 0 0,0 0 16,21 0-16,-21-21 0,1 21 0,-22-21 15,21 21-15,0-22 0,0 1 0,-21 0 16,0 0-16,0 0 0,0 0 0,0-1 16,0 1-16,0-21 0,0 21 0,-21-22 15,0 22-15,0 0 0,-1 0 0,1 21 16,21-21-16,-21 21 0,0 0 16,0 0-16,0 0 0,-22 0 15,22 21-15,0-21 0,0 21 0,-22 0 16,22-21-16,0 21 0,21 1 0,-21-1 15,0 0-15,21 0 0,-21 0 0,21 0 16,0 1-16,0-1 0,0 0 0,0 0 16,21-21-16,0 21 0,0 0 15,21-21-15,-20 0 0,41 0 0,-21 0 0</inkml:trace>
  <inkml:trace contextRef="#ctx0" brushRef="#br0" timeOffset="28691.06">15706 5884 0,'0'0'0,"-22"0"15,1 0-15,0 0 0,0 22 16,21-1-16,-21 0 0,0 0 0,-1 0 16,1 22-16,0-22 0,21 21 15,-21-21-15,0 22 0,0-1 0,-1 21 16,22-20-16,-21 20 0,0 1 0,0-1 15,0 22-15,21-22 0,-21 1 16,-1-1-16,1 1 0,0-1 0,0 1 16,0-1-16,0 1 0,21-1 15,-22 1-15,1-22 0,0 1 0,21-1 16,0 0-16,-21 1 0,0-22 0,21 21 16,0-21-16,21-42 31,0 0-31,0 0 0,0-22 15,1 22-15,-1-21 0,0-22 0,0 22 16,21-21-16</inkml:trace>
  <inkml:trace contextRef="#ctx0" brushRef="#br0" timeOffset="28951.7">15557 6265 0,'0'0'0,"0"-42"0,0 0 16,22-1-16,-1 22 0,0-21 15,-21 21-15,0-22 0,21 22 0,0 0 16,0 0-16,-21 0 0,22 0 0,-1 21 15,0-22-15,21 1 0,-21 21 0,1 0 16,20-21-16,-21 21 0,0 0 16,22 0-16,-22 21 0,0-21 0,0 21 15,-21 1-15,0-1 0,0 0 0,-21 0 16,21 0-16,0 0 0,0 1 0,-21-1 16,0 0-16,-1 0 0,1 0 15,-21 0-15,21-21 0,-22 22 0,1-22 16,0 0-16,-1 21 0,1-21 15,0 0-15,-1 0 0,1 0 0,0 0 0,-1 0 16,1 0-16,0-21 0,-1-1 16</inkml:trace>
  <inkml:trace contextRef="#ctx0" brushRef="#br0" timeOffset="29340.09">13652 5630 0,'-21'0'16,"21"-21"-16,-21 21 0,0 0 0,0 0 15,0 0-15,-22 0 0,22 0 16,21 21-16,-21 1 0,0-1 0,-22 0 16,22 0-16,0 21 0,0-20 0,0 20 15,-22-21-15,22 21 0,21 1 16,0-22-16,-21 21 0,21-21 0,0 22 15,42-22-15,-20 0 0,-22 21 0,0-20 16,0-1-16,21 0 0,0-21 16,0 21-16,0-21 0</inkml:trace>
  <inkml:trace contextRef="#ctx0" brushRef="#br0" timeOffset="29409.09">14626 6096 0,'127'-21'16</inkml:trace>
  <inkml:trace contextRef="#ctx0" brushRef="#br0" timeOffset="29775.5">16700 6033 0,'43'-43'16,"-43"22"-16,21 21 0,-21-21 16,21 21-16,-21-21 0,0 0 15,-21-1-15,0 1 0,0 21 0,-22-21 16,22 21-16,-21 0 0,-1 0 0,1 0 16,0 0-16,-1 0 0,1 0 15,-21 0-15</inkml:trace>
  <inkml:trace contextRef="#ctx0" brushRef="#br0" timeOffset="30040.01">16087 6054 0,'0'0'15,"0"63"1,0-42-16,0 1 0,21-1 16,-21 0-16,21-21 0,0 0 15,0 21-15,22-21 0,-22 0 16,21 0-16,-21 0 0,22 0 0,-1 0 16,0 0-16,1-21 0,-1 0 0,0 21 15,-21-21-15,22-1 0,-1 1 16,-21 0-16,22-21 0,-22 21 0,21-22 15,-21 1-15,0 0 0,22-1 16,-22-20-16,0 20 0,21-20 16,-20 21-16,-1-22 0,0 22 0,0-1 15,0 1-15,0 0 0,-21 21 0,0-22 16,0 22-16,0 0 0,-21 21 16,0 0-1,0 0-15,0 42 0,0-21 0,-1 22 16,1-22-16</inkml:trace>
  <inkml:trace contextRef="#ctx0" brushRef="#br0" timeOffset="31479.08">16806 5927 0,'0'21'0,"0"0"0,0 21 16,0-20-16,0-1 0,0 0 15,0 0-15,0 0 0,21 0 16,1 1-16,-22-1 0,21-21 0,0 0 16,0 21-16,21-21 0,-20 0 0,-1 0 15,21 0-15,0 0 0,1 0 16,-22-21-16,21 0 0,1-1 0,-1 22 15,-21-21-15,21 0 0,-20 0 0,20 0 16,-21-22-16,0 22 0,0 0 0,-21 0 16,0 0-16,22 0 0,-22-1 0,21 22 15,-21-21 1,-21 64-16,21-22 0,-22 0 16,22 0-1,0 0-15,-21 0 0,0 1 0,21-1 16,0 0-16,0 0 0,0 0 15,0 0-15,0 1 0,0-1 16,21-21-16,0 0 16,1 21-16,-1-21 0,0 0 0,21 0 15,-21 0-15,1 0 0,-1 0 16,21-21-16,-21 21 0,0-21 0,1-1 16,-1 22-16,0-21 0,0 0 15,-21 0-15,0-21 0,0 20 0,0-20 0,0 21 16,0-21-16,0 20 15,0 1-15,0 0 0,-21 0 0,-21 0 16,20 0-16,1 21 0,-21 0 0,21 0 16,-22 0-16,1 0 0,0 21 15,21 0-15,-22 0 0,22 21 0,0-20 16,0-1-16,0 21 0,21-21 0,0 0 16,0 1-16,0-1 0,21 0 15,0 0-15,0 0 0,21-21 0,-20 21 16,20-21-16,0 0 0,1 0 0,-22 0 15,21 0-15,0 0 0,1 0 16,-22 0-16,21 0 0,1 0 0,-22-21 16,21 0-16,-21 21 0,0-21 15,1 0-15,-22 0 0,21-1 0,0 1 16,0-21-16,0 21 0,0 0 16,1-1-16,-1 1 0,0 0 0,-21 0 15,0 42 1,0 0-1,0 0-15,-21 1 0,-22 20 0,22-21 16,21 0-16,-21 22 0,21-22 0,-21 0 16,21 0-16,-21 0 0,42 0 15,-21 1-15,0-1 0,0 0 16,21-21-16,0 0 16,0 0-16,1 0 0,20 0 15,-21 0-15,0 0 16,0 0-16,1-21 0,-1 21 0,0-21 15,21 21-15,-21-22 0,1 1 0,20 21 16,-21-21-16,0-21 0,0-1 16,1 22-16,-1 21 0,0-21 15,0 0-15,-21 42 32,0 0-32,0 0 0,-21 1 15,21-1-15,-21 0 0,21 0 16,-21 0-16,21 0 15,0 1-15,0-1 0,0 0 0,21-21 16,0 0-16,0 0 0,0 0 16,22 0-16,-22 0 0,0 0 15,21 0-15,-21 0 0,1 0 16,-1 0-16,0 0 0,0 0 0,-21-21 16,0 0-16,0-1 0,0 1 15,0 0-15,0 0 0,0 0 0,0 0 16,0-22-16,0 22 0,0 0 15,0 0-15,0-22 0,0 22 0,0 0 16,21 0-16,0 0 0,-21 0 0,22-1 16,-1 1-16,0 21 0,0 0 15,0 0-15,22 0 0,-22-21 0,0 21 16,0 0-16,0 0 0,0 21 16,22 0-16,-22 1 0,-21-1 0,21 0 15,-21 0-15,0 0 0,21 0 0,-21 1 16,0-1-16,0 0 0,0 0 0,0 0 15,0 0-15,0 1 0,0-1 16,0 0-16,0 0 16,-21-21-1,21 21-15,0-42 16,0 0 0,0 0-16,0 0 15,0-1-15,0 1 16,0 0-16,21 0 0,0-21 0,1 20 15,-1-20-15,0 21 0,21-21 16,-21 20-16,22-20 0,-22 21 0,21-21 16,1 20-16,-22 1 0,21 21 15,-21-21-15,22 0 0,-1 21 0,-21 0 16,0 21-16,22 0 0,-22 0 0,-21 1 16,21 20-16,0 0 0,0-21 0,-21 43 15,0-22-15,-21-21 0,21 22 16,0-22-16,-21 0 0,0 0 15,0 0-15,-1 1 0,22-1 0,-21 0 0,0 0 16,21 0-16,0 0 0,-21 1 16,0-22-16,-22 0 0,22 0 0,21 21 15,-21-21-15,-21 0 0</inkml:trace>
  <inkml:trace contextRef="#ctx0" brushRef="#br0" timeOffset="32567.59">1397 7980 0,'0'0'0,"-21"21"0,-22 0 15,22 0-15,21 1 0,-21-1 16,0 0-16,42-42 31,0 0-31,0 21 0,1-22 16,20 1-16,-21 0 0,21 0 0,-20 0 15,-1 0-15,0-1 0,21 1 16,-42 0-16,0 0 0,0 0 0,0 0 16,-21-1-16,0 22 0,0 0 15,0 0-15,-22 0 0,-20 0 0,20 0 16,22 0-16,-21 0 0,21 22 15,-64 20-15,64-21 0,0 21 0,0-20 16,-22 20-16,22-21 0,0 21 0,21-20 16,0 20-16,0-21 0,0 0 0,0 0 15,0 1-15,0-1 16,21-21-16,0 0 16,22 0-16,-1 0 0,0-21 0,1-1 15,-1 1-15,0 0 0,1 0 16,20 0-16,-42-22 0,0 22 0,22 0 15,-22 0-15,21 21 0,-21-21 16,-21 0-16,0-1 0,22 22 0,-22 22 16,0 20-16,-22-42 15,22 42 1,-42-21-16,21 1 0,21 20 16,0 0-16,0 22 0,0-22 0,0 22 15,0-22-15,-21 0 0,0 1 0,21 41 16,0-41-16,0-1 0,-22 0 0,22-21 15,0 1-15,0-1 0,0 21 16,0 0-16,0-20 0,0-1 16,0 0-16,-21 0 0,0-21 0,21 21 15,-21-21-15,0 0 0,-22 0 16,22 0-16,-42-21 0,42 0 16,-1 0-16,1 21 0,-21-21 0,21-1 15,42 1-15,-21 0 0,-42 0 16,20 21-16,65 0 0,-43-21 0,0 0 15,-21-1-15,21 1 16</inkml:trace>
  <inkml:trace contextRef="#ctx0" brushRef="#br0" timeOffset="32752.75">2138 8361 0,'21'0'0,"-42"0"0,21 0 15,0-21-15,0 63 16,-21-42-16,42-21 16,0 21-16,-21-21 31,21 0-15</inkml:trace>
  <inkml:trace contextRef="#ctx0" brushRef="#br0" timeOffset="33703.67">3789 8530 0,'0'-21'0,"0"0"0,0 0 15,0 0-15,0-1 0,0-20 16,0 0-16,0 21 0,-21-22 0,-1 22 15,1-21-15,0 21 0,0-1 0,-21 1 16,-1 21-16,1 0 0,0 0 16,-1 21-16,1 1 0,0-1 0,-22 0 15,22 21-15,-1 1 0,22-1 16,-21 0-16,21 22 0,0-22 16,-1 0-16,22 1 0,0 20 0,0-20 15,0-1-15,0 0 0,22 1 0,-1-22 16,0 21-16,0-21 0,21 0 15,-20-21-15,20 0 0,-21 0 0,21 0 16,1 0-16,-1 0 0,-21 0 0,22-21 16,-22 0-16,21 0 0,0 0 0,-20 0 15,20-22-15,-21 22 0,0-21 0,0-1 16,22 1-16,-43 0 0,21-1 16,0 1-16,0 0 0,-21-22 0,0 1 15,0-1-15,0 1 0,21-1 0,-21 1 16,0-1-16,0 22 0,0 0 15,0-1-15,0 1 0,0 21 0,22 0 16,-22-1-16,-22 22 0,1 0 16,0 43-16,0-22 0,21 0 15,0 21-15,-21 1 0,21-1 0,0 64 16,0-43-16,-21-20 0,21 20 16,0-20-16,0 20 0,0-21 0,0 1 15,0-1-15,0 0 0,0 1 16,0-1-16,0-21 0,21 22 0,-21-22 15,21 0-15,0 0 0,-21 0 0,21-21 0,0 0 16,1 0-16,-1 0 0,0 0 16,0 0-16,0 0 0,0 0 0,1-21 15,-1 0-15,0 21 0,0-21 0,0 0 16,0-1-16,22-20 0,-22 21 0,-21 0 16,21 0-16,0-1 0,-21 1 15,0 0-15,0 42 31,0 0-31,0 1 0,0-1 16,0 0-16,0 0 0,0 0 0,0 0 16,0 1-16,0-1 0,0 0 0,21-21 15,1 21-15,-22 0 16,21-21-16,0 0 0,0 0 0,0 0 16,0 0-16,1 0 0,-1 0 0,0-21 15,0 21-15,21-42 0,-20 42 0,20-21 16,-21-1-16,0 1 0,22 21 0,-22-21 15,0 0-15,0 0 0,-21 0 0,21-22 16,-21 22-16,0 0 0</inkml:trace>
  <inkml:trace contextRef="#ctx0" brushRef="#br0" timeOffset="33831.6">4657 8551 0,'21'0'16,"-42"0"-16,63 0 0,43 22 0,-43-22 0,-42 21 16,0 0-16,-21 0 0,0 0 0,21 0 15,-22 1-15,22-1 0,0 0 16,0 0-1,22-21-15,-1 0 16,0-21-16,-21 0 0,21 21 16,0-21-16</inkml:trace>
  <inkml:trace contextRef="#ctx0" brushRef="#br0" timeOffset="33971.83">4974 8319 0,'0'0'0,"-85"-64"31,64 64-15,21-21-16,21 21 0,-21 21 16,0 0-1</inkml:trace>
  <inkml:trace contextRef="#ctx0" brushRef="#br0" timeOffset="34519.41">5821 8509 0,'21'-21'15,"21"0"-15,-21 0 0,22-1 0,20 1 16,-20 0-16,-22-21 0,-21 21 0,0-22 16,0 22-16,0-21 0,0 21 15,0-1-15,0 1 0,0-21 16,-21 21-16,-22 21 0,22 0 0,-21 0 15,-1 21-15,22 0 0,-21 0 0,0 22 16,-1-1-16,22 21 0,-21-20 0,21-1 16,-22 22-16,22-1 0,0 1 15,-21-1-15,20 1 0,1-1 16,0 1-16,0 20 0,0-20 0,21-1 16,-21 22-16,-1-22 0,22 22 0,-21-21 0,21 20 15,0 1-15,-21-22 0,21 22 0,-21-21 16,21-1-16,0 1 0,0-22 15,0 0-15,0 1 0,0-1 0,0-21 16,21-21-16,0 0 0,22 0 16,-22 0-16,21 0 0,-21-21 0,22 0 15,-1-22-15,0 22 0,1-21 0,-1 0 16,0-22-16,-21 22 0,22-22 16,-1 1-16,-21 20 0,0-20 0,-21-1 15</inkml:trace>
  <inkml:trace contextRef="#ctx0" brushRef="#br0" timeOffset="35100.11">5778 8996 0,'-21'0'0,"42"0"0,-63-42 0,0 20 15,-1 1-15,1 0 0,0 21 16,-22-21-16,1 0 0,20 21 0,-20 0 16,21 0-16,-22 0 0,43 0 0,-21 0 15,20 0-15,-41 42 0,63-21 32,42-21-32,-21 0 0,22 0 0,-22 0 15,42 0-15,-20-21 0,20 0 0,1 21 16,-1-21-16,22 0 0,0-1 0,-22-20 15,22 21-15,-22 0 0,22-22 0,-43 22 16,43 0-16,-22-21 0,1-1 0,-1 1 16,1 0-16,-1 21 0,-20-22 0,-1 1 15,-21 21-15,0-22 0,-21 1 16,0 21-16,0-21 0,-21-43 16,21 43-16,-21 42 0,-21-22 15,-1 22-15,22 22 0,0 20 0,0-21 16,0 21-16,0 1 0,21-1 15,-22 0-15,22 22 0,0-22 0,-21 1 16,0 62-16,0-41 0,21-1 0,0 1 16,-21-1-16,21 1 0,-21 21 15,21-22-15,-22-21 0,22 22 0,0-1 0,-21 43 16,21-42-16,0-1 0,0 22 16,0-22-16,-21 1 0,21-22 0,0 22 15,0-22-15,0 0 0,0 1 0,0-22 16,0 0-16,21 0 0,0 0 0,1-21 15,-1 0-15,0 0 0,0 0 16,0-21-16,22 0 0,-1-21 16,-21 21-16,21-1 0,1-20 0,20 0 15,-20-1-15,-1-20 0,0 21 0,1-22 16,-1 22-16,-21-22 0,0 22 0,-21-22 16,-21 22-16,21-21 0,21 41 0,43-41 15,-85 21-15,-22-1 0,-63-84 16,1 43-16,62 62 0,1-20 0,0 21 15,-1 21-15,1 0 0,21 0 0,0 0 16,-1 0-16,1 0 0,0 21 0,21 0 16,-21-21-16,21 21 15,-21-21-15</inkml:trace>
  <inkml:trace contextRef="#ctx0" brushRef="#br0" timeOffset="35903.76">7197 8530 0,'21'0'31,"-21"21"-15,0 1-16,0-1 16,0 0-16,0 0 0,0 0 15,0 0-15,-21 22 0,21-22 16,0 0-16,0 0 0,0 0 0,0 1 15,0-1-15,0 0 0,21-21 16,0 0-16,0 0 16,0 0-16,0 0 0,1 0 0,-1-21 15,0 0-15,0 21 0,0-22 0,0 1 16,1 0-16,20 0 0,-21 0 16,0 0-16,0-1 0,1 1 0,-22 0 15,0 0-15,21 0 0,-21 0 0,0-1 0,0 1 16,0 0-1,0 42 1,0 0-16,-21 1 16,21-1-16,-22 0 0,22 0 15,0 0-15,0 0 0,0 1 0,0-1 16,0 0-16,0 0 0,22 0 16,-22 0-16,21-21 0,0 0 0,0 0 15,21 0-15,-20 0 0,20 0 16,-21 0-16,21 0 0,1 0 0,-1 0 15,-21-21-15,22 21 0,-1-21 0,0 0 16,1 0-16,-22 21 0,0-21 16,21-1-16,-21 1 0,-21 0 15,22-21-15,-22 21 0,0-1 0,0 1 16,0 0-16,0 0 0,0 0 0,-22 63 31,22-21-15,-21 0-16,0 1 0,21-1 15,-21 0-15,21 0 0,0 0 0,-42 22 16,42-1-16,-22-21 0,22 0 16,0 0-16,-21 1 0,0-1 15,21 0 1,0-42 0,0 0-1,21 21-15,-21-22 0,21 1 0,1 0 0,-1 0 16,-21 0-16,21-22 0,0 22 15,-21 0-15,0 0 0,21 0 0,0 0 16,-21-1-16,22 1 0,-1 0 0,0 21 16,0 0-16,0 0 15,-21 21-15,0 0 0,0 1 16,0-1-16,21-21 0,-21 42 16,22-42-16,-22 21 0,21 0 0,0 1 15,0-22-15,0 21 0,0 0 0</inkml:trace>
  <inkml:trace contextRef="#ctx0" brushRef="#br0" timeOffset="36319.26">8890 8488 0,'21'-21'0,"0"21"15,0-21-15,43 21 16,-43 0-16,-21 21 15,0 0-15,-21-21 16,21 21-16,-21-21 0,21 21 0,-21-21 16,21 21-16,0 1 15,0-44 32,21 22-47,-21-21 0,21 21 16,-21-21-16,0 0 0,0 0 15,0 0-15,0-1 16,0 1 0,-21 0-16,0 21 0,-1 0 15,1 0-15,0 0 0,0 21 16,21 0-16,-21 1 0,0-1 16,-1 0-16,22 0 0,-21 0 0,21 0 0,-21 1 15,21-1-15,0 0 0,0 21 16,0-21-16,0 1 0,0-1 0,0 21 15,0-21-15,21 0 0,0-21 16,1 0-16</inkml:trace>
  <inkml:trace contextRef="#ctx0" brushRef="#br0" timeOffset="36595.66">9504 8488 0,'0'-64'31,"-21"64"-31,-1 0 16,1 22-16,0-1 15,0 0-15,21 0 0,-21 0 0,21 0 16,0 22-16,0-22 0,0 0 0,0 0 16,0 0-16,0 1 0,0-1 0,21 0 15,0 0-15,0-21 16,0 0-16,22 0 0,-22 0 0,21 0 15,1 0-15,-22-21 0,42 21 0,-20 0 16,-1-21-16,0 21 0,1-21 0,-1 21 16,21-43-16,-41 43 0,-22-21 15,21 0-15</inkml:trace>
  <inkml:trace contextRef="#ctx0" brushRef="#br0" timeOffset="37340.5">6964 8700 0,'21'0'31,"-21"-22"-15,21 22-16,0-21 0,0 0 16,1 21-16,-1-21 0,0 0 0,-21 0 15,0-1-15,21 22 0,-21-21 0,0 0 16,0 0-16,0 0 0,0 0 0,0-1 15,0 1-15,0 0 0,-21 21 16,0 0-16,0 0 16,21 21-16,-22 0 0,1 1 0,0-1 15,21 0-15,-21 0 0,0 0 16,21 22-16,0-22 0,-21 0 0,21 21 16,-22-21-16,22 1 0,0-1 0,0 0 15,0 0-15,0 0 0,22 0 16,-1-21-16,0 0 0,0 22 15,0-22-15,22 0 0,-22 0 0,0 0 16,0 0-16,0 0 0,0-22 0,64 22 16,-85-21-16,21 21 0,0 0 0</inkml:trace>
  <inkml:trace contextRef="#ctx0" brushRef="#br0" timeOffset="38651.65">11430 7853 0,'0'0'0,"21"-21"0,0 0 16,-21-1-16,0 1 15,0 0-15,0 0 16,21 0-16,-21 0 0,0-1 16,0 44 31,0 20-47,0-21 0,-21 21 15,21 1-15,0-1 0,0 0 16,0 1-16,-21-1 0,21 22 0,-21-22 15,0 0-15,21 1 0,0-1 0,-21 0 16,21-21-16,-22 22 0,22-22 16,0 0-16,0 0 0,0 0 0,-21-21 15,21 22-15,0-44 32,0 1-32,0 0 0,0 0 15,0 0-15,0 0 0,21-22 0,-21 22 16,22 0-16,-22-21 0,21 20 0,0-20 15,0 21-15,0-21 0,0 20 16,22 1-16,-22 0 0,21 21 16,-21 0-16,22 0 0,-1 0 0,0 0 15,-20 0-15,20 0 0,0 21 0,1-21 16,-22 43-16,0-22 0,0 0 16,0 0-16,-21 21 0,0-20 0,0 20 15,0-21-15,-21 0 0,-21 0 0,21 22 16,-22-22-16,22 0 0,-21 0 15,-1-21-15,22 21 0,-21 1 0,0-22 16,-1 21-16,22-21 0,-21 0 0,21 0 16,-1 0-16,1 21 0,0-21 15,0 0-15,0 0 0,21-21 32,21 0-17,0-1-15,0 22 0,22-21 0</inkml:trace>
  <inkml:trace contextRef="#ctx0" brushRef="#br0" timeOffset="38959.21">12573 7874 0,'0'0'0,"21"-21"0,0 0 15,-21 0-15,0-1 16,-21 22-1,0 0 1,0 22-16,0-1 0,-1 21 0,1-21 16,-21 43-16,21-22 0,0 22 0,-22-1 15,22-21-15,-21 22 0,21-1 16,-22-20-16,1 20 0,0-20 16,-1-1-16,22 0 0,-21 1 0,-1-1 0,22 0 15,-21-21-15,21 22 0,0-22 16,-1 0-16,1 0 0,0 0 0,21-42 47,21 21-47,0-21 0</inkml:trace>
  <inkml:trace contextRef="#ctx0" brushRef="#br0" timeOffset="39521.85">12552 8276 0,'0'0'0,"21"0"16,-21 21 0,0 1-16,0-1 0,0 0 15,-21 0-15,0 0 0,-1 0 16,1 1-16,0-1 0,0 0 16,0-21-16,21 21 0,-21 0 0,-1 0 15,1-21-15,21 22 0,21-22 31,1 0-15,-1-22-16,0 1 0,0 21 0,0-21 16,0 21-16,-21-21 0,22 21 0,-1-21 15,0 0-15,0 21 0,0 0 16,0 0 0,1 0-16,-22 21 0,21-21 15,-21 21-15,21 0 0,-21 0 16,0 0-16,21 1 15,0-1-15,0 0 0,1 0 16,-1-21-16,0 0 0,0 21 0,21-21 16,-20 0-16,20 0 0,-21 0 0,21 0 15,1 0-15,-1-21 0,0 21 16,1-21-16,-1 0 0,0 21 16,1-21-16,-22-1 0,0 1 0,0 0 15,0-21-15,-21 21 0,0-1 0,0-20 16,0 21-16,-21-21 0,0 20 0,0-20 15,0 21-15,0 0 0,-1 0 16,1-1-16,0 1 0,0 21 0,0 0 16,0 0-16,-1 0 15,1 0-15,0 0 0,0 0 0,21 21 16,-21-21-16,0 22 0,-1-1 16,1 0-16,-21-21 0,21 21 15,0 0-15</inkml:trace>
  <inkml:trace contextRef="#ctx0" brushRef="#br0" timeOffset="40399.65">2879 10224 0,'0'0'0,"-22"0"0,22 21 16,-21 0-16,0-21 16,21 21-16,21-21 31,0 0-31,22-21 0,-22 0 16,0 0-16,21-1 0,-20 22 0,20-21 15,-21 0-15,21 0 0,-20 0 16,-1 21-16,-21-21 0,0-1 15,0 1-15,-21 21 16,-1 0-16,-20 0 0,0 0 16,21 0-16,-22 21 0,1-21 0,-22 22 15,22-1-15,0-21 0,-1 21 16,-20 0-16,21 0 0,20 0 16,-20 1-16,21-1 0,0 0 0,21 0 15,0 21-15,0-20 0,0 20 0,21-21 16,0 21-16,0 1 0,22-22 15,-1 21-15,0 1 0,1-22 0,-1 21 16,0-21-16,-21 22 0,22-22 0,-22 0 16,0 21-16,0-21 0,-21 1 15,0-1-15,0 0 0,0 0 0,-21 0 16,0 0-16,-21 1 0,-1-1 0,1-21 16,0 21-16,-22-21 15,1 0-15,-1 0 0,1 0 0,-1 0 16,1 0-16,-1 0 0,1 0 0,20-21 15,1 21-15,0-21 0,20-1 16,1 1-16,0 0 0,0 21 0,21-42 16,0 21-16,0-1 0,0 1 0,0 0 15,21 0-15,0 0 0,0 0 16,22-1-16,-22 1 0,42 21 0,-20-21 16,-1 0-16,22 21 0,-22-21 15,21 21-15,-20 0 0</inkml:trace>
  <inkml:trace contextRef="#ctx0" brushRef="#br0" timeOffset="40635.57">3323 10605 0,'0'0'0,"0"21"0,-21 127 31,0-127-31,0 0 0,21 0 15,-22 1-15,1-1 0,21 0 16,0 0-16,-21-21 0,21 21 0,-21-21 16,21-21 15,0 0-15,0 0-16,21 0 0</inkml:trace>
  <inkml:trace contextRef="#ctx0" brushRef="#br0" timeOffset="40795.4">3365 10393 0,'0'0'0,"0"21"47,0 0-32,0 0-15,0 1 16,22-22-16,-1 0 15</inkml:trace>
  <inkml:trace contextRef="#ctx0" brushRef="#br0" timeOffset="41725.35">3789 10732 0,'0'0'0,"0"21"0,0 0 0,0 0 0,0 0 16,0 0-16,-21 1 0,-1-1 0,22 0 15,-21 0-15,0 0 0,0-21 16,0 21-16,0-21 16,21-21 15,21 0-31,0 0 0,0 0 16,0 0-16,0-1 0,1 1 0,-1-21 15,0 21-15,0 0 0,0-1 0,0 1 16,1 0-16,-1 21 0,0 0 0,0 0 15,0 0-15,-21 21 16,21-21-16,-21 21 0,22 1 0,-22-1 16,0 21-16,0-21 0,21 0 0,0 1 15,-21-1-15,21 0 0,0 0 16,-21 0-16,21 0 0,1 1 16,-1-22-16,0 0 0,21 0 0,-21 0 15,22 0-15,-22 0 0,21 0 0,1 0 16,-1 0-16,0-22 0,1 1 15,-1 21-15,0-21 0,1 0 0,-1 0 16,0-22-16,-21 22 0,1 0 0,-1 0 16,-21-21-16,0 20 0,0 1 0,0 0 15,0 0-15,-43 0 0,22 0 16,0 21-16,-21 0 0,21 0 0,-22 0 16,1 0-16,0 21 0,-1 0 0,22-21 15,-21 21-15,21 0 16,-22 0-16,22 22 0,0-22 0,0 0 15,21 0-15,0 0 0,0 1 16,21-1-16,0-21 16,0 0-16,22 0 0,-22 0 15,21 0-15,-21 0 0,22 0 0,-22-21 16,0 21-16,21 0 0,-21 0 0,1-22 16,-1 22-16,0 0 15,-21 22 1,0-1-16,0 0 0,0 0 0,0 0 15,0 22-15,0-1 0,0 0 16,0 1-16,0 20 0,0-21 16,0 22-16,-21-1 0,21 1 0,0-1 15,0 1-15,-21-1 0,21-20 0,0 20 16,0 1-16,0-1 0,0 1 0,0-22 16,-22 22-16,22-1 0,-21-21 15,21 22-15,-21-22 0,0 1 0,21 20 16,-21-21-16,-22 1 0,22-1 0,-21-21 15,-22 43-15,22-22 0,0-21 16,-1 0-16,1-21 0,0 0 16,21 0-16,-22 0 0,1 0 0,0 0 15,-1-21-15,-20 0 0,20-21 0,1 21 16,0-22-16,-1-20 0,1 20 16,21-20-16,-21-22 0,42 22 15,0-22-15,0 22 0,0-22 0,21 21 16,0-20-16,21 20 0,1-20 0,-1 20 15,0 1-15,22-1 0,-22 1 16,22-1-16,-1 22 0,1-22 0,20 22 16,-20 0-16,20-1 0,-20 1 0,21 0 15,-22-1-15</inkml:trace>
  <inkml:trace contextRef="#ctx0" brushRef="#br0" timeOffset="41971.12">5503 10181 0,'-63'-42'32,"42"42"-32,-1 0 15,1 21-15,0 0 0,0 0 0,21 22 16,-21-1-16,0 0 0,-1 1 16,1-1-16,21 0 0,-21 22 0,0-22 15,0 1-15,21-1 0,0 0 0,-21 1 16,-1-1-16,22-21 0,0 0 15,0 0-15,0 1 0,0-1 16,22-21 0,-1 0-16,0 0 0,0 0 0,0-21 15,0-1-15</inkml:trace>
  <inkml:trace contextRef="#ctx0" brushRef="#br0" timeOffset="42331.87">5482 10710 0,'0'22'32,"21"-22"-17,0 0-15,1-22 16,-1 22-16,0-21 0,21 0 16,-21 21-16,1-21 0,20 0 0,-21 21 15,0-21-15,0-1 0,-21 1 0,22 0 16,-22 0-16,0 0 15,-22 21-15,1 0 16,0 0-16,0 0 0,0 0 16,-22 21-16,22 0 0,0 21 0,0-20 15,-21 20-15,20-21 0,1 21 0,0 1 16,21-22-16,0 21 0,0-21 16,0 22-16,0-22 0,0 0 0,0 0 15,21 0-15,0 1 0,1-22 16,-1 21-16,21-21 0,-21 0 0,22 0 15,-22 0-15,21 0 0,0 0 16,1 0-16,-1-21 0,0-1 0,1 22 16,-1-21-16</inkml:trace>
  <inkml:trace contextRef="#ctx0" brushRef="#br0" timeOffset="42995.87">7345 10583 0,'-21'0'0,"42"0"0,-64 0 16,43-21 0,0 0-1,22 0-15,-1 0 0,0 0 16,0-1-16,0 1 0,22 0 0,-22-21 16,0 21-16,0-1 0,0-20 0,0 21 15,-21 0-15,0 0 0,0-1 0,0 1 16,-21 0-16,0 21 15,0 0-15,0 0 0,-22 0 0,22 0 16,0 0-16,-21 0 0,21 21 0,-1 0 16,-20-21-16,21 22 0,0-1 15,0 0-15,-1 21 0,22-21 0,0 22 16,0-22-16,0 21 0,0-21 0,0 22 16,22-22-16,-1 21 0,0-21 15,0 22-15,0-22 0,-21 0 16,21 21-16,1-20 0,-1-1 0,-21 0 15,0 0-15,0 0 0,0 0 0,0 1 16,0-1-16,0 0 0,0 0 0,-21-21 16,-1 21-16,1-21 0,0 0 0,-21 21 15,-1-21-15,1 0 0,21 0 16,-21 0-16,-1 0 0,1-21 0,0 0 16,-1 21-16,1-21 0,0 0 15,-1 0-15,22-22 0,-21 22 0,21 0 16,-1-21-16,1 20 0,-21-41 15,42 42-15,0 0 0,0-1 16,0 1-16,0 0 0,21 0 0,21 21 16,-20 0-16,-1-21 0,21 21 15,0 0-15,1 0 0,-1 0 0,0 0 16,1 0-16,-1 0 0,22 21 0</inkml:trace>
  <inkml:trace contextRef="#ctx0" brushRef="#br0" timeOffset="43336.68">7662 10710 0,'0'0'0,"21"0"0,1 22 0,-1-22 16,0 0-1,0 0-15,0-22 16,0 22-16,1-21 0,-1 0 0,-21 0 16,21 21-16,0-21 0,-21 0 0,21-1 15,-21 1-15,0 0 0,0 0 16,0 0-16,0 0 0,0-1 0,-21 1 15,0 21-15,0 0 0,0 0 0,-1 0 16,1 0-16,-21 0 0,21 21 16,0 1-16,-1-1 0,1 0 0,0 0 15,0 21-15,21-20 0,0 20 0,0-21 16,0 21-16,0-20 0,0-1 0,0 0 16,0 0-16,0 0 0,21 0 15,0-21-15,0 22 0,1-22 16,-1 0-16,0 0 0,21 0 0,-21 0 15,22 0-15,-22 0 0,21 0 0,-21-22 16,22 1-16,-22 0 0,21 0 16,-21 0-16,22-22 0</inkml:trace>
  <inkml:trace contextRef="#ctx0" brushRef="#br0" timeOffset="43563.53">8361 10202 0,'0'0'15,"21"-42"-15,0 0 0,0 21 0,-21-22 16,0 22-16,0 0 0,0 42 31,0 21-31,0-20 0,-21 20 16,21 0-16,-21 1 0,0-1 0,21 21 15,-21-20-15,-1 20 0,22 1 0,-21-22 16,0 0-16,21 22 0,0-22 0,-21-21 16,21 22-16,-21-22 0,21 0 15,0 0-15,0 0 0,0 1 0,21-22 16,0 0-16,0 0 15,0-22-15,1 22 0,-1-21 16</inkml:trace>
  <inkml:trace contextRef="#ctx0" brushRef="#br0" timeOffset="43943.42">8721 10605 0,'-43'42'15,"22"-42"-15,21 21 16,21-21 15,0 0-31,1-21 0,-1 21 16,0-21-16,21 0 0,-21 21 0,1-22 16,-1 1-16,-21 0 0,21 21 0,-21-21 15,21 0-15,-21 0 0,0-1 16,0 1-16,0 0 0,-21 0 15,0 21-15,0 0 0,-1 0 16,1 0-16,0 0 0,0 21 0,0-21 16,0 21-16,-1 0 0,1 22 0,0-22 15,21 0-15,-21 21 0,21-20 16,0 20-16,0-21 0,0 0 0,0 0 16,0 1-16,21-1 0,0 0 0,0 0 15,1-21-15,-1 0 0,21 21 16,-21-21-16,22 0 0,-1 0 15,-21 0-15,21 0 0,1 0 0,-1-21 0,0 0 16,1 21-16</inkml:trace>
  <inkml:trace contextRef="#ctx0" brushRef="#br0" timeOffset="44437.11">9525 10393 0,'0'-21'15,"0"42"-15,0-63 0,-21 42 16,0 21-1,-1 0-15,1-21 0,0 42 0,0-21 16,21 1-16,-21 20 0,0-21 0,-1 21 16,22-20-16,0 20 0,0-21 15,0 0-15,0 0 0,0 1 0,0-1 16,0 0-16,0 0 0,22 0 16,-1-21-16,21 0 0,-21 0 15,0 0-15,22 0 0,-22 0 0,21 0 16,1-21-16,-1 21 0,0-21 15,-21 0-15,22 0 0,-1-1 0,0 1 16,-20-21-16,20 0 0,-21 20 0,0-20 16,0 0-16,1-22 0,-1 22 15,0 0-15,0-1 0,0 1 0,0 0 16,1-1-16,-22 1 0,21 0 0,-21 20 16,21-20-16,-21 21 0,0 0 15,0 42 1,-21 0-16,0 0 0,21 0 15,-22 22-15,1-1 0,0 0 0,21 22 16,0-1-16,-21-20 0,21 20 0,0-20 16,0 20-16,0-21 0,0 1 15,0-1-15,0 0 0,21-20 0,0-1 16,0 0-16,1 0 0,20 0 0,-21-21 16,0 0-16,0 0 0,1 0 0,-1 0 15,21 0-15,-21 0 0,0-21 16,1 21-16,-1-21 0,-21 0 15,21 0-15,-21-1 0,21 1 0,-21 0 16</inkml:trace>
  <inkml:trace contextRef="#ctx0" brushRef="#br0" timeOffset="44599.74">10075 10414 0,'0'0'0,"-21"0"0,0 0 15,0 0-15,0 0 0,21 21 16,21-21-1,0 0-15,0 0 16,0 0-16,22 0 0,-1 0 0,-21 0 16,21 0-16,1 0 0,-1-21 0,0 0 15,1 21-15</inkml:trace>
  <inkml:trace contextRef="#ctx0" brushRef="#br0" timeOffset="45307.61">12255 10372 0,'0'0'0,"0"-21"32,0-1-32,0 1 0,0 0 15,22 21-15,-1-21 0,0 0 0,-21 0 16,21-1-16,0 1 0,-21 0 0,0 0 16,0 0-16,0 0 15,-21 21-15,-21 0 16,21 0-16,-22 0 0,22 0 0,-21 0 15,-1 21-15,1 0 0,0 0 16,21 0-16,-22 22 0,1-22 16,21 21-16,0-21 0,-1 0 0,1 22 15,21-22-15,0 0 0,0 0 0,0 0 16,0 1-16,21-1 0,1 0 16,20-21-16,-21 0 0,0 0 15,22 0-15,-22 0 0,21 0 0,-21 0 16,0 0-16,22 0 0,-22 0 0,0 0 15,-42 21 17,0-21-32,0 21 0,-1 0 0,1-21 15,-21 22-15,21-22 0,0 21 16,21 0-16,-22-21 0,22 21 0,-21-21 16,42 0-1,1 0 1,-1 0-16,0 0 0,0 0 0,21 0 15,-20 0-15,-1 0 0,0 0 0,0 0 16,0 21-16,0-21 0,1 21 16,-22 22-16,0-22 0,0 0 0,0 21 15,0-20-15,0 20 0,-22-21 0,1 21 16,-21 1-16,21-22 0,-22 21 16,22 1-16,-21-1 0,0-21 15,20 21-15,-20 1 0,21-22 0,0 0 16,0 21-16,-1-20 0,22-1 15,22-21-15</inkml:trace>
  <inkml:trace contextRef="#ctx0" brushRef="#br0" timeOffset="46140.47">13758 10181 0,'0'0'0,"-21"0"0,0 0 31,0 0-31,21 21 0,0 1 16,0-1-16,0 0 0,0 21 0,0-21 16,0 22-16,0-22 0,0 21 15,0-21-15,0 22 0,0-22 0,0 0 16,0 0-16,0 0 0,0 1 0,-21-1 15,21 0-15,-22-21 16,22-21 0,0 0-1,0-1-15,0-20 0,0 21 16,0-21-16,0 20 0,0-20 0,0 0 16,22-1-16,-1 22 0,0-21 0,0 0 15,0-1-15,22 22 16,-22-21-16,21 21 0,0-1 0,1 22 15,-1 0-15,0 0 0,1 0 0,-1 0 16,0 0-16,-20 22 0,20-1 0,0 0 16,-21 21-16,1-21 0,-1 1 15,-21 20-15,0 0 0,0-21 0,0 22 16,0-22-16,0 21 0,0-21 16,0 1-16,0-1 0,-21 0 0,-1-21 15,1 21-15,0-21 16,0 0-16,21-21 0,-21 21 15,21-21-15,0 0 0,0-1 0,0 1 16,0 0-16,0-21 16,0 21-16,21-22 0,0 22 0,21-21 15,-20 21-15,-1-22 0,21 22 0,-21-21 16,22 21-16,-22-1 0,21 1 0,-21 21 16,22 0-16,-22 0 0,21 0 15,-21 0-15,0 21 0,1-21 0,-1 43 16,-21-22-16,0 0 0,0 21 0,0-20 15,0 20-15,0 0 0,0 1 16,0-22-16,0 21 0,0-21 0,0 22 16,0-22-16,0 0 0,-21 0 0,21 0 15,0 0-15,21-21 32,0 0-32,0-21 0,0 21 15</inkml:trace>
  <inkml:trace contextRef="#ctx0" brushRef="#br0" timeOffset="47280.61">15219 10097 0,'0'-22'15,"0"44"-15,-21-22 32,-1 21-17,1 0-15,21 0 0,-21 0 0,0 22 16,0-22-16,0 21 0,21-21 0,0 22 15,-22-22-15,22 21 0,-21-21 16,21 0-16,0 1 0,0-1 0,0 0 16,0 0-16,21-21 0,1 0 0,-1 0 15,0 0-15,0 0 0,0 0 0,0 0 16,22 0-16,-22-21 0,0 0 16,21 0-16,-20-1 0,20 1 15,-21 0-15,21-21 0,-20 21 0,-1-22 16,0 22-16,0 0 0,0-21 15,0 20-15,1-20 0,-22 21 0,0 0 16,21-22-16,-21 22 0,0 0 16,0 42-1,0 0-15,0 1 16,0-1-16,-21 0 0,-1 21 0,22 1 16,-21-22-16,21 21 0,-21 0 0,21 1 15,0-1-15,0-21 0,0 22 16,0-22-16,21 0 0,0 0 0,1 0 15,-1 0-15,21 1 0,-21-22 0,0 0 16,22 0-16,-22 0 0,0 0 0,21 0 16,-20 0-16,20-22 0,-21 22 15,0-21-15,22-21 0,-22 21 16,0 0-16,0-22 0,0 1 0,0 21 16,1-22-16,-22 1 0,21 0 0,0-1 15,0 1-15,-21 0 0,0-1 16,21-20-16,0 42 0,-21-22 0,22 1 15,-22 21-15,0 0 0,0 0 0,0-1 16,0 44 0,0-1-16,-22 21 0,1-21 15,0 22-15,0-1 0,0 0 0,21 1 16,-21-1-16,21 0 0,0 22 16,0-22-16,0 0 0,0 1 0,21-1 15,-21 0-15,21 1 0,21-22 16,-21 0-16,1 0 0,20 0 0,0 1 15,-21-22-15,22 0 0,-1 0 16,0 0-16,-20 0 0,20 0 0,0 0 16,-21-22-16,22 1 0,-1 0 0,-21 0 15,0-21-15,22 20 0,-22-20 16,0 0-16,0-1 0,0 1 16,1-21-16,-1 20 0,0-20 0,0 20 0,-21-20 15,21 21-15,0-22 0,-21 22 16,0-1-16,22 1 0,-22 0 15,21 21-15,-21-1 0,0 1 0,0 42 16,-21 1 0,21-1-16,-22 0 0,1 21 15,21 1-15,-21-1 0,21 0 0,-21 22 16,0-22-16,21 0 0,0 1 0,0-1 16,-21 22-16,21-22 0,0-21 15,0 21-15,0 1 0,0-22 0,0 21 16,0-21-16,0 1 0,0-1 0,21 0 15,0-21-15,0 0 0,0 0 16,0 0-16,1 0 0,-1 0 16,0-21-16,0 21 0,0-21 0,22-1 15,-22 1-15,0-21 0,21 21 16,-21 0-16,1-1 0,-1-20 16,0 21-16,0-21 0,0 20 0,-21 1 15,0 0-15,0 42 16,0 0-1,0 1-15,-21 20 16,21-21-16,-21 0 0,21 22 0,-21-22 16,21 0-16,0 0 0,0 0 0,0 22 15,0-22-15,21-21 16,0 0-16,0 0 16,0 0-16,1 0 0,-1 0 0,0-21 15,0 21-15,0-22 0,0 1 16</inkml:trace>
  <inkml:trace contextRef="#ctx0" brushRef="#br0" timeOffset="47447.72">17632 9927 0,'0'0'16,"0"-21"-16,0 0 0,-21 21 16,-1 0-16</inkml:trace>
  <inkml:trace contextRef="#ctx0" brushRef="#br0" timeOffset="47635.76">16722 10075 0,'0'0'0,"-22"0"0,1 0 16,0 0-16,42 0 16,0 0-16,1 0 15,-1 0-15,0 0 0,21 0 16,1 0-16,-1 0 0,0-21 16,22 0-16,-1 21 0,1 0 0</inkml:trace>
  <inkml:trace contextRef="#ctx0" brushRef="#br0" timeOffset="48108.61">18330 9991 0,'0'0'0,"21"0"0,1 0 16,20 0-16,-21 0 0,0 0 0,22-21 16,-22 21-16,0-22 0,0 22 15,21-21-15,-42 0 0,22 0 16,-1 0-16,-21 0 0,0-1 15,0 1-15,-21 21 0,-1-21 16,-20 21-16,21 0 0,-21 0 16,-1 0-16,1 0 0,0 21 0,-1 0 15,1 1-15,-22-1 0,22 0 0,21 0 16,-21 0-16,20 0 0,1 22 16,0-22-16,21 0 0,0 0 0,0 0 15,0 1-15,21-1 0,0-21 0,1 21 16,20 0-16,-21 0 0,43 0 15,-22 1-15,0-1 16,-21 0-16,22 0 0,-22 0 0,0 0 16,-21 22-16,0-22 0,0 0 0,0 0 15,-21 0-15,-21 1 0,-1-1 16,1-21-16,0 21 0,-1-21 16,-20 0-16,20 0 0,1 0 0,0 0 15,-1 0-15,1 0 0,0 0 0,21 0 16,-1 0-16,1-21 0,0 21 15,21-21-15,0-1 0,0 1 16,0 0-16,21 0 0,0 0 16,1 0-16,-1 21 0,0-22 0,21 1 15,1 21-15,-22 0 16</inkml:trace>
  <inkml:trace contextRef="#ctx0" brushRef="#br0" timeOffset="48446.93">18542 10329 0,'21'0'0,"-42"0"0,63 0 16,-21 0-16,1 0 16,-1 0-16,0 0 0,21-21 0,-21 21 15,1-21-15,-1 0 0,0 21 16,0-21-16,0 0 0,0 21 0,1-22 16,-22 1-16,21 0 0,-21 0 15,0 0-15,21 0 0,-21-1 0,0 1 16,-21 21-1,0 0-15,-1 0 0,1 0 0,0 21 16,-21 1-16,21-1 0,-22 0 0,22 0 16,-21 21-16,21-20 0,-1 20 0,1-21 15,0 21-15,0 1 0,21-22 16,0 0-16,0 21 0,0-20 16,0-1-16,21 0 0,0 0 0,-21 0 15,21-21-15,1 0 0,20 21 0,-21-21 16,0 0-16,0 0 0,22 0 15,-22 0-15,0 0 0,21-21 0,-20 21 16,-1-21-16,0 0 0,21 0 0</inkml:trace>
  <inkml:trace contextRef="#ctx0" brushRef="#br0" timeOffset="48720.65">19431 9885 0,'21'-42'0,"-42"84"0,63-127 0,-21 43 0,-21 21 16,0 0-16,0-1 0,0 1 0,-21 21 15,0 21-15,0 1 16,0-1-16,0 21 0,-1 0 16,1 1-16,0-1 0,0 0 0,0 1 15,0-1-15,-1 22 0,1-22 16,0 0-16,0 1 0,0-1 16,0-21-16,-1 21 0,22 1 0,-21-22 15,21 0-15,0 0 0,0 0 0,0 1 16,0-1-16,0 0 15,21-21 1,1-21-16,-1 21 16,0-21-16,0-1 0,0 22 0,0-21 15</inkml:trace>
  <inkml:trace contextRef="#ctx0" brushRef="#br0" timeOffset="49055.72">19346 10287 0,'0'0'15,"21"0"32,1 0-47,-1-21 0,0 21 16,0 0-16,0 0 0,0-21 0,1 21 15,-1 0-15,0-21 0,21 21 16,-21 0-16,-21-22 0,22 1 0,-1 0 16,-21 0-1,-21 21-15,-1 0 16,-20 0-16,21 0 0,-21 0 15,20 21-15,1 0 0,-21 0 16,21 1-16,0-1 0,-22 0 0,43 0 16,-21 0-16,0 0 0,21 1 15,-21-1-15,21 0 0,0 0 0,0 0 16,0 0-16,0 1 0,0-1 16,21-21-16,0 0 0,0 0 0,0 0 15,1 0-15,-1 0 0,21 0 16,-21 0-16,22 0 0,-1 0 0,0 0 15,1-21-15,-1 21 0</inkml:trace>
  <inkml:trace contextRef="#ctx0" brushRef="#br0" timeOffset="49552.45">20299 10139 0,'0'-21'16,"-21"21"-1,-1 0-15,1 0 0,-21 0 16,21 0-16,0 0 0,-1 21 15,1 0-15,0 0 0,0 0 0,0 1 16,0 20-16,-1-21 0,1 21 16,21-20-16,-21-1 0,21 21 0,0-21 15,0 0-15,0 1 0,0-1 0,0 0 16,0 0-16,0 0 0,21-21 16,0 0-16,1 0 0,-1 0 0,0 0 15,0 0-15,21 0 0,-20 0 16,20 0-16,-21-21 0,0 21 0,22-21 15,-22 0-15,21-22 0,-21 22 16,0-21-16,1 0 0,20 20 0,-21-20 16,0 0-16,22-1 0,-22-20 0,21 21 15,-21-1-15,22-20 0,-1 20 0,-21-20 16,21 21-16,-20-1 0,-1 1 16,0 21-16,-21 0 0,0-1 0,0 1 15,0 42 1,-21 1-16,0-1 0,-1 21 15,-20 0-15,21-20 0,0 20 16,0 0-16,-1 1 0,-20-1 0,21 0 16,0 1-16,0-1 0,-1-21 15,22 21-15,-21 1 0,21-22 0,-21 0 16,21 0-16,0 22 0,0-22 0,0 0 16,0 0-16,21-21 15,0 0 1,1 0-16,-1 0 0,0 0 0,21-21 15,-21 21-15</inkml:trace>
  <inkml:trace contextRef="#ctx0" brushRef="#br0" timeOffset="49784.34">20489 10139 0,'0'0'0,"-42"-21"0,0 21 0,-1 0 0,22 0 16,0 0-16,0 0 0,42 21 15,0-21-15,21 0 16,1 0-16,-1 0 0,0-21 16,22 21-16,-1 0 0,-20 0 0,20 0 15,1 0-15,-1 0 0,-20 0 0,-1 0 16,0 0-16,1 0 0,-22 0 16,21 0-16,-42-21 15,-42 21 1</inkml:trace>
  <inkml:trace contextRef="#ctx0" brushRef="#br0" timeOffset="51340.55">13017 11917 0,'0'0'0,"-21"-21"0,21 0 15,0-1-15,0 1 16,0 0-16,0 0 16,0 0-16,0 0 0,-21-1 15,0 1-15,0 0 0,0 0 0,-22 0 16,22 0-16,0 21 0,-21 0 15,20 0-15,-20 0 0,0 0 0,21 0 16,-22 21-16,1 0 0,0-21 0,20 42 16,-20-21-16,0 1 0,21 20 0,-1 0 15,1 1-15,0-1 0,21 0 16,0 1-16,0-1 0,0-21 16,0 21-16,0 1 0,0-22 0,0 0 15,21 0-15,0 0 0,1 1 0,-1-22 16,21 0-16,-21 0 0,22 0 0,-22 0 15,21-22-15,0 1 0,1 0 16,-1-21-16,-21 21 0,22-22 0,-1 22 16,0-21-16,1-1 0,-22 1 0,21 0 15,-21-1-15,22-20 0,-22 21 16,0-1-16,0-20 0,0-1 0,0 22 16,-21-22-16,0 22 0,0 0 0,0-1 15,0 1-15,0 21 0,0-21 16,-21 42-1,0 21-15,0 0 0,21 0 0,-21 21 16,0-20-16,-1 20 0,1 0 0,21 1 16,0 20-16,-21-21 0,21 1 0,-21-1 15,21 0-15,0 1 0,0-1 16,0 0-16,0 1 0,0-1 0,0-21 16,0 22-16,0-22 0,21 0 0,0 0 15,0 0-15,1-21 0,-1 0 0,0 0 16,0 0-16,0 0 0,22 0 15,-22 0-15,21-21 0,-21 0 0,0 21 16,22-21-16,-22 0 0,0-1 0,21-20 16,-20 21-16,-1 0 0,-21 0 15,21-1-15,0 1 0,-21 0 16,0 0-16,21 21 0,-21-21 16,0 42-1,0 0-15,0 0 16,0 22-16,0-22 15,-21 0-15,21 0 0,0 0 0,0 22 16,0-22-16,0 0 0,0 0 0,0 0 16,21 0-16,0-21 15,1 0-15,-1 0 0,0 0 16,0 0-16,0 0 0,0 0 0,1-21 16,20 21-16,-21-21 0,0 0 0,22 0 15,-22 0-15,21-1 0,-21 1 16,0 0-16,1 0 0,-1 0 15,0 0-15,-21-1 0,21 22 16,-21 22 0,0-1-16,0 0 15,-21 0-15,0 0 0,21 0 16,-21 1-16,21-1 0,0 0 0,0 0 16,0 0-16,0 0 0,0 1 0,0-1 15,0 0-15,21-21 0,0 0 16,21 0-16,-21 0 0,1 0 0,20 0 15,-21 0-15,21 0 0,-20 0 16,-1 0-16,21-21 0,-21 21 0,0-21 16,-21-1-16,0 1 0,0 0 15,0 0-15,0-21 0,0 20 16,0 1-16,-21 0 0,0 0 0,0 0 16,-21 21-16,20-21 0,1 21 0,0 0 15,0-22-15,0 22 0,0 0 16,-1 0-16,22-21 0,0 0 15,22 21-15,-1 0 16,0-21-16,0 21 0,21 0 0,-20 0 16,20 0-16,-21 0 0,0 0 15,22 0-15,-22 0 0,0 0 16,0 0-16,21 0 0,-20 0 0,-22 21 16,21 0-16,-21 0 0,0 1 0,21-1 15,-21 21-15,0 0 0,0 1 16,0-1-16,0 0 0,0 22 0,-21-22 15,21 1-15,0 20 0,-21-21 0,21 22 16,0-22-16,0 1 0,0 20 0,0-21 16,-22 22-16,22-22 0,-21 22 15,21-22-15,-21 22 0,0-22 0,21 0 16,-21 1-16,0-1 0,21-21 16,-22 21-16,1-20 0,21-1 0,-21 0 0,0 0 15,0-21 1,21-21-1,0 0-15,0 0 0,0-1 0,0-20 16,21 0-16,0-1 0,0 1 0,22-21 16,-22-1-16,0 1 0,21-1 0</inkml:trace>
  <inkml:trace contextRef="#ctx0" brushRef="#br0" timeOffset="51611.57">14626 11875 0,'0'-106'16,"0"212"-16,0-233 0,0 84 0,21 43 15,-21-21-15,0 0 0,21 21 0,1 0 16,-1 0-16,0 0 16,0 0-16,0 0 0,0 0 0,1 0 15,-1 21-15,0 0 0,21-21 16,-21 21-16,-21 1 0,0-1 0,0 0 16,0 0-16,0 0 0,0 0 0,0 1 15,-21-1-15,-21 0 0,21-21 0,0 21 16,-22 0-16,22-21 0,-21 0 15,21 0-15,-1 0 0,1 21 0,42-21 47,1-21-47,-1 21 0,21-21 16,-21 21-16</inkml:trace>
  <inkml:trace contextRef="#ctx0" brushRef="#br0" timeOffset="52128.61">15621 11790 0,'0'0'0,"21"-21"0,0 21 0,0-21 0,-21-1 16,22 1-16,-22 0 0,0 0 15,-22 21-15,1 0 0,0-21 16,-21 21-16,21 0 0,-22 0 0,1 0 16,0 21-16,-1 0 0,1 0 15,0 0-15,-22 1 0,43-1 0,-21 21 16,-1-21-16,22 0 0,-21 22 15,21-22-15,21 21 0,0-21 0,0 22 16,0-22-16,0 0 0,0 0 0,21 0 16,0 1-16,21-1 0,-21-21 0,22 0 15,-1 0-15,0 0 0,1 0 16,-22 0-16,21 0 0,1 0 0,-1-21 16,0-1-16,1 1 0,-1-21 0,-21 21 15,21-22-15,-20 22 0,-1-21 16,21 0-16,-21-1 0,0 1 15,-21-22-15,22 22 0,-1-21 0,0 20 16,-21 1-16,0 0 0,0-1 0,0 22 16,0-21-16,0 21 15,-21 42 1,21 0-16,-21 0 0,-1 21 16,22 1-16,0-22 0,-21 21 0,0 1 15,21-1-15,-21 0 0,21 1 16,0-1-16,0 0 0,0 1 0,0-1 15,0 0-15,0-21 0,0 22 0,0-22 16,0 0-16,0 0 0,0 0 0,21 1 16,0-1-16,0-21 0,1 0 15,20 0-15,-21 0 0,0 0 16,22 0-16,-1 0 0,-21-21 0,21 21 16,1-22-16</inkml:trace>
  <inkml:trace contextRef="#ctx0" brushRef="#br0" timeOffset="53335.63">16404 11811 0,'0'0'0,"0"-21"0,0 0 0,0 0 0,0-1 16,-21 22 0,0 0-16,0 0 15,-22 0-15,22 22 0,0-1 0,0 0 16,0 0-16,-1 0 0,1 0 0,0 1 16,21 20-16,0-21 0,0 0 0,0 22 15,0-22-15,0 0 16,0 0-16,0 21 0,21-20 15,0-1-15,1 0 0,-1-21 0,0 0 16,0 0-16,0 0 0,0 0 0,22 0 16,-22 0-16,0 0 0,21-21 15,-20 21-15,-1-21 0,0-1 0,0 1 16,0 0-16,0 0 0,1-21 0,-22 20 16,0-20-16,0 21 0,0-21 0,0 20 15,0 1-15,0 0 16,0 0-16,-22 21 0,1 0 0,0 0 15,-21 0-15,21 0 0,-1 0 0,-20 21 16,21 21-16,-21-20 0,20-1 16,-20 21-16,21-21 0,0 0 15,21 22-15,0-22 0,-21 0 0,21 0 16,0 0-16,0 1 0,0-1 0,21-21 16,0 0-16,0 21 0,0-21 0,0 0 15,1 0-15,20 0 0,-21 0 16,21 0-16,-20-21 0,20 0 0,-21 21 15,21-22-15,1 1 0,-22 0 0,21 0 16,-21-21-16,22 20 0,-22 1 0,0 0 16,0-21-16,0 21 0,1 21 15,-1-22-15,0 1 16,-21 42 0,0 1-16,0-1 15,-21 0-15,21 0 0,0 0 16,-21 0-16,-1 1 0,22-1 0,0 0 15,0 0-15,0 0 0,0 0 0,0 1 16,0-1-16,22 0 0,-1-21 16,0 0-16,0 0 15,0 0-15,0 0 0,1 0 0,-1 0 16,0 0-16,21 0 0,-21-21 0,1 0 16,-1 21-16,0-22 0,0 1 15,0 0-15,0 0 0,1 0 16,-22-22-16,21 22 0,-21 42 31,0 1-15,0-1-16,0 0 0,-21 0 15,21 0-15,0 0 0,0 1 16,0-1-16,0 0 0,21-21 16,0 0-1,0 0-15,0 0 0,0 0 16,1-21-16,-1 21 0,-21-21 15,0-1-15,0 1 16,21 0-16,-21 0 0,0 0 16,0 0-16,21-22 0,-21 22 0,0-21 15,21 21-15,0-1 0,1 1 0,-1-21 16,0 42-16,21-21 0,-21 0 0,1 21 16,-1 0-16,0 0 0,21 0 15,-21 0-15,1 21 0,-1 0 16,-21 0-16,21 0 0,-21 0 0,0 1 15,0-1-15,0 21 0,0-21 0,0 0 16,0 22-16,0-22 0,0 0 16,0 0-16,0 0 0,0 1 0,0-1 15,0 0-15,0 0 0,0-42 47,0 0-47,0 0 0,0-1 16,0 1-16,0-21 0,0 21 0,21 0 15,0-22-15,0 1 0,1 21 0,20-22 16,-21 22-16,21-21 0,1 21 16,-1 0-16,-21-1 0,22 22 0,-1 0 15,0 0-15,-21 0 0,22 0 0,-22 0 16,0 22-16,0-22 0,0 21 16,1 21-16,-22-21 0,0 0 0,0 22 15,0-22-15,0 21 0,0-21 16,-22 22-16,1-22 0,0 21 0,0-21 15,-21 22-15,20-22 0,1-21 16,0 21-16</inkml:trace>
  <inkml:trace contextRef="#ctx0" brushRef="#br0" timeOffset="53499.05">18711 12277 0,'0'0'0,"21"0"16,1 0-16,-1 0 16,0 0-1,0 0-15,-21-21 16,0-1-16,0 1 16</inkml:trace>
  <inkml:trace contextRef="#ctx0" brushRef="#br0" timeOffset="-66108.85">9038 12298 0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09:34:25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14541 699 0,'-84'232'31,"63"-189"-31,-1-1 0,1 0 16,0 1-16,0-1 0,-21 0 0,-1 43 15,22-43-15,-21 1 0,21-22 16,-1 21-16,1 1 0,-21-22 15,21 21-15,0-21 0,-1 22 0,22-22 16,-21 0-16,21 0 0,-21 0 16,21 0-16,-21-21 0,0 22 31,42-22-15,0 0-16,-21-22 15,21 1-15,0 0 16,-21 0-16,43 0 0,-22 21 0</inkml:trace>
  <inkml:trace contextRef="#ctx0" brushRef="#br0" timeOffset="11129">15833 826 0,'0'0'0,"0"-22"0,0 1 15,21 0 1,-21 0-16,0 0 16,0 0-16,21-1 0,-21 1 15,0 42 48,0 22-63,-21-22 0,0 21 0,-1 1 15,1-1-15,0 0 0,0 22 16,0-22-16,-22 22 0,-20 41 16,21-62-16,-1-1 0,1 0 0,0 1 15,-1-1-15,22 0 0,-21-20 16,-1-1-16,22 21 0,-21-21 0,21 0 15,0-21-15,-1 22 0,1-1 0,0-21 16,0 0 0,0 0-16,21-21 15,0-1-15,0 1 0,-21 0 0,21 0 16,0 0-16,0 0 0,0-1 0,0 1 16,0-21-16,0 21 0,0-22 15,0 22-15,21 0 0,-21-21 0,21 21 16,0-1-16,0 1 0,0 0 15,1 21-15,-1 0 0,0 0 16,0 0-16,0 21 0,0 0 16,1 1-16,-1-1 0,-21 0 0,21 21 15,-21-21-15,21 1 0,0 20 16,-21-21-16,21 0 0,1 0 16,-22 1-16,21-1 0,0 0 0,0 0 15,0-21-15,0 21 0,1-21 0,-1 0 16,0 0-16,0 0 0,0 0 15,0 0-15,1 0 0,-1 0 0,0 0 16,0 0-16,0-21 0,0 0 0,1 21 16,-1-21-16,0 0 0,0-1 0,0 1 15,-21 0-15,21 0 0,1-21 16,-1 20-16,-21 1 0,0-21 0,21 21 16,0 0-16,-21-1 0,0 44 31,0-1-16,0 0-15,0 0 0,0 0 16,0 0-16,-21 1 0,21-1 0,0 0 16,-21 0-16,21 0 0,0 0 15,0 1-15,0-1 0,0 0 16,-21-21-16,21 21 0,-22-21 47,22-21-47,0 0 15</inkml:trace>
  <inkml:trace contextRef="#ctx0" brushRef="#br0" timeOffset="11496.95">16235 868 0,'0'21'31,"0"0"-31,0 0 16,0 1-16,-21-1 0,21 0 16,0 0-16,0 0 0,0 0 0,0 1 15,21-22 1,0 0 0,0 0-16,0 0 15,-21-22-15,21 22 0,-21-21 0,22 21 16,-22-21-16,0 0 0,0 0 15,0 0-15,0-1 0,0 1 16,0 0-16,-22 0 16,1 21-16,21-21 0,-21 21 15,0 0-15,0 21 16,21 0 0,0 0-16,-21 0 0,21 1 15,0-1-15,0 0 0,0 0 16,0 0-16</inkml:trace>
  <inkml:trace contextRef="#ctx0" brushRef="#br0" timeOffset="12056.61">16722 1355 0,'0'0'0,"63"-21"16,-63-1-16,21 22 0,0-21 16,-21 0-1,0 0-15,0 0 0,0 0 16,-21 21 0,0 0-16,0 0 15,0 0-15,-22 21 0,22-21 0,0 21 16,-21 0-16,21-21 0,-22 21 0,22 0 15,0-21-15,0 22 0,0-1 16,-1-21-16,22 21 0,0 0 16,0 0-16,22-21 15,-1 0-15,0 21 16,0-21-16,0 0 0,0 0 16,1 22-16,-1-22 0,21 0 0,-21 21 15,0 0-15,1-21 0,-1 21 16,0-21-16,0 21 0,-21 0 15,0 1-15,0-1 16,0 0-16,-21 0 0,0-21 16,0 21-16,-1-21 0,-20 21 15,21 1-15,-21-22 0,20 0 0,-20 0 16,21 0-16,-21 0 0,20 0 0,1 0 16,-21 0-16,21 0 0,0 0 15,-1-22-15,1 22 0,0-21 16,0 0-16,21 0 15,0 0 1,21 0 0,0 21-16,0-22 0,1 1 0,-1 21 15,21-21-15</inkml:trace>
  <inkml:trace contextRef="#ctx0" brushRef="#br0" timeOffset="12404.89">17335 974 0,'0'-21'15,"0"42"-15,22-64 0,-22 22 0,0 0 16,0 42 31,-22 0-47,1 22 0,21-22 15,-21 21-15,0 1 0,0-1 0,0 0 16,-1 1-16,1-1 0,0 0 16,0-21-16,0 22 0,21-22 0,-21 21 15,21-21-15,-22 1 0,22-1 16,0 21-16,0-21 0,0 0 16,0 1-16,0-1 0,0 0 15,22-21 1,-1 0-16,0 0 15,0 0-15,0-21 0,-21 0 0,21 21 16,1-22-16,-1 1 0,0 21 0</inkml:trace>
  <inkml:trace contextRef="#ctx0" brushRef="#br0" timeOffset="12629.77">17103 1249 0,'0'0'0,"-22"0"16,44 0 15,-1 0-31,0 0 16,0 0-16,0 0 0,22 0 0,-22 0 16,0 0-16,21 0 0,-21 0 15,22 0-15,-22-21 0,21 21 0,-21 0 16,1 0-16,-1 0 0,21-21 0,-21 21 15</inkml:trace>
  <inkml:trace contextRef="#ctx0" brushRef="#br0" timeOffset="12952.72">18267 889 0,'0'0'0,"0"-21"0,-21 0 31,-1 21-31,1 0 16,0 0-16,0 21 15,0 0-15,21 21 0,-21-20 16,-1 20-16,22 0 0,-21 1 16,0-1-16,21 0 0,-21 1 15,0-1-15,21-21 0,-21 21 0,-1 1 16,22-22-16,0 21 0,-21-21 15,0 1-15,21-1 0,-21 0 0,21 0 16,0 0-16,0 0 0,0-42 47,0 0-47</inkml:trace>
  <inkml:trace contextRef="#ctx0" brushRef="#br0" timeOffset="13192.98">18013 1037 0,'0'0'0,"-21"-21"0,-1 0 15,22 0-15,0 0 0,0-1 16,0 1-16,0 0 0,0 0 16,22 0-16,-1 21 15,0-21-15,21-1 0,-21 22 0,22-21 16,-22 21-16,21 0 0,1 0 0,-22 0 0,21 0 15,-21 0-15,22 0 0,-22 21 16,0 1-16,-21 20 0,0-21 0,0 21 16,0-20-16,0 20 0,0 0 15,-21-21-15,0 22 0,-22-1 0,1-21 16</inkml:trace>
  <inkml:trace contextRef="#ctx0" brushRef="#br0" timeOffset="13572.92">18034 1334 0,'0'0'0,"0"-22"46,0 1-46,21 0 16,0 21-16,0-21 0,1 21 16,-1-21-16,21 21 0,-21 0 15,22-21-15,-22 21 0,21 0 0,-21 0 16,22 0-16,-1 0 0,-21 0 16,0 0-16,22 0 0,-22 21 0,0-21 15,0 21-15,0 0 0,-21 0 16,21 0-16,-21 1 0,0-1 15,0 0-15,0 0 0,0 0 16,-21 0-16,0 1 0,0-1 0,0 0 16,-22 0-16,1 0 0,0 0 0,-1-21 15,22 22-15,-21-1 0,0-21 16,-22 0-16,22 21 0,21-21 0,-22 0 16,1 0-16,21 0 0,-22 0 0,22 0 15,0 0-15,0 0 0,0-21 16,0 0-16,-1-1 15,22 1 1,0 0 0,22 0-1,-1 21-15,0 0 0,0-21 16,21 0-16,1 21 0</inkml:trace>
  <inkml:trace contextRef="#ctx0" brushRef="#br0" timeOffset="14473.23">19135 1185 0,'0'0'0,"0"-21"16,0 0-16,-22 21 15,1 0-15,0 0 0,0 0 16,0 0-16,0 21 15,-1 0-15,1 1 0,0-1 16,0 0-16,0 0 0,0 0 0,-1 0 16,1 1-16,0 20 0,21-21 15,0 0-15,-21 0 0,21 1 0,0-1 16,0 0-16,0 0 0,21 0 16,0-21-1,0 0-15,1 0 0,-1 0 16,0 0-16,0 0 15,0 0-15,0 0 0,-21-21 16,0 0-16,22 21 0,-22-21 16,0 0-16,0-1 0,0 1 15,0 0-15,0 0 0,0-21 0,0 20 16,0 1-16,0 0 0,0-21 0,21 21 16,-21-1-16,21 1 0,0 0 0,0 0 15,0 0-15,1 0 0,-1 21 16,21-22-16,-21 22 0,22 0 0,-1 0 15,-21 0-15,21 0 0,1 0 16,-22 0-16,21 22 0,-21-1 16,1 0-16,-1 0 0,0 21 0,0-20 15,0-1-15,-21 21 0,0-21 0,0 0 16,0 22-16,0-22 0,0 0 16,0 0-16,-21 0 0,0 1 0,0-1 15,0 0-15,-1 0 0,1-21 16,0 21-16,0-21 0,0 21 0,0-21 15,-1 22 1,22-44 0,0 1-1,22 0 1,-1 0-16,0 0 0,0 0 0,21-1 16,-20 1-16,20 0 0,0-21 0,1 21 15,-1-22-15,-21 22 0,21-21 16,1 21-16,-22-1 0,0-20 0,21 21 15,-20 0-15,-22 0 0,21 21 0,-21-22 16,21 22-16,-42 22 31,0-1-31,-1 0 0,22 0 0,-21 21 16,0-20-16,0 20 0,0-21 16,0 21-16,-1-20 0,22-1 15,0 21-15,0-21 0,0 0 0,0 1 16,0-1-16,0 0 0,0 0 0,0 0 15,0 0-15,22 1 16,-1-22-16,0 0 0,0 21 0,0-21 16,0 0-16,1 0 0,-1 0 0,0 0 15,0 0-15,0 0 0,0 0 16,1-21-16,-1 21 0,0-22 0,0 22 16,0-21-16,-21 0 15</inkml:trace>
  <inkml:trace contextRef="#ctx0" brushRef="#br0" timeOffset="15264.04">15790 1842 0,'0'0'0,"-21"0"0,0 0 16,0 0-16,0 0 0,-1 0 15,1 0-15,0 0 0,0 0 16,0 0-16,0 0 0,-1 0 16,1 0-1,0 0-15,42 21 47,0-21-47,1 0 0,-1 0 0,21 0 16,-21 0-16,22 0 0,-1 0 15,21 0-15,-20 0 0,20 0 0,22 0 16,0 0-16,20 0 0,1 0 16,0-21-16,21 21 0,-21 0 15,42 0-15,-21-22 0,21 22 0,22 0 16,-43 0-16,21 0 0,0 0 16,0 0-16,0 0 0,22 0 0,-22 0 15,-21 0-15,21 0 0,-21 0 0,0 0 16,-21 0-16,0 0 0,-1 0 0,1 0 15,-21 0-15,0 22 0,-1-22 16,-20 0-16,-1 0 0,1 0 0,-22 0 16,0 0-16,-20 0 0,-1 0 0,0 0 15,0 0-15,0 0 32</inkml:trace>
  <inkml:trace contextRef="#ctx0" brushRef="#br0" timeOffset="17372.98">1397 5779 0,'0'0'0,"-21"0"0,0 0 16,-22 0-16,22 0 0,21 21 15,-21-21-15,0 0 16,21 21-16,-21-21 0,-1 0 16,1 0-1,42 0 32,1 0-47,-1 0 0,0 0 0,21 0 16,-21 0-16,22 0 0</inkml:trace>
  <inkml:trace contextRef="#ctx0" brushRef="#br0" timeOffset="17551.97">1841 5779 0,'22'0'0,"-1"0"16,0 0-16,127-22 31,-106 22-31,-20 0 0,-1 0 0,21-21 0,-21 21 16,0 0-16,1 0 0,-1 0 15,0 0-15,-42 0 47,0 0-31,-1 0-16,1 0 15</inkml:trace>
  <inkml:trace contextRef="#ctx0" brushRef="#br0" timeOffset="17788.57">1990 5440 0,'0'0'0</inkml:trace>
  <inkml:trace contextRef="#ctx0" brushRef="#br0" timeOffset="18158">2328 5652 0,'106'0'16,"-85"0"-1,0 0-15,1 0 0,-1 0 0,0 21 16,0-21-16,0 0 0,0 0 16,1 0-16,-1 0 0,-21 21 47,-21-21-47,-1 21 15,1-21-15,0 21 0,0-21 0,0 21 16,0-21-16,-1 22 0,1-1 0,0-21 15,0 21-15,-21 0 0,20 0 16,-41 0-16,42 1 0,0-1 0,-22 0 16,22 0-16,0-21 0,0 21 0,0 0 15,-1 1-15,1-1 0,0-21 0,0 21 16,0 0-16,21 0 0,-21-21 0,-1 0 16,22 21-16,-21 1 15,0-22-15,21-22 63</inkml:trace>
  <inkml:trace contextRef="#ctx0" brushRef="#br0" timeOffset="18825.93">1291 5821 0,'0'0'0,"-42"0"32,63 0-1,0 0-31,0 0 15,0 0-15,1 0 0,-1 0 0,0 0 16,21 0-16,-21-21 0,22 21 0,-22 0 16,21 0-16,1 0 0,-22 0 15,21 0-15,0-21 0,1 21 0,20 0 16,-20 0-16,-1 0 0,-21 0 16,21 0-16,-20-22 0,20 22 0,-21 0 15,21 0-15,-20 0 0,-1 0 0,0 0 16,0 0-16,0 0 0,0 0 0,1 0 15,-22-21 32,0 0-31</inkml:trace>
  <inkml:trace contextRef="#ctx0" brushRef="#br0" timeOffset="19050.02">2074 5419 0,'-21'0'0</inkml:trace>
  <inkml:trace contextRef="#ctx0" brushRef="#br0" timeOffset="19455.99">2773 5652 0,'-43'0'16,"43"21"-1,-21-21-15,21 21 0,-21-21 0,0 21 16,0-21-16,0 21 0,-1 0 16,1-21-16,0 22 0,-42 20 15,41-21-15,-20-21 0,21 21 0,-21 0 16,20 1-16,1-1 0,-21 0 0,21 0 15,0 0-15,-22 0 0,22 1 0,0-22 16,0 21-16,0 0 0,-1 0 16,1 0-16,21 0 15,-21-21-15</inkml:trace>
  <inkml:trace contextRef="#ctx0" brushRef="#br0" timeOffset="22577.83">3789 5927 0,'0'21'0,"21"-21"0,-21 21 16,21-21 0,-21 21-16,21-21 15,0 0-15,1 0 16,-1 0-16,0 0 16,-21-21-16,21 21 0,0-21 0,0 21 15,1-21-15,-1 0 0,0 21 0,0-22 16,0 1-16,0 0 15,1 0-15,20 0 0,-21 0 0,0-1 16,0 1-16,-21 0 0,22 21 0,-1-21 16,-21 0-16,0 0 15,21 21-15,-21-22 0,0 1 16,0 0 0,0 0-1,0 0 32,21 21-16,-21-21 32,0-1-32,21 22-15,-21-21-1,21 21-15,-21-21 32,0 0-17,0 0 1,0 0-1,0-1 1,0 1 0,0 0-16,0 0 15,0 0 17,43 21-1,-43 21-31,-21 0 0,-1 0 15,1 0-15,21 1 0,-42-1 16,21 21-16,0-21 0,-1 22 0,22-1 16,-21 0-16,0 1 0,0-1 0,21 0 15,-21 1-15,0-1 0,-1 0 16,22-21-16,-21 22 0,0-1 0,0-21 16,21 0-16,-21 22 0,21-22 0,-21 0 15,21 0-15,0 0 0,-22 1 0,1-22 16,21 21-16,-21-21 0,21 21 0,-21-21 15,0 0 1,21-21 0,0 0-1,0-1-15,0 1 16,0 0-16,0 0 0,0-21 16,0 20-16,21 1 0,-21 0 15,21 0-15,-21 0 16,21 0-16,-21-1 0,21 22 15,1 0 1,-1 22 0,-21-1-16,21 0 0,-21 0 0,21-21 15,-21 21-15,0 0 0,0 1 0,21-1 16,-21 0-16,21-21 0,-21 21 0,0 0 16,22 0-16,-1 1 0,0-22 15,0 21-15,0-21 16,0 0-16,1 0 0,-1 0 15,0 0-15,0 0 0,0 0 16,22-21-16,-22 21 0,0-22 0,0 22 16,0-21-16,22 0 0,-22 21 15,0-21-15,0 0 0,0 21 0,0-21 16,1-1-16,-22 1 0,21 0 0</inkml:trace>
  <inkml:trace contextRef="#ctx0" brushRef="#br0" timeOffset="23328.91">4762 5863 0,'0'0'0,"0"-21"0,22 21 0,-22-21 16,21 0-16,-21 0 0,21-22 15,-21 64 1,-21 1 0,21 20-16,0-21 15,-21 0-15,21 0 0,-22-21 16,22 22-16,-21-1 0,21 0 0,0 0 16,0 0-16,0 22 0,0-22 0,0 0 15,0 0-15,0 0 0,0 0 16,0 1-16,21-22 15,1 0-15,-1 0 16,0 0-16,0 0 0,0 0 16,0 0-16,1-22 0,-1 1 15,0 0-15,-21 0 16,21 0-16,-21 0 0,0-1 16,0 1-16,0 0 0,0 0 15,0 0-15,0 0 0,-42-1 16,21 1-16,-1 0 0,1 21 0,0 0 15,0-21-15,0 21 0,0 0 16,-1 0-16,22-21 16,22 0-1,-1 21-15,0-22 0,0 22 16,0 0-16,0-21 0,22 21 0,-22-21 16,0 21-16,21 0 0,-20 0 15,-1 0-15,0 0 0,0 0 0,0 0 0,0 0 16,1 0-16,-1 0 0,0 21 15,0 0-15,-21 1 0,0-1 16,0 0-16,0 0 0,0 0 16,0 0-16,0 1 0,0-1 0,0 21 15,0-21-15,0 0 0,-21 1 0,21-1 16,0 0-16,0 0 0,0 0 16,0 0-16,0 1 0,21-22 15,0 0 1,0 0-16,1 0 0,-1 0 0,0 0 15,21 0-15,-21-22 0,1 22 16,-1-21-16,0 21 0,0-21 0,0 0 16,0 0-16,1 21 0,-1-21 0,-21-1 0,0 1 15,21 0-15,-21 0 0,0 0 16,0 0-16,0-1 0,-21-20 0,21 21 16,-21 0-16,-1 0 0,-20-1 0,21 1 15,0 0-15,0 0 0,-22 21 0,22 0 16,0 0-16,0 0 0,0 0 15,-1 0-15,1 0 0,21 21 16,-21-21-16,21 21 0,-21 0 0,21 1 16,0-1-16,0 0 15,0 0-15,21-21 16,0 0-16</inkml:trace>
  <inkml:trace contextRef="#ctx0" brushRef="#br0" timeOffset="24012.96">5990 5355 0,'0'0'0,"0"21"31,0 1-31,0-1 16,-21 21-16,21-21 15,0 0-15,0 22 0,-21-1 0,21 0 16,-21-20-16,-1 20 0,22 0 16,-21 1-16,21-1 0,-21-21 0,0 21 15,21-20-15,-21 20 0,0-21 0,21 0 16,-22 0-16,22 1 0,0-1 0,-21-21 16,21 21-16,0-42 31,0 0-16,0-1-15,21 1 0,-21 0 16,22 0-16,-1-21 0,-21 20 0,21 1 16,0-21-16,21 0 0,-20-1 15,-1 22-15,0 0 0,0 0 0,0 0 16,0-1-16,-21 1 0,22 0 0,-1 21 16,0 0-16,0 0 15,-21 21 1,0 0-16,-21 22 15,0-43-15,0 21 0,-1 0 16,1-21-16,0 21 0,0-21 0,0 21 16,-22-21-16,22 0 0,0 0 15,21 22-15,-21-22 0,0 0 16,0 0 0,21 21-16,0 0 15,0 0-15,0 0 16,21 0-16,-21 1 0,21-1 15,0-21-15,-21 21 0,21 0 0,0-21 16,-21 21-16,22 0 0,-1-21 0,0 22 16,0-22-16,0 0 0,0 0 15,1 21-15,-1-21 0,0 0 16,0 0-16,0 0 0,0 0 16,1 0-16,-1-21 0,0 21 0,0 0 15,-21-22-15,0 1 0,21 0 16,-21 0-16,0 0 15,0 0-15,21-1 0</inkml:trace>
  <inkml:trace contextRef="#ctx0" brushRef="#br0" timeOffset="25284.99">7683 5863 0,'0'0'0,"0"-21"0,22 21 0,-1 0 16,-21-21-16,21 21 0,-21-21 0,0 0 15,21-1-15,-21 1 0,21 0 16,-21 0-16,0 0 16,0 0-16,0-1 0,-21 1 0,0 0 15,0 0-15,0 0 0,-1 0 0,-41-22 16,42 43-16,-22-21 0,22 21 16,-21 0-16,21 0 0,-22 0 15,22 0-15,0 0 0,-21 21 0,21 0 16,-1 1-16,1-1 0,0 21 15,21-21-15,-21 22 0,0-1 0,0-21 16,21 21-16,0 1 0,-22-1 0,22-21 16,0 22-16,0-22 0,0 21 15,0-21-15,0 0 0,0 1 0,22-1 16,-1-21-16,0 0 16,0 0-16,0 0 0,0 0 0,1 0 15,-1 0-15,21 0 0,-21-21 16,22-1-16,-22 22 0,0-21 0,21 0 15,-21-21-15,22 21 0,-22-1 16,0-20-16,0 21 0,0-21 0,1 20 0,-1 1 16,0-21-16,-21 21 15,0 0-15,0-1 0,0 1 0,21 21 16,-21-21-16,0 42 16,-21-21-16,21 21 15,0 1-15,0 20 0,0-21 16,0 0-16,0 0 0,0 22 0,0-22 15,0 0-15,0 0 0,0 0 0,0 1 16,0-1-16,21 0 0,0-21 0,0 21 16,1-21-16,-1 0 0,0 0 15,0 0-15,0 0 0,0 0 16,1 0-16,20-21 0,-21 21 0,0-21 16,0 0-16,1 21 0,-1-22 15,0 1-15,0 0 0,0-21 16,-21 21-16,21-22 0,-21 22 0,0 0 15,0 0-15,0 42 47,0 0-47,0 0 0,-21 0 0,21 1 16,-21-1-16,21 0 0,0 0 16,0 0-16,-21 0 0,21 1 0,-21 20 15,21-21-15,0 0 16,-21-21-16,21-21 47,0 0-32,0 0-15,0 0 0,21-1 16,-21 1-16,21-21 0,0 21 0,0-22 16,0 22-16,1-21 0,-1 0 0,21 20 15,-21-20-15,22 21 0,-1 0 0,0 0 16,1 21-16,-1 0 15,0 0-15,1 0 0,-1 0 0,21 21 16,-20 0-16,-22 0 0,-21 0 0,0 22 16,0-22-16,0 0 0,0 42 15,0-20-15,0-22 0,-21 0 16,0 21-16,-1-20 0,1-1 0,0 0 16,0 0-16,0 0 0,0-21 31,21-21 0,21 0-31,0 21 16</inkml:trace>
  <inkml:trace contextRef="#ctx0" brushRef="#br0" timeOffset="25901.26">9356 5588 0,'0'0'0,"0"-21"0,0 0 16,-22 21-16,1 0 0,0 0 15,21-21-15,-21 21 0,0 0 0,0 0 16,-1 0-16,1 0 0,0 21 0,0-21 15,-21 21-15,20 0 0,1 0 16,0 0-16,0 22 0,-21-22 0,20 0 16,1 21-16,0 1 0,0-22 0,0 21 15,21-21-15,0 1 0,-21 20 16,21-21-16,0 0 0,0 0 16,0 1-16,21-22 0,0 0 15,0 0-15,0 0 0,0 0 0,1 0 16,-1 0-16,0 0 0,0 0 15,21-22-15,-20 1 0,-1 21 0,21-21 16,-21 0-16,0 0 0,1 0 0,-1-22 16,0 22-16,0-21 0,21-1 0,-20 1 0,-1 0 15,0-1-15,0 1 0,0-43 16,0 43-16,1 0 0,-1 21 16,-21-22-16,0 1 0,21 21 0,-21-22 15,0 22-15,0 0 0,0 0 16,0 42-1,-21 0-15,21 0 16,-21 1-16,21 20 0,-22-21 0,22 21 16,-21 1-16,21-1 0,0 0 0,-21 22 15,21-22-15,0 1 0,-21 20 0,21-21 16,0-20-16,0 20 0,0 0 16,0-21-16,0 1 0,0-1 0,0 0 15,0 0-15,21 0 0,0-21 16,0 21-16,1-21 0,-1 0 0,0 0 15,0 0-15,21 0 0,-20-21 0,-1 0 16,21 21-16,0-21 0</inkml:trace>
  <inkml:trace contextRef="#ctx0" brushRef="#br0" timeOffset="26825.84">10541 5800 0,'21'0'31,"0"0"-31,0 0 16,1-21-16,20 21 0,-21-22 0,21 1 15,1 0-15,-1 0 0,0 21 0,1-42 16,-1 20-16,0 1 0,22 0 0,-22 0 15,1-21-15,-22 20 0,21 1 16,0 0-16,-20-21 0,-1 21 16,0-1-16,-21-41 0,0 42 0,0-22 15,0 22-15,0 0 0,0-21 0,0 21 16,-21-1-16,21 1 0,-21 21 16,-1 0-16,1 0 15,0 0-15,0 0 0,0 21 16,0 1-16,-1-1 0,1 0 0,0 21 15,0-21-15,0 22 0,0-1 0,21 0 16,-22 1-16,1 20 0,21-20 0,-21 20 16,0-21-16,21 22 0,-21-22 0,21 22 15,-21-1-15,21 1 0,0-22 0,-22 22 16,1-22-16,21 21 0,-21 1 0,0-22 16,21 22-16,0-1 0,-21 1 0,21 20 15,-21-20-15,21-1 0,0 1 0,-22-22 16,22 22-16,0-1 0,-21-20 15,21 20-15,0-21 0,0 1 16,0-1-16,0 0 0,0-20 0,21 20 16,1-21-16,-22 0 0,21 0 0,0-21 15,21 0-15,-21 0 0,1 0 0,20 0 16,0-21-16,1 0 0,-22 0 16,21-21-16,0 20 0,1-20 0,-1 0 15,0-1-15,-20 1 0,20-21 0,0-1 16,-21 1-16,1-1 0,-1 1 0,0-1 15,-21-21-15,0 22 0,0-1 16,0 1-16,-21 21 0,0-22 0,-1 22 16,-20-22-16,0 22 0,21 21 15,-43-22-15,22 22 0,-1 0 0,1 0 16,0 0-16,-1 21 0,1 0 0,0 0 16,-1 0-16,1 0 0,21 0 0,0 0 15,42 0 1,0 21-1,0-21-15,0 0 0,1 0 0,-1 0 16,0 0-16,42 0 0,-41 0 0,20 0 16,-21 0-16,21 0 0,-20 0 0,20-21 15,-21 21-15,21 0 0,-20-21 0,20-1 16,-21 22-16,0-21 0</inkml:trace>
  <inkml:trace contextRef="#ctx0" brushRef="#br0" timeOffset="27228.91">11642 5715 0,'0'0'0,"-22"0"0,22 21 16,22-21 15,-1 0-15,0 0-16,0-21 0,0 0 15,0 21-15,1-21 0,-1 21 0,-21-21 16,21 21-16,0-22 0,0 22 0,-21-21 16,21 0-16,-21 0 0,0 0 15,-21 0 1,0 21-16,0 0 0,0 0 16,0 0-16,-1 0 0,1 21 0,0 0 15,0-21-15,0 21 0,0 0 0,21 0 16,-22 1-16,22-1 0,-21 0 15,21 21-15,-21-21 0,21 1 0,0-1 16,0 0-16,0 0 0,0 0 0,0 0 16,0 1-16,0-1 0,21 0 0,0-21 15,1 0-15,-1 0 0,0 21 16,0-21-16,21 0 0,-20 0 0,-1 0 16,0 0-16,21 0 0,-21 0 0,1-21 15,-1 0-15,0 21 0</inkml:trace>
  <inkml:trace contextRef="#ctx0" brushRef="#br0" timeOffset="27920.52">12277 5736 0,'21'0'62,"0"0"-62,21 0 16,-42-21-16,21 21 0,1-21 16,-22 0-16,21 21 0,-21-21 0,21-1 15,-21 1-15,0 0 16,0 0-16,0 0 0,0 0 16,-21 21-1,0 0-15,-1 0 0,1 0 16,-21 21-16,21 0 0,0-21 0,-1 21 15,22 0-15,-21 0 0,0 1 16,21 20-16,0-21 0,0 0 0,-21 0 16,21 22-16,0-22 0,0 0 0,0 0 15,0 0-15,0 1 0,0-1 0,0 0 16,0 0-16,42 21 0,-21-42 16,1 22-16,-1-22 0,0 0 0,0 0 15,0 0-15,0 0 0,1 0 0,-1 0 16,42 0-16,-42 0 0,1 0 0,20-22 15,-21 1-15,21 0 0,-20 21 0,20-21 16,0 0-16,-21-22 0,64 1 16,-64 0-16,22-1 0,41-20 15,-63 21-15,1-1 0,-1 1 16,0 0-16,0-1 0,0-20 0,0 42 16,-21-1-16,0 1 0,0 0 0,0 0 15,0 0-15,-21 21 16,0 0-16,0 0 0,0 0 15,0 21-15,-1-21 0,1 21 16,0 21-16,0-20 0,21-1 0,-21 21 16,0 22-16,21-22 0,0 0 0,0 1 15,0-1-15,-22 0 0,22-21 0,0 22 16,0-22-16,0 42 16,22-41-16,-22-1 0,21 0 0,0-21 15,0 21-15,0-21 0,0 0 16,1 21-16,41-21 0,-21 0 0,1 0 15,-1 0-15,-21 0 0,43-21 16,-43 0-16,21 21 0,-21-21 0,1 0 16,-1-1-16,0 1 0,0 0 0</inkml:trace>
  <inkml:trace contextRef="#ctx0" brushRef="#br0" timeOffset="28832.45">1143 7853 0,'0'0'0,"-42"0"0,20 0 0,-20 0 15,21 0-15,0 0 0,0-21 16,42 21 15,0 21-31,0-21 0,0 0 0,22 21 16,-1-21-16,0 0 15,22 21-15,-1-21 0,-20 0 0,20 21 16,22-21-16,-22 0 0,1 0 16,-1 22-16,-20-22 0,20 0 0,1 0 15,-22 21-15,0-21 0,22 0 0,-22 0 16,0 0-16,1 0 0,-22 0 15,21 0-15,-21 0 0,1 0 0,-1 0 16,0 0-16,0 0 0,-21-21 31,-21-1-15,0 22-16,0-21 0</inkml:trace>
  <inkml:trace contextRef="#ctx0" brushRef="#br0" timeOffset="29144.2">2032 7789 0,'0'22'16,"21"-22"-16,0 21 0,0-21 16,1 0-16,-1 0 0,0 0 0,21 0 15,-21 21-15,1-21 0,-1 0 16,0 0-16,21 0 0,-21 0 15,1 21-15,-22 0 16,0 0-16,0 1 16,-22-1-16,1 0 0,-21 0 0,21 0 15,-22 22-15,1-22 0,21 21 16,-21-21-16,20 22 0,-20-22 0,21 0 16,0 0-16,0 0 0,-1 0 15,22 1-15,0-1 0,-21 0 16,42-21-1,1 0 1</inkml:trace>
  <inkml:trace contextRef="#ctx0" brushRef="#br0" timeOffset="29664.67">3831 7091 0,'0'0'0,"0"-21"0,0 42 31,0 0-31,0 0 0,0 0 16,0 1-16,0 20 0,0 21 0,0-20 15,0-1-15,0 0 0,-21 22 0,0-22 16,21 1-16,-21-1 0,21 0 0,-22-21 16,22 22-16,-42 20 0,42-42 15,0 1-15,0-1 0,0 0 0,-21 0 16,0-21-1,21-42 17</inkml:trace>
  <inkml:trace contextRef="#ctx0" brushRef="#br0" timeOffset="30392.85">3556 7303 0,'0'0'0,"0"-22"0,0 1 0,0 0 16,0-21-16,0 21 0,0-1 0,0 1 16,21 0-16,21-42 0,-20 41 0,-1 1 15,0 0-15,21 0 0,-21 0 0,1-22 16,-1 43-16,21-21 0,-21 0 16,22 0-16,-22 21 0,21 0 0,-21 0 15,0 0-15,43 0 0,-22 42 16,-21-21-16,1 1 0,-1-1 0,-21 21 15,21 0-15,-21-20 0,0 20 0,0 0 16,0-21-16,-21 22 0,0-1 0,-1 0 16,1 1-16,0-1 0,0 0 0,0-20 15,-22 20-15,22-21 0,0 0 0,0 0 16,0 1-16,0-22 0,-1 21 0,1-21 16,0 0-16,0 0 15,21-21 1,-21-1-16,21 1 0,0 0 15,0 0-15,0 0 0,0 0 16,21 21 0,0 0-16,0 0 0,0 0 15,-21 21-15,22 0 0,-1 0 16,-21 0-16,0 0 0,21 1 0,0-1 16,0 0-16,-21 0 0,0 0 0,21 0 15,1 22-15,-1-43 0,-21 21 16,0 0-16,21-21 0,0 21 15,0-21-15,0 0 16,1 0-16,-1 0 0,0 0 16,0 0-16,0-21 0,0 21 0,1-21 15,-1 21-15,0-21 0,0 0 16,0-1-16,0 1 0,1 0 0,-1 0 16,21-21-16,-21 20 0,-21 1 0,0 0 15,21 0-15,-21 0 0,0 0 0,22 21 16,-44 0-1,22 21 1,-21-21-16,21 21 0,0 0 0,-21 0 16,21 0-16,0 1 0,-21-1 0,21 21 15,0-21-15,0 0 16,0 1-16,0-1 0,0-42 62,0-1-46</inkml:trace>
  <inkml:trace contextRef="#ctx0" brushRef="#br0" timeOffset="30572.97">4530 7260 0,'0'-21'0,"0"42"15,0-63-15,21 42 63,0 0-48,0 0-15,-21 21 16,21 0-16</inkml:trace>
  <inkml:trace contextRef="#ctx0" brushRef="#br0" timeOffset="31397.43">5101 7641 0,'0'0'0,"21"0"0,0 0 16,1 0-16,-1 0 0,-21-21 15,21 0-15,0 0 0,-21 0 16,21 21-16,-21-22 0,0 1 0,0 0 15,0 0-15,0 0 0,0 0 0,0-1 16,0 1-16,-21 0 0,0 21 16,0 0-16,0 0 0,-1 0 15,1 0-15,0 0 0,0 21 16,0 0-16,0 1 0,-1-1 16,1 0-16,0 0 0,0 21 15,21-20-15,0-1 0,0 0 0,0 0 16,0 0-16,21-21 31,0 0-31,0 0 16,1 0-16,-1 0 0,0-21 15,0 21-15,0-21 0,0 21 16,1-21-16,-1 0 0,0-1 16,0 1-16,-21 0 15,21 21-15,0 0 0,-21-21 16,0 42-1,0 0 1,0 0-16,-21 1 0,21-1 16,-21 21-16,21-21 0,0 0 0,-21 22 15,0-22-15,21 21 0,-21 1 0,21-1 16,0 0-16,0 1 0,0 20 0,0 1 16,0-1-16,0 1 0,0-1 0,0 1 15,0-1-15,0-21 16,0 22-16,0-1 0,0 1 0,0-1 0,0 1 15,0-1-15,0 1 0,0-1 0,0 1 16,0-22-16,0 22 16,0-1-16,0-20 0,-22-1 0,1 0 0,0 1 15,0-1-15,21 0 0,-21-21 16,0 22-16,-22-22 0,22-21 0,0 21 16,-21-21-16,-1 0 0,1 0 15,0 0-15,-1-21 0,-20 21 0,20-42 16,1 20-16,-21-20 0,20 0 0,1-1 15,0-20-15,-1-1 0,1 1 16,21-22-16,-22 22 0,22-22 0,0 0 16,0 22-16,21-22 0,0 22 0,0-22 15,0 22-15,0-1 0,0 1 16,21 20-16,0-20 0,0 20 0,1 1 16,20 0-16,0-1 0,1 1 15,-1 21-15,0-21 0,1 20 16,-1 1-16,0 0 0,1 0 0,-1 0 15,0 0-15,1 21 0,-22-22 0,21 1 16,0 21-16</inkml:trace>
  <inkml:trace contextRef="#ctx0" brushRef="#br0" timeOffset="32176.61">5673 7260 0,'0'0'0,"0"-21"0,-22 21 16,1 0-1,0 0-15,0 0 0,21 21 16,0 0-16,-21 1 0,21-1 0,-21 21 16,-1-21-16,22 22 0,0-1 15,-21 0-15,21-21 0,-21 22 0,0-1 16,21-21-16,0 22 0,-21-22 0,21 0 15,-21 0-15,21 0 0,-22 0 16,22 1-16,0-1 16,0-42-1,0-1 1,22 22-16,-1-21 16,0 0-16,0 0 0,0-21 15,0 20-15,1 1 0,-1 0 0,0 0 16,0 0-16,0 0 0,0-1 15,1 22-15,-22-21 0,21 21 0,0 0 16,0 0-16,-21 21 16,21-21-16,-21 22 0,0-1 15,21 0-15,-21 0 0,0 0 0,0 0 16,0 1-16,0-1 0,22 0 16,-22 0-16,21 0 0,0-21 15,-21 21-15,21-21 0,0 0 16,0 0-16,1 0 0,-1 0 15,0 0-15,0 0 0,0 0 16,0 0-16,1-21 0,-1 0 0,0 21 16,0-21-16,0 0 0,0 0 0,1-22 15,-1 22-15,-21-21 0,21-1 0,0 1 16,0 0-16,0-1 0,1 1 0,-1-21 16,-21 20-16,21 1 0,0 0 15,-21 20-15,0 1 0,0 0 0,0 0 16,-21 21 15,21 21-31,-21 0 0,0 0 0,21 22 16,0-1-16,-22 0 0,1 1 0,21-1 15,-21 0-15,21 1 0,0-1 16,0 0-16,0 1 0,0-22 0,0 21 16,0-21-16,0 22 0,0-22 0,0 0 15,0 0-15,0 0 0,0 1 0,0-1 16,21-21-1,0 0-15,1 0 16,-1 0-16,0-21 16,-21-1-16,21 1 0,0 0 15,-21 0-15</inkml:trace>
  <inkml:trace contextRef="#ctx0" brushRef="#br0" timeOffset="32384.95">6159 7493 0,'0'0'16,"43"0"-1,-43 21-15,21-21 16,0 0-16,0 0 16,0 0-1,1 0-15,-1 0 0,0-21 0,0 21 16,0-21-16,0 21 0,1-21 15,-1 21-15,0 0 0</inkml:trace>
  <inkml:trace contextRef="#ctx0" brushRef="#br0" timeOffset="33440.94">7218 7260 0,'0'0'16,"0"-21"-16,-21 21 0,-1 0 15,1 0-15,0 0 0,0 0 16,0 0-16,0 0 0,-1 0 16,22 21-16,-21 0 0,0 1 15,0-1-15,0 21 0,21-21 0,0 22 16,-21-22-16,21 21 0,0 0 15,0-20-15,0 20 0,0 0 0,0-21 16,0 1-16,0 20 0,0-21 0,0 21 16,21-20-16,0-1 0,0-21 15,0 0-15,0 0 0,1 0 0,-1 0 16,0 0-16,0 0 0,0 0 0,0 0 16,22 0-16,-22-21 0,0-1 0,0 1 15,22 21-15,-22-21 0,21 0 0,-21-21 16,22 20-16,-22 1 0,21-21 15,-21 21-15,0-22 0,22 22 0,-22-21 16,0 0-16,0-1 0,0 1 0,1 0 16,-22-22-16,21 22 0,-21 21 0,21-22 15,-21 1-15,0 21 0,0 0 16,0-1-16,0-20 0,0 63 31,-21 0-31,0 22 16,21-22-16,-22 21 0,1 1 0,0 20 15,0-21-15,0 22 16,21-22-16,0 1 0,-21 20 0,21-21 0,0 1 16,0-22-16,0 21 0,0 1 15,0-22-15,21 0 0,-21 0 16,21 0-16,0-21 0,0 0 0,0 0 16,1 0-16,-1 0 0,0 0 15,0 0-15,21 0 0,-20-21 0,-1 21 16,0-21-16,0 0 0,21 0 0,-20-1 15,20-20-15,-21 21 0,-21 0 16,21-22-16,0 22 0,-21 0 0,22-21 16,-22 21-16,0-1 15,0 1-15,0 42 16,0 1 0,0-1-16,-22 0 0,22 0 15,0 0-15,0 0 0,0 1 0,0-1 16,0 0-16,0 0 0,0 0 15,0 0-15,0 1 0,0-1 16,0 0 0,22-21-16,-1-21 15,-21 0 1</inkml:trace>
  <inkml:trace contextRef="#ctx0" brushRef="#br0" timeOffset="33716.24">8318 7197 0,'-21'0'32,"21"-21"-17,-21 21 16,21-22-31,-21 22 32,21 22-32,0-1 15,0 0-15,0 0 32</inkml:trace>
  <inkml:trace contextRef="#ctx0" brushRef="#br0" timeOffset="34023.8">8636 7260 0,'-21'0'15,"-22"0"1,22 0-16,0 21 0,0 1 0,0-22 15,0 21-15,-1 0 0,1 0 0,21 0 16,0 0-16,-21 22 0,21-22 0,-21 0 16,21 21-16,0-20 0,0-1 15,0 0-15,0 0 0,0 0 0,0 0 0,0 1 16,0-1-16,21 0 0,0 0 16,0-21-16,1 0 0,-1 21 0,0-21 15,0 0-15,0 0 0,0 0 0,1 0 16,-1 0-16,42 0 0,-42-21 0,22 0 15,-22 0-15,21 21 0,-21-21 16,1-1-16</inkml:trace>
  <inkml:trace contextRef="#ctx0" brushRef="#br0" timeOffset="34636.97">9165 6964 0,'0'-21'0,"0"42"0,0-21 31,-21 21-31,21 0 16,0 0-16,-21 43 0,21-22 16,0 1-16,0-1 0,-21 0 0,21 1 15,-22-1-15,22 0 0,-21-21 0,21 22 16,0-1-16,0 0 0,-21-20 0,0 62 16,21-63-16,-21-21 0,21 22 15,0-1-15,0 0 16,0-42-1,0 0 1,0-1-16,0 1 0,0 0 16,21 0-16,0 0 0,0 0 0,-21-1 15,21-20-15,1 21 0,-1 0 0,0-22 16,-21 22-16,21 0 0,0 0 16,0 0-16,22-22 0,-22 43 0,0-21 15,0 21-15,0 0 16,-21 21-1,0 1-15,0-1 0,-21 0 16,0 0-16,0 0 0,0-21 0,21 21 16,-21 1-16,-1-22 0,1 21 0,0-21 15,0 21-15,0-21 0,21 21 16,-21-21-16,-1 0 16,44 21 30,-1 0-30,-21 1-16,21-1 16,0 0-16,-21 21 0,21-21 15,-21 1-15,21-1 0,1 0 16,-22 0-16,21-21 0,-21 21 16,21-21-16,0 0 0,0 0 0,0 0 15,1 0 1,-1 0-16,0 0 0,0 21 15,0-21-15,0 0 0</inkml:trace>
  <inkml:trace contextRef="#ctx0" brushRef="#br0" timeOffset="34964.36">9948 7493 0,'-21'0'16,"42"0"-16,-63 0 0,63 0 31,0 0-31,0 0 0,1 0 16,20 0-16,-21 0 0,21 0 0,1 0 16,-1 0-16,0 0 0,1 0 0,-1 0 15,0 0-15,1 0 0,-1 0 16,0 0-16,1 0 0,-1 0 15,0 0-15,-20 0 0,20 0 0,-21 0 16,0 0-16,-42 0 31,0 0-31,0 0 16,0 0-16,-1-21 16,1 21-16,0 0 0</inkml:trace>
  <inkml:trace contextRef="#ctx0" brushRef="#br0" timeOffset="35243.94">10499 7281 0,'0'0'0,"21"0"47,-21 22-47,21-22 0,0 0 0,-21 21 15,21-21-15,0 21 0,-21 0 16,22-21-16,-22 21 0,21-21 0,-21 21 15,0 1-15,0-1 0,0 0 16,0 0-16,0 0 16,0 0-16,-21 1 0,-1-1 0,1 0 0,0 0 15,-21 0-15,21 0 0,-1 1 16,1-22-16,0 21 0,0 0 0,0 0 16,0-21-16,-1 21 0,22 0 15,-21-21-15</inkml:trace>
  <inkml:trace contextRef="#ctx0" brushRef="#br0" timeOffset="35773.18">11853 7303 0,'0'0'0,"0"-22"0,0 44 47,0-1-47,0 0 16,-21 0-16,21 0 0,0 22 0,-21-22 15,21 0-15,-21 0 16,21 21-16,0-20 0,-21-22 0,21 21 16,-22 0-16,1 0 0,0 0 15,42-21-15,-21-21 31,0 0-15,0 0-16</inkml:trace>
  <inkml:trace contextRef="#ctx0" brushRef="#br0" timeOffset="36164.83">11938 6922 0,'0'0'0,"0"-22"0,-64 22 15,43 0 1,0 22-16,0-1 0,21 0 0,0 0 16,-21 0-16,21 0 0,0 1 15,0-1-15,0 0 0,0 0 0,0 0 16,21 0-16,0-21 0,0 0 16,0 0-16,1 0 0,20 0 15,-21 0-15,0 0 0,0-21 0,22 21 16,-22-21-16,0 0 0,0 0 15,0 21-15,1-21 0,-22-1 16,0-20-16,0 21 0,0 0 16,0 0-16,-22-1 0,1 1 0,-21 0 15,21 21-15,-22 0 0,22 0 16,0 0-16,-21 0 0,21 0 0,-1 0 16,1 21-16,0-21 0,0 21 15,21 1-15,0-1 0,0 0 0,0 0 16,0 0-16,21 22 0,0-22 15,0 0-15,1 0 0,-1 0 16,0 0-16,0 1 0,0-1 0,0 0 16,1-21-16</inkml:trace>
  <inkml:trace contextRef="#ctx0" brushRef="#br0" timeOffset="36639.93">12382 7197 0,'0'0'15,"0"21"1,0 0-16,0 0 16,0 0-16,-21 1 0,21-1 0,0 0 15,0 0-15,-21 0 0,21 0 16,0 1-16,0-1 0,0 0 16,0 0-16,0 0 0,0 0 15,0 1-15,-21-22 16,21-22 15,0 1-15,0 0-16,0 0 0,0 0 15,0-22-15,0 22 0,21 0 0,-21-21 16,21-1-16,0 22 0,1-21 16,-1 0-16,0 20 0,0 1 0,0 0 15,22 0-15,-22 0 0,0 21 16,21 0-16,-21 0 0,1 0 0,-1 0 15,21 0-15,-21 21 0,-21 0 16,21 0-16,-21 0 0,22 1 0,-22 20 16,0-21-16,0 21 0,0-20 15,0-1-15,-22 21 0,1-21 0,0 0 16,21 1-16,0-1 0,-21 0 0,0 0 16,21 0-16,0-42 46</inkml:trace>
  <inkml:trace contextRef="#ctx0" brushRef="#br0" timeOffset="37096.97">13504 7091 0,'0'0'0,"0"-21"16,-21 21-16,0 0 16,0 0-16,0 0 0,-22 0 15,22 0-15,0 21 0,-21-21 0,20 21 16,-20 0-16,21 0 0,0 1 16,0-22-16,-1 21 0,22 0 15,-21-21-15,21 21 0,0 0 16,0 0-16,21-21 15,1 0-15,-1 22 0,0-22 16,0 0-16,21 0 0,-20 21 0,-1-21 16,21 21-16,-21-21 0,0 21 0,1-21 15,-1 0-15,0 21 0,-21 0 16,0 1-16,0-1 16,-21 0-16,0 0 0,-22-21 15,22 21-15,0-21 0,-21 21 16,20-21-16,-20 0 0,21 0 0,-21 0 15,20 0-15,1 0 0,0 0 0,0 0 16,0 0-16,0 0 0,-1 0 16,22-21-1,0 0-15,0 0 16,22 0-16,-1 21 16,0 0-16,0-21 0,0 21 15</inkml:trace>
  <inkml:trace contextRef="#ctx0" brushRef="#br0" timeOffset="37525.94">13779 7133 0,'0'0'0,"22"0"0,-22-21 0,0 42 62,0 0-62,-22 1 0,22-1 0,0 21 16,-21 0-16,21 1 0,0-1 0,0 0 15,0 1-15,0 20 0,-21-20 16,21 20-16,-21 1 0,21-22 16,-21 21-16,0 1 0,21 21 0,-22-22 15,1 22-15,0-1 0,0 1 16,0 0-16,0-1 0,-1 1 0,1 0 15,0-1-15,0 1 0,0 0 0,0-1 16,21 1-16,0-21 0,-22-1 0,22 1 16,-21-22-16,21 0 0,0 43 15,0-64-15,0 0 0,0 0 0,0 1 16,0-44 0,0 1-1,0 0-15,0 0 0,21-21 0,1-1 16,-22 1-16,21 0 0,0-22 0,-21 1 15,21-22-15,0 21 0,-21-20 16,43-1-16,-22 0 0</inkml:trace>
  <inkml:trace contextRef="#ctx0" brushRef="#br0" timeOffset="37900.94">13758 7662 0,'0'0'16,"0"-63"-16,0 21 0,0-1 0,0 1 15,0 21-15,0-22 0,0 22 0,0-42 16,0 42-16,0-1 0,0 1 0,0 0 15,0 0-15,0 0 0,0 0 0,0-1 16,0 1-16,21 0 16,1 0-16,-1 0 0,21 21 0,-21 0 15,0-21-15,1 21 0,20 0 0,-21 0 16,21 0-16,-20 0 0,-1 0 0,21 0 16,-21 0-16,0 21 0,22 0 0,-22 0 15,0 21-15,-21-20 0,0-1 0,0 21 16,0-21-16,0 22 0,0-22 0,0 0 15,-21 21-15,0-21 0,-22 1 0,22-1 16,-42 21-16,42-42 0,-22 21 0,1 0 16,-22-21-16,43 22 0,-21-22 15,21 0-15,0 0 0,-1 0 0,1 0 16,0 0-16,0 0 16,0 0-16,21-22 15,0 1 1,21 0-1,0 21-15,0 0 16,-21-21-16,21 0 0</inkml:trace>
  <inkml:trace contextRef="#ctx0" brushRef="#br0" timeOffset="38305.53">14393 7345 0,'43'-21'16,"-22"21"0,0-21-16,-21-1 15,21 1-15,0 0 0,-21 0 16,21 21-16,-21-21 0,0 0 0,22-1 16,-22 1-16,0 0 15,0 0-15,-22 21 31,1 0-31,0 21 16,0 0-16,0 0 0,-22 1 16,22-1-16,0 0 0,0 0 0,21 0 15,-21 0-15,21 1 0,-21-1 0,21 0 16,0 0-16,-22 0 0,22 0 16,0 1-16,0-1 0,0 0 15,0 0-15,22-21 0,-1 0 16,0 21-16,0-21 15,0 0-15,0 0 0,1 0 16,-1 0-16,0 0 0,0-21 0,0 0 16,0 21-16,1-21 0,-1 0 0,21 21 15,-21-22-15</inkml:trace>
  <inkml:trace contextRef="#ctx0" brushRef="#br0" timeOffset="38912.4">15071 7027 0,'0'0'0,"0"-21"32,-22 21-32,1 0 0,0 0 0,0 0 15,0 0-15,0 21 0,-1 1 16,1-1-16,0 0 0,0 0 16,21 0-16,0 0 0,-21 1 0,21 20 15,0-21-15,0 0 0,0 0 0,0 1 16,0 20-16,0-21 15,0 0-15,21 0 0,-21 1 16,21-22-16,0 0 0,0 0 0,1 0 16,20 0-16,-21 0 0,0 0 0,22 0 15,-22 0-15,21 0 0,-21 0 16,22-22-16,-1 22 0,-21-21 0,21 0 16,-20 0-16,20 0 0,-21 0 0,0-1 15,22-20-15,-22 0 0,0 21 0,0-22 16,0 1-16,0 0 0,1-1 15,-22-20-15,21 20 0,0 1 16,-21 0-16,0-22 0,0 22 0,21 0 16,-21 20-16,0-20 0,0 21 0,0 0 15,0 0-15,0-1 0,0 44 32,-21-1-32,21 0 15,-21 0-15,0 21 0,-1-20 0,22 20 16,-21 0-16,0 1 0,21-1 0,-21 0 15,21 1-15,-21-1 0,21-21 16,0 64-16,-21-43 0,21 0 16,0 1-16,0-22 0,0 21 0,0-21 15,0 1-15,0-1 0,0 0 0,0 0 16,21 0-16,0 0 16,0-21-16,0 0 15,0 0-15,1 0 16,-1-21-16,0 0 0,0 0 0,0 21 15,0-21-15,1 0 0,-1-22 0,0 22 16,0 0-16,0 0 0,0-22 16,-21 22-16</inkml:trace>
  <inkml:trace contextRef="#ctx0" brushRef="#br0" timeOffset="39192.83">15600 6879 0,'0'0'0,"-21"-21"32,42 21-17,-21-21-15,21 21 0,0 0 0,0 0 16,0 0-16,1-21 0,-1 21 0,21 0 16,-21 0-16,0 0 0,1 0 0,-1 0 15,0 0-15,0 0 0,0 0 16,0 0-16,1 0 31,-22-21 0</inkml:trace>
  <inkml:trace contextRef="#ctx0" brushRef="#br0" timeOffset="39812.01">16870 7070 0,'-64'0'16,"43"0"0,0 0-16,0 0 15,42 0 16,0 0-31,0 0 0,0 0 0,1 0 16,20 0-16,0 0 0,1 0 16,-1 0-16,21 0 0,43 0 15,-42 0-15,-1 0 0,22 0 16,-22 0-16,1 0 0,-1 0 0,1 0 16,-1 0-16,-20 0 0,20-21 0,-20 21 15,-1 0-15,-21 0 0,21 0 0,-20 0 16,-1 0-16,0 0 0,-21-22 31,0 1-15,-21 21-1,21-21-15,-21 21 0</inkml:trace>
  <inkml:trace contextRef="#ctx0" brushRef="#br0" timeOffset="40275.94">17907 6752 0,'0'0'15,"0"-21"-15,-21 21 0,0 0 32,21 21-32,0 0 15,0 1-15,0-1 16,21 0-16,0-21 15,0 21-15,0 0 0,0-21 16,1 21-16,-1-21 0,0 22 0,0-22 16,0 21-16,0-21 0,1 0 15,-1 0-15,0 21 0,0-21 0,0 0 16,0 0-16,1 0 16,-44 0 15,1 0-16,-21 0-15,21 21 0,0 0 16,-22-21-16,1 21 0,0 1 16,20-1-16,-20 0 0,0 0 0,21 0 15,-22 0-15,22 1 0,-21-1 16,21 21-16,-1-21 0,-20 0 0,42 1 16,-21-1-16,0 0 0,0 0 15,21 0-15,0 0 31</inkml:trace>
  <inkml:trace contextRef="#ctx0" brushRef="#br0" timeOffset="42371.95">20193 6541 0,'0'0'0,"21"0"16,0 0-16,-21-22 0,0 1 16,21 0-16,1 0 15,-1 21-15,0 0 0,21-21 0,-21 0 16,1 21-1,-22 21 17,-22 0-32,1 0 0,-21 0 15,21 0-15,-43 22 0,22-1 0,0-21 16,-22 22-16,22-22 0,-22 21 16,22-21-16,-22 22 0,1-22 0,21 0 15,-1 0-15,-20 0 0,20 0 0,1 1 16,21-22-16,-21 0 0,20 21 15,1-21-15,0 0 16,42 0 15,0 0-31,1 0 16,20 0-16,-21 0 0,21 0 0,-20 0 16,20 0-16,0 21 0,1-21 15,-1 21-15,0 0 0,1-21 0,-22 21 16,21 1-16,-21-22 0,0 21 15,22 0-15,-22 0 0,0 0 0,-21 0 16,21 1-16,-21-1 0,21-21 0,-21 21 16,0 0-1,0 0 1,0 0-16,0-42 31,0 0-31,22 0 16,-1 0-16</inkml:trace>
  <inkml:trace contextRef="#ctx0" brushRef="#br0" timeOffset="42981.72">21124 6604 0,'0'0'16,"21"-21"-1,-21 0 1,0 0 0,0-1-1,-21 22 1,0 0-1,0 0-15,0 0 0,0 0 16,-1 0-16,-20 22 0,21-1 0,0 0 16,-22-21-16,1 21 15,21 0-15,-21 22 0,20-22 0,1 0 16,0 0-16,0 0 0,0-21 0,21 21 16,-21 1-16,21-1 0,0 0 15,0 0-15,42-21 0,-21 0 16,0 0-16,0 21 0,1-21 0,20 0 15,-21 0-15,0 21 0,22 1 16,-22-22-16,21 0 0,-21 21 0,0 0 16,1-21-16,-1 21 0,0-21 0,0 21 15,-21 0-15,21-21 0,-21 22 0,0-1 16,0 0-16,-21 0 0,0 0 16,0 0-16,-22-21 0,22 22 15,0-1-15,-21-21 0,21 0 0,-22 21 16,22-21-16,0 0 0,-21 0 0,20 0 15,1 0-15,0 0 0,0-21 0,0 21 16,0-21-16,-1-1 0,22 1 16,-21 21-16,21-21 0,0 0 15,0 0 1,0 0-16,21 21 0,1 0 0,-1-22 16,0 22-16,0-21 0,0 21 15,0 0-15,22-21 0</inkml:trace>
  <inkml:trace contextRef="#ctx0" brushRef="#br0" timeOffset="43404.85">21251 7006 0,'64'0'16,"-43"0"-1,0 0-15,0 0 0,0-21 0,1 21 16,-1 0-16,0-21 0,21 0 0,-21 21 16,1-21-16,-1 21 15,0-22-15,-21 1 0,0 0 16,0 0-16,0 0 0,0 0 16,0-1-16,-21 22 15,0-21-15,-1 21 0,1 0 16,0 0-16,0 0 0,0 21 15,0 1-15,-1-1 0,1 0 0,0-21 16,0 21-16,21 0 0,-21 22 0,21-22 16,-21 0-16,21 0 0,0 0 15,0 0-15,0 1 0,0-1 0,0 0 16,0 0-16,21-21 0,0 21 0,-21 0 16,21-21-16,0 0 15,0 22-15,1-22 0,-1 0 0,0 0 16,0 0-16,0 0 0,0 0 0,1-22 15,20 22-15,-21-21 0,0 0 16,22 21-16,-22-21 0,0 0 0</inkml:trace>
  <inkml:trace contextRef="#ctx0" brushRef="#br0" timeOffset="43681.38">22183 6435 0,'0'0'0,"0"21"31,0 0-31,-22 0 16,1 0-16,21 22 0,-21-1 15,21 0-15,-21 1 0,0-1 0,0 0 16,21 1-16,-22-1 0,1 0 0,21-20 16,-21 20-16,0 0 0,21-21 15,0 22-15,0-22 0,-21 0 0,21 0 16,0 0-16,-21 1 0,21-1 15,0 0-15,0 0 16,21-21-16,0-21 16,0 0-1,0 0-15</inkml:trace>
  <inkml:trace contextRef="#ctx0" brushRef="#br0" timeOffset="44082.79">22267 6964 0,'0'21'15,"21"-21"1,1 0-16,-1 0 16,0 0-16,0 0 15,0 0-15,0-21 0,1 21 0,-1-21 16,0 0-1,-21-1-15,0 1 0,0 0 16,-21 21 0,0 0-1,-1 0-15,1 0 0,0 0 16,0 21-16,0 0 0,0-21 16,-1 22-16,1-1 0,0 0 0,21 0 15,0 0-15,-21 0 0,21 1 16,-21-1-16,21 0 0,0 0 15,0 0-15,0 0 0,21 1 16,0-22 0,0 0-16,0 0 0,1 0 0,-1 0 15,0 0-15,21 0 0,-21 0 0,22 0 16,-22-22-16,21 22 0,1 0 16</inkml:trace>
  <inkml:trace contextRef="#ctx0" brushRef="#br0" timeOffset="44689.45">23135 6837 0,'0'0'0,"0"-21"0,0 0 16,-21 21 0,0 0-1,0 21-15,-1 0 0,22 0 0,-21-21 16,0 21-16,0 0 0,21 1 0,0-1 15,-21 21-15,0-21 0,21 0 16,0 1-16,0-1 0,0 0 0,0 0 16,0 0-16,0 0 0,0 1 15,0-1-15,21-21 0,0 21 16,0-21-16,0 0 0,0 0 16,1 0-16,-1 0 0,0 0 15,21 0-15,-21-21 0,1 0 0,20-1 16,-21 1-16,0 0 0,22 0 15,-22 0-15,21 0 0,0-1 0,-20-20 16,20 0-16,0 21 0,43-64 16,-43 43-16,-21-1 0,22-20 15,-22 20-15,0 1 0,0 0 0,0-1 16,1 1-16,-22 0 0,0 21 0,0-1 16,0 1-16,0 0 0,-22 21 15,1 0-15,0 0 16,0 0-16,0 21 0,0 0 15,-22 1-15,22 20 0,0-21 16,0 21-16,0 1 0,-1-1 0,22 0 16,-21 1-16,0-1 0,0 0 0,21-20 15,0 20-15,0 0 0,-21-21 16,21 22-16,0-22 0,0 0 0,0 0 16,0 22-16,0-22 0,0 0 15,0 0-15,21 0 0,0 0 16,0-21-16,0 0 15,1 0-15,-1 0 0,0 0 0,0 0 16,0 0-16,0 0 0,1 0 16,-1-21-16,0 21 0,0-21 15,0 0-15,0 21 0,-21-21 16</inkml:trace>
  <inkml:trace contextRef="#ctx0" brushRef="#br0" timeOffset="44937.58">23495 6795 0,'-21'0'15,"42"0"-15,-63 0 0,20 0 0,44 0 32,-1 0-17,0 0-15,0 0 0,0 0 0,0 0 0,1 0 16,-1 0-16,0 0 0,21 0 15,-21 0-15,1 0 0,-1 0 0,21 0 16,-21 0-16,22 0 0,-22 0 16,0 0-16,0 0 0,-21-22 0,21 22 15,0-21-15,1 21 0,-1-21 0</inkml:trace>
  <inkml:trace contextRef="#ctx0" brushRef="#br0" timeOffset="45438.67">24426 6519 0,'0'0'0,"0"-21"16,0 42 15,21 1-31,-21-1 15,22 0-15,-22 0 16,21 0-16,0 0 0,0 1 16,0-1-16,0-21 0,1 21 15,20 0-15,0 0 0,-21 0 0,22-21 16,20 22-16,-20-22 0,-1 21 0,0-21 16,1 0-16,-22 0 0,21 21 15,-21-21-15,0 0 0,1 0 0,-44 0 47,1 0-47,0 0 16,0 0-16,0 0 15,0 0-15,-22 0 0,22 0 0,-21 21 16,21 0-16,-22 0 0,22 1 16,-21-1-16,-1 0 0,1 0 15,0 0-15,-1 0 0,1 22 0,0-22 16,21 0-16,-22 0 0,22 0 0,0 1 15,0-22-15,21 21 16,0 0-16,-21 0 0,-1-21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09:35:39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9483 1101 0,'0'0'0,"0"-21"16,0-1-16,0 1 31,0 0-15,0 42 0,0 0-1,0 1-15,0-1 0,-22 0 16,22 21-16,-21-21 0,21 22 0,-21-1 15,21 0-15,0 1 0,0-22 0,-21 21 16,21 22-16,-21-22 0,21 0 16,0 22-16,0-22 0,-21 1 0,21-1 15,0 0-15,0 1 0,-22-1 16,22-21-16,0 21 0,0-20 16,0-1-16,0 0 0,0 0 0,0 0 0,0 0 15,0-42 32,0 0-47,0 0 0,0 0 16,22 0-16,-22-22 0,21 1 15</inkml:trace>
  <inkml:trace contextRef="#ctx0" brushRef="#br0" timeOffset="371.88">10054 1037 0,'0'0'0,"0"-21"16,-21 21-16,21 21 31,0 0-31,0 1 16,0 20-16,0-21 0,0 0 0,0 22 15,0-1-15,0-21 0,-21 21 0,21 1 16,-21-1-16,-1 0 0,22 1 0,0-1 16,-21 0-16,0 1 0,0-1 15,21 0-15,0 1 0,-21-1 0,21 0 16,-21-20-16,21 20 0,-22-21 0,22 0 16,0 0-16,0 1 0,-21-1 0,21 0 15,0 0-15,-21 0 16,21-42 15,0 0-15,0 0-16,0-22 0</inkml:trace>
  <inkml:trace contextRef="#ctx0" brushRef="#br0" timeOffset="705.43">9313 1651 0,'0'21'32,"21"-21"-17,-21-21-15,22 21 0,-1 0 16,0 0-16,21 0 0,-21-21 0,1 21 0,20 0 15,-21 0-15,21-21 0,-20 21 16,20 0-16,-21 0 0,21 0 0,-20-21 16,-1 21-16,0 0 0,0 0 0,0 0 15,0 0-15,1 0 47,-1 0-31,0 0-1</inkml:trace>
  <inkml:trace contextRef="#ctx0" brushRef="#br0" timeOffset="1884.17">10731 1842 0,'0'0'0,"22"0"0,-1-22 0,-21 1 15,0 0-15,21 21 0,-21-21 16,21 0-16,-21 0 0,0-1 16,0 1-16,0 0 0,0 0 0,0 0 15,0 0-15,0-1 0,0 1 16,-21 0-16,21 0 0,-21 0 15,0 0-15,-22 21 0,22 0 16,-21-22-16,21 22 0,-1 0 0,1 0 16,0 0-16,0 0 0,-21 0 0,20 22 15,1-1-15,0-21 0,0 21 0,0 0 16,0 0-16,-1 0 16,1 22-16,21-22 0,0 21 0,-21-21 0,21 22 15,0-1-15,0-21 16,0 22-16,0-22 0,0 0 0,0 21 0,0-21 15,0 1-15,0-1 0,21-21 16,0 21-16,-21 0 0,22-21 16,-1 0-16,0 0 0,0 0 0,0 0 15,0 0-15,1 0 0,20 0 16,-21-21-16,0 0 0,22 21 0,-22-21 16,0-1-16,21-20 0,-21 21 15,1 0-15,20-22 0,-21 1 0,0 0 16,-21-1-16,21 22 0,1-21 0,-22 21 15,21 0-15,-21-22 0,21 22 16,-21 0-16,0 0 0,-21 21 31,0 21-15,-1 0-16,22 0 0,-21 43 16,21-43-16,-21 0 0,21 43 15,0-22-15,0-21 0,0 21 0,0-20 16,0-1-16,0 0 0,0 21 15,0-21-15,21-21 0,0 22 0,1-22 16,-1 0-16,0 0 0,0 0 16,0 0-16,0 0 0,22 0 0,-22 0 15,0 0-15,43 0 0,-43-22 0,0 1 16,0 0-16,21 0 0,-20 0 16,-1 0-16,0-1 0,0-20 0,-21 21 15,21-21-15,-21 20 0,21-20 16,-21-21-16,0 41 0,22 1 15,-22 0 1,0 42 0,0 0-1,0 1-15,-22-1 0,22 0 0,0 0 16,0 21-16,0-20 0,-21 20 0,21 0 16,-21-21-16,21 1 0,0 20 15,0-21-15,0 0 0,0 22 16,-21-22-1,21 0-15,21-21 47,-21-21-47,0 0 16,0-1-16,0 1 0,0-21 0,0 21 16,21-22-16,0 1 0,1 0 15,-1-1-15,0 1 0,0 21 0,0-21 16,0 20-16,1 1 0,-1-21 0,21 42 15,-21-21-15,22 0 0,-1 21 16,-21 0-16,21 0 0,1 0 0,-22 21 16,21-21-16,-21 21 0,1 0 0,-1 21 15,0-20-15,0 20 16,-21-21-16,0 21 0,0-20 0,0 20 16,0 0-16,0-21 0,0 1 0,0 20 15,0-21-15,0 0 0,0 0 16,-21-21-16,21 22 0,-21-1 0,0-21 15,21 21-15,0-42 47,0 0-47,0-1 0</inkml:trace>
  <inkml:trace contextRef="#ctx0" brushRef="#br0" timeOffset="2872.49">12636 1778 0,'22'-85'31,"-1"64"-31,0 0 0,-21 0 0,-21 0 16,-22 0-16,43-1 0,-21 1 0,-21 0 15,42 0-15,-21 0 16,0 21-16,-1 0 16,1 0-16,-21 0 0,21 0 15,0 0-15,-1 21 0,1 0 16,0 21-16,-21-20 0,21-1 16,-1 21-16,1 0 0,-21-20 0,21 20 15,0 0-15,21-21 0,0 22 16,-22-22-16,22 0 0,0 0 0,0 0 15,0 22-15,22-22 0,-1-21 16,0 0-16,0 21 0,21-21 16,-20 0-16,-1 0 0,21 0 0,-21 0 15,22 0-15,-22-21 0,0 21 16,21-21-16,-21 0 0,1-1 0,-1 1 16,21 0-16,-21-21 0,0 21 0,1-22 15,-1 1-15,0-22 0,-21 22 0,21 0 16,0-1-16,0 1 0,-21-21 15,43-22-15,-22 43 0,-21-1 0,0 1 16,0 21-16,0-22 0,0 22 0,0 0 16,0 0-16,0 0 0,0 0 0,-21 21 31,0 21-31,-1 0 0,1 0 16,0 21-16,21-20 0,-21 20 15,0 21-15,0-20 0,21-22 0,0 21 16,0 1-16,0-22 0,0 21 0,0 0 15,0 22-15,0-22 0,0 1 16,0-1-16,0-21 0,0 0 0,0 0 16,0 1-16,21-1 0,0 0 0,0-21 15,0 21-15,0-21 0,1 0 16,-1 0-16,0 0 0,0 0 16,0 0-16,0 0 0,1-21 15,-1 21-15,0-21 0,21 0 0,-21-1 16,1 1-16,-1 0 0,0-21 15,21 21-15,-21-22 0,1 1 0,-1 0 16,0-1-16,0 22 0,0-21 0,22-43 16,-22 64-16,0-21 0,-21-1 15,0 22-15,0 0 0,0 0 16,0 0-16,0-1 0,0 1 0,0 0 16,-21 21 15,21 21-31,-21 0 0,21 1 15,0-1-15,0 21 0,-22-21 0,22 22 16,-21-22-16,21 21 0,-21 22 0,21-43 16,-21 21-16,21 0 0,-21 1 0,0-22 15,21 21-15,0 1 0,0-22 16,-22 0-16,22 21 0,0-21 0,-21 1 16,21-1-16,0 0 0,0 0 15,21-21 16,1 0-31,-1 0 0,0 0 16,0 0-16,-21-21 0,0 0 0,21 0 16,22-1-16,-22 1 0,0 0 0</inkml:trace>
  <inkml:trace contextRef="#ctx0" brushRef="#br0" timeOffset="3340.17">13631 1651 0,'0'0'0,"-21"21"0,21-42 31,64 21-15,-43 0-16,0-21 15,0 21-15,0-21 0,0 21 16,-21-21-16,22 21 0,-1-22 15,0 1-15,-21 0 0,21 21 16,-21-21-16,0 0 0,0 0 16,0 42-1,-21-42-15,21-1 16,-21 1-16,0 21 16,-1 21-16,1 1 0,0-22 0,0 21 15,0 0-15,0 21 0,-1-21 16,22 22-16,-21-22 0,0 21 0,21-21 15,-21 22-15,21-22 0,0 21 0,0-21 16,0 1-16,0-1 0,0 0 16,21 0-16,0-21 0,0 0 15,1 21-15,-1-21 0,0 0 16,0 0-16,21 0 0,-20 0 0,-1 0 16,0 0-16,0 0 0,0 0 15,22 0-15,-22-21 0,0 0 0,0 21 0,0-21 16,0 0-16,1 21 0,-1-43 15,0 22-15,-21 0 0</inkml:trace>
  <inkml:trace contextRef="#ctx0" brushRef="#br0" timeOffset="4211.97">8975 2138 0,'0'0'0,"-64"0"31,43 0-15,0 0-1,21 21-15,0 0 32,21-21-32,0 0 15,0 0-15,0 21 0,22-21 0,-22 0 16,21 0-16,1 0 0,-1 0 16,0 22-16,22-22 0,-22 0 15,22 0-15,-1 0 0,1 0 0,20 21 16,1-21-16,0 0 0,20 0 15,-20 0-15,21 0 0,0 0 0,0 0 16,21 0-16,-22 0 0,22 0 16,0 0-16,-21 0 0,21 0 0,0 0 15,0 0-15,-21 0 0,21 0 0,-21 0 16,21 0-16,0 0 0,0 0 16,-21 0-16,21 0 0,-21 0 15,-22 0-15,22 0 0,85 0 16,-107 0-16,-20 0 0,20 0 0,-20 0 15,21 0-15,-43 0 0,21 0 16,-20 0-16,-1 0 0,-21 0 0,22 0 16,-22 0-16,0 0 15,0 0-15</inkml:trace>
  <inkml:trace contextRef="#ctx0" brushRef="#br0" timeOffset="4373.92">13356 2286 0,'0'42'0,"21"-42"16,0-21-1,-21 42-15,-21-21 63,0 0-63</inkml:trace>
  <inkml:trace contextRef="#ctx0" brushRef="#br0" timeOffset="7061.03">1397 4276 0,'0'0'0,"0"21"15,0-42 16,0 0-15,21-1-16,-21 1 16,21 0-16,0 0 0,1 0 15,-22 0-15,21-1 0,0-20 0,-21 21 16,0 0-16,21 0 0,0-1 16,-21 1-16,0 0 0,0 42 46,0 0-30,0 1-16,0-1 0,0 21 0,0-21 16,0 22-16,0-1 0,0 0 15,0 1-15,0-1 0,0 0 0,0 1 16,0-1-16,0 0 0,0 1 16,0-22-16,0 21 0,0-21 15,0 22-15,0-22 0,0 0 0,0 21 16,0-21-16,0 1 0,0-1 15,0 0-15,-21 0 0,21 0 16,-21-21-16,21 21 0,-21-21 16,0 22-16,-1-22 15,1 0 1,0 0-16,-21 0 0,21 0 0,-1 0 16,-20 0-16,21 0 0,-21 0 15,20 0-15,1 0 0,-21 0 0,21 0 16,0 0-16,-1 0 0,1 0 15,0 0 1,42 21 15,0-21-31,1 0 0,20 0 16,-21 0-16,21 0 0,1 0 16,-1 0-16,0 0 0,1 0 15,-1 0-15,0-21 0,1 21 0,-1 0 16,0 0-16,1-22 0,-22 22 15,0 0-15,21 0 0,-20 0 0,-1-21 16,0 21-16,0 0 16,-21-21 46,-21 0-62</inkml:trace>
  <inkml:trace contextRef="#ctx0" brushRef="#br0" timeOffset="7424.1">2032 4551 0,'21'0'16,"-21"21"-16,21-21 47,-21-21-32,0 0 1,0 0 0,-21 21 30,0 0-30,21 21-16,-21 0 16,21 0-16,0 0 47,-21-21-47</inkml:trace>
  <inkml:trace contextRef="#ctx0" brushRef="#br0" timeOffset="8780.01">4614 4022 0,'21'0'16,"1"0"-16,-22-21 15,21 21-15,0-22 0,0 22 16,0-21-16,0 21 0,1-21 16,-1 0-16,0 21 0,0-21 0,-21 0 15,21 21-15,0-22 0,-21 1 16,0 0-16,0 0 15,-21 21 1,-21 0-16,21 0 16,0 0-16,-22 0 0,22 0 0,-21 0 15,-1 21-15,1 0 0,0-21 16,21 21-16,-22 1 0,1-1 0,21 0 16,0 0-16,-1 0 0,1 0 15,21 22-15,0-22 0,0 0 16,0 0-16,21 0 0,1 1 15,-1-1-15,0-21 0,0 21 16,0-21-16,22 21 0,-22-21 0,21 21 16,-21-21-16,22 21 0,-1-21 15,-21 22-15,21-1 0,-20-21 0,-1 21 16,21-21-16,-21 21 0,0 0 16,1-21-16,-1 21 0,0 1 0,-21-1 15,0 0-15,0 0 0,0 0 16,0 0-16,0 1 0,0-1 15,-21 0-15,0 0 0,-22 0 16,22 0-16,-21 1 0,-1-1 0,1 0 16,0-21-16,-1 21 0,1-21 15,0 0-15,-1 0 0,1 0 0,0 0 16,-1 0-16,1 0 0,21 0 16,-21-21-16,20 21 0,1-21 0,-21 0 15,21-1-15,0 22 0,21-21 0,-22 0 16,22 0-16,-21 0 0,21 0 15,0-1-15,0 1 0,0 0 16,21-21 0,1 21-1,-1 21-15,21-22 0,-21 1 16,22 21-16,-22 0 0,21 0 16</inkml:trace>
  <inkml:trace contextRef="#ctx0" brushRef="#br0" timeOffset="9260.87">5165 4466 0,'0'0'0,"21"0"0,-21 21 0,21-21 15,0 0 1,0 0-16,0 0 15,1 0-15,-1-21 16,0 0-16,0 21 0,0-21 16,0 0-16,1 0 0,-1-1 0,-21 1 15,21 0-15,-21 0 0,21 0 0,-21 0 16,0-1-16,0 1 0,0 0 16,0 0-16,-21 21 0,0-21 0,0 21 15,-1 0-15,1 0 0,0 0 16,0 0-16,0 0 0,0 21 15,-22 0-15,22 0 0,0 0 0,0 1 16,0-1-16,-1 21 0,1-21 16,0 0-16,0 22 0,21-22 0,0 0 15,0 21-15,0-20 0,0-1 0,0 0 16,0 0-16,0 0 0,21 0 16,-21 1-16,21-22 0,-21 21 0,21 0 15,1-21-15,-1 21 0,0-21 16,0 0-16,0 0 0,0 0 15,1 0-15,-1 0 0,0 0 0,21 0 16,-21 0-16,1 0 0,20-21 16,-21 0-16,0 21 0,22-21 0,-22-22 15,0 22-15,0 0 0</inkml:trace>
  <inkml:trace contextRef="#ctx0" brushRef="#br0" timeOffset="9593.54">5990 3725 0,'0'0'0,"-21"0"31,0 22-31,0-1 16,21 0-16,0 0 0,0 0 15,-22 22-15,22-22 0,-21 21 0,21 0 16,-21 22-16,21-22 0,-21 1 15,21 20-15,0-21 0,0 1 0,-21-1 16,21 0-16,-21 1 0,21-1 0,0 0 16,0-20-16,0-1 0,-22 21 15,22-21-15,0 0 0,0 1 0,-21-1 16,21 0-16,0 0 16,21-42 15,1 0-16,-1 0-15,-21-1 0,21 1 16</inkml:trace>
  <inkml:trace contextRef="#ctx0" brushRef="#br0" timeOffset="10072.41">6117 4424 0,'0'42'16,"21"-42"15,0 0-31,1 0 16,-1 0-16,-21-21 16,21 0-16,0 21 0,0-21 0,0 0 15,1-1-15,-1 22 0,0-21 0,-21 0 16,21 0-16,0 0 0,-21 0 15,0-1-15,0 1 0,0 0 0,0 0 16,0 0-16,0 0 16,-21 21-16,0 0 0,0 0 15,0 0-15,-1 0 0,1 21 16,0 0-16,0 0 0,0 0 16,0 0-16,-1 1 0,1-1 0,0 0 15,0 21-15,21-21 16,0 43-16,0-43 0,0 0 15,0 0-15,0 1 0,0-1 0,0 0 16,0 0-16,0 0 0,21 0 16,0-21-16,0 0 0,-21 22 15,22-22-15,-1 0 0,0 0 0,0 0 16,0 0-16,0 0 0,1 0 16,20 0-16,-21 0 0,0 0 0,22-22 15,-22 22-15,21-21 0,0 0 0,1 0 16,-22 0-16</inkml:trace>
  <inkml:trace contextRef="#ctx0" brushRef="#br0" timeOffset="10731.49">7027 4191 0,'0'0'16,"0"-21"-16,0 0 0,0 0 0,0-1 0,0 1 16,0 0-16,-21 21 15,0 0 1,0 0-16,0 0 0,-1 21 15,1-21-15,0 21 0,0 1 0,0-1 16,-22 42-16,22-42 0,0 1 16,0 20-16,21-21 0,0 21 15,-21-20-15,21-1 0,0 0 16,0 0-16,0 21 0,0-20 16,0-1-16,0 0 0,21-21 15,0 21-15,0-21 0,0 0 0,1 21 16,-1-21-16,21 0 0,-21 0 0,22 0 15,-22 0-15,21 0 0,-21 0 16,22 0-16,-22-21 0,21 21 0,0-21 16,-20 21-16,-1-21 0,21 0 0,-21-1 15,0 1-15,1 0 0,-1-21 16,21 21-16,-21-22 0,0 1 0,-21 0 16,22-1-16,-1-20 15,0 20-15,-21 1 0,21-21 0,-21 20 16,0 22-16,0-21 0,21 21 0,-21-1 15,0-20-15,0 21 0,0 0 16,0 0-16,0-1 16,-21 22-16,0 0 0,0 0 15,0 22 1,-1-1-16,1 0 0,21 0 16,0 21-16,0-20 0,-21 20 15,21 0-15,0 1 0,-21-22 16,21 21-16,0 0 0,0 1 0,0-1 15,0 0-15,0-20 0,0 20 0,0-21 16,0 21-16,0-20 0,0-1 16,0 0-16,0 0 0,0 0 0,21 0 15,0 1-15,0-22 16,1 21-16,-1 0 16,0-21-16,0 0 0,0 0 15,0 0-15,1 0 16,-1 0-16,0-21 0,-21 0 0,21-1 15,0 22-15,0-21 0,1 0 0,-1 0 16,-21 0-16,21 0 0</inkml:trace>
  <inkml:trace contextRef="#ctx0" brushRef="#br0" timeOffset="10991.89">7387 4001 0,'0'0'0,"-42"0"16,63 0 15,0-22-15,21 22-16,-20 0 0,-1-21 15,0 21-15,21-21 0,-21 21 16,1 0-16,-1-21 0,0 21 15,0-21-15,21 21 0,-20-21 0,-1-1 16,0 1-16,0 0 0,0 0 16,0 0-16</inkml:trace>
  <inkml:trace contextRef="#ctx0" brushRef="#br0" timeOffset="11689.09">7916 2286 0,'0'-21'31,"-21"21"1,0 0-32,0 0 0,0 0 15,-1 0-15,1 0 0,0 21 16,0 0-16,0-21 0,0 21 16,-1 1-16,1-1 0,0 21 0,21-21 15,0 0-15,-21 1 0,21 20 16,0-21-16,0 0 0,0 0 15,0 1-15,0-1 0,0 0 0,0 0 16,21-21 0,-21 21-16,21-21 0,0 0 0,1 0 15,-1 0-15,21 0 0,-21 0 16,0-21-16,22 21 0,-22-21 0,0 21 16,0-21-16,0 0 0,1-1 15,-1 1-15,0 21 0,0-21 0</inkml:trace>
  <inkml:trace contextRef="#ctx0" brushRef="#br0" timeOffset="12340.16">8064 1969 0,'0'0'0,"-21"-22"0,-63 22 31,41 0-31,22 0 0,-21 0 0,21 0 16,-22 0-16,1 0 0,0 0 15,20 22-15,-20-22 0,0 21 0,-1-21 16,22 21-16,-21 0 0,21 0 16,-22 0-16,22 1 0,0-1 15,0 0-15,0 0 0,21 0 0,0 22 16,-21-22-16,21 0 0,-22 21 15,22 1-15,0-22 0,0 21 0,0 0 16,0 1-16,0-22 0,0 21 16,0 1-16,0 20 0,0-42 15,0 0-15,0 22 0,0-22 0,22 0 16,-1 0-16,0 0 0,0-21 16,0 22-16,0-1 0,1-21 0,-1 21 15,21-21-15,-21 0 0,22 0 16,-22 0-16,21 0 0,0 0 15,1 0-15,-1 0 0,-21 0 0,22 0 16,-1 0-16,0 0 0,1-21 16,-1 21-16,-21-21 0,21-1 0,-20 1 15,20 0-15,-21 0 0,0 0 16,0 0-16,1-1 0,-1-20 0,0 0 16,0 21-16,-21-22 0,0 1 0,21 0 15,-21-1-15,0 1 0,21 0 16,-21-1-16,0 22 0,0-21 0,0 21 15,-21-1-15,0 1 0,0-21 0,0 21 16,0 21-16,-1-21 0,-20-1 16,21 1-16,-21 21 0,20-21 0,-20 21 15,21-21-15,0 21 16,-22 0-16,22 0 0,0 0 0,-21 0 16,21 0-16,-1 0 0,1 0 15,0 0-15,21 21 0,0 0 0,-21-21 16,21 21-16,0 1 0,0-1 0,0 0 15,0 0-15,0 0 0</inkml:trace>
  <inkml:trace contextRef="#ctx0" brushRef="#br0" timeOffset="23840.97">9504 3958 0,'0'21'15,"21"-21"1,-21 22 0,21-22 77,0 0-93,0-22 0,-21 1 16,22 21-16,-1-21 0,0 21 0,-21-21 16,21 0-16,0 21 0,0-21 0,-21-1 15,22 1-15,-22 0 16,0 0 0,-22 21-1,1 0-15,0 0 16,0 0-16,0 0 0,0 0 15,-1 0-15,1 0 0,0 0 0,0 21 16,0-21-16,0 21 0,-1 0 0,1 1 16,0-22-16,21 21 0,-21 0 15,0 0-15,21 0 0,0 0 16,0 1-16,0-1 16,0 0-1,21-21-15,0 21 16,0-21-16,0 0 0,1 0 15,-1 21-15,0-21 0,0 21 16,21-21-16,-20 22 0,-1-22 16,21 21-16,-21 0 0,0-21 0,1 21 15,-1 0-15,0 0 0,-21 1 16,0-1-16,0 0 0,0 0 0,0 0 16,0 0-16,0 1 0,-42-1 0,20 0 15,1 0-15,-21-21 0,21 21 16,-22 0-16,1-21 0,21 22 0,-21-22 15,20 0-15,-20 0 0,21 0 16,0 0-16,0 0 0,-1 0 0,1 0 16,0 0-16,0-22 0,0 22 0,0-21 15,21 0-15,-22 0 16,22 0-16,0 0 0,0-1 16,0 1-16,0 0 15,22 0 1,-1 21-1,0 0-15</inkml:trace>
  <inkml:trace contextRef="#ctx0" brushRef="#br0" timeOffset="24220.18">10816 4128 0,'-21'0'15,"0"0"1,42 0 15,0 0-31,21 0 16,-20 0-16,-1 0 0,0-22 0,21 22 15,-21 0-15,1 0 0,-1 0 16,0-21-16,0 21 0,0 0 0,0 0 16,1 0-1,-44 0 16,1 21-31,0 1 16</inkml:trace>
  <inkml:trace contextRef="#ctx0" brushRef="#br0" timeOffset="24441.16">10731 4382 0,'0'0'15,"22"0"17,-1 0-32,0 0 0,0 0 15,0 0-15,0 0 16,1 0-16,-1 0 0,0 0 16,0 0-16,0-22 15,0 22-15,1-21 0,-1 21 0,0 0 16,0-21-16</inkml:trace>
  <inkml:trace contextRef="#ctx0" brushRef="#br0" timeOffset="25196.11">11726 4106 0,'0'-21'0,"-21"21"0,0-21 16,21 0-1,0 0-15,0 0 0,0-1 16,0 1 0,0 0-16,21 0 0,0 21 15,0-21-15,1 21 0,-1 0 16,0-21-16,0 21 0,0 0 0,0 0 15,1 0-15,-1 0 0,0 0 0,0 0 16,0 0-16,0 0 16,1 0-16,-22 21 0,21 0 0,-21 0 15,0 0-15,0 0 16,21 1-16,-21-1 0,0 21 0,0-21 16,0 0-16,0 22 0,0-22 0,0 21 15,0-21-15,-21 1 0,0-1 16,21 0-16,-22 0 0,22 0 0,0 0 15,0 1-15,-21-22 0,21 21 16,-21-21-16,21-21 47,0-1-31,0 1-16,0 0 0,0 0 15,0 0-15,21 0 0,0-1 0,-21-20 16,22 21-16,-1-21 0,0 20 0,0-20 15,0 21-15,0 0 0,22-22 16,-22 22-16,21 0 0,-21 0 0,22 0 16,-22 21-16,21-21 0,-21-1 15,1 22-15,-1 0 0,0 0 0,0 0 16,0 0-16,0 0 0,1 0 0,-22 22 16,21-22-16,-21 21 0,0 0 15,0 0-15,0 0 0,0 22 0,21-22 16,-21 0-16,0 21 0,0-21 15,0 1-15,0-1 0,0 0 16,0 0-16,0 0 0,0 0 0,0 1 16,0-1-16,0 0 0,0 0 15,-21 0-15,21 0 16,-21-21-16,21-21 31,0 0-15</inkml:trace>
  <inkml:trace contextRef="#ctx0" brushRef="#br0" timeOffset="25720.31">12869 4043 0,'0'0'0,"21"0"63,1-21-63,-1 21 0,0-21 0,0 21 16,0-22-16,0 1 0,1 21 15,-22-21-15,21 21 0,0-21 0,0 0 16,0 21-16,-21-21 0,0-1 15,0 1-15,0 0 16,0 0-16,-21 21 16,0 0-1,0 0-15,-22 21 0,22 0 16,-21-21-16,21 21 0,0 1 0,-1-1 16,1 0-16,0 0 0,21 0 15,0 0-15,0 1 0,-21 20 16,0-21-16,21 21 0,0 1 0,0-1 15,0-21-15,0 0 16,0 1-16,0-1 0,21 0 16,0 0-16,0 0 0,0-21 15,1 0-15,-1 0 0,0 0 16,0 0-16,0 0 0,22 0 0,-1 0 16,0 0-16,-21 0 0,22 0 15,-22-21-15,21 0 0,-21 21 16,22-21-16,-22 0 0,0-1 0,0 1 15,22 0-15,-22 0 0,0-21 0,0 20 16</inkml:trace>
  <inkml:trace contextRef="#ctx0" brushRef="#br0" timeOffset="26052.15">13547 3937 0,'0'0'15,"21"0"-15,-21-21 0,21 0 0,0 21 16,-21-21-16,0-1 16,0 1-1,0 42 16,-21 1-15,0-1-16,21 0 0,-21 0 16,21 21-16,0-20 0,-22-1 0,1 21 15,21-21-15,-21 0 0,21 22 16,-21-22-16,21 0 0,-21 0 16,21 0-16,0 1 0,-21-1 0,21 0 15,-22-21-15,22 21 0,-21 0 16,21 0-1,0-42 32,0 0-31,21 21-16,-21-21 16,22 0-16,-1 0 0,0-1 15,-21 1-15</inkml:trace>
  <inkml:trace contextRef="#ctx0" brushRef="#br0" timeOffset="26395.78">13779 4001 0,'0'0'0,"22"0"0,20-22 16,-63 44 30,0-1-30,-1 0-16,1 0 0,0 0 16,0 0-16,0 1 0,0-1 0,-1 0 15,-20 0-15,21 0 16,0 0-16,0 1 0,-1-1 0,1 0 16,21 0-16,-21-21 0,21 21 15,-21-21-15,21 21 0,-21-21 16,42-21 31,0 21-47,0-21 0,-21 0 15,21 0-15,1 0 0,-1-1 0,0 1 16,0 0-16</inkml:trace>
  <inkml:trace contextRef="#ctx0" brushRef="#br0" timeOffset="26659.62">13864 3895 0,'0'0'0,"21"0"16,-21 21-16,21 0 15,-21 0-15,0 0 0,0 1 16,0-1-16,0 0 0,22 0 0,-22 0 16,21 0-16,-21 1 0,0-1 15,0 0-15,21 0 0,-21 0 16,21 0-16,-21 1 0,21-22 0,-21 21 0,0 0 15,21-21-15,1 0 16,-1 0 0,0 0-1,-21-21 1,21 21-16,-21-21 0,21-1 16,-21 1-16</inkml:trace>
  <inkml:trace contextRef="#ctx0" brushRef="#br0" timeOffset="26895.64">14309 3768 0,'0'0'0,"0"-21"0,-22 21 47,1 21-32,21 0-15,-21 0 0,21 0 16,0 22-16,-21-22 0,0 21 0,21 0 15,-21-20-15,21 20 0,-22-21 16,22 21-16,-21-20 0,0-1 0,21 0 16,0 0-16,0 0 0</inkml:trace>
  <inkml:trace contextRef="#ctx0" brushRef="#br0" timeOffset="27840.15">15938 3641 0,'43'0'16,"-22"-21"-16,0 21 0,0 0 0,0-22 0,1 22 15,20-21-15,-21 21 0,0-21 0,0 0 16,1 0-16,-1 21 0,0-21 16,0-1-16,-21 1 0,0 0 15,0 0-15,0-21 0,0 20 16,-21 1-16,0 0 0,-22 21 15,22 0-15,-21 0 0,0 0 0,-1 0 16,-20 0-16,20 21 0,1 0 16,-21-21-16,20 22 0,1-1 0,21 0 15,-22 21-15,22-21 0,0 1 16,0-1-16,21 0 0,0 0 0,0 0 16,0 0-16,0 1 0,21-22 0,0 21 15,22 0-15,-22 0 0,0-21 16,21 21-16,1 0 0,-1-21 15,0 22-15,-21-22 0,22 21 0,-1-21 16,0 21-16,-20 0 0,20-21 16,-21 21-16,0 0 0,0-21 0,1 22 15,-1-1-15,-21 0 0,0 0 16,0 0-16,-21 0 0,-1 1 0,-20-1 16,21 0-16,-21 0 0,-1 0 0,1 0 15,0 1-15,-1-22 0,1 21 0,0 0 16,-1-21-16,22 0 0,-21 0 0,21 0 15,-1 0-15,-20 0 0,21 0 16,0-21-16,0 0 0,-1-1 0,1 22 16,21-42-16,-21 21 0,0 0 0,21 0 15,0-1-15,0 1 16,0 0-16,0 0 0,0 0 16,0 0-16,21 21 15,0 0-15,0 0 0,1 0 0,-1-22 16,21 22-16,0 0 15,1 0-15,-22 0 0,21 0 0</inkml:trace>
  <inkml:trace contextRef="#ctx0" brushRef="#br0" timeOffset="28248.13">16404 3874 0,'85'21'31,"-64"-42"-31,0 21 0,0 0 0,0 0 16,1-22-16,-1 22 15,0-21-15,21 21 0,-21-21 0,1 0 16,-1 0-16,-21 0 0,0-1 16,0 1-1,-21 21-15,-1 0 16,1 0-16,-21 0 15,21 0-15,-22 21 0,22-21 0,-21 22 0,0-1 16,20 0-16,-20 0 16,21 0-16,-21 0 0,20 1 0,1-1 15,21 21-15,0-21 0,-21 0 0,21 22 16,0-22-16,0 0 0,0 0 0,0 0 16,21 1-16,-21-1 0,21 0 15,1-21-15,-1 21 0,21-21 0,-21 0 16,0 0-16,1 0 0,20 0 0,-21 0 15,21 0-15,-20 0 0,-1 0 0,21-21 16,0 0-16,-20 0 0,20-1 0,-21 1 16,0 0-16,0 0 0,1-21 0</inkml:trace>
  <inkml:trace contextRef="#ctx0" brushRef="#br0" timeOffset="28557.6">17208 3217 0,'0'-21'0,"0"0"0,-21 21 16,0 0-16,0 21 15,21 0-15,0 1 0,0 20 0,-21-21 16,0 21-16,21 1 0,-22-1 16,22 0-16,-21 1 0,21-1 0,0 0 15,0 1-15,0-1 0,0 0 16,-21-20-16,21 20 0,0 0 0,-21-21 15,21 22-15,0-22 0,0 0 16,0 21-16,0-20 0,0-1 0,0 0 16,0 0-16,0 0 0,0 0 15,21-21 17,-21-21-32,21 21 0,0-21 0,-21 0 15,0 0-15,22 0 0</inkml:trace>
  <inkml:trace contextRef="#ctx0" brushRef="#br0" timeOffset="28939.48">17314 3831 0,'21'0'31,"1"0"-15,-1 0-16,0 0 0,0 0 15,0 0-15,0-21 0,1 21 0,-1-21 16,0 21-16,0-21 0,0 0 16,0 21-16,1-22 0,-22 1 0,0 0 15,0 0 1,-22 21 0,1 0-1,0 0-15,-21 0 0,21 21 16,-1 0-16,1-21 0,0 21 0,0 1 15,0-1-15,0 0 0,21 0 0,0 0 16,-22 0-16,22 1 16,-21-1-16,21 0 0,0 0 0,0 0 0,0 0 15,0 1-15,0-1 16,21-21-16,1 0 0,-1 0 16,0 0-16,0 0 0,0 0 0,22 0 15,-22 0-15,21 0 0,-21-21 16,22-1-16</inkml:trace>
  <inkml:trace contextRef="#ctx0" brushRef="#br0" timeOffset="29591.85">18161 3641 0,'0'-21'0,"0"42"0,0-64 15,-21 43 1,0 0-16,-1 0 15,1 0-15,21 22 16,-21-1-16,0-21 0,0 21 0,0 0 16,21 0-16,-22 0 0,1 1 15,21-1-15,0 0 0,-21 0 0,21 0 16,-21 0-16,21 1 0,-21-1 16,21 0-16,0 0 0,0 0 0,0 0 15,0 1-15,0-1 0,21-21 16,0 0-16,0 21 0,0-21 15,22 0-15,-22 0 0,0 0 16,0 0-16,22-21 0,-22 21 0,0-21 16,21-1-16,-21 1 15,1 0-15,20 0 0,-21 0 0,0 0 16,22-1-16,-22-20 0,0 0 16,0 21-16,0-22 0,0-20 0,1 20 15,-1-20-15,0 21 0,0-22 0,-21 1 16,0 20-16,21 1 0,-21 0 15,0 20-15,21-20 0,-21 21 16,0 0-16,-21 42 31,0-21-31,21 21 0,-21 21 0,21-20 16,0 20-16,0-21 0,0 21 16,0 1-16,0-1 0,0 0 0,0 1 15,0-1-15,0-21 0,-21 22 16,21-1-16,0-21 0,0 0 0,0 22 15,0-22-15,-21 0 0,21 0 16,0 0-16,0 0 0,0 1 16,0-1-16,0 0 0,0 0 31,21-21-31,0 0 0,0 0 0,0 0 16,0 0-16,1 0 0,-1 0 15,0-21-15,-21 0 0,21 21 16,0-21-16,0 21 0,1-22 15,-1 1-15,-21 0 0,21 0 0</inkml:trace>
  <inkml:trace contextRef="#ctx0" brushRef="#br0" timeOffset="29835.07">18584 3556 0,'0'0'15,"-21"0"-15,0 0 0,42 0 31,0 0-15,0 0-16,1 0 0,-1 0 16,21 0-16,-21 0 0,0 0 0,22 0 15,-22-21-15,0 21 0,21 0 0,-20 0 16,-1 0-16,0-21 16,0 21-16,-21-21 31,0-1-16</inkml:trace>
  <inkml:trace contextRef="#ctx0" brushRef="#br0" timeOffset="30620.15">20299 2858 0,'0'0'0,"21"-22"0,0 22 0,0-21 16,22 0-16,-22 0 0,0 21 15,0-21-15,0 21 0,-21-21 16,21 21-16,-21-22 0,0 1 15,-21 21 1,-21 0 0,21 0-16,0 0 0,-1 21 0,-20-21 15,21 22-15,-21-1 0,-1 21 16,22-21-16,-21 22 0,-43 20 16,43-21-16,-1 1 0,1 20 15,21-20-15,-21-1 0,-1 21 16,22 1-16,-21-1 0,21-20 0,-22 20 15,22 1-15,0-22 0,0 22 16,-22-22-16,43 21 0,-21-20 0,0-1 16,0 22-16,21-22 0,-21 21 0,21 1 15,0-22-15,0 1 0,0 20 16,0-21-16,0 1 0,21-1 0,0-21 16,0 22-16,0-22 0,1 0 0,-1 0 15,0 0-15,21 0 0,-21-21 16,22 0-16,-22 0 0,21 0 15,1 0-15,-22 0 0,21 0 0,-21-21 16,22 0-16,-22 0 0,21 0 16,-21 0-16,22-22 0,-1 22 0</inkml:trace>
  <inkml:trace contextRef="#ctx0" brushRef="#br0" timeOffset="31092.13">20299 3069 0,'0'-21'31,"-21"21"-16,21 21 1,0 0 0,0 1-16,-22-22 0,22 21 0,-21-21 15,21 21-15,0 0 16,0 0-16,-21-21 16,21 21-16,21-21 62</inkml:trace>
  <inkml:trace contextRef="#ctx0" brushRef="#br0" timeOffset="31331.24">20510 3006 0,'0'-21'15,"0"42"17,0 0-17,0 0-15,0 0 16,-21 0-16,0 1 0,21-1 16,-21-21-16,21 21 0,0 0 15,0 0 1</inkml:trace>
  <inkml:trace contextRef="#ctx0" brushRef="#br0" timeOffset="32368.8">21124 3471 0,'0'0'0,"21"0"16,-21-21-16,22 21 15,-1 0-15,-21-21 0,21 21 0,-21-21 16,21 0-16,0 21 15,-21-21-15,0-1 0,0 1 16,0 0-16,0 0 0,-21 0 16,0 21-16,0 0 0,0 0 15,-22 0-15,22 0 0,0 0 0,-21 0 16,20 21-16,-20 0 0,21 0 16,0 0-16,-22 1 0,22 20 0,0-21 15,0 21-15,0-20 0,0 20 16,-1-21-16,22 21 15,0-20-15,0-1 0,0 0 0,0 0 16,22-21 0,-1 0-16,0 0 0,0 0 15,0 0-15,0 0 0,1 0 16,-1-21-16,0 21 0,0-21 0,0 0 16,0-1-16,22 22 0,-22-42 15,0 21-15,0 0 0,0 0 0,22-43 16,-22 43-16,0 0 0,0 0 15,-21-1-15,0 1 0,21 0 16,-21 42 15,0 0-31,0 1 0,0-1 16,0 0-16,0 0 0,0 21 16,0-20-16,0-1 0,0 0 0,0 0 15,0 0-15,0 0 0,0 1 16,22-22-16,-1 0 15,0 21-15,0-21 0,21 0 0,-20 0 16,20 0-16,-21 0 0,21 0 16,1-21-16,-1 21 0</inkml:trace>
  <inkml:trace contextRef="#ctx0" brushRef="#br0" timeOffset="32909.14">22034 3429 0,'0'0'0,"22"-21"0,-1-21 0,-21 20 16,0 1-16,0 0 0,21 0 15,-21 0-15,0 0 0,0-1 0,0 1 16,-21 21-16,0-21 0,-1 21 0,1 0 16,0 0-16,0 0 15,0 0-15,0 0 0,-1 21 0,1 0 16,0 1-16,-21-1 0,21 21 16,-1-21-16,-20 22 0,21-22 0,0 21 15,0-21-15,-1 22 0,1-22 16,21 21-16,0-21 0,0 0 15,0 1-15,0-1 0,21 0 0,1-21 16,-1 0-16,0 0 16,0 0-16,0 0 0,0 0 0,22 0 15,-22 0-15,0 0 0,21-21 16,-20 0-16,20-1 0,-21 1 0,21 0 16,-20 0-16,-1-21 0,0 20 0,0-20 15,0 0-15,0-1 0,1 1 16,-1 0-16,-21-1 0,21 1 0,0 0 15,-21-1-15,0 22 0,0 0 16,0-21-16,0 21 0,0-1 0,0 1 16,0 42 15,-21 1-31,0-1 0,21 0 16,0 21-16,-21-21 0,-1 22 15,22 20-15,-21-20 0,21-1 0,0 0 16,0 1-16,-21-1 0,21 0 15,0 1-15,0-22 0,0 21 0,0-21 16,0 0-16,0 1 0,21-1 16,-21 0-16,21-21 15,1 0-15,-1 0 0,0 0 0,0 0 0,0 0 16,22 0-16,-1 0 0,-21-21 16</inkml:trace>
  <inkml:trace contextRef="#ctx0" brushRef="#br0" timeOffset="33456.01">23029 3387 0,'0'0'0,"21"-85"15,-21 64 1,0 0-16,-21 21 16,0-21-16,0 21 0,0-22 0,0 22 15,-1 0-15,1 0 0,0 22 16,-21-22-16,21 21 0,-1 0 0,1 0 15,-21 0-15,21 0 0,-22 1 16,22 20-16,-21-21 0,21 21 0,0-20 16,-1-1-16,22 21 0,0-21 15,0 0-15,0 1 0,0-1 16,0 0-16,0 0 16,22-21-16,-1 0 0,21 0 15,-21 0-15,22 0 0,-22 0 0,21-21 16,-21 0-16,22 21 0,-1-21 15,-21-1-15,21 1 0,-20-21 0,20 21 16,-21-22-16,0 1 0,0 0 16,22-1-16,-22 1 0,0 0 0,-21-22 15,21 22-15,0 21 0,1-22 16,-22 1-16,0 21 0,0 0 16,0 0-16,21-1 0,-42 44 31,21-1-31,-22 0 15,1 21-15,21-21 0,0 22 0,-21-1 16,0 0-16,21 1 16,-21 20-16,21-20 0,0-22 0,0 21 0,0 0 15,0-20-15,-21-1 0,21 21 16,0-21-16,0 0 0,0 1 16,0-1-1,21-21-15,0 0 16,0 0-16,0 0 0,-21-21 0,21 21 15,22-22-15</inkml:trace>
  <inkml:trace contextRef="#ctx0" brushRef="#br0" timeOffset="33898.98">23431 3429 0,'0'0'0,"-21"-21"0,21 0 16,0 0-16,0-1 15,0 1-15,0 0 16,21 0-16,1 21 0,-22-21 16,21 0-16,0 21 0,0 0 0,0-22 15,0 22-15,1 0 0,-1 0 16,0 0-16,0 0 0,-21 22 0,21-1 16,-21 0-16,21-21 0,-21 42 15,22-21-15,-22 1 0,0-1 0,0 0 16,0 0-16,0 21 0,0-20 15,-22-1-15,1-21 0,21 21 0,-21 0 16,21 0-16,-21-21 0,0 0 16,21 21-16,0-42 31,0 0-31,0 0 16,0 0-16,0 0 0,21-1 15,-21 1-15,21-21 0,0 21 0,0-22 16,1 22-16,-1-21 0,0 21 15,21 0-15,-21-1 0,1 1 16,-1 0-16,21 21 0,-21 0 16,0 0-16,1 0 0,-1 0 0,0 0 0,0 0 15,0 0 1,-21 21-16</inkml:trace>
  <inkml:trace contextRef="#ctx0" brushRef="#br0" timeOffset="34844.76">24045 3344 0,'0'0'0,"0"22"15,21-22 1,1 0 0,-1 0-16,0 0 15,0 0-15,-21-22 0,21 1 0,0 21 16,-21-21-16,0 0 16,22 0-16,-22 0 0,0-1 15,0 1-15,0 0 16,-22 21-1,1 0-15,21 21 16,-21 0-16,0 1 0,0-1 16,21 0-16,-21 21 0,-1-21 0,22 22 15,-21-22-15,0 21 0,21-21 16,-21 1-16,21 20 0,0-21 0,0 0 16,0 0-16,0 1 15,21-22-15,0 0 16,0 0-16,1 0 0,-1 0 0,0 0 15,21-22-15,-21 22 0,22-21 16,-22 0-16,21 21 0,-21-21 16,22 0-16,-22 0 0,0-22 0,21 22 15,-20 0-15,-1-21 0,0 20 0,0 1 16,0 0-16,-21 0 0,0 0 16,-21 21 15,0 21-31,21 0 0,-21 0 15,21 0-15,0 1 0,0-1 16,0 0-16,0 0 0,0 0 0,0 0 16,0 1-16,0-1 0,0 0 0,0 0 15,0 0-15,0 0 0,-21-21 32,-1 0-1,22-21-16,-21 0-15,21 0 0,-21 21 16,21-21 0,-21 21-16,0 0 15,21 21 1,0 0-16,0 0 16,21 0-1,0-21-15,0 0 0,0 0 16,1 0-16,-1 0 0,0 0 15,21 0-15,-21 0 0,22 0 16,-22 0-16,21-21 0,-21 0 16,22 21-16,-1-21 0,-21 0 0,22 0 15,-22-1-15,21 1 0,-21 0 16,0 0-16,1 0 0,-22 0 0,0-1 16,0 1-16,0 0 0,0 0 15,-22 21 1,1 0-16,0 0 0,0 21 15,0 0-15,21 0 0,-21 1 16,21-1-16,-22 0 0,1 0 0,21 0 16,0 0-16,0 22 0,0-22 15,-21-21-15,21 21 0,0 0 16,-21 0-16,21 1 0,0-1 16,-21-21-16,0 0 15,21 21-15,-22-21 0,1 0 31,0 0-31,0 0 0</inkml:trace>
  <inkml:trace contextRef="#ctx0" brushRef="#br0" timeOffset="35896.11">20659 4487 0,'0'0'0,"-22"0"0,1 0 0,0 0 16,0 0-16,0 0 15,0 22-15,-1-1 0,1-21 16,21 21-16,-21 0 0,0 0 16,21 0-1,0 1-15,21-22 16,0 0-16,0 0 16,1 0-16,-1 0 0,0 0 15,0 0-15,0 0 0,0-22 0,1 22 16,-1-21-16,-21 0 15,0 0 1,0 0-16,-21 21 0,-1 0 16,22-21-16,-21 21 0,0 0 15,21-22-15,0 1 16,42 0 0,-20 21-16,-1-21 15,0 21-15,21-21 0,-21 21 0,1-21 16,20 21-16,-21-22 0,0 1 15,0 21-15,22-21 0,-22 21 0,0-21 16,0 21-16,-21 21 31,0 0-15,0 0-16,0 1 0,0-1 16,0 21-16,0-21 0,-21 22 0,21-22 15,-21 21-15,21 0 0,0 1 0,0-1 16,-21 22-16,21-1 0,-21 1 15,21-1-15,-22 1 0,22 20 16,-21-20-16,21 20 0,-21-20 0,0 21 16,21-1-16,-21 1 0,0 0 15,21-1-15,-22 1 0,1 0 0,21-1 16,-21-20-16,0-1 0,0 22 0,21-22 16,-21 1-16,-1-1 0,1 1 15,0-22-15,0 1 0,0-1 0,0 0 16,-1-21-16,1 1 0,0-1 0,0-21 15,0 0-15,0-21 16,-1-22-16,22 22 0,-21-21 16,0-22-16,21 1 0,-21-1 15,21 1-15,0-22 0,0 0 0,0-20 16,0-1-16,0 21 0,0-21 0,42 22 16,-42-1-16,43 0 0,-22 22 0,0-22 15,21 43-15,-21-22 0,22 1 16,-22 20-16,21-20 0,-21 21 0,22-1 15,-1 1-15,-21 0 0,22-1 0,-22 22 16,0-21-16,21 21 16,-21-1-16,1 1 0,20 0 0,0 0 15,-21 0-15,22 21 0,-22 0 16,21-21-16,-21 21 0</inkml:trace>
  <inkml:trace contextRef="#ctx0" brushRef="#br0" timeOffset="36167.79">21886 4276 0,'0'0'15,"21"0"-15,-21-21 0,-21 21 32,21 21-32,-21 0 15,0 0-15,0 0 0,21 0 16,-21 22-16,-1-22 0,1 21 0,0-21 15,0 1-15,0 20 0,21-21 16,-21 0-16,-1 0 0,22 1 16,0-1-16,0 0 0,0 0 0,0 0 15,22-21 17,-1 0-32,0 0 0,0-21 0</inkml:trace>
  <inkml:trace contextRef="#ctx0" brushRef="#br0" timeOffset="36856.12">22161 4212 0,'0'-21'0,"0"0"0,22 21 0,-22 21 47,0 21-47,-22-20 0,22-1 16,0 21-16,-21 0 0,21-20 0,-21 20 15,21 0-15,-21-21 0,0 22 16,21-22-16,-21 21 0,21-21 0,-22 1 16,1-1-16,21 0 0,0 0 15,0 0-15,-21-21 0,21 21 16,21-42 15,-21 0-31,21 21 0,1-21 16,-22 0-16,21 0 0,0-1 0,0 1 15,0 0-15,0 0 0,1 0 16,-1 0-16,0 21 0,-21-22 0,21 22 16,0 0-16,0 0 0,1 0 15,-22 22-15,0-1 16,0 0-16,0 0 0,0 0 16,0 0-16,0 1 15,0-1-15,0 0 0,0 0 0,0 0 16,21 0-16,0-21 15,0 0-15,0 0 16,0 0-16,1 0 0,20 0 0,-21 0 16,21 0-16,1-21 0,-22 21 0,21-21 15,1 0-15,-1 21 0,0-21 16,-21 0-16,22-1 0,-22 1 0,21 0 16,-21 0-16,-21 0 0,22 0 15,-22-1-15,0 1 0,0 0 0,-22 21 31,1 0-31,0 0 16,0 21-16,0 0 0,0 1 0,-1-1 16,22 0-16,0 0 0,0 0 15,0 0-15,0 1 0,0-1 16,0 0-16,0 0 0,22 0 16,-1-21-1,0 0-15,0 0 0,0 0 0,0 0 16,1 0-16,-1-21 0,0 21 0,0-21 15,21 0-15,-20 21 0,-1-21 16,0-1-16,0 1 0,0 0 0</inkml:trace>
  <inkml:trace contextRef="#ctx0" brushRef="#br0" timeOffset="37127.83">21717 4445 0,'0'0'0,"-21"0"0,21 21 16,21-21 0,0 0-16,0 0 0,22 0 15,-22 0-15,21-21 0,-21 21 0,22-21 16,-1 21-16,-21 0 0,21-21 15,1 21-15,-22 0 0,21 0 0,-21 0 16,22 0-16,-22 0 0,0 0 16,0 0-16</inkml:trace>
  <inkml:trace contextRef="#ctx0" brushRef="#br0" timeOffset="38920.14">20447 5969 0,'0'0'0,"-21"0"0,0-21 15,-1 0 1,1 0-16,0 21 0,0-22 15,21 1-15,-21 0 16,0 21-16,-1-21 0,-20 0 0,21 0 16,0 21-16,0 0 0,-1 0 15,1 0-15,0 0 0,-21 0 0,21 0 16,-1 0-16,1 21 0,0 0 0,-21 0 16,21 21-16,-1-20 0,1 20 15,0-21-15,0 21 0,21-20 0,-21 41 16,21-42-16,0 22 0,0-22 15,0 0-15,0 0 16,21-21-16,0 0 16,0 0-16,0 0 0,22 0 0,-22 0 15,0-21-15,21 21 0,-20-21 16,20 0-16,0-1 0,1 1 0,-1-21 16,21 21-16,-20-22 0,-1 22 15,0-21-15,1 0 0,-1-1 0,-21 1 16,22 0-16,-22-1 0,0 1 0,0-22 15,0 22-15,0 0 0,1 21 16,-22-22-16,0 22 0,0 0 0,0 0 16,0 0-16,-22 42 31,22 0-31,-21 21 0,0-21 16,21 22-16,0-1 0,0 0 15,-21 1-15,21-1 0,-21 0 0,21 22 16,-21-22-16,21 1 0,0-1 15,0 0-15,0 1 0,0-1 0,0-21 16,0 21-16,0-20 0,0-1 0,0 0 16,21-21-16,0 21 0,0-21 15,21 0-15,-20 0 0,-1 0 0,21 0 16,-21 0-16,22 0 0,-22-21 0,21 0 16,-21 21-16,22-21 0,-1-1 15,-21 1-15,0 0 0,0 0 0,22-21 16,-43 20-16,21 1 0,-21 0 0,0 0 15,0-21-15,0 20 16,0 1-16,0 0 0,-21 21 16,0 0-1,21 21 1,0 0-16,0 1 0,21-1 16,-21 0-16,21 0 0,0-21 15,-21 21-15,0 0 0,21 1 16,-21-1-16,21 0 0,-21 0 15,0 0-15,0 0 0,0 1 16,0-1-16,0 0 16,22-21-1,-1 0-15,0 0 16,0 0-16,0 0 0,22 0 16,-22-21-16,0 0 0,0-1 15,0 22-15,0-21 0,1 0 0,20 0 16,-21 0-16,0 0 0,0-1 0,1 1 15,-1 0-15,-21 0 0,0 0 16,21 0-16,-21-1 16,-21 44-1,0-22-15,-1 21 16,1 0-16,0-21 0,0 21 0,0 0 16,0 0-16,-1 1 0,1-22 15,21 21-15,-21 0 0,21 0 16,-21-21-16,42 0 31,0 0-31,0 0 0,1 0 16,-1 0-16,0 0 0,0 0 0,0-21 15,22 21-15,-22-21 0,0 0 0,0 21 16,0-22-16,0 22 0,-21-21 0,0 0 16,0 0-16,0 0 15,-21 0 1,0 21-1,42-22 17,0 22-32,1 0 15,-1 0-15,21-21 0,-21 21 0,22 0 16,-22 0-16,0-21 0,21 21 0,-21-21 16,1 21-16,-1 0 0,0 0 15,0 0-15,0 0 0,-21 21 16,0 0-16,0 0 0,0 1 15,0-1-15,0 0 0,0 0 16,-21 21-16,0-20 0,0-1 0,0 21 16,21-21-16,-22 22 0,1-1 15,0 21-15,21-20 0,-21 20 0,0 1 16,0-1-16,-1 22 0,1-22 16,0 22-16,0-21 0,0-1 0,0 22 15,-1-22-15,-20 22 0,21-22 16,21 1-16,0-1 0,-21 1 0,21-22 15,0 1-15,0-1 0,0-21 0,0 0 16,0 0-16,0 1 0,21-22 16,-21-22-1,21 1-15,0-21 0,-21 21 0,21-22 16,1 1-16,-1-21 0,0 20 16,0-20-16,0-1 0,0-20 15</inkml:trace>
  <inkml:trace contextRef="#ctx0" brushRef="#br0" timeOffset="39231.37">22013 6117 0,'0'0'0,"0"-21"0,0 0 0,0 0 15,0-22-15,0 22 0,0 0 0,0 0 16,0 0-16,0 0 0,21-1 16,1 1-16,-1 21 0,0-21 0,0 0 15,0 21-15,0 0 0,1 0 16,20 0-16,-21 0 0,0 0 15,0 0-15,-21 21 0,0 0 0,0 0 16,0 1-16,0-1 0,0 0 16,0 0-16,-21 0 0,0 0 0,0 1 15,0-1-15,0 0 0,-1 0 16,1-21-16,0 21 0,0-21 0,0 0 16,0 21-16,-1-21 0,44 0 46,-1 0-46,0-21 0,0 0 16,0 21-16,0-21 0</inkml:trace>
  <inkml:trace contextRef="#ctx0" brushRef="#br0" timeOffset="39767.69">22923 5779 0,'0'0'15,"0"-22"-15,0 1 16,-21 0-16,0 21 0,0 0 16,0 0-16,-22 0 0,22 0 0,-21 21 15,21 0-15,-22-21 0,22 22 16,-21-1-16,21 21 0,-22-21 0,22 0 16,0 1-16,0-1 0,0 21 15,21-21-15,0 0 0,0 1 0,0-1 16,0 0-16,21 0 15,0-21-15,0 0 16,0 0-16,1 0 0,20 0 16,-21 0-16,21 0 0,-20-21 0,-1 0 15,21 21-15,-21-21 0,22-1 0,-22-20 16,0 21-16,0 0 0,0-22 16,0 1-16,1 0 0,-1-1 0,-21 1 15,21 0-15,-21-1 0,21 1 0,0 0 16,-21-1-16,0 22 0,0-21 15,0 21-15,0 0 0,0-1 16,0 44 0,0-1-16,-21 0 15,21 0-15,-21 21 0,0-20 16,0 20-16,21 0 0,-22 22 0,22-22 16,-21 0-16,21 1 0,0-1 0,-21-21 15,21 22-15,0-22 0,-21 21 16,21-21-16,0 0 0,0 1 0,0-1 15,0 0-15,21-21 16,0 0 0,0 0-16,1 0 0,-1 0 15,0 0-15,-21-21 0,21 0 16,21-1-16</inkml:trace>
  <inkml:trace contextRef="#ctx0" brushRef="#br0" timeOffset="40160.12">23241 5779 0,'21'-22'32,"-21"44"-32,-21-1 0,21 0 15,-21 0-15,0 0 0,21 0 16,-22 1-16,22-1 0,-21 0 16,0 0-16,21 0 0,0 0 15,0 1-15,0-1 0,0 0 16,0 0-1,21-21 1,0 0-16,1 0 0,-22-21 16,21 21-16,0-21 0,0 21 15,-21-21-15,21 21 0,0-22 0,1 1 16,-22 0-16,21 0 0,0 0 0,-21 0 16,21-1-16,-21 1 0,0 0 0,0 0 15,0 0-15,0 0 0,0-1 0,-21 22 16,0 0-16,0 0 0,-1 0 15,1 0-15,0 0 0,0 22 16,0-22-16,21 21 0,-21 0 16,-1 0-16,22 0 0,0 0 15,0 1-15,0-1 16,22-21-16,-1 0 16,0 0-16</inkml:trace>
  <inkml:trace contextRef="#ctx0" brushRef="#br0" timeOffset="41124.12">23685 5800 0,'0'0'0,"0"-21"16,0 42 15,-21 0-31,0 0 16,0 0-16,21 0 0,-21 1 15,21-1-15,0 0 0,0 0 16,-21-21-16,21 21 0,0 0 0,-22-21 16,22 22-16,0-1 15,22-21 1,-1 0 0,0 0-16,-21-21 0,21 21 15,0-22-15,0 1 0,1 21 0,-1-21 16,0 0-16,0 0 0,-21 0 0,21-1 15,0 1-15,1 0 0,-1 21 0,-21-21 16,0 0-16,21 21 0,-21 21 47,-21 0-47,21 0 0,0 0 0,0 1 16,-21-1-16,21 0 0,0 0 15,0 0-15,0 0 16,0 1-1,21-22-15,0 0 16,0 0-16,0 0 16,0 0-16,1-22 0,-1 1 15,-21 0 1,0 0-16,0 0 0,0 0 16,0-1-16,0 1 0,0 0 0,0 0 15,0 0-15,0 0 0,0-1 16,21 22-1,0-21-15,0 21 0,0-21 16,1 21-16,-1 0 16,0 0-1,0 0-15,-21 21 16,0 0-16,21 1 16,-21-1-16,0 0 0,0 0 15,0 0-15,21-21 0,-21 21 0,0 1 16,0-1-16,-21-21 0,21 21 15,-21 0-15,21 0 16,-21-21-16,0 0 31,21-21-15,0 0 0,0 0-16,0 0 15,0-1-15,21 1 0,0 0 0,-21-21 16,21 21-16,0-1 0,-21 1 0,22 0 15,-1-21-15,0 21 0,0-1 16,0 1-16,22 21 0,-22 0 16,21 0-16,-21 0 0,0 0 0,1 0 15,-1 21-15,0 1 0,-21-1 0,21 0 16,-21 0-16,0 0 0,0 22 0,0-22 16,0 0-16,-21 0 0,0 0 15,21 0-15,-21 1 0,-1-22 0,22 21 16,0 0-16,-21-21 0,0 0 15,0 0-15,21-21 32,0 0-17</inkml:trace>
  <inkml:trace contextRef="#ctx0" brushRef="#br0" timeOffset="41403.86">24384 5186 0,'0'0'0,"-21"21"15,0-21 1,21 21-16,0 0 15,0 1-15,0-1 16,-22 0-16</inkml:trace>
  <inkml:trace contextRef="#ctx0" brushRef="#br0" timeOffset="41615.51">24511 5207 0,'0'21'47,"-21"-21"-47,21 21 0,-21-21 15,21 22-15,0-1 16,0 0-1,21-21 17,0 0-32</inkml:trace>
  <inkml:trace contextRef="#ctx0" brushRef="#br0" timeOffset="42095.48">24659 4868 0,'-21'0'0,"42"0"0,-63-21 15,63 21 32,0 0-47,0 21 0,22-21 16,-1 22-16,0-1 0,1-21 15,20 21-15,1 0 0,-22 21 0,0-20 16,1-1-16,-1 21 0,-21-21 16,0 22-16,0-22 0,-21 21 0,0 0 15,0-20-15,0 20 0,0 0 16,0 1-16,-21-1 0,0 0 0,21 22 0,-42-22 16,21 0-16,-1 22 15,-20-22-15,21 1 0,-21 20 0,-1-21 16,1 1-16,0-1 0,-1-21 0,22 22 15,-21-22-15,-1 0 0,1 0 16,21 0-16,0 0 0,0-21 0,-22 22 16,22-22-16,0 0 15,0 0-15,0 0 16,-1 0-16,1 0 16,21-22-16,0 1 15,0 0 1,0 0-16,0 0 15,21 0-15,1-1 16,20 22-16</inkml:trace>
  <inkml:trace contextRef="#ctx0" brushRef="#br0" timeOffset="42481.69">25421 5609 0,'0'0'0,"0"21"125,0 1-110,0-1 1,0 0-16,0 0 0</inkml:trace>
  <inkml:trace contextRef="#ctx0" brushRef="#br0" timeOffset="42864.04">25400 5990 0,'0'21'31,"0"1"63,21-22-94,-21 21 16,21-21-16,-21 21 0,0 0 0,0 0 15,0 0 1,0 1-16,0-1 0,0 0 0,0 0 16,-21 0-16,-42 22 0,41-22 15,-20 0-15,0 0 0,-1 0 0,1 0 16,0 1-16,-1-22 0,1 21 15,0 0-15,-1-21 0,1 0 0,21 0 16,-21 0-16,20 0 0,1 0 0,0-21 16,21 0-16</inkml:trace>
  <inkml:trace contextRef="#ctx0" brushRef="#br0" timeOffset="43749.17">25400 5630 0,'0'0'0,"0"22"47,0-1-32,-21-21-15,21 21 16,0 0-1,21-21 32,0 0-31,0 0-16,0-21 16,-21 0-16,0 0 15,0-1-15,0 1 16,-21 21 15,0 0-15,21 21-16,-21-21 0,21 22 0,0-1 15,0 0 1,0 0-16,21-21 62,0 0-62,0 0 16,-21-21-16,0 0 16,0 0-1,0-1-15,0 1 0,-21 21 47,0 0-31,21 21-16,0 1 15,0-1 1,0 0-16,0 0 16</inkml:trace>
  <inkml:trace contextRef="#ctx0" brushRef="#br0" timeOffset="44660.67">25400 6054 0,'-21'0'63,"21"21"-48,21-21 48,-21-21-47,-21 21 62,21 21-78,0 0 15,21-21 63,0 0-62,-21-21-16,0 0 16,-21 21 31,0 0-32,21 21 1,-21-21-1,21 21 1</inkml:trace>
  <inkml:trace contextRef="#ctx0" brushRef="#br0" timeOffset="54907.89">931 7684 0,'21'-22'47,"-21"1"-47,22 21 0,-22-21 0,0 0 15,21 21-15,-21-21 16,21 0-16,-21-1 0,0 1 15,0 0-15,0 0 16,0 0-16,-21 21 16,0 0-16,-1 0 0,1-21 0,0 21 15,0 0-15,0 0 0,0 21 0,-22-21 16,22 21-16,-21 0 0,21 0 16,-22 0-16,22 1 0,-21-1 0,21 0 15,-1 0-15,1 0 0,0 0 0,21 1 16,-21-1-16,21 0 0,0 0 15,0 0-15,21-21 16,-21 21-16,21-21 0,0 0 16,1 0-16,-1 22 0,0-1 0,0-21 15,0 0-15,0 21 0,22-21 0,-22 21 16,0-21-16,0 21 0,0-21 0,1 21 16,-1 1-16,0-1 0,0-21 0,-21 21 15,21 21-15,-21-21 0,0 22 16,0-22-16,0 0 0,0 21 0,0-20 15,0-1-15,-21 21 0,0-21 0,0 0 16,0 1-16,-1-1 0,1 0 0,0 0 16,0 0-16,0-21 0,-22 0 0,22 21 15,-21-21-15,21 0 0,-22 0 16,1 0-16,0 0 0,-1 0 0,1-21 16,21 0-16,-21 21 0,-1-21 0,22 0 15,-21 0-15,21-1 0,-1 1 0,1 0 16,0-21-16,21 21 0,-21-1 0,21 1 15,0 0-15,0 0 0,0 0 0,0 0 16,0-1-16,0 1 0,21 0 16,0 21-16,0 0 0,1-21 0,-1 0 15,0 21-15,21 0 0,-21 0 16,1-21-16,-1 21 0,21 0 16,-21 0-16</inkml:trace>
  <inkml:trace contextRef="#ctx0" brushRef="#br0" timeOffset="55331.14">1228 8128 0,'84'21'31,"-84"-42"-31,21 0 0,1 0 16,-22 0-16,21-22 0,0 22 16,-21 0-16,0 0 0,0 0 0,21-1 15,-21 1-15,0 0 0,0 0 16,0 0-16,-21 21 16,0 0-1,0 0-15,-1 21 0,1-21 0,0 21 16,0 0-16,-21 22 0,20-22 15,1 21-15,0 0 0,0 1 0,0-22 16,21 21-16,0 1 0,0-22 0,0 21 16,0-21-16,0 22 0,0-22 15,0 0-15,21 0 16,0-21-16,0 21 0,0-21 16,1 0-16,-1 0 0,0 0 15,0 0-15,0 0 0,0-21 0,1 0 16,20 0-16,-21 0 0,0-1 0,22 1 15,-22-21-15</inkml:trace>
  <inkml:trace contextRef="#ctx0" brushRef="#br0" timeOffset="55616.12">1884 7366 0,'-64'21'31,"43"22"-31,21-22 0,-21 21 0,21-21 16,0 22-16,-21-1 0,21 21 0,-21-20 15,-1-1-15,22 22 0,0-22 16,-21 21-16,0-20 0,0 20 0,21-20 16,0 20-16,-21-21 0,21 1 0,0-22 15,-21 21-15,21-21 0,0 1 16,0-1-16,21-21 15,0 0 1,0-21-16,0-1 0,-21 1 16,21 0-16,1 0 0</inkml:trace>
  <inkml:trace contextRef="#ctx0" brushRef="#br0" timeOffset="56017.51">1905 8001 0,'21'0'31,"0"0"-15,0 0-16,-21-21 16,22 0-16,-1 0 0,0 21 15,0-22-15,0 1 0,-21 0 16,21 21-16,-21-21 0,0 0 15,0 0-15,-21 21 16,0 0 0,0 0-16,0 21 0,0 0 15,-1 0-15,22 0 16,-21 0-16,21 1 0,-21 20 16,21-21-16,-21 21 0,21-20 0,0 20 15,0-21-15,0 0 0,0 22 16,0-22-16,0 0 0,0 0 15,0 0-15,21-21 0,0 0 0,0 0 16,1 0-16,-1 0 0,0 0 0,0 0 16,21 0-16,-20 0 0,-1 0 15,21-21-15,-21 0 0,22 0 0,-1 0 16</inkml:trace>
  <inkml:trace contextRef="#ctx0" brushRef="#br0" timeOffset="56567.83">2688 7789 0,'0'0'0,"0"-21"0,-21 21 16,0 0-1,0 0-15,-1 0 0,1 21 16,0-21-16,21 22 0,-21-1 0,0 0 16,21 0-16,-21 0 0,21 22 15,0-22-15,-22 21 0,22-21 0,0 22 16,0-22-16,0 21 0,0-21 15,0 0-15,0 1 0,0-1 0,0 0 16,22 0-16,-1-21 0,0 0 0,0 21 16,0-21-16,0 0 0,22 0 15,-22 0-15,21-21 0,-21 0 16,22 0-16,-1 0 0,-21-1 0,22 1 16,-22 0-16,21 0 0,-21-21 15,0-1-15,1 22 0,-1-21 0,0 21 16,0-22-16,0 1 0,-21 0 15,0-1-15,0 1 0,0 0 0,21 20 16,-21-20-16,0 0 0,0 21 0,0-22 16,0 22-16,0 0 0,-21 42 31,21 0-15,-21 0-16,21 1 0,0 20 15,0-21-15,-21 21 0,21-20 0,-21 20 16,21 0-16,0 1 0,0-22 15,-21 21-15,21 0 0,0 1 0,-22-1 16,22 0-16,0-20 0,0 20 0,0-21 16,0 0-16,0 0 0,0 1 15,0-1-15,22-21 0,-1 0 16,0 0-16,0 0 0,0 0 16,0 0-16,-21-21 15,22-1-15,-1 1 0,0 0 0,0 0 16,-21-21-16</inkml:trace>
  <inkml:trace contextRef="#ctx0" brushRef="#br0" timeOffset="56787.97">3027 7811 0,'-21'0'0,"42"0"0,-42 21 16,42-21-1,0 0 1,0 0-16,0 0 0,0-21 0,1 21 16,-1 0-16,0 0 0,0-22 15,0 22-15,0 0 0,1-21 16,-1 21-16,0 0 0,-21-21 0,21 21 16,-21-21-16,21 21 0</inkml:trace>
  <inkml:trace contextRef="#ctx0" brushRef="#br0" timeOffset="57655.41">5080 7789 0,'0'0'0,"21"-21"0,-21 0 16,0 0 0,21 0-16,-21 0 15,0-1-15,0 1 16,0 0-16,0 0 0,0 0 15,-21 0-15,0-1 0,0 1 16,0 21-16,-1-21 0,1 21 0,0-21 16,0 21-16,0 0 15,-22 0-15,22 0 0,-21 0 0,21 21 16,-22 0-16,1 0 0,21 1 0,-21-1 16,20 0-16,-20 0 0,21 21 0,0-20 15,0-1-15,-1 21 0,1-21 16,0 22-16,21-22 0,0 21 0,0-21 15,0 22-15,0-22 0,0 0 0,0 0 16,0 0-16,21 0 0,0 1 0,1-22 16,-1 0-16,0 21 0,0-21 0,0 0 15,22 0-15,-22 0 0,0 0 16,21 0-16,-21-21 0,22-1 0,-22 22 16,0-21-16,21 0 0,-20 0 0,-1 0 15,0 0-15,0-1 0,0 1 0,22 0 16,-43 0-16,21 21 0,-21-21 15,0 0-15,21 21 0,-21-22 0,21 22 16,-21-21-16</inkml:trace>
  <inkml:trace contextRef="#ctx0" brushRef="#br0" timeOffset="57803.9">5101 7684 0,'0'-22'15,"0"1"1,0 0 15</inkml:trace>
  <inkml:trace contextRef="#ctx0" brushRef="#br0" timeOffset="58295.44">4614 7430 0,'0'0'15,"0"-22"1,0 1-16,-21 0 15,0 21-15,0 0 0,0 0 16,-1 0-16,1 0 0,-21 0 16,21 0-16,-22 21 0,1-21 0,21 21 15,-21 1-15,20-1 0,1 0 16,-21 0-16,21 21 0,-22 22 16,22-22-16,21-21 0,0 64 15,0-43-15,0-20 0,0 20 0,0 0 16,0 1-16,0-22 0,0 21 15,21-21-15,1 0 0,-1 1 0,0-1 16,0 0-16,0-21 0,0 21 0,22-21 16,-22 0-16,21 0 0,1 0 0,-1 0 15,0 0-15,-21 0 0,22 0 16,-1-21-16,0 21 0,-20-21 16,20 0-16,-21-1 0,21 1 0,-20 0 15</inkml:trace>
  <inkml:trace contextRef="#ctx0" brushRef="#br0" timeOffset="59168.12">4339 7726 0,'0'0'0,"-21"0"0,0 0 0,0 0 16,-1 0-16,44 0 15,-1-21 1,0 0-16,21 21 0,1-22 0,-1 1 15,0 0-15,1 21 0,20-21 0,1 0 16,-22 0-16,21-1 0,1 1 0,-22 21 16,1-21-16,-1 21 0,0 0 0,-21 0 15,1 0-15,-1 0 0,-42 21 16,-1 0 0,1 1-16,-21-1 0,0 0 15,-1 0-15,1 0 0,0 22 0,-22-22 16,22 0-16,-1 0 0,1 0 0,-21 22 15,20-43-15,43 21 0,-21 0 16,21 0-16,0 0 0,21-21 16,0 0-16,64 0 15,-43 0-15,1-21 0,-1 21 0,22 0 16,-22-21-16,0 0 0,1 21 0,-1-21 16,0 21-16,1 0 0,-1-22 0,0 22 15,-21 0-15,1 0 0,-22 22 16,-22-1-1,1 0-15,-21 0 0,21 0 16,-22 0-16,22 1 0,-21-1 0,0 21 16,20-21-16,-20 0 0,21-21 0,21 22 15,-21-1-15,21 0 0,21-21 16,0 0 0,21 0-16,1 0 0,20-42 0</inkml:trace>
  <inkml:trace contextRef="#ctx0" brushRef="#br0" timeOffset="59696.12">6540 7472 0,'0'0'0,"22"-21"16,20-43 0,-42 43-16,0 0 0,0 0 0,-21 0 15,0 21-15,-22 0 16,22-22-16,-21 22 0,21 0 0,-22 0 16,22 0-16,-21 22 0,21-1 0,-22 0 15,22 0-15,-21 21 0,21-20 16,-1 20-16,1 0 0,0 1 0,21-1 15,0 0-15,0 1 0,0-1 0,0-21 16,0 21-16,0 1 0,0-1 16,0-21-16,21 0 0,0 22 15,1-22-15,-1 0 0,0-21 0,0 21 16,0-21-16,22 0 0,-1 0 0,0 0 16,1 0-16,-1-21 0,0 0 15,22 0-15,-22 0 0,0-1 0,22 1 16,-22 0-16,1-21 0</inkml:trace>
  <inkml:trace contextRef="#ctx0" brushRef="#br0" timeOffset="59944.1">7260 7154 0,'0'0'0,"0"-21"0,0-21 0,0 21 0,0 0 16,0-1-16,-21 22 15,21 22 1,-21-1-16,0 21 0,21 0 0,0 1 15,-22-1-15,1 0 0,21 1 0,-21 20 16,0-20-16,21-1 0,0 21 0,-21-20 16,0-1-16,21 0 0,-22-20 0,22 20 15,0-21-15,0 21 0,0-20 0,0-1 16,0 0-16,0 0 16,22-21-1,-1 0-15,0 0 0,0 0 16,0 0-16,0-21 0</inkml:trace>
  <inkml:trace contextRef="#ctx0" brushRef="#br0" timeOffset="61116.66">7620 7557 0,'21'-22'16,"-42"44"-16,42-65 0,-21 22 0,0 0 15,0 0-15,0 0 0,0-1 16,-21 1-16,21 0 0,-21 21 0,0 0 15,-1-21-15,1 21 0,0 0 16,0 0-16,0 0 0,0 21 0,-1 0 16,1-21-16,0 21 0,0 22 0,0-22 15,0 0-15,-1 21 0,22-20 0,-21 20 16,0 0-16,21-21 0,0 22 0,0-22 16,-21 0-16,21 0 0,0 22 0,0-22 15,0 0-15,0 0 0,21-21 16,0 0-16,0 0 15,1 0-15,-1 0 0,0 0 16,0-21-16,-21 0 0,21 0 0,22 21 16,-22-22-16,0 1 0,0-21 0,0 21 15,0 0-15,1-1 0,-22-20 16,21 21-16,0-21 0,-21 20 0,0-20 16,0 21-16,21 0 0,-21 0 0,21-1 15,-21 1-15,0 42 16,0 1-1,0-1-15,0 0 0,-21 0 16,0 21-16,21-20 0,0-1 0,0 0 16,-21 21-16,21-21 0,-21 1 0,21-1 15,0 0-15,0 0 0,0 0 0,0 0 16,0 1-16,0-1 0,0 0 0,21 0 16,0-21-16,0 0 0,0 0 15,0 0-15,22 0 0,-22 0 0,21 0 16,-21 0-16,22-21 0,-1 0 0,0 0 15,1 21-15,-22-22 0,21 1 0,1 0 16,20-21-16,-21 21 0,-20-1 0,20-20 16,-21 21-16,0 0 0,0-22 0,-21 22 15,0 0-15,0 0 0,0 0 16,-21 21 0,21 21-16,-21-21 15,0 21-15,21 0 0,-21 0 0,0 1 16,21-1-16,-22 0 0,22 0 15,0 0-15,0 0 0,0 1 0,0-1 16,0 0-16,0 0 16,22 0-16,-1 0 15,0 1-15,-21-1 16,-21-21 31,21-21-47,-21-1 0,-1 22 0,1-21 15,0 21-15,0 0 16,21-21-16,-21 21 16,0 0-16,-1 0 15,22 21-15,-21-21 16,21 21-16,0 1 0,0-1 16,0 0-16,0 0 15,21-21-15,1 21 0,-1-21 16,0 0-16,0 0 0,0 0 0,0 0 15,1 0-15,-1 0 0,0 0 0,21 0 16,-21 0-16,1-21 0,20 0 16,-21 21-16,21-21 0,-20 0 0,20-1 15,-21 1-15,21 0 0,-20 0 16,20 0-16,-21-22 0,0 22 0,0 0 16,1 0-16,-1-21 0,-21 20 0,0 1 15,21 0-15,-21 0 0,0 0 0,-21 21 31,0 0-31,-1 21 0,22 0 16,-21-21-16,0 64 0,21-43 0,0 0 16,0 0-16,0 0 15,0 0-15,0 1 0,0-1 0,21-21 16,-21 21-16,0 0 0,21 0 0,1-21 16,-22 21-16,21-21 0,-21 22 0,0-1 15,0 0 1,-21-21-1,-1 0-15,1 0 16,0 0 0,21-21-16</inkml:trace>
  <inkml:trace contextRef="#ctx0" brushRef="#br0" timeOffset="63931.68">10054 7832 0,'0'0'0,"-21"0"0,21-21 47,21-1-47,0 1 0,0 0 15,1 0-15,-1 0 0,21 0 0,-21-22 16,0 22-16,22-21 0,-22-1 0,0 1 16,21 0-16,1-64 0,-22 64 0,0-1 15,-21 1-15,21 21 0,-21 0 0,0-1 16,0 1-16,-21 0 0,0 21 16,0 0-16,0 0 0,-22 0 0,22 21 15,-21 0-15,21 1 0,-43 20 0,22 0 16,21-21-16,-1 1 0,22 20 0,0-21 15,0 21-15,0-20 0,0 20 16,22-21-16,-1 21 0,0-20 16,21-1-16,-21 0 0,1 0 0,-1 0 15,0 0-15,0 1 0,0-1 0,0 0 16,1-21-16,-22 21 0,21 0 16,-21 0-16,-21-21 15,-1 0-15,1 0 0,0 0 16,0 0-16,0 0 0,-22 0 15,22-21-15,0 0 0,0 0 0,-21 0 16,20 21-16,1-21 0,0-1 0,0 1 16,0 0-16,0 0 0,-1 21 0,1 0 15,21-21-15,0 42 32,0 0-32,0 0 0,0 0 0,0 1 15,21-1-15,1 0 0,-1 0 16,0 0-16,0 0 0,21-21 0,-20 22 15,-1-22-15,0 0 0,21 21 16,-21-21-16,1 0 0,20 0 0,-21 0 16,0 0-16,0 0 0,22-21 0,-22-1 15,0 1-15,21 0 0,-20 0 0,20 0 16,0 0-16,-21-22 0,22 1 16,-1 0-16,0-1 0,1 1 15,-22-22-15,0 1 0,21 21 0,-20-22 16,-22 22-16,0-1 0,0 1 0,0 0 15,0-1-15,0 22 0,0 0 16,-22 21-16,1 0 16,0 0-16,0 21 0,0 0 0,0 22 15,-1-1-15,1-21 0,0 43 16,21-22-16,0 0 0,-21 22 0,21-22 16,-21 22-16,21-22 0,-21 0 0,21 1 15,0-22-15,0 21 0,0-21 0,0 22 16,0-22-16,0 0 15,0 0-15,0-42 32,21 21-17,0-21-15,-21 0 0,21 0 0,0 21 16,-21-22-16,21 1 0,-21 0 16,22 21-16,-1-21 0,0 21 0,0 0 15,0 0-15,0 0 16,1 0-16,-1 21 0,0-21 15,-21 21-15,21 0 0,0 1 16,0-1-16,1 0 16,-22 0-16,21-21 0,0 21 0,0-21 15,0 0-15,0 21 16,1-21-16,-1 0 0,0 0 0,0 0 16,21 0-16,-20 0 0,-1 0 15,0-21-15,0 0 0,0 21 0,22-21 16,-22 0-16,0 21 0,0-21 0,0-1 15,0 1-15,-21-21 0,22 21 0,-22 0 16,21-1-16,-21 1 0,0 0 16,0 0-16,0 0 0,0 0 0,0 42 47,0 0-47,0 0 15,-21 0-15,21 0 0,0 22 0,0-22 16,0 0-16,0 0 0,0 0 0,0 1 15,0-1-15,0 0 16,0 0-16,21-21 0,0 0 0,-21 21 16,21-21-16,0 0 0,0 0 15,1 0-15,-1 0 0,0 0 0,0-21 16,0 21-16,22-21 0,-22 0 16,0 0-16,0 21 0,0-22 0,0 1 15,1-21-15,-1 21 0,-21 0 0,21-1 16,-21-20-16,0 21 0,0-21 15,-21-1-15,0 22 0,-1-21 16,1 21-16,-21-22 0,21 22 0,0 0 16,-22 21-16,22 0 0,0 0 15,-21 0-15,20 0 0,1 21 0,0 0 16,-21 0-16,21 22 0,-1-22 16,22 21-16,-21-21 0,21 22 0,-21-1 0,21 0 15,0-20-15,0 20 16,0-21-16,0 21 0,0-20 0,21-1 0,0 0 15,1-21-15,-1 21 0,0 0 16,0-21-16,0 0 0,0 0 0,1 0 16,20 0-16,-21 0 0,0 0 0,22 0 15,-22-21-15,21 0 0,0 0 16,-20 21-16,20-21 0,0-1 0,1 1 16,-22 0-16,21 0 0,-21-21 15,22 20-15,-22 1 0,0 0 0,-21 0 16,21 0-16,-21 0 0,21-1 0,-21 44 31,0-1-15,0 0-16,0 0 0,0 0 15,0 0-15,0 1 0,0-1 0,0 0 16,0 0-16,0 0 0,0 0 16,0 1-16,0-1 15,0 0-15,21-21 0,1 0 16,-1 0-16,0 0 0,0 0 0,0 0 15,0 0-15,1 0 0,-1 0 16,0-21-16,0 0 0,0 21 0,0-22 16,-21 1-16,22 0 0,-1 0 0,-21 0 15,21 0-15,-21-1 0,0-20 16,0 21-16,0 0 0,0 0 0,0-1 16,0 1-16,0 0 15,0 42 1,0 0-16,0 1 15,0-1-15,0 0 0,0 0 16,0 0-16,0 0 0,0 1 0,0-1 16,0 0-16,0 0 0,0 0 15,0 0-15,0 1 0,21-1 16,0-21-16,0 0 16,1 0-16,-1 0 0,0 0 15,21-21-15,-21 21 0,1-22 16,-1 1-16,21 0 0,-21 0 0,0 0 15,1 0-15,-1-1 0,0 1 16,0-21-16,0 0 0,-21 20 0,0-20 16,21 0-16,-21-1 0,0 1 0,22 0 15,-22-1-15,0 22 0,0 0 16,0 0-16,0 0 0,-22 21 31,1 0-31,0 21 0,21 21 16,-21-21-16,21 1 0,-21 20 0,21 0 15,0 1-15,0-22 0,0 21 16,0 0-16,0-20 0,0 20 0,0-21 16,0 21-16,0-20 0,0-1 0,0 0 15,0 0-15,21 0 0,0 0 0,0 1 16,0-22-16,22 0 16,-22 21-16,21-21 0,-21 0 0,22 0 15,-1 0-15,0 0 0,1 0 0,-22 0 16,21 0-16,1-21 0,-1-1 0,0 22 15,1-21-15,-22 0 0,21 0 16,-21 0-16,0 0 0,1-1 0,-1 1 16,0-21-16,0 21 0,-21 0 0,21-22 15,-21 22-15,0 0 0,0 0 0,0 0 16,-21-1-16,0 1 0,0 21 16,0 0-16,-1 0 0,-20 0 15,21 0-15,0 0 0,0 21 0,-22 1 16,22-22-16,0 42 0,0-21 15,-22 0-15,22 0 0,0 22 16,0-22-16,21 0 0,0 21 0,-21-20 16,21-1-16,0 0 0,0 0 0,0 0 15,0 0-15,21-21 16,0 22-16,0-22 0,0 0 16,1 0-16,-1 0 0,0 0 0,0 0 15,0-22-15,0 22 0,1-21 0,-1 0 16,0 21-16,0-21 0,0 0 15,0-22-15,1 22 0,-1-21 0,0 21 16,0-22-16,0 1 0,-21 0 0,0-1 16,21 1-16,-21 0 0,22-1 15,-22 1-15,0 21 0,0-21 16,0 20-16,0 1 0,0 42 16,-22-21-1,22 22-15,-21-1 0,21 21 0,0 0 16,-21-20-16,0 20 0,21 21 0,-21-20 15,21-1-15,0-21 0,0 22 0,-21-1 16,21-21-16,0 21 0,0-20 0,0-1 16,0 0-16,0 0 0,21 21 0,0-42 15,-21 22-15,21-22 0,0 0 16,0 0-16,1 0 0,-1 0 16,0 0-16,21 0 0,-21 0 0,1 0 15,20-22-15,0 1 0,-21 21 0</inkml:trace>
  <inkml:trace contextRef="#ctx0" brushRef="#br0" timeOffset="64979.33">15198 7049 0,'0'0'0,"0"-22"0,0 1 15,0 0-15,0 0 0,0 0 16,0 0-1,-22 21 1,22 21-16,-21 0 0,21 21 16,0-21-16,-21 1 15,21 20-15,-21 0 0,21 1 0,-21-1 16,21 0-16,0 22 0,0-22 0,-21 0 16,-1 22-16,1-22 15,21-21-15,0 22 0,0-22 0,-21 0 16,21 0-16,-21 0 0,21-42 47,0 0-47,0 0 15,0 0-15,0 0 0,21-1 0,0 1 16,0-21-16,1 21 0,20 0 16,-21-1-16,0 1 0,22 0 15,-22 0-15,21 0 0,-21 0 0,22 21 16,-22 0-16,21 0 0,-21 0 15,0 0-15,22 21 0,-22-21 0,0 21 16,0 0-16,0 0 0,-21 0 0,0 1 16,0-1-16,0 21 0,0-21 0,0 0 15,-21 1-15,0-1 0,0 0 16,0-21-16,0 21 0,-22 0 0,22-21 16,0 0-16,-21 21 0,20-21 0,1 0 15,0 0-15,0 0 0,0 0 16,0 0-16,-1 0 0,1-21 0,21 0 15,-21 21-15,21-21 16,-21 0-16,21 0 0,0 42 47,21 0-31,0 0-16,0 0 15,1-21-15,-1 0 16,0 21-16,0-21 0,0 22 0,22-22 15,-22 0-15,21 0 0,0 0 0,1 0 16,-1 0-16,0 0 0,1 0 16,-1-22-16,0 1 0,1 21 0,-1-21 15,0 0-15,1 21 0,-1-21 16,0-22-16,1 22 0,-22 0 0,21 0 16,-21-21-16,1-1 0,20 22 15,-21-21-15,-21 21 0,0-22 0,21 22 16,-21 0-16,-21 21 15,0 0-15,0 0 16,-22 21-16,22 0 0,0 0 0,0 22 16,-21-22-16,42 21 0,-22-21 0,22 22 15,0-22-15,0 0 0,0 21 0,0-20 16,0-1-16,0 0 0,22 0 0,-1-21 16,0 21-16,0-21 0,0 0 15,22 0-15,-1 0 0,-21 0 0,21 0 16,1 0-16,-1 0 0,0 0 0,1-21 15,20 21-15,-20-21 0,-1 0 16,-21 0-16,21-1 0,1 1 0</inkml:trace>
  <inkml:trace contextRef="#ctx0" brushRef="#br0" timeOffset="65708.19">3979 9017 0,'0'0'0,"0"21"16,0 0-16,0 1 15,0-1-15,0 21 16,0-21-16,0 0 0,-21 1 0,21-1 16,0 21-16,0-21 0,-21 0 0,21 1 15,0-1-15,0 0 16,-21-21 0,21-21 15,0 0-16</inkml:trace>
  <inkml:trace contextRef="#ctx0" brushRef="#br0" timeOffset="65888.1">3937 8890 0,'0'0'0,"0"-21"0,0 0 15,-21 21 16,42 0 1,0 21-17,0-21-15</inkml:trace>
  <inkml:trace contextRef="#ctx0" brushRef="#br0" timeOffset="66543.89">4254 9017 0,'0'21'0,"0"-42"0,0 63 0,0-20 16,0-1-16,0 0 0,0 0 15,0 0-15,0 0 0,0 1 0,0-1 16,0 0-16,0 0 0,-21-21 0,21 21 16,0 0-16,0 1 15,0-1-15,-21-21 31,0-21 1,21-1-32,0 1 0,0 0 15,0 0-15,0 0 0,0 0 16,0-1-16,21-20 0,0 21 0,0 0 16,1 0-16,-1-1 0,0 1 0,0 0 15,0 21-15,22 0 16,-22 0-16,0 0 0,0 0 0,0 0 0,0 0 15,1 21-15,-1 0 0,0 1 16,-21-1-16,0 0 0,21 21 16,-21 1-16,0-22 0,0 0 15,0 0-15,0 0 0,0 0 16,0 1 0,-21-22-16,0 0 15,21-22 1,0 1-16,0 0 15,0 0-15,21-21 0,0 20 16,0 1-16,0 0 0,1-21 0,-1 21 16,0-1-16,0 1 0,21 0 15,-20 0-15,-1 0 0,21 21 0,-21 0 16,0 0-16,1 0 0,-1 21 0,0 0 16,0 0-16,-21 0 15,0 1-15,21 20 0,-21-21 0,0 0 16,0 0-16,0 22 0,0-22 0,0 0 15,0 0-15,0 0 0,-21-21 16,21 22-16,-21-1 0,21 0 16,0-42 31,0 0-47</inkml:trace>
  <inkml:trace contextRef="#ctx0" brushRef="#br0" timeOffset="66880.08">5292 9038 0,'0'0'0,"0"-21"0,-22 42 32,22 0-17,-21 1-15,21 20 0,0-21 16,0 0-16,0 22 0,0-1 15,-21-21-15,21 21 0,0 1 0,0-1 16,0 22-16,0-22 0,-21 21 0,21-20 16,-21 20-16,21 1 0,0-1 0,-21 1 15,-1-1-15,22 1 16,-21-1-16,21-20 0,-21 20 0,21-21 16,-21 22-16,0-22 0,21 1 0,0-1 15,-21 21-15,-1-41 0,22 20 0,-21-21 16,21 0-16,0 0 0,0-42 31,0 0-31,0 0 0,0-21 0,0-1 16,0 1-16,0 0 0,0-22 0,0 1 15,0-1-15</inkml:trace>
  <inkml:trace contextRef="#ctx0" brushRef="#br0" timeOffset="67195.89">5080 9313 0,'0'0'0,"0"-42"0,0 0 0,0-1 15,0 22-15,0-21 0,0 21 0,0 0 16,0-1-16,21-20 0,-21 21 0,21 0 16,0 0-16,1-1 0,-1 1 15,0 0-15,0 0 0,0 0 0,22 21 16,-22 0-16,21 0 0,0 0 0,-20 0 16,20 21-16,-21 0 0,0 0 15,0 0-15,1 1 0,-22 20 0,0-21 16,0 21-16,0-20 0,0 20 0,-22-21 15,1 0-15,0 22 16,0-22-16,0 0 0,-22 0 0,22 0 16,0-21-16,-42 21 0,41-21 15,1 22-15,0-22 16,21-22 0,0 1-1,42 0-15,-20 21 0,-1-21 16,0 0-16</inkml:trace>
  <inkml:trace contextRef="#ctx0" brushRef="#br0" timeOffset="67612.1">5842 8890 0,'0'0'0,"21"0"0,-21-21 16,-21 21-1,0 21 1,0-21-16,21 42 0,-22-20 0,1-1 15,0 0-15,21 21 0,0 1 0,-21-22 16,21 21-16,0-21 0,0 0 16,0 22-16,0-22 0,0 0 0,0 0 15,21 0-15,0 1 0,0-22 16,22 0-16,-22 0 0,0 0 16,0 0-16,0 0 0,1 0 0,20 0 15,-21-22-15,0 1 0,0 0 16,1 21-16,-1-21 0,0 0 0,0 0 15,0-1-15,-21-20 0,0 21 16,0-21-16,0 20 0,0-20 0,0 21 16,0-21-16,0-1 0,0 22 0,-21 0 15,0 0-15,0 21 0,0 0 16,-1 0-16,-20 0 0,21 0 0,0 0 16,0 21-16,-1 0 0,1 0 0,0 0 15,0 1-15,21 20 0,-21-21 16,21 0-16,0 0 0,0 1 0,0-1 15,0 0-15,21-21 0,0 21 16,0-21-16,0 0 0,1 0 16,-1 0-16</inkml:trace>
  <inkml:trace contextRef="#ctx0" brushRef="#br0" timeOffset="68023.86">6286 9059 0,'0'0'0,"-21"0"16,21-21-16,0 0 16,0 0-16,0 0 0,0 0 0,0-1 15,21 1-15,1 21 16,-1-21-16,0 0 0,0 21 0,0 0 16,0-21-16,1 21 0,-1 0 15,0 0-15,0 0 0,0 21 16,-21 0-16,0 0 0,21 0 0,-21 1 15,0-1-15,0 0 0,0 21 0,0-21 16,0 1-16,0-1 0,-21 21 16,0-21-16,21 0 0,0 1 0,-21-22 15,21 21-15,-21-21 0,21-21 47,0-1-47,0 1 16,0 0-16,0 0 15,0 0-15,0 0 0,0-1 16,0 1-16,21 0 0,0 0 0,0 0 16,0 0-16,1-1 0,-1 22 15,0-21-15,0 0 0,0 21 16,0-21-16,1 0 0</inkml:trace>
  <inkml:trace contextRef="#ctx0" brushRef="#br0" timeOffset="68292.14">7218 8551 0,'0'22'15,"-21"-22"1,-1 21-16,22 0 0,-21 0 16,21 0-16,-21 0 0,21 22 15,-21-22-15,0 21 0,21 1 0,-21-22 0,21 21 16,0 0-16,-22 1 0,22-22 15,0 21-15,-21-21 0,21 22 16,0-22-16,0 0 0,0 0 0,0 0 0,0 1 16,21-1-16,-21 0 15,22-21-15,-1 0 0,0 0 16,0 0-16,0 0 16,0-21-16,-21 0 0,22 21 0</inkml:trace>
  <inkml:trace contextRef="#ctx0" brushRef="#br0" timeOffset="68484.92">7048 8996 0,'0'0'0,"-21"0"15,0 0-15,0 0 0,42 0 47,0 0-47,0 0 0,1 0 16,-1 0-16,21-21 0,-21 21 0,0-21 15,1 21-15,-1 0 0,0-22 0,0 1 16,21 21-16,-20 0 0,-1-21 16</inkml:trace>
  <inkml:trace contextRef="#ctx0" brushRef="#br0" timeOffset="68859.75">7472 8996 0,'0'0'0,"0"21"0,0 0 0,0 0 16,21-21 15,0 0-31,0 0 0,0 0 16,1-21-16,-1 0 0,0 21 0,0-21 16,0 0-16,0 0 0,-21-1 15,0 1-15,0 0 16,0 0-16,0 0 15,-21 21-15,0 0 16,0 0-16,0 0 0,21 21 16,-21 0-16,-1-21 0,1 21 0,21 0 15,0 1-15,-21-1 0,21 0 16,-21 21-16,21-21 0,-21 1 0,21-1 16,0 0-16,0 0 0,0 0 15,0 0-15,0 1 0,0-1 16,21-21-16,0 0 15,0 0-15,22 0 0,-22 0 16,0 0-16,21 0 0,1 0 0,-1 0 16</inkml:trace>
  <inkml:trace contextRef="#ctx0" brushRef="#br0" timeOffset="69388.09">8488 8911 0,'0'-21'0,"0"42"0,0-63 15,-21 42 1,-1 0-16,1 0 0,0 0 0,0 0 16,0 0-16,0 0 0,-22 0 0,22 0 15,0 21-15,-21 0 0,20-21 16,1 21-16,0 22 0,0-22 0,0 0 16,0 0-16,-1 0 0,1 22 0,21-22 15,0 0-15,-21 0 0,21 0 16,0 1-16,0-1 0,0 0 15,21-21-15,0 21 16,1-21-16,-1 0 0,0 0 16,0 0-16,0 0 0,22-21 0,-22 21 15,0-21-15,0 0 0,0 21 16,0-22-16,1 1 0,-1 0 0,0-21 16,0 21-16,-21-1 0,21-20 15,0 0-15,1-1 0,-22 1 0,0 0 0,21-1 16,-21 1-16,0 0 0,0 21 15,0-22-15,0 22 0,0-21 0,0 21 16,0-1-16,-21 22 16,-1 0-1,22 22-15,0-1 0,-21 0 16,21 0-16,-21 21 0,21 1 0,0-1 16,0-21-16,0 22 0,0-1 0,0 0 15,0-21-15,0 22 0,21-22 16,0 0-16,-21 0 0,22 0 0,-22 1 15,21-22-15,0 21 0,0-21 16,0 0-16,0 0 0,1 0 16,-1 0-16,0 0 0,-21-21 15,21 21-15,0-22 0,-21 1 0</inkml:trace>
  <inkml:trace contextRef="#ctx0" brushRef="#br0" timeOffset="70320.72">10350 8890 0,'-21'21'0,"42"-42"0,-63 42 0,21-21 16,-21 0-16,20 21 0,1-21 16,0 0-16,0 22 0,21-1 0,-21-21 15,0 0-15,21 21 16,21-21-1,0-21 1,0 0-16,0-1 0,0 1 16,22 0-16,-22 0 0,21 0 0,-21 0 0,22-22 15,-22 22-15,0 0 16,0-21-16,22 20 0,-22 1 0,-21-21 16,21 21-16,-21 0 0,21-22 0,-21 22 15,0-21-15,0 21 0,0-1 0,0 1 16,0 0-16,-21 0 0,0 0 15,0 21-15,-1 0 16,1 0-16,0 0 0,0 21 0,21 0 16,-21 0-16,0 0 0,-1 22 0,1-22 15,21 21-15,-21 1 0,0-1 16,21 0-16,0 22 0,-21-22 0,21 22 16,-21-1-16,21 1 0,-22 20 15,22-20-15,0-1 0,-21 22 16,0-22-16,0 22 0,0 0 0,21-1 15,-21 1-15,-1 21 0,22-21 0,0 20 16,-21-20-16,0 0 0,21 21 0,0-22 16,0 22-16,0-21 0,0-1 0,0 1 15,0-21-15,0 20 0,0-20 16,21-22-16,-21 22 0,21-22 0,1 0 16,-1 1-16,0-22 0,21 0 0,-21-21 15,1 0-15,-1 0 0,21-21 0,-21 0 16,22-1-16,-22 1 0,21-21 15,0 0-15,1-1 0,-1 1 0,0-22 16,1 1-16,-1-22 0,0 22 16,1-22-16,-1 22 0,-21-22 0,0 0 15,1 1-15,-22-1 0,0 0 0,0 1 16,-22-1-16,-20 0 0,0 1 0,-1 20 16,1 1-16,0 20 0,-22 1 15,22 0-15,0-1 0,-22 22 0,22 0 16,-1 0-16,1 21 0,0-21 0,21 21 15,-22-22-15,22 22 0,0 0 0,0 0 16,21-21-16,0 0 16,21 0-1,0 21-15,0 0 16,22-21-16,-22 21 0,0-21 16,0 21-16,21 0 0,-20-22 0,-1 1 15,21 21-15,-21-21 0,0 21 0,1-21 16,-1 21-16,0-21 0</inkml:trace>
  <inkml:trace contextRef="#ctx0" brushRef="#br0" timeOffset="70720.71">10731 8975 0,'-21'0'16,"0"0"-16,21-21 15,0-1 1,0 1-16,0 0 15,21 0-15,0 21 0,-21-21 16,22 0-16,-1 21 0,0-22 0,0 1 16,0 21-16,0 0 0,1 0 15,-1-21-15,0 21 0,0 0 0,21 0 16,-20 21-16,-1 0 0,0 1 0,0-1 16,0 0-16,-21 0 0,0 0 15,21 0-15,-21 22 0,0-22 0,0 0 16,0 0-16,-21 0 0,21 1 0,-21-1 15,0-21-15,0 21 0,0-21 16,-1 0 0,1 0-16,21-21 15,0 0 1,0-1-16,0 1 16,0 0-16,21 0 0,1 0 15,-1 0-15,0 21 0,0-22 16,0 1-16,22 0 0,-22 0 0,0 21 15,21-21-15,-21 0 0,22-1 0,-22 1 16</inkml:trace>
  <inkml:trace contextRef="#ctx0" brushRef="#br0" timeOffset="71639.08">11599 8657 0,'-21'85'15,"0"-64"-15,0 0 16,0 22-16,-1-22 0,1 21 0,0-21 15,0 43-15,21-22 0,-21-21 16,21 0-16,0 1 0,0-1 0,0 0 16,0 0-16,0 0 15,21-21-15,0 0 0,0 0 0,0 0 16,1 0-16,-1 0 0,0 0 16,0 0-16,-21-21 15,21 0-15,0 0 0,1 21 0,-22-21 16,21-1-16,-21 1 0,21-21 0,-21 21 15,0 0-15,0-1 0,0-20 0,0 21 16,0-21-16,0 20 0,0 1 16,0 0-16,0 0 0,0 0 0,0 0 15,0-1-15,21 22 0,0-21 16,0 21-16,1 0 16,-1 0-16,0 0 0,21 0 0,-21 0 15,1 0-15,-1 0 0,0 0 0,0 21 16,-21 1-16,21-1 0,0 0 15,-21 0-15,22 0 0,-22 0 16,0 1-16,0-1 0,0 21 0,0-21 16,0 0-16,-22 1 0,22 20 0,-21-21 15,21 0-15,-21-21 0,21 21 16,0 1-16,0-1 16,-21-21-1,21-21 1,0-1-16,0 1 15,0 0-15,0 0 0,0 0 0,0 0 16,21-22-16,-21 22 0,21-21 0,0 21 16,1-22-16,-1 22 0,0 0 15,0 0-15,21 0 0,-20-1 16,20 1-16,-21 21 0,21 0 0,-20 0 16,-1 0-16,0 0 0,0 0 15,0 21-15,0-21 0,1 22 0,-22-1 16,0 0-16,0 0 0,0 21 0,0-20 15,0-1-15,0 0 0,0 0 0,0 0 16,0 0-16,0 1 0,0-1 16,0 0-16,0 0 0,-22 0 15,1-21-15,0 0 32,21-21-32,0 0 0,0 0 15,0 0-15,0-1 16,0-20-16,21 21 0,0-21 0,1 20 15,-1-20-15,0 0 0,0 21 16,0-22-16,22 22 0,-22 0 0,21 0 16,-21 0-16,0 21 0,22 0 0,-22 0 15,0 0-15,0 0 0,0 21 16,1 0-16,-22 0 0,0 0 0,0 0 16,0 22-16,0-22 0,0 0 0,0 21 15,0-20-15,0-1 0,0 0 16,0 0-16,0 0 0,-22 0 0,1 1 15,21-1-15,0 0 16,-21-21-16,0 0 16</inkml:trace>
  <inkml:trace contextRef="#ctx0" brushRef="#br0" timeOffset="71796">12742 9038 0,'0'0'0,"-21"0"16</inkml:trace>
  <inkml:trace contextRef="#ctx0" brushRef="#br0" timeOffset="91975.42">1291 11007 0,'0'-21'16,"0"-1"0,0 1 140,0 0-141,-21 21-15,0 0 0,0 0 16,-1 0-16,1 0 16,21 21-16,-21-21 15,0 21-15,0 1 0,21-1 16,0 0-16,-21 0 0,21 0 16,0 0-16,0 1 0,0-1 15,0 0-15,0 0 16,21-21-16,0 0 0,0 0 15,0 0-15,0 0 0,1 0 16</inkml:trace>
  <inkml:trace contextRef="#ctx0" brushRef="#br0" timeOffset="92564.04">1439 10986 0,'0'-22'109,"-21"22"-93,0 0-1,0 22 1,21-1-1,-21-21-15,21 21 0,0 0 16,0 0-16,0 0 16,21-21 15,0 0-31,-21-21 16,0 0-16,21 21 0,-21-21 15,0 0 1,0 0-16,-21 21 15,0 0 1,0 0-16,-1 0 0,22 21 16,-21 0-16,0-21 0,21 21 15,-21 0-15,21 0 0,0 1 0,0-1 16,0 0-16,0 0 0,0 0 16,0 0-16,21-21 15,0 0-15,0 0 0,1 0 16</inkml:trace>
  <inkml:trace contextRef="#ctx0" brushRef="#br0" timeOffset="94867.07">3006 11345 0,'0'0'0,"0"-21"16,0 0-16,0 0 16,21 0-16,0 0 0,0-1 0,-21 1 15,21 0-15,0 0 0,1 0 16,-1 0-16,0-1 0,0 1 15,-21 0-15,21 0 0,-21-21 16,0 20-16,-21 22 16,0 0-16,0 0 0,0 0 15,-1 0-15,1 0 0,0 0 0,-21 22 16,21-22-16,-1 21 0,-20 0 0,21 0 16,0 0-16,0 0 0,21 1 15,0 20-15,0-21 0,0 0 0,0 0 16,0 1-16,0-1 15,0 0-15,21-21 0,0 21 0,0 0 16,0 0-16,0-21 0,1 22 0,-1-1 16,0 0-16,0 0 0,0 0 15,0 0-15,-21 1 0,0-1 16,0 0-16,0 0 0,0 0 0,0 22 16,0-22-16,-21 0 15,0 0-15,0 0 0,0 0 0,0-21 16,-1 22-16,-20-22 0,21 0 15,0 0-15,0 0 0,-1 0 0,1 0 16,0 0-16,0-22 0,0 22 0,0-21 16,-1 0-16,1 0 0,0-21 15,0 20-15,21-20 0,-42-21 16,20 41-16,1-20 16,21 21-16,0 0 0,-21 0 0,21-1 15,0 1-15,0 42 16,0 1-1,21-1-15,0 0 0,1 0 0,-1 0 16,-21 22-16,21-22 0,0 21 16,0-21-16,0 0 0,1 1 0,-1-1 15,0 21-15,0-21 0,0-21 16,0 21-16,1 1 0,20-22 16,-21 0-16,0 0 0,0 0 0,22 0 15,-22 0-15,21 0 0,-21 0 16,22-22-16,-1 22 0,0-21 0,1 0 15,-1 0-15,0 0 0,1-22 16,-1 22-16,-21-21 0,22 21 0,-22-22 16,0 1-16,0 21 0,-21-21 0,0 20 15,0-20-15,0 21 0,0 0 16,0 0-16,0-1 0,-21 22 16,0 0-16,0 0 0,-1 0 15,1 22-15,0-22 0,0 21 0,21 0 16,-21 21-16,0-21 0,-1 1 15,22 20-15,0-21 0,0 21 16,0-20-16,0 20 0,0-21 0,0 0 16,0 0-16,22 1 0,-1-1 15,0-21-15,21 21 0,-21-21 0,1 0 16,20 0-16,-21 0 0,0 0 16,22 0-16,-1 0 0,-21 0 0,21-21 15,-20 0-15,20 21 0,0-22 0,-21-20 16,22 21-16,-22-21 0,0 20 15,0-20-15,0 0 0,1-1 0,-1-20 16,-21 21-16,0-1 0,0 1 16,0 0-16,21-1 0,-21 1 0,0 21 15,0-22-15,0 22 0,0 0 16,0 0-16,0 0 16,-21 21-1,21 21-15,-21 0 16,21 0-16,-22 0 15,22 22-15,0-1 0,0-21 0,0 43 16,0-22-16,0 0 0,0 1 0,0-1 16,0 0-16,0 1 0,0-1 15,0 0-15,0-20 0,0 20 0,0-21 16,22 0-16,-1 0 0,-21 1 16,21-22-16,0 21 0,0-21 15,0 0-15,1 0 0,-1 0 0,21 0 16,-21 0-16,22 0 0,-22 0 15,21 0-15,0-21 0,-20-1 0,20 22 16,0-21-16,-21 0 0,22 0 0,-22 0 16,0-22-16,0 22 0,0 0 15,-21-21-15,0 21 0,0-1 0,0 1 16,0-21-16,0 21 0,0 0 0,-21-1 16,0 22-16,0 0 15,0 0-15,0 0 0,-1 0 16,1 0-16,0 22 0,0-1 0,0 0 15,21 0-15,0 21 16,-21-20-16,21-1 0,0 21 0,0-21 16,0 0-16,0 1 0,0-1 0,0 0 15,21 0-15,0 0 0,0-21 16,0 21-16,0-21 0,1 0 0,20 0 16,-21 0-16,21 0 0,-20 0 0,20 0 15,0 0-15,1 0 0,-22 0 16,21-21-16,-21 0 0,22 21 0,-22-21 15,0 0-15,21 0 0,-21-1 16,1-20-16,-22 21 0,21 0 0,-21 0 16,21-22-16,-21 22 0,0 0 15,0 0-15,0 0 0,0 42 47,0 0-47,0 0 0,-21 0 0,21 0 16,0 1-16,0-1 0,-21 0 0,21 0 15,0 0-15,0 0 0,0 1 16,0-1-16,0 0 0,0 0 0,0 0 16,0 0-16,0-42 47,0 0-47,0 0 15,21 0-15,-21 0 0,21-1 16,0-20-16,-21 21 0,21 0 15,-21-22-15,21 22 0,1 0 0,-1 0 16,0 0-16,0 0 0,-21-1 0,21 22 16,0 0-16,1 0 0,-1 22 15,-21-1-15,0 0 16,0 21-16,0-21 0,0 1 16,0-1-16,0 0 0,0 0 0,21 0 15,-21 0-15,21 1 0,-21-1 0,0 0 16,21 0-16,0-21 0,-21 21 15,22-21-15,-1 0 0,0 0 16,21 0-16,-21 0 0,1 0 16,-1 0-16,0 0 0,0 0 0,0-21 15,22 21-15,-22-21 0,0 0 16,0 0-16,0-1 0,0 1 0,-21 0 16,22-21-16,-1 21 0,-21-22 0,0 22 15,0 0-15,21 0 0,-21 0 0,0-1 16,0 44 15,0-1-31,0 0 0,0 0 16,0 0-16,0 0 15,0 1-15,0 20 0,0-21 0,0 0 16,0 0-16,0 1 0,0-1 16,21 0-1,0-21-15,0 0 16,1 0-16,-1 0 15,0 0-15,0-21 16,-21 0-16,21-1 0,0 1 16,-21 0-16</inkml:trace>
  <inkml:trace contextRef="#ctx0" brushRef="#br0" timeOffset="95235.53">6011 10880 0,'0'0'16,"-21"0"-16,0 0 0,0 0 0,0 21 0,-1-21 16,22 21-16,-21-21 0,0 21 15,21 0-15,-21-21 0,21 22 0,0-1 16,0 0-16,21 0 16,0-21-16,0 0 0,1 0 15,-1 0-15,0 0 16,0 0-16,0 0 0,0 0 0,-21-21 15,22 21-15,-22-21 0,21 21 16,-21-21-16,0-1 0,0 1 16,0 0-16,0 0 15,0 0-15,-21 21 0,-1 0 16,1 0-16,0 0 16,0 0-16,0 0 0,21 21 15,-21 0-15,21 0 0,-22 0 16,22 1-16,0-1 0,0 0 15,0 0-15,0 0 16,0 0-16,22-21 0,-1 22 0</inkml:trace>
  <inkml:trace contextRef="#ctx0" brushRef="#br0" timeOffset="96488.07">6329 11218 0,'0'-21'16,"0"42"-16,0-63 0,0 21 0,0 0 15,0 0-15,0-1 0,0 1 16,-21 21 15,21 21-15,0 1-16,-22-1 0,22 0 0,0 21 15,0-21-15,-21 1 0,21 20 16,0-21-16,0 21 0,0-20 0,0-1 16,0 21-16,0-21 0,0 0 0,0 1 15,0-1-15,0 0 16,21-21-16,1 0 16,-1 0-16,0 0 0,0 0 15,0 0-15,0-21 0,1 0 16,-1 21-16,0-22 0,0 1 0,0 0 15,0 0-15,1 0 0,-1-22 16,0 22-16,21-21 0,-21 21 0,-21-22 16,22 22-16,-1-21 0,0 21 15,-21 0-15,0-1 0,0 1 0,21 21 16,-42 21 15,0 1-31,21-1 0,0 0 16,-21 0-16,21 21 0,0-20 15,0-1-15,0 0 0,0 21 0,0-21 16,0 1-16,0-1 0,0 0 16,21 0-16,-21 0 0,21-21 0,0 0 15,0 21-15,0-21 0,1 0 16,-1 0-16,21 0 0,-21 0 0,0 0 16,22 0-16,-22-21 0,0 21 15,21-21-15,-20 0 0,-1 0 0,0 0 16,0-1-16,0 1 0,-21 0 0,0 0 15,21 0-15,-21-22 0,0 22 16,0 0-16,0 0 0,-21 21 47,21 21-47,0 0 0,0 0 16,0 1-16,0-1 0,0 0 15,0 0-15,-21 0 0,21 0 16,0 1-16,0-1 0,0 0 15,0 0-15,0 0 0,-21 0 0,21 1 16,0-1-16,-21-21 31,21-21 1,0-1-32,0 1 0,0 0 0,0 0 15,0 0-15,0-22 0,0 22 0,21-21 16,0 0-16,0 20 0,0-20 0,1 21 15,-1 0-15,-21-22 16,21 43-16,0-21 0,0 0 0,0 21 16,22 0-16,-22 0 0,0 0 0,0 21 15,0 0-15,1 1 0,-1-1 16,0 0-16,0 0 0,0 0 0,-21 22 16,0-22-16,0 0 0,0 21 0,0-21 15,0 1-15,0-1 0,0 21 16,-21-42-16,21 21 0,-21 0 0,21 1 15,0-1-15,-21-21 16,0 0 0,21-21-1,0-1-15,0 1 0,0 0 16,0 0-16,0 0 0,21 0 0,0-22 16,-21 22-16,21-21 0,0-1 15,0 22-15,1-21 0,-1 21 0,0-22 16,21 22-16,-21 0 0,1 21 0,-1-21 15,0 21-15,0 0 0,0 0 0,0 0 16,1 0-16,-1 21 0,0 0 16,0 0-16,-21 22 0,0-22 0,0 21 15,0-21-15,0 22 0,0-22 0,0 21 16,0-21-16,0 1 0,-21-1 0,0 21 16,0-21-1,21 0-15,0 1 0,-22-22 16,22-22 15,0 1-31,0 0 16,22 21-16</inkml:trace>
  <inkml:trace contextRef="#ctx0" brushRef="#br0" timeOffset="96908">8424 11261 0,'0'0'0,"0"21"0,0 0 16,0 0-16,-21 0 15,21 1 1,21-22 15,-21-22-15,21 22-16,-21-21 0,0 0 15,0 0-15,0 0 16,0 0-16,-21 21 31,0 21-15,21 0-16,0 0 16,0 0-1,0 0-15,21-42 63,-21 0-32,0 0-31</inkml:trace>
  <inkml:trace contextRef="#ctx0" brushRef="#br0" timeOffset="98471.06">9525 11599 0,'-21'0'16,"21"-21"47,0 0-63,0 0 0,0 0 0,21 0 15,0-1-15,21-20 0,-20 21 16,20-21-16,-21-22 0,21 22 0,1-1 15,-1-20-15,0 21 0,1-1 0,-1 1 16,22-43-16,-43 43 16,0 21-16,-21-22 0,0 22 0,0 0 15,-21 21-15,0 0 0,-22 0 16,22 0-16,-21 21 0,-1-21 16,1 21-16,0 1 0,-1-1 15,22 0-15,-21 0 0,21 21 0,0-20 16,21-1-16,0 42 0,0-42 15,42 22-15,-21-22 0,0 21 16,0-21-16,22 1 0,-22 20 0,21-21 16,-21 0-16,1 22 0,-1-22 0,0 0 15,-21 0-15,0 0 0,0 0 16,0 1-16,0-1 0,0 0 0,-21-21 16,0 21-16,-1-21 0,1 0 0,-21 0 15,21 0-15,0 0 0,-1 0 16,-20 0-16,21 0 0,0-21 0,0 0 15,-1 0-15,22-1 0,-21 1 16,0-21-16,0 21 0,21 0 16,0-22-16,0 22 0,0 0 0,-21 21 15,21-21-15,0 42 32,0 0-32,0 0 0,0 0 15,21 1-15,-21-1 0,0 0 0,21 21 16,0-21-16,0-21 0,-21 22 15,22-1-15,-1 0 0,0 0 0,0-21 16,0 21-16,0-21 0,22 0 16,-22 0-16,0 0 0,21 0 0,-20 0 15,20 0-15,0-21 0,-21 0 16,22 21-16,-1-21 0,0 0 0,-20-1 16,20-20-16,-21 21 0,0 0 0,0-22 15,1 22-15,-1-21 0,-21 21 16,21-22-16,-21 22 0,0 0 0,0 0 15,0 0-15,-21 21 16,0 21 0,21 0-16,-22 0 0,1 0 0,21 1 15,-21-1-15,21 21 0,0-21 0,0 22 16,0-22-16,0 0 0,0 21 16,0-21-16,0 1 0,0-1 0,21 0 15,0 0-15,1-21 16,-1 0-16,21 0 0,-21 0 0,0 0 15,1 0-15,-1 0 0,0 0 16,0-21-16,21 0 0,-20 21 0,-1-21 16,0-1-16,21 1 0,-21-21 0,1 21 15,-1 0-15,-21-22 0,21 22 16,-21 0-16,21-21 0,-21 20 0,0 1 16,0 0-16,0 0 0,0 42 31,0 0-16,0 0-15,0 22 0,0-22 16,0 0-16,0 21 0,0-20 0,0-1 16,0 21-16,0-21 0,0 0 15,0 1-15,21-1 0,0-21 0,1 21 16,-1-21-16,0 0 0,0 0 0,21 0 16,-20 0-16,20 0 0,0 0 15,-21 0-15,22-21 0,-1 0 0,0-1 16,-20 1-16,20 0 0,-21 0 0,21-21 15,-20 20-15,-1 1 0,0-21 16,-21 21-16,0-22 0,0 22 0,0-21 16,0 21-16,0 0 0,0-1 0,0 1 15,0 42 17,-21 1-32,21 20 0,0-21 15,0 21-15,-21-20 0,21 20 0,-22 0 16,22 1-16,-21-1 0,21 0 0,0 1 15,-21-1-15,0 0 0,0 22 16,21-22-16,-21 0 0,21 1 0,-22-1 16,22 22-16,-21-22 0,21 0 0,0 1 15,-21 41-15,0-63 0,21 22 16,0-22-16,0 0 0,0 0 16,0 0-16,0 1 0,0-44 31,0 1-31,0 0 15,21-21-15,-21 21 0,21-22 16,-21-20-16</inkml:trace>
  <inkml:trace contextRef="#ctx0" brushRef="#br0" timeOffset="98795.79">11176 11303 0,'0'0'0,"0"-21"0,-21-85 31,21 85-31,0 0 0,0 0 15,21-1-15,0 22 16,0-21-16,0 21 0,22 0 0,-22 0 16,21-21-16,1 21 0,-22 0 15,21 0-15,0 0 0,-20 21 0,-1 0 16,21 1-16,-21-1 0,-21 0 0,0 0 16,0 0-16,0 22 0,0-22 0,0 0 15,-21 21-15,0-21 0,0 1 16,0 20-16,-22-21 0,22 0 0,-21-21 15,21 21-15,-22 1 0,22-22 0,0 0 16,0 21-16,0-21 0,-1 0 0,22-21 47,22 21-47,-1-22 16,0 1-16,0 21 0,0-21 0,0 0 15</inkml:trace>
  <inkml:trace contextRef="#ctx0" brushRef="#br0" timeOffset="99103.92">11832 11091 0,'0'0'0,"21"-21"0,0 21 15,-42 0 17,0 21-17,21 1-15,0 20 0,-21-21 16,21 21-16,-21 1 0,0-1 0,21 0 15,0 22-15,-22-22 0,1 1 16,0 20-16,21-21 0,-21 22 16,0-22-16,21 1 0,0 20 0,-21-21 0,-1 1 15,22-1-15,-21 0 0,21 1 0,0-22 16,0 0-16,0 0 0,0 0 16,0 1-16,0-44 31,0 1-31,21 0 0,-21 0 15,0-21-15,22-1 0,-1 22 16,-21-21-16,21-1 0</inkml:trace>
  <inkml:trace contextRef="#ctx0" brushRef="#br0" timeOffset="99400.05">11747 11345 0,'0'0'0,"0"-169"16,0 148-1,22 0-15,-22 0 0,21-1 0,0 1 16,0 0-16,0 0 0,22 21 15,-22-21-15,0 21 0,21 0 0,1-21 16,-22 21-16,21 0 0,-21 0 0,22 0 16,-22 0-16,21 0 15,-21 0-15,0 21 0,1 0 0,-1 0 16,0 0-16,-21 22 0,0-22 0,0 0 16,0 21-16,-21-21 0,0 22 0,-1-22 15,-20 21-15,21-21 0,-21 1 0,-1-1 16,1 0-16,0 0 0,20 0 0,-20 0 15,21-21-15,0 0 0,0 0 16,-1 0-16,22-21 31,22 0-31,-1 0 0,0 0 16,0 0-16,0-1 0</inkml:trace>
  <inkml:trace contextRef="#ctx0" brushRef="#br0" timeOffset="99820.07">12467 11007 0,'0'0'0,"21"0"0,-21-21 0,0-1 16,-21 22 15,0 0-31,21 22 0,-21-22 16,0 21-16,-1 0 0,22 0 0,-21 0 15,21 22-15,-21-22 0,21 21 16,-21-21-16,21 22 0,0-22 0,0 0 15,0 21-15,0-21 0,0 1 0,0-1 16,21-21-16,0 21 0,0-21 16,1 0-16,-1 0 0,0 0 15,0 0-15,0 0 0,0 0 16,1-21-16,-1 21 0,0-21 0,-21-1 16,21 1-16,0 0 0,-21 0 0,21-21 15,-21 20-15,0-20 0,0 21 16,0-21-16,0 20 0,0 1 0,0-21 15,0 21-15,-21 21 0,0-21 0,0-1 16,0 22-16,0 0 0,-1 0 0,1 0 16,0 0-16,0 0 15,0 0-15,21 22 0,0-1 16,-21-21-16,21 21 0,0 0 0,0 0 16,0 0-16,0 1 15,21-22-15,0 21 0,0-21 16,0 0-16</inkml:trace>
  <inkml:trace contextRef="#ctx0" brushRef="#br0" timeOffset="100208.75">12721 11134 0,'0'-64'16,"0"43"-1,21 0-15,0 0 16,1 0-16,-1-1 15,0 1-15,0 21 0,0 0 0,0-21 16,22 21-16,-22 0 0,21 0 0,-21 0 16,22 0-16,-22 0 0,21 21 0,-21 0 15,1 1-15,20-1 0,-21 0 16,0 0-16,-21 0 0,0 0 0,0 22 16,0-22-16,0 0 0,0 21 0,0-20 15,0 20-15,-21-21 0,0 0 0,-21 0 16,20 1-16,1-1 0,0 0 15,0-21 1,21-21 0,0 0-16,0-1 15,21 1-15,0 0 0,0 0 0,1-21 16,-22 20-16,21 1 0,0 0 0,0-21 16,0 21-16,43-22 0,-43 22 15,0 0-15,0 0 0,0 0 0,22-1 16,-22 1-16,0 0 0,21 21 15,-20-21-15</inkml:trace>
  <inkml:trace contextRef="#ctx0" brushRef="#br0" timeOffset="100492.06">13885 10732 0,'0'0'0,"21"-22"16,-21 1-16,0 0 16,-21 21 15,0 0-31,21 21 0,-21 0 15,0 1-15,21-1 0,0 21 0,-21-21 16,-1 0-16,1 22 0,21-22 0,-21 21 16,21-21-16,-21 22 0,0-1 15,21 0-15,0 1 0,0-22 0,-21 21 16,21 1-16,0-22 0,0 21 0,0-21 16,0 0-16,0 1 0,0-1 15,21-21-15,0 0 16,0 0-16,0 0 15,0 0-15,1-21 0,-1-1 16,0 1-16,0 0 0,0 0 0,0 0 16,1 0-16,-1-1 0</inkml:trace>
  <inkml:trace contextRef="#ctx0" brushRef="#br0" timeOffset="100681.4">13695 10986 0,'-21'0'15,"42"0"17,0 0-17,0 0-15,0 0 0,0 0 16,1 0-16,-1 0 0,21 0 0,-21 0 16,0 0-16,1 0 0,-1-22 0,0 22 15,0 0-15</inkml:trace>
  <inkml:trace contextRef="#ctx0" brushRef="#br0" timeOffset="101380.15">14309 10964 0,'-22'22'31,"22"-1"1,0 0-17,22-21 16,-1-21-15,-21 0 0,0-1 15,-21 22-31,-1 0 16,1 0-16,21 22 15,0-1 1,0 0-1,21-21 17,1 0-32,-1 0 0,0 0 15,0 0-15</inkml:trace>
  <inkml:trace contextRef="#ctx0" brushRef="#br0" timeOffset="101867.87">14880 10837 0,'0'0'0,"21"-42"31,-21 21-31,0 42 47,0 0-47,0 0 16,-21 1-16,21-1 0,-21 0 0,21 0 15,0 0-15,0 22 0,-21-22 16,21 0-16,0 21 0,-21-21 16,21 22-16,0-22 0,0 0 0,0 0 15,0 0-15,0 1 0,21-1 0,0 0 16,-21 0-16,21-21 0,0 0 16,0 0-16,1 0 0,-1 0 0,0 0 15,21-21-15,-21 0 0,1 21 0,20-21 16,-21-1-16,21 1 0,-20 0 15,20-21-15,-21 21 0,0-1 0,0-20 16,1 21-16,-1-21 0,0 20 16,0-20-16,0 21 0,-21 0 15,0-22-15,0 22 0,0 0 0,0 0 16,0 0-16,0 42 47,0 0-32,0 0-15,21-21 16,-21 21-16,22-21 16,-22 22-16</inkml:trace>
  <inkml:trace contextRef="#ctx0" brushRef="#br0" timeOffset="102156.08">15811 10837 0,'0'-21'0,"0"42"47,-21 1-47,21-1 16,0 0-16,-21 0 0,21 0 15,-21 0-15,21 1 0,0-1 0,0 21 16,0-21-16,-21 0 0,21 1 0,-21 20 15,21-21-15,0 0 16,0-42 15,0 0-15,0 0-16,0 0 16</inkml:trace>
  <inkml:trace contextRef="#ctx0" brushRef="#br0" timeOffset="102542.85">15875 10414 0,'-85'21'31,"64"0"-31,21 1 0,0-1 15,0 0-15,0 0 0,0 0 16,0 0-16,21-21 16,0 0-16,1 0 15,-1 0-15,-21-21 16,21 0-16,0 21 0,-21-21 16,0 0-16,0 0 0,0-1 15,0 1-15,0 0 16,-21 0-16,0 21 15,0 0-15,-1 0 16,1 0-16,0 21 16,21 0-16,0 0 15,-21 1-15,21-1 0,0 0 16,0 0-16,-21-21 0,21 21 16,0 0-16,-21 1 0</inkml:trace>
  <inkml:trace contextRef="#ctx0" brushRef="#br0" timeOffset="104788.1">17208 10287 0,'0'0'0,"0"-21"31,-21 21 16,0 0-31,0 0-1,21-21 32,0 0-31,21 21-16,-21-22 16,0 44 30,-21-1-46,21 0 16,-21-21-16,0 21 0,21 0 16,-22 0-16,1 1 0,21-1 15,-21-21-15</inkml:trace>
  <inkml:trace contextRef="#ctx0" brushRef="#br0" timeOffset="105103.8">17335 10245 0,'0'-21'63,"22"-1"-48,-22 1 1,0 42 47,0 1-48,0-1-15,0 0 0,0 0 16,0 0-16,-22-21 0,1 21 15,0 1-15,21-1 0,-21 0 16,-21 0-16,20 0 0,1-21 0</inkml:trace>
  <inkml:trace contextRef="#ctx0" brushRef="#br0" timeOffset="-90854.35">11769 13970 0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09:37:30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2180 0,'0'0'0,"-22"0"0,-20 0 15,21-21 1,0 21-16,0 0 15,-1 0 1,44 0 15,-1 0-15,0 0-16,21 0 0,-21 0 0,22 0 16,20 0-16,-20 0 0,20 0 0,1 0 15,-1 0-15,1-21 0,-1 21 16,1 0-16,-1 0 0,1 0 0,-22 0 15,21 0-15,-20 0 0,-1 0 16,0 0-16,1 0 0,-1 0 0,0 0 16,1 0-16,-1 0 0,0 0 0,1 0 15,-22 0-15,0 0 0,21 0 0,-20 0 16,-1 0-16,0 0 0,0 0 16,0 0-16,0 0 15,-21-21 1,0 0-1,0-1-15,0 1 16</inkml:trace>
  <inkml:trace contextRef="#ctx0" brushRef="#br0" timeOffset="584.09">4466 1757 0,'0'0'0,"-63"0"16,41 0 0,22 21-1,0 0 1,0 0-16,0 1 0,0-1 0,0 0 15,0 0-15,0 0 0,22 0 16,-1 1-16,0-22 0,0 21 0,0 0 16,0 0-16,1-21 0,20 21 0,-21-21 0,21 0 15,-20 0-15,20 0 0,0 0 16,-21 0-16,22 0 0,-22 0 0,0 0 16,0 0-16,0 0 0,1 0 0,-1 0 15,0 0-15,-21-21 16,21 21-16,-42 0 31,0 0-15,0 21-16,-1-21 0,-20 21 15,21 1-15,0-1 0,-22 0 16,22 0-16,-21 0 0,21 0 0,-22 1 16,1-1-16,0 0 0,21 21 0,-22-21 15,1 22-15,0-22 0,20 21 0,-20-21 16,21 22-16,0-22 0,0 0 0,-1 0 15,1 0-15,0 1 0,0-1 16,21 0-16,0 0 0,-21-21 16,0 21-1,21-42 32,0 0-47,0 0 0</inkml:trace>
  <inkml:trace contextRef="#ctx0" brushRef="#br0" timeOffset="5091.32">6858 1524 0,'-21'0'0,"0"0"16,-1 0 0,1 0-16,0 0 15,0 0 17,0-21-1,0 21 0,-1 0-31,1 0 16,0 0-1,42 0 79,-21 21-94,21-21 0,1 21 16,20-21-16,-21 0 0,21 21 0,1-21 15,-1 0-15,0 0 0,1 0 0,-1 0 16,0 0-16,1 0 0,-22 0 16,21 0-16,-21-21 0,22 0 15,-22 21-15,0-21 0,0 21 16,-21-21-16,21 0 0,-21-1 15,0 1-15,0 0 32,-21 21-17,0 0 1,21 21-16,0 0 0,0 1 16,-21-1-16,21 0 0,-21 0 15,21 21-15,0-20 0,0 20 0,0 0 16,0 1-16,-21-1 0,21 0 0,0 1 15,0-1-15,0 0 16,-22-21-16,22 22 0,0-22 0,0 21 16,0-21-16,0 1 0,0-1 15,0 0-15,0 0 0,0 0 0,0 0 16,-21-21-16,0 22 16,0-22-16,0 0 15,0 0-15,-1 0 16,1 0-16,0 0 0,0 0 15,0-22-15,0 22 0,-22-21 0,22 0 16,0 0-16,-21 0 0,20 21 0,1-21 16,0-1-16,0 1 0,0 0 15,0 0 1,21 42 15,21-21-31,0 21 0,0 0 16,-21 1-16,21-1 0,0 0 0,1 0 15,-1 0-15,0-21 0,0 21 0,0 1 16,0-1-16,1-21 0,-1 21 16,0 0-16,0-21 0,0 0 0,0 21 15,1-21-15,-1 0 0,0 0 16,0 0-16,0 0 0,0 0 0,1 0 16,-1-21-16,21 0 0,-21 0 15,0 0-15,1-1 0,20 1 16,-21 0-16,21 0 0,-20-21 0,-1 20 15,0 1-15,0-21 0,0 21 0,0 0 16,1-1-16,-22 1 0,0 0 16,0 0-16,0 42 31,0 0-31,0 0 0,0 1 16,-22-1-16,22 0 0,0 0 15,0 0-15,0 0 0,0 1 0,0-1 16,0 0-16,0 0 0,0 0 15,22 0-15,-1-21 0,0 0 16,0 22-16,0-22 0,0 0 16,1 0-16,-1 0 0,0 0 15,21 0-15,-21-22 0,1 22 0,-1-21 16,21 0-16,-21 21 0,0-21 0,1 0 16,-1 0-16,0-1 0,-21-20 15,0 21-15,0-21 0,0 20 0,0-20 16,0 21-16,0-21 0,-21 20 15,0-20-15,-22 21 0,22 0 0,0 0 16,-21 21-16,-1 0 0,22 0 16,-21 0-16,21 0 0,-22 0 15,22 21-15,-21 0 0,21 0 16,-1-21-16,22 21 0,0 0 0,0 1 16,-21-1-16,21 0 0,0 0 0,0 0 15,0 0-15,0 1 0,21-1 16,1-21-16</inkml:trace>
  <inkml:trace contextRef="#ctx0" brushRef="#br0" timeOffset="5854.52">9885 1863 0,'0'0'15,"0"-21"-15,0-1 16,0 1 0,21 0-16,-21 0 0,21 0 0,0 0 15,0 21-15,1-22 0,-22 1 0,0 0 16,21 0-16,0 0 0,-21 0 0,0-1 15,0 1-15,0 0 0,21 21 16,-42 0-16,21-21 0,-21 21 0,0 0 16,-1 0-16,1 0 0,-21 0 15,0 0-15,-1 0 0,-63 21 16,64 0-16,0 0 0,-1 1 16,22-1-16,-21 0 0,21 0 0,0 21 15,21-20-15,0-1 0,0 0 0,0 0 16,0 0-16,0 0 0,42 1 15,-21-1-15,0-21 0,22 21 0,-1 0 16,0 0-16,1-21 0,-22 21 0,21 1 16,0-22-16,1 21 0,-22 0 15,21 0-15,-21-21 0,1 21 0,-22 0 16,0 1-16,0-1 0,0 0 16,-22 0-16,-20 0 0,0 0 0,-1-21 15,1 22-15,0-1 16,-1-21-16,-20 0 0,21 0 0,-1 0 15,1 0-15,0 0 0,-1 0 0,1 0 16,21 0-16,0-21 0,-22 21 16,22-22-16,0 1 0,0 0 0,21 0 15,-21 0-15,-1 0 0,22-1 0,0 1 16,0 0-16,0 0 16,0 0-16,0 0 0,0-1 15,0 1-15,22 21 0,-1 0 16,0-21-16,0 21 0,0 0 0,0 0 15,1 0-15</inkml:trace>
  <inkml:trace contextRef="#ctx0" brushRef="#br0" timeOffset="6251.52">10139 2074 0,'0'0'16,"21"0"-16,0 0 0,0 0 0,0 0 15,1 0-15,-1 0 0,0 0 16,0-21-16,0 21 0,0-21 16,-21 0-16,22 21 0,-1-21 0,0 0 15,0-1-15,-21 1 0,0 0 16,21 0-16,-21 0 0,0 0 16,0-1-16,0 1 0,0 0 15,-21 21-15,0 0 16,0 21-16,0-21 0,-1 21 15,1 1-15,-21-1 0,21 0 0,0 21 16,-1-21-16,-20 1 0,21 20 16,0-21-16,21 21 0,0-20 0,0-1 15,0 0-15,0 0 0,0 0 0,0 0 16,0 1-16,21-22 0,0 21 16,0-21-16,0 0 0,1 0 15,-1 0-15,21 0 0,-21 0 0,0 0 16,1 0-16,-1 0 0,21 0 15,-21-21-15,0-1 0,1 22 0,-1-21 16,0 0-16,21 0 0,-21 0 0</inkml:trace>
  <inkml:trace contextRef="#ctx0" brushRef="#br0" timeOffset="6531.58">11049 1376 0,'0'-21'0,"0"42"0,-21-42 15,0 21 1,-1 0-16,1 21 0,0 0 16,0 0-16,21 0 0,-21 1 15,0 20-15,-1 0 0,22 22 0,-21-22 16,0 22-16,21-1 0,0-21 0,-21 22 16,0-22-16,21 1 0,-21-1 15,21 0-15,0 1 0,0-22 0,0 0 16,0 0-16,0 0 0,0 0 0,0 1 15,0-1 1,21-21 0,0-21-1,0-1-15,0 22 0</inkml:trace>
  <inkml:trace contextRef="#ctx0" brushRef="#br0" timeOffset="6926.67">11134 1990 0,'0'0'0,"0"21"16,21 0-1,0-21 1,0 0-16,0 0 0,0 0 16,1-21-16,-1 21 0,0-21 15,0 21-15,0-21 0,0-1 16,1 22-16,-1-21 0,0 0 15,0 0-15,-21 0 0,0 0 16,0-1-16,0 1 0,0 0 16,-21 21-16,0 0 15,0 0-15,-1 21 16,1-21-16,0 21 0,0 1 16,-21-1-16,20 0 0,22 21 0,-21-21 0,0 1 15,21-1-15,-21 0 0,21 21 16,0-21-16,0 1 0,0-1 15,0 0-15,0 0 0,21 0 16,0-21-16,0 0 16,1 0-16,-1 0 0,0 0 15,21 0-15,-21 0 0,1 0 0,20-21 16,-21 21-16,21-21 0,-20 0 16</inkml:trace>
  <inkml:trace contextRef="#ctx0" brushRef="#br0" timeOffset="7463.68">11938 1736 0,'0'0'0,"0"-21"0,0-1 16,-21 22-16,0 0 15,-1 0-15,1 22 16,-21-1-16,21 0 0,0 0 16,-1 21-16,1-20 0,0 20 0,21-21 15,-21 0-15,21 22 0,-21-22 16,21 0-16,0 21 0,0-21 0,0 1 15,0-1-15,0 0 0,21 0 16,0 0-16,0-21 0,0 0 16,22 0-16,-1 0 0,-21 0 0,22 0 15,-1 0-15,0 0 0,1 0 16,-1-21-16,0 21 0,-21-21 0,22 0 16,-1 0-16,-21-1 0,22-20 0,-22 21 15,0-21-15,0-1 16,0-20-16,0 20 0,1-20 0,-1 21 15,0-22-15,-21 22 0,0-1 0,21 1 16,-21 0-16,21-1 0,-21 22 16,0 0-16,0 0 0,0 0 0,0 0 15,0-1-15,-21 44 16,21-1 0,-21 0-16,21 0 0,0 21 0,-21 1 15,21-1-15,-21 0 0,21 22 16,-22-22-16,22 22 0,0 20 15,0-41-15,0-1 16,-21 0-16,21 1 0,0-22 0,0 0 16,0 21-16,0-20 0,0-1 15,0 0-15,21-21 0,1 0 16,-1 0-16,0 0 16,0 0-16,0 0 0,0 0 0,1-21 15,-22 0-15,21-1 0,0 1 16,0-21-16</inkml:trace>
  <inkml:trace contextRef="#ctx0" brushRef="#br0" timeOffset="7684.28">12277 1672 0,'-43'0'0,"86"0"0,-107 21 15,64 1 1,21-22-1,0 0-15,1 0 16,-1 0-16,0 0 0,21 0 0,-21 0 16,22 0-16,-22 0 0,0 0 0,21 0 15,-20-22-15,20 22 0,0-21 16,1 21-16,-1-21 0,0 0 0,1 21 16,-1-21-16</inkml:trace>
  <inkml:trace contextRef="#ctx0" brushRef="#br0" timeOffset="7994.53">13801 1376 0,'0'0'0,"0"-21"15,0 0-15,0 42 31,0 0-15,0 0-16,-22 0 0,22 22 16,0-22-16,-21 42 0,21-20 15,-21-1-15,0 21 0,0-20 0,0 20 16,21-20-16,-22-1 0,22 0 0,-21 1 16,21-22-16,0 0 0,0 21 15,0-21-15,0 1 0,0-44 47</inkml:trace>
  <inkml:trace contextRef="#ctx0" brushRef="#br0" timeOffset="8803.74">13314 1820 0,'0'0'16,"21"0"-16,0 0 15,21 0-15,-20 0 0,20 0 0,0 0 16,1 0-16,-1-21 0,0 21 16,1-21-16,20 21 0,-21-21 0,22 0 15,-22 21-15,1-21 0,-1-1 16,0 1-16,1 0 0,-22 0 0,0 0 16,0 0-16,0-1 0,-21-20 0,0 21 15,0 0-15,0 0 16,0-1-16,0 1 0,0 0 0,-21 0 15,0 0-15,0 21 16,0 0-16,-1 0 16,22 21-16,-21-21 0,21 21 0,-21 21 15,0-20-15,21-1 0,0 21 0,0 0 16,-21 1-16,0-1 0,21 0 16,-22 1-16,22-1 0,0 0 0,-21 1 15,21-22-15,-21 21 0,21-21 16,0 1-16,0 20 0,-21-21 15,21 0-15,0 0 16,0-42 15,21 21-31,0-21 0,0 0 0,1 0 16,-1 0-16,0-1 0,0-20 16,0 21-16,0 0 0,22-22 0,-22 22 15,0-21-15,0 21 0,22 0 0,-43-1 16,21 22-16,0 0 0,0-21 15,0 21-15,-21 21 16,0 1-16,0-1 0,0 0 16,0 0-16,0 21 0,0-20 0,0-1 15,0 21-15,0-21 0,0 0 16,0 1-16,0-1 0,21 0 16,1-21-16,-1 21 0,0-21 0,21 0 15,-21 21-15,22-21 0,-1 0 0,0 0 16,1 0-16,-1 0 0,0 0 15,1 0-15,-22-21 0,21 0 0,1 0 16,-22 21-16,21-21 0,-21-22 0,0 22 16,1 0-16,-22-21 0,0 20 15,0-20-15,0 21 0,0-21 0,0 20 16,0 1-16,0 0 0,-22 21 16,1 0-16,0 0 0,21 21 15,-21 0-15,21 22 0,-21-22 16,21 21-16,0-21 0,-21 22 15,21-22-15,0 21 0,0-21 0,0 1 16,0-1-16,0 0 0,0 0 0,21 0 16,0-21-16,0 0 0,0 0 15,0 0-15,1 0 0,-1 0 16,0 0-16,0-21 0,0 21 16,0-21-16</inkml:trace>
  <inkml:trace contextRef="#ctx0" brushRef="#br0" timeOffset="9487.24">16256 1672 0,'0'0'0,"21"-42"16,21 21-16,-20 0 0,-1-1 0,42-41 15,-42 42-15,-21 0 0,0-1 16,0 1-16,0 0 16,-21 21-16,0 0 15,-21 0-15,21 0 0,-22 21 16,1 0-16,21 1 0,-22-1 0,22 21 16,-21 0-16,21 1 0,0-1 15,-1 0-15,1 1 0,21-1 16,-21 0-16,21 1 0,0-22 0,0 21 15,0-21-15,21 1 0,0-1 16,22 0-16,-22 0 0,21-21 0,1 0 16,-1 0-16,0 0 0,1 0 0,-1 0 15,0 0-15,22 0 0,-22-21 16,0 0-16,1 0 0,-1-1 0,0-20 16,-20 21-16,20-21 0,-21-1 0,0 22 15,-21-21-15,0-1 0,0 1 16,0 0-16,0-1 0,-21 1 15,0 21-15,-21-21 0,20 20 16,-20 1-16,0 21 0,-1 0 0,1 0 16,0 0-16,-22 0 0,22 0 0,0 21 15,-22-21-15,22 22 0,21 20 16,-22-21-16,22 0 0,0 22 0,0-22 16,21 21-16,0-21 0,0 22 15,0-22-15,21 0 0,0 0 0,0 0 16,22-21-16,-1 0 0,0 0 0,22 0 15,-1 0-15,-20 0 0</inkml:trace>
  <inkml:trace contextRef="#ctx0" brushRef="#br0" timeOffset="9826.4">17145 1503 0,'0'0'0,"0"-21"0,0 0 15,0 42 16,0 0-31,0 0 16,-21 0-16,21 22 0,-21-1 0,21 0 16,-22 1-16,22-1 0,0 21 0,0 1 15,-21-22-15,0 22 0,0 63 16,21-64-16,-21 1 0,0 20 16,21 1-16,-22 0 0,1-1 15,0 1-15,0 0 0,0-1 16,0 1-16,-1-21 0,1 20 0,0-20 15,0-1-15,0 1 0,0-22 0,21 0 16,0 1-16,-22-22 0,22 0 16,0 0-16,0-42 15,0 0-15,22 0 0,-22 0 16,21-22-16,0 22 0,0-21 0,0-22 16,0 22-16,1-22 0,-1 1 15,0-1-15,0 1 0</inkml:trace>
  <inkml:trace contextRef="#ctx0" brushRef="#br0" timeOffset="10142.54">17145 1715 0,'0'0'0,"0"-43"0,0-84 32,0 106-32,21 0 0,-21 0 0,21 0 15,0 21-15,22-22 0,-22 22 0,21 0 16,1-21-16,-1 21 0,0 0 15,-21 0-15,22 0 0,-1 0 0,-21 21 16,22 1-16,-22-1 0,0 0 0,-21 0 16,0 21-16,0-20 0,0 20 0,-21 0 15,0 1-15,-22-22 0,22 21 16,-21-21-16,-1 22 0,1-22 16,-21 0-16,20 0 0,1 0 0,21-21 15,-22 21-15,22-21 0,-21 0 0,21 0 16,0 0-16,21-21 15,0 0 1,0 0-16,21 0 16,0 0-16,0-1 0,0 1 0</inkml:trace>
  <inkml:trace contextRef="#ctx0" brushRef="#br0" timeOffset="11322.7">18076 1164 0,'-21'0'16,"0"0"-16,0 0 0,0 21 15,-1 1-15,1-1 0,0 0 16,0 21-16,0-21 0,21 22 0,-21-1 16,-1 0-16,22 1 0,0-1 0,-21 0 15,21 1-15,-21-1 0,21 0 0,0-20 16,0 20-16,0 0 15,0-21-15,0 1 0,0-1 0,0 0 16,21 0-16,0-21 0,1 0 16,-1 0-16,21 0 15,-21 0-15,0-21 0,1 0 0,-1 0 16,21-1-16,-21 1 0,0 0 16,22 0-16,-22-21 0,0-1 0,0 22 15,0-21-15,22 21 0,-22-22 0,0 22 16,0 0-16,-21 0 0,21 0 15,1 21-15,-22 21 16,0 0 0,-22 0-16,1 0 0,21 0 15,-21 22-15,21-1 0,-21-21 16,0 22-16,21-22 0,0 21 0,0-21 16,0 22-16,0-22 0,0 0 15,0 0-15,0 0 0,21 0 16,0-21-16,0 0 0,0 0 15,1 0-15,20 0 0,-21 0 0,21 0 16,1-21-16,-22 0 0,21 0 0,1 0 16,-22 0-16,21-1 0,-21 1 15,22-21-15,-22 21 0,0 0 0,0-22 16,-21 22-16,0 0 0,21 0 0,-21 0 16,0 42 15,0 0-31,-21-21 0,0 21 15,21 0-15,-21 22 0,21-22 16,0 0-16,0 0 0,0 0 0,0 0 16,0 1-16,0-1 15,0 0-15,21-21 32,0 0-32,0-21 15,-21 0-15,0-1 16,0 1-16,0 0 0,0 0 0,0-21 15,0 20-15,0 1 0,-21 0 16,21 0-16,0 0 0,-21 0 16,21-1-16,0 1 0,0 0 15,0 0-15,21 0 0,0 21 16,0-21-16,-21-1 0,22 22 0,-1-21 16,21 21-16,-21 0 0,0 0 15,1 0-15,-1 0 0,0 0 16,0 21-16,0 1 0,0-22 0,1 21 15,-22 0-15,0 21 0,21-21 16,-21 1-16,0 20 0,0-21 0,0 21 16,0-20-16,0-1 0,0 21 0,0-21 15,0 0-15,-21 1 16,21-1-16,-22 0 0,1-21 47,21-21-47,0 0 15,0-1-15,0 1 16,21 0-16,1-21 0,-22 21 0,21-1 16,0-20-16,21 21 0,-21-21 0,1 20 15,20-20-15,0 21 0,1 0 16,-1 0-16,-21 21 0,21 0 0,1 0 16,-22 0-16,0 0 0,0 0 0,0 21 15,-21 0-15,0 0 16,0 0-16,0 22 0,0-22 0,0 0 15,0 21-15,0-21 0,-21 22 0,0-22 16,0 0-16,21 0 0,0 0 16,-21 1-16,0-22 0,21 21 0,-22-21 15,22 21-15,43-42 32,-22 21-17,0-21-15</inkml:trace>
  <inkml:trace contextRef="#ctx0" brushRef="#br0" timeOffset="11727.82">20172 1439 0,'0'0'16,"0"-21"-16,0 0 16,0 0-16,-21 21 15,-1 0-15,1 0 0,0 0 0,0 0 16,0 0-16,-22 21 0,22-21 15,0 21-15,-21 0 0,21 1 0,-1-1 16,22 0-16,0 0 0,0 0 16,0 0-16,0 1 0,0-1 15,22-21-15,-1 21 0,0-21 16,21 0-16,-21 0 0,1 0 16,20 0-16,-21 0 0,21 0 0,-20 21 15,20-21-15,-21 0 0,0 0 0,0 21 16,1-21-16,-22 21 0,0 1 15,0-1-15,0 0 16,-22 0-16,1-21 16,0 21-16,0-21 0,0 21 0,-22-21 15,22 22-15,0-22 0,-21 0 0,21 0 16,-1 21-16,1-21 16,0 0-16,0 0 0,0 0 0,0 0 0,-1 0 15,1-21 1,0-1-16,0 1 15,21 0-15</inkml:trace>
  <inkml:trace contextRef="#ctx0" brushRef="#br0" timeOffset="11930.39">19304 783 0,'0'0'0,"-21"0"0,0 0 0,-1-21 16,1 21-16</inkml:trace>
  <inkml:trace contextRef="#ctx0" brushRef="#br0" timeOffset="12190.53">17653 1207 0,'63'0'0,"-126"0"0,-22 84 16,64-84-16,0 0 0,42 0 15,0-21-15,22 21 0,-1-21 16,0 21-16,1 0 0,-1-21 16,0 21-16,1-21 0,20 21 0,1 0 15,-22 0-15,21-22 0,-20 22 0,-1 0 16,0 0-16,1 0 0,-22 0 16,0 0-16</inkml:trace>
  <inkml:trace contextRef="#ctx0" brushRef="#br0" timeOffset="13195.3">7810 3704 0,'0'0'0,"22"0"31,20-21-31,-21 21 16,21-21-16,-20 0 0,20 0 0,0-1 16,1 1-16,-1-21 0,0 21 15,1-22-15,-1 1 0,0 0 0,-21-1 16,22 1-16,-22 21 0,0-21 16,-21-1-16,0 1 0,0 21 15,0-22-15,0 22 0,0 0 0,-21 0 0,0 0 16,0 0-16,-1-1 0,1 22 15,0 0-15,0 0 0,0 0 16,0 0-16,-1 0 0,1 0 0,21 22 16,-21-1-16,0 0 0,0 21 0,0 22 15,21-22-15,0 22 0,-22 20 16,1-20-16,0 20 0,21-20 0,-21 21 16,0-1-16,0 1 0,21 0 0,-22 20 15,1-20-15,0 0 0,0 21 0,0-22 16,0 1-16,-1 21 0,1 0 15,0-1-15,0 1 0,0 0 16,0 0-16,-1 0 0,1-22 0,0 1 16,21 0-16,0-1 0,0 1 0,0-21 15,0-1-15,0-21 0,0 1 0,0-1 16,21 0-16,0-20 0,1-1 16,-1-21-16,0 0 0,0 0 0,0-21 15,0-1-15,1 1 0,20-21 0,0 21 16,-21-22-16,22-20 0,-1 21 0,0-22 15,1 1-15,-1-1 0,0 1 0,-20-22 16,20 0-16,-21 1 0,21-1 16,-42 0-16,22 1 0,-22 20 15,0-21-15,0 22 0,-22-1 0,22 1 16,-42-1-16,21 1 0,-21 21 0,-1-22 16,1 22-16,0-1 0,-1 1 15,1 21-15,-22 0 0,22 0 0,0-1 16,-1 1-16,1 0 0,0 21 0,21 0 15,-1-21-15,1 21 0,0 0 16,0-21-16,42 21 16,0 0-16,0 0 0,1 0 0,20 0 15,0-21-15,1 21 0,-22-22 16,21 22-16,0-21 0,1 21 16,-1-21-16,22 0 0,-22 0 0,-21 21 15</inkml:trace>
  <inkml:trace contextRef="#ctx0" brushRef="#br0" timeOffset="13601.4">8361 3789 0,'0'0'0,"0"-21"16,0 0-16,0-1 16,0 1-16,0 0 15,0 0-15,21 0 16,0 21-16,0-21 15,0 21-15,1 0 0,-1 0 16,0 0-16,21 0 0,-21 0 0,1 0 16,-1 0-16,21 0 0,-21 0 15,0 21-15,1 0 0,-22 0 0,0 0 16,21 0-16,-21 1 0,0-1 0,0 0 16,0 0-16,-21 0 0,-1 0 15,1 1-15,0-1 0,0 0 16,0-21-1,21-21 17,0 0-32,0-1 0,0 1 15,0 0-15,21 21 0,-21-21 16,0 0-16,21 0 0,0-1 0,0 1 16,1 21-16,-1-21 0,0 0 0,21 0 15,-21 0-15,22-1 0,-1 1 0,0 21 16,22-21-16,-22 0 0,1 0 15</inkml:trace>
  <inkml:trace contextRef="#ctx0" brushRef="#br0" timeOffset="14450.51">9461 3471 0,'-42'85'32,"21"-64"-32,0-21 15,0 21-15,-1 1 0,1 20 0,0-21 16,0 0-16,0 0 0,21 1 0,0-1 15,0 0-15,0 0 0,0 0 16,0 0-16,0 1 0,21-1 16,0-21-16,0 0 15,0 0-15,22 0 0,-1 0 16,-21-21-16,0-1 16,1 22-16,-1-21 0,-21 0 15,0 0-15,0 0 16,0 0-16,0-1 0,0 1 15,0 0-15,0 0 0,0 0 16,0-22-16,0 22 0,0 0 16,21 0-16,0 0 0,0 0 0,0-1 15,22 1-15,-22 0 0,21 21 0,-21 0 16,22 0-16,-1 0 0,-21 0 16,22 0-16,-22 21 0,0 0 0,0 1 15,0-1-15,0 0 0,1 21 0,-22-21 16,0 1-16,0-1 0,0 21 0,0-21 15,0 0-15,0 1 0,0-1 16,0 0-16,-22 0 0,1-21 16,21 21-16,-21-21 15,0 0 1,21-21 0,0 0-16,0 0 15,0 0-15,0-1 0,0 1 16,0-21-16,21 21 0,0 0 15,0-22-15,1 22 0,-1 0 0,0 0 16,21 0-16,-21-1 0,22 1 0,-1 0 16,-21 21-16,22 0 0,-22 0 15,21 0-15,-21 21 0,0 0 0,22 22 16,-22-22-16,-21 21 0,0-21 16,21 1-16,-21-1 0,0 0 15,0 0-15,0 0 0,0 0 16,0 1-16,0-1 0,0 0 0,-21-21 15,21 21-15,0-42 47,0 0-47,0 0 0,21-1 16,0-20-16,-21 21 0,21 0 0,1-22 16,-1 22-16,21-21 0,-21 21 15,0 0-15,1-1 0,-1 1 16,21 21-16,-21 0 0,0 0 0,1 0 15,-1 0-15,-21 21 0,0 1 0,21-1 0,-21 0 16,0 0-16,0 21 16,0-20-16,0-1 0,0 0 0,-21 21 15,21-21-15,0 1 0,-21-1 0,-1 0 16,22 0-16,-21 0 0,21 0 16</inkml:trace>
  <inkml:trace contextRef="#ctx0" brushRef="#br0" timeOffset="14902.85">12425 3387 0,'0'0'16,"0"-21"-16,0-1 0,0 1 0,0 0 16,0 0-16,0-21 0,21 20 15,0 1-15,0-21 0,-21 21 0,21 0 16,1-1-16,-1 1 0,-21 0 0,0 42 31,0 22-15,-21-22-16,-1 21 0,22 0 15,-21 22-15,0-22 0,0 22 16,0-22-16,0 22 0,-1-22 16,22 0-16,-21 1 0,0-1 0,21 0 0,-21 1 15,21-22-15,0 0 16,0 0-16,0 0 0,0 0 0,21-21 15,0 0 1,0 0-16,1-21 0,-1 0 16,21 0-16,-21 0 0,0-22 15,22 22-15,-22-21 0</inkml:trace>
  <inkml:trace contextRef="#ctx0" brushRef="#br0" timeOffset="15523.53">12848 3175 0,'0'0'0,"0"-21"0,21-21 31,-21 63-15,0 21-16,-21-21 0,0 22 0,21 20 16,0-21-16,-21 1 0,0 20 15,21-20-15,-22-1 0,22 0 0,0 1 16,-21-1-16,21-21 0,-21 0 16,21 0-16,0 1 0,0-1 15,0 0-15,0-42 47,0 0-47,21-1 0,0 1 0,1 0 16,-22 0-16,21 0 0,0-22 0,0 22 15,0 0-15,-21 0 0,21 0 16,1 21-16,-22-21 16,21 21-16,0 21 0,-21 0 15,0 0-15,0 0 16,0 0-16,0 1 0,21-1 0,0-21 15,-21 21-15,21 0 0,1 0 0,-1 0 16,0-21-16,0 22 0,0-22 16,0 0-16,22 0 0,-22 21 0,21-21 15,-21 0-15,22 0 0,-1 0 0,0 0 16,-20-21-16,20-1 0,-21 22 16,21-21-16,-20 0 0,-1 0 0,0 0 15,0 0-15,0-1 0,0-20 16,-21 21-16,0-21 0,0-1 0,0 22 15,0 0-15,0 0 0,0 0 16,0-1-16,-21 44 16,0-22-16,0 21 15,21 21-15,-21-21 0,21 22 0,-21-22 16,21 21-16,0-21 0,0 22 0,0-22 16,0 0-16,0 21 0,21-21 15,0-21-15,-21 22 0,21-1 0,0-21 16,0 0-16,1 0 0,20 0 0,-21 0 15,0 0-15,22 0 0,-22 0 16,0-21-16,21 21 0,-21-22 0,1 1 16,-1 0-16,0 0 0,-21 0 0,0 0 15</inkml:trace>
  <inkml:trace contextRef="#ctx0" brushRef="#br0" timeOffset="15743.98">12277 3366 0,'0'0'15,"-43"21"-15,-20 0 0,42 0 0,-1-21 16,1 0-16,42 0 16,1 0-16,20 0 0,0 0 15,1 0-15,-1-21 0,21 21 16,-20-21-16,20 21 0,1-21 0,-1 21 15,1-22-15,-1 1 0,1 21 0,-1-21 16,1 21-16</inkml:trace>
  <inkml:trace contextRef="#ctx0" brushRef="#br0" timeOffset="17127.5">15790 3683 0,'0'-63'15,"0"41"1,0 1-16,0 0 16,0 0-16,0 0 0,0 0 0,0-1 15,0 1-15,-21 0 0,0 0 0,0 0 16,0 0-16,-1-1 0,1 1 0,-21 0 15,21 21-15,-22 0 0,22 0 0,0 0 16,0 0-16,0 0 0,-22 0 0,22 21 16,-21 0-16,21 1 0,0 20 0,-22-21 15,1 43-15,42-22 0,-21-21 0,21 21 16,-21-20-16,21-1 0,0 21 16,0-21-16,0 0 0,0 22 0,0-22 15,21 0-15,0 0 0,0-21 16,0 0-16,0 0 0,22 0 15,-22 0-15,0 0 0,0 0 0,0 0 16,1 0-16,20-21 0,-21 0 0,43 0 16,-43 0-16,21-1 0,-21 1 0,22 0 15,-22-21-15,21-1 0,0 1 0,-20 0 16,20-1-16,0-20 0,-21 21 16,22-22-16,-22 1 0,0 20 15,0-20-15,0 20 0,-21 1 0,0-43 16,0 64-16,0 0 0,0-21 15,0 21-15,-21 21 16,0 0-16,0 21 16,21 0-16,-21 0 0,21 21 15,-21 1-15,21-1 0,-22 0 0,22 1 16,-21 20-16,21 1 0,0-22 0,-21 22 16,21-1-16,0-21 0,0 1 15,0-1-15,0 0 0,0 1 0,0-1 16,0-21-16,0 0 0,0 1 0,21-1 15,0 0-15,1-21 0,-1 0 16,0 0-16,0 0 0,21 0 0,1 0 16,-22 0-16,21-21 0,1 21 15,-1-21-15,21-1 0,-20 1 0,-1 0 16,-21 0-16,22 0 0,-1 0 16,-21-22-16,0 22 0,0-21 0,1 21 15,-22-22-15,0 22 0,0-21 0,0 21 16,0-1-16,0 1 0,-22 21 0,1 0 15,0 0-15,0 0 16,0 21-16,0 1 0,21-1 16,0 0-16,0 21 0,0-21 0,0 1 15,0-1-15,0 0 0,21 0 16,0 0-16,0 0 0,-21 1 0,21-1 16,-21 0-16,21 0 0,1-21 15,-22 21-15,0 0 0,21-21 16,0 22-16,0-22 0,0 0 15,0 0-15,1 0 0,-1 0 16,0 0-16,0 0 0,0-22 0,0 22 16,22-21-16,-22 0 0,0 21 0,21-21 15,-20 0-15,20 0 0,-21-1 16,0 1-16,0 0 0,1-21 16,-1 42-16,0-21 0,-21-1 0,0 1 0,0 42 46,0 1-46,-21-1 0,0 0 16,-1 0-16,1 0 0,21 0 0,-21 1 16,21-1-16,-21 0 0,21 0 15,0 0-15,0 0 0,0 1 0,0-1 16,21 0 0,0-21-16,0 0 0,1 0 0,-1 0 15,0 0-15,0 0 0,0 0 16,0-21-16,1 0 0,-1 21 0,21-22 15,-21 1-15,0 0 0,1 21 0,-1-42 16,0 21-16,-21-1 0,0 1 16,0 0-16,0-21 0,0 21 0,0-1 15,0 1-15,0 0 0,-21 21 16,0-21-16,-1 21 0,-20 0 16,21 0-16,0 0 0,-43 21 15,43 0-15,-21-21 0,21 0 0,21 21 16,0 1-16,0-1 15,21-21-15,0 0 0,0 0 16,0 0-16,22 0 0,-1 0 0</inkml:trace>
  <inkml:trace contextRef="#ctx0" brushRef="#br0" timeOffset="17451.15">17759 3302 0,'0'0'0,"21"0"0,-21 21 31,0 0-31,0 1 16,0 20-16,0-21 0,0 0 16,0 0-16,0 22 0,0-1 0,0-21 15,0 22-15,0-1 0,0 0 0,0-21 16,0 22-16,0-1 0,0 0 0,0 22 16,0-1-16,-21 1 0,21-1 0,-21 1 15,21-1-15,-22 1 16,22-1-16,0 1 0,-21-1 0,0 1 0,0-1 15,21 1-15,-21 21 0,0-22 16,-1 1-16,1-1 0,0-21 0,21 22 16,-42-1-16,42-20 0,-21-1 0,-1-21 15,1 22-15,0-22 0,21 0 0,0 0 16,0-42 0,0 0-16,0 0 0,21-22 15,0 1-15,-21 0 0</inkml:trace>
  <inkml:trace contextRef="#ctx0" brushRef="#br0" timeOffset="17747.53">17759 3598 0,'0'0'0,"-21"-21"0,-1-127 31,22 127-31,0-21 0,0 20 0,22 1 16,-1 0-16,0 0 0,0 0 15,0 21-15,22-21 0,-22 21 0,21-22 16,0 22-16,1 0 0,-1 22 16,-21-1-16,22-21 0,-22 21 0,21 21 15,-21-21-15,-21 1 0,0 20 0,0-21 16,0 0-16,0 0 16,-42 1-16,21-1 0,0 0 0,-22 0 0,1 0 15,21 0-15,-22 1 0,1-22 16,21 0-16,0 21 0,0-21 15,-1 0-15,22-21 16,0-1-16</inkml:trace>
  <inkml:trace contextRef="#ctx0" brushRef="#br0" timeOffset="19935.43">18881 3112 0,'-22'0'0,"44"0"0,-44-22 0,22 1 15,0 0-15,-21 21 16,0 21 0,0 0-16,0 1 15,21-1-15,-21 21 0,-1 0 16,1 1-16,0-1 0,-21 0 0,21 22 15,-1-22-15,1 1 0,0-22 0,-21 21 16,21 0-16,-22-20 0,22-1 16,0 0-16,-21 0 0,20 0 0,1-21 15,0 0-15,0 0 16,21-21 0,0 0-1,0 0-15,0 0 0,0-1 0,21-20 16,0 21-16,-21-21 0,21-1 15,1 22-15,-1-21 0,0 21 0,-21-1 16,21-20-16,0 42 0,-21-21 16,21 21-16,-21 21 15,22-21-15,-22 21 0,21 22 0,-21-22 16,0 0-16,21 21 0,0 1 16,-21-22-16,21 0 0,0 21 15,-21-21-15,22 1 0,-1-1 0,21 21 16,-21-42-16,22 21 0,-22-21 15,0 0-15,21 0 0,-21 0 16,64 0-16,-43 0 0,-20-21 16,20 0-16,0 0 0,1 0 15,-1-1-15,0 1 0,-21-21 0,22 21 16,-22-22-16,-21 1 0,0 0 16,0-1-16,0-20 0,0 21 0,-21-22 15,0 22-15,-1-1 0,1 1 0,0 0 16,-21-1-16,21 22 0,-1-21 15,-20 42-15,21-21 0,0 21 0,-22 0 16,22 21-16,0 0 0,-21 0 16,21 0-16,-1 22 0,1-1 0,0 0 15,0 1-15,0-1 0,21 22 16,0-22-16,0 0 0,0 1 16,0-1-16,0 0 0,21 1 0,0-22 15,-21 21-15,21-21 0,0 0 0,22 1 16,-22-22-16,0 21 0,21-21 15,-20 0-15,20 0 0,0 0 0,1 0 16,-1 0-16,0-21 0,1-1 16,-1 1-16,0 0 0,1 0 0,-1-21 15,0 20-15,-21-20 0,22 21 0,-22-21 16,0-1-16,0 22 16,0-21-16,-21 21 0,0-1 0,0 44 31,-21-1-31,21 0 15,-21 0-15,21 0 0,0 22 0,-21-22 16,21 21-16,0-21 0,0 0 16,0 22-16,0-22 0,0 0 0,0 0 15,0 0-15,21 1 0,0-22 0,-21 21 16,21-21-16,1 0 0,-1 0 16,0 0-16,0 0 0,0 0 0,0 0 15,1 0-15,-1 0 0,0-21 16,0-1-16,0 1 0,-21 0 0,0 0 15,21 0-15,-21-22 0,0 1 16,0 21-16,0-21 0,0-1 16,0 1-16,-21 0 0,21 20 0,-21 1 15,0 0-15,0 0 0,-22 0 0,22 21 16,0 0-16,-21 0 0,21 0 16,-22 21-16,22-21 0,0 21 0,0 0 15,0 0-15,21 22 0,-22-22 16,22 0-16,0 0 0,0 0 0,0 1 15,22-1-15,-1 0 0,0-21 0,21 21 16,-21-21-16,22 0 0,-22 0 16,21 0-16,1 0 0,-22 0 0,21 0 15,0 0-15,-20 0 0,20 0 16,-21-21-16,21 0 0,-20 0 16,20-1-16,-21 1 0,0 0 0,0 0 15,22-21-15,-22 20 0,-21 1 16,21 0-16,0 0 0,-21 0 15,0 42 1,0 0-16,0 0 16,0 0-16,-21 1 0,21 20 0,-21-21 15,21 21-15,-21-20 0,21 20 0,0-21 16,0 0-16,0 22 0,0-22 16,0 0-16,0 0 0,0 0 15,21-21 1,0 0-16,0 0 15,0 0-15,22 0 0,-22-21 0,0 21 16,0-21-16,22 0 0,-22 0 16,0-1-16,21 1 0,-21-21 0,1 21 15,-1 0-15,-21-1 0,21-20 0,0 21 16,-21 0-16,0 42 31,0 0-31,0 0 0,0 0 0,-21 1 16,21-1-16,-21 0 15,21 0-15,0 0 0,0 0 0,0 1 16,0-1-16,0 0 0,21 0 31,0-21-31,0 0 0,22 0 0,-22 0 16,0 0-16,0 0 0,0-21 16,22 0-16,-22 21 0,0-21 0,-21-1 15,21 1-15,-21 0 0,21 0 0,-21-21 16,0 20-16,0 1 0,0-21 15,0 21-15,-21 0 0,0-1 0,0 1 16,0 0-16,-1 0 0,1 0 0,21 0 16,0-1-1,0 1 1,21 21-16,1 0 0,-1 0 16,21-21-16,-21 21 0,22 0 15,-22 0-15,21 0 0,-21 0 0,22 0 16,-22 0-16,21 21 0,-21 0 0,0-21 15,1 22-15,-1-1 0,0 0 16,0 21-16,0-21 0,-21 1 0,0-1 16,0 0-16,0 21 0,0-21 0,0 1 15,0-1-15,0 0 0,0 0 16,0 0-16,0 0 0,0 1 16,-21-22-16,0 21 15,0-21 1,21-21-1,0-1 1,0 1-16,0 0 0,0 0 0,0 0 16,0-22-16,21 22 0,0-21 0,0 0 15,0-1-15,1 22 0,20-21 16,-21 21-16,21-22 0,1 22 16,-1 0-16,0 0 0,1 21 0,20 0 15,-20 0-15,-1 0 0,0 21 0,-21-21 16,22 21-16,-22 21 0,0-20 15,0 20-15,-21 0 0,0-21 0,0 22 16,0-1-16,0 0 0,-21-20 0,21 20 16,-21-21-16,0 0 0,0 22 15,-1-22-15,1-21 0,21 21 0,-21 0 16,0-21-16,0 0 0,0 0 16,-1 21-16</inkml:trace>
  <inkml:trace contextRef="#ctx0" brushRef="#br0" timeOffset="20654.63">7493 6075 0,'0'21'31,"-21"-21"-15,21 21-16,0 0 0,0 1 15,0 20-15,0-21 0,-21 21 0,21 1 16,0-1-16,0 0 0,-22 1 16,22-1-16,-21 0 0,0 1 0,21-22 15,0 21-15,0-21 0,0 1 0,0-1 16,0 0-16,0 0 0,0 0 0,0 0 15,0-42 17,0 0-17,21 0-15,0 0 0</inkml:trace>
  <inkml:trace contextRef="#ctx0" brushRef="#br0" timeOffset="20931.25">7789 6329 0,'0'0'0,"0"21"16,0 0 0,0 0-16,0 1 15,21-22-15,1 0 0,-1 0 16,0 0-16,0 0 16,0-22-16,0 1 0,1 21 0,-22-21 15,21 0-15,-21-21 16,0 20-1,-21 22-15,-1 0 16,1 0-16,-21 0 0,21 0 16,0 0-16,21 22 15,21-22 1,0 0 0</inkml:trace>
  <inkml:trace contextRef="#ctx0" brushRef="#br0" timeOffset="21623.48">9779 6160 0,'21'-64'31,"0"43"-31,22 0 0,-22 21 16,0-21-16,0-1 0,21 1 15,-20-21-15,20 21 0,-21 0 0,0-1 16,0 1-16,1-21 0,-22 21 16,0 0-16,0-1 0,-22 22 0,-20 0 15,21 0-15,-21 0 0,-22 0 16,1 0-16,20 22 0,-20-1 0,20 0 16,-20 0-16,21 0 0,-1 0 15,22 1-15,0-1 0,-21 0 16,42 0-16,0 0 0,0 0 15,0 1-15,0-1 0,21 0 0,0 0 16,0 0-16,21-21 0,1 21 16,-1 1-16,0-22 0,1 21 15,-1 0-15,0 0 0,1-21 0,-1 21 16,-21 0-16,22 1 0,-22 20 0,0-21 16,-21 0-16,0 0 0,0 22 0,0-22 15,-21 0-15,-22 21 0,1-20 16,0-1-16,-1 21 0,-20-21 0,-1 0 15,22 1-15,-21-22 0,20 21 0,-20 0 16,20-21-16,1 0 0,0 0 0,-1 0 16,1 0-16,21 0 0,-21-21 15,20 0-15,1-1 0,0 1 16,21 0-16,0-21 0,-21-1 0,21 22 16,0-21-16,0 0 0,0-1 0,0 22 15,0-21-15,21 21 0,0-22 16,0 22-16,1 0 0,-1 0 0,42 0 15,-42-1-15,22 22 0,-22 0 16,21 0-16,1 0 0</inkml:trace>
  <inkml:trace contextRef="#ctx0" brushRef="#br0" timeOffset="21987.5">10075 6308 0,'0'0'0,"21"21"0,1-21 0,-1 21 16,0 0-16,0-21 15,0 0-15,0 0 0,1 0 16,-1 0-16,0-21 0,0 21 16,0-21-16,0 0 0,1 0 0,-1 21 15,0-22-15,0 1 0,0 0 0,0 0 16,1 21-16,-22-21 0,0 0 0,0-1 16,0 1-16,0 0 15,-22 21-15,1 0 0,0 0 16,0 0-16,0 0 0,-22 21 15,22 0-15,0-21 0,-21 22 16,21 20-16,-22-21 0,22 0 0,-21 22 16,21-22-16,-1 21 0,1 0 0,21-20 15,0 20-15,0-21 0,0 21 0,0-20 16,0-1-16,21 0 0,1-21 16,-1 21-16,0-21 0,0 0 0,21 0 15,-20 0-15,20 0 0,0-21 0,-21 21 16,22-21-16,-1 0 0,-21-1 15,22 1-15,-1-21 0,0 21 0</inkml:trace>
  <inkml:trace contextRef="#ctx0" brushRef="#br0" timeOffset="22247.51">11049 5800 0,'63'-106'15,"-126"212"-15,126-233 0,-41 106 0,-44 63 31,1-21-31,0 0 0,0 22 16,0-1-16,0 0 0,-1 22 16,1-22-16,0 0 0,0 1 0,0 20 15,0-20-15,-22-1 0,22 0 0,0 1 16,21-1-16,-21 0 0,0 1 16,21-22-16,0 21 0,0-21 0,0 0 15,0 1-15,0-1 16,21-21-1,0-21-15,0 21 0,0-22 16,0 1-16,1 0 0</inkml:trace>
  <inkml:trace contextRef="#ctx0" brushRef="#br0" timeOffset="22635.65">11218 6202 0,'0'21'0,"-42"43"31,42-43-15,21-21-1,0 0-15,0 0 0,1 0 0,-1 0 16,0-21-16,0-1 0,0 22 0,0-21 16,22 21-16,-22-21 0,0 21 0,0-21 15,0-21-15,-21 20 16,0 1-16,0 0 0,0 0 15,-21 21-15,0-21 16,0 21-16,0 0 0,0 0 0,-1 21 16,1-21-16,0 21 0,0 0 0,-21 0 15,20 1-15,1-1 0,0 0 16,0 0-16,0 0 0,0 0 0,-1 1 16,22-1-16,-21 0 0,21 0 0,0 0 15,0 0-15,0 1 0,0-1 0,21 0 16,1-21-16,20 21 0,-21-21 0,0 0 15,0 0-15,22 0 0,-22 0 0,21 0 16,-21 0-16,22 0 0,-1-21 0,-21 0 16,64 0-16</inkml:trace>
  <inkml:trace contextRef="#ctx0" brushRef="#br0" timeOffset="23166.51">11917 6160 0,'0'0'0,"0"-22"0,21 1 0,0 0 16,-21 0-16,0 0 0,0 0 15,-21 21-15,0 0 16,0 0-16,-1 0 0,1 21 16,0 0-16,21 0 0,-21 0 0,0 0 15,0 1-15,-1-1 0,1 0 16,0 0-16,21 0 0,0 22 0,-21-22 16,21 0-16,0 21 0,0-21 0,0 1 15,0-1-15,0 0 0,21-21 0,0 21 16,0 0-16,1-21 0,20 0 15,-21 0-15,21 0 0,-20 0 16,20 0-16,0 0 0,-21 0 0,22-21 16,-1 0-16,-21 0 0,22 0 0,-1-1 15,-21 1-15,21 0 0,-20-21 0,-1 21 16,0-22-16,0 22 0,21-21 16,-42-1-16,22 1 0,-1 0 0,0-1 15,0 1-15,-21 0 0,0-22 0,21 22 16,0 0-16,-21 20 0,22 1 0,-22 0 15,0 0-15,0 0 0,42 21 0,-84 42 16,42-21 0,-22 0-16,1 22 0,21-22 0,-21 21 15,0 1-15,21-1 0,-21-21 16,21 21-16,0 1 0,-21-1 0,-1-21 16,22 22-16,0-1 0,0-21 0,0 0 15,-21 22-15,21-22 0,0 21 0,0-21 16,0 0-16,0 1 0,0-1 0,0 0 15,0 0-15,21-21 0,1 0 16,-1 0-16,0 0 0,0 0 16,0 0-16,0-21 0,-21 0 15,22 0-15,-1-1 0,0 1 0,-21 0 16,0 0-16</inkml:trace>
  <inkml:trace contextRef="#ctx0" brushRef="#br0" timeOffset="23354.53">12382 5990 0,'0'0'0,"-21"0"16,-21 21-1,42 1 1,21-22 0,21 0-16,-20 0 0,-1 0 0,0 0 15,21 0-15,-21 0 0,22-22 16,-1 22-16,-21-21 0,0 21 0,22-21 15,-1 0-15</inkml:trace>
  <inkml:trace contextRef="#ctx0" brushRef="#br0" timeOffset="23820.37">13335 5715 0,'0'0'16,"21"-21"-16,0 0 0,0 0 0,1-1 0,-1 1 15,0 0-15,-21 0 16,0 42 0,0 0-16,0 22 0,-21-22 0,21 21 15,-21 0-15,-1 1 0,22-1 16,-21 0-16,0 1 0,0-1 15,0-21-15,0 22 0,21-1 0,-22-21 16,1 21-16,0-20 0,21-1 0,0 0 16,0 0-16,0 0 0,21-21 31,0 0-31,-21-21 16,22 21-16,-1-21 0,-21 0 15,21 0-15</inkml:trace>
  <inkml:trace contextRef="#ctx0" brushRef="#br0" timeOffset="24360.38">13293 5736 0,'0'0'0,"0"-42"0,-43 0 31,43 20-31,0 1 0,0 0 0,21 0 16,1 21-16,-1-21 0,0 21 0,21-21 15,-21 21-15,22-22 0,-22 22 16,21 0-16,1 0 0,-22 0 0,21 0 15,-21 0-15,22 22 0,-22-1 0,0 0 16,0 0-16,0 0 0,0 22 16,-21-22-16,0 21 0,0 0 0,0-20 15,-21 20-15,0-21 0,-21 21 16,21-20-16,-22-1 0,1 0 16,21 0-16,-22 0 0,1-21 0,21 21 15,0-21-15,0 0 0,-1 0 0,22-21 31,22 21-31,-1-21 16,21 21-16,-21-21 0,0 0 0,22 21 16,-22 0-16,21-21 0,-21 21 0,22 0 15,-1 0-15,-21 0 0,22 0 16,-1 21-16,-21 0 0,21 0 0,-20 0 16,20 0-16,-21 1 0,0-22 15,-21 21-15,0 0 0,0 0 16,0 0-16,-21 0 0,0 1 0,-21-1 15,20 0-15,-20 0 0,0 0 0,-1-21 16,1 21-16,0 1 0,-22-22 0,22 0 16,0 21-16,-1-21 0,1 0 15,0 0-15,20 0 0,1 0 0,0 0 16,0 0-16,0-21 0,21-1 16,0 1-16,0 0 0,21 0 15,0 0-15,0 0 16,0 21-16,1-22 0,-1 1 0,21 0 15,-21 0-15,22 0 0</inkml:trace>
  <inkml:trace contextRef="#ctx0" brushRef="#br0" timeOffset="24967.5">14224 5884 0,'0'0'16,"0"22"-16,0-1 15,0 0-15,-21 0 16,0 0-16,21 0 0,-22 1 0,22-1 15,0 0-15,0 0 0,-21 0 0,21 0 16,0 1-16,0-1 0,21 0 16,1-21-16,-1 21 15,0-21-15,21 0 0,-21 0 16,22 0-16,-1 0 0,43 0 16,-43 0-16,0 0 0,-20-21 15,20 0-15,0 21 0,1-21 0,-22-1 16,21 1-16,-21 21 0,0-21 0,-21 0 15,0 0-15,22 0 0,-22-1 16,0 1-16,0 0 0,0 0 0,0 0 16,0 0-16,-22 21 15,22 21 1,0 0-16,0 0 16,-21-21-16,21 42 0,0-20 0,-21-1 15,21 0-15,0 21 0,0-21 16,0 22-16,0-1 0,-21 0 15,21 22-15,0-1 0,0 1 0,0-1 16,-21 1-16,21-1 0,0 1 0,0-1 16,0 1-16,0-1 0,0 1 0,0-1 15,0 1-15,0-1 0,0 22 0,0-21 16,0-1-16,0 1 0,0-22 0,0 21 16,-21-20-16,-1-1 0,1 0 0,0 1 15,0-22-15,0 21 0,0-21 16,-1-21-16,1 22 0,-21-22 0,21 0 0,-22 0 15,22 0-15,0-22 0,-21 1 16,21 21-16,-22-42 0,22 21 0,-21-22 16,21 1-16,-1 0 0,1-1 0,0-20 15,0 21-15,21-22 0,-21-21 0,21-42 16,0 64-16,0-1 0,0 1 16,21-1-16,21 1 0,-21-1 0,22 1 15,-1-1-15,0 1 0,1-1 0,-1 22 16,0 0-16,1-1 0</inkml:trace>
  <inkml:trace contextRef="#ctx0" brushRef="#br0" timeOffset="27300.45">15494 5694 0,'0'0'0,"0"-21"0,-21 21 16,0 0-1,-1 0 1,22 21-16,0 0 15,0 0-15,-21 0 0,21 1 16,0-1-16,0 0 0,0 0 16,21-21-16,1 0 15,-1 0-15,0 0 0,0 0 16,21 0-16,-20 0 0,20-21 0,-21 0 16,21 0-16,1-1 0,-22 1 15,21-21-15,-21 21 0,1 0 0,-1-22 16,0 22-16,0-21 0,0 21 0,-21-22 15,0 22-15,0 0 0,0-21 16,0 20-16,0 1 0,-21 0 16,0 21-16,0 0 15,0 0-15,-1 21 0,1 0 16,21 22-16,-21-22 0,0 21 16,21 1-16,0 20 0,0-21 0,-21 1 15,21 20-15,-21-20 0,21 20 0,0-21 16,0 1-16,0-1 0,-22 0 15,22 1-15,-21-22 0,21 21 0,-21-21 16,21 1-16,-21-1 0,0 0 16,21 0-16,-21-21 0,-1 0 0,22 21 0,-21-21 15,0 0-15,0 0 0,0 0 16,0 0-16,-1-21 0,1 21 16,0-21-16,-21 0 0,21 0 0,-1 21 15,1-22-15,0-20 0,0 21 16,0 0-16,0 0 0,-22-22 15,43 22-15,-21 0 0,21 42 32,0 0-32,0 0 15,21 1-15,0-1 0,1 0 0,-1 0 16,-21 0-16,21-21 0,0 21 16,21 1-16,-20-1 0,-1-21 15,21 21-15,0-21 0,-20 0 0,20 0 16,0 0-16,-21 0 0,22 0 0,-1 0 15,-21 0-15,22 0 0,-22 0 16,21-21-16,0 21 0,1-21 0,-22-1 16,21 1-16,-21 0 0,1 0 0,-1 0 15,0 0-15,-21-1 0,0 1 16,21 0-16,-21 0 0,0 42 47,0 0-47,-21 0 0,21 1 0,0-1 15,0 0-15,-21 0 0,0 0 16,21 0-16,0 1 16,21-22 15,0 0-15,0-22-16,0 1 15,0 0-15,1 21 0,-1-21 0,0 0 16,0 0-16,0-1 0,0 22 0,1-21 15,-1 0-15,0 21 0,0 0 16,0 0-16,0 0 0,1 0 0,-1 0 16,0 21-16,-21 0 0,21 1 15,-21-1 1,21 0-16,-21 0 0,21 0 0,1 0 16,-1 1-16,0-1 0,0-21 15,0 0-15,0 21 0,22-21 16,-22 0-16,21 0 0,-21 0 0,22 0 15,-22 0-15,21 0 0,-21 0 0,22-21 16,-22 0-16,21 21 0,-21-22 0,22 1 16,-22 0-16,0 0 0,0 0 15,0 0-15,1-1 0,-22-20 16,21-21-16,-21 41 0,0-20 0,0 21 16,-21-21-16,-1 20 15,-41 1-15,42 21 16,0 0-16,-1 0 0,-20 0 0,21 0 15,0 21-15,-22 1 0,22 20 16,-21-21-16,21 0 0,0 22 0,-1-22 16,22 21-16,0-21 0,0 0 0,0 22 15,0-22-15,0 0 0,0 0 16,22 0-16,-1-21 0,0 0 16,0 22-16,0-22 0,0 0 15,22 0-15,-22 0 16,0 0-16,0 0 0,0-22 0,43 1 15,-43 0-15,0 0 0,22 0 0,-22-22 16,0 22-16,21-21 16,-21 0-16,1-1 0,-1 1 0,0-22 15,0 22-15,0-21 0,-21 20 0,0 1 16,0 0-16,0-1 0,0 22 16,0-21-16,0 21 0,0-1 0,-21 44 31,21-1-16,-21 0-15,21 0 0,-21 21 0,0 1 16,21-1-16,0 0 0,-22 1 0,22-1 16,-21 0-16,21 1 0,0-1 15,0 0-15,0 1 0,0-22 16,0 0-16,0 21 0,21-20 0,1-1 16,-1-21-16,0 21 0,0-21 15,0 0-15,0 0 0,22 0 0,-22 0 16,21 0-16,-21 0 0,22 0 0,-22 0 15,21 0-15,-21-21 0,1 21 16,20-21-16,-21-1 0,0 1 0,0 0 16,-21 0-16,0 0 0,22 0 0,-22-22 15,0 22-15,0 0 0,0 0 16,0 0-16,-22 21 0,1 0 16,0 0-16,0 21 15,0 0-15,0 0 16,21 0-16,0 0 0,0 1 0,0 20 15,0-21-15,0 0 0,0 0 0,0 1 16,0-1-16,0 0 0,0 0 16,21-21-16,0 0 0,-21 21 15,21-21-15,0 0 0,0 0 16,1 0-16,-1 0 16,0 0-16,-21-21 0,21 21 0,0-21 15,0 0-15,-21 0 0,22-1 16,-1 1-16,0 0 0,0-21 0,0 21 15,0-22-15,22 22 0,-22 0 16,21-21-16,1 20 0,-22 1 0,42 0 16,-20 21-16,-22 0 15,21 0-15,-21 0 0,0 0 0,1 21 16,-1 0-16,-21 1 0,0-1 0,0 0 16,0 0-16,0 0 0,0 0 15,-21 22-15,-1-22 0,1 0 0,0 0 16,0 0-16,0 1 0,0-1 0,-1-21 15,1 21-15,0 0 16,42-42 15,0 0-15,1 0-16,-1 21 16,0-22-16,0 1 0,0 0 0,0-21 15,1 21-15,-1-22 0,21 22 0,-21-21 16,0 21-16,1-22 0,-1 22 15,0 0-15,0-21 0,-21 20 0,0 1 16,0 42 0,0 1-16,-21-1 15,0 0-15,21 0 0,-21 0 0,-1 22 16,1-22-16,21 21 0,0-21 0,0 22 16,0-22-16,0 0 0,0 0 15,0 0-15,0 0 0,0 1 16,0-1-16,0 0 0,21-21 0,1 21 15,-1-21-15,0 0 0,0 0 16,0 0-16,0 0 0,22 0 0,-22 0 16,21 0-16,-21 0 0,1-21 0,20 0 15,-21 21-15,0-21 0,0-1 16,1 1-16,-1 21 0,0-21 0</inkml:trace>
  <inkml:trace contextRef="#ctx0" brushRef="#br0" timeOffset="28395.44">7027 7832 0,'0'0'0,"-21"21"15,0-21-15,0 0 0,0 0 16,-1 0-16,1-21 0,21 0 0,-21 21 15,21-43-15,0 22 16,0 0-16,21-21 0,0 20 0,1 1 16,-1 0-16,21 0 0,-21 0 15,0 21-15,1-21 0,41-1 16,-42 22-16,0 0 0,1 0 0,-1 0 16,0 22-16,0-1 0,0 0 15,-21 0-15,0 21 0,21-20 0,-21 20 0,0-21 16,0 21-16,0 1 0,0-1 0,-21 0 15,0 1-15,0 20 0,0-20 0,-22-1 16,22 0-16,-21-21 0,21 22 0,-43 20 16,22-42-16,21 1 0,0-1 15,-1-21-15,1 0 0,0 0 0,0 0 16,0 0-16,0 0 0,-1 0 16,22-21-16,-21-1 0,21 1 0,0 0 15,0 0-15,0 0 0,0 0 16,0-1-16,0-20 0,0 21 0,0 0 15,0 0-15,0-1 0,0 1 0,21 0 16,1 21-16,-1 0 0,0 0 0,0 0 16,0 0-16,0 0 0,1 21 15,-1 0-15,0 1 0,0 20 0,0-21 16,0 0-16,1 0 0,-1 22 0,0-22 16,-21 0-16,21 0 0,-21 0 0,21 22 15,-21-22-15,21 0 0,-21 0 0,0 0 16,0 1-16,22-22 0,-22 21 15,21-21 1,0 0 0,0 0-16,0 0 0,-21-21 15</inkml:trace>
  <inkml:trace contextRef="#ctx0" brushRef="#br0" timeOffset="28564.45">7705 8043 0,'0'0'0,"0"-21"31,21 21 16,-21-21-31,21 21-16,-21-21 0,21 21 0</inkml:trace>
  <inkml:trace contextRef="#ctx0" brushRef="#br0" timeOffset="29239.64">9737 7768 0,'0'0'16,"-43"21"-16,22-21 0,0 0 16,21-21-1,21 0-15,0 21 0,0-21 16,22 0-16,-22 0 0,21-1 0,-21 1 15,22 0-15,-22 0 0,21 0 16,1 0-16,-22-1 0,0 1 0,0 0 16,0-21-16,-21 21 0,0-1 15,0 1-15,-21 21 0,-21 0 16,-1 0-16,1 0 0,0 0 16,-1 0-16,1 21 0,0 1 0,-22-1 15,43 0-15,-21 0 0,-1 0 0,22 0 16,0 1-16,0-1 0,21 0 15,0 0-15,0 0 0,0 0 0,21 1 16,0-1-16,0 0 0,22 0 0,-22 0 16,0-21-16,21 43 0,22-1 0,-22-21 15,-21 0-15,1 22 0,-1-22 16,0 0-16,0 21 0,-21-21 0,0 1 16,0 20-16,0-21 0,-42 21 15,21-20-15,-22-1 0,1 0 0,21 0 16,-22 0-16,1-21 0,0 0 0,-1 0 15,1 0-15,0 0 0,-1 0 0,22 0 16,-21-21-16,21 21 0,-22-21 0,43 0 16,-21 0-16,0-22 0,21 22 0,-21 0 15,21-21-15,0 20 0,0-20 0,0 0 16,0 21-16,0-22 0,0 22 16,0 0-16,0-21 0,21 20 0,0 1 0,0 0 15,1 0-15,-1 0 0,0 21 16,0-21-16,0 21 0,22 0 0,-22-22 15,21 22-15,-21 0 0,22 0 0,-1 0 16</inkml:trace>
  <inkml:trace contextRef="#ctx0" brushRef="#br0" timeOffset="29595.52">10160 8001 0,'0'0'0,"21"21"0,-21 0 15,21 1-15,0-22 0,1 0 16,-1 0-16,0 0 15,0 0-15,0-22 0,0 22 16,1-21-16,-1 0 0,0 0 0,0 0 16,0 0-16,-21-1 0,21 22 0,1-21 15,-22 0-15,21 0 0,-21 0 0,0 0 16,0-1-16,0 1 0,0 0 16,-21 21-16,-1 0 0,1 0 15,0 0-15,0 0 0,0 21 0,-22-21 16,22 21-16,0 1 0,0-1 0,0 0 15,0 21-15,-1-21 0,1 22 0,21-22 16,0 21-16,0-21 0,0 22 0,0-22 16,0 21-16,0-21 0,0 1 0,0-1 15,0 0-15,0 0 0,21-21 16,1 0-16,-1 21 0,0-21 0,0 0 16,0 0-16,0 0 0,22-21 0,-22 21 15,21-21-15,-21 0 0,22 0 0,-22-1 16,21-20-16,1 21 0</inkml:trace>
  <inkml:trace contextRef="#ctx0" brushRef="#br0" timeOffset="29851.26">11155 7472 0,'0'0'16,"21"-42"-16,-21-22 16,-21 85-1,21 0 1,-21 1-16,-1 20 0,1 0 0,21-21 15,-21 22-15,0-1 0,0 0 0,0 1 16,21-1-16,-22 0 0,1 1 16,0-1-16,0 0 0,0 1 0,0-1 15,-1 0-15,22 1 0,-21-22 0,21 0 16,0 0-16,-21 0 0,21 1 16,0-1-16,21-21 15,0-21-15,1 21 0,-1-22 16,21 1-16,-21 0 15,0 0-15</inkml:trace>
  <inkml:trace contextRef="#ctx0" brushRef="#br0" timeOffset="30228.19">11261 7938 0,'0'21'16,"0"0"-16,0 0 15,-22-21-15,22 21 0,22-21 31,-1 0-31,0 0 0,0 0 16,0 0-16,22-21 0,-22 0 16,0 21-16,21-21 0,-21 0 0,1-1 15,-1 22-15,21-42 16,-21 21-16,-21 0 0,0 0 16,0-1-16,0 1 0,0 0 15,-21 0-15,0 21 16,0 0-16,0 0 0,-1 0 0,1 21 15,-21 0-15,21-21 0,0 21 0,-1 1 16,-20-1-16,21 0 0,0 21 16,0-21-16,-1 1 0,22 20 0,0-21 15,0 0-15,-21 22 0,21-22 0,0 0 16,0 0-16,0 0 0,21 0 0,1-21 16,-22 22-16,21-22 15,21 0-15,-21 0 0,0 0 0,22 0 0,-22 0 16,21 0-16,1 0 0,-1 0 15,0-22-15</inkml:trace>
  <inkml:trace contextRef="#ctx0" brushRef="#br0" timeOffset="30757.34">12150 7747 0,'0'-42'16,"0"84"-16,0-105 0,0 41 15,-22 22 1,1 0-16,0 0 0,0 0 0,0 22 15,0-1-15,-1 0 0,1 0 16,0 0-16,0 0 0,0 1 16,0 20-16,-1-21 0,1 21 0,21 1 15,0-22-15,-21 21 0,21-21 0,0 22 16,0-22-16,0 0 0,0 0 0,21 0 16,0 1-16,1-22 0,-1 0 15,0 0-15,0 0 0,21 0 0,-20 0 16,20 0-16,0 0 0,-21 0 0,22-22 15,-1 22-15,0-21 0,-20 0 0,20 0 16,-21-21-16,21 20 0,1-20 16,-22 21-16,0-21 0,0 20 15,22-20-15,-1-43 0,-42 43 16,21 0-16,0-1 0,0 1 16,-21 0-16,0 21 0,0-22 0,22 22 15,-22 0-15,0 0 0,0 0 0,0 42 16,-22 0-1,22 21-15,-21-21 0,0 22 16,21-1-16,-21 0 0,0 1 0,21-1 16,-21-21-16,21 22 0,0-1 0,-22 43 15,22-43-15,0-21 16,0 21-16,0-20 0,0-1 0,0 0 16,0 0-16,0 0 0,0 0 0,22-21 15,-1 22-15,0-22 16,0 0-16,0 0 15,0-22-15,-21 1 0,22 21 16,-1-21-16,0 0 0,-21 0 0,21 0 16</inkml:trace>
  <inkml:trace contextRef="#ctx0" brushRef="#br0" timeOffset="30943.21">12446 7768 0,'0'0'0,"-21"0"15,42 0 17,0 0-32,0 0 0,0 0 15,22 0-15,-22 0 0,0 0 0,0 0 16,0 0-16,22-21 0,-22 21 16,0-21-16,0 21 0,22-21 0,-22 21 15</inkml:trace>
  <inkml:trace contextRef="#ctx0" brushRef="#br0" timeOffset="31380.51">13674 7451 0,'0'0'0,"-22"21"16,1 0 0,0 0-16,21 0 0,0 22 15,-21-22-15,0 21 0,21 1 0,-21-1 16,-1-21-16,22 21 0,-21 1 0,0-1 16,21 0-16,0-20 0,-21 20 15,0-21-15,21 0 0,0 0 0,0 1 16,0-1-16,21-21 31,0-21-31,0-1 0,-21 1 0,21 0 16</inkml:trace>
  <inkml:trace contextRef="#ctx0" brushRef="#br0" timeOffset="31890.51">13525 7578 0,'0'-21'16,"0"42"-16,0-64 0,0 22 0,0 0 15,0 0-15,0 0 0,22 0 0,-1 21 16,0-22-16,0 1 0,0 21 16,0-21-16,22 21 0,-22 0 0,21 0 15,1 0-15,-1 21 0,0-21 16,-21 21-16,22 1 0,-22-1 0,0 21 16,-21-21-16,0 0 0,0 1 15,-21 20-15,0-21 0,-22 0 0,1 22 16,0-22-16,-1 0 0,1 0 0,0 0 15,-1-21-15,1 21 0,0 1 0,-1-22 16,22 0-16,0 0 0,42 0 31,0 0-15,1 0-16,20 0 0,-21 0 0,0 0 16,22 0-16,-1 0 0,-21 0 15,21 21-15,1-21 0,-22 21 16,21 0-16,1-21 0,-22 21 0,0 0 15,0 1-15,0-1 0,-21 0 0,0 0 16,0 0-16,0 0 0,-21 1 16,0-1-16,-21 0 0,-1 0 0,22 0 15,-21 0-15,-1-21 0,-20 22 0,21-22 16,-1 21-16,1-21 0,21 0 16,-22 0-16,22 0 0,-21 0 0,21 0 15,0 0-15,-1-21 0,22-1 16,0 1-1,22 21 1,-1-21-16,0 21 0,21-21 0,-21 0 16,1 21-16,20-21 0,-21 21 0</inkml:trace>
  <inkml:trace contextRef="#ctx0" brushRef="#br0" timeOffset="32479.53">14266 7895 0,'0'0'0,"21"0"0,1 0 0,-22 21 31,-22 1-15,22-1-16,-21 0 0,21 0 15,-21 0-15,21 0 0,-21 1 16,21 20-16,0-21 0,0 0 16,0 0-16,0 1 0,0-1 15,21-21-15,0 21 0,0-21 16,22 0-16,-22 0 0,21 0 15,-21 0-15,22 0 0,-22-21 0,21 21 16,1-21-16,-22-1 0,21 1 0,-21 0 16,0 0-16,22 0 0,-43 0 15,21-1-15,0 1 0,-21 0 0,0 0 16,0 0-16,0 0 0,0-1 16,0 1-16,0 42 31,0 1-31,0 20 15,0-21-15,0 21 0,-21-20 0,21 20 16,-21 0-16,21 22 0,0-22 16,0 0-16,-21 22 0,21-22 0,-22 22 15,22-1-15,0 1 0,-21-1 0,21 1 16,-21 20-16,0 1 0,0 0 0,21-22 16,0 22-16,-21 0 0,-1-1 15,22-20-15,-21 20 0,21-20 16,0-1-16,-21 1 0,21-1 0,-21-20 15,0-1-15,0-21 0,21 22 0,-22-22 16,1-21-16,0 0 0,0 0 16,0 0-16,0-21 0,-22-1 15,22 1-15,0-21 0,-21 0 0,20-1 16,1 1-16,-21 0 0,21-1 0,0-20 16,-1 20-16,22-20 0,0-1 0,0 1 15,0-22-15,0 22 0,22-22 16,-1 0-16,0 22 0,21-22 0,1 22 15,-1-1-15</inkml:trace>
  <inkml:trace contextRef="#ctx0" brushRef="#br0" timeOffset="32975.51">15261 7451 0,'0'0'0,"0"-21"0,-21-43 16,21 43-16,0 0 16,21 0-16,0 21 0,0 0 15,1-22-15,20 22 16,-21 0-16,21 0 0,-20 22 0,-1-22 15,42 63-15,-20-21 0,-22-20 16,0 20-16,0 0 0,-21 1 16,0 20-16,0-21 0,0-20 0,0 20 15,0 0-15,0 1 0,-21-22 0,0 0 16,0 0-16,21 0 0,-22 0 16,1 1-16,0-22 0,21-22 31,0 1-31,0 0 0,0 0 15,21 0-15,-21 0 0,21-22 16,1 22-16,-1-21 0,0-1 0,0 1 16,21 0-16,-20-1 0,-1 1 15,0 0-15,0-1 0,21 22 0,-20-21 16,-1 21-16,21 0 0,-21 21 0,0 0 16,1 0-16,-1 0 0,21 0 15,-21 0-15,0 0 0,1 21 0,-1 0 16,0 0-16,-21 0 0,21 0 0,-21 1 15</inkml:trace>
  <inkml:trace contextRef="#ctx0" brushRef="#br0" timeOffset="33533.49">16235 7874 0,'0'0'16,"21"0"-16,0 0 0,0 0 15,0 0-15,1 0 0,-1 0 0,0 0 16,0-21-16,0 0 0,0 21 15,1-21-15,-1-1 0,-21 1 0,21 0 16,-21 0-16,0 0 0,0 0 16,0-1-16,0-20 0,0 21 0,0 0 15,0-22-15,-21 22 0,0 0 0,-1 0 16,1 21-16,0 0 0,-21 0 16,21 0-16,-22 0 0,1 21 0,21 0 15,-22 0-15,1 1 0,21 20 16,-21-21-16,20 21 0,1 1 15,0-22-15,0 21 0,0-21 0,21 22 16,0-22-16,0 0 0,0 0 0,0 0 16,0 1-16,0-1 0,21-21 15,0 0-15,0 0 0,0 0 16,22 0-16,-22 0 0,21 0 0,-21-21 16,22-1-16,-22 22 0,21-21 15,1 0-15,-22 0 0,21 0 16,-21 0-16,22-22 0,-1-20 15,-21 42-15,-21-1 0,0-20 16,21 21-16,-21 0 0,0 0 0,0 42 31,0 21-15,-21-21-16,21 0 0,-21 1 0,21 20 16,0-21-16,0 0 0,0 0 0,0 1 15,0 20-15,0-21 0,0 0 16,0 0-16,0 1 0,21-22 15,0 0-15,0 21 0,1-21 0,-1 0 16,0 0-16,21 0 0,-21 0 16,1-21-16,20 21 0,-21-22 0,0 1 15,0 0-15,22 0 0</inkml:trace>
  <inkml:trace contextRef="#ctx0" brushRef="#br0" timeOffset="34435.01">17103 7366 0,'0'0'0,"0"-42"0,0-43 31,-22 85-31,1 0 16,21 21-16,0 0 0,-21 22 15,0-22-15,0 21 0,21 1 0,0-1 16,-21 0-16,21 1 0,-22-1 0,22-21 16,0 21-16,0 1 0,0-22 15,0 21-15,0-21 0,0 22 16,0-22-16,0 0 0,0 0 0,0 0 15,0 1-15,0-1 0,0 0 16,22-21-16,-1 0 16,0 0-16,0 0 0,0-21 0,0 21 15,1-21-15,-1-1 0,0 1 16,0 0-16,0 0 0,22 0 0,-22 0 16,0-1-16,0-20 0,0 21 15,-21 0-15,21 0 0,1-1 0,-22 1 16,21 0-16,-21 42 47,-21 0-47,21 1 0,-22-1 0,1 0 15,21 0-15,0 0 0,0 0 16,0 1-16,0-1 0,0 0 16,0 0-16,0 0 0,21 0 15,1-21-15,-1 0 0,21 22 16,-21-22-16,0 0 0,1 0 15,20 0-15,-21 0 0,0-22 0,22 1 16,-1 0-16,-21 0 0,0 0 16,0 0-16,1-1 0,-1 1 15,-21 0-15,21 0 0,0 0 16,-21 0-16,0-1 0,21 1 0,0 0 16,-21 42 15,0 0-31,-21-21 0,21 22 15,-21-1-15,21 0 0,0 0 0,0 0 16,0 0-16,0 1 0,0-1 16,0 0-16,0 0 0,0 0 15,21-21-15,0 0 16,1 21-16,-1-21 0,0 0 16,0 0-16,0 0 0,0 0 0,1-21 15,-1 21-15,21-21 0,-21 21 16,0-21-16,1 0 0,20 0 15,-21-1-15,0 1 0,0 0 0,1-21 16,-22 21-16,0-1 0,21-20 0,-21 21 16,0 0-16,0 0 0,0-1 15,-21 22-15,-1 0 16,1 0-16,0 0 0,0 22 0,0-1 16,0 0-16,-1 0 0,22 0 15,0 0-15,-21 22 0,21-22 0,0 0 16,-21 0-16,21 22 0,0-22 15,0 0-15,0 0 0,0 0 0,0 0 16,0 1-16,21-1 0,0 0 16,1 0-16,-1 0 0,0-21 15,0 0-15,21 0 0,-20 0 0,-1 0 16,21 0-16,0 0 0,1-21 16,-1 21-16,0-21 0</inkml:trace>
  <inkml:trace contextRef="#ctx0" brushRef="#br0" timeOffset="34718.93">19262 7493 0,'0'0'0,"0"-21"0,-22-21 32,1 42-32,0 0 0,0 0 15,0 0-15,21 21 0,-21 0 0,-1 0 16,1 0-16,21 0 0,0 22 0,-21-22 15,0 21-15,21-21 0,-21 22 16,21-22-16,0 21 0,0-21 0,0 1 16,-21 20-16,21-21 0,0 21 0,0-20 15,0-1-15,0 0 0,0 0 16,21-21-16,0 21 0,21-21 16,-21 0-16,1 0 0,-1 0 0,21 0 15,0 0-15,-20-21 16,20 21-16,0-21 0,1 0 0</inkml:trace>
  <inkml:trace contextRef="#ctx0" brushRef="#br0" timeOffset="34971.33">19875 7408 0,'0'0'0,"0"-21"0,22 0 0,-1 21 31,0 0-31,0 0 16,-21 21-16,21 0 0,0 1 0,1-1 15,-22 0-15,21 21 0,0-21 16,-21 22-16,0-22 0,0 21 16,0 1-16,0-22 0,0 21 0,0-21 15,0 22-15,0-22 0,0 0 0,-21 21 16,0-21-16,-1 1 0,1-1 16,0 0-16,0 0 0,0 0 0,0 0 15,-1-21-15,-20 0 0,21 0 16,0 0-16,21-21 0</inkml:trace>
  <inkml:trace contextRef="#ctx0" brushRef="#br0" timeOffset="35515.51">19579 5609 0,'0'0'0,"-21"0"0,0 0 16,0 0 0,-1 21-16,1 1 0,-21 20 0,21-21 15,0 21-15,-22 1 0,22-1 0,0 0 16,0 1-16,0-1 0,-1 0 16,1 1-16,21-1 0,0-21 0,0 0 15,0 22-15,0-22 0,0 0 0,0 0 16,21 0-16,1-21 0,-1 22 15,21-22-15,-21 0 0,22 0 0,-1 0 16,-21 0-16,21 0 0,1 0 0,-1 0 16,-21 0-16</inkml:trace>
  <inkml:trace contextRef="#ctx0" brushRef="#br0" timeOffset="35775.25">20256 5546 0,'0'0'16,"22"0"-16,-1 0 0,0 0 0,0 0 15,0 0-15,0 21 16,1 0-16,-1 21 0,0-20 0,0 20 16,0 0-16,0 1 0,1-1 0,-22 0 15,0 1-15,0-1 16,0-21-16,0 21 0,0 1 0,0-22 15,-22 21-15,1-21 0,0 1 0,0 20 16,0-21-16,-22 0 0,22-21 16,-21 21-16,21 1 0,0-1 0,-22-21 15,1 21-15</inkml:trace>
  <inkml:trace contextRef="#ctx0" brushRef="#br0" timeOffset="36807.37">6498 9758 0,'-21'0'15,"21"-21"1,0 0-16,0-1 15,0 1 1,21 21-16,0-21 16,0 21-16,1 0 0,20 0 0,-21 0 15,0 0-15,22 0 0,-22 0 16,21 0-16,-21 21 0,0 0 0,1 1 16,-1-1-16,-21 21 0,0-21 0,0 0 15,-21 22-15,-1-22 0,1 21 16,-21-21-16,0 22 0,-1-22 0,22 0 15,-21 0-15,-1 0 0,22-21 0,-21 22 16,21-22-16,0 0 0,-1 0 16,22-22 15,22 22-31,-22-21 16,21 21-16,0-21 0,21 21 0,-21 0 15,22-21-15,-22 21 0,21 0 0,1 0 16,-22 0-16,21 0 0,0 0 15,1 0-15,-22 21 0,21 0 0,-21 0 16,1 1-16,-22-1 0,0 0 0,0 0 16,0 21-16,0-20 0,-22-1 15,1 21-15,-21-21 0,21 22 0,-22-22 16,22 0-16,-21 0 0,21 0 0,-22-21 16,22 0-16,-21 21 0,21-21 15,0 0-15,-1 0 0,-20 0 16,21-21-16,0 21 0,0-21 0,-1 0 15,1 21-15,0-21 0,0 0 16,21-1-16,0 1 0,-21 21 16,21-21-16,0 0 15,21 21-15,0-21 16,0 21-16,0-21 0,1 21 16,20-22-16</inkml:trace>
  <inkml:trace contextRef="#ctx0" brushRef="#br0" timeOffset="36998.71">7451 10075 0,'21'0'0,"-42"0"0,63 0 0,-21 0 16,0-21 30,0 21-30,1-21-16</inkml:trace>
  <inkml:trace contextRef="#ctx0" brushRef="#br0" timeOffset="37671.49">8932 9864 0,'0'0'0,"85"-64"32,-64 64-32,0-21 0,0 0 15,1 0-15,20 0 0,-21-1 16,21 1-16,-20 0 0,-1-21 0,21 21 16,-21-1-16,0 1 0,-21 0 15,0 0-15,0 0 0,0 0 0,0-1 16,-21 1-16,-21 21 15,21 0-15,-22 0 0,1 0 16,0 0-16,-1 21 0,1 1 16,0-22-16,-1 21 0,1 0 0,0 0 15,21 0-15,-1 0 0,22 1 0,0-1 16,0 21-16,0-21 0,22 0 16,20 1-16,0 20 0,1-21 0,-1 0 15,43 22-15,-43-1 0,0-21 16,1 0-16,-1 0 0,-21 22 0,21-22 15,-20 0-15,-1 0 0,0 0 16,-21 22-16,0-22 0,0 0 0,-21 0 16,0 0-16,-1 1 0,-20-1 15,0 0-15,-1 0 0,-20-21 0,21 21 16,-22-21-16,1 0 0,20 0 16,-20 0-16,20 0 0,1 0 15,0-21-15,-1 21 0,1-21 0,21 0 0,0 0 16,0-1-16,-1 1 0,1 0 15,21 0-15,0-21 0,0 20 0,0 1 16,0-21-16,21 21 0,1 0 0,-1-1 16,0 1-16,21 0 0,1 0 15,-1 0-15,21 21 0,-20-21 0,-1 21 16,22 0-16,-22 0 0</inkml:trace>
  <inkml:trace contextRef="#ctx0" brushRef="#br0" timeOffset="38032.01">9525 10012 0,'0'0'0,"0"21"0,21-21 0,-21 21 0,21 0 16,0-21-16,1 0 15,-1 0 1,0 0-16,0-21 0,0 21 16,0-21-16,1 0 0,-1 21 0,0-21 15,21 0-15,-42-1 16,21 1-16,1 0 0,-22 0 0,0 0 0,0 0 15,0-1-15,0 1 16,-22 0-16,1 21 16,-21 0-16,21 0 0,0 0 0,-1 0 15,-20 21-15,21 0 0,0 22 0,0-22 16,-1 21-16,1-21 0,0 22 16,21-1-16,-21 0 0,21-20 0,0 20 15,0-21-15,0 21 0,0-20 0,0-1 16,0 21-16,0-21 0,0 0 0,21 1 15,0-22-15,0 0 16,22 0-16,-22 0 0,0 0 0,21 0 16,1-22-16,-22 1 0,21 0 0,1 0 15,-1 0-15,0 0 0</inkml:trace>
  <inkml:trace contextRef="#ctx0" brushRef="#br0" timeOffset="38282.51">10435 9525 0,'0'0'0,"0"-42"0,0 21 0,0-1 16,0 1-16,0 42 16,0 1-1,-21 20-15,21 0 0,-21 1 16,0-1-16,21 0 0,-22 22 0,22-22 16,-21 0-16,21 22 0,-21-22 0,0 1 15,21-1-15,0 0 0,0-21 16,-21 22-16,21-22 0,0 0 15,0 0-15,0 0 0,0 1 0,0-1 16,21-21 0,0 0-1,0-21-15,0 21 0</inkml:trace>
  <inkml:trace contextRef="#ctx0" brushRef="#br0" timeOffset="38635.17">10541 10054 0,'0'21'32,"0"1"-17,21-22-15,0 0 16,0 0-16,1 0 0,-1-22 16,21 1-16,-21 21 0,0-21 15,1 21-15,-1-21 0,0 0 0,21 21 16,-42-21-16,21 21 0,-21-22 15,0 1-15,0 0 0,0 0 16,-21 21-16,0 0 16,0 0-16,0 0 0,0 0 15,-1 0-15,1 21 0,0 0 16,0 0-16,-21 22 0,20-22 16,1 0-16,0 0 0,0 0 0,0 22 15,21-22-15,-21 0 0,21 0 16,0 0-16,0 1 0,0-1 15,21-21-15,0 0 0,21 0 16,-21 0-16,22 0 0,-1 0 0,0 0 16,1 0-16</inkml:trace>
  <inkml:trace contextRef="#ctx0" brushRef="#br0" timeOffset="39182.47">11493 10033 0,'0'0'0,"43"-148"31,-43 127-31,0 0 0,-21-1 16,-1 22-16,1 0 0,0 0 15,0 0-15,0 22 0,0-1 16,-1 0-16,1 0 0,21 0 16,-21 0-16,0 22 0,21-22 0,-21 0 15,21 0-15,0 22 0,0-22 16,0 0-16,0 0 0,0 0 0,0 0 15,0 1-15,21-22 16,0 21-16,0-21 0,0 0 0,1 0 16,-1 0-16,0 0 0,0 0 15,21 0-15,-20 0 0,-1 0 0,0 0 16,0-21-16,0-1 0,22 1 16,-22 21-16,0-42 0,0 21 0,0 0 15,22-22-15,-22 1 0,0 0 0,0-1 16,0 1-16,0-22 0,1 22 15,-1-21-15,0 20 0,0 1 0,0 0 16,0-1-16,-21 22 0,0 0 0,0 0 16,0 42 15,-21 0-31,0 0 0,0 22 0,0-1 16,21 0-16,-21 1 0,-1-1 0,1 0 15,21 1-15,-21-1 0,21 0 16,-21 1-16,21-1 0,0-21 0,0 21 15,0-20-15,0-1 0,0 0 0,0 0 16,0 0-16,0 0 0,21-21 16,0 22-16,0-22 0,1 0 15,-1 0-15,0 0 0,0 0 0,0 0 16,0 0-16,1-22 0,20 1 0,-21 21 16,0-21-16</inkml:trace>
  <inkml:trace contextRef="#ctx0" brushRef="#br0" timeOffset="39370.79">11896 9843 0,'0'0'0,"-22"0"32,22 21-32,22-21 31,-1 0-31,0 0 0,21 0 15,-21 0-15,22 0 0,-22-21 16,21 21-16,1-22 0</inkml:trace>
  <inkml:trace contextRef="#ctx0" brushRef="#br0" timeOffset="39791.44">12848 9504 0,'0'0'15,"0"-21"-15,-21 21 0,0 0 16,21 21 0,-21 0-16,-1 0 15,1 22-15,21-22 0,-21 21 0,21 0 16,-21 43-16,21-43 0,-21 1 15,21-22-15,0 21 0,0 1 16,-21-22-16,21 0 0,0 21 0,-22-21 16,22 1-16,0-1 0,0 0 15</inkml:trace>
  <inkml:trace contextRef="#ctx0" brushRef="#br0" timeOffset="40339.74">12700 9631 0,'0'0'0,"0"-42"0,42-107 31,-21 128-31,1 0 0,20 21 0,-21-21 16,21 21-16,1 0 0,-1-21 15,0 21-15,1 0 0,-1 0 0,0 0 16,1 0-16,-1 21 0,0 0 0,-20 0 15,-1 0-15,-21 1 0,0 20 16,0 0-16,0-21 0,-21 22 0,-1-1 16,-20-21-16,0 22 0,-1-22 0,1 21 15,0-21-15,-1 0 16,1 1-16,0-1 0,21-21 0,-22 0 16,22 0-16,0 0 0,21-21 31,21 21-16,0-22-15,22 22 0,-22-21 16,21 21-16,0 0 0,1 0 0,-1 0 16,22 0-16,-22 21 0,0 1 15,1-22-15,-1 21 0,0 0 0,1 0 16,-22 0-16,0 0 0,0 22 0,-21-22 16,0 0-16,0 0 0,-21 0 15,-21 1-15,20-1 0,-20 0 16,-21 0-16,20 0 0,-20 0 0,20-21 15,-20 22-15,21-1 0,-22-21 0,22 0 16,-1 0-16,22 0 0,-21 0 0,21 0 16,-22 0-16,22 0 0,0 0 15,0-21-15,0-1 16,21 1-16,0 0 0,0 0 16,0 0-16,21 21 15,0-21-15,0-1 0,22 1 0,-1 0 16,0 0-16</inkml:trace>
  <inkml:trace contextRef="#ctx0" brushRef="#br0" timeOffset="40987.42">13568 9843 0,'0'0'0,"84"0"32,-84 21-32,0 0 0,0 0 15,-21 0-15,0 0 16,21 1-16,0-1 0,0 0 0,0 0 15,0 0-15,0 0 0,0 1 0,0-1 16,0 0-16,0 0 16,21-21-16,0 0 0,1 0 0,-1 0 15,21 0-15,0 0 0,-20 0 0,20 0 16,0 0-16,22 0 0,-22-21 16,0 0-16,1 21 0,20-21 15,-20-1-15,-22 1 0,21 0 0,-21 0 16,0 0-16,1 0 0,-1-1 0,-21 1 15,0 0-15,0 0 0,0 0 16,0 0-16,-21 42 31,21 0-31,-22 0 0,1 0 16,21 22-16,0-22 0,-21 0 16,21 21-16,-21 1 0,0-22 0,21 21 15,0 0-15,-21 22 0,21-22 16,-22 22-16,22-1 0,-21 1 0,21-1 15,0 22-15,-21-22 0,21 1 16,-21-1-16,21 22 0,-21 0 0,21-22 16,0 107-16,0-86 0,0-20 15,-21 20-15,21-20 0,0-1 0,-22 1 16,22-1-16,-21 1 0,21-1 0,-21 1 16,0-1-16,0-20 0,0-1 15,-1 0-15,1 1 0,0-22 0,0 0 16,0 0-16,0-21 0,-1 0 15,1 0-15,0-21 0,0 0 0,0-21 16,0-1-16,-1 1 0,1-22 16,0 1-16,0-1 0,0-20 0,21-1 15,0 0-15,0-20 0,0 20 0,0-21 16,21 0-16,0 0 0,21 22 0,1-107 16,-1 85-16,0 22 15,1-1-15,20 22 0,-20-22 0,20 43 16,-21-22-16,22 1 0,-22 20 0,22 1 15,-22 0-15,0-1 0,22 22 0</inkml:trace>
  <inkml:trace contextRef="#ctx0" brushRef="#br0" timeOffset="41384.4">14753 9525 0,'0'-21'15,"0"42"-15,0-63 0,0 21 16,0-1-16,0 1 0,0 0 0,21 0 16,0 21-16,1 0 0,20-21 15,0 21 1,-21 0-16,22 0 0,-22 0 0,21 21 15,-21 0-15,22 0 0,-22 0 0,0 22 16,0-1-16,0 0 0,-21 22 16,0-22-16,0 1 0,0-1 0,0 0 15,0 1-15,0-1 0,-21-21 0,0 0 16,0 0-16,0 1 0,21-1 16,-21 0-16,21 0 0,-22-21 0,22-21 46,22 21-46,-1-21 0,0 0 16,0-1-16,0-20 0,22 21 0,-22-21 16,21-1-16</inkml:trace>
  <inkml:trace contextRef="#ctx0" brushRef="#br0" timeOffset="41591.28">15494 9483 0,'0'0'0,"42"-43"0,-21 22 0,1 0 16,-1 0-16,0 0 0,-21 42 31,-21 0-31,0 0 15,-1 0-15,-20 22 0,21-1 16,0 0-16,0 1 0,-22-1 0,22 0 16,0 1-16,-21-1 0,20 0 15,1 1-15,-21-22 0,21 21 0,0-21 16,-1 1-16,1-1 0,21 0 16,0 0-16,21-21 15,1 0 1,-1 0-16</inkml:trace>
  <inkml:trace contextRef="#ctx0" brushRef="#br0" timeOffset="41807.3">15748 9652 0,'0'0'0,"21"0"0,-21-21 16,0 42-16,0 0 15,0 0-15,0 1 16,0-1-16,-21 0 0,0 0 0,0 0 15,-1 0-15,22 1 0,-21-1 0,0 0 16,21 0-16,0 0 16,-21-21-16,21 21 0,21-21 47,-21-21-47</inkml:trace>
  <inkml:trace contextRef="#ctx0" brushRef="#br0" timeOffset="41963.12">15811 9589 0,'0'0'0,"0"-43"0,0 22 0,0 0 0,0 0 16,0 0-16,22 21 62,-1 21-46</inkml:trace>
  <inkml:trace contextRef="#ctx0" brushRef="#br0" timeOffset="42376.16">16319 9525 0,'0'0'0,"22"-21"0,-44 21 31,1 0-16,0 0-15,-21 0 0,21 0 0,-22 0 16,1 0-16,21 21 0,-22 0 16,22-21-16,0 21 0,21 1 0,0-1 15,0 0-15,0 0 16,21 0-16,22 0 16,-22-21-16,0 22 0,21-22 0,-21 21 15,22 0-15,-22-21 0,21 21 16,-21 0-16,1 0 0,-22 1 15,0-1-15,0 0 0,0 0 16,-22 0-16,1-21 0,0 21 16,0-21-16,-21 0 0,20 0 15,-20 0-15,0 0 0,21 0 0,-22 0 16,22 0-16,0 0 0,0 0 0,0 0 16,-1 0-16,22-21 0,0 0 15,0 0-15,0 0 0,0 0 16,22-1-16,-1 1 15,0 0-15,21 0 0,-21 0 16,1 0-16,20-1 0,0 1 0</inkml:trace>
  <inkml:trace contextRef="#ctx0" brushRef="#br0" timeOffset="42573.91">16637 9525 0,'0'0'0,"0"21"15,0 0 1,0 1-16,0 20 15,0-21-15,-21 0 0,21 0 0,0 1 16,-21-1-16,21 21 0,-22-21 0,22 0 16,0 1-16,0-1 15,22-42 17,-22-1-17,21 22-15</inkml:trace>
  <inkml:trace contextRef="#ctx0" brushRef="#br0" timeOffset="42735.6">16679 9419 0,'0'0'0,"-21"-21"16,0 0 0,0 21-16,42 0 46,0 0-46,0 0 0</inkml:trace>
  <inkml:trace contextRef="#ctx0" brushRef="#br0" timeOffset="43263.3">17272 9229 0,'0'-21'0,"-127"21"16,106 0-1,0 0-15,-1 0 0,1 21 16,0 0-16,21 0 16,-21 0-16,21 22 0,0-22 0,0 0 15,0 21-15,0-21 0,0 22 16,0-22-16,0 21 0,0-21 0,0 22 16,-21-22-16,21 21 0,0-21 0,0 1 15,-21-1-15,21 0 0,0 0 16,0 0-16,0 0 15,-22-21-15,1 0 16,21-21 0,0 0-16,0 0 0,0 0 0,0 0 15,0-1-15,0 1 0,21-21 16,1 21-16,-1 0 0,0-1 16,21-20-16,-21 21 0,22 0 0,-1 0 15,0 21-15,-20-22 0,20 22 0,0 0 16,1 0-16,-22 0 0,21 0 0,-21 22 15,0-1-15,-21 0 0,0 0 16,22 21-16,-22-20 0,0 20 0,0-21 16,-22 0-16,1 22 0,0-22 0,0 0 15,-21 0-15,-1 0 0,1 0 16,0 1-16,20-1 0,-20 0 0,0-21 16,-1 0-16,22 0 0,-21 0 0,21 0 15,0 0-15,-1 0 0,1 0 16,21-21-1,0 0-15,0-1 0,21 1 16,-21 0-16,43 0 0,-22 0 16,21 0-16,-21-22 0</inkml:trace>
  <inkml:trace contextRef="#ctx0" brushRef="#br0" timeOffset="43498.53">17780 9165 0,'0'0'0,"21"0"0,-21 21 31,0 1-31,0-1 0,0 0 0,0 0 16,0 21-16,-21-20 0,0 20 0,0-21 15,-1 21-15,22 1 0,-21-1 0,0 0 16,21-20-16,-21 20 0,21-21 16,0 21-16,0-20 0,0-1 0,0 0 15,0 0-15,0 0 0,21-21 31,0 0-31,0 0 0,1-21 0,-1 0 16,0 21-16,0-21 0</inkml:trace>
  <inkml:trace contextRef="#ctx0" brushRef="#br0" timeOffset="43850.85">17907 9589 0,'21'0'46,"0"0"-46,0 0 16,1 0-16,-1-22 0,0 22 0,0-21 16,0 21-16,0-21 0,1 0 0,-1 21 15,0-21-15,0 21 0,-21-21 16,0-1-16,0 1 0,0 0 16,-21 0-16,0 21 15,0 0-15,-1 0 0,1 0 16,0 0-16,0 21 0,0 0 15,0 0-15,-1 1 0,1 20 0,21-21 16,0 21-16,-21-20 0,21 20 0,0-21 16,0 21-16,0-20 0,0-1 15,0 21-15,0-21 0,0 0 0,21-21 16,0 22-16,1-22 0,-1 0 0,0 0 16,21 0-16,-21 0 0,22 0 15,-22 0-15,21 0 0,-21 0 0,22 0 16,-1-22-16,-21 1 0,0 0 0,22 0 15</inkml:trace>
  <inkml:trace contextRef="#ctx0" brushRef="#br0" timeOffset="44231.52">18690 9250 0,'0'0'0,"-21"0"0,0-21 0,0 21 16,-22-21-1,64 21 1,22-22-16,-22 22 0,21-21 16,1 21-16,-1 0 0,0-21 0,1 21 15,-1 0-15,21 0 0,-20-21 0,-1 21 16,22 0-16,-22 0 0,-21 0 16,21 0-16,-20 0 0,-65 0 46,22 0-46,0 0 0</inkml:trace>
  <inkml:trace contextRef="#ctx0" brushRef="#br0" timeOffset="44459.51">18965 9144 0,'0'0'0,"-21"0"0,0 21 16,21 0-1,0 1-15,0-1 16,0 21-16,-21-21 0,21 0 15,0 22-15,0-22 0,0 21 16,-21-21-16,-1 22 0,22-22 16,-21 21-16,21-21 0,0 22 0,0-22 15,0 0-15,0 21 0,0-20 0,0-1 16,21-21 0,1 0-1,-1 0-15,0 0 0,0-21 16</inkml:trace>
  <inkml:trace contextRef="#ctx0" brushRef="#br0" timeOffset="44827.51">19135 9525 0,'21'0'32,"0"0"-32,0 0 15,0 0-15,0-21 16,1 21-16,20 0 0,-21 0 15,0-21-15,22 0 0,-22 21 0,0-22 16,0 22-16,0-21 0,0 21 0,1 0 16,-22-21-16,0 0 15,0 0-15,-22 21 0,1 0 16,0 0-16,0 0 0,0 0 0,0 0 16,-22 0-16,22 0 0,-21 0 15,21 21-15,-22 0 0,22 0 16,0 0-16,0 1 0,21-1 0,0 0 15,-21 21-15,21-21 0,0 1 16,0-1-16,0 21 0,0-21 0,21 0 16,-21 1-16,21-22 0,0 21 0,0 0 15,22-21-15,-22 0 0,0 21 0,0-21 16,21 0-16,-20 0 0,-1 0 16,21 0-16,-21 0 0,0 0 0,22-21 15,-22 0-15,0 21 0</inkml:trace>
  <inkml:trace contextRef="#ctx0" brushRef="#br0" timeOffset="45063.23">19897 9356 0,'0'0'0,"21"-21"32,0 21-32,-21 21 15,0 0-15,21 0 16,0 0-16,-21 0 0,0 1 0,21-1 15,1 0-15,-1 21 0,-21-21 0,21 1 16,0-1-16,0 0 0,0 0 16,-21 0-16,0 0 15,0 1-15,22-22 0</inkml:trace>
  <inkml:trace contextRef="#ctx0" brushRef="#br0" timeOffset="45307.5">20278 9335 0,'0'0'0,"0"-22"0,0 1 31,-22 21-31,1 0 0,0 21 16,0 1-16,0-1 0,0 0 0,21 0 15,-43 0-15,22 0 0,0 22 16,0-22-16,0 21 0,-1-21 15,-20 22-15,21-22 0,0 21 0,0-21 16,-1 1-16,1-1 0,0 0 0,21 0 16,0 0-16,0 0 15,21-21 1,0 0-16,22-21 0,-22 21 0,0-21 16,21 0-16</inkml:trace>
  <inkml:trace contextRef="#ctx0" brushRef="#br0" timeOffset="45628.15">20891 9059 0,'22'-21'0,"-44"42"0,44-63 0,-22 21 16,0 42 15,-22 0-31,22 0 0,-21 1 0,0 20 15,0-21-15,0 21 0,0-20 0,-1 20 16,22 0-16,-21-21 0,0 22 16,0-1-16,21-21 0,0 22 0,-21-1 15,21-21-15,0 21 0,-21-20 16,21-1-16,0 0 0,0 0 16,0 0-16,0 0 0,21 1 15,0-22-15,0 0 0,0 0 16,0 0-16,1 0 0,-1-22 15,0 22-15,0-21 0,0 0 0,0 21 16,1-21-16,-1 0 0,-21 0 0</inkml:trace>
  <inkml:trace contextRef="#ctx0" brushRef="#br0" timeOffset="45835.5">20764 9271 0,'0'0'16,"-42"0"-16,21 0 0,0 0 0,0 0 15,42 0 17,0 0-32,0 0 0,0 0 15,22 0-15,-22 0 0,0 0 0,21 0 16,-21 0-16,1 0 0,20 0 16,-21 0-16,0 0 0,0 0 0,1 0 15,-1 0-15,0 0 0,0 0 16</inkml:trace>
  <inkml:trace contextRef="#ctx0" brushRef="#br0" timeOffset="46155.97">21759 9059 0,'-21'0'31,"0"0"-31,0 0 0,0 0 16,-1 22-16,1-1 0,0 0 15,0 0-15,0 21 0,0-20 0,-1 20 16,1-21-16,0 21 0,0-20 16,0 20-16,0-21 0,-1 21 0,1-20 15,21 20-15,0-21 0,0 21 0,0-20 16,0-1-16,0 0 0,0 0 15,0 0-15,21 0 0,1-21 0,-1 0 16,21 22-16,-21-22 0,0 0 0,22 0 16,-22 0-16,21 0 0,1-22 15,-1 22-15,-21-21 0</inkml:trace>
  <inkml:trace contextRef="#ctx0" brushRef="#br0" timeOffset="46476.37">22331 9059 0,'21'0'15,"0"0"-15,21 0 16,-20 0-16,-1 0 0,0 22 0,0-1 15,0 0-15,-21 0 16,21 0-16,-21 22 0,0-22 0,0 0 16,0 0-16,0 21 0,0-20 0,-21-1 15,0 21-15,0-21 0,21 0 0,-21 22 16,0-22-16,21 0 0,-22 0 16,1 0-16,21 1 0,0-1 0,-21 0 15,0-21-15,21 21 0,-21-21 0,0 0 16,-1 0-1</inkml:trace>
  <inkml:trace contextRef="#ctx0" brushRef="#br0" timeOffset="59901.52">12107 5652 0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03:41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2371 0,'-21'0'31</inkml:trace>
  <inkml:trace contextRef="#ctx0" brushRef="#br0" timeOffset="2012.04">1566 2498 0,'0'0'0,"0"21"32,21-21-1,1 0-15,-22-21-16,21 0 0,0-1 15,-21 1-15,21 0 16,-21 0-1,0 0-15,0 0 0,0-1 16,0 1 0,-21 0-16,0 21 0,0 0 15,-1 0-15,1 0 16,0 0-16,-21 0 0,21 0 0,-22 21 16,1 0-16,0 1 0,-1 20 15,22-21-15,-21 21 0,-1-20 0,1 20 16,21 0-16,0-21 0,0 22 15,-1-22-15,1 21 0,21-21 16,0 1-16,0-1 0,0 0 16,21-21-1,22 0-15,-22 0 0,0 0 0,0 0 16,22 0-16,-22 0 16,21-21-16,0 0 0,-20-1 0,20 1 15,0 0-15,-21-21 0,22 21 16,-22-1-16,21 1 0,-21-21 0,1 21 15,-1 0-15,0-1 0,-21 1 16,0 0-16,21 21 16,-21 21 15,0 0-15,0 1-16,0 20 0,0-21 15,0 0-15,0 22 0,0-1 0,0-21 16,0 21-16,0 1 15,0-1-15,0 0 0,0 1 0,0 20 16,0-20-16,21-1 0,-21 21 16,0 1-16,0-1 0,0 1 0,21-1 15,1 1-15,-22-1 0,21 1 16,-21-1-16,0 1 0,21 21 16,-21-22-16,0 1 0,21-1 0,-21 22 15,21-22-15,-21 1 0,0-22 0,0 22 16,0-22-16,0-21 0,0 21 15,0-20-15,0-1 0,-21 0 0,0 0 16,0-21-16,0 0 16,-1 0-16,-20 0 0,21 0 15,-21 0-15,20-21 0,-20 0 16,0 0-16,-1-22 0,1 1 0,21 0 16,-21-1-16,20-20 0,-20-1 15,21 1-15,0-1 0,0 22 0,21-22 16,0 1-16,0-1 0,0 22 15,0-21-15,0-1 0,21 1 0,0-1 16,0 1-16,0-1 0,22 1 16,-22 20-16,21-20 0,0 20 15,-20 1-15,20 21 0,0-21 0,1-1 16,-22 22-16,21 0 0,-21-21 16,22 20-16,-22 1 0,0 0 15,0 21-15,0-21 0,0 0 0,1 0 16,-22-1-16,21 22 0,0-21 15,-21 0-15,21 0 0,0 0 16</inkml:trace>
  <inkml:trace contextRef="#ctx0" brushRef="#br0" timeOffset="2731.07">2011 2582 0,'0'22'0,"0"-1"16,21-21 31,0-21-47,0-1 0,-21 1 15,21 21-15,1-21 0,-1 0 16,0 0-16,-21 0 0,21-1 16,0 1-16,-21 0 0,21 0 0,-21 0 15,0 0-15,0-1 0,0 1 16,0 0-16,-21 21 15,0 0-15,0 0 16,0 0-16,0 21 0,-1 0 0,1 1 16,21-1-16,-21 21 15,21-21-15,0 22 0,-21-22 16,21 21-16,0-21 0,0 22 16,0-22-16,0 21 0,0-21 0,0 0 15,0 22-15,0-22 0,21-21 16,-21 21-16,21 0 0,0-21 0,1 0 15,-1 0-15,21 0 0,-21 0 16,22 0-16,-22 0 0,21-21 0,-21 0 16,22 0-16,-22 0 0,0-1 15,21 1-15,-21-21 0,1 21 0,20-22 16,-21 1-16,0 0 16,0-1-16,1-20 0,-1 21 0,0-1 15,0 1-15,0 0 0,0-1 16,1 1-16,-22 0 0,21-1 0,-21 22 15,21-21-15,-21 21 0,0-1 16,21 22-16,-21-21 0,-21 42 31,21 1-31,-21-1 16,21 0-16,-21 21 0,21-21 16,0 22-16,0-22 0,-22 21 0,22 1 15,0-22-15,0 21 0,-21 0 16,21 1-16,0-1 0,0 0 15,0-20-15,0 20 0,0 0 16,0-21-16,0 1 0,0 20 0,21-21 16,1 0-16,-22 0 0,21-21 0,0 22 15,0-22 1,0 0-16,0 0 0,1 0 16,-1 0-16,0-22 15,-21 1-15,21 0 0,0 0 0,-21 0 16,21 0-16</inkml:trace>
  <inkml:trace contextRef="#ctx0" brushRef="#br0" timeOffset="3015.63">2667 2286 0,'0'0'0,"21"0"32,0 0-32,0 0 0,1 0 15,20 0-15,-21-21 0,21 21 0,-20-21 0,20 21 16,-21 0-16,0 0 16,0-21-16,1 21 0,-1 0 0,0 0 15,-21-22 16</inkml:trace>
  <inkml:trace contextRef="#ctx0" brushRef="#br0" timeOffset="3820.09">3323 2286 0,'0'0'0,"0"-21"0,0 0 16,0 0-16,0-1 15,0 1-15,0 0 16,-21 21 0,0 0-16,0 0 0,-1 0 15,1 0-15,0 21 0,0 0 16,0-21-16,0 22 0,-1-1 16,22 0-16,-21 21 0,0-21 0,0 22 15,0-22-15,21 21 0,0 1 16,-21-1-16,21 0 0,-22-21 0,22 22 15,0-1-15,0-21 0,0 22 16,0-22-16,22 0 0,-22 0 0,21 0 16,0 0-16,0 1 0,0-22 15,0 0-15,22 21 0,-22-21 0,21 0 16,-21 0-16,22 0 0,-1 0 16,0-21-16,-20-1 0,20 1 0,0 21 15,1-21-15,-1-21 0,0 21 0,-21-1 16,22-20-16,-22 0 15,0-1-15,0 1 0,0 0 0,-21-1 16,0 1-16,0 0 0,0 21 16,0-22-16,-21 22 0,-21-21 0,21 21 15,-22-1-15,22 1 0,-21 0 16,0 21-16,-1 0 0,1 0 0,0 0 16,-1 0-16,1 0 0,0 0 15,20 0-15,-20 21 0,0 0 0,21 1 16,-1-1-16,1 0 0,0 0 15,0 21-15,21-20 0,0 20 0,0-21 16,0 21-16,0-20 0,0 20 0,0-21 16,0 21-16,0-20 15,21-1-15,0 0 0,0 0 0,1-21 16,-1 21-16,21-21 0,-21 0 16</inkml:trace>
  <inkml:trace contextRef="#ctx0" brushRef="#br0" timeOffset="4231.08">4043 2392 0,'0'0'0,"-21"0"16,-1 0 15,22 21-31,-21 0 0,21 0 0,0 1 15,0-1-15,0 0 0,0 0 16,0 21-16,0-20 0,-21 20 0,21 0 16,0 1-16,0-1 0,0 0 15,0 1-15,0-1 0,-21 0 0,21 22 16,0-22-16,-21 22 0,21-22 16,0 21-16,0 1 0,0-1 0,0 1 15,-21-1-15,21 1 0,-22-1 0,22 1 16,0-1-16,0-20 15,-21-1-15,21 22 0,-21-22 0,21 0 16,0 1-16,0-1 0,0 0 0,0-21 16,-21 22-16,21-22 0,0 0 15,0 0-15,-21 0 0,21-42 32,0 0-17,0-21-15,0 21 0,0-22 0,21 1 16,-21 0-16</inkml:trace>
  <inkml:trace contextRef="#ctx0" brushRef="#br0" timeOffset="4626.08">3852 2688 0,'0'0'15,"0"-21"-15,0-21 0,0 21 0,0-1 16,0 1-16,21-21 0,1 21 0,-1 0 15,0-1-15,0 1 0,0 0 16,22 0-16,-22 0 0,0 0 0,21-1 16,-21 22-16,22 0 0,-1-21 15,0 21-15,-20 0 0,20 0 0,0 0 16,-21 21-16,22-21 0,-22 22 16,0-1-16,0 0 0,0 21 15,-21-21-15,0 1 0,0 20 0,0 0 16,-21-21-16,0 22 0,-21-22 15,-1 21-15,22-21 0,-21 1 0,0 20 16,-1-21-16,1 0 0,0 0 0,20-21 16,-20 22-16,21-22 0,-21 0 15,20 21-15,1-21 0,0 0 0,0 0 16,0 0-16,21-21 47,21-1-47,0 1 15,0 0-15,0 21 0</inkml:trace>
  <inkml:trace contextRef="#ctx0" brushRef="#br0" timeOffset="6095.92">4953 2032 0,'0'0'0,"0"-21"0,0 0 16,0 42 31,0 0-47,-21 0 16,21 22-16,-21-22 0,21 0 0,0 21 15,-22-21-15,1 22 0,0-22 0,21 21 16,-21 1-16,0-1 0,21 0 15,-21 1-15,21-22 0,0 21 0,0 0 16,-22-20-16,22 20 0,0-21 16,0 0-16,0 0 0,0 1 0,0-1 15,22-21-15,-1 0 0,-21 21 16,21-21-16,0 0 0,0 0 16,0 0-16,1 0 0,-1 0 0,0-21 15,0 0-15,0-1 0,0 22 16,1-21-16,-1-21 0,0 21 0,0 0 15,0-22-15,0 1 0,1 21 16,-1-22-16,-21 22 0,0-21 0,21 21 16,-21 0-16,0-1 0,21 22 15,-21-21-15,0 42 32,0 1-17,0-1-15,0 0 0,0 0 0,0 0 16,0 22-16,-21-22 15,21 0-15,0 21 0,0-21 0,0 1 16,0-1-16,0 0 0,0 0 0,0 0 16,0 0-16,21-21 0,0 0 15,-21 22-15,21-22 0,1 0 16,-1 0-16,0 0 0,0-22 16,0 1-16,0 0 0,1 0 15,-1 0-15,0 0 0,0-1 16,0-20-16,0 21 0,22-43 15,-43 22-15,21 21 0,0 0 16,-21 0-16,21-1 0,-21 1 0,0 0 16,0 42 15,0 0-15,-21-21-16,21 22 0,0 20 0,0-21 15,0 0-15,-21 0 0,21 22 16,0-22-16,0 0 0,0 0 0,0 22 15,0-22-15,0 0 0,0 0 16,0 0-16,0 0 0,21-21 16,0 0-16,0 22 15,1-22-15,-1 0 0,0 0 16,0-22-16,0 1 0,0 21 16,-21-21-16,0 0 15,0 0-15,0 0 0,0-1 16,0-20-16,0 21 0,0 0 15,-21 0-15,0-1 0,0 1 0,0 0 16,0 0-16,-1 21 0,1-21 16,21 0 15,21 21-15,1-22-16,-1 22 0,0 0 0,21 0 15,-21-21-15,22 21 0,-22 0 0,21 0 16,-21 0-16,22 0 15,-22 0-15,0 0 0,21 0 0,-20 0 16,-1 0-16,0 0 0,0 0 16,-21 21-16,21 1 0,-21-1 15,0 0-15,0 0 0,0 0 0,0 0 16,0 1-16,0 20 0,0-21 16,-21 0-16,21 0 0,0 22 0,0-22 15,-21 0-15,21 0 0,-21 0 16,21 1-16,0-1 0,0 0 15,0 0-15,0-42 47,0 0-31,0 0-16,0-1 0,0-20 16,0 21-16,0-21 0,21 20 0,0-20 15,0 21-15,0-21 0,-21-1 16,22 22-16,-1 0 0,0-21 0,0 20 15,21 1-15,-20 21 0,20-21 16,0 0-16,-21 21 0,22 0 0,-22 0 16,21 0-16,-21 0 0,1 0 0,-1 21 15,0 0-15,-21 0 0,0 1 16,0-1-16,0 0 0,0 21 0,0-21 16,0 22-16,-21-22 0,0 0 15,-1 21-15,1-20 0,21-1 16,-21 0-16,21 0 0,-21 0 0,0 0 15,21 1-15,0-1 16,-21-21-16,21 21 16,0-42 15,21 0-15,0-1-16,0 1 15,0 0-15,22 21 0</inkml:trace>
  <inkml:trace contextRef="#ctx0" brushRef="#br0" timeOffset="6591.44">7260 2265 0,'0'0'0,"0"-21"31,-21 21-31,0 0 0,0 0 15,-1 0-15,1 0 0,-21 21 0,21-21 16,0 21-16,-1-21 0,1 21 16,0 0-16,21 1 15,0-1-15,0 0 16,21 0 0,0-21-16,1 0 0,-1 0 15,0 0-15,21 0 0,-21 21 16,1-21-16,-1 0 0,0 0 0,0 0 15,0 0-15,0 21 0,1-21 16,-1 22-16,-21-1 16,21 0-16,-21 0 15,0 0-15,0 0 16,0 1-16,0-1 16,-21-21-16,21 21 0,-21 0 0,-1-21 15,22 21-15,-21-21 0,0 21 16,0 1-16,0-22 0,0 21 0,-1-21 15,1 0-15,0 21 0,0-21 16,0 0-16,0 0 0,-1 0 0,1 0 16,0 21-16,0-21 0,0 0 0,0 0 15,-1 0-15,1 0 16,0-21-16,0 0 16,0 21-16,21-21 0,-21-1 0</inkml:trace>
  <inkml:trace contextRef="#ctx0" brushRef="#br0" timeOffset="7128.22">5376 1672 0,'-42'21'31,"42"1"-31,0-1 0,0 0 16,0 0-16,0 0 15,0 0-15,21-21 16,0 0 0,0 0-16,1 0 0,-1 0 0,0-21 15,0 0-15,0 0 16,-21 0-16,21 21 0,-21-21 0,0-1 15,0 1-15,0 0 0,-21 0 16,0 21-16,0-21 0,0 21 0,0 0 16,-1 0-16,1 0 0,0 0 15,0 0-15,0 0 16,21 21-16,-21 0 0,21 0 16,-22 0-16,22 1 0,0-1 15,0 0-15,0 0 16,22-21-16,-1 21 15,0 0-15</inkml:trace>
  <inkml:trace contextRef="#ctx0" brushRef="#br0" timeOffset="7535.96">4551 2201 0,'0'0'16,"-21"0"-1,21 22-15,21-22 16,0 0-16,0 0 15,0 0-15,0 0 16,22 0-16,-22 0 0,0 0 0,0 0 16,0 0-16,22 0 0,-22 0 15,0 0-15,0 0 0,22 0 0,-22 0 16,0 0-16,0-22 0,0 22 0,0 0 16,1 0-16,-1 0 15,0 0-15,0 0 16,0 0 31</inkml:trace>
  <inkml:trace contextRef="#ctx0" brushRef="#br0" timeOffset="8240.98">8170 2371 0,'0'0'0,"-42"0"0,21 0 16,0 0-16,-1 0 0,-20 0 15,21 0-15,0 0 0,0 0 0,42 0 47,0 0-47,21 0 0,22 0 0,-22 0 16,22 0-16,20 0 0,1 0 16,0 0-16,20 0 0,1-21 0,0 21 15,0 0-15,0 0 16,-22-22-16,1 22 0,0 0 0,-1 0 15,1-21-15,-21 21 0,-1 0 0,1 0 16,-22 0-16,0 0 0,1 0 16,-1-21-16,0 21 0,-21 0 0,1 0 15,-44-21 17,1 21-17,0 0-15,0 0 0,0 0 16,0-21-16,-1 21 0</inkml:trace>
  <inkml:trace contextRef="#ctx0" brushRef="#br0" timeOffset="8768.15">9504 1926 0,'0'0'0,"-43"-21"31,22 21-31,21 21 16,0 0-1,0 1-15,0-1 0,21 0 0,-21 0 16,22 0-16,-1 0 16,0 1-16,21-22 0,-21 21 0,22 0 15,-1 0-15,0-21 0,-20 21 0,20-21 16,0 0-16,1 0 0,-1 0 15,0 0-15,1 0 0,-22 0 0,21 0 16,-21 0-16,22 0 0,-22 0 16,0 0-16,0 0 0,-21-21 15,0 0 1,-21 21 0,-21 0-16,20 0 0,1 0 0,-21 0 15,0 0-15,-1 21 0,1 0 16,-22-21-16,22 21 0,0 1 15,-1 20-15,1-21 0,0 0 0,21 22 16,-22-22-16,22 21 0,0 0 16,0-20-16,0 20 0,-1-21 0,1 0 15,0 0-15,21 22 0,0-22 16,0 0-16,0 0 0,0 0 16,0-42 30,21 21-30,-21-21-16,21 0 0</inkml:trace>
  <inkml:trace contextRef="#ctx0" brushRef="#br0" timeOffset="10099.42">10731 2053 0,'0'0'0,"-21"0"0,21 21 16,0 1-1,0-1-15,0 0 16,21-21-16,1 21 16,-1-21-16,0 0 0,0 0 0,0 0 15,0 0-15,22 0 0,-22 0 16,21 0-16,-21 0 0,22-21 0,-22 0 15,0 21-15,21-21 0,-20-1 0,-22 1 16,21 0-16,-21 0 0,0 0 16,0 0-16,0-1 0,0 1 0,0 0 15,0 0-15,0 0 16,0 0-16,-21 21 16,-1 0-1,22 21-15,-21 0 0,21 0 0,-21 21 16,21-20-16,0 20 0,0-21 0,0 21 15,-21 1-15,21-1 0,0-21 16,0 22-16,0-1 0,0 0 0,0-21 16,0 22-16,0-1 0,0 0 15,-21-20-15,21-1 0,0 21 0,0-21 16,0 0-16,0 1 0,0-1 16,-21-21-16,-1 0 15,1 0-15,0 0 0,0 0 16,0 0-16,0 0 15,-1 0-15,1-21 0,0 21 0,0-22 16,0 1-16,0 0 0,-1 21 0,1-21 16,21 0-16,0 0 0,-21 21 15,0-22-15,21 44 32,0-1-32,0 0 0,0 21 15,21-21-15,0 1 0,0-1 16,1 0-16,-1 0 0,0 0 0,0-21 15,0 21-15,22-21 0,-1 0 0,-21 0 16,21 0-16,1 0 0,-1 0 16,0 0-16,1 0 0,20-21 15,-20 0-15,-1 0 0,0 0 0,-21 0 16,22-22-16,-1 22 0,-21-21 16,0 21-16,1-22 0,-1 1 0,0 0 15,-21-1-15,0 1 0,21 0 16,-21-1-16,21 1 0,-21 0 0,0-1 15,0 1-15,0 21 0,0-22 0,0 22 16,0 42 15,0 1-31,0-1 0,0 21 16,0-21-16,0 22 0,-21-1 16,21 0-16,-21-21 0,21 22 0,0-1 15,0 0-15,0 1 0,0-1 16,0 0-16,0-20 0,0 20 0,0-21 15,0 21-15,0-20 0,0-1 16,0 0-16,0 0 0,21-21 16,0 0-16,0 0 15,1 0-15,-1-21 16,0 0-16,0 21 0,-21-21 0,21-1 16,0 1-16,1 0 0,-22 0 15,0-21-15,21 20 0,-21 1 16</inkml:trace>
  <inkml:trace contextRef="#ctx0" brushRef="#br0" timeOffset="10311.67">11472 2265 0,'0'0'0,"-21"0"16,42 0 0,0 0-1,1 0-15,20 0 0,-21 0 0,0-21 16,22 21-16,-1 0 0,0 0 15,1-21-15,-1 21 0,0 0 16,-21 0-16,22-22 0,-1 22 0,-21 0 16,22 0-16,-22 0 0,0 0 15,0-21-15,0 21 0,0 0 16,1 0-16</inkml:trace>
  <inkml:trace contextRef="#ctx0" brushRef="#br0" timeOffset="10623.37">13017 2159 0,'0'0'0,"0"-21"15,-21 21 1,0 21-1,21 0-15,0 0 0,-21 1 16,21-1-16,-21 0 0,21 0 16,-21 0-16,21 22 0,0-22 0,0 21 15,-22-21-15,22 22 0,-21-22 16,21 0-16,-21 0 0,21 0 0,0 0 16,0 1-16,0-1 0,0 0 15,21-21 1,0 0-16,1 0 15,-1-21-15</inkml:trace>
  <inkml:trace contextRef="#ctx0" brushRef="#br0" timeOffset="11059.95">13610 2244 0,'21'-21'0,"-42"42"0,63-64 15,-42 22-15,-21 21 31,0 0-31,0 0 0,0 0 16,0 0-16,-1 21 0,1 1 0,0-22 16,-21 21-16,21 0 15,-1 0-15,22 0 0,-21 0 16,21 1-16,0-1 16,21 0-16,1-21 15,-1 0-15,0 0 0,0 0 0,21 0 16,-20 0-16,20 21 0,-21-21 15,21 0-15,-20 0 0,-1 21 0,0-21 16,0 0-16,0 21 0,-21 1 16,0-1-16,0 0 15,0 0-15,-21-21 0,0 21 0,0 0 16,0-21-16,-1 22 0,1-22 16,-21 21-16,21-21 0,-22 0 15,22 0-15,0 21 0,-21-21 0,21 0 16,-1 0-16,1 0 0,0 0 15,0 0-15,0 0 0,0 0 16,21-21 0,0 0-1,-22-1-15,22 1 0,0 0 16,0 0-16</inkml:trace>
  <inkml:trace contextRef="#ctx0" brushRef="#br0" timeOffset="11244.02">13017 1905 0,'0'0'0,"-21"-21"0,-21 21 32,63 0-1,21 0-31,-20 0 0,-1 0 15</inkml:trace>
  <inkml:trace contextRef="#ctx0" brushRef="#br0" timeOffset="12683.78">15240 1842 0,'0'0'0,"0"-85"16,0 64-16,-21 21 15,0-21-15,21-1 0,-22 22 16,1 0-16,0-21 0,0 21 15,0 0-15,21 21 16,-21 1-16,21-1 0,0 0 0,-22 21 16,22 1-16,-21-1 0,21 0 15,0 1-15,0-1 0,0 0 0,0 22 16,-21-22-16,21 0 0,0-20 0,0 20 16,0 0-16,0 1 0,0-1 15,21-21-15,0 0 0,1 22 0,-1-22 16,0-21-16,0 21 0,21-21 15,-20 0-15,20 0 0,-21 0 0,21 0 16,-20-21-16,20 21 0,-21-21 0,21-1 16,-20 1-16,-1-21 15,21 21-15,-21 0 0,0-22 0,1 1 16,-1 21-16,0-22 0,0 1 0,0 0 16,0-22-16,1 22 0,-1 0 15,0-1-15,-21 22 0,0-21 0,0 21 16,0-1-16,0 1 0,0 42 31,0 1-15,-21 20-16,0-21 0,21 21 0,-22-20 15,22 20-15,0 0 0,-21 1 0,21-1 16,-21-21-16,21 21 0,0 1 16,0-22-16,0 21 0,0-21 15,0 22-15,0-22 0,0 0 16,0 0-16,21 0 0,0-21 15,1 0-15,-1 0 0,0 0 0,0 0 16,0 0-16,0 0 0,22-21 16,-1 0-16,-21 21 0,22-21 0,-1 0 15,-21 0-15,21-1 0,1 1 16,-1-21-16,-21 21 0,22 0 0,-22-22 16,0 22-16,0 0 0,0 0 15,-21 0-15,0-1 0,0 1 16,-21 21-1,0 0-15,0 21 16,0-21-16,-1 22 0,1-1 0,21 0 16,0 0-16,0 0 0,0 0 15,0 1-15,0-1 0,0 0 0,0 0 16,0 0-16,0 0 0,21 1 0,1-1 16,-22 0-16,21 0 0,-21 0 15,21 0-15,-21 1 0,-21-22 47,0-22-47,-1 1 16,1 21-16,21-21 0,-21 0 15,0 0-15,0 21 0,21-21 0,-21 21 16,21-22-16,-22 22 16,1 0-16,21 22 31,0-1-31,0 0 0,0 0 15,0 0-15,21 0 0,1 1 16,-1-22-16,0 21 0,0-21 16,0 0-16,0 0 0,22 0 0,-22 0 15,21 0-15,-21 0 0,22 0 16,-22 0-16,21-21 0,1-1 0,-1 22 16,-21-21-16,21 0 0,-20 0 15,20 0-15,-21 0 0,0-22 16,0 22-16,1 0 0,-1 0 0,-21 0 15,0-22-15,0 22 0,0 0 16,0 0-16,-21 21 31,-1 21-31,1 0 0,0-21 16,0 21-16,0 0 0,0 1 0,21-1 16,0 0-16,-22 0 0,22 21 15,0-20-15,0-1 0,0 0 0,0 0 16,0 21-16,22-20 0,-1-1 15,0-21-15,0 21 0,21 0 16,-20-21-16,-1 0 0,21 0 0,0 0 16,-20 0-16,20 0 0,0 0 15,1 0-15,-22 0 0,21-21 0,0 0 16,1 0-16</inkml:trace>
  <inkml:trace contextRef="#ctx0" brushRef="#br0" timeOffset="13247.87">17526 2201 0,'21'-21'0,"-42"42"0,63-84 15,-21 42-15,-21-22 0,0 22 0,0 0 16,0 0-16,0 0 0,-21 0 16,0 21-16,0 0 15,-21 0-15,20 0 0,1 0 16,0 21-16,-21 0 0,21 0 16,-22 0-16,22 0 0,0 1 0,-21 20 15,20-21-15,1 0 0,0 0 0,21 22 16,0-22-16,-21 0 0,21 0 15,0 22-15,0-22 0,0 0 0,0 0 16,0 0-16,21 0 16,0 1-16,0-22 0,1 0 0,-1 0 15,0 0-15,0 0 0,0 0 0,0-22 16,22 1-16,-22 0 0,0 21 16,0-21-16,0-21 0,1 20 15,-1 1-15,21-21 0,-21 21 16,0-22-16,1 1 0,-1 0 0,0-22 15,21 22-15,-21-22 0,1 1 0,-1 21 16,0-22-16,0 22 0,0 21 16,-21-22-16,0 22 0,0 0 0,-21 21 31,0 0-31,0 21 0,21 0 0,-21 22 16,-1-22-16,1 21 0,21 0 15,0 1-15,0-1 0,0 0 16,0 1-16,0-1 0,0 0 0,0 1 15,0-22-15,0 21 0,0 1 16,0-22-16,0 0 0,0 0 0,21 21 16,1-20-16,-1-1 15,0 0-15,0-21 0,0 21 16,0-21-16,1 0 0,-1 0 16,0 0-16,0 0 0,0 0 0,0 0 15,1 0-15,-1 0 0,0-21 16,21 21-16,-21-21 0,22 21 0,-1-21 15,0 21-15</inkml:trace>
  <inkml:trace contextRef="#ctx0" brushRef="#br0" timeOffset="13560.1">19156 1693 0,'0'0'0,"0"-21"0,-21-21 31,-1 42-31,22 21 0,0 0 16,-21 22-16,21-22 0,0 21 0,-21 0 15,21 1-15,0-1 16,0 0-16,-21 1 0,0-1 0,21 0 0,-21 1 16,21-1-16,0 0 15,-22-20-15,1 20 0,21-21 0,-21 0 16,21 0-16,0 22 0,0-22 0,0 0 15,-21-21-15,21 21 0,0 0 16,21-21 15,0 0-31,-21-21 0,21 0 0,1 0 16,-1 21-16</inkml:trace>
  <inkml:trace contextRef="#ctx0" brushRef="#br0" timeOffset="14091.07">18944 2201 0,'0'0'0,"-21"-21"16,0 21-16,0 0 0,-1 0 0,44 0 47,-1 0-47,0 0 16,0 0-16,21 0 0,-20 0 0,20-21 15,0 21-15,-21 0 0,22-21 0,-1 21 16,0-21-16,1 21 15,-1-21-15,0 21 0,-20 0 0,20-22 0,-21 22 16,0 0-16,0 0 0,1 0 16,-1 0-1,-21 22 1,-21-1 0,-1 0-16,22 0 0,-21-21 0,21 21 15,-21 0-15,21 1 0,-21-1 16,21 0-16,0 0 0,0 0 0,0 0 15,0 1-15,0-1 0,21-21 16,0 21-16,0 0 0,1-21 0,20 0 16,-21 0-16,21 0 0,-20 0 0,20 0 15,-21 0-15,21 0 0,1-21 16,-22 0-16,0 21 0,0-21 16,0-1-16,1-20 0,-1 21 15,-21 0-15,21-22 0,-21 22 0,0-21 16,0 21-16,0 0 0,0-1 15,-21 1-15,0 0 0,-1 0 0,1 21 16,0 0-16,0 0 0,-21 0 16,20 0-16,-20 0 0,21 0 0,0 21 15,-22-21-15,22 21 0,0-21 0,-21 0 16,21 21-16,-1 1 16,1-22-1</inkml:trace>
  <inkml:trace contextRef="#ctx0" brushRef="#br0" timeOffset="15283.57">6858 4424 0,'-21'21'15,"42"-42"-15,-21 21 32,21 0-32,0-21 15,0 0-15,1-1 0,20 1 0,-21-21 16,0 21-16,0-22 0,1 1 15,-1 21-15,-21-21 0,0-1 16,0 1-16,0 0 0,-43 20 0,22-20 16,-21 21-16,0 0 0,-1 0 15,1-1-15,0 22 0,-22 0 0,22 0 16,-22 0-16,22 22 0,0-1 16,-1 0-16,1 0 0,21 21 15,0-20-15,-1 20 0,22 0 0,-21 1 0,21-1 16,0 0-16,0 1 0,21-22 15,1 21-15,-1-21 0,0-21 0,21 21 16,1-21-16,-1 0 0,0 0 16,1 0-16,-1 0 0,21 0 15,-20-21-15,20 21 0,-20-21 0,-1 0 16,0 0-16,1 0 0,-22-1 16,0 22-16,0-21 0,0 0 0,0 0 15,-21 0-15,0 0 0,0-1 16,0 1-16,0 0 0,0 0 0,0 0 15,-21 21 1,21 21-16,-21 0 16,21 0-16,-21 22 0,21-22 0,0 21 15,-21 0-15,21 22 0,-21-22 16,21 1-16,-22 20 0,22-21 16,0 22-16,0-1 0,0 1 0,0 21 15,0-1-15,0-20 0,0 20 16,0 1-16,0 21 0,0-21 0,0-1 15,22 22-15,-22-21 0,0 21 0,21-22 16,-21 1-16,0 0 0,0-1 16,0-20-16,0 20 0,0-20 0,0-22 15,0 22-15,0-22 0,0 0 0,0 1 16,-21-22-16,-1 21 0,1-21 0,0-21 16,0 22-16,0-22 0,0 0 15,-1 0-15,1 0 0,0-22 0,-21 1 16,21 0-16,-22 0 0,1-21 15,0-1-15,-1 1 0,-20 0 0,20-22 16,1 1-16,0-1 0,21-21 16,-22 1-16,22-1 0,0 0 0,21 1 15,0-1-15,0 0 0,0 22 16,0-22-16,0 1 0,0-1 0,21 21 16,21-20-16,-20 20 0,20-20 0,0 20 15,1 1-15,20 20 0,-21-20 16,22 20-16,-1-20 0,1 21 15,-1-1-15,-20 1 0,20 21 0,-20 0 16,-1-22-16,-21 22 0,21 0 16,-20 0-16,-1 21 0,-21-21 0</inkml:trace>
  <inkml:trace contextRef="#ctx0" brushRef="#br0" timeOffset="15888.28">7260 4297 0,'0'0'0,"0"21"0,0 0 0,0 0 16,21-21-1,0 0-15,1 0 16,-1-21-16,0 0 0,0 21 16,0-21-16,22 0 0,-22 0 0,0-1 15,0 1-15,21 0 0,-20-21 16,-1 21-16,-21-1 0,0-20 0,0 21 16,0 0-16,0 0 15,0-1-15,0 1 0,0 0 0,-21 21 16,-1 0-16,1 0 0,0 0 0,0 0 15,0 21-15,0-21 0,-1 21 16,1 22-16,21-22 0,-21 21 0,21 1 16,-21-1-16,21-21 0,0 21 15,0 1-15,0-1 0,0-21 0,0 0 16,21 22-16,0-22 0,0-21 0,1 21 16,-1 0-16,21-21 0,-21 0 15,22 0-15,-1 0 0,-21 0 0,21 0 16,1-21-16,-22 0 0,21 21 15,1-21-15,-1-22 0,-21 22 16,21 0-16,-20-21 0,20-1 0,-21 1 16,0-21-16,0 20 0,1-20 15,-1 20-15,0 1 0,0 0 0,0-1 16,-21 1-16,0 0 0,21 21 16,-21-1-16,22 1 0,-22 0 0,0 42 31,0 0-16,0 22-15,0-22 0,-22 21 0,22 1 16,-21-1-16,21 0 0,-21 1 16,21-1-16,0 0 0,0 1 15,0-1-15,0 0 0,0 1 0,0-22 16,0 21-16,0-21 0,21 0 16,0-21-16,-21 22 0,22-22 0,-1 0 15,0 0-15,0 0 0,0 0 16,0 0-16,1-22 0,-1 1 15,-21 0-15,21 0 0,0 0 0,0 0 16,-21-1-16</inkml:trace>
  <inkml:trace contextRef="#ctx0" brushRef="#br0" timeOffset="16111.83">8234 4001 0,'-21'0'0,"42"0"0,-64 0 0,43 21 15,-21-21-15,42 0 32,1-21-32,-1 21 15,21 0-15,-21-22 0,0 22 16,22 0-16,-1-21 0,-21 0 0,22 21 16,-22 0-16,21-21 0,0 21 0,-20 0 15,-1-21-15,0 21 0,0 0 16,0 0-16,0 0 0</inkml:trace>
  <inkml:trace contextRef="#ctx0" brushRef="#br0" timeOffset="17336.07">10329 4022 0,'0'0'0,"21"0"31,1-21-31,-1 21 0,0-22 15,0 1-15,0 0 0,0 21 16,1-21-16,-22 0 0,0 0 0,21-1 16,-21 1-16,0 0 0,0 0 0,0-21 15,0 20-15,-21-20 0,-1 21 16,1 0-16,0-22 0,0 22 16,-21 0-16,20 0 0,-20 21 0,0 0 15,-1 0-15,1 0 0,21 0 16,-21 0-16,-1 21 0,1 0 0,21 22 15,-22-22-15,22 21 0,0-21 16,0 22-16,0-1 0,21 0 0,0 1 16,0-1-16,0 0 0,0-21 0,0 22 15,21-1-15,0 0 0,0-20 16,0-1-16,1 0 0,-1 0 0,0 0 16,21-21-16,-21 0 0,1 0 0,20 0 15,-21 0-15,0 0 0,0 0 16,22-21-16,-22 0 0,0 0 15,0 0-15,22-22 0,-22 22 16,0-21-16,0-1 0,0 22 0,0-21 16,1 0-16,-1-1 0,0 1 0,-21 0 15,0 20-15,0-20 0,0 0 16,21 21-16,-21-1 0,0 44 31,0-1-31,0 0 16,-21 21-16,21-21 0,0 22 0,-21-1 15,0-21-15,21 22 0,0 20 16,-22-21-16,22 1 0,0-1 0,0 0 16,0-20-16,0 20 0,0-21 15,22 0-15,-1 0 0,0 1 16,0-22-16,0 0 0,0 0 0,1 0 16,20 0-16,-21 0 0,0 0 0,22-22 15,-1 1-15,-21 0 0,21-21 16,-20 21-16,20-22 0,0 1 0,-21 21 15,1-22-15,20 1 0,-21 0 16,0-1-16,0 1 0,-21-21 0,22 20 16,-22 1-16,21 0 0,-21-1 15,21 1-15,-21 21 0,0 0 0,0-1 16,0 1-16,-21 42 31,0 1-31,21-1 0,0 21 0,-22-21 16,22 22-16,-21-1 0,21 0 0,0 1 15,-21-22-15,21 21 0,0 0 16,0 1-16,0-1 0,0 0 0,0 1 16,0-22-16,21 21 0,0-21 0,1 1 15,-1-1-15,0 0 0,0-21 16,0 0-16,0 0 0,1 0 0,-1 0 16,21 0-16,-21-21 0,0 0 15,1-1-15,-1 1 0,0 0 16,0 0-16,0-21 0,0 20 0,1-20 15,-1 0-15,-21-1 0,21 1 16,0 0-16,-21-1 0,0 1 0,0 0 16,21-1-16,-21 1 0,0 21 0,0 0 15,0 0-15,0-1 0,0 44 16,0-1 0,0 0-16,-21 21 0,21 1 15,0-1-15,0 0 0,-21-21 0,21 22 16,0-1-16,-21 0 0,21 1 15,0-1-15,0-21 0,0 22 0,0-22 16,0 0-16,21 0 0,-21 0 0,21 0 16,-21 1-16,21-22 0,0 0 15,1 0-15,-1 0 0,0 0 16,0 0-16,21 0 0,-20-22 0,20 22 16,-21-21-16,21 0 0,1 0 0,20 0 15</inkml:trace>
  <inkml:trace contextRef="#ctx0" brushRef="#br0" timeOffset="18488.05">12742 4043 0,'-21'0'15,"21"-21"1,0 0-16,0-1 15,21 1-15,0 0 16,1 0-16,-22 0 0,21 0 0,0-22 16,-21 22-16,21-21 0,0-1 0,-21 1 15,21 0-15,-21-1 0,0 1 16,22-21-16,-22 20 0,0 1 0,0 21 16,0 0-16,0-1 0,0 1 15,-22 21 1,22 21-16,-21 1 0,0-1 15,0 21-15,21 0 0,-21 1 16,21-1-16,-21 0 0,21 1 0,-22-1 16,22 0-16,0 1 0,0-1 15,0 0-15,0 1 0,0-1 0,0 0 16,22 1-16,-1-22 0,0 21 16,0-21-16,0 1 0,0-1 0,1-21 15,-1 0-15,0 0 0,0 0 0,0 0 16,22 0-16,-22 0 0,0 0 0,0-21 15,0-1-15,0 1 16,22 0-16,-22 0 0,0-21 0,0 20 0,0-20 16,1 21-16,-1-21 0,0-1 15,0 1-15,0 0 0,-21-1 16,21 1-16,-21 0 0,0-1 0,0 1 16,0 21-16,0-22 0,22 22 15,-44 42 1,22 22-1,-21-22-15,21 0 0,-21 21 16,0 1-16,21-22 0,0 21 0,-21 1 16,21-22-16,-21 21 0,21 0 15,0-20-15,0 20 0,0 0 0,-22-21 16,22 22-16,-21-22 0,21 0 16,0 0-16,0 0 0,0 1 15,0-1-15,0-42 31,0-1-31,21 1 16,1 0-16,-1 0 0,-21 0 0,21 0 16,0-22-16,0 22 0,22-21 0,-22 21 15,0-1-15,0 1 16,0 0-16,0 0 0,1 21 0,-1 0 16,-21 21-1,0 0 1,0 0-16,0 1 0,0-1 15,21 0-15,-21 0 16,21 0-16,-21 0 0,21 1 0,0-1 16,1 0-16,-1 0 0,0-21 15,0 0-15,21 0 0,-20 0 16,-1 0-16,21 0 0,-21 0 0,0 0 16,22-21-16,-22 21 0,0-21 15,21 0-15,-20-1 0,-1 1 0,0 0 16,0 0-16,0 0 0,0 0 0,1-22 15,-1 22-15,0 0 0,-21-21 16,21 20-16,-21 1 0,0 0 16,0 0-16,-21 21 15,0 0-15,0 0 16,-1 0-16,1 21 0,-21 0 0,21 0 16,0 1-16,-1-1 0,1 21 0,0-21 15,21 0-15,0 1 0,-21-1 16,21 21-16,0-21 0,0 0 0,0 1 15,0-1-15,21-21 0,0 21 0,0 0 16,1-21-16,-1 0 0,21 0 16,-21 0-16,22 0 0,-1 0 0,0-21 15,1 21-15,-22-21 0,21 0 16,0-1-16,1 22 0,-22-21 16,21 0-16,-21 0 0,1 0 0,-1 21 15,0-21-15,-21-1 0,0 1 16,0 0-16,0 0 0</inkml:trace>
  <inkml:trace contextRef="#ctx0" brushRef="#br0" timeOffset="18729">12552 3683 0,'-43'0'16,"65"0"15,20 0-31,-21 0 0,21-21 0,1 21 16,-1 0-16,22-21 0,-22 21 16,21 0-16,-20-21 0,20 21 0,-20 0 15,-1 0-15,0-22 0,1 22 0,-22-21 16</inkml:trace>
  <inkml:trace contextRef="#ctx0" brushRef="#br0" timeOffset="19424.29">15579 3620 0,'0'0'0,"21"0"0,0-22 16,0 1-16,0 21 0,-21-21 16,21 0-16,-21 0 0,0 0 15,0-1-15,-21 22 16,0 0-16,0 0 16,0 22-16,-22-1 0,22 0 0,-21 0 15,21 0-15,-22 22 0,1-1 16,21 0-16,-21 1 0,20-1 0,1 0 15,0 1-15,0 20 0,21-21 16,0 1-16,0 20 0,0-20 16,0-1-16,21-21 0,0 21 0,22-20 15,-22-1-15,21 0 0,22-21 0,-22 0 16,0 0-16,1 0 0,20 0 16,-21-21-16,1 0 0,-1 21 0,0-43 15,1 22-15,-1 0 0,-21-21 16,22-1-16,-22 22 0,-21-21 15,0-1-15,0 1 0,0 0 0,0-1 0,-21 1 16,-1 0-16,-41-43 16,21 64-16,20 0 0,-20 0 15,-21-1-15,20 22 0,1 0 0,0 0 16,-22 0-16,22 22 0,-1-22 16,1 42-16,0-21 0,21 0 0,-1 0 15,1 22-15,21-22 0,0 21 16,0 1-16,0-22 0,0 21 0,0-21 15,21 22-15,1-22 0,-1 0 0,0 21 16,21-42-16,1 21 0,-1-21 16,0 0-16,1 0 0,20 0 0,-21 0 15,22-21-15,-1 21 0</inkml:trace>
  <inkml:trace contextRef="#ctx0" brushRef="#br0" timeOffset="19780.07">16362 3810 0,'0'0'0,"0"-21"0,0 0 15,0 0-15,0-1 0,-21 22 16,-1 0-16,1 0 0,0 0 16,0 0-16,0 0 0,21 22 15,-21-1-15,21 21 0,-22-21 0,22 0 16,-21 22-16,21-1 0,0 0 16,0 22-16,0-1 0,-21 1 0,21-1 15,0 1-15,-21-1 0,21 1 16,0-1-16,0 22 0,0 0 15,-21-1-15,0 1 0,21 0 0,-22-1 16,1 1-16,21 0 0,-21-22 0,21 22 16,-21-22-16,0 1 0,21-22 15,-21 22-15,21-22 0,0-21 0,-22 22 16,1-22-16,21 0 0,0 0 0,0 0 16,0-42-1,0 0 1,21 0-16,1-22 0,-1 22 15,0-21-15,0 0 0,0-1 0,0-20 0,1-1 16,20 1-16,-21-22 0,0 0 16,0 1-16</inkml:trace>
  <inkml:trace contextRef="#ctx0" brushRef="#br0" timeOffset="21379.94">16214 4614 0,'0'0'16,"0"-63"-16,0-22 0,0 1 0,-22 20 16,22 1-16,-21-22 0,21 43 0,0-22 15,0 22-15,0-1 0,0 1 16,0 21-16,0-21 0,0 20 0,21 1 15,22 0-15,-22 0 0,21 0 0,1 21 16,-1 0-16,0-21 0,22 21 16,-22 0-16,0 0 0,22 0 0,-22 21 15,1 0-15,-22 0 0,21 0 16,-21 0-16,0 1 0,-21 20 16,0-21-16,0 0 0,0 22 0,-21-22 15,0 21-15,0-21 0,-21 0 16,-1 1-16,22-1 0,-21 0 0,-1 0 15,22-21-15,-21 0 0,21 0 0,-22 21 16,22-21-16,0 0 0,0 0 16,0 0-1,42 21 1,0-21 0,0 0-16,0 0 0,22 0 0,-22 0 15,0 0-15,21 0 0,1 0 16,-1-21-16,0 0 0,1 21 15,-22-21-15,21 0 0,1 0 16,-1-1-16,0 1 0,-21-21 0,22 21 16,-22-22-16,21 1 0,-21 0 0,1-1 15,20 1-15,-21 0 0,21-1 16,-20 1-16,-1 0 0,0-1 0,0 22 16,0-21-16,-21 21 0,0 0 15,0-1-15,0 44 16,0-1-1,-21 0-15,0 0 0,21 21 16,-21-20-16,0 20 0,21-21 16,-22 21-16,22-20 0,0 20 15,0 0-15,0-21 0,0 22 0,0-1 16,0-21-16,0 22 0,22-22 0,-1 0 16,0 21-16,0-21 0,0-21 15,0 22-15,1-1 0,-1-21 0,0 0 16,0 0-16,21 0 0,-20 0 15,-1-21-15,0-1 0,0 1 0,21 0 16,-20 0-16,-1 0 0,0 0 0,21-22 16,-21 22-16,1-21 0,-1 21 15,-21-22-15,21 22 0,0 0 0,-21 0 16,21 21-16,-21-21 0,0 42 31,0 0-15,0 0-16,0 0 0,0 0 15,0 1-15,0-1 0,0 0 0,0 0 16,0 0-16,0 0 0,0 1 0,0-1 16,0 0-16,0 0 0,21 0 15,1-21-15,-1 0 0,0 0 16,0 0-16,0 0 16,0 0-16,1-21 0,-1 21 0,0-21 15,0 0-15,0 0 0,0-1 16,1 1-16,-1 0 0,0 0 0,0-21 15,0 20-15,0 1 0,-21 0 16,22 0-16,-22 0 0,21 21 16,-21-21-16,0 42 31,0 0-31,-21 0 16,21 0-16,-22 0 0,22 1 0,0-1 15,0 0-15,0 0 0,0 0 0,0 0 16,0 1-16,0-1 15,0 0-15,22-21 16,-1 0-16,0 0 16,0 0-16,0 0 0,0-21 15,1 21-15,-1-21 0,0-1 0,0 22 16,-21-21-16,0 0 0,0 0 16,0 0-16,0 0 0,0-1 0,0 1 15,0 0-15,-21 0 0,0 0 16,0 0-16,-1-1 0,1 1 0,0 21 15,21-21-15,-21 21 0,21-21 32,21 21-32,0-21 15,22 21-15,-22-21 0,0 21 16,21 0-16,-21-22 0,22 22 16,-22 0-16,0 0 0,21 0 15,-20 0-15,20 0 0,-21 0 0,21 0 16,-20 0-16,-1 22 0,-21-1 0,21-21 15,-21 21-15,21 0 0,-21 0 16,0 0-16,0 1 0,0-1 0,0 0 16,0 0-16,0 0 0,-21 0 15,21 1-15,-21-1 0,21 0 16,-21 0-16,21 0 0,0 0 16,-22 1-16,22-44 46,0 1-30,0 0-16,0 0 0,22 0 0,-1 0 16,0-1-16,0 1 0,0-21 15,0 21-15,22-22 0,-22 22 0,21 0 16,1 0-16,-22 0 0,21 0 16,-21 21-16,22 0 0,-22 0 0,0 0 15,0 21-15,-21 0 16,0 0-16,0 0 0,0 0 15,0 1-15,0 20 0,0-21 0,0 0 16,-21 0-16,21 1 0,0-1 16,-21 0-16,21 0 0,-21 0 15,21 0-15,-22 1 0,22-1 0,0 0 16,-21-21 0,21-21 15,0 0-31,21-1 0,1 1 15,-1 0-15,0 0 0,0 0 0</inkml:trace>
  <inkml:trace contextRef="#ctx0" brushRef="#br0" timeOffset="21839.38">20045 3620 0,'0'0'0,"0"-22"0,-21 22 15,-1-21-15,1 21 0,0 0 16,0 0-16,0 0 0,-22 0 16,22 0-16,-21 0 0,21 21 0,-22-21 15,22 22-15,-21-1 0,21-21 16,0 21-16,-1 0 0,22 0 0,-21-21 16,21 21-16,0 1 15,21-22-15,1 21 0,20-21 16,-21 0-16,0 0 0,22 21 15,-22-21-15,0 0 0,21 0 16,-21 21-16,1-21 0,-1 21 0,0-21 16,0 0-16,0 0 0,-21 21 0,21 1 15,1-1 1,-22 0-16,0 0 16,0 0-16,-22-21 15,1 21-15,0-21 0,0 0 0,0 22 16,-22-22-16,22 0 0,-21 0 15,21 0-15,-22 21 0,22-21 0,0 0 16,-21 0-16,21 0 0,-1 0 16,1 0-16,0 0 15,0 0 1,0-21-16,0-1 16,21 1-16,0 0 15</inkml:trace>
  <inkml:trace contextRef="#ctx0" brushRef="#br0" timeOffset="22135.86">18436 3133 0,'0'0'0,"-85"-21"31,64 21-31,21 21 94</inkml:trace>
  <inkml:trace contextRef="#ctx0" brushRef="#br0" timeOffset="22388.08">17103 3598 0,'0'0'0,"-22"0"0,-20 0 32,63 0-32,22 0 15,-22 0-15,21-21 0,0 21 16,1 0-16,-1-21 0,22 21 0,-22 0 16,21 0-16,1-21 0,-22 21 15,1 0-15,-1 0 0,0 0 0,1 0 16,-22-21-16,0 21 0,0 0 15</inkml:trace>
  <inkml:trace contextRef="#ctx0" brushRef="#br0" timeOffset="23027.79">8297 5969 0,'0'0'0,"0"-21"0,-21 0 15,0 21 1,0 0-16,21 21 16,0 0-16,0 0 15,0 22-15,0-1 0,0 0 0,0 22 16,0-1-16,0 1 0,0 20 15,0 1-15,0 21 0,0-21 0,0 20 16,0 1-16,0 21 0,0 0 0,0 0 16,-21-21-16,21 21 0,-22 0 15,22 0-15,-21-21 0,0 0 0,0 21 16,0-43-16,0 1 0,21 0 16,-22-22-16,1 1 0,21-1 0,-21-42 15,21 22-15,0-22 0,0 0 16,0-42-16,0 0 15,0 0-15,0-22 0,0 22 0,21-42 16,0-1-16,1 1 0,-22-1 0,21-21 16,0 1-16</inkml:trace>
  <inkml:trace contextRef="#ctx0" brushRef="#br0" timeOffset="23445.07">8255 6287 0,'-21'-22'0,"42"44"0,-85-86 0,22 43 0,0 0 16,21 0-16,-22-1 0,22 1 0,0-21 15,0 21-15,21 0 0,0-22 16,0 22-16,0-21 0,0-1 0,21 22 16,21-21-16,1 0 0,-1 20 15,0-20-15,1 21 0,20 0 16,1 0-16,-1 21 0,1 0 0,-1 0 15,1 0-15,20 21 0,-20 0 16,-1 0-16,-20 21 0,-1 1 0,0-1 16,-21 0-16,-21 1 0,0-1 0,0 0 15,-21 1-15,0-1 0,-21 0 16,-1 1-16,1-1 0,0-21 0,-1 22 16,1-22-16,0 0 0,-1 0 15,22 0-15,-21 0 0,21-21 0,0 0 16,21 22-16,-22-22 0,1 0 15,21-22 1,0 1 0,0 0-16,21 21 0,1-21 15,-1 0-15,0 21 0,0-21 16,0-1-16,22 22 0,-22-21 16</inkml:trace>
  <inkml:trace contextRef="#ctx0" brushRef="#br0" timeOffset="23899.04">9123 6138 0,'0'0'15,"-21"0"-15,-1 0 0,1-21 0,0 0 16,0 0-16,21 0 16,0 0-16,0-1 0,0 1 15,0 0-15,21-21 0,0 21 16,0 21-16,1-22 0,20 1 15,-21 0-15,21 21 0,-20 0 0,20 0 16,-21 0-16,21 0 0,-20 0 16,-1 0-16,21 21 0,-21 0 0,0 1 15,1-1-15,-1 0 0,0 0 0,-21 21 16,0-20-16,0-1 0,0 21 16,0-21-16,0 0 0,-21 1 0,0-1 15,-1 0-15,22 0 0,-21-21 16,0 0-1,21-21 1,0 0 0,0 0-16,0-1 15,0 1-15,0 0 0,0 0 0,21 0 16,-21-22-16,21 22 0,1 0 0,-22 0 16,21 0-16,0 0 0,0-1 15,0 1-15,0 0 0,1 0 0,20 21 16,-21 0-16,0-21 0,0 21 0,1 0 15,-1 0-15,0 0 0,0 0 16,0 21-16,0 0 0,1 0 16</inkml:trace>
  <inkml:trace contextRef="#ctx0" brushRef="#br0" timeOffset="24235.91">10096 6096 0,'0'0'0,"43"0"31,-22 0-31,0 0 0,0-21 0,0 0 16,1 0-16,-22-1 16,21 1-16,-21 0 0,21 0 0,-21 0 15,0 0-15,0-1 0,0 1 0,0 0 16,0 0-16,0 0 0,-21 21 16,0 0-16,-1 0 0,1 0 15,0 0-15,0 21 0,0 0 16,0 0-16,-1 0 0,1 1 15,0 20-15,21-21 0,-21 0 0,21 22 16,-21-22-16,21 0 0,0 21 16,0-21-16,0 1 0,0-1 0,0 0 15,0 0-15,21 0 0,0-21 0,-21 21 16,21-21-16,0 0 0,1 0 16,-1 22-16,0-22 0,0 0 0,0 0 15,0 0-15,22-22 0,-1 22 0,-21-21 16,22 0-16,-1 0 0</inkml:trace>
  <inkml:trace contextRef="#ctx0" brushRef="#br0" timeOffset="25675.05">10922 5863 0,'0'0'0,"21"-21"0,0 0 0,-21 0 16,0 0-16,0-1 0,-21 22 16,0 0-16,0 0 15,-22 22-15,22-1 0,-21 0 16,21-21-16,0 21 0,-22 0 0,22 0 15,0 1-15,0-1 0,21 0 16,0 0-16,0 0 0,0 0 16,0 1-16,21-22 0,0 21 15,0-21-15,0 0 16,22 0-16,-22 0 0,0 0 0,21 0 16,-20 0-16,-1 0 0,0 0 15,0 21-15,0-21 0,0 21 0,1-21 16,-22 21-16,0 0 15,-22-21-15,1 0 16,-21 22-16,21-22 0,0 0 0,-1 0 16,1 0-16,-21 0 0,21 0 15,0 0-15,-22 0 0,22 0 0,0 0 16,0 0-16,0 0 0,-1 0 0,22-22 16,-21 22-16,21-21 0,0 0 15,0 0 1,0 42 15,0 0-31,0 0 16,21-21-16,1 22 0,-22-1 15,21-21-15,0 0 0,0 21 16,0-21-16,0 0 0,22 0 0,-22 0 16,21 0-16,1 0 0,-1 0 15,0 0-15,1 0 0,20-21 0,1 21 16,-22-21-16,21 21 0,-20-22 15,-1 1-15,0 0 0,1 21 0,-22-21 16,21-21-16,-21 20 0,1 1 16,-22 0-16,0-21 0,0 21 0,0-22 15,0 22-15,0 0 0,0 0 0,0 0 16,-22 21 0,1 0-16,0 0 0,21 21 15,-21 0-15,0 0 0,21 0 16,0 0-16,-21 1 0,21-1 0,-22 21 15,22-21-15,0 0 0,0 1 0,0-1 16,0 0-16,0 0 0,0 0 16,22 0-16,-1-21 0,0 22 0,0-22 15,0 0-15,22 0 0,-22 0 0,21 0 16,0 0-16,1 0 0,-1 0 16,0 0-16,1-22 0,-22 22 15,21-21-15,-21 21 0,1-21 0,-1 0 16,0 0-16,0 0 0,0-1 15,-21-20-15,0 21 0,0-21 0,0 20 16,0 1-16,0-21 0,0 21 16,0 0-16,0 42 31,0 0-31,-21 0 0,0 0 0,21 0 16,-21 1-16,21-1 0,0 0 15,-21 21-15,21-21 0,-22 1 16,22-1-16,-21 0 0,21 0 0,0 0 15,0 0-15,0 1 16,0-44 15,21 1-15,1 0-16,-1 0 0,0 0 16,21 0-16,-21-1 0,1-20 0,20 21 15,0-21-15,-21-1 0,22 22 16,-1 0-16,0-21 0,1 20 15,-22 22-15,21-21 0,-21 21 0,22 0 0,-22 0 16,-21 21-16,21 1 16,-21-1-16,0 0 0,0 0 15,0 0-15,0 0 0,0 1 0,0 20 16,0-21-16,0 0 0,0 0 16,0 1-16,0-1 0,0 0 0,21 0 15,0-21-15,1 0 16,-1 0-16,0 0 0,0 0 15,21 0-15,43-42 16,-64 21-16,0-1 16,-21 1-16,22 0 0,-1 0 15,0-21-15,0-1 0,-21 22 0,0-42 16,21 20-16,-21 1 0,21 0 16,-21-1-16,0 1 0,0 0 15,0 20-15,0 1 0,22 0 0,-22 0 16,0 42 15,-22 0-31,22 0 0,-21 1 0,21 20 16,0 0-16,-21 1 0,21-1 0,-21 0 15,21 1-15,0-1 0,0 0 16,-21 1-16,21-22 0,0 21 0,0-21 16,0 0-16,0 1 0,0-1 15,0 0-15,21 0 16,0-21-16,0 0 0,0 0 15,1 0-15,-1 0 0,21-21 16,-21 0-16,22 21 0,-22-21 16,21-1-16,-21 1 0,22 0 0,-22 0 15,21 0-15,-21-22 0,0 22 0</inkml:trace>
  <inkml:trace contextRef="#ctx0" brushRef="#br0" timeOffset="25899.04">12848 5673 0,'0'0'0,"-42"0"16,21 0-16,-1 0 0,44 0 31,20 0-15,-21 0-16,0 0 0,22 0 15,-22 0-15,21 0 0,-21-21 0,22 21 16,-22 0-16,21 0 0,-21-22 15,22 22-15,-22 0 0,0 0 0,0 0 16,0-21-16,0 21 16</inkml:trace>
  <inkml:trace contextRef="#ctx0" brushRef="#br0" timeOffset="26376.39">14584 5630 0,'0'0'0,"0"-21"0,0 42 46,0 1-46,0 20 0,0-21 16,-21 0-16,21 22 0,-22-22 0,22 0 16,-21 21-16,21-21 15,0 1-15,0-1 0,0 0 0,0 0 16,-21 0-16,21 0 0,21-42 47,0 0-32,-21 0-15</inkml:trace>
  <inkml:trace contextRef="#ctx0" brushRef="#br0" timeOffset="26555.98">14605 5482 0,'0'0'0,"0"-21"15,-21 21-15,0 0 16,21 21-1,0 0 1,0 1-16,21-1 16,0-21-16,0 21 15,0-21-15,0 21 0,22-21 0,-22 0 16</inkml:trace>
  <inkml:trace contextRef="#ctx0" brushRef="#br0" timeOffset="27007.65">15028 5652 0,'-42'63'16,"21"-42"-16,0 0 15,21 1-15,-22-1 0,22 0 0,0 0 16,0 21-16,0-20 0,-21-1 0,21 0 16,0 0-16,0 0 0,0 0 15,0 1-15,0-1 0,-21-21 31,21-21 1,0-1-32,0 1 0,0 0 15,0 0-15,0-21 0,0 20 16,21-20-16,0 21 0,22-21 0,-22-1 16,21 22-16,1 0 0,-1-21 15,0 42-15,22-22 0,-22 1 0,0 21 16,1 0-16,-1 0 0,0 21 15,-20 1-15,20-1 0,-21 0 0,0 0 16,-21 0-16,0 22 0,0-22 0,0 21 16,0-21-16,0 0 0,0 1 15,0 20-15,-21-42 0,21 21 0,-21 0 16,21 0-16,-21-21 0,21 22 16,0-44 15,0 1-16,21 21-15,0-21 0,0 0 16</inkml:trace>
  <inkml:trace contextRef="#ctx0" brushRef="#br0" timeOffset="28524.21">16150 5652 0,'0'0'0,"0"-22"0,0 1 16,-21 21-1,0 0-15,0 0 0,-1 0 16,1 0-16,-21 0 0,21 21 16,0-21-16,-1 22 0,-20-1 0,42 0 15,-21-21-15,0 21 0,21 0 16,0 0-16,0 1 16,0-1-16,21-21 0,0 0 15,0 21-15,22-21 0,-22 0 16,0 21-16,21-21 0,-21 21 0,1-21 15,-1 21-15,0-21 0,0 22 16,0-1-16,0-21 0,-21 21 0,0 0 16,0 0-16,0 0 15,-21 1-15,-21-22 16,21 21-16,0-21 0,-22 0 0,22 0 16,0 0-16,-21 0 0,20 0 0,-20 0 15,21 0-15,0 0 0,0 0 16,-22 0-16,22 0 0,0-21 0,0 21 15,21-22-15,-21 1 0,-1 21 0,22-21 16,-21 0-16,21 0 16,0 42 15,21-21-15,1 21-16,-1-21 0,0 21 0,0-21 15,0 0-15,22 21 0,-22-21 0,21 0 16,0 0-16,1 0 0,-1 0 15,0 0-15,1 0 0,-1 0 0,22 0 16,-22 0-16,0 0 0,1-21 16,-1 21-16,0-21 0,1 0 0,-22 21 15,21-21-15,-21 0 0,0-1 0,-21-20 16,22 21-16,-1 0 0,-21-22 16,0 22-16,21 0 0,-21 0 0,21 0 15,-21 0-15,0-1 0,-21 44 31,0-1-15,21 0-16,-21 0 0,21 0 16,-22 22-16,22-22 0,-21 0 0,21 0 15,0 0-15,0 0 0,0 1 0,0-1 16,0 0-16,21-21 0,1 21 16,-1 0-16,21-21 0,-21 0 0,22 0 15,-1 0-15,0 0 0,1 0 16,-1 0-16,0 0 0,1 0 0,-1 0 15,0 0-15,1 0 0,-1-21 0,0 0 16,-21 0-16,22 0 16,-22-1-16,0 1 0,0 0 0,0-21 15,-21 21-15,0-22 0,22 1 0,-22 21 16,0-22-16,0 22 0,0 0 16,0 0-16,-22 21 0,1 0 0,21-21 15,-42 21-15,21 0 0,-22 0 16,22 0-16,-21 21 0,0 0 0,-1 0 15,22 0-15,-21 1 0,21 20 0,-1-21 16,1 21-16,21-20 0,0 20 16,0-21-16,0 0 0,0 22 0,0-22 15,0 0-15,0 0 16,0 0-16,21-21 0,1 0 0,-1 0 16,0 0-16,0 0 0,0 0 0,0 0 15,1 0-15,-1 0 16,0-21-16,0 21 0,0-21 0,22 0 15,-22 0-15,0-1 0,21 1 0,-21 0 16,1-21-16,-1-1 0,0 1 16,-21 0-16,21-1 0,-21 1 0,21-21 15,-21 20-15,0 1 0,0 0 16,0-1-16,0 22 0,0-21 0,0 21 16,-21-1-16,0 22 0,0 0 15,0 0-15,-1 0 16,22 22-16,-21-1 0,21 0 15,0 21-15,0-21 16,0 22-16,0-1 0,0-21 0,0 22 16,0-1-16,0 0 0,0 1 0,0-1 15,21 0-15,-21-21 0,22 22 16,-1-22-16,-21 21 0,21-21 0,0 1 16,0-1-16,22 0 0,-22-21 0,21 21 15,-21-21-15,22 0 0,-1 0 16,-21 0-16,21 0 0,1 0 15,-1 0-15,-21 0 0,22 0 0,-1-21 16,-21 21-16,0-21 0,22 0 16,-22-1-16,0 1 0,0 0 0,0-21 15,0 21-15,-21-1 0,22-20 16,-22 21-16,0 0 0,0 0 0,0-1 16,-22 22-1,1 22-15,0-22 16,0 21-16,21 0 0,-21 21 0,21-21 15,-21 1-15,21-1 0,0 21 16,0-21-16,0 0 0,0 1 0,0-1 16,0 0-16,21 0 0,0-21 15,0 0-15,0 0 0,0 0 16,1 0-16,20 0 0,0 0 16,-21 0-16,22 0 0,-1 0 0,-21 0 15,22-21-15,-1 0 0,-21 21 16,21-21-16,-20-1 0,-1 1 0,21 0 15,-21 0-15,0 0 0,-21-22 16,0 22-16,0 0 0,0 0 0,0-21 16</inkml:trace>
  <inkml:trace contextRef="#ctx0" brushRef="#br0" timeOffset="28771.96">16912 5271 0,'0'0'0,"-21"0"0,0 0 0,-22 0 15,22 0-15,0 0 16,0 0 62,0 0-78</inkml:trace>
  <inkml:trace contextRef="#ctx0" brushRef="#br0" timeOffset="29267.05">10160 7176 0,'0'0'0,"0"-43"0,0-41 31,-21 84-16,0 0-15,21 21 0,-22 0 0,1 0 16,21 21-16,-21 1 0,21 20 0,0-20 16,-21 20-16,21-21 0,0 22 15,0-22-15,-21 1 0,21-1 0,0 0 16,0 1-16,0-22 0,0 21 0,0-21 16,0 0-16,0 1 0,0-1 15,21-21-15,0 0 16,0 0-16,0-21 15,-21-1-15,0 1 16,0 0-16</inkml:trace>
  <inkml:trace contextRef="#ctx0" brushRef="#br0" timeOffset="29892.06">9715 7493 0,'-21'0'0,"21"21"16,21-21-16,1 0 15,-1 0-15,21 0 0,0 0 16,1 0-16,-1 0 0,22 0 0,-1-21 16,1 0-16,-1 0 0,1 0 15,-1-22-15,1 22 0,-22 0 0,21-21 16,1-22-16,-22 43 16,-21-21-16,1 20 0,-1 1 15,-21-21-15,0 21 0,0 0 0,0-1 16,0 1-16,-21 0 0,-1 21 0,1 0 15,0 0-15,0 0 16,0 0-16,21 21 0,0 0 0,-21 1 16,21 20-16,-22-21 0,22 21 0,0 1 15,0-1-15,0 0 0,0 1 16,0-1-16,0 0 0,0 1 0,0-22 16,0 21-16,0 1 0,0-22 0,0 0 15,0 0-15,0 0 0,0 0 16,0 1-16,0-1 0,0 0 15,0-42 17,0 0-32,0-1 15,0 1-15,0 0 0,0 0 0,0 0 16,0 0-16,22-22 0,-1 1 0,0 21 16,0-22-16,21 1 0,1 21 15,-22 0-15,21-22 0,1 22 0,-1 21 16,0 0-16,1 0 0,-1 0 0,0 0 15,1 0-15,-1 21 0,-21 1 16,0 20-16,0-21 0,1 0 16,-22 22-16,0-22 0,0 21 0,0-21 15,0 0-15,-22 1 0,22 20 16,-21-42-16,0 21 0,0 0 0,21 0 16,-21-21-16,21 22 0,-21-22 15,21-22 16,21 22-31,0-21 0,0 0 0,0 0 16,0 0-16,1 0 0</inkml:trace>
  <inkml:trace contextRef="#ctx0" brushRef="#br0" timeOffset="30225.29">11239 7493 0,'22'0'31,"-1"0"-31,0 0 16,0 0-16,0 0 0,0 0 15,1-21-15,-1 21 16,21-21-16,-21 0 0,0-1 0,22 22 16,-22-21-16,21 0 0,-21 0 0,1 0 15,-22 0-15,0-1 0,0 1 16,0 0-16,0 0 0,0 0 0,-22 21 16,1 0-16,0 0 15,0 0-15,0 21 0,-22 21 16,22-21-16,0 1 0,0 20 15,0 0-15,0-21 0,21 22 0,-22-22 16,22 21-16,0-21 0,0 1 16,0-1-16,0 0 0,22 0 0,-1-21 15,21 0-15,-21 0 0,22 0 0,-22 0 16,21 0-16,0 0 0,1 0 16,-1-21-16,0 21 0,1-21 0,-1 0 15,0-1-15,1-20 0,-1 21 0</inkml:trace>
  <inkml:trace contextRef="#ctx0" brushRef="#br0" timeOffset="30952.06">13271 7366 0,'-21'21'15,"42"-42"-15,-42 63 0,0-42 0,21 22 16,21-22 0,0 0-1,1 0-15,-1 0 0,0-22 0,0 1 16,0 0-16,0 21 0,1-21 0,-22 0 15,21 0-15,-21-1 0,0 1 16,0 0-16,-21 0 0,-1 0 0,1 0 16,-21-1-16,21 1 0,-22 0 0,1 21 15,-21-21-15,20 21 0,1 0 16,0 0-16,-1 0 0,1 0 0,-22 21 16,22 0-16,21 0 0,-21 1 15,-1 20-15,22 0 0,0 1 16,0-1-16,0 0 0,21 1 0,-22-1 15,22 0-15,0 1 0,0-22 0,0 0 16,0 21-16,22-21 0,-1-21 16,21 22-16,-21-1 0,22-21 0,-1 0 15,0 0-15,1 0 0,-1 0 0,21-21 16,-20-1-16,20 1 0,-20 0 16,-1 0-16,0 0 0,1 0 0,-1-22 15,0 1-15,-21 0 0,1-1 16,-1 1-16,0-22 0,0 22 0,-21-21 15,21 20-15,-21-20 0,0 20 0,0 1 16,0 0-16,0 21 0,0-22 16,0 22-16,0 0 15,-21 21-15,0 0 0,0 21 16,21 0-16,-21 0 0,21 1 16,-22 20-16,1-21 0,21 21 0,0 1 15,0 20-15,0-20 0,0-1 0,0 21 16,0-20-16,0-1 0,0 0 15,0 1-15,0-22 0,0 21 0,21-21 16,1 1-16,-1-1 0,0 0 0,0 0 16,0 0-16,0-21 0,1 0 15,-1 0-15,0 0 0,0 0 16,0 0-16,0-21 16,1 21-16,-1-21 0</inkml:trace>
  <inkml:trace contextRef="#ctx0" brushRef="#br0" timeOffset="31364.33">13737 7387 0,'-42'-106'31,"42"85"-31,0 0 16,21 0-16,0 0 0,0 0 0,0-1 15,22 22-15,-22 0 0,0-21 0,21 21 16,-20 0-16,20 0 15,-21 0-15,21 21 0,-20 1 0,20-1 16,-21 0-16,0 21 0,0-21 0,-21 22 16,0-22-16,22 21 0,-22 1 15,0-22-15,0 0 0,0 21 0,0-21 16,-22 1-16,1-1 0,0 0 0,0 0 16,0-21-16,0 0 15,-1 0 1,22-21-16,0 0 15,0 0-15,0-1 0,0 1 16,0 0-16,0 0 0,22-21 16,-1-1-16,0 22 0,0-21 0,0-1 15,0 22-15,1-21 0,-1 21 16,0 0-16,21-1 0,-21 1 0,1 21 16,20-21-16,-21 21 0,21-21 0,-20 21 15,-1 0-15,0 0 0,21 0 16,-21 0-16,1 0 0,-1 0 0</inkml:trace>
  <inkml:trace contextRef="#ctx0" brushRef="#br0" timeOffset="32032.04">14711 7091 0,'0'0'0,"0"21"16,0 0-1,0 0-15,0 1 16,-21-1-16,-1 0 16,22 0-16,-21 0 0,0 0 0,0 1 15,0-1-15,0 0 0,21 21 0,0-21 16,-22 1-16,22-1 0,0 0 15,0 0-15,0 0 0,0 0 16,22-21-16,-1 0 0,0 0 16,0 0-16,0 0 0,0 0 15,1 0-15,-1 0 0,0-21 0,0 0 16,21 21-16,-20-21 0,-22 0 0,21 0 16,-21-1-16,21 1 0,-21 0 15,0 0-15,0 0 0,0 0 0,0-1 16,-21 1-16,0-21 0,-1 21 15,1 21-15,21-21 0,-21-1 16,0 22-16,0 0 0,21-21 31,21 21-15,0 0-16,21 0 0,-20 0 0,-1 0 16,21 0-16,-21 0 0,22 0 0,-1-21 15,0 21-15,1 0 0,-1 0 16,0 0-16,-21 0 0,22 0 15,-1 0-15,-21 0 0,22 0 0,-22 0 0,0 0 16,0 0-16,0 21 16,0 0-16,-21 1 0,0-1 15,0 21-15,0-21 0,0 0 0,0 22 16,0-1-16,0-21 0,0 22 16,0-1-16,0 0 0,0 22 0,0-22 15,-21 0-15,21 1 0,-21 20 0,21 1 16,-21-1-16,21 1 0,-21-1 15,21 22-15,0-22 0,-21 22 0,21 0 16,-22-22-16,1 22 0,21 0 0,0-1 16,-21 1-16,0-22 0,21 22 15,-21 0-15,21-22 0,0 1 0,-21-22 16,-1 0-16,1-20 0,21 20 16,0-21-16,-21-21 0,0 0 15,21-21 1,0 0-16,0 0 0,21-22 15,0 22-15,0-21 0,1-1 0,-1 1 16,21-21-16,-21-1 0,0 1 0,1-1 16,-1 1-16,21-1 0</inkml:trace>
  <inkml:trace contextRef="#ctx0" brushRef="#br0" timeOffset="32311.01">15388 7832 0,'0'-64'15,"0"128"-15,0-170 0,0 42 0,0 22 16,0 0-16,0-1 0,0 1 15,0 0-15,0-1 0,21 1 0,22 21 16,-22 0-16,21 0 0,-21-1 16,22 1-16,-1 21 0,0 0 0,-21 0 15,22 0-15,-1 0 0,-21 21 0,0-21 16,22 22-16,-22-1 0,-21 21 16,0-21-16,0 0 0,0 1 0,0 20 15,0-21-15,0 0 0,-21 0 0,0 1 16,-22-1-16,22 0 0,-21 0 15,21-21-15,-22 21 0,1-21 16,21 21-16,-22-21 0,22 0 0,0 0 16,0 0-16</inkml:trace>
  <inkml:trace contextRef="#ctx0" brushRef="#br0" timeOffset="33032.05">16468 7451 0,'0'0'0,"21"0"0,0 0 0,0-21 16,0 21-16,0-22 0,1 1 16,-1 0-16,-21 0 0,0 0 0,0 0 15,0-1-15,0 1 0,0-21 0,0 21 16,0 0-16,-21-1 0,-1 1 15,1 0-15,0 0 0,0 0 16,-21 21-16,20 0 0,-20 0 0,21 0 16,-21 0-16,20 0 0,-20 21 0,21-21 15,-21 21-15,20 21 0,1-20 16,-21-1-16,21 21 0,21 0 0,-21 1 16,21-1-16,-22-21 0,22 22 15,0-22-15,0 21 0,0-21 0,0 0 16,22 1-16,-1-1 0,0-21 0,0 0 15,21 0-15,-20 0 16,20 0-16,-21 0 0,21 0 0,1-21 16,-1 21-16,0-22 0,-20 1 0,20 0 15,0-21-15,-21 21 0,1-22 16,-1 22-16,0-21 0,0-22 0,0 22 16,0 0-16,1-1 0,-22 1 0,0-22 15,0 22-15,0 0 0,0 21 16,21-22-16,-21 22 0,0 0 0,0 0 15,-21 42 1,-1 0 0,1 21-16,21-20 0,-21 20 0,21-21 15,-21 21-15,0 1 0,21-1 0,0 22 16,0-22-16,0 0 16,0 1-16,0-1 0,0 0 0,0-21 15,21 22-15,0-22 0,0 0 0,-21 0 16,21 0-16,1 1 0,-1-22 15,21 0-15,-21 0 0,0 0 0,22 0 16,-22 0-16,21-22 0,1 1 16,-22 0-16,21 0 0</inkml:trace>
  <inkml:trace contextRef="#ctx0" brushRef="#br0" timeOffset="34496.05">17399 7154 0,'0'-42'15,"0"84"-15,21-105 0,-21 42 0,0 0 0,0-1 0,0 1 16,-21 21-1,0 0-15,0 0 0,-1 0 16,1 0-16,0 21 0,0 1 0,-21-22 16,20 42-16,-20-21 0,21 0 15,0 22-15,0-22 0,-1 21 0,1 0 16,0 1-16,21-22 0,0 21 0,0-21 16,0 22-16,0-22 0,0 0 15,0 0-15,0 0 0,21 1 0,0-22 16,22 0-16,-22 0 0,0 0 0,21 0 15,1 0-15,-22 0 0,21-22 16,1 22-16,-22-21 0,21 0 16,0 0-16,-20 0 0,20 0 0,-21-22 15,0 22-15,0-21 0,1-1 16,-22 1-16,0 0 0,0-1 0,0 22 16,0-21-16,0 0 0,-22 20 15,1 1-15,0 0 0,0 21 0,0 0 16,-22 0-16,22 0 0,-21 0 0,0 0 15,20 0-15,-20 21 0,0 0 16,21-21-16,-22 43 0,22-22 0,0 0 16,0 21-16,0-20 0,21 20 0,0-21 15,0 21-15,0-20 0,0-1 16,0 21-16,21-21 0,0 0 16,0-21-16,0 22 0,22-1 0,-22-21 15,21 0-15,0 0 0,1 0 16,-1 0-16,0 0 0,1 0 0,-1-21 15,0 21-15,1-22 0,-1 1 0,0 0 16,-20 0-16,20-21 0,-21 20 16,21-20-16,-20 21 0,20-43 15,-42 22-15,21 21 0,-21 0 16,21 0-16,-21-1 0,21 22 0,-21 22 31,0-1-15,0 0-16,-21 0 15,21 0-15,0 22 0,0-22 0,0 0 16,0 21-16,0-21 0,0 1 16,0-1-16,0 0 0,0 0 15,21-21-15,1 0 0,-1 0 16,0 0-16,0 0 0,0 0 16,22 0-16,-22 0 0,0-21 0,0 21 15,21-21-15,-20 0 0,-1-1 16,0 1-16,0 0 0,0-21 0,0 21 15,1-1-15,-22 1 0,0 0 16,21 0-16,0 0 0,-21 0 16,21 21-16,-21-22 0,0 44 31,0-1-31,0 0 16,0 0-16,0 0 0,-21 0 0,21 1 15,0-1-15,0 0 0,0 0 0,0 21 16,0-20-16,0-1 15,0 0-15,21-21 16,0 21-16,0-21 0,1 0 16,-1 0-16,0 0 0,0 0 0,21-21 15,-20 0-15,-1 21 0,0-21 0,0-1 16,0 1-16,-21 0 16,21 0-16,-21-21 0,0 20 0,0 1 15,0-21-15,0 21 0,0 0 0,0-1 16,-21 1-16,0 0 0,0 0 15,0 0-15,21 0 16,21-1 0,0 22-16,0-21 15,22 21-15,-1 0 0,-21-21 0,21 21 16,1 0-16,-1 0 0,-21 0 16,22 0-16,-1 0 0,0 0 0,-21 0 15,22 0-15,-22 21 0,21-21 0,-21 21 16,1 1-16,-22-1 15,0 0-15,0 0 0,0 0 16,0 0-16,0 1 0,0-1 0,0 0 16,0 0-16,-22 0 0,22 0 15,-21 1-15,21-1 0,-21 0 0,21 0 16,-21 0-16,0-21 16,21 21-16,-21-21 15,21-21 16,0 0-31,0 0 0,0 0 16,0 0-16,21-1 0,0 1 16,0-21-16,0 21 0,0-22 15,1 22-15,20 0 0,-21-21 0,21 21 16,1-1-16,20 1 0,-20 0 0,20 21 16,-21 0-16,22 0 0,-22 0 15,22 0-15,-43 0 0,21 0 0,-21 21 16,1 0-16,-1 1 0,-21-1 0,0 21 15,0-21-15,0 0 0,0 22 16,0-22-16,-21 21 0,-1-21 0,22 22 16,-21-22-16,0 0 0,0 21 0,0-20 15,0-22-15,-1 21 0,22 0 16,-21 0-16,0-21 16,21-21 15,0 0-31,21 0 0,0 21 15,1 0-15</inkml:trace>
  <inkml:trace contextRef="#ctx0" brushRef="#br0" timeOffset="34751.37">20362 7303 0,'0'0'0,"-21"0"16,0 0-16,0 0 16,0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15:42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5207 0,'0'0'0,"0"-381"0,0 0 0,0 42 15,0 43-15,22 63 0,-22 64 0,21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23:56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1672 2498 0</inkml:trace>
  <inkml:trace contextRef="#ctx0" brushRef="#br0" timeOffset="1544.38">4445 3598 0,'-21'0'0,"0"0"16,-1 0-16,22 22 31,0-1-16,22 0 1,-1-21-16,0 0 16,0 0-16,0 0 15,22 0-15,-22 0 0,0 0 0,0 0 16,21 0-16,-20 0 0,-1 0 16,0 0-16,21-21 0,-21 21 0,1-21 15,-1 21-15,0-22 0,0 1 16,0 0-16,-21 0 15,0 0-15,0 0 16,-21 21 15,21 21-15,-21-21-16,21 42 0,0-21 0,-21 0 16,21 1-16,-21-1 0,21 0 15,0 0-15,0 0 0,0 22 0,0-22 16,-22 0-16,22 21 0,0 1 15,0-1-15,-21 0 0,0 22 0,-42 20 16,41-20-16,22-22 0,0 22 0,0-22 16,-21 0-16,21 1 0,-42-1 0,42 0 15,0 1-15,0-1 16,0 0-16,0 1 0,0-22 0,0 21 16,0 1-16,-21-22 0,21 21 0,0-21 15,-21 0-15,-1 1 16,1-22-16,0 0 0,0 0 15,0-22-15,0 1 0,-1 0 16,1 0-16,-21 0 0,21-22 16,0 22-16,-1 0 0,-20-21 0,21 21 15,0-1-15,21 1 0,0 0 16,-21 0-16,21 0 0,-22 0 0,22-1 16,0 1-1,22 21 16,-1 0-31,0-21 16,0 21-16,0 0 0,0 0 16</inkml:trace>
  <inkml:trace contextRef="#ctx0" brushRef="#br0" timeOffset="2368.06">4932 4297 0,'0'0'0,"21"0"16,0 0-16,0 0 15,0 0-15,1 0 16,-1-21-16,0 0 0,0 21 0,0-22 16,0 1-16,1 0 15,-1 0-15,0 0 0,0-22 0,0 22 16,0 0-16,1-21 0,-1 21 15,0-22-15,0 22 0,0 0 0,-21-21 16,21 20-16,-21 1 0,0 0 16,0 0-16,0 0 0,0 0 15,-21 21-15,0 0 16,0 0-16,0 0 16,0 0-16,21 21 0,-22-21 15,1 21-15,21 0 0,-21 21 0,0-20 16,21 20-16,-21 0 15,0 1-15,-1-1 0,22 21 0,-21-20 16,0 20-16,0 1 0,0-1 0,21 1 16,-21-22-16,-1 22 0,1-1 15,0 1-15,21-1 0,-21 1 0,0-1 16,0 22-16,21-22 0,-22 22 16,1-22-16,0 1 0,21-1 0,-21 22 15,0-21-15,0-1 0,21 1 16,-22-1-16,22 1 0,0-1 0,0 1 15,0-22-15,0 21 0,0-20 16,0-1-16,0-21 0,0 22 16,0-22-16,0 0 0,22 0 0,-1-21 15,0 0-15,0 0 16,0 0-16,22-21 0,-22 0 0,0 0 16,21-22-16,-21 22 0,1-21 15,20-1-15,-21 1 0,21-21 0,-20 20 16,-1-20-16,0-1 0,0 1 15,0 20-15,-21-20 0,0-1 0,0 1 16,0-1-16,0 1 0,-21-1 0,-21 22 16,21-21-16,-22 20 0,22 1 15,-21 21-15,-1-22 0,1 22 16,0 0-16,-1 0 0,22 21 16,-21-21-16,21 21 0,0 0 0,21-21 31,21-1-16,0 22-15,0 0 16,21 0-16,-20-21 0,20 0 0,-21 21 16,21 0-16,-20-21 0,-1 21 15,21 0-15,-21 0 0,22-21 0,-22 21 16,0 0-16,0 0 0,-21-21 16,21 21-1</inkml:trace>
  <inkml:trace contextRef="#ctx0" brushRef="#br0" timeOffset="3011.92">6625 5736 0,'0'0'16,"0"-275"-16,-21 42 0,21 43 0,0 63 16,0 0-16,-21 42 0,21 22 0,0-1 15,-21 22-15,21-1 0,0 22 16,0-21-16,0 21 0,0 0 0,0-22 16,0 22-16,0 0 0,0 0 15,0 0-15,21-1 0,0 1 16,-21 0-16,21 0 0,0 0 0,0 21 15,1-21-15,-1-1 16,0 22-16,0-21 0,0 21 0,0 0 16,1 0-16,-1 0 15,0 0-15,0 0 16,0 0-16,0 0 16,-21 21-1,22-21 1,-22 22-1,-22-22 79,1 21-94,0-21 0,0 21 16,-21 0-16,20-21 0,1 21 0,-21 0 15</inkml:trace>
  <inkml:trace contextRef="#ctx0" brushRef="#br0" timeOffset="5195.33">5927 4445 0,'-22'0'16,"-20"0"0,0 0-16,-1 0 0,1 21 15,-21-21-15,-1 21 0,1-21 0,-1 22 16,1-1-16,-1-21 0,1 21 16,-1 0-16,22-21 0,-1 21 0,22-21 15,0 0-15,42 0 16,0 0-16,22 0 0,-1 0 15,43 0-15,-1 0 0,1 0 16,21 0-16,-21 0 0,20-21 0,1 21 16,-21 0-16,0 0 0,-22 0 15,1 0-15,-22 0 0</inkml:trace>
  <inkml:trace contextRef="#ctx0" brushRef="#br0" timeOffset="5375.53">5990 5080 0,'-233'148'31,"170"-127"-31,20 1 0,22 20 16,0-21-16,21 0 0,21 0 16,22-21-16,-1 0 0,21 0 15,1 0-15,-1 0 0,1 0 0,-1 22 16,22-22-16,0 0 0,-1-22 0,43 1 16,-21 0-16,0 21 0,0-21 15,-21 21-15,-22 0 0,1 0 0,-22 0 16,-21 21-16</inkml:trace>
  <inkml:trace contextRef="#ctx0" brushRef="#br0" timeOffset="6324.06">1355 7832 0,'0'0'0,"21"0"0,0 0 15,0 0-15,0 0 0,0 0 0,1 0 16,-1-21-16,0 21 0,0-22 16,0 1-16,0 21 0,1-21 15,-1 0-15,0 0 0,-21 0 0,21-1 16,-21 1-16,0 0 15,0 0-15,0 42 32,0 0-32,-21-21 15,21 21-15,-21 1 0,21-1 16,-21 21-16,21-21 0,0 22 0,0-1 16,0 0-16,-22 1 0,22-1 15,0 0-15,-21 22 0,21-22 16,0 22-16,0-22 0,0 0 0,0 1 15,-21-1-15,21 0 0,-21-21 16,0 22-16,21-22 0,-21 0 0,-1 0 16,22 0-16,-21-21 0,0 22 15,0-22-15,0 0 0,0 0 16,-22 0-16,22 0 0,0 0 0,-21-22 16,20 22-16,-20-21 15,21 0-15,0 0 0,-22 0 0,22 0 16,21-1-16,-21-20 0,0 21 15,21 0-15,0 0 0,-21 21 16,21-22-16,0 1 16,21 0-1,0 21-15,0 0 0,0 0 16</inkml:trace>
  <inkml:trace contextRef="#ctx0" brushRef="#br0" timeOffset="6776.25">2074 7768 0,'0'0'0,"0"-21"0,0-21 15,0 21-15,0-1 16,0 1-16,0 0 15,-21 21 1,0 21 0,0 0-16,21 1 0,-21-1 15,21 21-15,0 0 0,-22 1 16,1-1-16,21 22 0,-21-1 0,21 22 16,-21-22-16,0 22 0,21-22 15,-21 22-15,-1 0 0,1-1 0,21 22 16,-21-21-16,0 21 0,0-22 15,0 22-15,-1-21 0,1 0 0,0-1 16,21 22-16,-21-21 0,21-22 16,-21 22-16,21-22 0,0-20 0,0 20 15,0-42-15,0 22 0,0-22 16,42 64-16,-21-85 0,0 0 16,1-22-16,-1 1 0,0 0 15,0 0-15,0-21 0,-21 20 0,43 22 16,-1 0-16,-21 0 0,0-105 0,0 41 15,1 1-15,20-22 0</inkml:trace>
  <inkml:trace contextRef="#ctx0" brushRef="#br0" timeOffset="6948.33">1841 8721 0,'-84'0'16,"63"0"-1,-1 0-15,1 0 0,0 0 0,0 0 0,21-21 16,-21 21-16,21-22 15,21 22 1,0-21-16,0 21 0,0-21 16,1 21-16,-1-21 0,21 0 0,-21 0 15,0 21-15,22-22 0,-22 1 16</inkml:trace>
  <inkml:trace contextRef="#ctx0" brushRef="#br0" timeOffset="7640.28">3133 8107 0,'0'0'0,"-22"0"0,22-21 0,0 0 16,0-1 0,0 1-16,0 0 0,0 0 15,0 0-15,0 0 16,22-1-16,-1 22 15,0 0-15,0 0 16,0 0-16,0 0 0,1 0 16,-1 22-16,-21 20 15,0-21-15,0 21 0,0 1 0,0-1 16,0 0-16,0 1 0,0-1 16,0-21-16,-21 22 0,-1-1 15,22-21-15,0 21 0,0-20 0,0-1 16,0 0-16,0 0 0,22-21 31,20 0-31,-21-21 16,0 0-16,22 0 0,-22-1 0,21 1 15,0-21-15,1 21 0,-22 0 16,21-22-16,1 1 0,-22 21 0,21-22 16,-21 22-16,0 0 0,1-21 15,-1 21-15,-21-1 0,21 22 0,-21-21 16,0 0-16,-21 21 31,0 0-15,21 21-16,-22-21 0,22 21 15,-21 22-15,21-22 0,0 0 0,0 21 16,-21-20-16,21 20 0,-21 0 16,21 1-16,-21-1 0,21 21 0,0-20 15,0-1-15,0 22 0,-43-22 31</inkml:trace>
  <inkml:trace contextRef="#ctx0" brushRef="#br0" timeOffset="7880.42">3598 9356 0,'0'21'16,"0"85"-1,0-85-15,-21 21 0,21-21 16,-21 1-16,21 20 0,-21-21 0,21 0 16,-21 0-16,-1-21 0,22 22 15,-21-22-15,0 0 0,0 0 16,-21 0-16,20 0 0,-20-22 0,21 1 15,-21 0-15,-1 0 0,22 0 16,-21-22-16,-1 22 0,22-21 0,-21 21 16,21-22-16,0 22 0,-1-21 15,1 21-15,21-22 0,0 22 0,0 0 16,0-21-16,0 21 0,0-22 16,21 1-16,1 21 0,-1-22 15,0 1-15,0 21 0,0-21 0,22-22 16,-1 22-16,0-1 0</inkml:trace>
  <inkml:trace contextRef="#ctx0" brushRef="#br0" timeOffset="8528.6">4297 7895 0,'0'0'16,"-21"-21"-16,21 0 0,-22 21 16,1 0-16,0 0 15,0 0-15,0 0 0,0 0 16,-1 0-16,1 21 16,0 0-16,0 0 0,21 1 15,0-1-15,-21 21 0,0-21 16,21 22-16,-22-1 0,22 0 0,0-21 15,0 22-15,0-1 0,0-21 16,0 22-16,0-22 0,0 0 0,0 0 16,0 0-16,22 0 0,-1 1 15,0-22-15,0 0 0,0 0 16,0 0-16,1 0 0,-1 0 16,0 0-16,21-22 15,-21 22-15,1-21 0,-1 0 0,21 0 16,-21 0-16,0-22 0,1 22 15,-1 0-15,0-21 0,-21 21 0,0-22 16,0 22-16,0-21 0,0 21 16,0-22-16,0 22 0,-21-21 0,-22 21 15,22-1-15,0 22 0,0-21 0,0 21 16,-22 0-16,22 0 0,0 0 16,0 0-16,0 0 0,0 0 0,-22 0 15,22 21-15,0 1 0,0-1 16,0 0-16,-1 21 0,22-21 15,0 22-15,-21-1 0,21-21 0,0 22 16,0-1-16,0 0 0,0-21 16,0 22-16,21-22 0,-21 0 0,22 0 15,-1 0-15,-21 1 0,21-1 16,0-21-16,0 21 0,0-21 0,1 0 16,-1 0-16,0 0 0,0 0 0,0 0 15,22 0-15,-22 0 0,0-21 16,21 0-16,1-1 0,-22 1 0,21 0 15,-21 0-15,22 0 0,-22-22 0</inkml:trace>
  <inkml:trace contextRef="#ctx0" brushRef="#br0" timeOffset="8579.21">4741 8065 0,'21'-43'15,"1"22"1,-22 0-16</inkml:trace>
  <inkml:trace contextRef="#ctx0" brushRef="#br0" timeOffset="9056.06">4699 8043 0,'0'85'15,"0"-64"-15,0 0 16,0 22-16,0-22 0,0 0 0,0 0 16,0 0-16,0 1 0,0-1 15,21 0-15,-21 0 0,21-21 0,0 21 16,1-21 0,-1 0-16,0 0 0,0 0 0,0 0 15,0 0-15,22 0 0,-22-21 16,0 21-16,0-21 0,0 0 15,1 0-15,-1-1 0,0 1 0,-21 0 16,21 0-16,0-21 0,0 20 0,-21-20 16,22 21-16,-22-21 0,0 20 15,0 1-15,0 0 0,21 0 16,-21 0-16,0 0 0,0-1 0,0 1 16,0 42 30,0 1-46,0-1 0,0 0 16,0 21-16,0-21 0,0 22 0,0-1 16,0-21-16,0 22 0,0-22 15,0 21-15,0-21 0,0 22 0,0-22 16,0 0-16,0 0 0,21 0 0,0-21 16,-21 21-16,21-21 0,22 0 15,-22 0-15,0 0 0,21 0 0,-21 0 16,22 0-16,-22 0 0,21-21 0,1 21 15,-22-21-15,21 0 0,-21 0 16,22 21-16,-22-21 0,0-1 0,-21-20 16,0 21-16,0 0 0</inkml:trace>
  <inkml:trace contextRef="#ctx0" brushRef="#br0" timeOffset="9835.39">3641 8530 0,'0'0'0,"0"21"0,0 1 16,0-1-1,0 0-15,0 0 0,0 0 16,0 64-1,0-64-15,0 0 16,0 0-16,0 22 0,0-22 0,0 0 16,0 21-16,0-20 0,0-1 15,0 21-15,-22-21 0,22 0 0,-21 22 16,21-22-16</inkml:trace>
  <inkml:trace contextRef="#ctx0" brushRef="#br0" timeOffset="9893.49">3408 9440 0,'-21'0'15</inkml:trace>
  <inkml:trace contextRef="#ctx0" brushRef="#br0" timeOffset="10768.33">1990 8636 0,'0'21'78,"0"0"-62,21-21-16,0 22 15,-21-1-15,21 0 0,0 0 16,0 0-16,1 0 16,-22 1-16,21 20 0,0-21 0,-21 0 15,21 22-15,-21-22 0,21 0 16,-21 21-16,0-21 0,21 1 0,-21-1 16,22 21-16,-22-21 0,0 0 15,0 1-15,0-1 0,0 0 16,0 21-16,0-21 0,0 1 0,-22-1 15,1 0-15,0 0 0,0 0 16,0 0-16,0 1 0,-1 20 0,1-21 16,0 0-16,-21 0 0,21 1 15,-1-1-15,-20 0 0,21 0 0,0 0 16,0 0-16,-1-21 16,-20 22-16,21-1 0,0-21 0,0 0 15,-1 0-15,1 0 16,0 0-16</inkml:trace>
  <inkml:trace contextRef="#ctx0" brushRef="#br0" timeOffset="12068.35">3619 9335 0,'0'0'0,"0"21"16,-21 0-16,0-21 15,21 21-15,0 0 0,-21-21 16,0 21-16,21 1 16,-21-22-1,-22 0-15</inkml:trace>
  <inkml:trace contextRef="#ctx0" brushRef="#br0" timeOffset="13064.16">7048 8065 0,'22'0'62</inkml:trace>
  <inkml:trace contextRef="#ctx0" brushRef="#br0" timeOffset="13371.84">7197 8107 0</inkml:trace>
  <inkml:trace contextRef="#ctx0" brushRef="#br0" timeOffset="13516.31">7133 8001 0,'0'-21'32,"-21"0"-32,0 0 0,0 21 15,-1-22-15,1 22 0,0 0 16,0 0-16,0 0 0,0 0 0,-1 0 15,1 0-15</inkml:trace>
  <inkml:trace contextRef="#ctx0" brushRef="#br0" timeOffset="14064.25">6604 8403 0,'0'0'0,"-21"0"0,0 0 0,-1 21 15,22 1-15,0-1 0,22 0 16,-1-21-16,0 21 0,0-21 15,21 0-15,-20 0 0,20 0 16,-21 0-16,0 0 0,22 0 0,-22 0 16,21 0-16,-21 0 0,0-21 0,1 0 15,20 21-15,-21-21 0,0-1 16,0 1-16,1 0 0,-1 0 0,0 0 16,0-22-16,0 22 0,0-21 15,1 21-15,-22-22 0,0 1 0,21 0 16,-21-1-16,21 1 0,-21 0 15,0-1-15,0 1 0,0 0 0,21 21 16,-21-22-16,0 1 0,0 21 0,0-22 16,0 22-16,0 0 0,0 0 0,0 0 15,0 0-15,0-1 32,-21 44-32,0-1 0,21 0 15,0 0-15,0 0 0,-21 0 0,21 1 16,-22 20-16,22-21 0,0 21 0,0 1 15,0-1-15,0 0 0,0 1 16,0-1-16,0 0 0,0 1 16,0-1-16,0 0 0,0 1 0,0-22 15,0 21-15,0-21 0,0 1 0,22-1 16,-22 0-16,21 0 0,-21 0 0,21 0 16,0-21-1,0 0 1,0 0-1,-21-21-15,22 21 16,-22-21-16,21 0 0,0 21 0,-21-21 16,0 0-16,21-1 0,0 1 15,0 0-15</inkml:trace>
  <inkml:trace contextRef="#ctx0" brushRef="#br0" timeOffset="14228.22">7556 8128 0,'0'0'15,"22"0"-15,-1 0 32,0 0-32</inkml:trace>
  <inkml:trace contextRef="#ctx0" brushRef="#br0" timeOffset="14503.2">7810 8022 0,'43'-21'31,"-43"0"-31,0 0 16,0 0-16,-21-1 15,-1 22-15,1 0 16,0 0-16,0 0 16,0 22-16,0-22 0,-1 21 15,1-21-15,0 21 0,0 0 16,21 0-16,-21 22 0,0-22 0,21 42 15,0-42-15,-22 1 16,22 20-16,0-21 0,0 0 0,0 0 16,0 1-16,0-1 0,22 0 0,-22 0 15,21-21-15,0 21 0,0-21 16,0 0-16,0 0 0,1 0 0,-1 0 16,0 0-16,0 0 0,0 0 15,0 0-15,1 0 0,-1 0 0,0 0 16,0 0-16,0-21 0</inkml:trace>
  <inkml:trace contextRef="#ctx0" brushRef="#br0" timeOffset="14607.21">8318 7959 0,'0'0'0</inkml:trace>
  <inkml:trace contextRef="#ctx0" brushRef="#br0" timeOffset="14940.14">8064 8065 0,'0'21'16,"0"0"0,22 0-1,-1 0-15,0-21 16,0 21-16,0-21 0,0 0 15,1 0-15,-1 22 0,0-22 0,0 0 16,0 21-16,0-21 0,1 21 16,-1-21-16,-21 21 15,0 0-15,0 0 0,0 1 16,0-1-16,-21 0 16,-1 0-16,1-21 0,0 21 15,0-21-15,-21 0 0,20 21 0,1-21 16,0 0-16,0 0 0,-21 0 0,20 0 15,1 0-15,0 0 0,0 0 16,0 0-16,0 0 0,-1-21 31</inkml:trace>
  <inkml:trace contextRef="#ctx0" brushRef="#br0" timeOffset="14987.87">8001 8361 0,'0'0'16,"21"0"-16,0 0 15,0-21-15,1 21 0</inkml:trace>
  <inkml:trace contextRef="#ctx0" brushRef="#br0" timeOffset="15901.31">6943 8149 0,'21'-21'32,"-21"0"-32,0 0 15,0 0-15,0-1 16,0 1 0,0 0-16,-21 21 15,-1 0 1,1 0-16,0 0 31</inkml:trace>
  <inkml:trace contextRef="#ctx0" brushRef="#br0" timeOffset="16032.33">6519 8319 0,'0'127'15,"0"-106"1,0 0-16,0 0 0,21 0 16,1 22-16,-1-22 0,0 0 0,21-21 15,1 0-15,-1 0 0,0 0 0,1 0 16,-22 0-16,42 0 0,-20 0 0,-22 0 15,21-21-15,0 0 0,1 21 0,-1-22 16</inkml:trace>
  <inkml:trace contextRef="#ctx0" brushRef="#br0" timeOffset="16644.28">8086 8065 0,'0'0'0,"0"-22"0,0 1 16,21 0-1,0 0-15,42 21 0,-41-21 16,-1 0-16,0 21 0,0 0 0,0-22 16,0 22-16,22 0 15,-22 0-15,0 0 16,0 22-1,-21-1-15,0 0 0</inkml:trace>
  <inkml:trace contextRef="#ctx0" brushRef="#br0" timeOffset="16724.31">8170 8128 0,'-21'0'0,"0"0"0</inkml:trace>
  <inkml:trace contextRef="#ctx0" brushRef="#br0" timeOffset="17120.95">7620 8065 0,'0'0'0,"21"0"0,0 0 15,-21-22-15,21 22 16,1 0-16,-1 0 15,-21 22 1,0-1 0,-21 0-1,-1 0-15,1 0 0,0 0 16,0 1-16,0-22 0,21 21 16,-21-21-16,21 21 15,-22-21-15,1 0 0</inkml:trace>
  <inkml:trace contextRef="#ctx0" brushRef="#br0" timeOffset="17789.31">8594 8149 0,'21'0'16,"0"0"-16,0 0 0,0-21 15,0 21-15,1-21 0,-22 0 16,21 21-16,0-21 0,0-1 16,0 22-16,0-21 0,1 0 0,-22 0 15,21 0-15,-21 0 16,0-1-16,-21 22 16,-1 0-16,1 0 0,0 0 15,0 0-15,0 0 0,-22 0 16,22 0-16,0 22 0,0-22 0,0 21 15,0 0-15,-22 0 0,22 21 16,0-20-16,0-1 0,0 21 0,21-21 0,0 0 16,0 22-16,0-22 0,0 0 0,0 0 15,0 0-15,0 1 0,0-1 0,0 0 16,0 0-16,21 0 0,0-21 0,21 21 16,-21-21-16,1 0 15,-1 0-15,0 0 0,21 0 0,-21 0 16,1 0-16,-1 0 0,21 0 0,-21 0 15,22-21-15,-22 0 0,21 0 0,-21 0 16,22 0-16,-22-1 0,21 1 0</inkml:trace>
  <inkml:trace contextRef="#ctx0" brushRef="#br0" timeOffset="18088.29">9271 7514 0,'-21'127'15,"0"-84"1,21-22-16,-22 21 0,-20 0 16,21 1-16,21-1 0,0 22 0,0-1 15,0 1-15,0-22 0,0 21 16,0-20-16,-21-1 0,21 0 0,0-20 15,-21 20-15,21-21 0,0 0 16,0 0-16,0 1 0,0-1 16,21-21-16,0 0 15,0 0-15,0 0 16,0-21-16,1-1 0,-1 1 16</inkml:trace>
  <inkml:trace contextRef="#ctx0" brushRef="#br0" timeOffset="18371.72">9377 8170 0,'0'0'0,"0"22"32,21-22-32,21 0 15,-21 0-15,1 0 0,-1-22 16,0 22-1,0-21-15,0 0 0,-21 42 0,21-21 16,1-21-16,-1 0 0,0 21 0,-21-21 16,21 0-16,0-1 0,-21 1 0,0 0 15,-21 0-15,0 21 16,0-21-16,0 21 0,-1 0 16,1 0-16,0 0 0,0 0 0,0 21 15,0-21-15,-1 21 0,1 0 16</inkml:trace>
  <inkml:trace contextRef="#ctx0" brushRef="#br0" timeOffset="18516.7">9610 8446 0,'63'-43'16,"-42"43"-16,22-21 0,-22 0 15,21 0-15</inkml:trace>
  <inkml:trace contextRef="#ctx0" brushRef="#br0" timeOffset="19140.29">10118 8043 0,'0'-63'31,"-22"63"-31,1-21 16,0 21-16,0 0 15,0 0-15,21 21 16,-21 0-16,21 0 0,0 0 0,-22 1 16,22-1-16,0 21 0,0-21 15,-21 0-15,21 22 0,0-22 0,0 0 16,0 21-16,0-20 0,0-1 0,0 0 16,21 0-16,1 0 15,-1-21-15,0 21 16,0-21-16,0 0 0,0 0 15,1 0-15,-1 0 0,0 0 0,0-21 16,0 0-16,0 21 0,1-21 0,20 0 16,-21 0-16,0-1 0,0 1 15,-21 0-15,22-21 0,-1-1 0,0 1 16,-21 0-16,21-1 0,0 1 0,-21 0 16,21-1-16,-21-20 0,22 21 15,-1-1-15,-21 1 0,0 0 0,0-1 16,21 1-16,-21 21 0,0 0 15,0-1-15,0 1 0,0 0 16,0 42 15,0 0-31,0 1 0,0-1 0,-21 0 16,21 21-16,-21-21 0,21 22 16,0-1-16,0-21 0,-22 22 0,22-1 15,-21 0-15,0 1 0,21-1 0,0 0 16,0 1-16,0-22 0,0 21 0,0 0 15,0-20-15,0-1 0,0 0 16,0 0-16,0 0 0,0 0 0,21 1 16,-21-1-16,21-21 0,1 21 15,-1-21-15,0 0 16,0 0-16,0 0 0,0 0 16,1 0-16,-1 0 0,21-21 0,-21 21 15,0-21-15,1-1 0,-1 1 16,0 0-16,21 0 0,-42 0 0,21 0 15,1-1-15</inkml:trace>
  <inkml:trace contextRef="#ctx0" brushRef="#br0" timeOffset="19395.84">10393 7768 0,'0'21'31,"21"-21"-31,0 0 16,0 0-16,0 0 0,22-21 16,-22 21-16,0 0 0,21 0 0,-20-21 15,20 21-15,-21 0 16,21 0-16,-20-21 0,-1 21 0,0 0 15,0 0-15,-21-21 0</inkml:trace>
  <inkml:trace contextRef="#ctx0" brushRef="#br0" timeOffset="19439.82">10837 7726 0,'0'0'0,"-21"0"0,0 0 0,0 0 15,0 0-15</inkml:trace>
  <inkml:trace contextRef="#ctx0" brushRef="#br0" timeOffset="19935.38">9631 8001 0,'0'0'0,"-21"0"0,-1 0 16,1 0-16,0 0 16,0 0-16,0 0 15,0 0-15,-1 0 16,1 0-16,0 21 0,0-21 15,21 21-15,-21 1 16,0-1 0,21 0-16,-22 0 0,22 0 0</inkml:trace>
  <inkml:trace contextRef="#ctx0" brushRef="#br0" timeOffset="20057.16">9610 8446 0,'63'-64'0</inkml:trace>
  <inkml:trace contextRef="#ctx0" brushRef="#br0" timeOffset="21285.2">9440 8065 0,'0'-22'15,"0"44"32,0-1-47,-21 0 16,21 0-16,-21 0 15,21 0-15,-21 1 0,21-1 0,0 0 16,0 0-16,0 0 0,0 0 0,0 1 16,0 20-16,0-21 0,0 0 15,0 0-15,0 1 0,0-1 16,21-21-16,-21 21 0,21-21 16,0 0-16,0 0 0,1 0 15,-1 0-15,0 0 0,0 0 0,21 0 16,-20 0-16,-1-21 0,21 0 15,-21 21-15,0-22 0,1 22 0,-1-21 16,0 0-16</inkml:trace>
  <inkml:trace contextRef="#ctx0" brushRef="#br0" timeOffset="22363.89">7154 8001 0,'0'-21'16,"-21"21"15,0 0-15,0-21-16,0 21 15,-1 0-15,1 0 16,0 0-16,0 0 16,0 0-16,0 0 0,21 21 15,-22 0-15,1-21 0,21 21 0,-21 0 16,0-21-16,0 22 0,0-1 0,-1 0 16,1 21-16,0-21 0,0 1 15,21-1-15,-21 21 0,0-21 16,21 0-16,0 1 0,0-1 0,0 21 15,-22 0-15,22-20 0,0-1 16,0 0-16,0 0 16,0 0-16,0 0 0,22-21 15,-1 0-15,0 22 0,0-22 16,0 0-16,0 0 0,1 0 16,20 0-16,-21 0 0,0 0 15,0-22-15,22 22 0</inkml:trace>
  <inkml:trace contextRef="#ctx0" brushRef="#br0" timeOffset="24124.28">12192 7959 0,'-21'0'78,"0"0"-62</inkml:trace>
  <inkml:trace contextRef="#ctx0" brushRef="#br0" timeOffset="24667.34">12171 7959 0,'0'0'0,"-21"21"0,-1-21 15,22 21 1,-21-21 109</inkml:trace>
  <inkml:trace contextRef="#ctx0" brushRef="#br0" timeOffset="25312.3">12425 7853 0,'0'0'0,"0"-21"16,0-43 0,0 43-16,0 0 0,0 0 15,0 0-15,0-1 16,0 44 15,-21-1-31,21 0 0,0 0 16,-22 0-16,22 22 0,0-22 0,0 21 15,0 22-15,-21-22 0,21 21 0,-21-20 16,21 20-16,0 1 0,-21-22 16,0 0-16,21 1 0,-21-1 15,21 0-15,-22-20 0,22 20 0,0-21 16,0 0-16,0 0 15,22-21 1,-22-21 0,21 21-16,0-21 0,-21 0 0,0 0 15,0-22-15</inkml:trace>
  <inkml:trace contextRef="#ctx0" brushRef="#br0" timeOffset="26023.24">11896 8128 0,'-64'21'31,"128"-42"-31,-128 63 0,85-42 16,22 0-16,-22 0 0,21 0 16,0 0-16,1-21 0,-1 21 15,22-21-15,-22 0 0,21 21 0,-20-21 16,20 0-16,-20-1 0,20 1 15,-21 0-15,1 0 0,-1 0 0,0 0 16,1-1-16,-22 1 0,21 0 16,-42 0-16,0 0 0,0 0 15,0-1-15,0 1 0,0 0 16,-21 21-16,0 0 16,21-21-16,-21 21 0,0 0 0,-1 0 15,1 0 1,0 21-16,21 0 0,0 0 0,0 1 15,0-1-15,0 0 0,0 21 0,0 1 16,0-1-16,0 0 0,0 1 16,0-1-16,0 0 0,0-21 0,0 22 15,0-1-15,-21-21 0,21 22 16,0-22-16,0 0 0,0 0 0,0 0 16,0 0-16,0 1 0,-21-22 15,21 21-15,0-42 47,0-1-47,0 1 0,0 0 0,0 0 16,0 0-16,0 0 0,21-22 0,0 1 15,0 21-15,0-22 0,1 1 16,-1 21-16,0-21 0,21 20 0,1-20 16,-22 21-16,21 0 0,0 21 15,1-21-15,-22 21 0,21 0 0,-21 0 16,22 0-16,-22 21 0,0 0 15,0 0-15,-21 0 0,0 0 16,0 22-16,0-22 0,0 0 0,0 21 16,0-20-16,-21 20 0,21-21 15,-21 0-15,0 0 0,0 1 0,21-1 16,0 0-16,-22-21 0,22 21 16,-21-21-16,42-21 46,1 0-46,-22 0 0</inkml:trace>
  <inkml:trace contextRef="#ctx0" brushRef="#br0" timeOffset="26443.78">13335 8213 0,'0'0'0,"42"-21"31,-21-1-31,1 1 16,-1 0-1,-21 0-15,0 0 0,21 21 16,-21-21-16,21-1 0,-21 1 16,0 0-16,0 0 0,0 0 15,0 0-15,0-1 16,-21 22-1,0 0-15,0 0 16,-1 22-16,1-22 0,0 21 16,0 21-16,0-21 0,0 0 0,-1 22 15,1-22-15,21 21 0,0 1 0,0-22 16,0 21-16,0-21 0,0 22 16,0-22-16,0 0 0,0 0 0,0 0 15,21-21-15,1 21 0,-1 1 16,0-22-16,0 0 0,0 0 0,22 0 15,-22 0-15,0 0 0,21 0 16,-21 0-16,1 0 0,20 0 16,-21-22-16,0 22 0,0-21 0,22 0 15,-22 0-15,0 0 0,0 0 0</inkml:trace>
  <inkml:trace contextRef="#ctx0" brushRef="#br0" timeOffset="26888.04">14584 7980 0,'0'0'0,"0"-21"0,0 0 16,0-1 0,-21 22-16,-1 22 0,1-44 15,0 22-15,0 0 16,0 0-16,0 0 0,-1 0 16,22 22-16,-21-22 0,0 0 15,0 42-15,0-21 0,0 21 0,-1-20 16,22 20-16,-21 0 0,0 1 15</inkml:trace>
  <inkml:trace contextRef="#ctx0" brushRef="#br0" timeOffset="27212.19">14245 8467 0,'0'0'0,"0"21"0,0 0 16,21-21-16,-21 21 0,21 0 15,1-21-15,-1 22 0,0-22 0,0 0 16,21 0-16,-20 0 0,20 0 16,-21 0-16,21 0 0,1 0 0,-1-22 15,0 1-15,1 0 0,-1 0 0,0-21 16,1 20-16,-1-20 0,-21 0 15,22 21-15,-22-22 0,0 1 0,0 0 16,-21-1-16,0 1 0,0 0 16,-21-1-16,0 1 0,0 21 0,-22-22 15,22 22-15,-21 0 0,-1 21 16,1-21-16,21 21 0,-21 0 16,-1 0-16,1 0 0,0 21 0,-1-21 15,1 21-15,21 0 0,-22 1 16,22 20-16,-21-21 0,42 21 0,-21 1 15,21-1-15,0-21 0,0 22 16,0-1-16,0-21 0,0 21 0,21-20 16,0-1-16,0 0 0,0 0 15,22 0-15,-22 0 0,21-21 0,-21 0 16,22 0-16,-1 0 0,0 0 0</inkml:trace>
  <inkml:trace contextRef="#ctx0" brushRef="#br0" timeOffset="27923.44">14647 7980 0,'0'0'0,"-21"-42"31,0 42-31,0 0 0,0 0 16,-1 0-1,1 0-15,0 0 0,0 21 16,0 0-16,0 0 0,-1 21 15,22-20-15,-21-1 0,0 21 16,0 0-16,21-20 0,0 20 0,-21 0 16,21-21-16,0 22 0,0-1 0,0-21 15,0 0-15,0 22 0,0-22 16,0 0-16,21 0 0,0 0 16,0 1-16,0-22 0,1 21 0,-1-21 15,0 0-15,0 0 0,21 0 0,-20 0 16,-1 0-16,21 0 0,-21 0 0,0 0 15,22-21-15,-22-1 16,21 22-16,1-21 0,-1 0 0,0 0 16,1 0-16,-1-22 0</inkml:trace>
  <inkml:trace contextRef="#ctx0" brushRef="#br0" timeOffset="28293.01">15325 8001 0,'0'0'16,"-22"-42"-16,22 21 0,0-1 16,22 1-1,20 21-15,-84 0 16,20 21-16,22 1 0,-42-1 16,21 21-16,21-21 0,-21 22 0,21-1 15,0 0-15,0 1 0,0-1 0,0 0 16,0 1-16,0-1 0,0 0 15,-21 22-15,21-22 0,0 22 0,0-22 16,0 21-16,0 1 0,-22 21 16,22-22-16,-21 1 0,0-1 0,0 1 15,21-1-15,-21 1 0,0-22 0,21 21 16,0-20-16,0 20 0,-22-20 16,22 20-16,0-21 0,-21 1 0,21-22 15,0 0-15,0 0 0,0 0 16,0 1-16,0-44 15,0 1 1,0 0-16,0-21 0,0-1 0</inkml:trace>
  <inkml:trace contextRef="#ctx0" brushRef="#br0" timeOffset="28319.99">15113 9292 0,'0'-21'0,"0"0"0,21-21 0</inkml:trace>
  <inkml:trace contextRef="#ctx0" brushRef="#br0" timeOffset="28548.3">15219 8192 0,'0'0'0,"-21"-22"16,21-20-16,-22 21 0,22 0 15,-21 0-15,21-1 0,0 1 0,0 0 16,0 0-16,21 0 16,1 0-16,20-1 0,-21 22 0,21-21 15,1 21-15,-1 0 0,0 0 16,1 0-16,-1 0 0,0 0 0,1 0 15,-1 21-15,-21 1 0,0-1 16,1 0-16,-1 0 0,-21 21 0,0-20 16</inkml:trace>
  <inkml:trace contextRef="#ctx0" brushRef="#br0" timeOffset="28692.31">15600 8297 0,'-21'0'16,"42"0"-16,-64 22 0,22-1 0,0-21 0,-21 21 16,21-21-16,-22 0 0,22 0 15,-21 21-15,21-21 0,-1 0 0,1 0 16,0 0-1,21-21-15,21 0 16,0 0-16,1 21 16,-1-22-16,0 1 0,0 21 15,0-21-15,0 0 0</inkml:trace>
  <inkml:trace contextRef="#ctx0" brushRef="#br0" timeOffset="28812.29">16065 7599 0,'0'0'0,"-21"0"0</inkml:trace>
  <inkml:trace contextRef="#ctx0" brushRef="#br0" timeOffset="29000.29">16044 7620 0,'0'0'0,"-42"85"31,21-43-31,0-21 0,-1 22 16,22-1-16,-21 0 0,21 1 0,-21-1 15,21 0-15,0 1 0,0-1 16,0-21-16,0 21 0,0-20 16,0-1-16,0 21 0,0-21 0,0 0 15,21-21 1,0 0 0,1 0-16,-1 0 15,0-21-15,0 0 0,0 0 0,0 0 16,1 0-16</inkml:trace>
  <inkml:trace contextRef="#ctx0" brushRef="#br0" timeOffset="29275.47">16425 7874 0,'0'0'0,"0"-21"16,21 21-16,-21 21 47,-21-21-47,21 21 0,-21 0 15,21 1-15,-21-1 0,0 21 0,21-21 16,0 22-16,0-22 0,0 21 16,-21-21-16,21 0 0,0 1 0,0-1 15,0 0-15,0 0 0,0 0 16,0 0-16,21-21 0,0 0 16,0 0-16,0 0 15,0 0-15,22-21 16,-22 21-16,0-21 0,0 0 0,0 0 15,22 0-15,-22-1 0,21-20 16</inkml:trace>
  <inkml:trace contextRef="#ctx0" brushRef="#br0" timeOffset="30039.93">16849 7916 0,'0'0'0,"0"-21"0,21 21 0,-21-21 16,0 42 15,0 0-15,-21 1-16,-1 20 15,22-21-15,-21 0 0,21 0 16,0 22-16,0-22 0,0 0 0,0 0 16,0 0-16,0 1 0,0-1 15,0 0-15,0 0 0,0 0 16,21-21 0,1 0-16,-1-21 15,-21 0 1,0 0-16,0 0 15,0-1-15,0 1 0,0-21 0,0 21 16,0 0-16,0-1 16,0-20-16,0 21 0,0 0 0,0 0 15,0-1-15,0 1 0,0 0 0,0 0 16,21 0-16,0 21 16,0-21-16,0 21 0,1 0 0,-1-22 15,21 22-15,-21 0 0,0 0 16,22 0-16,-22 0 0,0 0 0,0 0 15,22 22-15,-22-1 0,0 0 16,-21 0-16,21-21 0,0 42 0,-21-20 16,0-1-16,0 0 0,0 0 0,0 21 15,0-20-15,0-1 0,0 0 16,0 0-16,0 0 0,0 0 0,0 1 16,-21-1-1,0-21-15,0 0 16,21-21 15,-21 21-31,21-22 0,0 1 0,0 0 16,0 0-16,0 0 0,0-22 15,21 22-15,0-21 0,0 21 0,-21-22 16,21 22-16,22-21 0,-22 21 0,0 0 16,21-1-16,1 1 0,-22 0 15,21 0-15,0 0 0,-20 21 0,20 0 16,-21 0-16,21 0 15,-20 0-15,-1 0 0,0 21 0,0-21 16,-21 21-16,0 0 0,21 0 0,-21 22 16,0-22-16,0 0 0,0 21 15,0-20-15,0 20 0,0 0 0,-21-21 16,21 22-16,-21-22 0,0 0 16,21 0-16,-21 0 0,-1 1 0,22-1 15,0 0-15,-21 0 0,0-21 16,0 0-1,21-21 1,0 0-16,0 0 0</inkml:trace>
  <inkml:trace contextRef="#ctx0" brushRef="#br0" timeOffset="30181.97">17124 7451 0,'0'0'0</inkml:trace>
  <inkml:trace contextRef="#ctx0" brushRef="#br0" timeOffset="30288.15">16976 7430 0,'0'21'78,"-22"-21"-78,1 0 0,21 21 0</inkml:trace>
  <inkml:trace contextRef="#ctx0" brushRef="#br0" timeOffset="30536.86">16256 7747 0</inkml:trace>
  <inkml:trace contextRef="#ctx0" brushRef="#br0" timeOffset="30964.15">15727 8065 0,'0'21'16,"-43"0"0,43 0-16,0 0 15,0 0-15,0 1 16,0-1-16,0 0 0,0 0 15,43 0-15,-43 0 16,-21 1-16,-22-1 0,1-21 16,21 21-16,0 0 0,-1 0 0,1-21 15,0 21-15,-21-21 0,21 0 0,-1 0 16,1 0-16</inkml:trace>
  <inkml:trace contextRef="#ctx0" brushRef="#br0" timeOffset="31784.17">15875 7684 0,'0'0'0,"63"0"15,-41 0 1,-1 0-16,21-22 0,-21 1 0,0 21 0,1 0 16,-44 0-1,44 0 1</inkml:trace>
  <inkml:trace contextRef="#ctx0" brushRef="#br0" timeOffset="32268.14">16319 7599 0,'0'0'0,"22"0"0,20-21 31,-21 21-31,-21 21 47,0 0-47,-21-21 15,-21 0-15</inkml:trace>
  <inkml:trace contextRef="#ctx0" brushRef="#br0" timeOffset="32472.07">16341 7684 0,'0'0'16,"21"0"15,0 0-31,0-22 16,-21 1-1,21 21-15,-21-21 0,0 0 31,-21 21-31,0 0 16,0 0-16,0 0 0,21 21 31,0 0-31,0 0 16,21-21 0</inkml:trace>
  <inkml:trace contextRef="#ctx0" brushRef="#br0" timeOffset="34968.29">18754 7980 0,'-22'21'0,"1"0"0,0-21 16,0 21-16,21 1 0,-21-22 15,21 21-15,-21-21 0,21 21 0,0 0 16,0 0 0,21-21-16,0 0 15,0 0-15,21 0 0,-20-21 16,-1 0-16,21 21 0,0-21 0,-20 0 16,20-1-16,0 1 0,1-21 15,-1 21-15,0 0 0,1-1 16,-1 1-16,0-21 0,1 21 0,-22 0 15,0-1-15,0 1 0,-21 0 16,0-21-16,0 21 0,0-1 0,0-20 16,0 21-16,0 0 0,0-22 15,-21 22-15,21 0 0,-21 0 0,0 21 16,21-21-16,-22 21 16,1 0-16,0 0 0,21 21 0,-21 0 15,0 0-15,0 22 0,-1-22 16,1 21-16,21 0 0,-21 1 0,0-1 15,0 0-15,21 22 0,0-22 16,-21 22-16,-1-1 0,22 22 0,0-22 16,-21 1-16,21 21 0,-21-22 15,0 22-15,21-22 0,-21 22 16,21 0-16,0-1 0,0 1 0,0-22 16,0 22-16,0 0 0,0-22 15,0 1-15,0 20 0,0-20 0,0-22 16,0 22-16,0-1 0,0-20 15,21-1-15,-21 0 0,21 1 0,0-1 16,0-21-16,-21 0 0,22 0 0,20 1 16,-21-22-16,0 0 0,22 0 15,-22 0-15,21-22 0,0 22 0,1-21 16,-1-21-16,0 21 0,1-22 0,20 1 16,-20 0-16,-1-1 0,0 1 15,1 0-15,-22-22 0,21 1 16,-21 20-16,0-41 0,-21 20 15,0 1-15,0-22 0,0 22 0,-21-1 16,0 1-16,-21-22 0,-1 43 0,1-22 16,0 1-16,-22 20 0,22 1 15,-22 0-15,1-1 0,21 22 0,-22 0 16,22 0-16,-1 0 0,22-1 16,-21 22-16,21 0 0,0 0 0,-1 0 15,44 0 16,20-21-31,-21 21 0,0 0 16,22 0-16,-1 0 0,-21-21 16,21 21-16,1 0 0,-1-21 0,0 0 15,-20 21-15,20-21 0,0 21 16,-21-22-16,22 22 0,-22-21 0,21 0 16,-21 21-16</inkml:trace>
  <inkml:trace contextRef="#ctx0" brushRef="#br0" timeOffset="35412.28">19727 7980 0,'0'0'0,"-21"0"0,0-21 15,0 21-15,21-21 0,0-1 16,-21 1-16,21 0 16,0 0-16,0 0 0,0 0 15,0-1-15,21 1 16,0 0-16,0 0 0,0 0 15,0 21-15,1 0 0,-1 0 16,21 0-16,-21 0 0,0 0 0,1 0 16,-1 21-16,0 0 0,0-21 15,0 21-15,0 22 0,1-22 16,-22 0-16,0 21 0,0-21 0,0 22 16,0-22-16,0 21 0,0-21 15,0 22-15,0-22 0,0 0 0,0 0 16,-22-21-16,22 21 0,-21-21 15,21-21 1,0 0 0,0 0-16,0 0 0,0 0 0,0-1 15,21 1-15,1 0 0,-22 0 16,21 0-16,-21 0 0,21-1 0,0 1 16,-21 0-16,21 0 0,0 0 0,1 0 15,-1-1-15,0 22 0,-21-21 16,21 21-16,0 0 0,0 0 0,1-21 15,-1 21-15,0 0 16,0 0-16,0 0 0,0 0 0</inkml:trace>
  <inkml:trace contextRef="#ctx0" brushRef="#br0" timeOffset="36332.01">20680 7705 0,'-21'0'16,"-1"0"-1,1 0-15,0 0 0,0 0 0,-21 21 16,20 0-16,-20-21 0,21 21 0,0 0 16,-22 22-16,22-22 15,21 0-15,-21 0 0,21 0 0,0 1 16,0 20-16,0-21 0,0 0 16,0 0-16,21-21 0,-21 22 0,21-1 15,1-21-15,-1 0 0,0 0 16,0 0-16,0 0 0,0 0 0,1 0 15,-1 0-15,0 0 0,-21-21 16,0-1-16,0 1 0,0 0 16,0 0-16,0 0 15,0 0-15,0-1 0,0 1 0,0-21 16,0 21-16,0 0 0,21-1 16,0 1-16,0 0 0,1 0 15,-1 0-15,0 0 0,21-1 0,-21 1 16,22 21-16,-22-21 0,21 21 15,-21 0-15,1 0 0,20 0 0,-21 0 16,0 21-16,0 0 0,1 1 16,-22-1-16,0 0 0,21 0 0,-21 0 15,0 0-15,0 22 0,0-22 0,0 0 16,0 21-16,0-20 0,0-1 16,0 0-16,0 0 0,0 0 0,0 0 15,-21-21 16,21-21-15,-22 0-16,22 0 0,0 0 0,0 0 16,0-1-16,0 1 0,0 0 0,0 0 15,0 0-15,22 0 0,-1-22 16,-21 22-16,21 0 0,0 0 0,0 0 16,0-1-16,22 1 0,-22 21 15,21 0-15,-21-21 0,22 21 0,-22 0 16,21 0-16,-21 0 0,22 0 15,-22 21-15,0 0 0,0 1 16,0-22-16,1 21 0,-1 0 0,-21 0 16,0 0-16,0 0 0,0 1 15,0-1-15,0 0 0,0 0 0,-21-21 16,-1 21-16,1 0 0,0 1 16,0-22-16,0 0 0,21 21 0,-21-21 15,-1 0 1,22-21-16,0-1 15,0 1-15,0 0 0,22 0 16,-1 0-16,0 0 0,0-1 0,0 1 16,22 0-16,-1 0 0,-21-21 15,21 20-15,1 1 0,-1 0 0,0 0 16,1 0-16,-1 0 0,0 21 16,-20 0-16,20 0 0,-21 0 0,0 0 15,0 21-15,1 0 0,-1 0 16,-21 0-16,0 0 0,0 1 15,0-1-15,0 21 0,0-21 0,0 0 16,0 1-16,0-1 0,0 0 16,-21 0-16,21 0 0,-22-21 0,-20 21 15,21 1-15,0-1 0,-22 0 0,1 0 16,0 0-16</inkml:trace>
  <inkml:trace contextRef="#ctx0" brushRef="#br0" timeOffset="37423.81">4889 9948 0,'0'0'0,"22"0"0,-1-21 15,0 0-15,0 0 0,0 21 16,-21-21-16,21 0 0,1-1 0,-1 1 16,0 0-16,0 0 0,-21-21 15,21 20-15,0 1 0,1 0 0,-22 0 16,0 0-16,21 0 0,-21-1 0,21 1 15,-21 0-15,0 0 16,-21 21-16,0 0 16,-1 0-16,1 0 15,-21 0-15,21 0 0,-22 0 0,22 21 16,-21-21-16,0 21 0,20 0 16,-20 1-16,21-1 0,-21 0 0,20 0 15,-20 0-15,21 0 0,21 1 0,0-1 16,0 0-16,0 0 0,21 0 15,0 0-15,0 1 0,1-1 0,20 0 16,0 0-16,-21 0 0,22 0 16,-1 1-16,-21-22 0,22 21 0,-1 0 15,-21 0-15,0 0 0,0 0 16,1 1-16,-1-1 0,-21 0 0,0 0 16,0 0-16,0 0 15,0 1-15,-21-1 0,-22 0 16,22 0-16,-21 21 0,-1-20 0,1-1 15,0 0-15,-1-21 0,-20 21 16,21 0-16,-22-21 0,22 0 0,-22 0 16,22 0-16,0 0 0,-1 0 15,1-21-15,0 0 0,20 21 0,-20-21 16,21 0-16,0-1 0,0 1 16,-1 0-16,22-21 0,0 21 0,0-1 15,0 1-15,0 0 0,43 0 0,-22 0 16,21 21-16,-21-21 15,22-1-15,20 22 0,-20-21 0,-1 21 16,21-21-16,-20 21 0,-1 0 16,0 0-16,22 0 0</inkml:trace>
  <inkml:trace contextRef="#ctx0" brushRef="#br0" timeOffset="37675.3">5228 10033 0,'0'21'62,"0"0"-62,0 1 16,0-1-16,0 0 16,0 0-16,-21-21 0,21 21 0,-21 0 15,21 1-15,0-1 16,0 0-1,0-42 17,21 21-32,-21-21 0</inkml:trace>
  <inkml:trace contextRef="#ctx0" brushRef="#br0" timeOffset="37868.3">5292 9800 0,'-22'0'15,"44"0"-15,-44-21 0,1 0 0,0 21 16,21-21-16,0 42 47,0 0-47,0 0 16,21 0-1,0-21-15,1 22 0</inkml:trace>
  <inkml:trace contextRef="#ctx0" brushRef="#br0" timeOffset="38352.19">5567 10097 0,'0'0'0,"0"21"0,0 0 0,0 0 15,0 0-15,0 0 0,-21 1 16,21-1-16,0 0 16,-22 0-1,1-21 1,21-21 0,0 0-1,0 0-15,0-1 0,0 1 16,0 0-16,0 0 15,21-21-15,1 20 0,-1 1 0,21 0 16,-21-21-16,22 21 0,-1-1 16,-21 1-16,21 21 0,1-21 0,-1 21 15,-21 0-15,22 0 0,-1 0 0,-21 21 16,0-21-16,22 21 16,-22 1-16,-21-1 0,21 0 0,-21 0 15,0 21-15,0-20 0,0-1 16,0 0-16,0 0 0,0 0 0,-21 0 15,21 1-15,-21-1 0,-1 0 16,22 0-16,-21-21 0,21 21 16,0-42 15,0 0-15,21 0-16,1 21 0</inkml:trace>
  <inkml:trace contextRef="#ctx0" brushRef="#br0" timeOffset="39123.73">6625 9970 0,'0'0'16,"21"-22"-16,22 1 16,-43 0-16,-22 21 15,1 0-15,0 0 0,0 0 16,0 0-16,-22 0 0,1 21 0,21 0 15,-21 1-15,20-1 0,1-21 0,-21 21 16,21 0-16,0 0 0,21 0 16,0 1-16,-22-1 0,22 0 0,0 0 15,0 0 1,0 0-16,22-21 16,-1 0-16,0 0 0,21 0 0,-21 0 15,22 0-15,-22-21 0,21 21 16,1-21-16,-22 21 0,21-21 15,-21 0-15,0 21 0,1-21 0,-1-1 16,0 22-16,-21-21 0,0 0 16,0 0-16,0 0 15,0 42 17,-21-21-17,21 21-15,0 0 0,0 0 16,0 1-16,0 20 0,0-21 0,0 21 15,0 1-15,0-1 0,0 0 16,0 22-16,0-22 0,0 22 0,0-1 16,0-20-16,0 20 0,0 1 0,0-1 15,21 1-15,-21-1 0,21 1 16,-21-1-16,0 22 0,0-1 0,21 1 16,-21 0-16,0-1 0,21 1 15,-21 0-15,0 21 0,0-22 0,0 1 16,-21 0-16,0-1 0,0 1 0,-21-22 15,20 1-15,1-1 0,0 1 16,-21-22-16,21-21 0,-22 22 16,1-22-16,0 0 0,-43-21 15,43 0-15,-1 0 0,-20-42 0,20 21 16,1-1-16,-21-20 0,20 0 16,-20-22-16,20 1 0,1-1 0,0 1 15,21-22-15,-22 22 0,22-22 16,0 0-16,21 1 0,0-1 0,0 0 15,0 1-15,0-1 0,0 0 0,21 22 16,0-1-16,0 22 0,1-22 16,-1 22-16,0 0 0,21-1 0,-21 1 15,1 0-15,20 21 0,-21-22 16,21 1-16,1 21 0,-22-22 16,21 1-16,1 21 0,-22-21 0,21-1 15,0 1-15,1 21 0,-1-22 16,22 22-16</inkml:trace>
  <inkml:trace contextRef="#ctx0" brushRef="#br0" timeOffset="39411.97">7133 9589 0,'0'0'0,"0"-22"0,0 1 0,-21 21 16,0 0-1,0 21-15,-1 1 0,22-1 16,-21 21-16,21-21 0,-21 22 0,0-1 16,21 21-16,0-20 0,0-1 15,-21 0-15,21 1 0,-21-1 0,21 0 16,-22-20-16,22 20 0,0-21 16,0 0-16,0 0 0,0 1 0,0-1 15,0 0-15,22-21 16,-1 0-1,0 0-15,0 0 16,0-21-16,-21 0 0</inkml:trace>
  <inkml:trace contextRef="#ctx0" brushRef="#br0" timeOffset="39783.93">7154 10118 0,'21'0'31,"1"0"-31,-1 0 16,0 0-16,0-21 15,0-1-15,0 22 16,-21-21-16,22 0 16,-1 0-16,-21 0 0,0 0 15,0-1-15,0 1 16,-21 21-16,-1 0 15,1 0-15,0 0 0,0 0 0,0 21 16,0 1-16,-1-1 0,1 0 16,0 0-16,21 0 0,-21 22 0,21-22 15,-21 0-15,21 0 0,0 21 0,0-20 16,0-1-16,0 0 16,0 0-16,0 0 0,0 0 0,21-21 15,0 0-15,0 22 0,0-22 16,1 0-16,-1 0 15,0 0-15,0-22 0,0 22 0,0-21 16,1 0-16,20 21 0</inkml:trace>
  <inkml:trace contextRef="#ctx0" brushRef="#br0" timeOffset="40492.08">9038 9885 0,'0'0'16,"0"-21"15,0 0-31,0-1 0,21 1 16,0 0-16,1 0 16,-1 0-16,0 0 0,0-1 15,-21 1-15,0 0 0,0 0 0,0 0 16,0 0-16,0-1 15,-21 22-15,0 0 16,0 0-16,-1 0 0,1 0 16,0 22-16,0-22 0,-21 21 0,20 0 15,1-21-15,0 21 0,0 0 16,0 0-16,21 1 0,-21-1 16,21 21-16,0-21 0,0 0 0,0 1 15,0-1-15,21 0 0,0 0 16,0-21-16,0 21 0,22 0 0,-22 1 15,21 20-15,-21-42 16,0 21-16,1 0 0,-1 0 0,0 1 16,0-22-16,-21 21 0,0 0 0,0 0 15,0 0-15,0 0 0,-21 1 16,0-1-16,0 0 0,-1-21 16,-20 21-16,21 0 0,-21-21 0,-1 0 15,22 0-15,-21 0 0,-1 0 16,1 0-16,0 0 0,-1 0 0,1 0 15,21-21-15,0 0 16,0 21-16,-1-21 0,1 0 0,0-1 16,21 1-16,-21 0 0,21 0 0,0 0 15,0 0-15,0-1 0,0 1 16,0 0-16,21 0 0,21 0 16,-20 21-16,20-21 0,-21-1 15,21 22-15,1 0 0,-1-21 0</inkml:trace>
  <inkml:trace contextRef="#ctx0" brushRef="#br0" timeOffset="40920.26">9377 10054 0,'0'0'0,"0"21"0,21-21 15,0 0 1,0 0-16,0 0 15,1 0-15,-1 0 0,-21-21 0,21 21 16,0-21-16,0 0 0,0 21 16,1-21-16,-22 0 0,21-1 15,-21 1-15,0 0 0,0 0 16,0 0-16,0 0 0,0-1 16,-21 22-16,-1-21 15,1 21-15,0 0 0,0 0 16,0 0-16,21 21 0,-21 1 0,-1-22 15,1 21-15,0 0 0,0 0 16,21 21-16,-21-20 0,21-1 0,-21 0 16,21 21-16,0-21 0,0 1 0,0-1 15,0 0-15,0 0 0,0 0 16,0 0-16,0 1 0,21-22 16,0 0-16,0 0 15,0 0-15,22 0 0,-22 0 16,0 0-16,21 0 0,-21-22 0,1 22 15,20-21-15,-21 0 16,21 21-16,-20-21 0,-1 0 0,21 0 16,-21-1-16</inkml:trace>
  <inkml:trace contextRef="#ctx0" brushRef="#br0" timeOffset="41207.94">10160 9398 0,'0'0'0,"0"-21"0,-21 21 32,0 21-32,21 0 15,-22 0-15,1 22 0,0-22 16,21 21-16,0 1 0,-21-1 0,0 0 16,0 22-16,21-22 0,0 0 15,-22 1-15,22-1 0,-21 0 0,21-20 16,0 20-16,0-21 0,0 21 0,0-20 15,0-1-15,0 0 0,0 0 16,21 0 0,1-21-16,-1 0 15,0 0-15,0-21 16</inkml:trace>
  <inkml:trace contextRef="#ctx0" brushRef="#br0" timeOffset="41628.12">10266 10033 0,'21'0'16,"0"0"-1,0 0-15,0 0 0,1 0 16,-1-21-16,0 0 15,0 0-15,-21-1 16,21 1-16,0 0 0,-21 0 16,0 0-16,0 0 0,0-1 15,0 1-15,0 0 16,0 0-16,-21 21 16,0 0-16,0 0 0,0 21 15,0 0-15,-1 0 0,22 1 0,-21-1 16,0 0-16,0 0 0,0 0 0,0 22 15,21-22-15,0 0 0,0 21 16,0-21-16,0 1 0,0-1 0,0 0 16,0 0-16,0 0 15,21-21-15,0 0 16,0 21-16,0-21 0,0 0 0,1 0 16,-1 0-16,0 0 0,0 0 0,21 0 15,-20-21-15,-1 0 0,0 21 16,21-21-16,-21 21 0</inkml:trace>
  <inkml:trace contextRef="#ctx0" brushRef="#br0" timeOffset="42224.39">10985 9800 0,'0'0'0,"0"-21"0,-21 0 16,0 21-1,0 0-15,0 0 0,0 0 16,-1 0-16,1 21 0,0 0 15,0-21-15,0 21 0,0 22 16,-1-22-16,22 0 0,0 21 0,-21-20 16,21 20-16,0-21 0,0 0 15,0 0-15,0 1 0,0-1 0,0 0 16,21 0-16,1-21 16,-1 21-16,0-21 0,0 0 0,21 0 15,-20 0-15,20 0 0,-21 0 0,21 0 16,-20 0-16,20-21 0,0 0 15,1 21-15,-22-21 0,21 0 16,0-1-16,-20-20 0,20 21 0,-21 0 16,21-22-16,-20 1 0,-1 0 15,0-1-15,0 1 0,0 0 0,0-1 16,-21 1-16,0 0 0,0-1 0,22 1 16,-22 21-16,0-21 0,0 20 15,0 1-15,0 0 0,0 0 0,0 0 16,-22 21-1,1 21 1,0 0-16,0 0 0,21 22 16,0-1-16,-21-21 0,21 43 15,-21-22-15,-1 0 0,22 1 16,0-1-16,0 21 0,0-20 0,-21-1 16,21-21-16,0 22 0,0-1 15,0-21-15,0 0 0,0 0 0,0 22 16,0-22-16,21 0 0,1 0 15,-1-21-15,0 0 16,0 0-16,0 0 0,0 0 16,1 0-16,-1 0 0,0-21 15,0 21-15,0-21 0,0 21 16,1-21-16,-22 0 0,21-1 16,0 1-16,0-21 0,-21 21 0</inkml:trace>
  <inkml:trace contextRef="#ctx0" brushRef="#br0" timeOffset="42536.01">11493 9589 0,'-21'-22'31,"21"1"-31,21 21 16,1 0-16,-1 0 0,0-21 15,0 21-15,21-21 0,-20 21 16,-1 0-16,0 0 0,21 0 0,-21 0 16,1-21-16,-1 21 0,21 0 15,-21 0-15,0 0 0,1 0 16,-1 0-16,0 0 16</inkml:trace>
  <inkml:trace contextRef="#ctx0" brushRef="#br0" timeOffset="44760.27">13208 9970 0,'0'0'0,"0"-22"0,0 1 0,0 0 15,0 0-15,0 0 0,0 0 0,0-22 16,0 22-16,0-21 0,0 21 16,0-22-16,0 22 0,-21 0 15,21-21-15,-21 20 0,21 1 0,-22 21 16,22-21-16,-21 21 15,21 21-15,-21 0 16,21 1-16,0 20 0,-21 0 16,0 1-16,21-1 0,-21 0 0,21 1 15,-22-1-15,22 0 0,-21 1 16,0-1-16,21-21 0,0 21 0,0-20 16,0-1-16,0 0 0,0 0 15,21-21 1,0 0-16,1-21 15,-1 0-15,0 21 0,21-21 16,-21-1-16,1 1 0,-1 0 16,21 0-16,-21 0 0,0 0 0,1-1 15,-1 1-15,0 0 0,0 0 16,-21 0-16,21 21 0,-21-21 0,21 21 16,-21 21-1,22 0-15,-22 0 16,0 0-16,0 0 0,0 1 0,0-1 15,0 21-15,0-21 0,21 0 0,-21 1 16,0-1-16,0 0 16,0 0-16,21-21 0,0 21 0,0-21 15,0 0-15,1 0 0,-1 0 16,0 0-16,0 0 0,0-21 16,22 0-16,-22 21 0,0-21 0,21 0 15,-21-1-15,1-20 0,-1 21 16,-21 0-16,0-22 0,0 1 0,0 21 15,0-21-15,0-1 0,0 1 16,-21 0-16,21 20 0,-22-20 16,1 21-16,0 0 0,0 0 0,21-1 0,-21 22 15,0 0 1,21 22-16,0-1 16,0 0-16,0 0 0,0 0 15,0 22-15,0-22 0,0 0 16,0 0-16,21 0 0,0 0 0,0 1 15</inkml:trace>
  <inkml:trace contextRef="#ctx0" brushRef="#br0" timeOffset="45119.49">14012 9991 0,'21'0'16,"1"0"-16,-1 0 15,0 0-15,0 0 16,0 0-16,0 0 15,1-21-15,-1 21 0,0-22 0,0 1 16,0 21-16,0-21 0,1 0 16,-1 0-16,0 0 0,0-1 0,-21 1 15,0 0-15,0-21 0,0 21 0,0-1 16,0 1-16,0 0 0,0 0 16,0 0-16,-21 21 0,0 0 0,0 0 15,-1 0-15,1 0 0,0 21 16,-21 0-16,21 21 0,-22-20 0,22 20 15,0 0-15,0-21 0,0 22 16,21-1-16,0-21 0,0 22 0,0-22 16,21 21-16,0-21 0,0 0 15,0 1-15,22-22 0,-22 21 16,21 0-16,0-21 0,1 0 0,-1 0 16,0 0-16,1 0 0,-1 0 0,0 0 15,1 0-15,-1-21 0,22 0 16</inkml:trace>
  <inkml:trace contextRef="#ctx0" brushRef="#br0" timeOffset="45856.19">16214 9589 0,'0'0'0,"21"-22"0,-21 1 0,0 0 0,0 0 16,0 0-16,0 0 0,-21 21 0,-1-22 15,1 22-15,0 0 0,0 0 16,-21 0-16,-1 0 0,1 0 0,0 0 16,-1 22-16,22-1 0,-21 0 15,-1 21-15,1-21 0,21 22 0,-21-1 16,20 0-16,1-20 0,21 20 0,0 0 16,0-21-16,0 22 0,0-22 15,0 0-15,0 0 0,0 0 0,21-21 16,1 22-16,-1-22 15,0 0-15,0 0 0,21 0 16,-20 0-16,-1-22 0,21 22 0,-21-21 16,22 0-16,-1 0 0,-21 0 15,21 0-15,-20-1 0,-1 1 0,0 0 16,0-21-16,-21 21 0,0-1 16,21-20-16,-21 21 0,0 0 15,0 0-15,-21 42 31,0 0-31,21 0 0,-21 0 0,21 0 16,-21 1-16,21 20 16,0 0-16,0-21 0,0 22 0,0-1 0,0 0 15,0 22-15,0-22 0,0 1 16,21 20-16,0-21 0,-21 22 16,21-1-16,0 22 0,0-21 0,1-1 15,-1 22-15,0-22 0,0 22 16,-21-22-16,21 1 0,0-1 0,-21 22 15,0-21-15,0-1 0,0 1 16,0-1-16,0 1 0,0-1 0,0-21 16,0 22-16,-21-43 0,0 21 15,-21 1-15,21-22 0,-22 0 0,1 0 16,0-21-16,-22 0 0,22 0 0,-1 0 16,1 0-16,0-21 0,-1 0 15,1-21-15,21-1 0,-21 1 0,20 0 16,1-22-16,0 1 0,21-1 0,0 1 15,0-22-15,0 21 0,0 1 16,0-22-16,0 22 0,0-1 0,0-20 16,21 20-16,0 1 0,1-1 15,-1 1-15,21-1 0,-21 22 0,22-22 16,-1 22-16,0 0 0,1-1 0,-1 1 16,0 0-16,1-1 15,-1 22-15</inkml:trace>
  <inkml:trace contextRef="#ctx0" brushRef="#br0" timeOffset="46515.98">16489 9906 0,'21'0'0,"-21"21"0,21-21 32,0 0-32,0 0 15,-21-21-15,22 0 0,-1 0 0,0 21 16,0-21-16,0-1 0,0 1 15,1 0-15,-22-21 0,21 21 0,-21-1 16,21 1-16,-21-21 0,0 21 16,0 0-16,0-1 0,-21 22 15,0 0 1,-1 0-16,-20 22 0,21-1 16,0 0-16,-22 21 0,22-21 0,0 22 15,0-1-15,0-21 0,0 22 16,21-1-16,0-21 0,0 0 0,0 0 15,0 1-15,21-1 0,0 0 0,0 0 16,0-21-16,0 0 0,22 0 16,-22 0-16,0 0 0,21 0 0,-20 0 15,-1 0-15,21 0 0,-21-21 16,22 21-16,-22-21 0,0 0 16,21-1-16,-21-20 0,22 21 0,-22-21 15,21 20-15,-21-20 0,1 0 16,-1-1-16,0 1 0,-21 0 0,21-1 15,-21 1-15,21 0 0,-21-1 16,0 1-16,0 21 0,0-21 0,0 20 16,0 1-16,0 0 0,0 0 15,0 0-15,0 42 16,0 0 0,0 0-16,-21 22 0,0-22 15,21 21-15,-21 0 0,21 1 0,0 20 16,0-20-16,0-1 0,0 0 15,0 1-15,0-1 0,0 0 0,0-21 16,0 22-16,0-22 16,0 0-16,0 0 0,21 0 0,0 1 15,0-22-15,0 0 0,1 0 16,-1 0-16,0 0 0,21 0 16,-21 0-16,1-22 0,-1 22 0,0-21 15,21 0-15,-21 0 0,1 0 16,-1 0-16,0-1 0,-21-20 0,0 21 15,21 0-15</inkml:trace>
  <inkml:trace contextRef="#ctx0" brushRef="#br0" timeOffset="46729.1">17060 9610 0,'0'0'0,"-21"0"0,0 0 15,0 0-15,42 0 16,0 0-1,0-21-15,22 21 0,-22-22 0,21 22 16,0 0-16,1-21 0,-1 0 16,0 21-16,1 0 0,-1-21 0,0 21 15,-20 0-15,20 0 0,-21 0 0,0 0 16,-21-21-16,-21 21 31</inkml:trace>
  <inkml:trace contextRef="#ctx0" brushRef="#br0" timeOffset="48448.41">8318 11345 0,'0'-105'15,"0"210"-15,0-253 0,0 127 0,0 0 16,0-21-16,22 20 0,-22 1 16,0 0-16,0 42 31,0 0-31,-22 22 0,22-1 16,0 0-16,0 22 0,0-22 0,-21 22 15,21-1-15,0 1 0,0-22 16,0 22-16,0-22 0,0 21 0,0-20 15,0-1-15,0 0 0,0 1 16,0-22-16,0 21 0,21-21 0,1 1 16,-1-22-16,-21 21 0,21-21 15,0 0-15,21 0 0,-20 0 0,-1-21 16,21-1-16,0 1 0,-20 0 16,20 0-16,0-21 0,1 20 15,-1-20-15,-21 0 0,21 21 0,-20-22 16,20 1-16,-21 0 0,0-1 15,0 1-15,-21-22 0,0 22 0,0 0 16,0-1-16,0 1 0,0 0 0,0 21 16,0-1-16,-21 1 0,0 21 15,0 0-15,0 0 0,0 21 16,21 22-16,-22-22 0,22 21 16,0 1-16,0-1 0,0 21 0,0-20 15,0-1-15,0 0 0,0 1 16,0-1-16,22 0 0,-1-20 0,-21 20 15,21-21-15,0 0 0,0 0 16,0 1-16,1-1 0,-1-21 16,0 0-16,0 0 0,0 0 0,0 0 15,1 0-15,-1 0 0,21-21 16</inkml:trace>
  <inkml:trace contextRef="#ctx0" brushRef="#br0" timeOffset="48860.18">9356 11578 0,'0'0'0,"0"21"32,0 1-32,-22-22 0,22 21 15,0 0-15,-21 0 16,21 0-16,0 0 0,0 1 0,0-1 16,0 0-16,0 0 0,0 0 0,0 0 15,0 1-15,0-44 47,0 1-31,0 0-16,21 0 0,1 0 15,-22-22-15,21 22 0,0 0 16,0 0-16,0-21 0,0 20 16,1 1-16,-1 0 0,0 0 15,0 21-15,0 0 0,0 0 0,1 0 16,-1 0-16,0 0 0,0 21 0,0 0 15,-21 0-15,0 1 0,0-1 16,21 0-16,-21 0 0,0 0 0,0 0 16,0 1-16,0-1 0,-21 0 15,21 0-15,-21 0 0,42-21 47</inkml:trace>
  <inkml:trace contextRef="#ctx0" brushRef="#br0" timeOffset="49804.25">10308 11388 0,'0'0'16,"-21"0"-1,0 0-15,0 0 0,-1 21 0,1 0 16,-21-21-16,21 21 0,0-21 15,-22 21-15,22-21 0,0 22 16,21-1 0,21 0-1,0-21-15,0 0 0,1 21 16,20-21-16,-21 21 0,0 0 16,0-21-16,22 22 0,-22-1 0,-21 0 15,21 0-15,0 0 0,-21 0 16,0 1-16,0-1 0,0 0 15,0 0-15,-21 0 0,0 0 0,0-21 16,0 22-16,-1-22 0,1 0 16,0 0-16,0 0 0,-21 0 0,20 0 15,1 0-15,0 0 0,0-22 16,0 22-16,0-21 0,-1 0 0,22 0 16,0 0-16,-21 0 0,0-1 15,21 1-15,0 0 16,0 0-16,21 21 31,0 21-31,-21 0 16,22-21-16,-1 21 0,-21 1 0,21-1 15,0 0-15,0-21 0,0 21 16,1 0-16,-1-21 0,0 0 0,0 0 16,21 0-16,-20 0 0,-1 0 0,21 0 15,-21 0-15,22 0 0,-22 0 16,21-21-16,-21 0 0,0 21 0,22-21 15,-22 0-15,21-1 0,-21 1 16,1 0-16,-1 0 0,0 0 16,-21 0-16,0-1 0,0 1 0,0 0 15,0 0-15,0 0 16,-21 21 0,0 0-16,-1 21 15,22 0-15,0 0 0,-21 22 16,21-22-16,0 0 0,0 0 0,0 0 15,0 0-15,0 1 0,0-1 16,0 0-16,21-21 16,1 0-16,-1 0 0,0 0 15,0 0-15,0 0 0,0-21 16,1 21-16,-1-21 0,21-1 0,-21 1 16,0 21-16,1-21 0,-1 0 15,0 0-15,-21 0 0,0-1 0,21 1 16,-21 0-16,0 0 0,0 0 0,0 0 15,0 42 1,0 0 0,0 0-16,0 0 0,0 0 15,-21 1-15,21-1 0,0 0 16,0 0-16,0 0 0,0 0 0,0 1 0,0-1 16,0 0-16,21-21 15,0 21-15,0-21 0,1 0 16,-1 0-16,0 0 0,0 0 0,0 0 15,0 0-15,1-21 0,-1 0 16,21 21-16,-21-21 0,0-1 0,1 1 16,-1 0-16,-21 0 0</inkml:trace>
  <inkml:trace contextRef="#ctx0" brushRef="#br0" timeOffset="50075.92">11324 11578 0,'0'-42'16,"0"105"-16,0-84 0,0-42 0,0 42 0,0-1 16,-21 44-1,21-1 1,0 0-16,-21 0 0,21 0 15,0 0-15,0 1 0,0 20 16,-21 0-16,21-21 0,0 22 0,0-1 16,0 0-16,0 1 0,0 20 15,0-20-15,0 20 0,0 1 0,-22-1 16,22 1-16,-21-22 0,21 21 0,0 1 16,-21-1-16,21-20 0,-21 20 15,21-20-15,0-1 0,-21 21 0,0-20 16,21-22-16,-22 21 0,22-21 0,0 1 15,0-44 17,0-20-32,0 21 0,0-43 15,22 1-15,-1 21 16,-21-1-16</inkml:trace>
  <inkml:trace contextRef="#ctx0" brushRef="#br0" timeOffset="50340.31">11261 11811 0,'0'0'0,"0"-63"0,0 20 15,21 1-15,-21 0 0,0 20 16,0 1-16,21-21 0,0 42 0,-21-21 16,21 0-16,0-1 0,1 22 0,-1 0 15,0 0-15,0 0 16,0 0-16,0 22 0,1-1 16,-22 0-16,0 0 0,0 0 0,0 0 15,0 1-15,0-1 0,-22 0 16,1 0-16,0 0 0,0 0 0,0 1 15,0-22-15,-1 21 0,1 0 0,0-21 16,42-21 31,0 0-47,1-1 0,-1 22 16</inkml:trace>
  <inkml:trace contextRef="#ctx0" brushRef="#br0" timeOffset="50599.72">11769 11515 0,'0'63'15,"0"-42"-15,0 1 16,0 20-16,0 0 0,0 1 16,0-1-16,0 0 0,-22 1 0,22 20 15,0-21-15,0 22 0,0-1 16,0-20-16,0 20 0,-21-20 0,21 20 15,-21-21-15,21 1 0,0-1 0,0 0 16,-21 1-16,21-22 16,-21 0-16,21 0 0,0 0 0,-21 1 15,21-44 1,0 1 0,0 0-16,0-21 0</inkml:trace>
  <inkml:trace contextRef="#ctx0" brushRef="#br0" timeOffset="50883.81">11705 11769 0,'0'0'16,"0"-43"-16,0 1 0,0 0 0,0-1 15,0 1-15,21 21 0,0 0 16,1 0-16,20-1 0,-21 1 0,21 0 16,-20 21-16,20 0 0,0 0 15,-21 0-15,22 0 0,-1 0 0,-21 0 16,0 0-16,22 21 0,-22 0 15,-21 1-15,0-1 0,0 0 0,0 0 16,0 0-16,-21 0 0,0 1 0,-1-1 16,1-21-16,-21 21 0,21 0 15,0-21-15,-22 21 0,22-21 0,0 0 16,0 0-16,0 21 0,-1-21 16,44 0-1,-1-21 1,21 21-16,-21-21 15</inkml:trace>
  <inkml:trace contextRef="#ctx0" brushRef="#br0" timeOffset="51288.14">12467 11409 0,'0'0'0,"-21"0"31,0 21-31,0 0 0,-1 0 0,1 1 16,0-1-16,0 0 0,0 0 0,-22 43 15,43-22-15,0-21 16,0 21-16,0-20 0,0-1 0,0 21 16,0-21-16,22 0 0,-1 1 0,0-1 15,0-21-15,0 21 16,22-21-16,-22 0 0,21 0 0,-21 0 16,0 0-16,22-21 0,-22 21 0,0-21 15,21-1-15,-20 1 0,-1 0 16,0 0-16,-21 0 0,0 0 0,21-1 15,-21-20-15,0 0 0,0 21 16,0-22-16,-21 1 0,21 0 0,-21 20 16,0-20-16,-1 21 0,1 0 0,0 21 15,0 0-15,0 0 0,-22 0 16,22 0-16,0 21 0,0 0 16,0 0-16,21 0 0,0 1 0,-21-1 15,21 0-15,0 21 0,0-21 16,0 1-16,0-1 0,0 0 0,0 0 15,21 0-15,0-21 0,0 21 0,0-21 16,0 0-16,22 0 0</inkml:trace>
  <inkml:trace contextRef="#ctx0" brushRef="#br0" timeOffset="51649.23">12848 11599 0,'0'-21'0,"0"42"0,0-63 0,21 21 16,-21 0-16,0 0 0,0-1 15,21 1-15,1 0 0,20 0 16,-21 0-16,0 0 0,22 21 16,-22-22-16,21 22 0,0 0 0,-20 0 15,20 0-15,0 0 0,1 22 16,-22-1-16,21 0 0,-21 0 0,0 0 16,1 22-16,-1-22 0,-21 0 0,0 21 15,0-21-15,0 1 0,0 20 16,0-21-16,0 0 0,0 0 0,-21-21 15,21 22-15,-22-22 0,22 21 16,0-42 15,0-1-31,0 1 16,0 0-16,0 0 0,22 0 16,-1 0-16,-21-22 0,21 22 0,0-21 15,-21 21-15,21-22 0,0 1 0,1 21 16,-1-22-16,0 1 0,0 21 15,0-21-15,0 20 0,1-20 0</inkml:trace>
  <inkml:trace contextRef="#ctx0" brushRef="#br0" timeOffset="51856.18">13885 11028 0,'0'0'0,"0"21"32,-21 0-17,0 22-15,21-22 0,-21 21 0,0 0 16,-1 1-16,22-1 0,0 0 15,0 1-15,-21-1 0,21 0 0,0 1 16,0-1-16,0-21 0,0 0 0,0 1 16,0-1-16,0 0 0,0 0 15,0 0-15,21-21 0,1 0 16,-1 0-16,0 0 16,0 0-16,0-21 0,-21 0 15</inkml:trace>
  <inkml:trace contextRef="#ctx0" brushRef="#br0" timeOffset="52044.83">13716 11451 0,'0'0'0,"-21"0"0,42 0 47,0 0-31,0 0-16,0 0 0,1 0 15,20 0-15,-21-21 0,0 0 0,22 21 16,-1 0-16,-21 0 0,21-21 16</inkml:trace>
  <inkml:trace contextRef="#ctx0" brushRef="#br0" timeOffset="52408.28">14160 11409 0,'0'0'0,"0"21"15,0 0 1,22-21-1,-1 0-15,0 0 16,0 0-16,0-21 0,0 21 0,22-21 16,-22 0-16,0 21 15,0-21-15,0-1 0,1 1 16,-22 0-16,0 0 16,-22 21-1,1 0-15,0 0 0,0 0 0,0 0 16,0 21-16,-1-21 0,1 21 15,0 0-15,0 22 0,0-22 0,21 0 16,-21 0-16,21 22 0,0-22 0,0 0 16,0 21-16,0-21 0,0 1 15,0-1-15,0 0 0,21-21 0,0 21 16,0-21-16,0 0 0,22 21 16,-22-21-16,21 0 0,0 0 0,1 0 15,-1 0-15,0 0 0,1 0 0,20 0 16,-20 0-16,-1 0 0,21-21 15,-20 21-15,-1-21 0,0 0 16,22 0-16,-22-1 0</inkml:trace>
  <inkml:trace contextRef="#ctx0" brushRef="#br0" timeOffset="52868.04">15198 11472 0,'21'-21'0,"-21"-21"0,-64 148 0,107-149 0,-22-41 0,-21 63 16,0-1-16,-21 1 0,-1 21 0,1-21 16,0 0-16,-21 21 0,21 0 15,-22 0-15,1 0 0,21 21 0,-22 0 16,1-21-16,0 43 0,21-22 15,-22 0-15,22 21 0,-21-21 0,21 22 16,-1-22-16,22 0 0,0 21 0,0-20 16,0-1-16,0 0 0,0 0 15,0 0-15,0 0 0,22-21 16,-1 22-16,0-22 0,0 0 0,0 0 16,0 0-16,1 0 0,20 0 15,-21 0-15,0-22 0,22 22 0,-22-21 16,0 0-16,21 0 0,-21 0 15,1-22-15,20 22 0,-21-21 0,0 0 16,0-22-16,22 22 0,-22-22 0,0 1 16,0-1-16,0 22 0,1-22 15,-1 1-15,0 21 0,0-1 16,-21 1-16,0 21 0,0 0 0,0-1 16,0 1-16,-21 21 15,0 21-15,0 22 0,-1-22 16,1 21-16,-21 1 0,21-1 15,0 0-15,-22 22 0,22-22 0,21 22 16,0-22-16,-21 21 0,21-20 0,0-1 16,0 0-16,0-20 0,0 20 15,0-21-15,0 0 0,21 0 0,0 1 16,-21-1-16,21-21 0,1 0 16,20 0-16,-21 0 0,21 0 0,1 0 15,-22 0-15,21 0 0,1-21 0</inkml:trace>
  <inkml:trace contextRef="#ctx0" brushRef="#br0" timeOffset="53528.27">16108 11134 0,'-21'-21'0,"42"42"0,-64-42 16,22-1-16,-21 22 0,21 0 0,0 0 15,-22 0-15,22 0 0,0 0 16,0 22-16,0-1 0,-22 0 0,22 21 16,0 1-16,21-1 0,-21 0 15,0 1-15,-1-1 0,1 21 16,21-20-16,0-1 0,-21 0 0,21 1 15,0-22-15,0 21 0,0-21 0,0 1 16,21-1-16,0 0 0,1-21 16,-1 0-16,0 0 0,0 0 0,21 0 15,-20 0-15,20 0 0,0 0 0,1-21 16,-1 21-16,0-21 0,1-1 16,-1 1-16,0 0 0,-21-21 0,1 21 15,-1-1-15,-21-20 0,0 0 16,0 21-16,0-22 0,0 1 15,-21 0-15,-1-1 0,-20 22 0,21-21 16,-21 21-16,-1-1 0,1 22 16,0 0-16,-1 0 0,1 0 0,21 0 15,-22 0-15,22 22 0,-21 20 16,21-21-16,21 0 0,0 22 0,-21-1 16,21-21-16,0 21 0,0-20 15,0 20-15,0-21 0,21 0 0,0 0 16,0 1-16,0-1 0,22 0 15,-22-21-15,21 0 0,22 0 0,-22 0 16</inkml:trace>
  <inkml:trace contextRef="#ctx0" brushRef="#br0" timeOffset="53884">16743 11345 0,'0'0'0,"0"-21"0,-21-63 31,-1 62-31,22 1 0,-21 21 0,0 0 0,0 21 16,0 1 0,21 20-16,0 0 0,0 1 0,-21-1 15,21 21-15,0 1 0,-22-22 0,22 22 16,0-1-16,0 1 0,0 20 16,0 1-16,0 0 0,0-1 15,0-20-15,0 21 0,-21-1 0,21 1 16,-21 0-16,0-22 0,21 22 15,-21-1-15,0-20 0,-1-1 0,22 1 16,-21-22-16,0 22 0,0-22 16,0-21-16,0 22 0,21-22 0,-22 0 15,1-21-15,21-21 16,0 0 0,0-22-16,0 1 0,0 0 0,0-22 15,21 22-15,1-43 0,-1 22 16,0-1-16,0-21 0,0 1 0</inkml:trace>
  <inkml:trace contextRef="#ctx0" brushRef="#br0" timeOffset="54164.29">16658 11599 0,'0'0'0,"0"-63"0,21 21 0,-21-1 0,0 1 16,21 21-16,-21 0 0,0-1 16,0 1-16,22 0 0,-1 0 0,-21 0 15,21 21-15,0 0 0,0-21 0,0 21 16,22 0-16,-22 0 0,0 0 15,21 21-15,-20 0 0,-1 0 0,0 0 16,-21 22-16,0-22 0,0 21 16,0 0-16,0-20 0,-21 20 0,-22-21 15,22 0-15,0 22 16,-21-22-16,21 0 0,-22 0 0,22-21 16,-21 21-16,21 0 0,-1-21 0,1 0 15,0 0-15,0 0 16,42-21-1,0 21-15,-21-21 16,21 21-16,1-21 0</inkml:trace>
  <inkml:trace contextRef="#ctx0" brushRef="#br0" timeOffset="54796.26">17039 11557 0,'21'-21'0,"-42"42"0,63-42 15,-20 21-15,-1 0 0,0-21 16,0 21-16,-21-21 0,21 21 0,0-22 15,1 1-15,-1 21 0,-21-21 16,21 0-16,-21 0 0,21 21 0,-21-21 16,0-1-16,0 1 0,0 0 15,0 0-15,0 0 0,-21 21 16,0 0-16,0 0 16,-1 0-16,1 21 0,0 0 15,21 0-15,-21 0 0,21 1 0,-21-1 16,21 21-16,0-21 15,0 0-15,0 1 0,0-1 0,0 0 16,21 0-16,0 0 0,0-21 0,0 0 16,1 21-16,-1-21 0,0 0 15,21 0-15,-21 0 0,22 0 0,-22 0 16,21-21-16,-21 0 0,22 21 16,-22-21-16,0 0 0,0 0 0,0-1 15,1 22-15,-1-21 0,0-21 0,0 21 16,-21 0-16,21-1 0,0 1 15,1 0-15,-1 0 0,0 0 0,0 0 16,-21-1-16,21 22 0,0 0 16,1 0-16,-1 0 0,0 0 15,0 0-15,0 22 0,-21-1 0,21 0 16,1 0-16,-22 0 0,0 0 16,0 1-16,0-1 0,0 0 0,0 0 15,0 0-15,0 0 0,0 1 16,0-1-16,-22 0 0,1-21 15,0 0-15,0 0 32,21-21-32,0 0 0,0-1 15,0 1-15,0 0 16,0-21-16,0 21 0,0-1 0,21 1 16,0 0-16,-21-21 0,21 21 15,1-1-15,-1 1 0,0 0 16,0 21-16,21-21 0,-20 21 0,-1-21 15,21 21-15,-21 0 0,22 0 16,-1 0-16,-21 0 0,0 0 0,22 0 16,-22 0-16</inkml:trace>
  <inkml:trace contextRef="#ctx0" brushRef="#br0" timeOffset="55300.21">18669 11218 0,'42'0'16,"-42"-21"-1,0 0 1,0 0-16,0 0 0,0 0 16,-21 21-1,21-22-15,-42 22 0,21 0 0,-1 0 16,1 0-16,-21 0 0,21 0 0,-22 0 16,22 22-16,-21-1 0,21 0 15,-22 0-15,22 21 0,0-20 0,0 20 16,0-21-16,0 21 0,21-20 15,0 20-15,0-21 0,0 0 0,0 22 16,0-22-16,0 0 0,21 0 16,0-21-16,0 0 15,0 0-15,22 0 0,-22 0 16,0 0-16,0 0 0,0 0 16,0-21-16,1 0 0,-1 21 0,0-21 15,0-1-15,0 1 0,-21 0 0,21-21 16,1 21-16,-22-22 0,0 22 15,0-21-15,21 21 0,-21-22 0,0 22 16,21 0-16,-21 0 0,0 42 31,0 0-31,0 21 16,0-20-16,0 20 0,-21-21 16,21 21-16,0-20 0,0 20 15,0-21-15,0 0 0,0 0 16,0 1-16,0-1 0,21 0 15,0-21-15,0 0 0,0 0 16,1 0-16,-1 0 16,0-21-16,0 21 0</inkml:trace>
  <inkml:trace contextRef="#ctx0" brushRef="#br0" timeOffset="55579.77">19156 10901 0,'0'0'15,"0"-21"-15,0 0 0,0-1 0,0 1 16,-21 21-16,-1 0 0,1 0 16,0 0-16,0 0 0,21 21 15,-21 22-15,0-22 0,-1 0 0,22 21 16,-21 1-16,21-1 0,-21 0 16,21 1-16,-21 20 0,21-20 0,0-1 15,0 0-15,0 1 0,0-1 0,0-21 16,0 0-16,0 22 0,0-22 15,0 0-15,0 0 0,21-21 16,0 0-16,0 0 16,1 0-16,-1 0 15,0-21-15,21 0 0,-21 0 16,1-1-16</inkml:trace>
  <inkml:trace contextRef="#ctx0" brushRef="#br0" timeOffset="56460.2">19537 11155 0,'0'0'0,"-21"0"32,-1 0-32,1 21 0,0 0 15,0 0-15,21 1 0,-21 20 16,0-21-16,-1 21 0,1-20 16,21-1-16,0 21 0,0-21 0,0 0 0,0 1 15,0-1-15,0 0 16,0 0-16,0 0 0,21 0 15,1-21-15,-1 0 0,0 0 16,21 0-16,-21 0 0,1 0 16,20-21-16,-21 21 0,21-21 0,-20 0 15,-1 0-15,0 0 0,0-1 16,0 1-16,0 0 0,1 0 0,-22 0 16,0 0-16,0-1 0,0 1 0,-22 42 46,22 1-46,-21-1 16,21 0-16,0 0 0,0 0 16,0 0-16,0 1 0,0-1 15,0 0 1,21-21-16,1 0 16,-1 0-16,-21-21 31,0 0-31,0-1 0,0 1 0,0 0 15,0 0-15,0 0 0,0 0 16,0-1-16,21 1 0,-21-21 16,0 21-16,21 0 0,0-1 0,0 1 15,-21 0-15,22 0 0,-1 0 16,0 0-16,0 21 0,0 0 0,0 0 16,1 0-16,-1 0 0,0 0 15,0 21-15,-21 0 0,21 0 0,-21 0 16,21 0-16,-21 22 0,0-22 0,0 0 15,0 21-15,0-20 0,0-1 16,0 0-16,0 0 0,0 0 16,0 0-16,0 1 0,0-1 15,-21-21 1,0 0-16,21-21 31,0-1-31,0 1 0,0 0 16,0 0-16,0 0 0,21-22 15,0 22-15,22-21 0,20-22 16,-20 22-16,-1 0 0,0 21 16,1-22-16,20 22 0,-21 0 0,22 0 15,-22 21-15,1 0 0,-1 0 0,0 0 16,1 0-16,-22 0 0,0 21 0,0 0 16,0 0-16,-21 22 0,0-22 15,0 21-15,0 0 0,0 1 0,0-1 16,-21-21-16,0 22 0,0-22 15,-22 0-15,22 21 0,0-21 16,-21 1-16,21-22 0,-1 21 0,1-21 16,0 0-16,0 0 0,0 0 31,21-21-31,0-1 0</inkml:trace>
  <inkml:trace contextRef="#ctx0" brushRef="#br0" timeOffset="56647.65">20341 10880 0,'0'0'0,"-21"-21"0,0-1 15,-22 22-15,22-21 0,0 21 16,21-21-16,-21 21 0,0 0 16,0 0 30,-22 0-46,22 21 0</inkml:trace>
  <inkml:trace contextRef="#ctx0" brushRef="#br0" timeOffset="56824.27">19198 11028 0,'0'0'0,"-21"21"0,-21-21 0,20 0 0,1 0 16,0 0-16,42 0 31,0 0-31,22 0 0,-1 0 16,0 0-16,1 0 0,20 0 0,-20-21 15,20 21-15,-21-21 0,22 21 0,-1-21 16</inkml:trace>
  <inkml:trace contextRef="#ctx0" brushRef="#br0" timeOffset="57528.26">21505 10986 0,'43'21'16,"-22"-21"-1,21 0-15,-21 0 0,22 0 16,-22-21-16,21 21 0,-21-22 0,0 22 15,1-21-15,-1 21 0,0-21 16,-21 0-16,0 0 0,0 0 16,-21 21-16,0-22 15,-1 22-15,-20 0 0,0 0 16,-1 0-16,1 0 0,0 0 0,-1 0 16,1 0-16,21 22 0,-21-22 15,20 21-15,1 0 0,0 0 0,0 0 16,21 0-16,0 1 0,0-1 15,0 0-15,0 0 0,21 0 0,0 0 16,0 1-16,1-1 0,20 0 0,-21-21 16,21 21-16,1-21 0,-1 0 15,-21 0-15,22 21 0,-1-21 0,-21 0 16,0 0-16,0 0 0,-21-21 16,-21 21-1,0-21-15,-21 21 16,-1 0-16,1 0 0,-21 0 0,20 0 15,1 0-15,0 21 16,-1 0-16,1 0 0,0 1 0,20-1 16,-20 0-16,21 0 0,0 21 0,21-20 15,0-1-15,0 0 0,0 0 16,0 0-16,0 0 0,21-21 0,0 22 16,0-1-16,0-21 0,22 0 15,-1 21-15,0-21 0,1 0 0,-1 0 16,22 0-16,-22 0 0,0 0 15,22 0-15,-22-21 0,0 21 0,1-21 16</inkml:trace>
  <inkml:trace contextRef="#ctx0" brushRef="#br0" timeOffset="57744.27">22013 11218 0,'0'-21'0,"0"42"0,0-63 0,0 21 0,21 21 31,1 0-31,-1 21 15,-21 0-15,21 0 0,0-21 0,-21 43 16,21-22-16,0 0 0,-21 0 16,22 0-16,-1 1 0,0-22 0,0 21 15,-21 0-15,21-21 0,-21 21 16,21-21-16,-21 21 0,22-21 31,-22-21-31,21 0 16</inkml:trace>
  <inkml:trace contextRef="#ctx0" brushRef="#br0" timeOffset="57961.19">22437 11070 0,'0'0'0,"-106"21"16,85-21-16,-22 22 15,22 20-15,-21-21 0,21 0 0,-22 22 16,22-22-16,-21 21 0,21-21 0,-1 22 15,-20-22-15,21 0 16,0 0-16,21 0 0,0 0 0,0 1 16,0-1-16,21-21 15,0 0-15,0 0 16,0 0-16,22 0 0,-22 0 0</inkml:trace>
  <inkml:trace contextRef="#ctx0" brushRef="#br0" timeOffset="58299.56">22712 11176 0,'0'0'0,"0"-21"0,21 0 15,-21 42 17,-21 0-32,0 0 0,21 22 15,-22-1-15,22 0 0,-21 1 0,21-1 16,0 21-16,0-20 0,0 20 15,0-20-15,-21 20 0,21 1 0,0-1 16,-21 1-16,21-1 0,0 22 0,-21-22 16,21 1-16,-21-1 0,-1 1 15,1-1-15,0-20 0,0 20 0,0-21 16,0 1-16,-1-1 0,1-21 16,0 22-16,0-22 0,0 0 15,21 0-15,-21-21 0,21-21 31,0 0-31,0 0 16,0-1-16,21 1 0,0-21 0,0 0 16,0-1-16</inkml:trace>
  <inkml:trace contextRef="#ctx0" brushRef="#br0" timeOffset="58607.57">22712 11367 0,'0'0'0,"0"-43"0,21 1 0,-21 0 15,0-1-15,0 1 0,0 21 16,21 0-16,0-1 0,0 1 0,1 0 16,-1 21-16,0-21 0,21 21 15,1 0-15,-22 0 0,21 0 0,0 0 16,-20 0-16,20 0 0,-21 0 0,0 21 16,0 0-16,1 0 0,-22 1 15,0-1-15,0 0 0,0 21 0,-22-21 16,1 1-16,0-1 0,-21 21 15,21-21-15,-22-21 0,22 21 0,-21 1 16,-1-22-16,22 21 0,-21-21 16,21 0-16,0 0 0,42 0 47,0 0-47,0-21 0,0 21 15,0 0-15</inkml:trace>
  <inkml:trace contextRef="#ctx0" brushRef="#br0" timeOffset="58799.16">23622 11388 0,'-42'21'16,"20"-21"-16,1 0 15,21 21 1,-21-21-16,0 0 16</inkml:trace>
  <inkml:trace contextRef="#ctx0" brushRef="#br0" timeOffset="64836.41">12382 9250 0,'0'-21'16,"0"0"0,0-1-16,0 1 15,0 0-15,0 0 31,-21 21-31,0-21 0,0 21 16,0 0-16,0 0 16,-1 0-16,1 0 0,0 0 0,0 0 15,0 21-15,0-21 0,-1 21 16,1 0-16,0 0 0,21 1 16,0-1-16,0 0 0,0 0 0,0 21 15,0-20-15,0-1 16,21 0-16,0 0 0,1-21 0,-1 21 15,0-21-15,0 0 16,0 0-16,0 0 0,1 0 0,-1-21 16,0 21-16,0-21 0,0 0 15,0 0-15,1 21 0,-1-22 16,-21 1-16,21 0 0,0-21 0,-21 21 16,0-1-16,21-20 0,-21 21 15,21-21-15,-21-1 0,0 1 0,0 0 16,0-1-16,0 1 0,0 0 15,0 20-15,0-20 0,0 21 0,-21-21 16,21 20-16,0 1 16,-21 21-16,21-21 0,-21 21 0,0 0 15,21 21-15,0 0 0,0 1 16,0-1-16,-21 21 0,21-21 16,0 22-16,0-1 0,0 0 15,0 22-15,0-22 0,0 0 16,0 1-16,0-22 0,21 21 0,-21-21 15,0 22-15,0-22 0,21 0 0,-21 0 16,21-21-16,-21 21 0,21 1 16,0-22-16,1 0 15,-1 0-15,0-22 16,-21 1-16,21 21 0,-21-21 0</inkml:trace>
  <inkml:trace contextRef="#ctx0" brushRef="#br0" timeOffset="65455.13">12700 8996 0,'-21'0'16,"0"0"62,21-21 15,0 0-77,21 21 31,0 21-31,-21 0-16,21 0 15,-21 0-15,0 0 0,21 1 0,-21-1 16,21 0-16,-21 0 0,0 0 15,22 0-15,-1 1 0,-21-1 16,0 0-16,0-42 63,0 0-48,0-1-15,0 1 16,0 0-16,0 0 0,0 0 15,0 0 1,0-1 15,21 22-15,0 0-16</inkml:trace>
  <inkml:trace contextRef="#ctx0" brushRef="#br0" timeOffset="66027.23">13039 8975 0,'0'21'31,"0"0"-31,0 0 0,-22-21 16,22 21-16,-21 1 0,21-1 15,0 0-15,-21 0 0,21 0 16,0 0-16,21-21 15,0 0-15,1 0 16,-1 0-16,0 0 0,0 0 16,0-21-16,0 21 0,1-21 15,-22 0-15,21 21 0,0-21 0,-21 0 16,0-1-16,0 1 16,0 0-16,0 0 15,-21 21-15,21-21 0,-21 21 16,-1 0-16,1 0 0,0 0 15,21-21 1,0-1 15,21 22-31,0-21 0,1 21 16,-1 0-16,-21-21 0,21 21 16,0 0-16,0 0 15,-21 21 1,21 0-16,-21 1 0,22-1 15,-22 0-15,0 0 0,0 0 16,0 22-16,0-22 0,0 0 0,0 0 16,0 21-16,0-20 0,0-1 15,0 0-15,0 0 0,0 0 0,0 0 16,0 1-16,0-1 16,0 0-16,0-42 46,0 0-30</inkml:trace>
  <inkml:trace contextRef="#ctx0" brushRef="#br0" timeOffset="66305.89">13250 8996 0,'0'-21'0,"0"42"0,0-63 15,0 20-15,21 22 0,1-21 16,-1 0-16,0 21 16,0 0-16,0 0 0,0 0 0,1 0 15,-1 0-15,0 21 16,-21 0-16,0 1 16,0-1-16,0 0 15,-21 0-15,0 0 0,-1 0 0,22 1 16,-21-22-16,0 21 0,0 21 15,0-42 1</inkml:trace>
  <inkml:trace contextRef="#ctx0" brushRef="#br0" timeOffset="66852.75">13779 8890 0,'0'0'0,"0"-21"0,-21 21 16,0-21-16,0 21 0,0 0 16,0 0-16,-1 21 15,1-21-15,21 21 0,-21 0 16,0 0-16,0 1 0,21-1 0,-21 21 15,21-21-15,-22 0 0,1 1 16,21-1-16,0 0 0,0 0 0,0 0 16,0 0-16,21-21 31,1 0-31,-1 0 0,0 0 16,0 0-16,0-21 15,0 0-15,1 0 0,-22 0 16,0 0-16,21-1 0,-21-20 0,0 21 15,21 0-15,-21-22 0,0 22 16,0-21-16,0 21 0,0-22 0,0 22 16,0 0-16,0-21 0,0 21 15,-21-1-15,21 1 16,0 42 15,0 1-15,0 20-16,0-21 0,0 0 15,0 22-15,0-22 0,0 21 0,0-21 16,0 0-16,0 22 0,0-22 16,0 0-16,0 0 0,0 0 15,21 1-15,0-22 32,0 0-32</inkml:trace>
  <inkml:trace contextRef="#ctx0" brushRef="#br0" timeOffset="67260.25">13928 8890 0,'0'21'31,"0"0"-31,0 1 16,0-1-16,0 0 0,0 0 15,0 0-15,0 0 0,0 1 16,0-1 0,21-21-1,0 0 1,0 0-16,0 0 0,0-21 16,1-1-1,-1 1-15,-21 0 0,0 0 16,0 0-16,0 0 15,0-1-15,0 1 0,-21 0 16,-1 21-16,1 0 16,0 0-16,0 0 15,0 0-15,0 0 16,-1 0 0,22 21-16,0 0 0,0 1 15,22-22 1,-1 0-1</inkml:trace>
  <inkml:trace contextRef="#ctx0" brushRef="#br0" timeOffset="67808.52">14287 8869 0,'0'0'0,"0"21"31,-21-21-31,21 21 16,0 0-16,-21 1 0,21-1 16,0 0-16,0 0 0,0 0 15,0 0 1,21-21 0,0 0-16,1 0 0,-1-21 15,0 0 1,0 21-16,-21-21 0,0 0 15,21 0-15,-21-1 16,0 1 0,0 42 15,0 1-31,0-1 16,0 0-1,0 0 1,21-21-16,1 0 15,-1 0-15,0-21 16,-21 0-16,21 21 0,0-21 16,-21-1-16,0 1 15,21 21-15,-21-21 0,0 0 16,0 0-16,0 0 16,-21 21-16,0 0 15,0 0 1,0 0-16,42 0 47,0 0-32</inkml:trace>
  <inkml:trace contextRef="#ctx0" brushRef="#br0" timeOffset="68264.23">14668 8827 0,'0'21'16,"0"0"-1,0 0-15,0 0 0,0 0 16,0 1-16,0-1 16,0 0-16,0 0 15,0-42 48,0 0-48,0 0-15,0-1 16,0 1-16,0 0 0,0 0 16,0 0-16,0 0 0,22-1 0,-1 1 15,0 0-15,-21 0 0,21 21 16,-21-21-16,21 21 0,0 0 0,1 0 15,-1 0-15,0 0 0,0 0 16,0 0-16,-21 21 0,21 0 16,-21 0-16,0 0 0,0 1 15,0-1-15,0 21 0,0-21 16,0 0-16,0 1 0,0-1 16,0 0-16,0 0 15,0 0-15,-21-21 0,21 21 16,0 1-1</inkml:trace>
  <inkml:trace contextRef="#ctx0" brushRef="#br0" timeOffset="69060.02">12404 10054 0,'0'0'0,"0"-21"16,-22 21-16,22-21 16,0 42 31,0 0-47,0 0 0,0 22 0,22-22 15,-22 0-15,21 21 0,-21 1 16,0-22-16,0 21 0,0 22 15,0-22-15,0 0 0,0 22 0,0-22 16,0 22-16,0-22 0,0 0 16,0 1-16,0 20 0,0-20 0,0-22 15,0 21-15,0 0 0,0 1 0,0-22 16,0 21-16,0-21 0,0 1 16,0-1-16,0 0 0,-21 0 0,-1-21 31,22-21-16,0 0-15,0 0 0,0-1 16,0 1-16,-21 0 0,21 0 16,0-21-16,-21 20 0,21-20 0,0 0 15</inkml:trace>
  <inkml:trace contextRef="#ctx0" brushRef="#br0" timeOffset="69560.95">12340 10245 0,'0'-21'0,"0"42"0,0-64 0,-21 22 16,0 0 0,21 0-16,0 42 31,0 0-31,0 0 0,0 1 16,-21-1-16,21 0 0,-22 0 15,22 21-15,-21-20 0,21 20 0,-21-21 16,21 21-16,0-20 0,-21-1 15,21 0-15,0 0 0,-21 0 0,21 0 16,0-42 31,0 0-47,0 0 16,0 0-16,0 0 0,21-22 0,0 22 15,0-21-15,-21 21 0,21-22 16,1 22-16,-22 0 0,21 0 0,0-22 15,-21 22-15,21 21 0,-21-21 16,21 21-16,0 0 16,1 0-1,-1 21-15,-21 0 0,0 1 16,21-1-16,-21 0 0,21 0 16,-21 0-16,21 0 0,-21 1 0,0-1 15,0 0-15,21 0 0,1 0 16,-22 0-16,0 1 0,0-1 15,21-21-15,-21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15:46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1185 0,'0'22'0,"0"-1"78,0 0-62,0 0 0,0 0-1,0 0 1,21-21-16,0 0 15,-21 22-15,21-22 16,0 0-16,1 0 0,-1 0 0,0 0 16,0 0-16,0 0 0,0 0 15,22-22-15,-22 22 0,21-21 16,-21 0-16,22 21 0,-22-21 16,0 0-16,21 0 0,-20-1 0,-1 1 15,0-21-15,0 21 0,-21 0 16,0-1-16,21-20 0,-21 21 0,21 0 15,-21-22-15,22 22 0,-22-21 16</inkml:trace>
  <inkml:trace contextRef="#ctx0" brushRef="#br0" timeOffset="728.97">2392 1016 0,'-43'148'32,"22"-105"-32,0-1 15,0 0-15,21 1 0,0-1 0,-21 0 16,21 22-16,-21-1 0,21 1 0,0-1 16,0 1-16,0-1 0,-22 1 15,22 20-15,0-20 0,-21-1 0,21 1 16,0-1-16,0 1 0,0-22 15,0 22-15,0-1 0,0 1 16,0-22-16,0 0 0,0 1 16,0-1-16,0 0 0,0-20 0,21-1 15,1 0-15,-1-21 16,0 0-16,0 0 0,0 0 16,0 0-16,-21-21 0,22 0 15,-1-1-15,0 1 0,0 0 0,0-21 16,0 21-16,22-22 0,-22 1 15,0 0-15,0 20 0,0-20 0,1 0 16,-1-1-16,-21-20 0,21 21 16,-21-1-16,21 1 0,-21 0 0,0-1 15,0 22-15,0-21 16,0 21-16,0-1 0,0 1 0,0 0 16,0 0-16,-21 0 0,0 21 15,0-21-15,-1 21 0,1-22 0,0 1 16,0 21-16,0-21 0,0 21 15,-1-21-15,1 0 0,0 21 16,0-21-16,0 21 0,0-22 16,-1 22-16,1-21 0,0 21 15,0 0-15,0 0 0,0-21 16,-1 21-16,1 0 16,21-21 77,21 21-93,1 0 16,-1 0-16,0 0 0,0-21 0,0 21 16,0 0-16,1 0 0,-1 0 15,0-21-15,0 21 0,0 0 0,0 0 16,-21-22-16,22 22 0,-1 0 15,0-21-15</inkml:trace>
  <inkml:trace contextRef="#ctx0" brushRef="#br0" timeOffset="1292.58">2921 1334 0,'0'-22'32,"-21"22"-17,0 0-15,-1 0 16,1 22 0,0-22-16,21 21 0,0 0 15,-21 0-15,0 0 0,0 0 16,21 1-16,0 20 0,0-21 15,0 0-15,0 0 0,0 1 0,0 20 16,0-21-16,0 0 0,0 0 16,21 1-16,0-1 0,0-21 15,0 21-15,0-21 0,1 0 16,-1 0-16,0 0 0,0 0 0,0-21 16,0 0-16,1-1 0,-1 1 15,0 0-15,0 0 0,0 0 16,0 0-16,-21-1 0,22 1 15,-1-21-15,-21 21 0,21 0 0,-21-22 16,0 22-16,0-21 0,0 21 16,0-22-16,0 22 0,-21 0 0,0 0 15,-1 21-15,1-21 0,0 21 16,0 0-16,-21 0 0,20 0 0,1 0 16,0 21-16,-21 0 0,21-21 15,-1 21-15,1 0 0,0 0 0,0 1 16,21-1-16,0 0 0,0 0 15,0 0-15,0 0 16,0 1-16,0-1 0,0 0 16,21-21-16,0 0 0,0 0 15,1 0-15,-1 0 16,0 0-16,0 0 0</inkml:trace>
  <inkml:trace contextRef="#ctx0" brushRef="#br0" timeOffset="1804.61">3387 1355 0,'0'0'0,"-43"-21"0,191-85 62,-126 127-31,-1 0-31,0-21 0,0 21 16,-21 0-16,21 1 0,0-22 0,1 42 16,-1-21-16,-21 0 0,0 0 15,0 1-15,21-1 0,-21 21 0,0-21 16,0 0-16,0 22 0,0-22 15,-21 0-15,0 21 0,21-20 16,0-1-16,-22-21 16,1 0-1,21-21 1,0-1-16,0 1 0,0 0 16,0 0-16,0 0 0,0 0 15,0-22-15,0 22 0,21 0 0,1 0 16,-22 0-16,21-1 0,0-20 15,0 21-15,0 21 0,0-21 16,1 0-16,-1-1 0,0 22 0,0-21 16,0 21-16,0 0 15,1 0 1,-1 0 0</inkml:trace>
  <inkml:trace contextRef="#ctx0" brushRef="#br0" timeOffset="2885.04">5080 1164 0,'0'0'0,"-21"0"0,0 0 15,-1 0 1,1 0-16,21 21 16,0 1-1,0-1 1,21-21-1,1 0-15,-1 0 0,0 0 16,0 0-16,0 0 0,0-21 16,1 21-16,-1-22 0,-21 1 0,21 0 15,0 21-15,0-21 0,0 0 16,1 0-16,-22-1 0,0 1 16,0 0-16,0 0 0,0 0 15,0 0-15,0-1 0,-22 1 0,1 0 16,0 21-16,0 0 0,0 0 15,-22 0-15,22 0 0,-21 0 0,21 0 16,-22 21-16,1 0 0,0 22 16,21-22-16,-22 21 0,1-21 0,21 22 15,-22-1-15,22 0 0,0 1 16,21-22-16,0 21 0,0-21 16,0 22-16,0-22 0,0 0 0,21 0 15,0 0-15,1 1 0,-1-1 0,21-21 16,-21 21-16,0-21 15,22 0-15,-22 0 0,21 0 0,-21 0 16,1 0-16,-1 0 0,0 0 16,0 0-16,0 0 0,0 0 0,-21-21 15,0 0-15,-21-1 32,0 22-32,-21 0 0,21 0 15,-22 0-15,1 0 0,0 22 0,-1-1 16,1-21-16,0 21 0,20 0 0,-20 0 15,0 0-15,21 1 0,-1-1 16,1 21-16,21-21 0,-21 0 16,21 22-16,0-22 0,0 0 15,21 0-15,0 0 0,1 1 0,20-22 16,-21 21-16,0-21 0,22 0 16,-1 0-16,0 0 0,-21 0 0,22 0 15,-1 0-15,0 0 0,1 0 16,-1-21-16,0-1 0,1 22 0,-1-21 15,-21 0-15,22 0 0,-1 0 16,0-22-16,1 22 0,-1 0 0,0-21 16,1 21-16</inkml:trace>
  <inkml:trace contextRef="#ctx0" brushRef="#br0" timeOffset="3020.4">5715 1439 0,'0'0'16,"21"-21"-16,0 0 0,-21 0 16,0 0-16,0 0 0,-21 21 15,0-22-15,0 22 0,0 0 16,-1 0-16,-20 0 0,21 0 15,-21 0-15,20 22 0,-20-22 0,21 21 16,0 0-16,-22 0 0,22 0 16,0 22-16,0-22 0,-21 0 0</inkml:trace>
  <inkml:trace contextRef="#ctx0" brushRef="#br0" timeOffset="3357.04">5292 1799 0,'21'0'0,"0"0"15,0 0-15,0 0 0,0 0 16,1 0-16,-1 0 0,21-21 15,-21 21-15,0-21 0,22 0 0,-22 0 16,21-1-16,-21 1 0,22-21 16,-22 21-16,0 0 0,0-22 0,0 22 15,1 0-15,-1-21 0,0 20 16,-21 1-16,0 0 0,0 0 0,0 0 16,0 0-1,-21 42 1,0 0-16,21 0 15,0 0-15,-22 0 0,22 1 0,-21-1 16,21 0-16,0 0 16,0 21-16,0-20 0,0 20 0,0-21 15,0 0-15,0 0 0,21 1 0,1-1 16,-22 0-16,21-21 0,0 0 16,0 21-16,0-21 0,0 0 0,22 0 15,-22 0-15,0 0 0,21-21 16,-20 0-16,20 0 0,-21-1 0,21 1 15,-20 0-15</inkml:trace>
  <inkml:trace contextRef="#ctx0" brushRef="#br0" timeOffset="3669.22">6498 1334 0,'0'0'0,"0"-43"31,-21 22-31,0 21 16,0 0-16,-1 0 15,1 0-15,0 0 0,0 21 16,0-21-16,21 21 0,-21 1 16,-1-1-16,1 0 0,21 0 0,0 0 15,0 0-15,-21 22 0,21-22 0,0 21 16,0-21-16,0 1 0,0 20 16,0-21-16,0 0 0,0 0 0,21 1 15,-21-1-15,21 0 0,1 0 16,-1-21-16,0 21 0,0-21 15,21 0-15,-20 0 0,20 0 16,0 0-16,-21 0 0,22-21 16,-1 21-16,0-21 0,1 0 0,-1 0 15,0-22-15,1 22 0,-1-21 16,0 21-16,-20-22 0</inkml:trace>
  <inkml:trace contextRef="#ctx0" brushRef="#br0" timeOffset="4185.14">7175 1122 0,'0'0'0,"0"-21"0,0-22 16,0 1-16,0 21 0,0-21 15,0 20-15,0-20 0,0 21 0,0 0 16,-21 21 0,0 0-16,0 0 0,0 21 15,0 0-15,-1 21 0,22-20 16,-21 20-16,0-21 0,0 21 0,21 1 16,0-1-16,-21 0 0,21 1 15,-21-1-15,21 0 0,0 1 0,0-1 16,0-21-16,0 22 0,0-22 15,0 21-15,0-21 0,0 22 0,0-22 16,0 0-16,0 0 0,0 0 16,0 0-16,0 1 31,21-22-15,-21-22-16,0 1 15,0 0-15,0-21 16,21 21-16,-21-1 0,21 1 0,-21 0 15,21-21-15,0 21 0,1-1 16,-22-20-16,21 21 0,0 0 0,0 0 16,21-1-16,-20 1 0,-1 0 15,0 0-15,0 21 0,21 0 0,-20 0 16,-1 0-16,0 0 0,-21 21 16,21 0-16,0-21 0,-21 43 0,21-22 15,-21 0-15,0 21 0,0-21 16,0 22-16,0-22 0,0 21 15,0 1-15,0-22 0,-21 21 0,21-21 16,0 0-16,0 1 0,0-1 16,0 0-16,0 0 15,21-21 1,-21-21-16,0 0 16,22 0-16,-22-1 0</inkml:trace>
  <inkml:trace contextRef="#ctx0" brushRef="#br0" timeOffset="4777.16">5651 1376 0,'0'0'0,"22"0"16,-44 0 15,1 0-15,0 0-16,-21 0 0,21 0 16,-1 21-16,1-21 0,0 21 15,0-21-15,0 21 0,0 1 0,-1-22 16,22 21-16,0 0 0,0 0 15,0 0-15,0 0 0,0 1 0,0 20 16,0-21-16,0 0 16,0 0-16,22-21 0,-1 22 15,0-22-15</inkml:trace>
  <inkml:trace contextRef="#ctx0" brushRef="#br0" timeOffset="5144.14">2392 2434 0,'0'0'0,"-170"0"16</inkml:trace>
  <inkml:trace contextRef="#ctx0" brushRef="#br0" timeOffset="5501.19">2222 2455 0,'149'0'16,"-86"0"-16,1 0 15,20 0-15,1 0 0,-22 0 0,22 0 16,21 0-16,-21 0 0,42-21 16,-22 21-16,44 0 0,-22 0 15,21-21-15,0 21 0,0 0 0,21-21 16,22 0-16,-22 21 0,22 0 16,-1-21-16,1 21 0,20-22 0,-20 22 15,21 0-15,-22 0 0,1-21 16,20 21-16,-20-21 0,20 21 0,-41 0 15,20 0-15,1 0 0,-1 0 0,-20 0 16,-1 0-16,-21 0 16,-21 0-16,0 0 0,0 0 0,-21 0 0,0 0 15,-22 0-15,-20 0 0,-1 0 16,1 0-16,-22 0 0,-21 0 16,1 0-16,-1 0 0,0 0 0,-42 0 31,0 0-16,-1-21-15,1 21 0,0 0 0,-21-21 16,21 21-16,-1-21 0</inkml:trace>
  <inkml:trace contextRef="#ctx0" brushRef="#br0" timeOffset="5621.75">8340 2159 0,'0'0'0,"-22"0"0,1 0 16,0 0-16,0 0 15,0 0-15,0-21 0,-1 21 16,1-21-16,-21 21 0</inkml:trace>
  <inkml:trace contextRef="#ctx0" brushRef="#br0" timeOffset="6488.94">2371 1080 0,'0'-22'0,"0"1"31,21 0-15,0 0-1,0 21-15,-21-21 0,21 21 16,0-21-16,1-1 0,-1 22 16,0-21-16,0 21 0,0 0 15,0-21-15,1 21 0,-1 0 16,0-21-16,0 21 0,0 0 0,0 0 15</inkml:trace>
  <inkml:trace contextRef="#ctx0" brushRef="#br0" timeOffset="8500.67">1841 4276 0,'0'-21'16,"22"21"31,-22 21-47,21-21 0,0 0 15,0 0-15,0 0 0,0 0 16,1 0 0,-1 0-16,21-21 0,-21-1 0,0 1 15,22 0-15,-22 0 0,21 0 16,1 0-16,-1-22 0,0 22 0,-21-21 15,22 21-15,-1-22 0,-21 22 16,0 0-16,1-21 0,-1 20 0,-21 1 16,0-21-16,0 21 0,0 0 15,0-1-15,0 1 0,-21 0 0,-1 21 16,22-21-16,-21 0 0,0 21 16,0 0-16,0 0 0,-22 0 15,22 0-15,0 0 0,0 21 16,-21 0-16,20 0 0,-20 0 0,21 22 15,0-1-15,0 0 0,-22 1 16,22 20-16,0 1 0,0 20 0,21-20 16,0-1-16,-21 22 0,21-21 15,0-1-15,0 22 0,0-22 0,0 22 16,0 0-16,0-1 0,0 1 16,0 0-16,0-1 0,0 1 0,0 0 15,0 20-15,0-20 0,-22 0 16,22-1-16,0 1 0,0 0 0,0-22 15,0 22-15,-21-22 0,21 1 16,0-1-16,-21 1 0,21-22 16,0 22-16,0-22 0,0-21 0,0 22 15,0-22-15,0 0 0,21-21 16,0 0 0,1-21-16,-22 0 15,21-1-15,0-20 0,0 21 0,0-21 16,0-1-16,1 1 0,-1 0 15,0-22-15,21 1 0,-21-1 0,1 1 16,-1-1-16,21-21 0,-42 1 0,21 20 16,-21-20-16,0 20 15,0-21-15,0 22 0,-21-22 0,0 1 0,0 20 16,-22 1-16,1-1 16,21 22-16,-21-1 0,-1 1 0,1 21 15,0-21-15,-1 42 0,1-22 16,0 22-16,-1 0 0,22 0 0,-21 0 15,21 0-15,-1 0 0,44 0 47,-1 0-47,21 0 0,-21-21 16,22 21-16,-1-21 0,0 21 0,1-21 16,-1 0-16,21 0 0,-20-1 15,20 1-15,-20 0 0,20-21 0,1 21 16,-1-1-16,-21-20 0,1 21 15,-1-21-15,0 20 0,1 1 16,-22 0-16,0 0 0,0 0 0,0 0 16,-21-1-1,-21 44 1,0-1 0,0 0-16,21 0 0,-21 21 0,0-20 15,21 20-15,-22 0 0,22 1 16,0-22-16,0 21 0,0 0 0,0-20 15,0 20-15,0-21 0,0 21 16,0-20-16,22-1 0,-1 0 0,-21 0 16,21-21-16,0 0 0,0 0 15,0 0-15,1 0 0,-1 0 16,0 0-16,0-21 0,0 0 0,0 0 16,1 21-16,-1-22 0,0-20 15,0 21-15,0 0 0,0 0 0,-21-1 16,0-20-16,0 21 0,0-21 15,0 20-15,0-20 0,0 21 0,-21-21 16,0 20-16,0 1 0,-21 0 16,20 0-16,-20 0 0,21 0 0,0 21 15,-22 0-15,22 0 0,0 0 16,-21 21-16,21 0 0,-1-21 16,22 21-16,0 0 0,-21 0 0,21 1 15,0-1-15,0 0 16,0 0-16,0 0 15,21 0-15,1-21 0,-1 0 0,0 22 16,0-22-16,0 0 0,22 0 0</inkml:trace>
  <inkml:trace contextRef="#ctx0" brushRef="#br0" timeOffset="9020.12">3238 4466 0,'-21'-21'31,"21"0"-31,0 0 0,-21 0 16,21-1-16,0 1 16,0 0-16,0 0 0,0 0 15,21 21-15,-21-21 0,21-1 16,1 22-16,-1-21 0,0 21 0,0 0 15,21-21-15,-20 21 16,20 0-16,-21 0 0,21 0 0,-20 0 0,20 21 16,-21 0-16,21 1 0,-20-22 15,-1 21-15,21 0 0,-21 21 16,-21-21-16,21 1 0,-21-1 0,22 0 16,-22 21-16,0-21 0,0 1 15,0 20-15,0-21 0,-22 0 0,1 0 16,0 1-16,21-1 0,-42 42 15,21-63 1,-1 0-16,1 0 16,21-21-1,0 0-15,0 0 0,0 0 16,0-22-16,0 22 16,0 0-16,0-21 0,21 20 0,1-20 15,-1 21-15,-21-21 0,21 20 0,0-20 16,0 21-16,0-21 0,1 20 15,-1 1-15,0 0 0,0 0 0,0 0 16,-21 0-16,21 21 0,-21-22 16,22 22-16,-22-21 0</inkml:trace>
  <inkml:trace contextRef="#ctx0" brushRef="#br0" timeOffset="9617.14">5376 3112 0,'21'-22'16,"1"-20"-1,-22 21 1,-22 21 15,1 0-31,0 0 0,0 0 16,0 21-16,0 0 0,-1-21 15,1 21-15,0 1 0,0-1 0,0 0 16,0 0-16,-22 0 0,22 22 0,0-1 16,-21 0-16,20 1 15,-20-1-15,21 0 0,0 1 0,-22-1 16,22 0-16,-21 1 0,21 20 16,-22-21-16,22 22 0,0-22 0,-21 22 15,21-1-15,-22 1 0,22-1 0,0 1 16,0 20-16,-22-20 0,22-1 15,0 1-15,21 21 0,-21-22 0,21 1 16,0-1-16,0 22 0,0-22 16,0 22-16,0-22 0,21 1 0,-21 21 15,21-22-15,22 1 0,-22-1 0,21-21 16,-21 22-16,22-1 0,-1 1 16,21-1-16,-20-20 0,20 20 0,-20 1 15,20-22-15,-21 0 0,22 1 16,-1-1-16,22 0 0,-21 1 15,20-22-15,1 0 0,21 0 0,0 0 16,-1 1-16</inkml:trace>
  <inkml:trace contextRef="#ctx0" brushRef="#br0" timeOffset="10805.54">20045 2201 0,'0'0'0,"21"0"15,21 22-15,-21-1 0,1-21 0,-1 21 16,21-21-16,0 21 0,-20-21 16,20 21-16,0 0 0,1 1 0,-1-1 15,0 21-15,1-21 0,20 22 16,-21-1-16,1 21 0,20-20 0,-20-1 16,-1 22-16,21-22 0,-20 21 0,-1 1 15,-21-22-15,22 22 0,-1-1 16,0 22-16,-21-22 0,22 1 15,-22 21-15,21-22 0,-21 22 0,1-22 16,-1 22-16,0-22 0,0 22 16,-21 0-16,21-1 0,-21 1 0,0 0 15,0-1-15,0 1 0,0-21 16,-21 20-16,0-20 0,0 20 0,0-20 16,-1 21-16,1-22 0,-21 1 0,21 20 15,-22-20-15,1-1 0,0 1 16,-1-22-16,1 22 0,-21-22 0,20 0 15,-20 1-15,20-1 0,-20 0 16,21-21-16,-22 1 0,22-1 0,-1 0 16,22-21-16,-21 0 0,0 0 0,20 0 15,1 0-15,0 0 0,0-21 16,0 0-16,21-1 0,0 1 16,-21 0-16</inkml:trace>
  <inkml:trace contextRef="#ctx0" brushRef="#br0" timeOffset="11797.02">15663 3154 0,'0'0'0,"0"-21"0,21 0 16,-21-1-1,22 22-15,-22-21 0,21 0 16,-21 0-16,0 0 15,0 0-15,0-1 0,0 1 16,0 0 0,-21 0-16,-1 21 0,1-21 0,0 21 15,0 0-15,0 0 16,0 0-16,-22 0 0,22 0 0,-21 0 0,-1 21 16,1 0-16,0 0 0,-1 22 15,1-22-15,0 21 0,-1 0 16,22 1-16,0-1 0,0 0 0,0 64 15,21-63-15,0-1 16,0 0-16,0-21 0,0 1 0,21 20 16,0-21-16,0-21 0,0 21 0,1-21 15,-1 0-15,0 0 0,21 0 16,-21 0-16,1 0 0,20-21 0,-21 21 16,0-21-16,22 0 0,-22 0 15,0-22-15,0 22 0,21 0 0,-20-21 16,-1-1-16,0 22 0,0-21 15,0-1-15,0 1 0,-21 21 16,22-21-16,-22 20 0,21 1 0,-21 0 16,0 0-16,0 0 0,0 42 31,0 0-15,0 21-16,0-20 0,0 20 15,0 0-15,0-21 0,0 22 0,0-1 16,0 0-16,-21-20 0,21 20 15,0-21-15,0 0 0,0 22 0,0-22 16,0 0-16,0 0 0,21-21 16,0 21-1,0-21-15,0 0 16,0 0-16,1-21 0,-1 0 0</inkml:trace>
  <inkml:trace contextRef="#ctx0" brushRef="#br0" timeOffset="12280.37">16108 3217 0,'0'0'0,"-21"0"16,21-21-1,-22 0-15,22 0 0,0 0 0,0 0 16,0-1-1,22 1-15,-1 21 0,0-21 16,0 21-16,0 0 0,22 0 0,-22 0 16,0 0-16,0 0 0,0 0 15,22 0-15,-22 0 0,0 21 0,0 0 16,0 1-16,0-1 0,1 0 16,-1 21-16,-21-21 0,0 22 0,0-22 15,0 21-15,0-21 0,0 1 0,0 20 16,0-21-16,-21 0 15,21 0-15,-22 1 0,1-22 0,21 21 16,-21 0-16,0-21 16,21-21-1,0 0 1,0-1-16,0 1 0,0 0 16,0 0-16,0 0 0,0 0 0,21-1 15,0-20-15,-21 21 0,21 0 16,1 0-16,-22-1 0,21 1 0,0 0 15,0 21-15,-21-21 0,21 21 0,0 0 16,1 0-16,-1 0 16,0 0-16,0 0 0,0 0 15,0 0-15</inkml:trace>
  <inkml:trace contextRef="#ctx0" brushRef="#br0" timeOffset="12720.75">16891 3196 0,'-21'0'16,"0"-21"-16,21 0 15,-22 21-15,22-21 16,0 0-16,0-1 16,0 1-16,22 21 15,-1 0-15,0 0 0,0 0 16,0 0-16,0 0 0,1 0 15,-1 0-15,0 0 0,0 21 0,0-21 16,0 22-16,1 20 0,-1-21 16,0 0-16,-21 22 0,21-22 0,-21 21 15,0-21-15,0 22 0,0-1 16,0-21-16,0 21 0,0-20 16,0-1-16,-21 0 0,0 0 0,21 0 15,-21-21 1,21-21-1,0 0-15,0 0 16,0 0-16,0-1 0,0 1 0,0 0 16,0 0-16,21-21 0,-21 20 0,0 1 15,21-21-15,0 21 0,-21 0 16,21-1-16,0 1 0,1 0 0,-1 0 16,0 21-16,0 0 15,0-21-15,0 21 0,1 0 0,-1 0 16,0 0-16,21 0 0,-21 0 0</inkml:trace>
  <inkml:trace contextRef="#ctx0" brushRef="#br0" timeOffset="13958.7">17928 3175 0,'0'0'0,"0"-21"0,0 0 16,0 0-16,0-1 15,0 1-15,-21 0 0,0 21 16,0-21-16,-1 21 0,1 0 16,0 0-16,0 0 15,0 0-15,0 21 0,-1 0 0,-20 0 16,21 1-16,0-1 0,0 0 16,-1 21-16,1-21 0,0 22 15,0-1-15,21-21 0,-21 22 0,21 20 16,0-42-16,0 0 15,0 1-15,21-1 0,0 0 0,0-21 16,0 0-16,1 0 16,-1 0-16,0 0 0,0 0 15,0-21-15,0 21 0,1-21 0,-1-1 16,0 1-16,0 0 0,0 0 16,0-21-16,-21 20 0,22-20 0,-1 21 15,-21-21-15,0 20 0,21-20 16,-21 21-16,21 0 0,-21-22 15,0 22-15,0 0 0,0 42 47,0 0-47,0 1 16,0 20-16,-21-21 0,21 0 0,0 22 16,0-22-16,0 21 0,0-21 0,0 0 15,0 1-15,0-1 0,0 0 16,0 0-16,21 0 15,0-21 1,0 0-16,1 0 0,20 0 16,-21-21-16,0 0 0,22 21 15,-22-21-15,21 0 0,-21-1 16,22 1-16,-22-21 0,21 21 0,-21 0 16,0-1-16,1-20 0,-1 21 15,0 0-15,-21 0 0,0-1 16,0 1-16,-21 21 31,0 21-31,-1-21 0,22 22 16,0-1-16,-21 0 0,21 0 15,-21 0-15,21 0 0,0 22 16,0-22-16,0 0 0,0 0 0,0 0 16,0 1-16,0-1 15,21-21-15,0 21 0,1-21 16,-1 0-16,0 0 15,21 0-15,-21 0 0,1-21 0,-1 0 16,21 21-16,-21-22 0,0 1 0,22 0 16,-22 0-16,0 0 0,0 0 15,-21-22-15,21 22 0,1 0 0,-1 21 16,-21-21-16,0 0 0,0-1 16,21 22-16,-21-21 0,-21 42 62,21 1-62,0-1 0,0 21 16,-21-21-16,-1 22 0,1-22 0,21 21 15,-21 0-15,21 1 0,-21-1 0,0 0 16,0 1-16,21-1 0,-22-21 16,22 22-16,-21-1 0,21 0 0,-21 1 15,21-1-15,0-21 0,0 21 16,0 1-16,-21-1 0,21 0 0,0 1 15,-21-1-15,21 0 0,-21 1 0,21-1 16,-22 0-16,22 1 0,-21-22 16,0 21-16,21-21 0,-21 1 15,0-1-15,0 0 0,21 0 0,-22-21 16,1 0-16,0 0 16,0 0-16,0 0 0,0-21 15,-1 0-15,1 0 0,21-1 0,-21-20 16,21 21-16,-21-21 0,21-1 15,-21 1-15,21-22 0,0 22 0,0 0 16,0-1-16,0 1 0,0 21 0,21-21 16,0 20-16,0-20 0,0 21 15,1 0-15,-1 0 0,0-1 0,21 1 16,-21 0-16,22 0 0,-22 0 16,21 0-16,1-1 0,-1-20 15,0 21-15,22 0 0,-22 0 0,0-1 16</inkml:trace>
  <inkml:trace contextRef="#ctx0" brushRef="#br0" timeOffset="14341.13">20087 2836 0,'0'0'0,"21"-21"0,0 21 16,-21-21-1,-21 42 1,0 0-16,0 1 16,0-1-16,0 21 0,-22 0 0,1 1 15,21-1-15,-43 22 0,22-1 16,-22 1-16,1-1 0,-1 1 0,-20-1 15,20 22-15,1-43 0,-1 22 16,1-1-16,-1-21 0,1 22 16,20-22-16,1 1 0,0-1 0,21-21 15,-22 21-15,22 1 0,0-22 16,0 0-16,0 0 0,-1 0 0,22 1 16,0-1-16,-21-21 15,0 0-15,0 0 16</inkml:trace>
  <inkml:trace contextRef="#ctx0" brushRef="#br0" timeOffset="14989.15">14711 4826 0,'21'-63'15,"0"63"1,0-22-16,0 22 16,-21-21-16,22 0 15,-22 0-15,0 0 16,-22 21 0,1-21-16,0 21 0,0 0 15,0 0-15,0 0 0,-1 0 0,1 21 16,0 0-16,0 0 0,-21 0 15,20 22-15,1-22 0,0 21 0,0 0 16,0 1-16,0 20 0,-1-20 16,22-1-16,0 21 0,0-20 15,0-1-15,0 0 0,0-20 0,0 20 16,0-21-16,0 21 0,22-20 16,-1-1-16,0 0 0,0-21 0,0 21 15,22-21-15,-22 0 0,0 0 0,21 0 16,-21 0-16,22 0 0,-1 0 15,0-21-15,1 0 0,-1 21 0,0-21 16</inkml:trace>
  <inkml:trace contextRef="#ctx0" brushRef="#br0" timeOffset="15468.67">15515 4932 0,'0'0'0,"21"-21"15,-21-22-15,0 22 0,0 0 0,-42-21 16,21 42-1,0 0-15,-1 0 16,1 0-16,0 21 0,0-21 0,-21 21 16,20 21-16,1-20 0,0 20 15,-21-21-15,21 21 0,-1 1 0,1-1 16,21-21-16,-21 22 0,21-22 16,0 21-16,0-21 0,0 22 0,0-22 15,0 0-15,21 0 0,0 0 16,1-21-16,-1 0 0,0 0 15,21 0-15,-21 0 0,22 0 0,-1 0 16,-21 0-16,22-21 0,-22 0 16,21 0-16,0 21 0,-20-43 0,-1 22 15,0 0-15,0-21 0,0 21 16,0-22-16,1 1 0,-22 0 0,0-1 16,0 1-16,0 0 0,0-1 15,0 1-15,0 0 0,0 20 0,-22 1 16,1 0-16,0 0 0,0 21 0,0 0 15,0 0-15,-1 0 0,-20 0 16,21 21-16,-21 0 0,-1 0 16,1 1-16,21-1 0,-22 21 0,1 0 0,21 1 15,-21-22-15,20 21 0,1 1 16,21-1-16,0-21 0,0 21 16,0-20-16,0 20 0,0-21 15,0 0-15,21 0 0,1 1 0,-1-1 16,0-21-16,21 0 0,1 0 0</inkml:trace>
  <inkml:trace contextRef="#ctx0" brushRef="#br0" timeOffset="15773.35">16214 4720 0,'0'-42'0,"0"84"0,0-105 0,0 42 16,0-1-16,0 1 0,0 0 0,0 0 15,-22 21 1,1 0-16,0 0 0,0 21 16,0-21-16,0 21 0,21 0 15,-22 22-15,1-22 0,0 21 0,21 1 16,-21-1-16,0 0 0,21 22 16,0-22-16,-21 0 0,-1 1 0,22-1 15,-21 0-15,21 1 0,0-1 0,0-21 16,0 22-16,0-22 0,0 0 15,0 0-15,0 0 0,21-21 32,1 0-32,-1 0 0,0-21 15,0 0-15</inkml:trace>
  <inkml:trace contextRef="#ctx0" brushRef="#br0" timeOffset="16048.99">16552 4678 0,'0'0'0,"0"-21"0,21-22 0,-21 22 16,22 0-16,-22 0 0,-22 21 31,1 21-15,21 0-16,-21 22 0,21-22 16,-21 21-16,0 0 0,21 1 15,-21-1-15,21 0 0,-22 1 0,22-1 16,-21 0-16,0 1 0,21-1 0,0 0 15,0 1-15,0-22 0,0 21 16,0-21-16,0 1 0,0-1 0,0 0 16,0 0-16,21-21 15,0 0 1,1 0-16,-1-21 0</inkml:trace>
  <inkml:trace contextRef="#ctx0" brushRef="#br0" timeOffset="16478.03">16806 5080 0,'-21'21'16,"21"0"-16,0 1 15,21-22 1,0 0-1,1 0-15,-1 0 16,-21-22-16,21 1 0,0 21 16,0-21-16,0 21 0,-21-21 0,22 0 15,-22 0-15,21-1 0,-21 1 16,0 0-16,0 0 0,0 0 16,0 0-16,-21-1 15,-1 22-15,1 0 0,0 0 16,0 0-16,0 22 0,0-1 15,21 0-15,-22-21 0,1 42 16,0-21-16,21 1 0,0-1 0,0 21 16,-21-21-16,21 0 0,0 22 15,-21-22-15,21 0 0,0 0 0,0 0 16,0 1-16,0-1 0,0 0 16,21 0-16,0-21 15,0 0-15,0 0 16,1 0-16,-1 0 0,0 0 0,0 0 15,0 0-15</inkml:trace>
  <inkml:trace contextRef="#ctx0" brushRef="#br0" timeOffset="18097.16">17526 4932 0,'0'-21'15,"0"42"-15,0-63 0,0 20 0,0 1 16,0 0-16,-21 21 15,0 0-15,-1 0 0,1 0 16,0 0-16,0 21 16,0 0-16,0 1 0,21-1 0,-22 21 15,1-21-15,21 0 0,0 22 16,-21-22-16,21 21 0,-21-21 0,21 1 16,0 20-16,0-21 0,0 0 0,0 0 15,0 1-15,0-1 0,0 0 16,21 0-16,0-21 15,0 0-15,22 0 0,-22 0 0,0 0 16,21 0-16,1 0 16,-22 0-16,21 0 0,1 0 0,-1 0 15,-21-21-15,21 21 0,-20-21 0,20 0 16,-21-1-16,0 1 0,0-21 16,22 21-16,-22-22 0,-21 1 0,21 0 15,0-1-15,0 1 0,-21 0 0,0 21 16,0-22-16,22 1 0,-22 21 15,0 0-15,0-1 0,0 1 0,0 0 16,0 0-16,0 0 16,-22 21-1,22 21-15,0 0 16,-21 0-16,21 0 16,-21 22-16,21-22 0,-21 21 0,21 1 15,0-1-15,0-21 0,-21 21 16,21 1-16,0-1 0,-21 0 0,21-20 15,0-1-15,0 21 0,0-21 0,0 0 16,0 1-16,0-1 0,0 0 16,21-21-16,0 0 0,0 0 15,-21 21-15,21-21 0,0 0 0,1 0 16,-1 0-16,0 0 0,0 0 16,0 0-16,22-21 0,-22 21 0,0-21 15,0 0-15,21 21 0,-20-22 16,-1 1-16,0 0 0,0-21 15,0 21-15,0-1 0,1-20 0,-1 21 16,0-21-16,-21 20 0,0 1 0,0 0 16,21 21-16,-21-21 0,0 42 47,-21 0-47,0 0 0,21 1 0,0-1 15,0 0-15,-21 0 0,21 0 0,-22 22 16,22-22-16,-21 0 15,21 0-15,0 0 0,0 0 0,0 1 16,0-1-16,0 0 0,0 0 16,21-21-16,1 0 15,-1 0-15,0 0 0,0 0 0,0 0 16,0 0-16,1 0 0,20 0 0,-21 0 16,0 0-16,22-21 0,-22 0 15,21 0-15,-21 21 0,0-22 0,1 1 16,-1 0-16,0-21 0,0 21 0,-21-1 15,21 1-15,-21 0 0,21 0 16,-21 0-16,0 0 0,0-1 16,0 44 15,-21-22-31,0 21 0,0 0 0,21 0 16,-21 0-16,21 0 0,0 1 0,0-1 15,-21 0-15,21 0 0,0 0 16,0 0-16,0 1 0,0-1 15,21-21 1,0 0 0,0 0-16,0 0 15,-21-21-15,0-1 16,0 1-16,0 0 16,0 0-16,0 0 0,-21 0 15,21-1-15,0 1 16,0 0-16,0 0 15,0 0-15,0 0 16,21-1-16,0 22 16,-21-21-16,22 21 0,-1 0 0,0 0 15,0-21-15,21 21 0,-20 0 0,-1 0 16,21 0-16,-21 0 0,0 0 16,22 0-16,-22 0 0,0 21 0,0-21 15,-21 21-15,0 1 0,21-1 16,-21 0-16,0 0 0,0 0 0,0 0 15,0 1-15,0-1 0,0 0 0,0 0 16,0 0-16,0 0 0,-21 1 16,21-1-16,0 0 0,0 0 15,0 0-15,0 0 16,0-42 31,0 0-32,0 0-15,21 0 16,-21 0-16,22-1 0,-1 1 0,0 0 16,0-21-16,0 21 0,22-22 0,-22 22 15,21-21-15,0 21 0,1-1 16,20-20-16,-20 21 0,-1 0 16,0 21-16,-21-21 0,22 21 0,-22 0 15,0 0-15,0 0 0,0 21 16,-21 0-16,22 0 0,-22 0 0,0 0 15,0 22-15,0-22 0,0 21 0,-22-21 16,1 1-16,0 20 0,0-21 16,21 0-16,-21 0 0,21 1 0,-21-1 15,-1-21-15,22 21 0,0 0 0,0 0 16,22-21 15,-1-21-15,0 0-16,0 21 15</inkml:trace>
  <inkml:trace contextRef="#ctx0" brushRef="#br0" timeOffset="18537.3">20405 4911 0,'0'0'0,"-43"-21"31,22 21-31,0 0 0,0 0 32,0 0-32,-1 0 0,22 21 15,0 0-15,-21 0 0,0 0 16,21 0-16,0 1 16,0-1-16,0 0 15,0 0-15,0 0 16,0 0-16,21-21 0,0 0 15,-21 22-15,22-22 0,-1 0 0,0 0 16,0 21-16,0-21 0,0 21 16,1-21-16,-1 0 0,-21 21 15,21-21-15,0 0 0,-21 21 0,21-21 16,-21 21-16,0 1 16,-21-22-1,0 21-15,0-21 0,0 21 16,-1-21-16,1 0 0,0 0 0,0 21 15,0-21-15,0 0 0,-1 0 16,1 0-16,0 0 0,0 0 0,0 0 16,0 0-16,-1 0 0,1 0 0,0 0 15,0-21 1</inkml:trace>
  <inkml:trace contextRef="#ctx0" brushRef="#br0" timeOffset="18952.09">19050 4530 0,'0'0'16,"0"21"-16,-42 21 16,20-42-16,22 21 15,22-21 32,-1 0-47,-21-21 0,0 0 16,0 0-1,0 0 1,-21 21 0,-1 0-1,22 21-15,0 0 16,-21-21-16,21 21 16,-21-21-16,21 21 15,0 1-15</inkml:trace>
  <inkml:trace contextRef="#ctx0" brushRef="#br0" timeOffset="19333.09">17949 4890 0,'0'0'16,"-21"0"-16,21 21 0,21-21 31,0 0-31,1 0 0,20 0 0,-21-21 16,21 21-16,-20 0 0,20 0 15,-21-22-15,21 22 0,-20 0 16,20 0-16,-21 0 0,0 0 0,0 0 0,1-21 16,-1 21-16,-42 0 62,21 21-62,-22-21 16</inkml:trace>
  <inkml:trace contextRef="#ctx0" brushRef="#br0" timeOffset="26328.95">12890 3789 0,'0'-21'0,"0"42"94,0 0-94,0 0 31,22-21-16,-1 0 1,-21-21 0,0 0-1,0 0 1,0 0-16,-21 21 31,-1 0-15,1 0-1,0 0-15,21 21 16,0 0 0,21-21 15,0 0-15,1 0-1,-1-21-15,-42 21 94,-1 0-94,22 21 16,-21-21-16,21 21 15,0 0-15,0 0 0</inkml:trace>
  <inkml:trace contextRef="#ctx0" brushRef="#br0" timeOffset="27324.76">12890 4487 0,'0'0'0,"-21"0"32,21 22-17,-21-22-15,0 21 32,0 0-17,21 0 16,21-21 32,-21-21-63,0 0 16,0 0-1,0-1-15,0 1 31,-21 21-15,0 21 0,21 1-1,0-1 1,21-21 15,0 0-15,0 0-1,0 0 1,-21-21 0,0-1-16,0 1 15,-21 21 1,0 0 0,21 21-1,0 1 1,0-1-1,21-21 1,0 0 0,0 0-1,1 0 17,-22-21-17</inkml:trace>
  <inkml:trace contextRef="#ctx0" brushRef="#br0" timeOffset="28883.16">9885 3641 0,'0'0'0,"0"-21"0,0-1 32,-21 22-1,-1 22-16,22-1-15,-21 0 0,21 0 16,0 21-16,0-20 16,-21 20-16,21-21 0,-21 21 0,21 1 15,0-1-15,0 0 0,-21 1 16,21-1-16,-21 0 0,21 1 0,0-1 16,0-21-16,0 22 0,0-22 0,-22 0 15,22 0-15,0 0 16,0-42 15,0 0-31,22 0 16</inkml:trace>
  <inkml:trace contextRef="#ctx0" brushRef="#br0" timeOffset="31276.85">9758 3810 0,'0'-21'0,"0"42"0,0-63 15,0 21-15,0-1 0,0 1 16,0 0-16,0 0 16,0 0-16,0 0 0,21-1 0,0 1 15,0 0-15,0 0 0,22 0 16,-22 0-16,21 21 0,1-22 0,20 22 16,-21 0-16,-20 0 15,20 0-15,-21 22 0,21-22 16,-20 21-16,-22 0 0,21 0 0,-21 21 15,0-20-15,0-1 0,0 21 16,-21-21-16,-1 22 0,1-22 0,-21 21 16,21-21-16,-22 0 0,1 1 0,0 20 15,21-21-15,-22-21 0,22 21 16,0 0-16,0-21 0,0 0 0,-1 0 16,1 0-16,21-21 31,0 0-31,21 21 15,1 0-15,-1 0 16,0 0 0,0 21-16,0-21 0,-21 21 0,21 1 15,1-1-15,-22 0 0,21 0 0,0 0 16,-21 0-16,21 1 0,0-1 16,0 0-16,1-21 0,-1 0 15,0 0-15,0 0 0,0 0 16,0 0-16,1 0 0,20 0 0,-21 0 15,0-21-15,0 0 0,22 21 0,-22-22 16,0 1-16,0 0 0,0-21 16,1 21-16,-1-1 0,0 1 0,-21 0 15,0 0-15,0 0 16,0 0-16,0-1 0,-21 22 16,0 0-16,-1 0 15,1 0-15,0 0 16,0 22-16,21-1 0,-21-21 15,21 21-15,0 0 0,0 0 0,0 22 16,0-22-16,0 0 0,0 0 16,0 0-16,0 0 0,0 1 0,0-1 15,21 0-15,0-21 0,0 0 16,0 0-16,1 0 0,-1 0 16,0 0-16,0 0 0,0-21 0,0 21 15,22-21-15,-22-1 0,21 1 16,-21 0-16,22-21 0,-1 21 15,0-1-15,-20-20 0,20 21 0,-21-21 16,0 20-16,22 1 0,-43-21 16,21 21-16,-21 0 0,21-22 0,-21 22 15,0 0-15,0 0 0,-21 21 32,0 0-32,21 21 15,-22 0-15,22 0 16,-21 0-16,21 1 0,0-1 15,0 21-15,-21-21 0,21 22 0,-21-1 0,21 0 16,-21 1-16,21 20 16,0-21-16,-21 22 0,-1-22 0,22 22 15,-21-22-15,21 0 0,0 1 0,0-1 16,0 0-16,-21 1 0,21-22 16,0 21-16,0-21 0,0 1 0,0-1 15,0 0-15,0 0 0,0 0 0,21-21 16,0 0-16,1 0 15,-1 0-15,0 0 0,0-21 16,0 21-16,0-21 0,1 0 0,-1 21 16,0-21-16,0-1 0,-21 1 15,0 0-15,0 0 0,0 0 16,0 0-16,0-22 0,0 22 0,-21 0 16,0 0-16,0-22 0,-1 22 15,1-21-15,-21 21 0,21 0 0,0-1 16,-22 1-16,43 0 0,-21 0 0,0 0 15,21 0 1,21-1-16,0 22 16,0-21-16,1 21 0,20-21 0,-21 0 15,21 0-15,1 0 0,-1-1 16,22 1-16,-22 0 0,0 0 0,1 0 16,-1-22-16,0 22 0,1-21 15,-1 21-15,-21 0 0,0-22 16,0 22-16,1 0 0,-22-21 0,0 20 15,0 1-15,0 0 0,0 0 16,0 0-16,-22 21 16,1 0-16,0 0 15,0 21-15,0-21 16,21 21-16,0 0 0,0 22 0,-21-22 16,21 21-16,-22-21 0,22 22 0,-21-1 15,21 0-15,0 1 16,0 20-16,-21-21 0,21 22 0,-21-1 0,21-20 15,-21 20-15,21-20 0,-21 20 16,21-21-16,0 22 0,0-22 16,-22 1-16,22-1 0,0-21 0,0 21 15,-21 1-15,21-22 0,0 0 0,0 0 16,0 0-16,0 1 0,0-1 16,21 0-16,1-21 0,-1 0 15,0 0-15,0 0 0,0-21 16,0 21-16,1-21 0,-1-1 15,0 1-15,0 0 0,0 0 0,0 0 16,-21-22-16,22 22 0,-22-21 0,21 21 16,-21-22-16,0 1 0,0 0 15,0-1-15,0 1 0,0-21 0,-21 20 16,-1 1-16,1 0 0,0 20 16,0-20-16,0 21 0,0 0 15,-1 21-15,1 0 0,0 0 0,0 0 16,0 0-16,0 0 0,-1 0 0,1 0 15,21 21-15,0 0 16,0 0 0,0 0-16,21-21 0,1 0 15,-1 0-15,0 0 16,0 0-16,0 0 0,0 0 0,1 0 16,-1 0-16,0-21 0,0 0 15,0 21-15,0-21 0,1 0 0,-1 0 16,0-1-16,-21 1 15,0 0-15,21 21 0,-21-21 16,0 42 31,0 0-47,0 0 16,0 1-16,0-1 0,0 0 15,21 0-15,-21 0 0,0 0 16,21 1-16,1-22 15,-1 0-15,0 0 16,0 0-16,0 0 16,0-22-16,1 22 0,-22-21 15,0 0-15,21 21 0,-21-21 0,21 0 16,-21 0-16,0-1 16,0 1-16,0 0 0,0 0 15,0 42 32,0 0-47,0 0 16,0 1-16,0-1 0,0 0 0,0 0 15,0 0-15,0 0 0,0 1 32,21-22-32,0 0 15,0 0-15,1 0 0,-22-22 16,21 22-16,0-21 15,-21 0-15,21 0 0,-21 0 16,21 0-16,-21-1 0,21 22 16,-21-21-16,22 0 15,-1 21-15,-21 21 32,0 0-32,0 1 15,0-1-15,0 0 0,21 0 16,0 0-1,0-21-15,0 0 16,1 0-16,-1 0 16,0 0-16,0 0 15,-21-21-15,21 0 0,0 21 16,-21-21-16,0 0 0,22-1 16,-22 44 30,0-1-46,0 0 16,21-21 0</inkml:trace>
  <inkml:trace contextRef="#ctx0" brushRef="#br0" timeOffset="31845.09">9250 4868 0,'0'0'0,"0"-63"31,0 42-31,0 0 16,21 21-16,0 0 15,0 0-15,0 0 0,-21 21 16,22 21-16,-1-21 0,-21 22 0,21-1 15,0 0-15,-21 22 0,0-22 16,0 0-16,21 1 0,-21-1 16,0 0-16,21 1 0,-21-1 0,0 0 15,0-20-15,0-1 0,0 21 16,0-21-16,0 0 0,0 1 16,22-44 15,-1 1-31,0-21 0</inkml:trace>
  <inkml:trace contextRef="#ctx0" brushRef="#br0" timeOffset="32088.1">9906 4868 0,'0'0'0,"63"-105"32,-84 105-17,0 21 1,0 0-16,0 21 0,0-21 0,-22 22 15,22-1-15,0 0 0,0 22 0,0-22 16,-1 1-16,-20-1 0,21 0 16,0 1-16,21-22 0,-21 21 0,21-21 15,-22 0-15,22 1 0,0-1 0,0 0 16,22-21 0,-1 0-1,0-21-15,0 21 0,0-21 16,22-1-16</inkml:trace>
  <inkml:trace contextRef="#ctx0" brushRef="#br0" timeOffset="33473.12">10287 5271 0,'0'0'0,"21"0"0,0-22 31,0 1-31,-21 0 0,0 0 16,0 0-16,0 0 15,-21-1-15,0 1 0,0 21 16,0-21-16,0 21 0,-1 0 0,1-21 16,-21 21-16,21 0 0,0 0 15,-22 0-15,22 21 0,-21 0 16,21 0-16,-1 1 0,1-1 0,-21 21 16,42-21-16,-21 22 0,0-22 0,21 0 15,0 21-15,0-21 0,0 1 16,0-1-16,0 0 0,0 0 0,0 0 15,21-21-15,0 21 0,0-21 16,0 0-16,0 0 0,1 0 0,-1 0 16,0 0-16,0 0 0,0-21 0,22 0 15,-22 21-15,0-21 0,0 0 16,0 0-16,0-1 0,1 1 16,-1 0-16,0 0 0,-21 0 0,0-22 15,21 22-15,-21 0 0,0 0 0,0 0 16,0 0-16,0-1 15,0 44 17,0-1-32,0 0 0,0 0 15,-21 0-15,21 0 0,0 1 0,0-1 16,0 0-16,0 0 0,0 0 16,0 0-16,0 1 0,21-1 15,0 0-15,0-21 16,1 21-16,-1-21 0,0 0 15,0 0-15,0 0 0,0 0 16,1-21-16,-1 0 0,0 21 0,0-21 16,0-1-16,0 1 0,1 0 15,-22 0-15,21 0 0,0 0 0,-21-1 16,0-20-16,0 21 0,0 0 0,0 0 16,0-1-16,-21 22 15,0 0-15,-1 0 16,1 22-16,21-1 15,0 0-15,0 0 16,0 0-16,0 0 0,0 1 16,0-1-16,21 0 15,1-21-15,-1 21 0,-21 0 16,21-21-16,-21 21 0,21-21 0,0 22 16,0-1-16,1-21 15,-1 0-15,-21 21 16,21-21-16,0 0 0,0 0 15,0 0-15,1 0 0,-1 0 0,0 0 16,0-21-16,0 21 0,-21-21 16,21-1-16,1 22 0,-1-21 0,0 0 15,0 21-15,-21-21 0,0 0 16,0 0-16,0-1 0,0 1 16,0 0-16,0 0 0,0 0 0,0 0 15,-21-1-15,0 22 0,0 0 0,-1 0 16,1 0-16,0 0 15,0 0-15,0 22 0,0-1 0,21 0 16,-22 0-16,1 0 0,21 0 16,-21 1-16,21-1 0,-21 0 0,21 0 15,-21 0-15,21 0 0,0 1 0,0-1 16,0 0-16,21-21 16,0 0-16,0 0 15,0 0-15,1 0 0,-1 0 16,0 0-16,-21-21 0,21 0 15,0 21-15,0-22 0,1 1 16,-1 0-16,0 0 0,-21 0 0,21 0 16,0-1-16,0 22 0,-21-21 15,0 0-15,0 0 0,22 21 0,-22 21 32,0 0-17,0 0-15,0 1 16,0-1-16,0 0 0,0 0 0,0 0 15,0 0 1,21 1-16,0-1 16,0-21-1,0 0-15,0 0 0,1 0 16,-1 0-16,0-21 0,-21-1 16,21 22-16,0-21 0,0 0 0,1 0 15,-22 0-15,21 0 0,-21-1 16,21 22-1,-21 22 17,0-1-32,0 0 0,0 0 15,0 0-15,0 0 16,0 1 0,21-44 15,-21 1-16</inkml:trace>
  <inkml:trace contextRef="#ctx0" brushRef="#br0" timeOffset="33824.83">11515 5017 0,'0'-22'0,"0"44"16,-22-44-16,22 1 0,-21 21 15,0 0-15,0 0 16,21 21-16,0 1 0,0-1 15,0 0-15,0 0 0,0 0 16,0 0-16,0 1 16,21-22-16,0 0 15,0 0-15,1 0 0,-1-22 16,-21 1 0,21 21-16,-21-21 0,0 0 15,0 0-15,0 0 0,0-1 16,-21 1-1,0 0-15,-1 21 16,1 0-16,0 0 16,0 21-1,21 0-15,0 1 0,0-1 16,0 0-16,0 0 0,21-21 31,0 0-31</inkml:trace>
  <inkml:trace contextRef="#ctx0" brushRef="#br0" timeOffset="34373.69">11938 4763 0,'-21'0'0,"0"0"15,-1 0-15,1 0 16,21 21-16,0 0 0,0 0 15,0 21-15,0-20 0,0-1 16,0 21-16,0-21 0,0 22 0,0-1 16,0-21-16,0 0 0,0 22 15,0-22-15,0 21 0,0-21 0,0 0 16,0 1-16,0-1 0,0 0 0,0 0 16,-21-21-16,21 21 0,0 0 15,-21-21-15,21-21 31,0 0-15,0 0-16,0 0 0,0 0 16,0-1-16,21 1 0,0 0 15,0 0-15,1 0 0,-1 0 16,0 21-16,0-22 0,0 1 0,0 21 16,22 0-16,-22 0 0,0 0 0,0 0 15,0 21-15,1-21 16,-22 22-16,21-1 0,-21 0 15,0 0-15,0 0 0,0 0 0,0 1 16,-21-22-16,-22 21 16,22 0-16,0 0 0,0 0 0,0-21 15,-1 21-15,1-21 0,0 0 0,0 22 16,0-22-16,0 0 0,-1 0 0,1 0 16,0 0-1,21-22 16,21 1-15,0 21-16,1-21 0</inkml:trace>
  <inkml:trace contextRef="#ctx0" brushRef="#br0" timeOffset="34648.87">12425 4890 0,'0'-22'0,"0"44"0,0-65 15,0 64 17,-21 1-32,-1-1 0,22 21 15,0-21-15,0 22 0,0-22 16,0 21-16,-21-21 0,21 22 0,-21-22 16,21 21-16,0-21 0,-21 0 15,21 22-15,0-22 0,0 0 16,0 0-16,0 0 0,0 1 15,21-22 17,0 0-32,0-22 15,-21 1-15</inkml:trace>
  <inkml:trace contextRef="#ctx0" brushRef="#br0" timeOffset="35040.87">12509 5292 0,'22'0'31,"-1"0"-31,0-21 16,0 21-16,0-22 0,0 1 15,-21 0-15,22 21 16,-22-21-16,21 0 0,-21 0 15,-21 21 17,-1 0-32,1 0 0,21 21 0,-21 0 15,0-21-15,0 21 0,21 0 16,0 0-16,-21 1 0,21-1 16,0 0-16,0 0 0,0 0 0,0 0 15,0 1-15,0-1 16,21-21-16,0 0 15,0 0-15,0 0 0,0 0 0,1 0 16,-1 0-16,0 0 0,0 0 0,0-21 16,0 21-16,1 0 0,-1-22 0,0 1 15,-21 0-15,21 21 16,-21-21-16</inkml:trace>
  <inkml:trace contextRef="#ctx0" brushRef="#br0" timeOffset="36005.1">5207 3979 0,'-21'0'15,"0"0"17,21-21-32,0 0 0,0 0 15,0 0-15,0 0 16,21-1-16,0 1 15,0 0-15,0 21 0,0-21 0,1 21 16,20 0-16,-21 0 0,0 0 16,22 0-16,-22 0 0,0 0 15,21 21-15,-21 0 0,1 0 0,-1 1 16,-21-1-16,0 21 0,0-21 16,0 22-16,0-22 0,0 21 0,0-21 15,0 22-15,-21-22 0,-1 0 16,1 0-16,21 0 0,-21 0 15,0-21-15,21-21 16,0 0 0,0 0-16,0 0 0,0 0 0,0-1 15,0 1-15,0 0 0,0-21 16,21 21-16,0-1 0,-21 1 16,21 0-16,1 0 0,-1 0 0,0 0 15,0-1-15,0 22 0,-21-21 16,21 21-16,1 0 0,-1 0 0,0 0 15,0 0-15,0 0 0,0 0 16</inkml:trace>
  <inkml:trace contextRef="#ctx0" brushRef="#br0" timeOffset="36328.85">5863 3916 0,'0'0'0,"0"21"15,21-21 1,0 0-16,1 0 15,-22-21-15,21 0 0,0 0 16,0-1-16,-21 1 16,0 0-16,0 0 15,0 0 1,-21 21 0,0 0-16,0 0 0,-1 21 15,1 0-15,0 0 16,21 0-16,-21 22 0,21-22 15,0 21-15,0-21 0,0 22 16,0-22-16,0 0 0,0 21 16,0-20-16,0-1 0,21-21 0,0 21 15,0 0-15,1-21 16,-1 0-16,0 0 0,0-21 16,0 0-16,0 0 0,1 21 0,20-43 15,-21 22-15,0 0 0</inkml:trace>
  <inkml:trace contextRef="#ctx0" brushRef="#br0" timeOffset="36577.12">6413 3450 0,'0'0'0,"-21"0"16,21 21-1,-21 1-15,21-1 0,0 0 0,-21 21 16,21-21-16,0 22 0,0-1 0,0-21 15,0 22-15,0-1 0,0-21 16,0 21-16,0-20 0,0 20 0,0-21 16,0 21-16,0-20 0,0-1 15,0 0-15,0 0 0,0 0 16,21-21 0,-21-21-1,21 21-15,-21-21 0</inkml:trace>
  <inkml:trace contextRef="#ctx0" brushRef="#br0" timeOffset="36801.12">6223 3831 0,'0'-21'15,"21"21"1,0-21-16,0 21 15,1 0-15,-1-21 0,0 0 0,0 21 16,21 0-16,-20-22 16,-1 22-16,21 0 0,-21-21 0,0 21 15,1 0-15,-1 0 0,0-21 16,0 21-16</inkml:trace>
  <inkml:trace contextRef="#ctx0" brushRef="#br0" timeOffset="37205.01">6646 3725 0,'0'22'0,"0"-44"0,0 65 0,0-22 16,0 0-16,0 0 16,-21 0-16,21 1 0,0-1 15,0 0-15,0 0 0,0 0 16,0 0-16,0 1 0,0-1 15,21-21-15,0 0 16,1 0-16,-1 0 0,0 0 16,21 0-16,-21 0 0,1 0 15,-1-21-15,0-1 0,0 22 0,0-21 16,0 0-16,1 21 0,-1-21 0,0 0 16,-21 0-16,21-1 0,-21 1 15,0 0-15,0 0 0,0 0 16,0 0-16,0-1 0,-21 22 15,0-21-15,0 21 32,21 21-1,0 1-15,0-1-1,21-21-15</inkml:trace>
  <inkml:trace contextRef="#ctx0" brushRef="#br0" timeOffset="37601.1">7070 3789 0,'0'-21'0,"0"0"31,0-1-31,0 1 16,21 0-1,0 21-15,0 0 16,0 0-16,0 21 16,1 0-16,-22 1 0,21-1 15,-21 0-15,21 0 0,-21 0 16,21 0-16,-21 1 0,0-1 16,0 0-16,0 0 0,0 21 0,0-20 15,0-1-15,0 0 16,-21-21-1,21-21 1,0 0-16,0-1 16,0 1-16,0 0 0,0 0 15,0 0-15,0 0 0,0-1 16,0 1-16,21 21 0,-21-21 16,0 0-16,21 21 0,0 0 0,-21-21 15,22 21-15,-1-21 16,0 21-16,0 0 15,0-22-15</inkml:trace>
  <inkml:trace contextRef="#ctx0" brushRef="#br0" timeOffset="38028.08">7535 3704 0,'0'0'15,"0"21"17,0 1-32,0-1 15,0 0-15,0 0 0,0 0 16,0 0-16,0 1 15,0-1-15,0 0 0,-21-21 16,21 21-16,0 0 0,-21 0 16,21 1-16,0-1 15,0 0-15,-21-21 0,0 0 32,21-21-17,0 0-15,0-1 16,0 1-16,0 0 0,0 0 0,21-21 15,-21 20-15,21 1 0,0 0 16,0 0-16,0 0 0,1-22 0,20 43 16,-21-21-16,21 0 0,-20 21 0,20 0 15,-21 0-15,21 0 0,-20 0 16,-1 0-16,21 21 0,-21 0 16,0 1-16,-21-1 0,22 0 0,-22 0 15,0 0-15,0 0 0,0 22 16,0-22-16,0 0 0,0 0 0,0 22 15,0-22-15,-22 0 0,1 0 0,21 0 16,-21 0-16,21 1 16,-21-22-16,21 21 0,-21-21 15,-22 21-15</inkml:trace>
  <inkml:trace contextRef="#ctx0" brushRef="#br0" timeOffset="38486.08">5863 4699 0,'0'0'0,"21"-85"32,-21 64-17,0 42 1,0 1-1,0-1-15,0 0 0,0 0 16,0 0-16,0 22 0,0-1 0,0-21 16,0 21-16,0 1 0,0-1 0,0-21 15,0 22-15,0-1 0,0-21 16,0 21-16,0-20 0,0 20 0,0-21 16,21 0-16,-21 0 0,22-21 15,-1 0 1,0 0-16,-21-21 0,21 21 15,-21-21-15,21 0 0,-21 0 0</inkml:trace>
  <inkml:trace contextRef="#ctx0" brushRef="#br0" timeOffset="38592.89">5778 4953 0,'0'0'0,"-21"0"0,-63 21 15,62-21 1,22 21-16</inkml:trace>
  <inkml:trace contextRef="#ctx0" brushRef="#br0" timeOffset="39245.08">5863 4953 0,'21'0'0,"-42"0"0,63-21 0,1 0 0,-22 21 15,21-21-15,1-1 0,-22 1 16,21 0-16,-21 0 0,0 21 0,22-21 16,-22 21-16,0 0 15,-21 21 1,0 0-1,0 0-15,0 0 16,0 1-16,0-1 0,0 21 0,0-21 16,0 0-16,0 22 0,0-22 0,0 0 15,0 0-15,0 0 0,0 1 16,0-1-16,0 0 0,0 0 16,21-21-16,0 0 0,1 0 15,-1 0-15,0-21 16,0 0-16,0 0 0,0 21 0,1-22 15,20-20-15,-21 21 0,-21 0 16,21 0-16,0-22 0,1 22 0,-22-21 16,21 21-16,-21-1 0,0-20 0,0 21 15,0 0-15,0 0 16,0-1-16,0 44 31,-21-1-15,21 0-16,0 0 0,-22 21 15,22-20-15,0 20 0,0-21 16,0 21-16,0 1 0,0-22 0,0 21 16,0 1-16,0-1 0,0 0 0,0 1 15,0-1-15,0-21 0,0 21 16,22 1-16,-22-1 0,21 0 0,-21 1 16,0-22-16,0 21 0,0 1 0,0-1 15,0-21-15,0 21 16,0-20-16,0-1 0,0 0 0,0 0 15,-21-21-15,-1 21 0,1-21 16,0 0-16,-21 0 0,21 0 16,-22 0-16,22-21 0,-21 0 0,-1 21 15,22-21-15,-21 0 0,21-1 0,-22 22 16,22-21-16,0 0 0,0 21 16,0-21-16,21 0 0,0 0 15,0-1-15,0 1 16,0 0-16,21 21 0,0-21 15,21 0-15,-20 0 0,-1-1 16,0 1-16,21 0 0</inkml:trace>
  <inkml:trace contextRef="#ctx0" brushRef="#br0" timeOffset="39572.99">6985 4805 0,'0'0'15,"0"-21"-15,0 42 47,0 0-47,0 21 0,0-20 16,0 20-16,0-21 0,0 21 16,0 1-16,0-1 0,0 22 0,0-22 15,0 0-15,0 1 0,0-1 16,0 0-16,0 1 0,0-1 0,0 0 15,-21 1-15,21-1 0,-21 0 0,21-21 16,0 22-16,0-22 0,0 0 16,0 0-16,0-42 15,0 0 1,0 0-16,0 0 0,0-1 16,21-20-16,-21 0 0,21 21 0,-21-22 15,0 1-15</inkml:trace>
  <inkml:trace contextRef="#ctx0" brushRef="#br0" timeOffset="39865.12">6985 5080 0,'0'-42'0,"0"84"0,0-105 0,0 20 0,0 22 16,0-21-16,0 21 0,0-1 0,0-20 15,0 21-15,0 0 0,21 0 16,0-1-16,-21 1 0,21 21 0,1-21 16,-1 0-16,0 21 0,21 0 0,-21 0 15,1 0-15,-1 0 0,0 0 16,0 0-16,0 21 0,0-21 0,1 21 15,-22 0-15,0 1 0,0 20 0,0-21 16,0 0-16,0 22 16,0-22-16,-22 0 0,1 21 0,0-21 15,0 1-15,0-1 0,0 0 0,-1 0 16,1 0-16,0 0 0,0-21 16,0 0-16,21 22 0,-21-22 0,21-22 31,0 1-31,0 0 15,21 0-15,0 0 0,0 0 16</inkml:trace>
  <inkml:trace contextRef="#ctx0" brushRef="#br0" timeOffset="40216.97">7472 4890 0,'0'0'0,"21"0"0,-21-22 16,21 22-1,0 0-15,0-21 0,1 21 16,-1-21-16,0 0 0,0 21 0,0-21 16,0 0-16,1 21 15,-1-22-15,0 1 0,-21 0 16,21 21-16,-21-21 0,0 0 16,0 0-1,-21 21-15,0 0 16,0 0-16,-1 0 0,1 21 15,0 0-15,0 0 0,0 0 16,0 0-16,-1 22 0,22-22 0,-21 21 16,21-21-16,-21 22 0,21-1 0,-21-21 15,21 0-15,0 1 0,0-1 16,0 0-16,21 0 0,0-21 16,0 0-16,1 0 0,-1 0 0,0 0 15,21 0-15,-21-21 0,22 21 16,-22-21-16,21 21 0</inkml:trace>
  <inkml:trace contextRef="#ctx0" brushRef="#br0" timeOffset="41172.1">7620 6265 0,'0'0'0,"0"-21"0,21-21 16,-21 21-16,0 0 16,21 21-16,-21-22 0,0 1 15,0 0-15,0 0 16,-21 21-16,0 0 16,0 0-16,0 0 0,-1 0 0,-20 0 15,21 21-15,-21 0 0,20-21 16,-20 21-16,21 1 0,-21-22 0,20 21 15,-20 0-15,21 0 0,0 0 16,0 0-16,-1-21 0,22 22 0,0-1 16,0 0-16,0 0 15,0 0 1,22-21-16,-1 0 0,0 0 0,0 21 16,0-21-16,0 0 0,1 0 0,20 0 15,-21 22-15,21-22 0,-20 0 16,20 0-16,-21 21 0,0-21 0,0 21 15,1-21-15,-1 21 0,0 0 0,-21 0 16,0 1-16,0-1 16,0 0-16,0 0 0,-21 21 0,0-20 15,-1-1-15,1 21 0,-21-21 0,21 22 16,-22-22-16,1 0 16,21 0-16,0 0 0,-22 0 0,22 1 15,0-22-15,0 0 0,0 0 0,0 0 16,-1 21-16,1-21 0,21-21 15,21-1 1,1 1-16,-1 21 16,0 0-16,0-21 0,0 21 0,0 0 15,1 0-15,-1 0 16,0 0-16,0 0 0,-21 21 0,0 0 16,21 1-16,-21-1 0,0 0 0,0 0 15,0 0-15,0 0 16,0 1-16,-21-1 0,21 0 0,0 0 15,-21 21-15,0-20 0,0-1 0,21 0 16,-22 0-16,22 0 0,0 0 16,0 1-16,-21-1 0,21 0 0,0 0 15,0 0-15,0 0 16</inkml:trace>
  <inkml:trace contextRef="#ctx0" brushRef="#br0" timeOffset="41637.82">7472 9208 0,'0'0'0,"-21"-22"16,-22 1-1,43 0 1,0 0-16,0 0 16,21 21-16,1 0 0,-1-21 15,0 21-15,21 0 0,-21 0 16,1 0-16,-1 0 0,0 0 0,-21 21 16,0 0-16,0 0 0,0 0 15,0 22-15,-21-22 0,0 0 16,-1 21-16,-20 1 0,21-22 15,-21 21-15,20-21 0,-20 22 0,21-22 16,0 21-16,0-21 0,-1 0 16,-20-21-16</inkml:trace>
  <inkml:trace contextRef="#ctx0" brushRef="#br0" timeOffset="41780.91">7578 9779 0,'21'0'0,"-42"0"0,84 0 0,-42 21 0,22-21 16,-22 21-16,21 1 0,-21-1 15,0 0-15,1 0 0,-22 0 0,0 0 16,0 1-16,0 20 0,0-21 0,-22 21 16,-20-20-16,21 20 0,-21-21 0,-1 0 15,1 0-15,-64 22 0</inkml:trace>
  <inkml:trace contextRef="#ctx0" brushRef="#br0" timeOffset="41856.12">6900 10329 0,'-21'-169'31,"21"127"-31,0-1 0</inkml:trace>
  <inkml:trace contextRef="#ctx0" brushRef="#br0" timeOffset="42273.54">8191 7599 0,'64'0'15</inkml:trace>
  <inkml:trace contextRef="#ctx0" brushRef="#br0" timeOffset="42326.05">9144 7599 0,'21'0'15,"0"0"-15</inkml:trace>
  <inkml:trace contextRef="#ctx0" brushRef="#br0" timeOffset="42365.13">9694 7557 0,'43'0'31</inkml:trace>
  <inkml:trace contextRef="#ctx0" brushRef="#br0" timeOffset="42428.53">9715 7578 0,'-84'21'15,"41"-21"1,1 0-16,0 21 0,21-21 16,-22 0-16</inkml:trace>
  <inkml:trace contextRef="#ctx0" brushRef="#br0" timeOffset="42613.16">7980 7980 0,'0'0'0,"-21"0"16,21 21-1</inkml:trace>
  <inkml:trace contextRef="#ctx0" brushRef="#br0" timeOffset="42846.08">9292 7705 0,'-42'0'0</inkml:trace>
  <inkml:trace contextRef="#ctx0" brushRef="#br0" timeOffset="44080.12">8022 7599 0,'0'0'16,"0"21"-16,21-21 46,0 0-46,1 0 0,-1 0 16,21 0-16,-21 0 0,22 0 0,-1 0 16,21 0-16,-20-21 0,20 21 15,22 0-15,-22 0 0,22 0 0,0 0 16,-1 0-16,1-21 0,0 21 16,-22 0-16,22 0 0,-22 0 15,1 0-15,-1-21 0,1 21 0,-1 0 16,1 0-16,-1 0 0,1 0 0,-1 0 15,-20 0-15,20 0 0,-20 0 16,-22 0-16,21 0 0,-21 0 0,0 0 16,1 0-16,-44 0 31,1 0-31,0 0 16,0 0-16,0 0 0,-22 0 0,22 0 15,-21 0-15,21 0 16</inkml:trace>
  <inkml:trace contextRef="#ctx0" brushRef="#br0" timeOffset="44524.12">8086 7874 0,'0'0'0,"21"0"47,21 0-47,-21 0 0,22 0 0,-22 0 16,21 0-16,22 0 0,-22 0 15,21 0-15,22 0 0,-21 0 0,20 0 16,1 0-16,0-21 0,-22 21 0,22 0 16,-1 0-16,-20-21 0,21 21 15,-22 0-15,1 0 0,-1 0 0,1-21 16,20 21-16,-20 0 0,-1 0 16,1 0-16,-22 0 0,22 0 15,-22 0-15,-21 0 0,21 0 0,-20 0 16,-1 0-16,0 0 0,-42 21 31,0-21-31,-1 0 16,-20 0-16,0 0 0,21 0 0,-22 21 15,1-21-15</inkml:trace>
  <inkml:trace contextRef="#ctx0" brushRef="#br0" timeOffset="44932.39">7980 8255 0,'0'0'0,"21"0"16,0 0-1,0 0-15,22 0 0,-22 0 16,0 0-16,21 0 0,1 0 16,-1 0-16,0 0 0,1 0 15,-1 0-15,21 0 0,-20 0 0,20 0 16,1 0-16,-1 0 0,1 0 0,-1-21 16,1 21-16,-1 0 0,1-21 15,-1 21-15,1 0 0,-1 0 0,-20 0 16,-1 0-16,21 0 0,-20 0 0,-1 0 15,0 0-15,-20 0 0,20 0 16,-21 0-16,21 0 0,-20 0 16,-1 0-16,-21 21 15,-21-21 1,-1 21-16,1 0 0,0-21 0,-21 0 16,21 21-16,-22-21 0</inkml:trace>
  <inkml:trace contextRef="#ctx0" brushRef="#br0" timeOffset="45281.12">8191 8594 0,'0'0'0,"22"0"0,105 0 15,-85 0-15,0 0 16,22 0-16,-22 0 0,22 0 16,-1 0-16,1 0 0,-1-21 0,1 21 15,20 0-15,-20-22 0,-1 22 0,1 0 16,-1-21-16,1 21 0,-22 0 16,22 0-16,-1-21 0,1 21 0,-22 0 15,21 0-15,1 0 0,-22 0 0,1 0 16,20 0-16,-42 0 15,22 0-15,-1 0 0,-21 0 0,0 0 16,0 0-16,1 0 0,-22 21 16,0 0-1</inkml:trace>
  <inkml:trace contextRef="#ctx0" brushRef="#br0" timeOffset="46524.09">7218 9271 0,'0'0'0,"0"-21"31,0 0-31,21 21 0,-21-21 16,21 21-16,0-22 16,0 1-16,1 21 0,-1 0 15,0-21-15,0 0 0,0 21 16,0 0-16,1 0 16,-1 0-16,0 0 0,0 0 0,0 0 15,0 0-15,1 21 0,-22 0 0,21 0 16,-21 1-16,0-1 15,0 0-15,0 0 0,0 0 16,0 0-16,-21 1 0,-1-1 16,1 0-16,0 0 15,0 0-15,0 0 0,0-21 16,-1 22-16,22-1 0,-21 0 0,0-21 16,21 21-16,0 0 0,-21 0 15,21 1-15,0-1 16,0 0-16,0 0 15,21-21 1,-21 21-16,21-21 16,0 0-16,1 0 0,-1 0 15,0 0-15,0 0 0,0 0 16,0 0-16,1 0 0,-1 0 0,0 0 16,21 0-16,-21 0 0,1 0 15,-1 0-15,0 0 0,0 0 0,0 0 16,0 0-16,-21 21 47,0 1-32,0-1 1,0 0-16,22 0 16,-22 0-16,21-21 0,-21 21 0,0 1 15,0-1-15,0 0 16,21 0-16,-21 0 0,0 0 0,0 1 15,0-1-15,0 0 0,0 0 16,0 0-16,0 0 0,0 22 16,0-22-16,-21 0 0,0 0 0,21 0 15,-43 1-15,22-1 0,0 0 0,0 0 16,0-21-16,-22 21 0,22 0 16,-21 1-16,-1-22 0,22 0 15,-21 21-15,21-21 0,-22 0 0,22 0 16,0 0-16,0 0 0,0 0 0,0 0 15,-1-21-15,1 21 0,0-22 16,21 1-16,0 0 16</inkml:trace>
  <inkml:trace contextRef="#ctx0" brushRef="#br0" timeOffset="48616.95">12679 656 0,'0'0'0,"21"0"0,-21-63 15,0 42 1,0-1 0,-21 22-16,0 0 0,-1 0 0,1 0 15,0 0-15,-21 0 0,21 0 16,-22 0-16,1 0 0,21 22 0,-22-22 16,1 21-16,0 0 0,-1 0 15,1 0-15,0 0 0,-1 1 0,22-1 16,0 0-16,0 0 0,21 0 15,0 0-15,0 1 0,21-1 16,0-21-16,0 21 0,1 0 0,20-21 16,0 21-16,-21 0 0,22-21 15,-1 22-15,0-1 0,-20-21 0,20 21 16,-21 0-16,21 0 16,-20 22-16,-1-22 0,-21 0 0,0 0 15,0 0-15,0 22 0,0-22 16,-21 0-16,-1 0 0,1 0 0,-21 0 15,0 1-15,-1-1 0,-20 0 16,20-21-16,-20 0 0,-1 21 0,22-21 16,-21 0-16,20 0 0,1 0 0,0 0 15,-1 0-15,22-21 0,0 0 16,0 21-16,21-21 0,-21-1 0,21 1 16,0 0-16,0 0 15,0 0-15,21 0 0,21-1 16,-21 1-16,22 0 0,-1 0 0,0 21 15,22-21-15,-22 0 0,22 21 16,-1 0-16</inkml:trace>
  <inkml:trace contextRef="#ctx0" brushRef="#br0" timeOffset="49253.52">12869 995 0,'0'0'0,"85"-21"15,-85 42 16,-21 0-31,21 0 0,-21 0 16,-1 1-16,1-1 0,21 0 0,-21 0 16,0 21-16,21-20 0,0-1 15,-21 0-15,21 0 0,0 0 0,0 0 16,0 1-16,0-1 0,0 0 16,21-21-16,0 0 15,0 0-15,22 0 0,-22 0 16,21-21-16,0 0 0,1-1 0,-1 1 15,0 0-15,-20 0 0,20 0 0,0 0 16,1-1-16,-22-20 0,0 21 16,0 0-16,0 0 0,0-1 0,1 1 15,-22 0-15,0 0 0,0 0 16,0 42 15,0 0-31,0 0 0,0 0 16,-22 1-16,22 20 0,-21-21 0,0 21 15,21 1-15,-21-1 0,0-21 16,0 22-16,21-1 0,-22 21 0,1-20 16,21 20-16,-21-20 0,21 20 15,-21 1-15,0-1 0,21 1 0,0-1 16,0 1-16,-21-1 0,-1-21 0,22 22 16,-21-22-16,21 1 0,-21 20 15,0-21-15,0-20 0,0 20 0,-1-21 16,1 0-16,-21 0 0,21 1 15,0-22-15,-22 0 0,22 0 16,-21 0-16,-1 0 0,1-22 0,0 1 16,-1 0-16,1 0 0,0 0 0,-1 0 15,1-22-15,21 1 0,-21 0 16,20-1-16,1 1 0,0 0 0,0-1 16,21-20-16,0 20 0,0 1 15,0 0-15,21-1 0,0 1 0,0 21 16,22-21-16,-1-1 0,0 22 15,1-21-15,-1 21 0,22-22 16,-1 22-16,22 0 0,-22-21 0</inkml:trace>
  <inkml:trace contextRef="#ctx0" brushRef="#br0" timeOffset="49664.97">13674 1122 0,'0'0'0,"0"21"31,0 0-31,0 0 0,0 1 16,0-1-16,-22 0 0,22 0 0,-21 21 16,21-20-16,-21-1 0,21 0 15,0 0-15,-21 21 0,0-20 16,21-1-16,0 0 16,-21-21-1,21-21 1,0 0-1,0-1-15,21 1 0,-21-21 16,21 21-16,0 0 0,0-1 0,-21-20 16,21 21-16,1-21 0,20 20 15,-21-20-15,0 21 0,22 0 0,-22 0 16,21 21-16,-21 0 0,0 0 16,1 0-16,-1 0 0,-21 21 0,21 0 15,-21 0-15,0 21 0,0-20 16,0-1-16,0 21 0,-21-21 15,0 0-15,21 1 0,-22-1 0,22 0 16,-21 0-16,21 0 0,0 0 16,21-21-1,1 0-15,-1 0 16</inkml:trace>
  <inkml:trace contextRef="#ctx0" brushRef="#br0" timeOffset="49945.01">14584 635 0,'0'0'0,"-21"0"32,-1 21-32,1 0 0,0 1 0,21-1 15,-21 21-15,21 0 0,-21 1 0,0-1 16,21 0-16,0 1 0,0-1 0,-22 0 15,22 1-15,0-1 0,0 0 16,-21-20-16,21-1 0,0 21 0,0-21 16,0 0-16,0 1 15,21-22 1,1 0-16,-1 0 0,0-22 16,-21 1-16,21 21 15,-21-21-15</inkml:trace>
  <inkml:trace contextRef="#ctx0" brushRef="#br0" timeOffset="50129.03">14351 1058 0,'0'0'16,"-42"0"-16,20 0 0,-20 0 0,21-21 15,0 21-15,0 0 0,-1 0 0,22-21 16,22 21 0,-1-21-16,21 21 15,-21 0-15,22 0 0,-1-21 16,0 21-16,1 0 0,-22 0 15,21-21-15,0 21 0,-20 0 0,-1 0 16,21-22-16,-21 22 0,0 0 16</inkml:trace>
  <inkml:trace contextRef="#ctx0" brushRef="#br0" timeOffset="50633.87">15198 1037 0,'0'0'0,"0"-21"0,21 0 16,-21 0-16,0 0 0,0-1 16,0 1-16,0 0 15,0 0-15,-21 0 0,-1 0 0,1 21 16,0-22-16,0 22 0,-21 0 16,20 0-16,1 0 0,-21 0 0,21 22 15,-22 20-15,22-21 0,-21 0 16,21 22-16,0-1 0,-1 0 0,1-21 15,0 22-15,21-1 0,0-21 16,0 22-16,0-22 0,0 0 0,0 0 16,0 0-16,21-21 15,0 0-15,1 0 0,-1 0 16,21 0-16,-21 0 0,0-21 16,1 21-16,-1-21 0,0 0 15,21 21-15,-21-21 0,1-1 0,-1-20 16,0 21-16,0 0 0,0-22 15,0 22-15,-21 0 0,0-21 0,22 21 16,-22-1-16,21 1 0,-21 42 31,0 1-31,-21-1 0,21 0 16,-22 0-16,1 21 0,21-20 16,0 20-16,0-21 0,-21 0 0,21 0 15,0 1-15,0-1 0,0 0 16,0 0-16,0 0 15,21-21-15,0 0 16,1 0-16,-1 0 16,0 0-16</inkml:trace>
  <inkml:trace contextRef="#ctx0" brushRef="#br0" timeOffset="51124.94">15494 1037 0,'0'0'16,"0"-21"-16,0-21 0,0 21 0,0-1 15,21 1-15,0 0 0,-21 0 0,21 0 16,1 21-16,-1-21 16,0-1-16,0 22 0,21 0 0,-20-21 15,-1 21-15,0 0 0,0 0 0,0 21 16,0-21-16,1 22 0,-22 20 16,0-21-16,0 0 0,0 22 0,0-1 15,0-21-15,0 21 0,0 1 16,-22-22-16,1 21 0,0-21 0,0 1 15,0 20-15,0-21 0,-1-21 0,1 21 16,0 0-16,0-21 0,21-21 47,21 21-47,0-21 0,0 0 0,1 0 16,-1 0-16,21-22 0,-21 22 15,0-21-15,1-1 0,-1 22 16,0-21-16,0 0 0,0 20 0,0-20 15,-21 21-15,0 0 0,22 0 16,-22 42 0,-22 0-1,22 0-15,-21 21 0,0-20 0,21 20 16,0 0-16,-21-21 0,21 22 0,0-22 16,-21 21-16,21-21 0,0 1 15,0-1-15,0 0 0,0 0 16,0 0-16,21-21 0,0 21 0,0-21 15,0 22-15,1-22 16,20 0-16,-21 0 0,0 0 0</inkml:trace>
  <inkml:trace contextRef="#ctx0" brushRef="#br0" timeOffset="51701.29">12192 1884 0,'0'0'0,"-21"0"0,-22 0 0,22 0 16,-21 0-16,21 0 0,0 0 0,-1 0 0,1 0 16,42 0 15,22 0-31,-22 0 0,21 0 0,1 0 15,20 0-15,1 0 0,-1 0 16,22 0-16,-22 0 0,43-21 0,0 21 16,21 0-16,0-21 0,0-1 15,21 22-15,-21 0 0,21-21 0,22 21 16,-22-21-16,21 21 0,-21 0 0,0-21 16,22 0-16,-22 21 0,0-21 15,0 21-15,22-22 0,-43 22 0,21-21 16,-21 0-16,-21 21 15,-1-21-15,1 21 0,-21 0 0,21-21 16,-43 21-16,22 0 0,-22 0 0,-20 0 16,-1-21-16,0 21 0,-20 0 15,-44 0 17,1 0-32,0 0 0,-21 0 0,21 0 15,-22 0-15,1 0 0</inkml:trace>
  <inkml:trace contextRef="#ctx0" brushRef="#br0" timeOffset="52233.09">12361 2074 0,'-21'22'16,"42"-44"-16,-84 44 0,42-22 0,-1 0 16,1 0-16,0 0 0,42 0 31,0 0-16,22 0-15,-1 0 0,0 0 16,1 0-16,20 0 0,1 0 0,-1 0 16,22 0-16,0 0 0,-1 0 0,22 0 15,21 0-15,-21 0 0,0-22 16,21 22-16,0-21 0,0 21 0,0 0 16,21 0-16,-21 0 0,21 0 0,-21-21 15,0 21-15,0-21 16,21 21-16,-21 0 0,0-21 0,0 21 15,-21 0-15,21-21 0,-42 21 16,21 0-16,-22 0 0,-20-22 0,-1 22 16,1 0-16,-1 0 0,-20-21 0,-1 21 15,0 0-15,1 0 0,-22 0 16,0 0-16,0 0 16,-21-21-1,-21 0 1</inkml:trace>
  <inkml:trace contextRef="#ctx0" brushRef="#br0" timeOffset="52376.84">16087 1905 0,'0'0'16,"-22"0"-16,1 0 0,0 0 31,0 0-16,0 0 1</inkml:trace>
  <inkml:trace contextRef="#ctx0" brushRef="#br0" timeOffset="53844.81">1926 11748 0,'0'0'0,"-21"21"16,0-21-16,0 0 0,-1 21 16,1-21-16,0 21 0,0-21 0,0 21 15,0 0 1,21 1-16,0-1 0,0 0 15,0 0 1,21-21-16,0 0 0,0 0 16,0 0-16,0 0 0,1 0 15,-1 0-15,0-21 0,21 0 0,-21 0 16,1-1-16,-1 22 0,0-21 16,0 0-16,0 0 0,0 0 15,1 0-15,-22-1 0,0 1 16,0 0-1,-22 21-15,1 0 0,-21 0 0,21 0 16,-22 0-16,22 0 0,-21 21 16,0 0-16,20 1 0,-20-1 0,21 0 15,-21 0-15,20 0 0,-20 22 16,21-22-16,0 21 0,0 0 0,-1 1 16,22-22-16,-21 21 0,21-21 15,0 22-15,0-22 0,0 0 16,21 0-16,1-21 0,-1 21 15,0-21-15,0 0 0,0 0 0,0 0 16,1 0-16,-1 0 0,0 0 16,0 0-16,0-21 0,0 21 0,-21-21 15,0 0 1,-21 21 0,0 0-16,0 0 0,0 0 15,-22 0-15,22 21 0,-21-21 0,21 21 16,-22 0-16,22 1 0,-21-1 15,21 0-15,0 0 0,-1 0 0,1 22 16,0-22-16,21 0 16,-21 21-16,21-21 0,0 1 0,0-1 15,0 0-15,0 0 0,21 0 16,0 0-16,0-21 0,1 0 0,20 22 16,-21-22-16,21 0 0,1 0 15,-22 0-15,21 0 0,1-22 0,-1 22 16,0-21-16,1 0 0</inkml:trace>
  <inkml:trace contextRef="#ctx0" brushRef="#br0" timeOffset="54616.46">2561 12256 0,'0'0'0,"21"-22"0,0-20 0,1 21 16,-22 0-16,0 0 0,0-1 15,-22 22 1,1 0-16,0 0 0,0 22 15,-21-22-15,20 21 0,1 0 0,0 0 16,0-21-16,0 42 0,0-20 16,-1-1-16,1 0 0,0 0 0,21 0 15,0 0-15,0 1 16,0-1-16,21-21 16,0 0-1,1 0-15,-1-21 0,0-1 16,0 22-16,0-21 0,22 0 15,-22 0-15,0 0 0,0 0 0,0-1 16,0 1-16,1 0 0,-1 21 16,-21-21-16,0 0 0,21 21 15,-21-21-15,0 42 32,0 0-32,0 0 15,0 21-15,0-20 16,0-1-16,0 21 0,0 0 0,0 1 15,21-1-15,-21 0 0,0 22 16,0-22-16,0 22 0,21 20 16,-21-20-16,21 21 0,1-1 0,-22 1 15,21 0-15,0-1 0,-21 1 16,21 0-16,0 20 0,0-20 0,1 21 16,-22 0-16,21-22 0,0 22 15,-21-21-15,21 21 0,-21-22 0,21 1 16,-21 21-16,21-21 0,-21-1 0,0-20 15,0 20-15,0-20 0,0-22 16,0 22-16,0-22 0,-21 0 0,0 1 16,0-22-16,-21 0 0,-1 0 15,1-21-15,0 0 0,-22 0 0,1 0 16,-22 0-16,0-42 0,1 21 16,-1-22-16,0 1 0,22 0 15,-22-22-15,22 1 0,-1-1 0,1-20 16,20-1-16,1 0 0,0 1 15,20-1-15,1 0 0,21 1 0,0-22 16,0 21-16,0 0 0,0-20 16,21 20-16,22 0 0,-22 1 0,21-1 15,-21 0-15,22 1 0,-1 20 16,-21 1-16,22-1 0,-1 22 0,-21-22 16,0 43-16,0-21 0,1 21 15,-1-1-15,-21 1 0,21 0 16,-21 0-1,21 21 1,0-21-16</inkml:trace>
  <inkml:trace contextRef="#ctx0" brushRef="#br0" timeOffset="54984.96">3281 12213 0,'0'0'0,"-64"64"15,64-43 1,0 0 0,0-42 30,21 21-46,-21-21 0,0 0 16,-21-1 0,0 22-1,0 0-15,0 0 16,21 22 15,0-1-31,0 0 16,0 0-16,0 0 0,0 0 15</inkml:trace>
  <inkml:trace contextRef="#ctx0" brushRef="#br0" timeOffset="55301.12">3260 12700 0,'21'0'16,"0"-21"-16,-21 0 15,21 21-15,-21-21 16,0-1-16,-21 22 31,0 0-31,0 0 0,-1 0 16,1 0-1,0 0-15,21 22 16,0-1 0,21-21 15,0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23T10:17:00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17420 11261 0,'0'0'16,"21"-85"-1,0 64-15,-21 0 0,22 0 16,-22-1-16,0 1 0,21 21 0,-21-21 16,21 21-16,-21 21 47,-21 0-47,21 1 0,-21-1 15,-1 21-15,22 0 0,-21 1 0,0 20 16,0-20-16,21-1 0,-21 0 0,0 1 15,21 20-15,-22-21 0,1 1 16,21-1-16,-21 0 0,0 1 0,0-1 16,0 0-16,-1 1 15,1-1-15,-21 0 0,21 1 0,0-1 0,-1-21 16,1 22-16,0-22 0,0 0 16,21 0-16,-21 0 0,0-21 15,-1 0 1,1 0-1,21-21-15,0 0 0,-21 21 16,21-21-16,0 0 0,0-1 16,0 1-16,0 0 0,0 0 15,0 0-15,0 0 16,-21-1-16,21 1 422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189-E0B7-A833-E2C2-E11508452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CD65-CC0C-A58D-CF96-363CF5B6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9B84-DF03-0B46-7C6E-93401145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369B-C607-068B-DBF1-53A8BACC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442C-E7B3-E6FB-E328-2B7AFF4E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4238-700C-2BED-ADA9-03F83607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D510-C333-5451-B61B-26671E40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C704-8DB3-7CE9-D794-D6399C68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5930-CD49-5AC8-D94B-B664538F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9E33-9B76-5B9B-4C66-CAFA443E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AE749-B409-2921-F728-77321A5A7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DA3C-179E-7634-8595-7763640F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F584-79ED-EE76-25B6-7BA11AE4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3C92-2DC2-2497-1741-5764A84F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8DABB-AD43-C65F-84C2-34E3CFF4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E295-7192-CF7F-EABA-40FF341D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86BA-106A-A664-8B48-1602B92C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53EE-B617-0B4F-B85D-E2A85099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8F25-2E17-9D59-E3D0-726AF753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5C8E-D61F-E165-87B1-5508599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735E-D2C9-4F9F-1131-90BBD4BB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B88D-9180-C1C5-68C3-4C63C84B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9BF0-154B-CC05-AA04-B417DE20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BE9-BB17-74DE-3B98-80B226B4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86FF-382D-3DDE-AAA5-2E5C876B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0E5-D123-D22D-3406-7D7955D2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FAF5-30C9-C00F-EFCF-648ABE371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F045E-5DB5-01B9-29C5-2583F63A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409B-3B71-3BC0-C0BC-882336D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19535-8296-8A63-489E-4706E567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8E42-CF19-2457-EE5C-A0861C11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9CEE-51E7-CA70-F6AF-2E664FAB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C7C9-56F5-C595-AE29-478CAF72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51DEF-ED39-FAF0-5FFE-33D57983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44847-F208-9041-5EBA-FAEB64AB0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89F8F-92F0-5B6C-CA92-B507C34EB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EEDEA-3B85-8EB9-8EDF-00057596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3DE28-1654-6655-D7AF-68423107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670A0-F934-5FBF-8A2F-AA4CDA0F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9026-CECE-1633-7511-A6C961ED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45A1F-3628-2CD9-F29E-CEFF137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3891D-9B79-D795-1212-7F3C5401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5D916-2E2C-34B1-5737-455A85FF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89A7A-CB1E-05C5-53D2-4A078B0E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B29D-ED3F-CE47-4DAF-557B6CC9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BD65-6D9A-D923-E41C-869F0684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E2D5-5099-7CCB-0BE3-C5B26DB6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BC9E-01DA-D995-47FF-930E5F6F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7D2A8-6338-41D4-488B-F4A1B548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74B69-F959-459E-45E0-742A2217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77C9-7CC6-2F09-08FB-D76078A8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AF0F-FC9A-4D05-46AD-E07BA010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0325-34C5-2066-6CB4-28EC2612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A1CC-E1A9-29AB-BF55-1055D42C1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3DDD-B787-9489-6CD2-1470673BF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C37DF-C320-73E1-A2C7-848A352C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DC362-F054-747A-BC3E-A7587F7F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DF15-10BB-1418-853D-AA02CA3F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46DA0-8134-7C3A-49D9-4E070556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FD92-8B98-D673-5289-32CB1168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712E-8498-C1F4-7CA4-11B16F522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FCAD-2B08-427E-9E00-2EAED64F4EA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B87F-6200-4A29-0157-29AE29C2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A35A-1DFB-454C-7D0C-7311AAB3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29D0-128F-455F-8532-5D9A3D62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6F0523-4B1D-1E36-E8C0-9EC895B3F9BE}"/>
                  </a:ext>
                </a:extLst>
              </p14:cNvPr>
              <p14:cNvContentPartPr/>
              <p14:nvPr/>
            </p14:nvContentPartPr>
            <p14:xfrm>
              <a:off x="274320" y="289440"/>
              <a:ext cx="7986240" cy="180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6F0523-4B1D-1E36-E8C0-9EC895B3F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0080"/>
                <a:ext cx="8004960" cy="18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98974E-31C2-40E4-A9FD-B2DC3D45E57D}"/>
                  </a:ext>
                </a:extLst>
              </p14:cNvPr>
              <p14:cNvContentPartPr/>
              <p14:nvPr/>
            </p14:nvContentPartPr>
            <p14:xfrm>
              <a:off x="350640" y="236160"/>
              <a:ext cx="8687160" cy="319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98974E-31C2-40E4-A9FD-B2DC3D45E5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226800"/>
                <a:ext cx="870588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35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ED3AF5-B4B4-5A80-8F72-8D986063F79D}"/>
                  </a:ext>
                </a:extLst>
              </p14:cNvPr>
              <p14:cNvContentPartPr/>
              <p14:nvPr/>
            </p14:nvContentPartPr>
            <p14:xfrm>
              <a:off x="129600" y="274320"/>
              <a:ext cx="842796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ED3AF5-B4B4-5A80-8F72-8D986063F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64960"/>
                <a:ext cx="844668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49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8CB15-9BED-1B7C-ECDF-81B1BA579FA3}"/>
                  </a:ext>
                </a:extLst>
              </p14:cNvPr>
              <p14:cNvContentPartPr/>
              <p14:nvPr/>
            </p14:nvContentPartPr>
            <p14:xfrm>
              <a:off x="182880" y="358200"/>
              <a:ext cx="979200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8CB15-9BED-1B7C-ECDF-81B1BA579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48840"/>
                <a:ext cx="981072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09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53AAB1-C8ED-6C15-8024-30077F73E584}"/>
                  </a:ext>
                </a:extLst>
              </p14:cNvPr>
              <p14:cNvContentPartPr/>
              <p14:nvPr/>
            </p14:nvContentPartPr>
            <p14:xfrm>
              <a:off x="0" y="243720"/>
              <a:ext cx="1200168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53AAB1-C8ED-6C15-8024-30077F73E5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360"/>
                <a:ext cx="1202040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36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8A3C0-3718-1CE0-BE29-1941F7FEDF11}"/>
                  </a:ext>
                </a:extLst>
              </p14:cNvPr>
              <p14:cNvContentPartPr/>
              <p14:nvPr/>
            </p14:nvContentPartPr>
            <p14:xfrm>
              <a:off x="159840" y="365760"/>
              <a:ext cx="743760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8A3C0-3718-1CE0-BE29-1941F7FED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56400"/>
                <a:ext cx="745632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65EE9B-9A2A-90FC-2B6D-B368E7618BCB}"/>
                  </a:ext>
                </a:extLst>
              </p14:cNvPr>
              <p14:cNvContentPartPr/>
              <p14:nvPr/>
            </p14:nvContentPartPr>
            <p14:xfrm>
              <a:off x="45720" y="365760"/>
              <a:ext cx="9121320" cy="46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65EE9B-9A2A-90FC-2B6D-B368E7618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356400"/>
                <a:ext cx="914004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78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5C73BD-5ABA-7B3A-C5FF-A40FAD68A081}"/>
                  </a:ext>
                </a:extLst>
              </p14:cNvPr>
              <p14:cNvContentPartPr/>
              <p14:nvPr/>
            </p14:nvContentPartPr>
            <p14:xfrm>
              <a:off x="1119960" y="274320"/>
              <a:ext cx="699552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5C73BD-5ABA-7B3A-C5FF-A40FAD68A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264960"/>
                <a:ext cx="701424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61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0090ED-560C-47DA-FCCC-588C69596DCB}"/>
                  </a:ext>
                </a:extLst>
              </p14:cNvPr>
              <p14:cNvContentPartPr/>
              <p14:nvPr/>
            </p14:nvContentPartPr>
            <p14:xfrm>
              <a:off x="380880" y="579240"/>
              <a:ext cx="6949800" cy="27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0090ED-560C-47DA-FCCC-588C69596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569880"/>
                <a:ext cx="6968520" cy="27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55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9FF094-D290-0CE1-A10A-865D75AEE987}"/>
                  </a:ext>
                </a:extLst>
              </p14:cNvPr>
              <p14:cNvContentPartPr/>
              <p14:nvPr/>
            </p14:nvContentPartPr>
            <p14:xfrm>
              <a:off x="1668600" y="1173600"/>
              <a:ext cx="15840" cy="70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9FF094-D290-0CE1-A10A-865D75AEE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240" y="1164240"/>
                <a:ext cx="3456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5B01DB-FFC3-BD57-3787-3A62FBC3AB81}"/>
                  </a:ext>
                </a:extLst>
              </p14:cNvPr>
              <p14:cNvContentPartPr/>
              <p14:nvPr/>
            </p14:nvContentPartPr>
            <p14:xfrm>
              <a:off x="358200" y="899280"/>
              <a:ext cx="8146080" cy="384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5B01DB-FFC3-BD57-3787-3A62FBC3AB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889920"/>
                <a:ext cx="816480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0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70EDC-28EF-9050-BA02-BB4BE43AD708}"/>
                  </a:ext>
                </a:extLst>
              </p14:cNvPr>
              <p14:cNvContentPartPr/>
              <p14:nvPr/>
            </p14:nvContentPartPr>
            <p14:xfrm>
              <a:off x="502920" y="198000"/>
              <a:ext cx="719352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70EDC-28EF-9050-BA02-BB4BE43AD7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88640"/>
                <a:ext cx="7212240" cy="52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23C033-45FB-60D1-423A-CEAE8CF27C99}"/>
                  </a:ext>
                </a:extLst>
              </p14:cNvPr>
              <p14:cNvContentPartPr/>
              <p14:nvPr/>
            </p14:nvContentPartPr>
            <p14:xfrm>
              <a:off x="6080760" y="3977640"/>
              <a:ext cx="228960" cy="41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23C033-45FB-60D1-423A-CEAE8CF27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1400" y="3968280"/>
                <a:ext cx="2476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9ABA08-FAE7-D7D5-1588-106CAAF2F950}"/>
                  </a:ext>
                </a:extLst>
              </p14:cNvPr>
              <p14:cNvContentPartPr/>
              <p14:nvPr/>
            </p14:nvContentPartPr>
            <p14:xfrm>
              <a:off x="1485720" y="3863520"/>
              <a:ext cx="6546240" cy="261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9ABA08-FAE7-D7D5-1588-106CAAF2F9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6360" y="3854160"/>
                <a:ext cx="656496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89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136F4-F732-59A9-791C-4F5ECF0982F0}"/>
                  </a:ext>
                </a:extLst>
              </p14:cNvPr>
              <p14:cNvContentPartPr/>
              <p14:nvPr/>
            </p14:nvContentPartPr>
            <p14:xfrm>
              <a:off x="0" y="228600"/>
              <a:ext cx="853488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136F4-F732-59A9-791C-4F5ECF098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855360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55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4D103-2726-EE7B-D737-01534D8574BA}"/>
                  </a:ext>
                </a:extLst>
              </p14:cNvPr>
              <p14:cNvContentPartPr/>
              <p14:nvPr/>
            </p14:nvContentPartPr>
            <p14:xfrm>
              <a:off x="304920" y="289440"/>
              <a:ext cx="6934320" cy="18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4D103-2726-EE7B-D737-01534D857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80080"/>
                <a:ext cx="6953040" cy="1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7A26E5-24AC-A27B-95FF-BB83F8CD0767}"/>
                  </a:ext>
                </a:extLst>
              </p14:cNvPr>
              <p14:cNvContentPartPr/>
              <p14:nvPr/>
            </p14:nvContentPartPr>
            <p14:xfrm>
              <a:off x="304920" y="1699200"/>
              <a:ext cx="7879320" cy="379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7A26E5-24AC-A27B-95FF-BB83F8CD07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1689840"/>
                <a:ext cx="789804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08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F5E7-4BD3-27CA-88C1-6F7C682F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BEE0-994B-B6A7-914B-AF47D9EE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163DF4-147C-2854-D955-2685F044031D}"/>
                  </a:ext>
                </a:extLst>
              </p14:cNvPr>
              <p14:cNvContentPartPr/>
              <p14:nvPr/>
            </p14:nvContentPartPr>
            <p14:xfrm>
              <a:off x="380880" y="266760"/>
              <a:ext cx="729288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163DF4-147C-2854-D955-2685F0440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57400"/>
                <a:ext cx="73116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90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2022-08-23T11:25:15Z</dcterms:created>
  <dcterms:modified xsi:type="dcterms:W3CDTF">2022-08-23T11:25:44Z</dcterms:modified>
</cp:coreProperties>
</file>