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7T11:35:09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804 593 0,'0'-21'0,"0"42"0,-21-64 16,0 22-16,21 0 15,0 0 1,-21 21-16,0 0 16,21 21-1,0 0-15,0 0 16,0 22-16,0-22 0,0 42 0,0-20 16,0 20-16,0 1 15,0-1-15,0 22 0,0-22 16,0 1-16,0-1 0,0 1 0,0-22 15,0 22-15,21-22 0,-21 0 16,0-20-16,21 20 0,-21-21 16,0 0-16,21-21 31,-21-42-31,0 21 0,21 0 16,0-22-16</inkml:trace>
  <inkml:trace contextRef="#ctx0" brushRef="#br0" timeOffset="240.76">1016 550 0,'0'-21'0,"0"42"0,21-42 16,0 42-16,-21 1 16,0 20-16,0-21 0,0 21 15,0 22-15,0-1 0,0-20 16,0 41-16,0-20 0,0-1 15,0-20-15,0 20 0,0 1 16,0-22-16,0 0 0,0-20 0,0 20 16,0-21-16,0 0 15,0 0-15</inkml:trace>
  <inkml:trace contextRef="#ctx0" brushRef="#br0" timeOffset="443.54">698 1334 0,'0'0'0,"64"0"32,-43 0-32,0 0 0,0-22 15,22 22-15,-22-21 0,21 0 16,1 21-16,-22-21 0,21 21 0,0-21 15,1 21-15,-22-21 0,21 21 16,-21 0-16,1 0 0,-1 0 16</inkml:trace>
  <inkml:trace contextRef="#ctx0" brushRef="#br0" timeOffset="827.77">1333 1291 0,'0'0'0,"0"21"0,-21-21 15,21 22 1,21-22-16,22 0 16,-22-22-16,0 22 15,21-21-15,1 0 0,-1 0 16,-21 0-16,22-22 0,-1 22 0,0 0 16,-21-21-16,1 21 0,-1-1 15,0-20-15,-21 21 0,0 0 16,0 0-16,-21 21 15,0 0-15,-1 0 0,1 21 16,-21 0-16,0 21 0,-1-21 0,22 22 16,-21-1-16,-1 0 15,1 1-15,21-1 0,0 0 16,0 1-16,21-1 0,0-21 0,0 22 16,0-22-16,0 0 0,42 21 15,0-21-15,-21-21 16,22 0-16,-22 0 0,21 0 0,1 0 15,-1-21-15,-21 0 0,21 0 16,-20 0-16,20 0 0,-21-22 0,21 22 16,-20-21-16</inkml:trace>
  <inkml:trace contextRef="#ctx0" brushRef="#br0" timeOffset="1062.67">2159 635 0,'0'0'0,"0"-21"0,0 0 16,0 0-16,0-1 0,0 1 15,-21 21-15,0 21 16,21 1-16,0 20 16,0-21-16,0 21 0,0 22 15,0-22-15,0 22 0,0-1 16,-22 1-16,22-1 0,0 1 0,-21-22 16,21 22-16,-21-22 15,21 0-15,0 1 0,0-22 0,0 21 0,0-21 16,0 0-16,42-21 31,-20 0-31</inkml:trace>
  <inkml:trace contextRef="#ctx0" brushRef="#br0" timeOffset="1327.2">2582 529 0,'0'0'0,"0"21"31,0 1-31,0 20 16,0 0-16,-21 1 15,21-1-15,0 21 0,0 1 0,-21-22 16,0 22-16,0-1 0,21-20 16,-22-1-16,1 21 0,21-20 15,0-22-15,-21 21 0,21-21 0,0 22 16,0-22-16,0 0 15,0 0-15,21-21 0,0 0 16,1 0-16,-1-21 0,0 0 16,21 21-16,-21-21 0</inkml:trace>
  <inkml:trace contextRef="#ctx0" brushRef="#br0" timeOffset="1694.83">2942 1058 0,'-21'22'31,"0"-1"-31,0-21 0,21 21 16,-22 21-16,1-21 0,0 1 16,21 20-16,0-21 0,-21 0 15,21 22-15,-21-22 0,21 21 0,0-21 16,0 0-16,0 1 0,0-1 16,21-21-16,0 21 0,0-21 0,22 0 15,-22 0-15,21 0 0,0 0 16,-20-21-16,20 0 0,0-1 0,1 1 15,-1 0-15,0-21 16,1-1-16,-22 1 0,0 0 0,0-1 16,-21 1-16,0-21 0,0 20 15,-21 1-15,0 0 0,0-1 16,-22 22-16,1 0 0,0 0 0,-1 21 16,-20 0-16,20 21 0,-20 0 15,-1 0-15,22 0 0,0 22 16,-1-1-16,1-21 0,21 22 0,0-1 15,0-21-15,21 21 0,0-20 16,0-1-16,0 0 0,21 0 0,0-21 16</inkml:trace>
  <inkml:trace contextRef="#ctx0" brushRef="#br0" timeOffset="6859.87">7218 3535 0,'0'0'0,"-85"-42"0,-21-1 0,22 1 0,-1 0 16,-21 20-16,21 1 0</inkml:trace>
  <inkml:trace contextRef="#ctx0" brushRef="#br0" timeOffset="8224.44">6265 529 0,'0'0'0,"0"21"16,0-42 15,0 0-15,0 0-16,0 0 16,0 0-16,0-1 0,0 1 15,-21 21-15,0-42 16,0 42-16,0 0 0,-1 0 0,1 0 15,-21 21-15,21 0 0,-22 22 16,22-22-16,-21 21 0,21 0 16,-22-20-16,22 41 0,-21-21 15,21 22-15,-22-1 0,22 1 0,0 21 16,0-22-16,21 1 0,0-1 16,0 1-16,0-1 0,0-21 0,21 1 15,21-1-15,-20 0 0,20-20 16,0-1-16,1 0 0,-1 0 0,0-21 15,1 0-15,20 0 0,-21 0 16,1 0-16,-1-21 0,0 0 16,22 0-16,-22-1 0,1 1 0,-22-21 15,21 21-15,-21-22 0,0 22 16,-21-21-16,0 0 0,-21 20 0,0 1 16,-21 0-16,21 0 15,-22 21-15,1 0 0,-22 0 0,22 0 16,0 21-16,-22 0 0,22 0 15,0 1-15,-1-1 0,1-21 0,0 21 16,20 0-16,44-21 31,-1-21-31,21 21 0,-21-21 16,22 0-16,-1-1 0,0 1 0,-21 0 16,22 0-16,20 21 0,-20-21 15,-1 21-15,0 0 0,1 0 16,-22 0-16,21 0 0,-21 21 0,0 0 15,1 0-15,-22 22 16,0-1-16,0-21 0,0 43 0,0-22 16,0 21-16,0 1 0,0-1 15,-43 107-15,43-86 0,-21 1 16,21 0-16,-21-22 0,0 22 16,21 0-16,0-1 0,0-20 0,0-1 15,0 1-15,0-1 0,0-20 16,0-1-16,0 0 0,0-21 0,0 1 15,0-44 1,21-20 0,0 0-16,-21-1 0,0 1 15,21-21-15,0-1 0,-21 1 16</inkml:trace>
  <inkml:trace contextRef="#ctx0" brushRef="#br0" timeOffset="8715.9">6816 1122 0,'0'0'16,"0"-42"-16,0 20 0,0 1 0,0-21 15,0 21-15,0 0 0,0 42 47,0 0-47,0 21 16,0-21-16,0 22 0,0-1 15,0 0-15,0 1 0,21-1 0,-21 0 16,0 1-16,21-1 0,-21 0 16,0-20-16,21-1 0,0 0 0,0 0 15,1 0-15,-1-21 16,0 0-16,0 0 0,0 0 0,0-21 16,1 0-16,-1 0 0,0 0 15,21-1-15,-21-20 0,-21 0 0,22-1 16,-1 1-16,-21 0 0,21-1 0,-21-20 15,0 21-15,0-1 0,0 1 16,0 0-16,0 20 16,0 1-16,0 42 15,0 22 1,0-22-16,0 21 0,0 1 0,0-1 16,-21 21-16,21-20 0,0-1 15,0 0-15,0-20 0,0 20 0,0-21 16,0 0-16,0 0 0,21 1 15,-21-1-15,21-21 0,0 0 16,0 0-16,1 0 16,-1 0-16,0 0 0,0-21 0,0-1 15,0 1-15,22 0 0</inkml:trace>
  <inkml:trace contextRef="#ctx0" brushRef="#br0" timeOffset="11055.64">7662 995 0,'-21'0'0,"42"0"0,-42-21 16,21 0 0,0 42 15,0 0-31,0 0 0,0 21 15,0 1-15,0-22 0,0 21 16,0 1-16,0-1 0,0 0 0,0-21 16,0 22-16,0-22 0,0 21 15,0-21-15,21 1 0,0-22 0,-21 21 16,22-21-16,-1 0 0,0 0 16,0 0-16,21 0 0,-20 0 0,20 0 15,-21-21-15,21-1 16,-20 1-16,20 0 0,-21 0 0,0 0 15,22-22-15,-22 22 0,0-21 16,0 0-16,0-22 0,-21 22 16,21-1-16,-21 22 0,0-21 15,0 21-15,0 0 0,0-1 0,0 1 16,0 0-16,0 0 16,0 42 15,0 0-16,0 0 1,0 1 0,0-1 15,0 0-31,0 0 16,0 0-1,0 0 1,0 1-16,0-1 15,0 0-15,0 0 0,0 0 0,0 0 16,0 22-16,0-22 0,0 21 16,0-21-16,0 22 0,0-1 15,0 0-15,0 1 0,0-1 16,0 22-16,0-1 0,0 1 0,0 20 16,0 1-16,0-22 0,0 22 15,0 0-15,0 21 0,0-22 0,0 1 16,0 21-16,0-22 0,0 1 0,0 0 15,0-1-15,0 1 0,0-21 16,-21-1-16,21 1 0,-21-1 0,21 1 16,0-22-16,-21 0 0,0 1 15,0-1-15,-1-21 0,1 0 0,0-21 16,0 0-16,0 0 0,0-21 16,-1 0-16,1-21 0,-21-1 15,0 1-15,20-22 0,-20 1 0,0-22 16,21 1-16,-22-1 0,22-21 15,0 21-15,0-20 0,0-1 0,21 0 16,0 21-16,0-21 0,0 1 16,0 20-16,0 0 0,42 1 0,-21-1 15,0 21-15,22 1 0,-1 21 16,0-1-16,1 1 0,-1 21 0,-21-22 16,21 22-16,1 21 0,-22-21 15,0 21-15,0 0 0,0 0 0,1 0 16,-22-21-16,21 21 0</inkml:trace>
  <inkml:trace contextRef="#ctx0" brushRef="#br0" timeOffset="11899.15">8445 1164 0,'22'-21'15,"-1"0"-15,-21 0 16,21 21-16,0 0 0,-21-21 16,0-1-16,21 22 15,-21-21-15,-21 21 32,0 0-32,0 0 0,-22 21 15,22 1-15,0-1 0,-21 0 16,21 0-16,-1 0 0,1 0 15,21 1-15,0-1 0,0 0 16,21-21 0,1 21-16,-1-21 0,0 0 15,21 0-15,-21 21 0,22-21 16,-1 0-16,0 0 0,-20 21 16,20-21-16,0 0 0,-21 22 0,22-1 15,-43 0 1,0 0-16,-43-21 0,22 21 15,0 0-15,-21-21 0,-1 0 16,1 22-16,21-22 0,-21 0 0,20 0 16,1 0-16,-21 0 0,21 0 0,0 21 15,42-21 32,0 0-31</inkml:trace>
  <inkml:trace contextRef="#ctx0" brushRef="#br0" timeOffset="13056.19">9567 1588 0,'-42'-22'16,"21"1"-1,0 0-15,-1 0 16,22 0-16,-21 21 16,21-21-16,0-1 15,-21 1-15,21 42 47,0 1-47,0-1 16,0 0-16,0 0 0,0 0 15,0 0-15,0 1 0,0-1 16,0 0-16,0 0 0,-21-21 16,0 0-1,0 0-15,-1 0 16,1-21-16,21 0 15,0 0-15,0-1 0,0 1 16,0 0-16,0 0 0,0 0 16,21 0-16,1-1 0,-1 22 15,0 0-15,0 0 0,0 0 16,0 0-16,1 0 0,-1 22 0,0-1 16,-21 21-16,0-21 0,0 43 15,0-22-15,0 22 0,-21-1 16,0 1-16,-22 20 0,-20-20 0,20-1 15,-20 1-15,-22-1 0,1 22 16,-1-22-16</inkml:trace>
  <inkml:trace contextRef="#ctx0" brushRef="#br0" timeOffset="14324.31">804 3937 0,'0'0'0,"-21"0"16,21-21-16,-42 84 16,42-20-1,0-1-15,0 0 0,0 1 16,0-1-16,0 0 0,0 1 15,0-22-15,21 21 0,-21-21 0,21 1 16,0-1-16,0-21 16,1 0-16,-1 0 0,0 0 0,0-21 15,0-1-15,0 1 0,22 0 16,-22-21-16,21-1 0,1 1 16,-22 0-16,0-1 0,0 1 15,-21 0-15,0-1 0,0 1 0,0 21 16,0 0-16,0 0 0,0-1 15,-21 22-15,0 0 16,0 22-16,21-1 0,0 21 16,-22 0-16,22 22 0,-21-1 15,21 22-15,0-21 0,0 20 16,0-20-16,0-1 0,0 22 0,21-22 16,1 22-16,-22-21 0,21 20 15,0-20-15,-21-1 0,21 1 16,-21-1-16,0-20 0,21-1 15,-21-21-15,0 21 0,0-20 0,0-1 16,0 0-16,-21-21 16,0 0-16,-21 0 0,20 0 15,-20-21-15,0 21 0,21-21 16,-22-1-16,1-20 0,0 21 16,20-21-16,-20 20 0,21-20 0,0 21 15,0 0-15,-1 21 0,22-21 16,22 21-1,-1 0 1,0 0-16,0 0 0,21 0 16,1 0-16</inkml:trace>
  <inkml:trace contextRef="#ctx0" brushRef="#br0" timeOffset="14952.18">2921 4953 0,'0'0'0,"0"-21"32,0 0-32,21 0 0,-21-1 15,0-20-15,21 21 0,-21 0 16,0-22-16,0 22 0,0-21 15,0 21-15,0-22 0,0 1 0,0 21 0,-21-21 16,0 20-16,0-20 16,-22 21-16,22 0 0,-21 0 0,0 21 15,-1 0-15,1 0 0,-22 0 16,22 21-16,-21 21 0,20-21 16,1 22-16,-22 20 0,22-21 0,0 22 15,21-1-15,-1 1 0,1-1 16,21 1-16,0-1 0,0 1 15,0-22-15,21-21 0,22 22 0,-1-22 16,0 0-16,1-21 0,-1 0 16,0 0-16,22-21 0,-22 0 15,1 0-15,20-22 0,-21 22 16,1-21-16,-1-1 0,-21 1 0,22-21 16,-22 20-16,0 1 0,-21 0 15,0 20-15,0-20 0,0 21 0,0 0 16,0 0-16,0-1 0,-21 22 15,0 0-15,21 22 0,0-1 16,-22 0-16,22 0 0,0 0 16,0 22-16,0-1 0,0 0 15,0 1-15,0-1 0,0-21 0,22 21 16,-22 1-16,21-22 0,0 0 16,0 0-16,0 0 0,0-21 15,1 0-15,20 0 0,-21 0 16,0 0-16,22 0 0,-1-21 0,0 0 15,-21-21-15,22 21 0,-1-22 16,-21 1-16,22 0 0,-22-1 0,0 1 16,0 0-16</inkml:trace>
  <inkml:trace contextRef="#ctx0" brushRef="#br0" timeOffset="15547.76">3450 4614 0,'0'0'0,"0"-21"16,0 0-16,0 0 0,-21 21 16,0 0-16,0 0 15,21 21-15,0 0 0,0 22 16,0-22-16,0 21 15,0 0-15,0-20 0,0 20 0,0 0 16,0 1-16,0-1 0,0 0 16,0 1-16,0-22 0,0 0 0,0 21 15,0-21-15,0-42 32,0 0-17,0 0-15,0-21 0,0 20 0,0-20 16,0 0-16,0-1 0,0 1 15,0 0-15,0-1 0,0 1 16,21 0-16,21 21 0,-21-1 0,22 1 16,-1 0-16,0 0 0,1 21 15,-22 0-15,21 0 0,0 0 16,1 0-16,-22 21 0,21 0 0,-21 0 16,22 1-16,-22-1 0,-21 21 15,0-21-15,21 22 0,-21-1 0,0 0 16,0 1-16,0-1 0,0 0 15,0 1-15,0-22 16,0 0-16,-21-21 16,0-42-16,21-1 15,0 22-15,0 0 16,0-21-16,0-1 0,0 1 16,0 0-16,0-1 0,21 1 15,0-22-15,0 22 0,0 0 0,1-1 16,20 1-16,-21 21 0,0 0 15,22 21-15,-22 0 0,21 0 0,-21 0 16,22 21-16,-22 21 0,0-21 16,0 22-16,-21-1 0,0 0 0,0 1 15,0-1-15,0 22 0,-21-22 16,0 0-16,0 1 0,21-1 0,-22 0 16,22-21-16,-21 1 0,21-1 15,0 0-15,0-42 16,21 0-1,22-1-15,-22-20 0</inkml:trace>
  <inkml:trace contextRef="#ctx0" brushRef="#br0" timeOffset="16367.73">6159 4445 0,'0'0'0,"0"-21"0,0 0 0,-21 0 15,21-1-15,0 1 0,0 0 16,0 0-16,0-21 0,0 20 0,0-41 16,0 42-16,0 0 15,-21-1-15,21 1 0,0 42 32,0 22-32,0-1 0,-21 0 15,21 1-15,0 20 0,0-20 16,0-1-16,-21 21 0,21-20 0,0 20 15,-21-20-15,21-1 0,0 0 16,0 1-16,0 20 0,0-42 16,0 0-16,0-42 15,0 0 1,21 0-16,0-21 0,-21 20 0,21-20 16,0 0-16,0 21 15,1-22-15,-22 1 0,21 21 0,0-22 16,0 22-16,-21 0 0,21 21 15,0 0-15,1 0 16,-22 21-16,0 0 0,0 1 16,21-1-16,-21 21 0,21-21 0,-21 0 15,0 22-15,0-22 0,21 21 16,0-21-16,0 22 0,-21-22 0,22 0 16,-1 0-16,21-21 0,-21 0 15,22 0-15,-1 0 0,0 0 0,1 0 16,-1-21-16,21 0 0,-20 0 15,-1-22-15,22 1 0,-22 21 0,0-21 16,22-64-16,-22 42 16,-21 22-16,0-22 0,-21 1 15,0-1-15,0 1 0,0 21 0,-42-22 16,21 22-16,-21 21 0,-1-1 16,1 1-16,0 21 0,-22 0 0,22 0 15,-1 0-15,-20 0 0,21 21 16,-1 22-16,22-22 0,-21 21 0,21-21 15,-1 22-15,22-1 0,0-21 16,0 22-16,0-1 0,0-21 16,22 21-16,20-20 0,-21 20 0,21-21 15,1 0-15,20 0 0,-20 1 0,20-1 16,-21-21-16,22 21 0,-22-21 16</inkml:trace>
  <inkml:trace contextRef="#ctx0" brushRef="#br0" timeOffset="17039.34">7662 4445 0,'0'0'0,"21"-21"16,-21 0-16,0 0 0,0-1 0,0 1 15,0 0-15,-21 0 16,0 21-16,0 0 0,0 0 16,-22 0-16,22 21 0,-21 0 15,21 0-15,0 22 0,-22-22 0,22 0 16,0 21-16,0 1 15,0-22-15,-1 21 0,22 1 0,0-22 16,0 21-16,0 0 0,0-20 0,0 20 16,0-21-16,0 0 0,0 0 15,0 1-15,22-22 0,-1 0 16,0 0-16,0 0 0,21-22 16,-20 1-16,-1 0 0,21 0 0,-21-21 15,22 20-15,-22-20 0,21 0 16,-21 21-16,0-22 0,1 1 15,-1 0-15,0-1 0,-21 1 0,0 21 16,21 0-16,-21-1 0,21 1 16,-21 42-1,0 22 1,0-22-16,0 21 0,0-21 0,0 22 16,0-1-16,0-21 0,0 22 15,0-1-15,0-21 0,0 21 16,0-20-16,21 20 0,1-21 0,-1 0 15,0 0-15,0-21 0,0 0 0,0 0 16,1 0-16,-1 0 0,21 0 16,-21-21-16,0 0 0,22 0 0,-22 0 15,0-22-15,21 22 0,-20-21 16,-1 0-16,0-1 0,0 22 0,0-21 16,0 21-16,-21-22 0,22 22 15,-1 0-15,0 21 16,-21 21-1,0 0-15,0 0 16,0 1-16,0-1 0,0 0 0,0 21 16,0-21-16,0 1 0,0-1 15,0 0-15,0 0 0,21-21 16,0 0 0,0 0-1,1 0-15,-22-21 0,0 0 16,0 0-16,21-1 0,-21 1 0,0 0 15</inkml:trace>
  <inkml:trace contextRef="#ctx0" brushRef="#br0" timeOffset="17392.66">8382 3958 0,'0'0'0,"-106"43"31,106-22-31,0 0 0,-21 0 16,21 21-16,0-20 15,0-1-15,0 0 0,0 0 0,0 0 16,21-21-16,0 0 0,0 0 16,1 0-16,-1 0 0,21 0 15,-21-21-15,0 0 16,1 0-16,-1 0 0,-21-1 0,0-20 16,0 21-16,0-21 0,0 20 15,0 1-15,-21 0 0,21 0 0,-43 0 16,22 21-16,0 0 0,0 0 15,-22 0-15,22 0 0,0 21 0,-21 0 16,21 0-16,-1 0 0,22 22 16,-21-1-16,21-21 0,0 22 0,0-1 15,0-21-15,0 21 0,0-20 16,0-1-16,21 0 0,1 0 0,20 0 16,-21-21-16,21 0 0,-20 0 15,20 0-15,0 0 0</inkml:trace>
  <inkml:trace contextRef="#ctx0" brushRef="#br0" timeOffset="17867.73">9059 3916 0,'0'0'16,"0"-21"-16,0 42 31,-21 21-15,0-21-16,21 22 0,-21-1 15,21 0-15,0 1 0,-21-1 16,21 0-16,-22 22 0,22-22 16,0 1-16,0-1 0,0 0 0,0 1 15,0-1-15,22 0 0,-1-21 16,0 22-16,0-22 0,0 0 0,0 0 16,1-21-16,-1 21 0,0-21 0,0 0 15,21 0-15,-20 0 0,-1-21 16,0 0-16,0 0 0,0 0 0,0 0 15,1-1-15,-1-20 0,0 0 16,0-1-16,0 1 0,0 0 16,-21 21-16,22-22 0,-22 22 0,0-21 15,21 21-15,-21 42 16,0 21 0,0-21-16,0 0 15,0 22-15,0-22 0,0 21 0,0-21 16,0 1-16,0 20 0,0-21 15,0 0-15,0 0 0,0 1 16,0-1-16,21-21 16,0 0-16,0 0 0,0 0 15,1-21-15,-1-1 0,-21 1 0,21 0 16,0 0-16,0-21 0,0 20 16</inkml:trace>
  <inkml:trace contextRef="#ctx0" brushRef="#br0" timeOffset="18035.58">9737 3895 0,'0'0'0,"0"-21"16,-22 21-16,1 0 0,0 0 15,0 0-15,0 0 16,21 21 15,-21-21-15,21 21-16</inkml:trace>
  <inkml:trace contextRef="#ctx0" brushRef="#br0" timeOffset="18219.5">8869 4360 0,'0'0'0,"-21"22"0,-1-1 0,44-21 31,20 0-31,-21 0 0,21 0 16,1-21-16,-1 21 0,0-22 0,1 22 16,-1-21-16,0 0 15,1 21-15,-1-21 0,0 0 0</inkml:trace>
  <inkml:trace contextRef="#ctx0" brushRef="#br0" timeOffset="18719.72">10096 4212 0,'0'0'0,"-21"0"0,0 0 0,0 21 16,-21-21-16,42 22 0,-43-22 0,43 21 16,0 0-16,0 0 0,0 0 15,0 0-15,0 1 0,0-1 16,0 0-16,0 0 0,0 0 15,0 0-15,0 1 0,0-1 0,0 0 16,0 0-16,0 0 16,0 0-16,0-42 47,0 0-47,0 0 0,0 0 15,0 0-15,0-22 0,0 22 16,43-21-16,-22-1 0,0 1 0,21 0 15,1 21-15,-1-22 16,0 1-16,22 0 0,-22 20 0,0 1 16,22 0-16,-22 21 0,1 0 15,-1 0-15,0 0 0,-21 21 0,22 22 16,-22-22-16,0 21 0,0-21 0,-21 22 16,0-1-16,0 0 0,0 1 15,-21-22-15,0 21 0,0-21 0,0 22 16,-1-22-16,1 0 15,0 0-15,0 0 0,0-21 0,21 21 16,-21-21-16,42 0 16,0-21-1,21 0-15,-21 0 0,22 0 0</inkml:trace>
  <inkml:trace contextRef="#ctx0" brushRef="#br0" timeOffset="19439.28">11451 4191 0,'0'0'0,"0"-21"0,0 0 0,0 0 16,-21-1-16,0 1 0,0 0 15,-1 0-15,1 21 0,0 0 0,0 0 16,0 0-16,-22 0 16,22 21-16,-21 0 0,21 0 0,0 1 15,-22 20-15,22-21 0,0 21 0,0 1 16,0-1-16,-1 0 0,22 1 15,0-22-15,0 21 0,0 1 0,0-22 16,0 0-16,22 0 0,-1 0 16,0-21-16,21 0 0,-21 0 0,22 0 15,-22 0-15,0 0 0,21 0 16,-20 0-16,-1-21 0,21 0 0,-21 0 16,0 0-16,-21-22 0,22 22 0,-1-21 15,-21-1-15,0 1 0,21 21 16,-21-21-16,21 20 0,-21 1 0,0 0 15,0 0-15,21 0 16,-21 42 0,0 0-1,0 0-15,0 22 0,0-22 0,-21 21 16,21 0-16,-21 1 0,21-1 0,0 0 16,0 22-16,0-22 0,0 22 15,0-1-15,0 22 0,0-22 0,0 22 16,0-21-16,0 20 0,0 1 15,21-22-15,-21 22 0,21 0 0,-21-1 16,0 1-16,0 0 0,21-1 0,-21-20 16,0 21-16,22-22 15,-22 1-15,0-1 0,0 1 0,0-1 16,-22-21-16,1 1 0,0-1 0,0-21 16,0 0-16,-22 1 0,22-22 15,0 0-15,-21 0 0,-1-22 0,22 1 16,-21 0-16,0-21 0,-1-1 0,1 1 15,21-21-15,-22-22 0,1-84 16,21 63-16,21 0 0,0 21 16,0-21-16,0 22 0,0-22 15,21 21-15,0 1 0,0-1 0,22 21 16,-1 1-16,0-1 0,1 22 16,-1-21-16,0 41 0,-20-20 15,20 21-15,0 0 0,-21 0 0,1-1 16,-1 22-16</inkml:trace>
  <inkml:trace contextRef="#ctx0" brushRef="#br0" timeOffset="20687.55">12531 4466 0,'0'0'0,"-22"0"16,22 21-16,0 1 0,0-1 31,22-21-31,-1 0 0,0 0 16,0 0-16,21-21 0,-20 21 15,20-22-15,21 1 0,-20-21 0,20 21 16,22-22-16,-22 1 0,64-43 15,-63 22-15,-1 21 0,-20-22 16,-1 22-16,0-22 0,-20 22 16,-1 0-16,-21-1 0,0 1 0,0 0 15,0 20-15,-43 1 0,22 0 16,0 0-16,-21 0 0,-1 21 0,22 0 16,-21 0-16,0 21 0,-1 0 15,22 0-15,-21 22 0,21-1 16,-1 0-16,1 22 0,0-1 0,0 22 15,0 0-15,21-1 0,-21 1 16,-1 21-16,22-22 0,0 22 0,0 0 16,-21 21-16,21-21 0,0 0 15,0 21-15,0-21 0,0 21 16,0-22-16,0 22 0,0-21 0,0 21 16,0-21-16,21 0 0,-21 0 0,0 0 15,0-1-15,0 1 0,0-21 16,0 21-16,0-43 0,22 85 15,-22-84-15,21-22 0,0-21 16,-21 1-16,21-1 0,0-21 0,22 0 16,-1-21-16,-21-1 0,43 1 15,-22-21-15,0-22 0,22 1 0,-22-1 16,64-84-16,-64 64 16,1 20-16,-1-21 0,0 1 0,1-1 15,-22 0-15,0 1 0,-21-22 0,0 21 16,0-21-16,-21 22 0,0-1 15,-22 0-15,1 1 0,-22-1 16,1 22-16,-22-1 0,1 1 0,-1-1 16,0 22-16,-84-22 0,105 22 15,22 21-15,-21 21 16,41-21-16,-20 21 0,21-22 16,21 1-16,0 0 15,21 0-15,0 21 0,22-21 16,-1 0-16,0-1 0,22 1 15,-1 0-15,-20 0 0,20 0 0,64-43 16,-63 43-16,-22-21 16,21-1-16,-20 22 0,-1-21 0,-21 21 15,22-22-15,-22 22 0,-21-21 16,21 21-16,-21 0 0,0-1 0,0 1 16,0 42 15,-21 1-31,21 20 0,-21-21 15,21 21-15,-22-20 0,22 20 16,0 0-16,-21-21 0,21 22 0,0-22 16,0 21-16,0-21 0,0 1 15,0-1-15,21 0 0,1-21 16,-1 0-16,21 0 0,-21 0 0,22 0 16,-22 0-16,21 0 0,0-21 0,1 0 15,-1-1-15,22 1 0,-22 0 16,0-21-16,-21-1 0,1 1 0,20 0 15,-42-1-15,0 1 0,0-43 16,-21 64-16,-22-21 16,1 21-16,0 0 0,-1-1 0,1 22 15,-21 0-15,20 0 0,1 22 16,21-1-16,-22 0 0,22 0 0,-21 0 16,21 22-16,21-22 0,0 21 15,0-21-15,0 22 0,0-22 0,0 0 16,21 0-16,0 0 0,0 0 15,0 1-15,22-22 0,-1 0 0,22 0 16,-22 0-16,21 0 0</inkml:trace>
  <inkml:trace contextRef="#ctx0" brushRef="#br0" timeOffset="21091.28">14605 4360 0,'-85'-84'15,"85"63"1,0-1-16,0 1 0,0 0 0,0 0 16,21 0-16,-21-22 0,43 22 15,-22 21-15,0-21 0,0 0 0,22 21 16,-22 0-16,21 0 16,0 21-16,1 0 0,-1 0 0,-21 1 0,22 20 15,-1-21-15,-21 21 0,0 1 16,22 41-16,-43-41 15,0-1-15,0 0 0,0 1 0,0-1 16,-22-21-16,1 0 0,0 1 16,0-1-16,-21 0 0,20-21 0,1 0 15,0 0-15,0 0 0,21-21 16,0 0-16,0-1 16,0 1-16,21-21 0,0 21 15,0-22-15,22 1 0,-22 0 16,21-22-16,1 22 0,-1 0 0,0-22 15,1 22-15,-1-1 0,0 22 0,-21-21 16,22 21-16,-22 0 16,21-1-16,-21 22 0,1 0 0,-22 22 15</inkml:trace>
  <inkml:trace contextRef="#ctx0" brushRef="#br0" timeOffset="22255.72">762 6773 0,'-21'0'16,"42"0"-16,-42 22 31,21-1-31,0 0 0,0 0 16,0 0-16,0 0 0,0 1 15,21-22-15,0 0 0,0 0 16,0 0-16,1 0 15,20 0-15,-21 0 0,21-22 0,-20 1 16,20 0-16,0 0 0,1 0 16,-1 0-16,0-22 0,-21 22 15,22-21-15,-22 21 0,0-22 0,-21 22 16,0-21-16,0 21 0,-21-1 16,0 1-16,0 0 0,-22 21 15,1 0-15,0 0 0,-1 21 16,1 0-16,-22 1 0,22 20 15,0 0-15,-1 1 0,1 20 0,0-21 16,-1 64-16,22-63 16,21-1-16,0 0 0,0-21 15,21 22-15,1-22 0,-1 0 0,21 0 16,0-21-16,-20 0 16,20 0-16,0 0 0,22 0 0,-22 0 15,22-21-15,-22 0 0,64 0 16,-64 21-16,0-21 0,-20 21 15,-1-22-15,-21 1 0,-21 0 16,-1 21 0,-20 0-16,0 0 0,-22 0 15,22 21-15,-22-21 0,22 21 0,0 1 16,-1 20-16,1 0 0,0 1 16,21-1-16,-22 21 0,22-20 0,21-1 15,0 22-15,0-22 0,0 0 16,0 1-16,0-22 0,21 21 15,0-21-15,1 0 0,-1-21 0,21 0 16,-21 0-16,22 0 0,-1 0 16,0 0-16,1-21 0,-1 21 15,21-21-15,-20 0 0,-1-21 0,22 20 16,-22-20-16,0 21 16,1-21-16,-1-1 0,-21 1 0,21 0 15</inkml:trace>
  <inkml:trace contextRef="#ctx0" brushRef="#br0" timeOffset="22607.73">1778 6985 0,'0'0'16,"21"-21"-16,-21 0 0,21 0 16,0 42 15,1-21-31,-1 21 16,-21 0-16,21 0 0,0 0 15,-21 1-15,21 20 0,-21 0 16,21-21-16,-21 22 0,22-1 15,-22 0-15,0 1 0,0-22 0,0 21 16,0-21-16,0 1 0,0-1 16,21-42-1,0-1 1,-21 1-16,0-21 0,0 21 0,0-22 16,0 1-16,21-21 0,-21 20 15,21 22-15,-21-21 0,0-1 16,21 1-16,1 21 0,-22 0 15,21 0-15,-21-1 0,0 1 16,21 21-16,0 0 0,0 0 16,0 0-1,-21 21-15,22 1 16,-22-1-16</inkml:trace>
  <inkml:trace contextRef="#ctx0" brushRef="#br0" timeOffset="23272.73">2519 7176 0,'0'0'16,"21"0"-16,0 21 0,0-21 16,0 0-16,1 0 0,-1-21 0,-21-1 15,21 22-15,0-21 0,0 0 16,0 21-16,1-21 0,-22 0 16,21 0-16,-21-1 0,21 1 0,-21 0 15,0 0-15,0 0 0,0 0 16,-21 21-16,0 0 0,-1 0 15,1 0-15,0 0 0,0 21 16,-21 0-16,20 0 0,1 21 16,0-20-16,0 20 0,21 0 0,-21 1 15,21-1-15,0 0 0,0-21 16,0 22-16,0-1 0,21-21 16,0 0-16,0 1 0,0-1 15,1 0-15,-1-21 0,0 0 0,21 0 16,-21 0-16,22 0 0,-22-21 15,21 0-15,22-22 0,-22 22 16,-21 0-16,0 0 0,1-22 16,-1 22-16,-21-21 0,21 21 0,-21 0 15,0-22-15,0 22 0,0 0 16,0-21-16,0 20 0,0 1 0,0 0 16,21 0-16,0 0 15,-21 0-15,21 21 0,1-22 16,-1 22-16,0 0 0,21 0 15,-21 0-15,22 0 0,-22 0 16,21 22-16,1-22 0,-22 21 16,21 0-16,0 0 0,-20 0 0,-1 0 15,0 22-15,0-22 0,-21 21 16,0-21-16,0 22 0,0-22 0,-21 21 16,0-21-16,0 1 0,-1-1 15,-20 0-15,21-21 0,0 0 16,21-21-1,0 0-15,0-22 0,0 22 16,0 0-16,0-21 16,0 20-16,21-20 0,0 21 0,0 0 15,0 0-15,1-1 0,-1 1 16,0 21-16,21-21 0,-21 0 0,1 21 16,20-21-16,-21 21 0,21-21 15,-20 21-15,20-22 0,-21 22 0,0 0 16</inkml:trace>
  <inkml:trace contextRef="#ctx0" brushRef="#br0" timeOffset="23940.16">4085 6837 0,'0'42'31,"-21"-42"-31,0 21 0,21 1 0,0-1 16,-21 0-16,-22 21 0,43-21 15,0 1-15,0 20 0,-21-21 16,21 0-16,0 0 0,0 22 0,0-22 15,0 0-15,0 0 0,21 0 16,22-21-16,-22 0 16,21 0-16,-21 0 0,22-21 15,-1 0-15,0 0 0,1 0 0,-1 0 16,-21-1-16,21-20 0,1 21 16,-22 0-16,0 0 0,21-43 15,-42 22-15,0 21 0,0-1 16,0-20-16,0 21 15,0 0-15,0 0 0,0 42 32,0 0-32,0 0 15,0 21-15,0-20 0,0 20 16,0 0-16,0 1 0,0 20 0,0 1 16,0 20-16,0-20 0,0 20 15,0 1-15,0-21 0,22 20 0,-22 22 16,21-21-16,0 21 0,0-1 15,0-20-15,22 21 0,-22 0 0,0 0 16,0-1-16,21-20 0,-20 21 16,-1 0-16,0-22 0,0 1 15,0 0-15,0-1 0,-21-20 0,0-1 16,0 22-16,0-43 0,0 22 16,-42-22-16,21 1 0,0-1 0,-22 0 15,1-21-15,-21 1 0,20-22 0,-20 0 16,-1 0-16,1-22 0,20-20 15,-20 0-15,21-1 0,-22-20 0,22-1 16,-1-20-16,1-1 0,21-21 16,-21 22-16,20-22 0,22 0 0,0 0 15,0 0-15,0 0 0,0 22 0,0-22 16,22 21-16,-1 1 16,0-1-16,21 0 0,-21 22 0,22-22 15,-1 22-15,0-22 0,1 21 16,-1 1-16,22-1 0,-22 22 0,0-21 15,1 20-15,-22 1 0,21 0 16,-21 20-16,0-20 0,1 21 0</inkml:trace>
  <inkml:trace contextRef="#ctx0" brushRef="#br0" timeOffset="25071.69">5101 6752 0,'0'0'0,"0"-21"0,0 0 15,-21 21-15,0 0 0,0 0 16,-1 0-16,1 0 0,0 0 16,0 21-16,0 0 0,21 0 15,0 1-15,-21 20 0,21-21 16,-22 21-16,22 1 0,0-1 0,-21 0 16,21 22-16,0-22 0,0 1 15,0-1-15,0 0 0,21 1 0,1-22 16,-1 21-16,21-42 0,-21 21 15,0 0-15,1-21 0,-1 0 0,21 0 16,-21-21-16,22 0 0,-22 0 16,21 0-16,-21 0 0,0-22 15,22 1-15,-22 0 0,0-1 0,0 1 16,-21 0-16,0-1 0,0-20 16,0 20-16,-21-20 0,0 21 0,-21-1 15,20 1-15,-20 21 0,21 0 16,-21-1-16,-1 22 0,1 0 0,0 0 15,-1 22-15,1-22 0,0 42 16,-1-21-16,1 21 0,21 1 0,0-1 16,21 0-16,0 1 0,0-1 15,0 22-15,21-22 0,0 0 0,21 1 16,-21-1-16,22 0 0,-1-21 16,0 1-16,1-1 0,-1 0 15,0-21-15,22 0 0,-22 0 16,22 0-16,-1-21 0,1 0 0,-22-1 15,22 1-15,-1-21 0,1 21 16,-22-22-16,0 1 0,1 21 0,-22-21 16,0-1-16,0 1 0,-21 21 15,21-22-15,-21 22 0,0-21 0,0 21 16,0 0-16,-21 21 16,0 0-16,0 21 15,21 21-15,-21-21 16,21 0-16,0 22 15,0-22-15,0 21 0,0-21 0,0 22 16,0-1-16,0 0 0,0-20 16,0 20-16,0-21 0,0 0 0,0 0 15,0 22-15,21-64 32,-21-1-32,0 1 15,0 0-15,0-21 0,21 21 16,-21-22-16,21 22 0,0-21 0,-21 21 15,21-22-15,1 1 0,-1 21 16,0-22-16,0 22 0,0-21 16,0 21-16,-21 0 0,22 21 0,-1 0 15,0 0-15,0 0 16,-21 21-16,21 0 0,-21 0 16,0 21-16,0-20 0,21 20 15,-21-21-15,0 21 0,0-20 0,22 20 16,-1-21-16,-21 21 0,21-20 15,0-1-15,0 21 0,0-42 0,1 21 16,-1 0-16,21-21 0,-21 0 16,22 0-16,-22 0 0,21 0 0,0-21 15,1 0-15,-1 0 0,0 0 0,-20 0 16,20-1-16,-21-20 0,21 21 16,-20-21-16,-1-1 0,0 22 15,-21-21-15,0-1 0,0 1 16,0 0-16,0 21 0,0-1 0,0 1 15,-21 0-15,0 21 0,-1 0 16,1 0-16,-21 0 0,21 21 0,0 0 16,-1 1-16,-20 41 0,21-21 15,21 1-15,-21-22 0,21 21 16,0 1-16,0-1 0,0 0 16,0 1-16,21-22 0,0 21 15,0-21-15,0 0 0,1 1 0,20-1 16,-21 0-16,0-21 0,22 0 0,-22 0 15,21 0-15,0-21 0,-20 0 16,20-1-16,-21 1 0,21-21 0,-20 21 16,20-22-16</inkml:trace>
  <inkml:trace contextRef="#ctx0" brushRef="#br0" timeOffset="25511.27">8213 6265 0,'0'0'0,"0"-21"0,21 0 0,0 0 31,0 21-31,-21 21 16,0 0-16,0 0 16,0 22-16,0-1 0,0 0 15,0 22-15,0-1 0,-21-20 0,21 20 16,0 1-16,-21-22 0,0 22 15,-1-22-15,1 0 0,21 1 0,0-1 16,-21 0-16,21-21 0,-21 1 16,21-1-16,0 0 0,0 0 15,21-21-15,0 0 16,0-21-16,22 21 0,-22-21 16,0 0-16,21-22 0,1 22 0,-22-21 15,21-1-15</inkml:trace>
  <inkml:trace contextRef="#ctx0" brushRef="#br0" timeOffset="25847.68">8805 6519 0,'-63'85'31,"42"-43"-31,-1 1 0,1-1 0,21-21 16,0 22-16,-21-1 0,21 0 15,0-21-15,0 22 0,0-22 0,0 0 16,21 0-16,0 0 0,1-21 15,20 0-15,-21 22 0,21-22 0,1 0 16,-22 0-16,21 0 0,1-22 16,-1 1-16,0 0 0,-21 0 0,22 0 15,-22 0-15,-21-64 16,0 64-16,0-22 0,0 1 16,0-21-16,-21 20 0,0 22 0,-1-21 15,-20-1-15,21 22 0,-21 0 16,-1 21-16,22 0 0,-21 0 0,21 0 15,-1 0-15,1 0 0,-21 0 0,21 21 16,0-21-16,-1 21 16,22 1-16,-21-22 0,21 21 15</inkml:trace>
  <inkml:trace contextRef="#ctx0" brushRef="#br0" timeOffset="26037.68">8107 6583 0,'0'0'0,"-21"0"0,42 0 31,0 0-15,0 0-16,21-21 0,1 21 16,-1-21-16,0-1 0,22 22 15,-22-21-15,22 0 0,-1 21 0,1-21 16,-1 0-16,-20 21 0,20-21 15</inkml:trace>
  <inkml:trace contextRef="#ctx0" brushRef="#br0" timeOffset="26599.57">10541 6858 0,'-21'0'0,"42"0"31,-21-21-15,21 0-16,0 0 0,0-1 15,1 1-15,-1 0 0,0-21 0,0 21 16,0-22-16,0 22 0,-21-21 16,0 21-16,22-1 0,-22 1 0,0 0 15,0 42 1,0 22 0,-22-22-16,22 21 0,-21 0 15,21 1-15,0-1 0,-21 22 16,21-22-16,-21 21 0,21 1 0,-21-1 15,21 22-15,0 0 0,0-1 16,0 22-16,0-21 0,0 21 0,0-22 16,0 22-16,0 0 0,0 0 15,0 0-15,21-22 0,-21 1 0,21 0 16,0-1-16,-21-20 0,0-1 0,0-20 16,0 20-16,0-42 0,0 1 15,0-1-15,-21-21 0,0 0 16,0-21-16,0-1 15,-1 22-15,1-42 0,0 21 16,0 0-16,0-22 0,0 22 0,-1-21 16,1-22-16,0 22 0,21-21 0,0-1 15,0 1-15,-21-22 0,21 0 16</inkml:trace>
  <inkml:trace contextRef="#ctx0" brushRef="#br0" timeOffset="26831.22">10583 6265 0,'-84'-21'16,"62"21"-1,1 0 1,21 21 15,21-21-31,1 22 16,-1-22-16,0 21 0</inkml:trace>
  <inkml:trace contextRef="#ctx0" brushRef="#br0" timeOffset="27530.78">11599 6519 0,'0'0'0,"0"-21"0,0 0 0,0 0 15,0 0-15,-21 21 16,0 0-16,0 0 0,0 0 16,-1 0-16,1 21 0,0 0 15,-21 0-15,21 0 0,-1 22 16,1-22-16,0 21 0,0 1 0,0-1 15,21 0-15,0 1 0,0 20 16,0-21-16,0-20 0,21-1 16,0 0-16,0 0 0,22 0 15,-22-21-15,0 0 0,21 0 0,-21 0 16,22 0-16,-1 0 0,-21 0 16,22-21-16,-1 0 0,-21 0 0,21 0 15,1-1-15,-22-20 0,0 21 16,0-21-16,0-1 0,-21-20 0,0 20 15,0 1-15,-21-21 0,0 20 16,0 1-16,-21 0 0,-1 20 0,1 1 16,0 0-16,-43 21 0,43 0 15,-1 21-15,1 0 16,21 1-16,-22 20 0,22-21 0,0 21 16,0 1-16,21-1 0,0 0 15,0 1-15,0-1 0,0 0 0,21-20 16,0-1-16,22 21 0,-1-21 15,-21-21-15,21 21 0,22 1 0,-22-22 16,22 0-16,-22 0 0,22 0 0,-22-22 16,21 1-16,-20 0 0,-1 21 15,0-42-15,1 21 0,-1-1 0,-21-20 16,22 0-16,-22-1 0,0 1 16,-21 0-16,0-1 0,0 22 15,0-42-15,0 84 31,0 21-31,0-21 16,0 1-16,0 20 0,0-21 0,0 21 16,0-20-16,0-1 0,0 0 0,0 21 15,0-21-15,0 1 16,0-1-16,0-42 31,0-1-15,0 1-16,0-21 0,21 21 0</inkml:trace>
  <inkml:trace contextRef="#ctx0" brushRef="#br0" timeOffset="27687.49">12277 6181 0,'0'0'16,"-22"0"-16,1 0 0,0 0 16,0-21-16,0 21 15,21 21 16,21-21-31,0 21 0,0 0 16,0-21-16,1 21 0</inkml:trace>
  <inkml:trace contextRef="#ctx0" brushRef="#br0" timeOffset="28139.46">12721 6371 0,'-21'0'0,"0"0"0,0 0 15,-1 0 1,1 0-16,21 21 0,0 1 16,0-1-16,0 0 0,0 0 15,0 0-15,0 0 0,0 1 0,0 20 16,0-21-16,0 0 0,0 0 16,0 22-16,0-22 0,0 0 0,0 0 15,21 0-15,-21 1 16,0-1-1,0-42 1,0-1 0,0 1-16,0-21 0,0 21 15,0-22-15,0 22 0,22-21 16,-1-22-16,0 22 0,0 0 0,21-1 16,1 22-16,-1-21 0,0 21 0,22 0 15,-1-1-15,-20 1 16,20 21-16,-20 0 0,-1 21 0,0 1 15,-21-1-15,22 0 0,-22 21 16,-21 1-16,0-1 0,0 21 0,0-20 16,0-1-16,0 0 0,-21 1 15,0-1-15,-1-21 0,1 22 0,0-22 16,-21 0-16,21 0 0,-1 0 0,-20 0 16,21-21-16,-21 22 0,-1-1 15,22-21-15</inkml:trace>
  <inkml:trace contextRef="#ctx0" brushRef="#br0" timeOffset="29179.16">762 9398 0,'0'0'0,"0"-21"0,0 0 15,-21 21 1,21 21 0,-21 0-16,21 21 0,0 1 15,-22-1-15,22 0 0,0 22 0,0-1 16,0-20-16,0 20 0,0-20 16,0 20-16,-21-21 0,0 22 15,21-43-15,0 0 0,0 0 16,0 1-16,0-44 15,21 1 1,0 0-16,1 0 0,-1-21 16,0-1-16,0 1 0,0 0 0,0-22 15,22 22-15,-22-22 0,0 22 16,21 0-16,-20 20 0,20 1 16,-21 0-16,0 21 0,0 0 15,1 21-15,-1 0 0,0 22 16,-21-22-16,0 21 0,0 1 0,21-1 15,0 0-15,-21 1 0,21-1 16,-21 0-16,22-21 0,-1 22 16,0-22-16,21 0 0,-21-21 15,22 0-15,-22 0 0,0 0 16,21 0-16,1-21 0,-22 0 16,21 0-16,1-1 0,-22-20 0,21 0 15,-21-22-15,0 22 0,1-22 16,-22 1-16,0-1 0,0 22 15,0-21-15,0 20 0,-22 1 0,-20 0 16,21 20-16,-21-20 0,-1 21 16,1 21-16,0 0 0,20 0 15,1 0-15,0 0 0,0 0 0,21 21 16,0 0-16,0 0 16,0 1-16,21-1 15,0 0-15,0 0 0,1 0 0,20-21 16,-21 21-16,21 1 0,1-22 15,-22 0-15,0 21 0,21 0 0,-20 0 16</inkml:trace>
  <inkml:trace contextRef="#ctx0" brushRef="#br0" timeOffset="29511.24">2011 9652 0,'0'0'0,"0"21"0,0 0 16,21-21-1,0 0 1,0 0-16,-21-21 0,21 0 15,1 21-15,-1-21 0,0 0 16,21 0-16,-21-1 0,1 1 16,-1 0-16,0 0 0,-21 0 0,0 0 15,0-1-15,0 1 0,0 0 16,-21 21-16,0 0 0,-1 0 16,1 0-16,-21 0 0,21 21 15,0 0-15,-1 1 0,1-1 0,0 21 16,0 0-16,21 1 0,-21-1 15,21 0-15,0 1 0,0-1 0,0 0 16,0-20-16,0 20 0,0-21 16,21 0-16,21 22 0,-21-22 15,1-21-15,20 0 0,0 0 16,1 0-16,-1 0 0,0 0 16,22 0-16,-22-21 0,22-1 0,-22 1 15,21 0-15</inkml:trace>
  <inkml:trace contextRef="#ctx0" brushRef="#br0" timeOffset="30124.09">3704 9186 0,'0'0'0,"0"-21"31,-21 21-31,0 21 16,0 1-16,21-1 0,-22 0 15,22 21-15,0 1 0,0-22 16,0 21-16,0 0 0,0 1 0,0-1 16,0 0-16,0 1 0,0-1 15,0 0-15,0-20 0,0 20 16,0-21-16,0 0 0,0 0 0,22-21 31,-1 0-31,-21-21 0,21 0 0,0 0 16,-21 0-16,21 0 0,0-22 15,-21 1-15,22 21 0,-1-22 0,-21 22 16,21-21-16,0 21 0,-21 0 16,21 21-16,0 0 0,1 0 15,-22 21 1,0 0-16,21 21 0,-21-21 0,21 22 16,-21-22-16,0 21 0,21-21 15,0 22-15,-21-22 0,21 0 16,1 0-16,-1-21 0,-21 21 0,21-21 15,21 0-15,-21 0 0,1 0 16,-1-21-16,21 0 0,0 0 0,1 0 16,-22 0-16,21-22 0,1 1 15,-1 0-15,0-1 0,-21 1 0,22 0 16,-22-22-16,0 22 16,-21-22-16,0 22 0,0-22 0,0 22 15,-21-21-15,0 20 0,0 1 0,-1 21 16,-20 0-16,21-1 0,0 1 15,-22 21-15,22 0 0,0 0 0,0 21 16,21 1-16,-21 20 0,21 21 16,-21-41-16,21 20 0,0-21 15,0 21-15,0-20 0,0 20 16,21-21-16,0 0 0,0-21 0,0 21 16,0 1-16</inkml:trace>
  <inkml:trace contextRef="#ctx0" brushRef="#br0" timeOffset="30371.71">5080 9165 0,'0'0'0,"0"-21"0,0 42 16,-21-21 0,21 21-16,0 1 0,-21-1 0,21 0 15,-22 21-15,22-21 0,0 1 16,0-1-16,0 21 0,0-21 0,0 0 15,0 1-15,0-1 0,0 0 16,0 0-16,0 0 0,0 0 16,22-21-1,-1 0-15,-21-21 16,0 0-16,21 0 0,-21 0 0,21 0 16</inkml:trace>
  <inkml:trace contextRef="#ctx0" brushRef="#br0" timeOffset="30707.68">5207 8890 0,'0'0'16,"-21"0"-16,0 0 0,-1 0 0,1 21 15,0 0-15,0 43 16,21-43-16,-21 0 0,21 0 0,0 1 16,0-1-16,21-21 15,0 0-15,0 0 0,0 0 16,1 0-16,-1 0 15,0 0-15,0-21 0,0-1 0,0 1 16,1 0-16,-22 0 0,0 0 16,0-22-16,0 22 0,0-21 0,0 21 15,-22 0-15,22-1 0,-21 1 16,0 0-16,0 21 0,0 0 0,0 0 16,-1 21-16,1 0 0,0 22 15,0-22-15,0 21 0,21 1 0,0-1 16,0 0-16,0 1 0,0-22 15,0 21-15,0-21 0,0 22 0,21-22 16,0-21-16,0 21 0,0-21 0,1 0 16,20 0-16,0 0 0</inkml:trace>
  <inkml:trace contextRef="#ctx0" brushRef="#br0" timeOffset="31167.75">5821 8911 0,'0'0'0,"0"-42"0,0 21 15,0 0-15,-21 21 16,21 21-16,-22 0 16,1 21-16,0-21 0,21 22 0,-21-1 15,0-21-15,0 22 0,21-1 16,-22 0-16,1 1 0,21-1 0,-21 0 16,21 1-16,0-1 0,0 0 15,0-21-15,0 22 0,0-22 16,0 21-16,21-21 0,0 1 0,1-1 15,-1 0-15,0-21 0,0 0 16,21 0-16,-20 0 0,-1 0 0,21-21 16,-21 0-16,22-1 0,-22 1 15,21-21-15,-21 21 0,22-22 0,-22 22 16,0-21-16,21 0 0,-21-22 16,1 22-16,-22-22 0,0 1 15,21-1-15,0 22 0,-21 0 0,-21-1 16,21 22-16,0 0 0,-21 0 0,-1 21 15,22 21-15,0 0 16,-21 21-16,21 1 0,-21-1 0,21 0 16,0 1-16,0-1 0,0 0 15,0 1-15,0-1 0,0 0 0,0 22 16,21-22-16,-21-21 0,21 1 16,1-1-16,-1-21 0,0 21 15,0-21-15,0 0 0,0 0 16,1-21-16,-1 0 0,0-1 15,21 1-15</inkml:trace>
  <inkml:trace contextRef="#ctx0" brushRef="#br0" timeOffset="31867.6">7472 8996 0,'0'0'15,"21"0"-15,0 0 0,0 0 0,0 0 16,22-21-16,-22 21 0,0-21 0,0-1 16,0 1-16,22 0 0,-22 0 15,0-21-15,0 20 0,22 1 16,-22-21-16,-21 21 0,21 0 0,-21-1 15,0-20-15,0 21 16,-21 0-16,0 21 0,-1 0 0,-20 0 16,21 0-16,-21 21 0,-1 0 15,1 0-15,0 22 0,-1-22 0,22 21 16,0 0-16,0-20 0,0 20 16,21 0-16,0-21 0,0 22 0,0-22 15,0 21-15,42-21 0,-21 1 0,43-1 16,-22 0-16,21 0 0,-20 0 15,20 0-15,-20 22 0,20-22 0,-21 0 16,1 0-16,-1 0 0,-21 1 16,0-1-16,-21 0 15,0 0-15,0 0 0,-21-21 0,-21 21 16,0 1-16,-22-22 0,22 0 16,-22 0-16,1 21 0,-22-21 0,22 0 15,20 0-15,-20 0 0,20 0 16,1-21-16,0-1 0,-1 1 15,22 21-15,0-21 0,21 0 0,0 0 16,0 0 0,42 21-16,-20 0 15,20-22-15,0 22 0,1-21 16,20 0-16,-21 21 0,22-21 0,-1 0 16</inkml:trace>
  <inkml:trace contextRef="#ctx0" brushRef="#br0" timeOffset="32138.47">8467 8763 0,'0'0'0,"0"-42"0,0 21 0,0-1 16,0-20-16,0 21 0,0 0 15,0 0-15,0-1 16,-22 22-16,1 0 16,21 22-16,-21-1 0,21 21 15,0 0-15,0-20 0,0 41 0,0-21 16,-21 22-16,21-22 0,0 22 15,-21-22-15,21 22 0,0-22 16,0 21-16,0-20 0,0-1 0,0-21 16,0 22-16,0-22 0,0 0 15,0 0-15,21-21 0,0 0 16,0 0-16,0 0 0,1 0 16,-1-21-16,-21 0 0,21 0 15,-21-1-15</inkml:trace>
  <inkml:trace contextRef="#ctx0" brushRef="#br0" timeOffset="32327.62">8255 9059 0,'0'0'0,"-21"0"16,0 0-16,21-21 16,21 21-1,0 0-15,0 0 0,0-21 16,22 21-16,-22 0 0,21-21 0,0 21 15,-20 0-15,20-21 0,0 21 16,1 0-16,-22 0 0,21-21 0,0 21 16,-20-22-16,20 22 0</inkml:trace>
  <inkml:trace contextRef="#ctx0" brushRef="#br0" timeOffset="32867.11">9229 9102 0,'21'0'0,"21"0"16,-21-21 0,-21-1-16,21 22 15,-21-21-15,0 0 0,0 0 0,0 0 16,0-22-16,0 22 0,0 0 16,0-21-16,0 21 0,0-1 0,0-20 15,-21 42-15,0-21 0,0 21 16,0 0-16,-22 0 0,22 0 0,0 21 15,0 0-15,-21 0 0,20 22 16,1-1-16,0 0 0,0 22 16,-21-22-16,20 1 0,22-1 0,0 0 15,-21 1-15,21-1 0,0 0 16,0-21-16,0 1 0,21-1 0,1 0 16,-1-21-16,0 0 0,0 0 15,0 0-15,0 0 0,1 0 0,-1-21 16,0 0-16,21 21 0,-21-43 0,1 22 15,-1 0-15,-21-21 0,21-1 16,0 22-16,-21-21 0,21-1 0,-21 1 16,0 21-16,0-21 15,0 20-15,0 1 0,21 42 32,-21 1-32,0-1 0,0 0 0,0 21 15,0-21-15,0 1 0,22 20 0,-22-21 16,21 0-16,-21 0 0,21 22 15,0-43-15,-21 21 0,21 0 0,0-21 16,1 21-16,-1-21 16,0 0-16,0 0 0,21 0 0,-20 0 15,-1-21-15,0 21 0,21-21 16,-21 0-16,1 0 0,-22-1 16,0 1-16</inkml:trace>
  <inkml:trace contextRef="#ctx0" brushRef="#br0" timeOffset="33204.19">9758 9017 0,'0'0'0,"0"-21"0,0 0 0,0 0 0,0-1 15,0 1-15,0 0 16,21 0-16,0 0 0,0 21 0,0-21 16,1 21-16,-1 0 0,21 0 15,0 0-15,-20 0 0,20 0 0,0 0 16,-21 21-16,22 0 0,-22 0 16,21 0-16,-21 0 0,1 1 15,-22 20-15,0-21 0,21 21 0,-21-20 0,0-1 16,0 0-16,0 21 15,0-21-15,-21 1 0,-1-1 16,1-21 0,0 0-1,21-21-15,0-1 16,0 1-16,0 0 0,0 0 16,0 0-16,0-22 0,0 22 0,21 0 15,-21 0-15,21 0 0,1-22 16,-22 22-16,21 0 0,0 0 0,0 0 15,-21 0-15,21-1 0,0 1 0,1 0 16,-1 0-16,0 0 0,0 0 16,0-1-16,0 1 0</inkml:trace>
  <inkml:trace contextRef="#ctx0" brushRef="#br0" timeOffset="33453.69">10816 8382 0,'0'0'0,"21"-21"0,-21 42 31,-21 0-31,21 0 16,-21 1-16,0 20 0,21 0 16,-21 1-16,-1-1 0,22 21 0,-21-20 15,0 20-15,21-20 0,0 20 16,-21-21-16,21 22 0,0-22 0,0 1 16,0-1-16,0-21 0,0 21 15,0-20-15,0-1 0,21-21 16,0 21-16,0-21 0,1 0 0,-1 0 15,0 0-15,21 0 0,-21-21 16,1 0-16,20 21 0,-21-43 0,-21 22 16,21 0-16,-21-21 0</inkml:trace>
  <inkml:trace contextRef="#ctx0" brushRef="#br0" timeOffset="33614.69">10562 8784 0,'0'0'0,"-21"0"0,21-21 15,0 0 1,21 21 0,0 0-16,0-21 0,1 21 0,20 0 15,0 0-15,-21 0 0,22-21 16,-22-1-16,21 22 0,-21 0 0,1-21 16</inkml:trace>
  <inkml:trace contextRef="#ctx0" brushRef="#br0" timeOffset="34347.51">12954 8551 0,'0'0'0,"21"0"0,85-42 32,-64 21-32,-21 0 0,1 0 15,20-1-15,-21 1 0,21 0 0,-20-21 16,-1 21-16,-21-1 0,0 1 16,0 0-16,0 0 0,-21 0 0,-1 0 15,-20-1-15,0 22 16,-1 0-16,-20-21 0,21 21 0,-22 0 15,22 0-15,-22 21 0,22 1 16,0-22-16,-1 21 0,22 0 0,0 0 16,0 21-16,21-20 0,0-1 15,0 0-15,0 0 0,0 21 0,21-20 16,0-1-16,21 21 0,-20-21 16,20 0-16,0 22 0,1-22 0,-1 21 15,21-21-15,-20 22 0,-1-22 0,22 21 16,-43 1-16,21-1 0,-21 0 15,0-21-15,-21 22 0,0-1 0,-21-21 16,-21 22-16,21-22 0,-43 0 16,22 0-16,-22 0 0,1-21 15,-1 0-15,1 0 0,-1 0 16,22 0-16,-21 0 0,20-21 0,22 0 16,-21 0-16,21 0 0,-1-1 0,1-20 15,0 0-15,0 21 0,21-22 16,0 1-16,0 0 0,0 20 0,0-20 15,0 21-15,21-21 0,0 20 16,22 1-16,-22 21 0,21-21 0,0 0 16,22 21-16,-22 0 0,22 0 15,-22 0-15,22 0 0,-1 0 0</inkml:trace>
  <inkml:trace contextRef="#ctx0" brushRef="#br0" timeOffset="36391.03">13483 8848 0,'0'0'0,"42"0"31,-20-21-15,-1-1-16,-21 1 0,0 0 15,21 0-15,0 0 0,0-22 0,-21 22 16,21 0-16,1-21 0,-22 21 16,0-1-16,0-20 0,0 21 15,0 0-15,0 0 0,-22 21 16,1 0-1,0 0-15,0 21 0,0 0 16,0 0-16,-1 21 0,22-20 16,0 20-16,0-21 0,0 21 0,0 1 15,0-1-15,0-21 0,0 22 16,0-1-16,0-21 0,0 21 0,0-20 16,22-1-16,-1 0 0,-21 0 0,21-21 15,0 0-15,0 0 0,0 0 16,22 0-16,-22 0 0,21-21 0,-21 0 15,22-22-15,-1 22 0,0-21 16,1 21-16,-1-22 0,22 1 16,-22 0-16,0-1 0,-21 1 0,22 0 15,-22 21-15,21-22 0,-42 1 16,0 21-16,0-22 0,0 22 0,-21 21 16,-21 0-1,21 0-15,-22 0 0,22 0 0,-21 21 16,21 1-16,-1-1 0,1 21 15,21-21-15,0 0 0,0 1 0,0-1 16,21 21-16,1-21 0,-1 0 16,21 1-16,-21-1 0,22 21 0,20 0 15,-42-20-15,22-1 16,-22-21-16,0 21 0,0 0 16,-42-21 15,0 0-31,0 0 0,-1-21 0,1 21 15,0-21-15,-21 0 0,21 21 16,-1-22-16,1 22 0,0 0 16,21 22-1,0-1 1,0 0-16,0 0 16,0 0-16,21 0 0,0-21 0,1 22 15,-1-22-15,0 0 0,21 0 16,-21 0-16,22 0 0,-22 0 0,21 0 15,1 0-15,-22-22 0,21 1 16,0 0-16,1 0 0,-1-21 16,0 20-16,1-20 0,-1 21 0,0-21 15,1 20-15,-22-20 0,0 21 16,0-21-16,0 20 0,-21 1 0,0 0 16,0 0-16,-21 0 0,0 21 15,0 0-15,0 0 0,-22 0 0,22 0 16,-21 0-16,21 21 0,-22 0 0,22 0 15,0 0-15,21 1 0,0-1 16,0 0-16,0 0 0,0 0 0,0 22 16,21-22-16,0 0 15,1 21-15,-1-21 0,0 1 0,21-1 16,-21 0-16,1 0 0,-1-21 0,21 21 16,-21-21-16,0 0 15,-42 0 16,0 0-31,0-21 0,-21 21 0,20-21 16,1 21-16,-21-21 0,21 21 16,0 0-16,-1 0 0,1 0 0,0 0 15,21 21 1,0 0-16,21 0 16,0-21-16,1 0 0,-1 0 15,0 0-15,21 0 16,-21 0-16,22 0 0,-1 0 0,0 0 15,1 0-15,-1-21 0,0 0 16,1 0-16,-1 0 0,0-1 0,1 1 16,-1 0-16,-21 0 0,22 0 15,-22-22-15,21 22 0,-21 0 0,0-21 16,-21 21-16,22-22 0,-22 22 0,21 0 16,-21 0-16,0 0 15,0-1-15,0 44 31,-21-1-31,-1 0 0,22 0 16,-21 0-16,0 0 0,21 22 16,-21-22-16,0 0 0,21 21 0,0-20 15,0-1-15,0 21 0,0-21 0,0 0 16,0 1-16,21-1 16,0-21-16,0 0 0,22 0 0,-22 0 15,21 0-15,-21-21 0,22-1 16,-1 1-16,-21 0 0,21 0 0,1 0 15,-22 0-15,21-22 0,-21 22 16,1 0-16,20-21 0,-21 20 16,-21-20-16,21 21 0,-21 0 0,21 21 15,-21-21-15,0-1 16,-21 44 0,0-1-16,21 0 15,-21 0-15,21 0 0,0 0 0,0 1 16,-21-1-16,21 21 0,0-21 15,0 0-15,0 1 0,0-1 0,0 0 16,0 0-16,0 0 0,0 0 16,21-21-16,0 0 0,0 0 15,0 0-15,1 0 0,-1 0 16,0-21-16,0 21 0,0-21 0,0 0 16,1 0-16,-22 0 0,0-1 0,0 1 15,0 0-15,0-21 16,0 21-16,-22-1 0,1 1 0,0-21 15,-21 21-15,21 0 0,-1 21 16,1-22-16,0 22 0,21-21 16,0 0-16,21 0 15,22 21 1,-22 0-16,21 0 0,0-21 16,1 21-16,-1 0 0,0 0 0,-20 0 15,20 0-15,0 0 0,-21 21 16,22 0-16,-22-21 0,0 21 0,0 0 15,-21 1-15,0-1 0,0 0 16,0 0-16,0 0 16,0 0-16,0 1 0,0-1 0,0 21 15,0-21-15,0 0 16,0 1-16,0-1 0,0 0 16,-21-21 15,0-21-16,21 0 1,0-1-16,0 1 0,0 0 16,0 0-16,21 0 0,0-22 0,0 1 15,22 0-15,-22 21 0,0-22 16,21 1-16,-20 0 0,20-1 0,-21 22 16,21 0-16,-20 21 0,-1 0 15,0 0-15,0 0 0,21 21 0,-42 0 16,22 22-16,-1-22 0,-21 21 0,21-21 15,-21 22-15,21-22 0,-21 0 16,0 21-16,0-21 0,0 1 0,0-1 16,0 0-16,0 0 15,-21-21 1,0 0 0,0 0-16,-1 0 0,22-21 15,-21 0-15,0 21 0,0-21 0</inkml:trace>
  <inkml:trace contextRef="#ctx0" brushRef="#br0" timeOffset="36587.64">15748 7959 0,'0'0'0,"-21"0"0,0 0 0,-1 0 15,22-21-15,-21 21 16,0 0-16,0 0 0,0 0 0,0 0 15,-1 0-15,22 21 16,-21 0-16,0-21 0,21 21 16,-21-21-16,0 21 0,0-21 15,-1 21-15</inkml:trace>
  <inkml:trace contextRef="#ctx0" brushRef="#br0" timeOffset="37999.69">3238 11684 0,'-21'-21'31,"21"0"-15,0 0-16,0-1 0,0 1 16,0 0-16,0 0 0,0 0 15,0-22-15,0 22 0,0-21 16,0 0-16,-21 20 0,0-20 16,0 21-16,0 0 0,-22 0 15,22-1-15,-21 1 0,-1 21 0,1 0 16,21 21-16,-21 22 0,-1-1 15,22 0-15,-21 1 0,21 20 0,-1 1 16,-20-1-16,42 22 0,-21-22 16,21 1-16,0 21 0,0-22 0,0 1 15,0-22-15,21 21 16,0-20-16,0-22 0,1 21 0,-1-21 16,0 1-16,21-22 0,-21 0 0,22 0 15,-22 0-15,0-22 0,21 1 16,-20-21-16,-1 21 0,21-22 15,-21 1-15,0 0 0,1-1 16,-1 1-16,0 0 0,0-22 0,-21 22 16,0 0-16,0-1 0,0-20 15,0 20-15,0 22 0,0-21 0,0 21 16,0 0-16,0 42 31,0 0-31,21 21 0,-21-21 0,21 22 16,-21-1-16,22 0 0,-22 1 15,21-1-15,0 0 0,0 1 0,0 20 16,0-42-16,1 22 0,-1-1 16,0-21-16,21 0 0,-21-21 0,22 0 15,-22 0-15,21 0 16,1-21-16,-1 0 0,0 0 0,-21-21 16,22-1-16,-1 1 0,0 0 15,-20-1-15,20 1 0,-21-22 0,0 1 16,0-1-16,1-20 0,-1 20 15,-21-20-15,0 20 0,21 1 0,-21-1 16,0 22-16,0 21 0,0-22 16,0 22-16,0 42 15,0 0 1,0 22-16,0 20 0,0 1 0,-21-1 16,21 1-16,0-1 15,0 1-15,0-22 0,0 22 0,0-1 16,0-21-16,0 1 0,0-1 0,0 0 15,0-20-15,0 20 0,21-21 16,0 0-16,-21 0 0,21-21 0,0 0 16,1 0-16,-1-21 15,0 0-15,0 21 0,0-21 16,0 0-16,-21-22 0,0 22 16,22 0-16,-22-21 0,0 21 0</inkml:trace>
  <inkml:trace contextRef="#ctx0" brushRef="#br0" timeOffset="38227.4">3895 11515 0,'0'0'0,"21"0"31,0 0-31,21 0 0,-21 0 16,1 0-16,20 0 0,-21 0 15,0 0-15,22-21 0,-22 21 0,21-22 16,0 22-16,-20 0 16,-1-21-16,0 21 0,0-21 15,-21 0 1</inkml:trace>
  <inkml:trace contextRef="#ctx0" brushRef="#br0" timeOffset="38567.56">6371 10943 0,'0'0'16,"-42"0"-16,21-21 0,42 21 31,0 0-31,0-21 0,21 21 0,1 0 16,-1 0-16,0 0 0,-20 0 0,20 0 16,0 0-16,1 0 15,-1-21-15,0 21 0,-21 0 0,1 0 16,-1 0-16,0 0 0,-42 0 31,-22 0-31,22 0 0,-21 21 0,21-21 16</inkml:trace>
  <inkml:trace contextRef="#ctx0" brushRef="#br0" timeOffset="39031.51">6392 10922 0,'-21'0'15,"-21"64"1,42-43-16,-21 0 0,-1 0 15,22 0-15,0 0 0,-21 22 0,21-22 16,-21 21-16,21-21 0,0 22 16,-21-22-16,21 0 0,0 0 0,0 0 15,0 1-15,0-1 16,0-42 15,0-1-31,0 1 16,0 0-16,21 21 0,0-21 15,0 0-15,-21 0 0,22 21 16,20-22-16,-21 1 0,21 21 0,1-21 16,-1 21-16,0-21 0,22 21 15,-1 0-15,-20 0 0,-1 0 0,22 21 16,-22 0-16,0-21 0,1 21 16,-22 22-16,0-22 0,0 21 15,-21-21-15,0 22 0,0-1 16,-21-21-16,-21 22 0,-1-1 0,1-21 15,0 21-15,-1-20 0,1-1 0,0 0 16,-22 0-16,22-21 0,21 0 16,-22 21-16,1-21 0,21 0 0,0 0 15,-22 0-15,22 0 0,0 0 16,21-21-16,-21 21 0,21-21 16,0 0-16,21 0 15,0-1-15,0 1 16,0 0-16,22 21 0,-22-42 0</inkml:trace>
  <inkml:trace contextRef="#ctx0" brushRef="#br0" timeOffset="39247.64">7472 11049 0,'-21'-21'16,"-1"21"-1,22-21-15,-21 21 0,21 21 63,21 0-63,-21 0 16,22 0-16</inkml:trace>
  <inkml:trace contextRef="#ctx0" brushRef="#br0" timeOffset="39440.72">7472 11494 0,'0'0'0,"0"21"0,0 0 0,-21-21 15,-1 0 1,22-21 46,22 0-62,-1 21 0,0-22 16,0 1-16,0 0 0,0 21 0</inkml:trace>
  <inkml:trace contextRef="#ctx0" brushRef="#br0" timeOffset="39711.35">8128 10837 0,'0'0'0,"-21"0"32,21 22-32,0-1 0,-21 0 15,21 0-15,0 21 0,0-20 0,-22 62 16,22-41-16,0-22 16,0 21-16,0 0 0,0 1 0,0-1 15,0 0-15,0-20 0,0-1 16,0 0-16,0 0 0,0 0 0,22-21 15,-1 0 1,0 0-16,0-21 0,0 21 0,0-21 16,1-21-16,-1 20 0,-21 1 15</inkml:trace>
  <inkml:trace contextRef="#ctx0" brushRef="#br0" timeOffset="39915.58">8424 10901 0,'21'-21'31,"1"21"-31,-1 0 0,0 0 16,0 0-16,0 0 0,0-21 15,22 21-15,-22 0 0,21 0 0,1-22 16,-1 22-16,0-21 0,-21 21 16,22 0-16,-22 0 0,0 0 0,0 0 15,-42 0 1,0 0-1,-21 0-15</inkml:trace>
  <inkml:trace contextRef="#ctx0" brushRef="#br0" timeOffset="40279.23">8488 10901 0,'0'0'16,"-21"21"-16,21 0 0,-22-21 0,22 21 16,-21 1-16,0-1 15,21 0-15,0 0 16,-21-21-16,21 21 0,21-21 47,0 0-47,0 0 15,1-21-15,-1 21 0,0 0 16,0 0-16,0 0 0,22 0 16,-22 0-16,0 0 0,21 0 0,-21 0 15,1 21-15,20 0 0,-21-21 16,0 22-16,0-1 0,-21 0 0,0 0 15,0 0-15,0 0 0,-21 1 16,0-1-16,0 0 0,-21 21 16,-1-21-16,1 1 0,21-22 15,-22 21-15,22 0 0,-21-21 16,21 0-16,0 21 0,-1-21 0,1 0 16,21-21-1,0 0-15,0 0 0,0-1 16,0 1-16,21 0 0</inkml:trace>
  <inkml:trace contextRef="#ctx0" brushRef="#br0" timeOffset="40659.28">9377 10943 0,'0'0'15,"-21"0"1,21 21 0,0 1-16,0-1 0,0 21 15,0-21-15,0 22 0,0 20 0,0-21 16,0 22-16,0-1 0,0 1 16,0 21-16,21-22 0,-21 22 15,21-22-15,-21 22 0,0 0 0,0-1 16,0 22-16,0-21 0,-21 21 15,21-22-15,-21 22 0,-1-21 0,22 21 16,0-22-16,0 1 0,0 0 0,0 42 16,0-85-16,0 0 15,0 1-15,0-22 0,0 0 0,0-42 32,0 0-32,0-22 0,22 1 15,-1 0-15,-21-22 0,21 1 0,0-22 16,0 21-16,-21-20 0,0-1 0</inkml:trace>
  <inkml:trace contextRef="#ctx0" brushRef="#br0" timeOffset="40991.73">9377 11536 0,'0'0'0,"-21"-64"16,-22-84 0,43 106-16,-21 0 0,21-43 15,0 43-15,0-1 0,0 22 16,21-21-16,0 21 0,-21-22 15,22 22-15,-1 0 0,0 0 0,0 0 16,21 21-16,-20 0 0,-1-22 0,0 22 16,21 0-16,-21 0 0,1 22 0,-1-1 15,-21 0-15,0 0 0,0 0 16,0 0-16,0 1 0,0 20 0,-21-21 16,-22 21-16,22 1 15,-21-22-15,21 21 0,-22-21 0,1 1 16,21 20-16,-22-21 0,22-21 0,0 21 15,0 0-15,0-21 16,21-21 0,21 0-16,0 0 15,0 0-15,0 0 0,1-1 0,-1 1 16,21 0-16,-21-21 0,22 21 16</inkml:trace>
  <inkml:trace contextRef="#ctx0" brushRef="#br0" timeOffset="41615.69">9969 10880 0,'0'0'0,"22"0"16,-1-21 0,-21 42-1,0 0-15,-21 0 16,21 0-16,0 0 0,-22 1 16,22 20-16,-21-21 0,21 0 0,0 43 15,0-43-15,0 0 16,0 0-16,0 0 0,-21-21 31,0 0-31,21-21 16,0 0-16,-21 0 0,21 0 15,-21 0-15,21-1 0,0 1 16,0 0-16,0-21 0,0 21 0,0-1 16,21-20-16,0 21 0,0 0 15,0 0-15,0-1 0,1 1 0,20 0 16,0 21-16,-21 0 0,22 0 15,-22 0-15,21 0 0,1 21 16,-22 0-16,0 1 0,0-1 0,0 0 16,-21 0-16,0 21 0,21-20 15,-21 20-15,22-21 0,-22 0 0,0 0 16,0 22-16,0-22 0,0 0 16,-22-21-1,1 0 1,21-21-16,0 0 0,0 0 15,0-1-15,0 1 0,0 0 16,21 0-16,1-21 0,-1-1 0,21 1 16,-21 0-16,0-1 0,22 1 15,-1 0-15,0 20 0,1-20 0,-1 21 16,0 21-16,1 0 0,-1 0 0,-21 0 16,22 0-16,-22 21 0,0 0 15,0 22-15,-21-22 0,0 21 0,0-21 16,0 22-16,0-1 0,0-21 15,0 21-15,-21-20 0,21 20 16,-21-21-16,0 21 0,21-20 0,-22-1 16,1 0-16,21 0 0,-21-21 15,0 0-15,0 0 16,21-21 0</inkml:trace>
  <inkml:trace contextRef="#ctx0" brushRef="#br0" timeOffset="42231.58">11832 11007 0,'0'0'16,"-21"0"-16,0 21 0,42-21 62,21 0-46,-21 0-16,1 0 15,-1 0-15,0-21 0,0 21 0,0 0 16,22 0-16,-22-21 0</inkml:trace>
  <inkml:trace contextRef="#ctx0" brushRef="#br0" timeOffset="42399.35">12467 10964 0,'0'0'0,"21"0"0,0 0 79,1 0-79,-1 0 15,-21-21-15,21 21 0,0 0 16,21 0-16</inkml:trace>
  <inkml:trace contextRef="#ctx0" brushRef="#br0" timeOffset="42563.7">13144 10901 0,'0'0'15,"22"0"-15,-1 0 0,-21 21 16,-21-21 0,-1 0-16,1 0 0,0 0 15,0 0-15,21-21 16,42 0-1,-21 0-15,1 21 16,20-22-16,-21 1 0</inkml:trace>
  <inkml:trace contextRef="#ctx0" brushRef="#br0" timeOffset="42811.49">13864 10160 0,'0'0'0,"-21"0"15,0 0-15,0 0 16,-1 21-16,22 0 0,-21 1 16,21 20-16,0 0 0,0 1 0,0-1 15,0 21-15,0-20 16,0-1-16,-21 22 0,21-22 0,0 0 16,0 1-16,0-22 0,0 21 0,0-21 15,0 0-15,0 1 0,0-1 16,21-21-16,-21 21 31</inkml:trace>
  <inkml:trace contextRef="#ctx0" brushRef="#br0" timeOffset="43003.3">13843 11091 0,'0'22'15,"0"-44"17,0 1-1,21 0-31,-21 0 16,21 21-16,0-21 0</inkml:trace>
  <inkml:trace contextRef="#ctx0" brushRef="#br0" timeOffset="43271.44">14436 10118 0,'0'0'0,"0"-21"0,0 42 31,0 0-31,0 0 0,0 21 0,0 1 16,0-1-16,0 0 0,-22 22 0,22-22 16,0 1-16,0-1 15,0 21-15,-21-20 0,21-22 0,0 21 16,-21-21-16,21 1 0,0 20 16,0-21-16,0 0 0,0 0 31</inkml:trace>
  <inkml:trace contextRef="#ctx0" brushRef="#br0" timeOffset="43463.7">14436 11007 0,'0'21'16,"0"-42"-16,0 63 15</inkml:trace>
  <inkml:trace contextRef="#ctx0" brushRef="#br0" timeOffset="153393.69">5884 13229 0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7T12:22:33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3768 169 0,'21'0'79,"0"0"-64,0 22 1,0-22-1</inkml:trace>
  <inkml:trace contextRef="#ctx0" brushRef="#br0" timeOffset="16784.36">3810 339 0,'0'42'15,"21"-42"1,0-21-16,-21 0 16,21 21-16,1-21 0,-1-1 15,0 1-15,0 21 16,0-21-16,-21 0 0,21 0 0,1 0 15,-22-1-15,0 1 16,0 0-16,0 0 0,0 0 16,-22 21-16,1 0 15,0 0-15,0 21 0,-21 0 16,-1 0-16,1 0 0,0 1 0,-1-1 16,1 21-16,0-21 0,-1 0 15,22 22-15,-21-22 0,21 0 16,-1 0-16,22 22 0,0-22 0,0 0 15,0 0-15,0 0 0,0 0 16,22-21-16,-1 22 0,0-1 0,-21 0 16</inkml:trace>
  <inkml:trace contextRef="#ctx0" brushRef="#br0" timeOffset="17016.08">3768 1016 0,'-22'0'0,"1"21"16,0 0-16,-21-21 0,-22 22 0,22-22 15,-22 21-15,22-21 0,-21 0 16,20 0-16,1 0 0,0 0 16,-1-21-16,1 21 0,21-22 0,-22 1 15,22-21-15,0 21 0,21 0 16,0-1-16,-21-20 0,21 21 0,0 0 16,0 0-16,0-1 0,21 22 15,-21-21-15,21 0 0,0 21 16,22 0-16,-22-21 0,0 21 0,21 0 15,1 0-15,-22-21 16,21 21-16</inkml:trace>
  <inkml:trace contextRef="#ctx0" brushRef="#br0" timeOffset="17423.93">3810 1037 0,'42'21'31,"-21"-21"-31,1 0 0,-1 0 0,0 0 16,0 0-16,0 0 0,22 0 15,-22 0-15,0 0 0,0 0 16,0 0-16,0-21 0,1 21 16,-1-21-16,-21 0 0,21 0 15</inkml:trace>
  <inkml:trace contextRef="#ctx0" brushRef="#br0" timeOffset="19075.59">3789 614 0,'-21'21'78,"-1"-21"-63,22 21-15,0 0 16,-21-21 15,21-21 47,-21 21-78,21-21 32,0 42 61,0 0-93,0 1 16,0-1 0,0 0-16,21 0 0,0 0 15,-21 0-15,0 1 0,22-1 16,-22 0-16,21 0 0,-21 0 16,0 0-16,0 1 0,0-1 0,0 0 15,0 0-15,0 0 0,-21 0 16,-1 1-16,-20-1 0,21 0 0,-21 0 15,-1-21-15,22 21 16,-21-21-16,-1 0 0,22 0 0,-21 0 16,21 0-16,0 0 0,-1 0 15,1 0-15,0 0 0,0-21 0,21 0 16,0 0-16,0 0 16</inkml:trace>
  <inkml:trace contextRef="#ctx0" brushRef="#br0" timeOffset="19560.29">4000 804 0,'22'0'16,"-1"0"-16,0 0 15,-21-21-15,21 21 0,0-21 16,-21 0 0,21 21-16,1 0 0,-22-21 0,0 0 15,0-1 1,0 1-1,-22 21-15,1 0 16,0 0-16,0 0 0,0 21 16,0 1-16,-1-22 0,22 21 15,-21 0-15,0 0 0,0 0 0,0 0 16,21 22-16,0-22 0,-21 0 16,21 0-16,0 0 0,0 22 0,0-22 15,0 0-15,0 0 16,21-21-16,0 0 0,0 21 15,0-21-15,22 0 16,-22 0-16,0 0 0,0 0 16,0 0-16,0 0 0,1-21 0,-1 21 15,21-21-15,-21 0 0,0 21 16</inkml:trace>
  <inkml:trace contextRef="#ctx0" brushRef="#br0" timeOffset="20344">4635 656 0,'0'0'16,"-21"0"-1,0 0-15,0 0 16,0 0-16,21 21 0,-21-21 0,-1 22 16,1-1-16,0 0 0,0 0 15,0 0-15,0 0 0,-1 22 0,1-22 16,0 21-16,21-21 0,0 22 15,0-22-15,0 0 0,0 0 16,0 0-16,0 1 0,0-1 16,21-21-16,0 0 0,1 0 15,20 0-15,-21 0 0,0 0 0,22 0 16,-22-21-16,21-1 0,-21 22 16,22-21-16,-1 0 0,-21-21 15,21 21-15,-20-22 0,-1 22 16,21-21-16,-21-1 0,0 22 0,1-21 15,-22 0-15,21-1 0,0 22 16,-21-21-16,0-1 0,0 22 0,0-21 16,21 21-16,-21 0 0,0-1 15,0 1-15,0 42 32,0 1-17,-21-1-15,21 21 0,0-21 0,0 22 16,-21-22-16,21 21 15,-21 0-15,21 1 0,-22-22 0,22 21 16,0 1-16,0-1 0,0-21 16,0 21-16,0-20 0,0 20 0,0-21 15,0 0-15,0 0 16,22-21-16,-1 0 16,0 0-16,0 0 15,0 0-15,-21-21 0,21 21 16,1-21-16,-1 0 0,0 0 0,0-22 15,0 22-15,0 0 0,1-21 16,-1 21-16,0-1 0,0 1 0,0 0 16,-21 0-16,21 0 15,-21 0-15,0 42 47,0 0-47,0 0 0,-21 0 16,21 0-16,-21 1 0,21-1 0,0 0 15,0 0-15,0 0 0,-21 0 16,21 1-16,0-1 0,-21 0 0,21 0 16,0 0-16,0 0 15,21-21 17,0 0-32,0-21 0,0 0 15,1 0-15</inkml:trace>
  <inkml:trace contextRef="#ctx0" brushRef="#br0" timeOffset="21088.93">5630 699 0,'0'-22'31,"-21"22"-31,0 22 16,0-1-16,0 0 15,-1 0-15,1 0 0,21 0 16,-21 22-16,21-22 0,-21 0 15,21 0-15,0 0 0,0 1 16,0-1-16,0 0 0,0 0 0,0 0 16,0 0-1,21-21-15,0 0 16,0 0-16,1-21 16,-1 0-16,-21 0 15,0 0-15,0 0 16,0-1-16,0-20 0,0 21 15,0 0-15,0 0 0,0-1 16,0 1-16,0 0 0,0 0 16,0 0-16,21 21 0,21-21 0,-21-1 15,1 22-15,20 0 16,-21-21-16,0 21 0,22 0 0,-22 0 16,0 0-16,0 0 0,21 0 15,-20 21-15,-1 1 0,0-1 0,-21 0 16,0 0-16,21 0 0,-21 22 15,0-22-15,0 0 0,0 21 0,0-21 16,0 1-16,0-1 0,0 0 16,0 0-16,0 0 0,0 0 0,-21 1 15,0-22 1,0 0-16,21-22 16,0 1-1,0 0-15,0 0 16,0 0-16,21-22 0,0 1 15,0 21-15,0-21 0,0 20 0,1-20 16,-1 21-16,21-21 0,-21 20 16,0 1-16,22 0 0,-22 21 0,21 0 15,-21 0-15,22 0 0,-22 0 16,0 0-16,0 0 0,0 21 0,1 22 16,-1-22-16,-21 0 0,0 21 15,0 1-15,0-1 0,0-21 0,0 21 16,0-20-16,-21 20 15,21-21-15,-22 0 0,1 0 0,21 1 16,0-1-16,-21 0 0,0-21 16,0 0-1,21-21 1,-21 0-16,21-1 16,0 1-16,-22 0 0</inkml:trace>
  <inkml:trace contextRef="#ctx0" brushRef="#br0" timeOffset="21295.83">5905 360 0,'0'0'0,"-21"0"0,0 0 16,0 0-16,0 0 15,0 0 1,-1 0 15,22 21-31,-21-21 16,0 0-16,0 0 15</inkml:trace>
  <inkml:trace contextRef="#ctx0" brushRef="#br0" timeOffset="21443.91">4995 593 0,'0'0'0</inkml:trace>
  <inkml:trace contextRef="#ctx0" brushRef="#br0" timeOffset="21511.61">5186 508 0,'0'0'0,"63"21"0,-20-21 0,-1 21 16</inkml:trace>
  <inkml:trace contextRef="#ctx0" brushRef="#br0" timeOffset="23027.68">4974 635 0,'21'0'0,"0"0"15,1 0-15,-1 0 0,21 0 16,-21 0-16,0-21 0,22 21 0,-22 0 16,0 0-16,21 0 0,-20-21 15,20 21-15,-21 0 0,0 0 16,0 0-1</inkml:trace>
  <inkml:trace contextRef="#ctx0" brushRef="#br0" timeOffset="23583.19">7048 741 0,'22'0'16,"-1"0"0,0 0-16,0 0 0,0 0 15,0 0-15,1 0 16,-1 0-16,0 0 0,0 0 0,0 0 31,0 0-15</inkml:trace>
  <inkml:trace contextRef="#ctx0" brushRef="#br0" timeOffset="24327.25">7810 656 0,'-21'0'15,"0"0"-15,0-21 0,0 21 16,21-21-16,-21 21 16,-1-21-16,22 0 15,0-1-15,0 1 16,22 0-16,-1 21 0,0-21 16,0 21-16,21-21 15,-20 21-15,20-21 0,-21-1 0,21 22 16,-20 0-16,20 0 0,-21-21 15,21 21-15,-20 0 0,-1 0 0,21 0 16,-21 0-16,-21 21 0,0 1 16,21-1-16,-21 21 0,0-21 15,-21 0-15,0 1 0,0 20 16,-21 0-16,-1-21 0,1 22 0,0-22 16,-1 21-16,1 1 0,0-22 15,-1 21-15,1-21 0,0 0 0,-1 1 16,22-1-16,0 0 15,-21 0-15,20-21 0,1 21 16,0-21-16,21-21 31,0 0-15,21 0-16,0 0 0,1-1 16,20 1-16,-21 0 0,21 0 0,-20 0 15,20 0-15,-21 21 0,21-22 16,-20 22-16,-1-21 0,21 21 15,-21 0-15,0 0 0,1 21 0,-1 1 16,0-1-16,0 0 0,0 0 16,-21 0-16,0 0 15,21 1-15,1-1 0,-22 0 0,21-21 16,0 0-16,-21 21 0,21-21 16,0 0-16,0 0 0,1 0 0,-1 0 15,0-21-15,-21 0 0,21 21 16,0-21-16,-21-1 0,0 1 0,21 21 15,-21-21-15,22 0 0,-22 0 16,0 0-16,21-1 0,-21 1 0,0 0 16,0 0-16,-21 21 47</inkml:trace>
  <inkml:trace contextRef="#ctx0" brushRef="#br0" timeOffset="25267.71">3154 1503 0,'0'0'0,"-21"0"15,21 21 32,21-21-31,0 0-16,0 0 15,0 0-15,22 0 0,-22 0 16,21 0-16,22 0 0,-22 0 0,43 0 16,-22 0-16,22 0 0,-22 0 15,22 0-15,0-21 0,20 21 0,-20 0 16,0 0-16,21 0 0,-1-21 15,1 21-15,21 0 0,-21 0 16,21 0-16,-21-21 0,0 21 16,0 0-16,21 0 0,0 0 0,-22 0 15,22 0-15,0 0 0,-21 0 16,21 0-16,-21 0 0,21 0 0,0-22 16,0 22-16,-21 0 0,21 0 15,0 0-15,-21 0 0,21 0 0,-21-21 16,-1 21-16,-20 0 0,21 0 0,-21 0 15,-1 0-15,1-21 0,0 21 16,-22 0-16,1 0 0,-1 0 16,1 0-16,-22 0 0,-21 0 15,21 0-15,-20-21 0,20 21 0,-21 0 16,0 0-16,0 0 16,1 0-16,-1 0 15,-21-21 16,-21 21-15</inkml:trace>
  <inkml:trace contextRef="#ctx0" brushRef="#br0" timeOffset="25395.64">8255 1355 0,'-21'0'46,"0"0"-46,-1 0 0,-20 0 16,21 0-16,-21 0 0</inkml:trace>
  <inkml:trace contextRef="#ctx0" brushRef="#br0" timeOffset="26300.12">3577 508 0,'-21'0'0,"21"21"15,0 0-15,0 1 16,0-1-1,0 0-15,0 0 16,21-21 0,-21 21-1</inkml:trace>
  <inkml:trace contextRef="#ctx0" brushRef="#br0" timeOffset="28919.33">847 2307 0,'0'0'0,"21"-63"31,-21 42-31,-21-1 16</inkml:trace>
  <inkml:trace contextRef="#ctx0" brushRef="#br0" timeOffset="29116.94">825 2307 0,'0'21'16,"0"-42"-16,0 64 0,0-22 0,0 21 0,0 0 15,0 1-15,0-1 16,0 0-16,-21 1 0,21-1 0,-21 0 15,21 1-15,0-1 0,0 0 16,-21 1-16,21-22 0,-21 21 0,21-21 16,0 1-16,-21-1 0,21 0 15,0-42 32,0 0-47,0-1 0,0 1 16,0 0-16</inkml:trace>
  <inkml:trace contextRef="#ctx0" brushRef="#br0" timeOffset="29379.7">825 2392 0,'0'0'16,"0"-42"-16,0 20 0,0 1 16,0 0-16,22 21 15,-22 21 1,21 0-16,-21 1 0,21-1 15,0 21-15,0 0 0,-21 1 16,21-1-16,1 0 0,-1 1 0,0-1 16,-21 0-16,21 1 0,-21-22 15,0 21-15,21-21 0,0 1 16,-21-1-16,22 0 0,-22 0 0,0 0 16,21-21-1,0 0-15,0 0 16,-21-21-1,21 0-15,-21 0 0</inkml:trace>
  <inkml:trace contextRef="#ctx0" brushRef="#br0" timeOffset="29644.22">1270 2265 0,'0'0'0,"0"-21"0,-21 0 0,84 21 16,-42 0-16,-42 21 15,0 0-15,21 0 0,0 21 16,-21 1-16,21-1 0,-21 0 16,21 22-16,-21-22 0,21 1 15,0-1-15,-22 0 0,1 1 0,21-1 16,-21 0-16,21-21 0,0 1 16,-21-1-16,21 0 0,0 0 15,-21 0-15,42-21 31,0-21-15,-21 0-16</inkml:trace>
  <inkml:trace contextRef="#ctx0" brushRef="#br0" timeOffset="30060.11">1566 2540 0,'0'-21'16,"0"42"-1,0 0-15,-21 0 16,21 1-16,-21-1 0,21 0 16,-21 0-16,21 21 0,-21-20 0,21 20 15,0-21-15,0 0 16,0 0-16,0 1 0,0-1 0,0 0 16,0 0-16,21 0 0,0-21 15,0 0-15,-21 21 0,21-21 16,0 0-16,1 0 0,-1 0 0,0 0 15,0-21-15,0 0 0,0 21 16,1-21-16,-1 0 0,0 0 0,0-1 16,-21-20-16,0 21 0,0-21 15,0 20-15,0-20 0,0 0 16,0-1-16,0 1 0,-21 21 0,0 0 16,0 0-16,-1-1 0,-20 22 15,21 0-15,0 0 0,-22 0 0,22 22 16,0-1-16,0 0 15,0 0-15,0 0 0,21 22 16,0-22-16,0 0 0,0 0 0,0 21 16,21-20-16,0-1 0,0-21 15,0 21-15,22-21 0,-22 21 0,21-21 16</inkml:trace>
  <inkml:trace contextRef="#ctx0" brushRef="#br0" timeOffset="30464.33">2773 2434 0,'0'0'0,"0"-21"0,-21 21 32,-1 0-32,1 0 15,0 0-15,0 42 0,0-20 16,0-1-16,-1 21 0,-20 0 15,21-20-15,0 20 0,0 0 0,-1 1 16,22-22-16,0 21 0,0-21 16,0 0-16,0 22 0,0-22 0,0 0 15,0 0-15,22-21 16,-1 0-16,21 0 0,-21 0 0,22 0 16,-22 0-16,21 0 15,-21 0-15,22 0 0,-22-21 0,21 0 16,-21 21-16,22-21 0,-22 0 15,0-1-15,0-20 0,0 21 0,-21-21 16,0 20-16,0-20 0,0 0 16,0-1-16,0 22 0,-21-21 0,0 0 15,0 20-15,0 1 0,-22 0 16,22 21-16,-21 0 0,21-21 16,-1 21-16,1-21 0</inkml:trace>
  <inkml:trace contextRef="#ctx0" brushRef="#br0" timeOffset="30839.89">2730 2498 0,'106'0'32,"-63"-21"-32,-22 21 0,21-22 0,0 1 15,-20 0-15,20 21 0,0-21 16,-21 0-16,22 0 0,-22-1 0,0 22 16,0-21-16,0 0 0,1 0 15,-22 0 1,0 0-16,0 42 47,-22 0-47,22 0 0,-21 0 0,21 0 15,0 22-15,-21-1 0,21 0 16,0 1-16,0-1 0,0 22 0,0-22 16,0 21-16,0 1 0,0-22 15,0 22-15,0-1 0,0-20 0,0 20 16,0 1-16,21 20 0,-21-20 15,21-1-15,-21 1 0,22-1 0,-22 1 16,0-1-16,0 1 0,0-1 16,21-20-16,-21-1 0,0 21 0,0-41 15,0 20-15,0-21 0,0 21 16,0-20-16,-21-22 16,-1 0-16</inkml:trace>
  <inkml:trace contextRef="#ctx0" brushRef="#br0" timeOffset="30946.39">3281 3429 0,'42'-85'16</inkml:trace>
  <inkml:trace contextRef="#ctx0" brushRef="#br0" timeOffset="31756.78">5143 2667 0,'0'0'0,"22"0"0,62-42 32,-84 21-32,21 21 0,-21-22 0,22 22 15,-22-21-15,0 0 0,0 0 16,0 0-16,-22 0 16,1-1-16,-21 1 15,21 21-15,0-21 0,-22 21 0,22 0 16,-21 0-16,-1 0 0,1 0 15,0 21-15,21 0 0,-22 1 0,1-1 16,0 0-16,20 21 0,-20-21 16,21 22-16,0-22 0,0 21 0,-1-21 15,22 22-15,0-22 0,0 0 16,0 0-16,0 0 0,22 1 16,-1-22-16,21 0 0,-21 0 15,0 0-15,22 0 0,-22 0 0,21-22 16,1 1-16,-1 0 15,0 0-15,-21 0 0,22 0 0,-1-22 16,0 22-16,-20-21 0,-1-1 16,0 1-16,0 21 0,0-21 0,-21-1 15,21 1-15,-21 0 0,0 20 16,0-20-16,0 21 0,0-21 0,0 20 16,0 1-16,0 0 0,0 0 15,-21 21-15,0 0 16,21 42-1,0-21-15,0 1 0,0 20 16,-21 0-16,21 1 0,0-1 0,0 0 16,0 22-16,0-22 0,0 0 15,0 1-15,0-1 0,0-21 16,0 22-16,0-22 0,0 0 0,21 0 16,0 0-16,0-21 15,1 21-15,-1-21 0,0 0 0,21 0 16,-21-21-16,1 0 0,20 21 15,-21-21-15</inkml:trace>
  <inkml:trace contextRef="#ctx0" brushRef="#br0" timeOffset="33199.58">5905 2434 0,'0'0'0,"0"-21"0,0 0 16,22 0-16,-22 0 0,0-1 0,0 1 15,0 0 1,-22 21-16,1 0 15,0 0-15,0 0 0,0 0 16,0 21-16,-1 0 0,-20 1 0,21-1 16,0 21-16,0-21 0,-22 22 15,22-1-15,0 0 0,21-21 0,0 22 16,-21-1-16,21-21 0,0 22 0,0-22 16,0 0-16,0 0 0,0 0 15,21 0-15,0-21 0,0 0 16,0 0-16,1 0 15,-1 0-15,0 0 0,21 0 0,-21 0 16,1-21-16,-1 0 0,21 0 16,-21 0-16,0 0 0,1-1 0,-1-20 15,0 21-15,-21-21 0,0 20 16,21-20-16,-21 0 0,0 21 0,0-1 16,21 1-16,-21 0 0,0 0 15,0 42 16,0 0-31,0 0 0,0 1 0,0 20 16,0-21-16,0 21 0,0 1 16,0-22-16,0 0 0,0 21 15,0-20-15,0-1 0,0 0 0,0 0 16,0 0-16,21-21 0,1 21 16,-1-21-16,0 0 0,0 0 15,21 0-15,-20 0 0,-1 0 16,0-21-16,21 21 0,-21-21 0,1 0 15,20 0-15,-21 0 0,0-22 16,0 22-16,1-21 0,-1-1 0,0 22 16,-21-21-16,0 0 0,21 20 15,-21-20-15,0 21 0,0 0 0,0 0 16,0 42 15,0 0-31,-21 0 16,21 0-16,0 0 0,0 1 15,0 20-15,0-21 0,0 0 0,-21 22 16,21-22-16,0 0 0,0 0 16,0 0-16,0 0 0,0 1 0,0-1 15,21 0-15,0-21 16,0 21-16,0-21 0,1 0 0,20 0 16,-21 0-16,21 0 0,-20 0 15,20-21-15,-21 0 0,0 0 0,22-1 16,-22 1-16,0 0 0,0 0 15,0 0-15,-21 0 0,0-1 16,21-20-16,-21 21 0,0 0 16,0 0-16,0-1 0,0 1 15,0 0-15,0 42 47,0 0-47,0 1 0,0-1 0,0 0 16,0 21-16,0-21 0,0 22 15,0-1-15,0-21 0,0 22 16,0-1-16,0 0 0,0 1 0,0-1 16,0 0-16,0 1 0,0-1 0,0 0 15,0 22-15,0-22 0,22 22 16,-22-1-16,0-21 0,0 22 16,0-1-16,0 1 0,0-1 0,0 1 15,0-1-15,0 1 0,0-22 0,0 22 16,21-1-16,-21-20 0,0 20 15,0-21-15,0 1 0,0-22 0,0 21 16,0-21-16,0 1 0,-21-44 31,-1 1-31,22 0 0,-21 0 0,0 0 16,0-22-16,0 1 16,21 0-16,-21-1 0,21 1 0,-22 0 15,22-1-15,0-20 0,0 21 0,0-22 16,22-21-16,-1 22 0,0-1 15,0-20-15,0-1 0,22 22 0,-1-22 16,-21 21-16,21-20 0,1 20 16,-1-20-16,0 20 0,43-84 15,-43 84-15,-20 1 0,20 21 16,-21-1-16,21 1 0,-20 21 0,-1 0 16,-21-1-16,0 1 0,21 21 15,-42 0 1,0 0-1,-1 0-15,1 21 0,0 1 16,0-1-16,0 0 0,21 0 0,0 0 16,0 0-16,0 1 0,0 20 15,0-21-15,0 0 0,0 0 0,0 1 16,21-1-16,-21 0 16,21-21-16,0 21 0,0-21 0,1 0 15,-1 21-15,0-21 16,0 0-1,-42 0 48,0 0-63</inkml:trace>
  <inkml:trace contextRef="#ctx0" brushRef="#br0" timeOffset="33385.36">7493 2709 0,'0'0'16,"0"22"-1,0-1 48,-21-21-48,21 21-15,-21-21 0</inkml:trace>
  <inkml:trace contextRef="#ctx0" brushRef="#br0" timeOffset="34688.28">1609 3937 0,'0'0'0,"21"0"31,21 0-15,-21 0-16,22 0 0,-1 0 0,0 0 15,1 0-15,-1 0 0,21-21 16,-20 21-16,20-21 0,1 21 0,-22 0 15,22-21-15,-1 21 0,-21 0 16,1 0-16,-22 0 0,0 0 16,0 0-16,-42 0 31</inkml:trace>
  <inkml:trace contextRef="#ctx0" brushRef="#br0" timeOffset="34944.26">2074 3937 0,'0'0'0,"-21"21"16,21 0-16,0 1 15,0-1-15,0 0 0,0 21 16,0-21-16,0 22 0,0-1 16,0 0-16,0 1 0,0-1 15,0 0-15,0 1 0,0-1 0,0 0 16,0 1-16,0-22 0,0 21 15,-21-21-15,21 1 0,0-1 16,0 0-16,-21-21 0,21 21 0,0-42 47</inkml:trace>
  <inkml:trace contextRef="#ctx0" brushRef="#br0" timeOffset="35168.37">2328 4424 0,'0'0'0,"21"0"0,1 0 0,-1 0 0,0 0 16,-21 21-1,0 0-15,0 0 0,0 1 16,0-1-16,0 0 0,-21 0 16,21 0-16,-21 0 0,-1 1 0,22-1 15,0 0-15,-21-21 16,21-21 31,0 0-47,0-1 15</inkml:trace>
  <inkml:trace contextRef="#ctx0" brushRef="#br0" timeOffset="35349.62">2498 4233 0,'0'-42'31,"0"63"0,0 0-15,0 1-16,21-22 16,0 0-16,0 0 0,0 0 15,-21 21-15,21-21 0</inkml:trace>
  <inkml:trace contextRef="#ctx0" brushRef="#br0" timeOffset="36032.61">2879 4318 0,'0'0'0,"0"21"16,0 0-16,0 1 16,0-1-16,0 0 0,0 0 15,-22 0-15,22 0 0,0 1 16,0-1-16,0 0 0,0 0 15,0 0-15,0 0 16,0 1-16,0-1 0,0 0 16,0 0-1,0-42 17,0 0-32,0 0 15,0-1-15,0 1 16,0 0-16,0-21 0,0 21 15,0-1-15,22-20 0,-1 21 16,0 0-16,-21 0 0,21-1 0,0 1 16,0 0-16,1 21 0,-1 0 15,0 0-15,0 0 0,0 0 0,0 0 16,1 21-16,-1 0 0,-21 1 16,0-1-16,21 0 0,-21 0 0,0 0 15,0 0-15,0 1 0,0-1 16,0 0-16,0 0 0,0 0 15,0 0-15,0-42 47,0 0-31,0 0-16,0 0 16,21 0-16,0-1 0,0 1 0,-21 0 15,43-21-15,-22 21 0,0-1 16,0 1-16,0 0 0,1 21 0,20-21 15,-21 21-15,0 0 0,22 0 16,-22 0-16,0 0 0,-21 21 0,21 0 16,-21 0-16,21 1 0,-21-1 15,0 0-15,0 0 0,0 21 16,0-20-16,0-1 0,0 0 16,0 0-16,0 0 0,0 0 0,0 1 15,0-44 32,0 1-31,21 0-16</inkml:trace>
  <inkml:trace contextRef="#ctx0" brushRef="#br0" timeOffset="36268.19">4043 4297 0,'0'0'0,"0"21"15,0 0 1,0 0-16,0 1 0,0-1 0,0 0 16,0 0-16,0 0 15,0 0-15,-21-21 0,21 22 0,0-1 16,-22 0-16,22 0 16,0 0-1,0-42 16,0 0-31,0 0 16,0 0-16</inkml:trace>
  <inkml:trace contextRef="#ctx0" brushRef="#br0" timeOffset="36447.93">4000 4128 0,'0'0'0,"0"-22"0,-21 1 0,0 21 31,21 21 1,0 1-17,0-1-15,21-21 16,0 0-16</inkml:trace>
  <inkml:trace contextRef="#ctx0" brushRef="#br0" timeOffset="36984.33">4445 4212 0,'0'0'0,"-21"0"0,0 21 16,21 1-1,0-1-15,0 0 16,0 0-16,0 0 0,0 0 15,0 1-15,0-1 0,0 0 16,0 0-16,0 0 0,0 0 16,0 1-16,0-1 0,0 0 15,0 0 1,0-42 15,0 0-15,0 0-16,0-1 0,21 1 15,0 0-15,-21 0 0,21 0 0,0-22 16,0 22-16,1-21 0,-1 0 16,0 20-16,21-20 0,1 21 15,-1-21-15,-21 20 0,21 1 0,1 0 16,-1 21-16,-21 0 0,22 0 0,-22 0 16,21 0-16,-21 21 15,0 0-15,1 22 0,-22-22 0,21 21 16,-21-21-16,0 22 0,0-1 15,0-21-15,0 22 0,0-22 0,0 21 16,0-21-16,0 0 0,0 1 16,0-1-16,0 0 0,-21-21 0,21 21 15,0-42 32,0 0-47,21 0 16</inkml:trace>
  <inkml:trace contextRef="#ctx0" brushRef="#br0" timeOffset="37724.14">5884 4170 0,'0'-85'31,"0"64"-31,-21 21 0,0 0 15,0 0-15,0 0 0,-1 0 16,-20 0-16,21 0 0,-21 0 16,-1 0-16,1 21 0,21 0 0,-22 1 15,1 20-15,21-21 0,0 0 16,0 22-16,-1-22 0,22 0 0,0 21 16,0-21-16,0 1 0,0-1 15,0 0-15,0 0 0,22 0 16,-1-21-16,21 0 0,-21 0 15,0 0-15,22 0 0,-1 0 0,-21-21 16,22 21-16,-1-21 0,-21 0 16,21 21-16,-20-21 0,-1-1 0,21 1 15,-21-21-15,-21 21 0,21 0 0,1-1 16,-22-20-16,0 21 0,0 0 16,0 0-16,0-1 0,0 1 15,21 21-15,-21-21 16,0 42-1,0 0-15,0 1 16,0-1-16,-21 21 0,21-21 0,0 22 16,0-1-16,-22 0 0,22 1 15,-21-1-15,21 0 0,0 1 0,0 20 16,0-21-16,0 22 0,0-1 0,21 1 16,1-1-16,-1 1 0,0 21 15,0-22-15,-21 1 0,21-1 0,0-21 16,-21 22-16,0-1 15,22 1-15,-22-22 0,21 22 0,-21-22 16,0 22-16,0-22 0,0 0 0,0 1 16,0-1-16,21-21 0,-21 0 15,0 0-15,0 1 0,0-1 0,0-42 32,0-1-32,0 1 0,0-21 15,0 0-15,-21-1 0,0 1 0,21-22 16,0 1-16,0-1 0,-22-20 15,22 20-15,0-20 0,0-1 16,0-21-16,22 21 0,-1 1 0,0 20 16,0-20-16,0 20 0,0 1 15,1 20-15,-1 1 0,0 0 0,0-1 16,0 1-16,0 21 0,1-22 16,-1 22-16,0-21 0,0 21 0,0 0 15,0-1-15,22 22 0</inkml:trace>
  <inkml:trace contextRef="#ctx0" brushRef="#br0" timeOffset="37880.21">6837 4382 0,'0'0'0,"0"21"16,0 0 46</inkml:trace>
  <inkml:trace contextRef="#ctx0" brushRef="#br0" timeOffset="39564.33">1757 5800 0,'0'0'0,"-21"-21"0,-1 21 0,1 0 16,0 21 0,0 0-16,21 0 15,-21 21-15,0 1 0,-1-1 0,22 22 16,-21-22-16,0 0 0,0 1 15,-21 20-15,20-21 0,1 22 16,-21-22-16,21 1 0,-22-1 0,1 0 16,21 1-16,0-1 0,-22-21 15,22 0-15,0-21 0,0 21 16,0-21-16,0 0 0,-1 0 0,22-21 16,0 0-16,-21 0 0,21-21 15,0 20-15,-21-20 0,21 0 16,0-1-16,0 1 0,0 0 15,21-1-15,0 1 0,1 0 16,-1-1-16,0 1 0,0 21 0,0 0 16,0 0-16,22 21 0,-22 0 15,0 0-15,0 0 0,0 21 16,-21 0-16,22 21 0,-1-21 0,0 22 16,0-1-16,0 0 0,-21 1 15,43-1-15,-22 0 0,0 1 0,0-1 16,21 0-16,-20-20 0,20 20 15,-21-21-15,21 0 0,-20-21 0,20 0 16,-21 0-16,21 0 16,-20 0-16,20 0 0,0-21 0,-21 0 15,1-21-15,20 20 0,-21-20 16,21 0-16,-20-1 0,-1 1 16,-21 0-16,0-22 0,0 22 0,0 0 15,0-22-15,0 22 0,0-22 16,-21 22-16,-22-22 0,22 22 0,0 0 15,0-1-15,-22 22 0,1 0 16,21 0-16,-21 21 0,-22 0 16,22 0-16,-1 0 0,1 21 0,-21 21 15,20-20-15,1 20 0,21 21 16,-22-20-16,22-1 0,21 22 0,0-22 16,0 21-16,0-20 15,0 20-15,21-20 0,-21-1 16,43 0-16,-22 1 0,0-1 0,21-21 15,1 21-15,-1-20 0,0-22 16,1 0-16,-1 0 0,-21 0 0,22 0 16,-1 0-16,0-22 0,1 1 15,-1 0-15,0-21 0,1 21 0,-22-22 16,21 22-16,-21 0 0,0-21 16,1 20-16,-1-20 0,-21 21 0,0 0 15,0 0-15,0-1 16,0 1-16,0 42 31,0 1-31,0-1 16,0 21-16,0-21 0,0 0 0,0 1 15,0 20-15,0-21 0,0 21 16,0-20-16,0-1 0,0 0 0,0 0 16,21 0-16,0 0 0,0-21 15,0 0-15,1 0 0,-1 0 16,0-21-16,0 21 0,0-21 15,0 0-15,1 0 0,-1-22 16,0 22-16,0 0 0,0-21 0,0 21 16,1-1-16,-22-20 0,0 21 15,0 0-15,0 0 0,0-1 16,0 44 15,0-1-31,0 0 0,0 0 16,0 0-16,0 22 0,0-22 15,0 21-15,0-21 0,0 22 0,0-22 16,0 0-16,0 21 0,21-21 16,0 1-16,0-1 0,0-21 0,0 21 15,1-21-15,-1 0 0,0 0 16,42 0-16,-20-21 0,-22 21 16,21-21-16,-21-1 15,22 1-15,-22 0 0,0-21 0,0 21 16,0-22-16,1 22 0,-22 0 15,0 0-15,0-22 0,0 22 0,0 0 16,0 42 15,0 0-15,0 1-16,0-1 0,0 0 0,0 0 16,0 0-16,0 0 0,21 22 15,-21-22-15,21 0 0,-21 0 0,0 0 16,21-21-16,0 22 15,-21-1-15,21-21 0,1 0 0,-1 21 16,0-21-16,21 0 0,-21 0 16,22 0-16,-22 0 0,21-21 0,1 21 15,-1-21-15,0-1 0,1 1 0,-1 0 16</inkml:trace>
  <inkml:trace contextRef="#ctx0" brushRef="#br0" timeOffset="40027.29">3958 6202 0,'0'0'0,"0"-21"0,0 0 0,0-1 15,0 1-15,-21 21 16,0-21-16,0 21 0,-1 0 16,1 0-16,0 0 0,-21 0 15,21 21-15,-1-21 0,1 21 0,0 1 16,-21-1-16,21 0 0,21 0 0,-22 0 16,1 0-16,21 22 0,-21-22 15,21 21-15,0-21 0,0 1 0,0-1 16,0 0-16,0 0 0,0 0 15,21-21-15,0 0 0,1 0 0,20 0 16,-21 0-16,0 0 0,22-21 16,-22 21-16,0-21 0,21 0 0,-21 0 15,1-1-15,-1 1 0,0-21 16,0 21-16,0 0 0,-21-22 16,0 22-16,0 0 0,0-21 15,0 20-15,0 1 0,21 0 0,-21 0 16,0 42 15,0 21-31,0-20 0,0-1 16,0 0-16,0 0 0,0 21 15,0-20-15,0 20 0,0-21 0,0 0 16,0 0-16,0 1 0,0-1 16,22 0-16,-1 0 0,0-21 0,0 0 15,0 0-15,0 0 0,1 0 16,-1 0-16,0 0 0,21 0 15,-21-21-15,1 0 0,-1 0 0,21-1 16,-21 1-16,0-21 0,1 21 16</inkml:trace>
  <inkml:trace contextRef="#ctx0" brushRef="#br0" timeOffset="40279.69">4530 5779 0,'0'0'15,"0"-22"-15,0 1 0,0 0 0,-22 21 31,1 42-31,21-20 16,-21-1-16,21 21 0,0 0 16,0 1-16,0-1 0,0 0 15,0 1-15,0-1 0,0 0 0,0-20 16,0 20-16,0 0 0,0-21 16,0 22-16,21-22 0,-21 0 0,21 0 15,-21 0-15,0 1 0,0-1 16,22-21-16,-1 21 0,0-21 15,0 0 1,0-21-16,0 0 0,1-1 0,-1 1 16</inkml:trace>
  <inkml:trace contextRef="#ctx0" brushRef="#br0" timeOffset="40523.93">5016 6011 0,'0'0'0,"22"-21"0,-22 0 16,0 42 15,-22 0-31,22 1 16,0-1-16,0 0 0,-21 0 0,21 0 15,-21 0-15,21 1 0,-21 20 16,21-21-16,0 0 0,0 0 0,0 1 16,0-1-16,-21 0 0,21 0 15,0 0-15,0 0 0,0 1 0,0-1 16,21-21-1,0 0-15,0 0 0,0 0 16,1-21-16,20 21 0,-21-22 0</inkml:trace>
  <inkml:trace contextRef="#ctx0" brushRef="#br0" timeOffset="41247.6">5440 6117 0,'0'0'0,"0"-21"0,0 0 15,-21 21 1,-1 0-1,1 0-15,21 21 0,-21 0 16,21 0-16,-21-21 16,21 22-16,0-1 0,0 0 15,0 0-15,0 0 0,0 0 0,0 1 16,0-1-16,0 0 0,0 0 16,0 0-16,0 0 15,0-42 16,0 0-15,0 0-16,0 0 0,0 0 16,0-1-16,0 1 0,0 0 0,0 0 15,21-21-15,0 20 0,0 1 16,-21-21-16,22 21 0,20 0 16,-21-1-16,0 1 0,22 21 0,-22-21 15,21 21-15,-21 0 0,22 0 16,-1 0-16,-21 0 0,21 21 0,-20-21 15,-1 21-15,0 1 0,0-1 16,0 21-16,0-21 0,-21 0 0,22 1 16,-22-1-16,0 0 0,0 0 15,0 0-15,0 0 0,0 1 0,0-1 16,0 0-16,0 0 0,0 0 16,-22-21-16,1 0 15,0-21 16,21 0-31,0 0 16,0 0-16,0-1 0,0 1 0,21 0 16,0 0-16,1-21 0,-1 20 15,0-20-15,21 21 0,-21-21 0,22-1 16,-1 22-16,0 0 0,1 0 16,-1 0-16,-21 21 0,22 0 0,-1 0 15,0 0-15,-21 0 0,1 21 16,-1 0-16,0 21 0,0-21 0,-21 1 15,0 20-15,0-21 0,0 21 16,0-20-16,0 20 0,0-21 16,-21 21-16,21-20 0,-21-1 0,21 0 15,-21 0-15,-1 0 0,22 0 16,0 1-16,-21-22 0,21 21 0,-21-21 16,21-21 15,0-1-31,0 1 15</inkml:trace>
  <inkml:trace contextRef="#ctx0" brushRef="#br0" timeOffset="41475.87">5757 5630 0,'-21'-21'0,"42"42"0,-63-42 0,21 21 15,0-21-15,-1 0 16,1 21 15,0 0 16</inkml:trace>
  <inkml:trace contextRef="#ctx0" brushRef="#br0" timeOffset="41711.87">4657 5948 0,'105'0'16,"-62"0"-1,-1 0-15,0-21 0,1 21 0,-22 0 16,21 0-16,-21-21 0,22 21 0,-22 0 16,0-22-16,0 22 0</inkml:trace>
  <inkml:trace contextRef="#ctx0" brushRef="#br0" timeOffset="42168.33">7366 5800 0,'0'0'0,"21"0"15,0 0 63,-21 21-62,0 0 0,0 0-16,0 0 15</inkml:trace>
  <inkml:trace contextRef="#ctx0" brushRef="#br0" timeOffset="42384.32">7408 6202 0,'0'0'0,"0"-21"93,0 0-93</inkml:trace>
  <inkml:trace contextRef="#ctx0" brushRef="#br0" timeOffset="42964.13">7768 4128 0,'21'0'78,"0"21"-63,-21 0 17</inkml:trace>
  <inkml:trace contextRef="#ctx0" brushRef="#br0" timeOffset="43200.49">7832 4551 0,'0'0'15,"0"21"1,0-42 46,0 0-46,0 0-16,0-1 16</inkml:trace>
  <inkml:trace contextRef="#ctx0" brushRef="#br0" timeOffset="43892.72">8382 2519 0,'0'-21'15,"0"0"17,0 42 46,0 0-78,0 0 15,-21-21-15,21 21 16</inkml:trace>
  <inkml:trace contextRef="#ctx0" brushRef="#br0" timeOffset="44163.74">8318 2900 0,'0'0'16</inkml:trace>
  <inkml:trace contextRef="#ctx0" brushRef="#br0" timeOffset="46248.33">9377 1905 0,'0'0'15,"0"-21"-15,0 0 16,0 42 15,0 0-31,-21 0 0,21 22 16,0-1-16,0-21 0,0 21 15,-22 1-15,22-1 0,0 0 0,0 1 16,0-1-16,-21 0 16,21 1-16,-21-22 0,21 21 0,0 1 15,0-22-15,0 21 0,0-21 0,0 0 16,0 1-16,-21-22 0,21 21 16,-21-42 15,21-1-31,0 1 0,0 0 15</inkml:trace>
  <inkml:trace contextRef="#ctx0" brushRef="#br0" timeOffset="46487.26">9123 2096 0,'0'0'15,"0"-22"-15,-21 1 0,21 0 0,0 0 16,0 0-16,0 0 16,0-1-16,21-20 0,0 21 0,0 0 15,0 0-15,0-1 0,1 1 16,20 0-16,-21 0 0,21 0 0,-20 21 16,20 0-16,0 0 0,1 0 15,-1 0-15,0 21 0,1 0 0,-22 0 16</inkml:trace>
  <inkml:trace contextRef="#ctx0" brushRef="#br0" timeOffset="46900.35">9779 2159 0,'0'21'16,"0"0"-16,-21 22 16,0-22-16,21 0 0,-22 21 0,1-20 15,21-1-15,-21 0 0,21 21 16,-21-21-16,0 1 0,21-44 47,0 1-47,0 0 0,0 0 15,0 0-15,21 0 0,-21-22 0,21 22 16,0-21-16,0-1 0,1 22 16,-1-21-16,21 0 0,-21-1 15,22-20-15,-1 20 0,0 1 0,1 0 16,-1 21-16,0-22 0,1 43 16,-22-21-16,21 21 0,-21 0 0,22 0 15,-22 21-15,0 0 0,0 22 16,-21-1-16,0 0 0,21 1 0,-21-1 15,0 0-15,0 1 0,0-1 16,0 22-16,-21-22 0,21 0 0,0 1 16,-21-1-16,0 0 0,21-21 15,0 22-15,-21-22 0,21 0 0,-22 0 16,22 0-16,0 1 0,-21-22 16,21 21-16,0-42 31,0-1-16,0 1-15,0 0 0,0 0 16,0 0-16,0 0 0</inkml:trace>
  <inkml:trace contextRef="#ctx0" brushRef="#br0" timeOffset="47628.08">9546 1926 0,'64'-21'31,"-64"0"-15,21 21-16,0 0 31,-21 21-31,0 0 0,0 0 0,0 1 16,21-1-16,0 0 0,-21 0 15,21 21-15,-21-20 0,0-1 0,0 0 16,0 0-16,0 0 0,22 0 16,-22 1-16,0-1 0,0 0 15</inkml:trace>
  <inkml:trace contextRef="#ctx0" brushRef="#br0" timeOffset="48555.31">10689 2117 0,'0'0'0,"21"-21"16,-21-1-16,21 1 15,-21 42 32,-21 1-31,21-1-16,-21 0 0,0 0 0,21 21 15,0-20-15,-21-1 0,0 21 16,21-21-16,-22 0 0,1 43 16,21-43-16,0 0 0,0 0 0,0 1 15,0-1-15,21 0 16,1-21-16,-1 0 0,0 0 15,0 0-15,0-21 16,0 0-16,1 21 0,-1-22 16,0 1-16,-21 0 0,0 0 15,0 0-15,0 0 0,0-1 0,0 1 16,-21 0-16,0 21 0,-1-21 0,1 0 16,0 0-16,0-1 0,0 22 15,0-21-15,21 0 0,0 0 16,0 0-1,21 0-15,0 21 0,21-22 16,-21 22-16,22 0 0,-22 0 16,21-21-16,1 21 0,-22 0 15,21 0-15,0 0 0,1 0 16,-22 0-16,21 0 0,-21 21 0,22 1 16,-22-22-16,0 21 0,0 0 0,-21 0 15,0 0-15,0 0 0,0 1 16,0 20-16,0-21 0,0 0 0,0 0 15,0 1-15,0-1 0,0 0 16,-21-21-16,21 21 0,-21 0 0,0 0 16,21-42 15,0 0-15,0 0-16,0 0 15,0 0-15,0-1 0,0-20 0,21 21 16,0 0-16,0 0 0,0-22 15,1 22-15,-1 0 0,21 0 0,0 0 16,-20-1-16,20 1 0,0 21 16,1 0-16,-1 0 0,-21 0 0,21 0 15,-20 0-15,20 21 0,-21 1 16,0-1-16,0 0 0,-21 0 0,0 0 16,0 22-16,0-22 0,0 0 0,0 0 15,-21 0-15,0 0 0,0 22 16,0-43-16,0 21 0,21 0 0,-22 0 15,1-21 1,21 21-16,0-42 31,0 0-31,0 0 0</inkml:trace>
  <inkml:trace contextRef="#ctx0" brushRef="#br0" timeOffset="49115.85">12404 2117 0,'0'-21'15,"0"-1"-15,-22 1 16,1 21-16,0-21 0,0 21 16,0 0-16,0 0 0,-1 0 15,1 0-15,-21 0 0,21 0 0,-22 0 16,22 0-16,-21 21 0,21 0 0,-22 1 15,22 20-15,-21-21 0,21 0 16,21 0-16,0 22 0,-21-22 0,21 0 16,0 21-16,0-20 0,0-1 15,0 0-15,21 0 0,0 0 0,0 0 16,0-21-16,0 0 16,1 0-16,20 0 0,-21 0 0,21 0 15,-20 0-15,20 0 0,0-21 16,-21 0-16,22 0 0,-22 0 0,21 0 15,-21-1-15,1-20 0,-1 21 0,0-21 16,0-1-16,-21 1 0,0 0 16,21-1-16,-21 1 0,21 0 0,-21-22 15,0 22-15,0-1 0,0 1 16,0 0-16,0 21 0,0-22 0,0 22 16,0 0-16,0 42 15,-21 0-15,21 0 16,-21 1-16,21 20 15,-21 0-15,21 22 0,0-22 0,0 0 16,0 22-16,0-22 0,0 1 0,0-1 16,0 0-16,0-21 0,0 22 15,0-22-15,0 21 0,0-21 0,0 1 16,21-1-16,-21 0 0,21-21 16,0 21-16,1-21 0,-1 0 15,0 0-15,0 0 0,21 0 16,-20 0-16,-1-21 0</inkml:trace>
  <inkml:trace contextRef="#ctx0" brushRef="#br0" timeOffset="50268.31">13187 2053 0,'0'0'0,"0"-21"0,-21 0 0,-1 21 15,1 0-15,0 0 16,-21 0-16,21 0 0,-1 0 0,1 0 15,-21 0-15,21 0 0,0 21 0,-1 0 16,1 0-16,0 1 0,0-1 16,0 0-16,21 0 0,0 0 0,-21 0 15,21 22-15,-22-22 16,22 0-16,0 0 0,0 0 0,0 1 16,0-1-16,0 0 0,0 0 15,0 0-15,22-21 0,-1 0 16,0 0-16,0 0 0,0 0 15,0 0-15,1-21 0,-1 0 0,21 21 16,-21-21-16,0 0 0,1-1 0,-1 1 16,0-21-16,0 21 0,0 0 15,-21-1-15,21 1 0,-21 0 0,0 0 16,0 0-16,0 0 0,-21 21 47,0 21-47,0 0 0,21 0 15,0 0-15,0 0 0,-21 22 16,21-22-16,0 0 0,0 0 16,0 0-16,0 1 0,0-1 0,0 0 15,21 0-15,0-21 0,0 21 16,0-21-16,1 0 0,20 0 0,-21 0 16,21 0-16,-20 0 0,20-21 0,-21 21 15,21-21-15,-20 0 0,20 0 16,-21-1-16,0 22 0,0-21 0,1 0 15,-1-21-15,0 21 0,-21-1 16,0 1-16,0 0 0,0 0 16,0 0-16,0 42 31,-21 0-31,0 0 16,-1 0-16,22 1 0,0-1 15,0 0-15,-21 0 0,21 0 16,0 0-16,0 1 0,0-1 15,0 0-15,21 0 0,1-21 16,-1 0-16,0 0 0,0 0 0,21 0 16,-20 0-16,-1 0 0,21 0 15,-21 0-15,22 0 0,-1-21 0,-21 0 16,0 0-16,0-1 0,1 1 16,-1 0-16,0 0 0,-21 0 15,0 0-15,21 21 0,-21-22 0,0 1 16,0 0-16,0 0 15,0 0 1,-21 21 0,21 21-1,-21 0-15,21 0 0,-21 0 16,-1 22-16,22-22 0,-21 0 16,21 21-16,0 1 0,0-1 0,0 22 15,0-22-15,0 21 0,0-20 16,0 20-16,0-20 0,21 20 15,-21-21-15,22 22 0,-1-22 0,-21 22 16,21-22-16,0 22 0,0-1 16,-21 43-16,0-43 0,21-20 15,-21 20-15,0-20 0,0-1 0,0 0 16,0 1-16,0-1 0,0 0 16,-21-21-16,21 1 0,-21-1 0,0-21 15,-21 0-15,20 0 0,1 0 0,-21 0 16,21 0-16,0 0 0,-1-21 15,1-22-15,0 22 0,21-21 0,-21-1 16,21-20-16,0-1 0,0 1 0,0-22 16,0 22-16,21-22 15,0 22-15,0-22 0,43-84 16,-43 84-16,21 21 0,-20-20 16,-1 20-16,21 1 0,-21 20 0,0 1 15,1 21-15,-1-21 0,0 20 16,0 1-16,0 0 0,0 21 0,1-21 15,-1 21-15,0-21 0,0 21 16</inkml:trace>
  <inkml:trace contextRef="#ctx0" brushRef="#br0" timeOffset="50795.53">15579 1651 0,'0'0'16,"21"-63"-1,-21 20-15,0 22 16,0 42 15,0 0-31,0 1 16,-21 20-16,21 0 0,-22 1 15,22-1-15,0 0 0,-21 22 16,0-22-16,0 22 0,0-22 0,21 0 16,-21 1-16,-1-22 0,1 21 0,21-21 15,0 0-15,-21 1 0,21-1 16,-21 0-16,21 0 0,0-42 47,0 0-47,0 0 0</inkml:trace>
  <inkml:trace contextRef="#ctx0" brushRef="#br0" timeOffset="51360.23">15071 1947 0,'0'0'0,"21"0"16,0 0-16,0 0 0,21-21 15,1 21-15,-1-21 0,22 21 0,-22-21 16,21 21-16,1-21 0,-1 0 0,1 21 16,-1-22-16,-20 22 0,20-21 15,-20 21-15,-1 0 0,-21 0 0,0 0 16,0 0-16,1 0 15,-22 21 1,0 1-16,0-1 16,-22 0-16,22 0 0,-21 0 0,0 22 15,0-22-15,21 21 0,-21-21 16,21 22-16,-21-22 0,21 21 0,0-21 16,0 0-16,0 1 0,0-1 15,0 0-15,21 0 0,0-21 16,0 0-16,0 0 0,0 0 15,1 0-15,20 0 0,0 0 0,1 0 16,-22-21-16,21 0 0,0 0 16,1-1-16,-1 1 0,0 0 15,1 0-15,-22 0 0,21-22 16,-42 1-16,21 21 0,-21-21 0,0-1 16,0 1-16,-21 0 0,0-1 0,0 1 15,0 21-15,-22-22 0,1 22 16,21 21-16,-21 0 0,-1 0 0,1 0 15,0 0-15,20 21 0,-20 1 16,21-1-16,0 0 0,-22 21 16,22-21-16,21 22 0,-21-22 0,21 21 15,-21 1-15,21-22 0,0 0 16,0 21-16,0-21 0,0 1 16,0-1-16,21 0 0,0-21 0,22 0 15,-22 21-15,21-21 0,0 0 16,1 0-16</inkml:trace>
  <inkml:trace contextRef="#ctx0" brushRef="#br0" timeOffset="51664.36">17674 1482 0,'0'0'15,"-21"0"-15,0 0 16,0 0-16,-1 21 0,22 0 16,-21 0-16,0 22 0,0-1 0,0 0 15,0 1-15,-1-1 0,22 21 16,-21-20-16,0 20 0,21-20 0,-21-1 16,21 0-16,-21 1 0,21-22 15,-21 21-15,21-21 0,0 0 0,0 1 16,0-1-16,21-21 31,0 0-31,0-21 16,-21-1-16,21 22 0</inkml:trace>
  <inkml:trace contextRef="#ctx0" brushRef="#br0" timeOffset="51923.31">17568 1566 0,'0'-21'16,"0"0"-1,21 21 1,1 0-16,-1 0 0,0 0 16,0 0-16,21 0 0,-20 0 0,-1 0 15,0 0-15,0 0 0,21 0 16,1 0-16,-43 21 31,-21 0-15,-1-21-1,1 22-15</inkml:trace>
  <inkml:trace contextRef="#ctx0" brushRef="#br0" timeOffset="52135.36">17357 1905 0,'0'21'31,"21"-21"-31,0 0 16,0 0-16,21 0 0,-20 0 0,-1 0 16,21 0-16,-21 0 0,0 0 15,1-21-15,20 21 0,-21 0 0,0 0 16,0-21-16,1 21 15,-1 0-15</inkml:trace>
  <inkml:trace contextRef="#ctx0" brushRef="#br0" timeOffset="52587.66">17886 1905 0,'0'-21'15,"0"0"1,0 0-16,21 21 0,-21-22 16,0 1-16,21 21 0,0-21 15,0 0-15,1 21 0,-1-21 0,0 21 16,0 0 0,0 0-16,22 0 0,-22 0 0,0 0 15,0 21-15,0 0 0,0 0 16,1 0-16,-1 1 0,-21 20 0,21-21 15,-21 21-15,21-20 0,-21 20 16,0-21-16,0 0 0,0 22 0,-21-22 16,0 0-16,0 0 0,-1-21 0,1 21 15,21 0-15,-21-21 0,0 0 16,0 0-16,21-21 31,0 0-31,0 0 16,0 0-16,0 0 15,0-22-15,21 22 0,0 0 0,0 0 16,0-22-16,1 22 0,-1 0 16,0 0-16,0 0 0,0 0 0,22-1 15,-22 1-15,0 0 0,21 21 16,-21-21-16,22 21 0,-22 0 0,0 0 16,21-21-16,-20 21 0</inkml:trace>
  <inkml:trace contextRef="#ctx0" brushRef="#br0" timeOffset="52685.28">18817 1736 0,'0'21'16,"0"0"0,0 0-16,0 0 15,0 1-15,0-1 0,-21 0 0</inkml:trace>
  <inkml:trace contextRef="#ctx0" brushRef="#br0" timeOffset="52799.85">18711 2096 0,'0'21'15,"0"0"-15,0 0 16,0-42 31,0 0-32,0 0-15</inkml:trace>
  <inkml:trace contextRef="#ctx0" brushRef="#br0" timeOffset="52983.95">18775 1545 0,'0'0'0,"-21"0"32,-22 0-32,64 0 15,1 0 1,-1 21 15,0-21-31</inkml:trace>
  <inkml:trace contextRef="#ctx0" brushRef="#br0" timeOffset="53900.05">18859 1863 0,'0'21'62,"0"0"-62,0 0 0,0 0 16,0 1-16,0-1 15,0 0-15,0 0 0,0 0 0,-21 0 16,0 1-16,21-1 16,0 0-16,21-21 46,0 0-46,1 0 0,-1 0 16,-21-21-16,21 21 0</inkml:trace>
  <inkml:trace contextRef="#ctx0" brushRef="#br0" timeOffset="54627.17">19748 1905 0,'22'-21'15,"-1"0"1,-21 0-1,0-1-15,0 1 16,0 0-16,0 0 16,0 0-16,-21 21 0,-1-21 15,1-1-15,0 22 0,0 0 0,0 0 16,-22 0-16,22 0 0,0 0 16,-21 0-16,21 0 0,-22 0 0,22 0 15,-21 22-15,21-1 0,-22 0 16,22 0-16,0 21 0,0-20 0,0-1 15,-1 21-15,22-21 0,0 0 16,-21 1-16,21-1 0,0 0 0,0 0 16,0 0-16,0 0 0,0 1 15,21-22-15,1 0 16,-1 0-16,0 0 16,0 0-16,0 0 0,0 0 0,22 0 15,-22 0-15,0-22 16,0 22-16,22-21 0,-22 0 0,0 0 15,0 0-15,0-22 0,0 22 16,1-21-16,-1 21 0,0-22 0,-21 1 16,21 0-16,-21-1 0,21 1 15,-21 0-15,0 21 0,0-22 0,21 22 16,-21-21-16,0 21 0,0-1 16,0 1-16,0 0 15,0 42 1,-21 0-16,21 1 15,-21-1-15,21 21 0,-21 0 16,0 1-16,21-1 0,-21 22 0,21-22 16,-22 0-16,22 1 0,-21-1 15,21 0-15,0-21 0,0 22 0,0-22 16,0 0-16,0 0 0,0 0 16,0 1-16,21-1 0,1-21 0,-1 0 15,0 0-15,0 0 0,0 0 16,0 0-16,1 0 0,20 0 0,-21 0 15,21 0-15</inkml:trace>
  <inkml:trace contextRef="#ctx0" brushRef="#br0" timeOffset="55939.79">20510 1820 0,'0'-21'0,"0"42"0,0-63 15,0 21-15,-21 0 16,0 21-16,0 0 0,0 0 15,0 0-15,-22 0 0,22 0 16,0 0-16,-21 0 0,20 0 0,1 21 16,-21 0-16,21 0 0,0 0 15,-1 22-15,1-22 0,0 21 0,0-21 16,21 1-16,0 20 0,-21-21 16,21 0-16,0 0 0,0 1 15,0-1-15,0 0 0,0 0 16,21-21-16,0 0 15,0 0-15,0 0 0,1 0 0,-1 0 16,21 0-16,-21 0 0,0-21 16,22 21-16,-22-21 0,21 0 15,-21-1-15,22 1 0,-22-21 0,0 21 16,0 0-16,0-22 0,1 22 0,-22-21 16,0 21-16,21-1 0,-21 1 15,-21 21 16,-1 21-15,22 1-16,-21 20 0,21-21 16,-21 0-16,0 0 0,21 22 15,0-22-15,0 0 0,0 0 0,0 0 16,0 22-16,0-22 0,0 0 16,0 0-16,21-21 15,0 21-15,0-21 0,22 0 0,-22 0 16,0 0-16,21 0 0,1 0 15,-22 0-15,21-21 0,1 21 0,-1-21 16,-21 0-16,21 0 16,-20 0-16,-1-1 0,21 1 0,-21 0 0,-21-21 15,21 21-15,1-1 16,-22-20-16,0 21 0,0 0 0,0 0 16,21 21-16,-21-22 0,0 44 31,0-1-16,-21-21-15,21 42 0,0-21 16,-22 0-16,1 1 0,21-1 0,0 21 16,0-21-16,0 0 0,0 1 0,0-1 15,0 0-15,0 0 0,0 0 16,21-21-16,1 0 0,-1 21 16,0-21-16,21 0 15,-21 0-15,1 0 0,20 0 0,-21 0 16,0-21-16,22 0 0,-22 21 15,0-21-15,0 0 0,0 0 0,-21-1 16,21 1-16,1 0 0,-22-21 16,21 21-16,-21-1 0,0 1 0,21 0 15,-21 0-15,21 21 16,-21-21-16,0 42 31,0 0-31,0 0 0,0 0 16,-21 1-16,21-1 0,-21 21 15,21-21-15,-21 22 0,21-22 0,0 21 16,0-21-16,-22 22 0,22-1 16,0 0-16,0 22 0,-21-22 0,21 22 15,0-22-15,0 21 0,0 1 16,0-1-16,0-20 0,0 20 0,0-20 16,0 20-16,0-21 0,0 1 0,-21 20 15,21-20-15,-21-1 0,0 0 16,0 1-16,-1-1 0,1 21 0,0-41 15,0 20-15,0 0 0,0 1 16,-1-1-16,1 0 0,0-21 0,21 22 16,0-22-16,0 0 0,0 0 15,0 0-15,0 1 0,21-22 16,0 0-16,1-22 16,-22 1-16,21 0 15,-21-21-15,0-1 0,0 1 0,0-21 16,0-1-16,0 1 0,0-22 0,-21 21 15,21-20-15,0-1 0,0 0 16,0 1-16,0-1 0,0 0 0,0 1 16,21 20-16,0 1 0,-21-1 15,42 22-15,-21 0 0,1-1 0,-1 22 16,21-21-16,-21 21 0,0-1 16,22 1-16,-22 0 0,21 0 15,-21 21-15,22-21 0,-22 21 16,0 0-16,21 0 0,-20-21 0,-1 21 15,0 0 1,-21 21 15,-21-21-31,0 0 0,-1 0 16,-20 0-16</inkml:trace>
  <inkml:trace contextRef="#ctx0" brushRef="#br0" timeOffset="72003.41">23537 1058 0,'0'0'0,"21"-21"0,1-21 16,-1 21-16,0 0 0,-21-1 15,0 1-15,21 0 0,0 0 16,-21 0-16,0 0 0,0-1 0,21 1 16,-21 0-16,0 0 0,0 0 15,0 0-15,-21 21 16,0 0-16,0 0 16,0 0-16,0 21 0,-1 0 15,-20 21-15,0 22 0,21-1 16,-22 1-16,1-1 0,0 1 15,20 20-15,-20-20 0,21-1 0,0 22 16,0 0-16,-22-22 0,22 22 16,21 0-16,-21-1 0,21-20 0,0-1 15,0 1-15,0-1 0,0 1 16,0-22-16,0 0 0,21 1 0,0-1 16,0 0-16,22-20 0,-22-1 0,21 0 15,1 0-15,-1-21 16,0 0-16,1 0 0,-1 0 0,64-42 15,-64 21-15</inkml:trace>
  <inkml:trace contextRef="#ctx0" brushRef="#br0" timeOffset="72749.82">24257 1482 0,'0'0'0,"-21"0"15,21-21 17,21-1-17,0 1-15,0 0 16,22 21-16,-22-21 0,0 0 0,21-22 15,1 22-15,-22 0 0,0-21 16,21-1-16,-21 1 0,1 21 0,-22-21 16,0-1-16,0 1 0,0 0 15,0 20-15,0 1 0,0-21 16,-22 42-16,1-21 0,0 21 0,0 0 16,0 0-16,0 0 15,-1 21-15,1 21 0,0 1 0,0-1 16,0 0-16,0 22 0,-1-1 15,22 1-15,0-1 0,0 1 0,-21 20 16,21-20-16,0 21 0,0-22 16,0 22-16,0-1 0,0-20 0,0 21 15,0-1-15,-21-20 0,21 20 16,0-20-16,-21 21 0,21-22 0,0 22 16,-21-22-16,21 22 0,-21-22 15,21-20-15,-22 20 0,22-20 16,0-1-16,0 0 0,0-21 0,0 1 15,0-1-15,0 0 0,22-21 16,-1 0-16,0 0 0,0 0 0,0 0 16,22-21-16,-22 0 0,21-22 0,22 22 15,-22-21-15,21-1 0,1-20 16,-22 21-16,22-22 0,-22 1 0,0-1 16,-20 1-16,-1-1 0,-21 22 15,0-22-15,-21 1 0,-1-1 0,1 22 16,0 21-16,0-22 0,-21 1 0,-1 0 15,22 21-15,-21-22 0,-1 22 16,-20-21-16,42 42 16,0-21-16,-1 21 0,1-22 15,21 1-15,21 21 32,1 0-32,-1-21 0,0 21 0,0-21 15,21 21-15,-20-21 0,20 21 16,0-21-16,-21-1 0,22 1 0,-22 0 15</inkml:trace>
  <inkml:trace contextRef="#ctx0" brushRef="#br0" timeOffset="73140.24">24998 1482 0,'21'0'16,"0"0"15,0 0-31,0 0 0,1-21 16,-1 21-16,0-22 0,0 22 15,0-21-15,0 21 0,-21-21 0,0 0 16,0 0-16,0 0 16,-21 21-1,0 0-15,0 0 16,0 0-16,0 21 0,-22 0 0,22 0 15,0 0-15,-21 0 16,20 1-16,1 20 0,0-21 0,0 43 16,21-43-16,0 21 0,0-21 15,0 22-15,21-1 16,0 0-16,-21 1 0,21-22 0,1-21 16,-1 0-16,0 21 0,0-21 0,0 0 15,22 0-15,-22 0 0,0-21 16,21 21-16,-21-21 0,1-1 0,20 1 15,-21-21-15,0 21 0,22-22 16</inkml:trace>
  <inkml:trace contextRef="#ctx0" brushRef="#br0" timeOffset="73656.23">25506 1461 0,'21'-22'0,"-42"44"0,42-65 0,-21 22 16,0 0-16,0 42 31,0 0-31,0 0 16,-21 1-16,21-1 0,0 21 0,-21 0 15,-1-20-15,22 20 0,-21-21 16,21 21-16,0-20 0,0-1 0,0 0 16,0 0-16,0 0 0,0 0 15,0 1-15,21-22 16,1 0 0,-1-22-16,0 22 0,-21-21 15,21 0-15,0-21 0,0 21 16,1-1-16,-1-20 0,0 21 0,0 0 15,0 0-15,-21-1 0,0 1 16,21 21-16,-21 21 31,0 1-31,0-1 16,0 0-16,0 21 0,0-21 0,0 1 16,0-1-16,0 0 0,0 21 0,0-21 15,22 1-15,-1-1 0,0-21 16,0 0-16,0 0 15,0 0-15,1 0 0,-1 0 0,21 0 16,-21 0-16,22-21 0,-22-1 16,0-20-16,0 21 0,0-21 0,0 20 15,1-20-15,-22 0 0,0-1 16,0 1-16,0 21 0,0-21 0,0 20 16,0 1-16,0 0 0,0 0 15,-22 0-15,1 21 0,0 0 16,0 0-16,0 21 15,0 0-15</inkml:trace>
  <inkml:trace contextRef="#ctx0" brushRef="#br0" timeOffset="74320.19">27517 1249 0,'0'0'0,"21"0"15,21 0-15,-21 0 0,0 0 0,1 0 16,-1 0-16,0 0 0,0-21 16,-21 0-1,0-1-15,0 1 0,0 0 16,0 0-16,-21 0 15,0 0-15,0 21 16,-1 0-16,-20 0 0,21 0 0,0 21 16,0 0-16,-22 0 0,22 0 15,0 0-15,0 1 0,0-1 0,-1 0 16,22 0-16,0 0 0,0 0 16,0 1-16,0-1 0,0 0 0,0 0 15,22 0-15,-1 0 0,21 22 16,-21-22-16,0 0 0,1 0 0,-1 22 15,0-22-15,0 0 0,0 21 16,-21-21-16,0 1 0,0 20 16,0-21-16,0 0 0,-21 0 15,0 1-15,0-22 0,0 0 16,-22 0-16,22 0 0,-21 0 16,-1 0-16,1 0 0,0 0 0,-1-22 15,1 1-15,0 0 0,21 0 0,-1 0 16,-20 0-16,21-1 0,21 1 15,0 0-15,-21 0 0,21 0 0,0 0 16,0-1-16,0 1 16,21 21-16,0 0 0,21 0 0,-20 0 15,-1 0-15,21 0 0,-21-21 16,22 21-16,-1 0 0</inkml:trace>
  <inkml:trace contextRef="#ctx0" brushRef="#br0" timeOffset="75055.77">28152 1482 0,'0'0'0,"0"-21"0,0-22 31,0 22-31,0 0 0,-22 21 0,1-21 16,0 21-16,0 0 0,0 0 15,0 0-15,-1 0 0,1 21 0,0 0 16,-21 0-16,21 0 0,-1 1 15,1-1-15,0 21 0,0-21 16,21 22-16,0-1 0,0 0 16,0-21-16,0 22 0,0-22 0,0 21 15,0-21-15,21 1 0,0-22 16,0 21-16,1-21 0,-1 0 0,0 0 16,0 0-16,21 0 0,-20-21 15,-1-1-15,0 22 0,0-21 0,0-21 16,0 21-16,22 0 0,-43-22 15,21 22-15,0-21 0,0 21 0,-21-22 16,0 22-16,0 0 0,0 0 16,0 0-16,0-1 0,0 44 31,-21-1-15,21 0-16,-21 21 0,21-21 0,0 1 15,0 20-15,0-21 0,0 21 16,0-20-16,-21-22 0,21 21 0,0 0 15,0 0-15,21 0 0,0 0 0,0-21 16,22 0-16,-22 0 0,21 0 16,-21 0-16,22 0 0,-22 0 0,0-21 15,0 0-15,0 0 0,0-21 16,1 20-16,-1-20 0,0 0 16,0-1-16,-21 1 0,21 0 15,-21-1-15,0 1 0,0 0 0,21-1 16,-21 1-16,0 0 0,0 21 15,0-22-15,0 22 0,0 42 32,0 0-32,-21 22 0,0-22 0,21 21 15,0 1-15,-21-1 0,21 0 16,-21 1-16,21-22 0,0 21 16,0 0-16,0 1 0,0-1 0,0-21 15,0 22-15,0-22 0,0 0 0,0 0 16,0 0-16,21-21 15,0 0-15,0 0 0,0 0 16,1 0-16,-1 0 16,0 0-16,-21-21 0,21 0 0,0-21 15,0 20-15,1 1 0</inkml:trace>
  <inkml:trace contextRef="#ctx0" brushRef="#br0" timeOffset="75267.36">28490 1439 0,'0'0'0,"-21"0"0,0 0 0,0 22 16,42-22 15,0 0-31,0 0 16,0 0-16,1 0 0,-1 0 0,21 0 15,-21 0-15,22 0 0,-22 0 16,21 0-16,-21 0 0,43-22 15,-43 1-15,0 21 0,21 0 16,-20 0-16</inkml:trace>
  <inkml:trace contextRef="#ctx0" brushRef="#br0" timeOffset="75749.22">29146 1397 0,'0'21'31,"0"0"-15,-21-21-16,21 22 0,-21-22 0,21 21 16,-21 0-16,21 0 0,0 0 15,0 0-15,-21 1 0,21-1 16,0 0-16,0 0 0,0 0 16,0 0-16,0 1 0,0-1 15,0 0-15,21-21 16,0 0-16,0 0 0,0 0 0,1 0 15,-1 0-15,0 0 0,0 0 16,0 0-16,0-21 0,1 21 0,-1-43 16,0 22-16,0 0 0,0 0 15,0-21-15,1 20 0,-22-20 0,42 21 16,-21 0-16,-21 0 0,0-1 16,-21 22-1,0 0 1,21 22-16,-21-1 0,-1 0 0,1 0 15,21 21-15,0-20 0,-21-1 16,21 21-16,0-21 0,0 0 0,0 1 16,0-1-16,0 0 15,0 0-15,0 0 0,21 0 0,0-21 16,1 0-16,-1 22 0,0-22 16,0 0-16,0 0 0,0 0 0,1 0 15,-1-22-15,0 1 0,0 21 16,0-21-16,-21 0 0,21 0 0,-21 0 15</inkml:trace>
  <inkml:trace contextRef="#ctx0" brushRef="#br0" timeOffset="76128.17">29676 1566 0,'0'0'0,"0"-21"0,0 0 15,0 0-15,0 0 0,0 0 16,21 21 0,0 0-16,0 0 15,21 0-15,-20 0 0,20 0 16,-21 0-16,21 0 0,-20 0 0,20 21 15,-21 0-15,21 0 0,-20 0 16,-1 0-16,0 1 0,0-1 16,-21 0-16,0 21 0,0-21 0,0 1 15,0-1-15,0 0 0,0 0 16,-21 0-16,0-21 0,0 0 16,-1 0-16,1 0 15,0-21 1,21 0-16,0 0 15,0 0-15,0-1 0,0 1 16,21-21-16,0 21 0,-21 0 16,22-22-16,-1 22 0,0 0 0,21 0 15,-21 0-15,1-1 0,20 22 16,-21-21-16,0 21 0,0 0 0,1 0 16,20 0-16,-21 0 0,21 0 15,-20 0-15,-1 0 0,21 0 0,-21 0 16,0 0-16,1 0 0,-1 21 15,0-21-15</inkml:trace>
  <inkml:trace contextRef="#ctx0" brushRef="#br0" timeOffset="76712.27">31305 1757 0,'0'0'0,"0"-21"0,0 0 0,0-1 15,0-20-15,0 21 0,0 0 16,0-22-16,0 22 0,-21-21 16,0 21-16,21 0 0,-42-1 0,21 1 15,-1 0-15,1 21 0,-21 0 16,21 0-16,-22 0 0,22 0 0,-21 0 16,21 21-16,-22 0 15,22 1-15,-21 20 0,21-21 0,0 21 16,-1 1-16,22-1 0,0 0 15,0 1-15,0-22 0,0 21 0,0 1 16,0-22-16,22 0 0,-1 21 16,0-21-16,21-21 0,-21 22 0,1-22 15,20 0-15,-21 0 0,21 0 16,-20 0-16,20 0 0,0 0 0,-21-22 16,22-20-16,-22 21 0,21-21 15,-21 20-15,22-41 0,-22 21 16,21-1-16,-21 1 0,22-22 15,-22 22-15,0-21 0,21 20 0,-20-20 16,-1 20-16,-21 1 0,0 0 16,21-1-16,-21 22 0,0 0 15,0 0-15,-21 42 16,0 0-16,-1 0 0,1 1 16,0 20-16,0 0 0,0 1 0,0-1 15,-22 0-15,22 22 0,0-22 16,21 22-16,0-22 0,-21 0 15,21 22-15,0-22 0,0-21 16,0 22-16,0-22 0,0 21 0,0-21 16,42 0-16,-21-21 0,0 0 15,1 0-15,20 0 16,0 0-16,-21 0 0,22 0 0,-1 0 16,0-21-16,1 0 0</inkml:trace>
  <inkml:trace contextRef="#ctx0" brushRef="#br0" timeOffset="77807.83">32110 1588 0,'0'0'0,"0"-22"0,0 1 16,0 0-16,0 0 0,-21 21 15,-1 0-15,1-21 0,0 21 0,0 0 16,0 0-16,0 0 0,-1 0 16,1 21-16,-21 0 0,21 0 15,0 0-15,-1 1 0,1-1 16,0 21-16,0-21 0,0 22 0,21-22 15,0 21-15,0-21 0,0 22 16,0-22-16,0 0 0,0 0 16,0 0-16,0 0 0,21-21 15,0 0-15,0 0 16,0 0-16,1 0 0,-22-21 0,21 0 16,0 0-16,0 0 0,0 0 15,0-22-15,22 1 0,-22 21 16,0-22-16,0 1 0,0 21 15,-21-21-15,22 20 0,-1 1 16,-21 42 0,-21-21-1,-1 22-15,22-1 0,-21 21 0,0-21 16,21 0-16,0 22 0,-21-1 16,21-21-16,-21 22 0,21-22 0,0 21 15,0-21-15,0 0 0,0 1 16,21-1-16,0 0 0,0 0 15,0-21-15,1 0 0,-1 0 0,21 0 16,-21 0-16,0 0 0,22 0 16,-22-21-16,21 0 0,-21 0 0,1-1 15,20 1-15,-21-21 16,0 0-16,0 20 0,1-20 16,-1 0-16,0 21 0,-21-1 0,21 1 15,-42 42 1,0-21-16,21 22 15,-21-1-15,-1 0 0,22 0 16,0 0-16,0 22 0,0-22 16,0 0-16,0 0 0,0 0 0,22 0 15,-1 1-15,0-22 0,0 21 16,0-21-16,0 0 0,1 0 16,20 0-16,-21 0 0,0 0 15,0 0-15,1-21 0,-1-1 16,0 1-16,0 0 0,0-21 0,-21 21 15,21-22-15,1 22 0,-1-21 16,0 21-16,-21-1 0,0 1 16,0 0-16,0 0 0,21 21 0,-21 21 31,-21 0-15,0 0-16,21 1 0,0 20 0,-21-21 15,-1 21-15,1 1 16,21-22-16,-21 21 0,0 1 0,0-1 15,0 0-15,-1 1 0,1-1 16,21 0-16,0 1 0,-21-1 16,21 21-16,0-20 0,0 20 0,0 1 15,0-22-15,0 22 0,0 41 16,0-41-16,21-1 16,-21-20-16,0-1 0,0 0 0,0 1 15,0-1-15,0 0 0,0-20 16,0-1-16,0 0 0,-21 0 15,0-21-15,0 0 0,0 0 0,-1 0 16,1 0-16,0 0 0,-21-21 16,21 0-16,-1-22 0,1 22 15,21-21-15,-21 21 0,21-22 16,0 1-16,0 0 0,0-1 0,21 1 16,0 0-16,22-1 0,-1 1 15,-21 21-15,22-21 0,-1-1 16,0 22-16,1-21 0,-1 21 0,21-22 15,-20 22-15,-1-21 0,0 21 16,22-1-16,-22-20 0,1 21 0,20-21 16,-21 20-16,1-20 0,-1 0 15,0-1-15,1 22 0</inkml:trace>
  <inkml:trace contextRef="#ctx0" brushRef="#br0" timeOffset="78184.14">33147 995 0,'0'0'0,"-21"-21"0,21-22 31,21 43-31,0 0 16,0 22-16,22-1 0,-22 21 15,21-21-15,22 22 0,-22-1 16,0 0-16,22 1 0,-22-1 16,0 21-16,-20-20 0,20 20 0,-21 1 15,-21 20-15,0-20 0,0 21 16,0-22-16,-21 22 0,0-22 16,0 1-16,-22-1 0,1 1 0,0-1 15,-1-20-15,-20-1 0,20 0 16,-20 1-16,21-1 0,-1-21 15,-20 0-15,20 0 0,22 1 0,-21-22 16,21 21-16,0-21 0,-1 0 16,1 0-16,0-21 15,21-1 1</inkml:trace>
  <inkml:trace contextRef="#ctx0" brushRef="#br0" timeOffset="122815.51">9165 3768 0,'-21'0'0,"0"0"15,0 0-15,21-21 32,21-1-17,0 22 1,0 0-16,21 0 0,-20 0 16,-1 0-16,21 0 0,-21 0 15,0 0-15,1 0 0,-1 0 0,0 0 16,0 0-16,0 0 15,0 0-15,-42 0 47,0 0-31,0 0-16</inkml:trace>
  <inkml:trace contextRef="#ctx0" brushRef="#br0" timeOffset="123401.87">8848 3768 0,'-64'63'31,"64"-42"-31,-21-21 0,0 22 15,21-1-15,-21 0 16,-1 0-16,22 0 0,-21-21 16,21 21-16,0 1 15,21-22 48,1 0-63,-1-22 15,0 22-15,0 0 0,21 0 16,-20-21-16,-1 21 0,0 0 0,21 0 16,-21 0-16,22 0 0,-22 0 15,21 0-15,-21 0 0,1 21 16,-1 1-16,21-1 0,-42 0 16,21 0-16,0 0 0,-21 0 0,0 1 15,0 20-15,0-21 0,0 0 0,-21 0 16,0 1-16,0-1 0,0 0 15,-22 0-15,22 0 0,-21 0 16,0-21-16,20 22 0,-20-22 0,21 0 16,-21 0-16,20 0 0,-20 0 0,21 0 15,0 0-15,-22 0 0,22 0 16,0 0-16,0 0 0,0-22 16,0 1-16,-1 21 15,22-21-15,0 0 16,0 0-1,22 0 1,-1 21-16</inkml:trace>
  <inkml:trace contextRef="#ctx0" brushRef="#br0" timeOffset="123811.64">8848 3789 0,'21'0'16,"0"0"-16,21 0 15,-21 0-15,22 0 0,-1-21 16,-21 21-16,22 0 0,-1 0 16,0 0-16,1-21 0,-22 21 0,0 0 15,0 0-15,0 0 0,0 0 16,-42 0 15,0 0-31,0 21 16</inkml:trace>
  <inkml:trace contextRef="#ctx0" brushRef="#br0" timeOffset="124204.19">9567 3874 0,'0'21'16,"0"0"-1,0 0-15,0 0 0,0 0 16,0 1-16,0-1 16,0 21-16,0 0 0,0-20 0,0 20 15,0 0-15,0 1 0,0-1 16,0 0-16,0 1 0,0-1 0,0 0 16,0 1-16,0-1 0,0 0 15,-21 1-15,21-1 0,0 0 0,0 1 16,-21-22-16,21 21 0,-21 0 0,21-20 15,-21 20-15,21-21 0,0 0 16,0 0-16,0 1 0,0-44 31,0 1-15,0 0-16,0 0 0,0 0 0,0-22 16</inkml:trace>
  <inkml:trace contextRef="#ctx0" brushRef="#br0" timeOffset="124519.81">9483 4149 0,'0'0'0,"0"-43"15,0 22-15,0-21 0,0 21 0,0 0 16,0-1-16,21 1 0,0 21 16,0-21-16,0 21 0,0 0 15,22-21-15,-22 21 0,21-21 0,1 21 16,-1 0-16,-21 0 0,21 0 15,-20 0-15,-1 21 0,0 0 0,-21 0 16,0 0-16,0 1 0,-21-1 16,0 0-16,-1 0 0,-20 21 0,0-20 15,-1-1-15,1 0 0,0 0 16,-1 0-16,22 0 0,-21 1 0,21-22 16,0 21-16,-1-21 15,44 0 1,20 0-1,-21 0-15,0-21 16,22-1-16,-1 1 0</inkml:trace>
  <inkml:trace contextRef="#ctx0" brushRef="#br0" timeOffset="125211.92">10287 3979 0,'-21'0'15,"21"22"-15,0-1 16,-21 0-16,21 0 0,0 0 16,-22 0-16,22 1 0,0-1 15,0 0-15,0 0 0,0 21 16,0-20-16,0-1 16,0 0-16,0 0 0,0 0 0,0 0 15,-21-21 16,0 0-15,21-21-16,0 0 16,-21 0-16,21 0 0,0 0 0,0-1 15,0 1-15,0-21 0,0 21 16,0 0-16,21-22 0,0 22 0,0 0 16,1 0-16,-1 0 15,21-1-15,-21 22 0,22 0 0,-22-21 16,0 21-16,21 0 0,-21 0 15,1 0-15,-1 0 0,21 21 0,-21 1 16,0-1-16,1 0 0,-22 0 0,21 0 16,-21 0-16,21 22 0,-21-22 15,0 0-15,0 0 0,0 22 0,0-22 16,-21 0-16,0 0 16,-1 0-16,1-21 0,21 21 15,-21-21 1,21-21-16,0 0 15,0 0-15,0 0 16,0 0-16,21-1 0,-21 1 16,21-21-16,1 0 0,-1 20 0,0-20 15,21 21-15,-21 0 0,1 0 16,20-1-16,0 22 0,1 0 0,-22 0 16,21 0-16,-21 0 0,22 0 15,-22 22-15,0 20 0,0-21 0,-21 0 16,0 22-16,21-22 0,-21 21 15,0-21-15,0 22 0,0-22 0,0 0 16,0 0-16,0 0 0,-21 0 0,0 1 16,21-1-16,0 0 15,-21-21-15,42-21 32</inkml:trace>
  <inkml:trace contextRef="#ctx0" brushRef="#br0" timeOffset="125524.52">11938 3683 0,'0'0'0,"0"21"31,-21 0-31,21 1 16,0-1-16,-21 0 0,21 21 16,0 1-16,0-22 0,-22 21 0,22 0 15,-21 22-15,21-22 0,-21 1 16,21-1-16,0-21 0,0 21 0,0 1 16,-21-22-16,21 0 0,0 0 0,0 0 15,0 1-15,0-1 0,21-21 31,0 0-31,0 0 16,1 0-16,20-21 0,-21 21 0</inkml:trace>
  <inkml:trace contextRef="#ctx0" brushRef="#br0" timeOffset="125923.95">12319 4001 0,'0'0'0,"0"-22"0,0 44 31,-21-1-15,21 0-16,-21 0 0,-1 0 0,22 0 16,0 22-16,0-22 15,-21 0-15,21 21 0,-21-20 0,21-1 16,0 0-16,0 0 0,0 0 16,0 0-16,0 1 0,21-22 15,0 0-15,1 0 0,-1 0 0,21 0 16,-21 0-16,0 0 0,22 0 15,-22 0-15,21-22 0,-21 1 0,1 0 16,-1 0-16,0 0 0,0-22 16,0 22-16,-21-21 0,0 21 15,0-22-15,0 22 0,0-21 16,0 21-16,0 0 0,-21 21 0,-21 0 16,21 0-16,-1 0 15,1 0-15,0 0 0,-21 0 0,21 0 16,-1 0-16,1 0 0,0 0 15,0 21-15,0-21 16,0 0 0,21-21-1</inkml:trace>
  <inkml:trace contextRef="#ctx0" brushRef="#br0" timeOffset="126139.56">11853 3789 0,'0'0'0,"-21"0"0,0 0 31,42 0-31,0 0 0,0 0 16,1 0-16,20 0 0,0 0 0,-21 0 16,22 0-16,-1 0 0,0 0 15,-20 0-15,20 0 0,-21 0 0,21 0 16,-20 0-16,-1 0 0,0 0 15,0 0-15</inkml:trace>
  <inkml:trace contextRef="#ctx0" brushRef="#br0" timeOffset="126808.79">14033 3641 0,'0'0'16,"-42"-21"0,42 42-1,0 0-15,0 0 0,0 0 16,21 0-16,0 1 0,22-1 15,-22-21-15,21 21 16,1-21-16,-1 0 0,0 21 0,22-21 16,-22 0-16,0 0 0,22 0 15,-22 0-15,1 0 0,-1-21 0,0 21 16,1-21-16,-22 21 0,0-21 0,0 21 16,-21-22-16,0 1 15,0 0-15,0 0 0,-21 0 16,0 21-16,0 0 0,21-21 15,-22 21-15,1 0 0,0 0 0,0 0 16,21 21-16,-21 0 0,0 0 16,-1 0-16,1 0 0,21 22 15,-21-22-15,0 21 0,21 1 16,-21-1-16,21 0 0,0 1 0,-21 20 16,21-21-16,-22-20 0,22 20 0,0 0 15,0-21-15,0 1 0,0 20 16,0-21-16,0 0 0,0 0 15,0-42 32,0 0-47,0 0 16</inkml:trace>
  <inkml:trace contextRef="#ctx0" brushRef="#br0" timeOffset="127033.15">14033 4128 0,'22'0'31,"-1"0"-31,21 0 0,-21 0 0,22 0 16,-1 0-16,0 0 0,1 0 16,-1 0-16,0 0 0,22-22 0,-43 22 15,21-21-15,1 21 0,-22 0 16,0 0-16,0-21 0,0 21 15,0 0-15,-21-21 16,22 21-16,-1 0 16</inkml:trace>
  <inkml:trace contextRef="#ctx0" brushRef="#br0" timeOffset="127387.98">15155 3916 0,'-21'0'16,"0"0"-1,21 21-15,-21-21 16,21 21-16,0 0 0,0 1 0,0-1 16,0 21-16,0-21 0,0 22 15,0-1-15,0 0 0,0 1 0,0-1 16,0 21-16,0-20 0,0 20 0,0-20 15,0 20-15,0 1 0,0-1 16,0 1-16,0-1 0,0 22 0,0-22 16,-21 1-16,-1-22 0,1 22 15,0-22-15,0 0 0,0 1 0,21-1 16,0-21-16,-21 0 0,21 0 0,21-42 31,0 0-15,0 0-16,0 0 0,0-22 0,1 1 15,-1 0-15,0-1 0,0-20 16</inkml:trace>
  <inkml:trace contextRef="#ctx0" brushRef="#br0" timeOffset="127715.76">15219 4297 0,'-21'-42'0,"42"84"0,-42-127 0,21 64 15,0 0-15,0-21 0,0 20 16,0 1-16,0 0 0,0 0 15,21 0-15,0 0 0,0-1 16,21 22-16,-20-21 0,20 21 0,-21 0 16,21 0-16,1 0 0,-1 0 15,-21 0-15,22 0 0,-22 0 0,0 21 16,0 1-16,-21-1 0,0 21 16,0-21-16,0 0 0,-42 1 0,21 20 15,-22-21-15,1 0 0,-22 0 0,22 1 16,-21-1-16,20 0 0,-20-21 15,20 21-15,1-21 0,21 0 0,0 21 16,0-21-16,-1 0 16,1 0-16,42 0 31,1-21-31,20 21 0,-21-21 16,21 21-16,1-21 0,-1 0 0,0 21 15</inkml:trace>
  <inkml:trace contextRef="#ctx0" brushRef="#br0" timeOffset="128411.4">16023 3916 0,'-42'0'16,"21"0"-1,21 21-15,-22 0 16,22 0-16,0 1 0,0-1 0,0 21 15,0-21-15,0 0 0,0 22 16,0-22-16,0 0 0,0 0 0,0 22 16,0-22-16,0 0 0,0 0 15,0 0 1,-21-42 15,21 0-31,0 0 16,0 0-16,0-1 0,0-20 15,0 21-15,0-21 0,0 20 16,21-20-16,1 0 0,-1 21 0,0-1 16,0 1-16,21 0 0,-20 0 15,20 0-15,0 21 0,1 0 0,-22 0 16,21 0-16,0 0 0,1 0 16,-1 0-16,-21 21 0,0 0 0,1 0 15,-1 0-15,-21 22 0,0-22 16,0 0-16,0 21 0,0-20 0,0-1 15,-21 0-15,21 0 0,-22 0 16,1 0-16,0 1 0,0-22 0,0 0 16,0 21-16,-1-21 0,1 0 31,21-21-31,0-1 16,0 1-16,21 0 15,1-21-15,-1 21 0,21-1 0,-21-20 16,22 0-16,-1 21 0,21-22 15,-20 22-15,-1 0 0,22 0 0,-22 21 16,0 0-16,1 0 0,-1 0 16,-21 0-16,0 0 0,0 21 15,1 0-15,-22 0 0,0 0 0,0 22 16,0-22-16,0 0 0,0 21 0,0-20 16,-22 20-16,1-21 0,0 0 15,21 0-15,-21 1 0,0-22 16,21 21-16,-21 0 0,-1-21 15,22 21-15,0-42 32</inkml:trace>
  <inkml:trace contextRef="#ctx0" brushRef="#br0" timeOffset="128579.85">17081 4339 0,'0'21'16,"-21"-21"31</inkml:trace>
  <inkml:trace contextRef="#ctx0" brushRef="#br0" timeOffset="130399.79">9334 5779 0,'-21'0'15,"0"0"-15,0 0 16,0 0 0,0 0-16,-1 0 15,22-22-15,0 1 16,0 0-16,0 0 16,0 0-16,0 0 0,0-1 0,22 1 15,-1 0-15,0 0 0,0 0 16,0 0-16,0 21 0,1-22 15,20 1-15,-21 21 0,21 0 16,-20 0-16,20 0 0,21 0 16,-41 0-16,20 21 0,-42 22 0,21-22 15,-21 21-15,0 1 0,0-1 16,-21 0-16,0 1 0,-22 20 0,22-21 16,-21 1-16,0-1 0,-1 0 15,-20 1-15,20-1 0,1-21 0,0 0 16,21 1-16,-22-1 0,22 0 0,-21 0 15,21-21-15,-1 0 16,22-21 15,0 0-31,22 0 0,-22-1 16,21 1-16,0 0 0,21 0 0,-21 21 16,1-21-16,-1 21 0,21 0 15,-21 0-15,0 0 0,1 0 0,-1 0 16,0 21-16,0-21 0,21 21 15,-42 0-15,22 0 0,-1-21 0,0 22 16,0-1-16,0 0 0,0-21 0,1 0 16,-1 21-16,0-21 0,0 0 15,0 0-15,0 0 0,1 0 0,20 0 16,-21 0-16,0 0 0,0-21 0,1 21 16,-1-21-16,0 21 15,0-21-15,-21-1 0,21 1 16,-21 0-16,21 21 0,-21-21 15,0 0-15,0 0 0,0-1 16,0 1-16,0 0 0,22 0 0</inkml:trace>
  <inkml:trace contextRef="#ctx0" brushRef="#br0" timeOffset="130923.81">10520 5419 0,'0'0'0,"0"21"32,0 0-17,0 0-15,0 0 0,0 22 16,0-1-16,0 0 0,0 1 0,0-1 16,-21 0-16,21 1 0,0-1 15,0 0-15,0 1 0,-22-1 0,22 0 16,0-20-16,0-1 0,0 21 0,0-21 15,0 0-15,-21-21 0,21 22 16,0-1-16,-21-21 0,0 0 31,21-21-15,0-1-16,0 1 0,0 0 16,0 0-16,0 0 0,0 0 15,21-22-15,-21 22 0,21-21 0,0 21 16,1-1-16,-1-20 0,21 21 0,-21 0 15,0 0-15,22-1 0,-22 22 16,21 0-16,-21 0 0,22 0 0,-22 0 16,0 0-16,0 22 0,0-1 15,1 0-15,-22 21 0,21-21 0,-21 22 16,0-22-16,0 21 0,0-21 16,0 22-16,-21-22 0,21 0 15,-22 0-15,1 0 0,21 1 0,-21-22 16,21 21-16,-21-21 0,21 21 15,0-42 17,0 0-17,0-1-15</inkml:trace>
  <inkml:trace contextRef="#ctx0" brushRef="#br0" timeOffset="131351.72">11176 5863 0,'0'0'0,"0"-84"31,21 62-15,0 1-16,0 0 16,1 21-16,20 0 0,-21 0 0,0 0 15,22 0-15,-22 0 0,0 0 16,21 21-16,-21 0 0,1 1 0,-1 20 15,0-21-15,0 21 0,0-20 0,-21 20 16,0-21-16,0 0 0,0 22 16,0-22-16,0 0 0,0 0 15,0 0-15,-21-21 0,0 21 16,21 1-16,-21-22 0,0 0 16,21-22 15,0 1-31,21 0 0,0 0 15,0 0-15,-21-22 0,21 22 16,0-21-16,1 0 0,-22 20 0,21-20 16,0 21-16,0-21 0,0 20 15,0 1-15,1 21 0,-1-21 16,0 21-16,0-21 0,0 21 0,0 0 16,1 0-1,-1 0-15,0 0 0</inkml:trace>
  <inkml:trace contextRef="#ctx0" brushRef="#br0" timeOffset="131851.82">12531 5863 0,'0'0'0,"21"0"0,42-63 15,-63 42 1,21-1-16,-21 1 0,0 0 15,0 0-15,0 0 16,-21 21 0,0 0-16,0 0 0,0 0 15,-22 21-15,22-21 0,0 21 0,0 0 16,-21 0-16,20 1 0,1-1 0,21 0 16,0 0-16,-21-21 0,21 42 15,0-20-15,0-1 0,0 0 16,21-21-16,0 21 0,1-21 15,-1 21-15,21-21 0,-21 0 0,0 21 16,22-21-16,-22 0 0,21 22 0,-21-22 16,1 21-16,20-21 0,-21 0 15,0 21-15,0-21 0,-21 21 16,0 0 0,-21 0-1,0-21-15,-21 0 0,21 0 0,-22 22 16,1-22-16,0 0 0,-1 0 15,1 0-15,0 0 0,20 0 0,-20 0 16,21 0-16,0 0 0,0 0 0,-1 0 16,1 0-1,0-22-15,42 22 32,0 0-17</inkml:trace>
  <inkml:trace contextRef="#ctx0" brushRef="#br0" timeOffset="132036.44">13250 6223 0,'-42'21'15,"42"22"1,-21-43-16,0-22 16,-1 1-16</inkml:trace>
  <inkml:trace contextRef="#ctx0" brushRef="#br0" timeOffset="143075.88">847 7620 0,'0'-42'16,"0"21"-16,0-1 15,0 1 1,0 0-16,21 21 16,-21 21-16,0 0 0,0 1 15,0-1-15,0 21 0,0-21 16,0 22-16,0-1 0,0 0 0,0 1 16,0-1-16,0 0 0,-21 22 15,-1-1-15,1-20 0,21 20 16,-21-21-16,0 1 0,21-1 0,-21 0 15,0-20-15,21-1 0,0 0 16,0 0-16,-22-21 0,22-21 47,0 0-47,0 0 0,0-1 0,0 1 16</inkml:trace>
  <inkml:trace contextRef="#ctx0" brushRef="#br0" timeOffset="143351.88">825 7684 0,'0'0'0,"22"-22"31,-1 22-31,0 22 0,0-1 16,0 21-16,-21-21 15,21 0-15,1 22 0,-1-1 0,0 0 16,0 1-16,0-1 0,-21 0 15,0 1-15,21-1 0,-21 0 0,0 1 16,22-22-16,-22 0 0,0 21 16,0-20-16,0-1 15,0 0-15,0-42 32,0 0-32,0-1 0,0-20 0,0 21 15,0-21-15</inkml:trace>
  <inkml:trace contextRef="#ctx0" brushRef="#br0" timeOffset="143579.87">1206 7684 0,'0'0'0,"0"-22"0,0 1 0,0 0 15,22 21-15,-22 21 16,0 0 0,0 22-16,0-22 0,0 21 15,0-21-15,0 22 0,-22-1 0,22 0 16,0 1-16,-21-1 0,0 0 15,21 1-15,-21-1 0,21 0 16,0-20-16,-21-1 0,21 21 16,0-21-16,0 0 15,21-42 17,0 0-32</inkml:trace>
  <inkml:trace contextRef="#ctx0" brushRef="#br0" timeOffset="143959.35">1587 7916 0,'0'0'0,"0"-21"0,0 0 0,0 42 47,-21-21-47,21 43 0,-21-22 0,0 21 15,0-21-15,0 22 0,21-1 16,-22-21-16,1 21 0,21 1 0,0-22 15,0 21-15,0-21 0,0 1 16,0-1-16,0 0 0,21-21 16,1 0-16,20 0 0,-21 0 15,0 0-15,22 0 0,-22-21 16,21 21-16,-21-21 0,22-1 0,-22-20 16,0 21-16,0-21 15,0 20-15,-21-20 0,21 0 0,-21-1 16,0 1-16,0 21 0,0-21 15,0 20-15,-21 1 0,0 21 0,0 0 16,0 0-16,0 0 0,-1 0 16,1 0-16,0 0 0,0 0 0,0 21 15,0 1-15,21-1 16,0 0-16,0 0 0,21-21 16</inkml:trace>
  <inkml:trace contextRef="#ctx0" brushRef="#br0" timeOffset="144783.51">2773 7726 0,'0'0'0,"-21"0"31,-1 0-31,1 21 0,0-21 0,0 21 15,0 0-15,0 22 0,-1-22 16,-20 21-16,21-21 0,0 22 16,0-1-16,-1 0 0,22 1 0,0-1 15,0-21-15,0 22 0,0-22 16,0 0-16,22 0 0,-1 0 0,0-21 16,21 0-16,-21 0 0,22 0 15,-1 0-15,0 0 0,-20 0 0,20 0 16,0-21-16,-21 0 0,1 0 15,20 0-15,-21-22 0,0 22 0,-21-21 16,0 21-16,0-22 0,0 22 16,0-21-16,0 21 0,-21-1 0,0-20 15,0 42-15,0-21 0,-1 0 16,1 21-16,0 0 0,-21 0 16,21 0-16,-1 0 0,22-21 31,22 21-31,20 0 15,-21 0-15,0 0 0,22 0 0,-22 0 16,21 0-16,0 0 0,-20 0 16,20-22-16,0 22 0,-21-21 0,22 21 15,-22-21-15,21 21 0,-21 0 16,1-21-16,-1 21 16,-21 21 15,0 0-31,0 22 15,0-22-15,0 0 0,-21 21 16,21 1-16,-22-1 0,22 21 16,-21-20-16,0 20 0,21 1 15,-21-1-15,0 1 0,21-1 0,-21 1 16,21-1-16,-22 1 0,22 20 16,0-20-16,0 21 0,0-1 0,0 1 15,0 0-15,0-22 0,0 22 0,0-22 16,0 1-16,0-1 0,0-20 15,0 20-15,0-42 0,0 22 0,0-22 16,0 0-16,0-42 31,0 0-31,0-1 0,22 1 0,-22-21 0,21 0 16,-21-1-16,0 1 0,0-22 16,21 1-16,-21-22 0,21 22 15,-21-22-15,21 0 0,0 1 0,-21 20 16,22 1-16,41-1 0,-42 22 0,-21 0 15,21-1-15,-21 1 0,22 0 16,-22 20-16,0-20 0,21 21 0,0-21 16,-21 20-16</inkml:trace>
  <inkml:trace contextRef="#ctx0" brushRef="#br0" timeOffset="145651.75">4593 7684 0,'0'0'15,"0"-22"1,0 44 0,0-1-16,0 21 15,0-21-15,-21 22 0,0-1 0,0 0 16,-1 22-16,1-22 0,0 0 0,-21 22 15,21-22-15,-1 1 0,1-22 16,0 21-16,0-21 0,0 0 16,21 1-16,-21-1 0,-1-21 15,22-21 17,0-22-32,0 22 0,0-21 0,0 21 15,0-22-15,22 1 0,-22-22 0,21 22 16,-21 0-16,0 21 0,21-22 0,0 22 15,-21 0-15,21 0 0,0 21 16,1 0 0,-22 21-16,21 21 15,-21-21-15,0 1 0,0 20 0,21 0 16,-21 1-16,21-22 0,-21 21 16,0 0-16,21-20 0,0 20 15,1-21-15,-22 0 0,21-21 0,0 21 16,0-21-16,21 22 0,-20-22 0,20 0 15,0 0-15,-21-22 0,22 1 16,20 0-16,-20 0 0,-1 0 0,0-22 16,43-20-16,-43 21 0,-21-22 15,1 22-15,-1-1 0,0 1 16,-21-21-16,0 20 0,0 1 0,0 0 16,-21-22-16,0 22 0,-1 21 15,-20-22-15,21 22 0,-21-21 0,-1 42 16,1-21-16,-22 21 0,22 0 15,0 0-15,-22 21 0,22 0 0,0 0 16,20 0-16,-20 22 0,21-1 16,0 0-16,21-21 0,0 22 15,0-1-15,0 0 0,0 1 0,21-22 16,0 21-16,0 1 0,0-22 0,1 21 16,20-21-16,0 0 0,1 1 0,-1-1 15,0 0-15,1-21 0,-1 0 16,0 0-16,1 0 0,-1 0 0,0 0 15,1 0-15,20-21 0,-21 0 16,1 21-16,-1-22 0,0 1 16</inkml:trace>
  <inkml:trace contextRef="#ctx0" brushRef="#br0" timeOffset="146920.01">5673 7853 0,'0'-64'16,"-22"43"-16,1 21 0,21-21 15,-21 21-15,0 0 0,0 0 16,0 0-16,-1 0 0,1 0 15,0 21-15,-21-21 0,21 21 0,-1 1 16,1-1-16,0 0 0,-21 0 0,21 21 16,21-20-16,-22-1 0,22 21 15,-21 0-15,21-20 0,0 20 0,0-21 16,0 0-16,0 0 0,0 1 16,0-1-16,21 0 0,1-21 15,-1 0-15,0 0 0,0 0 16,0 0-16,0 0 0,1-21 0,-1 21 15,0-21-15,21-1 0,-21 1 0,1-21 16,-1 21-16,0 0 0,0-22 16,-21 1-16,21 21 0,0-22 0,1 22 15,-22 0-15,0 0 0,0 0 0,21 21 16,-21-21 0,0 42-1,0 0-15,0 0 0,-21 0 0,21 0 16,0 22-16,0-22 0,0 21 0,0-21 15,0 1-15,0 20 0,0-21 0,0 0 16,0 0-16,0 1 16,0-1-16,0 0 0,21-21 0,0 0 15,0 0-15,0 0 0,22 0 16,-22 0-16,21 0 0,-21 0 16,22-21-16,-22 0 0,0-1 0,21-20 15,-21 21-15,22 0 0,-22-22 16,0 22-16,0-21 0,0-22 15,-21 43-15,22 0 0,-22 0 0,0 0 16,0 0-16,0 63 16,-22-42-16,22 21 15,0 0 1,0 0-16,-21 22 0,21-22 16,0 0-16,0 0 0,0 22 15,0-22-15,0 0 0,0 0 0,0 0 16,0 0-16,21-21 0,1 0 15,-1 0-15,0 0 16,0 0-16,0 0 0,0 0 0,1-42 16,-1 42-16,0-21 0,0 0 15,0 0-15,0-1 0,1 1 0,-1 0 16,-21-21-16,21 21 0,-21-1 16,21 1-16,-21 0 0,21 0 15,-21 0-15,0 0 16,0 42-1,0 0-15,-21 0 16,21 0-16,-21 0 0,21 22 0,0-22 16,0 21-16,0 1 0,-21-1 0,21 0 15,0 1-15,0 20 0,0-21 0,0 22 16,21-22-16,-21 22 0,0-22 16,21 22-16,-21-1 0,0 1 0,0-1 15,0-21-15,0 22 0,-42 42 16,21-43-16,21-20 0,-22-1 15,1 0-15,0 1 0,-21-1 0,21-21 16,-22 0-16,22 0 0,-21 22 0,21-22 16,-22-21-16,22 21 0,-21 0 15,-1 0-15,22-21 0,21-21 0,0 0 16,0-21-16,0 21 16,21-22-16,43 1 0,-43 0 0,0-22 15,22 1-15,-22-1 0,21 1 0,-21-1 16,22-21-16,-22 1 0,21 20 0,0-20 15,1-1-15,-1 0 0,0 1 16,1-1-16,-1 0 0,0 22 16,1-1-16,-1 1 0,0 20 0,-20 1 15,20 0-15,-21-1 0,-21 22 16,0 0-16,21 0 0,-42 21 31,0-21-31,0 21 0,0 0 0,-1 21 16,1 0-16,0-21 0,0 21 0,21 0 15,0 1-15,0-1 16,0 0-16,21 0 0,0 21 16,0-20-16,1-1 0,20 0 15,-21 0-15,0 0 0,0 0 0,-21 1 16,22-1-16,-22 0 0,0 0 0,0 0 16,0 0-1,-22-21-15,1 22 0,42-22 16,-42 0-16,0 0 0,-21 0 0,-1 0 15,1 0-15,0 0 0,21 0 0,-1 21 16,1-21 0,0 21-16,21-42 15</inkml:trace>
  <inkml:trace contextRef="#ctx0" brushRef="#br0" timeOffset="147423.38">7937 7853 0,'0'0'0,"-21"0"15,21-21 1,-21 0-16,21 42 15,21 0-15,0-21 16,1 0-16,20 21 0,-21-21 16,21 0-16,22 0 0,-22 0 0,22 0 15,-1 0-15,1 0 0,-1 0 16,1 0-16,20 21 0,-20-21 16,21 0-16,-22 0 0,22 0 0,-22 0 15,1 0-15,-22 0 0,0 0 16,1 0-16,-22 0 0,0 0 0,0 0 15,-21-21 1,-21 21 0,0-21-16,0 21 0,0 0 15,-1-21-15</inkml:trace>
  <inkml:trace contextRef="#ctx0" brushRef="#br0" timeOffset="147852.34">8953 7620 0,'0'0'0,"-42"0"32,21 0-32,21 21 15,0 0 1,0 1-16,0-1 0,0 0 16,0 0-16,21 0 0,0 0 15,0-21-15,22 22 0,-22-1 0,0-21 16,21 0-16,1 21 0,-22-21 15,21 0-15,-21 0 0,22 0 0,-22 0 16,0 0-16,0 0 0,0 0 16,1 0-16,-22-21 15,21 0-15,-21-1 16,-21 22 0,-1 0-16,1 0 0,0 0 15,0 0-15,0 22 0,-22-22 0,22 21 16,0 0-16,-21 0 0,21 21 15,-1 1-15,-20-22 0,21 21 0,0 1 16,0-1-16,-1 0 0,1 1 16,0-1-16,0-21 0,21 0 0,-21 0 15,21 1-15,0-1 0,0 0 0,0 0 16,-21-21 0,21-21-1</inkml:trace>
  <inkml:trace contextRef="#ctx0" brushRef="#br0" timeOffset="148884.37">11007 7451 0,'-22'-21'0,"22"-1"16,0 1 0,22 0-1,-1 21-15,0 0 16,0 0-16,0-21 0,22 21 16,-22 0-16,21 0 0,0 0 0,-20 0 15,20 21-15,-21 0 0,21 0 0,-20 1 16,-1-1-16,-21 0 15,0 0-15,0 21 0,0-20 0,-21-1 16,-1 0-16,-20 0 0,0 0 16,-1 0-16,1 1 0,-21-1 0,20 0 15,1-21-15,0 21 0,-1-21 0,22 0 16,0 0-16,0 0 0,0 0 16,42-21-1,0 0 1,21 21-16,-21 0 0,1 0 15,20-21-15,0 21 0,1 0 0,-1 0 16,0 0-16,1 0 0,-1 0 0,0 0 16,1 21-16,-1 0 15,0-21-15,-21 21 0,22 0 0,-43 0 16,21 1-16,-21-1 0,0 0 16,0 0-16,0 0 0,-21 0 0,0 1 15,-1-1-15,-20 0 0,21 0 0,-21 0 16,-1 0-16,22 1 0,-21-22 15,-1 0-15,22 21 0,-21-21 0,21 0 16,-22 0-16,22 0 0,-21 0 0,21 0 16,0 0-16,-1-21 0,1 21 15,0 0-15,0-22 0,0 22 0,0-21 16,21 0 0,0 0-1,0 0 1,21 21-16,21-21 15,-21 21-15,0-22 0</inkml:trace>
  <inkml:trace contextRef="#ctx0" brushRef="#br0" timeOffset="149155.34">11959 7493 0,'42'-21'16,"-20"21"-16,-1 0 15,0-21-15,21 21 0,-21 0 0,1 0 16,20 0-16,-21 0 0,21 0 16,-20 0-16,20 0 0,-21 0 0,0 0 15,0 0-15,1 0 0,-1 0 16,-42 0-1,-1 0-15,1 0 16,0 21-16,-21-21 0</inkml:trace>
  <inkml:trace contextRef="#ctx0" brushRef="#br0" timeOffset="149631.26">12001 7493 0,'0'0'0,"-21"21"0,0-21 0,21 21 15,-21 1-15,0-22 0,0 21 0,-1 0 16,1 0-16,21 0 16,0 0-16,-21-21 0,0 22 0,21-1 15,-21-21-15,0 21 0,-1 21 0,22-21 16,0-42 15,22 21-31,-1 0 16,-21-21-16,21 21 0,0-21 15,0 21-15,0 0 0,1 0 16,-1-21-16,0 21 0,21 0 0,-21 0 16,1 0-16,20 0 0,-21 0 15,21 0-15,-20 21 0,20-21 0,-21 21 16,0 0-16,22-21 0,-22 21 0,-21 1 16,21-1-16,-21 0 0,0 0 15,0 0-15,0 0 0,0 1 16,-21-1-16,0 0 0,-1 0 15,1 0-15,-21-21 0,21 21 16,-22 1-16,1-22 0,21 0 0,-21 21 16,20-21-16,-20 0 0,21 0 15,0 0-15,0 0 0,-1 0 0,1 0 16,0 0-16,0 0 0,21-21 16,0-1-1,0 1-15,21 0 16,0 0-16,22 21 0,-22-21 15,21 0-15,-21-1 0</inkml:trace>
  <inkml:trace contextRef="#ctx0" brushRef="#br0" timeOffset="149959.15">13123 7324 0,'0'0'0,"0"-43"32,0 65-17,-21-1-15,21 21 16,0-21-16,0 22 0,-21-1 0,0 0 16,21-21-16,-21 22 15,-1-1-15,1 0 0,21 1 0,-21-22 16,0 21-16,21 1 0,-21-22 0,21 0 15,-21 21-15,-1-21 0,22 1 16,0-1-16,0 0 0,22-21 47,-1-21-31,0 0-16,0-1 0</inkml:trace>
  <inkml:trace contextRef="#ctx0" brushRef="#br0" timeOffset="150348.06">13420 7641 0,'21'0'15,"0"0"1,-21 21-16,-21 1 0,0-1 16,-1 21-16,1-42 0,0 42 15,0-20-15,0-1 0,21 0 16,-21 0-16,21 0 0,0 0 0,0 1 15,0-1-15,0 0 16,21 0-16,0-21 0,0 0 0,0 0 16,0 0-16,1 0 0,20 0 15,-21 0-15,0 0 0,22 0 16,-22-21-16,0 0 0,21 0 0,-21-1 16,1 22-16,-1-42 0,-21 21 15,0 0-15,21 0 0,-21-1 0,0 1 16,0 0-16,0-21 0,-21 21 15,0-1-15,-1 22 0,1 0 16,0 0-16,0 0 0,0 0 0,0 0 16,-1 0-16,1 0 0,0 22 15,0-22-15,0 0 0,21 21 16,-21-21-16</inkml:trace>
  <inkml:trace contextRef="#ctx0" brushRef="#br0" timeOffset="150457.04">12933 7514 0,'-43'-21'16</inkml:trace>
  <inkml:trace contextRef="#ctx0" brushRef="#br0" timeOffset="150574.97">12954 7472 0,'21'0'0,"64"0"16,-191 0-16,254 0 0,-106 0 0,1 0 15,-1 0-15,0 0 16,1 0-16,-1 0 0,0 0 0,1 0 16,-1 0-16,-21 0 0,0 0 0,1 0 15,-1 0 1</inkml:trace>
  <inkml:trace contextRef="#ctx0" brushRef="#br0" timeOffset="151184">14351 7345 0,'0'21'31,"0"0"-16,0 22-15,0-22 0,-21 21 16,21 0-16,-21-20 0,-1 20 0,1-21 16,21 21-16,-21-20 0,0-1 15,-21 21-15,20-21 0,1-21 0,0 21 16,21 1-16,-21-22 0,42-22 47,0 22-47,0 0 15,1-21-15,-1 21 0,0 0 0,0-21 16,0 21-16,22 0 0,-22 0 16,0 0-16,21-21 0,-21 21 0,22 0 15,-22-21-15,21 21 0,-21 0 16,1 0-16,-1-21 0,0 21 0,0-22 16,0 22-16,-21-21 0,0 0 0,21 21 15,-21-21-15,0 0 16,0 0-16,0-1 0,0 1 0,0 0 0,0 0 15,0 0-15,0 0 16,-21 21-16,0 0 16,0 21-16,0 0 15,0 0-15,-1 0 0,22 22 0,-21-22 16,0 21-16,0-21 0,21 22 0,0-22 16,-21 0-16,0 21 0,21-21 15,0 1-15,0-1 0,0 0 0,0 0 16,0 0-16,0 0 0,0 1 15,0-1-15,21-21 32,0 0-17,-21-21-15,21 21 0,0-22 0,0 22 16</inkml:trace>
  <inkml:trace contextRef="#ctx0" brushRef="#br0" timeOffset="151575.46">14986 7493 0,'0'0'0,"0"-21"31,0 42-15,-21 0-16,0 0 16,21 1-16,-22-1 0,1 0 0,21 21 15,0-21-15,-21 22 0,0-22 16,21 0-16,0 0 0,-21 22 0,21-22 15,0 0-15,0 0 0,0 0 16,0 0-16,0 1 0,21-22 0,0 21 16,0-21-16,0 0 15,1 0-15,-1 0 0,0 0 0,0 0 16,0-21-16,0-1 0,1 1 16,-1 0-16,0 0 0,-21-21 15,21 20-15,-21-20 0,21 0 0,-21-1 16,0 1-16,0 0 0,0 21 15,0-1-15,0-20 0,0 21 16,-21 21-16,0 0 0,0 0 16,0 0-16,-1 0 0,1 21 15,0-21-15,0 21 0,0 0 16,0-21-16,21 22 16</inkml:trace>
  <inkml:trace contextRef="#ctx0" brushRef="#br0" timeOffset="152363.51">16489 7641 0,'0'-21'16,"0"0"-16,0 0 0,0 0 16,0-1-16,0 1 15,0 0-15,0 0 0,0 0 0,-21 0 16,-1-1-16,-20 22 0,21 0 16,-21 0-16,20 0 0,-20 0 0,0 0 15,-1 0-15,1 22 0,21-1 16,-21 0-16,-1 21 0,22-21 0,-21 1 15,21 20-15,-1 0 0,1-21 16,0 1-16,21 20 0,0-21 16,0 0-16,0 0 0,0 1 0,0-1 15,21-21-15,0 0 16,1 0-16,-1 0 0,0 0 0,21 0 16,-21 0-16,22 0 0,-1-21 0,0 21 15,1-22-15,-1 1 0,22 0 16,-22-21-16,0 21 0,1-22 15,-1 1-15,0 0 0,-21-1 0,22-20 16,-22 20-16,0-20 0,-21-1 0,0 22 16,21 0-16,-21-22 0,0 22 15,0 0-15,0 20 0,0-20 16,0 21-16,0 0 0,-21 21 16,0 0-16,0 21 15,21 0-15,-21 0 0,-1 22 0,1-1 16,0 0-16,21 22 0,-21-22 15,0 22-15,21-1 0,-21-21 0,21 22 16,0-22-16,0 1 0,0-1 0,0 0 16,0-21-16,0 22 0,21-22 15,0 0-15,0 0 0,0 0 0,0-21 16,1 22-16,-1-22 16,0 0-16,0 0 0,21 0 0,-20 0 15,-1 0-15,21 0 0,0-22 0,-20 22 0,20-21 16</inkml:trace>
  <inkml:trace contextRef="#ctx0" brushRef="#br0" timeOffset="153719.97">17208 7535 0,'0'-42'0,"0"84"0,22-105 15,-22 42-15,0-22 0,0 22 0,0 0 16,-22 0-16,1 21 0,21-21 16,-21 21-16,-21 0 0,21 0 0,-1 0 15,1 21-15,-21 0 0,21-21 16,0 42-16,-1-20 0,-20-1 0,21 21 15,0-21-15,0 22 0,-1-22 16,1 21-16,0-21 0,21 0 16,0 22-16,0-22 0,0 0 0,0 0 15,0 0-15,21-21 16,0 0-16,1 0 0,-1 0 16,0 0-16,0 0 0,21 0 15,-20 0-15,20-21 0,-21 21 0,0-21 16,22 0-16,-22 0 0,0-22 0,0 22 15,0 0-15,0-21 0,1-1 16,-22 22-16,0 0 0,21-21 16,-21 21-16,21-1 0,-21 44 31,-21-1-31,0 0 16,21 0-16,0 21 0,-22-20 15,22-1-15,-21 21 0,21-21 0,0 0 16,0 22-16,0-22 0,0 0 15,0 0-15,0 0 0,21-21 0,1 22 16,-1-22-16,0 21 0,21-21 16,-21 0-16,1 0 0,20 0 15,-21 0-15,21-21 0,1 21 0,-22-22 16,21 1-16,-21 21 0,1-21 16,20-21-16,-21 21 0,0-1 15,0-20-15,22 21 0,-43-21 0,21-1 16,0 22-16,0 0 0,-21 0 15,21 0-15,-21-1 0,0 44 32,0-1-32,0 0 0,-21 0 15,0 0-15,0 0 0,21 1 0,0 20 16,0-21-16,-21 0 0,21 0 16,0 1-16,0-1 0,0 0 0,0 0 15,21 0-15,0-21 16,0 0-16,0 0 0,1 0 15,-1 0-15,0 0 0,0 0 0,0 0 16,0 0-16,1-21 16,20 0-16,-42 0 0,21 0 0,0-1 15,0 1-15,1 0 0,-22-21 16,0 21-16,21-1 0,0-20 0,-21 21 16,0 0-16,0 0 0,21-1 0,-21 1 15,0 42 32,0 1-47,-21-1 0,21 0 16,-21 21-16,21-21 0,-21 22 0,21-1 0,-22-21 15,1 22-15,21-1 16,0 0-16,-21 1 0,21-1 0,-21 21 16,21-20-16,0 20 0,0-20 15,0 20-15,0-21 0,0 22 0,0-22 16,0 22-16,0-22 0,0 22 0,0-22 15,0 0-15,0 1 0,0-1 16,0 0-16,0 1 0,-21-1 0,0 0 16,-1-21-16,1 1 0,0 20 0,0-21 15,0-21-15,0 21 0,-1-21 16,1 0-16,0 0 16,0-21-16,21 0 15,0 0-15,0 0 0,-21-1 16,21-20-16,-21 0 0,21 21 0,0-22 15,0 1-15,0 0 0,0-1 0,0 1 16,21 0-16,0-1 0,0-20 16,0 20-16,22-20 0,-1 21 0,0-22 15,1 1-15,-1 20 0,21-20 0,-20-1 16,20 22-16,-20-22 0,20 22 16,1-21-16,-1 20 0,1 1 0,-22-22 15,21 22-15,-20 0 0,-1 21 16,-21-22-16,0 22 0,1 0 0,-22 0 15,-22 21 1,1 0-16,0 0 16,0 21-16,-21-21 0,20 21 0,1 0 15,0 0-15,0-21 0,0 22 0,21-1 16,0 0-16,0 0 0,0 0 16,0 22-16,0-22 0,0 0 0,21 0 15,0 0-15,-21 0 0,0 1 16,21-1-16,0 0 0,-21 0 15,0 0-15,0 0 16,-21-21 0,0 0-1,0 0-15,0 0 0,0 0 16,-1 0 0,22-21-16</inkml:trace>
  <inkml:trace contextRef="#ctx0" brushRef="#br0" timeOffset="153839.65">18563 7768 0,'-21'0'32</inkml:trace>
  <inkml:trace contextRef="#ctx0" brushRef="#br0" timeOffset="153937.07">17738 8086 0,'-43'21'16,"86"-42"-16,-128 63 0</inkml:trace>
  <inkml:trace contextRef="#ctx0" brushRef="#br0" timeOffset="200912.07">4106 10329 0,'0'22'16,"0"-1"-1,0 0 1,-21-21 78</inkml:trace>
  <inkml:trace contextRef="#ctx0" brushRef="#br0" timeOffset="201459.8">4233 10351 0,'106'-106'47,"-212"212"-47,233-233 0,-106 127 0,1-22 16,-1 1-16,-21 0 0,21 0 15,-21 0-15,21 21 0,-21-21 0,0-1 16,0 1-16,-21 21 15,0 0-15,0 0 0,-1 0 16,1 0-16,-21 0 0,21 0 16,0 21-16,-22 1 0,22-22 0,0 21 15,-21 0-15,20 0 16,1 0-16,0 22 0,0-22 0,21 0 16,0 21-16,0-21 0,0 22 0,0-22 15,0 0-15,0 21 0,21-20 16,0-1-16,0 0 0,1 21 0,20-21 15,-21 1-15,21-1 0,22 21 16,-22-21-16,-21 0 0,1 1 16,-22-1-16,0 0 0,0 0 15,0 0-15,0 0 0,-22 1 0,-20-1 16,21 21-16,-21-42 0,-1 21 16,1 0-16,0 1 0,-22-22 15,22 0-15,-1 21 0,1-21 0,0 0 16,21 0-16,-22 0 0,1 0 15,21-21-15,0-1 0,-1 22 0,1-21 16,0 0-16,21 0 0,-21 0 16,21 0-16,0-1 0,21 1 15,0 0-15,0 0 0,1 0 16,20 21-16,0-21 0,-21-1 0,22 1 16,-1 0-16,0 0 0</inkml:trace>
  <inkml:trace contextRef="#ctx0" brushRef="#br0" timeOffset="201849.1">4551 10710 0,'0'0'16,"21"0"-16,0-21 0,0 0 15,0 0-15,1 21 0,-1-21 16,0 0-16,0-1 0,0-20 0,0 21 15,1 0-15,-1 0 0,-21-1 16,0 1-16,0 0 0,0 0 16,0 0-16,0 0 0,-21 21 15,-1 0-15,1 0 0,0 21 16,-21 0-16,21 0 16,-1 21-16,-20-20 0,21 20 0,0 0 15,0 1-15,-1-1 0,1 0 0,21 1 16,-21-1-16,21-21 0,0 21 15,0-20-15,0 20 0,0-21 0,21 0 16,0 0-16,1-21 0,-1 22 16,0-22-16,21 0 0,-21 0 0,22 0 15,-1 0-15,0 0 0,-20 0 0,20-22 16,0 22-16,1-21 0,-1 0 16,0-21-16,-21 21 0,22-1 15,-1-20-15</inkml:trace>
  <inkml:trace contextRef="#ctx0" brushRef="#br0" timeOffset="202571.42">5292 10329 0,'0'0'0,"0"-21"0,-43 21 31,22 21-31,21 1 0,-21-1 0,0 0 16,21 21-16,0-21 0,-21 22 0,21-1 15,-22-21-15,22 22 0,0-1 16,0-21-16,0 21 0,0 1 15,0-22-15,0 0 0,0 0 0,0 0 16,0 1-16,0-1 0,22-21 16,-1 21-16,0-21 0,0 0 0,0 0 15,0 0-15,1 0 0,20 0 16,-21 0-16,21 0 0,1-21 0,-22 0 16,21-1-16,1-20 0,-1 21 15,-21-21-15,21-1 0,-20 1 0,-1-22 16,0 22-16,0-21 0,0 20 0,0-20 15,-21-43-15,0 64 16,0 20-16,0-20 0,0 0 16,0 21-16,0-1 0,0 1 0,-21 42 31,0-21-15,21 22-16,-21 20 0,21-21 0,0 21 15,-21 1-15,21-1 0,-21 0 0,21 1 16,0 20-16,0-20 0,0-1 15,0 21-15,0-20 0,0-22 0,0 21 16,0 1-16,0-22 0,0 0 16,0 0-16,0 0 0,21 0 0,0 1 15,21-22-15,-21 0 0,1 0 16,-1 0-16,21 0 16,-21 0-16,22 0 0,-22 0 0,21-22 15,-21 1-15,22 0 0,-22 0 0,0-21 16,21 20-16,-21-20 0,-21 21 15,22-21-15,-1 20 0,-21-20 0,21 21 16,-21-21-16,0 20 0,0 1 16,0 42-1,0 1-15,0-1 0,0 0 16,0 0-16,-21 21 0,21-20 16,0 20-16,0-21 0,0 21 0,-21-20 15,21-1-15,0 0 0,0 0 16,0 0-16,0 0 0,0 1 15,0-1-15,21-21 16,0 0-16,0 0 16,0 0-16,0 0 0,1 0 15,-1 0-15,0-21 0,0-1 0,0 22 16,22-21-16,-22 0 0</inkml:trace>
  <inkml:trace contextRef="#ctx0" brushRef="#br0" timeOffset="203315.99">6752 10520 0,'0'0'15,"0"-21"-15,0 0 0,-21 21 32,0 21-17,21 0-15,-21 0 0,21 0 0,0 0 16,-22 1-16,22-1 0,-21 21 16,21-21-16,-21 0 0,21 1 0,0-1 15,-21 0-15,21 0 0,0 0 0,0 0 16,0 1-16,0-1 0,21-21 15,0 0-15,0 0 16,1 0-16,-1 0 0,0 0 16,-21-21-1,21 21-15,-21-22 0,0 1 16,0 0-16,0 0 0,0 0 0,0 0 16,0-1-16,0 1 15,0 0-15,0-21 0,0 21 0,0-1 16,0 1-16,0 0 0,21 0 15,0 0-15,1 21 0,-1-21 16,0 21-16,0 0 0,21 0 0,-20 0 16,-1 0-16,21 0 0,-21 0 0,0 0 15,22 0-15,-22 21 0,0 0 16,0 0-16,0 0 0,-21 0 16,0 22-16,0-22 0,0 0 0,0 0 15,0 22-15,0-22 0,0 0 0,0 0 16,0 0-16,0 22 0,0-22 15,0 0-15,-21-21 0,21 21 16,-21 0-16,21 0 0,-21-21 16,21-21 15,0 0-31,0 0 16,0 0-16,21 0 0,-21-1 0,21-20 15,0 0-15,1 21 0,-1-22 16,0 1-16,0 0 0,21-1 0,-20 22 15,-1-21-15,21 21 0,0-1 16,-20 1-16,20 21 0,-21 0 0,0 0 16,22 0-16,-22 21 0,0 1 15,-21-1-15,0 21 0,21-21 16,-21 22-16,0-22 0,0 0 0,0 21 16,0-21-16,-21 22 0,21-22 0,0 0 15,-21 0-15,0 0 0,21 1 16,-22-1-16,22 0 0,-21 0 15,0-21-15,21-21 47,0 0-47,0 0 0,0-1 16,0 1-16</inkml:trace>
  <inkml:trace contextRef="#ctx0" brushRef="#br0" timeOffset="203535.87">7154 10245 0,'0'0'0,"-21"0"16,0-21-16,-21 21 16,20-22-16,1 22 0,0 0 31,21 22-31,-21-1 15,0-21 1,0 0 0,-1 0-16,1 0 0</inkml:trace>
  <inkml:trace contextRef="#ctx0" brushRef="#br0" timeOffset="203751.74">5800 10499 0,'0'0'0,"42"0"31,-21-21-31,21-1 16,1 22-16,-1 0 0,-21-21 0,22 21 15,-1 0-15,0 0 0,-21 0 0,1 0 16,-1-21-16,0 21 0,0 0 15,0-21-15</inkml:trace>
  <inkml:trace contextRef="#ctx0" brushRef="#br0" timeOffset="204347.92">7874 10541 0,'0'0'0,"-21"0"0,42 0 31,0 0-31,0 0 15,0 0-15,1 0 0,-1 0 0,0 0 16,0 0-16,0 0 0,0 0 16,1-21-16,-1 21 0,0 0 0,-21-21 62,21 21-62</inkml:trace>
  <inkml:trace contextRef="#ctx0" brushRef="#br0" timeOffset="204919.59">8594 10266 0,'0'-42'31,"0"20"-31,0 1 16,0 0-16,21 21 16,0-21-1,0 21-15,0 0 0,0 0 0,1 0 16,-1 0-16,0 0 0,0 0 0,0 21 16,0 0-16,-21 0 15,0 1-15,0-1 0,0 21 0,0-21 16,-21 0-16,0 22 0,0-22 15,-21 0-15,-1 0 0,22 22 0,-21-43 16,21 21-16,-22 0 0,22 0 16,0-21-16,0 0 0,0 0 15,21-21 17,0 0-32,21 21 15,0 0-15,0 0 0,-21-21 16,21 21-16,22 0 0,-22 0 0,0 0 15,21 0-15,-21 0 0,1 0 0,20 21 16,-21-21-16,0 21 0,0 0 16,1 0-16,-1 0 0,-21 1 0,0-1 15,0 0-15,0 0 0,0 0 16,-21 0-16,-1-21 0,1 22 0,0-1 16,-21-21-16,21 21 0,-1-21 0,-20 0 15,21 0-15,0 0 16,0 0-16,-1 0 0,1 0 0,0 0 15,0 0-15,0 0 16,0 0-16,-1 0 16,1 0-16,0 0 15</inkml:trace>
  <inkml:trace contextRef="#ctx0" brushRef="#br0" timeOffset="205534.23">4085 11282 0,'0'0'0,"-42"21"31,21-21-31,42 21 32,0-21-17,0 0-15,21 0 0,-20 0 0,41 0 16,-21 0-16,43 0 0,-21 0 16,20 0-16,22 0 0,0-21 15,21 21-15,-21 0 0,21 0 0,21-21 16,0 21-16,21 0 0,-20 0 0,20 0 15,0 0-15,22 0 0,-22 0 16,22 0-16,-22 0 0,0 0 0,1 0 16,-22 0-16,21 0 0,-21 0 0,-21 0 15,21 0-15,-21 0 0,-21 0 16,-21 0-16,21 0 0,-43 0 0,1 0 16,-1 0-16,-20-21 0,-1 21 15,-21 0-15,0 0 0,0 0 0,-21-21 16,-21-1 15,-21 22-31,21 0 0,0 0 0,-22 0 16,22 0-16</inkml:trace>
  <inkml:trace contextRef="#ctx0" brushRef="#br0" timeOffset="205665.67">8234 11218 0,'21'0'47</inkml:trace>
  <inkml:trace contextRef="#ctx0" brushRef="#br0" timeOffset="206528.18">1926 12129 0,'0'0'0,"0"-22"16,0 1-16,0 0 0,0 0 16,-21 0-16,0 21 31,21 21-31,-21-21 15,21 63-15,0-20 0,0 20 0,63-42 16,-42 22-16,-21 20 0,-21-20 16,0 20-16,-21-21 0,20 22 0,-20-22 15,21 22-15,-21-22 0,20 22 16,1-22-16,0 0 0,0 1 16,0-1-16,0-21 0,-1 21 0,22-20 15,-21-1-15,21-42 31,0-1-15,21-20-16,1 21 0,-22-21 0,21-1 16</inkml:trace>
  <inkml:trace contextRef="#ctx0" brushRef="#br0" timeOffset="206812.02">1778 12256 0,'0'-43'0,"0"86"0,0-128 16,0 64-16,0 0 0,0-1 0,21 1 15,0 21 1,-21 21-16,21 1 0,1-1 16,-22 21-16,21 0 0,0 1 15,0 20-15,0-20 0,0-1 16,1 0-16,-1 1 0,0-1 0,0 0 16,0 1-16,-21-1 0,21 0 15,1 1-15,-22-22 0,0 21 0,0-21 16,21 0-16,-21 1 0,21-1 15,-21-42 17,0-1-32,21 22 0,-21-42 0,0 21 15,0 0-15,21-22 0,-21 22 16</inkml:trace>
  <inkml:trace contextRef="#ctx0" brushRef="#br0" timeOffset="207080.38">2455 12107 0,'0'0'0,"0"-21"0,0-42 32,0 84-17,-21 21-15,0 1 16,21-1-16,-21 0 0,0 22 16,-1-22-16,22 0 0,-21 22 15,0-22-15,0 1 0,21 20 0,-21-21 16,0 1-16,-1-1 0,22 0 0,0-20 15,-21 20-15,21-21 16,-21 0-16,21 0 0,0 1 16,21-22-1,0 0-15,1-22 16,-22 1-16,21 0 0,0 0 16,0 0-16</inkml:trace>
  <inkml:trace contextRef="#ctx0" brushRef="#br0" timeOffset="207523.13">2773 12425 0,'0'0'0,"21"0"0,-21-21 15,0 42 17,-21-21-32,0 21 0,21 0 15,0 0-15,-22 1 0,1-1 16,21 21-16,-21-21 0,21 0 0,0 22 15,0-22-15,0 0 0,0 21 16,0-20-16,0-1 0,0 0 0,0 0 16,0 0-16,21 0 0,0-21 15,1 0-15,-1 0 0,0 0 0,0 0 16,0 0-16,0 0 0,22 0 16,-22-21-16,0 0 0,21 0 15,-20 0-15,-1-22 0,0 22 16,-21 0-16,0 0 0,21 0 0,-21-22 15,0 22-15,0 0 0,0 0 16,0-21-16,-21 20 0,0 1 0,0 21 16,-1-21-16,22 0 0,-21 21 15,0 0-15,0 0 0,0 0 0,0 0 16,-1 0-16,1 21 0,0 0 16,0-21-16,0 21 0,0 1 15,21-1-15,0 0 0,-22-21 16,22 21-16,0 0 15,22-21 1,-1 0-16,0 0 0</inkml:trace>
  <inkml:trace contextRef="#ctx0" brushRef="#br0" timeOffset="207811.95">3387 12213 0,'0'0'0,"21"-42"31,-21 63-15,0 0-1,0 0-15,0 1 0,0 20 16,-21-21-16,21 21 0,-22-20 16,22 20-16,-21 0 0,21 1 0,0-22 15,0 21-15,-21 0 0,21 1 16,-21-22-16,21 21 0,0-21 0,0 22 15,0-22-15,0 0 0,0 0 16,0 0-16,21-21 16,0 0-1,0-21-15,-21 0 0,22 0 0,-1 0 16</inkml:trace>
  <inkml:trace contextRef="#ctx0" brushRef="#br0" timeOffset="208035.83">3281 12467 0,'-21'0'0,"42"0"0,-42 21 32,42-21-17,0 0-15,0 0 0,0 0 16,0 0-16,1 0 0,20 0 0,-21 0 15,0 0-15,0 0 0,1 0 16,-1 0-16,0-21 0,0 21 16,0-21-16,0 21 0</inkml:trace>
  <inkml:trace contextRef="#ctx0" brushRef="#br0" timeOffset="208463.58">3852 12531 0,'0'21'16,"21"-21"31,1 0-47,-1-21 15,0 0-15,0 21 0,0-22 16,0 1-16,1 21 0,-22-21 15,0 0-15,0 0 16,0 0-16,-22 21 31,1 0-31,0 21 0,0 0 0,0-21 16,0 21-16,21 0 0,-22 0 0,1 1 16,0-1-16,0 0 15,0 0-15,21 0 0,0 0 0,0 1 16,0-1-16,0 0 0,0 0 15,0 0-15,0 22 0,0-22 16,21-21-16,0 0 16,0 0-16,0 0 0,1 0 15,-1 0-15,0 0 0,0 0 16,0 0-16,0-21 0,1 21 0,-1-22 16,0 1-16,21 21 0</inkml:trace>
  <inkml:trace contextRef="#ctx0" brushRef="#br0" timeOffset="208887.63">4699 12361 0,'0'0'0,"21"-21"0,0 0 15,-21 0-15,-21 21 16,0 0-16,-21 0 16,20 0-16,1 0 0,-21 21 15,21-21-15,0 21 0,-22 0 0,22 1 16,0-1-16,-21 0 0,20 0 15,22 0-15,0 0 0,-21 1 0,21-1 16,0 0 0,21 0-16,1-21 15,-1 0-15,21 0 16,-21 0-16,22 0 0,-22 0 0,21 0 16,0 0-16,-20 21 0,20-21 0,-21 0 15,0 0-15,0 21 0,1-21 16,-22 22-16,0-1 15,0 0-15,-22-21 16,1 21-16,0-21 0,-21 21 0,21-21 16,-1 21-16,1-21 0,0 22 15,0-22-15,0 0 0,0 0 0,-1 0 16,1 0 0,42 0 46</inkml:trace>
  <inkml:trace contextRef="#ctx0" brushRef="#br0" timeOffset="209043.64">4551 12764 0,'0'21'78</inkml:trace>
  <inkml:trace contextRef="#ctx0" brushRef="#br0" timeOffset="209680.34">1630 13250 0,'-43'0'16,"22"0"-1,0 0 1,21 22 0,21-22-1,0 0-15,22 0 16,-22 0-16,21 0 0,1 0 0,20 0 16,1 0-16,-1 0 0,1 0 15,20 0-15,22 0 0,0 0 0,0 0 16,21 0-16,-21 0 0,21 0 15,0 0-15,-22 0 0,22 0 16,0 0-16,0 0 0,22 0 0,-22 0 16,0 0-16,-22 0 0,22 0 15,-21-22-15,0 22 0,0 0 0,0 0 16,-22 0-16,22 0 0,-21-21 16,-22 21-16,22 0 0,-21 0 0,-22 0 15,0 0-15,1 0 0,-1 0 16,-21 0-16,0 0 0,-42 0 47,0 0-47,0 0 0,0 0 15,-22 0-15,43-21 0</inkml:trace>
  <inkml:trace contextRef="#ctx0" brushRef="#br0" timeOffset="209820.26">4995 13208 0,'21'0'15,"-21"-21"-15,22 21 0,-1 0 32,0 0-17</inkml:trace>
  <inkml:trace contextRef="#ctx0" brushRef="#br0" timeOffset="213980.05">7154 12425 0,'0'0'0,"0"-42"31,0 20-31,0 1 0,0 42 31,0 1-15,0-1-16,0 0 0,0 21 0,21 1 15,-21-22-15,0 21 0,0 0 16,0 1-16,0-1 0,0 0 0,0 22 16,0-22-16,0 1 0,0-22 15,0 21-15,0 0 0,-21-20 0,21-1 16,0 0-16,0 0 0,0 0 16,0-42-1</inkml:trace>
  <inkml:trace contextRef="#ctx0" brushRef="#br0" timeOffset="214303.53">7493 12764 0,'0'21'0,"0"0"0,21-21 31,0 0-15,-21-21-16,21 21 15,-21-21-15,22-1 0,-22 1 16,0 0 0,-22 21-1,1 0-15,0 0 16,21 21-1,-21-21-15,21 21 0,0 1 16,0-1-16,21-21 16,0 0-1,0 0-15</inkml:trace>
  <inkml:trace contextRef="#ctx0" brushRef="#br0" timeOffset="-214680.69">8615 12467 0,'0'0'0,"0"-21"0,0 0 16,0 0-1,0 42 17,21 0-17,-21 0-15,0 22 0,0-22 16,0 0-16,0 21 0,0-21 0,0 22 16,0-22-16,0 21 0,0-21 15,0 22-15,0-22 0,0 21 0,0-21 16,0 22-16,0-22 0,0 0 15,0 0-15,0 0 0,0 1 16,0-44 15,21 1-15</inkml:trace>
  <inkml:trace contextRef="#ctx0" brushRef="#br0" timeOffset="-213977.15">9186 12488 0,'0'0'0,"21"-21"0,22 0 0,-22 21 16,-21-21-16,21 21 0,0 0 15,-21 21 1,0 0 0,-21-21-16,0 21 0,21 1 15,-21 20-15,21-21 0,0 0 0,-21 22 16,21-22-16,-22 21 0,22-21 15,0 22-15,0-22 0,0 21 16,0-21-16,0 0 0,0 1 0,0-1 16,0 0-16,22-21 15,-22 21-15,21-21 0,0 0 0,0 0 16,0 0-16,0 0 0,1-21 16,-1 21-16,-21-21 0,0 0 0,21-1 15,-21 1-15,0 0 16,0-21-16,0 21 0,0-1 0,-21 1 15,0 0-15,-1 0 0,1-21 0,21 20 16,-21 1-16,0 0 0,21 0 16,-21 0-16,21 0 0,0-1 15,0 1-15,0 0 0,0 0 16,21 0-16,0 0 0,0-1 0,0 22 16,1-21-16,20 21 0,0 0 15,-21 0-15,22 0 0,-1 0 0,0 21 16,1 1-16,-1-1 0,-21 0 0,0 0 15,1 0-15,-1 22 0,-21-22 16,0 0-16,0 21 0,0-21 0,0 22 16,-21-22-16,-1 21 0,1-21 15,21 22-15,0-22 0,-21 0 0,21 21 16,0-20-16,0-1 16,0 0-16,21-21 15,0 0-15,22 0 0,-22 0 16,0-21-16,21 21 0,-20-21 15,20-1-15,0 1 0,-21 0 0,22-21 16,-22 21-16,0-22 0,0 22 16,-21 0-16,0-21 0,0 20 0,0-20 15,0 21-15,0 0 0,-21 0 16,0-22-16,0 43 0,0-21 16,-1 0-16,-20 21 0,21 0 0,0 0 15,-22 0-15,22 0 0,0 0 16,0 0-16,0 21 0,0-21 0,21 21 15</inkml:trace>
  <inkml:trace contextRef="#ctx0" brushRef="#br0" timeOffset="-213537.24">10816 12002 0,'0'0'0,"0"-22"0,0 1 15,0 0-15,0 0 0,0 0 16,0 42 15,0 0-31,0 0 0,0 22 0,0-1 16,0 0-16,0 1 16,0 20-16,0 1 0,0-22 0,0 0 15,0 22-15,0-22 0,0 0 16,0 1-16,0-1 0,0 0 0,0 1 15,-21-1-15,21-21 0,0 22 0,0-22 16,0 21-16,-21-21 0,21 0 16,0 1-16,0-44 47,0 1-47,0 0 0</inkml:trace>
  <inkml:trace contextRef="#ctx0" brushRef="#br0" timeOffset="-213180.63">10668 12446 0,'0'0'0,"-21"-42"16,0 21-16,21-22 0,-22 22 0,1 0 15,21-21-15,-21 20 0,21-20 16,0 21-16,0-21 0,0 20 0,0-20 16,0 21-16,21-21 0,0 20 15,22 1-15,-22-21 0,21 21 0,1 0 16,-1-1-16,0 22 0,22-21 15,-1 21-15,-20 0 0,20 0 0,-21 0 16,22 21-16,-22 1 0,-21-1 16,22 0-16,-22 21 0,-21 1 15,0-1-15,0 0 0,0 1 0,-21-1 16,-22 0-16,1 1 0,0-1 16,-1 0-16,1-21 0,-21 1 15,20-1-15,1 0 0,0 0 0,20 0 16,-20-21-16,21 0 0,0 21 0,0-21 15,-1 0 1,44 0 0,-1 0-16,0 0 0,0 0 15,21 0-15,1 0 0,-1 0 16,0 0-16</inkml:trace>
  <inkml:trace contextRef="#ctx0" brushRef="#br0" timeOffset="-212599.61">11642 12510 0,'21'0'15,"-21"-22"1,0 1 0,0 0-16,0 0 15,0 0-15,0 0 16,-21-1-16,-1 22 15,1 0 1,0 0-16,0 0 0,0 0 16,21 22-16,-21-1 0,-1 21 0,-20-21 15,21 22-15,0-22 0,0 21 16,-1-21-16,1 22 0,0-1 0,21-21 16,0 21-16,-21-20 0,21-1 15,0 0-15,0 0 0,0 0 0,0 0 16,21-21-16,0 0 15,0 0-15,1 0 0,-1 0 0,0-21 16,0 21-16,0-21 0,0 0 0,1 0 16,-1 0-16,0-1 15,0-20-15,21 21 0,-20 0 0,-1 0 16,0-22-16,0 22 0,0 0 16,0 0-16,1 0 0,-22-1 0,0 1 15,21 21-15,-21 21 31,0 1-31,0-1 0,0 21 16,-21-21-16,21 0 0,0 1 16,0-1-16,0 21 0,0-21 0,0 0 15,0 1-15,0-1 0,0 21 16,0-21-16,0 0 0,0 1 16,21-1-16,0 0 0,0-21 0,0 0 15,22 21-15,-1-21 16,-21 0-16,21 0 0,1 0 0,20 0 15,-20-21-15,20 0 0,-21 0 16,1-1-16,-1 1 0</inkml:trace>
  <inkml:trace contextRef="#ctx0" brushRef="#br0" timeOffset="-211797.16">12700 12531 0,'0'0'0,"0"-21"0,0-1 0,0 1 15,0 0-15,0 0 0,0 0 16,-21 21-16,0 0 0,-1 0 15,1 0-15,0 0 0,0 0 16,0 21-16,0 0 0,-1 0 0,1 0 16,0 1-16,0-1 0,0 0 15,0 0-15,-1 21 0,1-20 0,21 20 16,0-21-16,-21 0 0,21 22 16,0-22-16,0 0 0,0 0 0,0 0 15,21-21-15,0 0 0,1 0 16,-1 0-16,0 0 0,0 0 15,0-21-15,22 0 0,-22 0 0,0 21 16,0-21-16,0-1 0,0-20 16,-21 21-16,22 0 0,-1 0 0,-21-1 15,0 1-15,21 0 16,-21 0-16,21 21 16,-21-21-16,0 42 31,0 0-31,0 0 15,0 0-15,0 1 0,0 20 16,0-21-16,0 21 0,0-20 16,0 20-16,0 0 0,0 1 0,0-1 15,0 21-15,0-20 0,0-1 16,0 22-16,0-22 0,0 21 0,0 1 16,0-22-16,0 22 0,0 20 0,0-20 15,0-1-15,0 22 16,0-21-16,0-1 0,0 22 0,0-22 15,21 1-15,-21-1 0,21 22 0,-21-22 16,0 1-16,0-1 0,22 1 16,-22-22-16,0 1 0,0-1 0,0 0 15,0-21-15,0 22 0,0-22 16,-22-21 0,22-21-16,-21 0 0,0-1 15,21 1-15,-21-21 0,0 0 16,0-22-16,-1 22 0,1-22 15,0 1-15,21-1 0,0-20 0,0-1 16,0 0-16,0 1 0,0-1 16,0-21-16,0 21 0,21 1 0,0-1 15,1 0-15,-1 1 0,0-1 16,0 0-16,0 22 0,0-1 0,1 1 16,-1-1-16,21 22 0,-21 0 0,0 21 15,1-22-15,-1 22 0,0 0 16,0 0-16,0 21 15,-21 21 32,21-21-31,1-21 0</inkml:trace>
  <inkml:trace contextRef="#ctx0" brushRef="#br0" timeOffset="-211124.89">13166 12615 0,'-64'22'15,"128"-44"-15,-64 1 0,21 21 32,-21-21-17,21 0-15,0 21 16,0 0-16,0-21 16,1 21-16,-1-21 0,0 21 15,-21-22-15,0 1 16,0 0-1,0 42 17,-21 0-32,0-21 0,-1 22 15,1-1-15,0 0 0,0 0 16,0 21-16,0-20 0,-1-1 0,22 0 16,-21 0-16,21 0 0,0 0 15,0 1-15,0-1 0,0 0 16,0 0-16,0 0 0,21-21 0,1 0 15,-1 0-15,0 0 16,0 0-16,0 0 0,22 0 0,-22 0 16,0-21-16,21 21 0,-21-21 15,22 0-15,-22 0 0,21-1 0,-21 1 16,22 0-16,-1 0 0,-21 0 16,22 0-16,-22-22 0,0 22 0,0 0 15,0-21-15,-21 20 0,0 1 0,0 0 16,-21 21-1,0 0 1,0 0-16,0 0 0,21 21 16,-22-21-16,22 21 0,-21 1 15,21-1-15,0 0 16,0 0-16,0 0 0,0 0 0,0 1 16,0-1-16,21 0 0,1 0 15,-22 0-15,0 0 16,21 1-16,-21-1 0,21-21 15,-21 21-15,0 0 16,-21-21 0,0 0-16,-1 0 15,1 0-15,0 0 0,0 0 47,21-21-16</inkml:trace>
  <inkml:trace contextRef="#ctx0" brushRef="#br0" timeOffset="-210939.71">13843 12806 0,'0'21'0,"0"0"63,0 0-48</inkml:trace>
  <inkml:trace contextRef="#ctx0" brushRef="#br0" timeOffset="-196160.72">7493 14203 0,'-21'0'16,"0"0"-16,-1 0 15,1 0-15,0 0 16,0-21-1,0 21-15,21-21 16,-21 21-16,21-22 16,0 1-16,0 0 15,0 0 1,21 0-16,0 21 16,0-21-16,0 21 0,0 0 15,1 0-15,-1 0 0,0 0 0,21 21 16,-21 0-16,1 0 0,-1 0 15,0 0-15,0 22 0,-21-1 16,0 0-16,0 1 0,0-1 0,-21 0 16,0 22-16,0-22 0,-22 1 15,22-1-15,-21 0 0,-1 1 0,22-1 16,-21-21-16,21 0 0,-22 22 16,22-43-16,-21 21 0,21 0 0,0-21 15,-1 0-15,1 0 0,0 0 16,0 0-16,0 0 0,0-21 15,-1 0-15,22-1 0,0 1 16,0 0-16,0 0 0,0 0 16,0-22-16,0 22 0,22 0 0,-1 0 15,0 0-15,0 0 0,0-1 16,0 1-16,1 21 0,-1 0 16,0 0-16,0 21 0,0 1 15,-21-1-15,21 0 0,1 21 16,-22-21-16,0 1 0,21-1 0,-21 21 15,0-21-15,21 0 0,-21 1 16,0-1-16,21 0 0,-21 0 0,0 0 16,0 0-1,21-21-15,0-21 32</inkml:trace>
  <inkml:trace contextRef="#ctx0" brushRef="#br0" timeOffset="-195952.7">7874 14647 0,'0'-21'31,"21"0"47</inkml:trace>
  <inkml:trace contextRef="#ctx0" brushRef="#br0" timeOffset="-195080.72">9313 14520 0,'21'0'32,"1"0"-32,-22-21 0,0 0 15,0 0-15,21 0 0,-21 0 16,0-1-16,0 1 0,0 0 16,0 0-16,0 0 0,0 0 15,-21-1-15,-1 1 0,1 0 0,0 21 16,-21-21-16,21 21 0,-1-21 15,-20 21-15,21 0 0,-21 0 16,-1 21-16,1 0 0,0 0 0,-1 0 16,22 22-16,-21-1 0,-1 0 15,22 1-15,0-1 0,0 0 0,0 1 16,21-1-16,0 0 0,0 1 16,0-22-16,0 0 0,0 0 0,21 0 15,0 1-15,0-1 0,22-21 16,-22 0-16,21 0 0,-21 0 0,22 0 15,-1 0-15,0-21 0,1-1 16,-1 1-16,-21 0 0,21 0 0,1-21 16,-22 20-16,21-20 0,-21 0 15,1-1-15,-1 1 0,0-21 16,0 20-16,-21 1 0,0-22 0,21 22 16,-21 0-16,21-1 0,-21 1 15,0 0-15,0 21 0,0-22 0,0 22 16,0 0-16,0 42 31,0 21-31,0-20 16,0 20-16,0-21 0,-21 43 0,21-22 15,-21 0-15,21 22 0,0-22 16,0 22-16,0-22 0,0 21 0,0-20 16,0-1-16,0-21 0,0 22 15,0-22-15,0 0 0,21 0 16,-21 0-16,21 0 0,1-21 0,-1 0 15,0 0-15,0 0 0,0 0 16,0 0-16,1 0 0,20-21 0,-21 0 16,21 0-16,1 0 0</inkml:trace>
  <inkml:trace contextRef="#ctx0" brushRef="#br0" timeOffset="-194685.73">10096 14266 0,'0'0'16,"-21"0"-1,21 22 1,-21-1-16,0 0 0,0 0 16,21 0-16,-21 22 0,-1-22 0,1 21 15,21 0-15,0-20 0,-21 20 16,21-21-16,0 0 0,0 0 0,0 22 16,0-22-16,0 0 15,21-21-15,0 0 0,1 0 16,-1 0-16,21 0 0,-21 0 0,0 0 15,22-21-15,-22 0 0,0 0 16,0-1-16,22 1 0,-43 0 0,21-21 16,0 21-16,-21-22 0,0 1 15,0 21-15,0-22 0,0 22 16,-21-21-16,0 21 0,-1 21 16,1-21-16,0 21 0,-21 0 0,21 0 15,-1 0-15,-20 21 0,21 0 0,-21 0 16,20 0-16,1 0 0,0 22 15,0-22-15,0 21 0,0-21 16,-1 22-16,22-22 0,0 0 0,0 21 16,0-20-16,0-1 0,22 0 15,-1-21-15,21 0 0,-21 0 16</inkml:trace>
  <inkml:trace contextRef="#ctx0" brushRef="#br0" timeOffset="-193333.74">10647 14330 0,'0'0'0,"0"-42"31,-21 42-31,-1 0 16,1 21-16,21 0 0,0 0 0,-21 0 15,21 22-15,-21-22 0,21 21 16,-21 0-16,21-20 0,0 20 15,0-21-15,0 21 0,0-20 0,0-1 16,0 21-16,0-21 0,0 0 16,0 1-16,21-22 0,0 0 15,0 21-15,0-21 0,1 0 16,-1 0-16,0 0 0,21 0 0,-21 0 16,1-21-16,20-1 0,-21 22 15,21-21-15,-20 0 0,20-21 0,-21 21 16,0-1-16,0-20 0,1 21 15,-22-21-15,21 20 0,-21-20 0,21 21 16,-21 0-16,0 0 0,0-1 0,0 44 47,0-1-47,-21 0 0,21 0 16,-21 0-16,21 22 0,0-22 0,-22 0 15,22 21-15,0-21 0,0 1 16,0 20-16,0-21 0,0 0 15,22-21-15,-1 21 0,0 1 0,0-22 0,0 0 16,0 21-16,1-21 0,-1 0 16,0 0-16,0 0 0,21 0 0,-20 0 15,-1-21-15,0 21 16,0-22-16,0 1 0,0 0 0,1 0 0,-22 0 16,21-22-16,-21 22 0,21-21 15,-21 0-15,21 20 0,-21-20 16,0 21-16,0 0 0,0 0 0,0-1 15,0 44 17,0-1-32,0 0 15,0 0-15,-21 21 0,21-20 0,0-1 16,0 21-16,0-21 0,0 0 16,0 22-16,0-22 0,0 0 0,0 0 15,0 0-15,0 1 16,21-22-16,0 21 0,0-21 15,1 0-15,-1 0 0,0 0 16,0 0-16,21 0 0,-20 0 16,-1-21-16,0-1 0,0 22 0,0-21 15,0 0-15,1-21 0,-1 21 16,-21-1-16,21 1 0,-21-21 0,0 21 16,0-22-16,0 22 0,0 0 15,0 0-15,0 0 0,0 42 31,0 0-31,0 0 16,0 0-16,0 1 0,0 20 0,-21-21 16,21 0-16,-21 0 0,21 1 15,0-1-15,0 21 0,-22-21 16,22 0-16,-21 1 0,21-1 16,0-42 30,21-1-46,-21 1 16,22 0-16,-22 0 0,0 0 16,21 0-16,0-1 0,0-20 0,-21 21 15,21 0-15,0 0 0,1-1 16,-1 1-16,0 21 16,0 0-16,0 0 0,0 0 0,-21 21 15,22 1-15,-22-1 16,21 0-16,-21 0 0,21 0 15,-21 0-15,0 1 0,0-1 16,0 0-16,0 0 0,0 0 0,0 0 16,0 1-16,0-1 15,0-42 32,0-1-47,0 1 0,0 0 16,21 0-16,0 0 0,0 0 0,22-22 15,-22 22-15,21-21 16,-21 21-16,22-1 0,-1 1 0,-21 0 16,22 21-16,-22 0 0,21 0 15,-21 0-15,0 21 0,1-21 0,-22 21 16,0 22-16,0-22 0,0 0 16,0 21-16,0-20 0,0 20 0,0-21 15,-22 0-15,1 0 0,0 1 0,0-1 16,21 0-16,0 0 0,-21-21 15,21 21-15,-21-21 0,42 0 32</inkml:trace>
  <inkml:trace contextRef="#ctx0" brushRef="#br0" timeOffset="-192405.05">12785 14669 0,'0'0'0,"-22"0"0,-20 0 16,21 0-16,0 0 0,0 0 15,-1 0-15,44 0 32,-1-22-32,0 22 15,0-21-15,21 0 0,1 21 16,-22-21-16,21 0 0,1 0 0,-1-1 16,-21 22-16,0-21 0,22 0 15,-43 0-15,21 0 0,-21 0 0,0-1 16,-21 1-16,-1 21 15,1 0-15,0 0 16,0 0-16,-21 21 0,20 1 0,1-1 16,-21 0-16,21 21 0,0-21 15,21 1-15,-22 20 0,22-21 0,0 0 16,0 22-16,0-22 0,0 0 16,0 0-16,0 0 0,22 0 0,-1-21 15,0 22-15,0-22 0,0 0 0,22 0 16,-22 0-16,21 0 0,0 0 15,1 0-15,-1 0 0,0-22 0,-20 22 16,20-21-16,0 0 0,1 0 16,-22 0-16,21 0 0,-21-22 0,0 22 15,1-21-15,-22 21 16,0-22-16,21 1 0,-21 21 0,0-22 16,21 22-16,-21 0 0,0 0 15,0 42 1,0 0-1,0 0-15,0 22 0,0-22 0,0 21 16,-21-21-16,0 22 0,21-1 0,-22-21 16,22 0-16,-21 22 0,21-22 15,-21 0-15,21 0 0,0 0 0,-21 1 16,42-44 31,0 1-47,0 0 0,1 0 15,-1 0-15,0-22 0,0 22 0,0-21 16,0 0-16,22-1 0,-22 1 16,21 0-16,1 20 0,-1-20 0,0 21 15,1 0-15,-22 21 0,21 0 16,0 0-16,-20 0 0,-1 21 0,0 21 16,0-21-16,0 22 0,-21-1 15,0 0-15,0 22 16,0-22-16,0 1 0,-21-22 0,0 21 15,21-21-15,0 0 0,0 1 16,-21-1-16,21 0 0,-21-21 16,21 21-16,21-42 31,0 0-31,-21 0 16,21-1-16,0 1 0,22-21 15</inkml:trace>
  <inkml:trace contextRef="#ctx0" brushRef="#br0" timeOffset="-192129.75">14541 14097 0,'0'0'16,"22"-42"-16,-22 21 0,0-1 0,0 1 15,0 0-15,0 42 32,-22 0-32,1 1 15,21 20-15,-21-21 0,0 21 16,0 1-16,0 20 0,-1-20 0,1 20 15,0-21-15,0 1 0,0 20 16,0-20-16,-1-1 0,1 0 0,21-21 16,0 22-16,-21-22 0,21 0 0,0 0 15,0 0-15,21-21 32,0 0-17,22 0-15,-22-21 0,0 0 16,0 0-16,22 0 0,-22 0 0</inkml:trace>
  <inkml:trace contextRef="#ctx0" brushRef="#br0" timeOffset="-191758.07">14838 14393 0,'0'0'0,"21"-21"15,0 0-15,0 0 16,-42 42 0,0-21-16,0 21 0,0 0 15,-22 1-15,22-1 0,0 0 16,0 0-16,-22 0 0,22 0 15,21 1-15,-21-1 0,21 0 16,0 0-16,21-21 16,0 21-16,1-21 0,-1 0 15,0 0-15,0 21 0,21-21 16,-20 0-16,-1 22 0,0-22 0,21 21 16,-21-21-16,1 21 0,-1-21 15,-21 21-15,21-21 0,-21 21 16,0 0-16,-21-21 15,0 0-15,-1 0 0,1 22 16,0-22-16,0 0 0,0 0 0,0 0 16,-22 0-16,22 0 0,0 0 15,0 0-15,0 0 0,-1 0 16,1 0-16,0 0 0,21-22 31,0 1-31,0 0 0,0 0 0,0 0 16,0 0-16</inkml:trace>
  <inkml:trace contextRef="#ctx0" brushRef="#br0" timeOffset="-191500.47">14478 14118 0,'0'0'0,"0"-21"0,21 21 15,0 0 1,0 0-16,22 0 0,-22 0 15,21 0-15,1-21 0,-1 21 0,-21 0 16,21 0-16,1 0 0,-1 0 16,0 0-16,1 0 0,-22-21 0,21 21 15,-21 0-15,1 0 0,-1 0 16,0 0 0,-42 21 15,-22-21-31,22 21 15</inkml:trace>
  <inkml:trace contextRef="#ctx0" brushRef="#br0" timeOffset="-190536.87">7281 15896 0,'-21'-42'31,"0"21"-31,21 0 16,0-1-16,0 1 16,21 21-16,-21-21 0,21 21 15,0 0-15,1-21 0,-1 21 0,0 0 16,21 0-16,-21 0 0,22 0 15,-22 0-15,21 21 0,-21-21 0,1 21 16,-1 0-16,-21 1 0,0-1 16,0 21-16,0-21 0,0 0 0,-21 22 15,-1-22-15,-20 0 16,21 0-16,-21 0 0,20 1 0,1-1 16,-21 0-16,21-21 0,0 0 15,-1 0-15,1 0 16,21-21-1,0 0-15,0-1 0,21 22 16,1 0-16,-1 0 0,0 0 16,0 0-16,21 0 0,1 0 0,-22 0 15,21 0-15,1 22 0,-1-1 16,-21 0-16,0 0 0,0 0 0,-21 0 16,0 1-16,0-1 15,-21 0-15,0 0 0,-21 0 0,21 0 16,-22 1-16,1-22 0,0 0 15,20 21-15,-20-21 0,21 0 0,0 0 16,-22 0-16,22 0 0,0 0 16,21-21-16,-21 21 0,21-22 15,0 1-15,0 0 16,21 21-16,-21-21 0,21 21 16,0-21-16,1 0 0</inkml:trace>
  <inkml:trace contextRef="#ctx0" brushRef="#br0" timeOffset="-190392.88">7874 16087 0,'0'0'0,"21"0"0,0 0 0,-21-21 15,21 21 1,1 0 0,-1 0-1,0 0-15</inkml:trace>
  <inkml:trace contextRef="#ctx0" brushRef="#br0" timeOffset="-189504.74">9334 16129 0,'0'0'0,"0"21"0,0-42 47,0 0-31,0 0-16,0 0 0,0-1 15,0-20-15,0 21 16,0 0-16,0 0 0,-21-1 0,0 1 15,21 0-15,-21 0 0,0 0 0,0 0 16,-1 21-16,1 0 0,-21 0 16,21 0-16,-22 0 0,22 21 0,0 21 15,-21-21-15,21 0 0,-22 22 16,22-1-16,-21 0 0,21 1 0,-1-1 16,1-21-16,0 22 0,0-1 15,21-21-15,0 21 0,0-20 0,0-1 16,0 0-16,21 0 15,21-21-15,-20 0 16,-1 0-16,21 0 0,43-42 16,-43 21-16,0-1 0,1 1 15,20-21-15,-20 21 0,-1-22 0,0 1 16,1 0-16,-22-1 0,21 1 16,-21-21-16,22 20 0,-22 1 0,21-64 15,-42 64-15,0-1 16,21 1-16,-21 21 0,0 0 0,0 0 15,0-1-15,-21 22 16,21 22-16,-21-1 16,0 21-16,0-21 0,-1 22 15,22-22-15,-21 21 0,0 22 0,0-22 16,21 0-16,0 22 0,0-22 16,0 0-16,0 1 0,0-1 15,0-21-15,0 0 0,0 22 0,0-22 16,21-21-16,0 21 0,0-21 15,1 0-15,-1 0 0,0 0 0,21 0 16,-21-21-16,22 21 0,-1-21 16,0 0-16,-20-22 0,20 22 0,0 0 15,-21-21-15,22 20 0,-22-20 16,0 0-16,-21 21 0,0-1 0,0 1 16,0 0-16,0 0 0,-21 21 15,21 21 1,-21-21-16,0 21 0,-1 22 15,1-22-15,21 0 0,0 21 16,-21-21-16,21 22 0,0-22 0,0 0 16,0 0-16,0 0 0,0 1 15,0-1-15,0 0 0,21 0 0,0-21 16,1 21-16,-1-21 0,21 0 16,-21 0-16,0 0 0,22 0 15,-1-21-15,-21 0 0,22 21 0,-1-21 16,0 0-16</inkml:trace>
  <inkml:trace contextRef="#ctx0" brushRef="#br0" timeOffset="-189076.73">10456 15896 0,'0'0'15,"0"-21"-15,0 0 0,-21 42 32,0 0-32,21 0 15,0 1-15,-21-1 0,21 0 16,-21 21-16,21 1 0,-22-22 0,22 21 15,0-21-15,0 0 0,0 22 16,0-22-16,0 0 0,0 0 0,22 0 16,-1-21-16,0 0 15,0 0-15,0 0 0,0 0 0,1 0 16,20 0-16,-21-21 16,0 0-16,0 0 0,22 0 0,-22 0 15,0-1-15,0 1 0,22-21 0,-22 21 16,0-22-16,-21 22 0,21 0 15,0-21-15,-21 21 0,0 42 32,0 0-32,0 0 0,0 0 15,0 0-15,0 22 16,0-22-16,0 0 0,0 21 0,0-20 0,0-1 16,0 0-16,0 0 15,0 0-15,21-21 0,1 0 16,-1 0-16,0 0 0,0 0 15,0 0-15,0-21 16,1 0-16,-1 21 0,0-21 0,0-22 16,0 22-16,0 0 0,-21-21 15</inkml:trace>
  <inkml:trace contextRef="#ctx0" brushRef="#br0" timeOffset="-188928.73">11028 15727 0,'-21'0'0,"42"0"0,-64 0 15,22 0-15,0 0 0,0 0 16,21 21 0,21-21 15,0 21-31,0-21 0</inkml:trace>
  <inkml:trace contextRef="#ctx0" brushRef="#br0" timeOffset="-187052.74">11663 16002 0,'21'-21'47,"-21"0"-32,0 0-15,0-1 0,0 1 16,0 0-16,-21 0 16,21 0-16,-21 21 0,-1 0 0,1 0 15,0-21-15,0 21 0,0 0 16,0 0-16,-1 21 0,1 0 0,0 0 16,21 0-16,-21 22 0,0-22 15,0 21-15,-1-21 0,22 22 16,0-1-16,0-21 0,0 0 0,0 0 15,0 1-15,0-1 0,0 0 16,0 0-16,22-21 16,-1 0-16,0 0 0,0 0 15,0 0-15,0 0 0,22-21 0,-22 0 16,0 0-16,0-1 0,0-20 16,1 21-16,-1-21 0,0-1 0,0 1 15,0 0-15,0-1 0,1 22 0,-22-21 16,0-1-16,21 1 0,-21 21 15,0-21-15,0 20 0,0 1 16,0 0-16,-21 21 31,21 21-31,0 0 0,-22 22 0,22-22 16,-21 21-16,21-21 0,0 22 16,0-1-16,0 0 0,0 1 0,0-1 15,0 0-15,0 1 0,0-22 16,0 21-16,21-21 0,1 1 0,-1-1 15,0 0-15,21-21 0,1 0 16,-22 0-16,21 0 0,0 0 0,1 0 16,-1 0-16,0-21 0,1 0 15,-1-1-15,-21 1 0,22 0 16,-22 0-16,0-21 0,0-1 0,0 22 16,-21-21-16,21 21 0,-21-22 15,0 22-15,0 0 0,0 0 0,-21 0 16,0 21-16,0 0 0,0 0 15,0 0-15,-1 21 0,1 0 16,0 0-16,0 0 0,0 22 0,0-22 16,-1 21-16,1-21 0,21 0 0,0 22 15,0-22-15,0 0 0,0 0 16,0 0-16,0 1 0,21-22 16,1 0-16,-1 0 0,0 0 15,0 0-15,0-22 16,0 22-16,22-21 0,-22 0 0,0 0 15,0 0-15,0 0 0,1-1 16,-22-20-16,21 21 0,0 0 0,-21-22 16,21 22-16,-21 0 15,0 42 1,0 0-16,0 22 0,0-22 16,0 21-16,0-21 0,0 1 15,0-1-15,0 21 0,0-21 0,0 0 16,0 1-16,21-22 15,0 21-15,1-21 16,-1 0-16,0 0 16,0 0-16,0-21 0,22 21 0,-22-22 15,0 1-15,0 0 0,0 0 0,0-21 16,1-1-16,-1 1 0,0 0 16,-21-1-16,21 1 0,0 21 0,-21-22 15,0 1-15,0 0 0,0 21 16,0-1-16,0 1 0,0 0 0,-21 21 31,0 21-31,21 0 0,-21 1 16,0-1-16,21 0 0,-22 0 0,22 21 15,0 1-15,0-1 16,0-21-16,0 22 0,0-1 0,0 0 16,0-21-16,0 22 0,0-22 15,22 0-15,-22 0 0,21 0 0,0 1 16,0-1-16,21-21 0,-20 0 15,20 21-15,0-21 0,1 0 0,-22 0 16,21 0-16,0-21 0,1 0 16,-22-1-16,21 1 0,-21 0 0,1 0 15,20 0-15,-42-22 0,21 22 0,-21-21 16,21 21-16,-21-22 0,0 22 16,0 0-16,0 0 0,-21 21 15,0 0 1,0 0-16,21 21 0,-21 21 0,21-20 15,-22-1-15,22 0 0,0 21 0,0-21 16,0 22-16,0-22 0,0 0 16,0 0-16,22 0 0,-1 1 0,0-1 15,21-21-15,-21 21 0,22-21 16,-1 0-16,0 0 0,1 0 0,-1 0 16,22 0-16,-22 0 0,0 0 15,22 0-15,-22 0 0,22-21 16,-22 0-16,0-1 0,1 1 0,-1 0 15,0-21-15,-21 21 0,1-22 16,-1 22-16,-21-21 0,0 21 0,0-1 16,0 1-16,0 0 0,-21 21 15,-1 0-15,1 0 0,-21 0 0,21 0 16,0 0-16,-1 0 0,-20 21 16,21 0-16,0 1 0,0-1 0,-1 0 15,1 21-15,0-21 0,21 1 0,0-1 16,-21 0-16,21 0 0,0 0 15,0 0-15,0 1 0,21-1 16,0-21-16,0 0 16,1 0-16,20 0 0,-21 0 0,0 0 15,0 0-15,22-21 0,-22 21 16,0-22-16,0 1 0,22-21 16,-22 21-16,0-22 0,0 1 0,0 0 15,-21-1-15,21 1 0,1 0 16,-22-1-16,21 1 0,-21 0 15,0 21-15,21-22 0,-21 22 0,0 0 16,21 0-16,-21 0 0,-21 21 16,0 21-1,0 0-15,-1 0 0,1 0 0,0 22 16,0-22-16,21 21 0,0-21 0,-21 22 16,21-1-16,0 0 15,0 1-15,0-1 0,0 0 0,0-21 16,0 22-16,0-22 0,21 21 15,-21-21-15,21 1 0,0-1 0,0-21 16,1 21-16,20-21 0,-21 0 0,0 0 16,22 0-16,-22 0 0,21 0 15,-21 0-15,22-21 0,-22 0 0,21-1 16,-21 1-16</inkml:trace>
  <inkml:trace contextRef="#ctx0" brushRef="#br0" timeOffset="-186833.01">13060 15748 0,'0'0'15,"-43"0"-15,1 0 0,21 0 0,0 0 0,42 0 31,0 0-31,0 0 0,22 0 16,-1 0-16,0-21 0,1 21 16,20-21-16,-21 21 0</inkml:trace>
  <inkml:trace contextRef="#ctx0" brushRef="#br0" timeOffset="-186073.08">15409 15642 0,'0'0'0,"0"-21"15,0 0-15,-21 0 16,0 21-16,0 0 0,0 0 16,-1 0-16,1 0 0,0 0 15,-21 21-15,21 0 0,-1 0 0,1 0 16,-21 1-16,21 20 0,0-21 16,-1 21-16,22-20 0,0 20 0,0 0 15,0 1-15,0-22 0,0 21 16,0-21-16,22 22 0,-1-22 0,0 0 15,21-21-15,1 21 0,-1-21 0,0 0 16,1 0-16,20 0 0,-21 0 16,1-21-16,-1 0 0,0 0 0,1-1 15,-1 1-15,0 0 16,1-21-16,-22 21 0,21-22 0,-21 1 16,22 0-16,-22 20 0,0-20 15,0 0-15,0-1 0,1 1 0,-1 0 16,-21-22-16,0 22 0,21 21 0,-21-22 15,0 1-15,0 21 16,0 0-16,0 42 16,0 0-16,0 21 15,-21-20-15,21 20 0,-21 0 0,21 1 16,0-1-16,-22 0 16,1 1-16,21-1 0,0 0 0,0 1 0,-21-1 15,21 0-15,0-21 0,0 22 16,0-22-16,0 0 0,0 0 15,0 0-15,0 1 0,21-22 16,0 0-16,1 0 16,-1 0-16,0-22 0,21 1 0,-21 0 15,22 0-15</inkml:trace>
  <inkml:trace contextRef="#ctx0" brushRef="#br0" timeOffset="-184941.11">16510 15706 0,'0'0'0,"21"-21"0,-21-1 0,0 1 15,0 0-15,0 0 16,-21 21-16,0 0 16,0 0-16,-1 0 0,1 0 15,0 0-15,0 0 0,-21 21 16,20-21-16,1 21 0,0 0 0,-21 1 16,21 20-16,-1-21 0,-20 21 15,42-20-15,0 20 0,-21-21 16,21 0-16,0 0 0,0 1 15,0-1-15,0 0 0,21-21 16,0 0-16,0 0 0,1 0 0,-1 0 16,0 0-16,0 0 15,0-21-15,22 0 0,-22-1 0,0 1 16,21 0-16,-21 0 0,1 0 16,-1-22-16,0 22 0,0 0 0,-21-21 15,21 21-15,-21-1 0,21 1 16,-21 0-16,0 0 0,22 21 0,-22 21 31,0 0-31,-22-21 0,1 21 16,0 22-16,21-22 0,-21 0 0,21 0 15,0 0-15,0 1 0,0-1 16,0 21-16,0-21 0,0 0 0,0 1 16,21-1-1,0-21-15,0 0 0,1 0 0,-1 0 16,0 0-16,0 0 0,21 0 0,-20 0 15,-1-21-15,21 21 0,-21-22 16,22 1-16,-22 0 0,21 0 0,-21-21 16,0 20-16,1 1 0,20 0 15,-42-21-15,21 21 0,0-1 0,-21 1 16,0-21-16,0 21 16,-21 21-1,0 0-15,0 21 0,0 0 0,21 0 16,-22 0-16,22 1 0,-21-1 15,21 0-15,0 0 0,0 0 16,0 0-16,0 1 0,0-1 16,0 0-16,21 0 0,1 0 0,-22 0 15,0 1-15,21-22 16,-21 21-16,21-21 16,-21-21-1,0-1 1,0 1-16,0 0 0,-21 21 15,21-21-15,-21 21 16,-1 0 0,1 21-1,21 0 1,0 0-16,0 1 16,21-22-16,1 21 15,-1-21-15,0 0 0,0 0 0,0 0 16,0 0-16,22 0 0,-22 0 15,21 0-15,-21 0 0,22-21 0,-1-1 16,0 22-16,22-21 0,-22 0 16,1 0-16,-1 0 0,0 21 0,-21-43 15,22 22-15,-22 0 0,-21 0 16,21 0-16,-21 0 0,0-1 0,0-20 16,0 21-16,0 0 0,0 0 15,-21-1-15,0 22 16,0 0-16,-1 0 0,1 0 15,0 22-15,0-22 0,0 21 16,0 0-16,21 0 0,0 0 0,0 0 16,0 1-16,0-1 0,21 0 15,0 0-15,0 0 0,-21 22 0,21-22 16,0 0-16,1 0 0,-1 0 0,0 0 16,0 1-16,0-1 0,-21 0 15,0 0 1,0-42 31,0 0-32,0 0-15</inkml:trace>
  <inkml:trace contextRef="#ctx0" brushRef="#br0" timeOffset="-184776.74">17928 16002 0,'0'0'16,"21"0"-16,-42 0 63,0 0-48,0 0-15</inkml:trace>
  <inkml:trace contextRef="#ctx0" brushRef="#br0" timeOffset="-143892.8">16764 10837 0,'0'0'0,"0"-21"0,0 0 15,0 0 1,0 0-16,21 21 16,-21-21-16,0 42 31,0 0-31,0 0 0,0 0 16,0 0-16,0 22 0,0-22 0,0 21 15,0 1-15,0-1 0,0 0 16,0 1-16,0-1 0,0 0 0,0 1 15,0-22-15,-21 21 0,21-21 16,0 22-16,0-22 0,0 0 16,0 0-16,0 0 0,0 0 15,0-42 17,0 0-17,21 21-15,0-21 0,-21 0 0</inkml:trace>
  <inkml:trace contextRef="#ctx0" brushRef="#br0" timeOffset="-143613.83">17208 11007 0,'0'0'0,"22"0"0,-22 21 31,0 0-31,-22 0 0,1 0 15,0 22-15,0-22 0,0 21 16,0-21-16,-1 22 0,-20-1 0,21-21 16,0 22-16,0-22 0,-1 0 15,1 0-15,21 0 0,0 0 0,-21-21 16,21 22-16,0-44 31,0 1-31,21 21 16,-21-42-16,21 21 0,1 0 15,-22-22-15,21 22 0,0 0 0</inkml:trace>
  <inkml:trace contextRef="#ctx0" brushRef="#br0" timeOffset="-143396.84">17124 11007 0,'42'21'31,"-21"0"-31,0 0 0,-21 22 0,22-22 16,-1 0-16,0 21 0,-21-21 15,21 22-15,0-22 0,0 0 16,1 0-16,-22 0 0,21 1 16,0-1-16,0 0 0,0-21 0,0 21 15,1-21-15,-1 0 0,0 0 16,0 0-16,0 0 16,-21-21-16,21 0 15,-21 0-15</inkml:trace>
  <inkml:trace contextRef="#ctx0" brushRef="#br0" timeOffset="-143141.05">17674 10837 0,'0'-21'16,"0"42"-16,0-21 31,0 22-31,0-1 0,0 0 16,0 21-16,0-21 0,0 22 15,0-1-15,0 0 0,-21 1 0,21-22 16,-21 21-16,21 1 0,0-1 16,0-21-16,0 21 0,0-20 0,0-1 15,0 0-15,0 0 0,0 0 16,21-21 0,0 0-1,-21-21-15,21 0 16</inkml:trace>
  <inkml:trace contextRef="#ctx0" brushRef="#br0" timeOffset="-142753.61">17886 11134 0,'0'21'0,"21"-21"31,0 0-31,0 0 16,0-21-16,1 21 16,-22-21-16,0-1 0,21 22 15,-21-21-15,21 21 0,-21-21 0,0 0 32,-21 21-17,0 0-15,21 21 16,-22-21-16,1 21 0,0 0 0,21 1 15,-21 20-15,21-21 0,-21 0 16,21 22-16,0-22 0,-21 0 16,21 0-16,0 0 0,0 0 0,0 1 0,0-1 15,0 0 1,21 0-16,0-21 16,0 0-16,0 0 15,0 0-15,1 0 0,-1 0 0,0-21 16,21 0-16,1 21 0</inkml:trace>
  <inkml:trace contextRef="#ctx0" brushRef="#br0" timeOffset="-142209.11">18627 11049 0,'0'0'0,"0"-21"0,21-21 16,-21 20-1,-21 22-15,-1-21 16,1 21-16,0 0 0,0 0 15,0 0-15,0 0 0,-1 21 16,1 1-16,-21-1 0,21 0 0,0 0 16,-1 21-16,1-20 0,21 20 0,-21-21 15,0 21-15,21 1 0,-21-22 16,21 21-16,0-21 0,0 1 0,0-1 16,0 0-16,0 0 0,0 0 15,21-21-15,0 0 0,0 0 16,0 0-16,1 0 0,-1 0 15,21 0-15,-21 0 0,0-21 0,1 0 16,-1 0-16,21 0 0,-21-22 16,0 22-16,1-21 0,-1-1 15,-21 1-15,21 0 0,-21-1 16,21 1-16,-21 0 0,0-1 0,0 1 16,21 0-16,-21-1 0,0 22 0,0-21 15,21 21-15,-21 0 0,0-1 16,0 1-16,0 42 15,-21 1 1,0-1-16,21 21 0,-21-21 0,21 22 16,0-22-16,0 21 0,0 0 15,0 1-15,-21-1 0,21-21 16,0 22-16,0-1 0,0-21 0,0 21 16,0-20-16,0 20 0,0-21 15,0 0-15,21-21 0,-21 21 0,21 1 16,0-22-16,0 0 15,1 0-15,-1 0 0,0 0 16,0 0-16,0-22 0,0 1 16,22 21-16,-22-21 0</inkml:trace>
  <inkml:trace contextRef="#ctx0" brushRef="#br0" timeOffset="-141729.47">19071 10986 0,'0'0'15,"-21"0"-15,0 0 0,21 21 16,0 0-16,-21 0 0,21 0 16,0 0-16,-22 1 0,22-1 0,0 0 15,0 0-15,0 0 0,0 0 16,0 1-16,0-1 0,0 0 0,0 0 16,0 0-16,0 0 15,0 1 1,0-44 15,0 1-15,0 0-16,0 0 0,0 0 15,0 0-15,0-1 0,0-20 16,22 21-16,-1 0 0,0 0 0,-21-1 16,21 1-16,0 21 0,0-21 0,22 0 15,-22 21-15,0 0 0,0 0 16,0 0-16,22 0 0,-22 0 15,0 0-15,0 0 0,0 21 16,1 0-16,-1 0 0,-21 22 0,21-22 16,-21 0-16,0 0 0,0 22 15,0-22-15,0 0 0,0 0 16,0 0-16,0 0 0,-21 1 0,0-1 16,-1-21-1,44-21 16,-1-1-15,-21 1-16</inkml:trace>
  <inkml:trace contextRef="#ctx0" brushRef="#br0" timeOffset="-141372.98">19600 11218 0,'21'0'0,"1"0"15,-1 0 1,-21-21-16,21 21 0,0-21 16,0 21-16,-21-21 0,21 21 15,1-21-15,-22 0 0,21-1 16,-21 1-16,0 0 16,-21 21-1,-1 0 1,1 21-16,0 0 15,21 1-15,-21-1 0,0 21 16,0-21-16,21 0 0,0 22 16,0-22-16,-22 0 0,22 0 0,0 0 15,0 1-15,0-1 0,0 0 16,0 0-16,22-21 16,-1 0-1,0 0-15,0 0 0,0 0 16,0 0-16,22 0 0,-22-21 0,21 21 15</inkml:trace>
  <inkml:trace contextRef="#ctx0" brushRef="#br0" timeOffset="-140981.83">20278 11091 0,'0'-21'16,"0"42"-16,0-63 0,-22 42 15,1 0 1,0 0-16,0 0 0,0 0 15,0 0-15,-1 0 16,22 21-16,0 0 0,-21 1 0,0-1 16,21 0-16,0 0 15,0 0-15,0 0 0,0 1 0,0-1 16,21-21-16,-21 21 0,21 0 16,1-21-16,-1 21 0,0 0 0,0 1 15,0-22-15,-21 21 16,21-21-16,-21 21 15,0 0 1,-21-21-16,0 0 16,0 21-16,0-21 0,0 0 0,-1 0 15,1 0-15,0 0 0,0 0 16,0 0-16,0 0 0,-1 0 0,1 0 16,21-21 15,21 21-31,-21-21 15,22 21-15,-1-21 16,0 21-16</inkml:trace>
  <inkml:trace contextRef="#ctx0" brushRef="#br0" timeOffset="-140389.04">20828 11113 0,'0'0'0,"0"-22"0,-21 1 15,0 21-15,-1-21 16,1 21-16,0 0 0,0-21 16,0 21-16,0 0 0,-1 0 15,1 0-15,0 0 0,0 21 0,0-21 16,0 21-16,-1 0 0,1 1 15,0-1-15,0 0 0,21 21 0,0-21 16,-21 1-16,21-1 0,-21 21 16,21-21-16,0 0 0,0 1 0,0-1 15,0 0-15,21-21 16,0 21-16,0-21 0,0 0 16,0 0-16,1 0 0,20 0 15,-21-21-15,0 0 16,0 21-16,1-21 0,20-1 0,-21 1 15,0-21-15,0 21 0,1-22 16,-22 1-16,21 0 0,0 21 0,-21-22 16,0 1-16,0 0 0,0-1 15,21 22-15,-21-21 0,0-1 0,0 22 16,0 0-16,0 0 0,0 0 16,0 0-16,-21 21 15,0 21 1,21 21-16,0-21 0,-21 0 15,21 22-15,-22-1 0,22-21 0,0 22 16,0-1-16,0 0 16,0-21-16,0 22 0,0-1 0,0-21 15,0 22-15,0-22 0,0 0 16,22 0-16,-1 0 0,-21 0 0,21 1 16,0-22-16,0 0 0,0 0 15,1 0-15,-1 0 0,0 0 0,0 0 16</inkml:trace>
  <inkml:trace contextRef="#ctx0" brushRef="#br0" timeOffset="-139341.55">21336 11113 0,'0'0'0,"0"-22"0,0 1 0,0 0 16,-21 21-16,0 0 0,21-21 15,-22 21-15,1 0 16,0 0-16,0 0 15,21 21-15,-21-21 0,0 21 0,21 0 16,0 1-16,-22-1 0,1 0 0,21 21 16,-21-21-16,0 1 0,21-1 15,0 21-15,0-21 0,0 0 16,0 1-16,0-1 0,0 0 16,0 0-16,21-21 15,0 0-15,0 0 16,1 0-16,-1-21 15,0 21-15,-21-21 0,21 0 16,-21-1-16,21 1 0,-21 0 0,0 0 16,21-21-16,-21 20 0,22 1 0,-22 0 15,21 0-15,-21 0 0,0 0 16,0-1-16,0 44 31,0-1-31,0 0 0,0 0 16,0 0-16,0 0 0,0 22 15,0-22-15,0 0 0,0 0 0,0 0 16,0 1-16,0-1 0,0 0 16,0 0-16,0 0 0,0 0 15,21-21-15,0 0 16,0 0-16,0 0 0,1 0 16,-1 0-16,0 0 0,0-21 15,0 0-15,0 0 0,1 0 16,-22 0-16,21-1 0,0 1 0,-21-21 15,0 21-15,21-22 0,-21 22 16,21 0-16,-21 0 0,0 0 0,0 0 16,0 42 15,0 0-31,-21 0 16,21 21-16,-21-20 0,0-1 15,21 0-15,0 0 0,0 21 0,0-20 16,0-1-16,0 0 0,0 0 15,0 0-15,21-21 0,0 0 16,-21 21-16,21-21 0,0 0 0,1 0 16,-1 0-16,0 0 0,0-21 15,0 21-15,0-21 0,-21 0 16,22 0-16,-22 0 0,21-1 0,-21 1 16,21 0-16,-21 0 0,0-21 0,0 20 15,21 1-15,-21 0 16,0 0-16,0 0 0,21 21 0,-21-21 15,0 42 1,0 0 0,-21 0-16,21 0 0,-21 0 15,0 1-15,21-1 0,0 0 0,-21 0 16,-1 21-16,1-20 0,21-1 0,-21 21 16,21-21-16,0 0 0,0 22 15,-21-1-15,21-21 0,0 22 0,0-1 16,0-21-16,0 21 0,0 1 15,0-1-15,0 0 0,0 1 16,0-1-16,0 0 0,0 1 16,0-1-16,0 0 0,0 1 0,0-22 15,0 0-15,0 21 0,0-20 0,-21-22 16,21 21-16,-21-21 16,-1 0-16,1 0 31,21-21-16,0-1 1,0 1-16,-21 21 16</inkml:trace>
  <inkml:trace contextRef="#ctx0" brushRef="#br0" timeOffset="-138597.81">17081 11769 0,'-21'0'15,"42"0"-15,-21 0 31,22 0-31,-1 0 16,21 0-16,-21 0 0,22 0 0,20 0 16,1 0-16,-1 0 0,1 0 15,20 0-15,1 0 0,0 0 0,-1 0 16,22 0-16,0 0 0,21 0 16,0 0-16,21 0 0,-21 0 15,21 0-15,0 0 0,22 0 0,-22 0 16,21 0-16,1 0 0,-22 0 15,-21 0-15,21 21 0,-21-21 0,-21 0 16,0 0-16,-1 0 0,1 0 16,-21 0-16,-22 0 0,22 0 0,-43 0 15,22 0-15,-22 0 0,1 0 0,-22 0 16,21 0-16,-21 0 0,0 0 16,1 0-1,-44 0 16,1 0-31,-21 0 0,21 0 16,-22 0-16,-20 0 0</inkml:trace>
  <inkml:trace contextRef="#ctx0" brushRef="#br0" timeOffset="-137941.86">16933 11832 0,'0'0'0,"21"0"46,1 0-46,-1 0 0,0 0 0,0 0 16,0 0-16,22 0 0,-1 0 16,0 0-16,1 0 0,20 0 0,1 0 15,-1 0-15,22 0 0,-1 0 0,1 0 16,0 0-16,-1 0 0,22 0 16,0 0-16,0 0 0,21 0 15,0 0-15,0 0 0,0 21 16,0-21-16,0 0 0,0 0 0,21 0 15,-21 22-15,21-22 0,-21 0 16,0 0-16,-21 21 0,0-21 0,0 0 16,0 0-16,-22 0 0,1 0 15,0 0-15,-22 0 0,22 0 0,-22 0 16,-20 0-16,20 0 0,-21 0 16,1 0-16,-22 0 0,21 0 0,-21 0 15,1 0-15,-1 0 0,0 0 16,0 0-16,0 0 31,-42 0 0,0 0-31</inkml:trace>
  <inkml:trace contextRef="#ctx0" brushRef="#br0" timeOffset="-137777.08">20891 11896 0,'-42'0'16,"21"0"-16,0 0 15,21 21-15,-21-21 32,-1 21-32,1-21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7T12:28:38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4593 529 0,'0'0'0,"0"21"16,0 1 0,21-22-1,0 0-15,1 0 16,-1 0-16,0 0 15,0-22-15,0 1 0,22 21 0,-22-21 16,0 0-16,0 21 0,0-21 16,-21 0-16,0-1 0,0 1 15,0 0 1,-42 21-16,21 0 0,0 0 16,-22 0-16,1 0 0,0 0 15,-22 0-15,22 0 0,-1 21 0,1 0 16,0 1-16,21-1 0,-22 0 15,22 0-15,0 0 0,0 0 0,21 1 16,0-1-16,0 0 16,0 0-16,21 0 0,0 0 15,0 1-15,0-1 0,22 0 0,-22 21 16,21-21-16,1 1 0,-22-1 16,21 21-16,-21-21 0,22 0 15,-22 43-15,-21-43 16,0 43-16,-21-43 0,-1 21 15,1-21-15,-21 0 0,0 1 16,-1-1-16,1-21 0,0 21 0,-1-21 16,-20 0-16,20 0 0,1 0 15,0 0-15,-1-21 0,22 0 0,-21 21 16,21-43-16,0 22 0,-1 0 16,1-21-16,0 20 0,0-20 0,21 0 15,0 21-15,0-22 0,0 22 16,0 0-16,0 0 0,21 0 15,0-1-15,0 1 0,1 0 16,-1 21-16,21-21 0,-21 21 0,22 0 16</inkml:trace>
  <inkml:trace contextRef="#ctx0" brushRef="#br0" timeOffset="375.29">4974 847 0,'21'0'16,"0"0"-16,1 0 0,-22-21 15,21 21-15,0-22 0,-21 1 16,21 21-16,0-21 0,-21 0 16,21 0-16,-21 0 15,0-1-15,0 1 16,-21 21-16,0 0 15,0 0-15,0 0 0,0 21 16,-22-21-16,22 22 0,0-1 16,0 21-16,0-21 0,-1 22 0,1-22 15,0 21-15,21 0 0,-21-20 16,21 20-16,0-21 0,0 21 0,0-20 16,0-1-16,0 0 0,21 0 15,0-21-15,0 21 0,1-21 16,-1 0-16,21 0 0,-21 0 15,22 0-15,-22 0 0,21-21 0,0 0 16,-20 0-16,20 0 0,0-1 16,-21 1-16</inkml:trace>
  <inkml:trace contextRef="#ctx0" brushRef="#br0" timeOffset="1107.97">5630 593 0,'0'0'0,"0"-21"0,0-1 16,-21 22-1,0 0-15,0 0 0,0 22 16,-1-22-16,22 21 16,-21 0-16,0 0 0,0 0 0,21 22 15,0-22-15,-21 21 0,21 0 16,-21 1-16,21-1 0,0-21 0,0 22 16,0-1-16,0-21 0,0 0 15,0 0-15,0 1 0,21-1 0,0-21 16,0 0-16,0 0 0,0 0 15,22 0-15,-22 0 0,21-21 0,-21 21 16,22-22-16,-22-20 0,21 21 16,1 0-16,-22-22 0,21 1 0,-21 0 15,22-1-15,-22-20 0,0 21 16,-21-1-16,21 1 0,-21-22 16,21 22-16,-21 0 0,0-1 15,0 1-15,0 0 0,0-1 0,0 22 16,0 0-16,0 0 0,0 42 31,0 0-31,0 22 16,-21-22-16,21 21 0,0 0 15,0 1-15,-21 20 0,21-20 0,0-1 16,0 0-16,0 22 0,0-22 16,0 0-16,0 1 0,0-1 0,0-21 15,0 22-15,0-22 16,0 0-16,21 0 0,0-21 0,0 0 15,1 0-15,-1 0 0,0 0 16,0 0-16,0 0 0,0-21 0,1 0 16,-1 0-16,0-1 0,0 1 15,0 0-15,0-21 0,1 21 0,-22-1 16,0-20-16,0 21 0,21 0 16,-21 0-16,0-1 15,0 44 1,0-1-16,0 0 0,0 0 15,0 0-15,0 22 16,0-22-16,0 0 0,-21 21 0,21-21 16,0 1-16,0-1 0,0 0 15,0 0-15,21 0 0,0-21 16,0 0-16,0 0 16,0 0-16,1 0 0,-1 0 0,0-21 15,-21 0-15,21 21 0,0-21 16,0 0-16,-21-22 0,0 22 0,22 0 15,-1-21-15,-21 20 0,21-20 16</inkml:trace>
  <inkml:trace contextRef="#ctx0" brushRef="#br0" timeOffset="1287.86">6604 381 0,'0'0'0,"-21"0"0,0 0 0,-1 0 16,1 0 62</inkml:trace>
  <inkml:trace contextRef="#ctx0" brushRef="#br0" timeOffset="1508.25">5948 593 0,'0'0'0,"-21"21"0,42-21 31,0 0-15,0 0-16,0 0 0,0 0 15,1 0-15,20 0 0,-21 0 16,0 0-16,0 0 0,22 0 16,-22 0-16,0 0 0,21 0 0</inkml:trace>
  <inkml:trace contextRef="#ctx0" brushRef="#br0" timeOffset="2248.15">6943 593 0,'-22'42'16,"1"-21"-16,0-21 15,0 21-15,0 1 16,21-1-16,-21 0 0,21 0 16,0 0-16,0 0 15,0 1-15,0-1 0,0 0 0,0 0 16,0 0-16,0 0 15,0 1-15,21-22 16,0 0 0,0 0-16,-21-22 15,21 22-15,-21-21 0,0 0 16,0 0-16,0 0 0,0 0 0,0-1 16,0 1-16,0 0 0,0 0 15,21-21-15,1 20 0,-22 1 0,21 0 16,0 0-16,0 0 15,0 0-15,0-1 0,1 22 0,-1-21 16,0 21-16,0 0 0,0 0 16,0 0-16,1 0 0,-1 21 0,0-21 15,0 22-15,0-1 0,0 0 16,-21 0-16,0 21 0,22-20 0,-22-1 16,0 21-16,0-21 0,0 0 15,0 22-15,0-22 0,0 0 0,0 0 16,0 0-16,0 1 15,-22-22-15,22 21 0,-21-21 0,21-21 47,0-1-47,0 1 0,0 0 16,0 0-16,0 0 0,0-22 16,0 22-16,21 0 0,-21-21 0,22 21 15,-1-22-15,0 22 0,0 0 16,0 0-16,22 0 0,-22-1 0,0 1 15,21 21-15,-21 0 0,22 0 16,-22 0-16,0 0 0,0 21 0,0 1 16,1-1-16,-1 0 0,-21 0 15,0 0-15,21 0 0,-21 22 0,0-22 16,0 0-16,0 21 0,0-20 16,0-1-16,-21 21 0,0-21 15,21 0-15,-22 1 0,1-1 0,0 0 16,42-21 31</inkml:trace>
  <inkml:trace contextRef="#ctx0" brushRef="#br0" timeOffset="2508.15">8234 720 0,'21'0'31,"0"0"-15,0 0-1,0 0-15,1 0 0,-1 0 16,0 0-16,0 0 15,-21-21-15,21 21 0,0 0 0,1 0 16,-22-22-16,21 1 16,0 21-16,0 0 0,0 0 0</inkml:trace>
  <inkml:trace contextRef="#ctx0" brushRef="#br0" timeOffset="3108.31">8932 339 0,'21'-21'16,"-21"42"15,0 0-15,0 0-16,0 21 0,0-20 0,-21-1 15,21 21-15,-21 0 0,0-20 16,21 20-16,-21-21 0,0 21 0,-1-20 15,1-1-15,0 21 0,0-21 16,0 0-16,21 1 0,-21-22 0,21 21 16,-22-21-16,22-21 47,22-1-47,-1 22 0,0-21 15,0 21-15,0-21 16,0 21-16,1 0 0,20-21 0,-21 21 15,21 0-15,-20 0 0,-1-21 16,21 21-16,-21-21 0,0 21 0,22 0 16,-22-22-16,0 22 0,0-21 15,0 0-15,1 21 0,-1-21 0,-21 0 16,0 0-16,0-1 16,0 1-16,0 0 0,-21 42 31,21 0-16,0 1-15,-22 20 0,22-21 16,-21 0-16,21 0 0,-21 22 16,21-22-16,0 0 0,0 21 15,0-20-15,0-1 0,0 0 0,0 0 16,0 0-16,0 0 0,0 1 16,0-1-16,0 0 0,0-42 62</inkml:trace>
  <inkml:trace contextRef="#ctx0" brushRef="#br0" timeOffset="3799.35">3916 1588 0,'21'0'0,"21"0"16,-21 0-16,22 0 0,-1 0 15,22 0-15,-1 0 0,1 0 0,20 0 16,22 0-16,21 0 0,0 0 16,21 0-16,-21 0 0,21 0 15,22 0-15,-1 0 0,0 0 0,-20-22 16,20 22-16,0 0 0,1 0 15,-1 0-15,0 0 0,1 0 0,20-21 16,-21 21-16,1 0 0,20 0 16,-20 0-16,20 0 0,-21-21 0,-20 21 15,-1 0-15,0 0 0,0 0 16,0 0-16,-21 0 0,-21 0 16,0 0-16,-21 0 0,-1 0 0,-20 0 15,-1 0-15,-20 0 0,-1 0 16,-21 0-16,0 0 0,0 0 0,1 0 15,-1 0 1,-21 21 31,-21-21-47,-1 0 0,-20 21 0,21 1 16</inkml:trace>
  <inkml:trace contextRef="#ctx0" brushRef="#br0" timeOffset="4523.5">2159 2709 0,'0'0'0,"0"-21"15,-21 21-15,0-21 0,-1 21 16,22-21-1,-21 21-15,0 0 0,0 0 16,0 21-16,21 0 0,-21 0 16,-1 22-16,22-22 0,-21 21 0,0 1 15,21 20-15,-21-21 0,0 1 16,0 20-16,-1 1 0,1-22 0,0 22 16,21-22-16,-21 21 0,0-20 15,21-1-15,0-21 0,0 22 16,0-22-16,0 0 0,0 0 0,0 0 15,0-42 1,21 0 0,0 0-16,0-22 0,-21 22 15,21-21-15,1-22 0,-1 22 0</inkml:trace>
  <inkml:trace contextRef="#ctx0" brushRef="#br0" timeOffset="4767.14">1990 2942 0,'0'0'15,"0"-63"-15,0 20 0,21-20 0,0 21 16,-21-1-16,21 1 0,-21 0 15,0-1-15,21 22 0,0 21 16,1 21-16,-1 0 16,0 22-16,-21-1 0,21 0 0,0 1 15,-21-1-15,0 22 16,21-1-16,-21-21 0,0 22 0,0-1 16,0-20-16,0 20 0,0 1 15,0-22-15,0 0 0,0 1 16,0-1-16,-21-21 0,21 0 0,0 1 15,0-1-15,0 0 0,-21-42 32,0 0-32,0 21 15,21-22-15</inkml:trace>
  <inkml:trace contextRef="#ctx0" brushRef="#br0" timeOffset="4955.26">1693 3239 0,'0'0'0,"21"0"32,1 0-17,-1 0-15,0-22 0,21 1 16,-21 21-16,1 0 0,20-21 16,0 0-16,1 21 0,-1-21 0,0 21 15,1-21-15,-1-1 0,21 22 16,-20-21-16</inkml:trace>
  <inkml:trace contextRef="#ctx0" brushRef="#br0" timeOffset="5363.11">2857 2921 0,'0'0'0,"-21"0"31,0 0-31,-21 0 16,21 0-16,-22 0 0,22 21 15,-21 0-15,21-21 0,-22 22 0,22-1 16,0-21-16,0 21 0,0 0 16,-1 0-16,22 0 0,0 1 15,0-1-15,22-21 16,-1 21-16,21-21 0,0 0 16,-20 21-16,20-21 0,21 0 15,-20 21-15,-1-21 0,0 21 0,-20-21 16,20 22-16,0-22 0,-21 21 15,1-21-15,-1 21 0,-21 0 16,0 0-16,-21 0 16,-22 1-16,22-22 0,-21 21 0,-1-21 15,1 21-15,0-21 0,-22 0 16,43 0-16,-21 0 0,-1 0 0,22 0 16,-21 0-16,21 0 15,0 0-15,-1 0 0,22-21 0,0 0 16,0-1-16,0 1 15,0 0-15,22 0 0,20 0 16,-21 0-16</inkml:trace>
  <inkml:trace contextRef="#ctx0" brushRef="#br0" timeOffset="6059.71">3492 2942 0,'0'0'15,"-21"0"-15,0 0 0,0 0 16,-21 0-16,20 0 16,-20 0-16,0 21 0,21-21 0,-22 22 15,22-22-15,0 21 0,0-21 16,21 21-16,0 0 0,0 0 16,0 0-16,0 1 15,21-22-15,0 21 0,21 0 16,-20-21-16,20 21 0,-21-21 15,21 21-15,1-21 0,-22 21 0,21 1 16,-21-22-16,22 21 0,-22-21 16,0 21-16,-21 0 0,0 0 15,-21 0-15,-21-21 16,20 0-16,-20 0 0,0 22 16,21-22-16,-22 0 0,1 0 15,0 0-15,-1 0 0,1 0 0,21 0 16,-22 0-16,22-22 0,0 22 15,0-21-15,0 0 0,21 0 0,0 0 16,21 21 0,0 0-1,0 0-15,0 21 0,1 0 16,-1 0-16,21-21 0,-21 21 0,22 1 16,-22-22-16,21 21 0,0 0 15,-20-21-15,20 0 0,-21 21 0,21-21 16,1 0-16,-22 0 15,21 0-15,1 0 0,-22 0 0,21-21 16,-21 0-16,22 0 0,-22-1 16,0 1-16,21 0 0,-21 0 0,1 0 15,-1 0-15,-21-22 0,0 22 16,21 0-16,-21 0 0,0 0 0,0-1 16,0 1-16,0 0 15,0 42 1,-21 0-1,21 1-15,0 20 0,0-21 16,0 0-16,0 22 0,0-22 0,0 0 16,0 0-16,0 0 0,0 0 15,0 1-15,0-1 0,21-21 16,0-21 0,0 21-16,0-22 15</inkml:trace>
  <inkml:trace contextRef="#ctx0" brushRef="#br0" timeOffset="6247.61">4022 2794 0,'0'0'0,"0"-21"0,-22 21 16,1 0-16,21 21 31,0 0-15,0 0-1,21-21-15,1 0 0</inkml:trace>
  <inkml:trace contextRef="#ctx0" brushRef="#br0" timeOffset="7189.07">4699 3090 0,'0'0'0,"21"0"0,0 0 16,0 0-1,1 0-15,-22-21 16,21 21-16,-21-21 0,0 0 15,0 0-15,0 0 16,-21-1-16,-1 1 0,1 0 16,0 21-16,-21 0 0,21 0 15,-22 0-15,22 0 0,-21 0 16,-1 0-16,1 21 0,0 0 16,21-21-16,-22 22 0,1 20 0,21-21 15,0 0-15,-1 0 0,1 22 16,0-22-16,0 21 0,21-21 15,0 1-15,-21-22 0,21 21 0,42-21 16,-21 0 0,0 0-16,22-21 0,-1-1 15,0 22-15,1-21 0,-1 0 0,0 0 16,1 0-16,-1 0 0,0 21 16,-20-22-16,-1 22 0,0 0 0,0-21 15,0 21 1,-21 21-1,0 1 1,0-1-16,0 21 0,0-21 16,0 22-16,0-1 0,0 0 0,0 1 15,0 20-15,0-21 0,0 22 16,21-22-16,1 22 0,-1-1 0,0 1 16,0 20-16,21 1 0,-20 0 0,-1-1 15,0 1-15,0 0 0,-21 21 16,0-22-16,0 1 0,0 0 15,0 20-15,-21-20 0,0 0 0,-22-22 16,22 22-16,-21-22 0,21 1 16,-22-22-16,1 1 0,0-1 0,-1-21 15,1 0-15,0-21 0,-1 0 0,1 0 16,0-21-16,-1 0 0,-20-21 16,-1-1-16,22 1 0,-43-22 0,43-20 15,-21 20-15,-1-20 0,22-1 16,-1 0-16,1 1 0,21-1 0,21 0 15,0 1-15,0-1 0,21 21 16,0-20-16,0-1 0,22 22 0,-1-1 16,-21 1-16,22-1 0,-1 22 0,0-22 15,22 1-15,-22 20 0,22-20 16,-1 21-16,1-1 0,-1 1 16,1 0-16,-1-1 0,1 22 15,-1-21-15</inkml:trace>
  <inkml:trace contextRef="#ctx0" brushRef="#br0" timeOffset="9144.87">5165 3027 0,'0'-21'0,"-22"21"47,1 21-47,21 0 0,0 0 16,0 0-16,0 22 15,0-22-15,0 0 0,0 0 0,0 22 16,0-22-16,0 0 0,0 0 16,0 0-16,0 0 0,0 1 15,0-44 17,0 1-32,21 0 0,1 0 15,-22 0-15,21 0 0,-21-1 16,0 1-16,21 0 0,0 0 15,-21 0-15,0 0 0,21-1 16,0 22-16,1 0 16,-1 0-1,-21 22-15,21-1 0,-21 0 16,0 0-16,0 0 0,21 0 16,-21 1-16,21-1 0,0 0 0,-21 0 15,0 0-15,22 0 0,-1-21 16,0 0-16,0 0 0,0 0 0,0 0 15,1 0-15,-1 0 0,0 0 0,21-21 16,-21 0-16,1 0 0,20 0 16,-21 0-16,0-22 0,0 22 0,1 0 15,-1-21-15,-21 20 0,0-20 16,0 21-16,0 0 0,0 0 16,0-1-16,-21 22 31,21 22-31,-22-1 15,22 0-15,0 0 0,0 21 0,0-20 16,0 20-16,0 0 0,0-21 16,0 22-16,0-22 0,0 21 0,0-21 15,0 1-15,0-1 0,0 0 16,22-42 15,-1 0-31,0-1 16,-21-20-16,0 21 0,21 0 15,-21-22-15,21 22 0,0 0 16,1-21-16,-1 21 0,-21-22 0,21 22 16,0 0-16,0 0 0,0 0 15,1 21-15,-1 0 16,-21 21-16,0 0 16,0 0-16,21 0 0,-21 0 15,0 1-15,0-1 0,0 21 0,0-21 16,21 0-16,-21 22 0,21-22 15,-21 0-15,21 0 0,-21 0 16,22-21-16,-1 22 0,0-22 16,0 0-16,0 0 0,0-22 15,1 1-15,-1 0 16,0 21-16,0-21 0,0 0 0,0-22 16,1 22-16,-1 0 0,-21-21 15,21 21-15,0-1 0,0-20 0,0 21 16,-21 0-16,0 0 0,22-1 0,-22 1 15,0 42 17,0 1-17,0-1-15,0 0 0,0 0 0,0 0 16,0 64 0,0-64-16,21 0 0,0 22 0,0-22 15,0 0-15,0 0 0,1 0 16,-1 0-16,0-21 0,21 0 0,1 22 15,-1-22-15,-21 0 0,21 0 16,1 0-16,-1-22 0,0 1 0,1 0 16,-22 0-16,21 0 0,1 0 0,-22-1 15,0-20-15,0 21 16,0-21-16,0 20 0,-21-20 0,22 21 0,-22 0 16,0 0-16,0-1 15,0 1-15,-22 21 0,1 0 16,0 0-16,0 0 0,0 0 0,0 0 15,-1 21-15,1 1 0,21-1 16,-21 0-16,21 0 0,-21 0 0,21 0 16,0 1-16,0-1 0,0 0 15,0 21-15,0-21 0,21 1 0,0-1 16,0-21-16,1 21 0,-1-21 16,21 0-16,-21 0 0,0 0 0,22 0 15,-22 0-15,21 0 0,-21-21 16,1 0-16,20 21 0,-21-22 0,0 1 15,0-21-15,1 21 0,-1 0 16,0-1-16,0-20 0,0 21 16,-21 0-16,0-22 0,0 22 0,0 0 15,0 0-15,0 42 32,0 0-32,0 0 15,0 1-15,0-1 0,-21 0 0,21 0 16,0 21-16,-21-20 0,21-1 15,0 0-15,0 0 0,0 0 0,0 0 16,0 1-16,0 20 16,0-63 15,21 0-15,0-1-16,-21 1 0,21 0 15,1 0-15,-1 0 0,0-22 16,0 22-16,21 0 0,-20-21 0,-1 21 15,0-1-15,21 1 0,-21 0 16,1 0-16,-1 21 0,21 0 0,-21 0 16,0 0-16,1 0 0,-22 42 15,21-21-15,-21 1 0,0-1 16,0 0-16,0 0 0,21 0 0,-21 0 16,0 1-16,21-1 15,0 0-15,0 0 0,1 0 0,-1 0 16,0 1-16,0-22 0,21 0 15,-20 0-15,-1 0 0,0 0 0,21 0 16,-21 0-16,1-22 0,-1 22 0,0-21 16,0 0-16,0 0 0,0 0 15,1 0-15,-22-22 0,21 22 0,-21-21 16,21-1-16,-21 1 0,0 0 16,0-22-16,21 22 0,-21-22 0,21 1 15,-21 21-15,0-1 0,0 1 16,0 0-16,0 20 0,0 1 15,0 64 1,-21-22-16,21 21 16,0 22-16,-21-22 0,21 21 0,-21-20 15,21 20-15,0-20 0,0 20 16,0-21-16,0 1 0,0-1 0,-21 0 16,21 1-16,0-1 0,0-21 15,0 0-15,0 1 0,0-1 0,21 0 16,0-21-16,0 0 15,0 0-15,0 0 0,1 0 0,-1 0 16,21-21-16,-21 0 0,22-1 16,-22 1-16,21 0 0,-21 0 15,22 0-15,-22 0 0</inkml:trace>
  <inkml:trace contextRef="#ctx0" brushRef="#br0" timeOffset="9348.76">8551 2858 0,'0'0'0,"-21"0"0,21 21 0,21-21 31,0 0-31,1 0 0,-1 0 0,21 0 16,-21 0-16,22 0 0,-1 0 15,-21 0-15,21 0 0,1 0 0,-22 0 16,21-21-16,1 21 0,-22-22 15,0 22-15,0 0 0</inkml:trace>
  <inkml:trace contextRef="#ctx0" brushRef="#br0" timeOffset="10031.33">1672 3874 0,'0'0'0,"-42"0"0,21 0 0,-1 0 16,1 0-16,0 0 0,0 0 15,42 0 17,0 0-32,22 0 0,-1 0 15,0 0-15,22 0 0,-22 21 0,22-21 16,20 0-16,-20 0 0,42 0 16,-1 0-16,1 0 0,21 0 15,21 0-15,-21 0 0,22 21 16,20-21-16,0 0 0,22 0 0,-22 0 15,22 0-15,20 0 0,1 0 0,0 0 16,20 0-16,1 0 0,0 0 16,0-21-16,21 21 0,-21-21 0,21 21 15,0 0-15,0-22 0,-21 22 16,21-21-16,-22 21 0,22 0 0,-21-21 16,-21 21-16,0-21 0,-1 21 15,1 0-15,-43-21 0,1 21 16,-22 0-16,-21 0 0,0-21 0,-43 21 0,1 0 15,-21 0-15,-22 0 16,-21 0-16,0 0 0,0-22 0,-42 22 31,0 0-31,0-21 0,0 21 16,-22 0-16</inkml:trace>
  <inkml:trace contextRef="#ctx0" brushRef="#br0" timeOffset="10179.7">9419 3683 0,'21'21'47,"-21"0"-31,0 1 0</inkml:trace>
  <inkml:trace contextRef="#ctx0" brushRef="#br0" timeOffset="11072.79">8107 6964 0,'0'0'0,"-21"0"0,-1 0 0,22 21 16,-21-21-16,0 0 0,42-21 47,22 0-47,-1 0 0,0-1 0,1 1 15,20 0-15,1-21 0,-1 21 16,22-22-16,-1 1 0,1-22 15,0 22-15,21-21 0,-1-1 16,-20 22-16,21-22 0,-21 22 0,-1 0 16,-20-22-16,-1 43 0,1-21 0,-22-1 15,0 22-15,-20 0 0,-1 0 0,-21 0 16,-21 21-16,-1 0 0,1 0 16,0 0-16,-21 0 15,-1 0-15,1 0 0,0 0 0,21 21 16,-22-21-16,22 21 0,-21-21 15,21 0-15,-1 0 0,1 21 0,0 0 16,63-21 15,-20 0-31,-1 0 16,21-21-16,-21 21 0,22-21 16,-22 21-16,21-21 0,-21 21 0,0 0 15,1-21-15,-1 21 0,0 0 16,-21 21-1,0 0-15,0 21 0,0-21 16,0 22-16,0-22 0,0 21 16,0 22-16,0-22 0,-21 0 15,21 1-15,-21-1 0,21 22 0,0-43 16,0 21-16,-22-21 0,22 22 16,0-22-16,0 0 0</inkml:trace>
  <inkml:trace contextRef="#ctx0" brushRef="#br0" timeOffset="11499.55">10520 5080 0,'0'0'15,"-21"0"1,-1 0-16,1 0 15,21 21-15,0 0 0,0 22 16,-21-22-16,21 21 0,0-21 16,0 22-16,0-1 0,0 0 0,0 22 15,0-22-15,-21 1 0,21-1 16,0 21-16,0-20 0,0-1 0,-21 0 16,21-20-16,0 20 0,0-21 15,0 0-15,0 0 0,0 1 16,21-22-1,0-22 1,0 1-16,-21-21 0,0 21 16,21 0-16</inkml:trace>
  <inkml:trace contextRef="#ctx0" brushRef="#br0" timeOffset="11699.43">10456 5292 0,'0'0'0,"0"-43"0,-21 22 0,21 0 16,0 0-16,0 0 0,0 0 15,21 21 1,0 0-16,22-22 0,-22 22 16,0 0-16,0 0 0,22-21 15,-22 21-15,21 0 0,-21 0 16,22 0-16,-1 0 0,-21 0 0,0 0 16,0 0-16,1 0 0,-22 21 31</inkml:trace>
  <inkml:trace contextRef="#ctx0" brushRef="#br0" timeOffset="11881.33">10456 5461 0,'0'21'31,"21"-21"-15,1 0-16,-1 0 0,0 0 0,0 0 15,0 0-15,0 0 0,22-21 16,-22 21-16,0-21 0,21 21 0,-20 0 16,-1 0-16,0 0 0</inkml:trace>
  <inkml:trace contextRef="#ctx0" brushRef="#br0" timeOffset="12291.11">10880 5525 0,'-22'0'0,"1"0"32,21-22-32,0 1 15,0 0-15,21 21 0,1-21 16,-1 21-16,0-21 0,0 21 16,0-21-16,0 21 0,1 0 0,20 0 15,-21 0-15,21 0 0,-20 0 0,-1 0 16,21 0-16,-21 21 0,0 0 15,1 0-15,-1 0 0,-21 0 0,0 1 16,0 20-16,0-21 0,0 21 16,0 1-16,0-22 0,0 0 0,-21 0 15,-1 22-15,22-22 16,-21-21-16,0 0 16,21-21-1,0-1 1,0 1-16,21 0 0,0 0 0,1 0 15,-22-22-15,21 22 0,0 0 16,-21 0-16,21-21 0,0 20 16,0 1-16,1-21 0,-1 21 0,0 0 0,0-1 15,0 1-15,0 0 16,1 21-16</inkml:trace>
  <inkml:trace contextRef="#ctx0" brushRef="#br0" timeOffset="12883.72">11578 5588 0,'0'0'0,"0"21"0,21 0 31,0-21-31,1 0 0,-1 0 16,-21-21-16,21 21 0,0-21 0,0 0 16,0 0-16,22 0 0,-22-1 15,0 1-15,0 0 0,22 0 0,-22 0 16,0 0-16,0-1 0,-21 1 15,0 0-15,21 0 0,-42 21 32,0 0-32,0 0 0,0 21 15,-1 0-15,1 0 0,0 1 0,-21 20 16,21-21-16,-1 21 0,22-20 0,-21 20 16,21-21-16,-21 21 0,21 1 15,0-22-15,0 0 0,0 0 16,21 0-16,0-21 0,1 0 15,-1 0-15,21 0 0,0 0 0,1 0 16,-1 0-16,0 0 0,22-21 16,-22 21-16,22-21 0,-1 0 0,-20-21 15,20 20-15,-21 1 0,1-21 0,-1 21 16,-21 0-16,22-22 16,-22 22-16,-21-21 0,0 21 0,0-1 15,0 1-15,-21 21 16,-1 0-16,1 0 0,-21 0 0,21 0 15,-22 0-15,22 21 0,0 1 0,0-22 16,0 21-16,0 21 0,21-21 16,0 0-16,0 1 0,0 20 0,0-21 15,21 21-15,0-20 0,-21-1 16,21 0-16,0 0 0,0 0 16,1 0-16,-1 1 0,0-1 15,-21-42 16,0-1-31,0 1 16,0 0-16,0-21 0,0 21 16,0-22-16,21 22 0,-21-21 0</inkml:trace>
  <inkml:trace contextRef="#ctx0" brushRef="#br0" timeOffset="13920.24">12742 4974 0,'0'0'0,"21"-21"0,1-21 31,-22 63-15,0 0-16,0 0 0,0 0 0,0 22 0,0-1 16,0 0-16,0 1 15,0-1-15,0 0 0,0 1 0,0-1 16,-22 22-16,22-22 0,0 0 0,0 1 16,0-22-16,-21 21 0,21 0 15,0-20-15,0 20 0,0-21 0,0 0 16,0 0-16,21-21 15,1 0 1,-1-21-16,0 0 16,-21 0-16,21 0 0,0 0 15,0-1-15,-21 1 0,22-21 0,-1 21 16,0 0-16,-21-1 0,21 1 16,0 0-16,-21 0 0,21 21 0,1 0 15,-22 21 16,0 0-31,0 0 0,0 1 16,0-1-16,0 0 0,0 0 16,0 0-16,0 0 0,0 1 0,21-1 15,0 0-15,0-21 16,0 0-16,0 0 0,1 0 0,20 0 16,-21 0-16,0 0 0,22 0 15,-22 0-15,21-21 0,-21 21 16,0-21-16,22-1 0,-22 1 0,0 0 15,0-21-15,-21 21 0,0-1 16,21 1-16,-21 0 0,0 0 0,0 0 16,0 0-16,0-1 0,0 44 31,-21-1-15,21 0-16,-21 0 0,21 21 15,0-20-15,0-1 0,0 21 0,0-21 16,0 0-16,0 1 0,0-1 15,0 0-15,0 0 0,0 0 16,21-21-16,0 0 0,1 0 16,-1 0-16,0 0 0,0 0 15,0 0-15,0 0 0,1-21 0,-1 0 16,0 0-16,0 0 0,0-1 16,-21 1-16,21 0 0,1 0 0,-22 0 15,0 0-15,0-1 0,21 1 16,-21 0-16,0 42 31,0 0-31,0 1 0,0-1 16,0 0-16,0 0 0,0 0 15,0 0-15,0 1 0,0-1 16,0 0-16,0 0 0,21-21 16,0 21-16,0-21 15,0 0-15,1 0 0,-1 0 16,0-21-16,0 21 0,0-21 0,0 0 15,1 0-15,-1-1 0,0 1 16,-21 0-16,0 0 0,0 0 0,0-22 16,0 22-16,0 0 0,0 0 15,0 0-15,0 0 0,0-1 0,0 44 32,-21-1-32,21 0 15,-21 0-15,21 21 0,0-20 16,0 20-16,0-21 0,0 0 15,-22 22-15,22-22 0,0 0 0,0 0 16,0 0-16,0 0 0,0 1 16,0-1-16,-21-21 31,0 0-15</inkml:trace>
  <inkml:trace contextRef="#ctx0" brushRef="#br0" timeOffset="14755.76">7641 7281 0,'21'0'0,"0"0"16,1 22-16,20-1 15,0 0-15,1 0 0,-1 0 0,21 0 16,1 22-16,21-22 0,-22 21 0,22-21 16,-22 22-16,22-22 0,0 0 15,-1 0-15,22 0 0,-21 1 0,21-1 16,-1 0-16,-20 0 0,0 0 15,-1-21-15,-20 21 0,-1-21 16,1 0-16,-22 0 0,1 0 0,-22 0 16,21 0-16,-21 0 0,-21-21 31,0 0-31,-21 21 0,0-21 0,0 0 16,0 0-16,-1 21 0,-20-22 15,21 1-15,0 21 0,0-21 0,-1 21 16,1 0-1,42 0 1,22 0 0,-22 0-16,0 0 0,0 0 15,0 21-15,22 0 0,-22-21 16,0 22-16,21-1 0,-20 0 0,-22 0 16,21 0-16,-21 0 15,0 1-15,0-1 0,0 0 0,-21 0 16,-1 0-16,1 0 0,-21-21 15,21 22-15,-22-1 0,22 0 0,-21-21 16,0 21-16,20-21 0,1 0 0,0 0 16,0 0-16,0 0 0</inkml:trace>
  <inkml:trace contextRef="#ctx0" brushRef="#br0" timeOffset="15532.72">10731 7641 0,'0'0'16,"-42"0"0,63 0 15,22 0-31,-22 0 15,21 0-15,-21-21 0,22 21 0,20-21 16,-21 21-16,1-21 0,-1 0 16,-21-1-16,22 22 0,-22-21 15,0 0-15,-21 0 0,0 0 16,-21 21-16,-22 0 16,22 0-16,-42 0 0,20 0 0,1 0 15,0 21-15,-22-21 0,22 21 16,0 0-16,20 0 0,-20 1 0,21 20 15,0-21-15,0 21 0,21-20 16,0-1-16,0 21 0,0-21 0,0 0 16,0 1-16,0-1 0,21 0 0,0-21 15,0 21-15,0-21 0,0 0 0,22 0 16,-22 0-16,21 0 0,-21 0 16,22 0-16,-22 0 0,21 0 0,-21 0 15,1-21-15,-1 21 0,-21-21 16,-21 0-1,-22 21-15,22 0 0,-21 0 0,-1 0 16,-20 0-16,21 0 0,-1 0 0,1 0 16,0 21-16,-1 0 0,1 0 15,21 0-15,-22 0 0,22 22 0,0-22 16,-21 42-16,42-20 16,0-22-16,0 21 0,0-21 0,0 1 15,21-1-15,0 0 0,0 0 0,0 0 16,1-21-16,20 0 15,0 0-15,1 0 0,-1 0 0,0 0 16,22 0-16,-1-21 0,1 21 0,-1-21 16,22 0-16,-22 0 0,1-1 15,-1-20-15,-20 21 0,-1-21 0,0 20 16,1-20-16</inkml:trace>
  <inkml:trace contextRef="#ctx0" brushRef="#br0" timeOffset="15735.69">11515 7726 0,'0'0'16,"21"0"-16,-21 21 0,21 0 16,0 0-16,0 1 0,-21-1 15,21 0-15,1 0 16,-1 0-16,0 0 0,0 1 0,0 20 16,0-21-16,-21 0 0,22 0 0,-1 1 15,0-22-15,-21 21 0,0 0 16,21-21-16,0 0 0,0 0 15,1-21 1</inkml:trace>
  <inkml:trace contextRef="#ctx0" brushRef="#br0" timeOffset="15955.56">11959 7768 0,'0'0'0,"0"-21"0,-21 21 15,0 0 1,0 0-16,-1 21 0,1-21 15,0 21-15,0 1 0,0-1 0,21 0 16,-21 0-16,-1 21 0,1-20 16,0 20-16,0-21 0,0 21 0,21-20 15,-21 20-15,-1-21 0,1 21 0,21-20 16,0-1-16,0 0 0,0 0 16,0 0-16,21-21 15,1 0-15,-1 0 16,0-21-16</inkml:trace>
  <inkml:trace contextRef="#ctx0" brushRef="#br0" timeOffset="16317.38">12382 7768 0,'0'0'16,"0"-21"-16,0 0 0,22 21 0,-22 21 31,0 0-16,0 0-15,0 1 0,0 20 16,0-21-16,0 21 0,0 1 0,0-1 16,0 22-16,21-22 0,-21 21 0,0-20 15,0 20-15,0 1 16,0-22-16,0 22 0,0-1 0,0 1 16,0-1-16,-21 1 0,21 20 0,-22-20 15,1-1-15,0 22 0,0-22 16,21 1-16,-21-1 0,0 1 0,-1-22 15,1 22-15,21-22 0,0 0 0,-21 1 16,21-1-16,-21-21 0,21 22 16,0-22-16,0 0 0,0-42 31,0 0-31,0-1 0,21 1 16,0-21-16,0 21 0,-21-22 0,22 1 15,-1-21-15</inkml:trace>
  <inkml:trace contextRef="#ctx0" brushRef="#br0" timeOffset="16651.27">12552 8022 0,'0'0'16,"0"-42"-16,-21-22 0,21 43 0,-22-21 16,22 21-16,0 0 0,0-1 15,0 1-15,0 0 0,22 0 16,-1 21-16,0 0 15,0 0-15,0 0 0,22 0 16,-22 0-16,21 0 0,-21 0 0,0 0 16,1 21-16,-1 0 0,0 0 15,-21 1-15,21 20 0,-21-21 0,0 0 16,0 22-16,-21-22 0,0 0 16,0 0-16,-22 0 0,22 0 0,0 1 15,-21-1-15,20 0 0,-20-21 0,21 0 16,0 21-16,0-21 0,-1 0 15,1 0 1,21-21 15,21 21-31</inkml:trace>
  <inkml:trace contextRef="#ctx0" brushRef="#br0" timeOffset="16803.7">12785 8149 0,'21'0'0,"-42"0"0,42 21 0,0-21 16,-21 22 47,-21-22-63,0 0 0</inkml:trace>
  <inkml:trace contextRef="#ctx0" brushRef="#br0" timeOffset="32500.21">3323 10224 0,'-21'0'63,"0"0"-63,0 0 0,-1 0 16,1 0-16,0-22 0,0 1 15,0 21-15,21-21 0,-21 0 0,-1 0 16,22 0-16,-21-1 0,21 1 0,0 0 15,0-21-15,0 21 0,0-1 16,21-20-16,1 21 0,20-21 0,-21 20 16,21 1-16,1 0 0,-1 0 15,0 0-15,1 0 0,-1 21 16,0 0-16,22 0 0,-43 0 16,21 21-16,-20-21 0,-1 42 0,-21-21 15,0 0-15,0 22 0,-21-1 16,-22 0-16,22 1 0,-42-1 0,20 0 15,-20 1-15,20-1 0,-20 0 16,21 22-16,-22-22 0,22 1 0,-1-1 16,1 0-16,21 1 0,0-1 15,0-21-15,21 21 0,0-20 0,0-1 16,0 0-16,21 0 0,0-21 16,0 0-16,21 0 0,-20 0 15,20 0-15,-21-21 0,21 0 16,1 0-16,-1 21 0,-21-22 15,22-20-15,-22 21 0,0 0 0,-21-22 16,0 22-16,0-21 0,0 21 0,0-22 16,-21 22-16,0 0 0,-1-21 15,-20 21-15,21-1 0,-21 1 0,20 21 16,1 0-16,-21-21 0,21 21 16,0 0-16,-1 0 0,1 0 0,0 21 15,0 0-15,0-21 0,21 22 16,-21-1-16,21 0 0,0 0 15,0 0-15,0 0 0,21-21 16,0 0-16,0 0 0,0 0 16,22 0-16</inkml:trace>
  <inkml:trace contextRef="#ctx0" brushRef="#br0" timeOffset="32956.21">3979 10033 0,'0'-21'16,"-21"21"0,0 21-1,0 0-15,21 0 0,-21 1 16,-1-1-16,1 21 0,0-21 16,21 22-16,-21-22 0,0 21 0,21 0 15,-21 1-15,21-1 0,0-21 16,0 22-16,0-22 0,0 0 0,21 0 15,0 0-15,0-21 0,0 0 16,22 0-16,-22 0 0,0 0 0,21 0 16,1 0-16,-22-21 0,21 21 15,-21-21-15,0-21 0,22 20 0,-22 1 16,0-21-16,0 21 0,0-22 0,1 22 16,-22-21-16,21 0 0,-21 20 15,0-20-15,0 21 0,0-21 16,-21 20-16,-1-20 0,1 21 15,21 0-15,-21 0 0,0 21 0,0 0 16,0-22-16,-1 22 0,1 0 16,0 22-16,0-1 0,0 0 15,0 0-15,-1 0 0,22 0 0,0 1 16,-21 20-16,21-21 0,0 0 16,0 0-16,0 1 0,0-1 0,0 0 15,21 0-15,1-21 16,-1 0-16</inkml:trace>
  <inkml:trace contextRef="#ctx0" brushRef="#br0" timeOffset="33287.94">4699 10075 0,'-21'0'15,"21"22"1,-21-1-16,-1 0 15,22 0 1,22-21 0,-1 0-16,0 0 0,0 0 0,0 0 15,0-21-15,1 21 0,-22-21 16,21 0-16,0-1 16,-21 1-16,0 0 0,0 0 15,0 0-15,-21 21 16,0 0-16,-1 0 0,1 0 15,0 0-15,0 0 0,0 21 16,0-21-16,21 21 0,-22 0 0,1-21 16,0 21-16,21 1 0,0-1 15,21-21 1</inkml:trace>
  <inkml:trace contextRef="#ctx0" brushRef="#br0" timeOffset="33623.87">5397 9673 0,'0'0'0,"0"-21"0,0-21 32,0 63-17,0 0-15,-21 0 0,0 22 16,21-22-16,-21 21 0,0 0 15,0 22-15,21-22 0,-22 1 0,1 20 16,0-21-16,0 1 16,-21 20-16,20 1 0,1-1 0,-21 1 15,21-22-15,-22 22 0,22-1 0,-21-21 16,21 1-16,0-1 0,-1 0 16,1 1-16,0-22 0,0 0 0,21 0 15,-21 0-15,21 1 0,0-44 47,21 1-47,0 0 16</inkml:trace>
  <inkml:trace contextRef="#ctx0" brushRef="#br0" timeOffset="33955.47">5419 10499 0,'0'0'0,"0"21"0,0 0 16,0 0 0,21-21-1,0 0-15,0-21 16,0 21-16,-21-21 0,21 0 16,1 0-16,-22-1 0,0 1 15,0 0-15,0 0 16,0 0-16,0 0 0,-22 21 15,1 0 1,0 21-16,0-21 0,0 21 16,21 0-16,-21 0 0,-1 0 0,1 1 15,21-1-15,0 0 16,0 0 0,21-42 15</inkml:trace>
  <inkml:trace contextRef="#ctx0" brushRef="#br0" timeOffset="35388.3">7239 10202 0,'21'0'0,"-21"-21"16,21 21-16,0 0 0,-21-21 0,22 0 31,-22 42-16,0 0 1,0 0-16,0 1 0,0 20 0,0 0 16,0 1-16,0 41 15,-22-41-15,22-1 0,0 0 0,0 1 16,0-22-16,0 21 0,-21-21 16,21 22-16,0-22 0,0 0 15,0 0-15,-21-21 0,21 21 16,0-42 15,0 0-31,0 0 16,0 0-16,0-1 0,0 1 0,0 0 15</inkml:trace>
  <inkml:trace contextRef="#ctx0" brushRef="#br0" timeOffset="35761.19">7366 9948 0,'0'0'0,"0"-21"0,0 42 31,-21-21-31,21 22 16,-21-1-16,21 0 16,0 0-16,21-21 15,0 0 1,0 0-16,0 0 15,0 0-15,1-21 0,-1 0 0,0 21 16,-21-21-16,21 21 0,-21-22 16,0 1-16,0 0 0,0 0 15,0 0-15,-21 21 0,0-21 16,0 21-16,-1 0 0,1 0 16,0 0-16,0 0 0,0 0 0,0 21 15,-1 0-15,1-21 0,0 21 16,0 21-16,21-20 0,0-1 0,-21 0 15,21 0-15,0 21 0,0-20 16,0-1-16,0 21 0,0-21 0,21 0 16,0 1-16,0-22 0,0 21 0</inkml:trace>
  <inkml:trace contextRef="#ctx0" brushRef="#br0" timeOffset="36227.76">7747 10202 0,'0'0'0,"-21"22"47,21-1-47,0 0 0,-21 0 0,21 0 15,0 22-15,0-22 0,0 21 16,0 0-16,0-20 0,0 20 0,0-21 16,0 21-16,0-20 0,0 20 0,0-21 15,0 0-15,0 0 0,0 1 16,0-44 15,0 1-15,0 0-16,0 0 0,0-21 0,21 20 15,0-20-15,-21 0 0,21-1 16,0 1-16,0 0 0,22-1 0,-22 1 16,21 0-16,1 21 0,-1-22 15,21 22-15,1 0 0,-22 0 0,22 21 16,-22 0-16,0 0 0,1 0 0,-1 21 15,-21 0-15,22 0 0,-22 22 16,-21-22-16,0 21 0,0 0 0,0 1 16,0 20-16,-21-20 0,-1-1 15,1 0-15,0 1 0,0-22 0,0 0 16,0 21-16,-1-21 0,1 1 16,21-1-16,21-21 31,1-21-16,20-1-15,-21 22 0</inkml:trace>
  <inkml:trace contextRef="#ctx0" brushRef="#br0" timeOffset="36568.22">9694 10224 0,'0'0'0,"0"-22"0,0-20 15,0 21 1,-21 0-16,0 21 0,0-21 16,0 21-16,-1 0 0,1 0 0,0 0 15,0 21-15,0 0 0,0 0 16,-1 0-16,1 22 0,0-1 0,21 0 16,-21 1-16,0-1 0,0 21 15,21-20-15,0-1 0,0 0 0,0 1 16,0-22-16,0 21 0,0-21 0,0 1 15,21-1-15,-21 0 0,42 0 16,-21 0-16,0-21 0,22 0 16,-22 0-16,21 0 0,1 0 0,-1 0 15,0 0-15,22 0 0,-22-21 16,0 0-16,22 0 0,21-22 16,-43 22-16,0-21 0,1 0 15,-1-1-15,-21 1 0</inkml:trace>
  <inkml:trace contextRef="#ctx0" brushRef="#br0" timeOffset="36803.55">10287 10202 0,'0'0'0,"0"-42"0,0 0 16,0-1-16,0 22 0,0-21 0,0 21 16,0 0-16,0 42 15,0 0 1,-21 0-16,21 21 0,0 1 16,0-1-16,-21 0 0,21 1 15,-22-1-15,22 0 0,-21 22 0,21-22 16,0 1-16,-21-1 0,21 0 15,-21 1-15,21-1 0,0-21 0,0 0 16,0 0-16,0 1 0,0-1 0,0 0 16,21 0-16,0-21 15,0 21-15,22-21 0,-22 0 16,21 0-16,-21 0 0,22 0 0,-1-21 16,0 0-16,1 21 0</inkml:trace>
  <inkml:trace contextRef="#ctx0" brushRef="#br0" timeOffset="38019.22">11155 10414 0,'0'-21'16,"0"42"-16,0-84 0,0 41 0,0 1 15,-21-21-15,-1 21 0,1 0 0,-21-1 16,21 22-16,0-21 0,-22 0 0,22 21 16,0 0-16,-21 0 0,20 0 15,1 0-15,0 21 0,-21 0 0,21 1 16,-1 20-16,22-21 0,-21 21 15,0 1-15,0 20 0,21-20 16,-21-1-16,21 0 0,0 43 16,0-64-16,0 21 0,0-20 15,0-1-15,0 0 0,21 0 0,0-21 16,0 0-16,0 21 0,1-21 0,-1 0 16,0 0-16,0 0 0,21-21 15,-20 21-15,20-21 0,-21 0 0,0 0 16,22-1-16,-22-20 0,0 21 15,0-21-15,0-1 0,0 1 0,1 0 16,-1-1-16,-21 1 0,21 21 16,-21-22-16,21 22 0,-21 0 0,0 0 15,21 21-15,-21 21 32,0 0-32,0 0 0,0 1 15,0 20-15,-21-21 0,21 21 0,-21-20 16,21 20-16,0-21 0,-21 21 15,21-20-15,0-1 0,-21 0 0,21 0 16,0 0-16,0 0 0,0 1 16,21-1-16,0-21 0,0 0 15,0 0-15,0 0 0,1 0 0,20 0 16,-21 0-16,21 0 16,-20-21-16,20 21 0,0-22 0,-21 1 15,22 0-15,-22 0 0,21-21 16,-21 20-16,1-20 0,-1 0 0,21-43 15,-21 43-15,-21 21 0,0-22 16,0 22-16,0 0 0,0 0 16,-21 21-1,0 21-15,21 0 16,0 0-16,-21 0 0,21 22 0,0-22 16,0 21-16,0 1 0,0-22 15,0 21-15,0-21 0,0 0 0,0 22 16,0-22-16,0 0 0,0 0 0,21 0 15,-21 1-15,0-1 16,21-21-16,-21 21 16,0-42 15,0 0-31,-21-1 16,21 1-16,-21 21 15,21-21-15,-21 21 0,-1 0 16,1 0-1,21 21 1,0 0-16,0 1 16,0-1-16,21-21 0,1 21 15,-1-21-15,0 0 16,0 21-16,0-21 0,22 0 16,-22 0-16,0 0 0,21 0 0,1 0 15,-22 0-15,21 0 0,0-21 0,-20 0 16,20 21-16,0-21 0,1-1 15,-1 1-15,-21-21 0,21 21 0,1-22 16,-1 1-16,-21 0 0,22-1 16,-22 1-16,21 0 0,-21 21 15,0-22-15,1 22 0,-22 0 16,-43 21-16,22 21 16,-21 0-16,-1 22 0,1-22 15,21 21-15,-21 0 0,20 1 16,1-22-16,0 21 0,21 1 0,0-22 15,0 21-15,0-21 0,0 0 16,0 1-16,0-1 0,0 0 0,21 0 16,-21 0-16,21-21 0,-21 21 0,22-21 15,-22 22-15,-22-22 47,1 0-31,0 0-16,21-22 47</inkml:trace>
  <inkml:trace contextRef="#ctx0" brushRef="#br0" timeOffset="38208.01">12404 10859 0,'0'0'0,"-64"0"16,43 0 0,0 0-1</inkml:trace>
  <inkml:trace contextRef="#ctx0" brushRef="#br0" timeOffset="40044.21">2921 12467 0,'-21'-21'16,"0"21"-1,-1 0-15,1 0 16,0-21-16,0 21 16,0-21-16,0 21 0,-1-21 15,22-1-15,0 1 0,0 0 16,0 0-16,22 0 15,-1 0-15,21 21 0,-21-22 16,22 22-16,-1 0 0,0 0 16,1 0-16,-1 22 0,0-1 0,1 0 15,-1 0-15,-21 0 16,0 22-16,0-22 0,-21 63 16,0-41-16,0-1 0,-21 0 0,-21 1 15,0-1-15,-1 0 0,1 1 16,-22-1-16,1 0 0,-1-20 15,1 20-15,-1-21 0,1 0 0,-1 0 16,22 1-16,0-22 0,-1 0 16,22 21-16,0-21 0,0 0 0,42-21 31,0-1-31,22 22 0,-1-21 16,21 0-16,-20 21 0,20-21 15,1 21-15,-22-21 0,22 21 0,-22-21 16,21-1-16,-20 22 0,20-21 15,-20 21-15,-1-21 0,-21 21 0,21 0 16,-20 0-16,-1 0 16,0-21-16,0 21 0,0 0 31,-21-21-31,0 0 0,21 21 16</inkml:trace>
  <inkml:trace contextRef="#ctx0" brushRef="#br0" timeOffset="40585.79">3810 12256 0,'0'0'0,"0"-22"0,0-41 31,0 84-15,0 0-1,0 0-15,0 22 0,0-1 0,21-21 16,-21 22-16,0-1 0,0 0 15,0-21-15,0 22 0,0-1 0,0 0 16,0 1-16,0-1 0,0 0 16,0-20-16,0 20 0,0-21 15,0 21-15,-21-20 0,21-1 0,-21-21 16,21 21-16,-21-21 0,21-21 47,0 0-47,0-1 15,0 1-15,0 0 0,0-21 0,21 21 16,-21-22-16,21 22 0,0-21 16,21 21-16,-20-22 0,-1 22 0,21 0 15,-21 0-15,22 0 0,-1 21 0,-21-22 16,21 22-16,-20 0 0,20 0 16,-21 0-16,21 22 0,-20-22 0,-1 21 15,0 0-15,0 21 0,0-21 16,-21 1-16,0 20 0,0 0 0,0-21 15,0 22-15,0-22 0,-21 21 16,21-21-16,0 1 0,-21-1 16,21 0-16,-21 0 0,0-21 15,21 21-15,0-42 47,0 0-47,0 0 0,0 0 16,0-1-16</inkml:trace>
  <inkml:trace contextRef="#ctx0" brushRef="#br0" timeOffset="41043.94">4635 12552 0,'-21'-21'31,"21"0"-31,0-1 16,0 1 0,21 21-16,1 0 0,-1 0 15,0 0-15,21 0 16,-21 0-16,22 0 0,-22 0 0,21 21 16,-21 1-16,1-1 0,-1 0 0,21 0 15,-21 0-15,-21 22 0,21-22 16,-21 21-16,0-21 0,0 22 15,0-22-15,0 21 0,0-21 0,0 0 16,-21 1-16,0-1 0,21 0 0,-21-21 16,21 21-16,-21-21 15,21-21 1,0 0-16,0 0 16,0-1-16,0 1 0,0 0 0,21-21 15,0 21-15,0-1 0,-21-20 16,21 21-16,1-21 0,-22 20 0,21 1 15,0-21-15,-21 21 0,21 0 16,0 21-16,-21-22 0,0 1 16,21 21-16,1 0 15,-1 0 1,0 0 0</inkml:trace>
  <inkml:trace contextRef="#ctx0" brushRef="#br0" timeOffset="41501.58">5715 12467 0,'0'0'0,"0"-21"32,-21 21-1,0 0-31,-22 21 15,22 0-15,0-21 0,-21 22 16,20-1-16,1 0 0,0 0 0,0 0 16,0 0-16,21 1 0,0-1 15,21-21 1,21 0-16,-21 0 0,1 0 16,20 0-16,0 0 0,-21 21 15,22-21-15,-22 0 0,21 21 16,-21-21-16,22 21 0,-22 0 15,0-21-15,0 22 0,0-1 0,-21 0 16,0 0-16,0 0 0,0 0 16,-21 1-16,0-1 0,0-21 15,-21 21-15,20 0 0,-20-21 0,0 0 16,21 21-16,-22-21 0,22 0 16,-21 0-16,21 0 0,-1 0 0,1 0 15,0 0-15,0 0 0,21-21 47,0 0-47</inkml:trace>
  <inkml:trace contextRef="#ctx0" brushRef="#br0" timeOffset="42058.08">2625 13462 0,'0'0'0,"-22"0"0,-62 0 31,63 0-31,42 0 32,0 0-32,21 21 15,-21-21-15,43 0 0,-22 0 16,22 21-16,20-21 0,1 0 0,-21 0 15,20 0-15,22 0 0,0 0 16,0 0-16,0 0 0,21 0 0,0 0 16,-22 0-16,1-21 0,0 21 15,21 0-15,-21 0 0,0-21 0,21 21 16,-21-21-16,21 21 0,-22 0 16,1 0-16,0 0 0,0 0 0,-21-21 15,20 21-15,-20 0 0,0 0 0,-22 0 16,22 0-16,-22 0 0,1 0 15,-22 0-15,1 0 0,-1 0 0,-21 0 16,21 0-16,-20 0 16,-1 0-16,-42 0 15,-1 0 1,1 0-16,-21 0 0,0 0 16,-1 0-16,-20 0 0,-1 0 0</inkml:trace>
  <inkml:trace contextRef="#ctx0" brushRef="#br0" timeOffset="42567.2">2646 13547 0,'0'0'0,"-64"0"0,1 0 16,20 0-16,-20 0 0,21 0 16,20 21-16,1-21 0,-21 0 0,21 0 15,63 0 17,-21 0-32,22 0 0,-1 0 15,21 0-15,22 0 0,0 0 16,-1 0-16,22 0 0,0 21 15,0-21-15,21 0 0,0 0 0,21 0 16,-21 0-16,21 0 0,0 0 16,1 0-16,-22 0 0,21 0 0,-21 0 15,0 0-15,0 0 0,0 0 16,-21 0-16,-1-21 0,-20 21 0,0 0 16,-22 0-16,22-21 0,-22 21 15,-20 0-15,20 0 0,-20-21 0,-22 21 16,21 0-16,-21 0 0,0 0 15,1 0-15,-22-22 32</inkml:trace>
  <inkml:trace contextRef="#ctx0" brushRef="#br0" timeOffset="42728.17">5757 13504 0,'21'0'62</inkml:trace>
  <inkml:trace contextRef="#ctx0" brushRef="#br0" timeOffset="61580.19">9715 12488 0,'-21'0'125</inkml:trace>
  <inkml:trace contextRef="#ctx0" brushRef="#br0" timeOffset="61920.17">9631 12404 0,'0'0'0,"-21"0"0,21-21 16,21 21 31,0 21-47,0 0 0,21 0 15,1 0-15,-1 0 0,0 1 16,1-1-16,-1 21 0,22-21 0,-22 22 15,0-22-15,1 21 0,-1-21 16,-21 22-16,21-22 0,-20 21 0,-1-21 16,0 0-16,-21 22 0,0-22 15,0 0-15,0 0 0,0 0 16</inkml:trace>
  <inkml:trace contextRef="#ctx0" brushRef="#br0" timeOffset="62212.1">10393 12446 0,'0'0'0,"0"-21"16,0 0-16,21 21 0,-21-21 16,-21 42-1,0 0 1,-1-21-16,-20 42 0,21-21 0,-43 1 15,22 20-15,-21 0 0,-1 1 16,1-1-16,-1 21 0,1-20 16,-1 20-16,1-20 0,20-1 0,-20 0 0,20 1 15,1-1-15,0-21 0,21 0 16,-1 0-16,1 1 0,0-1 16,0-21-16,0 21 15,21-42 1,0 0-16,21-1 0</inkml:trace>
  <inkml:trace contextRef="#ctx0" brushRef="#br0" timeOffset="64684.15">14033 12298 0,'0'0'0,"0"-21"15,0-22 1,0 22-16,0 42 31,0 22-15,0-22-16,0 21 0,0 1 16,0-1-16,0 0 0,0 1 0,0 20 15,0-21-15,-21 22 0,21-22 16,-21 22-16,0-22 0,0 0 0,0 1 15,21-1-15,-22 0 0,22-20 16,-21 20-16,21-21 0,0 0 0,0 0 16,0-42 15,0 0-31,0 0 16,0-21-16,-21 20 0,21 1 15</inkml:trace>
  <inkml:trace contextRef="#ctx0" brushRef="#br0" timeOffset="64979.54">13864 12404 0,'21'-43'15,"-42"86"-15,42-107 0,-21 43 0,0 0 16,0 0-16,21 21 0,1 0 16,-1 0-16,-21 21 15,21 0-15,0 0 0,0 0 16,22 22-16,-22-22 0,21 21 0,-21 1 15,22-1-15,-22 0 0,21 1 16,-21-1-16,0 0 0,1 1 0,-1-22 16,0 21-16,0-21 0,21 43 15,-20-43-15,-22 0 0,21-21 16,-21 21-16,21-21 0,0 0 16,0 0-1,-21-21 1,0 0-16,0 0 0,0 0 0,0-1 15,0-20-15,0 21 16</inkml:trace>
  <inkml:trace contextRef="#ctx0" brushRef="#br0" timeOffset="65252.16">14563 12256 0,'0'0'15,"0"-22"-15,0 1 0,21 0 0,-21 0 0,0 0 16,0 42-1,0 21-15,0-21 16,0 22-16,-21-1 0,-1 22 16,22-22-16,0 0 0,-21 22 0,0-22 15,21 0-15,-21 22 16,0-22-16,21 1 0,0-1 0,0 0 16,-21 1-16,21-22 0,0 0 15,0 0-15,0 0 0,0 0 0,0 1 16,21-44 15,-21 1-31,21 0 0,-21 0 16</inkml:trace>
  <inkml:trace contextRef="#ctx0" brushRef="#br0" timeOffset="65948.81">14859 12531 0,'0'21'15,"0"0"-15,0 0 0,0 0 16,-21 1-16,21-1 16,0 21-16,-21-21 0,21 0 0,0 43 15,0-43-15,0 0 16,0 0-16,0 1 0,0-1 0,0 0 15,0 0-15,0 0 0,0 0 16,0 1-16,21-22 0,0 21 0,0-21 16,0 0-16,0 0 15,1 0-15,-1 0 16,0 0-16,0 0 0,0-21 0,0-1 16,1 1-16,20 0 0,-21 0 15,0 0-15,0-22 0,1 22 0,-1-21 16,-21 0-16,0-1 0,0 22 15,0-21-15,0 21 0,0-22 0,-21 22 16,-1 0-16,1 0 0,0 0 16,0-1-16,-21 22 0,20 0 0,-20 0 15,21 0-15,-21 0 0,20 22 0,1-1 16,0 0-16,0 0 16,0 21-16,0-20 0,-1 20 0,22-21 15,-21 21-15,21 1 0,0-22 16,0 0-16,0 21 0,0-20 0,0-1 15,0 0-15,21 0 0,1 0 16,-1-21-16,-21 21 0,21-21 0,0 0 16,0 0-16,0 0 0,1 0 15,20 0-15,-21-21 0,0 0 0,0 21 16,1-21-16,20 0 0,-21-22 0,0 22 16,0-21-16,-21 21 0,0-22 15,0 1-15,0 0 0,0 21 16,0-22-16,0 1 0,-21 21 0,21 0 15,-21-1-15,0 1 0,21 0 16,-21 21-16,0 0 0,-1 0 16,1 21-16,0 0 0,0-21 15,0 22-15,0-1 0,-1 21 16,1-21-16,0 0 0,0 1 0,21-1 16,0 0-16,-21 0 0,21 0 0,0 0 15</inkml:trace>
  <inkml:trace contextRef="#ctx0" brushRef="#br0" timeOffset="70512.14">13060 12594 0,'-43'0'31,"65"0"0,20 0-31,-21 0 0,21 0 16,-20-21-16,41 21 0,-21 0 16,1 0-16,-1 0 0,22-21 0,-1 21 15,-21 0-15,1 0 0,20 0 16,-20 0-16,20 0 0,1-21 15,-22 21-15,21 0 0,1 0 0,-1 0 16,1 0-16,-1 0 0,1 0 16,-1 0-16,1 0 0,-1 0 0,1 0 15,-1 0-15,-20-21 0,20 21 16,-20 0-16,-1 0 0,-21 0 0,21 0 16,1 0-16,-22 0 0,0 0 0,0 0 15,0 0-15,-42 0 47,0 0-47,0 0 16,0 0-16,0 0 0,-1 0 15</inkml:trace>
  <inkml:trace contextRef="#ctx0" brushRef="#br0" timeOffset="70888.7">13779 12700 0,'149'0'31,"-86"0"-31,1 0 0,20 0 0,-20 0 16,20 0-16,1 0 0,0 0 15,-1 0-15,-20 0 0,21 0 16,-22 0-16,1 0 0,-22 0 0,21 0 16,-20 0-16,20 0 0,-42 0 15,22 0-15,-22 0 0,0 0 0,0 0 16,0 0-1,-21 21-15,-21-21 16,0 0-16,-21 0 16,21 0-16,-1 0 0,-20 0 0,0 0 15</inkml:trace>
  <inkml:trace contextRef="#ctx0" brushRef="#br0" timeOffset="71227.57">13864 12764 0,'0'0'0,"42"0"0,1 21 0,20-21 16,-20 0-16,20 0 0,1 0 15,-1 0-15,1 0 0,-1 0 0,1 0 16,-1 0-16,1 0 0,-1 0 16,-21 0-16,1 0 0,-1 0 15,0 0-15,1 0 0,-1 0 16,-21 0-16,0 0 0,1 0 0,-22 21 31,-22-21-15,1 0-16,0 0 15,0 0-15,0 0 0,-22 0 0</inkml:trace>
  <inkml:trace contextRef="#ctx0" brushRef="#br0" timeOffset="71880.17">14097 12891 0,'0'0'0,"296"42"31,-232-42-31,-22 0 0,22 0 0,-22 0 16,0 0-16,1 21 0,-22-21 0,21 0 15,-21 0-15,0 0 0,1 0 16,-1 0-16,0 0 0,-21 21 15,21-21 1,0 0 93,0 0-46,-21 21 46,-21-21 1,0 0-110</inkml:trace>
  <inkml:trace contextRef="#ctx0" brushRef="#br0" timeOffset="79467.44">17314 7239 0,'-42'-21'31,"21"21"-31,0 0 0,-1-21 16,22 0-1,0-1-15,0 1 16,0 0 0,0 0-16,22 21 15,-1 0-15,0-21 0,21 21 16,-21 0-16,1 0 0,20 0 0,-21 0 16,21 0-16,1 0 0,-22 0 15,21 0-15,-21 0 0,22 21 0,-22 0 16,0 0-16,0 0 0,0 22 15,1-22-15,-22 0 0,0 21 16,0-20-16,0 20 0,0-21 0,0 21 0,-22-20 16,1-1-16,0 0 15,-21 0-15,21 0 0,-1 0 0,-20 1 16,0-22-16,21 21 0,-22-21 16,22 0-16,0 0 0,-21 21 0,20-21 15,1 0-15,0 0 0,0 0 0,21-21 47,21 21-31,0-21-16,22 21 0,-22 0 15,21 0-15,-21 0 0,22 0 0,-22 0 16,21 0-16,0 0 0,1 0 16,-22 0-16,21 0 0,-21 0 0,1 0 15,20 21-15,-21-21 0,0 21 16,0-21-16,-21 21 0,0 0 0,22 0 15,-22 1-15,0-1 16,0 0-16,0 0 0,0 0 0,-22 0 16,1-21-16,0 22 0,-21-1 0,21 0 15,-22 0-15,1-21 0,21 21 16,-22-21-16,1 21 0,0-21 0,-1 0 16,1 22-16,0-22 0,-1 0 15,1 0-15,0 0 0,-1 0 16,22 0-16,-21 0 0,0 0 0,20 0 15,1 0-15,0-22 0,0 22 16,0 0-16,0-21 0,21 0 31,21 21 16,0-21-47,0 21 0,21-21 16,-20 21-16,20-21 0,0-1 15</inkml:trace>
  <inkml:trace contextRef="#ctx0" brushRef="#br0" timeOffset="79784.25">18288 7133 0,'0'0'16,"0"-21"-16,0 0 0,0 0 31,21 21-31,21 0 16,-20 0-16,-1 0 0,21 0 16,0 0-16,1 0 0,-1 0 0,0 0 15,1 0-15,-1 0 0,0 0 0,1 0 16,-22 0-16,21 0 0,-21 0 15,1 0-15,-1 0 0,0 21 0,-42-21 32,0 0-32,-1 0 15,1 0-15,-21 0 0,21 0 16,-22 0-16</inkml:trace>
  <inkml:trace contextRef="#ctx0" brushRef="#br0" timeOffset="80314.95">18267 7133 0,'0'0'15,"-21"0"-15,-1 21 0,22 1 0,0-1 16,-21 0-16,21 0 0,-21-21 16,21 21-16,0 0 0,0 1 15,-21-1-15,21 0 0,-21-21 16,21 21-16,0 0 15,-21-21-15,21 21 16,21-21 15,0 0-31,0 0 0,0 0 0,0 0 16,1 0-16,-1 0 0,0-21 16,21 21-16,-21 0 0,1 0 0,20 0 15,-21 0-15,0 0 0,22 0 16,-22 0-16,21 21 0,-21 1 0,0-22 15,1 21-15,-1 0 0,0-21 16,0 21-16,0 0 0,0 0 0,-21 1 16,0-1-16,0 0 0,0 0 0,0 0 15,0 0-15,-21 1 0,0-1 16,0-21-16,-21 21 0,-1 0 16,22-21-16,-21 21 0,-1-21 15,1 21-15,0-21 0,21 0 0,-22 0 16,22 0-16,-21 0 0,21 0 0,-1 0 15,1 0-15,0 0 0,0 0 16,0 0-16,0 0 0,-1-21 16,22 0-1,0 0 1,0 0-16,22 21 16,-1-21-16,0-1 0,21 1 15</inkml:trace>
  <inkml:trace contextRef="#ctx0" brushRef="#br0" timeOffset="83317.5">19283 6858 0,'0'0'0,"0"-21"0,0 0 0,0 0 0,0-1 16,0 1-16,0 0 0,0-21 16,0 21-16,0-1 0,0 1 15,-21 0-15,21-21 0,-22 21 16,1-1-16,0-20 0,0 21 0,0-21 16,-22 20-16,22 1 0,-21 0 15,21 0-15,-22 0 0,1 0 0,0-1 16,21 1-16,-43 0 0,22 0 15,-212-43 1,190 64-16,1 0 16,-1-21-16,1 21 0,-1 0 0,1 0 15,20 0-15,-20 0 0,21 0 16,-1 0-16,-20 0 0,20 0 0,1 0 16,0 0-16,-1 0 0,-20 0 15,21 21-15,-1 1 0,-20-22 16,-1 21-16,22 0 0,-22 0 0,22-21 15,-21 21-15,20 0 0,1 1 16,0-1-16,-1 21 0,1-21 0,0 22 16,-1-1-16,1-21 0,21 21 15,-22 1-15,22-1 0,-21 0 0,21 1 16,-22-22-16,22 21 0,0 1 16,-21-1-16,21 0 0,-1-21 0,1 22 15,0-1-15,0-21 0,0 22 16,21-1-16,-21 0 0,21 1 15,-22-1-15,22 0 0,-21 43 16,21-43-16,-21 1 0,21-1 16,0 0-16,-21-21 0,21 22 0,0-1 15,0-21-15,0 22 0,0-22 0,0 0 16,0 21-16,0-21 0,0 22 16,0-22-16,0 0 0,0 21 0,0 1 15,0-22-15,0 21 0,0 1 16,0-22-16,21 21 0,0 0 0,-21-20 15,21 20-15,1-21 0,-1 21 16,0-20-16,0 20 0,0-21 0,0 0 16,1 22-16,-1-22 0,0 0 15,0 21-15,0-21 0,22 1 16,-22-1-16,0 0 0,21 0 0,-21 0 16,22 0-16,-1 1 0,-21-1 0,22 0 15,-1 0-15,0 0 0,1-21 16,-1 21-16,0-21 0,1 0 0,-1 22 15,21-22-15,-20 0 0,20 0 16,-20 0-16,20 0 0,-21 0 0,1 0 16,20 0-16,-20 0 0,-1 0 0,21 0 15,-20 0-15,-1 0 0,0 0 16,1 0-16,20 0 0,-20-22 16,-1 22-16,0-21 0,22 21 0,-22-21 15,0 21-15,22-21 0,-22 0 0,1 21 16,20-21-16,-21-1 0,1 22 15,-1-21-15,0 0 0,1 0 0,-1 0 16,-21 0-16,22-1 0,-22 1 16,21 0-16,0 0 0,-20 0 0,20 0 15,-21-22-15,21 22 0,-20-21 0,20 21 16,-21-22-16,21 1 0,-20 0 16,20-1-16,-21 1 0,0 21 0,0-22 15,1 1-15,-1 0 0,0-1 16,0 22-16,0-21 0,-21 0 15,21-1-15,1 22 0,-22-21 0,21-1 16,0 1-16,0 0 0,-21-1 16,21 1-16,0-21 0,-21 20 0,0 1 15,22 0-15,-22-1 0,0 22 0,0-21 16,0-1-16,0 22 0,0 0 16,0-21-16,0 21 0,0-1 0,0 1 15,0 0-15,-22 0 0,22 0 16,0-22-16,0 22 0,-21 0 0,21 0 15,-21 0-15,21-22 0,-21 22 16,0 0-16,0 0 0,-1-21 16,1 20-16,0 1 0,0 0 0,0-21 15,-22 21-15,22-1 0,0 1 16,-21-21-16,21 21 0,-22 0 0,22-1 16,0 1-16,-21 0 0,20 0 15,1 0-15,-21 0 0,21-1 0,-22 1 16,1 21-16,0-21 0,21 0 15,-22 21-15,-20-21 0,20 21 16,1-21-16,0 21 0,-22 0 0,22-22 16,0 22-16,-1 0 0,1-21 0,0 0 15,20 21-15,-20 0 0,0 0 16,21-21-16,-22 21 0,1 0 16,0 0-16,20 0 0,-20 0 0,0 0 15,21 0-15,-22 0 0,1 0 16,0 0-16,20 0 0,-20 0 0,0 0 15,21 0-15,-22 0 0,22 0 16,-21 0-16,21 0 0,-22 21 0,1-21 16,21 0-16,-22 0 0,1 21 15,0 0-15,-1-21 0,22 0 0,-21 22 16,0-22-16,-1 21 0,1 0 16,21-21-16,-22 21 0,1-21 0,21 21 15,0 0-15,0 1 0,-22-1 16,22 0-16,0 0 0,0 0 15,21 0-15,-43 22 0,22-22 0,0 21 16,0-21-16,-21 43 16,20-22-16,1-21 0,0 22 0,0-1 15,0-21-15,-22 22 0,22-22 16,0 21-16,0-21 0,-21 0 0,20 22 16,1-22-16,0 0 0,0 0 15,0 22-15,0-22 0,-1 0 16,1 21-16,0 1 0,0-22 0,0 21 15,0 0-15,21-20 0,-22 20 16,1 0-16,21-21 0,0 22 0,0-1 16,-21-21-16,21 22 0,-21-1 15,21-21-15,0 21 0,-21-20 0,21 20 16,0-21-16,0 21 0,0-20 0,0 20 16,0-21-16,0 21 0,0 1 15,0-1-15,0 0 0,0 1 0,0-22 16,0 21-16,0 1 0,21-1 15,-21-21-15,21 21 0,0-20 0,-21 20 16,21-21-16,1 21 0,-1-20 16,0-1-16,21 21 0,-21-21 15,1 0-15,41 22 0,-21-22 16,-20 21-16,20-21 0,-21 1 0,21-1 16,1 0-16,-22 0 0,21 0 15,-21 0-15,22 1 0,-1-1 0,0 0 16,1 0-16,-1-21 0,0 21 0,1-21 15,-1 21-15,22-21 0,-22 22 16,0-22-16,22 0 0,-22 0 0,22 0 16,-22 0-16,0 0 0,22 0 15,-22 0-15,22 0 0,-22 0 0,21 0 16,-20 0-16,-1 0 0,22 0 0,-22 0 16,0-22-16,1 1 0,20 21 15,-21-21-15,1 0 0,20 21 0,-20-21 16,20 0-16,-21-1 0,1 1 15,20 0-15,-20 21 0,-1-21 16,21 0-16,-20 0 0,-1-1 0,0-20 16,1 21-16,-22 0 0,21 0 15,1-1-15,-1 1 0,-21-21 0,21 21 16,1-22-16,-1 22 0,22-63 16,-22 62-16,0-20 0,22-43 15,-43 43-15,21 0 0,-21-1 16,1 22-16,-1-21 0,0 0 0,-21-1 15,0 1-15,21 0 0,0-1 16,-21 22-16,0-21 0,21-1 0,1 1 16,-1-21-16,-21 20 0,21 1 15,0-22-15,0 22 0,-21-21 16,21 20-16,-21 1 0,22 0 0,-22-1 16,0 1-16,0 0 0,0 20 15,0-20-15,-22 0 0,22 21 0,-21-22 16,0 1-16,0 21 0,0-22 15,0 1-15,-1 0 0,1-1 0,0 1 16,0 0-16,0-1 0,0 1 16,-22 21-16,22-21 0,0-1 15,-21 22-15,-1-21 0,22 21 0,-21-22 16,-1 22-16,-20 0 0,21 0 16,-22 0-16,22-1 0,-22 1 0,1 0 15,20 0-15,-20 21 0,-43-21 16,64 21-16,-1-21 0,-20 21 15,21 0-15,-1 0 0,-20 0 16,20 0-16,1 0 0,-21 0 0,20 0 16,1 0-16,-22 0 0,1 0 15,21 0-15,-22 0 0,1 0 0,-1 21 16,22-21-16,-22 0 0,1 21 0,-1 0 16,22-21-16,0 21 0,-22-21 15,22 21-15,-1-21 0,1 22 16,-21-1-16,20 0 0,1 0 15,0-21-15,20 42 0,-20-20 0,0-1 16,-1 21-16,1 0 0,21-20 16,-21 20-16,20 0 0,-20 22 0,21-22 15,0 0-15,-22 1 0,22-1 16,0 0-16,-21 22 0,-1 21 16,1-64-16,21 21 0,-43 43 15,43-43-15,0 0 16,-21 64-16,21-63 0,-1-1 15,-20 43-15,21-43 0,21 0 16,-21 1-16,0-1 0,-1 0 16,22 1-16,-21-22 0,0 21 0,21 0 15,-21 1-15,21-1 0,0 0 16,0 1-16,0-1 0,0 0 0,0 1 16,0-1-16,0 0 0,21 1 15,-21-22-15,21 21 0,0-21 0,1 22 16,-22-22-16,21 21 0,0-21 0,0 1 15,0-1-15,0 0 16,1 21-16,-1-21 0,0 1 0,0-1 16,0 0-16,0 0 0,1 0 0,-1 0 15,0 1-15,0-1 0,21 21 16,-20-21-16,-1 0 0,21 1 16,-21-1-16,0-21 15,1 0-15,-1 21 0,0-21 0,0 21 16,0-21-16,0 0 0,1 0 0,-1 0 15,0 0-15,0 0 0,0 0 16,0 0-16,1 0 16,-1 0-16,0 0 15,0 0 17,-21-21-32</inkml:trace>
  <inkml:trace contextRef="#ctx0" brushRef="#br0" timeOffset="90847.81">7832 14245 0,'0'0'0,"0"-21"0,0 0 0,0-85 32,0 127-1,0 0-15,0 1-16,0 20 0,0 0 0,-22 1 15,22 20-15,0-21 0,-21 22 16,21-1-16,0-20 0,0 20 0,-21-20 15,0-1-15,0 21 0,0-20 16,21-1-16,-22 0 0,1 1 0,0-1 16,21-21-16,-21 22 0,21-1 15,-21-21-15,21 0 0,0 0 0,0 1 16,0-44 15,0 1-31,0 0 0,21 0 16,0-21-16,-21 20 0,0-20 15,21 0-15,-21 21 0</inkml:trace>
  <inkml:trace contextRef="#ctx0" brushRef="#br0" timeOffset="91231.46">7683 14351 0,'-21'-21'0,"42"42"0,-63-63 15,21 21-15,21-1 0,0 1 16,-21 0-16,21 0 0,0 0 0,0 0 15,0-1-15,0 1 0,0 0 16,21 0-16,0 0 0,0 0 16,22-1-16,-1 22 0,0-21 0,1 0 15,20 21-15,1-21 0,-1 21 16,1 0-16,-22 0 0,21 0 0,-20 0 16,20 21-16,-20 0 0,-22 0 15,21 22-15,-21-1 0,-21-21 0,0 43 16,0-22-16,0 0 0,-21 22 15,-21-22-15,-1 1 0,1-1 0,0 0 16,-1 1-16,1-1 0,-21-21 16,20 0-16,1 0 0,21 1 15,-22-1-15,22 0 0,-21-21 16,21 21-16,0-21 16,-1 0-1,44 0 1,-1 0-16,0-21 15,0 21-15,0 0 0,0 0 16</inkml:trace>
  <inkml:trace contextRef="#ctx0" brushRef="#br0" timeOffset="92416.7">8805 14774 0,'0'0'0,"21"0"0,22 0 0,-22 0 0,0 0 15,0 0-15,0-21 0,1 0 16,-1 21-16,-21-21 0,0 0 16,0 0-16,0-1 0,0 1 0,-21-21 15,-1 21-15,1 0 0,-21-1 0,21 22 16,-22-21-16,22 21 0,-21 0 16,21 0-16,-22 0 0,22 0 0,-21 21 15,21 1-15,-22-1 0,22 21 16,-21-21-16,21 22 0,0-22 0,-1 21 15,1 0-15,0-20 0,0 20 16,0-21-16,21 21 0,0-20 0,-21-1 16,21 0-16,0 0 15,0 0-15,0 0 0,21 1 0,0-22 16,0 0-16,0 0 16,22 0-16,-22 0 0,0 0 0,0-22 15,21 1-15,1 0 0,-22 0 0,21 0 16,1 0-16,-22-1 0,21 1 15,-21-21-15,0 21 0,22-22 0,-22 1 16,0 21-16,0-21 0,-21 20 16,21 1-16,-21 0 0,22 0 15,-22 0 1,0 42 0,0 0-16,0 0 0,0 0 15,0 22-15,0-22 0,0 0 0,0 21 16,0-20-16,-22 20 0,22-21 0,0 0 15,0 0-15,0 1 0,0-1 16,0 0-16,0 0 0,22 0 0,-1-21 16,0 0-16,0 21 0,0-21 15,0 0-15,1 0 0,20 0 0,-21 0 16,21 0-16,-20-21 0,-1 0 16,21 0-16,-21 0 0,22 21 0,-22-21 15,0-1-15,0-20 0,0 21 16,0 0-16,-21 0 0,0-1 15,22 1-15,-22 0 0,21 0 0,-21 42 32,0 0-17,-21 0-15,21 1 16,-22-1-16,22 21 0,0-21 0,0 0 16,0 1-16,0-1 0,0 0 15,0 0-15,0 0 16,22-21-16,-1 0 0,0 0 0,0 0 15,21 0-15,-20 0 16,20 0-16,-21 0 0,21 0 0,-20-21 16,-1 21-16,21-21 0,-21 0 0,0 0 15,1 21-15,-1-22 0,-21 1 16,0 0-16,0 0 0,21 0 0,-21 0 16,0-1-16,0 1 0,0 0 15,0 0-15,0 42 31,0 0-31,0 0 16,0 1-16,-21-1 0,21 0 0,-21 0 16,21 0-16,0 0 0,0 1 15,0 20-15,-22-21 0,22 21 16,-21-20-16,21 20 0,0 0 16,0 1-16,0 20 0,-21-21 0,21 1 15,0 20-15,-21-20 0,21 20 0,0-21 16,0 1-16,0 20 0,-21-20 15,21-1-15,0 21 0,-21-20 0,21 20 16,0-20-16,0-1 0,0 21 16,0-41-16,0 20 0,0 0 0,0-21 15,0 1-15,-22-1 0,22 0 0,-21-21 16,0 0-16,0 0 0,0 0 16,0 0-16,-1 0 0,-20-21 0,21 0 15,-21-1-15,20 1 0,-20-21 16,0 21-16,21-22 0,-22 22 15,22-21-15,-21 21 0,21-22 0,-1 22 16,22 0-16,0 0 0,0-21 16,0 20-16,0 1 0,0 0 0,0 0 15,22-21-15,-1 20 0,0-20 16,21 0-16,-21-1 0,22 1 0</inkml:trace>
  <inkml:trace contextRef="#ctx0" brushRef="#br0" timeOffset="93255.1">10372 14669 0,'0'0'0,"0"-22"16,-22 22-16,1 0 16,21 22-1,0-1-15,0 0 0,0 0 0,-21 0 16,21 0-16,-21 22 0,21-22 15,-21 0-15,21 0 0,0 0 0,0 1 16,-21-1-16,21 0 0,-22-21 16,22 21-16,-21-21 0,21-21 47,0 0-47,0 0 0,0-1 15,0 1-15,0 0 16,0 0-16,0 0 0,0 0 0,0-22 15,21 22-15,1-21 0,-22 21 16,21-1-16,0 1 0,0-21 16,0 21-16,0 0 0,1 21 0,-1 0 15,0 0-15,0 0 0,0 0 16,0 21-16,1 0 0,-1 0 0,-21 0 16,21 0-16,-21 22 0,21-22 15,-21 21-15,0-21 0,0 1 0,0-1 16,0 0-16,0 0 0,0 0 15,0 0-15,0 1 0,0-1 16,0-42 15,0-1-15,0 1-16,0 0 16,0 0-16,0 0 0,0 0 0,0-1 15,21 1-15,-21 0 0,21 0 16,1-21-16,-1 20 0,0 1 0,0 0 15,0 21-15,22-21 0,-22 21 16,0 0-16,21 0 0,-21 0 0,1 21 16,20 0-16,-21 0 0,0 1 15,-21-1-15,0 21 0,0-21 16,0 0-16,0 1 0,0 20 0,0-21 16,0 0-16,-21 0 15,21 1-15,0-1 0,-21-21 0,0 21 16,42-42 15,0 0-15</inkml:trace>
  <inkml:trace contextRef="#ctx0" brushRef="#br0" timeOffset="94291.11">11155 14838 0,'0'0'0,"21"0"15,0 0 1,0 0-16,0 0 0,1-21 16,-1 21-16,0-21 0,0-1 0,21 22 15,-20-21-15,-1 0 0,0 21 16,0-21-16,0 0 0,0 0 0,-21-1 16,0 1-16,0 0 15,-21 21 1,0 0-16,-21 21 15,21 0-15,-1-21 0,-20 43 0,21-22 16,0 0-16,0 0 0,-1 0 16,1 22-16,0-22 0,21 0 15,0 0-15,0 0 0,0 1 0,0-1 16,21 0-16,0 0 16,1-21-16,-1 0 0,0 0 0,21 0 15,-21 0-15,22 0 0,-22 0 16,21 0-16,1 0 0,-22-21 0,21 21 15,0-21-15,-20 0 0,20-1 0,-21 1 16,0 0-16,22 0 16,-22 0-16,-21 0 0,21-22 0,0 1 15,-21 21-15,0 0 16,21-1-16,-21 1 0,0 42 31,0 1-31,0-1 0,-21 0 16,21 0-16,-21 0 0,21 0 0,-21 1 15,21-1-15,0 0 0,0 0 16,0 0-16,0 0 0,-21 1 0,21-1 16,-22-21-1,22-21 17,0-1-32,22 1 15,-1 0-15,-21 0 16,21 0-16,0 0 0,0-1 15,0 1-15,1-21 0,-1 21 0,0 0 16,21-1-16,-21 1 0,22 0 16,-1 0-16,-21 21 0,22 0 0,-1 0 15,0 0-15,-21 21 0,22 0 0,-22 0 16,0 1-16,-21 20 0,0-21 16,0 0-16,0 22 0,0-22 0,0 0 15,0 0-15,0 0 0,0 0 16,0 1-16,21-22 15,0 0 1,1 0-16,-1 0 0,0 0 16,0 0-16,21 0 0,-20-22 0,-1 1 15,0 0-15,0 0 0,0-21 16,0 20-16,1-20 0,-1 0 0,-21-1 16,21 1-16,0-21 0,-21 20 15,21 1-15,-21 0 0,0-1 0,0 1 16,0 21-16,0-22 0,0 22 15,0 0-15,0 42 32,0 0-32,0 1 0,0 20 15,-21 0-15,21 1 16,0-1-16,-21 0 0,21 1 0,-21 20 16,21-21-16,0 1 0,0-1 0,0-21 15,0 22-15,0-22 0,21 21 16,0-21-16,-21 0 0,21 1 0,0-1 15,-21 0-15,22-21 0,-1 21 16,0-21-16,0 0 0,0 0 16,0 0-16,1 0 15,-1 0-15,-21-21 0,0 0 0,21 21 16,-21-21-16,0-1 0,0 1 0</inkml:trace>
  <inkml:trace contextRef="#ctx0" brushRef="#br0" timeOffset="94495.25">12594 14626 0,'0'0'0,"-21"0"0,0 0 31,21-21-31,21 21 16,0 0-16,0 0 0,0-21 16,22 21-16,-1 0 0,-21 0 0,43-21 15,-22 21-15,22 0 0,-1-21 16,22 21-16,-22-22 0,22 22 0,0-21 15,-22 21-15,1-21 0,-1 0 16,1 21-16,-1-21 0,-21 0 16</inkml:trace>
  <inkml:trace contextRef="#ctx0" brushRef="#br0" timeOffset="95302.69">13864 14245 0,'-127'-169'31,"85"148"-31,-22-22 0,1 22 15,20-21-15,-41 0 0,20-1 16,1 1-16,-1 0 0,-20-22 0,20 22 16,-21-1-16,22 1 0,-22 0 0,22-1 15,-22 1-15,0 0 16,-20-1-16,-1 1 0,0 0 0,0 21 16,0-22-16,-21 1 0,21 0 0,1 20 15,-22-20-15,0 0 0,0 21 16,0-22-16,0 1 0,-22 21 0,22-22 15,0 22-15,-21 0 0,0-21 16,0 21-16,0 21 0,0-22 16,21 22-16,-22-21 0,1 21 0,-21 0 15,21 0-15,0 21 0,-1 1 16,1-1-16,21 21 0,-21-21 0,-21 22 16,21-1-16,21 0 0,-22 1 0,22-1 15,22 0-15,-1 1 16,0-1-16,0 0 0,0 22 0,0-22 15,22 22-15,-22-1 0,21 22 16,1-22-16,20 1 0,-63 84 16,85-85-16,-1 1 0,1-1 15,21 22-15,0-21 0,21 20 0,0-20 16,0 20-16,0 1 0,21-21 0,0 20 16,0-20-16,22 20 0,20-20 15,-21 21-15,22-22 0,21 22 0,-1-1 16,1 1-16,0-21 0,20 20 15,-20-20-15,21-1 0,21 1 0,127 42 16,-127-43 0,169 43-16,-126-64 0,-1 1 15,0-22-15,22 21 0,-22-21 0,22 0 16,-1 1-16,1-22 0,-1 0 16,-21 0-16,22 0 0,-1 0 0,1-22 15,-1 1-15,-20 0 0,20 0 16,-20-21-16,-1-1 0,21 1 0,-20 0 15,-1-1-15,-21 1 0,0 0 16,1-1-16,-44-20 0,22 20 0,-21-20 16,-21-1-16,0 1 0,-1-22 15,-20 22-15,-1-1 0,-20 1 16,-1-1-16,0 1 0,1-1 0,-22 1 16,-21-22-16,0 22 0,0-1 15,0-21-15,-43 22 0,22-1 0,-21 1 16,0 21-16,-1-22 0,1 22 15,0-1-15,-22 22 0,22-21 0,-1 21 16,1-22-16,0 22 0,-22 0 16,22 0-16,0 0 0,-1 21 0,1-21 15,0-1-15,-22 1 0,22 0 16,-1 0-16,-20 0 0,21 0 0,-22-1 16,22-20-16</inkml:trace>
  <inkml:trace contextRef="#ctx0" brushRef="#br0" timeOffset="95715.11">10372 12404 0,'0'0'0,"-22"0"0,1-21 0,0-1 16,21 44 15,0 20-31,21-21 0,0 21 16,22 1-16,-22 20 0,0 22 16,21-22-16,-20 43 0,20-21 0,-21 0 15,21-1-15,1 22 0,-1-21 16,22 21-16,-22-22 0,43 22 0,-22-21 15,1-1-15,20-20 0,1 21 16,-22-43-16,86 64 0,-107-64 16,21 0-16,-20 1 0,-1-22 15,-21 21-15,0-21 0,1-21 16,-1 22-16,-21-44 31,0 1-31,0 0 0,0-21 16,0 21-16,-21-22 0,-1 1 15</inkml:trace>
  <inkml:trace contextRef="#ctx0" brushRef="#br0" timeOffset="96071.1">11874 12531 0,'0'0'0,"0"-21"0,-21 42 32,0 0-32,0 0 0,-21 21 15,-1 1-15,1 20 0,-22 1 16,1-1-16,-22 22 0,1 0 0,-22-1 16,0 1-16,-21 0 0,21 20 0,0-20 15,0 21-15,-21-21 0,22-1 16,-1 1-16,0 0 0,21-22 0,-21 1 15,43-1-15,-22 1 0,22-22 16,-1 0-16,22 1 0,0-1 16,-1-21-16,22 21 0,0-20 15,0-22-15,0 21 0,-1-21 16,1 0 0,0 0-16,21-21 0,-21 21 15,21-22-15,0 1 0</inkml:trace>
  <inkml:trace contextRef="#ctx0" brushRef="#br0" timeOffset="104048.26">3260 13377 0,'0'22'63,"-22"-22"-48,1 21-15,0-21 16,0 0-16,0 0 0,-22 21 16,22-21-16,0 0 0,-21 0 15,-1 0-15,1 21 0,0-21 0,-1 0 16,1 0-16,-21 0 0,-1 0 16,1 0-16,-1 0 0,1-21 0,-1 0 15,1 21-15,-1-21 0,1 21 16,-1-22-16,1 1 0,20 0 15,-20 21-15,20-21 0,1-21 0,0 20 16,-22 1-16,22 0 0,0-21 16,20-1-16,-20 1 0,21 0 15,-21-1-15,42-20 0,-22 21 16,22-22-16,0 22 0,0-1 0,0 1 16,0-21-16,22 20 0,-1 1 15,0 21-15,0-22 0,0 1 0,22 21 16,-22 0-16,21 0 0,-21-1 15,0 1-15,1 0 0,-1 21 16,0 0-16,0 0 0,0-21 0,0 21 16,1 0-1,-1 0-15,-42 0 47,-1 0-47,1-21 16,21 0-16,0-1 15,0 1-15,0 0 0,-21 0 16,21-21-16,0 20 0,0-20 0,0 21 16,0-21-16,0 20 0,21-20 15,0 0-15,1 21 0,-1-22 16,21 1-16,0 21 0,1-22 0,20 22 16,1 0-16,-1-21 0,22 21 15,-22-1-15,22 22 0,-21-21 0,20 0 16,-20 21-16,20 0 0,-20 0 15,-1 0-15,1 0 0,-1 0 0,-20 0 16,20 21-16,1 0 16,-1 1-16,1-22 0,-1 21 0,-20 0 15,-1 0-15,21-21 0,-20 21 16,-22 0-16,21-21 0,-21 22 0,1-22 16,-22-22 30,0 1-46,0 0 16,0 0-16,0 0 0,21 0 0,0-1 16,0 1-16,0 0 15,0 0-15,22 0 0,-1 0 0,0-1 16,1 22-16,-1-21 0,0 21 16,1 0-16,20 0 0,1 0 0,-22 0 15,22 0-15,-1 21 0,1 1 16,-1-1-16,1 0 0,-1 0 0,1 21 15,-22-20-15,0-1 0,1 21 16,-1-21-16,0 0 0,-21 1 0,22 20 16,-43-21-1,21-21-15,0 0 32,-21-21-17,21 21-15,0-21 0,1 0 0,-1 21 0,21-22 16,-21 1-16,22 0 15,-1 21-15,0-21 0,1 0 0,20 21 16,-21 0-16,22 0 0,-22 0 16,22 0-16,-22 0 0,22 0 0,-22 21 15,0 0-15,1 0 0,-22 0 0,0 1 16,0-1-16,0 21 16,-21-21-16,0 22 0,0-1 0,0 0 0,-21 1 15,0-1-15,21 0 16,-21 1-16,21-22 0,-21 0 0,21 0 15,0 0-15,0 0 0,21-21 32,21 0-32,-21 0 15,0-21-15,22 21 0,-22-21 0,21 21 16,1 0-16,-22-21 0,21 21 16,0 0-16,1 0 0,-1 0 0,0 21 15,-20-21-15,20 21 0,0 0 0,-21 1 16,1-1-16,-1 21 0,0-21 15,0 0-15,-21 22 0,0-22 0,0 0 16,0 0-16,-21 22 0,0-22 16,0 0-16,-1 0 0,-20 0 0,21 0 15,0-21-15,-22 22 0,22-1 16,0-21-16,0 0 0,0 21 16,0-21-16,42 0 46,0 0-46,0 0 16,0 0-16,0 0 0,22 0 0,-22 0 16,0 21-16,0 0 0,0 0 15,22 1-15,-22 20 0,-21-21 0,21 21 16,-21-20-16,0 20 0,0-21 16,0 21-16,0 1 0,0-22 0,-21 0 15,0 21-15,-22-20 0,22-1 16,-21 0-16,21 0 0,-22-21 15,1 21-15,21 0 0,-21-21 0,20 0 16,-20 22-16,21-22 0,0 0 16,-22 0-16,22 0 0,0 0 0,0 0 15,0 0-15,0 0 0,-1 0 0,1 0 16,0 0-16,0 0 0,0 0 16,0 0 62,-1 0-63,1 0 1,0 0-16,0 0 16,0 0-16</inkml:trace>
  <inkml:trace contextRef="#ctx0" brushRef="#br0" timeOffset="114755.26">4022 14690 0,'0'-43'16,"0"22"-1,0 0-15,0 42 32,-22 0-32,22 1 15,0 20-15,0-21 16,0 0-16,0 22 0,0-22 0,0 21 16,-21-21-16,21 22 0,0-22 15,0 0-15,0 21 0,-21-21 0,21 1 16,0-1-16,0 0 0,0 0 15,0 0-15,0-42 32,21 0-32</inkml:trace>
  <inkml:trace contextRef="#ctx0" brushRef="#br0" timeOffset="115035.02">4403 14669 0,'21'-22'0,"-42"44"0,63-65 0,-42 22 0,21 21 16,-21-21-16,0 42 15,0 21 1,-21-20-16,0 20 16,0-21-16,-1 21 0,-20 1 15,21 20-15,0-20 0,-22-1 0,22 21 16,0-20-16,-21 20 0,-1 43 15,22-64-15,0 1 0,0 20 16,0-42-16,0 22 0,-1-1 16,1-21-16,21 0 0,0 1 15,0-1-15</inkml:trace>
  <inkml:trace contextRef="#ctx0" brushRef="#br0" timeOffset="115400.91">4445 15092 0,'0'0'0,"21"0"0,0-21 0,0 21 16,1 0-1,-1 0-15,-21 21 31,0 0-31,0 0 0,0 0 16,0 22-16,-21-22 0,-1 0 16,1 21-16,0-20 0,-21-1 0,21 0 15,-1 0-15,1 0 0,0 0 16,0 1-16,21-1 0,-21 0 16,42-21 15,0 0-31,0-21 15,0 21-15,1-21 0,-1 21 16,0-22-16,21 22 0,-21-21 0,1 21 16,20-21-16,-21 0 0,0 21 15,0-21-15,1 0 0,20 21 0</inkml:trace>
  <inkml:trace contextRef="#ctx0" brushRef="#br0" timeOffset="116303.37">5143 14796 0,'-42'0'16,"21"0"-16,21 21 15,-21 0-15,21 0 16,-21 0-16,21 22 0,0-22 15,0 21-15,0-21 0,-22 22 0,22-1 16,0 0-16,-21 1 0,21-1 16,-21-21-16,21 21 0,0 1 0,0-22 15,-21 0-15,21 0 0,-21 0 16,21 1-16,0-1 0,-21-21 16,21-21 15,0-1-31,21 1 0,-21 0 0,21 0 15,0 0-15,-21 0 0,21-22 16,-21 22-16,21 0 0,1-21 0,-22 20 16,21 1-16,0 0 0,0 21 15,0 0-15,0 0 0,1 21 16,-1-21 0,-21 21-16,0 22 0,0-22 0,0 0 15,0 21-15,0-20 0,0-1 16,0 0-16,0 0 0,0 21 0,0-20 15,0-1-15,0 0 16,21-21 0,0 0-16,0 0 0,0 0 15,1-21-15,-1 0 0,0-1 16,0 1-16,-21 0 0,21 0 0,0 0 16,1-22-16,-22 22 0,0 0 15,0-21-15,0 21 0,0-1 0,0 1 16,0 0-16,0 0 0,0 0 15,0 42 17,0 0-32,0 0 0,0 0 15,0 22-15,0-22 0,-22 0 0,22 21 16,0-20-16,0-1 0,0 0 16,0 0-16,0 0 0,0 0 0,0 1 15,22-22-15,-1 0 16,0 0-16,0 0 0,0 0 15,0 0-15,1 0 0,20-22 0,-21 1 16,0 0-16,0 0 0,1 0 16,-1 0-16,0-1 0,-21 1 0,0-21 15,21 21-15,-21 0 16,0-1-16,0 1 0,21 21 16,-21 21-1,0 1-15,0-1 0,0 0 16,0 0-16,0 21 0,0-20 15,0-1-15,0 0 0,0 0 0,0 0 16,0 0-16,0 1 0,0-1 16,0-42 15,0-1-15,0 1-16</inkml:trace>
  <inkml:trace contextRef="#ctx0" brushRef="#br0" timeOffset="116919.07">6032 14669 0,'0'0'0,"-21"-43"0,-63-84 31,41 85-31,22 0 0,-21-1 0,-22 1 0,22 0 16,-22 20-16,1-20 0,-1 21 16,1 0-16,-1 0 0,1-1 15,-22 1-15,22 0 0,-22 21 0,0 0 16,1 0-16,-1 0 0,-21 0 16,0 0-16,22 21 0,-22 0 0,21 1 15,1 20-15,-22 0 0,21 1 16,0 20-16,-20 1 0,20-1 0,0 22 15,1-22-15,20 22 0,-21 0 16,22-1-16,21 1 0,-22 0 0,22-1 16,21 1-16,-1 0 0,1-1 15,21-20-15,0-1 0,0 22 16,21-22-16,22 1 0,-1-22 16,0 22-16,22-22 0,-1 22 0,1-22 15,21 0-15,-1-21 0,1 22 16,0-22-16,-1 0 0,22 0 0,-21 0 15,-1-21-15,22 0 0,-21 0 16,0 0-16,20-21 0,-20 0 0,0-21 16,-1 21-16,-20-22 0,-1 1 15,22 0-15,-21-1 0,-1 1 0,1-22 16,-1 22-16,-21-21 0,22-1 0,-22 1 16,1-22-16,-1 0 0,0 1 15,1 20-15,-22-21 0,-21 1 0,0-1 16,0 22-16,0-22 15,0 21-15,0 1 0,-43-1 0,22 1 16,-21 21-16,0-1 0,-1 22 16,1-21-16,0 21 0,-22-1 0,22 22 15,-1 0-15,-20 0 0,-1 0 16,1 0-16,-1 0 0,1 0 0,-1 0 16</inkml:trace>
  <inkml:trace contextRef="#ctx0" brushRef="#br0" timeOffset="117319.08">2646 14288 0,'0'0'15,"-43"-22"-15,1 22 0,0 0 0,21 0 16,-22 0-16,43 22 15,21-1-15,1 21 16,41 0-16,1 1 0,-1 20 16,22-20-16,-1 41 0,1-20 0,21-1 15,0 22-15,21-22 0,0 22 16,21 0-16,-21-1 0,0 1 16,21 0-16,-21-1 0,0 1 0,21 0 15,-21-1-15,21 1 0,-21 0 16,0-1-16,0 1 0,127 84 15,-148-105-15,0-1 0,0 1 16,0-22-16,-22 22 0,1-43 0,0 21 16,-22-21-16,1 22 0,-22-22 0,0-21 15,-20 21-15,-1-21 0,0 0 16,-21-21 0,-21 0-16,0 0 15,-1-1-15,1-20 0,-21 21 0</inkml:trace>
  <inkml:trace contextRef="#ctx0" brushRef="#br0" timeOffset="117691.25">6138 14415 0,'0'0'0,"21"-22"0,1 1 15,-22 0-15,0 0 0,0 0 0,-22 21 32,-20 21-32,0 0 0,-1 21 15,-41 1-15,20-1 0,-20 22 0,-22-1 16,21 1-16,-21 20 0,22 1 0,-22 21 16,-21-22-16,21 22 0,-21 0 15,0 0-15,21 0 0,-21 0 0,21-1 16,-21 1-16,21-21 0,-21 21 15,22 0-15,-22-22 0,21 1 0,-21 0 16,21-1-16,0-20 0,0 20 16,22-20-16,-1-1 0,0 1 15,22-22-15,-1 22 0,22-43 16,0 21-16,20-21 0,1 1 0,21-44 31,0 1-31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7T12:31:27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3217 550 0,'0'0'0,"-21"0"0,21 22 15,-21-22-15,0 21 16,42-42 31,0 21-47,0-22 0,0 1 15,1 0-15,-1 21 16,0-21-16,0 0 0,0 0 0,-21-1 16,21 1-16,-21-21 0,0 21 15,0 0-15,0-1 0,-21 1 0,0 0 16,0 21-16,0-21 0,-22 21 16,22 0-16,-21 0 0,21 0 15,-22 0-15,22 21 0,-21-21 0,21 21 16,0 0-16,-1 1 0,1 20 15,0-21-15,0 21 0,21-20 0,-21 20 16,21-21-16,0 0 0,0 22 16,0-22-16,21 0 0,0 0 15,0 0-15,22 0 0,-22 1 16,21-1-16,-21 0 0,22 0 16,-1 0-16,0 0 0,1 1 0,-1-1 15,0 0-15,-21 0 0,1 0 16,20 0-16,-42 1 0,0-1 0,0 21 15,0-21-15,-21 0 0,0 1 16,-1 20-16,-20-21 0,0 0 0,-1 0 16,-20-21-16,21 22 0,-1-22 15,1 0-15,0 0 0,-1 0 0,1 0 16,0 0-16,20-22 0,-20 1 16,0 0-16,21 0 0,-1 0 15,1 0-15,-21-1 0,42 1 16,-21 0-16,0-21 0,21 21 15,0-1-15,0 1 0,0 0 0,0 0 16,21 0-16,0 0 16,0 21-16,21 0 0,-20-22 15,20 22-15,0 0 0,-21 0 0,22 0 16,-1 0-16</inkml:trace>
  <inkml:trace contextRef="#ctx0" brushRef="#br0" timeOffset="363.9">3598 910 0,'0'0'0,"64"0"31,-43 0-31,0-21 0,0 0 16,0 0-16,1 0 0,-1-1 15,-21 1-15,0 0 0,0 0 16,0 0-16,-21 21 15,-1 0-15,1 0 16,0 0-16,-21 0 0,21 0 16,-22 21-16,22 0 0,-21 0 15,21 22-15,-22-22 0,22 0 16,0 21-16,0-21 0,21 22 0,0-22 16,0 21-16,0-21 0,0 1 15,0-1-15,0 0 0,0 0 0,0 0 16,21 0-16,0-21 15,0 0-15,0 0 0,1 0 16,20 0-16,-21 0 0,21 0 0,-20 0 16,20 0-16,-21 0 0,21-21 15,1 0-15,-22 21 0</inkml:trace>
  <inkml:trace contextRef="#ctx0" brushRef="#br0" timeOffset="1144.24">4254 699 0,'0'0'16,"0"-22"-16,0 1 0,-21 21 16,0 0-16,0 0 15,0 0-15,0 21 16,-1-21-16,1 43 0,0-22 16,0 0-16,0 21 0,0 1 15,-1-1-15,22-21 0,-21 22 0,0-1 16,21 0-16,-21 1 0,21-22 15,0 21-15,0-21 0,0 0 0,0 1 16,0-1-16,0 0 0,0 0 16,21-21-16,0 0 0,22 21 0,-22-21 15,0 0-15,21 0 0,1 0 16,-1-21-16,0 0 0,1 0 0,20 0 16,-21-22-16,1 22 0,20-21 15,-20-1-15,-22 1 0,21-21 16,-21 20-16,0-20 0,1 20 0,-1 1 15,0-21-15,-21 20 0,21-20 16,-21 20-16,0-20 0,0 21 0,0-1 16,0 1-16,0 0 15,0 20-15,0 1 0,0 0 0,0 63 32,-21-20-32,21 20 15,0 0-15,-21 1 0,0-1 16,-1 21-16,22-20 0,0-1 0,-21 22 15,21-22-15,-21 21 0,21-20 16,-21-1-16,21 0 0,0 1 0,0-1 16,0 0-16,0-20 0,0 20 15,0-21-15,21 0 0,0-21 0,0 21 16,-21 1-16,22-22 0,20 0 16,-21 0-16,0 0 0,0 0 15,22 0-15,-22-22 0,21 1 16,-21 0-16,22 0 0,-22 0 0,0 0 15,0-22-15,0 22 0,1-21 16,-1 21-16,0-22 0,-21 22 0,0 0 16,0 0-16,0 0 0,0-1 15,0 44 17,0-1-32,0 0 0,0 0 0,-21 21 15,21-20-15,-21-1 16,21 0-16,-22 21 0,22-21 0,0 1 15,0-1-15,0 0 16,0 0-16,0 0 0,0 0 16,22-21-1,-1 0-15,0 0 16,0 0-16,-21-21 16,21 0-16,0 21 0</inkml:trace>
  <inkml:trace contextRef="#ctx0" brushRef="#br0" timeOffset="1932.41">5524 804 0,'0'0'0,"0"-21"0,0 0 0,0 0 0,0 0 15,-21 21 17,0 21-32,21 0 0,0 0 15,-21 0-15,0 1 0,21-1 16,-21 0-16,21 21 0,0-21 0,-22 1 15,22 20-15,-21-21 0,21 0 16,-21 0-16,21 22 0,0-22 0,0 0 16,0 0-16,0 0 15,21-21-15,0 0 16,1 0-16,-1 0 16,0 0-16,0 0 15,0-21-15,-21 0 16,0 0-16,0 0 0,0 0 15,0-1-15,0 1 0,0-21 0,0 21 16,0-22-16,0 22 0,0-21 16,0 21-16,0-22 0,0 22 15,21 0-15,1 0 0,-1 0 0,0 0 16,0 21-16,21-22 0,-20 22 16,-1 0-16,21 0 0,-21 0 0,22 0 15,-22 0-15,0 22 0,0-1 16,21 0-16,-20 0 0,-22 0 15,21 22-15,-21-22 0,21 21 0,-21-21 16,0 22-16,0-22 0,0 0 16,0 21-16,0-21 0,0 1 0,0-1 15,0 0-15,0 0 16,0 0-16,-21-21 31,21-21-31,0 0 16,0 0-16,0 0 15,0-1-15,0-20 0,0 21 0,0-21 16,21 20-16,0-20 16,0 0-16,0-1 0,1 22 0,-1-21 15,21 21-15,-21 0 0,22-1 16,-22 1-16,21 21 0,0 0 0,-20 0 16,20 0-16,-21 0 0,21 21 15,-20 1-15,-1-1 0,0 21 0,-21-21 16,0 22-16,0-22 0,0 21 15,0 0-15,0-20 0,0 20 0,0-21 16,0 21-16,0-20 0,-21-1 16,21 0-16,-21 0 0,21 0 0,-22-21 15,22 21-15,-21-21 16,0 0 0,21-21 15,0 0-31,0 0 0,0 0 15</inkml:trace>
  <inkml:trace contextRef="#ctx0" brushRef="#br0" timeOffset="2163.94">5609 318 0,'0'0'0,"-21"0"16,-43 0 0,43 0-16,0 0 0,0 0 15,0 0 32</inkml:trace>
  <inkml:trace contextRef="#ctx0" brushRef="#br0" timeOffset="2375.63">4614 614 0,'0'0'0,"21"0"31,1 0-31,-1 0 0,21 0 16,-21 0-16,22 0 0,-1 0 16,0 0-16,-21 0 0,22-21 0,-1 21 15,-21-21-15,22 21 16,-22 0-16,0 0 0</inkml:trace>
  <inkml:trace contextRef="#ctx0" brushRef="#br0" timeOffset="2960.4">7197 762 0,'0'0'0,"-22"0"15,44 0 32,-1 0-47,0 0 0,21 0 16,-21 0-16,1-21 16,-1 21-16,0 0 0,0 0 0,0 0 15,0 0-15,1 0 0,-1 0 16,0-21-1,0 21 1,0 0-16,-21-21 0,21-1 0</inkml:trace>
  <inkml:trace contextRef="#ctx0" brushRef="#br0" timeOffset="3244.5">8064 487 0,'22'0'31,"-1"0"-31,0 0 16,0 0-16,0 0 0,22 0 16,-22 0-16,0 0 0,21 0 0,-21 0 15,1 0-15,20 0 0,-21 0 16,0 0-16,0 0 0,1 0 0,-1 0 15,0 0-15,-42 0 47,0 0-47,-1 0 0,1 0 16</inkml:trace>
  <inkml:trace contextRef="#ctx0" brushRef="#br0" timeOffset="3747.38">8107 508 0,'0'0'16,"0"21"-16,-21-21 0,-1 21 15,22 1-15,-21-1 0,0 0 0,0 0 0,21 0 16,0 0-16,-21 1 16,0-22-16,21 21 0,0 0 0,-22-21 15,22 21-15,22-21 63,-22-21-63,21 21 0,0 0 15,-21-21-15,21 21 0,0 0 0,0 0 16,1 0-16,-1 0 0,0 0 16,0 0-16,21 0 0,-20 0 15,-1 0-15,21 0 0,-21 0 0,0 0 16,22 21-16,-22-21 0,0 21 15,0 0-15,-21 0 0,21 1 16,-21-1-16,0 0 0,0 0 16,0 0-16,-21 0 0,0 1 0,0-1 15,0 0-15,0-21 0,-1 21 16,-20 0-16,21-21 0,-21 21 0,20-21 16,1 0-16,0 0 0,-21 0 15,21 0-15,-1 0 0,1 0 0,0 0 16,0 0-16,0 0 0,0 0 15,-1 0-15,1 0 16,0 0 0,0 0-1,0 0-15,0 0 16</inkml:trace>
  <inkml:trace contextRef="#ctx0" brushRef="#br0" timeOffset="4559.99">3535 1566 0,'0'0'0,"-21"0"0,-1 0 15,1 0-15,0 0 31,21 22-31,-21-22 0,42 0 63,0 0-47,0 0-16,22 0 0,20 0 15,1 0-15,-1 0 0,22 0 0,0 0 16,-1-22-16,1 22 0,21 0 15,21 0-15,0 0 0,0-21 0,21 21 16,0 0-16,0 0 0,22 0 16,-1 0-16,0 0 0,1-21 0,20 21 15,-21 0-15,1 0 0,20 0 16,1 0-16,-1 0 0,-20 0 16,-1 0-16,0 0 0,1 0 15,-1 0-15,-21 0 0,0 0 0,-21 0 16,0 0-16,-21-21 0,-21 21 15,-1 0-15,-20 0 0,-1 0 0,-20 0 16,-1 0-16,-21 0 0,0 0 16,1 0-16,-1 0 0,-21-21 47,-21 21-47,-1 0 0,1 0 15,0 0-15,0 0 16,0 0-16,0 0 0,-1 0 15</inkml:trace>
  <inkml:trace contextRef="#ctx0" brushRef="#br0" timeOffset="4712.42">8488 1461 0,'0'0'0,"0"21"94,-21 0-94,-1-21 16</inkml:trace>
  <inkml:trace contextRef="#ctx0" brushRef="#br0" timeOffset="16840.53">1037 2201 0,'0'-21'31,"0"0"-15,0 0 0,-21 21-1,21-21-15,0 42 32,0 0-17,0 0-15,0 0 0,0 1 16,0 20-16,0-21 0,0 21 0,21 1 15,-21-1-15,0 0 0,0 1 16,0-1-16,0 0 0,0 1 16,0-1-16,0 0 0,0-20 15,0-1-15,0 21 0,0-21 16,0 0-16,0 1 0,-21-1 16,0-21-1,0 0 16,21-21-15,0-1-16</inkml:trace>
  <inkml:trace contextRef="#ctx0" brushRef="#br0" timeOffset="17696.64">1397 2582 0,'0'22'32,"0"-1"-17,0 0 1,21-21 31,0 0-47,0 0 15,-21-21 1,0 0 0,0-1-16,0 1 15,0 0 1,-21 21-16,0 0 31,21 21-31,-21-21 0,21 21 16,0 1-16,0-1 15,21-21 17,0 0-17,-21-21 1,0-1-1,0 1 17,-21 21-1,21 21-15,0 1 15,-21-22-31</inkml:trace>
  <inkml:trace contextRef="#ctx0" brushRef="#br0" timeOffset="24196.21">3238 2074 0,'64'-21'16,"-43"0"0,-21 0-1,21 21-15,-21-21 0,0 0 16,0-1-1,-21 22-15,21-21 16,-21 21-16,0 0 0,0 0 16,-1 0-16,-20 0 0,21 0 0,0 21 15,-22 1-15,1-1 0,21 0 16,-21 0-16,-1 0 0,22 0 0,-21 22 16,21-22-16,-22 21 0,22-21 15,0 22-15,0-1 0,0 0 16,-1 1-16,22-1 0,0 0 0,0 1 15,0-1-15,0 0 0,0-20 16,22 20-16,-1-21 0,0 0 16,0 22-16,21-43 0,-20 21 15,20 0-15,-21-21 0,21 0 0,1 0 16,-1 0-16,0 0 0,1 0 16,-1 0-16,0-21 0,1 0 0,20-1 15,-20 1-15,-1-21 0,0 21 16,1 0-16,-22-1 0,0-20 0,0 21 15,-21 0-15,0-22 0,0 22 16,-21 21-16,0-21 0,-22 0 0,22 21 16,-21 0-16,21 0 0,-22 0 15,1 0-15,21 0 0,-21 0 0,20 0 16,1 0-16,-21 0 0,21 21 16,0-21-1,21-21 1,21 21-1,-21-21-15,21 21 0,0-21 16,0 21-16,0 0 0,22-22 0,-22 22 16,0 0-16,0 0 0,0 0 15,1 0-15,20 0 0,-21 22 0,-21-1 16,21 0-16,-21 0 0,21 0 16,-21 22-16,0-1 0,0 0 15,0 22-15,0-22 0,-21 22 16,0-22-16,21 21 0,-21-20 0,0 20 15,21 1-15,-21-1 0,21 1 16,0-1-16,-22 1 0,22-22 0,-21 22 16,21-1-16,0-21 0,0 1 15,0-1-15,0-21 0,0 0 0,0 1 16,0-1-16,0 0 0,21-21 31,1-21-31,-22 0 16,0-1-16,0-20 0,0 0 0,21-1 15,-21-20-15,21 21 0</inkml:trace>
  <inkml:trace contextRef="#ctx0" brushRef="#br0" timeOffset="25621.36">4000 2286 0,'0'0'0,"-42"21"32,21 0-32,0 22 0,0-22 15,21 0-15,-22 21 0,22 1 16,0-1-16,-21 0 0,21-20 0,0 20 16,-21 0-16,21-21 0,0 22 15,0-22-15,0 0 0,0 0 16,21 0-16,0-21 0,1 0 15,-1 0-15,0 0 16,0 0-16,21 0 0,-20-21 0,-1 0 16,0 0-16,0 21 0,0-21 15,0 0-15,1-22 0,-22 22 0,0 0 16,0 0-16,0-22 0,0 22 16,0 0-16,0-21 0,0 21 15,-22-1-15,1 22 0,0-21 0,0 21 16,0 0-16,0 0 0,-1 0 15,1 0-15,0 0 0,0 0 16,21 21-16,-21-21 0,21 22 16,21-22-1,0 0-15,0 0 16,0 0-16,1 0 0,20 0 16,-21-22-16,21 22 0,-20-21 0,20 0 15,-21 21-15,21-21 0,1 0 16,-22 21-16,21-21 0,1 21 0,41-22 15,-63 22-15,22 0 16,-1-21-16,-21 21 0,0 0 0,1 0 16,-22 21-1,0 1-15,0-1 16,0 0-16,-22 0 0,1 21 16,0-20-16,0-1 0,0 0 15,21 0-15,-21 0 0,-1 22 0,1-22 16,0 0-16,21 0 0,0 0 15,-21 0-15,21 1 0,0-1 16,21-21 0,0 0-1,0 0-15,1 0 0,-1 0 16,0 0-16,0-21 0,0-1 16,0 22-16,1-21 0,-1 0 0,0 21 15,0-21-15,-21 0 0,0 0 16,0-1-16,0 1 0,0 0 0,0 0 15,0 0-15,-21 0 0,21-1 16,-21 1-16,0 21 0,-1-21 0,1 0 16,0 21-16,0 0 0,0 0 15,21-21-15,21 21 32,0 0-32,0 0 15,0 0-15,22 0 0,-22 0 16,21 0-16,-21-21 0,22 21 15,-22 0-15,21 0 0,1-22 16,-1 1-16,0 21 0,1 0 0,-1 0 16,0-21-16,1 21 0,-1 0 15,0 0-15,-21 0 0,1 0 0,-1 0 16,0 0-16,0 0 16,-42 0-1,0 21-15,0-21 16,-1 21-16,1 1 0,0-1 15,-21 0-15,21 0 0,-1 0 0,1 0 16,0 22-16,0-22 16,-21 0-16,20 21 0,1-20 0,21-1 15,-21 0-15,21 0 0,-21 0 16,21 0-16,0 1 0,0-1 16,0 0-16,21-21 31,0 0-31,0 0 0,1-21 15,-1 0-15,0 21 0,0-22 0,0 1 16,22 0-16,-22-21 0,0 21 16,0-22-16,0 22 0,0-21 0,1-1 15,-22 1-15,21 0 0,0 21 16,-21-22-16,0 1 0,21 0 16,-21 20-16,21-20 0,-21 21 0,0-21 15,0 20-15,0 1 0,0 0 16,0 42 15,0 22-31,0-22 0,0 0 16,-21 21-16,21 1 0,-21-1 15,21 0-15,-21 1 0,21-1 0,0 0 16,0 1-16,0-1 0,0 0 16,0 1-16,0-1 0,0-21 0,0 0 15,0 22-15,0-22 16,21 0-16,0-21 0,0 21 15,0-21-15,1 0 16,-1 0-16,21 0 0,-21 0 0,22 0 16,-22-21-16,21 0 0,0 0 15,1-1-15,-1 1 0,0 0 0,1 0 16</inkml:trace>
  <inkml:trace contextRef="#ctx0" brushRef="#br0" timeOffset="25900.32">6392 2265 0,'-21'21'32,"21"0"-32,-21 0 0,21 1 15,0-1-15,0 0 0,0 21 16,0-21-16,0 1 0,0-1 0,0 0 15,0 0-15,0 0 16,0 0-16,0 1 0,-21-22 16,21 21-1,0-42 17,0-1-32,0 1 0,0 0 15</inkml:trace>
  <inkml:trace contextRef="#ctx0" brushRef="#br0" timeOffset="26092.28">6392 2138 0,'-42'-21'16,"21"21"0,21 21 30,21-21-30,-21 21 0</inkml:trace>
  <inkml:trace contextRef="#ctx0" brushRef="#br0" timeOffset="26559.85">6646 2223 0,'0'0'0,"0"21"16,0 0 0,0 0-16,0 0 15,0 0-15,0 1 0,0-1 16,0 0-16,0 21 0,0-21 16,0 1-16,0-1 0,0 0 15,0 0-15,0 0 0,0 0 0,0 1 16,0-1-16,0-42 47,0-1-47,0-20 15,0 21-15,0 0 16,0 0-16,21-22 0,-21 22 16,22-21-16,-1 21 0,0-22 15,0 22-15,0-21 0,0 21 0,22-1 16,-22 1-16,21 21 0,-21-21 15,22 21-15,-22 0 0,21 0 0,-21 0 16,1 0-16,-1 21 0,0 0 16,0 1-16,0-1 0,-21 0 0,0 0 15,0 0-15,0 22 0,0-22 0,0 0 16,0 0-16,0 21 0,0-20 16,-21-1-16,21 0 0,-21 0 15,0-21-15,21 21 16,-21-21-16</inkml:trace>
  <inkml:trace contextRef="#ctx0" brushRef="#br0" timeOffset="27391.86">8784 2159 0,'21'0'16,"0"0"-16,1 0 15,-1 0-15,0-21 0,-21 0 16,21 21-16,0-21 0,0-1 16,1 1-16,-1 21 0,-21-21 0,0 0 15,0 0-15,0 0 0,0-1 16,0 1-16,-21 21 0,-1 0 16,1 0-16,0 0 0,-21 0 0,21 0 15,-22 0-15,1 0 0,21 21 16,-22 1-16,22-22 0,0 21 15,0 0-15,0-21 0,21 21 16,0 0-16,0 0 0,0 1 16,21-1-16,0 0 15,0-21-15,22 21 0,-22-21 0,0 21 16,21-21-16,-21 21 0,22 1 16,-1-22-16,-21 21 0,22-21 0,-22 21 15,21 0-15,-21 0 0,0-21 0,1 21 16,-1 1-16,-21-1 0,0 21 15,0-21-15,0 0 0,-21 1 0,-1 20 16,-20-21-16,21 0 0,-21 0 16,-43 22-16,43-43 15,-22 21-15,22 0 0,-1-21 16,1 0-16,0 0 0,-1 0 16,1 0-16,0 0 0,21-21 0,-22 0 15,22 0-15,0-1 0,0 1 16,0 0-16,-1-21 0,22 21 0,0-22 0,-21 22 15,21 0-15,0 0 0,0 0 16,0-1-16,0 1 0,0 0 0,21 0 16,1 21-16,-1-21 15,0 21-15,0 0 0,0 0 0,0 0 16,1 0-16,-1 0 16,21 0-16,-21 0 0</inkml:trace>
  <inkml:trace contextRef="#ctx0" brushRef="#br0" timeOffset="28231.73">9334 2180 0,'0'0'16,"0"-21"-1,0 0 1,22 21-16,-22 21 31,0 0-31,0 0 16,0 1-16,0-1 16,0 0-16,0 0 0,0 0 0,0 22 15,0-22-15,0 21 0,0-21 16,0 22-16,0-22 0,0 21 0,0-21 15,0 0-15,0 1 0,0-1 0,21 0 16,0-21 0,0 0-16,0 0 0,0 0 15,1-21-15,-1 21 0,0-21 16,0-1-16,21 1 0,-20-21 0,-1 21 16,0 0-16,21-22 0,-21 22 15,1-21-15,-1 21 0,-21-22 0,0 22 16,0 0-16,0 0 0,0 0 15,0-1-15,-21 44 32,21-1-17,-22 21-15,22-21 0,0 0 16,-21 22-16,21-22 0,0 21 16,0-21-16,0 22 0,0-22 0,0 0 15,0 0-15,0 0 0,21-21 16,1 22-16,-22-1 0,21-21 0,0 0 15,0 0-15,0 0 0,0 0 16,1 0-16,20-21 0,-21-1 0,21 1 16,-20 0-16,20 0 0,0 0 0,-21-22 15</inkml:trace>
  <inkml:trace contextRef="#ctx0" brushRef="#br0" timeOffset="28735.85">10287 1947 0,'0'0'15,"0"-21"-15,0 42 16,-21 1-16,21-1 16,-21 0-16,21 0 0,-22 21 15,22-20-15,0 20 0,0 0 0,0-21 16,0 22-16,0-1 0,0-21 16,0 22-16,0-22 0,-21 21 15,21-21-15,0 0 0,0 1 0,0-1 16,0 0-16,0 0 0,0 0 15,0 0-15,0-42 32,0 0-32,0 0 15,0 0-15,0-22 16,0 22-16,21 0 0,1 0 0,-1 0 16,0 0-16,0-22 0,21 22 15,-20 21-15,20-21 0,-21 0 0,21 21 16,-20 0-16,20 0 0,-21 0 15,21 0-15,-20 0 0,-1 0 16,0 21-16,0 0 0,0-21 0,-21 21 16,21 0-16,-21 1 0,0 20 15,0-21-15,0 0 0,-21 0 0,0 1 16,0-1-16,-21 0 0,20 0 16,1 0-16,-21 0 0,21-21 0,-22 22 15,22-22-15,0 0 0,0 0 0,0 0 16,0 0-16,-1 0 0,1 0 15,0 0-15,21-22 32,0 1-32,0 0 0,21 0 15,0 21-15</inkml:trace>
  <inkml:trace contextRef="#ctx0" brushRef="#br0" timeOffset="29276.54">10943 2519 0,'21'0'15,"-21"-21"-15,21 0 16,1-1-16,-1 1 0,0 0 15,0 0-15,0 0 0,0 21 0,-21-21 16,22-1-16,-1 1 0,0 0 16,-21 0-16,0 0 0,0 0 0,21-1 15,-21 44 32,-21-1-47,21 0 0,0 0 16,0 21-16,0-20 0,-21 20 0,21 0 15,0 1-15,0-1 0,0 0 16,0 1-16,0 20 0,0-21 0,0 1 16,0 20-16,0-20 0,0 20 15,0 1-15,0-1 0,0 1 0,0-1 16,0 1-16,0 20 0,0-20 0,0-1 16,0 1-16,0-22 0,0 22 15,0-22-15,0 0 0,0 1 0,-21-22 16,-1 21-16,22-21 0,-21-21 0,0 21 15,0-21-15,0 0 16,0 0 0,21-21-16,0 0 15,0 0-15,0 0 0,0 0 16,0-22-16,0 22 0,0-21 0,21-1 16,0 1-16,0 0 0,0-22 0,0 1 15</inkml:trace>
  <inkml:trace contextRef="#ctx0" brushRef="#br0" timeOffset="29531.39">11197 1969 0,'0'0'0,"-21"0"0,0 0 15,0 0 1,21 21 15,0 0-15,21 0 0,0-21-16,0 0 0,-21 21 15,21-21-15</inkml:trace>
  <inkml:trace contextRef="#ctx0" brushRef="#br0" timeOffset="29888.19">11493 2265 0,'0'0'16,"22"0"-16,-1 0 0,0 0 16,0 0-1,0 0-15,0-21 0,1 21 16,-1-21-16,0-1 0,0 22 0,-21-21 15,21 0-15,0 21 0,1-21 16,-22 0-16,0 0 0,-22 21 31,1 21-15,0-21-16,-21 21 0,21 0 16,-1 0-16,22 0 0,-21 1 15,0 20-15,0-21 0,21 0 0,0 22 16,0-22-16,0 21 0,0-21 15,0 0-15,0 1 0,0-1 0,0 0 16,21 0-16,0-21 16,0 0-16,1 0 0,20 0 0,-21 0 15,21 0-15,1-21 0,-1 0 16,22 0-16,-22-1 0,0 1 16,22 0-16</inkml:trace>
  <inkml:trace contextRef="#ctx0" brushRef="#br0" timeOffset="30452.37">12488 2011 0,'0'0'0,"-21"0"15,0 0 1,0 0-16,21 21 0,-21 0 0,-1-21 16,1 21-16,0 1 0,21-1 15,-21 21-15,0-21 0,21 0 0,-21 1 16,21 20-16,0-21 0,-22 0 15,22 22-15,0-22 0,0 0 16,0 0-16,0 0 0,0 0 0,0 1 16,22-1-16,-1 0 0,0-21 15,0 0-15,0 21 0,0-21 0,1 0 16,20 0-16,-21 0 0,21 0 0,1-21 16,-22 0-16,21 0 0,-21-1 15,22 1-15,-22 0 0,21-21 0,-21 21 16,22-22-16,-22 1 0,21 21 15,-21-22-15,1-20 0,20 21 0,-21-1 16,-21 1-16,21-22 0,-21 22 16,0 0-16,0-1 0,0 22 15,0 0-15,0-21 0,0 21 16,0-1-16,-21 22 16,0 0-16,21 22 15,-21-1-15,0 21 0,21-21 16,-22 22-16,22-1 0,0 0 0,0 1 15,-21-1-15,21 0 0,0 1 16,-21-1-16,21 0 0,0 1 0,0-22 16,0 21-16,0 0 0,0-20 15,0 20-15,0-21 0,0 0 0,0 0 16,0 1-16,0-1 0,0 0 16,21-21-16,0 0 15,1 0-15,-1 0 0,0 0 16,21 0-16,-21-21 0,1 21 15,-1-21-15,21-1 0,-21 1 0,0 0 16,22 0-16</inkml:trace>
  <inkml:trace contextRef="#ctx0" brushRef="#br0" timeOffset="30883.13">12912 2117 0,'0'0'0,"-22"0"15,-41 0 1,84 0 15,0 0-31,22 0 0,-22 0 16,0 0-16,0 0 0,21 0 0,-20 0 16,20 0-16,-21 0 0,0 0 15,0 0-15,1 0 0,-1 0 0,0 0 16,0 0-1,0 0-15</inkml:trace>
  <inkml:trace contextRef="#ctx0" brushRef="#br0" timeOffset="31511.77">15642 889 0,'21'-21'15,"-21"0"1,0 42-1,0 0-15,0 0 0,-21 22 16,0-1-16,0 0 0,0 1 16,-1 20-16,-20 1 0,0-1 0,-1 1 15,1 20-15,-21 1 0,20 0 16,-20-1-16,-1 1 0,1 21 0,-1-22 16,1 1-16,-1 21 0,1-21 15,-1 20-15,1-20 0,-1 21 16,1-21-16,-1-1 0,1 1 0,-1 0 15,1-22-15,-1 1 0,22-22 0,-22 0 16,43 1-16,-21-22 0,21 21 16,0-21-16,-1-21 0,1 0 15,21-21 1,0 0-16,21-21 0,1 20 16</inkml:trace>
  <inkml:trace contextRef="#ctx0" brushRef="#br0" timeOffset="32044.46">15811 1693 0,'0'0'0,"0"-21"0,22 21 0,-22-21 0,0 42 47,0 0-47,0 22 0,0-1 15,0 0-15,0 1 0,0 20 0,-22-20 16,1-1-16,21 0 0,-21 22 0,0-22 15,0 0-15,0 1 0,-1-1 16,1-21-16,21 22 0,-21-1 0,21-21 16,-21 21-16,21-20 0,0-1 15,0 0-15,0-42 32,0 0-32,21-1 15,-21-20-15,21 21 0,0 0 16</inkml:trace>
  <inkml:trace contextRef="#ctx0" brushRef="#br0" timeOffset="32291.32">16192 1736 0,'0'0'0,"22"0"0,-22 21 31,0 0-31,0 21 0,0-20 0,-22 20 16,1 0-16,21 1 0,0-1 15,-21 0-15,21 1 0,-21-1 0,21 0 16,0 1-16,-21-1 0,0 0 16,21-21-16,-22 22 0,1-1 15,21-21-15,0 0 0,0 1 0,0-1 16,0-42 15,0-1-31,0 1 16</inkml:trace>
  <inkml:trace contextRef="#ctx0" brushRef="#br0" timeOffset="32504.2">15769 2223 0,'0'21'15,"21"-21"1,0 0-16,1 0 0,-1 0 15,0 0-15,0 0 0,21 0 0,-20 0 16,20-21-16,0 21 0,1-22 16,-1 22-16,0 0 0,1 0 0,-22-21 15,21 21-15,0 0 0,-20 0 0,20 0 16,-21 0-16</inkml:trace>
  <inkml:trace contextRef="#ctx0" brushRef="#br0" timeOffset="33516.16">16806 2201 0,'0'0'0,"21"0"0,1 0 15,-22-21-15,21 0 0,0 21 16,-21-21-16,21 0 0,-21 0 16,21 21-16,-21-22 0,0 1 0,0 0 15,0 0-15,0 0 0,0 0 16,-21 21-16,0-22 0,0 22 0,0 0 15,-1 0-15,1 0 0,0 0 16,0 0-16,-21 22 0,20-1 16,1 0-16,-21 0 0,21 21 0,0-20 15,-1 20-15,-20-21 0,21 21 16,0-20-16,21 20 0,-21-21 0,21 21 16,0-20-16,0-1 0,0 0 15,0 0-15,0 0 0,0 0 0,21-21 16,0 0-16,0 0 0,0 0 15,0 0-15,22 0 0,-22 0 0,0-21 16,21 0-16,-20 0 0,20 0 16,-21 0-16,21-1 0,-20 1 0,-1-21 15,-21 21-15,21 0 0,-21-22 16,21 22-16,-21 0 0,21-21 16,-21 20-16,0 1 0,0 0 15,0 42 1,0 0-1,0 1-15,0-1 0,-21 0 16,21 0-16,0 21 0,0-20 0,0-1 16,0 0-16,0 0 0,0 0 15,0 0-15,0 1 0,0-1 0,0 0 16,21-21-16,0 0 16,1 0-16,-1 0 0,0 0 0,0 0 15,0 0-15,0-21 0,1 0 16,20 21-16,-21-22 0,0 1 15,22 0-15,-22 0 0,0 0 0,-21 0 16,21-1-16,-21-20 0,0 21 16,0 0-16,0 0 0,0-1 0,0 1 15,-21 21 17,21 21-32,0 1 0,0-1 15,-21 0-15,21 0 0,0 0 16,-21 0-16,21 1 0,0-1 0,0 0 15,0 0-15,0 0 0,0 0 16,0 1-16,0-1 16,-22-21-16,22-21 47,0-1-47,0 1 15,0 0-15,0 0 0,0-21 16,22 20-16,-1 1 0,0 0 15,0-21-15,21 21 0,1-1 0,-1 1 16,0 0-16,1 0 0,20 0 16,1 21-16,-22 0 0,22 0 0,-22 0 15,0 21-15,1 0 0,-22 0 16,21 22-16,-21-22 0,0 0 16,-21 21-16,0-21 0,0 1 0,0 20 15,0-21-15,0 0 0,-42 22 16,21-22-16,0 0 0,21 0 0,-21 0 15,-1 0-15,1-21 0,21 22 16,0-44 15,21 1-31,1 0 16,-1 0-16,0 0 0,0 0 16,21-1-16</inkml:trace>
  <inkml:trace contextRef="#ctx0" brushRef="#br0" timeOffset="34068.36">18627 2138 0,'0'0'0,"21"-21"0,-21 0 0,0-1 15,0 1-15,0 0 0,0 0 16,-21-21-16,-1 20 0,-20 22 0,21-21 16,0 0-16,0 21 0,-22 0 15,22 0-15,-21 0 0,21 0 0,-22 21 16,1 0-16,21 1 0,-22-1 15,22 21-15,-21-21 0,21 22 0,0-22 16,-1 21-16,1-21 0,0 22 16,21-22-16,0 0 0,0 0 15,0 21-15,0-20 0,0-1 0,21 0 16,0 0-16,1-21 16,-1 0-16,0 0 0,21 0 0,-21 0 15,22 0-15,-22-21 0,21 21 16,-21-21-16,22 0 0,-1-1 0,-21 1 15,22 0-15,-22 0 0,21-21 16,-21-1-16,0 22 0,1-21 0,-1-22 16,-21 22-16,0 0 0,21-22 15,-21 22-15,0-1 0,0 1 0,0 0 16,0-1-16,0 22 16,0 0-16,0 0 0,0 0 0,0 0 15,0 42 1,-21 21-16,21-21 15,0 22-15,0-1 0,0 0 16,0 1-16,0 20 0,-21-21 0,21 1 16,0-1-16,-22 0 0,22 1 15,0-1-15,0-21 0,0 22 0,-21-22 16,21 0-16,0 0 0,0 0 0,0 0 16,0 1-16,21-22 15,1 0-15,-1 0 16,0 0-16,0 0 15,0 0-15,22-22 0,-1 1 0</inkml:trace>
  <inkml:trace contextRef="#ctx0" brushRef="#br0" timeOffset="34419.67">19219 2074 0,'64'-63'16,"-128"126"-16,128-147 0,-85 84 15,-1 0-15,1 0 16,0 0-16,0 0 0,0 0 0,-22 21 15,22 0-15,0 0 0,0-21 16,21 21-16,0 1 0,-21-22 0,21 21 16,0 0-1,21 0-15,0-21 16,0 21-16,0-21 0,1 0 16,20 0-16,-21 21 0,0-21 0,22 0 15,-22 22-15,0-22 0,0 0 0,-21 21 16,21-21-16,-21 21 0,0 0 15,-21-21 1,0 21-16,0-21 0,0 0 16,-22 21-16,22-21 0,-21 22 0,21-22 15,-22 0-15,22 0 0,0 0 16,0 0-16,0 0 0,-1 0 16,1 0-16,21-22 15,0 1-15,0 0 16</inkml:trace>
  <inkml:trace contextRef="#ctx0" brushRef="#br0" timeOffset="35720.44">21040 1736 0,'0'0'0,"0"-21"0,0-1 0,0 1 16,0 0-16,0 0 0,0 0 15,-22 21-15,1 0 16,0 0-16,0 0 0,0 0 15,0 0-15,-1 0 0,-20 21 0,21 0 16,-21 21-16,20-20 0,-20 20 16,0 0-16,21 1 0,-22-1 0,1 0 15,21 1-15,-22-1 0,1 0 16,21 22-16,0-22 0,-22-21 16,22 22-16,21-1 0,0 0 15,0 1-15,0-22 0,0 21 0,0-21 16,21 22-16,1-22 0,20 0 15,0 0-15,1-21 0,-1 0 0,21 0 16,-20 0-16,20 0 0,1 0 16,-1-21-16,1 0 0,20 0 0,-20-1 15,-22 1-15,22-21 0,-1 21 16,-20-22-16,-1 22 0,-21-21 0,21 0 16,-20 20-16,-22-20 0,0 0 15,0-22-15,0 22 0,0 0 0,-22-22 16,-20 22-16,21-1 0,0-20 15,-22 21-15,1 20 0,21-20 16,-21 21-16,-1 0 0,1 21 0,0 0 16,-1 0-16,1 0 0,-22 0 15,22 42-15,0-21 0,-1 22 0,1-1 16,21 0-16,0 22 0,0-22 16,-1 0-16,22 22 0,0-22 0,0 1 15,0-1-15,0 0 0,22-21 16,-1 22-16,0-22 0,0 0 15,21 21-15,-20-20 0,20-1 0,0-21 16,1 21-16,-1-21 0,0 0 0,1 0 16,-1 0-16,0 0 15,1-21-15,-1 21 0,0-21 0,1-1 16,-1 1-16,-21 0 0,21 0 16,-20 0-16,20 0 0,-21-1 0,-21 1 15,21 0-15,-21 0 0,21 0 16,-21 0-16,0-1 15,0 44 1,0-1 0,0 0-16,0 0 0,0 0 0,0 0 15,-21 1-15,21-1 0,-21 0 16,21 0-16,0 0 0,0 0 16,0 1-16,0-1 15,0 0-15,0-42 47,0 0-47,0-1 16,0 1-16,0 0 0,0 0 15,0 0-15,0-22 0,0 22 16,21 0-16,0 0 0,22-21 0,-22 20 16,21 1-16,-21 0 0,22 0 15,-1 21-15,22-21 0,-22 21 0,0 0 16,1 0-16,20 0 0,-21 21 15,-20-21-15,20 21 0,-21 0 16,0 0-16,0 22 0,1-22 0,-22 0 16,0 0-16,0 22 0,0-22 15,0 0-15,0 0 0,0 0 0,-22 0 16,1 1-16,21-1 0,-21 0 16,21 0-16,-21-21 0,21 21 0,-21-21 15,21 21 1,0-42 31,-21 21-47</inkml:trace>
  <inkml:trace contextRef="#ctx0" brushRef="#br0" timeOffset="42424.1">23918 1799 0,'-21'0'16,"0"0"-1,21 21-15,0 1 31,21-22-31,0 0 0,0 0 16,1 0-16,-1 0 0,21 0 16,0 0-16,-20-22 0,20 22 0,0-21 15,1 21-15,-22-21 0,21 0 16,0 0-16,-20 0 0,-1 21 0,0-22 16,-21 1-16,0 0 0,0 0 15,0 0-15,-21 0 16,-22 21-16,22 0 0,-21 0 15,0 0-15,-1 0 0,1 0 0,0 0 16,-1 0-16,1 21 0,-22 0 16,22 0-16,21 0 0,-21 22 0,-1-22 15,22 21-15,0 0 0,0-20 16,21 20-16,0-21 0,0 0 0,0 0 16,0 1-16,21-1 0,0 0 15,21 0-15,-20-21 0,20 21 0,-21-21 16,21 0-16,1 0 0,-1 0 15,0 0-15,-20 0 0,-1 0 0,21 0 16,-21 0 0,-42 0-1,0 0 1,-21 0-16,20 0 0,-20 0 0,0 21 16,-1 1-16,1-22 0,0 21 0,-1 0 15,1-21-15,21 21 0,0 0 16,0 0-16,-1 22 0,1-22 0,21 0 15,-21 0-15,21 0 0,0 1 16,0-1-16,0 0 0,21 0 0,0 0 16,1-21-16,-1 21 0,21-21 15,0 0-15,1 0 0,-1 0 0,22 0 16,-22 0-16,21 0 16,-20 0-16,20 0 0,-20-21 0,-1 0 15,0 21-15,1-21 0,-1 0 16,-21 21-16,21-21 0</inkml:trace>
  <inkml:trace contextRef="#ctx0" brushRef="#br0" timeOffset="42671.98">24553 2074 0,'0'0'0,"0"-21"0,21 21 16,1 0-1,-1 21-15,-21 1 0,21-1 16,-21 0-16,21 0 0,0 0 15,0 0-15,-21 1 0,22-1 16,-22 0-16,21 0 0,0 0 0,-21 0 16,21 1-16,0-1 15,-21 0-15,21 0 16,1-21-16,-1 0 16,0 0-16,0-21 15,-21 0-15,21 0 0,0 21 16,-21-22-16</inkml:trace>
  <inkml:trace contextRef="#ctx0" brushRef="#br0" timeOffset="42896.56">25019 2096 0,'-42'-22'31,"20"22"-31,1 22 16,0-1-16,0-21 0,-21 21 0,20 0 15,-20 21-15,21-20 0,-21-1 16,20 0-16,-20 0 0,21 21 0,0-20 15,0-1-15,-22 0 0,22 21 16,0-21-16,21 1 0,0-1 16,21-21-1,0 0-15,0 0 16,22 0-16,-1-21 0,-21-1 16,43 1-16,-22 0 0</inkml:trace>
  <inkml:trace contextRef="#ctx0" brushRef="#br0" timeOffset="43240.02">25294 2117 0,'0'0'15,"0"21"1,-21-21 0,21 21-16,-21 0 0,21 0 0,0 22 15,-21-22-15,21 21 0,-22-21 16,22 22-16,-21-1 0,21 22 15,0-22-15,0 0 0,-21 22 16,21-22-16,-21 22 0,21 41 16,-21-41-16,0-1 0,-1 1 0,1-1 15,0 1-15,0-1 0,0 1 16,0-1-16,-1 1 0,22-22 0,-21 22 16,0-22-16,21 0 0,-21 1 15,21-22-15,0 21 0,-21-21 0,21 1 16,0-1-16,0-42 31,21-1-31,0 1 16,0 0-16,0-21 0,1 21 0,-1-43 15,21 22-15,0-22 0</inkml:trace>
  <inkml:trace contextRef="#ctx0" brushRef="#br0" timeOffset="43559.31">25336 2265 0,'0'0'0,"0"-21"0,0-22 0,0-62 31,0 83-31,22 1 0,-1 0 16,0 0-16,0 0 0,0 21 0,22-21 16,-22 21-16,21 0 0,0 0 15,1 0-15,-1 0 0,-21 21 16,22-21-16,-22 21 0,0 0 0,0 21 15,-21-20-15,0-1 0,0 0 16,-21 21-16,0-21 0,-22 1 0,1-1 16,0 0-16,-1 0 0,1-21 15,-21 21-15,20 0 0,1-21 0,0 0 16,20 22-16,-20-22 0,21 0 16,-21 0-16,20 0 0,1 0 15,42 0 16</inkml:trace>
  <inkml:trace contextRef="#ctx0" brushRef="#br0" timeOffset="43999.88">26585 2053 0,'0'0'15,"0"-42"1,0 21-16,0 0 16,-21 21-1,21 21-15,0 0 16,-21 0-16,21 0 0,0 0 0,-21 22 16,21-22-16,0 0 0,0 21 15,0-20-15,-21-1 0,21 0 16,-22 0-16,22 0 0,0 0 0,0 1 15,0-1-15,-21-21 16,21-21 15,0-1-31,0 1 0,0 0 16,0 0-16</inkml:trace>
  <inkml:trace contextRef="#ctx0" brushRef="#br0" timeOffset="44183.73">26585 1842 0,'0'0'0,"0"-22"16,0 1 0,0 0-16,-21 21 31,0 0-31,21 21 16,0 0-1,0 1 1,21-22-16,0 21 0</inkml:trace>
  <inkml:trace contextRef="#ctx0" brushRef="#br0" timeOffset="44616.05">26860 1905 0,'0'0'0,"0"64"16,0-43-1,0 0-15,0 0 0,0 0 16,0 0-16,0 1 0,-21-1 0,21 0 15,0 0-15,0 0 0,0 0 16,0 1-16,0-1 0,0 0 16,-21 0-16,21 0 15,0-42 32,0 0-47,0 0 16,21 0-16,0-1 0,-21 1 15,22-21-15,-1 21 0,0 0 0,0-22 16,0 1-16,0 21 0,22-22 16,-22 22-16,0 0 0,21 0 0,-20 0 15,20 21-15,-21 0 0,0 0 16,0 0-16,22 21 0,-22 0 0,0 0 16,0 0-16,-21 22 0,21-1 15,-21-21-15,0 22 0,0-22 0,0 21 16,0-21-16,0 22 0,0-22 15,-21 0-15,21 0 0,-21 0 16,0 0-16,0 1 0,0-1 16,-1-21-16</inkml:trace>
  <inkml:trace contextRef="#ctx0" brushRef="#br0" timeOffset="45369.16">28638 1799 0,'0'0'0,"-21"0"31,21-21 0,0 0-31,21 0 16,1 21-16,-1-21 0,21-1 16,-21 1-16,22 0 0,-1 0 0,0 0 15,1 0-15,-1-1 0,-21 1 16,21 0-16,-20 0 0,-1 21 0,-21-21 16,-21 0-1,-1 21-15,-20 0 0,21 0 0,-21 0 16,-1 0-16,1 0 15,0 0-15,20 0 0,-20 21 0,21-21 16,0 21-16,0 0 0,-1-21 16,22 21-16,-21 0 0,21 22 0,0-22 15,0 21-15,0-21 0,0 22 16,21-1-16,1-21 0,-1 22 0,0-1 16,0 0-16,0-21 0,0 22 15,1-1-15,-1-21 0,0 22 0,0-22 16,-21 21-16,0-21 0,0 0 15,0 1-15,0-1 0,-21 0 16,0 0-16,-22 0 0,22 0 16,-21-21-16,0 22 0,20-22 0,1 0 0,-21 0 15,21 0-15,0 0 16,-1 0-16,1 0 0,0 0 0,0-22 16,0 1-16,21 0 0,-21 21 15,21-21-15,0 0 0,0-22 0,0 22 16,0 0-16,0 0 0,0-21 15,0 20-15,21 1 0,0-21 0,0 21 16,0 0-16,22-1 0,-22 1 16,21 0-16,-21 0 0,22 21 0,-1 0 15,0 0-15,1 0 16</inkml:trace>
  <inkml:trace contextRef="#ctx0" brushRef="#br0" timeOffset="45715.31">29083 2032 0,'0'21'16,"0"-42"-16,0 63 0,0-20 15,21-1-15,0-21 16,0 0 0,1 0-16,-1 0 0,0 0 15,0 0-15,0-21 0,0 21 16,1-22-16,-1 1 0,0 0 16,-21 0-16,21 0 0,-21 0 0,0-1 15,0 1-15,0 0 0,0 0 0,-21 21 16,0-21-16,0 21 0,-1 0 15,1 0-15,0 21 16,-21 0-16,21 0 0,-1 0 16,1 22-16,0-1 0,0-21 0,21 22 15,-21-1-15,21-21 0,0 0 16,0 22-16,0-22 0,0 0 0,0 0 16,0 0-16,21 0 0,0-21 15,0 0-15,0 0 0,22 0 16,-22 0-16,21 0 0,1 0 0,-22-21 15,21 21-15,0-21 0,-20 0 16,20 0-16,0 0 0,-21-22 16,22 22-16</inkml:trace>
  <inkml:trace contextRef="#ctx0" brushRef="#br0" timeOffset="45992.33">29866 1418 0,'0'0'0,"0"-21"0,0 0 0,0 0 15,0 0 1,0 42-16,-21-21 16,21 21-16,-21 21 0,21-21 15,0 43-15,0-22 0,-21 22 0,21-22 16,-22 22-16,22-1 16,0 1-16,0-22 0,-21 21 0,21-20 15,-21-1-15,21 0 0,-21-20 0,21 20 16,0-21-16,0 0 0,0 0 15,0 1-15,0-1 0,0 0 16,21-42 15,0 0-31</inkml:trace>
  <inkml:trace contextRef="#ctx0" brushRef="#br0" timeOffset="46388.34">29993 1990 0,'0'21'16,"21"-21"15,0 0-31,1 0 0,-1 0 16,21 0-16,-21 0 0,0-21 15,1 0-15,-1 21 0,0-22 16,0 1-16,0 21 0,0-21 0,-21 0 15,22 21-15,-22-21 0,-22 21 32,1 0-32,-21 0 15,21 21-15,0 0 0,-22 0 0,22 0 16,0 1-16,-21 20 0,20-21 16,22 0-16,-21 22 0,21-22 0,0 0 15,0 0-15,0 0 0,0 0 16,0 1-16,21-1 0,-21 0 15,22-21-15,-1 0 0,0 0 16,21 0-16,-21 0 0,22 0 0,-22 0 16,21 0-16,1 0 0,-1 0 15,0-21-15,1 21 0,-22-21 0,21-1 16,0 1-16,-20 0 16,-1 0-16</inkml:trace>
  <inkml:trace contextRef="#ctx0" brushRef="#br0" timeOffset="46836.9">30692 1905 0,'0'0'15,"0"21"1,0 0 0,0 1-16,0-1 0,0 0 15,-22 21-15,22-21 0,-21 1 0,21-1 16,0 0-16,0 0 0,-21 0 16,21 0-16,-21 1 0,21-1 15,-21 0 1,0-21-1,21-21 17,0 0-32,0-1 15,0 1-15,0 0 0,21 0 0,0-21 16,-21 20-16,21 1 0,0-21 16,0 21-16,1 0 0,-1-1 0,0 1 15,21 0-15,-21 21 0,22 0 16,-22 0-16,21 0 0,-21 0 0,22 0 15,-22 21-15,0 0 0,0 1 16,0 20-16,-21-21 0,0 0 16,0 22-16,0-22 0,0 0 0,0 0 15,0 0-15,-21 0 0,21 1 16,-21-1-16,0-21 16,21 21-16,-21-21 15,21-21 16,21 0-31,0-1 16,-21 1-16,21 0 0,22 0 0</inkml:trace>
  <inkml:trace contextRef="#ctx0" brushRef="#br0" timeOffset="47059.87">31411 1905 0,'21'21'31,"-21"0"-16,0 1-15,0-1 0,0 0 16,0 0-16,0 0 0,-21 0 16,21 1-16,0-1 0,0 0 0,0 0 15,-21 0-15,21 0 16,-21-21-16,21 22 16,0-44 15,0 1-31,0 0 15</inkml:trace>
  <inkml:trace contextRef="#ctx0" brushRef="#br0" timeOffset="47252.02">31475 1693 0,'0'0'16,"0"-21"-16,0 0 0,0 0 15,0 42 63,0 0-62,21 0-16</inkml:trace>
  <inkml:trace contextRef="#ctx0" brushRef="#br0" timeOffset="47663.62">31708 1820 0,'0'22'31,"0"-1"-15,0 0-16,0 0 0,0 0 0,0 0 15,0 1-15,0-1 0,0 21 16,0-21-16,0 0 0,0 1 15,0-1-15,0 0 0,0 0 0,0 0 16,0 0-16,21-21 0,0 22 16,0-22-1,0 0-15,0 0 16,1 0-16,-1-22 16,-21 1-16,21 21 0,0-21 0,-21-21 15,21 21-15,-21-1 0,0-20 16,21 21-16,1-21 0,-22 20 15,21-20-15,-21 21 0,0 0 16,0 0-16,0-1 16,0 44-1,0-1 1,0 0-16,0 0 16,0 0-1</inkml:trace>
  <inkml:trace contextRef="#ctx0" brushRef="#br0" timeOffset="48430.33">32131 1926 0,'0'-42'16,"0"63"31,0 0-47,0 0 15,0 1-15,0-1 0,0 0 16,0 0-16,0 0 0,-21 0 0,21 1 16,-21-1-16,21 0 15,-22 0-15,22 0 16,-21-21 0,21-21 15,0 0-31,0 0 15,0 0-15,0-1 16,0 1-16,21 0 0,1-21 16,-1 21-16,21-1 0,-21-20 0,0 21 15,22 0-15,-1 0 0,-21-1 16,22 1-16,-22 21 0,0 0 16,0 0-16,0 0 0,0 0 0,-21 21 15,0 22-15,0-22 16,0 0-16,0 21 0,0-20 15,0 20-15,0 0 0,0-21 16,-21 1-16,21-1 0,-21 0 16,21 0-16,-21 0 0,21 0 0,0-42 62,0 0-46,0 0-16,21 0 0,-21 0 0,21-1 15,0 1-15,22-21 0,-22 21 16,0-22-16,21 22 0,-20-21 16,20 21-16,-21-22 0,21 22 0,-20 0 15,20 0-15,-21 21 16,0 0-16,0 0 0,1 0 0,-1 21 16,-21 0-16,0 0 0,0 22 15,0-1-15,0-21 0,0 22 16,0-1-16,0-21 0,0 0 0,-21 0 15,-1 22-15,1-43 0,21 21 16,0 0-16,-21-21 0,0 21 16,0-21 31,21-21-32,0 0 1,-21 21-16,21-21 0</inkml:trace>
  <inkml:trace contextRef="#ctx0" brushRef="#br0" timeOffset="50228.09">1143 4233 0,'-21'0'0,"0"0"15,-1 0-15,1-21 32,21 0-32,-21 21 0,21-21 0,0 0 15,0 0-15,-21-1 16,21 1-16,0 0 0,0 0 0,0 0 15,0 0-15,0-1 0,0 1 16,21 0-16,0 0 0,0 21 16,22-21-16,-22 21 0,21 0 0,-21-21 15,22 21-15,-1 0 0,-21 0 16,22 21-16,-22 0 0,21 0 16,-21 21-16,0-20 0,-21 20 15,0 21-15,0-20 0,0-1 0,-21 22 16,0-22-16,-21 0 0,-1 1 15,22-1-15,-21 0 0,-22 1 16,22-22-16,0 0 0,-1 21 0,22-42 16,-21 21-16,21 1 0,0-22 15,-1 0-15,1 0 0,0 0 0,0 0 16,0 0-16,0-22 0,21 1 16,-22 0-16,22 0 0,-21 0 15,21 0-15,0-1 0,0 1 16,0 0-16,0 0 0,0 0 15,0 0-15,21 21 0,1-22 16,-1 22-16,0 0 16,0 0-16,0 22 0,0-22 0,1 21 15,-1 0-15,0 0 0,0 0 16,0 0-16,0 1 0,1-1 0,-22 0 16,0 0-16,21 0 0,-21 0 15,21 1-15,0-1 16,0 0-1,0-21-15,1 0 16</inkml:trace>
  <inkml:trace contextRef="#ctx0" brushRef="#br0" timeOffset="50355.93">1799 4424 0,'0'0'0,"21"0"31</inkml:trace>
  <inkml:trace contextRef="#ctx0" brushRef="#br0" timeOffset="50451.3">1841 4403 0</inkml:trace>
  <inkml:trace contextRef="#ctx0" brushRef="#br0" timeOffset="52327.84">3768 3789 0,'0'0'0,"-22"-42"31,1 20-15,21 44 15,0-1-31,21 0 0,1 21 0,20 1 16,-21-1-16,0 0 0,22 1 15,-22 20-15,21-21 0,-21 22 0,22-22 16,-22 1-16,0-1 0,0 0 16,0 1-16,-21-22 0,21 0 15,-21 21-15,22-21 0,-1 1 16,-21-44 31,0 1-32,0 0-15,0 0 0,0 0 16,0-22-16</inkml:trace>
  <inkml:trace contextRef="#ctx0" brushRef="#br0" timeOffset="52604.18">4339 3768 0,'-21'21'31,"0"0"-31,0 0 16,-1 22-16,-20-1 0,21 0 16,-21 1-16,-1-1 0,1 21 0,0 1 15,-22-22-15,1 22 0,20-22 16,-20 0-16,-1 1 0,1-1 0,20 0 16,-20-20-16,21-1 0,20 21 15,-20-21-15,21-21 0,0 21 0,42-21 47,21 0-47,-21-21 0,1 21 0,20-21 16,0 0-16,1 0 0,-1 0 15</inkml:trace>
  <inkml:trace contextRef="#ctx0" brushRef="#br0" timeOffset="52948.14">4403 4128 0,'0'0'0,"0"21"16,0 0-16,0 0 16,-22 0-16,22 0 0,-21 1 15,21 20-15,-21-21 0,21 21 0,0-20 16,0 20-16,0 0 0,0 1 16,0-1-16,-21 0 0,21 22 0,0-1 15,0 1-15,-21-1 0,21 22 16,0 0-16,0-1 0,0 1 0,-21 0 15,21-1-15,-22 1 0,1 0 16,21-1-16,0-20 0,-21 20 0,0-20 16,21-22-16,-21 22 0,21-22 15,-21-21-15,21 22 0,0-22 16,0-42 0,0-1-1,0 1-15,21-21 0,0 21 0,0-22 16,0-20-16,0 21 0,1-22 0,-1 1 15,21-1-15,-21-21 0</inkml:trace>
  <inkml:trace contextRef="#ctx0" brushRef="#br0" timeOffset="53275.88">4551 4403 0,'-21'-21'0,"42"42"0,-42-85 0,-1 43 15,22-21-15,-21 21 0,21-1 0,0 1 16,0-21-16,0 21 0,0 0 15,21-1-15,1 1 0,-1 0 16,0 0-16,21 0 0,1 0 0,-1 21 16,21 0-16,-20 0 0,-1 0 15,0 0-15,1 0 0,-22 21 0,0 21 16,0-21-16,-21 22 0,0-22 16,0 21-16,0 0 0,0 1 0,-42-22 15,21 21-15,-43 1 0,22-22 16,0 0-16,-22 21 0,22-21 0,-22 1 15,22-22-15,0 21 0,20 0 16,1-21-16,0 0 0,0 0 16,0 0-16,21-21 31,21 0-31,0 21 0,0-22 0,22 1 16,-1 21-16,0-21 0,1 0 15</inkml:trace>
  <inkml:trace contextRef="#ctx0" brushRef="#br0" timeOffset="53763.94">5440 4085 0,'0'0'0,"0"-21"0,0 0 0,0 0 16,0 0-16,-21 21 16,21-22-16,-22 22 0,1 0 15,0 0-15,0 0 0,0 22 16,0-1-16,-1 0 0,1 0 0,-21 0 15,21 22-15,0-1 0,-1-21 16,1 21-16,0 1 0,21-1 0,0-21 16,0 22-16,0-22 0,0 0 15,0 0-15,0 0 0,0 0 0,21-21 16,0 0-16,1 0 16,-1 0-16,0 0 15,0-21-15,0 21 0,0-21 0,1 0 16,-22 0-16,21 0 0,0-22 15,0 22-15,0-21 0,0-22 16,-21 22-16,22 21 16,-22 0-16,0-22 0,0 22 15,0 42 1,0 0-16,0 1 0,0-1 16,0 21-16,0 0 0,0-20 15,0 20-15,0 0 0,0-21 0,0 22 16,0-22-16,0 0 0,0 21 0,21-20 15,0-22-15,-21 21 0,21 0 16,0-21-16,0 0 0,1 0 16,20 0-16,-21 0 15,0-21-15,0 0 0,1 21 0,20-22 16,-21-20-16,0 21 0,22 0 0,-22-22 16</inkml:trace>
  <inkml:trace contextRef="#ctx0" brushRef="#br0" timeOffset="53991.9">6054 3810 0,'0'0'16,"0"-21"-16,0 0 0,0 42 16,0 0-1,0 21-15,0-20 16,0 20-16,0 0 0,-22 1 16,22-1-16,0 0 0,0 22 0,0-22 15,-21 0-15,21 1 0,0-22 16,0 21-16,-21-21 0,21 1 0,0 20 15,0-21-15,0 0 16,21-21 0,0 0-16,1-21 0,-1 0 0,0 0 15,0 0-15,0-1 0</inkml:trace>
  <inkml:trace contextRef="#ctx0" brushRef="#br0" timeOffset="54444.23">6413 3768 0,'0'0'0,"0"-21"0,0-1 31,0 44-15,0-1-16,0 0 0,0 0 15,0 0-15,0 22 0,0-22 0,-21 21 16,21 0-16,0 1 0,-21 20 16,21-20-16,0-22 0,0 21 0,0 0 15,0-20-15,-21 20 0,21-21 0,0 0 16,0 0-16,0 1 0,0-44 47,0 1-32,0 0-15,0-21 0,21 21 16,-21-22-16,21 22 0,0-21 0,1-1 16,-1 1-16,0 0 0,0 21 0,0-1 15,0-20-15,22 42 0,-22-21 16,21 21-16,-21 0 0,1 0 0,-1 0 15,0 21-15,0 0 0,0 0 16,0 22-16,-21-1 0,0-21 0,0 22 16,0-1-16,0 0 0,0 1 15,0-22-15,0 21 0,-21-21 16,21 0-16,-21 1 0,0-1 0,0 0 16,0-21-1,-1 0 1,22-21-1,0 0-15,0-1 0,0 1 0</inkml:trace>
  <inkml:trace contextRef="#ctx0" brushRef="#br0" timeOffset="54546.86">5800 3958 0,'0'0'0,"-22"0"16</inkml:trace>
  <inkml:trace contextRef="#ctx0" brushRef="#br0" timeOffset="54688.63">6562 3874 0,'0'0'15,"21"0"-15,21 0 0</inkml:trace>
  <inkml:trace contextRef="#ctx0" brushRef="#br0" timeOffset="56716.1">5821 3958 0,'0'0'0,"-21"0"15,42 0 32,0 0-47,0 0 0,0 0 0,0 0 16,22 0-16,-1 0 0,-21-21 16,22 21-16,-1 0 0,21 0 15,-41 0-15,-1 0 0,0 0 16,0 0-16,0 0 0</inkml:trace>
  <inkml:trace contextRef="#ctx0" brushRef="#br0" timeOffset="57540.02">8234 3852 0,'-21'0'15,"42"0"48,0 0-48,0 0-15,0 0 0,0 0 16,22-21-16,-22 21 0,21-21 16,-21 21-16,22-21 0,-1 0 0,-21 21 15,22-21-15,-1-1 0,-21 22 0,0-21 16,0 0-16,-21 0 0,0 0 16,0 0-16,-42-1 15,21 22-15,-21-21 0,20 21 16,-20 0-16,21 0 0,-21 0 0,-1 21 15,22 1-15,-21-1 0,-1 0 16,22 0-16,-21 0 0,21 22 0,-22-22 16,22 21-16,0-21 15,0 22-15,21-22 0,-21 0 0,21 21 16,0-21-16,0 1 0,0-1 16,21 0-16,0-21 0,0 21 0,0-21 15,22 0-15,-22 0 0,21 0 16,-21 0-16,22-21 0,-1 21 0,0-21 15,-20 21-15,20-21 0,-21-1 16,-21 1-16,-21 21 31,0 0-31,0 0 0,-22 0 0,22 21 16,-21-21-16,-1 22 0,1 20 16,0-21-16,21 21 0,-22-20 15,22 20-15,-21 0 0,21 1 0,21-22 16,0 21-16,0 0 0,0-20 15,0 20-15,0-21 0,21 0 0,0 0 16,0-21-16,0 22 0,0-22 16,22 0-16,-1 0 0,-21 0 0,22 0 15,-1 0-15,21 0 0,-20-22 16,-1 22-16,22-21 0,-22 0 0,0 0 16,1 0-16,-1 0 0,0-1 15,-21 1-15,22 0 0,-22 0 0</inkml:trace>
  <inkml:trace contextRef="#ctx0" brushRef="#br0" timeOffset="57728.12">8975 4001 0,'21'63'16,"-21"-21"-16,21-20 16,0-1-16,-21 21 0,0-21 0,0 0 15,21 1-15,-21-1 0,21 0 16,-21 0-16,22 0 0,-22 0 0,21 1 15,0-22 1,0 0-16,0-22 16,0 1-1</inkml:trace>
  <inkml:trace contextRef="#ctx0" brushRef="#br0" timeOffset="57932.04">9292 4043 0,'0'0'0,"-42"0"15,21 21-15,-1 0 16,1 0-16,-21 1 0,21 20 0,-22-21 16,22 21-16,0-20 15,-21-1-15,21 21 0,-1-21 0,1 0 16,0 1-16,0-1 0,21 0 16,0 0-16,21-21 15,0 0 1,22 0-16,-22 0 0,21-21 0,-21 0 15</inkml:trace>
  <inkml:trace contextRef="#ctx0" brushRef="#br0" timeOffset="58240.01">9483 4043 0,'0'42'15,"0"1"-15,0-22 0,0 21 16,0 0-16,-22 1 15,22-1-15,0 22 0,-21-22 0,0 21 16,21-20-16,0 20 0,-21 22 0,21-22 16,-21 22-16,21-21 0,-21 20 15,-1 1-15,22-22 0,-42 107 16,42-107-16,-21 22 0,21 0 16,-21-22-16,21 1 0,-21-1 0,21 1 15,0-22-15,0 0 0,0 1 0,0-22 16,0 0-16,0 0 0,21-42 31,0 0-31,0 0 0,0-22 0,0 1 16,1 0-16,-1-1 0,0-20 15,0-1-15,0 1 0,0-1 0</inkml:trace>
  <inkml:trace contextRef="#ctx0" brushRef="#br0" timeOffset="58568.3">9525 4509 0,'0'0'0,"0"-64"0,-21-211 31,21 233-31,0-1 16,21 22-16,21 0 0,-21-21 0,22 20 15,-22 1-15,42 0 0,-20 0 16,20 21-16,-20 0 0,20 0 16,1 0-16,-22 0 0,0 21 0,1 0 15,-1 0-15,-21 22 0,-21-1 16,0 0-16,0 1 0,0-1 0,-42-21 15,-1 22-15,22-1 0,-42 0 16,20-21-16,1 1 0,0 20 0,-22-21 16,22 0-16,21-21 0,-22 21 15,22-21-15,0 0 0,0 0 0,0 0 16,0 0-16,21-21 31,42 0-31,-21 0 0,0 0 0,22 0 16,-1 21-16,0-22 15,1 1-15,-1 0 0,0 0 0</inkml:trace>
  <inkml:trace contextRef="#ctx0" brushRef="#br0" timeOffset="58944.63">10287 4191 0,'0'0'0,"0"-21"0,0 0 15,0 0-15,0-1 16,0 1-16,0 0 0,21 21 15,-21-21-15,21 21 0,0 0 16,1 0-16,-1 0 0,0 0 16,0 0-16,0 21 0,0 0 15,-21 0-15,22 1 0,-1 20 16,-21-21-16,21 21 0,-21-20 0,0 20 16,0-21-16,0 0 0,0 0 15,0 1-15,0-1 0,-21 0 0,0-21 16,21 21-16,0-42 31,0 0-31,0 0 16,0-1-16,0 1 0,0 0 15,0 0-15,0 0 0,21-22 16,0 22-16,-21-21 0,21 21 0,0 0 16,0-1-16,1 1 0,-1 0 15,21 0-15,-21 0 0,0 21 16,22 0-16,-22 0 0,0 0 0,0 0 15,0 0-15,1 21 0,-1 0 0</inkml:trace>
  <inkml:trace contextRef="#ctx0" brushRef="#br0" timeOffset="59927.51">10901 4339 0,'0'0'16,"0"21"-16,0 1 0,0-1 0,21-21 31,0 0-31,0-21 16,0 21-16,1-22 0,-1 1 15,0 0-15,0 0 0,0 0 16,0-22-16,1 22 0,-1 0 0,0-21 16,-21 21-16,0-22 0,0 22 15,0 0-15,0 0 0,-21 21 16,0 0 0,-1 0-16,1 21 0,0 0 0,0 0 15,0 0-15,0 22 0,-1-22 0,22 21 16,0-21-16,-21 1 0,21 20 15,0-21-15,0 0 0,0 0 0,0 1 16,0-1-16,0 0 16,21-21-16,1 0 0,-1 0 0,0 0 15,21 0-15,-21 0 0,1 0 0,20 0 16,-21 0-16,21 0 0,1-21 16,-1 0-16,-21-1 0,22 1 0,-1 0 15,-21 0-15,21 0 0,-20-22 16,-1 22-16,0 0 0,-21 0 0,0-21 15,0 20-15,0 1 0,0 0 16,-21 21 0,0 21-16,21 0 15,0 1-15,-22-1 0,22 0 0,0 21 16,0-21-16,0 1 0,0-1 16,0 0-16,0 0 0,0 0 15,22 0-15,-22 1 0,21-1 0,0 0 16,0 0-1,0-21-15,-42 0 32,0-21-17,0 21-15,0 0 0,-1-21 16,1 21-16,0 0 16,0 0-16,0 0 15,21 21-15,0 0 16,0 0-16,21-21 15,0 0-15,-21 21 16,21-21-16,0 0 0,22 0 16,-22 0-16,0 0 0,21 0 0,1 0 15,-1-21-15,-21 21 0,22-21 0,-1 0 16,0 21-16,1-21 0,-1 0 16,0-1-16,-21-20 0,22 21 0,-22 0 15,0-22-15,0 22 0,-21-21 16,0 21-16,0-22 0,0 22 0,0-21 15,-21 42 1,0 0-16,0 0 0,0 0 16,-1 21-16,1 0 0,0 0 0,21 22 15,0-22-15,0 0 0,0 21 16,0-20-16,0-1 0,0 0 0,0 0 16,0 0-16,21 0 0,-21 1 15,21-1-15,1 0 0,-22 0 16,-22-21 15,1 0-31,0 0 16,0 0-16,0 0 0,0 0 15,-1 0-15,44 0 47,-1-21-47,21 21 16,-21-21-16,22 0 0</inkml:trace>
  <inkml:trace contextRef="#ctx0" brushRef="#br0" timeOffset="60175.3">12573 4001 0,'0'0'16,"0"-22"-16,21 22 0,-42 22 31,0-1-31,21 0 16,0 0-16,-21 21 0,-1-20 15,1 20-15,21-21 0,-21 21 0,21-20 16,-21-1-16,21 21 0,-21-21 16,21 0-16,0 1 0,-21-1 0,21 0 15,0 0-15,0 0 16,0 0-16,21-21 16,0 0-16,0 0 0,0 0 15,0-21-15,1 0 0,-1 21 16,21-21-16,-21 0 0</inkml:trace>
  <inkml:trace contextRef="#ctx0" brushRef="#br0" timeOffset="60875.97">12975 4022 0,'0'0'0,"0"-21"16,-21 21 0,0 21-1,0 0-15,-1 0 0,1 21 0,0-20 16,0-1-16,0 21 0,21-21 0,-21 0 15,21 1-15,0 20 0,0-21 16,0 0-16,0 0 0,0 1 16,21-22-16,-21 21 15,21-21-15,0 0 0,0 0 0,0 0 16,1-21 0,-22-1-1,0 1-15,0-21 0,0 21 16,0 0-16,0-22 0,0 22 15,0-21-15,0-1 0,0 22 0,0-21 16,21 21-16,0-22 0,0 22 16,21 0-16,-20 0 0,20 21 0,0-21 15,1 21-15,-1 0 0,0 0 0,1 0 16,-1 0-16,0 0 0,-21 0 16,1 42-16,-1-21 0,0 0 15,-21 22-15,21-1 0,-21-21 0,0 22 16,0-1-16,0-21 0,0 21 15,-21 1-15,0-22 0,21 0 16,-21 0-16,21 0 0,-22 22 16,1-43-16,21 21 0,-21-21 15,0 0 1,21-21-16,0 0 0,0-1 16,0 1-16,0 0 15,0 0-15,21 0 0,0-22 0,22 1 16,-22 21-16,21-21 0,0-1 15,1 1-15,-22 0 0,21 20 0,1 1 16,-1 0-16,0 0 0,-21 21 0,22 0 16,-22 0-16,21 0 15,-21 21-15,1 0 0,-22 0 0,0 1 16,0 20-16,0 0 0,0-21 16,0 22-16,0-1 0,0-21 0,-22 22 15,1-22-15,21 21 0,0-21 0,-21 0 16,0 1-16,21-1 15,-21-21-15,0 0 32,-1 0-32,1 0 15,0-21-15,0-1 16,0 1-16</inkml:trace>
  <inkml:trace contextRef="#ctx0" brushRef="#br0" timeOffset="61063.92">12806 3620 0,'0'0'0,"-21"-22"0,-43 1 32,43 0-32,0 21 15,21 21 1,0 0-1,-21-21-15</inkml:trace>
  <inkml:trace contextRef="#ctx0" brushRef="#br0" timeOffset="62191.72">1058 6138 0,'-21'0'16,"-21"-21"-16,21 21 16,-1 0-16,1 0 0,21-21 15,-21 0-15,0 0 16,21 0-16,0-1 16,21 1-1,0 21-15,0 0 0,1-21 0,-1 0 16,21 21-16,-21 0 0,22 0 15,-1 0-15,0 21 0,-21 0 16,1 0-16,-1 1 0,-21-1 0,0 0 16,0 0-16,-21 21 0,-1-20 15,-20 20-15,0-21 0,21 0 0,-22 0 16,1 1-16,21-1 16,-22 0-16,22-21 0,0 21 0,0-21 15,0 0-15,0 0 16,21-21-1,0 0-15,0 0 16,21 21-16,0 0 16,0 0-16,0-22 0,0 22 0,22 0 15,-22 0-15,21 0 0,1 0 16,-1 22-16,-21-1 0,21 0 16,-20 0-16,20 0 0,-21 22 0,-21-22 15,0 21-15,0-21 0,0 0 16,0 22-16,-42-22 0,21 21 15,-22-21-15,22 1 0,-21-1 16,21-21-16,-22 21 0,1-21 16,21 0-16,-22 0 0,22 0 0,-21 0 15,21 0-15,-22 0 0,22 0 16,0 0-16,0-21 0,0 21 0,0-21 16,-1 21-16,1 0 0,21-22 15,0 1-15,0 0 16,0 0-16,21 0 15,22 21-15</inkml:trace>
  <inkml:trace contextRef="#ctx0" brushRef="#br0" timeOffset="62364.06">1651 6329 0,'0'0'0,"21"0"0,0 0 16,0-21-16,1 21 62</inkml:trace>
  <inkml:trace contextRef="#ctx0" brushRef="#br0" timeOffset="63812.16">3238 6054 0,'22'-21'31,"20"21"-31,-21-22 16,0 22-16,22-21 0,-22 0 0,21 0 16,0 0-16,-20 0 15,20-1-15,-21 1 0,0 0 0,0 0 16,-21 0-16,0 0 16,-21 21-16,0 0 0,0-22 0,-21 22 15,-1 0-15,-20 0 0,20 22 16,-20-22-16,21 21 0,-1 0 0,1 0 15,0 0-15,-1 0 0,22 1 16,0-1-16,0 0 0,21 0 16,0 0-16,0 0 0,0 1 0,21-1 15,0 0-15,0 0 0,0 21 16,22-20-16,-22-1 0,21 0 16,1 21-16,-1-21 0,0 1 0,-21 20 15,22-21-15,-43 21 0,0-20 16,0 20-16,0-21 0,0 21 0,-21-20 15,-22-1-15,1 0 0,0 0 16,-1 0-16,1-21 0,0 0 0,-1 0 16,1 0-16,0 0 0,-1 0 15,1 0-15,0-21 0,-1 0 0,1 0 16,21-22-16,0 22 0,-1-21 16,22 0-16,0 20 0,0-20 0,0 0 15,0 21-15,0-22 0,0 1 16,22 21-16,-22 0 0,21-1 15,0 1-15,0 21 0,0 0 16,0 0-16,1 21 16,-22 22-16,0-22 0,21 0 15,-21 21-15,21 1 0,-21-1 16,0 0-16,0 1 0,21-1 0,0 0 16,-21-20-16,21 20 0,-21-21 15,22 0-15,-1 0 0,0 1 0,0-22 16,0 0-16,0 0 0,1 0 15,20 0-15,0 0 0,1-22 0,-1 1 16,0 0-16,22 0 0,-22 0 16,22-22-16,-22 22 0,0-21 0,1 21 15,-1-22-15,0 22 0,-21 0 16,22 0-16,-22 0 0,-21 0 16,0-1-16,21 22 0,-42 22 31,0-1-31,21 21 15,-21-21-15,-1 22 0,22-22 16,-21 21-16,21-21 0,0 22 0,0-22 16,0 0-16,0 0 0,0 0 15,0 0-15,21-21 16,1 0-16,-1 0 0,0 0 0,21 0 16,-21-21-16,22 0 0,-22 21 15,21-42-15,-21 21 0,22-1 0,-22 1 16,21-21-16,-21 21 0,1 0 15,-1-1-15,0-20 0,0 21 0,-21 0 16,21 0-16,-21-1 0,0 1 16,0 42 15,0 1-31,-21-1 0,21 0 16,-21 21-16,21-21 0,0 22 15,-21-1-15,21 0 0,0 1 0,0-1 16,0 22-16,0-22 0,0 0 15,0 1-15,0 20 0,0-21 16,0 22-16,0-22 0,-21 22 0,21-1 16,0 1-16,0 20 0,0-20 15,0 21-15,0-22 0,-22 22 0,22-22 16,0 1-16,0-1 0,-21 1 16,0-1-16,0-20 0,0 20 0,0-21 15,-1 1-15,1-1 0,0-21 0,-21 0 16,21 1-16,-1-22 0,-20 0 15,0 0-15,21-22 0,-22 1 0,1 0 16,0-21-16,-1-1 0,1 1 16,0-21-16,-1 20 0,22-20 15,-21-22-15,21 22 0,-1-22 0,22 0 16,0 1-16,0 20 0,0-21 16,22 22-16,-1-1 0,21 1 0,0 21 15,1-1-15,-1 1 0,22-22 16,-22 22-16,21 0 0,1-1 0,-22 1 15,22 0-15</inkml:trace>
  <inkml:trace contextRef="#ctx0" brushRef="#br0" timeOffset="64287.94">4678 6223 0,'0'21'31,"0"0"-31,0 1 16,0-1-16,0 0 0,0 0 16,0 0-16,0 0 0,0 22 0,0-22 15,-21 0-15,-1 0 16,22 0-16,0-42 31,0 0-15,0 0-16,0 0 0,0 0 15,0-1-15,0 1 0,0 0 16,22-21-16,-22 21 0,21-1 0,0 1 16,0-21-16,21 21 0,-20 0 15,20-1-15,0 1 0,1 21 0,-1 0 16,-21 0-16,21 0 0,-20 0 16,20 0-16,-21 21 0,0 1 0,-21-1 15,0 0-15,0 21 0,0-21 16,0 22-16,0-22 0,0 21 0,0-21 15,-21 1-15,0 20 0,0-21 0,21 0 16,-21 0-16,-1 1 16,1-22-16,42-22 47,1 1-47,-1 0 0,-21 0 15,42 0-15,-21 0 0,0-22 0</inkml:trace>
  <inkml:trace contextRef="#ctx0" brushRef="#br0" timeOffset="64535.3">5651 6096 0,'0'0'15,"22"-21"-15,-22 0 0,-22 21 16,1 0-16,-21 0 16,21 0-16,0 21 0,-1 0 15,1 0-15,0 0 0,0 1 0,0 20 16,0-21-16,-1 21 0,1-20 15,21 20-15,0-21 0,0 21 0,0-20 16,0 20-16,0-21 0,0 0 16,0 0-16,21-21 0,22 22 0,-22-22 15,21 0-15,-21 0 0,22 0 16,-1 0-16,22 0 0,-22-22 0,0 1 16,1 0-16,-1 0 0,0-21 0,1 20 15,-1-20-15</inkml:trace>
  <inkml:trace contextRef="#ctx0" brushRef="#br0" timeOffset="65527.69">6244 5736 0,'0'0'0,"0"-21"0,0 42 16,-21 0 0,0 22-16,21-22 0,-21 21 15,-1 1-15,22-1 0,0 0 0,-21-21 16,21 22-16,-21-1 0,0 0 15,21-20-15,0 20 0,-21-21 0,21 21 16,-21-20-16,-1-1 0,22 0 16,0 0-16,0 0 15,-21-21-15,21-21 32,0 0-32,21 0 0,1 0 15,-22-1-15,21 1 0,0 0 16,0 0-16,0 0 0,0 0 0,1 21 15,-1-22-15,0 22 0,0-21 0,0 21 16,0 21 0,-21 1-16,0-1 0,0 0 15,0 0-15,0 0 0,0 0 16,0 22-16,0-22 0,0 0 16,0 0-16,0 0 0,0 1 0,0-1 15,0 0-15,22-21 16,-1 0-1,21 0-15,-21-21 0,22 21 16,-22-21-16,21-1 0,0 1 0,1 0 16,-1 0-16,0-21 0,1 20 15,-1-20-15,-21 21 0,22-21 16,-22 20-16,0-20 0,0 21 0,-21 0 0,0 0 16,-21 21-1,0 0-15,0 21 16,-1-21-16,1 21 15,0 0-15,21 0 0,0 0 0,0 1 16,0 20-16,-21-21 0,21 0 0,0 0 16,0 1-16,0-1 15,0 0-15,0 0 0,21-21 0,-21 21 16,21 0-16,0-21 0,1 22 0,20-22 16,-21 0-16,0 0 0,22 0 0,-22 0 15,21 0-15,-21 0 0,0-22 16,22 22-16,-22-21 0,21 0 0,-21 21 15,22-21-15,-22 0 0,0 0 16,21-1-16,-20 1 0,-1 0 0,-21 0 16,0 0-16,21 0 0,-42 42 47,21 0-47,0 0 15,0 0-15,-21 0 0,21 1 0,-22 20 16,22-21-16,0 0 0,0 0 0,0 1 15,0-1-15,0 0 16,22-21-16,-1 0 0,0 0 0,0 0 16,0 0-16,0 0 0,1 0 15,20 0-15,-21-21 0,0 0 16,0 21-16,1-22 0,-1 1 0,0 0 16,0 0-16,-21-21 0,0 20 15,0 1-15,0-21 0,0 21 0,0-22 16,-21 22-16,0 0 0,0-21 15,-1 42-15,1-21 0,0 21 0,0 0 16,0 0-16,0 0 0,-1 0 16,1 21-16,0-21 0,0 21 0,0 0 15,21 0-15,-21 0 0,21 1 0,0-1 16,0 0-16,0 0 0,0 0 16,21 0-16,0-21 0,0 0 15</inkml:trace>
  <inkml:trace contextRef="#ctx0" brushRef="#br0" timeOffset="65996.25">7959 6117 0,'0'0'0,"0"21"31,-22 1-31,22-1 0,-21 0 16,21 0-16,0 0 15,0 0-15,0 1 0,-21-1 16,21 0-16,-21 0 0,21 0 16,-21-21-1,0 0-15,-1 0 0,1 0 16,0 0 0,21-21-16,0 0 0,0 0 15,0 0-15,0-1 0,21 1 16,0 0-16,1 0 0,-1 0 15,21-22-15,-21 22 0,22 0 0,-1 0 16,0 0-16,1 0 0,-1 21 16,0 0-16,43 0 15,-43 0-15,-21 0 0,22 21 0,-22 0 16,0 0-16,0 0 0,-21 0 16,0 1-16,0 20 0,0-21 0,0 0 15,0 0-15,0 1 0,0-1 16,-21 0-16,0 0 0,0 0 0,21 0 15,-21-21-15,21 22 0,-22-22 0,44-22 47,-1 1-47,0 0 16</inkml:trace>
  <inkml:trace contextRef="#ctx0" brushRef="#br0" timeOffset="66183.52">8721 6138 0,'0'0'0,"0"43"16,0-22 0,0 0-16,-22-21 0,22 21 15,0 0-15,0 1 0,-21-1 0,21 0 16,-21-21-16,21 21 0,0 0 16,-21-21-16,21 21 15,0-42 1,0 0-16</inkml:trace>
  <inkml:trace contextRef="#ctx0" brushRef="#br0" timeOffset="66321.28">8615 5927 0</inkml:trace>
  <inkml:trace contextRef="#ctx0" brushRef="#br0" timeOffset="67180.37">9102 6223 0,'0'0'0,"0"-21"31,21 0-15,0 21-16,-21-21 0,21 21 16,0 0-16,0 0 15,22 0-15,-22 0 0,0 0 0,0 0 16,0 0-16,1 21 0,-22 0 16,0 0-16,0 0 0,0 0 0,0 22 15,0-22-15,0 21 0,-22-21 0,1 22 16,0-1-16,0-21 0,-21 22 15,20-22-15,1 0 0,-21 0 0,21 0 16,0 0-16,-1-21 0,1 0 16,0 0-16,21-21 31,21 0-31,0 21 16,1 0-16,-1-21 0,0 21 0,0 0 15,0 0-15,0 0 0,22 21 16,-22-21-16,21 21 0,1 0 0,-22 22 15,21-22-15,0 21 0,-20 1 0,-1-22 16,0 21-16,0 0 0,-21 22 16,0-22-16,0 22 0,0-22 0,-21 22 15,0-1-15,0 1 0,-22-1 16,22 1-16,-21-1 0,-22 1 0,22-22 16,-43 43-16,43-43 0,-22-21 15,22 0-15,0 0 0,-22 1 16,22-22-16,0 0 0,-22 0 0,22-22 15,-22 1-15,22 0 0,0 0 16,-1 0-16,1-22 0,0 22 16,20-21-16,1 0 0,0-1 0,21-20 15,0 20-15,0-20 0,0 21 0,0-1 16,0-20-16,0 20 0,21 1 16,0 0-16,1-1 0,-1 1 0,0 0 15,21 21-15,1-22 0,-1 1 16,0 0-16,22-1 0,-1 1 0</inkml:trace>
  <inkml:trace contextRef="#ctx0" brushRef="#br0" timeOffset="67732.23">10287 6181 0,'0'0'0,"0"-21"15,0-1-15,0 1 0,0 0 0,-21 0 16,0 0-16,-1 0 16,1-1-16,0 1 0,0 21 15,-21 0-15,20-21 0,-20 21 0,0 0 16,-1 0-16,-20 21 0,21 0 16,-1 1-16,1-1 0,0 21 0,-1-21 15,1 22-15,21-1 0,-22 0 16,22-21-16,0 22 0,21-1 0,0-21 15,0 22-15,-21-22 0,21 0 16,0 0-16,0 0 0,21-21 16,0 0-16,22 0 0,-22 0 15,21-21-15,0 0 0,1 0 16,-1 0-16,0-1 0,22 1 0,-22 0 16,22-21-16,-22 21 0,0-1 15,1-20-15,-1 21 0,-21-21 0,22 20 16,-22 1-16,-21-21 0,21 21 15,-21 0-15,0 42 32,-21 0-32,0 0 0,21 0 15,0 0-15,-22 1 0,22 20 0,-21-21 16,21 21-16,0-20 0,0-1 16,0 21-16,0-21 0,0 0 0,0 1 15,21-1-15,1-21 0,-1 0 0,0 21 16,0-21-16,0 0 0,0 0 15,1 0-15,-1-21 0,0 0 0,0 21 16,0-22-16,0 1 0,22 0 16,-43 0-16,21-21 0,0 20 15,0 1-15</inkml:trace>
  <inkml:trace contextRef="#ctx0" brushRef="#br0" timeOffset="67984.95">10816 5588 0,'0'0'15,"0"-21"-15,21 0 0,-21 42 16,-21 0 0,0 21-16,21 1 0,-21-1 15,0 0-15,-1 22 0,22-22 0,-21 22 16,21-22-16,-21 0 0,21 1 16,0-1-16,-21-21 0,21 22 15,-21-22-15,21 0 0,0 0 0,0 0 16,0 0-16,21-21 31,0-21-15,0 21-16,0-21 0,1 0 15,-1 0-15</inkml:trace>
  <inkml:trace contextRef="#ctx0" brushRef="#br0" timeOffset="68215.97">11134 5948 0,'0'0'0,"21"0"0,0 0 15,-21 21 17,-21 0-32,21 0 0,-21 1 0,-1-1 15,1 0-15,0 21 0,0-21 0,0 1 16,0-1-16,-1 0 0,1 0 16,0 0-16,21 0 0,0 1 0,0-1 15,21-21 1,0 0-1,1 0-15,20 0 0,-21 0 0,0 0 16,0-21-16,22-1 0,-22 22 16</inkml:trace>
  <inkml:trace contextRef="#ctx0" brushRef="#br0" timeOffset="68908.1">11747 5969 0,'0'0'0,"-21"21"15,0-21-15,0 21 16,0 1-16,0-1 0,-1 0 0,22 0 16,-21 0-16,0 0 0,21 1 15,-21-1-15,21 0 0,0 0 16,0 0-16,0 0 0,0 1 16,0-1-16,0-42 46,0-1-30,0 1-16,0 0 0,0 0 16,0 0-16,0 0 0,0-22 15,21 22-15,0 0 0,0-21 0,1 20 16,-1 1-16,0 0 0,0 0 16,0 0-16,0 21 0,22 0 0,-22-21 15,0 21-15,21 0 0,-20 0 16,-1 0-16,21 21 0,-21 0 0,0 0 15,1 0-15,-1 0 0,0 22 16,-21-22-16,0 0 0,0 0 16,0 22-16,0-22 0,0 0 0,0 0 15,0 0-15,-21 0 0,0-21 16,-1 22-16,1-22 0,21 21 16,-21-21-16,0 0 0,21-21 31,0-1-31,0 1 0,0 0 15,0 0-15,21 0 0,0 0 16,22-1-16,-22-20 0,0 21 16,21 0-16,1-22 0,-1 22 0,0-21 15,1 21-15,-1 0 0,0 21 16,1 0-16,-1 0 0,0 0 0,1 0 16,-22 21-16,0 0 0,0 0 15,0 21-15,-21-20 0,0 20 0,0-21 16,0 21-16,0-20 0,0 20 0,-21-21 15,0 0-15,21 22 0,-21-22 16,0 0-16,-1 0 0,1-21 16,21 21-16,-21-21 15,21 21-15,-21-21 16,21-21-16,0 0 16,-21 0-16,21 0 15,-21 0-15,-1-1 0</inkml:trace>
  <inkml:trace contextRef="#ctx0" brushRef="#br0" timeOffset="69120.32">12128 5525 0,'0'0'0,"-42"-43"31,21 43-31,0 0 16,0 0-16,-1 0 15,1 21 17,0-21-32,0 22 15,0-1-15,0-21 16</inkml:trace>
  <inkml:trace contextRef="#ctx0" brushRef="#br0" timeOffset="69335.7">10668 5863 0,'0'0'0,"21"0"31,0 0-31,0 0 0,1 0 16,20 0-16,0 0 0,-21 0 15,22 0-15,-1 0 0,0 0 0,1 0 16,-22 0-16,21 0 0,-21 0 15,1 0-15,-44 21 16</inkml:trace>
  <inkml:trace contextRef="#ctx0" brushRef="#br0" timeOffset="70287.71">1185 8065 0,'0'0'0,"0"-22"0,0 1 16,0 0-1,0 42-15,0 0 0,0 1 16,0 20-16,-21 0 16,0 1-16,0 20 0,0-21 0,-1 1 15,-20-1-15,21 0 0,-21 1 16,-1-1-16,22 0 0,-21-20 0,21-1 15,-22 0-15,22 0 0,0 0 16,0-21-16,0 0 0,-1 0 16,22-21-1,0 0-15,22 21 16,20-21-16,-21 0 0,0 21 0,22-22 16,-22 1-16,21 21 0,0-21 15,22 0-15,-22 21 0,1-21 0,20 21 16,-21-21-16,22 21 15,-22-22-15,1 22 0,-1 0 0,-21-21 16,21 0-16,-20 21 0,-1-21 16,-21 0-16,0 0 0,21-1 0,-21 1 15,0 0-15,0 0 0,0 0 16,0 0-16,-21-1 0,0 1 16,-1 21-16,1 0 0,0 0 15,21 21-15,-21 1 0,0-1 16,0 21-16,-1 0 0,1 1 0,21-22 15,-21 21-15,0 1 16,0-1-16,21 0 0,0-21 0,-21 22 0,-1-22 16,22 0-16,-21 0 15,21 0-15,0 1 0,0-1 16,-21-21-16,21 21 0,0-42 31,21 21-31</inkml:trace>
  <inkml:trace contextRef="#ctx0" brushRef="#br0" timeOffset="70467.19">1863 8403 0,'0'0'0,"21"0"16,0-21-1</inkml:trace>
  <inkml:trace contextRef="#ctx0" brushRef="#br0" timeOffset="70943.83">3619 8234 0,'0'0'0,"0"-21"0,0 0 0,0-1 16,0 1-16,0 0 16,0 0-16,0 0 0,0 0 0,-21 21 31,0 0-31,21 21 0,-21 0 15,0 21-15,0 1 0,-1-1 16,22 0-16,-21 1 0,0-1 0,0 21 16,0-20-16,0-1 0,21-21 15,-22 22-15,1-1 0,0-21 16,21 0-16,0 0 0,-21 1 16,21-1-16,0 0 0,21-21 31,0-21-31,0 0 0,1-1 0,-1 1 15,21 0-15,-21 0 0,22 0 0</inkml:trace>
  <inkml:trace contextRef="#ctx0" brushRef="#br0" timeOffset="71151.75">3979 8107 0,'0'0'0,"21"-21"0,-21 0 0,0-1 16,22 22-16,-22 22 15,0-1-15,0 0 0,0 21 0,0 1 16,0-1-16,-22 0 0,22 1 15,-21-1-15,21 0 0,-21 1 16,21-1-16,-21 0 0,0-21 0,21 22 16,0-22-16,-21 21 0,-1-21 15,22 1-15,0-1 0,-21 0 16,0-21 0,0 0-16</inkml:trace>
  <inkml:trace contextRef="#ctx0" brushRef="#br0" timeOffset="71339.52">3429 8551 0,'21'-21'32,"21"21"-32,-20 0 0,-1 0 15,21 0-15,0 0 0,22 0 16,-22 0-16,22 0 0,-22 0 0,22-21 15,-22 21-15,21 0 0,-20 0 0,-1-21 16,0 21-16,22 0 0,-22 0 16</inkml:trace>
  <inkml:trace contextRef="#ctx0" brushRef="#br0" timeOffset="72219.92">4593 8361 0,'0'0'0,"0"-21"0,0 0 16,0-1-16,-42 22 15,21 0-15,-1 0 0,1 0 16,-21 0-16,21 0 0,-22 0 0,22 22 16,-21-1-16,21 0 0,-22 0 15,22 21-15,0-20 0,0 20 0,0-21 16,0 21-16,21-20 0,0 20 0,0-21 16,0 0-16,0 0 0,0 1 15,0-1-15,0 0 0,0 0 16,21-21-16,0 0 0,0 0 0,21 0 15,-20 0-15,20-21 0,0 0 16,-21 21-16,22-21 0,-1-1 16,0 1-16,-20 0 0,20 0 0,-21 0 15,0 0-15,0-1 0,-21 1 0,0-21 16,0 21-16,0 0 0,0-1 16,0 1-16,0 0 0,0 42 31,0 0-31,-21 1 15,21-1-15,0 0 0,0 0 0,0 21 16,0-20-16,0-1 0,0 0 16,0 0-16,0 0 0,0 0 15,21 1-15,1-22 16,20 0-16,-21 0 0,0 0 0,22 0 16,-22 0-16,21 0 0,0-22 0,1 22 15,-22-21-15,21 0 0,-21 0 16,1 21-16,-1-21 0,0 0 0,0-1 15,0 1-15,-21 0 0,21-21 16,-21 21-16,0-1 0,0 1 16,0 0-16,0 0 0,0 42 31,0 0-31,0 0 16,0 1-16,0-1 0,-21 0 15,21 0-15,0 0 0,0 22 0,0-22 16,-21 0-16,21 0 0,0 0 15,-21 0-15,21 1 16,0-44 15,0 1-15,0 0-16,0 0 0,0 0 16,0 0-16,21-1 0,-21 1 15,21-21-15,0 21 0,1-22 0,-1 22 16,0-21-16,21 21 0,1 0 15,-1-1-15,21 1 0,1 21 16,-22 0-16,22 21 0,-22 1 0,22-1 16,-22 0-16,-21 0 0,21 21 15,-20 1-15,-22-22 0,0 21 0,0-21 16,0 22-16,0-22 0,0 0 0,-22 0 16,1 0-16,0 1 0,0-1 15,21 0-15,-21-21 0,21 21 16,-21-21-16,21-21 31,21 21-31,0-21 0,0 0 0,0-1 16,0 22-16</inkml:trace>
  <inkml:trace contextRef="#ctx0" brushRef="#br0" timeOffset="72756.89">6392 8276 0,'0'-21'16,"0"42"-16,-21-63 0,0 42 16,0 0-16,0 0 0,-22 0 15,22 21-15,0 0 0,-21 0 16,20 1-16,-20-1 0,21 21 0,-21-21 16,20 22-16,1-22 0,0 21 15,0-21-15,0 0 0,21 1 0,0 20 16,0-21-16,0 0 0,0 0 15,21 1-15,0-22 0,0 0 16,0 0-16,1 0 0,-1 0 0,21 0 16,-21 0-16,0 0 0,22-22 15,-22 1-15,0 21 0,21-21 0,-20 0 16,-1 0-16,0-22 0,0 22 0,0-21 16,0 21-16,1-22 0,-1 1 15,0 0-15,-21-22 0,21 22 0,-21 0 16,21-1-16,-21 1 0,0 0 15,0-1-15,0 22 0,0 0 16,0 0-16,0 42 16,0 0-16,0 0 15,-21 22-15,21-1 0,-21 0 0,21 1 16,-21-1-16,21 0 0,0 1 16,0-1-16,0 0 0,0 1 0,0-22 15,0 21-15,0-21 0,0 0 0,0 1 16,21-1-16,-21 0 0,21 0 15,0 0-15,0-21 0,1 0 16,-1 0-16,21 0 0,-21 0 0,0 0 16,1-21-16,20 0 15,-21 21-15,0-21 0,22 0 0,-22-22 16,0 22-16,21-21 0,-21 21 0</inkml:trace>
  <inkml:trace contextRef="#ctx0" brushRef="#br0" timeOffset="72987.94">7154 7895 0,'0'0'0,"0"-21"0,0-21 0,0 63 32,0 0-32,-21 21 0,0 1 15,21-1-15,-21 0 0,0 22 16,-1-22-16,1 22 0,0-22 0,0 22 16,0-22-16,0 0 0,-1 1 15,22-1-15,0-21 0,0 0 0,0 22 16,0-22-16,0 0 0,0 0 15,22-21 1,-1 0-16,0 0 0,0 0 0,21 0 16,-20 0-16,-1-21 0,21 0 15,-21 0-15,0 21 0</inkml:trace>
  <inkml:trace contextRef="#ctx0" brushRef="#br0" timeOffset="73323.61">7366 8382 0,'0'21'15,"-21"-21"1,21 21-16,21-21 31,0 0-31,0 0 0,0 0 16,1 0-16,-1-21 0,21 0 16,-21 21-16,0-21 0,-21 0 15,22 0-15,-1 21 0,-21-22 0,0 1 16,0 0-16,0 0 0,0 0 15,-21 21-15,-1 0 0,1 0 16,0 0-16,0 0 0,0 21 0,0 0 16,-1 0-16,1 22 15,0-22-15,0 21 0,0-21 0,21 22 16,-21-22-16,21 21 0,0-21 0,0 0 16,0 1-16,0-1 0,21 0 15,0-21-15,0 0 0,0 0 16,0 0-16,22 0 0,-22 0 0,0 0 15,21 0-15,-20-21 0,20 21 16</inkml:trace>
  <inkml:trace contextRef="#ctx0" brushRef="#br0" timeOffset="73771.78">9207 7895 0,'0'0'0,"22"-21"0,-22-21 16,-22 63 0,22 0-1,-21 21-15,21 1 0,0 20 16,-21 1-16,21-22 0,-21 22 0,0-22 15,21 21-15,-21-20 0,-1-1 0,22 0 16,-21-20-16,0 20 0,21-21 16,0 0-16,0 0 0,21-21 31,0-21-15,22 21-16,-22-21 0,0 0 0</inkml:trace>
  <inkml:trace contextRef="#ctx0" brushRef="#br0" timeOffset="74161.28">9652 8065 0,'0'0'16,"-21"21"-16,0 0 15,-1 0-15,-20 0 0,21 22 16,-21-22-16,20 21 0,-20-21 16,21 22-16,0-22 0,-22 21 0,22-21 15,0 0-15,0 1 0,0-1 16,21 0-16,0-42 31,21 21-31,0-21 0,0-1 16,0 1-16,22 0 0,-22 0 0,0-21 15,21 20-15,-20-20 0,20 21 16,-21-21-16,0 20 0,22 1 0,-22 0 16,0 21-16,0 0 0,0 0 15,0 0-15,-21 21 0,22 22 0,-22-22 16,0 21-16,0-21 0,0 22 15,0-1-15,21-21 0,-21 21 16,0-20-16,0-1 0,21 0 0,0 0 16,-21 0-16,21-21 0,0 0 15,1 21-15,20-21 0,-21 0 0,0 0 16,22 0-16,-22 0 0,21-21 0,0 0 16,-20 0-16,20 0 0,-21 0 15,0-1-15,22-20 0</inkml:trace>
  <inkml:trace contextRef="#ctx0" brushRef="#br0" timeOffset="74385.25">10350 7811 0,'0'0'0,"0"-22"0,0 1 15,-21 42 1,0-21-16,0 43 0,0-22 16,21 21-16,-21 1 0,-1-1 15,1 21-15,0-20 0,0-1 0,0 22 16,0-22-16,-1 0 0,1 1 0,0-1 15,21-21-15,0 21 0,-21-20 16,21-1-16,0 0 0,0 0 0,21-21 16,0 0-16,0 0 15,1 0-15,-1 0 0,21 0 0,-21-21 16,0 21-16,22-21 0,-22 0 16</inkml:trace>
  <inkml:trace contextRef="#ctx0" brushRef="#br0" timeOffset="74736.28">10477 8192 0,'0'21'31,"22"-21"-15,-1 0-16,0 0 0,0 0 15,0 0-15,0-21 0,1-1 16,-1 22-16,0-21 0,-21 0 15,21 0-15,-21 0 16,0 0-16,-21 21 16,0 0-16,0 0 15,-1 0-15,1 21 0,0 0 16,0 0-16,0 21 0,21 1 0,-21-22 16,-1 21-16,1 1 0,21-22 15,0 21-15,0-21 0,0 22 0,0-22 16,0 0-16,0 0 0,0 0 15,21-21-15,1 0 16,-1 0-16,0 0 0,21 0 0,-21 0 16,22-21-16,-1 21 0,22-21 0,-22 0 15,21 0-15</inkml:trace>
  <inkml:trace contextRef="#ctx0" brushRef="#br0" timeOffset="75160.11">11324 7916 0,'0'0'0,"0"-42"0,0 21 15,-21 21 1,0 0-16,21 21 16,-21 0-16,-1 0 0,22 22 0,-21-1 15,21-21-15,0 43 0,-21-22 16,0 0-16,21 1 0,-21-1 16,21-21-16,0 22 0,-21-22 0,21 21 15,-22-21-15,22 0 0,0 1 16,0-1-16,0-42 31,0-1-15,0 1-16,22 0 0,-1 0 0,0-21 15,0 20-15,0 1 0,22-21 16,-22 0-16,21 20 0,0-20 0,-20 21 16,20 0-16,0 0 0,1-1 15,-22 22-15,21 0 0,0 22 0,-20-1 16,-1 0-16,21 0 0,-21 0 0,0 22 15,-21-22-15,0 21 16,0-21-16,0 22 0,0-22 0,-21 0 16,0 0-16,-21 0 0,21 0 0,-22-21 15,1 22-15,0-22 0,-1 0 16,1 21-16,21-21 0,-22 0 16,1 0-16,0 0 0,-1 0 0,22 0 15,0-21-15,0 21 0</inkml:trace>
  <inkml:trace contextRef="#ctx0" brushRef="#br0" timeOffset="75872.28">12298 7874 0,'21'0'47,"0"-21"-47,0 21 0,0-21 0,1 21 15,-1-21-15,0-1 0,0 22 16,0-21-16,0 0 0,-21 0 0,0 0 16,0 0-16,0-1 15,-21 22 1,0 0-16,0 0 0,-21 22 0,20-22 15,-20 21-15,0 0 16,21 0-16,-22 0 0,22 0 0,0 22 16,0-22-16,0 0 0,21 0 15,0 0-15,0 1 0,0-1 0,0 0 16,21 0-16,0 0 0,0-21 0,0 0 16,22 0-16,-22 0 15,21 0-15,-21 0 0,22 0 0,-1 0 16,-21 0-16,0-21 0,-21 0 15,21 21-15,-21-21 16,-21 21-16,0 0 16,0 0-16,0 0 0,-22 0 0,1 21 15,0 0-15,21 0 0,-22 22 0,1-22 16,0 0-16,20 21 0,-20-21 16,21 22-16,0-22 0,21 21 0,0-21 15,0 1-15,0-1 0,0 0 16,0 0-16,21 0 0,21-21 0,-21 0 15,22 0-15,-22 0 0,21 0 0,22 0 16,-22 0-16,0 0 0,22-21 16,-1 0-16,-20 0 0,20 0 0,1-22 15,-22 22-15,22-21 0,-22-1 16</inkml:trace>
  <inkml:trace contextRef="#ctx0" brushRef="#br0" timeOffset="76116.28">13144 7472 0,'0'0'0,"0"-21"0,0-22 16,-21 65 0,0-1-16,0 21 0,0-21 15,0 22-15,-22 20 0,22-21 16,0 1-16,0 20 0,-22 1 0,22-1 16,0-20-16,-21 20 0,21 1 15,-1-22-15,1 0 0,0 1 16,21-1-16,0-21 0,0 21 0,0-20 15,0-1-15,0 0 16,21-21 0,0 0-16,1-21 15,-1 21-15,0-21 0,21-1 0</inkml:trace>
  <inkml:trace contextRef="#ctx0" brushRef="#br0" timeOffset="76488.21">13123 8107 0,'0'21'32,"21"-21"-1,1 0-31,-1 0 0,0 0 0,0 0 16,0-21-16,22 21 0,-22-21 15,21 0-15,-21-1 0,0 22 0,1-21 16,-1 0-16,-21 0 0,0 0 15,0 0-15,0-1 0,0 1 16,-21 21-16,-1 0 0,-20 0 0,21 0 16,-21 0-16,-1 21 0,22 1 15,-21-1-15,21 0 0,-22 0 0,22 21 16,0-20-16,0 20 0,0 0 16,21-21-16,-22 1 0,22 20 15,0-21-15,0 0 0,0 0 0,22-21 16,-1 22-16,21-22 0,-21 21 15,22-21-15,-1 0 0,-21 0 0,43 0 16,-22 0-16,0 0 0,22-21 16,-22-1-16,0 1 0,1 0 0,-1 0 15,0 0-15,-20 0 0</inkml:trace>
  <inkml:trace contextRef="#ctx0" brushRef="#br0" timeOffset="77108.21">13801 7916 0,'-22'0'0,"22"22"15,-21-1-15,0 0 0,21 0 16,0 21-16,0-20 0,-21-1 16,21 21-16,-21-21 0,21 0 0,0 1 15,0-1-15,0 0 0,0 0 16,0 0-16,-21-21 0,21 21 0,0-42 47,0 0-47,0 0 0,0 0 15,0-22-15,0 22 0,0-21 16,21 0-16,0-1 0,0 22 0,0-21 16,0-1-16,1 22 0,-1-21 15,21 21-15,-21 0 0,0-1 16,22 22-16,-22 0 0,21 0 0,-21 0 16,1 0-16,20 22 0,-21-1 15,0 0-15,22 21 0,-22-21 0,0 22 16,-21-1-16,0 0 0,0-20 0,0 20 15,0-21-15,0 21 0,0-20 16,0-1-16,-21 0 0,21 0 0,-21-21 16,-1 0-16,1 21 0,0-21 15,0 0-15,21-21 16,0 0-16,0 0 0,0 0 16,0-1-16,0 1 15,0 0-15,21 0 0,0-21 0,0-1 16,22 22-16,-1-21 0,0 21 15,1-22-15,-1 22 0,0 0 0,22 0 16,-22 0-16,1 21 0,-1 0 0,0 0 16,-21 0-16,22 21 0,-22 0 15,0 0-15,-21 21 0,0-20 0,0 20 16,0 0-16,0-21 0,0 22 16,0-22-16,0 0 0,-21 21 0,21-20 15,-21-1-15,0-21 0,-1 21 16,22 0-16,-21-21 15,21-21 17,21 0-32,1 0 0,-1-1 15</inkml:trace>
  <inkml:trace contextRef="#ctx0" brushRef="#br0" timeOffset="77883.86">14838 8022 0,'21'0'31,"0"0"-31,0 0 16,0 0-16,1 0 15,-1 0-15,0-21 0,0 21 16,0-21-16,0 21 0,-21-21 0,0 0 16,22 21-16,-22-22 0,0 1 15,0 0-15,0 0 0,-22 21 16,22-21-16,-21 21 0,0 0 0,0 0 15,0 0-15,0 0 16,-1 21-16,1-21 0,0 21 0,21 0 16,0 22-16,0-22 0,-21 0 15,21 21-15,0-21 0,0 1 0,0 20 16,0-21-16,0 0 0,21 0 16,0-21-16,0 0 15,1 0-15,-1 0 0,0 0 0,21 0 16,-21 0-16,22 0 0,-22 0 15,0 0-15,21-21 0,-20 0 0,-1 0 16,0 0-16,21 0 0,-21-22 0,1 22 16,-1-21-16,-21 21 0,42-43 15,-42 22-15,0 21 0,0-1 16,0 1-16,0 42 16,-21-21-1,21 22-15,-21-1 0,0 0 0,21 21 16,-22-21-16,1 22 15,21-22-15,0 21 0,-21-21 0,0 1 16,21-1-16,0 21 0,0-21 16,-21-21-16,21 21 0,0 1 0,0-44 47,0 1-32,0 0-15,21-21 0,-21 21 16,42-1-16,-21-20 0,1 0 0,-1 21 15,21-22-15,-21 22 0,22-21 16,-1 21-16,0-1 0,22-20 16,-22 21-16,-21 21 0,22-21 15,-22 21-15,21 0 0,-21 21 16,0 0-16,1 0 0,-22 0 0,0 1 16,21 20-16,-21 0 0,0 1 15,0-22-15,0 21 0,0 0 0,0 1 16,-21-22-16,-1 0 0,22 21 15,0-20-15,-21-1 0,0 0 16,21-42 15,0 0-15,0-1-16,21 1 0</inkml:trace>
  <inkml:trace contextRef="#ctx0" brushRef="#br0" timeOffset="78148.89">16468 7387 0,'0'0'0,"0"-21"0,-22 42 31,1 0-31,0 22 0,0-1 16,-21 0-16,20 1 0,-20-1 15,21 0-15,-21 1 0,20 20 0,1-20 16,0-1-16,0 0 0,0 1 15,21 20-15,-21-21 16,21-20-16,0-1 0,0 0 16,0 0-16,0 0 0,21-21 31,0 0-31,0 0 0,0 0 16,0-21-16,22 0 0,-1 0 0</inkml:trace>
  <inkml:trace contextRef="#ctx0" brushRef="#br0" timeOffset="78504.27">16785 7789 0,'0'0'0,"21"-21"0,0 0 16,-42 21-1,0 0-15,-21 0 16,21 21-16,-22 0 0,1-21 0,0 22 16,20-1-16,-20 0 0,21-21 15,-21 21-15,42 0 0,0 0 0,0 1 16,0-1-16,0 0 15,21 0-15,21-21 0,-21 21 16,0-21-16,22 0 0,-22 21 0,21 1 16,-21-22-16,1 21 0,-1-21 15,0 21-15,0 0 0,-21 0 16,0 0 0,-21 1-16,0-22 0,0 0 15,-1 0-15,-20 21 0,21-21 0,-21 0 16,20 0-16,-20 0 0,0 0 15,21 0-15,-1 0 0,1 0 0,0 0 16,0 0-16,0-21 16,21-1-16,0 1 15,0 0-15,0 0 0,0 0 0,0 0 16,0-1-16</inkml:trace>
  <inkml:trace contextRef="#ctx0" brushRef="#br0" timeOffset="78796.28">16002 7493 0,'0'0'15,"42"0"-15,-21 0 0,22 0 0,-1 0 16,22 0-16,-1 0 0,1 0 15,-1 0-15,-21 0 0,22 0 0,-1-21 16,-20 21-16,-1 0 0,0 0 0,1-21 16,-22 21-16,21 0 15,-21 0-15,1 0 0,-22-21 0,21 21 16,-42 0 15,-1 0-15,-20 0-16</inkml:trace>
  <inkml:trace contextRef="#ctx0" brushRef="#br0" timeOffset="79687.25">995 9843 0,'21'0'47,"0"0"-31,21 0-16,-20-22 15,-1 22-15,21 0 0,0 0 16,1 0-16,-22-21 0,21 21 0,-21 0 16,22 0-16,-22 0 0,-42 0 31,0 0-16,-1 0-15</inkml:trace>
  <inkml:trace contextRef="#ctx0" brushRef="#br0" timeOffset="80204.17">910 9843 0,'0'0'0,"-21"0"0,21 21 15,-21-21-15,21 21 16,-21-21-16,-1 21 0,22 0 15,0 0-15,-21 1 0,21-1 0,-21-21 16,21 21-16,-21 0 0,21 0 16,0 0-16,0 1 15,0-44 63,21 22-78,0 0 16,0-21-16,1 21 16,-1 0-16,0 0 0,0 0 0,0 0 15,0 0-15,22 21 0,-22 1 16,0-22-16,0 21 0,0 0 16,1 0-16,-1-21 0,0 21 15,-21 0-15,0 1 0,0-1 0,0 0 16,0 0-16,-21 0 0,0 0 0,-1 1 15,1-1-15,-21-21 16,21 21-16,0-21 0,-1 0 0,1 0 16,0 0-16,0 0 0,0 0 15,0 0-15,-1-21 16,1 21-16,21-21 16,-21 21-16,0-22 15,21 1 16</inkml:trace>
  <inkml:trace contextRef="#ctx0" brushRef="#br0" timeOffset="80400.19">1545 10266 0,'0'0'0,"21"-21"0,-42 21 63,0 0-47,0 0-16,0 0 0,-1 0 15</inkml:trace>
  <inkml:trace contextRef="#ctx0" brushRef="#br0" timeOffset="83728.25">3408 9673 0,'-21'0'0,"42"0"0,-64 0 0,22 0 0,0 0 15,0 0-15,0 0 16,21-21 0,21 21-16,0 0 0,0 0 0,22 0 15,20 0-15,1 0 0,-1 0 16,1 0-16,-1 0 0,1 0 0,-1 0 16,22 0-16,-22-21 0,-20 21 15,20 0-15,-21 0 0,1 0 16,-1 0-16,0 0 0,-20 0 0,-1 0 15,-42 21 1,-1-21-16,1 0 16,-21 21-16,21-21 0,-22 0 15</inkml:trace>
  <inkml:trace contextRef="#ctx0" brushRef="#br0" timeOffset="83952.25">3873 9716 0,'0'0'0,"-21"0"31,21 21-15,0 0-16,0 0 16,-21 21-16,21-20 0,0 20 0,0 0 15,0-21-15,0 22 0,-21-1 16,21 0-16,-21-20 0,21 20 16,-21-21-16,21 21 0,0-20 15,0 20-15,-22-21 0,22 0 0,0 0 16,0 1-16,0-1 0,22-21 31,-1-21-31</inkml:trace>
  <inkml:trace contextRef="#ctx0" brushRef="#br0" timeOffset="84635.48">4381 9948 0,'0'0'0,"22"-21"0,-22 42 47,-22 1-47,22-1 0,-21 0 16,0 0-16,21 0 0,-21 22 15,21-22-15,-21 0 0,0 0 0,21 21 16,0-20-16,0-1 0,0 0 16,0 0-16,0 0 0,0 0 0,0 1 15,21-22-15,0 0 16,0 0-16,0 0 0,0 0 0,1 0 15,-1-22-15,0 1 0,0 21 16,0-21-16,-21 0 0,21 0 16,-21 0-16,0-1 0,0 1 15,0 0-15,0 0 16,-21 0-16,21 0 0,0-1 16,0 1-16,0 0 0,0 0 15,0 0-15,21 0 0,1 21 16,-1 0-16,21 0 0,-21 0 0,0 0 15,22 0-15,-22 0 0,0 0 16,0 0-16,0 21 0,1 0 0,-1-21 16,-21 21-16,0 0 0,0 0 15,0 1-15,0-1 0,0 0 0,0 21 16,0-21-16,0 1 0,0-1 16,0 0-16,0 0 0,0 0 15,0 0-15,0 1 0,0-1 0,0 0 16,21-21-16,0 0 0,0 0 15,0 0-15,22 0 0,-22 0 0,21-21 16,-21 21-16,22-21 0,-22-1 16,0 1-16,21 0 0,-20 21 0,-1-21 15,0-21-15,0 20 0,-21 1 0,0 0 16,0 0-16,0 0 0,0-22 16,0 22-16,0 0 0,-21-21 0,0 21 15,0-1-15,-1 1 0,1 0 16,-21 21-16,21 0 0,0 0 15,-22 0-15,22 0 0,0 0 0,-21 21 16,20-21-16,1 21 0,0 1 16,0-22-16,21 21 0,0 0 0,0 0 15,42-21 1,-21 0-16,1 0 0,-1 0 16</inkml:trace>
  <inkml:trace contextRef="#ctx0" brushRef="#br0" timeOffset="84899.84">5673 9610 0,'0'0'0,"0"-43"0,0 22 15,0 0-15,0 0 32,-22 21-32,1 0 0,21 21 0,-21 0 0,21 0 15,-21 22-15,0-1 0,21 0 16,0 1-16,0-1 0,-21 22 0,21-22 15,-22 0-15,22 1 0,0-1 0,0 0 16,-21 1-16,21-22 0,-21 21 16,21-21-16,0 22 0,0-22 15,0 0-15,0 0 0,0 0 16,21-21 0,0 0-16,1-21 15</inkml:trace>
  <inkml:trace contextRef="#ctx0" brushRef="#br0" timeOffset="85276.49">6223 9927 0,'0'0'0,"21"-21"0,-21 0 16,-21 21 15,0 0-31,0 0 0,-1 0 0,-20 0 16,21 0-16,-21 21 0,20 0 15,1 0-15,0 1 0,0-1 16,0-21-16,21 21 0,0 0 0,0 0 16,0 0-16,21 1 15,0-22-15,0 0 0,0 21 0,1-21 16,20 0-16,-21 0 0,21 21 0,-20-21 16,-1 0-16,0 21 0,0-21 15,0 21-15,0-21 0,-21 21 0,0 1 16,0-1-1,0 0-15,-21 0 0,0-21 16,0 21-16,-21-21 0,20 21 16,1-21-16,0 0 0,0 0 15,0 22-15,0-22 0,-1 0 0,1 0 16,0 0 0,0 0-16,0 0 15</inkml:trace>
  <inkml:trace contextRef="#ctx0" brushRef="#br0" timeOffset="85756.03">3408 10689 0,'0'0'0,"-43"0"0,-84 0 16,85 0-16,21 0 15,0 0-15,0 0 0,42 0 47,21 0-31,0 0-16,22 0 0,-1 0 0,22 0 0,21 0 15,21 0-15,-21 0 0,21 0 16,0-21-16,0 21 0,21 0 16,0 0-16,0 0 0,0 0 0,-21 0 15,0-21-15,0 21 0,0 0 16,-21 0-16,21 0 0,0 0 0,-21 0 16,0 0-16,-21 0 0,84 0 15,-106 0-15,1 0 0,-1 0 16,-20 0-16,-22 0 0,21 0 0,-21 0 15,1 0-15,-44 0 47,1 0-47,0-21 16,0 21-16,0 0 0</inkml:trace>
  <inkml:trace contextRef="#ctx0" brushRef="#br0" timeOffset="85879.87">6308 10626 0,'0'21'16,"0"0"15,0 0-15,0 0-16</inkml:trace>
  <inkml:trace contextRef="#ctx0" brushRef="#br0" timeOffset="86680.96">2222 11430 0,'0'0'0,"0"-21"0,0-21 15,0 20-15,0 1 0,0 0 16,0 0-16,0 0 16,0 42-1,0 0-15,0 0 16,-21 22-16,21-1 0,0 0 15,0 1-15,0-1 0,0 0 16,-21 1-16,21-1 0,0 0 0,-21 1 16,21-1-16,0 0 0,0-21 15,0 22-15,-21-22 0,21 21 0,0-21 16,-21 1-16,21-1 16,21-42 15</inkml:trace>
  <inkml:trace contextRef="#ctx0" brushRef="#br0" timeOffset="86891.86">2646 11705 0,'0'0'0,"21"0"16,-21 21 62,0 1-62</inkml:trace>
  <inkml:trace contextRef="#ctx0" brushRef="#br0" timeOffset="87351.26">3556 11345 0,'0'0'0,"0"-21"32,0 42-17,0 1-15,0-1 16,-21 21-16,0 0 0,21-20 0,-22 20 16,22 0-16,-21 1 0,0-1 15,21 0-15,-21 1 0,21-22 0,0 21 16,0-21-16,0 22 0,0-22 15,0 0-15,0 0 0,0 0 16</inkml:trace>
  <inkml:trace contextRef="#ctx0" brushRef="#br0" timeOffset="87876.25">3281 11663 0,'0'0'0,"-21"-21"0,21-22 0,-22 22 15,22-21-15,0 0 0,0 20 16,0-20-16,0 0 0,0 21 0,0-22 16,22 22-16,-1 0 0,21-21 15,-21 20-15,22 22 0,-1-21 16,0 21-16,1 0 0,-1 21 0,21 1 16,-20-1-16,-1 0 0,0 21 15,1 1-15,-1-1 0,-21 0 0,22 1 16,-22-1-16,-21 0 0,21 1 0,-21-1 15,0-21-15,0 21 16,0-20-16,0-1 0,0 0 0,0 0 16,0 0-16,-21-21 15,21 21-15,0-42 16,0 0 0,0 0-16,0 0 15,0-22-15,21 22 0,0 0 16,0-21-16,0-1 0,22-41 15,-1 41-15,-21 1 0,22 0 0,-1-1 16,0 22-16,22 0 16,-22 0-16,0 21 0,1 0 0,-1 21 15,-21 0-15,0 0 0,1 22 16,-1-1-16,-21 0 0,0 1 0,0-1 16,0 0-16,0 1 0,-21-1 0,-1 0 15,1-20-15,0 20 0,0-21 16,21 21-16,-21-20 0,0-1 0,21 0 15,-22-21-15,22 21 0,22-21 32,-1-21-17,0 0-15,21 0 0,-21-1 0,22 1 16,-1 0-16</inkml:trace>
  <inkml:trace contextRef="#ctx0" brushRef="#br0" timeOffset="88339.92">5038 11599 0,'0'0'0,"42"-21"0,-21 0 15,21 21-15,-20-21 0,-1 0 0,0 21 16,0-21-16,-21-1 0,0 1 16,0 0-16,-21 21 15,0 0-15,0 0 0,-1 0 16,1 0-16,0 0 0,-21 0 16,21 21-16,-1 0 0,-20 1 0,21 20 15,0-21-15,-22 0 0,22 22 16,0-1-16,0-21 0,0 21 15,0-20-15,21 20 0,-22-21 0,22 0 16,0 0-16,0 1 0,0-1 16,22-21-16,-1 0 0,0 0 0,21 0 15,-21 0-15,1 0 0,20 0 16,-21-21-16,21-1 0,-20 22 0,-1-21 16,0 0-16,0 0 0,0 0 15,0 0-15,1-22 0,-22 22 16,0 0-16,0 0 0,21-22 0,-21 22 15,0 0-15,21 21 16,-21 21 0,0 0-16,0 1 15,21-1-15,-21 21 0,0-21 0,0 0 16,0 1-16,0-1 0,0 0 0,0 0 16,0 0-16,21-21 0,-21 21 15,21-21-15,1 0 16,-1 0-16,0 0 15,0 0-15,0 0 0,-21-21 16,21 0-16,1 0 0,-1 21 16</inkml:trace>
  <inkml:trace contextRef="#ctx0" brushRef="#br0" timeOffset="88640.08">5588 11515 0,'0'0'0,"0"-21"0,21 21 15,0 21 1,-21 0-16,0 0 15,0 0-15,21 0 0,-21 1 0,0-1 16,22 0-16,-22 0 0,0 0 16,0 0-16,0 1 0,21-22 31,0 0-31,0 0 16,0-22-16,0 1 0,1 21 0,-1-21 15,0 0-15,0 0 0,0-22 16,0 22-16,1 0 0,20 0 15,-21-21-15,0 20 0,0 1 0,-21 0 16,0 0-16,22 21 0,-22 21 47,0 0-47,0 0 0,0 1 16</inkml:trace>
  <inkml:trace contextRef="#ctx0" brushRef="#br0" timeOffset="89359.36">6138 11557 0,'0'0'0,"21"0"0,1 0 15,-1 0-15,0 0 0,0-21 16,0 21-16,0-21 0,22 0 16,-22 21-16,0-22 0,-21 1 0,21 0 15,-21 0 1,-21 21-1,0 0-15,0 0 16,0 21-16,-1 0 0,1 0 0,0 1 16,21-1-16,-21 0 0,0 0 0,21 21 15,-21-20-15,21-1 0,0 0 16,0 0-16,0 0 0,0 0 0,0 1 16,21-1-16,0-21 15,0 0-15,0 0 16,0 0-16,22 0 0,-22 0 0,21 0 15,-21 0-15,22-21 0,-1-1 16,-21 22-16,22-21 0,-22 0 0,0 0 16,21 0-16,-21 0 0,1-1 0,-1-20 15,-21 21-15,0-21 0,21 20 16,-21 1-16,0-21 0,0 21 0,0 0 16,0 42 15,-21 0-31,21 0 0,0 0 0,0 0 15,0 22-15,0-22 0,0 0 16,0 0-16,0 0 0,0 1 0,0-1 16,0 0-16,-21-21 0,21 21 0,0 0 15,-22-21 1,22 21-16,-21-21 16,21-21-1,-21 21-15,21-21 0,0 0 16,0 0-16,0 0 0,0-1 15,0 1-15,21 0 0,0-21 16,1 21-16,-1-22 0,0 1 16,21 0-16,1-1 0,-1 22 0,0-21 15,1 21-15,20-1 0,-21 1 16,1 21-16,-1 0 0,0 0 0,1 21 16,-1 1-16,-21-1 0,0 21 15,1 0-15,-1 1 0,0-1 0,-21 0 16,0-20-16,0 20 0,0-21 0,0 21 15,0-20-15,0-1 0,-21 0 16,21 0-16,0 0 0,-21-21 0,-1 0 16,1 0-1</inkml:trace>
  <inkml:trace contextRef="#ctx0" brushRef="#br0" timeOffset="90235.5">2117 12658 0,'-22'0'15,"1"0"17,21-21-32,-21-1 15,21 1 1,0 0 0,21 21-16,0 0 0,1 0 15,20-21-15,-21 21 0,0 0 0,22 0 16,-22 0-16,21 21 0,0-21 15,-20 21-15,-1 22 0,21-1 0,-42 0 16,0 1-16,0-1 0,0 21 16,0-20-16,-21-1 0,0 0 0,-22 22 15,22-43-15,-21 21 0,0 1 16,-1-22-16,1 21 0,0-21 0,20 1 16,-20-1-16,21-21 0,-21 0 15,20 0-15,1 0 0,0 0 16,21-21-16,0-1 15,0 1-15,0-21 0,0 21 16,0 0-16,0-22 0,21 22 16,0-21-16,1 21 0,-1-1 0,0 1 15,0 21-15,0 0 0,0 0 16,1 0-16,-1 21 0,0 1 16,0-1-16,0 0 0,0 21 0,-21-21 15,22 1-15,-22-1 0,0 21 16,0-21-16,21 0 0,-21 1 0,21-1 15,-21 0-15,0 0 16,21-21-16,0 0 16,0 0-1,1 0-15,-1-21 0</inkml:trace>
  <inkml:trace contextRef="#ctx0" brushRef="#br0" timeOffset="90393.41">2900 13039 0,'0'0'0,"21"0"0,-21-21 0,21 21 16,-21-22-16,21 22 47,0 0-31</inkml:trace>
  <inkml:trace contextRef="#ctx0" brushRef="#br0" timeOffset="90771.7">3725 12573 0,'0'0'0,"-21"-21"0,0 0 15,0 21-15,21-21 16,42 21 15,-21 0-31,22 0 0,-1 0 16,0 0-16,1 0 0,-1 0 0,0 0 15,1 0-15,-1 0 16,0 0-16,22 0 0,-22 0 0,0 0 16,1 0-16,-22 0 0,0 0 0,0 0 15,0 21-15,-42-21 32,0 0-32,0 0 0</inkml:trace>
  <inkml:trace contextRef="#ctx0" brushRef="#br0" timeOffset="90979.64">4106 12552 0,'0'0'0,"0"21"16,-21-21-16,21 21 0,-21 0 0,21 1 15,0 20-15,-21-21 0,21 21 16,-21 1-16,21-1 0,0 0 16,-22 1-16,1-1 0,21 0 0,-21 1 15,21-1-15,0-21 0,0 22 16,-21-22-16,21 0 0,0 0 0,0 0 15,0 0-15,21-21 32,0 0-17</inkml:trace>
  <inkml:trace contextRef="#ctx0" brushRef="#br0" timeOffset="91559.01">4297 13039 0,'0'-21'0,"0"42"0,21-42 16,-21-1-16,21 22 0,-21-21 16,21 21-16,-21-21 0,0 0 0,21 21 15,1-21-15,-22 0 0,0-1 0,21 22 16,-21-21-16,21 0 0,-21 0 16,0 0-16,0 0 0,-21 21 31,0 21-31,-1 0 15,22 21-15,-21-21 16,0 22-16,0-1 0,0-21 0,0 22 16,21-1-16,0-21 0,0 0 0,0 22 15,0-22-15,0 0 16,0 0-16,21-21 16,0 0-16,21 0 0,-21 0 15,1 0-15,20 0 0,0-21 16,1 0-16,-1 21 0,0-21 0,1-1 15,-1-20-15,21 21 0,-20 0 16,-1-22-16,0 22 0,-20-21 0,20 0 16,-21 20-16,0 1 0,-21 0 15,0 0-15,0 0 0,-21 21 16,0 0-16,0 21 0,0 0 16,-1 0-16,1 0 15,0 1-15,0-1 0,21 21 0,0-21 16,0 0-16,0 1 0,0 20 15,0-21-15,0 0 0,0 0 0,21 1 16,-21-1-16,21-21 0,-21 21 16,0 0-16,0 0 0,-21-21 15,0 0-15,0 0 16,0 0-16,-1 0 16,22-21-16,0 0 15,22 0-15,-1-22 16,21 22-16,-21-21 0,22 21 0</inkml:trace>
  <inkml:trace contextRef="#ctx0" brushRef="#br0" timeOffset="91775.99">5397 12594 0,'22'-21'0,"-44"42"0,65-63 0,-22 42 16,0 0-16,-21 21 16,-21 0-16,0 0 15,0 1-15,-1 20 0,22 0 16,-21 1-16,0-22 0,0 21 15,21 0-15,-21 1 0,0-1 16,21-21-16,-22 22 0,22-22 0,0 0 0,0 0 16,0 0-16,0 0 15,0 1-15,22-22 16,-1 0-16,0-22 16,-21 1-16,21 21 0,0-21 15</inkml:trace>
  <inkml:trace contextRef="#ctx0" brushRef="#br0" timeOffset="91944.89">5228 12806 0,'0'0'0,"0"-21"15,21 21 17,0-21-17,1 21-15,20 0 0,-21-22 0,21 1 16,1 21-16,20-21 0,-20 21 15,20-21-15,1 0 0,-1 0 0</inkml:trace>
  <inkml:trace contextRef="#ctx0" brushRef="#br0" timeOffset="92158.77">6096 12531 0,'-21'42'16,"0"-21"-1,21 0-15,-22 1 0,1 20 16,21-21-16,-21 21 0,0 1 0,21-1 0,-21-21 15,0 22-15,21-1 0,-22-21 16,22 21-16,-21-20 0,0-1 16,21 0-16,0 0 0,0 0 15,21-21 1,0 0 0,1-21-16,-22 0 0,21 0 15,-21 0-15</inkml:trace>
  <inkml:trace contextRef="#ctx0" brushRef="#br0" timeOffset="92363.66">6011 12637 0,'0'0'0,"21"-22"0,1 1 16,-22 0-16,21 21 0,0 0 15,0 0-15,0 21 0,0 0 16,-21 1-16,22 20 0,-1-21 0,-21 21 16,21 1-16,0-22 0,-21 21 15,21-21-15,-21 22 0,0-22 0,21 0 16,1 0-16,-1 0 0,0 1 15,-21-1-15,21-21 0,0 0 0,0 0 16,1 0-16,-1 0 16,0-21-1,0-1-15,0 1 0</inkml:trace>
  <inkml:trace contextRef="#ctx0" brushRef="#br0" timeOffset="92579.53">6731 12488 0,'0'-21'15,"0"42"-15,0-63 0,0 21 0,0 42 16,-21-21 0,-22 21-16,22 22 0,0-22 0,0 21 15,-21-21-15,20 22 0,1-1 16,0 0-16,0 1 0,0-1 0,0 0 16,21 1-16,0-22 0,0 0 0,0 21 15,0-21-15,0 1 16,21-1-16,0-21 0,0 0 15,0 0-15,22 0 0,-1 0 16,0 0-16,22-21 0</inkml:trace>
  <inkml:trace contextRef="#ctx0" brushRef="#br0" timeOffset="93119.22">7599 12425 0,'0'0'0,"0"-21"0,0 0 16,-21 21-16,-1 0 0,1 0 15,0 0-15,-21 0 0,21 21 0,-22 0 16,1 0-16,21 0 0,-22 22 16,1-22-16,0 21 0,-1 0 15,22 1-15,-21-1 0,21 22 0,0-22 16,-1-21-16,22 21 0,0 1 16,0-22-16,0 21 0,0-21 0,22 1 15,-1-1-15,21 0 0,0-21 0,-20 0 16,20 0-16,0 0 0,1 0 15,-1 0-15,0 0 0,-21 0 0,22-21 16,-22 21-16,0-21 0,0-1 16,0 1-16,-21-21 0,0 21 0,0 0 15,0-22-15,0 22 0,0-21 16,-21 21-16,0-1 0,-21 1 16,21 0-16,-1 21 0,1 0 0,-21 0 15,21 0-15,0 0 0,-1 0 16,44 0 15,-1 0-31,0 0 0,0 21 0,0-21 16,0 21-16,1 1 0,-1-1 0,-21 0 15,0 21-15,21-21 0,-21 22 16,0-1-16,0 0 0,0 1 0,0-22 16,0 21-16,-21 1 0,21-1 15,-21 0-15,-1 1 0,1-22 0,21 21 16,-21 0-16,0-20 0,0 20 15,0-21-15,-1 0 0,1 0 16,0 1-16,21-1 0,0 0 0,-21-21 16,0 21-16,0 0 0,-1-21 0,1 21 15,0-21-15,-21 22 16</inkml:trace>
  <inkml:trace contextRef="#ctx0" brushRef="#br0" timeOffset="94031.74">1968 14224 0,'0'-21'31,"0"0"-31,0 0 16,0-1-16,0 1 16,22 21-1,-1 0-15,0 0 0,0 0 16,0 0-16,0 0 0,1 21 15,-22 1-15,0-1 0,0 0 16,0 21-16,0-21 0,-22 1 0,1 20 16,0-21-16,-21 0 15,21 0-15,-1 1 0,-20-1 0,21 0 16,0-21-16,0 0 0,-1 0 16,1 0-16,21-21 31,21 0-31,-21-1 15,22 22-15,-1 0 0,0 0 0,0 0 16,0 0-16,0 0 0,22 22 16,-22-22-16,21 21 0,1 21 15,-22-21-15,21 22 0,-21-22 0,0 21 16,-21-21-16,0 22 0,0-22 16,0 21-16,-21-21 0,0 0 15,-21 1-15,21-1 0,-22 0 16,22-21-16,-21 21 0,21-21 0,-22 0 15,1 0-15,21 0 0,-22 0 16,22 0-16,-21 0 0,21 0 0,0 0 16,-1 0-16,1 0 0,0-21 15,0 0 1,21 0-16,0-1 16,21 1-16,0 21 15,22-21-15</inkml:trace>
  <inkml:trace contextRef="#ctx0" brushRef="#br0" timeOffset="94183.65">2603 14563 0,'43'0'0,"-86"0"0,107 0 0</inkml:trace>
  <inkml:trace contextRef="#ctx0" brushRef="#br0" timeOffset="94815.29">4000 14266 0,'0'0'0,"0"-21"0,0 0 16,0 0-16,0 0 16,0 0-16,0-1 0,0 1 15,0 0-15,0 0 0,0 0 0,0 0 16,0-1-16,0 44 31,0-1-31,0 0 16,-21 21-16,0 1 0,0-1 0,0 21 15,0 1-15,-1-1 0,1 1 16,-21-22-16,21 22 0,-22-1 0,22-20 16,-21-1-16,21 0 0,0-21 15,-22 22-15,22-22 0,0 0 16,21 0-16,-21-21 15,21-21 1,0 0-16,21 0 0,0 0 16,0-1-16,0 1 0,1-21 0,-1 0 15,0-1-15,0 1 0,0 0 16,0-22-16,22 22 0,-22-22 0,0 22 16,0 0-16,22-22 0,-22 22 15,0 21-15,0-22 0,0 22 16,0 0-16,-21 0 0,22 21 0,-1 0 15,-21 21-15,0 0 0,0 0 16,21 22-16,-21-22 0,21 42 16,-21-20-16,0-1 0,0 21 15,21-20-15,-21 20 0,0-20 0,21-1 16,-21 0-16,0-21 0,0 22 16,0-22-16,0 0 0,0 0 0,0 0 15,0 1-15,-21-22 16,0 0-1,0 0-15</inkml:trace>
  <inkml:trace contextRef="#ctx0" brushRef="#br0" timeOffset="95339.99">3662 14626 0,'0'0'16,"-21"0"-16,-1-21 0,1 21 16,0 0-16,42 0 15,0 0 1,1 0-16,20 0 0,-21 0 0,43-21 15,-22 21-15,0-21 0,22 21 16,-1-21-16,-20-1 0,20 22 0,-21-21 16,22 0-16,-22 0 0,1 0 15,-1 21-15,-21-21 0,21-1 0,-20 22 16,-22 22 15,0-1-31,0 0 0,0 0 16,-22 0-16,22 22 0,-21-22 15,21 21-15,0 0 0,0-20 0,0-1 16,0 21-16,0-21 0,0 0 16,0 1-16,0-1 0,21 0 15,1-21-15,-1 0 16,0 0-16,21 0 0,-21 0 0,1-21 16,20 0-16,-21-1 15,21 1-15,-20 0 0,20 0 0,-21-21 0,0 20 16,0-20-16,1 0 15,-1-1-15,0 1 0,-21 0 0,0 21 16,0-22-16,0 22 0,0 0 0,0 0 16,0 42-1,0 0-15,0 21 16,0-20-16,0 20 0,0-21 0,0 21 16,0 1-16,0-22 0,0 0 0,0 21 15,0-20-15,0-1 0,0 0 16,0 0-16,21-21 15,0 0-15,0 0 16,1 0-16,-1-21 0,0 0 0,0 0 16</inkml:trace>
  <inkml:trace contextRef="#ctx0" brushRef="#br0" timeOffset="95583.85">5355 13970 0,'0'0'0,"0"-21"31,0 42-31,0 0 0,-21 0 0,0 22 16,21-22-16,0 21 0,-21 1 15,-1 20-15,1-21 0,21 1 0,-21 20 16,21-20-16,0-1 0,0 0 16,0 1-16,0-22 0,0 21 0,0-21 15,0 0-15,0 1 0,0-1 16,21-21-16,0 0 15,1 0-15,-1 0 0,21-21 16,0-1-16,-20 1 0</inkml:trace>
  <inkml:trace contextRef="#ctx0" brushRef="#br0" timeOffset="95919.65">5757 14266 0,'0'0'0,"0"22"15,-21-1 1,0 0-16,0 0 0,0 21 15,21-20-15,-22 20 0,1 0 16,0-21-16,21 22 0,0-22 0,0 21 16,0-21-16,0 1 0,0-1 15,0 0-15,21-21 0,0 21 0,1-21 16,-1 0-16,0 0 0,21 0 16,1 0-16,-1 0 0,0-21 0,1 21 15,-1-21-15,0 0 0,1-1 16,-22 1-16,21-21 0,-42 21 0,21-22 15,-21 1-15,0 21 0,0-21 0,0-1 16,-21 1-16,0 21 0,-21-22 16,20 22-16,-20 21 0,0-21 0,-1 21 15,1 0-15,0 0 0,-1 0 16,1 0-16,21 0 0,-21 0 16,-1 0-16,22 21 0,0-21 0,0 0 15,0 0-15</inkml:trace>
  <inkml:trace contextRef="#ctx0" brushRef="#br0" timeOffset="96096.55">5249 14161 0,'0'0'0,"21"-22"31,1 22-31,-1 0 0,0 0 15,21 0-15,1-21 0,-1 21 16,0 0-16,22 0 0,-1-21 0,1 21 16,-1 0-16</inkml:trace>
  <inkml:trace contextRef="#ctx0" brushRef="#br0" timeOffset="96348.41">6943 13991 0,'0'21'32,"0"1"-17,-22-1-15,1 0 0,21 0 0,-21 21 16,21-20-16,0 20 0,0-21 0,-21 21 16,21 1-16,-21-1 0,21-21 15,0 22-15,0-22 0,0 0 0,0 21 16,0-21-16,0 1 15,0-1-15,21-21 0,0 0 16,0 0-16,0 0 16</inkml:trace>
  <inkml:trace contextRef="#ctx0" brushRef="#br0" timeOffset="96760.17">7239 14055 0,'21'0'16,"0"0"-1,0 0-15,1 0 0,20-21 16,-21 21-16,0 0 0,0-22 15,1 22-15,20 0 0,-21 0 0,0 0 16,22 0-16,-22 0 0,0 0 16,0 0-16,0 0 0,-42 0 47</inkml:trace>
  <inkml:trace contextRef="#ctx0" brushRef="#br0" timeOffset="96963.05">7493 14034 0,'0'0'0,"-21"21"0,21 0 16,-21 0-16,21 0 0,0 0 0,0 1 15,0-1-15,0 21 0,-22-21 16,22 22-16,-21-22 0,21 21 0,0 0 16,0-20-16,-21 20 15,21-21-15,0 0 0,0 0 0,0 1 16,0-1-16,0 0 0,0-42 31</inkml:trace>
  <inkml:trace contextRef="#ctx0" brushRef="#br0" timeOffset="98387.82">11663 11007 0,'-43'0'16,"43"-21"15,0-1-31,0 1 15,0 0 1,0 0 0,-21 42-1,21 0 1,-21 0-16,21 22 0,0-22 0,-21 21 16,0 1-16,21-1 0,-21 0 15,-1 1-15,1-1 0,0 0 16,0 1-16,0-22 0,0 0 0,21 0 15,-22 0-15,22 0 0,-21-21 16,21-21 15,0 0-31,21 21 0,1-21 16,-1 0-16,-21 0 0,21-1 16,0 1-16,0 0 0,0 21 0,1-21 15,-1 0-15,0 0 0,0-1 16,21 22-16,-20-21 0,-1 21 0,21 0 15,-21 0-15,0 0 0,1-21 16,-1 21 0,-21-21-1,0 0 1,0 42 15,0 0-31,-21 0 16,-1 22-16,22-22 0,-21 21 15,0-21-15,0 22 0,0-22 0,0 21 16,21-21-16,-22 0 0,1 1 16,21-1-16,-21 0 0,21 0 0,21-21 47</inkml:trace>
  <inkml:trace contextRef="#ctx0" brushRef="#br0" timeOffset="98531.77">12107 11240 0,'21'0'0,"-42"0"0,64 0 15,-65 0 17,1 0-32,0 0 15</inkml:trace>
  <inkml:trace contextRef="#ctx0" brushRef="#br0" timeOffset="99215.96">13906 10753 0,'0'0'16,"-42"-64"-1,42 43 1,0 0-16,0 0 0,0 0 0,0-1 16,21 1-16,-21 0 0,21 0 15,-21 0-15,0 0 0,0-1 0,-21 22 16,0 0-1,0 0-15,-21 0 0,20 22 0,-20-1 16,21 21-16,-21-21 0,-1 43 16,1-22-16,21 0 0,-22 22 0,1-22 15,21 22-15,0-22 0,0 0 0,-1 22 16,22-22-16,0 1 16,0-1-16,0 0 0,0-21 0,22 22 15,-1-22-15,0-21 0,0 21 0,21-21 16,1 0-16,-22 0 0,21 0 15,1-21-15,-1 0 0,0 21 0,1-21 16,-1-22-16,0 22 0,1 0 16,-1 0-16,0 0 0,-21-1 0,1 1 15,-22 0-15,0 0 0,0 0 0,0 0 16,0-1-16,-22 1 0,1 0 16,-21 21-16,21 0 0,0 0 0,-1 0 15,1 0-15,0 0 0,0 0 16,0 21-16,21 0 15,-21 22-15,21-22 0,0 0 0,0 21 16,0 1-16,0-1 0,21 0 16,0 1-16,-21-1 0,21 0 0,-21 1 15,0-1-15,21 0 0,-21 1 16,0-22-16,0 21 0,0-21 0,0 1 16,0 20-16,0-21 0,-21 0 15,21 0-15,0-42 47,0 0-47,0-21 0,21 21 16</inkml:trace>
  <inkml:trace contextRef="#ctx0" brushRef="#br0" timeOffset="99415.83">14414 10964 0,'0'0'0,"22"-21"0,-1 0 16,0 21-16,0 0 0,-21 21 15,0 0 1,0 1-16,0-1 0,0 0 16,0 0-16,-21 21 0,0-20 0,0-1 15,-1 0-15,22 0 0,0 0 16,0 0-16,-21-21 0,21-21 31</inkml:trace>
  <inkml:trace contextRef="#ctx0" brushRef="#br0" timeOffset="99560.26">14499 10816 0,'0'0'0,"0"-42"0,0 21 0,0 0 16,0-1-16,0 1 0,0 0 31,0 0 0</inkml:trace>
  <inkml:trace contextRef="#ctx0" brushRef="#br0" timeOffset="99796.24">14901 10372 0,'0'0'0,"0"-21"31,0 42-31,0 0 0,0 0 0,0 21 15,0 1-15,0-1 16,0 0-16,-21 1 0,21-1 0,-21 0 0,21 1 16,-21-1-16,21 0 0,-21 1 15,-1-1-15,22-21 0,0 0 16,0 22-16,0-22 0,0 0 0,0 0 16,0 0-16,22-21 15,-1 0 1,-21-21-16</inkml:trace>
  <inkml:trace contextRef="#ctx0" brushRef="#br0" timeOffset="100790.31">14584 10859 0,'0'0'0,"-21"0"0,42-22 31,0 22-31,0 0 0,21 0 16,-20-21-16,20 21 0,21 0 0,-20-21 15,20 21-15,1-21 0,-1 0 16,1 21-16,20-21 0,-20-1 0,-1 1 16,1 0-16,-22 0 0,22-21 15,-22 20-15,0 1 0,-20-21 0,-1 21 16,-21-22-16,0 22 0,0-21 16,0 21-16,0 0 0,-21-1 0,-1 22 15,1 0-15,0 0 0,0 0 16,0 0-16,0 43 0,-22-22 15,22 21-15,0 1 0,21-1 0,-21 21 16,0-20-16,21-1 0,-22 22 16,22-22-16,0 0 0,0 1 0,-21-1 15,21-21-15,0 21 0,0-20 16,-21 20-16,21-21 0,0 0 0,0 0 16,0 1-16,0-1 15,21-42 16,0-1-15,1 1-16,-1 0 0,-21 0 0,21 0 16,0 0-16,0-1 0,0 1 0,1 0 15,-1 0-15,0 0 0,0 0 16,0 21-16,0 0 0,1 0 16,-1 21-16,-21 0 15,0 0-15,0 0 0,0 0 16,21 1-16,-21-1 0,21 0 15,0 0-15,0 0 0,-21 0 16,22-21-16,-1 22 0,0-22 0,0 0 16,0 0-16,0 0 15,1 0-15,-1 0 0,0 0 0,21-22 16,-42 1-16,21 21 0,1-21 16,-1 0-16,0 0 0,-21 0 15,0-1-15,0 1 0,21 0 0,-21 0 16,21-21-16,-21 20 0,0 1 15,0 0-15,0 0 0,0 42 32,21 0-32,-21 0 15,0 1-15,0-1 0,0 0 16,0 0-16,0 21 0,0-20 0,0-1 16,0 0-16,22 0 0,-22 0 15,21-21-15,0 0 0,-21 21 16,21-21-16,0 0 0,22 0 15,-22 0-15,0 0 0,21 0 0,-21-21 16,1 0-16,20 21 0,-21-21 16,0 0-16,0 0 0,1-1 0,-1 1 15,0-21-15,0 21 0,-21-22 16,21 22-16,-21-21 0,21 21 0,-21 0 16,0-1-16,0 1 0,0 42 31,0 1-31,-21 20 0,21-21 15,-21 0-15,21 22 0,0-1 16,0 0-16,0-21 0,0 1 0,0-1 16,0 0-1,0 0-15,21-21 16,0 0-16,1 0 0,20 0 0,-21 0 16,21 0-16,-20 0 0,83-63 15,-83 41-15</inkml:trace>
  <inkml:trace contextRef="#ctx0" brushRef="#br0" timeOffset="101248.32">17039 10351 0,'0'0'0,"0"-64"0,0 43 0,0 0 16,0 0-16,-21 42 16,0 0-1,21 0-15,-21 21 0,21 1 0,0-1 16,0 0-16,-22 1 0,22 20 15,-21-20-15,21-1 0,-21 0 0,21 1 16,0-22-16,0 21 0,0-21 16,-21 22-16,21-22 0,0 0 0,0 0 15,0 0-15,0 0 16,-21-21 0,21-21-1,0 0 1,0 0-16,0 0 0,21 0 15,0-1-15,0 1 0,0 0 16,1 0-16,-1 0 0,21 0 0,-21-1 16,22 1-16,-1 21 0,-21 0 0,21 0 15,1 0-15,-1 21 0,0 1 16,-20-1-16,20 0 0,-21 21 0,0-21 16,-21 1-16,0 20 0,0-21 15,0 0-15,-21 0 0,-21 1 0,-1-1 16,22 0-16,-42 0 0,20 0 15,1 0-15,0-21 0,-43 22 16,43-22-16,-1 0 0,1 0 0,0 0 16,-1 0-16,1 0 15,21 0-15,-21 0 0,20 0 0,1 0 16,-21 0-16</inkml:trace>
  <inkml:trace contextRef="#ctx0" brushRef="#br0" timeOffset="102251.66">11599 12361 0,'0'0'0,"-21"0"16,21-21 0,21 21-1,0 0-15,1 0 16,20 0-16,-21 0 0,21 0 16,1 0-16,-22-21 0,21 21 0,1 0 15,-22 0-15,21 0 0,-21 0 0,0 0 16,-42 0 15,0 0-31,0 0 16,-21 0-16,20 0 0,-20 0 0,0 0 15,21 0-15,-22 0 0,22 0 0,0 0 16,0 21-16,0-21 16,-1 21-16,1-21 0,0 22 0,21-1 15,-21-21-15,21 21 0,0 0 16,0 0-16,-21 0 0,21 1 15,0-1-15,-21-21 16,21 21 0,21-42 15,0 21-15,0 0-16,-21-21 0,21 21 15,0 0-15,1 0 0,-1 0 16,0 0-16,21 0 0,-21 0 15,1 0-15,20 21 0,-21 0 16,21-21-16,-20 21 0,-1 0 0,-21 0 16,0 1-16,0-1 0,0 21 0,0-21 15,0 0-15,-21 1 0,-1-1 16,1 21-16,-21-21 0,21-21 0,-22 21 16,22 1-16,-21-22 0,21 0 15,-22 0-15,22 0 0,0 0 0,0 0 16,0 0-16,0 0 0,-1 0 0,22-22 15,-21 22 1,21-21-16,-21 21 0,21-21 0,0 0 31,21 21-31,0-21 0,-21 0 16,22 21-16,20-22 0</inkml:trace>
  <inkml:trace contextRef="#ctx0" brushRef="#br0" timeOffset="102424.18">12340 12700 0,'0'0'0,"21"0"31,0 0 0,1 0-15</inkml:trace>
  <inkml:trace contextRef="#ctx0" brushRef="#br0" timeOffset="102652.01">13758 12510 0,'0'0'0,"-21"-22"0,21 1 0,-21 0 16,0 0-16,21 0 0,-21 0 16,21-1-16,-22 22 0,1-21 0,0 0 15</inkml:trace>
  <inkml:trace contextRef="#ctx0" brushRef="#br0" timeOffset="102860.21">13547 12277 0,'-22'-21'15,"65"42"-15,-64-21 0,21-21 32,21 21-32,21 0 0,-21 0 0,22 0 15,-1 0-15,21 0 16,1-22-16,-1 22 0,1 0 0,21 0 16,-1 0-16,-20 0 0,-1 0 0,1 0 15,-22 0-15,0 0 0,-20 0 16,-1 0-16,-42 0 15,-1 0-15,-20 0 16,21 0-16,-21 0 0,20 0 0,-20 0 16,21 0-16,-21 0 0,20 0 15,1 0-15</inkml:trace>
  <inkml:trace contextRef="#ctx0" brushRef="#br0" timeOffset="103159.89">14033 12234 0,'0'43'0,"22"-86"0,-44 43 0,22 64 15,0-43-15,0 0 0,0 0 16,0 1-16,0 20 0,0-21 15,0 21-15,0-20 0,0 20 0,0-21 16,0 21-16,0 1 0,0-1 16,0-21-16,0 22 0,0-1 0,0 0 15,-21-21-15,0 22 0,-21-22 16,21 0-16,-1 0 0,-20 0 0,21 1 16,-21-22-16,20 0 0,-20 0 0,21 0 15,-21 0-15,20 0 0,-20 0 16,0-22-16,21 22 0,-22-21 15,22 0-15,0 0 0,0 0 16,0-22-16,21 22 0,-22 0 0,22-21 16,0 21-16,0-1 0,0 1 15,0 0-15,22 0 0,-1 21 0,0-21 16,0 21-16,21 0 0,-20 0 0,-1-21 16,21 21-16,-21 0 0,22 0 15,-1 0-15,0 0 0</inkml:trace>
  <inkml:trace contextRef="#ctx0" brushRef="#br0" timeOffset="103928.22">14287 12827 0,'43'0'32,"-22"0"-32,0 0 15,0 0-15,0-21 0,1 0 16,-1 0-16,0-1 0,0 1 15,-21 0-15,21 0 0,-21 0 16,0 0-16,0-1 0,0 1 16,-21 21-16,0 0 15,0 0-15,0 0 0,-1 0 16,1 21-16,-21 1 0,21-1 0,0 0 16,-1 21-16,1-21 0,0 22 15,21-1-15,-21-21 0,21 22 16,0-22-16,0 0 0,0 0 0,0 0 15,21 0-15,0 1 0,0-22 16,1 0-16,20 0 0,-21 0 0,21 0 16,1 0-16,-22 0 0,21-22 15,1 1-15,-22 21 0,21-21 0,0 0 16,-20 0-16,-1 0 0,0-22 0,0 22 16,0 0-16,0-21 0,1 20 15,-22-20-15,0 21 0,0 0 16,0 0-16,0-1 0,0 1 15,0 42 1,0 1 0,0 20-16,0-21 0,0 0 0,0 22 15,0-22-15,0 21 0,0-21 0,0 22 16,-22-22-16,22 0 0,0 0 16,-21 0-16,21 0 0,0 1 15,0-44 16,0 1-15,0 0-16,0 0 0,0 0 16,0 0-16,21-1 0,1-20 0,-22 0 15,21 21-15,0-22 0,0 22 16,21-21-16,-20 21 0,20-1 0,-21 1 16,21 0-16,1 0 0,-1 21 15,0 0-15,22 0 0,-22 0 0,-21 21 16,22 0-16,-22 0 0,0 22 0,0-22 15,-21 21-15,21 1 0,-21-1 16,0-21-16,0 21 0,0-20 0,0 20 16,0-21-16,-21 0 0,21 0 15,-21 1-15,21-1 0,21-42 47,0-1-47,-21 1 16,22 0-16,-1 0 0</inkml:trace>
  <inkml:trace contextRef="#ctx0" brushRef="#br0" timeOffset="104681.13">15833 12340 0,'0'0'0,"21"-42"31,-21 63-31,0 21 16,0-20-16,-21-1 0,21 21 15,-22 0-15,22-20 0,0 20 0,-21 0 16,21 1-16,-21-1 0,0 0 16,21 1-16,0-1 0,0-21 0,-21 21 15,21-20-15,-21 20 0,21-21 16,-22 0-16,22 0 0,0 1 16,0-44 15,0 1-31,0 0 0,22 0 15,-22 0-15,21-22 16,0 22-16,0-21 0,0 21 0,0-22 0,1 22 16,-1 0-16,0 0 15,0 0-15,0 0 0,0-1 0,1 22 16,-1 0-16,-21 22 31,0-1-31,-21-21 0,-1 21 16,1-21-16,0 0 15,0 21-15,0-21 0,0 0 0,-1 0 16,1 0 0,0 0-16,21 21 15,0 0-15,0 1 16,0-1-16,0 0 0,0 21 0,0-21 16,0 1-16,0-1 0,0 0 15,21 0-15,0-21 0,-21 21 16,22 0-16,-1-21 0,0 0 0,0 0 15,0 0-15,0 0 0,22 0 16,-22 0-16,21 0 0,1 0 0,-1-21 16,0 21-16,1-21 0,-22 0 15,21 0-15,-21 0 0,22-1 16,-22-20-16,0 21 0,0-21 0,0 20 16,0 1-16,1 0 0,-22 0 0,0 0 15,0 0-15,-22 42 31,22 0-31,-21 0 0,21 0 16,-21 0-16,21 22 0,0-22 16,0 0-16,-21 0 0,21 22 0,0-22 15,0 0-15,0 0 0,21 0 16,0-21 0,0 0-16,1 0 0,-1 0 15,0-21-15,0 21 0,0-21 16,0 0-16,1 0 0,-22-1 0</inkml:trace>
  <inkml:trace contextRef="#ctx0" brushRef="#br0" timeOffset="105013.2">16679 12340 0,'0'0'15,"-21"0"-15,0 0 0,0 0 0,0 0 16,21 21-16,-22-21 0,22 22 15,22-22 17,-1 0-32,0 0 0,0 0 0,21 0 15,-42-22-15,22 1 0,-1 21 16,-21-21-16,0 0 0,0 0 16,0 0-16,0-1 15,-21 22-15,-1 0 0,1 0 16,0 0-16,0 0 0,-21 0 0,20 0 15,1 22-15,0-1 0,0 0 16,0 0-16,0 0 0,-1 0 0,22 1 16,-21-1-16,21 0 0,0 0 15,0 0-15,0 0 0,0 1 0,21-1 16,1 0-16,-1-21 0,0 21 0,0-21 16</inkml:trace>
  <inkml:trace contextRef="#ctx0" brushRef="#br0" timeOffset="105531.94">17018 12552 0,'-21'0'31,"21"21"-31,-21 0 0,21 0 0,0 1 16,0-1-16,0 0 0,0 0 15,0 0-15,0 0 0,0 1 16,0-1-16,0 0 0,-22 0 0,22 0 16,0 0-16,-21 1 0,21-1 15,0 0-15,0-42 47,0 0-31,0-1-16,0 1 0,0 0 0,0 0 15,21-21-15,1 20 0,-22-20 16,21 21-16,0-21 0,0 20 0,0 1 16,0-21-16,22 21 0,-22 0 0,21-1 15,1 1-15,-1 21 16,0 0-16,-21 0 0,22 0 0,-22 0 0,21 0 16,-21 21-16,1 1 0,-22-1 15,0 0-15,0 0 0,0 21 16,0-20-16,0 20 0,0-21 0,0 21 15,0-20-15,-22 20 0,22-21 16,-21 0-16,21 0 0,-21 1 0,0-1 16,21 0-16,0 0 15,0-42 17,21 0-17,0 0-15</inkml:trace>
  <inkml:trace contextRef="#ctx0" brushRef="#br0" timeOffset="105963.93">18076 12510 0,'0'0'16,"21"-22"-16,-21 1 0,0 0 0,-21 21 31,0 0-31,0 0 16,0 21-16,0-21 0,-22 21 0,22 1 15,-21-1-15,21 0 0,-1 0 16,1 0-16,0 0 0,0 1 16,21-1-16,0 0 15,0 0-15,0 0 0,21-21 16,0 0-16,0 0 0,22 21 16,-22-21-16,0 0 0,0 0 0,22 22 15,-22-22-15,0 0 0,0 21 0,0-21 16,0 21-16,-21 0 15,0 0-15,0 0 16,0 1-16,-21-22 0,0 21 16,0-21-16,0 0 0,-22 21 0,22-21 15,0 0-15,-21 0 0,21 21 16,-22-21-16,22 0 0,0 0 16,0 0-16,0 0 15,42 0 32,0 0-47,0-21 16</inkml:trace>
  <inkml:trace contextRef="#ctx0" brushRef="#br0" timeOffset="106147.18">18034 12975 0,'-21'0'79</inkml:trace>
  <inkml:trace contextRef="#ctx0" brushRef="#br0" timeOffset="107513.27">11853 13695 0,'0'-21'0,"0"42"0,21-63 0,-21 20 15,0 1-15,-21 21 32,0 0-32,0 0 0,0 0 15,-22 21-15,22 22 0,0-22 16,0 21-16,-21 1 0,20-1 0,1 0 16,0 22-16,0-22 0,21 0 15,0 1-15,-21-1 0,21 0 0,0 1 16,0-1-16,0-21 0,0 22 0,0-22 15,21 0-15,0 0 0,0-21 16,0 0-16,22 0 0,-22 0 0,21 0 16,1 0-16,-1 0 0,-21-21 15,21 0-15,-20 0 0,-1-1 0,0 1 16,-21 0-16,0 0 0,0 0 16,0 0-16,0-1 0,-21 1 15,0 0-15,-1 0 0,-41 0 16,42 21-16,0 0 0,-22 0 15,22 0-15,0 0 0,0 0 0,0 21 16,-1-21-16,1 21 0,0 0 16,21 0-16,0 1 0,-21-22 0,21 21 15,0 0-15,0 0 0,0 0 16</inkml:trace>
  <inkml:trace contextRef="#ctx0" brushRef="#br0" timeOffset="107660.21">12234 14097 0,'21'-21'0,"-42"42"0,64-42 0,-22 21 31,0 0-15,0 0-16,0 0 15,0-21-15,1 21 0</inkml:trace>
  <inkml:trace contextRef="#ctx0" brushRef="#br0" timeOffset="108256.18">13377 13695 0,'0'0'0,"0"-21"0,-63-64 16,42 85-1,-1 0-15,1 0 0,0 0 16,0 21-16,0 22 15,0-22-15,-1 21 0,1 0 0,0 22 16,0-22-16,0 1 0,0-1 16,-1 0-16,1 1 0,0-1 0,-21 0 15,21-21-15,-1 22 0,1-22 0,0 0 16,0 0-16,0 0 0,21-42 31,21 0-15,0 0-16,0 0 0,0 0 15,1-1-15,-1-20 0,0 0 0,21-1 16,1 1-16,-22 0 0,21-1 16,-21-20-16,22 21 0,-22-22 0,21 22 15,-21-1-15,0 1 0,22 21 16,-22 0-16,-21 0 0,21 21 0,-21 21 16,21 0-16,-21 0 0,0 21 15,0 1-15,0-1 0,21 22 0,-21-22 16,0 0-16,0 1 0,0-1 15,0 0-15,0 1 0,0-22 0,0 21 16,0-21-16,0 0 0,0 1 0,0-1 16,0 0-16,-21-21 15,0 0 1,0 0-16,-21 0 0</inkml:trace>
  <inkml:trace contextRef="#ctx0" brushRef="#br0" timeOffset="108648.46">12806 14055 0,'0'0'0,"21"0"31,0 0-31,21 0 0,-20 0 0,20-21 16,0 21-16,22 0 0,-1-22 0,1 22 16,-1-21-16,1 0 15,-1 21-15,1-21 0,-1 0 0,-20 21 16,20-21-16,-42-1 0,22 22 15,-22-21-15,21 21 0,-42-21 0,21 21 16,-21 21 0,0 0-16,0 1 0,0-1 0,-21 0 15,0 21-15,21 1 0,-21-1 16,0 0-16,-1 1 0,22 20 0,-21-21 16,0 22-16,21-1 0,-21 1 0,0-1 15,0 1-15,-1-1 0,1 1 16,0-1-16,0-20 0,0 20 15,0 1-15,-1-22 0,1 22 0,0-22 16,21 0-16,-21 1 0,21-1 16,0-21-16,21-21 15,0-21 1,0 0-16,22 0 0,-22-22 0,0 1 16,0 0-16,0-1 0,1 1 0</inkml:trace>
  <inkml:trace contextRef="#ctx0" brushRef="#br0" timeOffset="108939.9">13652 14266 0,'0'0'16,"43"-275"0,-43 233-1,21 21-15,0-22 0,0 22 16,-21 0-16,21 0 0,22 0 0,-22 0 16,0-1-16,21 22 0,1 0 15,-22 0-15,21 0 0,-21 0 0,1 22 16,-1-1-16,0 0 0,-21 0 15,0 0-15,0 0 0,0 1 0,-21 20 16,0-21-16,-1 0 0,-20 0 0,21 1 16,-21-1-16,20-21 0,-20 21 15,21-21-15,-21 0 0,20 21 16,1-21-16,21 21 0,-21-21 16,42-21 15,-21 0-16,43 21-15,-22-21 0</inkml:trace>
  <inkml:trace contextRef="#ctx0" brushRef="#br0" timeOffset="109365.08">14563 13885 0,'0'0'16,"42"-21"-16,-21 21 0,-21-21 0,0 0 15,-21 21 1,0 0-16,0 0 15,-22 0-15,22 21 16,-21 0-16,-1 0 0,1 1 0,21-1 16,-21 0-16,20 0 0,-20 21 0,21-20 15,0-1-15,0 0 0,21 0 16,0 0-16,0 0 0,0 1 16,21-22-1,0 0-15,0 0 0,0 0 0,22 0 16,-22 0-16,21-22 0,0 22 0,-20-21 15,-1 0-15,21 0 16,-21 0-16,0 0 0,1-1 0,-1 1 16,0 0-16,0-21 0,-21 21 15,0-1-15,21 1 0,-21 0 0,0 42 32,0 0-32,0 1 15,-21-1-15,21 0 0,-21 0 0,21 0 16,0 0-16,0 1 0,0-1 15,0 0-15,0 0 0,0 0 0,21 0 16,0-21-16,0 0 0,1 0 16,-1 0-16,0 0 0,0 0 15,0 0-15,0 0 0</inkml:trace>
  <inkml:trace contextRef="#ctx0" brushRef="#br0" timeOffset="110179.48">15198 13758 0,'0'0'0,"0"-21"0,0 0 0,-22 21 16,1 0-16,0 0 0,0 0 16,0 0-16,0 21 0,-1 0 0,1 1 15,0-1-15,0 21 0,0-21 16,0 22-16,21-22 0,0 21 0,0-21 16,0 0-16,0 1 0,0 20 0,0-21 15,21 0-15,0 0 16,0-21-16,0 0 0,22 0 15,-22 0-15,21 0 0,0 0 0,22 0 16,-22 0-16,1-21 0,20 21 16,-21-21-16,1 0 0,-1 0 0,0 0 15,-20-22-15,-1 22 0,0-21 16,0-22-16,0 22 0,-21 0 0,21-22 16,-21 22-16,0-1 0,0 1 15,0 21-15,0 0 0,0 0 0,0 42 16,-21 0-1,0 0-15,0 0 0,21 22 16,-21-1-16,0 0 0,21 1 0,-22-1 16,22 0-16,-21 1 0,0-22 15,21 21-15,0-21 0,0 22 0,0-22 16,0 0-16,0 0 0,0 0 16,21-21 15,0 0-31,1-21 15,-22 0-15,21 21 0,0-21 0,0 0 16,0-1-16,0 1 0,1 0 16,-1 0-16,-21 0 0,21 21 0,0 0 15,0 0 1,-21 21-16,0 0 0,0 0 16,0 0-16,0 1 0,0-1 15,0 0-15,0 0 0,0 0 16,21 0-16,1 1 0,-1-22 15,0 21-15,0-21 16,0 0-16,22 0 0,-22 0 0,21 0 16,-21 0-16,22 0 0,-1-21 0,0 21 15,1-22-15,-1 1 0,-21 0 16,21 0-16,-20 0 0,20 0 16,-21-1-16,0-20 0,-21 0 0,0-22 15,0 22-15,0 21 16,0 0-16,0-1 0,-21 22 15,0 0-15,0 22 0,0-1 16,-1 0-16,1 0 0,0 21 0,21-20 16,0 20-16,0 0 0,0-21 15,0 1-15,0-1 0,0 0 0,0 0 16,0 0-16,21 0 0,0-21 16,1 0-16,20 0 0,-21 0 15,0 0-15,0 0 0,22 0 0,-1 0 16,0-21-16,1 0 0</inkml:trace>
  <inkml:trace contextRef="#ctx0" brushRef="#br0" timeOffset="110564.21">17738 13653 0,'0'0'0,"0"-22"16,0 1-16,0 0 0,0 0 16,0 0-16,-22 21 15,22 21 1,-21 0-16,0 0 0,21 22 0,-21-1 15,0 0-15,0 1 0,-1-1 16,22 0-16,0 1 0,0-1 0,-21 0 16,21-21-16,-21 22 0,21-22 15,-21 0-15,21 0 0,0 0 0,0 1 16,0-1-16,0 0 16,0-42 15,0 0-31,21-1 0,-21 1 15,21 0-15</inkml:trace>
  <inkml:trace contextRef="#ctx0" brushRef="#br0" timeOffset="110839.81">17589 13801 0,'0'-43'0,"0"86"0,0-107 0,0 43 16,22 0-16,-22-21 0,21 20 16,-21 1-16,21 21 0,0-21 0,0 0 15,0 0-15,1 21 0,20 0 16,-21-21-16,21 21 0,-20 0 0,20 0 15,-21 0-15,0 21 0,0 0 16,1 0-16,-1 0 0,-21 22 0,0-22 16,0 0-16,0 21 0,-21-21 15,-1 22-15,-20-22 0,21 0 16,-21 0-16,-1 0 0,22 1 0,-21-1 16,-1-21-16,1 21 0,21-21 15,0 0-15,0 0 0,-1 0 0,44 0 31,-1 0-15,0-21-16,21 0 0,-21-1 0,22 22 16</inkml:trace>
  <inkml:trace contextRef="#ctx0" brushRef="#br0" timeOffset="111267.79">18394 13653 0,'-21'0'15,"-1"21"1,-20 0-16,21 0 0,0 0 16,0 0-16,-1 22 0,1-22 0,0 21 15,0-21-15,0 22 0,0-22 0,21 0 16,-22 0-16,22 0 0,0 1 16,0-1-16,0 0 0,0 0 0,22 0 15,20-21-15,-21 0 16,0 0-16,22 0 0,-1 0 0,0 0 15,1 0-15,-1 0 0,0 0 16,22-21-16,-22 21 0,0-21 16,1 0-16,-22 0 0,0-22 0,21 22 15,-42-21-15,0-1 0,22 1 16,-22 0-16,0-1 0,0 1 0,-22 0 16,1 21-16,-21-1 0,21 1 15,-22 0-15,1 0 0,21 21 0,-21 0 16,-1 0-16,1 21 0,0 0 15,-1 0-15,22 1 0,-21-1 16,21 21-16,-1-21 0,1 0 0,0 22 16,21-22-16,0 0 0,0 0 15,0 0-15,0 1 0,21-22 0,0 21 16,22-21-16,-1 0 0,-21 0 16,22 0-16,20 0 0</inkml:trace>
  <inkml:trace contextRef="#ctx0" brushRef="#br0" timeOffset="111515.87">19283 13547 0,'0'0'0,"0"-21"0,0-1 0,0 44 32,-21-1-17,-1 21-15,1-21 0,21 22 0,-21-1 16,0-21-16,21 21 0,0 1 15,-21-22-15,21 21 0,-21-21 16,21 1-16,0-1 0,0 21 0,0-21 16,0 0-16,0 1 15,21-22 17,0 0-32</inkml:trace>
  <inkml:trace contextRef="#ctx0" brushRef="#br0" timeOffset="111767.21">19113 13970 0,'0'0'16,"-127"85"-1,127-64-15,0 0 16,0 0-16,0 0 16,0 1-16,0-1 15,22-21-15,-1 0 0,0 0 16,21 0-16,-21 0 0,22 0 0,-22 0 15,21 0-15,1 0 0,-22 0 16,21 0-16,0 0 0,1-21 0,-22 21 16,21-22-16,-21 1 0,1 0 15,-1 21-15,0-21 0,0 0 0,-21-22 16,0 22-16,0 0 0,0 0 16,0 0-16,0 0 0</inkml:trace>
  <inkml:trace contextRef="#ctx0" brushRef="#br0" timeOffset="112000.04">19029 13483 0,'0'-21'16,"0"0"-16,21 21 16,0 0-16,0 0 0,0 0 15,22-21-15,-22 21 0,21 0 16,1 0-16,-22 0 0,21 0 15,0 0-15,-20 0 0,20 0 0,-21 0 16,0 0-16,0 0 0,1 0 0,-1 0 16,-42 21-1,-1-21 1,1 0-16</inkml:trace>
  <inkml:trace contextRef="#ctx0" brushRef="#br0" timeOffset="116097.18">995 15727 0,'0'0'0,"21"-21"0,0 21 0,0-21 15,0 21-15,-21-22 0,22 22 16,-22-21-16,-22 21 31,1 0-31,0 0 0,-21 21 16,21 1-16,-22-1 0,1 0 0,0 21 15,-1 1-15,1-1 0,0 0 16,-1 22-16,1-22 0,21 0 16,-22 22-16,22-22 0,0 1 0,21-1 15,0 0-15,0-21 0,0 1 16,21-1-16,0 0 0,22 0 16,-1 0-16,-21-21 0,22 0 15,-1 0-15,0 0 0,1 0 16,-1-21-16,0 0 0,1 21 0,-22-21 15,0 21-15,0-21 0,-21-1 16,21 1-16,-21 0 16,0 0-16,-21 0 0,0 21 0,0-21 15,0 21-15,-1 0 0,1 0 16,0 0-16,-21 0 0,21 0 16,-1 0-16,1 21 0,0 0 0,0-21 15,0 21-15,0 0 0,-1 0 16,22 1-16,0-1 0,0 0 15,0 0-15,0 0 16,22-21 0,-1 0-16,0 0 0</inkml:trace>
  <inkml:trace contextRef="#ctx0" brushRef="#br0" timeOffset="116271.87">1503 16256 0,'0'0'15,"42"0"-15,-21 0 0,0 0 0,-21-21 16</inkml:trace>
  <inkml:trace contextRef="#ctx0" brushRef="#br0" timeOffset="116735.74">3408 15960 0,'0'0'0,"42"-64"31,-42 85-15,0 1-16,-21-1 0,0 21 15,0 0-15,-1 1 0,1 20 16,0-20-16,-21 20 0,21-21 0,-1 22 16,1-22-16,0 1 0,0-1 15,21 0-15,-21-21 0,0 22 16,21-22-16,-22 0 0,22 0 0,0 0 15,0 1-15,0-44 32,22 1-32,-1 0 15,0 0-15</inkml:trace>
  <inkml:trace contextRef="#ctx0" brushRef="#br0" timeOffset="117379.88">3238 16193 0,'0'-43'0,"0"86"0,0-149 0,22 63 0,-22 1 15,21 0-15,0-1 0,0 1 16,0 0-16,22 21 0,-22-22 16,42 22-16,-20 0 0,20 0 0,1 0 15,-22-1-15,21 22 0,1 0 16,-1 0-16,-20 22 0,-1-1 16,0 21-16,-20 0 0,-1 1 0,-21-1 15,0 22-15,0-22 0,-21 21 16,-1-20-16,-20 20 0,0-20 15,-22-1-15,22 0 0,-22-21 0,1 22 16,21-22-16,-1-21 0,1 21 16,0 0-16,-1-21 0,22 0 0,0 0 15,0 0-15,21-21 16,0 0-16,0 0 0,0 0 16,0-1-16,0 1 0,0-21 15,0 21-15,21 0 0,0 21 16,-21 21-1,21 0-15,0 21 16,1-21-16,-22 22 0,21-1 16,0-21-16,-21 22 0,21-1 0,0-21 15,0 0-15,1 22 0,-1-22 16,0 0-16,21 0 0,-21-21 0,22 21 16,-1-21-16,-21 0 0,22 0 15,-1 0-15,0 0 0,1-21 0,-1 21 16,0-21-16,1 0 0,-1 0 15,0-1-15,1 1 0,-22 0 16,0 0-16,0 0 0,0 0 0,0-22 16,-21 22-16,0 0 0,0 0 15,0 0-15,0-1 0,0 1 16,-21 21-16,0 0 0,0 0 16,0 0-16,0 21 0,21 1 15,-22-1-15,1 0 0,21 0 0,-21 0 16,21 22-16,0-22 0,0 0 15,0 0-15,0 0 0,0 0 0,0 1 16,0-1-16,21-21 16,0 21-16,22-21 0,-22 0 15,21 0-15,-21 0 0,22 0 16,-1 0-16,0 0 0</inkml:trace>
  <inkml:trace contextRef="#ctx0" brushRef="#br0" timeOffset="118543.97">5334 16298 0,'0'0'16,"0"-21"-16,0 0 0,0 0 0,0 0 15,-21 21-15,0-21 16,-1 21-16,1 0 0,-21 0 16,21 0-16,0 0 0,-22 21 0,22-21 15,0 21-15,-21 0 0,20 0 16,1 0-16,-21 22 0,21-22 15,0 0-15,-1 0 0,22 0 16,0 1-16,0-1 0,0 0 0,0 0 16,22-21-1,20 0-15,-21 0 0,0 0 0,0 0 16,22 0-16,-22 0 0,21-21 0,-21 21 16,1-21-16,-1 21 0,0-21 15,0-1-15,0 1 0,0 0 16,-21 0-16,0 0 0,0 0 15,0-1-15,0 1 0,0 42 32,0 22-17,0-22-15,0 0 0,-21 21 16,0 1-16,21-1 0,-21 0 0,0 22 16,0-22-16,-1 22 0,1-1 15,0 1-15,0-1 0,0 1 0,-22-1 16,22 1-16,0-1 0,0 1 15,-21-1-15,20 22 0,1-22 0,0 1 16,0-1-16,0 1 0,21-1 16,0-20-16,-21-1 0,21 0 15,0-20-15,0-1 0,0 0 0,21-21 16,0-21-16,0 0 16,21-1-16,-20-20 0,20 0 15,0-1-15,1-20 0,-1-1 16,0 1-16,1-1 0,-1-20 0,0 20 15,1-20-15,-1-1 0,0-21 16,1 21-16,-1 1 0,-21-1 0,21 0 16,-20 1-16,-1 20 0,0-20 15,0 20-15,0 1 0,0 20 0,1 1 16,-22 0-16,21 20 0,-21 1 16,0 0-16,0 42 15,0 0-15,0 1 16,0-1-16,-21 21 0,-1-21 0,1 22 15,21-1-15,0 0 0,-21-21 16,21 22-16,-21-22 0,21 21 16,0-21-16,0 1 0,0-1 0,0 0 15,0 0-15,21 0 0,0-21 16,0 0-16,1 0 0,-1 0 0,0 0 16,21 0-16,-21 0 0,22-21 15,-22 0-15,21 21 0,-21-21 0,22 0 16,-22-1-16,0 1 0,0-21 15,22 21-15,-22-22 0,-21 22 16,21-21-16,0 21 0,-21-22 0,21 22 16,-21 0-16,0 42 31,0 0-31,0 1 16,0 20-16,0-21 0,0 0 0,-21 22 15,21-22-15,0 0 0,0 0 16,0 0-16,0 0 0,21 1 15,0-22-15,1 0 16,-1 0-16,0 0 0,0 0 16,0 0-16,0-22 0,1 1 15,-1 21-15,0-21 0,0 0 0,0 0 16,0 0-16,1-1 16,-22-20-16,21 21 0,0 0 0,-21 0 15,0-1-15,0-20 0,21 42 16,-21 21-1,0 0-15,-21 1 0,21-1 16,-21 21-16,21-21 0,-21 0 16,-1 22-16,22-22 0,0 0 0,0 0 15,-21 0-15,21 1 0,0-1 16,21-21 15,-21-21-31,22-1 16</inkml:trace>
  <inkml:trace contextRef="#ctx0" brushRef="#br0" timeOffset="118700.21">6540 16087 0,'0'0'0,"0"-21"0,-21 21 16,0-22-16,0 22 15,21-21-15,21 21 47</inkml:trace>
  <inkml:trace contextRef="#ctx0" brushRef="#br0" timeOffset="119259.75">6837 16256 0,'0'0'0,"-21"-21"0,21 0 16,0 0-16,0-1 15,0 1-15,21 0 0,0 21 16,0-21-16,0 21 0,0 0 0,22 0 16,-22 0-16,21 0 0,-21 0 15,22 0-15,-22 21 0,21 0 0,-21 22 16,1-22-16,-1 21 0,-21-21 15,0 22-15,0-22 0,0 21 16,0-21-16,0 22 0,0-22 16,0 0-16,-21 0 0,-1 0 0,1 0 15,0-21 1,21-21 0,0 0-1,0 0-15,21 0 16,-21 0-16,21-1 0,1-20 0,-1 21 15,0 0-15,0 0 0,-21-22 16,42 22-16,-42 0 0,43 0 16,-22 0-16,0-1 0,0 1 15,0 21-15,1 0 0,-1 0 0,0 0 16,0 0-16,0 0 0,0 0 16</inkml:trace>
  <inkml:trace contextRef="#ctx0" brushRef="#br0" timeOffset="120247.92">7641 16404 0,'0'0'16,"0"21"-16,21-21 16,0 0-1,1 0-15,-1 0 16,0 0-16,0-21 0,0 21 0,0-21 16,1 21-16,-1-21 15,-21 0-15,21 21 0,-21-21 0,21-1 16,-21 1-16,0 0 0,0 0 15,0 0-15,0 0 0,0-1 0,-21 1 16,0 21-16,0 0 0,-1 0 16,1 0-16,0 21 0,0 1 15,0-1-15,21 0 0,-21 21 0,21-21 16,-22 1-16,22 20 0,0-21 16,0 0-16,0 0 0,0 1 0,0-1 15,0 0-15,22-21 0,-1 21 16,0-21-16,0 0 0,0 0 0,22 0 15,-22 0-15,21 0 16,0 0-16,-20 0 0,20-21 0,0 21 16,-21-21-16,22 0 0,-22-1 15,21 22-15,-21-21 0,1-21 0,-1 21 16,0 0-16,0-22 0,-21 22 0,0 0 16,21-21-16,-21 20 0,0 1 15,21 21-15,-21 21 31,0 1-31,0-1 0,0 21 0,-21-21 16,21 0-16,-21 22 16,21-22-16,0 0 0,0 0 0,-21 0 0,21 1 15,-21-1-15,21 0 0,-21 0 16,21-42 31,0 0-32,0 0-15,0-1 0,0 1 16,0 0-16,0 0 0,21 0 0,0 0 16,0-22-16,-21 22 0,21 0 15,0-21-15,1 20 0,-1 1 0,0 21 16,0-21-16,0 21 0,22 0 16,-22 0-16,0 0 0,0 21 15,0 0-15,0 1 0,1-1 0,-1 0 16,0 0-16,-21 0 0,0 0 15,0 1-15,0-1 0,0 0 0,0 0 16,0 0-16,0 0 0,0 1 16,0-1-16,-21-21 0,0 0 15,-1 0-15,1 0 16,21-21 0,0-1-1,0 1-15,0 0 0,21 0 16,1 0-16,-1-22 0,0 22 15,21 0-15,-21 0 0,22 0 16,-1 0-16,0-1 0,22 22 0,-22 0 16,1 0-16,-1 0 0,-21 22 15,21-22-15,-20 21 0,-1 0 0,-21 21 16,0-21-16,0 1 0,0-1 16,0 21-16,0-21 0,-21 0 0,-1 1 15,1-1-15,0 0 0,0-21 16,0 21-16,0 0 0,-1-21 0,1 0 15,21 21-15,-21-21 16,42 0 0,0-21-1,1 0-15,20 0 16,-21 21-16</inkml:trace>
  <inkml:trace contextRef="#ctx0" brushRef="#br0" timeOffset="121027.51">9271 16341 0,'21'0'47,"0"0"-47,0 0 0,1 0 16,-1 0-16,0-21 16,0 21-16,-21-22 0,21 22 15,-21-21-15,21 21 0,-21-21 16,0 0-16,0 0 0,0 0 15,-21 21 1,0 0-16,0 0 0,0 0 16,0 21-16,-1 0 0,1 0 0,0 0 15,21 0-15,-21 22 0,21-22 16,0 0-16,-21 0 0,21 0 16,0 1-16,0-1 0,21-21 15,0 0-15,0 21 0,0-21 0,1 0 16,-1 0-16,0 0 0,0 0 15,21 0-15,-20 0 0,20 0 16,-21-21-16,21 0 0,-20 21 0,20-22 16,-21 1-16,21 0 0,-20 0 15,-1 0-15,0 0 0,21-22 0,-42 22 16,21 0-16,1 0 0,-22 0 16,21-1-16,-21 44 31,-21-22-31,-1 21 0,1 0 0,0 21 15,0-21-15,21 1 0,-21-1 16,0 0-16,21 0 0,-22 0 0,22 0 16,0 1-16,-21-22 0,21 21 0,-21-21 15,21 21 1,0-42 31,0 0-47,21 21 0,0-22 0,1 1 15,-1-21-15,0 21 0,0 0 16,21-22-16,-20 22 0,20-21 0,-21 21 16,21-1-16,-20-20 0,20 42 15,-21-21-15,0 0 0,22 21 0,-22 0 16,0 21-16,-21 0 16,0 0-16,21 22 0,-21-22 0,0 0 15,0 21-15,0-21 16,0 22-16,0-22 0,0 21 0,0-21 15,0 1-15,0-1 0,0 0 16,0 0-16,21-21 16,0 0-16,1 0 15,-1 0 1,-21-21-16,0 0 0,21 0 16,0-1-16,-21 1 0,21 0 15</inkml:trace>
  <inkml:trace contextRef="#ctx0" brushRef="#br0" timeOffset="121303.71">10604 15875 0,'0'0'0,"22"-21"0,-22 0 0,0 0 15,-22 42 17,22 0-32,-21 21 0,0-21 0,21 22 15,-21-1-15,0 0 0,21 1 16,-21-1-16,21 0 0,-22 1 0,22-22 15,0 21-15,0 1 0,0-22 16,-21 21-16,21-21 0,0 0 16,0 1-16,0-1 0,0 0 15,0 0-15,0 0 0,0 0 16,21-21-16,1 0 16,-1 0-16,0 0 15,0 0-15,0-21 0,-21 0 16,21 0-16,1 0 0</inkml:trace>
  <inkml:trace contextRef="#ctx0" brushRef="#br0" timeOffset="121582.96">10520 16023 0,'0'0'0,"21"0"31,0 0-15,0 0-16,0 0 16,22 0-16,-22 0 0,0 0 0,21 0 15,-20 0-15,-1 0 0,0 0 16,0 0-16,0 0 0,0 0 0,1 0 16,-1 0-16</inkml:trace>
  <inkml:trace contextRef="#ctx0" brushRef="#br0" timeOffset="123111.65">11366 15875 0,'0'0'0,"-21"0"0,0 21 15,21 0-15,-21-21 16,21 22-16,-21-22 0,21 21 0,-21-21 16,21 21-16,21-21 46,0 0-46,0 0 0,21 0 0,1-21 16,-1 0-16,22 21 0,-1-22 16,1 1-16,20 0 0,22 0 15,0 0-15,0 0 0,0-1 0,-1 1 16,1-21-16,-21 21 0,21 0 16,-22-1-16,22 1 0,-42-21 0,20 21 15,-20 0-15,-22-1 0,1 1 16,-22 21-16,0-21 0,-21 0 0,0 0 15,-21 21 1,0 0-16,-1 0 0,1-21 0,0 21 16,-21 0-16,21 0 0,-22 0 15,22 0-15,-21 0 0,21 0 0,-1 0 16,1 0-16,0 0 0,0 0 16,0 0-16,0 0 0,-1 0 15,44 0 16,-1 0-31,0 0 0,21 0 16,-21 0-16,1 0 0,20-22 16,-21 22-16,0 0 0,22 0 15,-22 0-15,0-21 0,-21 42 32,0 1-32,0-1 0,-21 0 15,0 0-15,-1 0 0,-20 0 0,21 1 16,0-1-16,0 0 15,-1 0-15,1-21 0,0 21 0,0 0 16,0-21-16,21 22 0,-21-22 16,21 21-16,-22-21 15,22 21-15</inkml:trace>
  <inkml:trace contextRef="#ctx0" brushRef="#br0" timeOffset="123763.3">11493 15960 0,'-21'0'16,"42"0"-16,-63 0 15,42 21 17,0 0-32,21 0 0,0 0 15,22 22-15,-22-1 0,21-21 0,1 22 16,-1-22-16,21 21 0,1 0 15,-22-20-15,43-1 0,-22 21 16,1-21-16,-1 0 0,22 1 0,-21-1 16,-1 0-16,1 0 0,-1-21 0,-21 21 15,1-21-15,-1 0 0,0 0 16,-20 0-16,20 0 0,-21 0 16,-21-21-1,0 0 1,-21 0-16,0 21 0,0-21 0,-1-1 15,1 1-15,0 21 0,0-21 16,0 0-16,0 21 0,21-21 16,-22 21-16,44 0 47,-1 0-47,0 21 0,0-21 0,0 21 15,0 0-15,1 0 16,-22 1-16,0-1 0,0 0 0,0 0 15,0 0-15,-22 0 16,1 1-16,0-1 0,0-21 0,0 21 16,-22 0-16,22-21 0,-21 21 15,21-21-15,-22 0 0,22 0 16,0 0-16,0 0 0</inkml:trace>
  <inkml:trace contextRef="#ctx0" brushRef="#br0" timeOffset="124208.75">13970 15409 0,'0'0'15,"0"-21"-15,21 0 0,-21 42 32,0 22-17,0-22-15,-21 21 0,0-21 16,0 22-16,-1-22 0,22 21 16,-21-21-16,0 0 0,0 22 0,21-22 15,-21 0-15,21 0 0,-21 0 16,21 1-16,21-22 31,0 0-31</inkml:trace>
  <inkml:trace contextRef="#ctx0" brushRef="#br0" timeOffset="124423.65">14033 15388 0,'0'0'0,"0"-21"0,0 0 0,0 0 15,0 0-15,0-1 0,0 1 16,0 0-16,0 0 0,22 21 0,-1-21 16,0 21-16,0 0 0,21 0 15,-20 0-15,20 0 0,0 0 0,1 0 16,-1 0-16,0 0 0,-21 0 16,22 0-16,-43 21 0,21 0 0,-21 0 15,0 0 1,-21 1-16,0-1 0</inkml:trace>
  <inkml:trace contextRef="#ctx0" brushRef="#br0" timeOffset="124616.24">14012 15579 0,'21'0'46,"1"0"-46,-1 0 0,0 0 0,0 0 16,21 0-16,1 0 0,-22 0 16,21 0-16,1 0 0,-1 0 0,-21 0 15,21 0-15,-20 0 0</inkml:trace>
  <inkml:trace contextRef="#ctx0" brushRef="#br0" timeOffset="125008.2">14478 15642 0,'0'-21'32,"0"0"-32,21 0 15,0 21-15,0-21 0,1 21 16,-1 0-16,0-22 0,0 22 16,0 0-16,0 0 0,1 0 15,-1 0-15,0 0 0,0 22 0,0-1 16,0 0-16,-21 0 15,0 0-15,0 0 0,0 1 16,0-1-16,0 0 0,0 0 16,-21 0-16,0-21 0,0 21 0,0-21 15,0 0 1,21-21 15,0 0-31,0 0 16,21 21-16,0-21 0,-21 0 0,21-1 15,0 1-15,0 0 0,1 0 16,-1 0-16,0 21 0,0-21 16,0-1-16,0 22 0,1 0 0,-1 0 15,0 0-15,0 0 0,0 0 16,0 0-16</inkml:trace>
  <inkml:trace contextRef="#ctx0" brushRef="#br0" timeOffset="125528.2">15134 15663 0,'0'0'0,"21"0"16,0 0-16,1 0 0,-1 0 15,0 0-15,0 0 16,0 0-16,0 0 0,1-21 0,-1 21 16,0-21-16,0 21 0,0-21 15,-21 0-15,0 0 0,21 21 0,-21-22 16,0 1-16,-21 21 15,0 0-15,0 0 16,0 0-16,-22 21 0,22 1 0,-21-1 16,21 0-16,0 0 0,-1 0 15,1 0-15,0 1 0,21-1 16,-21 0-16,21 0 0,0 0 16,0 0-16,21-21 0,0 0 15,0 22-15,1-22 0,-1 0 0,21 0 16,-21 0-16,22 0 0,-22 0 15,21 0-15,0-22 0,1 22 0,-22-21 16,21 0-16,1 21 0,-22-21 16,0 0-16,0 0 0,0-1 0,0 1 15,1 0-15,-22 0 0,0 0 16,0 0-16,0-1 16,0 44-1,0-1 1,0 0-16,0 0 0,0 0 15,0 0-15,0 1 0,0-1 0,-22-21 16,22 21-16,0 0 0,0 0 16,-21-21-16,0 0 15,0 0 1,21-21 0,0 0-1</inkml:trace>
  <inkml:trace contextRef="#ctx0" brushRef="#br0" timeOffset="126456.09">16108 15219 0,'0'0'0,"21"-21"0,-21 0 0,0-1 0,0 1 16,0 42 0,0 1-16,0 20 0,0-21 15,-21 21-15,0 1 0,21-1 16,-22 0-16,1-20 0,0 20 0,0 0 15,21-21-15,-21 22 0,0-22 16,-1 0-16,22 0 0,0 0 0,-21 1 16,21-1-16,0 0 15,-21-21-15,42 0 32,0-21-17,1 0-15,-1 21 0,0-22 0,0 1 16,0 0-16,0 0 0,1 21 15,-22-21-15,21 21 0,0 0 0,0 0 16,0 0 0,0 0-16,-21 21 0,0 0 15,0 0-15,0 0 0,0 1 16,0-1-16,0 0 0,0 0 16,22-21-16,-1 0 15,0 21-15,0-21 0,0 0 16,0 0-16,1 0 0,20 0 0,-21 0 15,21 0-15,1 0 0,-22 0 16,0 0-16,0-21 0,0 0 0,1 21 16,-1-21-16,0 0 0,-21-1 15,21 1-15,-21 0 0,21 0 0,-21 0 16,0 0-16,-21 21 31,0 0-31,21 21 0,-21 0 0,0 0 16,-1 0-16,22 0 15,0 1-15,0-1 0,0 0 0,0 0 16,0 0-16,0 0 16,22-21-1,-1 0-15,0 0 0,0 0 16,0 0-16,0 0 0,22-21 16,-22 0-16,0 21 0,0-21 15,0 0-15,22 21 0,-22-21 16,0-1-16,0 1 0,0 0 0,1 21 15,-1 0 1,-21 21 0,0 0-16,-21 1 15,21-1-15,-22 0 16,22 0-16,0 0 0,0 0 16,22-21 15,-1 0-31,0 0 15,0 0-15,0-21 0,0 21 16,1-21-16,-1 0 0,0 21 16,0-21-16,0 0 0,0-1 15,1 22-15,-1 0 0,-21-21 0,0 42 32,0 1-17,-21-22-15,-1 21 16,1-21-16,21 21 0,-21-21 0,0 0 15,21 21-15,-21 0 0,0-21 0,21 21 16</inkml:trace>
  <inkml:trace contextRef="#ctx0" brushRef="#br0" timeOffset="127164.03">14287 16298 0,'0'0'0,"-21"22"32,42-22-1,1 0-31,-1 0 0,0 0 16,0 0-16,21 0 0,-20 0 0,-1 0 15,0-22-15,-21 1 16,21 21-16,-21-21 0,-21 0 15,0 21 1,0 0-16,-22 0 0,22 0 0,-21 0 16,21 0-16,-22 21 0,1-21 15,21 21-15,0 0 0,-1 1 0,1-22 16,21 21-16,0 0 0,0 0 16,0 0-16,0 0 0,21 1 15,1-22-15,-1 21 0,0-21 16,21 0-16,-21 0 0,22 0 15,-22 21-15,0-21 0,21 0 16,-20 0-16,-1 0 16,-42 0-1,-1 0-15,-20-21 16,21 21-16,-21 0 0,20 0 0,-20 0 16,0 0-16,21 0 0,-22 0 15,22 21-15,0 0 0,0-21 16,0 21-16,-1 0 0,1 1 15,21-1-15,0 0 0,0 0 16,21 0-16,1-21 16,-1 0-16,0 0 0,21 0 15,1 0-15,-22 0 0,21 0 0,0 0 16,1 0-16,-1 0 0,0 0 16,1 0-16,-22-21 0,21 21 0,1-21 15,-22 0-15,21 21 0</inkml:trace>
  <inkml:trace contextRef="#ctx0" brushRef="#br0" timeOffset="127351.97">14838 16404 0,'0'0'15,"21"21"1,-21 1-16,21-1 16,-21 0-16,21 0 15,0 0-15,-21 0 0,22 1 0,-22-1 16,21-21-16,0 21 15,0-21-15,0 0 16,0 0 0,1 0-1</inkml:trace>
  <inkml:trace contextRef="#ctx0" brushRef="#br0" timeOffset="127563.91">15219 16425 0,'0'0'0,"0"-21"0,-21 21 15,-1 0-15,1 0 16,-21 21-16,21 1 0,0-22 16,-22 21-16,22 0 0,-21 0 15,21-21-15,-1 21 0,1 0 0,-21 1 16,21-1-16,0 0 0,-1-21 0,22 21 16,-21 0-16,21 0 0,-21-21 15,21 22-15,21-22 16,0 0-1,1 0-15,-1 0 0</inkml:trace>
  <inkml:trace contextRef="#ctx0" brushRef="#br0" timeOffset="127867.89">15621 16447 0,'0'21'31,"-21"-21"-31,0 21 0,-1 0 16,22 0-16,-21 0 0,0 1 0,21 20 16,0-21-16,-21 21 0,0-20 15,0 20-15,21 0 0,-22 1 0,22-22 16,-21 21-16,21 0 0,-21-20 16,0 20-16,21-21 0,0 21 0,0-20 15,-21-1-15,21 0 0,-21 0 16,21 0-16,0 0 0,0 1 15,21-22 1,0-22 0,0 1-16,0 21 15,-21-21-15,21-21 0,1 21 0</inkml:trace>
  <inkml:trace contextRef="#ctx0" brushRef="#br0" timeOffset="128120.17">15621 16658 0,'0'-42'0,"0"84"0,21-105 0,0 20 15,0 22-15,-21 0 0,22 0 16,-1 0-16,0 0 0,0-1 0,0 1 16,0 21-16,1 0 15,-1 0-15,0 0 0,0 0 0,0 21 16,-21 1-16,21-22 16,-21 21-16,0 0 0,0 0 0,0 0 15,-21 0-15,0 1 0,0-1 16,0 0-16,0-21 0,-1 21 0,-20-21 15,21 0-15,-21 21 0,20-21 16,-20 0-16,21 0 0,-21 0 16,20 0-16,1 0 0,0 0 15,0 0-15,0 0 0,-22 0 0,22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7T12:33:52.1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3154 847 0,'0'0'0,"-21"-21"0,21-1 16,0 1-16,0 0 0,-22 0 0,1 21 15,21-21-15,-21 21 16,21 21-16,0 0 16,0 0-16,0 0 15,0 22-15,0-22 0,0 0 0,0 21 16,0-20-16,0-1 0,0 0 15,21 0-15,0 0 0,1 0 16,-1-21-16,21 0 0,0 0 0,-20 0 16,20 0-16,0-21 0,1 0 15,-1 0-15,0 0 0,1 0 16,-1-1-16,-21-20 0,0 21 0,0 0 16,1 0-16,-22-1 15,0 1-15,0 0 0,0 0 0,-22 21 31,1 0-31,0 21 0,0 21 16,21-20-16,-21 20 0,0 21 16,-1-20-16,1-1 0,0 22 0,0-22 15,21 0-15,-21 22 0,0-22 16,-1 0-16,22 1 0,0-1 16,-21 0-16,21 1 0,-21-22 0,21 21 15,-21 1-15,21-22 0,0 0 16,0 0-16,0 0 0,0 0 0,0 1 15,-21-44 17,0 1-17,21 0-15</inkml:trace>
  <inkml:trace contextRef="#ctx0" brushRef="#br0" timeOffset="227.87">3090 1439 0,'21'0'31,"1"0"-31,-1 0 16,0 0-16,0 0 0,0 0 16,0 0-16,1-21 15,-1 21-15,0 0 0,0 0 0,0 0 16,-21-21-16,21 21 15,1 0-15,-22-21 16</inkml:trace>
  <inkml:trace contextRef="#ctx0" brushRef="#br0" timeOffset="428.21">3831 1334 0,'0'0'0,"21"0"16,-42 0 47,21-22-48,0 1-15</inkml:trace>
  <inkml:trace contextRef="#ctx0" brushRef="#br0" timeOffset="998.38">5609 635 0,'0'0'16,"42"-127"-1,-42 106 1,0 0-16,0 42 31,0 21-15,0-21-16,0 22 0,-21-1 15,0 22-15,21-22 0,-21 21 0,0 1 16,21-1-16,0 1 0,-21-1 16,-1-20-16,22-1 0,-21 22 0,21-22 15,0-21-15,0 21 0,0-20 16,0 20-16,0-21 0,0 0 15,0 0-15,0-42 47,0 0-47</inkml:trace>
  <inkml:trace contextRef="#ctx0" brushRef="#br0" timeOffset="1388.19">5503 762 0,'-63'-85'16,"126"170"-16,-147-191 16,84 85-16,0 0 0,0 0 0,0 0 15,0-1-15,0 1 16,0 0-16,0 0 0,0 0 16,42 0-16,-21-1 0,21 1 15,1 0-15,-1 21 0,22-21 0,-1 21 16,1 0-16,-1 0 0,1 21 15,-1 0-15,-21 0 0,1 22 16,-1-1-16,-21 0 0,0 1 0,-21-1 16,0 0-16,0 1 0,0-22 15,-21 21-15,0 1 0,-21-22 0,21 21 16,-22-21-16,1 0 0,21 1 16,-22-1-16,1 0 0,0-21 15,21 0-15,-22 21 0,22-21 16,-21 0-16,21 0 0,-1 0 0,1 0 15,0 0-15,42 0 32,0 0-17,1 0-15,-1-21 0,21 21 0,-21 0 16</inkml:trace>
  <inkml:trace contextRef="#ctx0" brushRef="#br0" timeOffset="1847.36">6138 1101 0,'0'-21'32,"0"-1"-32,0 1 15,0 0-15,0 0 0,21 0 16,-21 0-16,22-1 0,-1 22 15,21-21-15,-21 21 0,0 0 0,22 0 16,-22 0-16,21 0 0,-21 0 16,22 0-16,-22 21 0,0 1 0,0-1 15,0 21-15,1-21 0,-22 0 16,21 22-16,-21-22 0,0 21 16,0-21-16,-21 1 0,-1 20 15,1-21-15,0 0 0,21 0 0,-21-21 16,21 22-16,-21-22 0,0 0 15,21-22 1,0 1 0,0 0-16,0 0 15,0 0-15,0-22 0,0 22 16,0 0-16,21-21 0,0 21 16,0-22-16,0 22 0,0-21 15,1 21-15,-1-1 0,0 1 0,0 0 16,0 21-16,0-21 0,1 0 15,20 21-15,-21 0 0,0 0 16,0-21-16,1 21 0,-1 0 0</inkml:trace>
  <inkml:trace contextRef="#ctx0" brushRef="#br0" timeOffset="2559.87">7112 826 0,'0'21'16,"0"0"-16,0 0 0,0 0 15,-21 0-15,21 1 0,-21-1 0,-1 0 16,22 21-16,0-21 16,0 1-16,-21 20 0,21-21 0,0 0 15,0 0-15,0 22 0,0-22 16,0 0-16,0 0 0,0 0 0,21 1 16,1-22-16,-1 0 15,21 21-15,-21-21 0,22 0 0,-22 0 16,21 0-16,-21-21 0,22 21 15,-1-22-15,-21 1 0,21 0 0,-20 0 16,-1 0-16,0 0 0,-21-1 16,0-20-16,0 21 0,0-21 0,-21 20 15,0-20-15,-1 21 0,-20-21 16,21 20-16,-21 1 0,20 0 0,-20 0 16,0 0-16,21 21 15,-1 0-15,-20 0 0,21 0 16,21 21-1,21-21 1,0 0-16,22 0 0,-22 0 16,0 0-16,21 0 0,-21-21 15,22 0-15,-1 21 0,-21-22 0,22 1 16,-1 21-16,0-21 0,1 21 16,-1 0-16,-21-21 0,21 21 0,-20 0 15,-1 0-15,0 0 16,-21 21-16,0 0 15,0 0-15,0 22 16,0-22-16,0 21 0,0 1 0,0-1 16,0 0-16,0 1 0,0-1 15,21 0-15,-21 22 0,0-22 0,21 22 16,-21-22-16,0 21 0,0 22 16,0-21-16,0-1 0,0 22 0,0-22 15,0 22-15,0-22 0,-21 1 0,0-1 16,21 1-16,-21-1 0,0 1 15,-1-22-15,1 22 0,0-22 16,21 0-16,-21-20 0,0 20 0,0-21 16,-1 0-16,22 0 0,-21-21 15,0 0-15,21-21 16,0 0-16,0 0 16,0-21-16,0-1 0,0 1 0,21 0 15,-21-1-15,21-20 0,1 20 16,-22-20-16</inkml:trace>
  <inkml:trace contextRef="#ctx0" brushRef="#br0" timeOffset="2776.04">7810 635 0,'0'0'0,"-21"-42"16,0 21-1,21 42 32,21-21-47,-21 21 16,21-21-16,1 21 0,-22 0 0,21-21 16</inkml:trace>
  <inkml:trace contextRef="#ctx0" brushRef="#br0" timeOffset="3108.37">8297 931 0,'0'0'0,"43"0"31,-22 0-31,-21-21 16,21 21-16,-21-21 0,0 0 15,0 0-15,21 0 16,-21-1-16,0 1 0,-21 21 31,0 21-31,0 1 16,-1 20-16,1-21 15,0 21-15,0-20 0,0 20 0,0 0 16,-1-21-16,22 22 0,0-22 16,0 21-16,0-21 0,0 1 0,0-1 15,0 0-15,22 0 0,-1-21 16,21 0-16,-21 0 0,0 0 15,1 0-15,20 0 0,-21 0 16,21-21-16,1 0 0,-22 0 0,21-1 16,1 1-16</inkml:trace>
  <inkml:trace contextRef="#ctx0" brushRef="#br0" timeOffset="3596.35">8953 783 0,'0'0'0,"0"-21"0,0 0 0,-21 21 31,0 0-31,0 21 0,0 21 0,0-20 16,-1-1-16,1 21 0,0 0 16,0 1-16,21-22 0,0 21 0,0 1 15,0-22-15,0 21 16,0-21-16,0 0 0,0 1 0,0-1 0,0 0 16,42 0-16,-21-21 0,1 0 15,-1 0-15,0 0 0,21 0 0,-21 0 16,22 0-16,-22 0 15,21-21-15,-21 0 0,22 0 0,-1-1 16,-21-20-16,22 21 0,-22-21 16,0-22-16,21 22 0,-21-22 0,1 22 15,-1-22-15,0 1 0,0 21 16,-21-1-16,0-20 0,21 20 0,-21 22 16,0 0-16,21 0 0,-21 0 15,0 0-15,0 42 16,0 0-16,-21 0 15,21 0-15,-21 0 0,21 22 0,0-1 16,0 0-16,-21 1 0,21-1 16,0 22-16,0-22 0,0 0 15,0 22-15,0-43 0,0 21 16,0 1-16,0-22 0,0 0 0,0 0 16,21 0-16,0 0 0,0-21 15,1 0-15,-1 0 0,0 0 16,0 0-16,0 0 0,0 0 15,-21-21-15,22 0 0,-1 0 0,0 21 16,0-42-16,0 20 0</inkml:trace>
  <inkml:trace contextRef="#ctx0" brushRef="#br0" timeOffset="3847.88">9419 677 0,'0'0'0,"21"0"16,0 0-1,1 0-15,-1 0 0,0 0 0,21-21 16,-21 21-16,22 0 0,-22-21 16,21 21-16,-21 0 0,1 0 0,20-21 15,-21 21-15,0 0 0,0 0 16,1 0-16,-1 0 0,-21-21 15,21 21-15</inkml:trace>
  <inkml:trace contextRef="#ctx0" brushRef="#br0" timeOffset="4719.93">3069 3112 0,'0'0'0,"-21"0"32,21-22-17,-21 1-15,21 0 16,0 0-16,0 0 15,0 0-15,0-1 0,0 1 16,0 0-16,21-21 0,0 21 0,0-1 16,0 1-16,1 0 0,-1 0 15,0 0-15,21 21 0,-21 0 0,1 0 16,-1 0-16,0 0 0,0 0 16,0 0-16,-21 21 0,0 0 0,0 0 15,0 0-15,0 1 0,-21 20 16,0 0-16,0-21 0,0 22 15,-22-1-15,22 0 0,-21 1 0,21 20 16,-22-20-16,22-1 0,0-21 16,0 21-16,21-20 0,0 20 15,0-21-15,0 0 0,0 0 0,0 1 16,21-22-16,0 0 16,0 0-16,0 0 0,22 0 15,-22-22-15,0 1 0,21 0 0,-20 0 16,20 0-16,-21 0 0,0-1 15,0 1-15,1-21 0,-22 21 0,0-22 16,0 22-16,0 0 0,0-21 16,-22 21-16,1-1 0,0 22 0,-21-21 15,21 21-15,-1-21 0,-20 21 16,21 0-16,0 0 0,-22 0 16,22 21-16,0-21 0,0 21 15,0 1-15,0-22 0,-1 21 0,22 0 16,0 0-16,0 0 15,0 0-15,22-21 16,-1 0-16</inkml:trace>
  <inkml:trace contextRef="#ctx0" brushRef="#br0" timeOffset="4915.82">3810 3090 0,'0'0'0,"0"-21"0,21 21 0,0 0 32,-21-21 15</inkml:trace>
  <inkml:trace contextRef="#ctx0" brushRef="#br0" timeOffset="6999.62">5419 2752 0,'0'0'0,"0"-64"31,0 43-31,0 0 15,0 42 17,0 21-32,-22-20 0,1 41 15,0-21-15,21 22 0,-21-22 16,0 22-16,0 20 0,-1-20 0,1-1 16,21 22-16,-21-21 0,0-22 15,0 21-15,0-20 0,-1-1 0,1 0 16,21-20-16,0-1 0,0 0 15,0 0-15,0-42 32,0 0-32,0 0 0,21-1 15,-21-20-15,22 21 0</inkml:trace>
  <inkml:trace contextRef="#ctx0" brushRef="#br0" timeOffset="7689.23">5143 2921 0,'0'0'0,"-21"-21"0,0 0 0,21-22 16,-21 22-16,21 0 0,-21-21 16,21 21-16,0-1 0,0-20 0,0 21 15,21 0-15,21-22 0,-21 22 16,22 0-16,-22 0 0,42 0 16,-20 0-16,-1-1 0,22 22 15,-1 0-15,-21 0 0,22 22 0,-22-1 16,22 21-16,-43-21 0,21 22 15,-21-1-15,-21 0 0,0 1 0,0-1 16,-21-21-16,0 21 0,-21 1 16,-1-1-16,1 0 0,0-20 0,-1 20 15,1-21-15,0 0 0,-1 0 16,1-21-16,21 0 0,0 22 16,-22-22-16,22 0 0,0 0 15,21-22-15,-21 22 0,21-21 0,0 0 16,0 0-1,0 42 1,0 0 0,21 0-16,-21 1 0,21 20 0,0-21 15,1 21-15,-22 1 0,21-1 16,0 0-16,0 1 0,0-22 0,0 21 16,1-21-16,-1 1 0,21-1 15,-21 0-15,22-21 0,-1 0 0,0 0 16,22 0-16,-22 0 0,0 0 15,22-21-15,-22 0 0,1-1 0,20 1 16,-21 0-16,1-21 0,-22 21 0,21-22 16,-21 22-16,1-21 15,-1-1-15,0 22 0,-21-21 0,0 0 16,0 20-16,0 1 0,0 0 16,0 0-16,-21 0 0,21 0 0,-21 21 15,-1 0-15,1 0 16,21 21-16,0 0 0,-21 0 0,21 21 15,-21-20-15,21 20 0,0-21 16,0 21-16,0 1 0,0-1 0,0-21 16,0 22-16,0-22 0,21 0 15,0 0-15,-21 0 0,21 0 0,1-21 16,-1 0-16,0 0 0,0 0 16,21 0-16,-20 0 0,-1 0 15,21-21-15,0 21 0,1-21 0,-1 0 16,0-21-16</inkml:trace>
  <inkml:trace contextRef="#ctx0" brushRef="#br0" timeOffset="8115.98">7070 2985 0,'0'0'16,"0"-22"-16,0 1 0,-22 0 16,1 21-16,0 0 15,0 0 1,0 0-16,0 0 0,-1 0 0,1 0 0,0 21 15,0-21-15,0 21 16,0 1-16,-1-1 0,1 0 0,0 0 16,0 0-16,21 0 15,0 1-15,0-1 16,0 0 0,0 0-1,0 0 1,0-42 140</inkml:trace>
  <inkml:trace contextRef="#ctx0" brushRef="#br0" timeOffset="8887.54">5778 2794 0,'0'0'0,"-21"0"78,21 21-78</inkml:trace>
  <inkml:trace contextRef="#ctx0" brushRef="#br0" timeOffset="9184.37">5461 2985 0,'0'0'0,"-21"0"15,0 42 1,42-21 0,0-21-16,21 0 15,1 0-15,-1 0 0,21 0 0,22 0 16,0 0-16,-22 0 0,22 0 15,0-21-15,20 21 0,-20-21 0,0 21 16,21-21-16,-22 21 0,1 0 0,0-22 16,-22 22-16,1 0 0,-22 0 15,0 0-15,1 0 0,-86 0 32,22 0-32,-21 0 15,-22 0-15,1 22 0,-1-22 16,1 0-16</inkml:trace>
  <inkml:trace contextRef="#ctx0" brushRef="#br0" timeOffset="9376.26">5630 3217 0,'0'0'0,"-21"22"0,0-1 0,21 0 16,21-21-16,0 0 0,0 0 16,22 0-16,20 0 0,1 0 15,-1 0-15,1 0 0,20 0 16,-20-21-16,21 0 0,-22-1 0,22 22 15,-1-21-15,-20 0 0,-1 21 16,1 0-16,-1-21 0,1 21 0,-22 0 16,1 0-16,-1-21 0,0 21 15,1-21-15,-22 21 0</inkml:trace>
  <inkml:trace contextRef="#ctx0" brushRef="#br0" timeOffset="10088.85">8699 2900 0,'0'0'0,"-21"0"16,21-21-16,-21 0 15,21-1-15,0 1 16,21 0-16,0 21 15,1-21-15,20 0 0,-21 0 0,21-1 16,1 1-16,-22 0 0,21 0 16,-21 0-16,1 0 0,-22-1 0,-22 22 15,1 0 1,0 0-16,-21 0 0,-1 0 0,-20 0 16,21 22-16,-22-1 15,22 0-15,-1 0 0,1 0 0,0 0 16,-1 1-16,22-1 0,0 0 0,0 0 15,21 0-15,0 0 0,0 1 16,0-1-16,21 21 0,0-21 16,22 0-16,-1 1 0,0-1 0,1 0 15,-1 21-15,21-21 0,-20 1 0,-1-1 16,0 21-16,1-21 0,-22 0 16,0 22-16,-21-22 0,0 0 0,-21 21 15,0-20-15,-22-1 0,1 0 16,-43 21-16,43-42 0,-21 0 15,20 21-15,1-21 0,0 0 16,-1 0-16,1 0 0,0-21 0,20 0 16,-20 0-16,21-21 0,0 20 15,21-20-15,0 21 0,0-21 16,0-1-16,0 1 0,0 0 16,21-1-16,0 22 0,21-64 15,1 43-15,-1 0 0,22 21 0,-22-22 16,21 1-16,22 0 0,-21 20 15,20-20-15,-20 0 0,-1 21 0,22-22 16</inkml:trace>
  <inkml:trace contextRef="#ctx0" brushRef="#br0" timeOffset="10289.73">9313 2434 0,'0'21'0,"0"64"16,0-43-16,0 1 15,0-1-15,0 22 0,0-22 0,-21 0 16,21 1-16,-21-1 0,21 0 15,-21 1-15,21-1 0,0-21 0,0 21 16,0-20-16,0-1 0,0 0 16,0 0-16,0 0 0,21 0 15,0-21-15,0 0 16,0-21-16,-21 0 16,22 21-16,-22-21 0,0 0 0</inkml:trace>
  <inkml:trace contextRef="#ctx0" brushRef="#br0" timeOffset="10463.62">9102 2963 0,'0'0'0,"21"0"32,0 0-32,0 0 0,21-21 0,-20 21 15,-1-21-15,21 21 0,0 0 0,-20-21 16,20 21-16,0 0 0,-21 0 15,22-21-15,-22 21 0,0 0 0,0 0 16</inkml:trace>
  <inkml:trace contextRef="#ctx0" brushRef="#br0" timeOffset="11224.22">9610 2921 0,'0'0'0,"-22"0"15,1 0-15,0 0 0,21-21 31,0 0-15,0 0 0,21 21-16,0 0 0,1 0 0,20 0 15,-21 0-15,0 0 0,22 0 16,-1 0-16,-21 21 0,21 0 16,-20 0-16,-1 0 0,0 0 15,0 1-15,0-1 0,-21 0 0,0 0 16,0 21-16,0-20 0,0-1 0,-21 0 15,0 0-15,0 0 0,21 0 16,0 1-16,-21-22 0,-1 0 16,22-22-1,0 1 1,0 0-16,0 0 0,22 0 16,-1 0-16,0-1 0,0-20 15,0 21-15,0 0 0,1-22 0,20 22 16,-21-21-16,0 21 0,22 0 15,-22-1-15,21 1 0,-21 0 0,0 21 16,1 0-16,-1 0 0,0 0 16,0 0-16,0 0 0,-21 21 15,0 0-15,0 1 0,0-1 16,0 0-16,0 0 0,0 0 0,0 22 16,0-22-16,0 0 0,0 0 15,0 0-15,0 0 0,0 1 0,0-1 16,0 0-16,0 0 0,21 0 0,1 0 15,-1-21-15,0 0 0,0 0 16,0 0-16,0 0 0,1 0 0,-1 0 16,21-21-16,-21 0 15,0 21-15,22-21 0,-22 0 0,0 0 16,0-1-16,0 1 0,1-21 16,-1 21-16,-21 0 0,0-1 15,0-20-15,0 21 0,0 0 0,0 0 0,0-1 16,0 1-16,0 42 31,0 1-31,0-1 16,0 0-16,0 0 0,0 21 0,0-20 15,0-1-15,0 21 0,0-21 16,0 22-16,0-22 0,-21 0 0,21 0 16,0 0-16,0 0 0,0 1 15,21-22-15,0 0 16,0 0-16,21 0 0,-20 0 15,20 0-15,-21-22 0,21 1 16,1 0-16,-22 0 0,21 0 0</inkml:trace>
  <inkml:trace contextRef="#ctx0" brushRef="#br0" timeOffset="12467.86">11345 2794 0,'0'0'0,"0"-63"15,-21 63 1,0 0-1,0 0-15,0 21 0,-1 0 0,1 21 16,0-21-16,21 1 0,0 20 0,-21-21 16,0 21-16,21-20 0,0 20 15,0-21-15,0 21 0,0-20 0,0 20 16,0-21-16,0 0 0,0 0 16,0 1-16,21-1 0,0-21 0,21 0 15,-20 21-15,-1-21 0,21 0 16,0 0-16,1 0 0,-22-21 0,21 0 15,1-1-15,-1 1 0,0 0 16,-21-21-16,22 21 0,-1-22 0,-21 22 16,0-21-16,22-1 0,-22 1 15,0 0-15,-21-1 0,21-20 16,-21 21-16,21-22 0,-21 22 0,0-1 16,0-20-16,0 21 0,0 20 15,0 1-15,0-21 0,0 21 16,0 42-1,0 0-15,0 0 0,-21 0 0,21 22 16,-21-1-16,21 22 0,-21-22 16,21 21-16,0-20 0,0-1 0,-21 0 15,21 1-15,0-1 0,0 0 16,0 1-16,0-22 0,0 0 16,0 21-16,0-20 0,21-1 0,-21 0 15,21-21-15,0 21 0,0-21 16,22 0-16,-22 0 0,0 0 0,21 0 15,-20-21-15,20 21 0,-21-21 0,21 0 16,-20-1-16,20 1 0,-21 0 16,21 0-16,-20 0 0,-1-22 0,0 1 15,0 21-15,0-21 0,0-1 16,-21 22-16,0-21 0,0 21 0,0-1 16,22 22-16,-22 22 31,-22 20-31,22-21 0,-21 0 15,21 22-15,0-22 0,-21 21 16,21-21-16,-21 0 0,21 22 0,0-22 16,0 0-16,0 0 0,0 0 15,21 1-15,0-22 0,0 0 16,1 0-16,-1 0 0,0 0 0,0 0 16,0 0-16,0 0 0,1 0 15,-1 0-15,0-22 0,0 1 0,0 21 16,0-21-16,1 0 0,-22-21 15,0 20-15,21 1 0,-21-21 0,21 21 16,-21 0-16,0-1 0,0 1 16,0 0-16,0 42 15,0 0 1,0 1-16,0-1 0,0 0 16,0 0-16,0 21 0,0-20 0,-21-1 15,21 0-15,0 0 0,0 0 16,0 0-16,0 1 0,0-1 15,21-21-15,-21 21 16,21-21-16,0 0 16,0 0-16,-21-21 15,22 0-15,-22-1 0,21 22 16,-21-21-16,0 0 0,21 0 0,-21-21 16,0 20-16,21 1 15,0-21-15,0 21 0,1 0 0,-1-22 16,0 22-16,0 0 0,0 0 15,0 0-15,22 21 0,-22 0 0,21 0 16,-21 0-16,43 0 0,-43 21 16,0 0-16,0 21 0,1-21 15,-22 1-15,0 20 0,0-21 0,0 0 16,0 22-16,0-22 0,0 0 16,0 0-16,-22 0 0,1 0 15,21 1-15,0-44 47,0 1-47,0 0 16,0 0-16,0 0 0,21 0 0,1-1 15,-1 1-15,-21 0 0,21 0 16,0 0-16,0 0 0,-21-1 0,21 1 16,1 0-16,-1 0 0,0 0 15,0 21-15,0 0 0,0 0 16,1 0-1,-22 21 1</inkml:trace>
  <inkml:trace contextRef="#ctx0" brushRef="#br0" timeOffset="12815.96">13610 2942 0,'0'0'0,"21"0"0,64 0 31,-64 0-31,0-21 0,0 0 15,1 21-15,-1-21 0,0 0 0,0-1 16,0 1-16,-21 0 0,0 0 16,0 0-16,0 0 0,0-1 15,-21 22 1,-21 0-16,21 22 16,-1-1-16,1 0 0,0 0 15,0 21-15,0-20 0,0 20 16,-1-21-16,22 0 0,0 22 0,-21-22 15,21 0-15,0 0 0,0 0 0,0 0 16,21 1-16,1-1 16,-1-21-16,0 0 0,0 0 0,0 0 15,0 0-15,1 0 0,-1 0 16,21 0-16,-21 0 0,0 0 0,1-21 16,-1 21-16,0-22 0,0 1 0,0 0 15,0 0-15,1 0 16,-1 0-16,0-1 0,0-20 0</inkml:trace>
  <inkml:trace contextRef="#ctx0" brushRef="#br0" timeOffset="13191.39">11853 2350 0,'0'0'0,"-42"0"0,84 0 31,-21 0-15,22 0-16,-1 0 0,0 0 15,22 0-15,-1 0 0,1 0 0,-1 0 16,1 0-16,21-22 0,-22 22 0,1 0 16,-1 0-16,-21 0 0,22 0 15,-22 0-15,22 0 0,-43 0 0,21 0 16,-21 0-16,1 0 16,-1 0-16,0 0 0</inkml:trace>
  <inkml:trace contextRef="#ctx0" brushRef="#br0" timeOffset="13404.6">13568 2625 0,'0'21'16,"-21"-21"31</inkml:trace>
  <inkml:trace contextRef="#ctx0" brushRef="#br0" timeOffset="15955.46">3217 4890 0,'21'0'16,"1"0"-16,-1-22 16,-21 1-16,21 21 0,0-21 0,0 0 15,-21 0-15,0 0 16,0-1-16,0 1 15,-21 0-15,0 21 16,0 0-16,-22 0 0,22 0 16,0 0-16,-21 0 0,21 21 0,-22-21 15,1 21-15,21 22 0,-22-22 16,22 0-16,0 21 0,0 1 0,0-22 16,0 21-16,21 1 15,0-22-15,0 0 0,0 0 0,0 0 16,21-21-16,0 0 0,0 0 15,0 0-15,22 0 0,-22-21 0,21 0 16,0 0-16,1-22 0,-1 22 16,0-21-16,1 21 0,-1-22 0,0 22 15,-20 0-15,20 0 0,-21 0 16,-21 0-16,0-1 0,21 22 16,-21 22-1,-21 20-15,21 0 16,0 1-16,0-1 0,-21 0 15,21 22-15,0-1 0,0-20 16,0 20-16,-21-21 0,21 1 16,0-1-16,0 0 0,0 1 0,0-22 15,0 21-15,0-21 0,0 1 16,0-1-16,0 0 0,0 0 16,-21-21-1,-1 0-15,1 0 0,0-21 16,0 21-16,21-21 0,-21 0 15,21-1-15,-21 1 0</inkml:trace>
  <inkml:trace contextRef="#ctx0" brushRef="#br0" timeOffset="16135.34">3725 5122 0,'43'0'0,"-86"0"0,107 0 0,-22-21 16,-21 21-1</inkml:trace>
  <inkml:trace contextRef="#ctx0" brushRef="#br0" timeOffset="16984.34">5651 4530 0,'0'0'0,"0"-21"0,0-22 31,0 64-31,0 1 0,0 20 16,0 0-16,0 1 0,-21-1 15,21 21-15,-21 1 0,0-1 0,0 1 16,0-1-16,-1 1 16,1-1-16,-21-20 0,21 20 0,0-20 15,-22-22-15,22 21 0,0-21 0,21 0 16,-21 1-16,0-22 16,21-22-1,0 1-15,0 0 0,0 0 16,0 0-16,0-22 0,0 1 0,0 0 15,0-22-15,0 22 0,0-22 16,0 22-16,21 0 0,-21-22 0,0 43 16,0-21-16,0 21 0,21 21 15,0 21-15,-21 0 16,21 21-16,-21 1 16,21-1-16,1 0 0,-22 22 0,21-22 15,0 0-15,-21 22 0,21-22 16,0-21-16,0 22 0,1-1 0,-1-21 15,21 0-15,-21 1 0,22-22 16,-1 0-16,-21 0 0,21 0 0,1 0 16,20 0-16,-20-22 0,-1 1 0,0 0 15,1-21-15,-1-1 0,0 1 16,1 0-16,-22-1 0,21-20 0,-21-1 16,0 1-16,-21-1 15,0 1-15,0-1 0,0 1 0,0 21 16,-21-22-16,0 22 0,0-1 0,-21 1 15,20 21-15,-20-21 0,21 20 16,-21 22-16,-1 0 0,1 0 16,0 22-16,-1-1 0,22 0 0,-21 21 15,21 1-15,-1-1 0,1 0 16,21 1-16,0 20 0,0 1 0,0-1 16,0-21-16,21 22 0,1-22 0,-1 1 15,21-1-15,-21-21 0,22 0 16,-22 0-16,21 1 0,0-1 15,-20-21-15,20 0 0,0 0 0,-21 0 16,22 0-16,-22-21 0,21-1 0,-21 1 16,1 0-16</inkml:trace>
  <inkml:trace contextRef="#ctx0" brushRef="#br0" timeOffset="17860.18">6477 5017 0,'42'0'16,"-21"0"-16,1-22 15,-1 22-15,0-21 0,-21 0 16,21 21-16,0-21 0,0 0 16,1 0-16,-1-1 0,-21 1 0,0 0 15,0 0-15,0 0 0,0 0 16,0-1-16,0 1 0,-21 21 16,-1 0-16,1 0 15,0 0-15,0 43 16,0-22-16,0 0 0,21 21 0,0 1 15,0-1-15,-22 0 0,22 1 16,0-1-16,-21 0 0,21 1 0,0-22 16,0 21-16,0-21 0,0 0 15,21 1-15,1-1 0,-1-21 0,0 0 16,0 0-16,0 0 0,22 0 16,-1 0-16,-21 0 0,21 0 0,1-21 15,-1-1-15,0 1 0,1 0 0,-1 0 16,0-21-16,1 20 15,-1-20-15,-21 0 0,22-1 0,-1 1 16,-21 0-16,21-1 0,-42 1 16,22 21-16,-22 0 0,0 0 0,0-1 15,-22 22 1,1 22-16,0-1 0,0 0 16,0 21-16,21-21 0,-21 22 0,21-1 15,0-21-15,0 22 0,0-22 16,0 21-16,0-21 0,0 0 0,21 1 15,-21-1-15,21 0 0,-21 0 16,21-21-16,-21 21 0,0-42 47,-21 21-31,0-21-16,0 0 0,-1 0 15,1 21-15,0 0 16,21 21-1,0 0 1,0 0-16,21 0 16,0-21-16,1 0 0,-22 21 15,21-21-15,0 0 0,0 0 0,0 0 16,0 0-16,22-21 0,-22 0 16,0 21-16,0-21 0,22 0 15,-22 0-15,21-1 0,-21 1 0,22 0 16,-22 0-16,21-21 0,-21-1 15,0 22-15,1-21 0,-22 21 0,0-22 16,0 22-16,0 0 0,0 0 16,0 42-1,0 0-15,0 21 16,-22-20-16,22 20 0,0 0 0,0-21 16,0 22-16,-21-22 0,21 21 15,0-21-15,0 1 0,0-1 0,0 0 16,0 0-16,21-21 31,1 0-31,-22-21 0,21 21 16,0-21-16,-21 0 0</inkml:trace>
  <inkml:trace contextRef="#ctx0" brushRef="#br0" timeOffset="18030.15">7832 4593 0,'0'0'0,"0"-21"0,0 0 15,-22 21 1,1 0-16,21 21 16,0 0-16,0 0 15,0 1-15,0-1 16,21 0 0,1-21-16</inkml:trace>
  <inkml:trace contextRef="#ctx0" brushRef="#br0" timeOffset="18691.81">8424 4911 0,'0'0'0,"21"-21"0,-21-1 16,0 1-16,0 0 0,0 0 16,0 0-16,0 0 0,0-1 15,0 1-15,-21 0 16,0 21-16,0 0 0,0 0 15,0 0-15,-22 0 0,22 0 0,-21 21 16,21 0-16,-22 22 0,1-22 16,21 21-16,0 1 0,-22-1 0,43-21 15,-21 21-15,21 1 0,0-22 0,0 0 16,0 0-16,0 0 0,21 1 16,0-22-16,1 0 0,20 0 0,-21 0 15,21 0-15,1 0 0,-22-22 16,21 1-16,-21 0 0,22 21 15,-22-21-15,0 0 0,-21 0 16,0-1-16,21 1 0,-21 0 0,0 0 16,0 0-16,0 42 31,0 0-31,-21 21 16,21-20-16,0 20 0,0-21 15,-21 21-15,21 1 0,-21-1 0,21 0 16,0 1-16,0-1 0,0 22 15,0-22-15,0 21 0,0 1 0,0-1 16,0 1-16,-21-1 0,21 1 16,-22-1-16,22 22 0,0-21 15,-21-1-15,21 22 0,-21-1 0,0-20 16,21 21-16,-21-22 0,0 22 0,-1-22 16,22-20-16,-21 20 0,-21-21 15,21 1-15,0-22 0,-22 0 0,1 0 16,21 0-16,-22 1 0,1-22 15,0 0-15,-1 0 0,22 0 0,-21-22 0,0 1 16,-1-21-16,1 0 0,0-1 16,20 1-16,1-22 0,0 1 0,0-1 15,21-20-15,0 20 0,0-20 16,0-1-16,0 0 0,0 1 16,42 20-16,-21-21 0,22 1 0,-1-1 15,0 22-15,22-22 0,-1 21 16,1 1-16,-1-1 0,22 1 0</inkml:trace>
  <inkml:trace contextRef="#ctx0" brushRef="#br0" timeOffset="19096.2">8699 4720 0,'0'0'16,"22"-21"-16,-22 42 31,-22 0-31,22 1 0,0-1 16,0 0-16,0 21 0,0-21 15,0 1-15,0-1 0,0 0 16,0 0-16,0 0 0,0 0 0,0 1 16,0-1-16,-21-21 15,0 0 1,21-21 0,-21-1-16,21-20 15,0 21-15,0 0 0,0-22 0,0 1 16,21 21-16,0-21 0,0-1 15,1 22-15,20-21 0,-21-1 0,21 22 16,22 0-16,-22 0 0,22 0 16,-22 21-16,22 0 0,-22 0 15,0 21-15,1 0 0,-1 0 0,-21 22 16,0-22-16,0 21 0,-21 22 16,0-22-16,0 0 0,0 1 0,0-1 15,0 0-15,-21 1 0,0-22 16,21 21-16,-21-21 0,0 0 0,0 1 15,-1-1-15,1 0 0,0-21 0,-21 21 16,21 0-16</inkml:trace>
  <inkml:trace contextRef="#ctx0" brushRef="#br0" timeOffset="19631.33">3450 7006 0,'0'0'0,"0"-42"32,-21 42-32,0 21 15,21 0 1,0 22-16,0-1 0,0 0 16,0 1-16,0-1 0,-21 0 0,21 1 15,-22 20-15,1-21 0,21-20 16,-21 20-16,21 0 0,0-21 0,0 1 15,-21-1-15,21 0 16,21-21 0,0-21-16,22 0 15,-22-1-15,0-20 0,21 21 0</inkml:trace>
  <inkml:trace contextRef="#ctx0" brushRef="#br0" timeOffset="19970.3">3873 6922 0,'0'0'0,"0"21"16,-21 0 0,0 0-16,21 21 0,-21-20 0,0 20 15,21 0-15,0 1 0,-21-1 16,21-21-16,0 21 0,0 1 0,0-22 16,0 0-16,0 0 0,0 0 15,21-21-15,0 0 0,0 0 16,0 0-16,0-21 0,1 0 15,-1 0-15,0 0 0,21 0 16,-21-22-16,-21 22 0,22-21 0,-22 21 16,21-22-16,-21 1 0,0 21 0,0-22 15,0 22-15,-21 0 0,-1 0 16,22 0-16,-21 0 0,0 21 0,0 0 16,0 0-16,0 0 0,-1 21 15,1 0-15,21 0 0,0 0 0,-21 0 16,21 1-16,0-1 0,0 0 15,0 0-15,0 21 0,21-20 0,0-22 16,1 21-16</inkml:trace>
  <inkml:trace contextRef="#ctx0" brushRef="#br0" timeOffset="20120.15">4424 7091 0,'0'0'0,"0"-21"0</inkml:trace>
  <inkml:trace contextRef="#ctx0" brushRef="#br0" timeOffset="21692.1">5313 6816 0,'0'0'0,"-21"21"0,-1-21 0,1 21 16,21 0-16,0 0 0,21-21 16,1 0-1,-1 0-15,0 0 0,21 0 16,1-21-16,-1 0 0,0 0 0,22 0 15,-22 0-15,0-22 0,22 22 16,-22-21-16,-21 21 0,22-22 0,-22 22 16,0-21-16,0-1 0,-21 1 15,0 21-15,0-21 0,0 20 16,0 1-16,-21 0 0,0 0 16,0 21-16,0 0 0,-1 0 0,1 21 15,-21 21-15,21 1 0,0 20 0,-1-20 16,22 20-16,0 22 0,0-22 15,0 1-15,0-1 0,0 1 0,0-1 16,0 1-16,0-1 0,0 1 16,0-1-16,0-20 0,0-1 0,0 0 15,0 1-15,0-22 0,0 0 16,0 0-16,-21-42 31,0 21-31,0-21 0,-21 0 16,20-22-16,-20 22 0,21 0 0,-21-21 15,20-1-15,-20 22 0,21-21 16,-21 21-16,20-22 0,1 43 0,0-21 16,0 21-16,21 21 15,0 0-15,0 1 0,0-1 16,0 21-16,0 0 0,21-20 0,-21 20 16,21 0-16,0-21 0,1 22 15,20-22-15,-21 0 0,21 0 16,-20 0-16,20-21 0,0 0 0,1 0 15,-1 0-15,0 0 0,1-21 16,20 21-16,-21-21 0,1 0 0,20-21 16,-20 20-16,-22-20 0,21 21 15,-21-21-15,0-1 0,1 1 0,-1-22 16,-21 22-16,0 21 0,0 0 16,0 0-16,0-1 0,21 44 15,0 20 1,-21-21-16,0 0 15,0 22-15,0-22 0,0 21 0,0 0 16,21-20-16,-21 20 0,21-21 0,-21 0 16,0 0-16,0 1 15,22-22-15,-1 0 0,0 0 16,0 0-16,0 0 16,0-22-16,1 1 0,-1 21 0,0-42 15,0 21-15,0 0 0,0-22 0,1 22 16,-22-21-16,21 21 15,0-22-15,0 22 0,-21 0 0,0 0 0,21 0 16,0 21-16,1 0 16,-22 21-1,0 0-15,0 0 0,0 0 0,0 0 16,0 1-16,0-1 0,0 0 16,0 0-16,0 0 0,21 0 0,-21 1 15,21-22 1,0 0-16,0 0 15,0 0-15,1 0 0,-1 0 0,0-22 16,21 1-16,-21 0 0,1 0 16,-1 0-16,0 0 0,-21-1 0,21 1 15,0 0-15,-21 0 0,0 0 16,21 0-16,-21 42 31,22 0-31,-22 0 0,0 0 16,0 0-16,0 1 0,0-1 15,21 0-15,-21 0 0,21 0 16,-21 0-16,21 1 0,0-1 0,0 0 16,22 0-16,-22-21 0,21 0 0,1 0 15,-22 0-15,21 0 0,0 0 16,22 0-16,-22 0 0,1-21 0,20 0 16,-21 0-16,22-1 0,-22 1 15,1-21-15,-22 21 0,21 0 0,-21-22 16,-21 22-16,0-21 0,21 21 0,-21-1 15,0 1-15,0 0 0,0 0 16,-21 21-16,0 0 16,0 0-1,21 21-15,-21 0 0,21 43 16,-21-22-16,21 64 0,-22-64 16,22 22-16,0-1 0,0 1 15,0-22-15,0 22 0,0-1 0,0 1 16,0-1-16,-21 1 0,21 20 0,-21-20 15,21-1-15,-21 1 0,21-1 16,0-20-16,0-1 0,-21 0 0,21 1 16,0-22-16,0 21 0,0-21 15,21-42 1,0 0-16,0 0 16,0-22-16,22 1 0,-22-21 15,0 20-15,21-20 0,-20-1 16,-1 1-16,0-1 0,0 1 0</inkml:trace>
  <inkml:trace contextRef="#ctx0" brushRef="#br0" timeOffset="21923.3">7895 7281 0,'0'0'0,"0"-42"0,-21-21 0,21 20 0,-21 1 15,21 0-15,0-1 0,0 1 16,0 21-16,21-22 0,0 22 0,21 0 16,-20 0-16,-1 0 0,21 0 0,0 21 15,1 0-15,-1 0 16,0 0-16,1 0 0,-1 0 0,-21 21 15,22 0-15,-22 0 0,0 21 16,0-20-16,-21-1 0,0 0 0,0 21 16,0-21-16,-21 1 0,0-1 0,-22 0 15,1 0-15,21 0 0,-21 0 16,-1 1-16,-20-1 0,20 0 0,1-21 16,-21 21-16,20-21 0,-20 21 15,20-21-15,-20 21 0</inkml:trace>
  <inkml:trace contextRef="#ctx0" brushRef="#br0" timeOffset="22391.56">3768 8932 0,'-43'43'16,"22"-22"0,21 0-16,0 21 0,0 1 0,0-1 15,0 0-15,0 1 0,0-22 16,0 21-16,-21 1 0,21-22 15,0 21-15,0-21 0,0 0 16,0 1-16,0-1 0,0 0 0,0 0 16,21-21-1,0-21 1,-21 0-16,21 0 0</inkml:trace>
  <inkml:trace contextRef="#ctx0" brushRef="#br0" timeOffset="22575.21">4106 9102 0,'0'0'0,"0"21"0,21 0 16,-21 0-16,0 0 0,0 1 0,0-1 15,0 0-15,0 0 16,0 0-16,-21 0 0,0 1 0,21-1 16,0 0-16,0 0 0,-21 0 15,21 0-15,-21-21 16</inkml:trace>
  <inkml:trace contextRef="#ctx0" brushRef="#br0" timeOffset="22746.34">4318 9335 0,'21'-22'62,"0"22"-46,0 0-16,-21-21 15</inkml:trace>
  <inkml:trace contextRef="#ctx0" brushRef="#br0" timeOffset="26127.63">5715 8678 0,'-42'0'0,"84"0"0,-106 22 0,43-1 0,0-21 15,0 21-15,21 0 0,0 0 16,21-21 15,21 0-31,-20 0 0,20-21 16,0 0-16,1 0 0,20 0 15,-21-1-15,1 1 0,-1 0 0,22-21 16,-43 21-16,0-1 0,0 22 16,-21-21-16,0 0 0,0 0 0,0 0 15,-21 21-15,0-21 0,0 21 16,-1 0-16,-20 0 0,0 0 0,21 0 16,-22 21-16,1 0 0,0 0 0,-1 21 15,1-20-15,0 20 16,20 21-16,-20-20 0,21-1 0,0 22 15,21-22-15,0 0 0,0 1 16,0-1-16,0-21 0,0 21 0,21-20 16,0-1-16,0-21 0,0 0 0,22 0 15,-22 0-15,21 0 0,1 0 16,-1-21-16,-21 21 0,21-22 0,1 1 16,-22 0-16,21 0 0,-42 0 15,21 0-15,-42 21 16,0 0-1,0 21-15,0 0 0,-22 21 0,22-21 16,-21 22-16,21-1 0,-22-21 16,22 22-16,0-1 0,0 0 15,0 1-15,21-22 0,0 21 0,0-21 16,0 0-16,0 1 0,0-1 16,0 0-16,21-21 0,21 0 15,-21 0-15,1-21 0,20 21 0,-21-21 16,21-1-16,1 1 0,-1-21 15,0 21-15,1-22 0,-1 1 0,0 0 16,1-1-16,-1 1 0,-21 0 16,22-1-16,-1 1 0,-21 0 15,21 21-15,-20-1 0,-1 1 0,0 21 16,0 0-16,0 21 0,-21 1 16,21 20-16,-21-21 0,0 0 15,0 22-15,0-22 0,0 21 16,0 0-16,0-20 0,0 20 0,0-21 15,0 21-15,0-20 0,0-1 0,0 0 16,0 0-16,0 0 0,22-21 31,-1 0-31,0-21 0,0 21 0,0-21 16,22 0-16,-22 0 16,0-1-16,21-20 0,-21 21 0,22-21 15,-22 20-15,21-20 0,-21 0 0,1-1 16,-1 1-16,0 21 0,-21 0 15,0 0-15,0-1 0,0 1 0,0 42 32,-21 1-32,0-1 0,21 0 15,-22 21-15,1-21 0,21 1 16,0 20-16,0-21 0,-21 21 0,21-20 16,0 20-16,0-21 0,0 0 0,0 0 15,21 1-15,-21-1 0,21 0 16,1-21-16,20 0 0,-21 0 0,0 0 15,22 0-15,-1 0 0,-21 0 16,21-21-16,1 21 0,-1-21 16,0-1-16,1 1 0,20-21 0,-20 21 15,-1 0-15,-21-22 0,21 1 0,-20 21 16,-22-22-16,0 22 0,0-21 16,0 0-16,0 20 0,0 1 0,0 0 15,-22 21-15,1 0 0,0 0 16,0 0-16,0 21 0,21 0 0,-21 22 15,-1-22-15,22 21 0,-21-21 16,21 22-16,0-22 0,0 21 0,0-21 16,0 22-16,0-22 0,0 0 15,0 0-15,21 0 0,1-21 16,-22 22-16,21-22 0,0 0 0,21 0 16,-21 0-16,1 0 0,20 0 0,0 0 15,-21 0-15,22-22 0,-1 1 16,-21 0-16,22 0 0,-1 0 0,-21 0 15,0-1-15,22-20 0,-22 21 0,0-21 16,0-1-16,0 22 16,0-21-16,1 21 0,-1-1 0,-21 1 0,0 0 15,21 21-15,0 0 16,-21 21-16,0 0 16,0 1-16,0-1 15,0 0-15,0 0 16,21-21-16,-21 21 0,21-21 15,1 0-15,-1-21 16,-21 0 0,21 0-16,-21 0 0,0-1 15,0 1-15,0 0 0,0 0 16,0 0-16,0 0 0,-21 21 16,0 0-1,-1 0-15,22 21 0,-21 0 16,0 0-16,0 0 0,0 0 0,21 22 15,-21-1-15,21-21 0,-22 22 16,22-22-16,0 21 0,0-21 0,0 0 16,0 22-16,0-22 0,0 0 0,0 0 15,22 0-15,-1-21 16,21 0-16,-21 0 0,0 0 0,22 0 16,-22 0-16,21 0 0,1 0 0,-22-21 15,21 0-15,-21 0 0,22 0 16,-22 0-16,21-1 0,-21 1 15,0 0-15,1-21 0,-1-1 0,0 22 16,0-21-16,-21 0 0,0 20 0,0 1 16,0-21-16,0 21 15,0 42 1,0 0-16,0 0 0,0 0 16,0 1-16,0 20 0,0-21 15,-21 21-15,21-20 0,0-1 0,0 0 16,0 0-16,0 0 0,0 0 0,21 1 15,0-1-15,0-21 0,1 0 16,-1 0-16,21 0 0,-21 0 16,0 0-16,1-21 0,-1 21 15,21-22-15,-21 1 0,0 0 0,1 0 16,-1 0-16,0 0 0,0-22 16,0 22-16,-21-21 0,0-1 15,21 1-15,1 0 0,-22 21 0,21-1 16,-21 1-16,0 0 0,0 0 0,0 42 31,0 21-31,0-20 0,0 20 0,0-21 16,0 21-16,0 1 0,0-1 15,0-21-15,0 22 0,0-1 0,0-21 16,0 0-16,21 0 0,0 1 0,0-1 16,0-21-16,1 0 0,-1 21 15,0-21-15,0 0 0,0 0 16,22 0-16,-22-21 0,0 0 0,21 21 15,-21-22-15,1-20 0,-1 21 16,0 0-16,0-22 0,0 1 0,0 0 16,1-1-16,-22-20 0,0 21 0,21-22 15,-21 22-15,0-1 0,0-20 16,0 21-16,0-1 0,0-20 0,0 42 16,0-22-16,0 1 0,0 21 15,0 0-15,0 42 16,-21 0-1,-1 21-15,22-21 0,0 22 0,0-1 16,-21 22-16,21-22 0,-21 21 16,21-20-16,-21 20 0,21-20 15,0-1-15,0 21 0,0-20 0,0-22 16,0 21-16,0-21 0,21 1 16,0-1-16,-21 0 0,21 0 0,1-21 15,-1 0-15,0 0 0,0 0 0,0 0 16,0 0-16,1 0 0,-1 0 15,0-21-15,21 0 0,-21 0 0,1-1 16,20 1-16,-21-21 0,0 21 0,22-22 16,-22 1-16,21-21 15,-21 20-15,0 22 0,1 0 16,-22 42 0,0 0-16,0 0 15,0 1-15,0 20 0,0-21 16,0 21-16,0-20 0,0 20 15,0-21-15,0 0 0,0 0 0,0 22 16,0-22-16,21 0 0,-21 0 16,21-21-16,0 0 0,21 0 15,-20 0-15,-1 0 0,0 0 0,21 0 16,-21 0-16,1 0 0,20-21 16,-21 0-16,0 0 0,0 0 15,1-1-15,-1 1 0,21-42 16,-21 42-16,0-22 0,1 1 15,-1 21-15,-21 0 0,0-1 0,0 1 16,0 0-16,0 42 16,0 0-16,0 1 15,0-1-15,0 0 0,0 0 0,0 0 16,0 22-16,0-22 0,0 0 16,0 0-16,0 0 0,0 0 0,0 1 15,0-1-15,0 0 0,21 0 16,0-21-16,0 0 0,0 0 15,22 0-15,-1 0 0,-21 0 0,22 0 16,-1 0-16,0 0 0,1 0 16,-1-21-16,-21 21 0,21-21 15,-20 0-15,-1-1 0,0-20 0,-21 21 16,0-21-16,0 20 0,0-20 16,0 0-16,0-1 0,-21 1 0,0 21 15,-22 0-15,22 0 0,0-1 16,-21 22-16,20 0 0,1 0 0,-21 0 15,21 22-15,0-1 0,-1 21 16,1-21-16,0 22 0,0-1 0,0-21 16,21 21-16,-21-20 0,21 20 0,0-21 15,0 0-15,0 22 0,21-22 16,0 0-16,0 0 0,0-21 16,0 0-16,1 0 0,-1 0 15,21 0-15,-21 0 0,22 0 0,-22 0 16,21-21-16,0 21 0,-20-21 15,20 0-15,-21-1 0,21 1 0,-20 0 16,20-21-16,-21 21 0,21-22 16,-20 1-16,-1 21 0,21-22 0,-21 22 15,0 0-15,1 0 0,-1 0 0,0 21 16,0 21 0,-21 0-16,21 21 0,-21-20 15,0 20-15,0 0 0,0-21 0,0 22 16,0-1-16,21-21 0,-21 22 15,22-22-15,-22 0 0,21 21 16,0-42-16,0 0 0,0 21 16,0-21-16,1 0 0,-1 0 15,0-21-15,0 0 0,0 0 16,0 0-16,1 0 0,-1-22 16,0 22-16,21-21 0,-21-1 0,1 22 15,-1-21-15,21 0 0,-21-1 16,22 22-16,-1 0 0,-21 0 15,43 21-15,-64 21 0,0 0 16,0 0-16,0 0 0,0 22 16,0-22-16,0 21 0,0-21 0,0 1 15,0-1-15,0 21 0,0-21 16,0 0-16,21-21 16,0 0-16,0 0 0,0 0 0,0 0 15,1 0-15,20 0 0,-21 0 16,0-21-16,0 0 0,22 21 15,-22-21-15,0-21 0,0 20 16,0 1-16,1 0 0,-22-21 0,0 21 16,0-22-16,0 22 0,0 0 0,0 0 15,0 0-15,-22-1 0</inkml:trace>
  <inkml:trace contextRef="#ctx0" brushRef="#br0" timeOffset="26335.9">11599 8382 0,'0'0'0,"-106"-42"31,85 21-31,0 21 16,0 0-1,0 0-15,0 0 16,-1 0-16,1 0 0,-21 0 15,21 0-15,-22 0 0</inkml:trace>
  <inkml:trace contextRef="#ctx0" brushRef="#br0" timeOffset="26556.14">9906 8657 0,'0'0'0,"-21"0"0,-22 0 31,65 0-31,-1 0 0,0 0 16,0 0-16,21 0 0,-20-21 0,20 21 15,0 0-15,1 0 0,-1-21 16,0 21-16,43 0 0,-64 0 16,21 0-16,1 0 0,-22 0 0,0 0 15,0 0-15</inkml:trace>
  <inkml:trace contextRef="#ctx0" brushRef="#br0" timeOffset="27583.91">3387 10202 0,'0'22'0,"0"-44"16,0 1-16,0 0 0,0 42 46,0 22-30,0-22-16,0 21 0,0 0 0,0 1 16,0-1-16,0 0 0,0 1 15,0-1-15,0 0 0,0 1 16,-22-22-16,22 21 0,-21-21 0,0 1 16,21-1-16,0 0 0,0 0 15,0-42 16,0 0-31</inkml:trace>
  <inkml:trace contextRef="#ctx0" brushRef="#br0" timeOffset="28013.93">3852 10329 0,'0'0'0,"0"-21"16,0 0-1,0 0 1,0 0-16,21 21 16,1-21-16,-1 21 15,0 0-15,0 0 0,0 0 0,0 0 16,22 0-16,-22 21 0,0 0 0,0 0 16,0 0-16,-21 0 15,0 1-15,0 20 0,0-21 0,0 21 0,0-20 16,0 20-16,-21-21 0,0 0 15,0 22-15,-21-22 0,-1 0 16,1 21-16,-22-21 0,22 1 0,0-22 16,-1 21-16,1-21 0,21 0 15,-21 21-15,20-21 0,44 0 32,-1 0-17,21 0-15,-21 0 0,22 0 16,-22 0-16,21 0 0,0 0 0,-20 0 15,20 0-15,0 0 0,-21 0 0,22 0 16,-22-21-16,0 21 0,0 0 16,0 0-16,-21-21 0,22 21 0,-22-22 15,21 22-15,-21-21 16</inkml:trace>
  <inkml:trace contextRef="#ctx0" brushRef="#br0" timeOffset="28191.6">4424 10520 0,'0'0'16,"0"-21"-16,0 0 15,0-1 32</inkml:trace>
  <inkml:trace contextRef="#ctx0" brushRef="#br0" timeOffset="28644.1">6138 9927 0,'0'0'0,"0"-21"0,0 42 47,0 0-47,0 1 0,0 20 16,0 0-16,0 1 0,-21-1 0,21 0 16,0 22-16,-21-1 0,0 1 0,0-22 15,21 22-15,-22-22 0,1 21 16,0-20-16,21-1 0,-21 0 0,21 1 15,-21-22-15,21 0 0,-21 0 16,21 0-16,0 1 0,0-44 31,21 1-31,-21 0 16,0 0-16,21-21 0</inkml:trace>
  <inkml:trace contextRef="#ctx0" brushRef="#br0" timeOffset="29060.62">6011 10308 0,'0'-42'15,"0"84"-15,0-105 0,0 20 0,21 1 0,-21 21 16,22-21-16,-1 20 0,-21 1 16,21-21-16,0 21 0,0 0 0,0 21 15,1-22-15,-1 1 0,0 21 16,0 0-16,0 0 0,22 21 0,-22 1 16,21-1-16,-21 0 0,22 21 15,-22-21-15,0 22 0,0-1 16,-21-21-16,0 22 0,0-1 0,-42 0 0,21 1 15,-22-1-15,1-21 16,0 21-16,-1-20 0,22-1 0,-21 0 16,-1 0-16,22 0 0,-21-21 15,21 0-15,0 0 0,-1 0 0,22-21 16,-21 0-16,21 0 0,0 0 16,0-1-16,0 1 15,0 0-15,21 21 16,1 0-16,-1 21 15,0 0-15,0 1 0,0 20 0,0-21 16,-21 0-16,22 22 0,-1-22 0,0 0 16,0 0-16,-21 0 15,21 0-15,0 1 0,1-22 0,-1 21 16,0-21-16,21 0 0,-21 0 0,1 0 16,-1 0-16,21 0 0,-21 0 15,22-21-15,-22 21 0,0-22 16,0 1-16,21 0 0</inkml:trace>
  <inkml:trace contextRef="#ctx0" brushRef="#br0" timeOffset="29441.21">6794 10520 0,'0'63'32,"22"-63"-17,-1 0 1,0 0-16,0 0 0,0 0 0,0-21 15,22 0-15,-22 21 0,21-21 16,-21 0-16,1 0 0,20-1 0,-21 1 16,0 0-16,-21 0 0,0 0 15,0 0-15,0-1 0,0 1 0,0 0 16,-21 21-16,0 0 16,0 0-16,0 0 0,-1 0 15,1 21-15,-21 0 0,21 22 0,0-22 16,-1 21-16,1 1 0,0-1 15,0-21-15,21 21 0,-21 1 16,21-22-16,0 0 0,0 0 0,0 0 16,21 1-16,0-1 0,21-21 15,-20 0-15,20 0 0,21 0 16,-20 0-16,-1 0 0,0 0 0,1-21 16,-1-1-16,0 22 0,1-21 15,-22 0-15,21 0 0,1 0 0,-22-22 16,21 22-16,-21-21 0</inkml:trace>
  <inkml:trace contextRef="#ctx0" brushRef="#br0" timeOffset="29736.11">7620 10308 0,'0'-21'16,"0"42"-16,0-21 31,-21 0-31,21 43 0,-21-22 0,21 21 16,-22 0-16,22-20 0,0 41 15,0-21-15,0 1 0,-21-1 0,21 22 16,-21-22-16,21 0 0,0 22 0,0-1 15,-21 1-15,21-1 16,-21 1-16,0 20 0,21 1 0,0-21 0,-22 20 16,1-20-16,21-1 0,-21 1 15,0-1-15,21-20 0,-21 20 0,21-21 16,-21 1-16,21-1 0,-22-21 0,22 0 16,0 1-16,0-44 31,0 1-31,22 0 0,-1-21 0,0 21 15,-21-22-15,21 1 0,0 0 0,0-1 16,1-20-16,-22 20 0,21-20 16,0-22-16,-21 22 0</inkml:trace>
  <inkml:trace contextRef="#ctx0" brushRef="#br0" timeOffset="30040.28">7599 10689 0,'0'0'0,"0"-63"0,0-1 0,63-147 31,-63 168-31,21 22 0,1-21 15,-1 21-15,0-1 0,0 1 0,0 0 16,0 21-16,22-21 0,-22 21 16,21 0-16,1 0 0,-22 0 0,21 0 15,-21 21-15,0 0 0,1-21 0,-22 21 16,0 22-16,0-22 0,0 0 16,0 0-16,-22 22 0,1-22 0,0 0 15,-21 0-15,21 0 0,-22 0 16,22 1-16,-21-1 0,21-21 0,-22 21 15,22 0-15,0-21 0,0 0 0,0 0 16,42 0 31,0 0-47,0 0 0,21 0 16,1-21-16,-1 0 0,0 0 0,1-1 15</inkml:trace>
  <inkml:trace contextRef="#ctx0" brushRef="#br0" timeOffset="30791.44">8488 10224 0,'0'0'0,"21"-22"0,0 22 0,-21-21 16,-21 21-1,0 0-15,0 21 16,-1 1-16,1-1 0,0 0 16,0 0-16,0 21 0,-22-20 0,22 20 15,0 0-15,21-21 0,-21 22 16,21-1-16,0-21 0,0 0 0,0 22 15,0-22-15,0 0 0,21 0 16,0 0-16,0-21 0,1 22 0,-1-22 16,21 0-16,-21 0 0,0 0 0,22 0 15,-22 0-15,21-22 0,-21 1 16,1 21-16,20-21 0,-21 0 0,21-21 16,-20 20-16,-1 1 0,-21-21 15,0 0-15,21-1 0,-21 1 0,0 0 16,0 20-16,0-20 0,-21 0 15,0 21-15,-1-1 0,-20 22 16,21 0-16,-21 0 0,20 0 0,-20 0 16,21 0-16,-21 22 0,20-1 0,1 0 15,0 0-15,0 21 0,0 1 16,0-22-16,21 21 0,0 43 16,0-64-16,0 21 0,0-20 15,0-1-15,0 0 0,0 0 0,0 0 16,21-21-16,-21 21 0,21-21 0,0 0 15,0 0-15,0 0 0,1 0 16,20 0-16,-21-21 0,21 0 16,-20 21-16,20-21 0,0-21 0,1 20 0,-1 1 15,0 0-15,1-21 16,-1 21-16,0-22 0,1 22 0,-22 0 16,21 0-16,-21 0 0,-21-1 15,21 22-15,1 0 0,-1 0 16,0 0-16,0 22 15,-21-1-15,21 0 16,-21 0-16,21 0 0,1 0 0,-22 22 16,0-22-16,0 0 0,0 0 15,0 0-15,0 1 0,0-1 0,0 0 16,0 0-16,0 0 16,-22-21-1,22-21 1,0 0-16,0 0 15,0 0-15,0-1 16,0 1-16,0-21 0,0 21 0,0 0 16,0-1-16,22 1 0,-22-21 15,21 21-15,0 0 0,-21-1 0,21 1 16,0 0-16,0 0 0,1 0 0,-1 21 16,0-21-16,0-1 0,0 1 15</inkml:trace>
  <inkml:trace contextRef="#ctx0" brushRef="#br0" timeOffset="31080.02">9906 9927 0,'0'0'0,"0"-21"31,-21 21-31,0 21 0,-1 0 16,1 1-16,21-1 0,-21 0 0,0 0 15,21 0-15,0 22 0,-21-22 16,21 21-16,-21-21 0,21 22 0,-22 20 15,22-21-15,0-20 0,0 20 16,0 0-16,0-21 0,0 22 16,0-22-16,0 0 0,0 0 15,0 0-15,0 1 0,22-1 16,-1 0-16,0-21 0,0 21 16,0-21-16,0 0 0,1 0 0,-1 0 15,0 0-15,21-21 0,-21 0 16,1 21-16,-1-21 0,0-1 0,0 1 15,0-21-15,-21 21 0</inkml:trace>
  <inkml:trace contextRef="#ctx0" brushRef="#br0" timeOffset="31327.73">9864 10160 0,'0'0'15,"-64"21"1,64 0-16,21 1 15,0-22 1,1 0-16,20 0 0,-21 0 0,0 0 16,22 0-16,-1 0 0,0 0 0,1 0 15,-1 0-15,0 0 0,-21 0 16,22-22-16,-22 22 0,21-21 0,-21 21 16,1 0-16,-1 0 0,0 0 0,-21-21 15,-21 21 16,0 21-31</inkml:trace>
  <inkml:trace contextRef="#ctx0" brushRef="#br0" timeOffset="32013.67">3387 12044 0,'-22'-42'15,"44"84"-15,-44-106 0,1 64 32,21 22-32,-21-1 15,21 21-15,0 0 0,0 1 16,0-1-16,0 0 0,0 1 0,-21-1 16,21 0-16,-21-20 0,21 20 15,0 0-15,0-21 0,-21 1 0,21-1 16,-22 0-16,22 0 0,-21 0 15,21 0-15,0 1 16,0-44 15,0 1-31,0 0 16,21 0-16</inkml:trace>
  <inkml:trace contextRef="#ctx0" brushRef="#br0" timeOffset="32611.51">3768 12213 0,'0'-21'16,"0"0"0,0 0-1,0 0-15,21 21 0,0 0 0,0 0 16,0-22-16,0 1 15,1 21-15,-1 0 0,0 0 0,0 0 16,0 21-16,0 1 0,1-1 16,-22 0-16,0 21 0,0-21 0,0 1 15,0 20-15,0-21 0,0 0 16,0 22-16,0-22 0,-22 0 0,1 0 16,0 0-16,0-21 0,0 21 15,0 1-15,-1-22 0,1 0 0,0 0 16,21-22 15,0 1-15,0 0-1,21 21-15,0 0 0,1 0 16,-1 0-16,0 0 0,0 0 16,0 0-16,0 21 0,22-21 0,-22 21 15,-21 1-15,21-1 0,0 0 16,-21 0-16,0 0 0,0 22 15,0-22-15,-21 0 0,0 0 0,0 0 16,0 0-16,-22 1 0,22-22 16,0 21-16,-21 0 0,20-21 0,1 0 15,-21 0-15,21 0 16,0 0-16,-1 0 0,1 0 0,0-21 16,0 21-16,0-21 0,0-1 15,21 1-15,0 0 0,-22 0 16,22 0-16,0 0 15,0-1 1,22 22 0,-22-21-16</inkml:trace>
  <inkml:trace contextRef="#ctx0" brushRef="#br0" timeOffset="32851.25">4424 12531 0,'0'0'0,"21"-21"16,0 21-16,0 0 0,-21-22 31,-21 22 31,0 0-62</inkml:trace>
  <inkml:trace contextRef="#ctx0" brushRef="#br0" timeOffset="40203.53">5990 12002 0,'0'0'0,"21"-22"0,-21 1 15,0-21-15,0 21 0,21 0 16,-21-22-16,22 22 0,-22 0 16,0 0-16,0 0 0,0-1 0,0 44 31,0 20-16,0 0-15,0 1 0,0 20 16,-22 1-16,22-1 0,-21 1 16,0-1-16,21 1 0,-21-22 0,0 21 15,21-20-15,0 20 0,-21-20 0,21-22 16,-22 21-16,22-21 0,0 22 16,0-22-16,0 0 15,22-42 1,-1 21-16,0-21 0,-21-1 15,21 1-15,0-21 0</inkml:trace>
  <inkml:trace contextRef="#ctx0" brushRef="#br0" timeOffset="40447.99">6054 11938 0,'0'0'16,"0"-42"-16,0 21 0,21 42 31,-21 21-31,21-21 0,0 22 0,0-1 15,22 0-15,-22 1 16,0-1-16,0 0 0,0 1 0,0-1 16,1-21-16,-1 0 0,0 22 15,-21-22-15,0 0 0,0 0 0,21-21 16,-21 21-16,21-42 31,-21 0-31,21 0 16,-21 0-16,22-1 0,-1-20 15</inkml:trace>
  <inkml:trace contextRef="#ctx0" brushRef="#br0" timeOffset="40896.05">6794 11875 0,'0'0'0,"0"-22"0,0 65 32,-21-22-32,0 0 0,-21 21 15,21 1-15,-22-22 0,1 21 16,21 1-16,-22-1 0,1 0 0,21 1 15,-21-22-15,20 21 0,1-21 16,0 22-16,0-22 0,0 0 0,21 0 16,21-21-1,0-21 1,0 21-16,0-21 0,22-22 16,-1 22-16,-21-21 0,22 21 15,-22-22-15,21-20 0,0 21 0,-20-1 16,-1-20-16,21 20 0,-21 1 15,-21 21-15,21-21 0,-21 20 0,22 1 16,-22 42 0,0 22-16,0-22 15,0 21-15,0 1 0,0 20 16,0-21-16,-22 22 0,22-22 0,-21 1 16,21 20-16,-21-21 0,21 1 15,0-1-15,0 0 0,-21 1 0,21-1 16,0 0-16,0-20 0,0 20 15,0-21-15,0 0 0,0 0 16,0 1-16,21-22 0,0 0 16,0 0-16,1-22 15,-1 22-15,0-21 0,21-42 16,1 42-16,-22-1 0</inkml:trace>
  <inkml:trace contextRef="#ctx0" brushRef="#br0" timeOffset="41321.01">7345 12192 0,'0'0'0,"0"-21"16,21 21 0,-21 21-16,0 0 15,0 0-15,-21 1 16,0-1-16,21 0 0,0 0 0,-22 21 16,1-20-16,21-1 0,0 0 0,-21 21 15,21-21-15,0 1 0,0 20 16,0-21-16,0 21 0,0-20 15,0-1-15,21 0 0,0 0 16,1 0-16,-1-21 0,0 0 16,21 0-16,-21 0 0,22-21 0,-1 0 15,22 0-15,-22 21 0,0-21 16,1-22-16,-1 22 0,0 0 0,1 0 16,-22-22-16,0 22 0,0-21 0,-21 0 15,21 20-15,-21-20 0,0 0 16,0-1-16,0 1 0,-21 21 15,0-21-15,0 20 0,-22 22 0,22-21 16,0 21-16,-21 0 0,21 0 16,-22 21-16,1 1 0,21-1 0,-22 0 15,22 21-15,0-21 0,-21 22 16,21-22-16,21 21 0,-22-21 0,22 22 16,0-22-16,0 0 0,0 0 15,0 0-15,0 1 0,22-22 0,-1 0 16,0 21-16,0-21 0,21 0 0</inkml:trace>
  <inkml:trace contextRef="#ctx0" brushRef="#br0" timeOffset="42299">8361 12171 0,'0'0'0,"0"-42"0,0 20 0,0 1 15,0 0-15,0 0 0,0 0 16,-21 21-16,-1 0 15,1 0-15,0 21 0,0 0 16,0 21-16,21-20 0,-21 20 0,-1 0 16,1 1-16,21-1 15,0 0-15,-21 1 0,21-1 0,0-21 16,0 21-16,0-20 0,0-1 0,21 21 16,-21-21-16,21 0 0,1-21 15,20 22-15,-21-1 0,21-21 0,-20 0 16,20 0-16,-21 0 0,21 0 15,1 0-15,-1 0 0,-21-21 0,22-1 16,-1 1-16,0 0 0,-21 0 16,22 0-16,-22 0 0,21-22 15,-21 1-15,1 0 0,20-1 0,-21-20 16,0 20-16,-21-20 0,21-22 16,1 22-16,-1-1 0,-21 22 0,21-22 15,-21 22-15,21 0 0,-21 21 16,21-22-16,-21 22 0,0 42 15,0 0 1,-21 22-16,21-22 0,-21 42 16,0-20-16,0 20 0,21 1 0,0-1 15,-22-20-15,1 20 0,21 1 16,0-22-16,0 0 0,-21 1 0,21-1 16,-21-21-16,21 21 0,0-20 15,-21-1-15,21 0 0,0 0 16,0 0-16,0-42 31,0 0-15,0 0-16,0 0 0,21-1 15,0-20-15,0 21 0,0-21 0,1-1 16,-1 1-16,21-22 0,-21 22 16,22 0-16,-1-1 0,0 1 0,1 0 15,-22 21-15,21-1 0,-21 22 16,0 0-16,1 0 0,-1 0 0,0 0 15,-21 22-15,0-1 0,0 0 16,0 0-16,0 21 0,-21-20 16,0-1-16,-1 0 0,1 0 0,-21 0 15,21 0-15,-22 1 0,22-1 16,-21-21-16,21 0 0,0 21 0,-22-21 16,22 0-16,0 0 0,0 0 15,0 0-15,21-21 0,-22 21 16,1-21-1,21 42 1,0 0 0,0 0-16,0 0 0,0 0 0,0 1 15,0 20-15,21-21 0,-21 0 16,22 0-16,-1 1 0,0-1 16,0 0-16,0 0 0,0-21 0,43 21 15,-22-21-15,1 21 16,-22-21-16,21 0 0,-21 0 0,22 0 15,-1 0-15,-21 0 0,21 0 0,-20-21 16,-1 21-16,0-21 0,21 0 16,-21 21-16,1-21 0,-1 0 0,0 21 15,0-22-15,-21 1 0,0 0 16,21 21-16,-21-21 0,0 0 16,0 0-16</inkml:trace>
  <inkml:trace contextRef="#ctx0" brushRef="#br0" timeOffset="42464.71">9864 12467 0,'0'21'47</inkml:trace>
  <inkml:trace contextRef="#ctx0" brushRef="#br0" timeOffset="43115.76">3556 13653 0,'0'0'0,"-42"-43"31,20 64-31,22 22 0,0-1 0,-21 0 16,0 1-16,0 20 15,0 1-15,0-1 0,21-20 0,-22 20 16,1 1-16,0-1 0,0-21 16,0 22-16,0-22 0,-1 1 0,22-22 15,-21 21-15,21-21 0,0 0 16,43-42-1,-22 0 1,0-21-16,0 21 0,21-22 16,1 22-16,-22-21 0,21-1 0</inkml:trace>
  <inkml:trace contextRef="#ctx0" brushRef="#br0" timeOffset="43564.28">3852 13885 0,'0'0'0,"21"-21"0,1 21 0,-1 0 0,0 0 16,-21 21-16,0 1 15,0-1-15,0 21 0,0-21 0,-21 0 16,0 22-16,-1-22 0,22 0 16,-21 0-16,0 22 0,0-22 0,0 0 15,0-21-15,-1 21 0,1 0 16,0-21 0,42 0 15,0-21-31,1 21 15,-1-21-15,21 21 0,-21 0 0,22 0 16,-22-21-16,21 21 0,-21 0 16,22-21-16,-22 21 0,21-22 0,-21 22 15,0-21-15,1 0 0,-1 21 16,0-21-16,0 21 0,-21-21 0,0 0 16,0-1-1,0 44 1,0-1-16,-21-21 0,21 21 15,-21 21-15,0-21 0,21 1 0,-22 20 16,22 0-16,0-21 0,-21 22 16,0-1-16,21 0 0,0-20 0,-21 20 15,0-21-15,21 21 0,-21-20 16,21-1-16,0 0 0,0 0 16,0-42-1,21 0 1,0 0-16,0-1 0</inkml:trace>
  <inkml:trace contextRef="#ctx0" brushRef="#br0" timeOffset="43739.89">4699 14097 0,'0'0'0,"21"0"0,0 0 62,0-21-46</inkml:trace>
  <inkml:trace contextRef="#ctx0" brushRef="#br0" timeOffset="45740">6244 13843 0,'0'0'16,"21"-21"-16,0 0 0,1-22 0,-1 22 16,0-21-16,0 0 0,0 20 15,-21-20-15,21 0 0,-21 21 0,0-1 16,0 1-16,-21 0 0,0 0 16,0 21-16,-21 0 0,-1 0 15,1 0-15,0 21 0,-1 21 0,-20-20 16,-1 20-16,22 0 0,-22 1 15,22-1-15,0 0 0,21 22 0,-1-22 16,1 0-16,21 1 0,0-1 16,0 0-16,21 1 0,22-1 0,-22-21 15,21 22-15,1-22 0,-22 0 16,21 21-16,0-21 0,-20 1 0,-1-1 16,0 0-16,-21 0 0,0 0 15,0 0-15,-21-21 16,-22 0-16,22 0 0,-21 0 15,21 0-15,-22 0 0,1-21 16,0 0-16,-1 0 0,1 0 0,21-22 16,-21 22-16,20 0 0,-20 0 15,21-21-15,0 20 0,0 1 0,21 0 16,0 0-16,-22 21 16,44 42-1,-1-21-15,0 1 16,0-1-16,0 0 0,22 21 0,-22-21 15,21 1-15,0 20 16,1-21-16,-1 0 0,0 0 0,22 1 0,-22-22 16,1 0-16,20 0 15,1 0-15,-1 0 0,1 0 0,-1-22 16,22 1-16,-22 0 0,22 0 16,-22 0-16,1 0 0,-1-1 0,1-20 15,-22 21-15,-21 0 0,22 0 0,-22-22 16,-21 22-16,0 0 0,0-21 15,0 20-15,-21 1 0,0 0 0,-1 21 16,-20 0-16,21 0 0,-21 0 16,-1 0-16,1 0 0,21 21 0,-22 0 15,1 22-15,0-22 0,-1 0 16,22 21-16,0-20 0,0 20 16,0-21-16,21 21 0,0-20 15,0-1-15,0 0 0,0 0 0,42 0 16,-21-21-16,22 0 15,-1 0-15,0 0 0,1-21 0,-1 0 16,0 0-16,1 0 0,-1-1 16,0 1-16,1 0 0,-1 0 0,0 0 15,-21-22-15,1 22 0,-1 0 0,-21 0 16,0 0-16,-21 21 31,-1 21-31,1-21 0,0 21 16,21 0-16,0 0 0,0 1 0,0-1 15,0 21-15,0-21 16,0 0-16,0 1 0,0-1 0,0 0 16,21 0-16,0 0 0,1-21 0,-1 0 15,0 0-15,0 0 0,0 0 16,22 0-16,-22 0 0,0-21 0,21 0 16,-21 0-16,22 0 0,-22-1 15,0 1-15,21 0 0,-20 0 0,-1 0 16,0 0-16,0-1 0,0 1 15,-21 0-15,21 0 0,-21 42 32,0 0-17,0 0-15,-21 1 0,21-1 16,-21 21-16,21-21 0,0 0 16,0 1-16,0-1 0,0 0 0,0 0 15,0 0-15,0-42 31,0 0-15,0 0-16,21 0 0,0-1 16,-21 1-16,0 0 0,22 0 15,-1 0-15,-21 0 0,21-1 0,-21 1 16,21 21-16,-21-21 0,21 21 16,0 0-16,1 0 15,-22 21-15,0 0 0,21 1 16,0-1-16,0 0 0,0 0 15,0 0-15,1 0 0,-1 1 0,0-1 16,0 0-16,21 0 0,-20-21 16,-1 21-16,21-21 0,-21 0 0,22 0 15,-22 0-15,21 0 0,-21-21 16,22 21-16,-22-21 0,0 0 0,0 0 16,0-1-16,0 1 0,1 0 15,-22 0-15,21 0 0,-21 0 0,0-1 16,0 1-16,0 0 0,0 42 47,0 0-47,0 1 0,0-1 15,0 0-15,0 0 0,0 0 0,0 0 16,0 1-16,0-1 16,0 0-16,21-21 0,0 0 0,0 0 15,0 0-15,22 0 0,-22 0 16,21 0-16,1 0 0,-1-21 0,0 0 15,1 21-15,-22-22 0,21 1 16,0 0-16,-20 0 0,-1 0 16,0 0-16,0-1 0,-21 1 0,0 0 15,0 0-15,0 0 0,0 0 16,0-1-16,0 44 31,0-1-31,0 0 0,0 0 0,0 0 16,0 22-16,0-1 0,0 0 15,0 1-15,0-1 0,0 21 0,0 1 16,0-1-16,0 1 0,0-1 0,0 1 16,0-1-16,0 22 15,0-21-15,-21-1 0,0 1 0,0 20 16,-1-20-16,1-1 0,0-20 0,0 20 16,0-42-16,0 22 0,-1-1 0,1-21 15,0 0-15,21-42 31,0 0-31,21-21 0,0 20 16,22-20-16,-22 0 0,0-22 16,21 1-16,-20-1 0,20 1 0</inkml:trace>
  <inkml:trace contextRef="#ctx0" brushRef="#br0" timeOffset="46003.91">9059 14139 0,'0'0'0,"0"-42"0,21-85 31,1 127-31,-1-21 0,0 21 0,0 0 16,0 0-16,22 0 0,-22 21 16,21-21-16,-21 21 0,0 0 0,22 1 15,-22-1-15,-21 0 0,21 0 0,-21 0 16,0 0-16,0 1 0,0-1 16,-21 0-16,0 0 0,0-21 0,-1 21 15,-20 0-15,0-21 0,-1 0 16,22 22-16,-21-22 0,0 0 0,20 0 15,1 0-15,0 0 0,0 0 16,21-22-16,0 1 16,0 0-16,21 0 0,0 0 0,22 0 15,-22-1-15,21-20 0</inkml:trace>
  <inkml:trace contextRef="#ctx0" brushRef="#br0" timeOffset="46413.28">9610 13610 0,'0'0'16,"21"-21"-16,21-42 15,-42 84 1,0 0-16,0 0 0,-21 21 16,0 1-16,0-1 0,21 0 15,-22 22-15,22-22 0,-21 1 0,21-1 16,0 0-16,0 1 0,0-1 0,0-21 16,0 21-16,21-20 0,1-1 15,-1 0-15,0 0 0,21 0 16,-21-21-16,22 0 0,-1 21 0,0-21 15,1 0-15,-1 0 0,22-21 16,-22 21-16,0-21 0,1 0 0,-1 0 16,-21 0-16,21-22 0,-20 22 15,-1-21-15,0 21 0,-21-22 0,0 22 16,0 0-16,0 0 0,-21 21 16,0 0-16,-22 21 15,22 0-15,0 0 0,-21 0 0,20 1 16,1 20-16,21-21 15,0 0-15,0 22 0,0-22 0,0 0 16,0 0-16,0 0 0,0 0 16,21-21-16,1 22 0,20-22 0,-21 0 15,21 0-15,-20 0 0,20 0 0,-21-22 16,21 22-16,1-21 0,-1 0 16,0 0-16,1 0 0,-22 0 0</inkml:trace>
  <inkml:trace contextRef="#ctx0" brushRef="#br0" timeOffset="46839.98">11451 13737 0,'0'0'0,"0"-42"0,0 0 16,0-1-16,0 1 0,0 0 0,0-1 0,0 22 16,0 0-16,0 0 15,0 0-15,0 42 16,0 0-16,0 21 0,0 1 15,0 20-15,0 1 0,0-1 16,0 22-16,0-22 0,0 1 0,-21-22 16,0 22-16,21-22 0,-21 21 15,-1-20-15,22-1 0,-21 0 0,0 1 16,21-22-16,0 0 0,-21 0 16,21 0-16,0-42 15,0 0 1,0-21-16,0 21 15,-21-1-15,21-20 0,-21 0 0,-1 21 16</inkml:trace>
  <inkml:trace contextRef="#ctx0" brushRef="#br0" timeOffset="48960.28">11197 14012 0,'-21'-105'0,"63"274"0,-63-233 0,0-105 15,21 106-15,0-1 0,0 1 0,0-1 16,42 1-16,-21 20 0,43-41 16,-22 41-16,-21 1 0,22 21 15,-1-22-15,0 22 0,22 21 0,-22 0 16,22 0-16,-22 0 0,22 0 15,-22 21-15,0 22 0,1-22 0,-1 21 16,-21 22-16,-21-1 0,0-20 16,0 20-16,-21 1 0,-21-22 0,-1 21 15,-20-20-15,20-1 16,1 0-16,-21 1 0,20-22 0,-20 0 16,20 0-16,1-21 0,21 0 0,-21 0 15,20 0-15,1 0 0,0 0 16,21-21-16,0 0 0,0 0 15,0 0-15,0-1 0,0-20 16,0 21-16,0 0 0,0 0 0,21-1 16,0 22-16,1 22 15,-22-1-15,21 0 0,0 0 16,-21 21-16,21 1 0,-21-1 0,21-21 16,0 22-16,-21-1 0,22-21 15,-1 0-15,-21 22 0,21-22 0,0 0 16,0 0-16,0 0 0,1 0 15,-1-21-15,0 0 0,0 0 0,21 0 16,1 0-16,-1 0 0,0 0 16,1-21-16,-1 0 0,22 21 0,-22-21 15,21-21-15,-20 20 0,-1 1 16,0 0-16,1-21 0,-22 21 0,0-22 16,0 22-16,-21 0 0,0 0 15,0 0-15,0-1 0,-21 22 16,0 22-1,0-1-15,0 0 0,-22 0 16,22 0-16,21 0 0,-21 1 0,21-1 16,-21 0-16,21 0 0,0 0 15,0 0-15,0 1 0,0-1 0,21 0 16,0 0-16,0-21 0,0 21 16,1-21-16,20 0 0,-21 0 0,0 0 15,22 0-15,-1 0 0,-21-21 0,21 0 16,1 21-16,-1-21 0,0 0 15,1-22-15,-1 22 0,0 0 0,1-21 16,-1 20-16,-21-20 0,0 0 16,1 21-16,-22-22 0,0 22 0,0 0 15,0 0-15,0 0 16,-22 21-16,1 0 0,0 0 16,0 21-16,0 0 0,0 0 15,21 0-15,0 0 0,0 1 0,0 20 16,0-21-16,0 0 0,0 0 0,21 1 15,-21-1-15,21 0 0,0 0 16,-21 0-16,21-21 0,-21 21 0,0 1 16,-21-22 15,0 0-31,0 0 16,0 0-16,21-22 15,-22 1-15,44 21 31,-1-21-15,0 21-16,0 0 16,0 0-16,22 0 0,-22 0 0,21-21 15,0 0-15,1 21 0,-1-21 0,0-1 16,1 22-16,-1-21 0,0 0 16,1-21-16,-1 21 0,-21-1 0,0 1 15,1-21-15,-22 21 16,0 0-16,0 42 31,-22 0-31,1 0 0,0 0 0,0 22 16,21-22-16,-21 0 0,0 21 15,21-21-15,-22 1 0,22-1 0,0 0 16,0 0-16,0 0 0,0 0 0,0 1 16,22-1-16,-1-21 0,0 0 15,0 21-15,21-21 0,-20 0 0,20 0 16,-21 0-16,21 0 0,1 0 15,-22-21-15,21 0 0,-21 21 0,22-22 16,-22 1-16,0 0 0,0 0 16,0 0-16,1-22 0,-22 22 15,21 0-15,-21 0 0,0 0 0,0 0 16,0-1-16,0 44 31,0-1-31,0 0 16,-21 0-16,21 0 0,-22 0 0,22 1 15,0-1-15,0 0 0,0 0 16,0 0-16,0 0 0,0 1 16,22-22-16,-1 0 0,0 21 15,0-21-15,0 0 0,0 0 0,1 0 16,20 0-16,0 0 0,-21-21 0,22-1 16,-1 22-16,-21-21 0,22 0 15,-1-21-15,-21 21 0,0-22 16,0 22-16,1-21 0,-1-1 15,0 1-15,0 0 0,-21 21 0,0-22 16,0 22-16,0 42 16,0 22-1,-21-22-15,0 0 0,21 21 16,-21 1-16,-1-22 0,1 21 0,21-21 16,0 0-16,0 1 0,0 20 0,0-21 15,0 0-15,0 0 16,21-42 31,1 0-47,-1 0 0,0 0 15,0 0-15,0-1 0,0 1 16,1-21-16,-1 21 0,0-22 0,0 22 16,0 0-16,0 0 0,22 0 15,-22 21-15,0 0 0,0 0 16,-21 21-16,0 0 15,0 21-15,0-20 0,0-1 0,0 0 16,0 21-16,0-21 0,0 1 16,0-1-16,0 0 0,0 0 15,21-21-15,-21 21 0,22 0 0,-1-21 16,0 0 0,0 0-16,0 0 0,0 0 0,1-21 15,-1 21-15,0-21 0,0 21 16,0-21-16,0 0 0,1 0 0,20-1 15,-21 1-15,0 0 0,22-21 16,-22 21-16,21-22 0,-21 22 16,0 0-16,1 21 15,-22 21 1,0 0-16,0 0 0,0 1 0,0-1 16,-22 21-16,22-21 15,0 0-15,0 1 0,0-1 0,0 21 16,22-21-1,20 0-15,-21 1 0,0-22 0,22 0 16,-22 0-16,21 0 0,0 0 0,-20 0 16,20 0-16,0 0 0,1 0 15,20 0-15,-21-22 0,-20 1 0,20 0 16,0 0-16,-21 0 0,22-22 16,-22 22-16,0-21 0,0 0 0,0 20 15,1-20-15,-22 21 0,0 0 16,0 0-16,0-1 0,-22 22 15,1 22-15,0-1 16,-21 0-16,21 21 0,-22-21 0,22 22 16,0-22-16,0 21 0,0-21 0,21 22 15,0-22-15,0 0 0,0 0 16,0 0-16,0 1 0,0-1 0,21-21 16,0 0-16,0 21 0,0-21 15,0 0-15,1 0 0,-1 0 0,0 0 16,21 0-16,-21 0 0,1 0 15,20-21-15,-21 21 0,0-21 0</inkml:trace>
  <inkml:trace contextRef="#ctx0" brushRef="#br0" timeOffset="49104.49">16214 14118 0,'0'0'0,"-22"0"0,1 0 15,0 0 32,0 21-47,0-21 0,0 0 16</inkml:trace>
  <inkml:trace contextRef="#ctx0" brushRef="#br0" timeOffset="49836.3">3873 15452 0,'0'0'0,"-21"21"16,-21 42-1,42-41-15,-21-1 0,0 21 16,21-21-16,-22 22 0,22-22 16,-21 21-16,21 0 0,-21-20 0,0 20 15,0 0-15,21 1 0,-21-1 16,-1 21-16,22-41 0,-21-1 16,21 0-16,0 0 0,0 0 15,21-21 1,1 0-16,-1 0 0,0-21 15,0 0-15,0 0 16</inkml:trace>
  <inkml:trace contextRef="#ctx0" brushRef="#br0" timeOffset="50347.66">4276 15621 0,'0'0'0,"0"-21"0,63 0 31,-42 21-31,0 0 16,1-21-16,-1 21 0,0 0 16,0 0-16,-21-22 15,21 22-15,0 0 0,-21-21 0,22 21 16,-44 0 0,-20 21-16,21 1 15,0-22-15,-22 21 0,22 0 16,-21 0-16,21-21 0,-22 21 0,22 0 15,0 1-15,0-1 0,0-21 16,0 21-16,21 0 0,-22-21 0,22 21 16,0 0-16,0 1 15,22-22-15,-1 0 16,0 21-16,0-21 0,0 21 16,22 0-16,-22-21 0,0 21 0,21 0 15,1 1-15,-22-1 0,0-21 16,21 21-16,-42 0 0,21 0 0,-21 0 15,0 1-15,0-1 0,0 0 16,-21 0-16,0 0 0,-21 0 0,-1-21 16,22 22-16,-21-22 0,0 0 15,-1 21-15,1-21 0,21 0 0,-22 0 16,22 0-16,0 0 0,0 0 16,21-21-16,-21 21 0,21-22 15,0 1 1,21 0-16,0 0 0,0 21 15,0-21-15,1 0 16,-1 21-16,21-22 0,-21 1 0</inkml:trace>
  <inkml:trace contextRef="#ctx0" brushRef="#br0" timeOffset="50519.85">4889 15939 0,'0'0'0,"22"0"0,-22-22 16,21 22-16,-21-21 0,21 21 0,-21-21 15,21 21 1,0-21 31,-21 0-47,21 21 0,-21-21 0</inkml:trace>
  <inkml:trace contextRef="#ctx0" brushRef="#br0" timeOffset="50943.22">7112 15325 0,'0'0'0,"0"-21"0,0-1 0,0 1 0,0 0 16,-21 21-1,0 0-15,21 21 16,0 0-16,0 22 15,-22-22-15,22 21 0,-21 1 0,21 20 16,-21-21-16,21 1 0,0-1 0,-21 0 16,0 1-16,0-22 0,21 21 15,-22 1-15,1-22 0,0 21 0,21-21 16,0 0-16,0 1 0,-21-1 16,21 0-16,0-42 31,0 0-31</inkml:trace>
  <inkml:trace contextRef="#ctx0" brushRef="#br0" timeOffset="51191.82">6562 15896 0,'0'0'0,"-22"43"16,22-22-16,0 21 15,0-21-15,0 0 0,0 1 0,0 20 16,0-21-16,0 0 0,22 0 15,-1-21-15,21 22 0,-21-1 0,22-21 16,-1 0-16,0 0 0,1 0 16,-1 0-16,0 0 0,22 0 0,-22-21 15,0-1-15,1 1 0,-1 21 16,-21-21-16,22 0 0,-22 0 0,0 21 16,-21-21-16,21-22 0,-21 22 15,0 0-15,0 0 0,0-22 16,0 1-16,0 21 0,0-21 0</inkml:trace>
  <inkml:trace contextRef="#ctx0" brushRef="#br0" timeOffset="51396.27">6837 15304 0,'0'0'0,"-43"-22"31,65 22-31,-1 0 0,21 0 15,-21-21-15,22 21 0,-1 0 16,0 0-16,1-21 0,-1 21 16,0 0-16,1 0 0,-22 0 15,21 0-15,-21 0 0,0 0 0,1 0 16,-1 0-16,0 0 0</inkml:trace>
  <inkml:trace contextRef="#ctx0" brushRef="#br0" timeOffset="52356.24">8149 15261 0,'0'-21'0,"0"42"0,0-63 0,0 21 0,0 0 15,-21 21 1,21 21-16,-21-21 0,0 42 16,-1 0-16,1 1 0,0-1 15,0 22-15,0-22 0,0 21 0,-1 1 16,1-1-16,0-20 0,21 20 16,-21 1-16,21-1 0,0-20 0,0-1 15,0 21-15,0-41 0,21 20 16,0 0-16,22-21 0,-22 1 0,21-22 15,-21 0-15,22 0 0,-1 0 16,0 0-16,1-22 0,-1 1 0,0 0 16,1-21-16,-1 21 15,21-22-15,-20 1 0,-1 0 0,0-1 16,43-63-16,-64 64 0,0 0 16,-21-22-16,0 22 0,0-22 15,-21 1-15,0 21 0,0-22 0,0 22 16,-22-1-16,1 1 0,0 21 15,21 0-15,-22 0 0,1 21 16,0 0-16,-1 21 0,22 0 0,-21 0 16,21 21-16,-22 1 0,22 20 15,0-20-15,21 20 0,0 1 16,0-22-16,0 21 0,21 1 0,0-22 16,0 22-16,22-22 0,-1 22 15,0-22-15,1 0 0,20 22 0,-20-22 16,20 0-16,-21 1 0,1-1 15,-1 0-15,-21 1 0,0-1 0,-21-21 16,0 22-16,-21-1 0,0-21 16,-21 21-16,-1-20 0,1-1 0,0 0 15,-1 0-15,1 0 0,0-21 16,-43 0-16,43 0 0,21 0 16,-22 0-16,22-21 0,0 0 15,0 0-15,0 0 0,21-1 0,0 1 16,0 0-16,0 0 0,21 0 15,0 0-15,0-1 0,0 1 16,0 0-16,22 0 0,-22 0 0,21 0 16,1-1-16</inkml:trace>
  <inkml:trace contextRef="#ctx0" brushRef="#br0" timeOffset="52555.64">9631 15939 0,'0'0'0,"21"0"16,21-22-1,-42 1-15,-21 21 47,0 0-47,0 21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7T12:36:10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2688 508 0,'0'0'0,"21"-85"32,-21 64-17,0 0-15,0 0 0,0 0 16,0 42 46,0 0-62,0 0 0,0 22 16,0-22-16,0 21 16,0-21-16,0 22 0,0-1 0,0 0 15,0 1-15,0-1 0,0 0 16,0 1-16,0-1 0,0 21 0,-21-20 15,21-1-15,0-21 0,-21 22 16,21-1-16,-21-21 0,21 0 16,-21 0-16,21 1 0,0-1 0,0 0 15,-22-21 1,22 21-16,0-42 31,0 0-31,0 0 16,22-1-16,-22 1 0,21 0 15</inkml:trace>
  <inkml:trace contextRef="#ctx0" brushRef="#br0" timeOffset="522.19">3154 931 0,'0'0'0,"0"22"16,0-1-16,0 0 16,0 0-1,21-21 1,0 0 15,-21-21-31,0 0 16,21 0-16,-21-1 15,0 1-15,0 0 16,-21 21 0,0 0 15,0 21-31,21 0 16,-21-21-16,21 22 0,0-1 15,21-21 16,0 0-31,0-21 16,0-1-16,0 22 0</inkml:trace>
  <inkml:trace contextRef="#ctx0" brushRef="#br0" timeOffset="1814.61">4995 614 0,'-21'0'31,"0"0"-15,21 21 0,0 0-1,0 0 1,0 1 0,21-22-1,0 0-15,0 0 0,1 0 0,-1 0 16,0 0-16,0 0 15,0 0-15,0 0 0,22 0 0,-22-22 16,0 1-16,0 21 0,0-21 16,1 21-16,-1-21 0,-21 0 0,21 21 15,-21-21-15,21-1 0,-21 1 16,0 0-16,0 0 0,0 0 16,-21 21-16,0-21 15,0 21-15,-1-22 0,1 22 16,0 0-16,0 0 0,0 0 15,-22 0-15,22 22 0,0-22 0,0 21 16,-21 0-16,20 0 0,-20 0 16,21 0-16,-21 22 0,20-22 15,1 21-15,0-21 0,0 22 0,0-1 16,0-21-16,21 22 0,0-1 16,0-21-16,0 21 0,0-20 0,0 20 15,0-21-15,0 0 0,21 0 16,0 1-16,0-1 0,0-21 15,22 21-15,-22-21 0,0 0 16,21 0-16,-21 0 0,1 0 0,20 0 16,-21 0-16,0 0 0,0-21 15,22 21-15,-22-21 0,0-1 0,0 1 16,0 0-16,-21 0 16,0 0-16,0 0 0,0-1 15,0 1-15,0 0 0,-21 21 16,0 0-16,0 0 0,0 0 15,-22 0-15,22 0 0,0 21 0,-21 0 16,21 1-16,-22-1 0,22 21 16,-21-21-16,21 22 0,-1-22 0,1 21 15,0-21-15,0 22 16,21-22-16,0 21 0,0-21 0,0 0 16,0 1-16,0-1 0,0 0 15,21 0-15,0 0 0,0-21 0,1 21 16,-1-21-16,0 0 0,21 0 15,-21 0-15,22 0 0,-22 0 0,21 0 16,-21 0-16,22 0 0,-22 0 0,21 0 16,1-21-16,-22 21 0,21-21 15,0 0-15,-20 21 0,20-21 0,0 0 16</inkml:trace>
  <inkml:trace contextRef="#ctx0" brushRef="#br0" timeOffset="3654.48">5990 931 0,'0'0'0,"0"-21"0,0 0 0,0 0 16,0 0-16,0 0 0,0-1 15,0 1 1,-21 21-16,0 0 0,0 0 16,-1 0-16,1 0 0,0 21 15,0 1-15,0-1 0,0 21 16,21-21-16,-22 22 0,1-22 15,0 21-15,0 0 0,21 1 0,0-22 0,-21 21 16,21-21-16,0 22 16,0-22-16,0 0 0,0 0 0,0 0 15,0 1-15,0-1 16,21-21-16,0 0 16,0 0-16,0 0 0,1 0 15,-1 0-15,0-21 0,0-1 16,0 1-16,0 0 0,1 0 15,-1 0-15,0-22 0,0 22 0,0-21 16,-21 0-16,0 20 0,21-20 16,-21 0-16,22 21 0,-22-22 15,0 22-15,21 0 0,-21 0 16,0 0-16,0 42 31,0 0-31,0 0 0,0 21 16,0-20-16,0-1 0,0 21 15,0-21-15,0 22 0,0-22 0,-21 0 16,21 21-16,0-21 0,0 1 16,0-1-16,0 0 0,0 0 0,0 0 15,0 0-15,21-21 32,0 0-32,0 0 15,0 0-15,0 0 0,1 0 0,-1-21 16,0 21-16,0-21 15,0 0-15,0 0 0,22 0 0,-22-22 16,0 22-16,21-21 0,-20-1 16,20 1-16,-21 0 0,0 21 0,0-22 15,1 22-15,-1-21 0,0 21 16,0-1-16,-42 44 31,0-1-31,0-21 0,-1 42 16,22-21-16,-21 0 15,0 1-15,21-1 0,-21 21 0,21-21 16,0 0-16,0 1 0,0-1 16,0 0-16,0 0 0,21 0 15,0 0-15,0-21 0,1 22 16,-1-22-16,-21 21 0,21-21 0,0 0 16,0 21-16,0 0 15,-42-21 16,0 0-15,0 0-16,0-21 16,0 21-16,-1-21 0,1 21 0,0 0 15,21-21 1,-21 21-16,0 0 0,21 21 31,0 0-15,0 0-16,0 0 15,21-21-15,0 0 0,-21 21 16,21-21-16,0 0 0,1 0 16,-1 0-16,0 0 0,0 0 0,21 0 15,-20 0-15,20 0 0,0 0 0,-21 0 16,22 0-16,-1-21 0,0 21 16,-20-21-16,20 0 0,0 0 0,-21 0 15,1-1-15,-1 1 16,0 0-16,0 0 0,0 0 0,-21-22 15,0 22-15,21 0 0,-21 0 16,22 21-16,-22-21 0,0 0 0,0-1 31,0 44-15,0-1-16,0 0 16,0 0-16,0 0 0,0 0 15,0 1-15,0-1 0,0 0 0,0 0 16,0 0-16,0 0 0,0 1 15,0-1-15,0 0 16,21 0-16,0-21 16,0 0-16,0 0 15,0 0-15,1 0 0,-1 0 0,21 0 16,-21-21-16,0 0 0,1 21 16,-1-21-16,0-1 0,0 1 0,0 0 15,0-21-15,1 21 0,-1-1 16,-21 1-16,21-21 0,0 21 0,-21 0 15,0-1-15,21 22 0,-21-21 16,21 0-16,1 0 16,-22 42 15,0 0-15,0 0-16,0 22 0,0-22 15,0 0-15,0 21 0,0-20 16,0 20-16,0-21 0,0 21 0,0 1 15,0-22-15,0 21 0,0 1 16,0-1-16,0 0 0,0 1 0,0-1 16,0 21-16,0-20 0,0 20 15,0 1-15,0-1 0,0 22 0,-22-22 16,22 1-16,0-1 0,0 22 0,0-21 16,0-1-16,0 22 15,0-22-15,0 1 0,0-1 0,0 1 16,0-1-16,0-20 0,0-1 0,0 0 15,-21 1-15,21-22 0,0 0 16,0 0-16,0 0 0,-21 0 0,0-21 16,0 0-16,0 0 15,-1-21-15,1 0 16,0 0-16,-21-21 0,21 20 0,-1-20 16,-20-21-16,21 20 0,0-20 15,0-1-15,-1 1 0,1-22 16,0 22-16,21-22 0,-21 21 0,21-20 15,0-1-15,0 22 0,0-22 16,0 21-16,21-20 0,0 41 0,0-20 16,1-1-16,-1 22 0,0 0 15,0-1-15,0 1 0,0 21 0,22-21 16,-22 20-16,0 1 0,0 0 16,0 0-16,1 0 0,-1 0 0,0 21 15,0 0-15,-21-22 0,21 22 16,0 0-1,-21 22 1,22-22 0</inkml:trace>
  <inkml:trace contextRef="#ctx0" brushRef="#br0" timeOffset="3872.99">8149 1249 0,'0'0'0,"0"21"16,0 0 46,-21-21-46,21 21-16,-21-21 15</inkml:trace>
  <inkml:trace contextRef="#ctx0" brushRef="#br0" timeOffset="5126.96">3111 2731 0,'-21'-22'0,"0"1"31,21 0-31,0 0 16,0 0-1,0 0-15,0-1 16,0 1-16,0 0 16,21 21-16,-21-21 0,21 21 15,1 0-15,-1 0 16,0 0-16,0 21 0,-21 0 15,0 0-15,21 22 0,-21-1 16,0 0-16,0 1 0,0-1 16,0 0-16,-21 1 0,21 20 0,-21-20 15,-21-1-15,20 0 0,1 1 16,-21-1-16,0 0 0,-1 1 0,22-22 16,-21 0-16,-1 21 15,22-21-15,-21-21 0,21 22 0,-22-22 16,22 0-16,0 0 0,0 0 15,0-22-15,0 1 0,21 0 0,0 0 16,-22 0-16,22-22 0,0 22 16,0-21-16,0 21 0,0-22 0,22 22 15,-1-21-15,0 21 0,0-22 16,0 22-16,0 0 0,1 21 0,-1-21 16,0 21-16,0 0 0,0 0 15,0 21-15,1-21 0,-1 21 0,0 0 16,0 1-16,0 20 15,-21-21-15,21 21 0,-21-20 0,22 20 16,-22-21-16,0 0 0,21 22 16,-21-22-16,21 0 0,-21 0 0,0 0 15,0 0-15,21 1 0,-21-1 16,21-21-16,0 0 31,1 0-31,-22-21 16,21 21-16,-21-22 15,21 1-15</inkml:trace>
  <inkml:trace contextRef="#ctx0" brushRef="#br0" timeOffset="5349.99">3577 3112 0,'21'-22'31,"-42"22"48,0 0-64</inkml:trace>
  <inkml:trace contextRef="#ctx0" brushRef="#br0" timeOffset="7197.97">9483 550 0,'0'0'0,"0"-21"0,21 0 16,-21 0-16,0 0 0,0 0 15,0-1-15,0 1 0,0 0 16,0 42 15,0 22-15,0-22-16,0 21 0,-21 0 15,-1 22-15,1-1 0,0 1 0,0-1 16,0 22-16,0-21 0,-22-1 16,22 22-16,0-43 0,0 22 0,0-1 15,-1-21-15,1 1 0,0-1 0,0 0 16,21-20-16,0-1 0,-21 0 15,21 0-15,0 0 0,-21-21 16,21 21-16,0-42 31,0 0-31,0 0 0,21 0 16,0 0-16,0-22 0,0 22 16</inkml:trace>
  <inkml:trace contextRef="#ctx0" brushRef="#br0" timeOffset="7963.65">10456 720 0,'43'-21'31,"-22"21"-31,0-22 0,0 22 16,0 0-16,0-21 0,22 0 15,-22 0-15,21 21 0,-21-21 16,1 0-16,-1 21 0,0-22 16,0 1-16,0 0 0,-21 0 15,-42 21 1,21 0-16,0 0 0,-22 0 15,22 0-15,-21 21 0,-1-21 16,1 21-16,21 0 0,-21 1 0,20-22 16,1 21-16,0 0 0,0 0 15,0 0-15,21 0 0,-21 1 16,21-1-16,0 0 16,0 0-16,0 0 0,21-21 0,0 21 15,0 1-15,0-1 0,0 0 16,1 0-16,20 0 0,-21 0 0,21 22 15,1-22-15,-22 0 0,0 0 16,0 22-16,-21-22 0,0 0 0,0 21 16,-21-21-16,0 1 0,0 20 15,-22-21-15,1 0 0,21-21 0,-21 21 16,-1-21-16,1 0 0,21 0 16,-22 0-16,1 0 0,21 0 15,0-21-15,-22 0 0,22 0 16,0 0-16,0 0 0,0-22 0,0 22 15,21-21-15,0 21 0,0-1 16,0-20-16,0 21 0,0 0 0,0 0 16,21-1-16,21 22 15,-21 0-15,0-21 0,22 21 0,-1 0 16,-21 0-16,22 0 0,-1 0 16,-21-21-16,21 21 0,1 0 0</inkml:trace>
  <inkml:trace contextRef="#ctx0" brushRef="#br0" timeOffset="8201.98">10985 847 0,'0'21'16,"0"0"-16,0 0 16,0 0-16,0 1 0,0-1 15,0 0-15,-21 0 0,21 0 0,0 0 16,-21 1-16,21-1 0,0 0 15,-21 0-15,21 0 0,0-42 63,0 0-63,0 0 16,0 0-16</inkml:trace>
  <inkml:trace contextRef="#ctx0" brushRef="#br0" timeOffset="8386.86">10985 656 0,'0'0'15,"0"21"48,22 1-32</inkml:trace>
  <inkml:trace contextRef="#ctx0" brushRef="#br0" timeOffset="9046.54">11282 974 0,'0'0'0,"0"42"0,0 43 15,0-64-15,0 0 16,0 0-16,0 0 0,0 1 16,0-1-1,0-42 16,0-1-31,-21 1 0,21 0 16,0 0-16,0 0 0,0 0 0,0-1 16,0-20-16,0 21 15,0-21-15,0 20 0,0-20 0,0 21 16,21 0-16,-21 0 0,21-1 16,0 1-16,0 21 0,0 0 15,1 0-15,-1 0 0,21 0 0,-21 0 16,0 0-16,1 21 0,-1 1 0,-21-1 15,21 21-15,0-21 0,-21 0 16,0 22-16,0-22 0,0 0 0,0 21 16,0-20-16,0-1 0,0 0 15,0 0-15,0 0 0,0 0 16,0-42 15,0 0-15,0 0-16,0 0 0,21 0 0,-21-22 15,21 22-15,1 0 0,-22-21 16,21 20-16,0-20 0,0 21 0,0 0 16,0 0-16,1 21 0,-1 0 15,0 0-15,0 0 0,0 0 0,0 0 16,1 21-16,-1 0 0,-21 0 16,0 0-16,0 0 0,0 22 15,0-22-15,0 21 0,0-21 16,0 22-16,0-22 0,0 0 0,0 0 15,0 0-15,0 1 0,0-1 0,21-21 32,0 0-17</inkml:trace>
  <inkml:trace contextRef="#ctx0" brushRef="#br0" timeOffset="9398.96">12425 783 0,'0'0'16,"0"21"15,0 1-31,0-1 16,-21 21-16,21-21 0,0 22 16,0-1-16,0 0 0,0 1 0,0-1 15,0 0-15,0 22 0,0-22 16,21 22-16,-21-1 0,0 1 0,0 20 15,0-20-15,0 20 0,0 1 16,0 0-16,0-22 0,0 22 0,0-22 16,0 22-16,0-21 0,0-1 0,0 1 15,0-1-15,0-21 0,0 22 16,0-22-16,0 1 0,0-1 0,0-21 16,0 0-16,0 0 0,0-42 31,0 0-16,21-21-15,0 21 0,-21-22 0,0-20 16,21 20-16,0-20 0</inkml:trace>
  <inkml:trace contextRef="#ctx0" brushRef="#br0" timeOffset="9740.7">12573 1185 0,'0'0'0,"-21"-42"16,-22-106-1,43 106-15,0-1 0,0 22 16,0-21-16,0 21 0,0-1 16,22-20-16,-22 21 0,21 0 0,0 21 15,21-21-15,-21-1 0,1 22 16,20 0-16,-21 0 0,0 0 0,22 22 16,-22-1-16,0 0 0,0 21 15,-21-21-15,0 22 0,0-1 0,0 0 16,-21 1-16,0-22 0,0 21 15,-22 1-15,22-22 0,0 21 0,-21-21 16,20 0-16,-20 1 0,21-22 16,0 21-16,-22-21 0,22 0 15,0 0-15,42-21 47,0-1-47,1 1 0,-1 0 16,0 0-16,21 0 0</inkml:trace>
  <inkml:trace contextRef="#ctx0" brushRef="#br0" timeOffset="9982.5">13250 445 0,'0'42'16,"-21"-21"-1,21 0-15,0 22 0,0-1 16,0-21-16,0 21 0,-21 1 0,21-1 16,0 22-16,-21-22 0,21 0 15,-21-21-15,21 22 0,0-1 0,0-21 16,0 0-16,0 1 0,0-1 16,0 0-16,21-21 15,0 0-15,0 0 16</inkml:trace>
  <inkml:trace contextRef="#ctx0" brushRef="#br0" timeOffset="10370.64">13420 910 0,'21'0'31,"0"0"-31,0 0 0,0-21 15,0 21-15,1-21 0,-1 0 16,0 21-16,0-21 0,0-1 0,0 1 16,1 0-16,-1 0 0,0 21 15,-21-21-15,0 0 0,0-1 16,0 1-16,-21 21 16,0 0-1,-1 0-15,1 0 0,0 21 0,-21 1 16,21-1-16,-1 0 0,1 21 15,0 1-15,0-22 0,0 21 0,21 0 16,0 1-16,0-1 0,0-21 16,0 22-16,0-22 0,0 0 0,0 0 15,21 0-15,0 0 0,0-21 16,0 22-16,1-22 0,-1 0 16,0 0-16,0 0 0,21 0 15,-20-22-15,-1 22 0,0-21 16,0 0-16,0 21 0,0-21 0,1 0 15</inkml:trace>
  <inkml:trace contextRef="#ctx0" brushRef="#br0" timeOffset="10546.64">13928 1016 0,'0'21'31,"-22"-21"32,1 0-48,0 0-15</inkml:trace>
  <inkml:trace contextRef="#ctx0" brushRef="#br0" timeOffset="12574.97">4868 2604 0,'0'0'15,"0"-64"1,0 43-16,0 0 0,21 0 0,-21-1 16,0 44-1,0-1 1,0 0-16,0 21 0,-21 1 0,21 20 16,-21-21-16,0 22 0,21-1 15,-21-20-15,21 20 0,-21 1 16,-1-22-16,1 22 0,21-22 0,-21 21 15,0-20-15,0-1 0,21 0 16,0-20-16,0 20 0,0-21 0,-21 0 16,21 0-16,0-42 15,0 0 1,0 0-16,0 0 0,21 0 16</inkml:trace>
  <inkml:trace contextRef="#ctx0" brushRef="#br0" timeOffset="13284.04">4720 2752 0,'0'0'0,"0"-43"0,-21 22 0,21 0 15,0-21-15,0 21 0,0-1 16,0 1-16,21-21 0,0 21 16,0 0-16,1-1 0,-1 1 0,0 0 15,21 0-15,-21 21 0,22 0 16,-1 0-16,0 0 0,22 0 15,-22 21-15,1 0 0,-1 22 0,0-22 16,-21 21-16,22 0 0,-43 1 0,0-1 16,0 0-16,0 1 0,0-1 15,-21 0-15,-1 1 0,-20-22 0,21 21 16,-21-21-16,20 1 0,-20-1 16,0 0-16,21 0 0,-22-21 15,22 0-15,-21 0 0,21 0 16,-1 0-16,-20 0 0,21 0 0,0 0 15,0 0-15,-1 0 0,22-21 16,-21 21-16,42 0 31,1 0-31,-1 21 16,0 0-16,21 22 0,-21-22 0,1 0 16,20 21-16,-21 1 0,0-22 15,0 21-15,22-21 0,-22 22 16,0-22-16,0 0 0,0 0 15,1 0-15,20-21 0,-21 0 0,0 0 16,22 0-16,-22 0 0,21 0 16,0 0-16,1-21 0,-1 0 0,22-21 15,-22 20-15,0-20 0,1 21 16,-1-21-16,0 20 0,1-20 0,-22 21 16,0-21-16,0 20 0,-21 1 15,0 0-15,0 0 0,0 0 0,0 0 16,-21-1-16,0 22 0,0 0 15,-1 0-15,1 0 0,0 0 0,0 0 16,0 22-16,0-1 0,-1 0 0,22 21 16,0-21-16,-21 22 15,21-22-15,0 21 0,0 1 0,0-22 16,0 21-16,0-21 0,0 0 16,21 1-16,1-1 0,-1 0 0,0-21 15,0 21-15,0-21 0,22 0 16,-22 0-16,21 0 0,0 0 0,1 0 15,-1-21-15,0 0 0,22 0 16,-22-1-16,1 1 0,-1 0 0,21 0 16,-20 0-16</inkml:trace>
  <inkml:trace contextRef="#ctx0" brushRef="#br0" timeOffset="14479.86">6562 3048 0,'0'0'0,"21"-21"16,-21 0-16,0 0 0,0-1 15,-21 1-15,-1 21 0,1-21 0,0 21 16,0 0-16,-21 0 0,20 0 15,1 0-15,0 0 0,-21 0 0,21 21 16,-1 0-16,1 1 0,0-1 16,0 0-16,0 0 0,0 21 0,-1-20 15,22 20-15,0-21 0,0 21 16,0-20-16,0 20 0,0-21 0,0 0 16,0 0-16,0 1 15,22-22-15,-1 0 0,0 0 0,0 0 0,0 0 16,0 0-16,1-22 15,-1 22-15,21-21 0,-21-21 0,22 21 16,-22 0-16,0-22 0,21 22 16,-21 0-16,1-21 0,-22 20 0,0 1 15,21 0-15,-21 0 0,0 0 16,0 0-16,0-1 0,0 44 31,0-1-31,0 0 16,-21 0-16,21 21 0,0 1 0,0-1 15,-22 0-15,22 22 0,-21-22 16,21 22-16,-21-1 0,21 1 0,0 20 16,-21-20-16,21 21 0,-21-22 15,21 22-15,0-1 0,0 1 16,0 0-16,-21-22 0,21 22 16,0-22-16,0 1 0,0-22 0,0 22 15,0-22-15,0 0 0,0 1 16,0-22-16,0 21 0,0-21 0,21-21 15,0 0-15,0 0 16,0-21-16,-21-21 0,21 21 0,1-22 16,-1 1-16,0-21 0,0-1 15,0 1-15,0-22 0,1 0 0,-1-21 16,0 22-16,0-22 0,0 0 16,0 21-16,-21-20 0,22-1 15,-22 0-15,21 21 0,-21 22 16,0-22-16,0 43 0,0-22 0,21 22 15,-21-22-15,0 43 0,0 0 16,0 0-16,0 42 31,0 0-31,0 0 0,0 1 16,0-1-16,0 21 0,21-21 0,-21 22 16,0-1-16,21 0 0,-21-21 15,0 22-15,0-1 0,21-21 0,1 22 16,-1-22-16,-21 0 15,21 0-15,0-21 0,0 21 0,0-21 16,1 0-16,-1 0 0,0 0 16,0-21-16,0 0 0,0 0 15,1 0-15,-1-1 0,-21 1 0,21-21 16,0 21-16,-21-22 0,0 22 16,21-21-16,-21 21 0,21-22 0,-21 22 15,0 0-15,0 0 0,0 0 16,0 0-16,0-1 15,0 44 1,0-1 0,0 0-16,0 0 0,0 0 0,0 0 15,0 1-15,0 20 16,22-21-16,-22 21 0,21-20 0,-21-1 16,21 21-16,-21-21 0,21-21 15,0 21-15,0-21 0,1 0 16,20 0-16,-21 0 0,0 0 15,0 0-15,1 0 0,-1-21 0,21 0 16,-21 0-16,0 0 0,1-22 0,-1 22 16,0 0-16,-21 0 0,0-21 15,21 20-15,-21 1 0,0 0 0,0 0 16,0 0-16,0 42 47,0 0-47,0 0 0,0 0 0,0 1 15,0 20-15,0-21 0,0 0 0,0 0 16,0 1-16,0-1 0,0 0 16,0 0-16,0 0 0,0 0 15,0-42 17,0 0-32,0 0 15,0 0-15,0 0 0,0-1 0</inkml:trace>
  <inkml:trace contextRef="#ctx0" brushRef="#br0" timeOffset="14654.65">7641 2858 0,'0'0'0,"-21"-22"0,0 22 16,-22-21 15,43 0-31,0 42 31,0 0-31,22-21 16,-1 0-16,0 0 16</inkml:trace>
  <inkml:trace contextRef="#ctx0" brushRef="#br0" timeOffset="15113.95">7980 2963 0,'0'0'0,"-21"0"31,21-21-31,0 0 32,21 21-32,0 0 0,0 0 15,0 0-15,0 0 16,1 0-16,-1 0 0,0 21 0,0-21 15,0 21-15,0 1 0,-21-1 0,22 0 16,-22 0-16,0 0 0,21 0 16,-21 22-16,0-22 0,0 0 0,0 0 15,0 22-15,-21-22 0,-1 0 16,22 0-16,-21 0 0,0 0 16,0-21-1,21-21-15,0 0 16,0 0-16,0 0 15,0 0-15,21-1 0,0 1 16,-21 0-16,21 0 0,1-21 0,-22 20 16,21 1-16,-21 0 0,21 21 15,0-21-15,-21 0 0,0 0 0,21 21 16,-21-22-16,21 22 0,1-21 16,-1 21-1,0 0-15,0-21 0,0 21 16</inkml:trace>
  <inkml:trace contextRef="#ctx0" brushRef="#br0" timeOffset="15494.93">8488 3027 0,'0'0'0,"0"21"16,21-21 15,0 0-16,0 0-15,0-21 0,1 21 0,-1-21 16,0 21-16,0-21 0,0-1 16,0 22-16,1-21 0,-1 0 0,0 21 15,-21-21-15,0 0 16,-21 21 0,0 0-16,-1 0 15,1 0-15,0 21 16,0 0-16,0 0 0,0 0 0,-1 1 15,22-1-15,-21 0 0,21 21 16,0-21-16,0 1 0,0 20 0,0-21 16,0 0-16,0 0 0,0 1 15,0-1-15,0 0 0,21 0 0,1-21 16,-1 0-16,0 21 16,0-21-16,0 0 0,0 0 15,22 0-15,-22-21 0,42 0 16,-41 0-16,20 0 0,-21-1 0</inkml:trace>
  <inkml:trace contextRef="#ctx0" brushRef="#br0" timeOffset="16450.38">9207 2921 0,'0'-63'16,"0"41"0,0 44 15,0-1-16,22 0-15,-22 0 0,0 0 16,0 0-16,0 1 0,0-1 0,0 0 16,0 0-16,0 0 0,0 0 15,0 1-15,0-1 0,0 0 0,0 0 16,0 0 0,-22-42 15,22 0-31,0 0 15,0 0-15,0-1 0,0 1 0,0 0 16,0 0-16,22 0 0,-1 0 16,-21-22-16,21 22 0,0 0 0,0 0 15,0 0-15,-21-1 0,22 1 0,-1 21 16,0 0-16,0 0 0,0 0 16,0 0-16,1 0 0,-1 21 15,0 1-15,0-1 0,-21 0 16,0 0-16,0 0 0,21 0 0,-21 1 15,0 20-15,21-21 0,-21 0 16,0 0-16,0 1 0,0-1 16,0 0-16,0 0 15,0-42 17,0 0-17,0 0-15,0-1 0,0 1 16,0 0-16,0 0 0,0 0 15,22 0-15,-1-22 0,0 22 0,0 0 16,0-21-16,22 20 0,-22 1 16,0 21-16,21-21 0,-21 0 0,22 21 15,-22 0-15,21 0 0,-21 0 0,22 21 16,-22 0-16,0-21 0,0 21 16,0 1-16,1-1 0,-1 0 15,-21 21-15,0-21 0,0 1 16,0-1-16,0 0 0,0 0 0,0 0 15,0 0-15,0 1 0,0-1 0,-21 0 16,21 0 0,-22-21-16,22-21 31,22 21-31,-1-21 0,0 21 16</inkml:trace>
  <inkml:trace contextRef="#ctx0" brushRef="#br0" timeOffset="16842.66">10435 3027 0,'21'0'31,"-21"-21"-31,21 21 16,1 0-16,-22-21 15,21-1-15,0 22 0,0-21 16,-21 0-16,21 0 0,-21 0 15,21 21-15,-21-21 0,0-1 16,0 1-16,0 0 0,-21 21 31,0 0-31,0 0 0,0 21 0,21 0 16,-21 1-16,-1-1 16,22 0-16,0 0 0,-21 0 0,21 0 15,-21 1-15,21-1 0,0 0 0,0 0 16,0 0-16,0 0 0,0 1 15,21-1-15,0 0 0,1-21 16,-1 0-16,0 0 0,0 21 16,21-21-16,-20 0 0,20 0 0,-21 0 15,21 0-15,1-21 0,-1 0 16,-21 21-16,22-21 0,-1-1 0,-21 1 16,0 0-16,0 0 0,1 0 0,-1 0 15</inkml:trace>
  <inkml:trace contextRef="#ctx0" brushRef="#br0" timeOffset="17290.91">11070 2815 0,'0'0'0,"0"21"32,0 1-17,-21-1-15,21 0 0,-21 0 16,21 0-16,0 0 0,0 1 16,0-1-16,0 21 0,0-21 0,0 0 15,0 1-15,0-1 0,0 0 0,0 0 16,0 0-16,0 0 15,0-42 32,0 0-47,0 0 0,0 0 16,0 0-16,0-1 0,21 1 16,-21 0-16,21-21 0,21 21 0,-20-22 15,-1 1-15,21 0 0,-21 20 0,22-20 16,-22 21-16,21-21 0,0 20 15,-20 1-15,20 0 0,-21 21 0,0 0 16,0 0-16,1 0 0,-1 21 16,0 0-16,0 1 0,-21-1 0,0 21 15,0 0-15,0-20 0,0 20 16,0 0-16,0 1 0,0-22 16,0 21-16,0-21 0,0 22 0,0-22 15,0 0-15,0 0 0,0 0 16,0 0-16,0 1 0,0-1 15,21-42 17,0-1-32,1 1 0</inkml:trace>
  <inkml:trace contextRef="#ctx0" brushRef="#br0" timeOffset="17610.04">12107 2392 0,'0'-21'16,"0"42"-16,0-63 0,0 20 0,-21 44 31,21-1-31,-21 21 16,21-21-16,-21 22 0,21-1 16,-21 21-16,21-20 0,0-1 0,0 22 15,-22-22-15,1 0 0,21 1 16,-21-1-16,21 0 0,0 1 15,0-1-15,0-21 0,0 21 0,0-20 16,0 20-16,0-21 0,0 0 16,0 0-16,0 1 0,0-1 0,21-21 15,0 21-15,1-21 0,-1 0 16,0 0-16,21 0 0,-21 0 16,1-21-16,-1 0 0,0-1 0,0 1 15,21 0-15,-20 0 0,-1-21 16,0 20-16</inkml:trace>
  <inkml:trace contextRef="#ctx0" brushRef="#br0" timeOffset="17914.16">11959 2688 0,'0'0'0,"-42"0"15,21 0-15,21 21 0,0 1 16,0-1-1,21-21-15,21 0 0,-21 0 16,22 0-16,-22 0 0,21 0 0,0 0 16,1 0-16,-1 0 0,0 0 15,-20 0-15,20 0 0,-21 0 0,0 0 16,0 0-16,1 0 0,-1 0 16,0 0-16,0 0 15,-42 0 48,0 0-63</inkml:trace>
  <inkml:trace contextRef="#ctx0" brushRef="#br0" timeOffset="41985.91">1185 5038 0,'-21'0'0,"42"0"0,-63 0 0,21 0 16,0-21-16,-1 21 16,1 0-16,0 0 15,0 0 1,42 0 31,0 0-47,0-22 15,1 22-15,-1 0 0,0 0 0,21 0 16,-21 0-16,1 0 0,20 0 16,0 0-16,1 0 0,-1 0 0,0 0 15,1 0-15,-1 0 0,21 0 16,-20 0-16,20 0 0,1 0 0,-1 0 15,1 0-15,-1 0 16,1 0-16,20 0 0,1 22 0,0-22 16,21 0-16,-1 0 0,1 0 15,0 0-15,0 0 0,21 21 16,-21-21-16,21 0 0,0 0 0,21 0 16,-21 0-16,21 0 0,-21 21 0,21-21 15,0 0-15,1 0 0,20 0 16,-21 21-16,0-21 0,22 0 0,-1 0 15,-21 21-15,43-21 0,-22 21 16,0-21-16,1 0 0,-1 0 0,21 22 16,1-22-16,-1 0 15,1 0-15,-1 21 0,1-21 0,21 0 16,-22 0-16,22 21 0,-22-21 0,22 21 16,0-21-16,-1 0 0,-20 0 15,20 21-15,1-21 0,21 0 0,-21 0 16,-1 0-16,1 21 0,21-21 15,-22 0-15,1 0 0,0 0 0,-1 0 16,22 0-16,-21 0 0,0 0 16,-1 0-16,22 0 0,-21 0 0,21 0 15,-22 0-15,1 22 0,0-22 0,-1 0 16,1 0-16,0 0 16,-22 0-16,22 21 0,-22-21 0,1 0 15,20 0-15,-41 21 0,20-21 16,-20 0-16,-1 0 0,0 21 0,1-21 15,-22 0-15,0 0 0,0 21 16,-21-21-16,0 21 0,-21-21 0,0 0 16,21 22-16,-43-22 0,22 0 0,-21 0 15,0 21-15,-1-21 0,-20 0 16,-22 0-16,22 21 0,-22-21 0,0 0 16,-21 0-16,1 21 0,-1-21 15</inkml:trace>
  <inkml:trace contextRef="#ctx0" brushRef="#br0" timeOffset="42129.85">17886 5503 0,'-21'0'32,"-1"0"-32,1 0 15,0 0 1,0 0-16,0 0 0,0 0 15,-22 0-15,1 22 0</inkml:trace>
  <inkml:trace contextRef="#ctx0" brushRef="#br0" timeOffset="43098.94">2328 6837 0,'0'0'0,"0"-42"31,0 20-31,0 1 16,0 0-1,0 42 16,0 0-15,0 22-16,0-22 16,0 0-16,0 21 0,0-20 0,0 20 15,0 0-15,0 22 0,0-22 16,0 0-16,0 22 0,0-22 0,0 22 16,0-22-16,0 0 0,0 1 15,0-1-15,0-21 0,0 22 0,0-22 16,-21 0-16,21 0 0,0 0 15,0 0-15,0-42 63,0 0-47,0 0-16,0 0 15,0 0-15,21-1 0</inkml:trace>
  <inkml:trace contextRef="#ctx0" brushRef="#br0" timeOffset="43542.18">2752 7281 0,'0'22'15,"0"-1"1,0 0 0,0 0-16,0 0 15,21-21 17,0 0-32,-21-21 15,0 0 1,21 0-16,-21 0 15,0-1-15,0 1 16,0 0-16,-21 21 16,0 0-1,0 0-15,21 21 16,0 0-16,0 1 16,-22-22-16,22 21 0,0 0 15,0 0-15,22-21 63</inkml:trace>
  <inkml:trace contextRef="#ctx0" brushRef="#br0" timeOffset="51950.7">4889 6477 0,'0'0'0,"0"-21"0,0-43 15,0 43-15,0 0 16,0 0-16,0 0 0,-21 0 15,21-1-15,-21 22 0,21-21 16,-21 21 0,21 21-1,0 22-15,0-22 16,0 42-16,0-20 0,0 20 16,0 1-16,0-1 0,0-20 0,0 20 15,0 1-15,0-22 0,0 0 16,0 22-16,0-22 0,-21 0 0,21 1 15,0 20-15,0-42 0,-21 22 16,21-1-16,-22-21 0,22 0 0,0 1 16,0-1-16,0-42 31,0-1-31,0 1 0,0-21 16</inkml:trace>
  <inkml:trace contextRef="#ctx0" brushRef="#br0" timeOffset="52726.59">4826 6710 0,'-21'-21'0,"42"42"0,-63-42 0,20 0 16,1-1-16,0 1 0,0 0 16,0 0-16,0 0 0,-1-22 0,1 22 15,0 0-15,21 0 0,0-21 16,0 20-16,0 1 0,0 0 0,21-21 15,22 21-15,-1-1 0,0 22 16,1-21-16,-1 0 0,21 21 0,-20 0 16,20 0-16,-20 0 0,-1 0 15,0 0-15,1 21 0,-1 22 0,-21-22 16,21 21-16,-20 0 16,-22 1-16,0 20 0,0-20 0,0-1 15,-22 21-15,1-20 0,-21-1 16,21 0-16,-22-20 0,22 20 0,-21-21 15,0 21-15,-22-20 0,43-1 16,-21 0-16,20-21 0,1 0 16,-21 0-16,21 0 0,0 0 0,-1 0 15,1-21 1,21 0-16,0-1 16,21 22-1,1 0 1,-1 0-16,0 22 15,0-1-15,0 0 0,0 0 16,1 0-16,-1 22 0,0-22 0,-21 0 16,21 0-16,0 21 0,0-20 15,1-1-15,-1 0 0,-21 21 0,21-21 16,0-21-16,0 22 0,0-1 16,22-21-16,-22 0 0,21 0 15,-21 0-15,22 0 0,-22-21 16,21-1-16,1 1 0,-1 0 0,0 0 15,-21-21-15,22 20 16,-22 1-16,21-21 0,-21 21 0,-21 0 16,22-1-16,-22-20 0,0 21 0,0 0 15,0 0-15,0-1 0,0 1 16,-22 21-16,1 0 0,0 0 16,0 0-16,0 0 15,0 21-15,-1 1 0,22-1 16,0 0-16,-21 21 0,21-21 15,0 1-15,0-1 0,0 21 0,0-21 16,0 0-16,0 1 0,0-1 16,21 0-16,-21 0 0,22 0 0,-1 0 15,0-21-15,0 0 0,0 22 16,22-22-16,-22 0 0,0 0 16,21 0-16,1 0 0,-22 0 0,21 0 15,0-22-15,1 22 0</inkml:trace>
  <inkml:trace contextRef="#ctx0" brushRef="#br0" timeOffset="54097.85">6519 6837 0,'0'0'0,"0"-21"0,-21 0 16,0-1-16,0 22 0,0 0 15,-1-21-15,1 21 0,0 0 16,0 0-16,0 0 0,-22 21 0,22 1 15,0-1-15,0 0 0,0 0 16,0 0-16,-1 0 0,1 22 0,0-22 16,21 21-16,0-21 0,0 1 0,-21-1 15,21 21-15,0-21 0,0 0 16,0 1-16,21-1 0,-21 0 16,21-21-16,0 0 0,1 0 15,-1 0-15,21-21 0,-21 0 16,0-1-16,1 1 0,-1 21 15,0-21-15,0 0 0,0 0 16,0 0-16,1-1 0,-1-20 0,-21 21 16,21 21-16,-21-21 0,21 0 15,-21-1-15,0 1 16,0 42 15,-21 1-31,21-1 16,0 0-16,0 0 0,0 21 0,0-20 15,0 20-15,0-21 0,0 43 16,0-22-16,0 0 0,0 22 0,21-22 16,-21 22-16,21-1 0,0-21 0,1 22 15,-1-1-15,0-20 16,0 20-16,0 1 0,-21-1 0,21 1 16,-21-1-16,22 22 0,-22-22 15,0 1-15,0-1 0,0 1 0,0-22 16,0 22-16,0-22 0,0 0 0,0 1 15,-22-1-15,1 0 0,0 1 16,0-22-16,0 21 0,0-21 0,-1 1 16,-20-22-16,21 0 0,-21 0 0,-1 0 15,22-22-15,-21 1 0,-1 0 16,1-21-16,21-1 0,-21 1 16,20 0-16,-20-22 0,21 1 0,21-22 15,-21 22-15,21-22 0,0 0 16,0 22-16,0-22 0,21 22 0,0-1 15,0 1-15,0-1 0,22 1 16,-1-22-16,-21 21 0,22 1 0,20-1 16,-21-20-16,1 20 0,20 22 0,-20-22 15,-1 22-15,0 0 0,1-1 16,-22 1-16,21 21 0,-21 0 0,0 0 16,1-1-16,-22 1 0,0 0 15,0 42 16,0 0-31,0 1 16,0-1-16,0 0 0,0 0 16,0 0-16,0 0 0,21 1 15,-21-1-15,0 0 0,21 0 0,-21 0 16,21 0-16,0-21 16,0 22-16,1-22 0,-1 0 0,0 0 15,0 0-15,0-22 0,0 1 16,1 21-16,-1-21 0,0 0 0,0 0 15,0 0-15,0-1 0,-21 1 0,22 0 16,-1 0-16,-21 0 16,21 0-16,-21-1 0,0 1 0,0 0 15,0 0 1,0 42 15,0 0-31,0 0 16,0 1-16,0-1 0,0 0 0,0 0 15,0 0-15,0 0 0,0 1 16,0-1-16,0 0 0,0 0 0,0 0 16,21 0-16,0-21 0,0 0 15,1 0-15,-1 0 16,21-21-16,-21 21 0,0-21 16,1 0-16,-1 0 15,0 0-15,0-1 0,-21 1 0,21 0 16,0 0-16,1-21 0,-22 20 15,0-20-15,0 0 0,21-1 0,-21 1 16,21 0-16,-21-1 0,21 1 16,-21 0-16,0-1 0,0 1 0,0 21 15,0 0-15,0 0 0,0-1 16,0 44 0,-21-1-16,0 0 15,21 21-15,0 1 0,-21-1 0,21 0 16,0 1-16,0-1 0,0 0 15,0 1-15,0-1 0,0-21 16,0 21-16,0-20 0,0 20 0,0-21 16,21 0-16,0 0 0,0 1 15,-21-1-15,21 0 0,0-21 0,22 21 16,-22-21-16,0 0 0,21 0 16,1 0-16,-22 0 0,21 0 0,1-21 15,-1 21-15,-21-21 0</inkml:trace>
  <inkml:trace contextRef="#ctx0" brushRef="#br0" timeOffset="54968.14">8403 6773 0,'0'0'0,"0"-21"0,0 0 15,21 0-15,-21 0 0,0 0 16,0-1-16,0 1 0,0 0 16,-21 21-16,0 0 0,0 0 15,0 0-15,-1 0 16,22 21-16,-21 0 0,0 1 0,0-1 15,0 0-15,0 21 0,-1-21 16,1 1-16,0 20 0,21-21 0,0 0 16,0 22-16,0-22 0,-21 0 0,21 0 15,0 0-15,0 0 16,0 1-16,0-1 0,21-21 16,0 0-16,0 0 0,1 0 15,-1 0-15,0 0 0,0 0 16,-21-21-16,21-1 0,0 22 0,1-21 15,-22 0-15,0-21 0,21 21 16,-21-1-16,21 1 0,-21-21 0,0 21 16,0 0-16,0-1 0,0 1 15,0 0-15,0 42 32,0 0-32,0 1 0,0-1 15,0 0-15,0 0 0,0 0 0,0 0 16,0 1-16,0-1 0,0 0 15,0 0-15,0 0 0,0 0 16,0 1-16,0-1 0,21-21 16,0 0-16,0 0 0,1 0 15,-1 0-15,0 0 0,0 0 16,0 0-16,0 0 0,1 0 16,-1-21-16,0 21 0,-21-22 0,0 1 15,21 0-15,-21 0 0,21 0 0,-21 0 16,0-1-16,0 1 0,0-21 15,21 21-15,-21 0 0,22-1 0,-1 1 16,-21 0-16,21 0 0,0 0 16,0 0-16,0 21 0,1 0 15,20 0-15,-21 0 0,0 0 16,0 0-16,22 21 0,-43 0 16,21 0-16,0 0 0,0 0 0,0 1 15,-21 20-15,0-21 0,0 0 16,0 0-16,0 1 0,0-1 0,0 0 15,0 0-15,0 0 0,0 0 0,0-42 63,0 0-63,22 0 16,-1 0-16,-21 0 0,21-1 0,-21-20 15,21 21-15,0-21 0,0 20 16,1-20-16,-1 21 0,-21-21 0,21 20 15,0 1-15,0 0 0,0 21 16,1-21-16,-1 21 0,0 0 16,0 0-16,0 0 15,-21 21-15,0 0 16,0 0-16,0 1 16,0-1-16,0 0 15</inkml:trace>
  <inkml:trace contextRef="#ctx0" brushRef="#br0" timeOffset="65719.05">2582 8932 0,'0'0'0,"-21"0"0,-21 0 16,21 0-16,-1 0 15,1 0-15,0-21 0,0 21 0,0-21 16,21 0-16,-21 0 15,21 0-15,0-1 0,0 1 16,0 0-16,0 0 16,21 21-16,0-21 15,0 21-15,0 0 0,0 0 16,1 0-16,-1 0 16,0 0-16,0 21 0,-21 0 0,21 21 15,0-20-15,-21 20 0,0 0 16,0 1-16,0-1 0,0 21 0,0-20 15,0-1-15,-21 22 0,-21-22 16,21 0-16,-22 1 0,22-1 0,-21 0 16,21-21-16,-22 22 0,22-22 15,0 0-15,-21 0 0,21 0 0,-1 1 16,1-22-16,0 0 0,0 0 16,0 0-16,0 0 0,-1 0 15,22-22-15,0 1 0,-21 0 16,21 0-16,-21 0 0,21 0 0,0-1 15,0 1-15,0 0 16,0 0-16,0 0 0,0 0 0,0-1 16,0 1-16,21 21 15,0 0-15,1 0 0,-1 0 16,0 21-16,0-21 16,0 22-16,0-1 0,1 0 0,-1 0 15,0 0-15,0 0 0,21 22 16,-20-22-16,-1 0 0,0 0 15,0 0-15,0 1 0,-21-1 16,21-21-16,-21 21 0,22-21 16,-1 0-1,0 0 1,0-21 0,0 0-16,-21-1 15,21 1-15</inkml:trace>
  <inkml:trace contextRef="#ctx0" brushRef="#br0" timeOffset="65938.12">3006 9292 0,'0'0'16,"0"-21"-16,0 0 62,0 0-31,21 21-15,-21-21-16</inkml:trace>
  <inkml:trace contextRef="#ctx0" brushRef="#br0" timeOffset="66729.86">4233 9017 0,'-21'-21'31,"21"0"-31,0 0 16,0-1-16,21 1 16,0 0-16,1 0 0,-1 0 15,0 0-15,-21-1 0,21-20 16,0 42-16,-21-21 0,21 0 0,-21 0 15,0-1 1,-21 22-16,-21 0 0,21 0 16,0 0-16,-1 22 0,-20-1 15,21 0-15,0 0 0,-22 0 0,22 0 16,-21 43-16,42-43 0,0 0 16,0 22-16,0-22 0,0 0 15,0 21-15,0-21 0,21 1 0,0-1 16,0 0-16,22 0 15,-22 0-15,0 0 0,21 1 0,1-1 16,-22 0-16,21 21 0,-21-21 16,1 1-16,-1-1 0,-21 0 0,0 0 15,0 0-15,-21 0 0,-22 1 16,22 20-16,-21-21 0,-1 0 0,1 0 16,0-21-16,-22 22 0,22-22 0,0 0 15,-1 0-15,1 0 0,21 0 16,-22-22-16,1 22 0,21-21 0,-21 0 15,20 0-15,1 0 0,0 0 16,0-1-16,0 1 0,21 0 0,0 0 16,0 0-16,0 0 0,0-1 15,21 1-15,0 0 0,21 0 16,1 0-16,-22 0 0,21 21 16,1-22-16,-1 1 0,0 21 0,1-21 15,20 21-15,-21-21 0,1 0 16</inkml:trace>
  <inkml:trace contextRef="#ctx0" brushRef="#br0" timeOffset="66938.63">4657 9144 0,'0'0'0,"0"21"0,21 43 31,-21-43-31,0 0 0,0 0 0,0 0 16,0 1-16,0-1 0,0 0 15,0 0-15,0 0 0,-21-21 16,21 21-16,0 1 0,0-1 15,-22-21-15,22-21 47,22-1-47,-22 1 16,0 0-16</inkml:trace>
  <inkml:trace contextRef="#ctx0" brushRef="#br0" timeOffset="67110.66">4741 8975 0,'0'0'0,"0"-21"32,-21 21-17,21 21 17,21-21-17,0 0-15,1 0 0,-1 0 0,0 0 16</inkml:trace>
  <inkml:trace contextRef="#ctx0" brushRef="#br0" timeOffset="67358.88">5165 8742 0,'0'0'0,"0"21"47,0 0-47,0 0 0,0 22 16,0-22-16,0 21 0,0 1 0,0-22 15,0 21-15,0 0 0,0 1 16,-22-1-16,22 0 0,0-20 0,0 20 16,0-21-16,0 21 0,0-20 0,0-1 15,0 0-15,0 0 16,0 0-16,22-21 31,-22-21-15,0 0-16</inkml:trace>
  <inkml:trace contextRef="#ctx0" brushRef="#br0" timeOffset="67556.78">5080 9123 0,'-21'0'15,"42"0"1,0 0-1,0 0-15,0 0 0,1 0 16,-1-21-16,21 21 0,-21-21 16,0 21-16,1 0 0,20-22 0,-21 22 15,0 0-15,0-21 0,1 21 0</inkml:trace>
  <inkml:trace contextRef="#ctx0" brushRef="#br0" timeOffset="68074.5">7429 8678 0,'0'0'0,"0"-21"0,0-21 0,0 21 16,0 0-16,0-1 0,0 1 0,0 0 15,0 0-15,-21 0 0,0 0 16,0 21-16,0 0 16,0 0-16,-1 0 0,1 0 0,0 0 15,0 0-15,0 0 0,0 21 16,-22 0-16,22 21 0,-21-21 0,21 22 16,-22-1-16,22 0 0,0 22 15,0-1-15,0 1 0,-1-1 0,22 1 16,-21-22-16,21 22 0,0-22 0,0 0 15,0 1-15,21-1 16,1-21-16,-1 0 0,0 1 0,0-1 16,0 0-16,22-21 0,-22 0 0,21 0 15,-21 0-15,22 0 0,-22 0 16,21-21-16,-21 0 0,22-1 0,-1 1 16</inkml:trace>
  <inkml:trace contextRef="#ctx0" brushRef="#br0" timeOffset="69065.88">7726 8890 0,'0'-42'0,"0"84"0,-21-84 16,-1 42-1,22 21-15,-21 0 0,0 0 16,0 22-16,0-22 0,0 21 16,-1-21-16,1 22 0,21-1 0,0 0 15,-21-21-15,21 22 0,0-22 16,0 0-16,0 0 0,0 0 0,0 1 15,21-1-15,0-21 0,1 0 0,-1 0 16,0 0-16,21 0 0,-21 0 16,22 0-16,-1 0 0,-21-21 0,22 21 15,-1-22-15,-21 1 0,21 0 16,-20-21-16,-1 21 0,0-1 0,-21 1 16,0-21-16,0 21 0,0-22 15,0 22-15,-21 0 0,0 0 16,-22 0-16,1 0 0,0-1 0,20 22 15,-20 0-15,0 0 0,-1 0 16,22 0-16,-21 22 0,21-22 0,0 0 16,21 21-16,0 0 15,21-21 1,0 0-16,21 0 0,1 0 0,-22 0 16,21-21-16,0 21 0,22-21 15,-22 21-15,1 0 0,-1 0 0,0 0 16,1 0-16,-1 0 0,0 0 15,-21 0-15,1 0 0,-1 21 0,0 0 16,0 0-16,-21 0 0,21 0 16,-21 22-16,0-22 0,0 0 15,0 0-15,0 0 0,0 22 0,0-22 16,0 0-16,0 0 0,0 0 16,-21 1-16,0-1 0,21 0 15,-21-21 16,21-21-31,0 0 16,0-1-16,0 1 0,0 0 0,0 0 16,0-21-16,0 20 0,21-20 15,-21 21-15,21-21 0,0 20 16,0-20-16,1 21 0,-1-21 16,0 20-16,0 1 0,21 0 0,-20 21 15,20 0-15,-21 0 0,21 0 16,-20 0-16,20 21 0,-21 0 0,0 1 15,22-1-15,-22 0 0,-21 21 0,21-21 16,-21 1-16,0 20 0,0-21 16,0 0-16,0 22 0,0-22 0,0 0 15,-21-21-15,0 21 0,-1 0 16,1 0-16,0-21 16,21-21-1,0 0 1,0 0-16,0 0 0,0-22 15,0 22-15,21 0 0,0-21 0,1 21 16,-1-22-16,21 1 0,-21 21 16,22 0-16,-1-1 0,0 1 0,22 0 15,-22 21-15,0 0 0,1 0 16,-1 0-16,-21 21 0,0 0 0,1 1 16,-1-1-16,0 21 0,-21-21 15,0 22-15,0-22 0,0 0 0,0 21 16,0-21-16,-21 1 0,0 20 0,21-21 15,-22 0-15,1 0 16,0 1-16,0-1 0,0 0 0,21 0 16,21-42 15,0 21-31,0-21 0</inkml:trace>
  <inkml:trace contextRef="#ctx0" brushRef="#br0" timeOffset="69435.05">9546 8954 0,'0'-22'31,"-21"44"-15,0-1 0,21 21-16,0-21 0,0 0 0,0 22 15,0-1-15,0 0 0,0 1 16,0-1-16,0 0 0,0 1 0,0 20 15,0 1-15,0-1 0,0 22 16,0-22-16,0 22 0,0-21 0,-21 20 16,21 1-16,-22 0 0,1-1 0,0 1 15,0 0-15,0-1 0,0 1 16,21 0-16,-22-1 0,1 1 0,21-22 16,-21 1-16,21-1 0,0-20 15,0 20-15,-21-20 0,21 20 16,0-42-16,0 0 0,0-42 31,0 0-31,0-21 0,21 21 0,0-22 16,0-20-16,1 20 0,-1-20 15,0-1-15,0-20 0,21-1 0,-20 0 16</inkml:trace>
  <inkml:trace contextRef="#ctx0" brushRef="#br0" timeOffset="69788.64">9631 9144 0,'0'0'0,"-21"-42"0,-22-64 16,43 85-16,0 0 15,0-1-15,0 1 0,0 0 0,0 0 16,0 0-16,21 21 16,1-21-16,20 21 15,-21 0-15,0 0 0,22 0 0,-22 0 16,21 21-16,-21 0 0,0 0 0,1 0 15,-1 22-15,0-22 0,-21 21 0,0-21 16,0 22-16,0-22 0,-21 0 16,0 0-16,-1 21 0,-20-42 0,21 22 15,0-1-15,-22 0 0,22-21 16,0 0-16,0 0 0,0 0 16,0 0-16,-1 0 0,1 0 0,21-21 31,0 0-31,0-1 15,21 22-15,1-21 0,20 21 16,-21-21-16,0 0 0,22 0 16,-1 21-16,0-21 0</inkml:trace>
  <inkml:trace contextRef="#ctx0" brushRef="#br0" timeOffset="70456.88">10160 8869 0,'0'42'31,"-21"-21"-31,21 1 16,-21-1-16,21 0 0,-22 0 0,22 21 16,0-20-16,0-1 0,0 0 0,0 21 15,0-21-15,0 1 0,0-1 16,0 0-16,22-21 0,-1 0 16,0 0-16,-21 21 0,21-21 15,0 0-15,0 0 0,1 0 16,-1-21-16,0 0 0,0 21 0,0-21 0,0-1 15,1 1-15,-22 0 0,0-21 16,21 21-16,-21-22 0,21 22 16,-21-21-16,0 21 0,0-1 15,0 1-15,0 0 0,0 42 32,0 0-32,0 1 0,0-1 15,0 0-15,0 21 0,0-21 0,0 1 16,0-1-16,0 0 0,0 0 15,0 0-15,0 0 0,0 1 0,0-1 16,0 0-16,21-21 16,0 0-16,0 0 0,1 0 15,-1 0-15,21 0 0,-21 0 16,0-21-16,22 0 0,-22-1 16,21-20-16,-21 21 0,1-21 15,20-22-15,-21 22 0,0-22 0,0 22 16,1-22-16,-1 1 0,0-1 15,-21 22-15,0 0 0,0-22 0,0 22 16,0 21-16,0 0 0,0-22 0,0 22 16,-21 42-1,0 0-15,21 1 16,-22 20-16,1-21 0,0 21 16,21 22-16,0-22 0,-21 22 15,21-22-15,-21 22 0,21-1 0,0-21 16,0 1-16,0-1 0,0 0 15,0 1-15,0-22 0,0 21 0,0-21 16,21 1-16,0-1 0,0 0 16,0-21-16,1 0 0,-1 0 15,0 0-15,0 0 0,21 0 0,-20-21 16,-1 0-16,21-1 0,-21 1 16,0-21-16</inkml:trace>
  <inkml:trace contextRef="#ctx0" brushRef="#br0" timeOffset="70654.75">10985 8784 0,'0'0'0,"-21"21"0,0-21 0,0 0 16,0 0-16,21 22 0,-21-22 16,21 21-16,21-21 15,0 0-15,0 0 16,0 0-16,22 0 0,-22 0 0,0 0 15,21 0-15,-21 0 0,22 0 16,-22-21-16,21-1 0,-21 22 0,22 0 16</inkml:trace>
  <inkml:trace contextRef="#ctx0" brushRef="#br0" timeOffset="71341.81">11451 8932 0,'0'22'0,"0"-44"0,0 65 0,0-22 15,0 0-15,21-21 32,0 0-32,1 0 0,-1-21 15,-21 0-15,21 21 0,0-21 16,0-1-16,0 1 0,1-21 0,-22 21 16,0 0-16,21-1 0,-21 1 0,0 0 15,0 0-15,-21 21 31,-1 0-31,1 21 16,21 0-16,-21 22 0,0-22 0,0 21 16,21-21-16,0 22 0,-21-22 0,21 21 15,0-21-15,0 0 0,0 22 16,0-22-16,0 0 0,0 0 0,21-21 16,-21 21-16,21 1 0,0-22 0,0 0 15,0 0-15,1 0 0,-1 0 16,0 0-16,0 0 15,0-22-15,0 1 0,1 21 0,-1-21 16,-21 0-16,21-21 0,0 20 16,-21 1-16,21-21 0,0 0 0,-21 20 15,22-20-15,-1 0 0,0 21 16,0-1-16,0 1 0,0 0 0,1 0 16,-1 21-16,0 0 0,0 0 0,21 0 15,-20 21-15,-1 0 0,21 0 16,-21 22-16,0-22 0,1 21 0,-1 1 15,-21-22-15,0 21 0,0-21 16,0 22-16,0-22 0,0 21 0,0-21 16,0 0-16,-21 1 15,-1-1-15,1-21 16,21-21 0,0-1-1,0 1-15,21 0 16,1-21-16,-1 21 0,0-22 0,0 22 15,21-21-15,-20-1 0,-1 1 16,0 21-16,21-21 0,-21-1 0,1 22 16,-1 0-16,21 0 0,-21 0 15,0 21-15,22 0 0,-22 0 16,0 21-16,-21 0 16,0 0-16,0 0 15</inkml:trace>
  <inkml:trace contextRef="#ctx0" brushRef="#br0" timeOffset="71522.42">12721 9123 0,'0'21'16,"0"0"30,-21-21-30</inkml:trace>
  <inkml:trace contextRef="#ctx0" brushRef="#br0" timeOffset="77894.52">1820 10880 0,'0'-21'32,"0"-1"-32,0 1 0,21 21 0,-21-21 15,22 0-15,-1 21 0,0-21 16,0 0-16,0 21 0,0 0 15,1-22-15,-1 22 0,0 0 0,0 22 16,0-22-16,-21 21 0,0 0 16,0 21-16,0-21 0,0 22 15,0-22-15,0 21 0,0-21 0,-21 22 16,0-22-16,0 21 0,-22-21 16,22 22-16,0-22 0,0 0 0,0 0 15,0-21-15,-1 0 16,22-21-1,0 0-15,0 0 16,0 0-16,0-1 0,22 1 16,-1 0-16,21 21 15,-21 0-15,0 0 0,1 0 16,20 0-16,0 0 0,-21 21 16,22 0-16,-22 22 0,21-22 0,-21 21 15,1 1-15,-22-1 0,0-21 16,0 21-16,0 1 0,-22-1 0,-20 0 15,21 1-15,0-22 0,-22 0 16,22 21-16,0-42 0,-21 22 0,21-1 16,-1-21-16,-20 0 0,21 0 15,0 0-15,-22 0 0,22 0 0,0 0 16,0 0-16,-21-21 0,20 21 16,1-22-16,0 1 0,0 0 15,0 0 1,21 0-16,0 0 15,21 21-15,0-22 0,0 1 16,0 21-16,1-21 0</inkml:trace>
  <inkml:trace contextRef="#ctx0" brushRef="#br0" timeOffset="78078.55">2519 11113 0,'0'0'0,"0"-22"15,21 22 48</inkml:trace>
  <inkml:trace contextRef="#ctx0" brushRef="#br0" timeOffset="78838.57">4149 10647 0,'0'0'0,"0"-21"0,0 0 0,0-1 15,0 1-15,0 0 0,0 0 16,-22 0-16,1 21 0,0-21 0,0 21 15,0 0-15,-22 0 16,22 21-16,0 0 0,-21 0 0,21 0 16,-22 22-16,22-1 0,-21 0 15,21 1-15,-22-1 0,22 21 0,0-20 16,21-1-16,0 0 0,0 22 16,0-22-16,0 22 0,0-22 0,0 0 15,21 1-15,0-22 0,22 21 16,-22-21-16,21 1 0,0-1 0,1-21 15,-1 0-15,0 0 0,1 0 16,20 0-16,-20-21 0,-1-1 16,0 1-16,1 0 0,-1 0 0,0-21 15,-21 20-15,1 1 0,-22 0 16,0 0-16,0 0 0,-22 0 0,1-1 16,0 1-16,-21 21 0,21-21 15,-22 0-15,1 21 0,21 0 0,-22-21 16,22 21-16,0 0 0,0 0 15,21 21 1,21 0 0,0 21-16,0-20 0,1 20 15,-1 0-15,21 1 0,-21-1 16,0 0-16,-21 22 0,22-22 16,-1 22-16,-21-1 0,0 1 0,0-1 15,0 1-15,0-1 0,0 22 0,0-22 16,0 22-16,-21-22 0,-1 1 15,22-1-15,0 1 0,-21-22 0,21 1 16,-21-1-16,21-21 0,0 0 16,0 0-16,0 1 0,0-65 31,21 22-31,0 0 0,1-21 0,-22-1 16,21-20-16,21-1 0,-21-20 0</inkml:trace>
  <inkml:trace contextRef="#ctx0" brushRef="#br0" timeOffset="80021.86">4911 10943 0,'0'0'0,"0"21"16,-22 1 0,1-1-16,0 0 0,21 21 15,0-21-15,0 22 0,-21-1 0,21 0 16,0 1-16,0-1 15,0-21-15,0 22 0,0-22 0,0 0 0,0 0 16,0 0-16,21-21 0,0 0 16,0 0-16,1 0 0,-1 0 15,21 0-15,-21-21 0,0 0 0,22 0 16,-22-22-16,0 22 0,0 0 16,-21-21-16,0 21 0,0-1 0,0-20 15,0 21-15,0 0 0,-21-22 16,0 22-16,0 0 0,-22 21 0,1-21 15,21 21-15,-21 0 0,-1 0 0,1 0 16,21 0-16,-22 0 0,22 0 16,64 0 15,-22 0-31,21 0 0,0 0 16,1-21-16,20 21 0,-20-21 0,-1 21 15,0-22-15,1 22 0,20-21 16,-21 21-16,1-21 0,20 21 0,-20-21 15,-1 21-15,0-21 0,1 21 0,-22 0 16,0 0-16,0 0 0,-21 21 16,0 0-16,0 0 15,-21 0-15,0 1 0,21-1 0,-21 21 16,-1 0-16,1-20 0,0 20 16,0 0-16,21 22 15,-21-22-15,21-21 0,0 0 16,0 1-16,0-1 0,21-21 15,21 0-15,-21 0 16,22-21-16,-22-1 0,21 1 16,1 0-16,-1-21 0,0 21 0,1-22 15,-22 22-15,0-21 0,21 21 16,-42-22-16,0 22 0,0-21 0,0 21 16,0-1-16,-21 1 0,0 0 0,-21 0 15,-1 21-15,22-21 0,-21 21 16,-1 0-16,22 0 0,-21 0 0,21 0 15,0 0-15,42 0 32,0 0-32,21 0 0,1 0 15,-1 0-15,0 0 0,22 0 16,-22 0-16,22-21 0,-22 21 0,21-22 16,-20 22-16,20-21 0,-20 21 15,20-21-15,-21 21 0,-20 0 16,20 0-16,-21-21 0,0 21 0,0 0 15,-21 21 1,-21 0-16,0 0 0,0 1 16,0-1-16,-22 0 0,22 21 15,-21-21-15,0 22 0,20-22 16,-20 21-16,21 1 0,0-1 0,0-21 16,-1 21-16,22 1 0,-21-22 15,21 0-15,0 0 0,0 0 0,0 1 16,0-1-16,21-21 0,1 0 0,-1 0 15,21 0-15,-21 0 0,0 0 16,1-21-16,20-1 0,0 1 0,-21 0 16,22-21-16,-1 21 0,0-22 15,1 1-15,-22 0 0,21-1 0,-21 1 16,22 0-16,-22-22 0,0 22 16,0-1-16,-21-20 0,0 21 15,0-22-15,0 1 0,0 20 0,0 1 16,0 0-16,0 20 0,0 1 15,0 0-15,0 42 16,-21 22-16,21-1 0,-21 0 16,21 1-16,-21 20 0,21-21 15,0 22-15,0-22 0,0 22 0,0-1 16,0-20-16,0 20 0,0-21 16,0 1-16,0-1 0,0 0 0,0 1 15,0-22-15,21 21 0,0-21 0,0 1 16,0-22-16,1 21 0,-1-21 15,21 0-15,-21 0 0,22 0 16,-1-21-16,0-1 0,1 1 0</inkml:trace>
  <inkml:trace contextRef="#ctx0" brushRef="#br0" timeOffset="82779.75">8213 10837 0,'0'0'0,"-22"22"0,22-44 31,22 1-15,-1 0-16,0 0 0,0 0 16,0 0-16,0-22 0,1 22 0,20-21 15,-21 21-15,0-22 0,0 1 16,1 0-16,-22-1 0,0 1 0,0 21 15,0 0-15,0-1 0,0 1 16,-22 21 0,1 21-16,21 22 0,0-1 15,-21 0-15,0 1 0,21 20 0,-21 1 16,21-1-16,0 1 0,0-1 16,0 1-16,0-22 0,0 22 0,0-22 15,0 21-15,0-20 0,0-1 0,0 0 16,0-20-16,0 20 0,0-21 15,0 0-15,0 0 16,-21-21 0,-1-21-16,1 0 15,0 0-15,0 0 0,0-22 0,0 22 16,-1-21-16,1 0 0,0 20 16,0-20-16,0 21 0,0 0 0,21 0 15,-22-1-15,22 44 31,0-1-31,0 0 0,22 21 16,-22-21-16,21 22 0,0-22 0,-21 21 16,21-21-16,0 22 0,0-22 0,-21 0 15,22 0-15,-1 0 0,0 1 16,0-22-16,21 0 0,-20 0 16,-1 0-16,0 0 0,21-22 0,-21 1 15,22 0-15,-1 0 0,0-21 16,-20 20-16,20-20 0,-21 21 0,0-21 15,0 20-15,1 1 0,-1-21 0,0 21 16,-21 0-16,0-1 0,21 22 16,-21 22-1,21-22 1,-21 21-16,0 0 0,0 0 0,0 21 16,0-20-16,0-1 0,0 21 15,0-21-15,0 0 0,0 1 16,0-1-16,0 0 0,21-21 15,-21 21-15,22-21 0,-1 0 16,0 0-16,0-21 0,0 21 16,-21-21-16,21 0 0,1-1 0,-1 1 15,0-21-15,0 21 0,0 0 16,0-1-16,-21 1 0,22 0 0,-1 0 16,0 0-16,0 21 15,0 0-15,0 21 16,-21 0-16,0 0 15,0 0-15,22 22 16,-22-22-16,0 0 0,0 21 0,0-20 16,0 20-16,21-21 0,-21 0 0,21 0 15,0 1-15,0-22 16,0 0-16,1 0 0,-1 0 0,0 0 16,0-22-16,21 22 0,-20-21 15,20 0-15,-21-21 0,21 21 0,1-22 16,-22 1-16,21 0 0,-21-1 15,22 1-15,-22 0 0,0-1 0,0-20 16,0 20-16,-21-20 0,0-43 16,0 43-16,0-1 0,0 22 15,0-1-15,0 1 0,0 21 16,0 0-16,0 0 0,-21 21 0,0 0 16,21 21-16,-21 0 15,21 21-15,0 1 0,-21-1 0,21 0 16,-21 22-16,21-22 0,0 22 15,0-22-15,0 21 0,0-20 0,0-1 16,0 0-16,0 1 0,0-1 0,0 0 16,0 1-16,0-1 0,21 0 15,0-20-15,0-1 0,0 0 0,0 0 16,1 0-16,20 0 0,-21-21 16,21 0-16,1 0 0,-22 0 15,21 0-15,1-21 0,41-21 16,-41 0-16,-1 20 0,-21-20 15,21 21-15,-20-21 0,-1 20 0,0-20 16,0 21-16,0-21 0,-21 20 0,21 1 16,-21 0-16,0 0 0,0 0 15,0 42 17,-21 0-32,21 0 0,-21 0 0,0 1 15,21-1-15,-21 0 0,21 0 0,0 21 16,0-20-16,0 20 15,0-21-15,0 0 0,0 22 0,0-22 16,0 0-16,0 0 0,0 0 0,21-21 16,0 21-16,0-21 0,0 0 15,1 0-15,-1 0 0,21 0 0,-21 0 16,22-21-16,-1 0 0,-21 0 16,21 0-16,1-22 0,-1 22 15,0-21-15,1 21 0,-22-22 0,42-20 16,-41 42-16,-22 0 0,0-1 15,0 1-15,-22 21 16,1 0 0,0 21-16,0-21 0,21 22 15,0-1-15,0 0 0,0 0 16,0 0-16,0 0 0,0 1 16,21-1-16,0 0 0,-21 0 0,21-21 15,1 21-15,-1 0 0,0 1 0,0-22 16,0 21-16,0-21 0,1 0 15,-22 21-15,21-21 0,0 0 0,0 0 16,0 0-16,0 0 0,1 0 0,-1 0 16,0-21-16,0 21 0,21-21 15,-20-1-15,-1 1 0,0 0 0,0 0 16,0-21-16,0 20 0,22 1 16,-43-21-16,21 21 0,0-22 0,0 22 15,-21 0-15,0 0 0,0 0 16,0 42 15,0 0-31,-21-21 16,21 21-16,-21 0 0,21 1 15,-21-1-15,21 0 0,-21 21 0,21-21 16,0 1-16,0-1 0,-22 0 16,22 0-16,0 0 0,0 0 0,0 1 15,0-44 16,0 1-15,0 0-16,22 0 0,-1 0 0,-21 0 16,21-22-16,0 22 0,-21 0 15,21 0-15,0 0 0,1-1 0,-22 1 16,0 0-16,21 21 0,0 0 16,0 0-16,0 0 15,-21 21-15,21 0 16,-21 1-16,0-1 15,0 0-15,0 0 0,0 0 0,0 0 16,0 1-16,0-1 0,0 21 16,22-42-16,-1 21 0,-21 0 0,21 1 15,0-22-15,0 0 0,22 0 16,-1 0-16,-21 0 0,21 0 0,22 0 16,-22 0-16,1-22 0,-1 1 15,0 0-15,1 21 0,-1-21 0,0-21 16,-21 20-16,1 1 0,-1 0 15,0 0-15,0-21 0,0 20 0,-21 1 16,0-21-16,0 21 0,0 0 0,0-1 16,0 1-16,-21 21 15,0 0 1,0 21-16,21 1 0,-21-22 0,21 21 16,-22 0-16,22 0 0,0 0 15,0 0-15,0 1 0,0-1 16,0 0-16,0 21 0,0-21 0,0 1 15,0-1-15,22 0 16,-1 0-16,0-21 0,0 21 16,0-21-16,0 0 0,1 0 15,-1 0-15,21-21 0,-21 0 0,0 21 16,22-21-16,-22 0 0,0-1 0,21 1 16,-20 0-16,-1-21 0,0 21 15,0-22-15,0 1 0,-21 0 16,0-22-16,21 22 0,-21-22 0,0 1 0,0-1 15,0 1-15,0 20 16,0 1-16,0 0 0,0-1 0,0 22 16,0 0-16,0 0 0,0 42 31,0 21-31,0-20 0,0 20 16,0 0-16,0 22 0,-21-22 15,21 0-15,0 22 0,-21-22 0,21 1 16,0-1-16,0 0 0,0 1 0,0-22 15,0 21-15,0 0 16,0-20-16,0-1 0,0 21 0,0-21 16,0 0-16,0 1 0,21-1 0,0-21 15,-21 21-15,22 0 0,-1-21 16,0 0-16,21 0 0,-21 0 0,1 0 16,20 0-16,-21-21 0,21 0 15,-20 21-15,20-21 0,-21-1 0,21 1 16,-20 0-16,-1 0 0,21 0 0,-21 0 15,0-1-15,-21 1 0,0 0 16,0 0-16,0 0 0,0 0 16</inkml:trace>
  <inkml:trace contextRef="#ctx0" brushRef="#br0" timeOffset="83047.41">12827 10562 0,'0'0'0,"-21"0"15,-43-21 1,64 0 0,21 21-1,1 0-15,-1 0 0,0 0 16,21 0-16,1 0 0,-22-21 0,21 21 16,0 0-16,1 0 0,-1-21 15,0 21-15,1 0 0,-22 0 0,21-22 16,1 22-16,-22 0 0,0 0 15,0-21-15,-42 21 32,0 0-32,-22 0 15,1 0-15</inkml:trace>
  <inkml:trace contextRef="#ctx0" brushRef="#br0" timeOffset="83457.87">9694 10668 0,'0'0'0,"0"21"0,21-21 32,1 0-32,-1 0 0,21 0 15,-21 0-15,22 0 0,-1 0 16,0 0-16,-21 0 0,22-21 15,-1 21-15,0-21 0,-20 21 0,20 0 16,-21 0-16,0 0 0,0-21 16,1 21-16</inkml:trace>
  <inkml:trace contextRef="#ctx0" brushRef="#br0" timeOffset="88310.43">15833 10308 0,'-22'-63'16,"22"42"0,22 21-16,-22-22 15,21 1-15,21 21 0,-21-21 0,22 21 16,-1 0-16,0 0 0,1-21 15,-22 21-15,21 0 0,-21 0 0,0 0 16,1 0-16,-22 21 16,-22-21-16,1 21 15,0-21-15,0 0 0,-21 21 0,20-21 16</inkml:trace>
  <inkml:trace contextRef="#ctx0" brushRef="#br0" timeOffset="88802.53">15748 10287 0,'-21'0'16,"21"21"-1,-21 0 1,-1-21-16,1 22 0,21-1 0,-21 0 16,0 0-16,21 0 0,0 0 15,-21-21-15,0 22 0,21-1 0,-22 0 16,22 0-16,22-21 62,-1 0-62,0 0 16,0-21-16,21 21 0,-20-21 16,20 21-16,0 0 0,1 0 0,-1 0 15,0 0-15,1 0 0,-1 0 0,0 0 16,-21 21-16,22 0 15,-22 0-15,0 0 0,0 1 0,-21-1 16,0 21-16,0-21 0,0 0 0,-21 22 16,-21-22-16,21 0 0,-22 0 0,22 0 15,-21 1-15,-1-1 0,22 0 16,-21-21-16,21 0 0,-22 21 16,22-21-16,-21 0 0,21 0 0,0 0 15,-22 0-15,22 0 0,0-21 16,0 21-16,21-21 0,-21 0 0,-1-1 15,22 1 1,0 0 0,22 21-16,-1-21 0,0 0 15,21 21-15,-21-21 0</inkml:trace>
  <inkml:trace contextRef="#ctx0" brushRef="#br0" timeOffset="89526.4">16573 10372 0,'0'-21'15,"-21"42"1,0 0-16,0 0 16,0 0-16,21 0 0,-21 22 0,-1-22 15,1 21-15,0 1 0,21-22 16,-21 21-16,0 0 0,21-20 0,-21-1 15,21 21-15,0-21 0,0 0 16,0 1-16,0-1 0,21 0 16,0-21-16,0 0 0,0 0 15,22 0-15,-22 0 0,0 0 0,21 0 16,-21 0-16,22-21 0,-22 0 16,0 21-16,0-22 0,0 1 0,1 0 15,-22 0-15,0 0 0,0-22 16,0 22-16,0-21 0,0 21 15,0-22-15,0 22 0,-22-21 0,22 21 16,0 0-16,-21-1 0,21 1 0,-21 0 16,21 0-16,0 0 0,0 0 15,21 21-15,0-22 16,1 22-16,-1-21 0,21 21 0,-21 0 16,0 0-16,22 0 0,-22 0 15,21 21-15,-21 1 0,1-1 0,-1 0 16,0 0-16,-21 0 0,0 0 15,0 22-15,0-22 0,0 21 0,0-21 16,0 22-16,0-22 0,-21 21 0,21-21 16,-21 22-16,21-22 0,0 0 15,0 0-15,0 0 0,0 1 0,0-1 16,0 0-16,21-21 16,0 0-16,0 0 0,21 0 0,-20 0 15,20 0-15,-21 0 0,21-21 16,1 0-16,-1 21 0,0-22 15,1-20-15,-1 21 0,-21 0 0,0-22 16,1 1-16,-1 21 0,-21-21 0,0-1 16,0 1-16,0 0 0,-21 20 15,-1 1-15,1-21 0,-21 42 0,21-21 16,-22 21-16,1 0 0,21 0 16,-21 0-16,-1 0 0,22 0 0,0 21 15,0-21-15,0 21 0,-1 0 16,22 0-16,-21-21 0,21 22 0,0-1 15,21 0 1,1-21-16,20 0 0,-21 0 16</inkml:trace>
  <inkml:trace contextRef="#ctx0" brushRef="#br0" timeOffset="89786.32">17949 10287 0,'0'0'0,"0"21"16,-21 0-16,21 1 0,-21-1 16,21 21-16,0-21 0,-21 22 15,0-1-15,21-21 0,-22 21 16,22 1-16,0-22 0,-21 21 16,21-21-16,-21 22 0,21-22 0,0 0 15,0 0-15,0 0 0,-21 1 16,42-22 15,0 0-31,-21-22 0,21 1 16,1 0-16,-22 0 0</inkml:trace>
  <inkml:trace contextRef="#ctx0" brushRef="#br0" timeOffset="90006.36">17949 10329 0,'0'-21'0,"0"42"0,21-42 31,1 42-31,-22 1 0,21-1 16,-21 21-16,0-21 0,21 22 16,0-22-16,0 21 0,-21-21 0,21 0 15,1 1-15,-22-1 0,21 0 0,0 0 16,0 0-16,0-21 0,0 21 16,1-21-16,-1 0 0,0 0 15,0 0-15,0 0 0,-21-21 16,21 21-16,1-21 0,-1 0 0,0 0 15,0 0-15,0-1 0</inkml:trace>
  <inkml:trace contextRef="#ctx0" brushRef="#br0" timeOffset="90414.79">18584 10329 0,'-42'22'16,"21"-1"-1,0 0-15,-1 0 0,-20 0 16,21 0-16,0 1 0,-22-1 0,22 0 15,0 0-15,0 0 0,-21-21 0,20 21 16,22 1-16,-21-22 0,42 0 47,1-22-47,-1 1 0,21 0 0,-21 0 16,0 0-16,22 0 0,-22-1 15,21 1-15,-21 0 0,22 0 0,-22 0 16,21 0-16,-21-1 0,1 22 15,-1 0-15,0 0 0,-21 22 16,0-1 0,0 0-16,0 21 0,0-21 0,0 22 15,-21-22-15,21 21 0,-21 1 0,-1-22 16,1 21-16,21 0 0,-21 1 16,21-22-16,-21 21 0,0-21 15,21 22-15,0-22 0,0 0 0,0 0 16,0 0-16,0 1 0,0-1 15,0 0-15,21-21 16,0 0 0,21-21-16,-20 0 0</inkml:trace>
  <inkml:trace contextRef="#ctx0" brushRef="#br0" timeOffset="90662.39">19156 10329 0,'0'0'0,"0"-21"16,0 42 0,0 1-16,-21 20 15,21-21-15,-22 21 0,22 1 0,-21-1 16,21-21-16,0 22 0,-21-1 16,21 0-16,-21-21 0,0 22 0,21-22 15,0 21-15,0-21 0,-21 1 16,21-1-16,-22-21 0,22 21 0,0 0 15,22-21 17,-1-21-32,-21 0 0</inkml:trace>
  <inkml:trace contextRef="#ctx0" brushRef="#br0" timeOffset="91186.54">19198 10372 0,'0'0'0,"-21"-85"16,42 64 0,0 21-16,0-21 0,1 21 0,-1 0 15,21-21-15,-21 21 0,22 0 16,-22 0-16,0 0 0,21 0 0,-21 0 16,1 21-16,-1-21 0,0 21 15,0 0-15,-21 0 0,0 0 0,0 1 16,0 20-16,-21-21 0,0 0 15,0 0-15,-1 22 0,-20-22 16,0 0-16,-1 0 0,1 0 0,-21 1 16,20-22-16,1 21 0,0-21 15,20 0-15,1 0 0,0 21 0,0-21 16,42 0 0,0-21-1,0 21-15,22 0 0,-22 0 0,21 0 16,1 0-16,-1 0 0,0 0 15,1 0-15,-1 0 0,21 0 16,-20 0-16,-1 21 0,0-21 0,1 21 16,-1-21-16,-21 21 0,0 0 15,1-21-15,-1 43 0,-21-22 16,0 0-16,-21-21 0,-1 21 16,-20 0-16,0 1 0,-1-1 15,-20-21-15,21 21 0,-22 0 0,22-21 0,-22 21 16,22-21-16,0 0 0,-1 21 15,22-21-15,0 0 0,-21 0 16,20 0-16,1 0 0,0 0 16,0 0-1</inkml:trace>
  <inkml:trace contextRef="#ctx0" brushRef="#br0" timeOffset="91705.83">16468 11388 0,'0'0'0,"-43"0"0,1 0 0,0 0 16,20 0-16,1 0 0,0 0 0,0 0 16,0 0-16,21-21 0,21 21 31,21 0-16,1 0-15,20 0 0,22 0 16,-1 0-16,22 0 0,-21 21 0,42-21 16,-21 0-16,21 21 0,21-21 15,21 21-15,-21-21 0,1 21 0,20-21 16,-21 21-16,21-21 0,1 22 16,-22-22-16,0 0 0,-21 21 0,-21-21 15,0 21-15,-22-21 0,1 0 16,-21 0-16,-1 0 0,1 0 0,-22 0 15,0 0-15,-21 0 0,1 0 16,-44 0 0,-20 0-1,0 0-15,-1 0 0,-20-21 0,-1 21 16,-20-21-16,-1 21 0,-21 0 16,0-22-16</inkml:trace>
  <inkml:trace contextRef="#ctx0" brushRef="#br0" timeOffset="92129.89">16489 11515 0,'0'0'16,"-43"0"-16,-62 0 15,83 0 1,22 21 15,22-21-31,-1 0 0,21 0 0,22 0 16,-1 21-16,22-21 0,-22 0 15,22 0-15,21 0 0,-22 0 0,22 0 16,21 0-16,21 21 0,-21-21 16,0 0-16,22 0 0,-22 0 0,0 0 15,0 0-15,0 21 0,0-21 16,0 0-16,-22 0 0,1 0 0,-21 0 15,0 0-15,-22 0 16,-21 0-16,22 0 0,-43 0 0,21 0 16,-20 0-16,-1 0 15,-42 0 17,-1 0-32,1 0 15,0 0-15,0 0 0,0 0 0,0 0 16,-22 0-16,22 0 0,0 0 15,0 0-15</inkml:trace>
  <inkml:trace contextRef="#ctx0" brushRef="#br0" timeOffset="92263.84">18881 11599 0,'-22'0'47,"1"0"-47,0 0 0,-21 0 15,-1 0-15,1 0 0,0 0 16</inkml:trace>
  <inkml:trace contextRef="#ctx0" brushRef="#br0" timeOffset="139778.59">1524 6223 0,'21'0'0,"-21"21"94,0 0-63,0 1-15</inkml:trace>
  <inkml:trace contextRef="#ctx0" brushRef="#br0" timeOffset="141134.07">1714 6244 0,'0'0'0,"0"-21"0,0 0 16,22 0-1,-22 0-15,0-1 16,0 1 0,0 0-1,-22 21-15,1 0 0,0 0 16,0 0-16,-21 0 16,20 0-16,1 0 0,-21 0 0,0 0 15,-1 0-15,1 21 0,-22 0 16,22-21-16,-21 22 0,20-1 15,-20 0-15,20 0 0,1 0 0,-21-21 16,20 21-16,1 1 0,21-1 16,-22 0-16,22 0 0,-21 0 0,21 0 15,0 1-15,-1-22 0,22 21 16,0 0-16,-21-21 0,21 21 16,0 0-16,0 0 0,21 1 15,1-22 1,-1 21-16,0 0 0,0-21 0,21 21 15,-20-21-15,-1 21 0,21 0 16,-21-21-16,22 22 0,-22-1 16,21 0-16,0 0 0,1 0 0,-22 0 15,21 1-15,1-1 0,-1 0 16,-21 0-16,21 0 0,-20 0 16,-1 1-16,0-1 0,0 0 15,0 21-15,-21-21 0,0 22 0,0-22 16,0 21-16,0 1 0,-21-1 0,0 0 15,0 1-15,0-1 16,-22 0-16,1 1 0,0-1 0,-1 0 16,1-21-16,0 22 0,-1-22 15,1 21-15,0-21 0,-1 1 16,1-1-16,21 0 0,-22-21 0,22 21 16,0 0-16,0-21 0,0 0 15,0 0-15,-1 0 0,44 0 47,20 0-47,-21 0 16,0 0-16,22 0 0,-22 0 15,21 0-15,-21 0 0,22 0 0,-22 0 16,0 0-16,21 0 16,-21 21-16,1 1 0,-1-1 0,0 0 15,-21 0-15,0 21 0,0 1 16,0 20-16,0-20 0,0 20 0,-21 1 15,0-22-15,-1 21 0,22 1 16,-21-22-16,0 22 0,0-22 16,21 0-16,0 1 0,-21 20 0,0-20 15,-1 20-15,22-21 0,-21 22 16,21-22-16,-21 22 0,0-1 16,0 1-16,-22-22 0,22 22 15,-21-1-15,21 1 0,-22-1 0,1 22 16,0-22-16,-1 1 0,22-1 15,-21 22-15,21-22 0,-22 1 0,22-1 16,-21 1-16,21-1 0,0 1 16,-1-1-16,22 1 0,-21-1 0,21 1 15,-21-1-15,21 1 0,0-1 16,0 1-16,0-1 0,0-20 0,0 20 16,0-20-16,0 20 0,21-21 15,0 22-15,1-22 0,-1 1 0,21-1 16,-21 0-16,0 1 15,1-1-15,20-21 0,-21 0 0,0 0 16,0 1-16,1-1 0,20 0 16,-21-21-16,0 0 0,0 0 0,1 0 15,-1 0-15,0 0 0,0 0 16,0 0-16,0 0 0,1 0 0,-22-21 16,0 0-1</inkml:trace>
  <inkml:trace contextRef="#ctx0" brushRef="#br0" timeOffset="141246.79">847 11367 0,'0'21'0,"0"0"78</inkml:trace>
  <inkml:trace contextRef="#ctx0" brushRef="#br0" timeOffset="148990.76">6138 12954 0,'0'0'0,"0"-21"16,0 0-16,0 0 15,0-1-15,0 1 16,0 0-16,0 0 0,0 0 15,0 42 32,0 0-47,0 0 0,0 22 16,0-22-16,0 21 0,0 0 16,0 1-16,0-1 0,0 0 0,0 1 15,0-1-15,0 0 0,0 1 0,0-1 16,0 0-16,-21 1 15,0-1-15,0 22 0,21-43 0,-21 21 16,21 0-16,-22-20 0,1 20 16,21-21-16,0 0 0,0 0 0,0 1 15,-21-22 1,21-22 0,0 1-1,0 0-15,0 0 16,21 0-16,-21 0 0</inkml:trace>
  <inkml:trace contextRef="#ctx0" brushRef="#br0" timeOffset="149454.87">6456 13483 0,'0'0'0,"0"21"16,0 1-1,21-22 16,-21-22-15,21 22-16,-21-21 16,0 0-16,0 0 15,0 0 1,0 42 31,-21-21-32,21 21-15,21-21 79</inkml:trace>
  <inkml:trace contextRef="#ctx0" brushRef="#br0" timeOffset="153182.2">8064 12806 0,'0'0'0,"0"-21"0,22 0 16,-22-1-16,21 1 15,-21 0-15,0 0 16,0 0-16,21 0 16,-21-1-1,0 44 32,0-1-47,0 0 0,0 21 0,-21 1 16,21-1-16,-21 0 0,-1 22 15,1-1-15,0-20 0,0 20 0,0 1 16,0-22-16,-1 21 0,1-20 16,-21 20-16,21-20 0,0-1 15,-1 0-15,1 22 0,0-43 0,0 21 16,-21 22-16,20-43 16,1-21-16,21 21 0,-21-21 15,0 0-15,21-21 16,0 0-16,-21 0 0,21-1 15,-21-20-15,21 0 0,-22 21 0,22-22 16,0 1-16,0 0 0,0-1 0,0 1 16,0 0-16,0 20 0,0-20 15,0 21-15,0-21 0,0 20 16,0 1-16,22 21 0,-1 0 16,0 0-16,0 21 15,0 1-15,-21-1 0,21 0 16,1 0-16,-22 21 0,0-20 15,21-1-15,0 21 0,0-21 16,-21 22-16,21-22 0,0 0 0,1 0 16,-1 21-16,0-20 0,-21-1 15,42-21-15,-21 21 0,1-21 0,-1 0 16,0 0-16,0 0 0,21 0 16,-20-21-16,20 0 0,-21-1 0,0 1 15,22 0-15,-22 0 0,0-21 16,0 20-16,-21 1 0,21-21 15,-21 21-15,21 0 0,-21-1 0,0 1 16,0 0-16,0 0 0,0 42 47,0 0-47,0 0 0,0 1 0,0-1 16,0 0-16,0 0 0,0 0 15,0 0-15,0 1 0,0-1 0,0 0 16,0 0-16,0 0 0,0 0 15,0 1-15,-21-22 32,0-22-32,21 1 15,0 0-15,-21-21 16</inkml:trace>
  <inkml:trace contextRef="#ctx0" brushRef="#br0" timeOffset="153381.68">8318 13018 0,'0'0'16,"22"0"-16,-22 21 62,0 0-46,21-21-1,-21 21-15</inkml:trace>
  <inkml:trace contextRef="#ctx0" brushRef="#br0" timeOffset="153886.73">8763 13145 0,'21'0'16,"0"0"-16,0 0 0,1-22 15,-1 22-15,-21-21 0,21 0 16,0 21 0,-21-21-16,-21 21 31,-21 0-31,20 0 0,1 21 0,-21-21 16,21 21-16,-22 0 0,22 1 15,-21-22-15,21 21 0,21 0 0,0 0 16,-21-21-16,21 21 0,0 0 15,21 1 1,0-22-16,0 0 0,21 21 16,-20-21-16,20 21 0,0-21 0,-21 0 15,22 21-15,-22-21 16,21 0-16,-21 21 0,1 0 0,-1-21 16,0 22-16,-21-1 0,0 0 15,0 0-15,0 0 0,-21-21 16,0 21-16,-22 1 0,22-1 0,-21 0 15,21-21-15,-22 21 0,1-21 16,0 0-16,20 0 0,-20 0 0,21 0 16,-21 0-16,20-21 0,1 21 15,0-21-15,0 0 0,0-1 16,0 22-16,21-21 0,0 0 0,0 0 16,0 0-16,0 0 15,21-1 1,0 22-16,0 0 0,0-21 15,0 0-15,1 21 0,20-21 0,0 21 16</inkml:trace>
  <inkml:trace contextRef="#ctx0" brushRef="#br0" timeOffset="154228.85">9588 12679 0,'0'0'0,"0"-21"16,0 0 0,-21 21-16,0 0 15,0 0-15,0 0 16,21 21-16,0 0 0,0 21 0,0 1 16,0-1-16,0 0 0,-21 1 15,21 20-15,0-21 0,0 22 0,0-22 16,-22 1-16,22-1 0,0 21 15,0-41-15,0 20 0,-21 0 0,21-21 16,0 22-16,0-22 0,0 0 16,0 0-16,0 0 0,21-21 31,-21-21-15,0 0-16,22 0 0,-22 0 15,21 0-15</inkml:trace>
  <inkml:trace contextRef="#ctx0" brushRef="#br0" timeOffset="154482.1">9356 13187 0,'0'0'0,"-22"21"31,22 0-31,22-21 16,-1 0-16,0 0 16,0 0-16,0 0 0,0 0 0,1-21 15,-1 21-15,21 0 0,-21 0 16,0-21-16,22 21 0,-22 0 0,0 0 16,0 0-16,-21-21 15,21 21-15</inkml:trace>
  <inkml:trace contextRef="#ctx0" brushRef="#br0" timeOffset="155333.79">9779 13229 0,'0'21'16,"21"-21"-1,0 0-15,0 0 0,1 0 16,-1 0-16,0 0 0,0 0 16,0-21-16,0 21 0,1-21 0,-1 21 15,21-21-15,-21 0 0,0 21 16,1-21-16,-1 21 0,-21-22 16,0 1-1,-21 21 1,-1 0-1,-20 21-15,21-21 0,0 22 0,-22-1 16,22-21-16,0 21 0,0 0 0,-21 21 16,42-20-16,-22-1 0,22 0 15,-21 0-15,21 0 0,0 0 0,0 1 16,0-1-16,0 0 0,21 0 16,1 0-16,-1 0 0,0 1 0,21-22 15,-21 21 1,22-21-16,-22 0 0,21 0 0,1 0 15,-1-21-15,0-1 0,-21 22 16,22-21-16,-1 0 0,-21 0 0,0 0 16,1 0-16,-1-1 0,0 1 0,0-21 15,-21 21-15,21 0 0,-21-1 16,0 1-16,0 0 0,0 0 0,0 0 16,0 0-16,0 42 31,0 0-16,0 0-15,0 0 0,0 0 0,0 1 16,0 20-16,0-21 0,0 0 16,0 0-16,0 22 0,0-22 15,-21 0-15,21 21 0,0-20 0,-21-1 16,21 0-16,0 0 0,0 0 16,0 0-16,0-42 31,0 0-16,0 0-15,0 0 0,0-22 16,0 22-16,0 0 0,0-21 0,21 21 16,-21-1-16,21-20 0,22 21 0,-22-21 15,21 20-15,0-20 0,1 21 16,20 0-16,1 0 0,-1 21 16,1 0-16,-1 0 0,-20 0 15,20 0-15,-21 21 0,1-21 0,-22 42 16,0-21-16,0 0 0,-21 1 0,0 20 15,0 0-15,-21-21 0,0 22 16,-21-1-16,20-21 0,-20 22 0,0-1 16,21-21-16,-22 0 0,22 0 15,0 1-15,0-1 0,0-21 16,-1 0-16,1 0 0,21-21 16</inkml:trace>
  <inkml:trace contextRef="#ctx0" brushRef="#br0" timeOffset="159382.28">6011 14753 0,'0'0'0,"-21"0"0,0 0 16,0 0-16,21-21 16,-21 0-16,21 0 15,-22 0-15,22-1 0,0 1 0,0 0 16,0 0-16,0 0 0,0 0 15,22-1-15,-1 1 0,-21 0 16,42 0-16,-21 0 0,0 21 0,1 0 16,-1 0-16,0 0 0,0 0 15,0 21-15,0 0 0,1 0 0,-1 0 16,-21 22-16,0-1 0,0 0 16,0 1-16,0-1 0,0 0 0,-21 1 15,-1-1-15,1 0 0,0 1 16,-21-1-16,21 0 0,-22 1 0,22-22 15,-21 21-15,21-21 0,-1 1 16,1-1-16,0-21 0,0 0 0,0 0 16,0 0-16,-1 0 0,1-21 15,21-1-15,-21 1 0,21 0 0,-21 0 16,21 0-16,0 0 0,0-22 16,0 22-16,0 0 0,0 0 15,0 0-15,21-1 0,0 1 0,0 21 16,1 0-16,-1 0 0,0 0 15,0 0-15,0 0 0,22 0 0,-22 21 16,0 1-16,0-22 0,0 21 16,0 0-16,22 0 0,-43 0 0,21 22 15,0-22-15,0 0 0,-21 0 16,0 21-16,0-20 0,21-1 0,-21 0 16,0 0-16,0 0 0,0 0 15,0 1-15,0-1 0,0-42 31,22-1-31</inkml:trace>
  <inkml:trace contextRef="#ctx0" brushRef="#br0" timeOffset="159551.79">6519 14944 0,'0'0'0</inkml:trace>
  <inkml:trace contextRef="#ctx0" brushRef="#br0" timeOffset="161437.94">7768 14542 0,'0'0'0,"0"-43"0,21 22 0,-21 0 15,21-21-15,-21 20 0,0 1 16,0 0-16,0 42 31,0 0-31,0 22 0,0-1 16,0 0-16,0 1 0,0-1 0,-21 0 15,21 22-15,-21-22 0,0 1 16,0-1-16,0 0 0,-1-21 0,1 22 16,0-22-16,0 0 0,21 0 15,-21 0-15,21 1 0,0-44 31,0 1-31,21 0 16,0 0-16,0-21 0,0 20 16,1-20-16,-1 21 0,0-21 0,0-1 15,0 22-15,0-21 0,1 21 16,-1-1-16,0 1 0,0 0 0,0 21 16,0 0-16,1 0 15,-1 21-15,-21 0 0,0 1 16,21-1-16,-21 21 0,0-21 15,21 22-15,-21-22 0,0 0 0,0 21 16,0-21-16,0 1 0,21 20 0,-21-21 16,21-21-16,-21 21 0,22 0 15,-1-21-15,0 0 0,0 0 0,0 0 16,0 0-16,1 0 16,-1-21-16,21 0 0,-21 0 0,0 0 15,1-22-15,-1 22 0,21-21 16,-21 0-16,0-1 0,1-20 15,-22 20-15,0-20 0,21-1 0,-21 22 16,0 0-16,0-1 0,21 1 0,-21 21 16,0 0-16,0 0 0,0-1 15,0 44 1,0-1-16,0 0 0,0 21 16,-21 1-16,21-1 0,-21 0 0,21 22 15,-22-22-15,22 0 16,0 1-16,0-1 0,0 0 0,0 1 15,0-22-15,0 21 0,0-21 16,0 22-16,0-22 0,22 0 16,-22 0-16,21-21 0,0 0 15,21 0-15,-21 0 0,1 0 0,20 0 16,0-21-16,-21 0 0,22 0 16,-1 0-16,0-1 0,-20 1 15,20-21-15,0 21 0,1-43 16,-22 22-16,0 0 0,-21 20 0,21 1 15,-21-21-15,0 21 16,-21 21-16,0 0 0,0 0 16,-1 21-16,1 0 0,0 0 15,0 0-15,0 1 0,0-1 16,21 0-16,0 0 0,0 0 0,0 0 16,0 1-16,0-1 0,21-21 15,0 21-15,0 0 0,0-21 0,0 21 16,1 0-16,-1-21 0,0 22 15,0-22-15,0 21 0,0-21 0,-21 21 16,22 0-16,-1-21 0,0 0 16,-21 21-16,21-21 15,0 0-15,0 0 16,22 0-16,-22 0 0,0 0 16,0-21-16,22 0 0,-22 0 0,0 21 15,0-21-15,0-1 0,22 1 0,-22-21 16,0 21-16,0 0 15,0-1-15,-21-20 0,21 21 0,-21 0 0,22 0 16,-22-1-16,0 1 16,0 42-1,0 1 1,-22-1-16,1 0 0,21 0 16,0 0-16,0 22 0,-21-22 15,21 0-15,0 0 0,-21 0 16,21 22-16,0-22 0,0 0 15,0 0-15,0 0 0,21 0 16,0-21-16,0 0 0,1 0 16,-1 0-16,0 0 0,21 0 15,-21 0-15,22 0 0,-22-21 0,21 0 16,1 0-16,-22 0 0,21 0 16,-21-1-16,22 1 0,-22 0 0,0-21 15,0-1-15,0 1 0,0 0 16,1-1-16,-22-20 0,0 21 15,21-22-15,-21 22 0,21-1 16,-21 1-16,0 21 0,0 0 0,0 0 16,0-1-16,-21 44 31,21-1-31,-21 21 0,21-21 16,0 22-16,-22-1 0,22 0 15,-21 1-15,21-1 0,-21 21 0,21-20 16,0-1-16,0-21 0,0 22 15,0-1-15,0-21 0,0 0 0,0 22 16,0-22-16,21-21 0,0 21 16,1 0-16,-1-21 0,0 0 0,0 0 15,21 0-15,-20 0 0,20 0 0,-21 0 16,21-21-16,1 21 16,-22-21-16,21 0 0,1-1 0,-22 1 15,0 0-15,21 0 0,-21-21 16,-21 20-16,22 1 0,-22 0 0,21-21 15,-21 21-15,0-1 16,-21 22-16,-1 0 16,1 0-16,0 22 0,21-1 15,-21 0-15,0 0 0,21 0 0,-21 0 16,21 22-16,0-22 0,0 0 16,0 0-16,0 0 0,0 1 15,0-1-15,21 0 0,0 0 16,0-21-16,0 0 0,22 0 15,-22 0-15,0 0 0,21 0 0,-21 0 16,22 0-16,-1-21 0,-21 21 0,22-21 16,-1 0-16,-21 21 0,0-22 15,22 1-15,-22 0 0,-21 0 0,0 0 16,0 0-16</inkml:trace>
  <inkml:trace contextRef="#ctx0" brushRef="#br0" timeOffset="161698.74">10054 14584 0,'0'0'0,"21"0"15,0 0 1,1 0-16,20-21 0,-21 21 0,21-21 15,1 21-15,-1-22 0,-21 1 16,22 21-16,-1-21 0,-21 21 0,21 0 16,-20-21-16,-1 21 0,0 0 15,0 0-15,-42 0 16,0 0 0</inkml:trace>
  <inkml:trace contextRef="#ctx0" brushRef="#br0" timeOffset="161946.49">9313 14436 0,'-21'-21'15,"21"42"32,-21 0-31,0 0-16,0 0 0</inkml:trace>
  <inkml:trace contextRef="#ctx0" brushRef="#br0" timeOffset="163066.01">6075 15875 0,'0'0'0,"-21"21"0,-1-21 16,1 0-16,0 0 0,0 0 15,0 0-15,21-21 31,0 0-15,21 21-16,0 0 16,0-21-16,0 21 15,1-21-15,-1 21 0,0 0 0,0 0 0,0 0 16,0 0-16,1 0 16,-1 0-16,0 21 15,-21 0-15,0 0 0,0 0 16,0 0-16,0 1 0,0-1 0,-21 21 15,-22-21-15,22 22 0,-21-22 16,21 21-16,-22-21 0,1 0 0,0 1 16,21 20-16,-22-42 0,22 21 15,0 0-15,0-21 0,0 0 0,-1 0 16,44-21 15,-1 21-31,21-21 0,-21 0 16,22 21-16,-22-21 0,21-1 15,-21 22-15,22 0 0,-22 0 0,21 0 16,-21 0-16,22 0 0,-22 0 16,0 22-16,0-22 0,0 21 0,0 0 15,-21 0-15,0 0 0,0 22 16,0-22-16,0 0 0,-21 21 0,0-21 16,0 22-16,0-22 0,0 0 15,-22 21-15,1-20 0,21-1 0,-22 0 16,1 0-16,21 0 0,-21 0 15,20-21-15,-20 0 0,21 0 16,0 0-16,0 0 0,-1 0 16,1 0-16,21-21 0,0 0 0,-21 21 15,21-21-15,0 0 0,0 0 16,0-1-16,0-20 0</inkml:trace>
  <inkml:trace contextRef="#ctx0" brushRef="#br0" timeOffset="163262.29">6625 16087 0,'0'0'0,"21"0"78</inkml:trace>
  <inkml:trace contextRef="#ctx0" brushRef="#br0" timeOffset="166655.85">7535 15769 0,'0'0'0,"0"-21"15,-21 21-15,0 0 16,63 0 31,-21 0-32,1-21-15,20 0 0,0 21 16,1-21-16,-1-1 0,-21 22 0,21-21 16,-20 0-16,20 0 0,-21 21 15,-21-21-15,0 0 0,-21 21 16,0 0-1,-22 0-15,1 0 0,0 0 0,-1 21 16,1-21-16,-21 21 0,20 0 16,1 0-16,0 22 0,20-22 0,1 0 15,0 0-15,0 21 0,21-20 16,0 20-16,0-21 0,0 21 0,0-20 16,21 20-16,0-21 15,0 0-15,22 0 0,-1-21 0,0 22 16,1-22-16,-1 0 0,0 0 15,1 0-15,-1 0 0,0 0 0,-20 0 16,20 0-16,-21 0 0,0-22 16,0 22-16,-21-21 15,-21 21-15,0 0 16,0 0-16,-21 0 0,20 21 0,-20 1 16,21-22-16,-21 21 0,20 21 15,-20-21-15,21 0 0,-21 22 0,20-1 16,1-21-16,0 22 0,21-22 15,0 21-15,0-21 0,0 0 0,0 1 16,0-1-16,0 0 16,0 0-16,21-21 0,0 0 0,1 0 15,-1 0-15,21 0 16,-21 0-16,0-21 0,22 21 0,-1-21 16,-21 0-16,22-1 0,-1 1 15,0 0-15,1-21 0,-1 21 0,0-22 16,1 1-16,-22 21 0,21-22 15,0 1-15,-20 21 0,-1 0 0,21 0 16,-21-1-16,0 22 0,1 0 16,-1 0-16,-21 22 0,21-1 15,-21 21-15,0-21 0,0 22 0,0-22 16,0 21-16,0-21 0,0 22 16,-21-1-16,21-21 0,-21 0 15,21 0-15,0 1 0,0-1 16,0 0-16,-22-21 0,44-21 31,-22 0-31,21-1 16,0 1-16,0 0 0,0-21 15,0-1-15,1 22 0,-1-21 0,0 0 16,0-1-16,21 1 0,-20 0 16,-1-1-16,-21 22 0,21 0 15,-21 0-15,0 0 0,0 42 16,0 0-1,0 0-15,-21 0 0,0 0 16,-1 22-16,22-1 0,0-21 0,-21 22 16,21-1-16,-21 0 0,21 1 0,0-22 15,0 21-15,0-21 0,0 0 16,0 22-16,21-22 0,0-21 0,1 21 16,-1 0-16,21-21 0,0 0 15,1 0-15,-1 0 0,0 0 0,22 0 16,-1-21-16,1 0 0,-1 0 15,1 0-15,-1-22 0,-20 22 16,20-21-16,-20 21 0,-22-22 16,21 1-16,-21 21 0,-21-22 0,0 1 15,0 0-15,0 21 0,0-1 16,0 1-16,-21 0 0,0 21 0,0 0 16,0 0-16,-1 0 0,1 21 15,0 0-15,0 1 0,0-1 0,21 0 16,0 21-16,-21 1 0,21-22 0,0 21 15,0-21-15,0 22 0,0-22 16,0 0-16,0 21 0,21-21 0,-21 1 16,21-22-16,0 21 15,0-21-15,0 0 0,1 0 0,-1 0 16,0 0-16,0 0 0,0 0 16,0 0-16,1-21 0,20-1 0,-21 1 15,0 0-15,0 0 0,1 0 16,-1-22-16,21 22 0,-21-21 0,0 21 15,1-22-15,-1 22 0,0 0 0,-21 0 16,21 0-16,0 21 0,0 0 16,-21 21-1,0 0 1,0 0-16,0 0 16,22-21 15,-22-21-16,0 0 1,0 0-16,0 0 0,0 0 16,0-1-16,-22 22 15,1 0-15,0 0 16,0 0-16,0 22 16,0-1-16,21 0 0,0 0 0,-22 0 15,1 0-15,21 1 0,0 20 16,0-21-16,-21 21 0,21-20 0,0 20 15,0-21-15,0 0 16,0 0-16,0 1 0,0-1 0,0 0 16,21 0-16,-21 0 0,21-21 15,1 0-15,-1 21 0,21-21 0,-21 0 16,0 0-16,22 0 0,-22 0 16,21-21-16,1 0 0,-22 0 0,21 0 15,-21 0-15,22-1 0,-22 1 0,0 0 16,0-21-16,0 21 0,0-22 15,1 22-15,-22 0 0,0 0 0,21 0 16,-21-1-16,0 1 16,0 42-1,0 1-15,0-1 16,-21 0-16,21 0 0,0 0 16,0 0-16,-22 22 0,22-22 15,0 0-15,0 0 0,0 0 0,0 1 16,0-1-16,0 0 0,0 0 15,0 0-15,22-21 0,-1 0 0,-21 21 16,21-21-16,0 0 0,0 0 16,0 0-16,1 0 0,-1-21 0,0 0 15,0 21-15,0-21 0,0 0 0,1 0 16,-1-1-16,-21 1 16,0-21-16,21 21 0,-21-22 0,21 22 15,-21 0-15,0 0 0,0 0 16,0 0-16,0 42 31,0 0-31,0 0 16,0 0-16,0 0 0,0 22 15,0-22-15,0 0 0,0 0 0,0 0 16,0 1-16,0-1 0,0 0 16,0 0-16,0 0 0,0 0 15,21-21-15,0 0 16,1 0-16,-1 0 0,0 0 0,0 0 15,0-21-15,0 0 16,1 0-16,-1 0 0,0 0 0,21-1 16,-21-20-16,1 21 0,-1-21 0,0-22 15,0 22-15,0-22 0,0 1 16,1-1-16,-22 1 0,21-1 0,-21 22 16,21-22-16,-21 22 0,0 21 15,0-21-15,0 20 0,0 1 16,-21 42-1,0 1-15,-1-1 0,1 0 16,21 0-16,-21 21 0,0 1 16,21-1-16,-21 22 0,21-22 0,0 0 15,-21 22-15,21-22 0,0 0 16,0 1-16,0-1 0,0 0 0,0 1 16,0-22-16,0 0 0,0 21 15,21-20-15,0-1 16,0-21-16,0 0 0,0 0 0,1 0 15,-1 0-15,21 0 0,-21 0 16,22 0-16,-22 0 0,0-21 0,21 21 16,-21-22-16,1 1 0,-1 0 15,0 0-15,0 0 0,0 0 16,-21-1-16,0 1 0,21 21 16,-21-21-16,0 42 15,0 0 1,0 1-16,-21-1 15,21 0-15,0 0 0,0 0 0,0 0 16,0 1-16,0-1 16,0 0-16,21-21 0,1 0 15,-1 21-15,0-21 0,0 0 16,21 0-16,-20 0 0,20 0 0,-21 0 16,21 0-16,1-21 0,-22 0 0,21 21 15,-21-21-15,1-1 0,20 1 16,-21 0-16,0 0 0,0 0 0,1 0 15,-22-1-15,21 1 16,-21 42 15,0 1-15,0-1-16,0 0 16,-21 0-16,21 0 0,0 0 15,0 1-15,-22-22 0,22 21 16,22-21 15,-1 0-31,0-21 16,0 21-16,0-22 0,-21 1 15,21 21-15,1-21 0,-1 21 0,0 0 16,-21-21-16,21 21 16,0 0-16,-21 21 15,0 0 1,0 0-16,0 1 15,0-1-15,21-21 0,1 21 16,-1 0-16,0-21 0,0 21 0,21-21 16,-20 0-16,20 0 0,0 21 15,1-21-15,-1 0 0,0 0 16,1 0-16,-1 0 0,0 0 0,1-21 16,-1 0-16,-21 21 0,21-21 0,-20 0 15,20 0-15,-21-1 0,0-20 16,-21-43-1,0 22-15,0 21 0,0 20 16,-21 1-16,0 0 0,0 21 16,0 0-16,-1 0 0,1 0 0,0 0 15,0 21-15,0 22 16,0-22-16,-1 0 0,1 0 16,21 21-16,0-20 0,0 20 0,-21-21 15,21 21-15,-21-20 0,21 20 0,-21-21 16,21 21-16,0-20 0,0 20 15,-21 0-15,21 1 0,-22-22 16,1 21-16,21 0 0,0 1 0,-21-1 16,0 0-16,21 1 0,-21-1 15,0-21-15,21 22 0,-22-22 0,1 21 16,0-21-16,0 0 0,0 1 16,0-1-16,-1-21 0,1 21 15,0-21-15,0 0 16,21-21-16,0 0 0,0-1 15,0 1-15,0-21 16,21 0-16,0-1 0,0-20 0,1-1 0,-1 1 16</inkml:trace>
  <inkml:trace contextRef="#ctx0" brushRef="#br0" timeOffset="166854.84">12340 15663 0,'0'0'0,"-21"0"0,0-21 0,0 21 16,-1 0-16,1-21 16,0 21-16,0 0 62,0 0-62,0 0 0,-1 0 16</inkml:trace>
  <inkml:trace contextRef="#ctx0" brushRef="#br0" timeOffset="167052.91">10964 15917 0,'0'0'0,"43"0"31,-22 0-31,21 0 0,-21-21 16,22 21-16,20-21 0,-21 0 16,1 21-16,-1-21 0,0 0 0,1 21 15,-1-22-15,-21 1 0</inkml:trace>
  <inkml:trace contextRef="#ctx0" brushRef="#br0" timeOffset="167976.83">13483 13843 0,'0'0'0,"0"-21"0,-21-21 0,21 20 16,0-20-16,0 21 0,0-21 0,21 20 16,0-20-16,0 0 0,22 21 15,-1-22-15,0 22 0,1-21 0,20 21 16,1-1-16,-1 1 0,1 0 16,-1 0-16,1 21 0,-22-21 0,22 21 15,-22 0-15,0 0 0,1 0 16,-1 0-16,-42 21 0,0 0 0,0 0 15,0 0-15,-21 22 0,0-1 16,-43 22-16,22-1 0,-22 1 16,1-1-16,-22 22 0,22-22 0,-1 22 15,-21-22-15,22 22 0,-1 0 16,1-1-16,21 1 0,-1-21 0,22 20 16,21-20-16,0-1 0,0 1 15,21-1-15,22-20 0,-1-1 0,0 0 16,1 1-16,-1-22 0,21 0 15,1 0-15,-1 0 0,1 0 0,-1-21 16,1 0-16,-1 0 0,1 0 16,-22 0-16,1 0 0,-1-21 0,-21 0 15,0 21-15,0-21 0,-21 0 16,0 0-16,-21 21 16,0 0-16,-21 0 0,21 0 0,-22 0 15,-20 0-15,20 0 0,1 21 16,0 0-16,-1 21 0,1 1 0,0-1 15,-1 0-15,22 1 0,0 20 16,0-21-16,0 22 0,21-1 0,0 1 16,0-22-16,0 22 0,0-1 15,21 1-15,0-1 0,0 1 0,22-1 16,-22 1-16,0 20 0,0-20 0,0-1 16,43 213-1,-64-234 1,0 21-16,-21-20 0,-22-1 15,22 22-15,-21-22 0,-1-21 0,22 21 16,-21 1-16,0-22 0,-1 0 0,22 0 16,-21 0-16,21-21 0,-1 0 15,1 0-15,0 0 0,0 0 0,21-21 16,-21 0-16,21 0 0,0-21 16,0 20-16,0-20 0,0 21 0,0-21 15,0-1-15,0 22 0</inkml:trace>
  <inkml:trace contextRef="#ctx0" brushRef="#br0" timeOffset="178358.7">21209 6562 0,'0'0'0,"-148"-106"15,127 85 1,-22 0-16,22-1 0,0-20 16,-21 21-16,20 0 0,1 0 0,-21-22 15,21 22-15,0 0 0,-1 0 16,1-22-16,21 22 0,0 0 0,-21-21 16,21-1-16,0 1 15,21 21-15,22 0 0,-22 0 0,21-22 16,22 22-16,-22 0 0,21 0 15,-20 0-15,20 21 0,85-22 16,-21 22 0,-42 0-16,-21 22 0,84 20 15,-85 0-15,-20-21 0,20 43 16,-21-22-16,1 1 0,-22 20 0,21 1 16,-42 20-16,0-20 0,0 42 15,0-22-15,0 1 0,0 21 0,-21-22 16,-21 22-16,-1 0 0,1 0 15,0 0-15,-22 21 0,1-21 0,-1-1 16,1 1-16,-1 0 0,1 0 16,-1 0-16,1 0 0,20-1 0,-20 1 15,21 0-15,-1 0 16,1 0-16,0 0 0,-1 21 0,1-22 16,0 1-16,-22 21 0,22-21 0,-1 21 15,1-21-15,0 0 0,-1 0 16,22-22-16,0 22 0,21-21 0,0-1 15,0-20-15,0 21 0,21-22 16,0 1-16,1-1 0,-1 1 0,21-22 16,-21 0-16,0 1 0,22-22 15,-22 0-15,0 0 0,0 0 0,0-21 16,-21 21-16,-21-21 62,0 22-62,0-1 0,0-21 0,-22 21 16,1 21-16,0-21 0,-1 1 16,1 20-16,-21 0 0,-1 1 0,22-1 15,-22 21-15,1 1 0,20-1 0,-20 1 16,21 21-16,-22-22 0,22 22 16,-22-1-16,22 1 0,-22 0 0,22 21 15,0-22-15,-22 22 0,22 0 16,0 0-16,20 0 0,-20-1 15,21 22-15,-21-21 0,20 21 0,1-21 16,21 21-16,0 0 0,0 0 16,0 0-16,0 0 0,0-21 0,0 21 15,21 0-15,1 0 0,-1 0 16,0 0-16,21 0 0,1 0 16,-1 0-16,0 0 0,1 0 0,-1 0 15,0 0-15,-21-21 0,22 21 0,20 84 16,-20-84-16,-22-21 0,0 0 15,0 0-15,0-21 0,0-1 16,1 1-16,-22 0 0,21-1 0,-21 1 16,0-22-16,0 1 0,0-1 15,-21-20-15,-1 20 0,1-20 0,0-22 16,-21 21-16,-1-21 0,1 0 16,0 1-16,-1-1 0,1 0 15,0-21-15,-1 21 0,-20-21 0,21 0 16,-1 0-16,1 0 0,0 0 15,-1 0-15,1 0 0,21 0 0,0 0 16,-1 0-16,1 0 0,21-21 94,0 0-94</inkml:trace>
  <inkml:trace contextRef="#ctx0" brushRef="#br0" timeOffset="202118.66">12700 5842 0,'-42'0'31,"42"-21"-31,0 0 16,0 0-1,0-1 1,0 1-16,0 0 16,0 0-1,21 21-15,0-21 16,0 21-16,0 0 0,0 0 16,1 0-16,-1 0 0,0 0 0,0 21 15,0-21-15,0 21 0,-21 0 16,22 0-16,-22 1 0,0-1 0,0 0 15,-22 21-15,1-21 0,0 1 0,-21-1 16,21 0-16,-22 0 0,22-21 16,-21 21-16,21 0 0,-22-21 0,22 0 15,0 22-15,0-22 0,0 0 16,-1 0-16,22-22 47,22 22-47,-1 0 0,0 0 15,0 0-15,0 0 0,0 0 16,1 0-16,-1 0 0,21 0 0,-21 22 16,22-1-16,-22-21 0,0 21 15,0 0-15,0-21 0,0 21 0,-21 0 16,0 1-16,0-1 0,0 0 0,-21 0 16,0 0-16,0 0 0,-21 1 15,20-1-15,-20 0 0,21 0 0,-21 0 16,-1 0-16,22-21 0,-21 22 15,21-22-15,-1 0 0,-20 0 0,21 0 16,0 0-16,0 0 0,-1 0 16,22-22-16,-21 22 15,0-21-15,21 0 16,-21 21-16,21-21 16,0 0-16,21 21 15,-21-21-15,21 21 0,0 0 16,1-22-16,-1 1 0</inkml:trace>
  <inkml:trace contextRef="#ctx0" brushRef="#br0" timeOffset="202397.65">13293 5906 0,'0'0'0,"21"-22"16,0 22-16,0 0 15,21 0-15,-20 0 0,20 0 16,-21 0-16,21 0 0,-20 0 0,20 0 16,-21 0-16,0 0 0,0 0 15,1 0-15,-1 0 0,-42 0 47,-1 0-47,-20 0 0,21 0 0</inkml:trace>
  <inkml:trace contextRef="#ctx0" brushRef="#br0" timeOffset="202889.73">13356 5948 0,'-85'63'31,"64"-41"-31,0-22 16,21 21-1,-21-21-15,42 0 47,0 0-47,0 0 0,1 0 16,-1 0-16,0 0 0,0 0 15,0 0-15,0 0 0,1 0 0,-1 0 16,21 0-16,-21 21 0,0-21 16,1 0-16,-1 21 0,0-21 0,0 21 15,0-21-15,0 21 0,-21 1 16,0-1-16,0 0 16,0 0-16,0 0 0,0 0 15,-21 1-15,0-22 0,0 21 16,-21 0-16,20-21 0,-20 21 0,0-21 15,-1 0-15,22 21 0,-21-21 16,21 0-16,0 0 0,-22 0 0,22 0 16,0 0-16,0 0 0,0-21 15,21 0 48,21 21-32</inkml:trace>
  <inkml:trace contextRef="#ctx0" brushRef="#br0" timeOffset="205346.62">14414 6244 0,'22'0'16,"-1"0"-16,-21-21 15,21 21-15,0-21 0,0 21 16,-21-21-16,0 0 15,21-1-15,-21 1 0,0 0 16,0 0-16,-21 0 16,0 0-16,0 21 0,0 0 15,0-22-15,-22 22 0,22 0 0,-21 0 16,-1 0-16,1 0 0,0 22 16,-1-1-16,1-21 0,0 21 0,-1 0 15,1 0-15,21 22 0,-21-22 0,20 0 16,1 0-16,0 0 0,0 0 15,21 1-15,0-1 0,0 0 16,0 0-16,0 0 16,0 0-16,21-21 0,0 0 15,0 0-15,1 0 0,-1 0 16,0 0-16,0 0 0,21 0 16,-20-21-16,-1 21 0,0-21 0,21 21 15,-21-21-15,22 0 0,-22 0 16,21-1-16,1 1 0,-22 0 0,21-21 15,-21 21-15,0-22 0,22 22 16,-22-21-16,0-1 0,0 22 16,-21-21-16,0 21 0,21 0 0,-21-1 0,0 1 15,0 0-15,22 21 0,-22 21 32,-22-21-17,1 21-15,0 22 0,21-22 0,-21 0 16,0 43-16,21-22 0,-21-21 15,-1 21-15,22-20 0,0-1 16,0 21-16,0-21 0,0 0 0,0 1 16,0-1-16,0 0 0,0 0 15,0 0-15,0 0 0,22-21 0,-1 22 16,0-22-16,0 0 0,21 0 0,-20 0 16,20 0-16,-21 0 0,21-22 15,1 1-15</inkml:trace>
  <inkml:trace contextRef="#ctx0" brushRef="#br0" timeOffset="206736.95">15155 6138 0,'0'0'15,"0"-21"-15,0 0 0,0 0 0,0 0 16,-21 21-16,0 0 16,0 0-16,0 0 0,-1 0 15,1 0-15,0 0 0,0 0 0,-21 21 16,20 0-16,1 0 0,0 0 15,-21 1-15,21-1 0,-1 21 0,1-21 16,0 0-16,21 1 0,0-1 16,-21 0-16,21 21 0,0-21 15,0 1-15,0-1 0,21-21 16,0 0 0,0 0-16,1 0 0,-1 0 0,0-21 15,21-1-15,-21 1 0,22 21 16,-22-21-16,21-21 0,-21 21 0,1-1 15,20 1-15,-21 0 0,0 0 0,0-21 16,1 20-16,-1 1 0,-21 0 16,0 0-16,21 21 0,-42 0 47,0 21-47,-1 0 0,1 0 0,21 1 15,-21-1-15,21 0 0,-21 0 16,21 0-16,0 0 0,0 1 0,0-1 15,0 0-15,0 0 16,0 0-16,21-21 0,0 0 16,0 0-16,22 0 0,-22 0 0,0 0 15,21 0-15,1-21 0,-22 0 16,21 21-16,-21-21 0,22 0 0,-22-1 16,0 1-16,0 0 0,0 0 15,1 0-15,-1 0 0,0-1 16,0 1-16,0 0 0,-21 0 0,0 0 15,0 42 17,0 0-32,-21 0 15,0 0-15,0 1 0,21-1 16,0 0-16,-21 0 0,21 0 0,0 0 16,0 1-16,0-1 15,21-21-15,-21 21 0,42-21 0,-21 0 16,22 0-16,-22 0 0,21 0 15,0 0-15,-20 0 0,20 0 0,0 0 16,-21-21-16,1 0 0,20 21 16,-21-22-16,0 1 0,0 0 15,-21 0-15,22 0 0,-22 0 16,21-1-16,-21 1 0,0 0 16,0 0-16,0 0 15,0 42 16,-21 0-15,-1 0-16,1 0 0,21 1 16,-21 20-16,0-21 0,21 21 0,-21-20 15,0 20-15,21 0 0,-22 1 16,22 20-16,0-21 0,0 1 16,-21-1-16,21 22 0,-21-22 0,21 0 15,0 1-15,0-1 0,0 0 16,-21 1-16,0-1 0,21 0 0,0-21 15,0 22-15,-21-22 0,21 21 0,-22-21 16,22 22-16,-21-22 0,21 0 16,0 0-16,0 0 0,0-42 31,0 0-15,0 0-16,0 0 0,0-22 0,0 22 15,0-21-15,0 0 0,0 20 16,0-20-16,0 0 0,0-1 15,21 1-15,-21 0 0,22-1 0,-1 1 16,0 0-16,-21-1 0,21 1 16,21 0-16,-20-1 0,-1 1 0,21 0 15,0-1-15,1 1 0,-1 0 16,0 21-16,1-22 0,-1 22 0,22-21 16,20-22-16,-41 43 0,-22 0 15,21 0-15,-21 21 0,0-21 16,-21-1-16,-21 22 31,0 0-31,0 0 16,0 0-16,0 0 0,-1 22 0,1-1 15,21 0-15,0 0 16,21 0-16,-21 0 16,22 1-16,-1-1 0,0 0 15,0 0-15,-21 0 0,21 22 16,0-22-16,-21 0 0,0 0 15,0 0-15,0 0 0,0 1 16,-21-22-16,0 0 0,21 21 16,-21-21-16,0 0 0,0 0 0,-1 0 15,1 0-15,0 0 0,0 0 16,0 0 0,0-21-1,21-1-15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7T12:40:18.4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3450 593 0,'0'21'0,"0"0"16,0 0-1,0 0-15,0 1 16,21-22 15,0 0-15,1 0-16,-1 0 0,21-22 0,-21 1 15,0 21-15,1-21 0,-1 0 16,0 21-16,0-21 0,0 0 0,-21-1 16,21 1-16,-21 0 0,0 0 15,0 0-15,0 0 0,-21 21 16,0-22-16,0 1 0,0 21 16,-22 0-16,22 0 0,-21 0 15,21 0-15,-22 0 0,22 0 0,-21 21 16,21 1-16,-22-1 0,22-21 15,0 21-15,0 0 0,21 0 0,0 0 16,0 1-16,0-1 0,0 0 16,0 0-16,0 0 0,0 0 15,21 1-15,-21-1 0,42 0 0,-20 0 16,-1 0-16,21 0 0,-21 1 16,22-1-16,-22 21 0,21-21 0,-21 0 15,0 22-15,1-22 0,-1 21 16,0 1-16,-21-22 0,0 21 15,0-21-15,0 22 0,-21-22 16,-22 0-16,22 0 0,-21 0 0,0 0 16,-1 1-16,22-22 0,-21 0 15,-1 0-15,22 0 0,-21 0 16,21 0-16,-22 0 0,22 0 0,0-22 16,-21 1-16,21 0 0,-1 0 15,1 0-15,0 0 0,0-1 0,21 1 16,0-21-16,0 21 0,0 0 15,0-1-15,0 1 0,21 0 0,0 21 16,22-21-16,-22 0 16,21 0-16,0-1 0,1 22 15,-1 0-15,22-21 0</inkml:trace>
  <inkml:trace contextRef="#ctx0" brushRef="#br0" timeOffset="355.64">3937 1016 0,'0'0'0,"21"0"0,0 0 16,0 0-16,1 0 15,-1-21-15,0 0 0,0 0 0,0-1 16,0 1-16,1 0 16,-22 0-16,21 21 0,-21-21 0,21 0 15,-21-1-15,0 1 0,0 0 16,-21 21-1,0 0-15,-1 0 0,-20 21 16,21 0-16,0 1 0,0-1 0,-22 21 16,22-21-16,0 22 0,0-22 15,0 21-15,-1 0 0,22-20 0,0 20 16,0-21-16,0 0 0,0 22 16,0-22-16,22 0 15,-1 0-15,0-21 0,0 0 16,0 21-16,22-21 0,-22 0 0,0 0 15,21 0-15,-21 0 0,22-21 16,-22 0-16,0 0 0,21 21 16,1-21-16</inkml:trace>
  <inkml:trace contextRef="#ctx0" brushRef="#br0" timeOffset="1087.67">4572 826 0,'0'0'0,"0"-22"0,0 1 0,-21 21 16,0 0-16,-1 0 15,1 0-15,21 21 0,-21 1 0,0-1 16,0 0-16,0 21 0,-1-21 16,1 22-16,21-1 0,-21-21 15,21 22-15,0-1 0,0-21 16,0 21-16,0-20 0,0-1 16,0 21-16,0-21 0,21 0 0,0-21 15,1 22-15,-1-22 0,0 0 16,0 0-16,21 0 0,-20 0 15,20 0-15,-21 0 0,21 0 0,-20-22 16,20 22-16,0-21 0,1 0 0,-22 0 16,21-21-16,-21 20 0,22-20 15,-22 0-15,0-1 0,0 1 16,-21-21-16,0 20 0,0-20 16,0 20-16,21 1 0,-21-21 0,0 20 15,0 22-15,0-21 0,0 21 16,0-1-16,0 1 0,0 0 0,-21 42 31,21 0-15,0 22-16,0-22 0,0 21 15,0 43-15,0-43 0,0 22 16,0-22-16,0 0 0,0 22 16,0-22-16,0 1 0,0-1 0,0-21 15,21 21-15,-21-20 16,21-1-16,1 21 0,-1-21 15,0-21-15,0 0 0,0 0 16,0 0-16,1 0 0,-1 0 0,0 0 16,0-21-16,0 0 0,0 0 15,22-22-15,-22 22 0,0-21 0,0 0 16,-21 20-16,21-20 0,-21 0 16,22-1-16,-22 22 0,0 0 15,0 0-15,0 0 0,0 42 31,0 0-31,0 0 0,0 0 0,0 22 16,-22-22-16,22 21 0,0-21 16,0 22-16,0-22 0,0 0 15,0 21-15,0-20 0,0-1 16,0 0-16,0 0 0,0 0 0,0 0 16,22-21-16,-1 0 15,0 0-15,0 0 0,0 0 16,0 0-16,1 0 0,-1-21 15,0 0-15,0 0 0,21 0 0,-20 0 16</inkml:trace>
  <inkml:trace contextRef="#ctx0" brushRef="#br0" timeOffset="1835.17">5969 868 0,'0'-42'15,"0"63"16,-21 0-31,0 0 0,21 0 16,0 22-16,0-22 0,-22 0 16,22 21-16,-21-21 0,21 22 0,-21-22 15,21 0-15,0 21 0,0-20 16,0-1-16,0 0 0,0 0 16,0 0-16,21-21 15,0 21-15,1-21 0,-1 0 16,0 0-16,0 0 0,0 0 15,0-21-15,1 21 0,-22-21 16,0 0-16,0 0 0,0-22 16,0 22-16,0 0 0,0 0 15,-22-21-15,22 20 0,0 1 16,0-21-16,-21 21 0,21 0 0,0-1 16,0 1-16,0 0 0,0 0 15,0 0-15,21 21 0,1-21 0,-1 21 16,0 0-16,0 0 0,21 0 15,-20 0-15,-1 0 0,21 0 16,0 0-16,-20 21 0,20 0 16,-21 0-16,0 21 0,0-20 15,1-1-15,-1 0 0,0 21 0,-21-21 16,0 43-16,0-43 0,0 43 16,0-43-1,-21 0-15,0 0 0,21 0 16,0-42 15,0 0-15,0 0-16,0 0 0,0-22 15,21 1-15,-21 21 0,21-22 0,0-20 16,0 21-16,0-1 0,22 1 16,-22 21-16,21-22 0,1 22 15,-22 0-15,21 21 0,0 0 0,1 0 16,-22 0-16,21 0 0,-21 21 15,22 0-15,-22 1 0,0-1 0,-21 21 16,0 0-16,21-20 0,-21 20 16,0 0-16,0 1 0,0-22 0,0 21 15,0-21-15,-21 0 0,21 1 16,0-1-16,0 0 0,-21 0 0,0-21 16,21 21-1,-21-21 1,21-21-1,0 0-15,0 0 0,0 0 0,0-1 16</inkml:trace>
  <inkml:trace contextRef="#ctx0" brushRef="#br0" timeOffset="2055.92">6392 466 0,'0'0'16,"-21"0"-16,0 0 0,21-21 0,-21 21 16,0 0-16,-1 0 62,1 0-46</inkml:trace>
  <inkml:trace contextRef="#ctx0" brushRef="#br0" timeOffset="2283.79">5165 699 0,'0'21'31,"21"-21"-31,0 0 16,0 0-16,0 0 0,0 0 15,22-21-15,-22 21 0,21 0 0,1 0 16,-22-22-16,21 22 0,-21 0 16,22-21-16,-22 0 0</inkml:trace>
  <inkml:trace contextRef="#ctx0" brushRef="#br0" timeOffset="2835.89">7429 826 0,'0'0'0,"-21"21"16,0-21-16,42 0 47,0 0-47,1 0 0,-1 0 15,0 0-15,0 0 0,21 0 0,-20 0 16,-1 0-16,0 0 0,21 0 16,-21 0-16,1 0 0,-1 0 15,0 0-15,-21-21 0,21 21 16,0-22-1,0 22-15,-21-21 0,22 21 16</inkml:trace>
  <inkml:trace contextRef="#ctx0" brushRef="#br0" timeOffset="3352.55">8636 508 0,'0'0'0,"42"-21"0,-21 21 0,1-21 0,-1 0 15,-21-1-15,0 1 16,0 0-16,-21 21 16,-1 0-1,1 0-15,0 0 0,-21 0 0,21 0 16,-1 21-16,1 0 0,-21 1 16,21-1-16,0 21 0,-1-21 0,-20 22 15,21-1-15,-21 0 0,20 1 16,1 20-16,0-21 0,0 22 0,0-22 15,21 1-15,0-1 0,0 0 16,0 1-16,0-1 0,0-21 0,21 21 16,0-20-16,0-22 0,0 21 15,22 0-15,-22-21 0,21 0 16,-21 0-16,22 0 0,-1 0 16,-21 0-16,22 0 0,-1-21 0,21-22 15,-41 22-15,20 0 16,-21 0-16,0 0 0,-21-22 0,0 22 15,0-21-15,0 0 0,0-1 16,-42 22-16,21 0 0,0 0 0,-43-22 16,22 43-16,21 0 15,-22 0-15,22 0 0,-21 22 0,21-1 16,-1 0-16,1 0 0,0 0 16,0 0-16,0 1 0,0-1 0,21 0 15,-22 0-15,22 0 16,0 0-16,0 1 0</inkml:trace>
  <inkml:trace contextRef="#ctx0" brushRef="#br0" timeOffset="4252.27">4106 1693 0,'0'0'0,"-148"0"31,127 0-31,0 0 15,0-21-15,-1 21 16,1 0-16,42 0 63,22 0-63,-22 0 0,21 0 0,1 0 15,-1 0-15,21 0 0,1 0 16,-1 0-16,1 0 0,21-21 0,-1 21 15,22 0-15,-21-21 0,21 21 16,-1 0-16,22 0 16,-21 0-16,0 0 0,42-21 0,-21 21 15,43 0-15,-22 0 0,0-21 16,21 21-16,170 0 0,-170-22 16,1 22-16,-22 0 0,21 0 15,-21-21-15,0 21 0,1 0 0,20-21 16,-42 21-16,21-21 0,-21 21 15,0 0-15,-21-21 0,21 21 0,-21 0 16,0 0-16,21-21 0,-43 21 16,22 0-16,-21 0 0,-1-22 15,-20 22-15,-1 0 0,-20 0 0,-1 0 16,-21 0-16,22 0 0,-22 0 16,0 0-1,-42 0 48,0 0-63</inkml:trace>
  <inkml:trace contextRef="#ctx0" brushRef="#br0" timeOffset="4387.96">9419 1439 0,'0'0'0,"-21"0"16,0 0 46,0 0-62,-1 0 0,1 0 16,0 0-16</inkml:trace>
  <inkml:trace contextRef="#ctx0" brushRef="#br0" timeOffset="14064.59">1439 2731 0,'0'0'0,"0"-22"16,0 1-1,21 0-15,-21 0 16,0 0 0,0 42 15,0 0-15,0 0-16,0 0 0,0 22 15,0-1-15,0-21 0,0 22 0,0-1 16,0 0-16,-21 1 0,0-22 15,0 21-15,21 0 0,-21 1 16,0-1-16,-1 0 0,22 1 16,-21-1-16,21-21 0,-21 22 15,21-22-15,0 0 0,0 0 16,0 0-16,-21-21 31,21-21-31,0 0 0,0 0 16,0 0-16</inkml:trace>
  <inkml:trace contextRef="#ctx0" brushRef="#br0" timeOffset="14696.76">1143 2900 0,'0'0'0,"-21"0"0,0 0 15,-1-21 1,22 0-16,-21-1 0,21 1 15,0 0-15,0 0 16,21 0-16,1 21 0,-1-21 16,0-1-16,0 22 0,0-21 15,22 21-15,-22 0 0,21 0 16,0 0-16,1 0 0,-1 0 0,0 0 16,22 21-16,-22 1 0,1-1 15,-1 21-15,0-21 0,-21 22 0,1-1 16,20-21-16,-42 21 0,21 1 15,-21-1-15,0 0 16,0 1-16,0-22 0,0 21 0,0 1 16,0-1-16,0-21 0,0 0 15,-21 22-15,21-22 0,0 0 16,0-42 15,0 0-31,0-22 0,0 22 0,0-21 16,21-1-16,-21 22 0,21-21 15,0 0-15,-21-1 0,22-20 0,-1 20 16,0 1-16,0 0 16,21-1-16,-20 1 0,-1 21 15,21 0-15,-21 0 0,22-1 0,-22 1 16,21 21-16,0 0 0,1 0 16,-22 21-16,21 1 0,-21-1 0,1 21 15,-1-21-15,0 22 0,0-1 16,-21 0-16,0 1 0,0-1 15,0 0-15,0 1 0,-21-1 0,0 0 16,0 22-16,-1-43 0,1 21 16,21 1-16,-21-22 0,21 0 0,-21 0 15,21 0-15,0-42 63,21 0-63,21 0 0,-20 0 15</inkml:trace>
  <inkml:trace contextRef="#ctx0" brushRef="#br0" timeOffset="15299.77">2984 3217 0,'0'0'0,"64"-63"31,-64 42-31,0 0 0,0-1 16,0 1-16,0 0 16,0 0-16,0 0 0,0 0 0,0-1 15,-21 1-15,0 0 16,-1 21-16,1 0 0,0 0 0,0 0 16,0 0-16,0 0 0,-1 0 15,-20 21-15,21-21 0,-21 21 16,20 1-16,1 20 0,-21-21 0,21 21 15,0 1-15,-1-22 0,1 21 16,21 1-16,0-1 0,0 0 16,0 1-16,0-22 0,0 21 15,0-21-15,0 0 0,0 1 0,21-22 16,1 21-16,-1-21 0,0 0 16,0 0-16,21 0 0,-20 0 0,-1-21 15,21-1-15,-21 1 0,22 0 16,-22 0-16,0 0 0,21-22 15,-21 1-15,1 0 0,-1 21 0,0-22 16,-21 1-16,0 21 0,0-22 16,21 22-16,-21 0 0,0 0 0,0 0 15,0 42 17,-21-21-32,21 21 0,0 0 15,-21 22-15,21-22 0,-21 21 0,21-21 16,0 22-16,-22-1 0,22-21 15,0 21-15,0-20 0,0-1 0,0 21 16,0-21-16,22 0 16,-1-21-16,0 0 0,0 0 15,0 0-15,0 0 0,22 0 16,-22 0-16,21-21 0,1 0 0,-22 21 16,21-42-16,-21 21 0,0-1 15,1-20-15,-1 0 0</inkml:trace>
  <inkml:trace contextRef="#ctx0" brushRef="#br0" timeOffset="16196.82">3450 3006 0,'0'0'16,"0"-21"-16,-21 21 15,0 0-15,21 21 16,0 0-16,-21 0 16,21 0-16,0 0 0,0 22 0,0-22 15,0 21-15,0-21 0,0 22 16,0-22-16,-22 0 0,22 21 0,0-20 15,-21-1-15,21 0 0,0 0 16,0 0-16,0 0 16,0 1-16,-21-22 15,21-22 1,0 1 0,0 0-16,0-21 0,0 21 15,0-1-15,0-20 0,21 0 0,0 21 16,-21-22-16,22 1 0,-1 21 15,21 0-15,-21-1 0,0-20 0,22 42 16,-1-21-16,-21 0 0,22 21 16,-1 0-16,-21 0 0,21 0 15,1 0-15,-22 21 0,21 0 0,-21 0 16,1 0-16,-22 22 0,0-22 16,21 21-16,-21-21 0,0 22 15,0-22-15,0 21 0,0-21 0,0 22 16,0-22-16,0 0 0,0 0 15,0 0-15,0 1 16,21-22-16,0 0 16,0 0-16,0-22 0,1 1 0,-1 0 15,0 0-15,0 0 0,0 0 16,0-1-16,1-20 0,-1 21 0,-21-21 16,21-1-16,0 22 0,-21 0 15,0-21-15,21 20 0,-21 1 0,0 0 16,21 21-16,-21-21 15,0 42 17,0 0-32,0 0 0,-21 1 15,21-1-15,0 21 0,-21-21 16,21 0-16,0 22 0,0-22 16,0 0-16,0 0 0,0 0 0,0 1 15,0-1-15,0 0 0,0 0 0,21-21 16,0 0-16,1 0 15,-1 0-15,0 0 0,0 0 0,0 0 16,0-21-16,1 21 16,20-21-16,-21 0 0,0-1 0,22-41 15,-22 42-15,0-22 16,-21 22-16,0 0 0,21 0 0,-21-21 16,21 20-16,-21 1 15,0 42 16,0 1-31,0-1 0,0 0 16,0 0-16,0 0 0,-21 0 16,21 22-16,-21-22 0,21 0 0,0 0 15,0 22-15,0-22 0,0 0 16,0 0-16,0 0 0,0 0 16,21-21-16,0 0 15,22 0-15,-22 0 0,21 0 16,0 0-16,1 0 0,-1 0 0,0-21 15</inkml:trace>
  <inkml:trace contextRef="#ctx0" brushRef="#br0" timeOffset="16992.09">5419 3090 0,'0'-21'0,"0"42"15,0-63-15,0 21 0,0 0 0,0 0 0,-22-1 16,1 22-16,0 0 15,21-21-15,-21 21 0,0 0 0,0 0 16,-1 0-16,1 21 0,0-21 16,0 22-16,0-1 0,0 0 0,-22 0 15,22 21-15,0-20 0,0 20 16,0 0-16,21-21 0,-22 22 16,22-1-16,-21 0 0,21-20 0,0-1 15,0 21-15,0-21 0,0 0 16,21 1-16,1-1 0,-1-21 15,0 0-15,0 0 0,0 0 16,0 0-16,1 0 0,-1-21 16,0-1-16,0 1 0,0 0 15,0 0-15,1-21 0,-1 20 0,0-20 16,-21 0-16,0-1 0,0 22 16,21-21-16,-21 0 0,0 20 0,21 1 15,-21 0-15,0 0 0,0 0 16,0 42 15,0 0-31,0 0 0,0 0 16,0 22-16,0-22 0,0 21 15,0-21-15,0 22 0,0-22 16,0 21-16,0-21 0,0 1 16,0-1-16,0 0 0,21 0 0,1-21 15,-1 21-15,0-21 0,0 0 16,0 0-16,0 0 0,22 0 0,-22 0 15,21 0-15,-21-21 0,22 0 16,-1 21-16,-21-42 0,22 20 0,-22 1 16,21-21-16,-21 0 0,0-1 0,1 1 15,-1 0-15,0-1 0,0 1 16,0 0-16,0-22 0,1 22 0,-22-1 16,0 1-16,0 0 0,21-1 15,-21 22-15,0 0 0,0 0 0,0 42 31,-21-21-31,21 42 0,-22-20 16,1 20-16,0 0 0,0 1 16,21-1-16,-21 0 0,0 1 0,-1-1 15,1 0-15,21 1 0,0-1 16,0 0-16,0 1 0,0-1 0,0 0 16,0-21-16,0 1 0,21 20 15,1-21-15,-1 0 0,21-21 16,-21 0-16,0 0 15,22 0-15,-22 0 0,21 0 0,1-21 0,-1 21 16,-21-21-16,21 0 16,-20 0-16,20-1 0,-21-20 0,21 21 15</inkml:trace>
  <inkml:trace contextRef="#ctx0" brushRef="#br0" timeOffset="17484.15">2794 4191 0,'0'0'0,"-21"0"0,63-21 31,-21 21-15,22-21-16,-1 21 0,0-21 16,1 21-16,-1-22 0,21 22 0,-20-21 15,20 21-15,-20 0 0,20-21 16,-21 21-16,1 0 0,-22 0 0,0 0 15,0 0-15,-21 21 16,-21-21-16,0 21 16,-21-21-16</inkml:trace>
  <inkml:trace contextRef="#ctx0" brushRef="#br0" timeOffset="17728.15">3090 4149 0,'0'0'0,"0"21"31,-21-21-31,21 21 0,0 0 16,-21 0-16,21 1 0,0-1 15,0 21-15,-21 0 0,0-20 16,21 20-16,-22 0 0,22 1 16,-21-22-16,21 21 0,0 0 0,0 1 15,0-22-15,0 21 0,0 1 16,0-22-16,0 0 0,0 21 0,0-21 15,0 1-15,21-22 16,1 0-16,-1 0 16</inkml:trace>
  <inkml:trace contextRef="#ctx0" brushRef="#br0" timeOffset="18115.63">3387 4657 0,'21'0'0,"-21"-21"16,21 21-16,0-22 15,0 22-15,0-21 0,1 21 16,-1-21-16,0 0 0,0 21 16,0-21-16,0 0 0,1-1 0,-22 1 15,0 0-15,21 0 0,-21 0 16,-21 21-1,-1 0-15,1 0 16,0 0-16,21 21 0,-21 0 16,0 0-16,0 0 0,-1 22 15,1-22-15,21 0 0,0 0 0,0 22 16,-21-22-16,21 0 0,0 0 16,0 0-16,0 0 0,0 1 0,0-1 15,0 0-15,0 0 0,21-21 16,0 21-16,1-21 15,20 0-15,-21 0 0,0-21 16,22 0-16,-1 21 0,0-21 0,-21 0 16,22-1-16,-1-20 15</inkml:trace>
  <inkml:trace contextRef="#ctx0" brushRef="#br0" timeOffset="19028.15">4149 4509 0,'0'0'0,"21"-22"0,0 1 0,0 21 15,-21-21 1,-21 21-1,0 0-15,0 0 16,-1 21-16,1-21 0,0 21 0,0 1 16,0-22-16,21 21 0,-21 0 15,21 0-15,0 0 16,0 0-16,21 1 16,0-22-16,0 21 0,0-21 15,0 21-15,1-21 0,-1 21 0,21-21 16,-42 21-16,21 0 0,0-21 15,-21 22-15,22-22 0,-22 21 0,0 0 16,0 0-16,-22-21 16,1 21-16,0-21 0,0 0 15,0 0-15,0 0 0,-1 0 16,1 0-16,0-21 0,0 0 0,0 21 16,0-21-16,-1 0 0,1 21 15,0-22-15,21 44 47,21-1-47,0-21 16,-21 21-16,22 0 0,-1-21 0,-21 21 15,21-21-15,0 21 0,0-21 16,0 0-16,1 0 0,-1 0 16,0 0-16,21 0 0,-21 0 15,1-21-15,20 0 0,0 21 0,1-21 16,-1 0-16,0 0 0,1-1 15,20-41-15,-21 42 0,-20-22 16,20 22-16,-21-21 0,0 0 16,0-1-16,-21 1 0,0 0 0,0-1 15,0 1-15,0 0 0,0 20 16,0-20-16,0 21 0,0 0 16,0 0-16,0-1 0,0 44 31,0-1-31,0 0 0,0 21 15,0-21-15,0 22 0,0-1 16,0 0-16,0 1 0,-21-1 0,21 0 16,0 1-16,0-22 0,-21 21 15,21 1-15,0-22 0,0 0 0,0 21 16,0-21-16,0 1 16,21-22-16,-21 21 0,21-21 0,1 0 0,-1 0 15,0 0-15,0 0 0,0 0 16,22 0-16,-22-21 0,0-1 15,21 1-15,-21 0 0,1 0 16,20 0-16,-21 0 0,0-22 0,0 22 16,-21 0-16,22-21 0,-1 20 0,-21 1 15,0 0-15,0 0 0,0 42 32,0 0-32,0 0 0,0 1 15,0-1-15,0 0 0,0 21 0,0-21 16,0 1-16,0-1 15,0 0-15,0 0 0,0 0 0,0 0 0,0 1 16,21-22 15,-21-22-15,21 1-16,0 0 0,-21 0 16,21 0-16</inkml:trace>
  <inkml:trace contextRef="#ctx0" brushRef="#br0" timeOffset="19200.18">5376 4170 0,'0'0'0,"-42"0"31,21 0-31,0 0 16,21 21 0,0 0-16,0 0 15,-22-21 1,1 22-1</inkml:trace>
  <inkml:trace contextRef="#ctx0" brushRef="#br0" timeOffset="19396.15">4593 4445 0,'0'0'0,"-21"0"0,-21 21 31,84-21-15,-21 0-16,0 0 0,22 0 0,-1 0 16,0 0-16,1 0 0,-1 0 15,21 0-15,22-21 0,-21 21 16,-22 0-16,0-21 0</inkml:trace>
  <inkml:trace contextRef="#ctx0" brushRef="#br0" timeOffset="19876.4">5588 4403 0,'0'21'16,"0"0"-1,-21 0-15,21 0 0,-21 1 16,21-1-16,0 0 16,0 0-16,0 0 0,0 0 15,0 1-15,0-1 0,0 0 16,0 0-16,0 0 0,0 0 15,0 1-15,-22-22 47,22-22-47,0 1 0,0 0 16,0 0-16,0 0 0,0 0 16,22-1-16,-22 1 0,21-21 15,0 21-15,0-22 0,21 22 0,-20 0 16,20-21-16,0 21 0,1-1 15,-1 1-15,0 0 0,22 21 0,-22 0 16,0 0-16,1 0 0,-22 0 16,21 21-16,-21 0 0,1 1 0,-1-1 15,-21 0-15,21 0 0,-21 21 0,0-20 16,0-1-16,0 0 0,0 21 16,-21-21-16,0 1 0,-1-1 0,1 0 15,0 0-15,0 0 0,21 0 16,-21 1-16,42-22 31,0 0-15,-21-22-16,42 22 0,-20-21 0,-1 0 15,0 0-15</inkml:trace>
  <inkml:trace contextRef="#ctx0" brushRef="#br0" timeOffset="20691.77">6773 4403 0,'0'0'0,"0"-21"0,21-1 15,-21 1-15,0 0 0,0 0 16,0 0-16,-21 21 16,0 0-16,0-21 0,0 21 0,0 0 15,-1 0-15,-20 0 0,21 21 16,0-21-16,0 21 0,-22 0 0,22 0 16,0 0-16,0 22 0,0-22 15,21 0-15,0 21 0,-22-20 0,22-1 16,0 0-16,0 0 0,0 0 0,0 0 15,0 1-15,0-1 16,22-21-16,-1 0 0,0 0 16,0 0-16,0 0 0,0 0 15,1 0-15,-1 0 0,21-21 0,-21-1 16,0 1-16,1 21 0,-1-21 16,0 0-16,0 0 0,0 0 15,-21-1-15,21 1 0,-21-21 0,22 42 16,-22-21-16,0 0 0,0-1 15,21 22-15,-21-21 0,21 21 16,-21 21 15,0 1-31,0-1 0,-21 21 16,0-21-16,-1 22 0,22-1 16,-21-21-16,0 43 0,21-22 15,-21 21-15,21 1 0,0-1 0,-21 1 16,21-1-16,0 1 0,-21 21 15,21-22-15,0 22 0,0-22 0,0 22 16,0-22-16,0 22 0,0 0 16,0-1-16,0-20 0,0 21 0,0-22 15,0 22-15,0-22 0,21 22 0,-21-22 16,21 22-16,0-21 0,0-1 16,-21 1-16,21-1 0,1 1 0,-22-1 15,0-21-15,21 1 0,-21-1 16,21 0-16,-21 1 0,0-22 0,0 0 15,0 0-15,0 0 0,0 1 16,-21-22 0,0 0-16,-1-22 0,1 1 15,-21 0-15,21-21 0,0 21 16,-22-22-16,22-20 0,-21 20 0,21-20 16,-22-22-16,22 22 0,0-22 0,0 0 15,0 1-15,-1-1 0,22 0 16,0 1-16,0-1 0,0 0 0,0 1 15,0 20-15,0-20 0,0 20 16,22 22-16,-1-22 0,0 22 0,0 0 16,0-1-16,0 22 0,1-21 15,-1 21-15,0-1 0,0 1 16,0 0-16,-21 0 0,0 0 0,21 21 16,1-21-16</inkml:trace>
  <inkml:trace contextRef="#ctx0" brushRef="#br0" timeOffset="21815.12">8213 3027 0,'0'-21'15,"-22"42"32,22 0-47,0 0 0,0 0 16,0 1-16,0 20 15,0-21-15,0 0 0,0 22 0,0-22 16,0 21-16,0-21 0,0 0 16,0 1-16,0-1 0,0 0 0,0 0 15,0 0-15,22 0 16,-1-21-16,0 0 0,21 0 16,-21 0-16,22-21 0,20 0 15,1 0-15,20 0 0,1-22 0,0 1 16,21 0-16,105-43 15,-84 43-15,0-1 0,0-20 16,0 21-16,21-22 0,-21 22 0,0-22 16,0 22-16,-21 0 0,0-1 15,-21 1-15,-22 0 0,1 20 0,-22 1 16,0 0-16,1 0 16,-22 0-16,0 0 0,-21-1 15,0 1 16,-21 21-31,0 0 16,0 0 0,-1 0-16,1 0 15,0 0-15,0 0 0,0 0 16,0 0-16,-1 0 16,1 0 15,0 0-31,42 0 78,0 0-62,1-21-16,-1 21 15,0 0-15,0 0 0,-21-21 16,21 21-1,-21 21 1,0 0 0,-21 22-16,21-22 0,-21 21 0,21-21 15,0 22-15,-21-22 0,0 21 16,21-21-16,-22 22 0,22-22 0,0 0 16,0 0-16,0 0 15,0 0-15</inkml:trace>
  <inkml:trace contextRef="#ctx0" brushRef="#br0" timeOffset="22371.8">12023 1630 0,'0'0'0,"21"-21"0,-21 0 0,0-1 16,21 1-16,-21 0 0,0 0 15,-21 21 1,0 0-16,-1 0 0,1 0 15,0 0-15,0 21 0,-21 0 16,20 0-16,-20 22 0,0-1 0,21 22 16,-22-22-16,22 0 0,0 22 15,-21-1-15,20-20 0,1-1 0,0 21 16,21-20-16,0-1 0,0 0 16,0-20-16,0 20 0,0-21 15,0 21-15,21-20 0,0-1 16,1 0-16,20 0 0,0-21 0,1 0 15,-1 0-15,0 0 0,22 0 16,-22 0-16,22-21 0,-1 21 0,-21-21 16,22 0-16,-22-1 0,22 1 15,-22 0-15</inkml:trace>
  <inkml:trace contextRef="#ctx0" brushRef="#br0" timeOffset="23295.85">12594 1969 0,'0'-22'0,"0"44"0,0-65 0,0 22 16,0 0-16,-21 21 31,0 21-31,21 0 16,-21 0-16,-1 1 0,1 20 0,0-21 15,21 0-15,-21 22 0,0-22 16,0 21-16,21-21 0,0 0 0,0 22 16,-22-22-16,22 0 0,0 0 15,0 0-15,0 1 0,0-1 16,22-21-16,-1 0 0,0 0 15,0 0-15,0 0 0,22 0 0,-22-21 16,0-1-16,0 22 0,21-21 16,-20 0-16,-22 0 0,21 0 0,-21 0 15,0-1-15,0 1 0,0 0 16,0 0-16,0-21 0,0 20 16,-21 1-16,-1 0 0,1 0 0,21 0 15,-21 0-15,0-1 16,21 1-1,0 0-15,21 21 16,0 0-16,0 0 0,1 0 16,20 0-16,-21 21 0,0 0 15,0-21-15,22 22 0,-22-1 0,0 0 16,0 0-16,0 21 0,1-20 16,-22-1-16,0 0 0,21 0 15,-21 21-15,0-20 0,0-1 0,0 0 16,0 0-16,0 0 0,0 0 15,0 1-15,-21-1 16,21 0-16,0-42 31,0 0-31,0-1 16,0 1-16,0 0 0,0 0 16,21-21-16,0 20 15,-21 1-15,21-21 0,0 21 0,22 0 16,-22-22-16,0 22 0,21 0 0,1 0 15,-22 0-15,21 21 0,43 0 16,-64 0-16,21 0 16,-21 21-16,22 0 0,-22 0 0,0 0 15,0 0-15,-21 1 0,21-1 16,-21 21-16,0-21 0,0 0 0,0 1 16,-21-1-16,0 0 0,21 0 0,-21 0 15,0-21-15,21 21 16,0-42 15,0 0-31,21 0 0,0 0 16,-21 0-16,21-1 0,0 1 15,1 0-15,-1-21 0,0 21 0,0-1 16,0 1-16,0 0 0,1 0 16,-1 0-16,21 21 0,-21 0 15,0 0-15,1 21 0,-1 0 0,0 0 16,0 0-16,-21 1 0,0-1 15,0 21-15,0-21 0,0 0 0,0 1 16,0-1-16,0 0 0,-21 0 16,21 0-16,-21 0 0,0 1 15,42-22 17,0-22-17,0 22-15</inkml:trace>
  <inkml:trace contextRef="#ctx0" brushRef="#br0" timeOffset="23612.26">14330 1990 0,'-21'21'32,"21"0"-32,0 0 15,0 0-15,-22 1 0,22-1 0,-21 21 16,21-21-16,-21 22 0,0-1 15,21 0-15,0 1 0,0-1 0,-21 21 16,21-20-16,0 20 0,-21 1 16,21-1-16,0 1 0,0-1 15,-22 1-15,1-22 0,0 22 0,0-1 16,21 1-16,-21-1 0,0 1 16,-1-22-16,1 21 0,21-20 0,-21-1 15,0 0-15,21 1 0,-21-22 16,21 0-16,0 0 0,0 0 0,0-42 15,21 0 1,0 0-16,0-21 0,22 20 16,-22-20-16,0-21 0</inkml:trace>
  <inkml:trace contextRef="#ctx0" brushRef="#br0" timeOffset="23944.84">14499 2265 0,'0'0'0,"-21"-42"0,-64-43 15,85 64 1,0 0-16,-21-1 0,21 1 16,0 0-16,21 0 15,0 21-15,1 0 0,20 0 0,-21 0 16,21 0-16,-20 0 0,20 0 16,-21 0-16,21 21 0,-20 0 0,-22 0 15,0 1-15,0-1 0,0 0 16,0 21-16,0-21 0,-22 1 15,1-1-15,0 0 0,-21 0 16,-1 0-16,22 0 0,-21 1 0,-22-1 16,22 0-16,21-21 0,-21 0 15,-1 0-15,22 0 0,0 0 0,0 0 16,21-21 0,21 0-16,21-1 15,-21 1-15,22 0 0,-22 0 0,21 0 16,1-22-16,-1 1 15</inkml:trace>
  <inkml:trace contextRef="#ctx0" brushRef="#br0" timeOffset="24187.72">15134 1545 0,'-21'21'15,"0"1"-15,21-1 16,-21 0-16,-1 21 0,1 1 0,21-1 15,0 0-15,-21 1 0,21-1 16,-21 0-16,21 1 0,0-1 0,0-21 16,0 21-16,-21-20 0,21 20 15,0-21-15,0 0 0,0 0 0,0 1 16,21-22-16,0 0 16,0 0-16,0 0 15,1 0-15,-1 0 0,21-22 0,-21 22 16,0-21-16</inkml:trace>
  <inkml:trace contextRef="#ctx0" brushRef="#br0" timeOffset="25035.39">15240 1990 0,'0'0'0,"-21"0"0,21 21 0,0 0 16,0 0-16,0 0 15,21-21 1,0 22-16,0-22 15,22 0-15,-22 0 0,0 0 16,0 0-16,0-22 0,22 22 0,-22-21 16,0 21-16,0-21 0,0 21 15,-21-21-15,0 0 0,0 0 0,0-1 16,0 1-16,0 0 16,-21 0-16,0 21 15,0 0-15,0 0 0,-1 0 16,1 21-16,0 0 0,0 0 0,21 1 15,0-1-15,-21 21 0,21-21 16,0 0-16,0 22 0,0-22 16,0 0-16,0 0 0,0 0 0,21 1 15,0-22-15,-21 21 0,21 0 16,0-21-16,22 0 0,-22 0 0,0 0 16,21 0-16,-20 0 0,20 0 15,-21 0-15,21-21 0,-20 21 0,-1-21 16,21-1-16,-21 1 0,0 0 15,1-21-15,-1-1 0,0 1 0,0 0 16,0-1-16,0-20 0,1-1 16,-22 1-16,0 21 0,0-22 0,0 22 15,21-1-15,-21 22 0,0-21 16,21 21-16,-21 0 16,0 42-1,0 21-15,-21-21 16,21 22-16,-21-1 0,21 0 15,0 1-15,0 20 0,-22-21 0,22 1 16,-21 20-16,21-20 0,0-1 16,0 0-16,0 1 0,0-22 0,0 21 15,0-21-15,0 0 0,0 1 16,0-1-16,21 0 0,1-21 16,-1 21-16,0-21 0,0 0 0,0 0 15,0 0-15,1 0 0,20-21 16,0 0-16,1 21 0,-22-21 0,21-1 15,0-20-15,1 21 16,-1 0-16,-21-22 0,0 22 0,1-21 16,-1 21-16,-21 0 0,0-1 15,0 1-15,-21 21 16,-1 0-16,1 0 0,0 21 16,0 1-16,0-1 0,0 0 0,-1 0 15,1 0-15,21 22 0,0-22 16,0 0-16,0 0 0,-21 0 0,21 0 15,0 1-15,0-1 16,0 0-16,21-21 0,0 0 16,1 0-16,-1 0 0,0 0 15,0 0-15,21 0 0,1 0 16,-1 0-16,0 0 0,1 0 0,20 0 16,-20-21-16,20 21 0</inkml:trace>
  <inkml:trace contextRef="#ctx0" brushRef="#br0" timeOffset="25631.79">17166 2011 0,'0'0'0,"0"-21"0,0 0 0,0-1 16,0 1-16,-21 0 0,21 0 15,-21 21-15,21-21 0,-21 21 16,-1 0-16,1 0 16,0 0-16,0 0 0,0 21 15,0 0-15,-1-21 0,22 42 16,-21-20-16,0-1 0,0 0 15,0 0-15,21 21 0,0-20 0,-21-1 16,21 0-16,-22 21 0,22-21 0,0 1 16,0-1-16,0 0 15,0 0-15,22 0 0,-1-21 16,0 0-16,0 0 16,0 0-16,0 0 0,1 0 15,-1 0-15,0-21 0,0 0 16,0 0-16,0 0 15,1-1-15,-1-20 0,-21 0 0,21-1 16,0 1-16,-21-21 0,0 20 16,21-20-16,0-1 0,1 1 0,-1-1 15,0 1-15,0 20 0,0-20 16,-21 21-16,21-1 0,1 22 0,-22 0 16,0 0-16,0 0 0,0-1 15,-22 44 1,1-1-16,-21 0 15,21 0-15,0 0 0,21 22 0,-22-1 16,1 21-16,0-20 0,0 20 16,21 1-16,0-1 0,-21-20 15,21 20-15,-21-21 0,21 22 16,0-22-16,0 1 0,0-22 0,0 21 16,0-21-16,0 22 0,0-22 15,21 0-15,-21 0 0,21 0 0,0-21 16,0 21-16,0-21 0,22 0 15,-22 0-15,21 0 0,-21 0 0,22 0 16,41-21-16,-62 21 0,20-21 16,0 0-16,-21 0 0,22 0 15,-22-1-15,0-20 0,0 21 0</inkml:trace>
  <inkml:trace contextRef="#ctx0" brushRef="#br0" timeOffset="25883.48">15896 1715 0,'0'0'0,"0"21"15,-21-21-15,42 0 16,0 0-16,22 0 15,-22 0-15,21 0 0,0 0 0,1-21 16,-1 21-16,0 0 0,1 0 16,-22-22-16,21 22 0,-21 0 0,1 0 15,-1 0-15</inkml:trace>
  <inkml:trace contextRef="#ctx0" brushRef="#br0" timeOffset="26820.13">18881 1715 0,'0'-43'15,"0"86"-15,0-107 16,21 64 0,-21-21-16,21 42 31,-21 0-15,0 0-16,0 1 0,0 20 15,21-21-15,-21 21 0,0 1 0,21-1 16,-21 0-16,0-20 0,0 20 15,0 0-15,0-21 0,21 22 16,-21-22-16,0 21 0,0-21 16,0 22-16,0-22 0,0 0 0,0 0 15,0 0-15,0 1 0,0-1 16,22 0-16,-22 0 0,21-21 16,0 0-16,0 0 0,0 0 15,22 0-15,20-21 0,-21 21 0,43-21 16,0 0-16,-1-1 0,22-20 15,0 21-15,0-21 0,42-1 0,-21-20 16,42 20-16,1-20 0,-22-22 16,21 22-16,1-22 0,-1 22 0,0-1 15,-21 1-15,1 20 16,-22 1-16,-22 0 0,-20-1 0,0 22 16,-22 0-16,-20 21 0,-22-21 15,21 21-15,-21-21 0,0 21 16,-42 0 93,0 0-78</inkml:trace>
  <inkml:trace contextRef="#ctx0" brushRef="#br0" timeOffset="26999.59">21780 1651 0,'-84'0'32,"63"0"-17,-1 0-15</inkml:trace>
  <inkml:trace contextRef="#ctx0" brushRef="#br0" timeOffset="28408.17">8234 3175 0,'0'-21'0,"0"42"0,21-63 16,-21 63 30,0 0-46,0 0 0,0 22 16,0-22-16,0 21 16,0 0-16,0 1 0,0-1 0,0 0 15,0 22-15,0-22 0,0 1 16,0-1-16,0 0 0,-21 1 0,21-1 16,0 0-16,-21 1 0,21-1 15,-22 0-15,1-21 0,21 22 0,0-1 16,0-21-16,-21 0 0,21 1 0,0-1 15,0 0-15,-21 0 0,21 0 16,21-21 31,0 0-31,0 0-16,1 0 0,-1 0 0,21 0 15,0 0-15,1-21 0,20 21 16,1 0-16,-1-21 0,22 21 0,0 0 15,-1 0-15,1-21 0,21 21 16,-22 0-16,1 0 0,0 0 0,-1 0 16,1 0-16,0 0 0,-1 0 15,1 0-15,0 0 0,-1 0 0,-20 0 16,21 0-16,-22 0 0,-21 0 0,22 0 16,-43 21-16,21-21 0,-20 0 15,-1 0-15,0 0 0,0 0 31,-21-21 32,0 0-63,0-1 16,0 1-16</inkml:trace>
  <inkml:trace contextRef="#ctx0" brushRef="#br0" timeOffset="28887.77">10118 3747 0,'0'0'16,"-22"0"-16,1 0 15,21 21-15,-21-21 16,21 21-16,0 0 0,0 0 15,0 0-15,21 1 0,0-1 16,-21 0-16,22 0 0,-1 0 0,0 0 16,0 1-16,21-1 0,-20-21 15,20 21-15,-21 0 0,21-21 0,-20 0 16,20 0-16,-21 21 0,21-21 16,-20 0-16,-1 0 0,0 0 15,0 0-15,0 0 0,0 0 16,-42 0 31,0 0-47,0 21 0,0 1 0,0-1 15,-22 0-15,1 0 0,0 0 16,-22 22-16,22-22 0,-22 21 0,1-21 16,-1 22-16,1-1 0,20-21 15,1 21-15,0-20 0,-1-1 0,22 21 16,0-42-16,0 21 0,21 0 15,0 1 1,21-22 0,0 0-16,0 0 15,1-22-15,-1 22 0,0-21 0,0 21 16,-21-21-16</inkml:trace>
  <inkml:trace contextRef="#ctx0" brushRef="#br0" timeOffset="30460.88">11853 3662 0,'0'0'0,"43"-42"16,-43 20-1,0 1 1,0 0-16,-22 21 16,1 0-1,0 0-15,0 21 0,0-21 0,0 21 16,-1 1-16,1-1 0,0 21 16,0-21-16,0 22 0,0-1 15,-1 0-15,22 22 0,-21 42 16,21-43-16,0 1 0,0-1 15,0 1-15,0-22 0,0 0 0,0 1 16,0-1-16,0 0 0,21-21 16,1 1-16,20-1 0,-21 0 0,0-21 15,22 0-15,-1 0 0,0 0 16,1 0-16,-1 0 0,21-21 0,1 0 16,-22-1-16,22 1 0,-22 0 0,22-21 15,-22-1-15,0 22 16,1-21-16,-22-22 0,21 22 0,-42 0 15,0-22-15,21 22 0,-21 0 16,0-22-16,0 22 0,-21-1 0,21 1 16,-42 0-16,21-1 0,-1 1 15,1 21-15,-21 0 0,21-22 0,-22 43 16,1-21-16,0 21 0,-1 0 16,1 0-16,0 21 0,-1 1 0,1-1 15,0 21-15,-1-21 0,22 22 16,0-1-16,-21 21 0,42-20 0,-21 20 15,21-20-15,-22 20 0,22 1 16,0-22-16,0 0 0,0 1 16,22-1-16,-1 0 0,0-21 0,21 1 15,-21-1-15,22 0 0,-1-21 16,0 0-16,1 0 0,20 0 0,-20 0 16,-1-21-16,21 0 0,-20-1 15,20 1-15,-20 0 0,-1-21 0,-21 21 16,21-22-16,-20 22 0,-1-21 15,0 21-15,-21-1 0,0 1 0,21 0 16,-21 0-16,0 42 31,0 0-31,0 0 0,0 1 16,0-1-16,0 0 0,0 0 16,0 21-16,0-20 0,-21-1 15,21 0-15,0 0 0,0 0 0,0 0 16,0 1-16,0-1 0,0 0 15,-21-21 1,21-21 15,0 0-31,0-1 0,0 1 0,0 0 16,0-21-16,0 21 0,21-22 16,0 22-16,-21-21 0,21-1 15,0 1-15,22 21 0,-22-21 16,21 20-16,1 1 0,-1 21 0,0 0 15,22 0-15,-22 0 0,0 0 0,1 21 16,-1 22-16,0-22 0,-20 21 16,-1-21-16,0 22 0,-21-1 0,0 0 15,0 1-15,-21-22 0,0 21 16,-1-21-16,1 1 0,0 20 0,0-21 16,0 0-16,0-21 0,21 21 15,-22-21-15,44 0 31,-1-21-31,0 0 16</inkml:trace>
  <inkml:trace contextRef="#ctx0" brushRef="#br0" timeOffset="31364.17">14605 4318 0,'0'0'0,"0"-21"16,0 0-16,0 0 15,21 21-15,0-22 0,0 1 0,1 0 16,-22 0-16,21 0 0,0 0 16,0-1-16,-21 1 0,0-21 0,21 21 15,-21 0-15,0-1 16,0 1-16,0 0 0,0 0 0,-21 0 15,0 21-15,-21 0 0,20 0 16,-20 0-16,0 0 0,-22 21 0,22 0 16,0 0-16,-22 0 0,22 22 0,-1-22 15,22 21-15,-21 1 0,21-1 16,0 0-16,21-21 0,0 22 0,0-22 16,0 0-16,0 0 0,42 0 15,-21 1-15,0-22 0,0 0 0,22 0 16,-1 0-16,-21 0 0,22-22 15,-1 1-15,0 21 0,1-21 0,-1-21 16,0 21-16,1-1 16,-22 1-16,0 0 0,0 0 0,0 0 15,-21 0-15,21-1 0,-21 1 16,0 0-16,0 0 0,-21 42 31,0-21-31,21 42 0,-21-20 16,21-1-16,0 21 0,0 0 15,0 1-15,0-1 0,-21 0 0,21 22 16,0-22-16,0 1 0,0 20 0,0 1 16,0-1-16,0 1 0,0-1 15,0 22-15,0-22 0,0 1 0,0 20 16,0-20-16,0-1 0,0 1 16,0-1-16,0-20 0,0 20 15,0-20-15,-21-1 0,21 0 0,-22-21 16,1 1-16,0-1 0,-21 0 15,21-21-15,-1 0 0,-20 0 0,0 0 16,21-21-16,-22 0 0,1-1 0,0 1 16,20-21-16,-20 0 0,0-1 15,-1-20-15,22 20 0,-21-20 0,21-1 16,0 1-16,21-1 0,0 1 16,0-1-16,0 1 0,21 21 15,0-22-15,0 22 0,21-1 0,1 1 16,20 0-16,-20-1 0,20 1 15,1 0-15,-1-22 0,1 22 0,-1 0 16,1-22-16,-1 22 0,22-1 16,-22-20-16,1 21 0,-22 20 0</inkml:trace>
  <inkml:trace contextRef="#ctx0" brushRef="#br0" timeOffset="31991.67">15282 3916 0,'0'0'16,"0"-21"-16,0 0 0,0-1 15,-21 22 1,0 22-1,0-1-15,0 0 0,-1 0 16,22 0-16,-21 22 0,21-22 16,-21 21-16,0 0 0,21 1 15,0-22-15,0 21 0,0-21 0,0 22 16,0-22-16,0 0 0,0 0 16,21 0-16,0 1 0,0-22 0,1 0 15,-1 0-15,0 0 0,0 0 16,21 0-16,1 0 0,-22-22 0,21 1 15,1 0-15,-22 0 0,21 0 0,-21-22 16,0 22-16,1-21 0,-22 0 16,0 20-16,0-20 0,0 0 0,0 21 15,-22-22-15,1 22 0,0 0 16,0-21-16,-21 42 0,20-22 16,1 22-16,-21 0 0,21 0 15,0 0-15,-22 0 0,1 43 16,21-22-16,0 21 0,-1-21 15,1 22-15,21-1 0,0-21 0,0 22 16,0-1-16,0-21 0,0 21 0,21-20 16,1-1-16,-1 0 0,21-21 15,0 21-15,-20-21 0,20 0 0,0 0 16,22 0-16,-22 0 0,0-21 16,1 21-16,-1-21 0,0 0 0,1-1 15,-1 1-15,0-21 16,-20 21-16,-1 0 0,0-22 0,0 22 15,0 0-15,-21 0 0,0 0 16,0-1-16,0 44 31,0-1-31,0 0 0,-21 0 0,21 0 16,-21 0-16,21 1 0,0-1 16,0 21-16,0-21 0,0 0 0,0 1 15,0-1-15,0 0 0,21-21 31,0-21-15,-21 0 0,21-1-16,1-20 0,-22 21 15</inkml:trace>
  <inkml:trace contextRef="#ctx0" brushRef="#br0" timeOffset="32319.81">16002 3747 0,'-21'0'0,"0"0"16,21 21-16,-22-21 0,22 21 16,22-21-1,-1 0 1,0 0-16,0 0 16,0 0-16,0 0 0,1 0 15,-1-21-15,-21 0 16,0-1-16,0 1 15,-21 21-15,-1 0 0,1 0 0,0-21 16,0 21-16,0 0 0,0 0 0,-1 0 16,1 0-16,0 21 0,0 0 15,21 1-15,-21-22 0,21 21 16,0 0-16,0 0 0,0 0 16,0 0-16,21 1 15,0-1-15,0 0 0,0-21 0,22 0 16,-22 21-16,21-21 0,-21 0 15</inkml:trace>
  <inkml:trace contextRef="#ctx0" brushRef="#br0" timeOffset="32811.86">16425 3916 0,'0'0'0,"0"21"31,0 0-31,0 0 15,0 1-15,0-1 0,0 0 16,0 21-16,0-21 0,0 1 16,-21-1-16,21 0 15,0 0-15,0 0 0,-21-21 0,21 21 16,0 1-16,0-44 47,0 1-47,0 0 0,0 0 15,0 0-15,0 0 0,0-22 16,21 22-16,0-21 0,0 21 0,1-22 16,-1 22-16,21 0 0,-21 0 15,22 0-15,-22-1 0,21 22 16,0 0-16,1-21 0,-1 21 0,0 0 16,1 0-16,-22 21 0,21-21 15,-21 22-15,1-1 0,-1 0 0,-21 21 16,21-21-16,-21 22 0,0-22 15,0 21-15,0-21 0,-21 1 0,0 20 16,-1-21-16,22 0 0,-21 0 16,0-21-16,21 22 0,0-1 0,-21-21 15,42 0 32,0-21-47,0-1 0,-21 1 0,22 0 16,-1 21-16</inkml:trace>
  <inkml:trace contextRef="#ctx0" brushRef="#br0" timeOffset="33605.11">17716 3916 0,'0'0'16,"22"-21"-16,-1 21 0,0-21 0,-21-1 16,0 1-16,0 0 15,-21 21-15,0 0 16,-22 0-16,22 0 0,0 0 15,0 0-15,-22 0 0,1 0 0,21 21 16,-21-21-16,20 21 0,-20 1 16,21-1-16,-21 21 0,20-21 0,1 22 15,21-22-15,0 21 0,0-21 16,0 0-16,0 1 0,0-1 0,0 0 16,0 0-16,43-21 15,-22 21-15,0-21 0,0 0 0,21 0 16,1 0-16,-22-21 0,21 21 15,-21-21-15,22 0 0,-22 0 0,0-1 16,21 1-16,-42 0 0,22 0 16,-1-21-16,-21 20 0,21 1 0,-21 0 15,0 0 1,0 42 31,0 0-47,0 0 0,0 1 0,0 20 15,-21-21-15,21 21 0,-21 1 16,21-1-16,0 0 0,-22 1 0,22-1 16,0 0-16,0 1 0,0-1 15,0 0-15,0 22 0,0-22 0,0 22 16,-21-22-16,21 22 0,-21-1 16,21 22-16,-21-22 0,0 1 0,0 20 15,-1-20-15,1-1 0,0 1 16,21 21-16,-21-22 0,0 1 15,0-1-15,21-21 0,0 22 0,0-1 16,-22-20-16,22-1 0,-21 0 0,21 1 16,-21-1-16,21-21 0,0 0 15,-21 1-15,21-1 0,-21-21 0,21-21 16,0-1 0,-21 1-16,-1 0 0,22-21 15,-21-1-15,21-20 0,0-1 16,0 1-16,0-1 0,0-20 0,0 20 15,0-42-15,0 22 0,21-22 16,1 21-16,-1-21 0,0 22 0,0-1 16,0 22-16,0-1 0,1 1 15,20-1-15,-21 22 0,0-1 0,0 1 16,22 21-16,-22 0 0,0-22 16,0 22-16,0 0 0,1 0 0,-1 21 15,-21-21-15,21 21 16,-21 21 15</inkml:trace>
  <inkml:trace contextRef="#ctx0" brushRef="#br0" timeOffset="35079.12">18986 3747 0,'0'0'0,"0"-22"15,0 44 48,0-1-63,0 0 16,0 0-16,0 0 0,0 22 0,0-22 15,0 21-15,0-21 0,0 22 16,0-22-16,0 21 0,0 0 15,0-20-15,0-1 0,0 0 0,0 0 16,0 0-16,0 0 16,22-21-16,-1 0 0,0 0 15,0 0-15,0-21 0,22 21 16,-1-21-16,0 0 0,22 0 0,-1-22 16,1 22-16,20-21 0,1 0 15,0 20-15,21-20 0,-22 0 16,1 21-16,21-22 0,-22 1 15,22 21-15,-21 0 0,0-22 0,-22 22 16,1 21-16,-1-21 0,-21 0 0,1 21 16,-22 0-16,0 0 0,0 0 15,-21-21-15</inkml:trace>
  <inkml:trace contextRef="#ctx0" brushRef="#br0" timeOffset="35584.05">21802 2942 0,'0'0'0,"0"-21"0,21-42 15,-21 41 1,-21 22 0,-1 0-16,1 0 0,0 22 15,0-1-15,0 0 16,-22 21-16,22-21 0,-21 22 0,0-1 15,20 22-15,-20-1 0,0 1 16,21-1-16,-22 1 0,22 20 0,-21-20 16,21-1-16,-1 1 0,1-1 15,21 1-15,0-22 0,0 22 0,0-22 16,0 0-16,0 22 0,21-43 16,22 21-16,-22-21 0,21 22 0,-21-22 15,22-21-15,-1 0 0,0 0 16,1 0-16,20 0 0,-20 0 0,20-21 15,-21 0-15,1-1 0,20-20 0</inkml:trace>
  <inkml:trace contextRef="#ctx0" brushRef="#br0" timeOffset="36107.94">22415 3133 0,'0'0'0,"-21"0"0,0 0 15,0 0-15,0 0 0,0 0 16,-1 0-16,22 21 0,-21 0 16,21 0-16,0 0 15,21-21 1,1 0-16,-1 0 0,0 0 16,0 0-16,21 0 0,1-21 0,-1 21 15,0-21-15,1 21 16,-22-21-16,21 0 0,-21 21 0,1-21 15,-1-1-15,-21 1 16,-21 21 0,-1 0-16,1 21 15,0 1-15,0-1 0,0 21 16,0 0-16,-1 1 0,1-1 16,21 22-16,0-22 0,-21 21 0,21-20 15,-21-1-15,21 0 0,0 1 16,0-1-16,0 0 0,0-20 15,-21-1-15,21 0 0,0 0 0,-21 0 16,21 0-16,0 1 0,-22-22 16,1 0-16,0 0 0,0 0 15,-21 0-15,20-22 16,1 22-16,0-21 0,0 0 0,0 0 16,-22 0-16,22 21 0,21-21 15,-21-1-15,21 1 0,-21 0 0,21 0 16,0 0-16,21 0 15,21-1-15,-20 22 16,-1-21-16,21 21 0,0-21 16,1 21-16</inkml:trace>
  <inkml:trace contextRef="#ctx0" brushRef="#br0" timeOffset="36703.24">22648 3577 0,'21'21'15,"1"-21"-15,-1 0 16,0 0-16,0 0 0,0 0 0,0 0 16,22-21-16,-22 0 0,0 21 15,21-21-15,-20 0 0,-1 21 0,21-21 16,-42-1-16,21 1 0,0 0 16,-21 0-16,0 0 0,0 0 0,-21 21 31,0 0-31,0 0 0,0 0 15,0 21-15,-22 0 0,22 0 16,-21 0-16,21 22 0,-1-22 0,-20 0 16,21 21-16,0-21 0,21 22 15,0-22-15,0 0 0,0 0 0,0 0 16,0 1-16,0-1 0,21 0 16,0-21-16,0 21 0,0-21 0,22 0 15,-22 0-15,21 0 0,-21 0 0,22 0 16,-1 0-16,0 0 0,1-21 15,-22 21-15,21-21 0,1 0 16,-1-1-16,0 1 0,1-21 16,-22 21-16,0-22 0,0 22 0,0 0 15,-21-21-15,0 21 0,0-1 16,-21 22 0,0 0-16,0 22 15,0-1-15,21 0 0,0 0 16,0 0-16,0 22 0,0-22 15,0 0-15,0 0 0,0 0 0,0 0 16,0 1-16,0-1 0,0 0 16,0 0-1,-22-21 1,1 0 0,0 0-16,21-21 0,0 0 15,0 0-15,0-1 16,0 1-16,0 0 0,0 0 0,21-21 15,22-1-15</inkml:trace>
  <inkml:trace contextRef="#ctx0" brushRef="#br0" timeOffset="36951.76">23749 3112 0,'0'0'16,"21"-22"-16,0 1 0,-21 42 47,0 1-47,0 20 0,0 0 15,-21 1-15,0-1 0,0 0 16,0 1-16,21 20 0,-22-21 0,1 1 16,0-1-16,21 0 0,0-20 15,-21 20-15,21-21 0,0 0 0,0 0 16,0 1-16,0-1 0,0 0 16,21 0-16,0-21 15,0 0-15,1 0 0,-1 0 0,21 0 16,-21-21-16,0 0 15,22 21-15,-43-21 0</inkml:trace>
  <inkml:trace contextRef="#ctx0" brushRef="#br0" timeOffset="37131.83">23707 3408 0,'0'0'0,"-22"-21"0,1 21 0,0 0 0,0 0 15,42 0 16,0 0-31,0 0 0,22-21 16,-22 21-16,0 0 0,21 0 0,1-22 16,-1 22-16,22-21 0,-22 0 15,21 0-15,-20 0 0,20 0 0</inkml:trace>
  <inkml:trace contextRef="#ctx0" brushRef="#br0" timeOffset="37399.25">24617 3069 0,'-43'-21'16,"22"21"0,0 0-16,0 0 15,0 21-15,0 0 0,-1 1 16,1 20-16,0 0 0,0 1 0,0-1 16,0 21-16,21-20 0,-22-1 15,1 22-15,0-22 0,21 0 16,-21-21-16,21 22 0,0-1 15,0-21-15,0 0 0,0 1 0,21-1 16,0 0-16,0 0 0,1-21 16,20 21-16,-21-21 0,21 0 0,22 0 15,-22 0-15,1 0 0,20 0 16,1 0-16,-1 0 0,-21-21 0,22 0 16</inkml:trace>
  <inkml:trace contextRef="#ctx0" brushRef="#br0" timeOffset="38667.51">25104 3683 0,'0'0'0,"21"-42"16,0 21-16,0-22 0,-21 1 0,21 0 0,-21-1 15,0 1-15,0 0 0,0 20 16,0 1-16,-21 0 0,0 0 16,0 21-16,0 0 0,-1 0 15,1 0-15,0 0 0,0 21 0,0 0 16,-22 0-16,22 22 0,0-1 16,-21-21-16,21 22 0,-22-1 0,22 0 15,0 1-15,0-22 0,0 21 16,-1-21-16,22 22 0,0-22 0,0 0 15,0 0-15,0 0 0,22 0 16,-1-21-16,0 0 0,0 0 16,0 0-16,0 0 0,1 0 15,-1 0-15,0 0 0,21 0 0,-21-21 16,1 0-16,-1 0 16,0 0-16,0 0 0,0-22 0,0 22 15,1-21-15,-1-1 0,0 1 16,0 0-16,-21 21 0,0-22 0,0 22 15,21 0-15,-21 0 0,0 42 32,0 0-32,0 0 15,-21 0-15,21 22 0,-21-22 0,21 21 16,-21-21-16,0 22 0,21-22 16,0 21-16,0-21 0,0 1 0,0-1 15,0 0-15,0 0 0,0 0 16,21-21-16,0 21 0,0-21 15,0 0-15,22 0 0,-22 0 0,0 0 16,21 0-16,-21 0 0,22 0 16,-22-21-16,21 21 0,-21-21 0,1 0 15,20 0-15,-21 0 0,0-1 16,0 1-16,1-21 0,-1 0 0,0 20 16,-21-20-16,21 21 0,-21 0 15,0 0-15,0-1 0,-21 22 16,0 0-1,0 22-15,21-1 0,0 0 16,0 0-16,0 0 0,0 22 16,0-22-16,0 0 0,0 21 0,0-21 15,0 1-15,0-1 0,0 0 0,0 0 16,0 0-16,0 0 16,-22-42 30,22 0-46,-21 21 0,21-21 16,-21 0-16,21 42 47,0 0-47,0 0 31,21-21-31,0 0 0,1 0 0,-1 0 16,0 0-16,0 0 0,0 0 15,0 0-15,22 0 0,-22 0 0,21 0 16,-21 0-16,22 0 0,-22 0 0,21-21 16,-21 0-16,22 0 0,-22 0 15,0-1-15,0 1 0,0 0 0,-21 0 16,0 0-16,0 0 0,0-1 16,0 1-16,0 0 0,0 0 0,-21 21 31,0 0-31,21 21 0,-21 0 0,0 0 15,0 1-15,-1-1 0,1 0 16,21 0-16,0 0 0,-21 22 0,21-22 16,0 0-16,0 0 0,0 0 15,0 0-15,0 1 16,21-22-16,0 0 0,1 0 0,-1 0 16,0 0-16,0 0 0,0 0 15,0 0-15,22 0 0,-22 0 0,0 0 16,21-22-16,-20 22 0,20-21 15,-21 0-15,0 0 0,0 0 16,1 0-16,-1-22 0,0 22 16,0-21-16,-21 21 0,21-1 0,-21-20 15,0 21-15,0 0 16,0 42 0,0 0-16,0 21 15,0-20-15,0-1 0,0 0 0,0 21 16,0-21-16,0 1 0,0-1 15,0 21-15,0-21 0,0 0 0,-21 1 16,21-1-16,0 0 16,-21-21-16,0 0 0,0 21 0,-1-21 15,1 0-15,0 0 0,0 0 16,0 0 0,21-21-16,0 0 15</inkml:trace>
  <inkml:trace contextRef="#ctx0" brushRef="#br0" timeOffset="39179.73">26733 2815 0,'0'0'0,"-21"0"0,21-21 0,-21 21 15,42 0 16,0 21-31,1 0 16,-1-21-16,21 43 0,0-22 0,-20 0 16,20 21-16,0 1 0,1-1 15,-1 0-15,0 22 0,-21-1 0,22 22 16,-22-21-16,0-1 0,-21 1 16,0-1-16,0 1 0,0-1 0,-21-21 15,0 22-15,-22-22 0,1 22 16,0-22-16,-22 22 0,22-22 0,-22 0 15,22 1-15,0-22 0,-1 21 16,1-21-16,0 0 0,21 1 0,-1-22 16,1 21-16,0-21 0,21-21 31,0-1-31,21-20 16,0 21-16,22 0 15,-1 0-15,0-22 0,22 1 0,-1 21 16</inkml:trace>
  <inkml:trace contextRef="#ctx0" brushRef="#br0" timeOffset="39639.47">28173 3112 0,'0'0'0,"0"-22"0,0 1 0,0 42 31,0 1-15,0-1-16,-21 21 0,-1 0 0,1 1 16,0-1-16,0 22 0,0-22 15,0 0-15,-1 22 0,1-22 0,0 0 16,21 1-16,-21-1 0,21-21 16,-21 22-16,21-22 0,0 0 0,0 0 15,0 0-15,0 0 16,21-21-16,0 0 0,0 0 0,22 0 15,20 0-15,1 0 16,-1-21-16,22 0 0,-1 21 0,22-21 16,0 0-16,21-22 0,0 22 15,0 0-15,21-21 0,0-1 0,-21 1 16,0 0-16,0-1 0,0 22 16,-21-21-16,-21 21 0,0-22 0,-22 22 15,-21 0-15,1 21 0,-22-21 16,0 21-16,0 0 0,0-21 15,-42 21 17,0 0-32,0 0 15,-21 0-15,20 0 16,-20 0-16,0 21 0</inkml:trace>
  <inkml:trace contextRef="#ctx0" brushRef="#br0" timeOffset="41139.61">8530 4382 0,'0'0'0,"-21"0"0,0 0 31,21 21-15,0 21 0,-21-21-16,21 22 0,0-1 0,-22 0 15,22 22-15,0-1 0,-21 1 16,21 20-16,0-20 0,0-1 16,-21 1-16,21-1 0,-21-20 0,21 20 15,0-20-15,-21-1 0,21-21 16,-21 21-16,21-20 0,-22-1 0,22 21 15,0-21-15,0 0 16,0 1-16,22-22 16,-1 21-16,0-21 0,0 21 15,21-21-15,1 21 0,-1-21 0,22 0 16,-1 21-16,1-21 0,20 0 0,1 0 16,-22 0-16,22 0 0,0 0 15,-22 0-15,1 0 0,20 0 0,-20 0 16,-1 0-16,-20 0 15,20 0-15,-20 0 0,-1 0 0,0 0 16,-21 0-16,1 0 0,-1 0 16,-21-21-16,0 0 15,-43 0 1,22 0-16,0 21 0,0 0 16,0-22-16,-22 22 0,22 0 0,0 0 15,0 0-15,0-21 0,0 21 16,42 0 15,0 0-31,21 0 16,-21 0-16,22 0 0,-1 0 15,0 0-15,1 21 0,-22-21 16,21 22-16,-21-22 0,1 21 0,-1 0 16,-21 0-16,0 0 0,0 0 15,-21 1-15,-22 20 0,22-21 0,-21 21 16,-1-20-16,1-1 0,0 21 0,-1-21 15,22 0-15,-21 1 0,21-1 16,0 0-16,-1 0 0,22 0 0,43-42 31,-22 21-15,21-21-16,1 0 0</inkml:trace>
  <inkml:trace contextRef="#ctx0" brushRef="#br0" timeOffset="41675.82">10795 5609 0,'0'0'0,"-21"21"46,21 1-46,0 20 0,0-21 16,-21 21-16,21-20 0,0 20 0,-22 0 16,22-21-16,0 22 0,0-22 0,-21 21 15,21-21-15,-21 22 0,21-22 16,0 0-16,0 0 0,-21-21 0,21 21 16,-21-21-16,0 0 31,21-21-31,0 0 15,0-21 1,0 21-16,0-1 0,21 1 0,-21-21 16,21 21-16,0-22 0,21 1 15,-20 21-15,20-21 0,-21 20 0,21-20 16,1 21-16,-1 0 0,0 21 0,1 0 16,-1 0-16,0 0 0,1 0 15,-22 21-15,0 0 0,0 0 0,0 22 16,-21-22-16,0 21 0,0-21 15,0 22-15,0-22 0,-21 21 0,21-21 16,-42 22-16,21-22 0,0 0 0,-1 0 16,1 21-16,0-42 0,0 22 15,0-1-15,0-21 0,42 0 32,0 0-32,0 0 15,0-21-15,22-1 0,-22 1 0</inkml:trace>
  <inkml:trace contextRef="#ctx0" brushRef="#br0" timeOffset="42063.12">11578 5736 0,'0'0'0,"21"-21"0,-42 42 32,0 0-32,21 1 15,-21 20-15,0-21 0,21 0 16,0 22-16,0-22 0,-22 21 15,22-21-15,0 0 0,0 22 0,0-22 16,0 0-16,0 0 0,0 0 0,22 1 16,-1-22-16,0 0 15,0 0-15,0 0 0,0 0 0,1 0 16,20 0-16,-21 0 0,0-22 16,0 1-16,22 0 0,-22 0 0,0 0 15,0 0-15,0-1 0,-21-20 16,0 21-16,0-21 0,0-1 0,0 22 15,0-21-15,-21-1 0,21 1 16,-42 21-16,21 0 0,0 0 16,-1-1-16,1 22 0,0 0 0,0 0 15,0 0-15,0 22 0,21-1 16,-22 0-16,1 0 0,0 0 0,21 0 16,0 1-16,0-1 0,0 0 0,21-21 15,0 0 1,1 0-16,20 0 0</inkml:trace>
  <inkml:trace contextRef="#ctx0" brushRef="#br0" timeOffset="42311.98">12340 5461 0,'0'0'0,"0"0"31,0 21-31,-21 0 16,0 1-16,0 20 0,21-21 0,-22 21 15,1 1-15,0-1 0,0 22 0,21-22 16,-21 0-16,21 1 0,-21-22 16,21 21-16,-22 0 0,22-20 0,0-1 15,0 0-15,0 0 0,0 0 16,22-21-16,-1 0 0,0 21 0,0-21 16,0 0-16,0 0 0,1 0 0,-1-21 15,0 21-15,0-21 0,0 0 16,0 0-16</inkml:trace>
  <inkml:trace contextRef="#ctx0" brushRef="#br0" timeOffset="42471.89">12192 5757 0,'0'0'0,"-21"0"31,42 0-31,0 0 16,0 0-16,22 0 0,-22 0 15,21-21-15,0 0 0,1 21 16,-1-21-16,0 21 0,1-21 0</inkml:trace>
  <inkml:trace contextRef="#ctx0" brushRef="#br0" timeOffset="43092.53">13441 5821 0,'0'0'0,"0"-21"0,21 21 0,0-21 0,-21-1 15,21 22-15,0-21 0,1 0 16,-22 0-16,21 0 0,-21 0 16,0-1-16,0 1 15,-21 21-15,-22 0 16,22 0-16,-21 0 0,21 0 15,-22 0-15,1 21 0,0-21 16,20 22-16,-20-1 0,21 21 0,0-21 16,21 0-16,0 1 0,0 20 15,0-21-15,21 0 0,0 22 0,0-22 16,0 0-16,22 0 0,-1 21 16,-21-20-16,22-1 0,-22 0 0,21 0 15,-21 0-15,0-21 0,1 21 16,-22 1-16,0-1 0,0 0 15,-43-21-15,22 0 0,-21 21 16,-1-21-16,1 0 16,0 0-16,-1 0 0,1 0 0,0 0 15,21-21-15,-22 0 0,1 21 0,21-21 16,0-1-16,-1 1 0,22 0 16,0 0-16,0 0 0,0 0 15,22-1-15,-1 1 0,21 0 16,-21 0-16,22 0 0,-1 0 0,21-1 15,-20 1-15,20 0 0,1 0 16,-22 0-16</inkml:trace>
  <inkml:trace contextRef="#ctx0" brushRef="#br0" timeOffset="43307.41">13970 5546 0,'0'21'31,"0"0"-31,-21 0 0,21 22 0,-21-22 15,21 21-15,0 0 0,-22 1 16,1-1-16,21-21 0,0 22 0,-21-1 16,0-21-16,21 0 0,-21 22 15,21-22-15,0 0 0,0 0 0,0 0 16,21-21 0,0 0-16,0 0 0,0 0 15,1 0-15,-1-21 16,0 0-16</inkml:trace>
  <inkml:trace contextRef="#ctx0" brushRef="#br0" timeOffset="43483.3">13843 5927 0,'0'0'16,"-21"0"-16,42 0 31,0 0-15,0 0-16,22 0 0,-1 0 0,0 0 15,1 0-15,-1 0 0,0 0 16,1 0-16,20 0 0,-21 0 16,22 0-16,-22 0 0</inkml:trace>
  <inkml:trace contextRef="#ctx0" brushRef="#br0" timeOffset="44227.79">14647 5906 0,'0'-43'16,"0"22"-16,-21 21 0,21-21 15,-21 0-15,0 21 0,21-21 0,-21 21 16,-1 0-16,1-22 0,0 22 16,0 0-16,0 0 0,0 22 15,-1-1-15,1 0 0,0 0 16,0 21-16,0-20 0,0 20 0,-1-21 16,1 21-16,21-20 0,0-1 15,0 0-15,0 21 0,0-21 16,0 1-16,0-1 0,21-21 15,1 21-15,-1-21 16,0 0-16,0 0 0,0 0 0,0 0 16,1 0-16,-1-21 0,0 0 0,21 21 15,-21-22-15,1 1 0,-1 0 16,0 0-16,-21 0 0,21 0 0,0-1 16,-21-20-16,21 21 0,-21 0 15,0 0-15,22 21 16,-22 21-1,0 0 1,0 0-16,0 0 0,0 0 0,0 1 16,0-1-16,0 0 15,0 0-15,0 0 0,21 0 16,0-21 0,0 0-1,0-21-15,0 21 16,-21-21-16,22 0 15,-22 0-15,21 0 0,0-1 0,-21 1 0,21 0 16,0-21-16,0 21 0,1-1 16,-1 1-16,21 0 0,-21 21 15,0 0-15,1 0 0,20 0 0,-21 0 16,0 21-16,22 0 0,-22 1 16,0-1-16,0 0 0,-21 0 0,0 0 15,21 0-15,-21 1 0,0-1 16,0 0-16,0 0 0,0 0 0,0 0 15,-21-21-15,0 0 16,0 0 0,21-21-1,0 0-15,0 0 16,0 0-16,0 0 0,21-1 0,0 1 16,0 0-16,-21 0 15,21 0-15,1-22 0,-1 22 0,0 0 16,0 0-16,21 0 0,-20 0 0,-1-1 15,0 1-15,21 0 0,-21 21 16,1-21-16,-1 0 0,21 21 0</inkml:trace>
  <inkml:trace contextRef="#ctx0" brushRef="#br0" timeOffset="44443.87">15854 5546 0,'0'0'16,"21"0"-16,-21-21 0,0 42 31,0 0-31,0 21 15,0-21-15,-21 22 0,21-22 0,0 21 16,-21 1-16,-1-1 0,1-21 16,0 21-16,21 1 0,0-22 0,-21 21 15,0-21-15,21 1 0,0-1 16,0 0-16,0 0 0,0 0 16,21-21-1,0 0-15,0-21 16,0 21-16,-21-21 0</inkml:trace>
  <inkml:trace contextRef="#ctx0" brushRef="#br0" timeOffset="44635.47">15727 5863 0,'21'0'31,"0"0"-31,0 0 15,0 0-15,1 0 0,-1 0 0,0 0 16,0 0-16,0 0 0,22 0 16,-22 0-16,0 0 0,0 0 0,0 0 15,0-21-15,1 21 0,-1 0 16</inkml:trace>
  <inkml:trace contextRef="#ctx0" brushRef="#br0" timeOffset="44967.79">16150 5906 0,'0'0'0,"0"21"0,0 0 15,0 0 1,21-21-16,0 0 16,1 0-16,-1 0 0,0 0 15,21 0-15,-21-21 0,1 21 16,-1-21-16,0 0 0,0 21 0,0-22 16,-21 1-16,0 0 15,0 0-15,0 0 0,-21 21 31,0 0-31,0 0 0,0 0 16,-22 0-16,22 21 0,0 0 0,0 0 16,0 0-16,21 1 0,-22-1 15,1 0-15,21 21 0,-21-21 0,21 1 16,0-1-16,0 0 16,0 0-16,21-21 0,0 0 0,1 21 15,20-21-15,0 0 0,-21 0 0,43 0 16,-22 0-16,1 0 15,-1 0-15,21 0 0,-20 0 0,-1-21 16,22 21-16,-22-21 0</inkml:trace>
  <inkml:trace contextRef="#ctx0" brushRef="#br0" timeOffset="45399.58">16976 5906 0,'0'0'16,"0"-22"-16,0 1 0,0 0 16,0 0-16,-22 21 15,1 0-15,0 0 16,21 21-16,-21-21 0,0 21 0,0 0 15,-1 1-15,1 20 0,0-21 16,0 0-16,0 0 0,0 1 16,-1-1-16,22 0 0,0 0 0,0 0 15,0 0-15,0 1 16,22-22 0,-1 0-16,0 0 15,0 0-15,0-22 0,0 22 0,1-21 16,-1 0-16,0 0 0,0 0 0,0 0 15,0-22-15,1 22 0,-1-21 16,0-1-16,0-20 0,0 21 0,-21-22 16,0 1-16,21 20 0,-21-20 15,22 20-15,-22 1 0,0 0 0,0 21 16,0-1-16,0 1 0,0 42 16,0 1-1,0-1-15,0 0 0,-22 21 16,22 1-16,0-1 0,0 0 15,0 22-15,0-22 0,0 0 0,0 22 16,0-22-16,0 1 0,0-1 16,0-21-16,0 21 0,0-20 0,0-1 15,22 0-15,-1 0 0,0-21 16,0 0-16,0 0 0,0 0 0,1 0 16</inkml:trace>
  <inkml:trace contextRef="#ctx0" brushRef="#br0" timeOffset="45969.81">18838 5207 0,'0'0'0,"21"-21"0,-21 0 16,22 21 0,-22 21-1,21-21-15,-21 42 0,21-21 0,0 22 16,0-22-16,0 42 0,1-20 16,20 20-16,-21 1 0,21-1 0,1 22 15,-1 0-15,22-22 0,-22 22 16,21-22-16,1 22 0,-1 0 15,1-22-15,-1 22 0,1-1 0,-1 1 16,-20-21-16,20-1 0,1 22 16,-22-43-16,0 22 0,-20-22 0,20 0 15,-21 1-15,0-1 0,0-21 0,1 0 16,-22 0-16,0 1 0,21-22 16,-21-22 15,0 1-31,0 0 0,0 0 15,21 0-15,-21 0 0,0-22 16,21 1-16,0 0 0</inkml:trace>
  <inkml:trace contextRef="#ctx0" brushRef="#br0" timeOffset="46347.61">20764 5525 0,'0'-43'15,"0"86"-15,0-107 0,0 43 0,0-21 16,0 20-16,0 1 0,-21 0 16,0 21-16,0 0 0,0 0 0,-22 0 15,1 21-15,0 0 0,-1 22 16,1-22-16,-21 42 0,20-20 16,-20 20-16,-22 1 0,22 20 15,-22-20-15,-21-1 0,0 22 0,0-21 16,1-1-16,-22 22 0,21-22 15,0 22-15,0 0 0,0-22 0,0 22 16,1-22-16,20 1 0,0-1 0,1-20 16,-1 20-16,21-21 0,1-20 15,-1 20-15,22-21 0,0 21 0,21-42 16,-22 22-16,22-1 0,0-21 0,21-21 62,0-1-46,-21 1-16,0 21 0</inkml:trace>
  <inkml:trace contextRef="#ctx0" brushRef="#br0" timeOffset="56124.04">444 3006 0,'0'0'0,"0"-64"31,0 43-15,-21 21-1,21 21-15,0 0 0,0 1 16,0-1-16,0 0 16,0 21-16,0 1 0,-21-1 0,21 0 15,-21 1-15,21-1 0,-21 0 16,21 1-16,0-1 0,0 0 16,0 1-16,-21-22 0,21 0 0,0 0 15,-22 0-15,22 0 0,0 1 16,0-1-1,0-42 17,0-1-32,0 1 0,22 0 0,-1 0 15</inkml:trace>
  <inkml:trace contextRef="#ctx0" brushRef="#br0" timeOffset="56310.93">698 3344 0,'0'0'0,"22"0"94,-1 0-78,-21 22-16</inkml:trace>
  <inkml:trace contextRef="#ctx0" brushRef="#br0" timeOffset="57645.04">741 8213 0,'-21'0'16,"21"-21"-1,-22 21-15,22-22 0,0 1 16,0 0-16,0 0 15,0 0 1,0 0-16,0-1 0,0 1 16,0 0-16,22 21 0,-1 0 15,-21-21-15,21 21 16,0 0-16,0 21 0,0 0 0,-21 0 16,22 22-16,-1-22 15,0 42-15,-21-20 0,0-1 0,0 22 0,0-22 16,0 21-16,0-20 15,0-1-15,0 22 0,-21-22 0,0 0 16,-1 22-16,-20-22 0,21 0 16,-21 1-16,-1-22 0,22 21 15,-21-21-15,-1 1 0,1-1 0,0 0 16,21-21-16,-22 0 0,1 0 16,21 0-16,-22 0 0,22-21 0,-21 0 15,21-1-15,0 1 0,-1-21 16,22 21-16,0-22 0,0 1 15,0 0-15,0 21 0,0-22 0,0 1 16,22 21-16,-1-22 16,21 22-16,-21 0 0,22 0 0,-22 0 15,21 21-15,-21 0 0,22 0 16,-22 21-16,21 0 0,-21 0 16,0 0-16,1 22 0,-1-22 0,0 21 15,0-21-15,-21 22 0,0-1 16,21 0-16,-21-20 0,21 20 15,-21-21-15,0 21 0,0-20 0,22-1 16,-22 0-16,21-21 0,-21 21 16,21-21-16,0 0 15,0 0-15,0-21 16,1 0-16</inkml:trace>
  <inkml:trace contextRef="#ctx0" brushRef="#br0" timeOffset="57839.83">1249 8636 0</inkml:trace>
  <inkml:trace contextRef="#ctx0" brushRef="#br0" timeOffset="58479.65">2413 8615 0,'21'0'0,"-42"0"0,0 0 16,0 0-16,-1 0 15,1 0-15,0 0 16,21-21-1,21 21 1,0 0-16,22 0 0,20 0 0,-20-21 16,41 21-16,-20-22 0,20 22 15,-20 0-15,21-21 0,-22 21 0,1 0 16,-1 0-16,1 0 0,-1 0 16,-21 0-16,1 0 0,-1 0 0,-21 0 15,0 0-15,-21 21 31,-21-21-31,0 0 16,0 0-16,0 0 0,0 0 0,-22 22 16</inkml:trace>
  <inkml:trace contextRef="#ctx0" brushRef="#br0" timeOffset="58903.82">3027 8573 0,'0'0'0,"-21"0"0,-1 0 16,22 21 15,0 0-31,0 0 16,0 0-16,0 0 0,0 22 15,0-22-15,0 21 0,0 1 16,0-1-16,0 0 0,22 1 16,-22-1-16,0 21 0,21-20 0,0-1 15,-21 0-15,0 1 0,0-1 16,21 0-16,-21-20 0,0 20 0,0 0 15,0-21-15,0 22 0,0-22 16,0 21-16,0-21 0,0 22 0,-21-22 16,21 0-16,-21 0 0,0 0 15,-1-21-15,1 22 0,-21-22 0,21 0 16,-22 0-16,1 0 16,0 0-16,-22 0 0,22-22 0,0 1 0,-22 0 15,22 0-15,-22 0 0,22 0 16,0-1-16,-1-20 0,22 21 15,0 0-15,0 0 0,0-1 16,21 1-16,0 0 0,0 0 0,0 0 16,21 0-16,0 21 15,0 0-15,21 0 0,-20-22 0,20 22 16,0 0-16,-21 0 0,22-21 16,-1 21-16</inkml:trace>
  <inkml:trace contextRef="#ctx0" brushRef="#br0" timeOffset="59527.22">3810 9081 0,'0'-22'0,"-21"1"16,0 21-16,-1 0 0,1 0 15,0 0-15,0 0 0,-21 0 16,20 0-16,1 0 0,-21 0 16,21 21-16,0 1 0,-22-1 15,22 0-15,0 0 0,-21 21 0,20-20 16,1 20-16,0-21 0,21 21 15,-21-20-15,21 20 0,-21 0 16,21-21-16,0 22 0,0-22 0,0 21 16,0-21-16,0 1 0,0-1 0,0 0 15,21-21-15,0 0 0,0 0 16,0 0-16,22 0 0,-22-21 16,0 0-16,21-1 0,-20 1 0,20 0 15,-21 0-15,21 0 0,-20-22 16,20 22-16,-21-21 0,21 21 15,-20-22-15,-1 1 0,0 21 16,-21-21-16,0 20 0,21 1 0,-21 0 16,0 0-16,21 0 0,-21 42 31,0 0-31,0 0 0,0 0 16,0 22-16,0-22 0,0 0 15,0 0-15,0 22 0,21-22 0,-21 0 16,0 0-16,22 0 0,-22 0 15,0 1-15,0-1 0,21 0 0,0-21 16,-21 21-16,21-21 16,0 0-16,0 0 0,1 0 15,-1 0-15,0 0 0,0-21 16,0 0-16,0 0 16,1-1-16</inkml:trace>
  <inkml:trace contextRef="#ctx0" brushRef="#br0" timeOffset="59751.65">4212 9017 0,'0'0'0,"0"21"31,0 22-15,21-22-16,-21 0 16,0 0-16,0 21 0,21-20 15,-21 20-15,0-21 0,22 0 0,-22 0 16,0 22-16,0-22 0,0 0 15,0 0-15,0 0 0,0 1 16,0-1-16,21-21 31,0 0-31</inkml:trace>
  <inkml:trace contextRef="#ctx0" brushRef="#br0" timeOffset="59991.26">4805 9059 0,'-21'0'31,"-1"0"-31,1 22 0,-21-1 0,21 0 16,-22 0-16,22 0 0,-21 0 16,21 1-16,-22 20 0,22-21 0,0 0 15,-21 0-15,21 1 0,-1-1 0,1 0 16,21 0-16,0 0 0,-21 0 15,21 1-15,0-1 16,21-21 0,0 0-16,1-21 15</inkml:trace>
  <inkml:trace contextRef="#ctx0" brushRef="#br0" timeOffset="60478.92">5207 9144 0,'0'0'16,"0"-21"-16,0 0 0,0 0 0,0-1 0,0 1 16,-21 0-16,0 0 0,-1 21 15,1 0-15,0 0 16,0 0-16,0 0 0,0 21 16,-1 0-16,1 0 0,0 1 0,21 20 15,-21-21-15,0 21 0,0 1 0,-1-22 16,22 21-16,-21-21 0,21 22 15,-21-22-15,21 21 0,0-21 0,0 1 16,0-1-16,0 0 0,0 0 16,21 0-16,0-21 15,1 0-15,-1 0 0,0 0 16,21-21-16,-21 0 0,1 21 0,-1-21 16,21 0-16,-21-1 0,0-20 0,1 21 15,-1 0-15,0-22 16,0 22-16,0-21 0,-21 21 0,21 0 15,-21-22-15,22 22 0,-22 42 32,0 0-32,0 1 15,0-1-15,0 21 0,0-21 16,0 0-16,-22 1 0,22 20 0,0-21 16,0 0-16,0 0 0,0 1 15,0-1-15,0 0 0,0 0 0,0 0 16,22 0-16,-1-21 15,0 0-15,0 0 0,0-21 16,0 21-16,1-21 0,-1 0 16,21 0-16</inkml:trace>
  <inkml:trace contextRef="#ctx0" brushRef="#br0" timeOffset="61412.77">6032 9102 0,'0'0'0,"-21"0"0,-42 21 31,84-21 16,21 0-47,-21 0 16,22 0-16,20-21 0,1 21 0,-1-21 15,22-1-15,21 1 0,0 0 16,21 0-16,-22 0 0,22 0 0,0-22 16,0 22-16,0-21 0,0 21 15,22-1-15,-22-20 0,0 21 0,0 0 16,-22 0-16,1-1 0,-21 1 0,0 0 15,-22 21-15,1-21 0,-22 21 16,-21 0-16,21 0 0,-20 0 0,-22-21 16,-22 21 15,1 0-31,0-21 0,0 21 16,0 0-16,0 0 0,-1 0 15,1 0-15,0 0 0,-21 0 0,21 0 16,-1 0-16,-20 0 0,21 0 15,-21 0-15,20 0 0,1 0 0,0 0 16,0 0-16,0 0 0,42 0 31,0 0-15,0 0-16,22 0 0,-22 0 16,0 0-16,21 0 0,-21 0 0,22 0 15,-22 0-15,0 0 0,0 0 16,0 0-16,1 21 0,-22 0 15,0 0-15,0 21 0,0-20 16,0-1-16,-43 21 0,22-21 16,0 22-16,0-22 0,0 21 0,-1-21 15,1 22-15,0-22 0,0 0 16,21 0-16,-21 0 0,0-21 16,21 21-16</inkml:trace>
  <inkml:trace contextRef="#ctx0" brushRef="#br0" timeOffset="63276.07">9969 8022 0,'0'0'0,"0"-21"0,0 0 0,0-21 16,0 20-16,0 1 16,0 0-16,-21 0 0,0 21 0,-21 0 15,21 0-15,-1 0 0,-20 21 16,21 0-16,-21 0 0,-1 22 0,1-1 16,21 0-16,-22 1 0,22 20 15,0 1-15,0-1 0,0-20 0,0 20 16,-1-21-16,22 22 0,-21-22 15,21 22-15,0-22 0,0 0 16,0 1-16,0-1 0,0 0 0,21-20 16,1 20-16,20-21 0,0 0 15,-21-21-15,43 0 0,-22 0 0,1 0 16,20 0-16,-21-21 0,22 0 16,-1 0-16,1 0 0,-22-22 0,22 22 15,-22-21-15,0 21 0,1-22 16,-1 22-16,0-21 0,-20 21 0,-1-22 15,0 22-15,0-21 0,-21 21 0,0-22 16,21 22-16,-21 0 0,0 0 16,0 0-16,-21 21 15,0 21 1,0-21-16,21 42 0,-21-21 16,-1 0-16,22 1 0,0 20 0,-21-21 15,21 0-15,-21 22 0,21-22 16,0 21-16,0-21 0,0 22 0,0-22 15,0 0-15,0 0 0,21 0 16,0 0-16,1 1 0,-1-22 0,0 0 16,0 0-16,0 0 0,0 0 0,1 0 15,20-22-15,-21 1 0,21 0 16,-20 0-16,20 0 0,-21 0 0,0-1 16,22-20-16,-22 21 15,-21-21-15,0 20 0,0-20 0,0 21 16,0-21-16,0-1 0,-21 22 0,-1-21 15,1 21-15,-21-1 0,21 1 16,0 21-16,-1 0 0,-20 0 0,21 0 16,0 21-16,0 1 0,-1-1 15,1 0-15,0 0 0,21 21 16,0-20-16,0 20 0,0 0 0,0-21 0,0 22 16,0-22-16,0 0 0,0 0 15,21 0-15,0 1 0,-21-1 16,22-21-16,-1 0 0,21 0 15,-21 0-15,0 0 0,22 0 0,-22 0 16,21-21-16,1-1 0,-1 1 0,-21 21 16,21-21-16,1 0 0,-22-21 15,0 20-15,0 1 0,22 0 0,-43 0 16,21 0-16,0 0 0,-21-1 16,21 22-16,0 0 0,0 0 15,-21 22 1,0-1-16,22 0 0,-22 0 15,0 0-15,0 0 0,0 1 0,0-1 16,0 0-16,0 0 0,0 0 16,0 0-16,0 1 0,0-1 15,-22 0-15,22 0 16,22-42 0,-22 0-1,21 21-15,0-21 0,-21-1 16,21 1-16,0 0 0,-21-21 0,21 21 15,1-1-15,-22 1 0,21-21 0,0 21 16,0 0-16,-21-1 0,21 1 16,0 0-16,1 21 0,-1 0 0,0 0 15,0 0-15,-21 21 16,21 0-16,-21 1 16,0-1-16,0 0 0,0 0 0,0 0 15,0 0-15,0 1 0,0-1 16,0 0-16,0 0 0,0 0 0,0 0 15,21 1-15,1-1 16,-1-21-16,0 0 0,0 0 0,0 0 16,0 0-16,1 0 0,-1 0 0,21-21 15,-21 21-15,0-22 0,1 1 16,-1 0-16,0 0 0,0 0 0,0 0 16,0-1-16,-21 1 0,0 0 15,0 0-15,22 0 0,-22 0 0,0-1 16,0 44 15,0-1-31,0 0 0,0 0 16,-22 0-16,22 0 0,0 1 0,0-1 15,0 0-15,0 0 0,0 0 16,0 0-16,0 1 0,0-1 16,0 0-16,22 0 0,20-21 15,-21 21-15,0-21 0,0 0 16,22 0-16,-22 0 0,21-21 15,-21 0-15,22 0 0,-22 21 16,21-21-16,-21-1 0,1-20 0,-1 21 16,0 0-16,0 0 0,-21-22 15,21 22-15,-21 0 0,21-21 0,-21 20 16,0 1-16,0 0 0,0 0 16,0 42 30,0 0-46,0 22 0,0-22 0,0 0 16,0 21-16,0 1 0,0-1 16,-21 0-16,21 1 0,-21 20 0,21 1 15,-21-1-15,21 1 0,-21-1 0,0 1 16,-1-1-16,22 1 16,-21-1-16,0 1 0,0-1 0,0 1 15,0 20-15,-1-20 0,1-1 0,21 1 16,-21-1-16,21 1 0,-21-22 15,21 0-15,0 1 0,0-22 0,0 21 16,0-21-16,0 1 0,0-44 31,21 1-31,0 0 0,0 0 0,1-21 16,-1-1-16,0 1 0,21-22 16,-21 1-16</inkml:trace>
  <inkml:trace contextRef="#ctx0" brushRef="#br0" timeOffset="63579.6">12488 8530 0,'0'0'0,"0"-42"0,0 21 0,0 0 15,0-1-15,0 1 0,0 0 16,21 0-16,1 0 0,-1 21 0,-21-21 16,21 21-16,0 0 0,0 0 15,0 0-15,1 0 0,-1 0 0,0 21 16,0 0-16,0 0 0,-21 0 15,0 0-15,0 1 0,0-1 0,0 0 16,0 0-16,-21 0 0,0 22 16,-21-22-16,20-21 0,-20 21 15,21 0-15,-21 0 0,-1-21 0,22 21 16,0-21-16,0 0 0,0 0 16,-1 0-16,44 0 15,-1 0 1,0-21-16,0 0 0,0 0 15,22 0-15,-22 0 0</inkml:trace>
  <inkml:trace contextRef="#ctx0" brushRef="#br0" timeOffset="64969.05">13123 8065 0,'0'0'0,"0"-22"0,0 1 0,0 42 31,-21 1-31,21-1 0,-21 21 15,21 0-15,0-20 0,-21 20 0,21 0 16,-21 1-16,21-1 0,0 0 16,0 1-16,0-1 0,0-21 0,0 21 15,0-20-15,0-1 0,0 0 16,0 0-16,21 0 0,0 0 0,-21 1 16,42-22-16,-21 0 0,1 0 0,-1 0 15,21 0-15,-21 0 0,22 0 16,-1-22-16,-21 1 0,21 0 15,-20 0-15,20 0 0,-21 0 16,21-1-16,-20-20 0,-1 21 0,0-21 16,0 20-16,-21-20 0,0 21 0,0 0 15,0 0-15,-21 42 32,0 0-32,21 0 0,-21 0 15,21 0-15,-22 1 0,22-1 0,-21 21 16,21-21-16,0 0 0,0 1 15,0-1-15,0 0 0,0 0 16,0 0-16,21 0 0,22 1 16,-22-22-16,0 0 0,0 0 15,0 0-15,1 0 0,-1 0 0,21 0 16,-21 0-16,0-22 0,22 22 0,-22-21 16,21 0-16,-21 0 0,1-21 15,-1 20-15,21-20 0,-21 0 0,0-1 16,1 1-16,-1 0 0,-21-22 15,0 1-15,21 20 0,-21-20 0,0 21 16,0 20-16,0-20 0,0 21 0,0 0 16,0 42-1,0 0-15,0 21 0,0-20 16,-21 20-16,21 0 16,0 1-16,0 20 0,0-21 0,-21 1 15,21-1-15,0 0 0,0 1 0,0-22 16,0 21-16,0-21 0,0 1 15,21-1-15,0 0 0,0 0 0,0 0 16,0-21-16,1 0 0,-1 0 16,21 0-16,-21 0 0,22 0 0,-22 0 15,21 0-15,0 0 0,-20-21 0,20 0 16,-21 0-16,0 21 0,0-43 16,1 22-16,-1 0 0,0-21 0,0-1 15,-21 22-15,0-21 0,0 21 16,0-22-16,0 22 0,0 0 15,0 42 1,-21-21-16,21 43 16,-21-22-16,0 0 0,21 0 0,-22 21 15,22-20-15,0-1 0,0 0 16,0 21-16,0-21 0,0 1 0,0-1 16,0 0-16,0 0 0,22-21 15,-1 21-15,0-21 0,0 0 0,21 21 16,-20-21-16,20 0 0,0 0 15,1 0-15,-1 0 0,0 0 0,1 0 16,-1-21-16,21 21 0,-20-21 0,-1 0 16,22 21-16,-43-21 0,21 0 15,0-1-15,-20-20 0,-1 21 16,0 0-16,0-22 0,-21 22 0,0-21 16,0 21-16,0 0 0,-21-1 15,0 1-15,0 0 0,-1 21 0,1 0 16,0 0-16,0 0 0,0 0 15,0 21-15,-22 0 0,22 1 0,-21-1 16,21 0-16,-1 21 0,1-21 0,-21 1 16,42 20-16,-21-21 0,0 21 15,21-20-15,-22-1 0,22 0 0,0 0 16,0 0-16,0 0 0,22 1 16,-1-22-16,0 0 15,0 0-15,0 0 0,22 0 0,-22 0 16,0 0-16,21 0 0,-21-22 15,22 1-15,-22 0 0,0 0 0,0 0 16,0 0-16,1-22 0,-1 1 16,0 0-16,0-1 0,0-63 15,0 43-15,1-1 0,-22 1 0,21 21 16,-21-1-16,21 1 0,-21 0 16,0 20-16,0 1 0,0 0 0,0 42 31,-21 22-31,21-22 15,-21 21-15,-1 22 0,1-22 16,21 21-16,-21-20 0,0 20 0,0-20 16,21 20-16,-21-21 0,21 1 0,-22-1 15,22 0-15,0 1 0,0-22 16,0 21-16,0-21 0,0 1 0,0-1 16,22 0-16,-1 0 0,0-21 15,0 0-15,21 0 0,-20 0 0,20 0 16,-21 0-16,21-21 0,1 21 15,-1-21-15,-21 0 0,22-1 0,-1-20 16,-21 21-16</inkml:trace>
  <inkml:trace contextRef="#ctx0" brushRef="#br0" timeOffset="65179.71">14055 8234 0,'0'0'0,"-43"21"16,-84 21-1,148-42 1,22 0-16,-22 0 0,21 0 0,1 0 16,-1 0-16,21 0 0,-20 0 15,-1-21-15,22 21 0,-22 0 16</inkml:trace>
  <inkml:trace contextRef="#ctx0" brushRef="#br0" timeOffset="65764.27">16298 8234 0,'0'0'15,"21"-64"1,-21 43 0,22 21-16,-22 21 15,0 1-15,21-1 0,-21 21 16,21-21-16,-21 22 0,0-1 16,0-21-16,0 21 0,0 1 0,0-1 15,0-21-15,0 22 0,0-1 0,0-21 16,0 21-16,0-20 0,0 20 15,0-21-15,21 0 0,0 0 0,0 1 16,22-22-16,-22 0 16,21 0-16,1 0 0,-1-22 15,21 22-15,-20-21 0,41 0 0,-20 0 16,21-21-16,-1 20 0,1 1 0,21-21 16,0 0-16,-1-1 0,1 22 15,-21-21-15,0-1 0,-1 1 16,-20 21-16,-1 0 0,-20 0 0,-1-1 15,-21 22-15,0 0 0,-42 22 47,0-1-47,0-21 0,0 21 0,-1 0 16,-20 0-16</inkml:trace>
  <inkml:trace contextRef="#ctx0" brushRef="#br0" timeOffset="66705.27">5905 9504 0,'0'0'0,"-21"0"0,0 0 16,0 0-16,0 0 0,0 0 0,-1 0 15,22 21 1,0 0-16,22-21 0,20 21 16,0 1-16,1-1 0,20 0 15,1 0-15,-1 21 0,22-20 0,-1 20 16,1-21-16,0 21 0,21-20 16,-22-1-16,1 21 0,21-21 0,-22 0 15,-20 1-15,21-1 0,-22 0 16,1 0-16,-22 0 0,21 0 0,-20-21 15,-1 0-15,-21 22 0,22-22 0,-22 0 16,0 0-16,-21-22 31,-21 22-31,0 0 0,-1-21 16,-20 0-16,21 21 0,0 0 16,-22-21-16,22 21 0,0 0 0,0-21 15,0 21-15,0 0 0,-1 0 16,22-21-16,22 21 15,-1 0-15,0 0 16,0 0-16,21 0 0,-20 0 16,-1 21-16,21 0 0,-21 0 0,0 0 15,-21 0-15,0 1 0,0-1 16,0 0-16,0 21 0,-42-21 0,21 22 16,0-22-16,-22 21 0,1-21 15,21 22-15,-21-22 0,-1 21 16,1-21-16,21 1 0,0-1 0,-1-21 15</inkml:trace>
  <inkml:trace contextRef="#ctx0" brushRef="#br0" timeOffset="67791.64">9123 9948 0,'0'0'0,"-21"-21"16,-22-21 0,22 21-16,-21 0 0,21 21 0,-1-22 15,-20 22-15,21 0 0,-21 0 16,20 0-16,-20 0 0,21 0 0,-21 22 16,20-1-16,-20 21 0,0-21 15,21 22-15,-22-1 0,22 0 0,0 1 16,-21 20-16,20 1 0,1-1 0,21 22 15,-21-22-15,0 1 0,21 20 16,0-20-16,0-22 0,0 22 0,0-22 16,0-21-16,21 22 15,0-22-15,0 0 0,22 0 0,-1-21 0,0 0 16,1 0-16,-1 0 0,0 0 16,22-21-16,-1 0 0,-20 0 15,20-1-15,1-20 0,-1 21 0,1-21 16,-1-1-16,1-20 15,-22 20-15,0-20 0,1-1 0,-22 22 0,0-21 16,0 20-16,-21-20 0,0 20 16,0-20-16,0 21 0,0-1 15,-21-20-15,-21 20 0,21 22 0,-22-21 0,1 21 16,-22 0-16,22 21 0,-21 0 16,-1 0-16,22 0 0,-22 21 0,1 0 15,20 21-15,-20 1 0,21-1 16,-1 0-16,22 1 0,0 20 15,0 1-15,21-1 0,0-21 16,0 22-16,21-1 0,0 1 0,0-22 16,22 1-16,-22-1 0,42-21 0,-20 0 15,-1 0-15,21 1 0,-20-22 16,20 0-16,1 0 0,-22-22 0,22 1 16,-22 0-16,0 0 0,1 0 15,-1-22-15,0 22 0,-21-21 0,1 21 16,-1-22-16,0 22 0,-21-21 15,21 21-15,-21 0 0,0-1 0,0 1 16,0 0-16,0 42 16,0 0-1,0 1-15,0-1 0,0 0 0,0 21 16,-21 1-16,21-22 0,-21 21 16,21-21-16,0 22 0,0-22 0,0 21 15,-21-21-15,21 0 0,-22 1 16,22-1-16,0-42 31,0-1-15,0 1-16,0-21 0,0 21 0,0-22 15,0 1-15,0 0 0,22-1 16,-1 1-16,0 0 0,0-1 16,21 22-16,-20 0 0,20 0 0,0 0 15,1 21-15,-1 0 0,0 0 16,1 0-16,-1 21 0,-21 0 0,21 0 15,-20 0-15,-1 22 0,-21-22 16,0 21-16,0 1 0,0-1 16,-21-21-16,-1 21 0,1-20 0,0 20 15,0-21-15,21 0 0,-21 0 0,21 1 16,0-1-16,21-21 16,21 0-1</inkml:trace>
  <inkml:trace contextRef="#ctx0" brushRef="#br0" timeOffset="68611.63">11599 10647 0,'0'0'0,"0"-21"16,0 0-16,0-1 15,0 1-15,0 0 0,0 0 0,0 0 16,0-22-16,0 22 0,0 0 15,0-21-15,-21 21 0,21-1 0,-21 1 16,0 21-16,0 0 0,-1 0 16,-20 0-16,21 0 0,0 0 0,-22 43 15,1-22-15,21 0 0,-21 21 0,20 1 16,-20-1-16,21 0 16,0 1-16,0-1 0,-1 0 0,22 1 15,0-22-15,0 0 0,0 0 16,0 0-16,22-21 0,-1 0 15,0 0-15,21 0 0,-21 0 0,22 0 16,-22-21-16,21 0 0,1 0 16,-22 0-16,21-1 0,-21 1 0,0 0 15,1 0-15,-1 0 0,-21 0 16,0-1-16,21 22 0,-21-21 0,0 42 47,0 22-47,0-22 0,0 0 15,0 21-15,0 1 16,-21-1-16,21 0 0,0 1 0,0-1 16,0 0-16,0 22 0,0-22 0,0 22 15,0 20-15,0-20 0,0-1 16,0 1-16,0-1 0,0 1 0,0-1 16,0 1-16,0-22 0,0 22 0,0-22 15,0 0-15,0 1 0,0-1 16,-21 0-16,-1 1 0,1-22 0,0 0 15,0 0-15,-21 0 0,20-21 16,-20 0-16,0 0 0,-1 0 16,1-21-16,0 0 0,-22 0 0,22-21 15,0-1-15,-1 1 0,1 0 16,0-1-16,-1-20 0,22-1 0,0 1 16,0-1-16,21 1 0,0-1 0,0 1 15,0-1-15,21 22 0,0 0 16,21-22-16,1 22 0,20-1 0,1 22 15,-1-21-15,1 0 0,20-1 16,-20 22-16,21-21 0,-22-1 0,22 22 16,-22-21-16,1 21 0</inkml:trace>
  <inkml:trace contextRef="#ctx0" brushRef="#br0" timeOffset="69240.23">12086 10435 0,'0'0'0,"-21"21"31,0 1-31,0-1 16,21 0-16,-22 21 0,1-21 15,0 22-15,21-22 0,0 21 0,-21-21 16,21 22-16,-21-22 0,21 21 16,0-21-16,0 1 0,0-1 0,0 0 15,0 0-15,21 0 0,0-21 16,0 0-16,0 0 15,1 0-15,-1 0 0,21 0 0,-21 0 16,22-21-16,-22 0 0,0 21 0,21-21 16,-21-22-16,22 22 0,-22 0 15,0-21-15,-21 21 0,0-22 0,0 1 16,0 0-16,0-1 0,0 22 16,0-21-16,-21-1 0,0 22 0,0-21 15,-1 21-15,-20 21 0,21 0 16,-21 0-16,20 0 0,-20 0 0,21 21 15,0 0-15,0 21 0,-1-20 0,1 20 16,21 0-16,-21-21 16,21 22-16,0-1 0,0-21 0,0 22 15,0-22-15,21 0 0,0 21 16,1-42-16,-1 21 0,0 1 0,21-22 16,-21 0-16,22 0 0,-22 0 0,21 0 15,1 0-15,-22 0 0,21 0 16,0-22-16,-20 1 0,20 0 0,0 0 15,-21-21-15,1 20 0,-1-20 0,0 0 16,0 21-16,0-22 0,-21 1 16,0 21-16,0-22 0,0 22 0,0 0 15,0 42 17,0 0-32,0 1 0,0-1 15,0 0-15,0 0 0,0 0 0,0 22 16,0-22-16,0 0 0,0 0 15,0 0-15,21-21 32,-21-21-32,22 21 0</inkml:trace>
  <inkml:trace contextRef="#ctx0" brushRef="#br0" timeOffset="69440.46">12742 10160 0,'-84'0'31,"62"0"-31,1 0 16,21 21-16,0 0 16,0 1-16,21-22 15,1 21-15,-1-21 0,0 0 16,21 0-16,-21 21 0</inkml:trace>
  <inkml:trace contextRef="#ctx0" brushRef="#br0" timeOffset="69899.39">13123 10329 0,'0'43'15,"0"-22"-15,-21 0 0,21 0 0,-21-21 0,21 21 16,-21 22-16,21-22 0,0 0 15,0 0-15,0 0 0,0 22 0,0-22 16,0 0-16,0 0 0,-21 0 16,21 1-16,0-1 0,0 0 15,-22 0 1,22-42 0,0 0-1,0 0-15,0-1 16,0 1-16,0 0 0,22-21 0,-1-1 15,0 22-15,0-21 0,0 0 0,0-1 16,1 22-16,20-21 0,-21 21 16,21-1-16,-20 22 0,20 0 0,0 0 15,-21 0-15,22 0 0,-22 0 16,21 22-16,-21-1 0,22 0 0,-22 0 16,0 21-16,0-20 0,0 20 0,1-21 15,-22 21-15,0-20 0,0 20 16,0-21-16,0 0 0,0 0 15,0 1-15,0-1 0,-22 0 16,22 0-16,-21-21 0,42-21 47,1 0-47,-1 21 0,-21-21 0,42-1 16</inkml:trace>
  <inkml:trace contextRef="#ctx0" brushRef="#br0" timeOffset="70592.17">14372 10308 0,'0'0'0,"0"-21"15,-21 21-15,0 0 16,0 0-16,-22 0 0,22 0 0,0 0 16,-21 21-16,-1 0 0,22 1 15,-21-1-15,21 21 0,-1-21 0,1 22 16,0-1-16,0-21 0,21 21 0,-21-20 15,21 20-15,0-21 0,0 0 16,0 0-16,0 1 0,21-1 16,0-21-16,0 0 0,22 0 15,-22 0-15,21 0 0,-21 0 0,22-21 16,-1-1-16,0 1 0,-21 0 16,22 0-16,-22 0 0,0 0 15,0-1-15,0-20 0,1 21 0,-22 0 16,0 0-16,0-1 0,0 1 15,0 0-15,0 0 0,0 42 32,-22 21-17,22-20-15,0 20 0,0-21 0,-21 21 16,0 1-16,21-1 0,0 0 16,0 1-16,0-1 0,0 0 0,0 1 15,0 20-15,0-20 0,0 20 16,0 1-16,0-1 0,0 22 15,0-22-15,0 1 0,-21 20 0,21-20 16,0-1-16,0 22 0,0-21 16,-21-1-16,21 1 0,0-1 0,0 1 15,0-1-15,0 1 0,-21-22 0,-1 21 16,1-20-16,21-1 0,-21-21 16,0 22-16,0-22 0,0-21 0,-22 21 15,22-21-15,0 0 0,0 0 0,0-21 16,-1 0-16,1-22 0,0 22 0,0-42 15,0 20-15,0-20 16,-22-22-16,43 22 0,-21-22 0,21 0 16,0 1-16,0-1 0,0 0 0,0 1 15,21-1-15,0 0 0,22 1 16,-22 20-16,21 1 0,1-1 0,-1 1 16,-21 20-16,21-20 0,1 20 15,-1 22-15,0-21 0,-20 21 0,20 0 16,-21-22-16,0 43 0,0-21 0,1 0 15,-1 0-15,-21 0 16</inkml:trace>
  <inkml:trace contextRef="#ctx0" brushRef="#br0" timeOffset="71311.59">15261 10689 0,'0'0'0,"-21"-21"0,-64 21 15,64 0 1,42 0-1,0 0-15,1 0 0,20 21 16,0-21-16,22 0 16,-1 0-16,-20 21 0,20-21 0,1 0 15,-1 0-15,1 0 0,-1 0 16,1 0-16,-1 0 0,22 0 0,-22-21 16,-20 21-16,20-21 0,-21 21 0,1 0 15,-22-21-15,0 21 0,-21-21 16,-21 0-1,0 21-15,0-22 0,-22 22 16,22 0-16,-21-21 0,-1 21 0,1 0 16,21 0-16,-21-21 0,20 21 15,1 0-15,0 0 0,21-21 16,21 21 0,0 0-1,1 0-15,20 0 0,-21 0 0,21 0 16,-20 0-16,20 0 0,-21 21 15,0 0-15,0 0 0,1 1 0,-22-1 16,0 0-16,0 0 0,0 21 16,-22-20-16,1-1 0,0 21 0,0-21 15,-21 22-15,-1-22 0,1 0 16,21 0-16,-22 21 0,-20 1 16,42-22-16,0 0 0,-1 0 0,22 0 15</inkml:trace>
  <inkml:trace contextRef="#ctx0" brushRef="#br0" timeOffset="72015.53">17208 10118 0,'0'0'0,"0"-21"16,0-1-16,-21 1 16,0 21-16,21-21 0,-21 21 15,21 21 1,-21-21-16,0 21 16,21 22-16,-22-22 0,22 21 15,0-21-15,-21 22 0,0 20 0,21-20 16,-21-1-16,21 21 0,0-20 0,-21 20 15,21-20-15,0-1 0,0 0 16,0-21-16,0 22 0,0-22 0,0 21 16,21-42-16,-21 21 0,21 1 15,0-22-15,22 0 0,-22 0 0,21 0 16,-21 0-16,22 0 0,-1 0 16,0-22-16,1 1 0,-1 0 0,21 0 15,-20 0-15,-1-22 0,0 1 16,1 0-16,-1-1 0,-21 1 15,0-21-15,-21 20 0,0 1 0,0-22 16,0 22-16,0 0 0,-21-22 16,0 22-16,0 21 0,0-22 0,0 22 15,-22 0-15,22 21 0,-21 0 16,-1 0-16,22 0 0,-21 0 0,0 21 16,20 22-16,-20-22 0,21 21 0,0-21 15,-22 22-15,22-1 0,0 0 16,21 22-16,-21-22 0,21 0 0,0 1 15,0-22-15,0 21 0,0-21 16,0 22-16,21-22 16,0 0-16,22-21 0,-1 0 0,0 0 15,1 0-15,-1-21 0,21 21 16,-20-21-16,-1 0 0</inkml:trace>
  <inkml:trace contextRef="#ctx0" brushRef="#br0" timeOffset="72532.03">18097 10160 0,'0'0'16,"0"-21"-16,22 0 0,-22 0 0,0-1 0,0 1 16,-22 21 15,22 21-15,-21 1-16,0-1 0,0 0 0,21 21 15,-21-21-15,0 22 0,-1-1 0,1 0 16,21 1-16,-21-1 0,0 0 15,21 1-15,-21-1 0,21 0 0,0-20 16,0 20-16,0-21 0,0 0 16,21 0-16,0 1 0,21-1 0,-20-21 15,-1 0-15,21 0 0,0 0 16,1 0-16,-1 0 0,0 0 16,1-21-16,-1-1 0,0 1 0,1 0 0,-22 0 15,21-21-15,1-1 0,-22 1 16,0 0-16,0-1 0,-21 1 0,0-22 15,0 22-15,0 0 16,0-1-16,-21-20 0,0 21 0,0-1 16,-1 22-16,-20-21 0,21 21 0,-21-1 15,20 1-15,-20 21 0,0 0 16,-43 21-16,64 22 0,-21-22 16,-1 21-16,22-21 0,-21 43 15,21-22-15,-1 1 0,1-1 0,0 21 16,21-20-16,0-1 15,0 0-15,0 1 0,0-1 0,0-21 16,0 0-16,21 1 0,0-1 0,1 0 16,20 0-16,-21-21 0,21 0 15,1 0-15,20 0 0,-20 0 0,20 0 16,1-21-16,-1 0 0,1 0 16,-1-1-16,1-20 0</inkml:trace>
  <inkml:trace contextRef="#ctx0" brushRef="#br0" timeOffset="73111.7">19156 10075 0,'0'0'0,"0"-21"0,-21 0 16,-1 21-1,1 0-15,0 21 16,0 0-16,21 1 0,0-1 16,-21 21-16,0-21 0,21 22 15,-22-1-15,22 0 0,0 1 0,0-1 16,0 0-16,-21 1 0,21-1 15,0 0-15,0 1 0,-21-22 0,21 21 16,0-21-16,0 0 0,0 1 16,0-1-16,0 0 0,21-21 31,0-21-15,-21 0-16,0-1 0,0 1 15,0 0-15,22 0 0,-22-21 16,0-1-16,0 1 0,0 0 15,0-1-15,0 1 0,0 0 16,0-1-16,0 1 0,0 0 0,0 20 16,0-20-16,0 21 0,0-21 0,0 20 15,21 1-15,-21 0 0,0 0 16,21 0-16,0 0 0,0 21 16,0 0-16,1-22 0,-1 22 15,0 0-15,21 0 0,-21 0 0,22 22 16,-22-1-16,21 0 0,-21 0 15,1 0-15,-1 0 0,-21 1 16,0-1-16,0 21 0,0-21 0,0 0 16,-21 1-16,-1-1 0,1 0 15,0 0-15,-21 0 0,21 0 0,-22 1 16,22-22-16,-21 21 0,21 0 16,-1-21-16,-20 0 0,21 21 0,0-21 15,42 0 32,0 0-47,0 0 0,0-21 0,22 21 16,-1-21-16,0 0 0</inkml:trace>
  <inkml:trace contextRef="#ctx0" brushRef="#br0" timeOffset="73603.61">20087 10139 0,'0'0'0,"21"0"0,-21-21 15,21 21-15,1-21 0,-22-1 0,0 1 16,0 0-16,0 0 16,-22 21-1,1 0-15,0 0 16,0 0-16,-21 21 0,20 0 16,-20 0-16,0 1 0,-1-1 0,1 0 15,0 0-15,21 0 0,-22 22 0,22-22 16,21 0-16,0 0 0,0 0 15,0 0-15,0 1 16,42-1-16,-20 0 0,20-21 0,0 21 16,1 0-16,-1-21 0,0 21 15,1 1-15,-1-22 0,0 21 0,1 0 16,-22 0-16,0-21 0,0 21 16,-21 0-16,0 1 0,0-1 0,0 0 15,-21 0-15,0-21 0,0 21 16,-22-21-16,22 0 0,-21 21 15,-1-21-15,1 0 0,0 0 0,-1 0 16,1 0-16,0 0 0,-1 0 16,1 0-16,0-21 0,21 21 15,-1 0-15,-20-21 0,21 0 0,0 21 16,0-21 0,42 21 30,0 0-30,0 0-16,0 0 0</inkml:trace>
  <inkml:trace contextRef="#ctx0" brushRef="#br0" timeOffset="73751.95">19833 10774 0,'0'0'0,"-21"0"47,0 0-32,0 0-15</inkml:trace>
  <inkml:trace contextRef="#ctx0" brushRef="#br0" timeOffset="74411.89">7154 11832 0,'0'0'16,"0"-21"-16,0 0 0,-21 21 31,0 0-31,0 0 16,0 0-16,-1 0 0</inkml:trace>
  <inkml:trace contextRef="#ctx0" brushRef="#br0" timeOffset="85883.59">5821 10224 0,'0'0'15,"0"-22"1,0 44 15,21-1-15,0 0-16,0 21 0,0 1 16,1-1-16,20 21 0,-21 1 0,21-1 15,1 1-15,-1 21 0,0-22 16,22 1-16,-1-1 0,22 22 0,-21-22 15,20 22-15,22-22 0,-21 22 16,-1-21-16,1-1 0,0 1 0,-1-1 16,1 1-16,-21-22 0,20 0 0,-20 22 15,20-22-15,-20 22 0,-1-22 16,1 0-16,-1 1 0,1 20 16,-22-21-16,1 1 0,-1-22 15,0 21-15,-21-21 0,1 22 0,20-22 16,-42 0-16,21 0 0,0-21 15,-21 21-15,0-42 32,0 0-32,0 0 0,-21 0 15,0 0-15,0-1 0,21-20 0,-21 21 16</inkml:trace>
  <inkml:trace contextRef="#ctx0" brushRef="#br0" timeOffset="86251.35">7937 11748 0,'0'21'47,"22"-21"-47,-1 21 15,0-21-15,0 21 0,0 0 16,0-21-16,22 21 0,-22 1 0,0-22 15,0 21-15,0 0 0,1 0 0,-1 0 16,0 0-16,0 1 0,0-1 16,0 0-16,-21 0 0,0 0 0,0 0 15,0 1-15,0-1 0,0 21 16,0-21-16,0 0 0,-21 1 16,-21-1-16,21 0 0,0 0 0,-22 0 15,1 0-15,0 1 0,-1-1 16,1 0-16,-22 0 0,22-21 0,0 21 15,21 0-15,-22-21 0,22 0 0,0 22 16,0-22-16,0 0 16,42 0-1,0-22-15</inkml:trace>
  <inkml:trace contextRef="#ctx0" brushRef="#br0" timeOffset="86772.03">9059 12256 0,'0'0'0,"0"-22"16,0 1-16,-21 0 0,21 0 15,0 42 17,0 0-32,0 22 0,0-1 15,0 0-15,0 1 0,0-1 16,0 0-16,0 1 0,0 20 16,0-21-16,0 22 0,0-1 0,0-20 15,0-1-15,0 22 0,0-22 16,0 0-16,0 1 0,-21-22 0,21 21 15,0-21-15,0 0 16,-21 1-16,21-44 16,0 1-16,0 0 15,0 0-15,0-21 0,0 20 16,0-20-16,0-21 0,0 20 0</inkml:trace>
  <inkml:trace contextRef="#ctx0" brushRef="#br0" timeOffset="87027.95">8996 12340 0,'0'-21'0,"0"42"0,0-63 16,0 21-16,0 0 0,21 21 16,0 21-1,0 0-15,0 0 0,1 0 0,20 22 16,-21-22-16,21 21 0,1-21 16,-22 22-16,21-1 0,1-21 0,-22 21 15,21 1-15,0-1 0,-20-21 0,20 22 16,-21-22-16,21 21 0,-20-21 15,-1 22-15,0-22 0,-21 0 0,21 0 16,0 0 0,-21-42-1,0 0-15,0 0 16,0 0-16,0-22 0,0 22 16,21-21-16</inkml:trace>
  <inkml:trace contextRef="#ctx0" brushRef="#br0" timeOffset="87280.14">9779 12192 0,'0'0'0,"0"-21"0,0-64 31,0 106-31,0 1 16,-21-1-16,0 0 0,21 21 16,-22 1-16,1-1 0,21 0 15,-21 22-15,21-22 0,0 0 0,-21 1 16,21 20-16,-21-20 0,21-1 0,-21 0 15,21 1-15,0-1 0,0-21 16,0 21-16,0-20 0,0-1 0,0 0 16,21-21-1,0 0-15,0 0 0,0 0 16,0-21-16,1 0 0,-1-22 16,0 22-16</inkml:trace>
  <inkml:trace contextRef="#ctx0" brushRef="#br0" timeOffset="87699">10202 12446 0,'0'21'16,"-63"43"0,63-43-16,-21 0 0,21 0 0,-22 0 15,1 22-15,21-1 0,0-21 0,0 22 16,0-22-16,0 21 0,0-21 15,0 0-15,0 1 0,0-1 0,21 0 16,1-21-16,-1 0 0,0 0 16,0 0-16,21 0 0,-20 0 15,20 0-15,-21-21 0,21 21 0,-20-21 16,-1-22-16,21 22 0,-21 0 16,0-21-16,-21 20 0,0-20 0,0 21 15,0-21-15,0 20 0,0-20 0,0 21 16,-21-21-16,0 20 0,0-20 15,0 21-15,0 0 0,-1 21 0,1 0 16,-21 0-16,21 0 0,0 0 16,-1 21-16,-20-21 0,21 21 0,0 0 15,0 0-15,-1 22 0,1-22 0,21 0 16,0 0-16,0 0 16,0 1-16,0-1 0,0 0 0,21 0 15,1-21-15,-1 0 0,0 0 16,21 0-16,-21 0 0,22-21 0,-1 21 15,-21-21-15</inkml:trace>
  <inkml:trace contextRef="#ctx0" brushRef="#br0" timeOffset="87959.58">10858 12129 0,'0'0'0,"0"21"31,0 0-31,-21 21 0,21-21 15,-21 22-15,0-22 0,21 21 0,0 1 16,0-1-16,-21-21 0,21 21 16,-21 1-16,21-1 0,0-21 0,0 22 15,0-1-15,0 0 0,0-21 0,0 22 16,0-22-16,21 0 0,-21 0 16,21 0-16,0 1 0,0-22 0,0 0 15,1 0-15,-1 0 16,0 0-16,-21-22 0,21 22 0,0-21 15,-21-21-15,21 21 0,-21 0 0</inkml:trace>
  <inkml:trace contextRef="#ctx0" brushRef="#br0" timeOffset="88140.58">10604 12531 0,'0'0'0,"0"21"0,22-21 31,-1 0-31,21 0 16,-21 0-16,0 0 0,22-21 0,-1 21 16,-21-21-16,22 21 0,-1-22 0,0 22 15,1-21-15,-1 21 0,0-21 16,1 0-16</inkml:trace>
  <inkml:trace contextRef="#ctx0" brushRef="#br0" timeOffset="88800.47">12107 12404 0,'0'-21'16,"0"-1"-16,0 1 15,21 0-15,1 0 0,-1 0 16,0 0-16,0-1 0,-21 1 16,0 0-16,0 0 0,0 0 15,-21 21 1,-21 0-16,20 0 0,-20 21 0,0 0 16,-1 0-16,1 0 0,0 1 15,-1 20-15,22-21 0,0 0 0,0 0 16,21 1-16,0-1 0,0 0 15,21 0-15,0 0 0,22 0 0,-1 1 16,0-1-16,1 0 0,-1 0 0,21 0 16,-20 0-16,-1 1 0,0-1 15,1 0-15,-1 0 0,-21 0 16,0 0-16,1 1 0,-22-1 0,0 0 16,0 0-16,0 0 0,-22-21 15,1 21-15,-21 1 0,0-1 0,-1-21 16,1 0-16,-22 21 0,22-21 15,-21 0-15,20 0 0,1 0 0,0-21 16,-1 0-16,1 21 0,21-22 0,-22 1 16,22 0-16,21 0 0,0 0 15,0 0-15,0-1 0,0 1 0,0 0 16,21 0-16,22 0 0,-22 0 16,21-1-16,1 1 0,20 0 15,1-21-15,-1 21 0,1-22 0</inkml:trace>
  <inkml:trace contextRef="#ctx0" brushRef="#br0" timeOffset="89031.03">12827 12065 0,'0'0'15,"0"21"1,0 22-16,0-22 0,0 21 16,0-21-16,0 22 0,0-1 0,0 0 15,0 1-15,0-1 0,0-21 16,0 21-16,0 1 0,0-1 0,0-21 15,0 22-15,0-1 0,0-21 16,0 0-16,0 22 0,0-22 16,0 0-16,0 0 0,21-21 15,0 0-15,0 0 16,-21-21-16,22 0 0,-1 0 0,-21-1 16,0 1-16,0 0 0</inkml:trace>
  <inkml:trace contextRef="#ctx0" brushRef="#br0" timeOffset="89223.75">12615 12552 0,'0'0'0,"21"0"31,1 0-15,-1 0-16,21 0 0,-21 0 0,22 0 15,-1 0-15,0 0 0,1-21 16,-1 21-16,21 0 0,-20 0 0,20 0 15,1-21-15,-22 21 0,0 0 0,22 0 16,-43-22-16,21 22 0</inkml:trace>
  <inkml:trace contextRef="#ctx0" brushRef="#br0" timeOffset="89956.78">13652 12404 0,'0'0'0,"0"-21"0,0-1 15,-21 22-15,0 0 16,0 0-16,0 0 0,0 0 15,-22 0-15,22 22 0,0-1 16,0-21-16,-22 21 0,22 0 0,0 0 16,0 22-16,0-22 0,0 0 0,-1 0 15,1 21-15,21-20 0,0-1 16,0 0-16,0 0 0,0 0 0,0 0 16,0 1-16,21-22 15,1 21-15,-1-21 0,0 0 0,0 0 16,0 0-16,0-21 0,1 21 0,-1-22 15,21 1-15,-21 0 0,0 0 16,1 0-16,-22-22 0,21 22 16,-21 0-16,21 0 0,-21 0 15,0 0-15,0-1 0,0 1 0,21 21 16,0 0 0,-21 21-16,0 1 15,21-1-15,-21 0 0,22 0 16,-22 21-16,21-20 0,-21-1 15,21 0-15,0 0 0,-21 0 0,0 0 16,21 1-16,-21-1 0,21-21 16,-21 21-16,22-21 0,-1 0 15,-21-21 1,0 0-16,21-1 16,-21 1-16,21 0 0,-21 0 0,0 0 15,0 0-15,21-22 0,0 22 16,1 0-16,-1-21 0,0 20 0,0 1 15,0 21-15,0-21 0,22 21 16,-22 0-16,21 0 0,-21 0 0,22 0 16,-1 0-16,0 21 0,-20 0 0,20 1 15,-21-1-15,21-21 0,-20 21 16,-1 0-16,0 21 0,0-20 16,-21-1-16,0 0 0,0 0 0,0 0 15,0 0-15,0 1 0,-21-22 31,21-22-15,-21 1-16,21 0 0,0 0 16,0 0-16,0-22 0,0 22 0,0 0 15,0 0-15,0 0 0,0-22 16,0 22-16,0 0 0,0 0 0,0-21 16,21 20-16,0 1 0,0 0 15,0 0-15,1 0 0,-1 0 0,21-1 16,0-20-16,1 21 15,-22 0-15,21-22 0</inkml:trace>
  <inkml:trace contextRef="#ctx0" brushRef="#br0" timeOffset="90155.24">15007 11959 0,'0'0'0,"0"21"16,0 1-16,0-1 16,0 0-16,0 21 0,0-21 0,0 22 15,0-1-15,0 0 0,0 1 0,0-22 16,0 21-16,0 1 0,-21-22 15,21 21-15,-21-21 0,21 22 0,-21-22 16,21 0-16,0 0 0,0 0 0,0 0 16,0 1-16,0-1 0,21-21 47,-21-21-47</inkml:trace>
  <inkml:trace contextRef="#ctx0" brushRef="#br0" timeOffset="90335.97">14817 12425 0,'42'21'32,"-21"-21"-32,21 0 0,-20 0 0,-1 0 15,21-21-15,-21 21 0,22 0 0,-22-21 16,21 21-16,0-21 0,22-1 15,-22 1-15,1 21 0,-22-21 16</inkml:trace>
  <inkml:trace contextRef="#ctx0" brushRef="#br0" timeOffset="90691.02">15663 12383 0,'0'63'31,"21"-63"-15,1 0-16,-1 0 0,0-21 16,0 0-16,0 21 0,0-21 15,1 21-15,-22-22 0,0 1 16,21 0-16,-21 0 0,0 0 16,0 0-16,-21 21 15,-1 0-15,1 0 16,0 21-16,0 0 0,0 0 15,0 0-15,-1 0 0,22 1 16,-21 20-16,0-21 0,21 0 0,0 22 16,0-22-16,0 0 0,0 0 15,0 0-15,0 0 16,0 1-16,42-22 0,-20 0 0,-1 0 16,21 0-16,0 0 0,1 0 15,-1 0-15,0 0 0,22 0 0,-22-22 16,22 22-16,-1-21 0,1 0 0</inkml:trace>
  <inkml:trace contextRef="#ctx0" brushRef="#br0" timeOffset="91159.72">16743 12298 0,'0'-21'16,"0"42"-16,0-63 0,0 20 0,-43 22 16,22-21-16,0 21 0,0 0 0,0 0 15,0 0-15,-1 0 0,-20 21 0,21 1 16,-21-1-16,20 0 0,-20 0 15,0 21-15,21-20 0,-22-1 16,22 21-16,0-21 0,0 22 0,0-22 16,-1 21-16,22-21 0,-21 0 0,21 1 15,0-1-15,0 0 0,0 0 16,0 0-16,21-21 0,1 0 0,-1 0 16,0 0-16,0 0 0,0 0 15,0 0-15,22 0 0,-22-21 0,21 0 16,-21 0-16,22 0 0,-1-1 0,-21 1 15,0-21-15,22 0 0,-22-1 16,0 1-16,0-22 0,0 1 0,1-1 16,-1 1-16,-21-1 0,21 1 15,0-1-15,-21 22 0,0 0 16,0-1-16,21 22 0,-21 0 0,0 42 31,0 0-31,-21 1 0,21 20 0,-21 0 16,0 22-16,21-22 0,-21 22 15,-1-22-15,22 21 0,0 1 0,-21-22 16,0 1-16,21-1 0,-21 0 0,21-21 16,-21 22-16,21-22 0,0 0 15,0 0-15,0 0 0,0 1 0,21-22 32</inkml:trace>
  <inkml:trace contextRef="#ctx0" brushRef="#br0" timeOffset="91603.63">18013 11896 0,'0'0'0,"0"-21"0,0 42 31,0 21-31,0-21 0,21 22 0,0-1 15,0 21-15,22-20 0,-1 20 16,0 1-16,1-22 0,20 22 0,22-1 16,-22 1-16,22-22 0,0 21 15,-22 1-15,22-22 0,-1 22 16,1-22-16,0 22 0,-22-22 0,22 0 16,-22-21-16,1 22 0,-22-1 15,1-21-15,-1 0 0,0 1 0,-21-1 16,1-21-16,-1 21 0,-21-42 31,-21 0-31,-1-1 0,22 1 0,0 0 16</inkml:trace>
  <inkml:trace contextRef="#ctx0" brushRef="#br0" timeOffset="91970.73">19981 11811 0,'0'0'0,"0"-21"0,-84 21 31,41 0-31,22 21 0,-21 0 16,-1 0-16,-20 22 0,-1-1 16,1 22-16,-1-1 0,-20 1 15,-1-1-15,0 22 0,-20-22 0,20 22 16,-42-22-16,21 22 0,-21 0 15,21-1-15,-21 1 0,21 0 0,22-22 16,-22 1-16,21 20 0,22-20 16,-22-22-16,43 22 0,-22-22 0,22 0 15,-22 1-15,43-1 0,-21 0 0,21-20 16,0 20-16,-1-21 0,1 0 16,0 0-16,21-42 31,0 0-16,0 0-15,0 0 16</inkml:trace>
  <inkml:trace contextRef="#ctx0" brushRef="#br0" timeOffset="96195.6">1058 13547 0,'-21'0'0,"42"0"0,-63-21 0,42-1 16,-21 22-16,21-21 0,0 0 15,0 0 1,0 0-16,21 0 16,0 21-16,0 0 0,0 0 15,22 0-15,-22 0 0,21 0 16,-21 0-16,22 0 0,-22 21 15,21 0-15,-21 0 0,1 0 16,-22 22-16,0-1 0,0-21 0,0 21 16,0 1-16,-22-1 0,-20 0 15,21 1-15,-21-22 0,20 21 16,-20-21-16,21 1 0,-21-1 0,20 0 16,1-21-16,0 0 0,0 0 15,0 0 1,21-21-16,0 0 15,0-1-15,21 1 16,0 21-16,0 0 0,22-21 16,-22 21-16,0 0 0,21 0 15,1 0-15,-1 21 0,-21 0 16,21 1-16,1-1 0,-22 0 0,0 21 16,-21-21-16,0 22 0,0-22 15,0 21-15,-21 1 0,0-22 16,-22 21-16,1 0 0,21-20 0,-21-1 15,-1 0-15,1 0 0,21 0 16,-22-21-16,22 0 0,0 0 16,-21 0-16,21 0 0,-1 0 0,1-21 15,0 21-15,21-21 0,-21 0 16,0 0-16,21-1 16,0 1-1,21 21 1,0-21-16,0 0 0,0 21 15</inkml:trace>
  <inkml:trace contextRef="#ctx0" brushRef="#br0" timeOffset="96387">1778 14097 0,'21'0'16,"-42"0"-16,63 0 62,-21 0-46,1 0-16</inkml:trace>
  <inkml:trace contextRef="#ctx0" brushRef="#br0" timeOffset="96879.55">3069 13589 0,'0'0'0,"21"-21"0,-21 0 16,0 0-16,0-1 0,0 1 15,-21 21-15,0 0 16,0 0-16,0 0 0,-22 21 15,22 1-15,0-1 0,-21 0 16,20 21-16,-20-21 0,21 22 16,0-1-16,0-21 0,21 22 0,0-1 15,0-21-15,0 0 0,0 22 16,0-22-16,21 0 0,0 0 0,0 0 16,21 0-16,1 1 15,-1-1-15,-21 0 0,22 0 0,-1 0 16,-21 0-16,21 1 0,-20-1 15,-1 0-15,0 0 0,-21 0 0,0 22 16,0-22-16,0 21 0,0-21 16,-21 22-16,-22-22 0,22 21 0,-21-21 15,0 0-15,-22 1 0,22-1 16,-22 0-16,22-21 0,0 0 0,-22 0 16,22 0-16,-1 0 0,1 0 15,0 0-15,21-21 0,-1 21 0,-20-21 16,42-1-16,-21 1 15,21 0-15,0 0 0,0 0 16,21 0-16,0 21 0,0-22 16,22-20-16,-1 21 0,0 0 15,1 0-15,-1-1 0,22 1 0</inkml:trace>
  <inkml:trace contextRef="#ctx0" brushRef="#br0" timeOffset="97542.87">3704 13737 0,'0'0'0,"-21"0"15,0 0 1,0 21-16,-1 1 0,1-1 16,21 21-16,-21-21 0,0 22 0,0-1 15,0 0-15,-1-21 0,1 22 16,0-1-16,21 0 0,0 22 0,-21-22 15,21 1-15,0-1 0,0 0 16,0 1-16,0-1 0,21 0 0,0-21 16,0 1-16,22-1 0,-22 0 15,21-21-15,1 0 0,-1 0 0,0 0 16,1 0-16,-1 0 16,0-21-16,1 0 0,-1-1 0,0 1 15,1-21-15,-22 0 0,21-1 16,-21 1-16,0 0 0,1-1 0,-1 1 15,0 0-15,-21-1 0,0-20 16,0 20-16,0-20 0,-21 21 0,0-22 16,-1 22-16,1-1 0,-21 1 15,0 0-15,20 21 0,-20-1 0,0 22 16,-1 0-16,1 0 0,0 22 16,-1-1-16,1 21 0,21-21 15,0 22-15,21-1 0,0 0 0,0 1 16,0-1-16,21 0 0,0 1 15,0-1-15,0 0 0,22 1 16,-22-1-16,21 0 0,1 1 0,-22-1 16,21 0-16,0 1 0,-20-1 15,-1 0-15,21 1 0,-21-1 0,-21-21 16,0 21-16,0 1 0,0-1 16,0 0-16,0 1 0,-21-1 0,-21 0 15,21-20-15,-22 20 0,1-21 16,21 21-16,-22-20 0,1-1 0,0 0 15,21 0-15,-22-21 0,22 0 16,0 0-16,0 0 0,0 0 0,-1 0 16,1-21-16,0 0 0,21 0 15,0-1-15,0 1 16,0 0-16,0-21 0,21 21 0,0-1 16,1-20-16,-1 21 0,21-21 15,0-1-15</inkml:trace>
  <inkml:trace contextRef="#ctx0" brushRef="#br0" timeOffset="98159.51">4635 13801 0,'0'0'16,"22"-21"-16,-22-1 0,0 1 15,0 0-15,0 42 16,0 0-1,0 1-15,0 20 0,0 0 0,0 1 16,0-1-16,0 0 0,0 1 16,0-1-16,0 0 0,-22 22 0,22-22 15,-21 0-15,0 22 0,0-22 16,0 22-16,0-22 0,-1-21 0,1 22 16,0-22-16,21 0 15,0 0-15,0 0 0,-21-21 16,21-21-1,0 0-15,0 0 0,0 0 16,0-22-16,21 22 0,0-21 16,0 21-16,-21-22 0,22 22 0,-1 0 15,0 0-15,0 21 0,0 0 16,0 0-16,1 0 0,-1 0 0,0 21 16,0 0-16,0 0 0,0 0 15,1 1-15,-1-1 0,-21 0 0,21 0 16,0 0-16,0 0 0,-21 1 0,21-1 15,64-21 1,-64 0-16,0 0 0,1 0 16,20-21-16,-21-1 15,0 1-15,-21 0 0,21 0 0,1 0 16,-22 0-16,21-1 0,-21 1 16,0-21-16,0 21 0,0 0 15,0-1-15,0 1 16,0 42 31,0 1-47,-21-1 15,-1-21 1,22 21-16</inkml:trace>
  <inkml:trace contextRef="#ctx0" brushRef="#br0" timeOffset="98384.38">5165 14330 0,'0'0'0</inkml:trace>
  <inkml:trace contextRef="#ctx0" brushRef="#br0" timeOffset="100215.84">5905 13970 0,'0'0'0,"-21"42"16,0-20-16,0-1 15,21 0 1,21-21 15,21 0-31,1 0 0,-1 0 16,0-21-16,1 0 0,-1-1 0,22 1 16,-22 0-16,21 0 0,1 0 15,-22 21-15,22-21 0,-22-1 0,0 1 16,1 0-16,-1 0 0,-21 21 15,0-21-15,1 21 0,-22-21 16,0-1-16,-22 22 0,1 0 16,0 0-16,-21 0 0,21 0 0,-22 0 15,1 0-15,21 0 16,-22 0-16,1 0 0,21 22 0,0-22 16,0 0-16,-1 0 15,44 0 16,-1 0-31,0 0 0,21 0 0,-21 0 16,22 0-16,-1 0 0,-21 0 16,22 0-16,-22 21 0,0 0 0,0 0 15,-21 0-15,0 0 0,0 1 16,0 20-16,0-21 0,-21 0 16,-21 0-16,20 22 0,1-22 15,0 0-15,0 0 0,0 0 0,0-21 16,-1 22-16,22-1 0,22-21 31,-1 0-31</inkml:trace>
  <inkml:trace contextRef="#ctx0" brushRef="#br0" timeOffset="100543.69">7514 13674 0,'0'0'0,"-42"-21"31,21 21-31,-1 0 0,1 0 0,0 21 16,0 0-16,0 21 0,-22-21 0,22 22 15,0-1-15,-21 0 0,21 1 16,-1 20-16,22-42 0,0 22 0,0-1 15,0 0-15,0-20 0,0 20 16,0-21-16,22 0 0,-1 0 0,0 1 16,0-22-16,0 0 15,22 0-15,-22 0 0,21 0 0,-21 0 16,22 0-16,-1-22 0,0 1 16,-21 21-16,22-21 0,-22 0 0,0 21 15</inkml:trace>
  <inkml:trace contextRef="#ctx0" brushRef="#br0" timeOffset="101119.36">5715 14669 0,'-21'0'0,"42"0"0,-63-22 0,63 22 31,0 0-31,21 22 16,1-1-16,-1 0 0,0 0 15,1 0-15,20 22 0,-21-22 16,22 0-16,-22 0 0,22 0 15,-22 22-15,22-22 0,-22 0 0,21 0 16,-20 0-16,20 0 0,-20 1 0,-1-1 16,0 0-16,-21-21 0,22 21 15,-22-21-15,-42-21 32,21 0-32,-21 21 15,-1-21-15,1-1 0,0 22 16,0-21-16,0 21 0,21-21 0,0 0 15,21 21 1,0 0 0,0 0-16,0 0 0,1 0 15,-1 21-15,0 0 0,0-21 16,0 21-16,-21 1 0,0-1 0,0 0 16,0 21-16,-21-21 0,0 22 15,-21-22-15,20 21 0,-20-21 0,0 22 16,21-1-16,-22-21 0,1 0 15,21 1-15,0-1 0,-1 0 0,1-21 16,42-21 0,1 0-1</inkml:trace>
  <inkml:trace contextRef="#ctx0" brushRef="#br0" timeOffset="101575.1">7451 14901 0,'0'0'0,"0"22"32,-22-1-17,1 0-15,21 21 16,-21-21-16,0 22 0,0-1 0,21 0 15,-21 1-15,-1-22 0,22 21 16,-21 1-16,21-1 0,0 0 0,0-21 16,0 22-16,0-22 0,0 0 15,0 0-15,0 0 0,21-21 16,1 0-16,20 0 0,-21 0 0,0 0 16,22 0-16,-22-21 0,21 0 15,-21-21-15,22 21 0,-22-22 0,21 1 16,-21 0-16,22-1 0,-22 1 15,0-22-15,0 22 0,-21 0 0,0-1 16,0 1-16,-21 0 0,0 21 16,0-1-16,-1 1 0,-20 21 15,21 0-15,-21 0 0,20 0 0,-20 0 16,21 0-16,0 21 0,0 1 16,-1-1-16,1 0 0,0 0 0,21 0 15,-21 0-15,21 1 0,0 20 16,0-21-16,0 0 0,21-21 15,21 0-15</inkml:trace>
  <inkml:trace contextRef="#ctx0" brushRef="#br0" timeOffset="102042.83">8276 14838 0,'0'0'0,"21"-21"15,-42 21 1,0 21-1,0 0-15,0 0 0,-22 0 0,22 1 16,-21 20-16,21-21 0,-1 21 16,-20 1-16,21-22 0,0 21 0,0 1 15,-1-1-15,22 0 0,0-21 16,0 22-16,0-22 0,0 0 0,0 0 16,22-21-16,-1 21 0,21-21 15,-21 0-15,22 0 0,-22 0 16,21-21-16,0 21 0,-20-21 0,20 0 15,-21 0-15,0 21 0,0-21 16,-21-1-16,0 1 0,0 0 0,0 0 16,-21 0-16,0 21 15,0 0-15,0 0 0,0 0 0,-1 0 16,1 0-16,0 0 16,21 21-16,0 0 15,0 0-15,0 0 16,21 1-16,-21-1 0,21 0 0,1 0 15,-22 0-15,0 0 0,0 1 0,21-1 16,-21 0-16,0 0 0,0 0 16,0 0-16,0 1 0,0-1 15,-21 21-15,-1-21 0,1 0 16,0 1-16,0-1 0,0-21 0,-22 21 16,22 0-16,0 0 0,0-21 0,0 21 15,0 1-15</inkml:trace>
  <inkml:trace contextRef="#ctx0" brushRef="#br0" timeOffset="102663.47">5927 15748 0,'0'0'0,"-22"-21"15,1 21 1,42 21-1,1 0-15,-1 22 0,21-22 16,0 21-16,1 0 0,20 1 16,-20 20-16,20-20 0,-21-1 0,22 0 15,-1 22-15,1-22 0,-1 0 16,-20 1-16,20-22 0,-20 21 0,20-21 16,-21 22-16,-20-22 0,20 0 15,-21-21-15,0 21 0,-21-42 31,0 0-15,0 0-16,0 0 0,0-1 16,0 1-16,0 0 0,0 0 0,0 0 15,0 0 1,0-1-16,21 22 0,1 0 16,-1 0-16,0 22 15,0-1-15,-21 0 0,0 0 0,0 0 16,0 0-16,0 1 0,-21 20 0,0-21 15,0 0-15,-22 0 0,22 1 16,-21 20-16,21-21 0,-22 0 0,1 0 16,21 1-16,-22-22 0,22 21 15,0-21-15,0 0 0,21 21 0,0-42 32,21 21-17</inkml:trace>
  <inkml:trace contextRef="#ctx0" brushRef="#br0" timeOffset="102920.33">7451 16362 0,'0'21'16,"0"0"-16,0 22 0,-22-22 15,22 0-15,0 21 0,-21-21 16,0 22-16,21-22 0,-21 21 15,21 1-15,-21-22 0,0 21 16,21 0-16,-22-20 0,1-1 0,21 21 16,0-21-16,-21-21 0,21-21 31,0 0-31,21 0 16,0-22-16,-21 1 0,22 0 0,-1-1 15,0 1-15</inkml:trace>
  <inkml:trace contextRef="#ctx0" brushRef="#br0" timeOffset="103212.16">7408 16425 0,'0'-42'0,"-42"190"16,84-254-16,-21 64 0,1 42 16,-1 0-16,0 21 15,0 0-15,-21 1 0,21-1 0,0 0 16,1 21-16,-1-21 0,0 22 16,0-22-16,0 21 0,0-21 0,1 22 15,-22-22-15,21 21 0,0-21 0,-21 1 16,0-1-16,21-21 0,0 21 15,0-21-15,-21-21 16,0 0-16,22-1 16,-22 1-16,21-21 0,-21 21 0,0-22 15,0 1-15,21 21 0,-21-21 16,0-1-16,21 1 0,-21 21 16,0-22-16,0 22 0,0 0 15,21 0-15,-21 0 0,21 0 0,1 21 16,-1 0-1,-21-22-15,21 22 0,0 0 0</inkml:trace>
  <inkml:trace contextRef="#ctx0" brushRef="#br0" timeOffset="103571.95">8403 16277 0,'21'0'0,"-42"0"15,63-21-15,-63 21 31,0 0-31,0 0 16,0 0-16,0 21 0,-22 0 16,22 1-16,0-22 0,0 21 0,0 21 15,-1-21-15,22 0 0,-21 1 16,21-1-16,0 0 0,0 0 0,0 0 16,21-21-16,1 21 0,-1 1 15,0-22-15,0 21 0,21-21 0,1 0 16,-22 21-16,21 0 0,-21-21 0,22 21 15,-22-21-15,0 21 0,0 1 16,-21-1-16,0 0 16,0 0-16,0 0 0,-21 0 15,-21 1-15,21-1 0,-22 21 0,1-21 16,0 0-16,-1-21 0,1 22 16,0-1-16,-1-21 0,-20 0 15,42 0-15,-1-21 0,22-1 16,0 1-16,0-21 0,43-43 15</inkml:trace>
  <inkml:trace contextRef="#ctx0" brushRef="#br0" timeOffset="104385.48">8424 14415 0,'0'0'0,"0"-22"0,-21 1 0,21-21 0,0 21 16,0-22-16,0 22 0,0-21 16,21 21-16,0 0 0,1-22 0,20 22 15,0 21-15,1-21 0,20 0 16,-21 21-16,22 0 0,-1 0 0,-20 0 15,20 21-15,-20 0 0,-1 21 16,0 1-16,-21-1 0,1 22 0,-22-1 16,0 22-16,0-22 0,-22 22 15,1-22-15,-21 22 0,0 0 16,-1-22-16,1 22 0,0 0 0,-1-22 16,22 22-16,0-22 0,0 1 15,21-1-15,0-20 0,0 20 0,21-21 16,0-20-16,0 20 0,22-21 15,20 0-15,1 0 0,-1 1 0,1-22 16,-1 0-16,22 0 0,-22 0 16,1 0-16,-1 0 0,-20 0 15,-1 0-15,-21-22 0,0 22 0,-42 0 16,-21 0 0,21 0-16,-22 22 0,1-1 15,0 0-15,-1 0 0,1 0 16,0 22-16,-1-1 0,22 21 0,0-20 15,21 20-15,0 1 0,0-1 16,0 1-16,21-22 0,21 22 0,1-1 16,-1 1-16,0-1 0,22 1 15,-22 20-15,22-20 0,-1 20 16,1-20-16,-22 21 0,0-1 0,1-20 16,-22-1-16,-21 22 0,0-22 0,0 1 15,-42-1-15,20 1 0,-20-1 16,-21-20-16,20-1 0,-20 0 15,-1 1-15,1-22 0,-22 0 0,22 0 16,-22-21-16,0 0 0,1 0 16,-1-21-16,21 0 0,1-21 0,-1-22 15,1 22-15,21-43 0,-1 22 16</inkml:trace>
  <inkml:trace contextRef="#ctx0" brushRef="#br0" timeOffset="104963.15">10033 14901 0,'-21'0'16,"0"22"-16,21-1 16,-22 0-16,1 0 0,0 0 15,0 0-15,0 22 0,21-22 0,0 21 16,0 1-16,0-22 0,0 21 15,0 0-15,0 1 0,0-22 0,0 21 16,0-21-16,21 1 0,0-1 16,0 0-16,0 0 0,22 0 0,-1-21 15,0 0-15,1 0 0,20 0 0,1-21 16,20 0-16,22-21 0,0-1 16,42-20-16,0 20 0,22-20 0,-1-22 15,0 22-15,1-1 16,20 1-16,-20-22 0,-22 22 0,0 20 15,-42-20-15,0 20 0,-22 1 16,-20 0-16,-1 21 0,-20-1 0,-22 1 16,21 21-16,-21-21 0,-21 42 47,-21 0-32,0-21-15,0 0 16,0 22-16,-1-22 15,1 0-15,21 21 16</inkml:trace>
  <inkml:trace contextRef="#ctx0" brushRef="#br0" timeOffset="106429">14287 13991 0,'0'0'0,"22"-21"16,-22 0-1,0 42 16,-22 0-31,1 22 16,0-1-16,21 0 0,-21 1 16,0-1-16,0 21 0,-1-20 15,1 20-15,21-20 0,-21-1 0,0 0 16,0 1-16,21-1 0,0-21 16,0 0-16,0 0 0,0 1 15,21-44 1,0 1-1,0 0-15,0 0 0,22 0 16,-22 0-16,0-22 0,21 22 0,-20-21 16,-1 21-16,21-22 0,-21 22 15,0 0-15,1-21 0,-22 20 16,21 1-16,-21 42 31,0 1-31,0-1 0,0 0 0,0 0 16,-21 21-16,21 1 0,-22-22 15,22 21-15,0-21 0,-21 22 0,21-22 16,-21 21-16,21-21 0,-21 1 16,21-1-16,0 0 0,0 0 15,0 0-15,21-21 16,0 0 0,0 0-16,1 0 15,-22-21-15,21 21 0,-21-21 16,21 21-16,-21-21 0,0 0 31,21 21-31,0-22 16,-21 1-1,-21 21 17,0 0-32,0 0 15</inkml:trace>
  <inkml:trace contextRef="#ctx0" brushRef="#br0" timeOffset="106671.11">14774 14288 0,'0'0'0,"21"0"0,-21-22 15,22 22 64,-1 0-79,0 0 15,0 0-15,0 0 0</inkml:trace>
  <inkml:trace contextRef="#ctx0" brushRef="#br0" timeOffset="107207.86">15684 13928 0,'0'-21'15,"0"-1"1,0 1 46,0 42-15,0 1-31,0 20-16,0-21 0,0 21 0,0 1 15,0 20-15,0-20 0,0 20 16,0 1-16,0-1 0,0 1 0,0-1 16,0-21-16,0 22 0,0-22 15,0 1-15,0-1 0,0-21 0,0 0 16,0 0-16,0 1 0,0-1 16,0-42-1,0-1 1,0 1-16,0 0 0,0-21 15,0 21-15,0-22 0,0 1 0</inkml:trace>
  <inkml:trace contextRef="#ctx0" brushRef="#br0" timeOffset="107494.97">15600 14182 0,'0'0'0,"-21"-21"0,-1-22 16,1 1-16,21 21 0,0 0 0,-21-22 16,21 22-16,0 0 0,0 0 15,21-22-15,0 22 0,1 0 0,20 0 16,-21 0-16,21 21 15,1 0-15,20 0 0,-20 0 0,-1 0 16,0 0-16,22 42 0,-43-21 16,21 0-16,-21 22 0,1-1 0,-22-21 15,0 22-15,0-1 0,-22-21 0,-20 21 16,21-20-16,-21 20 0,-1-21 16,1 21-16,-22-20 0,22-1 0,21 21 15,-21-42-15,-1 21 0,1 0 16,63-21 15,0-21-31,22 21 16,-22 0-16,0 0 0,21-21 15,-21 21-15</inkml:trace>
  <inkml:trace contextRef="#ctx0" brushRef="#br0" timeOffset="108343.73">16108 14351 0,'0'0'0,"0"-21"31,-21 0-31,21 0 16,0-1-16,0 1 0,21 0 16,0 0-16,0 21 15,0 0-15,0-21 0,1 21 0,20 0 16,-21 0-16,0 0 0,22 21 16,-22 0-16,0 0 0,0 0 15,0 1-15,0 20 0,-21-21 0,0 21 16,0 1-16,0-1 0,0-21 15,0 22-15,-21-1 0,0-21 0,0 0 16,0 0-16,0 1 0,21-1 16,-22-21-16,1 0 0,0 0 15,21-21 1,0-1-16,0 1 16,0-21-16,0 21 0,0 0 15,0-22-15,21 22 0,0-21 0,1 21 16,-1-22-16,0 22 15,21 0-15,-21 0 0,22 0 0,-1-1 16,0 1-16,1 0 0,-1 21 0,0-21 16,1 21-16,-1 0 0,0 0 15,-20 0-15,-1 0 0,0 0 0,0 0 16,-21 21-16,0 0 16,0 22-16,-21-22 0,0 0 15,0 21-15,-1-21 0,22 22 16,-21-22-16,21 0 0,-21 21 0,21-20 15,0-1-15,0 0 0,0 0 16,0 0-16,21 0 0,0-21 16,1 0-16,-1 0 0,0 0 15,0 0-15,0 0 0,0-21 16,1 0-16,-1 0 0,0 0 16,0 0-16,0-22 0,-21 22 15,0-21-15,0-1 0,0 22 0,0-21 0,0 21 16,0-22-16,0 22 15,0 0-15,0 0 0,0 0 0,21 21 47,1 0-47,-1 0 16,0 0-16,0 21 0,0-21 0,0 21 0,1 0 16,-1 0-16,-21 1 15,21-1-15,-21 21 0,21 0 0,-21-20 16,0 20-16,0 0 0,0 1 0,0-1 15,0 0-15,0 1 0,0-1 16,0 0-16,-21 1 0,21-1 0,-21 0 16,0 1-16,-1-1 0,1 0 15,0 1-15,0-1 0,21 0 0,-21 1 16,0-22-16,-1 0 0,22 21 16,-21-21-16,21 1 0,0-44 31,0 1-31,0 0 15,0-21-15,21 21 0,1-22 0,-1 1 16,0 0-16,0-1 0</inkml:trace>
  <inkml:trace contextRef="#ctx0" brushRef="#br0" timeOffset="108502.99">17335 14161 0,'0'0'0,"-21"-22"0,0 22 16,0-21-16,0 0 0,0 21 15,21 21 17,21-21-17,0 21-15,0-21 0</inkml:trace>
  <inkml:trace contextRef="#ctx0" brushRef="#br0" timeOffset="108806.98">17738 14288 0,'0'0'0,"21"-22"0,-21-20 15,0 21 1,0 0-16,-21 21 31,-1 0-31,-20 0 0,21 21 16,0 0-16,21 0 0,-21 22 15,-1-22-15,22 21 0,-21 0 0,21-20 16,0 20-16,0 0 0,0-21 0,0 22 16,0-22-16,21 0 0,1 0 15,-1 0-15,0 1 0,0-22 0,0 0 16,22 0-16,-22 0 0,21 0 16,-21 0-16,22 0 0,-22-22 0,21 22 15,-21-21-15,22-21 0,-22 21 16</inkml:trace>
  <inkml:trace contextRef="#ctx0" brushRef="#br0" timeOffset="109235.99">18203 14309 0,'0'0'16,"0"-21"-16,-21 21 15,0 0-15,0 21 16,0 0-16,-1 0 0,22 21 16,-21-20-16,21-1 0,-21 21 15,21-21-15,0 22 0,0-22 0,0 0 16,0 21-16,0-21 0,0 1 15,0-1-15,0 0 16,21 0-16,0-21 0,1 0 16,-1 0-16,0 0 0,0 0 0,0 0 15,22-21-15,-22 0 0,21 0 0,-21-1 16,22 1-16,-22-21 0,21 0 16,-21-1-16,0 1 0,1-22 0,-1 22 15,-21-21-15,21 20 0,-21 1 16,21 0-16,-21-1 0,0 22 15,0-21-15,0 21 0,0 42 16,-21-21-16,0 21 16,0 21-16,-1-21 0,22 22 15,-21-1-15,0 0 0,0 1 0,21-1 16,-21 0-16,21 1 0,-21-1 16,21 0-16,0 1 0,-22-1 15,22-21-15,0 0 0,0 22 0,0-22 16,22 0-16,-1 0 15,0-21-15,0 0 0,21 0 0,-20 0 16,-1 0-16,0 0 0,0-21 16,21 0-16</inkml:trace>
  <inkml:trace contextRef="#ctx0" brushRef="#br0" timeOffset="109363.97">18457 14499 0,'0'0'0,"-21"-21"0,0 21 15,42 0 16,0-21-15,22 21-16,-22 0 0,0-21 16,0 21-16,0-21 0,0-1 0</inkml:trace>
  <inkml:trace contextRef="#ctx0" brushRef="#br0" timeOffset="110002.98">19092 14224 0,'0'0'15,"-21"0"-15,0 0 16,0 21 0,21 0-16,0 1 0,0-1 15,-21-21-15,-1 21 0,22 0 16,-21-21-16,21 21 0,0-42 31,0 0-31,21 0 16,1 0-16,-1-22 0,21 22 15,0 0-15,22 0 0,-1-22 0,1 22 16,-1-21-16,22 0 0,-21 20 16,-1-20-16,-21 21 0,1-21 0,-1 20 15,-21 22-15,0-21 0,-42 21 16,0 0 0,0 0-16,-21 0 0,20 21 15,-20-21-15,21 22 0,0-22 16,0 0-16,-1 0 0,22 21 15,-21-21-15,42 0 32,1-21-32,-1 21 0,0 0 15,21 0-15,-21 0 0,1 0 16,-1 0-16,0 21 16,-21 0-16,0 0 0,0 0 0,-21 0 15,0 1-15,-1 20 0,1-21 16,-21 0-16,0 0 0,20 1 15,-20-1-15,21 0 0,0 0 0,0 0 16,42-21 0,21 0-1,0-21-15,1 0 0,20 0 0</inkml:trace>
  <inkml:trace contextRef="#ctx0" brushRef="#br0" timeOffset="110271.76">20595 13568 0,'0'0'15,"42"-42"-15,1-1 0,-22 22 0,0-21 16,-21 21-16,0-1 0,-21 22 16,-21 0-16,20 0 15,-20 0-15,-21 22 0,20 20 0,1-21 0,0 21 16,-1 1-16,1 20 16,0-20-16,20 20 0,-20-21 0,21 1 15,21-1-15,0 0 0,0-20 16,0 20-16,0-21 0,0 0 0,21 0 15,0-21-15,22 22 0,-1-22 0,0 0 16,1 0-16,-1 0 0,0 0 16,22 0-16,-43 0 0,21 0 0,-21 0 15,1 0-15,-1 0 0,-42 0 16</inkml:trace>
  <inkml:trace contextRef="#ctx0" brushRef="#br0" timeOffset="110722.81">19283 14309 0,'-43'0'0,"86"0"0,-149 21 16,64-21-16,20 21 0,-20 0 0,21-21 16,0 21-16,21 1 0,0-1 15,0 0-15,0 0 0,21 0 16,0 0-16,0 1 0,22-1 15,-1 0-15,0 0 0,1 0 0,20 0 16,1-21-16,-1 22 16,1-22-16,-1 0 0,1 21 0,-22-21 15,21 0-15,-20 0 0,-22 0 0,21 0 16,-21 0-16,1 0 0,-1 0 16,-42 0-1,-1 0 1,1 0-16,0-21 0,42 21 62,0 21-62,-21 0 0,22 0 16,-22 0-16,0 0 0,0 1 16,-22-1-16,-20 0 15,21 0-15,-21 0 0,20 0 0,-20-21 16,0 22-16,21-22 0,-1 0 15,1 0-15,42 0 16</inkml:trace>
  <inkml:trace contextRef="#ctx0" brushRef="#br0" timeOffset="111111.46">20405 14563 0,'0'0'0,"42"-21"0,-21 21 0,0 0 15,0 0-15,-21 21 16,-42 0-16,21 0 16,0 0-16,0 0 0,-22 1 15,22 20-15,0-21 0,-21 21 0,20-20 16,1-1-16,21 21 0,-21-21 16,21 0-16,-21 22 0,21-22 0,0 0 15,0 0-15,0 0 16,42-21-16,-21 0 0,1 0 0,20 0 15,0 0-15,1 0 0,20-21 0,-21 0 16,1 0-16,20 0 16,-20 0-16,-1-22 0,-21 22 0,0-21 15,0 21-15,-21-22 0,0 1 16,0 0-16,-21 20 0,0-20 0,0 21 16,-21 0-16,20 21 0,-20 0 15,0 0-15,21 0 0,-22 0 0,22 0 16,0 21-16,-21-21 0,20 21 0,22 0 15,0 0-15,0 1 0,0-1 16,0 0-16,22-21 0,20 0 16,0 0-16</inkml:trace>
  <inkml:trace contextRef="#ctx0" brushRef="#br0" timeOffset="111467.49">21188 14563 0,'-21'21'0,"42"-42"0,-42 21 31,21 21-31,-22 0 16,-20 0-16,21 0 0,0 1 16,0-1-16,-1 0 0,1 21 0,0-21 15,0 22-15,0-22 0,21 0 16,0 0-16,0 0 0,0 22 0,0-22 16,21 0-16,0-21 0,0 0 15,22 0-15,-22 0 0,21 0 16,0 0-16,1 0 0,-22 0 15,21 0-15,-21-21 0,1 21 0,-1-21 16,-21 0 0,-21 21-16,-1 0 15,1 0-15,0 0 0,0 0 16,-21 0-16,20 21 0,1 0 0,-21 0 16,21-21-16,0 21 0,-1 0 0,22 1 15,0-1-15,0 21 0,0-21 16,0 0-16,0 1 0,0-1 15,0 0-15,22-21 16,-1 21-16</inkml:trace>
  <inkml:trace contextRef="#ctx0" brushRef="#br0" timeOffset="112027.97">19008 15155 0,'0'0'0,"0"-21"0,0 0 0,0 0 16,0 0-16,-22 21 15,22 21 1,0 21-16,0-21 0,0 22 16,0-1-16,22 0 0,-22 1 0,21-1 15,0 0-15,21 1 0,-21-22 0,22 21 16,-1-21-16,0 22 0,-20-22 16,20 0-16,0 0 0,1-21 0,-1 21 15,0 1-15,-21-22 0,22 0 16,-22 0-16,0 0 0,0 0 15,-21-22 1,-21 1 0,0 0-16,0 21 0,0-21 0,-1 21 15,1-21-15,0 21 16,21 21 15,0 0-31,21 0 0,0 0 0,1 1 16,-22-1-16,21 0 0,-21 0 15,0 0-15,0 0 0,0 1 0,0-1 16,-21 0-16,-1 0 0,1 0 16,-21 0-16,0 1 0,20-1 15,1-21-15,-21 0 0,42-21 16,0-1 0</inkml:trace>
  <inkml:trace contextRef="#ctx0" brushRef="#br0" timeOffset="112535.83">20045 15621 0,'0'0'0,"21"0"0,-21 21 15,0 0 1,0 1-16,0-1 0,0 0 16,-21 0-16,21 0 0,0 0 15,-21 22-15,21-22 0,-22 0 0,1 21 16,21-20-16,0-1 0,0 0 15,-21-21-15,21 21 0,0-42 32,0 0-32,0 0 15,0-1-15,0 1 0,21 0 16,0-21-16,-21 21 0,22-22 0,-22 22 16,21-21-16,0 21 0,0-22 15,0 22-15,0 0 0,1 0 16,-1 21-16,0 0 0,0 0 15,0 21-15,0 0 0,1 0 16,-1 0-16,0 1 0,0 20 0,0-21 16,0 0-16,-21 22 0,22-22 15,-1 21-15,0-21 0,0 0 0,-21 22 16,21-22-16,-21 0 16,21-21-16,1 0 15,-22-21-15,0 0 16,0 0-16,21-1 0,-21 1 15,0-21-15,0 21 0,21 0 0,-21-22 16,21 22-16,-21 0 0,21-21 16,-21 20-16,21 1 15,1 0-15,-1 0 0,0 21 16,0 0-16,0-21 0,0 21 0,1 0 16,-1-21-16,0 21 0,21 0 0</inkml:trace>
  <inkml:trace contextRef="#ctx0" brushRef="#br0" timeOffset="112784.89">21018 15536 0,'-42'22'32,"21"-22"-32,0 21 0,21 0 0,-21-21 15,-1 21-15,22 0 0,0 0 16,0 1-16,0-1 16,22 0-1,-1-21-15,0 21 0,-21 0 0,21-21 16,0 21-16,0 1 0,-21-1 15,0 0-15,0 0 0,0 0 16,-21 0-16,-21 1 16,21-22-16,-22 21 0,22-21 0,-21 21 15,21-21-15,-22 0 0,22 0 0,0-21 16,0 0-16,0-22 0,21 22 16,0-21-16,0 21 0</inkml:trace>
  <inkml:trace contextRef="#ctx0" brushRef="#br0" timeOffset="113315.99">21463 13801 0,'0'0'15,"0"-43"-15,0 1 0,21 21 0,0 0 0,0 0 16,1-1-16,20 1 0,-21 21 15,21 0-15,-20 21 0,20 1 0,-21-1 16,0 0-16,-21 21 16,0 1-16,0-1 0,-21 0 0,0 22 15,-21-22-15,-1 22 0,1-1 16,0 1-16,-22 20 0,22-20 0,-1 20 16,1 1-16,0-21 0,21-1 15,21 1-15,0-22 0,0 21 0,0-20 16,0 20-16,21-20 0,21-1 0,-21 0 15,43 1-15,-22-1 0,22-21 16,-22 21-16,21-20 0,1 20 0,-22-21 16,1-21-16,-1 21 0,-21 0 15,0 1-15,-21-1 0,0 0 16,0 0-16,-21 0 0,-21 22 16,-1-22-16,1 21 0,0 0 0,-1 1 15,1-1-15,0 22 0,-1-22 16,1 21-16,21 1 0,0 21 0,0-22 15,21 22-15,0-22 0,0 22 0,0-22 16,0 1-16,0-1 0,0 22 16,0-21-16,-22-1 0,1 1 0,0-1 15,0-21-15,-21 22 0,-1-22 16,1 22-16,-22-22 0,1-21 16,-22 22-16,22-43 0,-22 21 0,0-21 15,1 0-15,-1-21 0,0-1 0,1-20 16,-1 0-16,-21-22 0</inkml:trace>
  <inkml:trace contextRef="#ctx0" brushRef="#br0" timeOffset="113619.87">17589 15981 0,'0'0'0,"-21"0"16,21 21-1,0 0-15,0 0 0,0 22 16,0-1-16,0 0 0,0-20 16,0 20-16,0 0 0,0 1 0,0-22 15,21 21-15,1-21 0,-1 0 0,21 1 16,0-1-16,1-21 0,20 0 15,22-21-15,42-1 0,0-20 0,42-21 16,22-1-16,42-21 0,21 1 16,21-1-16,0-21 0,0 0 15,-21 22-15</inkml:trace>
  <inkml:trace contextRef="#ctx0" brushRef="#br1" timeOffset="120443.17">10774 7176 0,'0'-22'16</inkml:trace>
  <inkml:trace contextRef="#ctx0" brushRef="#br1" timeOffset="123194.98">11472 3069 0,'21'0'93,"1"0"-77,-1 0-16,0 0 0,21 0 16,22 0-16,-1 0 0,1 0 15,42 0-15,-1 0 0,1 0 0,0 0 16,21 0-16,-21 0 0,42 0 16,-21-21-16,21 21 0,0 0 0,22 0 15,-22 0-15,21-21 0,22 21 16,-1 0-16,1 0 0,-1-21 0,22 21 15,0 0-15,-22 0 0,22-21 16,-22 21-16,1 0 0,-22 0 0,22 0 16,-22 0-16,-21-22 0,-21 22 15,0 0-15,0 0 0,-42 0 0,-1 0 16,1 0-16,-21-21 0,-22 21 16,0 0-16,1 0 0,-1 0 15,-21 0-15,0 0 0,0 0 0,1 0 16,-1-21-16,-42 21 484,-1 0-468,1 0-16,-21 0 0,21 0 15</inkml:trace>
  <inkml:trace contextRef="#ctx0" brushRef="#br1" timeOffset="124827.02">11261 4572 0,'0'0'16,"-22"0"-16,1 0 16,0 0-16,0 0 15,0 0 16,21 21 1,0 0-32,0 1 15,21-22-15,0 0 0,0 21 16,0-21-16,1 0 0,-1 21 16,21-21-16,-21 0 0,22 0 0,-22 21 15,21-21-15,0 0 0,1 0 16,-1 0-16,22 0 0,20 0 0,1 0 15,0 0-15,20 0 0,1 0 16,0 0-16,21-21 0,0 21 16,42 0-16,1-21 0,-1 21 0,22 0 15,-1-21-15,22 21 0,-1 0 16,22 0-16,-21 0 0,21 0 0,0 0 16,-1 0-16,-20 0 0,0 0 15,-22 0-15,1 0 0,-1 0 0,-20-22 16,-22 22-16,0 0 0,-21 0 15,-21 0-15,0-21 0,-1 21 0,-20 0 16,0 0-16,-22 0 0,22-21 16,-43 21-16,22 0 0,-22 0 0,0 0 15,-20 0-15,-1 0 0,0 0 16,0 0-16,0 0 16,0 0 77,-21-21-93,22 21 16,-44 0 500,1 0-501,0 0-15,0 0 16,0 0-16,0 0 0,-1 0 15,1 0-15,0 0 0</inkml:trace>
  <inkml:trace contextRef="#ctx0" brushRef="#br1" timeOffset="125994.95">9313 9271 0,'0'0'0,"-21"0"0,0 0 16,0 0-16,21-21 0,-21 21 16,-1 0-16,1 0 15,0 0-15,42 0 63,0 0-63,22 0 15,-22 0-15,21 0 0,1 0 0,20 21 16,1-21-16,-1 21 0,43-21 16,0 0-16,0 0 0,21 21 0,0-21 15,0 0-15,21 0 0,21 0 16,0 0-16,22 0 0,-22 0 0,22 0 16,-1 0-16,22 0 0,0 0 0,20-21 15,1 21-15,0 0 16,21-21-16,0 21 0,-21-21 0,21 21 15,-21-21-15,-22 21 0,1-21 16,-21 21-16,-22 0 0,0-22 0,1 1 16,-22 21-16,-21 0 0,-21 0 15,-1-21-15,-20 21 0,-21 0 0,-1 0 16,-21 0-16,1 0 0,-1 0 16,-21 0-16,0 0 0,1 0 0,-44 0 78,1 0-78,0 0 15,-21 21-15</inkml:trace>
  <inkml:trace contextRef="#ctx0" brushRef="#br1" timeOffset="127439.9">9715 11134 0,'0'0'0,"-21"21"0,-106 0 31,106-21-31,0 0 0,-21 21 0,20-21 16,-20 0-16,21 0 0,-21 21 16,20-21-16,-20 0 0,0 0 0,21 0 15,-22 22-15,1-22 0,21 0 16,0 0-16,-1 0 0,1 0 0,0 0 15,0 0-15,42 0 32,21 0-32,1 0 15,-1 0-15,0 0 0,22 0 16,-1 0-16,22 0 0,21 0 0,21-22 16,21 22-16,0-21 15,0 0-15,22 21 0,41-21 0,1 0 16,0 0-16,-1 21 0,43-22 15,-21 22-15,21 0 0,0-21 0,0 0 16,0 21-16,-21 0 0,0 0 0,-21 0 16,-22 0-16,-21 0 0,1 0 15,-22 0-15,0 0 0,-42 0 0,0 0 16,-22 0-16,1 0 0,-21 0 16,-1-21-16,-21 21 0,1 0 0,-1 0 15,-21 0-15,0 0 0,1 0 0,-1 0 31,0 0 313,-21-21-344,-21 21 235,0 0-220,-22 0-15,22-21 0,-21 21 0,-1 0 16,1-22-16</inkml:trace>
  <inkml:trace contextRef="#ctx0" brushRef="#br1" timeOffset="146637.77">11832 2307 0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7T11:49:53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10668 677 0,'-21'0'16,"21"22"0,-21-22 31,-1 0-1,1 0-30</inkml:trace>
  <inkml:trace contextRef="#ctx0" brushRef="#br0" timeOffset="698.08">10901 656 0,'21'0'31,"-21"-21"-31,21 0 16,0 21-16,-21-21 15,21 21-15,-21-21 0,22-1 16,-1 22-16,-21-21 0,21 0 0,-21 0 15,0 0-15,0 0 0,21-1 16,-21 1-16,0 0 0,0 0 16,0 0-16,-21 21 15,0 0-15,0 0 0,-22 0 16,22 0-16,0 0 16,0 21-16,-22-21 0,22 21 15,-21 0-15,0 0 0,20 1 0,-20-1 16,21 21-16,-21-21 0,20 0 15,1 1-15,0-1 0,21 0 0,0 0 16,-21 0-16,21 0 0,0 1 16,0-1-16,0 0 0,0 0 15,21 0-15,0-21 0,0 21 16,1 1-16,20-22 0,0 21 16,-21-21-16,22 21 0,-1 0 15,0-21-15,1 21 0,-1 0 0,-21 1 16,22-22-16,-1 21 0,-21 0 15,0 0-15,0 21 0,1-20 0,-22-1 16,0 0-16,0 21 0,0-21 16,0 1-16,0 20 0,-22-21 0,1 0 15,-21 0-15,21 1 0,-22-1 16,1 0-16,0 0 0,-1 0 0,1 0 16,0-21-16,-22 0 0,22 0 15,0 0-15,20 0 0,-20 0 16,0 0-16,21 0 0,-22-21 15,22 0-15,0 0 0,-21 0 0,20 0 16,1-1-16,0 1 0,0 0 16,21 0-16,-21-21 0,21 20 0,0 1 15,0 0-15,0 0 16,0 0-16,21 0 0,0-1 16,0 22-16,0-21 0,1 21 15,-1-21-15,0 21 0,0 0 16</inkml:trace>
  <inkml:trace contextRef="#ctx0" brushRef="#br0" timeOffset="1167.89">11218 1122 0,'0'0'16,"21"0"-16,-21 21 0,22-21 0,-1 0 15,0 0-15,0 0 16,0 0-16,0-21 16,1 21-16,-22-21 0,21 0 15,-21-1-15,0 1 16,21 0-16,-21 0 0,0 0 16,0 0-16,0-1 0,0 1 15,0 0-15,-21 21 16,0 0-16,-1 0 15,1 0-15,0 0 0,21 21 0,-42 0 16,21 1-16,-1-1 0,1 21 16,0-21-16,0 22 0,0-22 0,0 21 15,21-21-15,-22 0 0,22 22 16,-21-22-16,21 0 0,0 21 0,0-20 16,0-1-16,0 0 0,0 0 15,21 0-15,1-21 16,-1 21-16,0-21 0,0 0 0,0 0 15,0 0-15,1 0 0,-1 0 16,0 0-16,21 0 0,-21 0 0,22-21 16,-22 0-16,0 21 0,21-21 15,-20 0-15,-1 0 0,0-1 0,0-20 16,21 0-16,-20 21 0,-1-22 16,-21 1-16</inkml:trace>
  <inkml:trace contextRef="#ctx0" brushRef="#br0" timeOffset="1484.33">11726 445 0,'0'0'0,"0"-22"0,0 1 0,0 0 15,-21 42 17,21 0-32,0 1 15,0 20-15,0-21 0,-21 21 0,21 1 16,0-22-16,0 21 0,0 22 15,0-22-15,0 22 0,0-22 0,-21 21 16,21 1-16,0-22 0,-21 1 16,21-1-16,0 0 0,0 1 15,0-1-15,0-21 0,0 21 0,0-20 16,0-1-16,0 0 0,0 0 16,21-21 15,0-21-16,0 0-15,-21 0 16,21-1-16</inkml:trace>
  <inkml:trace contextRef="#ctx0" brushRef="#br0" timeOffset="1924.99">11896 1228 0,'0'21'0,"21"-21"47,0 0-47,0-21 0,0 0 16,0 21-16,1-22 0,-1 1 15,0 0-15,0 0 0,-21 0 16,0 0-16,21-1 0,-21 1 15,0 0-15,0 0 0,0 0 16,-21 21 0,0 21-1,0-21-15,0 21 0,-1 0 16,1 0-16,0 1 0,0-1 0,0 21 16,0-21-16,21 0 0,-22 1 15,22-1-15,-21 21 0,21-21 0,0 0 16,0 1-16,0-1 0,0 0 15,0 0-15,0 0 16,21-21-16,1 0 0,-1 0 0,0 0 16,0 0-16,0 0 15,22 0-15,-22 0 0,21 0 0,-21 0 16,22 0-16,-22-21 0,21 0 16,-21 0-16,22 0 0,-22-1 0</inkml:trace>
  <inkml:trace contextRef="#ctx0" brushRef="#br0" timeOffset="2460.82">12467 1016 0,'0'21'31,"0"0"-31,-21-21 0,21 22 0,0-1 16,0 0-16,0 0 0,0 0 15,-21 0-15,21 22 0,0-22 16,0 0-16,0 0 0,0 0 15,0 1-15,0-1 0,0 0 16,0 0-16,0 0 16,0-42 31,-21 21-47,21-21 0,0 0 0,-22 0 15,22-1-15,0 1 0,0 0 16,0 0-16,0 0 0,0 0 0,0-1 15,0 1-15,0 0 0,22 0 16,-1 0-16,0 0 0,0-1 16,0 1-16,0 21 0,1-21 15,20 0-15,-21 0 0,0 21 0,22 0 16,-22 0-16,21 0 0,-21 0 16,0 0-16,1 21 0,-1 0 0,0 0 15,0 22-15,-21-22 0,0 0 16,0 21-16,0-21 0,0 22 0,0-22 15,0 21-15,0-21 0,0 1 16,-21-1-16,0 0 0,21 0 0,0 0 16,-21 0-16,21-42 62,0 0-62,0 0 0,21 0 16,0 0-16,-21-1 0,21 22 15</inkml:trace>
  <inkml:trace contextRef="#ctx0" brushRef="#br0" timeOffset="2722.67">13123 1016 0,'0'0'0,"0"-21"31,0 42-15,0 0-16,0 0 15,0 1-15,0 20 0,0-21 16,0 0-16,0 0 0,0 22 0,0-22 16,0 0-16,0 0 0,0 0 15,0 1-15,0-1 0,0 0 16,-21 0-16,21 0 0,0 0 16,0-42 15,0 0-16,0 0-15,21 0 0</inkml:trace>
  <inkml:trace contextRef="#ctx0" brushRef="#br0" timeOffset="3124.44">13144 614 0,'-21'0'0,"42"0"0,-63 0 0,21 0 16,0 21-16,0 0 16,21 0-16,-22 1 0,1-1 15,21 0-15,0 0 0,0 0 0,0 0 16,0 1-16,0-1 0,0 0 16,21-21-16,1 21 0,-1-21 15,0 21-15,0-21 0,0 0 0,0 0 16,1 0-16,-1-21 0,0 0 15,21 21-15,-21-21 0,-21 0 0,22-1 16,-22 1-16,21 0 0,-21 0 16,0 0-16,0 0 0,0-1 0,-21 1 15,-1 0-15,1 0 0,0 21 16,0 0-16,0 0 0,0 0 0,-1 0 16,1 0-16,0 0 0,-21 0 15,21 21-15,21 0 0,-22-21 0,22 21 16,-21 1-16,21-1 0,0 0 15,0 0-15,0 0 16,21-21-16,1 21 0,-1-21 0,0 0 16,0 22-16</inkml:trace>
  <inkml:trace contextRef="#ctx0" brushRef="#br0" timeOffset="3680.63">13547 1016 0,'0'-63'31,"0"84"1,0 0-32,0 0 0,0 0 15,0 0-15,0 1 0,0-1 16,-22 21-16,22-21 0,-21 22 16,21-22-16,0 0 0,0 21 15,0-21-15,0 1 0,0-1 0,0 0 16,0 0-16,0 0 0,0 0 15,21-21-15,1 0 0,-1 0 16,0 0-16,0 0 0,0 0 16,0 0-16,1 0 0,-1-21 15,-21 0-15,21 0 0,0 0 0,0 0 16,0-1-16,-21-20 16,0 21-16,22-21 0,-22-1 0,0 22 0,0-21 15,0 21-15,0-1 0,0 1 16,0 0-16,0 0 0,-22 21 47,22 21-32,0 0 1,0 0 0,22-21-1</inkml:trace>
  <inkml:trace contextRef="#ctx0" brushRef="#br0" timeOffset="4468.18">13991 974 0,'0'0'0,"-21"0"32,0 0-17,21 21 1,0 0-16,0 0 15,0 0-15,0 1 0,0-1 16,0 0-16,0 0 0,0 0 0,0 0 16,0 1-16,0-1 0,0 0 15,0 0-15,0 0 0,0 0 0,0 1 16,0-1-16,0 0 0,0 0 16,0-42 30,0 0-46,0 0 16,0-22-16,0 22 16,0 0-16,0-21 0,0 20 0,0-20 15,0 21-15,21 0 0,0-22 16,-21 22-16,21 0 0,0 0 0,1 0 16,-1 0-16,21-1 0,-21 1 15,0 21-15,1 0 0,-1 0 0,0 0 16,21 0-16,-21 21 0,1 1 15,-1-1-15,0 0 0,0 0 16,-21 0-16,21 0 0,-21 22 0,21-22 16,-21 0-16,0 0 0,0 0 15,0 1-15,0-1 0,0 0 0,0 0 16,0 0-16,0 0 0,0 1 16,-21-1-16,0-21 15,21 21-15,-21-21 31,21-21-31,0 0 16,0-1-16,0-20 16,0 21-16,0-21 0,21 20 0,0-20 15,0 0-15,-21-1 0,22 22 16,-1-21-16,21 0 0,-21 20 0,0 1 16,1 0-16,-1 0 0,0 0 15,0 0-15,0 21 0,0 0 0,22 0 16,-1 0-16,-42 21 15,21 0-15,0 0 0,1 0 16,-1 0-16,-21 22 0,21-22 0,-21 21 16,0-21-16,0 1 0,0 20 15,0-21-15,0 0 0,0 0 16,0 1-16,0-1 0,0 0 0,0 0 16,-21-21-16,21 21 0,0 0 15,-21-21-15,21-21 31,0 0-31</inkml:trace>
  <inkml:trace contextRef="#ctx0" brushRef="#br0" timeOffset="5140.8">15917 529 0,'0'-21'16,"-21"0"-16,0 0 16,0 0-16,0-1 15,-1 22-15,1 0 0,0-21 16,0 21-16,-21 0 0,20 0 16,-20 0-16,21 21 0,-21-21 15,-1 22-15,1-1 0,-22 21 0,22-21 16,0 22-16,-22-1 0,22 0 15,0 1-15,-1 20 0,1-21 0,0 22 16,20-1-16,1 1 0,0-1 16,21 1-16,0-22 0,0 22 0,0-22 15,0 0-15,21-20 0,0 20 16,1-21-16,20 21 0,-21-20 0,21-22 16,1 21-16,-1-21 0,0 0 15,1 0-15,-1 0 0,0 0 0,1 0 16,-1 0-16,0 0 0,1-21 15,-1-1-15,-21 22 0,22-21 16,-22-21-16,21 21 0,-21-22 0,22 22 16,-22-21-16,0 0 0,0-1 15,0 22-15,0-21 0</inkml:trace>
  <inkml:trace contextRef="#ctx0" brushRef="#br0" timeOffset="5897.36">16002 953 0,'0'-22'16,"0"44"-16,21-65 0,-21 22 0,0 0 15,-21 42 1,21 0-1,-21 0-15,0 1 0,21 20 16,-22-21-16,22 21 0,-21 1 16,0-22-16,21 21 0,0 1 15,0-22-15,-21 21 0,21-21 0,0 0 16,0 1-16,0-1 0,0 0 16,0 0-16,21-21 0,0 0 15,0 0-15,1 0 0,-1 0 16,0 0-16,0 0 0,0-21 0,0 0 15,1 0-15,-22-1 16,0 1-16,0 0 0,0-21 0,0 21 16,0-1-16,0 1 0,-22-21 15,1 21-15,0 0 0,0 21 0,21-22 16,-21 1-16,0 21 16,21-21-16,0 0 15,0 0 1,21 21-16,0-21 0,0 21 15,0 0-15,22 0 0,-22 0 16,21 0-16,-21 0 0,22 0 0,-22 0 16,21 21-16,-21-21 0,22 21 15,-22 21-15,0-21 0,0 1 0,0 20 16,0-21-16,1 21 0,-1-20 16,-21-1-16,0 21 0,0-21 0,21 0 15,-21 1-15,0-1 0,0 0 16,0 0-16,0 0 15,-21-21 17,0 0-32,21-21 15,0 0-15,-22 0 0,22 0 16,0-22-16,0 22 0,0-21 0,0 21 16,0-22-16,0 1 0,22 21 15,-1-22-15,0 22 0,21-21 16,-21 21-16,1 0 0,20-1 0,-21 1 15,21 0-15,-20 21 16,20 0-16,-21 0 0,21 0 0,-20 21 0,20 0 16,-21 1-16,0-1 15,22 0-15,-22 21 0,-21-21 0,0 22 16,21-22-16,-21 21 0,0-21 16,0 22-16,0-22 0,0 0 0,0 0 15,0 22-15,-21-22 0,21 0 16,0 0-16,-21-21 15,21 21-15,0-42 32,0 0-32,0 0 0,0 0 15,21-1-15,0-20 0,-21 21 16</inkml:trace>
  <inkml:trace contextRef="#ctx0" brushRef="#br0" timeOffset="6177.15">17420 550 0,'0'0'0,"-21"-42"32,0 42-32,0 21 15,21 0-15,-22 1 0,22-1 16,-21 21-16,21-21 0,0 22 0,0 20 16,-21-21-16,21 1 0,0 20 15,-21-20-15,21 20 0,0-21 0,0 1 16,0-1-16,0-21 15,0 22-15,0-22 0,0 21 0,0-21 16,0 0-16,0 1 16,21-22-16,0 0 15,0 0-15,1 0 16,-1 0-16,-21-22 0,21 1 16,-21 0-16</inkml:trace>
  <inkml:trace contextRef="#ctx0" brushRef="#br0" timeOffset="6388.03">17166 953 0,'0'0'0,"-21"0"0,0 21 31,21 0-31,21-21 16,0 0-16,21 0 0,-20 0 15,-1 0-15,21 0 0,-21 0 16,22 0-16,-22 0 0,21-21 0,-21 21 16,0-21-16,22 21 0,-22-22 15,0 22-15</inkml:trace>
  <inkml:trace contextRef="#ctx0" brushRef="#br0" timeOffset="6788.97">17653 1122 0,'0'0'16,"0"21"-16,0 0 15,21-21 1,0 0-16,0 0 0,22 0 16,-22-21-16,0 21 0,0-21 15,0 0-15,1 21 0,-1-21 16,0-1-16,0 1 0,-21 0 15,0 0-15,0 0 0,0 0 0,0-1 16,0 1-16,0 0 0,-21 21 16,0 0-1,0 0-15,-1 21 16,1 0-16,0 1 0,0 20 0,0-21 16,21 0-16,0 22 0,-21-22 15,21 21-15,0-21 0,0 22 0,0-22 16,0 0-16,0 0 0,0 0 15,0 0-15,21 1 0,0-22 16,0 0-16,0 0 16,0 0-16,1 0 0,20 0 0,-21 0 15,21 0-15,-20 0 0,20-22 16,-21 1-16,21 0 0,-20-21 0,20 21 16</inkml:trace>
  <inkml:trace contextRef="#ctx0" brushRef="#br0" timeOffset="7264.04">18309 847 0,'-21'42'31,"0"-21"-31,21 0 0,-21 1 16,21-1-16,0 21 0,0-21 16,0 0-16,0 22 0,0-22 0,0 0 15,0 0-15,0 0 0,0 1 16,-22-1-16,22 0 0,0 0 0,0 0 15,0 0 1,0-42 15,0 0-15,0 0-16,0 0 16,0 0-16,0-22 0,0 22 0,0-21 15,22 21-15,-22-22 16,42 1-16,-21 21 0,0-22 0,22 22 15,-22 0-15,21-21 0,0 21 16,1 21-16,-1-22 0,-21 22 0,22 0 16,-22 0-16,21 0 0,-21 22 15,0-1-15,1 0 0,-22 21 0,0 1 16,0-22-16,0 21 0,0 0 16,0 1-16,0-22 0,0 21 0,0-21 15,0 22-15,0-22 0,0 0 16,-22 0-16,22 0 0,0 1 15,-21-22-15,21-22 47,0 1-47,21 0 0</inkml:trace>
  <inkml:trace contextRef="#ctx0" brushRef="#br0" timeOffset="7592.14">19177 402 0,'0'0'0,"0"-21"15,-21 21 1,21 21 0,0 0-16,0 1 0,0 20 15,0-21-15,0 21 0,0 1 16,0-1-16,-21-21 0,21 43 0,0-22 15,-22 0-15,22 22 0,-21-22 16,21 1-16,0-1 0,0 0 0,-21 1 16,21-1-16,0-21 0,0 21 15,0-20-15,0-1 0,0 0 0,0 0 16,0 0-16,21-21 16,0 0-16,1 0 15,-1 0-15,0 0 16,0 0-16,0-21 0,0 0 0,1 21 15,20-21-15,-21-22 0</inkml:trace>
  <inkml:trace contextRef="#ctx0" brushRef="#br0" timeOffset="7861.11">19029 635 0,'0'0'0,"-21"0"0,-1 0 15,44 0 17,-1 0-32,0 0 0,21 0 15,1 0-15,-1 0 0,0 0 0,1 0 16,-1 0-16,21 0 0,-20-21 16,20 21-16,-20 0 0,-1 0 0,0 0 15,1-21-15,-22 21 0,0 0 16,0 0-16,-42 0 31,0 0-31,0 0 0</inkml:trace>
  <inkml:trace contextRef="#ctx0" brushRef="#br0" timeOffset="9540.01">10562 1736 0,'0'0'0,"-42"0"31,21 0-16,42 0 48,0 0-63,0 0 16,21 0-16,-20 0 0,20-21 15,-21 21-15,21 0 0,1 0 0,-1 0 16,22 0-16,-22-22 0,21 22 15,-20 0-15,20 0 0,-20 0 0,20 0 16,1 0-16,-22 0 0,21 0 16,-20 0-16,-1 0 0,22 0 0,-1 0 15,-21 0-15,43 0 0,-21 0 16,-1 0-16,22 0 0,-22 0 0,22 0 16,-22 0-16,1 0 0,-1 0 15,22-21-15,-21 21 0,-22 0 16,21-21-16,1 21 0,-1 0 15,1 0-15,21-21 0,-1 21 16,-20 0-16,20-21 0,22 21 0,-21 0 16,0-21-16,-1 21 0,1 0 15,0-22-15,105 22 16,-105-21-16,21 21 0,-22-21 0,22 21 16,-21 0-16,21 0 0,-22 0 0,1 0 15,0-21-15,-1 21 0,1 0 0,0 0 16,-1 0-16,1 0 0,21-21 15,-22 21-15,22 0 0,-21 0 0,0-21 16,20 21-16,-20 0 16,0 0-16,-1-22 0,1 22 0,0 0 15,-1 0-15,22 0 0,-21 0 16,0-21-16,20 21 0,-20 0 0,0 0 16,-1 0-16,1 0 0,21-21 15,-21 21-15,-1 0 0,1 0 0,21 0 16,-22 0-16,1 0 0,0-21 15,-1 21-15,1 0 0,0 0 0,-22 0 16,1 0-16,-1-21 0,22 21 16,-22 0-16,1 0 0,21 0 0,-22 0 15,1-21-15,20 21 16,-20 0-16,-1 0 0,1 0 0,-1 0 16,1 0-16,-1-22 0,-20 22 15,-1 0-15,0 0 0,1 0 0,-1 0 16,-21 0-16,21 0 0,-20 0 15,-1-21-15,0 21 0,0 0 0,0 0 16,0 0-16,1 0 0,-22-21 16,0 0-16,0 0 15,0 0 1</inkml:trace>
  <inkml:trace contextRef="#ctx0" brushRef="#br0" timeOffset="9680.99">19198 1270 0,'-21'21'16,"42"-42"-16,-63 42 0,21 0 15,-1-21-15,1 0 32,0 0-17</inkml:trace>
  <inkml:trace contextRef="#ctx0" brushRef="#br0" timeOffset="10631.91">10922 1842 0,'21'0'16,"-42"21"31,-21 0-47,20 0 15,-20 0-15,0 0 0,-22 22 0,22-1 16,-22 0-16,-20 1 0,-1-1 15,0 22-15,-20-22 0,-1 21 0,-21 1 16,0-1-16,21 22 0,-21-21 16,21-1-16,0 1 0,0-22 0,-21 21 15,22-20-15,-1-1 0,0 0 16,21 1-16,-21-1 0,43 0 0,-22-20 16,22-1-16,-1 0 15,22 0-15,0 0 0,-1-21 0,22 0 0,0 0 16,0 0-16,0 0 0,-1 0 15,1 0-15,21-21 16,0 0-16,0 0 0,0 0 16,0-1-16,21 1 0,1 0 15</inkml:trace>
  <inkml:trace contextRef="#ctx0" brushRef="#br0" timeOffset="11025.15">8594 2709 0,'0'0'0,"21"0"0,-21-21 0,-21 42 47,-1 1-47,1-1 0,0 0 15,0 21-15,-21-21 0,20 1 16,-20 20-16,21-21 0,0 21 0,-22-20 16,1 20-16,21-21 0,-21 0 15,20 0-15,1 1 0,-21-1 0,21 0 16,0 0-16,-1-21 0,22 21 15,-21-21-15,21-21 32,21 0-32,1 21 0,-1-21 15,0 21-15,21-21 16,-21 21-16,1 0 0,-1 0 16,21 0-16,-21 0 0,0 0 0,22 21 15,-22 0-15,0-21 0,0 21 16,0 0-16,22-21 0,-22 21 0,0 1 15,0-1-15,0 0 16,1-21-16,-22 21 0,21-21 16,0 21-16,0-21 0,0 0 15,0 0-15,1 0 16</inkml:trace>
  <inkml:trace contextRef="#ctx0" brushRef="#br0" timeOffset="11684.69">12658 2096 0,'0'0'0,"0"-22"0,0 1 0,0 0 16,0 0-16,0 0 15,0 0-15,0-1 16,0 1-16,0 0 15,0 42 1,0 0 0,0 22-16,0-1 0,-22 0 15,22 22-15,-21-22 0,21 43 0,0-22 16,0 22-16,0 0 0,-21-1 16,21-20-16,0 21 0,0-1 15,0-20-15,0 20 0,0-20 0,-21-1 16,21 1-16,0-1 0,0 1 0,-21-22 15,21 1-15,-21-1 0,21 0 16,0 1-16,0-22 0,0 0 16,0 0-16,-22-21 0,22 21 15,-21-42 1,21 0-16,0 0 16,-21 0-16,0-1 0,0 1 15</inkml:trace>
  <inkml:trace contextRef="#ctx0" brushRef="#br0" timeOffset="11936.93">12213 3175 0,'0'0'0,"-21"-21"0,0 21 15,0-21-15,21 0 0,0-1 16,21 44 15,0-1-15,0 0-16,21 0 0,-20 0 15,-1 0-15,21 1 0,-21-1 0,0 0 16,1 0-16,-1 21 0,-21-20 0,21-1 16,-21 0-16,21 0 0,-21 0 15,0 0-15,21-21 32,0-21-17</inkml:trace>
  <inkml:trace contextRef="#ctx0" brushRef="#br0" timeOffset="12119.92">12848 3069 0,'0'0'0,"21"0"0,0 0 0,-21 21 16,0 1 0,-21 20-16,-21-21 0,21 0 0,0 0 15,-22 22-15,22-22 16,-21 21-16,21-21 0,-22 22 0,22-22 15,0 0-15,0 0 0,0 0 16,-1-21-16</inkml:trace>
  <inkml:trace contextRef="#ctx0" brushRef="#br0" timeOffset="12755.92">15811 1863 0,'0'0'0,"0"-21"0,22-1 16,-22 1-16,0 0 15,0 42 1,0 0 0,0 22-16,0-1 0,0 0 15,0 1-15,0 20 0,0-20 0,0 20 16,-22 1-16,22 20 15,-21-20-15,21 20 0,0-20 0,0 21 16,-21-1-16,21-20 0,0-1 0,0 1 16,-21-1-16,21-20 0,-21-1 15,21 21-15,-21-20 0,21-1 0,0-21 16,0 22-16,0-22 0,-22 21 16,22-21-16,0 0 0,0-42 46,0 0-30,0 0-16,0 0 16,0 0-16,0-1 0,-21 1 0,21 0 15</inkml:trace>
  <inkml:trace contextRef="#ctx0" brushRef="#br0" timeOffset="13036.89">15303 2985 0,'-21'0'32,"42"0"-32,-42 21 15,42-21 1,1 21-16,20 0 0,-21 0 0,0-21 16,22 21-16,-22 1 0,0-1 15,21 0-15,-21 0 0,22 43 16,-22-43-16,0 0 0,0 0 0,0 0 15,-21 0-15,0 1 16,0-1-16,22-21 31,-1-21-31,-21-1 0,0 1 16,0 0-16,21 0 0</inkml:trace>
  <inkml:trace contextRef="#ctx0" brushRef="#br0" timeOffset="13248.65">15960 2921 0,'0'0'0,"21"-21"16,-21 42 0,-21 0-16,-1 0 15,1 1-15,21-1 0,-21 0 16,0 0-16,0 21 0,0 1 0,-1-22 16,1 21-16,0 1 0,0-22 15,0 21-15,21 0 0,-21-20 0,-1-1 16,22 0-16,-21 0 0,21 0 15,21-42 1,1 0 0,-1 0-16</inkml:trace>
  <inkml:trace contextRef="#ctx0" brushRef="#br0" timeOffset="13928.44">18330 1630 0,'0'0'0,"0"-21"0,0 0 15,0 42 17,0 0-32,0 0 15,0 0-15,0 0 16,0 22-16,21-22 0,-21 21 0,22 1 15,-1-1-15,0 0 0,-21 1 16,42-1-16,-21 21 0,1-20 16,-1-1-16,21 22 0,0-22 15,-20 21-15,20 1 0,0-1 0,1 1 16,-1-1-16,0 1 0,1-22 16,-22 22-16,21-22 0,0 0 0,-20 1 15,20-1-15,-21-21 0,0 22 16,0-22-16,1 0 0,-1 0 0,-21 0 15,0 0-15,21-21 0,-21 22 16,-21-22 15,0 0-15,-1-22-16,1 1 16,0 21-16,0-21 0,0 0 15</inkml:trace>
  <inkml:trace contextRef="#ctx0" brushRef="#br0" timeOffset="14228.06">18542 2921 0,'0'0'0,"-21"0"0,0 0 32,42 0-17,0 0 1,21 0-16,-21 21 0,22-21 0,-22 21 15,21-21-15,1 22 0,-1-22 16,-21 21-16,21 0 0,1-21 0,-1 21 16,-21-21-16,22 21 0,-22 0 15,0-21-15,21 0 0,-21 22 0,1-22 16,-1 0-16,0 0 0,0 0 16,0 0-16,-21-22 46,0 1-46,0 0 16</inkml:trace>
  <inkml:trace contextRef="#ctx0" brushRef="#br0" timeOffset="14463.91">19367 2646 0,'0'-21'16,"0"42"-16,0-63 0,0 20 0,0 1 15,0 0-15,0 0 0,0 42 16,0 0-1,-21 0-15,0 1 0,0 20 0,21 0 16,-21 1-16,0-1 0,21 0 16,-22 1-16,1-1 0,21-21 15,-21 21-15,0-20 0,21 20 0,0-21 16,-21 0-16,21 0 0,-21-21 16,21 22-16,-22-1 0</inkml:trace>
  <inkml:trace contextRef="#ctx0" brushRef="#br0" timeOffset="29028.87">3641 3154 0,'42'-42'15,"-42"20"1,0 1-16,0 0 16,-21 0-1,0 21-15,-1 0 0,1 0 16,0 0-16,-21 0 0,21 0 15,-22 0-15,1 21 0,0 0 0,-1 0 16,1 22-16,0-22 0,-1 21 16,1 1-16,21-1 0,-22 0 15,22 1-15,0-1 0,0 0 16,21 1-16,0-1 0,-21 0 0,21-21 16,0 22-16,0-22 0,0 0 15,0 0-15,21 0 0,-21 1 0,21-1 16,0 0-16,0-21 0,1 0 15,-1 21-15,21-21 0,-21 0 0,0 0 16,22 0-16,-22 0 0,21-21 16,1 0-16,-1 21 0,0-21 0,1-1 15,-1-20-15,0 21 0,1-21 16,-1-1-16</inkml:trace>
  <inkml:trace contextRef="#ctx0" brushRef="#br0" timeOffset="29508.64">3937 3027 0,'0'0'0,"0"-21"0,0-22 0,0 22 0,0 0 16,0 0-16,0 0 16,0 42-1,0 0-15,0 0 16,0 0-16,0 22 0,0-1 0,0 0 16,0 1-16,0-1 0,0 22 15,-21-22-15,21 21 0,0-20 0,-21-1 16,21 22-16,0-22 0,0-21 15,0 21-15,0-20 0,0 20 0,0-21 16,0 0-16,0 0 16,0-42 31,-22 21-47,22-21 0,0 0 0,0-21 15,0 20-15,0 1 0,0-21 16,22 0-16,-22 20 0,21-20 0,0 0 15,0 21-15,21-1 0,-20-20 16,41 21-16,-42 0 0,0 21 16,22 0-16,-22 0 0,0 21 15,0-21-15,22 21 0,-22 21 0,-21-20 16,21 20-16,-21-21 16,0 21-16,0-20 0,0 20 0,0-21 15,-21 21-15,0-20 0,21-1 16,-22 0-16,1 0 0,0 0 0,21 0 15,-21-21-15,0 0 16,0 0 0,21-21-1</inkml:trace>
  <inkml:trace contextRef="#ctx0" brushRef="#br0" timeOffset="30024.91">4889 3344 0,'0'0'15,"0"-84"1,0 63-16,-21-1 0,0 1 16,0 21-16,-21 0 15,20 0-15,1 0 0,-21 0 0,0 21 16,20 1-16,-20-1 15,0 0-15,21 21 0,-22-21 0,22 22 0,0-1 16,0-21-16,0 22 16,-1-1-16,22-21 0,-21 21 0,21-20 15,0-1-15,0 0 0,0 0 16,21-21-16,1 21 0,-1-21 0,21 0 16,0 0-16,-20 0 15,20 0-15,0 0 0,-21-21 0,22 0 16,-22 21-16,21-21 0,-21 0 15,22-22-15,-22 22 0,0 0 0,-21-21 16,0 20-16,0 1 0,21 0 16,-21 0-16,0 0 0,0 0 0,0 42 31,0 0-31,-21 0 16,21 0-16,-21 0 0,21 1 15,-21 20-15,21-21 0,0 0 16,0 0-16,0 1 0,0-1 0,0 0 15,0 0-15,0 0 16,21-21-16,0 0 0,0 0 0,0 0 16,1 0-16,-1 0 0,21 0 15,-21 0-15,0 0 0,22-21 0,-22 0 16</inkml:trace>
  <inkml:trace contextRef="#ctx0" brushRef="#br0" timeOffset="30368.63">5355 3344 0,'0'0'0,"0"22"31,-21-1-31,21 0 0,0 21 16,-21-21-16,21 22 0,0-22 16,0 21-16,0 1 0,0-1 0,0 21 15,0-20-15,0 20 0,-21 1 16,-1-1-16,1 1 0,21-1 15,-21 22-15,0-22 0,0 22 0,0-21 0,-1 20 16,1-20-16,-21 20 16,21-20-16,0 21 0,-22-22 0,22 1 15,0-1-15,-21 1 0,20-1 0,-20 1 16,21-22-16,0 0 0,-22-21 16,22 22-16,21-22 0,-21-21 0,21 21 15,0-42 1,21-21-16,-21 20 15,21-20-15,22 0 0,-22-22 0,21-20 16,-21 20-16,22-21 0,-1-20 16</inkml:trace>
  <inkml:trace contextRef="#ctx0" brushRef="#br0" timeOffset="30680.33">5228 3704 0,'0'0'0,"0"-42"0,0 0 0,0 20 16,0-20-16,0 21 0,0 0 15,0-22-15,21 22 0,-21 0 0,21 0 16,1 0-16,-1 0 0,0-1 16,21 1-16,-21 21 0,1 0 0,20 0 15,-21 0-15,21 0 0,-20 21 0,20-21 16,-21 22-16,0-1 0,0 0 16,-21 21-16,0-21 0,0 22 0,0-22 15,0 21-15,-42 1 0,21-22 16,0 0-16,-22 21 0,1-21 15,21 1-15,-21-1 0,20 0 16,1 0-16,-21-21 0,21 21 0,0-21 16,-1 0-1,22-21 1,0 0-16,0 0 16,22 0-16,-1-1 0,0 1 15</inkml:trace>
  <inkml:trace contextRef="#ctx0" brushRef="#br0" timeOffset="30941.45">6075 2963 0,'0'0'0,"-21"0"31,-1 43-31,22-22 0,-63 85 16,63-64-1,-21 0-15,0 1 0,-1 20 0,22-20 16,0-1-16,-21 0 0,21 1 16,-21-22-16,21 21 0,0-21 0,0 0 15,0 1-15,0-1 0,0 0 16,21-21 0,0 0-16,1-21 15,-1 21-15</inkml:trace>
  <inkml:trace contextRef="#ctx0" brushRef="#br0" timeOffset="31125.55">5736 3429 0,'0'0'16,"-21"0"-16,42 0 31,0 0-31,0 0 15,1 0-15,-1 0 0,21 0 16,-21 0-16,22 0 0,-22-21 0,0 21 16,21-21-16</inkml:trace>
  <inkml:trace contextRef="#ctx0" brushRef="#br0" timeOffset="31504.48">6159 3408 0,'0'0'0,"0"21"0,0 0 16,22-21 15,-1 0-31,0-21 16,0 0-16,0 21 0,0-21 15,1 21-15,-22-21 0,21-1 0,0 1 16,-21 0-16,-21 21 47,0 0-47,-1 21 0,1 0 0,0 1 15,21-1-15,-21 0 0,0 21 16,0-21-16,21 1 0,0-1 16,0 21-16,0-21 0,-22 0 0,22 1 15,0-1-15,0 0 0,0 0 16,22 0-16,-1-21 0,0 0 15,0 0-15,0 0 16,0 0-16,1 0 0,-1 0 0,0 0 16,0-21-16,0 0 0,0 0 0</inkml:trace>
  <inkml:trace contextRef="#ctx0" brushRef="#br0" timeOffset="31888.54">6604 3323 0,'0'0'0,"0"-21"0,-21 0 15,21 0 1,21 21 0,0 0-16,0 0 0,0 0 0,1 0 15,-1 0-15,0 21 16,0-21-16,0 21 0,0 21 0,-21-20 16,0-1-16,22 0 0,-22 21 15,21-21-15,-21 1 0,0 20 0,0-21 16,0 0-16,0 22 0,0-22 15,0 0-15,-21 0 0,21 0 16,-22-21-16,1 21 16,0-21-16,21-21 31,0 0-31,0 0 16,0 0-16,0 0 0,21-22 0,-21 22 15,21 0-15,1-21 0,-1 20 16,0 1-16,-21 0 0,21 0 0,0 0 15,0 0-15,1 21 0,-22-22 16,21 22-16,0 0 0,0 0 16,0 0-16,0 0 15,1 0-15</inkml:trace>
  <inkml:trace contextRef="#ctx0" brushRef="#br0" timeOffset="32147.73">7345 3577 0,'0'0'0,"0"21"16,21-21 15,0 0-15,0 0-16,0 0 15,1 0 1,-1-21-16,0 21 31,-21-21-31</inkml:trace>
  <inkml:trace contextRef="#ctx0" brushRef="#br0" timeOffset="32740.62">7832 3598 0,'0'-21'16,"0"0"-16,0 0 16,0 0-16,21 0 0,-21-1 15,21 1-15,-21 0 16,0 0-16,21 21 0,-21-21 0,21 21 15,-21 21 17,0 0-32,0 0 0,0 0 15,0 1-15,0-1 0,0 21 16,0-21-16,0 0 0,0 22 16,0-22-16,0 0 0,-21 0 15,21 0-15,0 1 0,0-1 0,0 0 16,-21-21-16,21 21 0,0 0 0,-21 0 15,0-21 1,-1 0-16,1 22 16,0-22-16,0 0 15,0 0-15,0 0 0,-1 0 16,1 0-16,0 0 0,0 0 16,0 0-16,0 0 0,-1 0 15,1 0-15,42 0 47,1 0-47,-1 0 0,0 0 0,21 0 16,1 0-16,-1 0 0,0 0 15,1 0-15,-1 0 0,-21 0 0,21 0 16,1 0-16,-1 0 0,-21 0 0,0-22 16,1 22-16,-1 0 0,0 0 15,0 0-15,-21-21 47,-21 21-47</inkml:trace>
  <inkml:trace contextRef="#ctx0" brushRef="#br0" timeOffset="33519.86">3810 4255 0,'0'0'16,"-21"0"-16,0 0 0,-1 0 0,1 0 0,0 0 15,0 0 1,42 0 15,0 0-15,0 0-16,22 0 0,-1 0 15,22 0-15,-22 0 0,21 0 0,22 0 16,0 0-16,-1 0 0,22 0 16,21 0-16,0 0 0,0 0 0,0 0 15,21 0-15,-21 0 0,0 21 16,0-21-16,22 0 0,-1 0 0,0 0 15,-21 0-15,21 0 0,0 0 16,0 0-16,22 0 0,-22 0 0,-21 0 16,21 0-16,-21 0 0,-21 0 0,21 0 15,-21 0-15,-22-21 0,1 21 16,0 0-16,-22 0 0,-20 0 16,20-22-16,-42 22 0,22 0 15,-22 0-15,0 0 16,0 0-1,-21-21 32,0 0-47,-21 21 0</inkml:trace>
  <inkml:trace contextRef="#ctx0" brushRef="#br0" timeOffset="33680.86">7916 4297 0,'-21'0'0,"42"0"0,-63 0 16,42 21-16,-21-21 47,0 0-32</inkml:trace>
  <inkml:trace contextRef="#ctx0" brushRef="#br0" timeOffset="35515.83">1122 5165 0,'0'0'0,"-21"0"0,-1 0 16,22-21-16,-21 21 15,0 0 1,0 21 0,21 0-1,0 0-15,0 0 16,0 0-16,0 1 15,21-22-15,-21 21 16,21-21-16,0 0 0,1 0 0,20 0 16,-21 0-16,0 0 0,22-21 15,-22 21-15,21-22 0,-21 1 16,22 0-16,-22 0 0,0 0 0,0 0 16,0-1-16,0 1 0,-21-21 15,0 21-15,0 0 0,0-1 0,0-20 16,0 21-16,0 0 0,0 0 15,-21 21 1,0 0-16,0 21 16,21 21-16,-21-21 15,21 22-15,-21-1 0,21 0 0,0 1 16,0-1-16,0 0 0,0 22 16,0-22-16,0 0 0,0 22 0,0-22 15,0 22-15,0-22 0,0 0 16,0 22-16,0-22 0,0 1 15,0-22-15,0 21 0,0-21 0,0 0 16,0 1-16,0-1 0,0 0 16,-22-21-1,1 0-15,0 0 16,0-21-16,0 0 0,0-1 16,-22 1-16,22-21 0,-21 21 15,21 0-15,-1-22 0,-20 22 16,21 0-16,0 0 0,21 0 0,-21 21 15,21-22-15,0 44 32,0-1-32,0 0 0,0 0 15,0 21-15,0-20 0,0-1 16,21 0-16,0 0 0,0 0 0,0 0 16,0-21-16,1 22 0,-1-1 15,0-21-15,21 0 0,1 0 16,-22 0-16,21 0 0,0 0 15,1-21-15,-1 21 0,0-22 16,1 1-16,-22 0 0,21 0 0,-21 0 16,1 0-16,-1-22 0,0 22 15,0-21-15,-21 21 0,0-1 0,0-20 16,0 21-16,0 0 16,0 0-16,0 42 31,0 0-31,0 0 0,0 0 15,0 0-15,0 1 0,0-1 0,0 21 16,0-21-16,0 0 16,0 1-16,0-1 0,0 0 0,0 0 15,0 0-15,0-42 47,0 0-47,0 0 16,0-22-16,21 22 0,0-21 15,-21 21-15,22-22 0,-1 1 16,0 21-16,0-21 0,21 20 0,-20 1 16,-1 0-16,0 0 0,21 21 15,-21 0-15,1 0 0,-1 0 0,0 0 16,0 21 0,-21 0-16,21 22 0,-21-22 0,0 0 15,0 21-15,0 1 0,0-22 16,0 21-16,0-21 0,0 22 0,0-22 15,0 0-15,0 0 0,-21 0 16,21-42 15,0 0-31</inkml:trace>
  <inkml:trace contextRef="#ctx0" brushRef="#br0" timeOffset="35775.86">2392 5144 0,'0'0'0,"0"-22"16,0 1-16,0 42 31,0 1-31,0 20 16,0-21-16,0 21 0,0 1 0,0-22 15,0 21-15,0 1 0,0-1 16,-21 0-16,-1 1 0,1-1 15,21 0-15,0 1 0,-21-1 0,21-21 16,0 0-16,0 0 0,0 1 16,0-1-16,0 0 0,21-21 31,0 0-31</inkml:trace>
  <inkml:trace contextRef="#ctx0" brushRef="#br0" timeOffset="35996.72">2222 5503 0,'0'0'0,"-21"0"0,-21 0 0,21 0 32,42 0-1,0 0-31,0 0 0,0 0 0,1 0 15,20 0-15,-21 0 0,0-21 16,0 21-16,22 0 0,-22 0 0,0-21 16</inkml:trace>
  <inkml:trace contextRef="#ctx0" brushRef="#br0" timeOffset="36444.87">2646 5546 0,'0'0'16,"-21"0"-16,21-21 0,0-1 15,0 1-15,0 0 16,21 21 0,-21-21-16,21 0 0,0 21 0,0 0 15,0 0-15,1 0 0,20 0 16,-21 0-16,0 0 0,0 0 0,1 0 15,-1 21-15,-21 0 16,0 0-16,21 0 0,0 1 0,0 20 16,-21-21-16,0 21 0,0-20 15,0 20-15,0 0 0,0-21 16,0 1-16,0-1 0,-21 0 0,21 0 16,0 0-16,-21-21 15,0 0-15,0 0 16,21-21-16,0 0 15,0 0-15,0-22 0,0 22 16,0 0-16,0-21 0,0 21 16,0-22-16,21 22 0,0 0 0,0 0 15,-21 0-15,21-1 0,0 1 16,1 0-16,-1 21 0,-21-21 16,21 21-16,0 0 0,0 0 0,0 0 15,1 0-15,-1 0 16</inkml:trace>
  <inkml:trace contextRef="#ctx0" brushRef="#br0" timeOffset="36860.87">3535 5482 0,'0'0'16,"21"-21"-16,-21 0 15,-21 21 1,0 0-1,-1 0-15,1 21 16,0 0-16,0 0 0,0 1 0,0-1 16,-1 0-16,1 0 0,21 21 15,0-20-15,0 20 0,-21-21 0,21 0 16,0 0-16,0 1 0,0-1 16,21 0-16,0 0 0,1 0 0,-1-21 15,0 0-15,0 0 0,21 0 16,-20 0-16,-1 0 0,21 0 0,-21 0 15,22 0-15,-22-21 0,21 0 0,-21 0 16,0 0-16,1-1 16,-1 1-16,0 0 0,-21-21 0,0 21 15,0-22-15,0 1 0,0 21 16,0 0-16,0-1 0,-21 1 0,0 0 16,-1 21-16,1 0 0,0 0 15,0 0-15,0 0 0,0 0 0,-1 0 16,1 0-16,0 21 0,0-21 15,0 21-15,21 1 0,-21-1 16,-1 0-16,1-21 0</inkml:trace>
  <inkml:trace contextRef="#ctx0" brushRef="#br0" timeOffset="38050.92">4191 5715 0,'0'0'0,"63"-42"31,-63 21-31,22 21 0,-1-22 0,0 1 16,0 21-16,0-21 15,-21 0-15,21 0 0,-21 0 16,0-1-16,0 1 15,0 0-15,0 0 0,-21 21 0,21-21 16,-21 21-16,0 0 0,0 0 16,-22 0-16,22 0 0,0 0 15,-21 21-15,21 0 0,-22 0 16,22 0-16,0 1 0,0 20 0,0 0 16,-1 1-16,1-22 0,0 21 0,21 0 15,0 1-15,0-22 0,0 21 16,0-21-16,0 1 0,21-1 0,0 0 15,1-21-15,-1 0 0,0 0 16,0 0-16,0 0 0,22 0 0,-22 0 16,0-21-16,21 0 0,-21-1 15,1 1-15,20 0 0,-21 0 16,0-21-16,22-1 0,-22 22 0,0-21 16,0-1-16,0-20 0,-21 21 15,21-1-15,-21 1 0,22 0 0,-22-1 16,0 1-16,0 0 0,0-1 15,0 22-15,0-21 0,0 21 0,0-1 16,0 44 0,0-1-1,0 0-15,0 21 0,0-21 16,0 22-16,0-1 0,0 0 0,0 22 16,0-22-16,0 1 0,0 20 15,0-21-15,0 1 0,0-1 16,0 0-16,0 1 0,0-22 0,21 21 15,0-21-15,0 1 16,0-22-16,22 0 0,-22 0 0,0 0 16,0 0-16,21 0 0,-20-22 15,-1 22-15,0-21 0,0 0 0,0 0 16,0-21-16,1 20 0,-1 1 16,-21-21-16,0 21 0,21-22 0,-21 22 15,0 0-15,0 0 0,0 0 16,0 0-16,0 42 31,0 0-15,0 0-16,0 21 0,-21-20 0,21-1 15,0 21-15,0-21 0,0 0 16,0 22-16,0-22 0,0 0 0,0 0 16,0 0-16,21-21 0,0 22 15,0-22-15,0 0 0,1 0 16,-1 0-16,0-22 0,0 1 15,0 0-15,0 0 0,1 0 16,-1 0-16,-21-1 0,21-20 0,0 21 16,-21 0-16,21-22 0,-21 22 15,0 0-15,0 0 0,0 0 0,21 21 16,-21 21 0,0 0-1,0 0-15,0 0 0,0 1 0,0 20 16,0-21-16,0 0 0,0 0 15,0 1-15,0-1 0,0 0 16,0 0-16,0 0 16,22-21-16,-1 0 31</inkml:trace>
  <inkml:trace contextRef="#ctx0" brushRef="#br0" timeOffset="48868.36">5715 5525 0,'0'-22'47</inkml:trace>
  <inkml:trace contextRef="#ctx0" brushRef="#br0" timeOffset="49624.86">5842 5461 0,'-21'-21'15,"0"21"1,-1 0-16,1 0 16,0 0-16,0 0 0,0 21 15,0-21-15,-1 21 0,1 0 16,0 1-16,-21-1 0,21 0 0,-1 21 16,22-21-16,-21 22 15,0-1-15,21-21 0,-21 22 0,21-22 16,0 21-16,0-21 0,0 22 15,0-22-15,21 0 0,0 0 0,0-21 16,1 21-16,-1 0 0,21-21 16,-21 0-16,0 0 0,22 0 0,-22 0 15,21 0-15,-21 0 0,1 0 16,-1 0-16,21 0 0,-21-21 0,0 21 16,1-21-16,20-21 0,-21 21 15,0-1-15,0-20 0,1 0 0,-1-1 16,0 1-16,0 0 15,0-1-15,0 1 0,-21 0 0,0-1 16,22 1-16,-22 21 0,0-21 16,21 20-16,-21 1 0,0 0 15,0 42 17,0 0-32,0 1 15,0-1-15,0 0 0,0 0 0,0 21 16,-21 1-16,21-1 0,0 0 15,-22 1-15,22-1 0,0 0 0,0 1 16,0-1-16,0 0 0,0-20 16,0-1-16,0 21 0,0-21 0,0 0 15,22 1-15,-1-22 16,0 0-16,0 0 0,0 0 16,0 0-16,1-22 15,-22 1-15,21 0 0,0 0 0,0 0 16,0 0-16,0-1 0,-21 1 15,22-21-15,-1 21 0,0 0 0,-21-1 16,0 1-16,21 21 16,-21 21-1,0 1-15,0-1 16,0 0-16,0 0 0,0 0 0,0 0 16,0 1-16,0-1 15,0 0-15,0 0 16,21-21 15,-21-21-31,0 0 16,0 0-16,21-1 0</inkml:trace>
  <inkml:trace contextRef="#ctx0" brushRef="#br0" timeOffset="49804.97">6667 5440 0,'0'0'0,"-21"0"15,0 0 1,0 0-16,0 0 0,0 0 16</inkml:trace>
  <inkml:trace contextRef="#ctx0" brushRef="#br0" timeOffset="50032.81">6075 5673 0,'0'0'0,"-21"0"0,21 21 0,21-21 31,0 0-15,0 0-16,0-21 16,0 21-16,1 0 0,-1 0 0,0 0 15,0-21-15,0 21 0,0 0 16,1 0-16,-1 0 0</inkml:trace>
  <inkml:trace contextRef="#ctx0" brushRef="#br0" timeOffset="50796.36">7006 5609 0,'-21'0'16,"0"0"-16,0 0 15,-1 21-15,1-21 0,0 22 16,0-1-16,0 0 0,0 0 0,-1 0 15,1 0-15,21 1 0,0-1 16,-21 0-16,21 0 0,0 0 16,0 0-16,0 1 0,0-1 15,0 0-15,21-21 0,0 0 16,1 0-16,-1 0 16,0 0-16,0 0 0,0-21 31,-21 0-31,0-1 0,0 1 15,0 0-15,0 0 0,0 0 16,0-22-16,0 22 0,0 0 0,0-21 16,0 21-16,21-1 0,1 1 15,-1 0-15,21 0 0,-21 0 0,22 0 16,-22 21-16,0 0 0,21 0 16,-21 0-16,1 0 0,-1 0 15,0 0-15,0 21 0,0-21 0,0 42 16,-21-21-16,0 0 15,22 1-15,-22 20 0,0-21 0,0 21 0,0-20 16,0 20-16,0-21 0,0 21 16,0-20-16,0-1 0,-22 0 0,22 0 15,0-42 32,0 0-47,0 0 0,0-1 16,0 1-16,0-21 15,0 0-15,0 20 0,22-20 0,-1 0 16,-21 21-16,21-22 0,0 22 16,21 0-16,-20 0 0,20 0 0,0-1 15,-21 22-15,22 0 0,-1 0 16,0 0-16,-20 22 0,-1-22 0,0 21 16,0 21-16,0-21 0,-21 0 15,0 22-15,0-22 0,0 21 0,0 1 16,0-22-16,-21 21 0,21-21 15,0 0-15,-21 1 0,0-1 16,21 0-16,-21 0 0,21 0 16,0-42 15,0 0-31,21 0 16,0 0-16,0-1 0</inkml:trace>
  <inkml:trace contextRef="#ctx0" brushRef="#br0" timeOffset="51076.31">8340 5313 0,'0'0'0,"0"-21"0,0 0 16,0 42 15,0 0-31,0 0 16,0 21-16,0-20 0,0-1 15,0 21-15,-22-21 0,22 22 0,0-1 16,0 0-16,-21-21 0,0 22 16,21-1-16,-21-21 0,21 0 15,0 22-15,-21-22 0,21 0 0,0 0 16,0 0-16,0 1 0,21-22 31,0-22-15,0 1-16,0 0 0</inkml:trace>
  <inkml:trace contextRef="#ctx0" brushRef="#br0" timeOffset="51487.42">8699 5525 0,'-21'0'47,"21"21"-47,-21 0 0,0 0 0,0 0 15,21 0-15,-21 22 16,21-22-16,0 0 0,-22 21 0,22-20 16,-21-1-16,21 0 0,0 0 15,0 0-15,0 0 0,0 1 0,21-1 16,1-21 0,20 0-16,-21 0 0,0-21 15,22 21-15,-22-22 0,21 1 16,0 0-16,-20 0 0,-1 0 0,0-22 15,0 22-15,0-21 0,-21 21 16,0-22-16,0 1 0,0 21 0,0 0 16,-21 0-16,0-1 0,0 1 15,0 21-15,-1 0 0,-20 0 0,21 0 16,0 0-16,0 0 0,-1 0 16,1 0-16,0 21 0,0 1 15,0-22-15,21 21 0,0-42 47,21 21-47,-21-22 0</inkml:trace>
  <inkml:trace contextRef="#ctx0" brushRef="#br0" timeOffset="51740.85">8191 5271 0,'0'0'0,"-21"0"0,21 21 0,21-21 32,22 0-32,-22 0 0,21 0 0,1 0 15,-1 0-15,0 0 0,22 0 16,-22-21-16,0 21 0,1 0 0,-1 0 16,0 0-16,-20-22 0,-1 22 15,0 0-15,0 0 0,-42 0 31,0 0-15,0 22-16,-1-22 0,1 21 16</inkml:trace>
  <inkml:trace contextRef="#ctx0" brushRef="#br0" timeOffset="52520.86">4233 6943 0,'0'-21'16,"43"21"-1,-22-22-15,0 1 0,0 0 0,21 0 16,-20 0-16,20 0 0,-21-1 16,0 1-16,0-21 0,1 21 0,-22 0 15,0-1-15,0 1 0,0 0 16,-43 21-16,22 0 0,-21 0 0,-1 0 15,22 0-15,-42 0 0,20 0 16,1 21-16,0 0 0,-1 1 16,22-1-16,-21 0 0,21 21 15,0-21-15,-1 1 0,22-1 0,0 0 16,0 0-16,0 0 0,22 0 16,-1 1-16,21-1 0,-21 0 0,22 0 15,-1 0-15,0 0 0,1 1 16,-1-1-16,0 0 0,1 0 0,-22 21 15,0-20-15,-21-1 0,0 21 16,0-21-16,0 22 0,-42-22 0,-1 0 16,1 21-16,0-21 0,-1 1 15,1-22-15,0 21 0,-22-21 0,22 0 16,21 0-16,-22 0 16,1-21-16,21-1 0,0 1 0,-1 0 15,1 0-15,21-21 0,0-1 16,0 22-16,0-21 0,0-1 0,0 22 15,0 0-15,0-21 0,0 21 16,21-1-16,1 1 0,20 0 0,-21 21 16,0-21-16,0 0 0,22 21 15,-22 0-15,21 0 0,-21 0 0</inkml:trace>
  <inkml:trace contextRef="#ctx0" brushRef="#br0" timeOffset="52874.86">4466 7133 0,'0'0'0,"21"21"0,-21 1 15,0-1-15,21-21 16,-21 21-16,22-21 0,-1 0 0,0 0 16,0 0-16,0 0 15,0-21-15,1 0 0,20-1 0,-21 1 16,0 0-16,0 0 0,1 0 16,-1 0-16,0-1 0,-21 1 0,0 0 15,0 0-15,0 0 16,-21 21-16,0 0 0,-22 0 15,22 0-15,0 0 0,-21 21 16,20 0-16,-20 0 0,21 0 16,0 1-16,0 20 0,-1 0 15,1-21-15,21 22 0,-21-1 0,21 0 16,0 1-16,0-1 0,0 0 16,0-20-16,21 20 0,0-21 0,1 0 15,-22 0-15,21-21 0,0 0 16,21 0-16,-21 0 0,22 0 0,-1 0 15,0-21-15,1 0 0,-1 0 16,0-21-16,1 20 0,-1-20 0,-21-21 16,22 20-16</inkml:trace>
  <inkml:trace contextRef="#ctx0" brushRef="#br0" timeOffset="53120.86">5249 6710 0,'0'0'0,"-42"63"31,42-41-31,0 20 0,0 0 16,-21 1-16,21-22 0,0 21 0,0 0 15,0 1-15,0 20 0,0-20 16,0-1-16,0 0 0,0 1 0,0-22 16,0 21-16,0-21 0,0 22 15,0-22-15,0 0 0,0 0 16,0 0-16,0 0 15,0-42 1,0 0-16,21 0 0,0 0 16</inkml:trace>
  <inkml:trace contextRef="#ctx0" brushRef="#br0" timeOffset="53516.33">5482 7260 0,'0'0'0,"-42"43"31,21-22-31,42-42 31,0-1-31,0 22 16,0-21-16,0 0 0,22 0 16,-22 0-16,0 0 0,0-1 0,-21 1 15,21 0-15,-21 0 0,0 0 16,0 0-16,-21 21 15,0 0 1,0 0-16,0 21 0,-22 0 0,22 0 16,0 0-16,0 22 0,0-22 15,0 21-15,-1 0 0,1-20 0,21 20 16,0-21-16,0 0 0,0 22 16,0-22-16,0 0 0,0 0 15,21-21-15,1 21 0,-1-21 0,21 0 16,-21 0-16,0 0 0,22 0 15,-1 0-15,0-21 0,-20 21 0,20-21 16,0 0-16,1-22 0,-1 22 16,0 0-16,-21-21 0,43-22 15,-43 22-15</inkml:trace>
  <inkml:trace contextRef="#ctx0" brushRef="#br0" timeOffset="53940.84">6032 7112 0,'0'-21'16,"-21"84"-16,42-105 0,-42 21 15,0 21 1,0 21-16,21 0 0,0 22 15,0-22-15,0 0 0,0 0 16,0 21-16,0-20 0,0-1 0,0 21 16,0-21-16,0 0 0,0 1 15,0-1-15,0 0 0,0 0 0,0 0 16,0 0 0,0-42-1,0 0 1,0 0-16,0-21 0,0 20 15,0 1-15,0-21 0,21 0 16,0-1-16,0 22 0,1-21 0,-1-1 16,0 1-16,0 21 0,0 0 15,22 0-15,-22-1 0,0 1 16,21 0-16,-21 21 0,1 0 0,20 0 16,-21 0-16,-21 21 0,21 0 15,0 1-15,1-1 0,-22 21 0,0-21 16,0 22-16,0-22 0,0 21 15,0 0-15,0 1 0,0-22 0,0 21 16,0-21-16,0 1 0,-22-1 16,22 0-16,-21 0 0,21 0 0,-21-21 15,42-21 17,0 0-32,-21 0 15,22 0-15,-1-22 0</inkml:trace>
  <inkml:trace contextRef="#ctx0" brushRef="#br0" timeOffset="54148.34">6773 7091 0,'0'0'0,"0"21"31,0 0-15,0 0-16,0 1 0,0-1 15,-21 0-15,21 0 0,0 21 0,0-20 16,0-1-16,-21 0 0,21 0 0,-21 0 15,21 0 1,-21 1-16,21-44 31,0 1-31,21 0 0,0 0 16</inkml:trace>
  <inkml:trace contextRef="#ctx0" brushRef="#br0" timeOffset="54321.14">6858 6900 0,'-64'-21'32,"43"21"-32,0 0 15,21 21 1,0 1 0,0-1-1,0 0-15,21-21 16</inkml:trace>
  <inkml:trace contextRef="#ctx0" brushRef="#br0" timeOffset="54775.87">7027 7091 0,'0'0'0,"0"-21"0,0 0 16,0 42 15,0 0-31,-21 0 16,21 21-16,0-20 0,0-1 16,-21 21-16,21 0 0,0-20 0,0 20 15,0-21-15,0 0 0,0 0 16,0 1-16,0-1 0,0 0 15,21 0-15,0-21 0,0 0 16,1 0-16,-1 0 0,0 0 0,0 0 16,0-21-16,0 0 0,22 0 0,-22-1 15,0 1-15,0-21 0,0 21 16,-21-22-16,0 22 0,22-21 0,-22 21 16,0-22-16,0 22 0,0-21 15,0 21-15,0 0 0,0-1 0,0 1 16,-22 21-16,1 0 31,21 21-31,0 1 16,0-1-16,0 0 15,21-21 1,1 0-16</inkml:trace>
  <inkml:trace contextRef="#ctx0" brushRef="#br0" timeOffset="55475.89">7578 7070 0,'0'-21'0,"-22"21"31,1 21-31,21 0 16,0 0 0,0 0-16,0 0 0,0 1 15,0-1-15,0 0 0,0 0 0,0 21 16,0-20-16,0-1 0,0 0 15,0 0-15,0 0 0,0 0 16,0 1-16,0-1 16,-21-21-16,21-21 31,0-1-31,0 1 0,0-21 16,0 21-16,0 0 0,0-22 15,0 1-15,0 21 0,0-22 16,21 22-16,0-21 0,-21 21 0,22 0 15,-1-1-15,0 1 0,0 21 16,0 0-16,0 0 0,1 0 0,-1 0 16,0 0-16,0 0 15,0 0-15,0 21 0,1 1 0,-1-1 16,0 0-16,-21 0 0,0 0 16,21 0-16,-21 1 0,0-1 0,21 21 15,-21-21-15,0 0 0,0 1 16,0-1-16,0 0 0,0 0 0,0 0 15,0-42 32,0 0-47,0 0 16,0 0-16,0-1 0,0-20 0,0 21 16,21 0-16,1-22 0,20 22 15,-21-21-15,0 21 0,22 0 0,-1-1 16,-21 1-16,21 21 0,-20 0 0,20-21 15,-21 21-15,0 0 0,0 0 16,1 21-16,-1-21 0,-21 21 0,0 1 16,0-1-16,0 0 0,21 21 15,-21-21-15,0 1 0,0 20 0,0-21 16,0 21-16,0-20 16,-21-1-16,21 0 0,0 0 0,0 0 15,-21-21-15,21 21 0,-22-21 0,22-21 31</inkml:trace>
  <inkml:trace contextRef="#ctx0" brushRef="#br0" timeOffset="55605.84">8445 7303 0,'0'0'0,"0"-22"31,0 1-15,0 0-1,-21 21 1</inkml:trace>
  <inkml:trace contextRef="#ctx0" brushRef="#br0" timeOffset="59091.98">10181 4106 0,'0'0'0,"85"-105"31,-64 83-31,-21 1 16,21 0-16,0 0 0,-21 0 15,0 0 1,-21 21 0,0 0-1,0 21-15,0 0 0,-22 0 16,22 0-16,-21 0 0,21 22 0,-1-1 15,1 0-15,0 1 0,0-1 16,0 0-16,0 1 0,21 20 0,0-42 16,0 22-16,0-1 0,0-21 15,0 0-15,21 1 0,21-1 0,-21 0 16,22-21-16,-22 0 16,21 0-16,0 0 0,1 0 0,-1 0 0,0 0 15,1 0-15,-22-21 16,21 0-16,-21-1 0,22 1 0,-22 0 15,21 0-15,-21-21 0</inkml:trace>
  <inkml:trace contextRef="#ctx0" brushRef="#br0" timeOffset="59572.97">10943 3789 0,'0'21'16,"0"0"-1,0 0-15,-21 1 0,21 20 0,0 0 16,0 1-16,-21-1 16,21 0-16,-21 1 0,21-1 0,0 0 15,0-21-15,0 22 0,0-1 16,-22-21-16,22 0 0,0 1 0,-21-1 16,21 0-16,0 0 0,-21-21 15,21-21 16,0 0-31,0 0 16,0-1-16,0-20 0,0 21 16,0-21-16,0-1 0,21 22 0,-21-21 15,21-1-15,22 1 0,-22 0 16,0 21-16,21-1 0,-20 1 16,20 21-16,0 0 0,1 0 0,-22 21 15,21 1-15,-21-1 0,0 21 16,1 0-16,-1 1 0,-21-1 0,0-21 15,0 22-15,0-1 0,0-21 16,0 21-16,0-20 0,0-1 0,0 0 16,0 0-16,-21 0 0,21 0 15,-22-21-15,22-21 47,0 0-47,22 0 0,-1 0 16</inkml:trace>
  <inkml:trace contextRef="#ctx0" brushRef="#br0" timeOffset="60083.68">11684 4276 0,'0'0'0,"0"-21"16,0-1-16,0 1 15,0 0 1,0 0-16,0 0 15,0 0-15,0-1 16,-21 22-16,0 0 16,-1 0-16,1 0 15,0 22-15,0-22 0,0 21 16,21 21-16,-21-21 0,-1 0 16,1 22-16,0-22 0,21 21 0,-21-21 15,21 1-15,-21 20 0,21-21 16,0 0-16,0 0 0,0 1 15,21-22-15,0 0 16,0 0-16,0 0 0,1 0 16,-1-22-16,0 22 0,0-21 0,0 0 15,0 0-15,1 0 0,-1 0 16,0-1-16,-21 1 0,0 0 0,0 0 16,0 0-16,0 0 15,0-1-15,0 44 31,0-1-31,-21 0 0,21 0 16,0 0-16,0 0 0,0 1 16,0-1-16,0 0 0,0 0 15,0 0-15,21-21 0,0 0 16,0 21-16,0-21 0,1 0 0,-1 0 16,21 0-16,0 0 0,-20-21 15,20 0-15,0 0 0,1 0 0,-1 0 16,0-1-16,1 1 0</inkml:trace>
  <inkml:trace contextRef="#ctx0" brushRef="#br0" timeOffset="60359.83">12319 4149 0,'0'0'0,"0"-21"0,0-1 0,0 44 31,-21-1-31,21 0 16,-21 21-16,21-21 0,-22 22 0,22-22 15,0 21-15,0 1 0,0-1 16,-21 0-16,21 1 0,0-1 0,0 21 15,0-20-15,0 20 0,0 1 16,0-1-16,0 1 0,0 20 16,0-20-16,0-1 0,0 1 15,-21-1-15,21 1 0,0-22 0,0 22 16,-21-22-16,21 0 0,0 1 0,0-22 16,0 21-16,0-21 15,0-42-15,0 0 16,21 21-16,0-42 0,-21 21 15,21-22-15,-21 1 0,22 0 0,-22-1 16,0-20-16,0-1 0</inkml:trace>
  <inkml:trace contextRef="#ctx0" brushRef="#br0" timeOffset="60648.38">12298 4509 0,'-21'-64'0,"42"128"0,-64-170 0,43 63 0,0 1 15,0 0-15,0 21 0,0-22 16,0 22-16,0 0 0,0-21 0,22 42 15,-22-22-15,21 1 0,0 21 16,21 0-16,-21 0 0,1 0 0,20 0 16,-21 21-16,0 1 0,22-1 15,-22 0-15,-21 0 0,21 21 0,-21-20 16,0 20-16,0-21 16,0 21-16,0-20 0,-21-1 0,0 0 0,-1 0 15,-20 0-15,21 0 16,0 1-16,0-22 0,-1 0 0,1 21 15,0-21-15,21-21 32,0-1-32,0 1 15,21-21-15,0 21 0,1 0 0,-1-22 16</inkml:trace>
  <inkml:trace contextRef="#ctx0" brushRef="#br0" timeOffset="60895.83">12785 3874 0,'0'0'0,"21"0"0,-21-22 0,0 1 16,21 21 0,-21 21-1,0 1-15,0-1 16,-21 0-16,0 21 0,21-21 16,0 22-16,0-1 0,-22 0 15,22 1-15,0-1 0,0 0 0,-21-20 16,21 20-16,0-21 0,0 21 0,0-20 15,0-1-15,0 0 0,0 0 16,21-21-16,1 0 16,-1 0-1,0 0-15,-21-21 0,21 0 0</inkml:trace>
  <inkml:trace contextRef="#ctx0" brushRef="#br0" timeOffset="61092.85">12721 4170 0,'0'0'16,"-21"0"-16,0 0 0,0 0 0,-1 0 16,44 0 15,-1 0-15,0 0-16,0 0 0,21 0 15,-20-21-15,20 21 0,-21-21 16,0-1-16,22 22 0,-22-21 0,0 21 15,0 0-15</inkml:trace>
  <inkml:trace contextRef="#ctx0" brushRef="#br0" timeOffset="61456.73">13081 4128 0,'-21'21'15,"0"-21"-15,42 0 31,0 0-31,0 0 0,-21-21 16,21-1-16,0 22 0,1-21 16,-1 0-16,0 21 0,0-21 15,-21 0-15,-21 21 47,0 21-47,21 0 0,-21 0 0,-1 0 16,1 22-16,0-22 0,0 21 15,21-21-15,0 1 0,-21 20 0,21-21 16,0 0-16,0 0 0,0 1 16,0-1-16,0 0 0,0 0 15,21-21-15,0 0 16,0 0-16,0 0 16,1 0-16,-1 0 0,0 0 0,0 0 15,0-21-15,0 21 0,-21-21 16,22 0-16,-1-1 0,0 1 0</inkml:trace>
  <inkml:trace contextRef="#ctx0" brushRef="#br0" timeOffset="61796.22">13377 4106 0,'0'0'0,"21"-84"31,-21 63-31,22 21 0,-1 0 16,0 0-1,0 0-15,-21 21 16,21 0-16,0-21 0,-21 21 0,0 0 15,22 0-15,-22 1 0,21-1 16,-21 21-16,0-21 0,0 0 0,0 1 16,0-1-16,0 21 0,0-21 15,-21-21-15,21 21 0,-22 1 0,22-1 16,0-42 15,0-1-15,0 1-16,0 0 0,0 0 15,0 0-15,0 0 0,0-1 16,22 1-16,-22 0 0,21 0 0,-21 0 16,0 0-16,0-1 0,21 1 15,0 21-15,0 0 16,0-21-16,1 21 0,-1 0 16,0 0-16</inkml:trace>
  <inkml:trace contextRef="#ctx0" brushRef="#br0" timeOffset="61996.14">13822 4233 0,'0'0'0,"21"0"62,0 0-62,0 0 16,0-21-16,-21 0 0,22 21 16,-1 0-16</inkml:trace>
  <inkml:trace contextRef="#ctx0" brushRef="#br0" timeOffset="62454.91">14266 4043 0,'0'-21'0,"-21"21"0,21-21 15,0-1-15,0 1 16,21 21-16,0 0 0,-21-21 0,22 21 16,-1 0-16,0 0 0,0 0 15,0 0-15,0 0 16,-21 21-16,0 0 0,0 1 15,0-1-15,0 0 0,0 0 16,0 21-16,0-20 0,0-1 0,0 21 16,-21-21-16,-21 0 0,21 22 15,0-22-15,-22 0 0,1 0 0,21 0 16,-22 1-16,22-1 0,0 0 16,0-21-16,0 0 0,21 21 0,-21-21 15,42 0 1,0 0-1,0 0-15,0 0 16,22 0-16,-22 0 0,0 0 0,0 0 16,21 0-16,-20 0 0,-1 0 15,0 0-15,0 0 0,21 0 0,-20 0 16,-1 0-16,0 0 16,0 0-16,-21-21 15,21 21-15</inkml:trace>
  <inkml:trace contextRef="#ctx0" brushRef="#br0" timeOffset="63029.09">10710 4890 0,'-21'0'0,"42"0"0,-63 0 0,21 0 16,0 21-16,-1-21 16,22 21 15,22-21-15,-1 0-16,21 0 0,0 0 15,1 0-15,20 0 0,1 0 0,-1 0 16,22 0-16,0 0 0,20 0 15,-20 0-15,21-21 0,21 21 0,0-21 16,0 21-16,21-22 0,0 22 16,-21-21-16,21 21 0,1-21 15,-1 21-15,21 0 0,-21-21 0,22 21 16,-22 0-16,-21-21 0,21 21 16,-21 0-16,0 0 0,0-21 15,-21 21-15,21 0 0,-43 0 0,1 0 16,0 0-16,-22 0 0,1-22 15,-22 22-15,0 0 0,1 0 0,-22 0 16,0 0-16,0 0 0,-21-21 31,-21 21-31,0 0 0</inkml:trace>
  <inkml:trace contextRef="#ctx0" brushRef="#br0" timeOffset="63156.02">14668 4720 0,'0'0'0,"-21"0"0,0 0 0,0 0 16,0 0-16,0 0 0,-1 0 16,22 21-1,-21-21-15,0 0 0,21 22 16,-21-1-16,0-21 0</inkml:trace>
  <inkml:trace contextRef="#ctx0" brushRef="#br0" timeOffset="63825.64">10583 5694 0,'0'0'0,"0"-21"0,0 0 0,0-1 15,0 1-15,0 42 32,0 1-32,0 20 15,-21-21-15,21 21 0,-21 1 0,21 20 16,-21-20-16,21-1 0,0 0 15,0 1-15,-21-1 0,21 0 0,-22 1 16,22-22-16,0 21 0,-21-21 16,21 22-16,-21-22 0,21 0 15,0 0-15,0 0 0,21-21 32,0-21-32,1 0 15,-1 0-15,-21 0 0,21-1 16,0-20-16</inkml:trace>
  <inkml:trace contextRef="#ctx0" brushRef="#br0" timeOffset="64044.02">10880 5694 0,'0'0'0,"21"-21"0,-21 0 16,0 42 0,0 0-1,0 21-15,0-21 0,0 22 0,0-22 16,0 21-16,0 1 0,0-1 15,-21 0-15,21 1 0,0-22 0,-22 21 16,22-21-16,-21 22 0,0-22 16,21 0-16,0 0 0,0 0 0,0 0 15,-21-21-15,21 22 16,0-44 0</inkml:trace>
  <inkml:trace contextRef="#ctx0" brushRef="#br0" timeOffset="64236.91">10499 6160 0,'0'0'15,"21"0"17,0 0-32,0 0 15,21-22-15,-20 22 0,20-21 16,0 21-16,1 0 0,-22 0 0,21-21 15,0 21-15,-20 0 0,20 0 16,-21-21-16,0 21 0</inkml:trace>
  <inkml:trace contextRef="#ctx0" brushRef="#br0" timeOffset="65196.87">11472 6138 0,'43'-21'31,"-22"0"-31,0 0 16,-21 0-16,0 0 15,0-1-15,0 1 0,0 0 16,0 0-16,-21 21 0,0-21 16,-1 21-16,-20 0 0,21 0 15,0 0-15,0 0 0,-1 21 16,-20 0-16,21 0 0,0 0 0,0 1 15,-1 20-15,1-21 0,21 21 16,0-20-16,-21-1 0,21 0 0,0 21 16,0-21-16,0 1 0,0-1 15,21-21-15,0 0 16,1 0-16,-1 0 0,21 0 16,-21 0-16,22-21 0,-22 21 0,0-22 15,21 1-15,-21 0 0,1 21 16,-1-21-16,0 0 0,-21 0 15,0-1-15,21-20 0,-21 21 0,0 0 16,0 0-16,0-1 0,0 1 16,0 42 15,0 1-31,0-1 0,0 0 16,0 0-16,0 0 0,0 0 15,0 1-15,0-1 0,0 0 0,0 0 16,0 0-16,0 0 0,21-21 15,0 0-15,1 22 0,-1-22 0,0 0 16,0 0-16,0 0 0,0 0 0,22-22 16,-22 1-16,21 21 15,1-21-15,-22 0 0,21 0 0,-21 0 16,0-1-16,1 1 0,-1 0 16,-21 0-16,0 0 0,0 0 0,0-1 15,0 1-15,0 0 0,-21 21 31,-1 21-15,22 0-16,0 1 0,0-1 16,-21 0-16,21 21 0,0-21 0,-21 1 15,21-1-15,0 0 0,0 0 16,0 0-16,0 0 0,0 1 16,0-44 30,0 1-30,21 0-16,0 0 0,1-21 16,-1 20-16,0 1 0,21-21 15,1 21-15,-1-22 0,0 22 16,22 0-16,-22 0 0,0 0 0,22 0 16,-22 21-16,-21 0 0,22 0 15,-22 21-15,0-21 0,0 21 0,0 0 16,-21 21-16,0-20 0,0-1 15,0 0-15,0 21 0,0-21 0,0 1 16,0-1-16,-21 0 0,0 0 16,0 0-16,0 0 0,21 1 0,-21-22 15,21 21-15,-22-21 0,44-21 47,-1-1-47,21 1 16</inkml:trace>
  <inkml:trace contextRef="#ctx0" brushRef="#br0" timeOffset="66148.45">13271 6011 0,'0'-42'16,"0"84"-16,0-105 0,0 42 15,-21 0-15,0 21 0,0-22 0,0 1 16,0 21-16,-22 0 0,22 0 15,-21 0-15,-1 0 0,22 0 0,-21 21 16,0 1-16,-1-1 0,1 0 16,21 0-16,-22 0 0,22 22 0,0-22 15,0 0-15,21 21 0,-21-21 16,21 1-16,0-1 0,0 0 16,0 0-16,0 0 0,21 0 0,0-21 15,0 0-15,0 22 0,22-22 16,-22 0-16,21 0 0,-21 0 0,22 0 15,-1-22-15,0 22 0,-20-21 16,20 0-16,-21 21 0,21-21 0,-20 0 16,-1 0-16,0-22 0,0 22 15,0 0-15,0-21 0,-21-1 0,22 22 16,-22-21-16,0-1 0,0 1 0,0 0 16,0-1-16,0 1 0,0 0 15,0 21-15,0-22 0,0 22 0,0 0 16,0 42-1,-22 0 1,22 22-16,-21-1 0,21-21 16,-21 43-16,21-22 0,0 0 0,0 1 15,0-1-15,0 0 0,0 1 16,0-22-16,0 21 0,0-21 0,0 22 16,0-22-16,0 0 0,21 0 15,0-21-15,1 0 0,-1 0 16,21 0-16,-21 0 0,22 0 0,-22 0 15,21 0-15,-21 0 0,22-21 16,-22 0-16,0 0 0,0-1 16,0 1-16,0-21 0,1 21 15,-1-22-15,0 22 0,-21-21 0,21 0 16,-21-1-16,0 1 0,0 21 16,0-22-16,0 1 0,0 21 0,0 0 15,0 0-15,0 42 16,-21 0-1,21 0-15,0 0 0,0 22 16,0-1-16,-21-21 0,21 21 0,-21 1 16,21-1-16,0-21 0,0 22 15,0-22-15,0 21 0,0-21 0,0 0 16,0 1-16,0-1 0,0 0 16,21-21-16,0 0 15,0 0-15,0 0 0,0 0 0,1 0 16,-1 0-16,21 0 0,-21 0 15,0-21-15,1 0 0,-1 21 0,0-22 16,0 1-16,0 0 0,-21 0 16,21 0-16,-21 0 0,22 21 0,-22-22 15,0 1-15,0 42 32,0 1-32,-22-1 0,22 0 15,-21 0-15,21 0 16,-21-21-16,21 21 0,0 1 0,0-1 15,0 0 1,21-21 0,0 0-16,1 0 0,-1 0 15,0 0-15,0-21 0,0 21 16</inkml:trace>
  <inkml:trace contextRef="#ctx0" brushRef="#br0" timeOffset="66308.5">14266 5948 0,'0'0'0,"-21"-21"16,0 21-16,0 0 0,0 0 31,21 21 1,21-21-32,0 0 15</inkml:trace>
  <inkml:trace contextRef="#ctx0" brushRef="#br0" timeOffset="66760.99">14499 5948 0,'0'21'16,"0"0"0,-21-21-1,21 21-15,0 1 0,-21-22 0,21 21 16,0 0-16,0 0 15,0 0-15,-21 0 0,21 1 16,-22-1-16,22 0 16,-21-21-1,0 0 1,21-21 15,0 0-15,0-1-16,0 1 0,21 0 0,0 0 15,1 0-15,20 0 0,-21-1 0,0 1 16,22 0-16,-22 0 0,0 0 16,21 21-16,-21 0 0,1 0 0,-1 0 15,0 0-15,0 21 16,-21 0-16,0 0 16,0 0-16,0 1 0,0-1 15,0 0-15,0 0 0,0 0 16,0 0-16,0 1 15,-21-22-15,0 21 16</inkml:trace>
  <inkml:trace contextRef="#ctx0" brushRef="#br0" timeOffset="67354.37">15473 5990 0,'0'-21'16,"0"42"-16,0-63 0,0 21 16,-21 0-16,-1 21 15,1-22-15,-21 22 0,21 0 0,-22 0 16,22 0-16,-21 0 0,0 0 16,-1 22-16,1-1 0,0-21 15,20 21-15,-20 0 0,21 0 0,0 22 16,0-22-16,-1 0 0,1 0 15,21 0-15,0 0 0,0 1 16,0-1-16,21-21 16,22 21-16,-22-21 0,0 0 0,21 0 15,-20 0-15,20 0 0,0 0 0,-21 0 16,22-21-16,-1 0 0,-21 21 16,22-22-16,-22 1 0,0 21 0,0-21 15,0 0-15,-21 0 16,0 0-16,21-1 0,-21 1 0,0 0 15,0 0-15,0 42 47,-21 0-31,21 0-16,-21 22 0,21-22 0,-21 0 16,21 21-16,-21-20 0,0 20 15,21 0-15,0 1 0,-22-1 0,22 21 16,0 1-16,-21-1 0,21 1 15,0-1-15,0 22 0,-21-21 0,21-1 16,0 1-16,0-1 0,0 1 16,-21-22-16,0 21 0,21 1 15,-21-1-15,-1-20 0,22 20 0,-21-20 16,21-1-16,-21-21 0,21 0 0,-21 0 16,21 1-16,0-1 0,-21-21 15,0-21 1,21-1-16,-22 22 0,1-21 0,0 0 15,0-21-15,0 21 0</inkml:trace>
  <inkml:trace contextRef="#ctx0" brushRef="#br0" timeOffset="67912.62">10499 7133 0,'0'0'0,"0"-42"0,0 21 16,0 0-16,0-1 15,0 44 1,0-1-16,0 21 16,0-21-16,0 43 0,0-22 0,0 22 15,0-22-15,0 21 0,0-20 16,0 20-16,0-20 0,0-1 0,-22 0 15,1 1-15,0-22 0,21 21 0,0-21 16,-21 0-16,21 1 0,-21-1 16,42-21-1,0-21 1,0-1-16,0 1 16</inkml:trace>
  <inkml:trace contextRef="#ctx0" brushRef="#br0" timeOffset="68300.5">11028 7387 0,'0'21'16,"-21"1"-16,-22-1 15,22 0-15,-21 21 0,-1-21 0,1 1 0,0 20 16,-22-21-16,22 0 16,0 0-16,20 22 0,-20-22 0,0-21 15,21 21-15,-1 0 0,1-21 0,0 0 16,21-21-1,0 0 1,0 0-16,21 0 0,0-1 16,1 1-16,-1 0 0,21-21 0,-21-1 15,0 22-15,22-21 0,-1 21 16,-21 0-16,22-1 0,-22 1 0,21 21 16,-21 0-16,0 0 0,1 21 15,-1 1-15,0-1 0,0 0 0,-21 21 16,0-21-16,21 22 0,0-22 0,-21 0 15,0 21-15,0-20 0,22-1 16,-1 0-16,-21 0 0,21 0 0,0 0 16,0-21-16,0 0 15,1 0-15,-1 0 16,0 0-16,0 0 0,0-21 0,0 0 16,1 21-16,-1-21 0</inkml:trace>
  <inkml:trace contextRef="#ctx0" brushRef="#br0" timeOffset="68532.52">11515 7070 0,'0'0'0,"0"-21"0,0 42 31,-22 0-31,1 0 0,21 0 0,-21 0 16,0 22-16,0-1 15,0 22-15,-1-22 0,22 0 0,-21 1 16,0-1-16,0 0 0,0 1 0,21-1 15,0 0-15,0-21 0,-21 1 16,21 20-16,0-21 0,0 0 16,21-21-16,0 0 15,0 0-15,0 0 0,0-21 16,1 21-16,-1-21 0</inkml:trace>
  <inkml:trace contextRef="#ctx0" brushRef="#br0" timeOffset="68892.6">11578 7557 0,'0'21'16,"21"-21"31,0 0-47,1-21 15,-1 21-15,0-22 0,0 1 0,0 21 16,-21-21-16,0 0 0,0 0 15,0 0-15,0-1 0,0 1 16,-21 21-16,0 0 16,0 21-1,0-21-15,-1 22 0,-20 20 0,21-21 16,21 0-16,-21 22 0,0-22 16,21 0-16,-22 21 0,22-21 0,0 1 15,0-1-15,0 0 0,0 0 0,22 0 16,-1-21-16,0 0 15,0 0-15,0 0 0,0 0 0,22 0 16,-22 0-16,21 0 0,-21 0 16,22-21-16,-1 0 0,0 0 0,-20 0 15,20-1-15,21 1 0</inkml:trace>
  <inkml:trace contextRef="#ctx0" brushRef="#br0" timeOffset="69328.69">12234 7112 0,'0'0'15,"-21"0"1,0 0-16,21 42 16,-21-20-16,21 20 0,-21 0 0,21 1 15,0-1-15,0 0 0,0 1 16,0-1-16,0-21 0,0 21 0,0 1 16,0-22-16,0 0 0,0 0 15,0 0-15,0 1 0,-22-1 16,22 0-16,-21-21 31,21-21-15,0 0-16,0-1 15,0 1-15,0 0 0,0 0 0,21 0 16,1 0-16,-1-1 0,21 1 16,-21 0-16,0 0 0,22 0 0,-22 21 15,21 0-15,-21 0 0,22 0 0,-22 0 16,0 0-16,0 0 0,22 21 15,-22 0-15,-21 0 0,0 0 16,0 1-16,0-1 0,0 0 0,0 0 16,-21 21-16,-1-20 0,-20-1 15,0-21-15,-1 21 0,1 0 0,0 0 16,21-21-16,-22 0 0,1 21 16,21-21-16,0 0 0,-1 0 0,1 0 15,0 0-15,0-21 0,21 0 16,0 0-16</inkml:trace>
  <inkml:trace contextRef="#ctx0" brushRef="#br0" timeOffset="70048.52">12996 7176 0,'43'21'32,"-22"-21"-32,0 0 15,0 0-15,0 0 0,0 0 16,1-21-16,-1-1 0,0 22 16,21-21-16,-21 21 0,1-21 0,-22 0 15,21 21-15,-21-21 0,0 0 16,-21 21-1,-1 0-15,-20 0 0,0 0 16,21 0-16,-22 0 0,1 21 0,0-21 16,-1 21-16,1 0 0,21 0 15,-22 0-15,22 1 0,21-1 16,0 0-16,-21 0 0,21 0 0,0 0 16,0 1-16,21-22 0,0 21 15,1-21-15,20 0 0,-21 0 16,21 0-16,1 0 0,-1 0 0,0 0 15,-20-21-15,20 21 0,-21 0 16,0 0-16,0 0 0,-21-22 0,-21 22 31,0 22-31,-21-1 0,21-21 16,-22 21-16,22 0 16,-21 21-16,21-20 0,-22-1 0,22 21 15,0-21-15,0 0 0,0 1 0,21 20 16,0-21-16,0 0 0,0 0 15,0 1-15,0-1 16,21-21-16,21 0 16,-21 0-16,22 0 0,-22 0 0,21 0 15,0-21-15,1-1 0,20 22 16,-20-21-16,-1-21 0,21 21 0,-20 0 16,-1-22-16,0 1 0</inkml:trace>
  <inkml:trace contextRef="#ctx0" brushRef="#br0" timeOffset="70284.39">13779 6943 0,'0'0'0,"0"-21"0,0-1 16,0 1-16,0 42 15,-21 22 1,21-22-16,0 0 0,0 21 0,-21 1 16,21-1-16,-21 22 0,21-22 15,-21 21-15,21-20 0,0-1 0,0 0 16,-21 1-16,21-1 0,0 0 15,0-20-15,0-1 0,0 0 16,0 0-16,0 0 0,0 0 16,21-21-16,0 0 15,0 0-15,0-21 0,0 21 16,1-21-16,-1 0 0</inkml:trace>
  <inkml:trace contextRef="#ctx0" brushRef="#br0" timeOffset="71263.8">13928 7472 0,'0'0'0,"0"21"15,21-21 1,0 0 0,0 0-16,0-21 0,0 0 15,1 21-15,41-43 0,-42 22 16,0 0-16,1 21 0,-1-21 15,0 0-15,-21 0 0,0-1 16,-21 22 0,0 0-16,-1 0 0,1 22 0,-21-22 15,21 21-15,0 0 0,-22 0 16,22 0-16,0 22 0,0-22 16,0 0-16,-1 0 0,22 0 0,0 0 15,0 1-15,0-1 0,0 21 16,22-42-16,-1 21 0,0-21 15,0 0-15,0 0 0,22 0 16,-1 0-16,-21 0 0,21 0 0,1 0 16,-1 0-16,0 0 0,1-21 0,-22 0 15,21 21-15,-21-21 0,22 0 16,-22-1-16,0 1 0,0 0 0,-21 0 16,0 0-16,21 0 0,-21-1 15,0 1-15,0 0 16,0 42-1,0 0 1,0 1-16,0-1 0,-21 0 16,21 0-16,0 0 0,0 0 15,0 1-15,0-1 0,0 0 0,0 0 16,-21-21-16,21 21 0,0 0 16,0 1-16,-21-22 15,21-22 16,0 1-15,21 0-16,0 0 0,-21 0 16,21-22-16,1 22 0,-1-21 0,-21 21 15,21-22-15,0 22 16,0 0-16,0-21 0,1 21 0,-1 21 16,0 0-16,0 0 0,0 0 0,0 0 15,1 0-15,-22 21 0,21 0 16,-21 0-16,21 0 0,-21 22 0,0-22 15,21 0-15,-21 21 0,0-21 16,0 1-16,0-1 0,0 0 0,0 0 16,0 0-16,0 0 15,0-42 17,0 0-17,0 0-15,0 0 0,21 0 0,0-1 16,1 1-16,-22 0 15,42-21-15,-21 21 0,0-22 0,22 22 16,-22 0-16,21-21 0,-21 42 0,22-22 16,-22 22-16,0 0 0,0 0 15,0 22-15,0-22 0,1 21 0,-22 0 16,21 0-16,-21 21 0,0-20 16,0-1-16,0 21 0,0-21 0,0 0 15,0 1-15,0 20 0,0-21 16,0 0-16,0 0 0,0 1 15,21-44 17,0 1-17,21 0-15</inkml:trace>
  <inkml:trace contextRef="#ctx0" brushRef="#br0" timeOffset="72040.25">15621 7451 0,'21'0'47,"0"0"-31,0 0-16,1 0 0,-1 0 0,0-21 16,0-1-16,0 1 0,0 0 15,-21 0-15,22 0 0,-22 0 16,0-1-16,-22 22 15,1 0 1,0 0-16,0 22 0,0-1 0,0 0 16,-1 0-16,1 0 0,0 0 15,0 1-15,21 20 0,-21-21 16,21 0-16,0 0 0,0 1 0,0-1 16,0 0-16,0 0 0,0 0 15,21-21-15,0 0 0,0 0 0,0 0 16,22 0-16,-22 0 0,21 0 15,-21 0-15,22 0 0,-22-21 16,0 0-16,0 21 0,22-21 16,-22-22-16,0 22 0,-21 0 0,21-21 15,0 21-15,-21-22 0,21 22 0,-21 0 16,0 0-16,0 0 0,0 42 31,0 0-15,0 0-16,0 0 0,-21 0 0,21 1 15,-21 20-15,21-21 0,-21 0 16,21 0-16,0 22 0,0-22 16,0 0-16,0 0 0,-21-21 0,21 21 15,0 1-15,0-1 16,0-42 15,0-1-15,21 1-16,-21 0 0,21 0 0,0-21 15,0-1-15,1 22 0,20-21 16,0-1-16,-21 1 0,22 21 0,-1-21 16,-21 20-16,22 1 15,-1 21-15,-21 0 0,0 0 0,0 0 16,1 0-16,-1 21 0,-21 1 0,21-1 16,-21 0-16,0 0 0,0 0 15,0 22-15,0-22 0,0 21 0,0-21 16,0 0-16,0 22 0,0-22 15,0 0-15,0 0 0,0 0 0,0 1 16,0-1-16,21-21 31,0-21-15,0-1-16,1 1 16</inkml:trace>
  <inkml:trace contextRef="#ctx0" brushRef="#br0" timeOffset="72288.31">16912 6922 0,'0'0'15,"0"21"1,-21-21 0,21 21-16,-21 21 0,21-21 0,-21 1 15,21 20-15,0 0 0,0 1 16,0-1-16,0 0 0,0 1 0,0-1 15,-22 0-15,22-21 0,0 22 16,-21-1-16,21-21 0,0 0 0,0 1 16,0-1-16,0 0 0,0 0 15,21-21 17</inkml:trace>
  <inkml:trace contextRef="#ctx0" brushRef="#br0" timeOffset="72632.31">17272 7366 0,'0'0'0,"21"-42"0,-21 21 0,21-1 0,-21 1 16,-21 21-1,0 0-15,0 0 0,0 0 16,-22 0-16,22 0 0,0 21 16,0 1-16,0-1 0,21 0 15,0 0-15,0 0 0,0 0 16,0 1-16,0-1 15,21 0-15,0-21 0,0 21 16,0-21-16,0 21 0,1-21 16,-1 21-16,0-21 0,-21 22 0,21-1 15,-21 0 1,0 0-16,-21-21 16,0 0-16,0 0 0,-1 21 0,1-21 15,0 0-15,0 0 0,0 0 16,0 0-16,-1 0 0,1 0 15,0 0-15,0 0 16,21-21 0,0 0-16,0 0 0,0 0 0,0-1 15</inkml:trace>
  <inkml:trace contextRef="#ctx0" brushRef="#br0" timeOffset="72820.38">16806 7091 0,'0'0'16,"21"0"0,1 0-1,-1 0-15,0 0 0,0-21 16,21 21-16,-20 0 0,-1 0 0,0 0 16,0 0-16,0 0 0,-21-21 15,21 21-15</inkml:trace>
  <inkml:trace contextRef="#ctx0" brushRef="#br0" timeOffset="73616.81">16298 3704 0,'0'-21'16,"0"0"-1,-21 21-15,0 0 0,-21 0 16,20 0-16,1 0 0,-21 21 15,21 0-15,0-21 0,-22 21 0,22 22 16,0-22-16,0 0 0,0 21 16,-1-20-16,1 20 0,21-21 0,-21 21 15,21 1-15,0-22 0,0 21 16,0-21-16,21 1 0,22-1 0,-22 0 16,0-21-16,21 0 0,1 0 15,-1 0-15,0 0 0,1 0 16,-1 0-16,21-21 0,-20 0 15,-1-1-15,0 1 0,1-21 0,-1 21 16,-21-22-16,22 22 0,-22-21 16</inkml:trace>
  <inkml:trace contextRef="#ctx0" brushRef="#br0" timeOffset="74052.25">16700 3556 0,'0'-21'16,"0"42"-16,0-63 0,0 21 15,0 42 1,-21 0-16,21 21 15,-21-21-15,21 1 0,0 20 0,0 0 16,-21-21-16,21 22 0,0-1 16,-21-21-16,21 22 0,0-1 15,0 0-15,0-21 0,0 22 0,0-22 16,0 0-16,0 0 0,0 0 16,0 1-16,0-44 31,0 1-16,0 0-15,0 0 0,0-21 16,0 20-16,0 1 0,21 0 0,0-21 16,0 21-16,0-1 15,1 1-15,-1 0 0,0 0 0,0 0 16,0 21-16,22 0 0,-22 0 16,21 0-16,-21 0 0,0 0 0,1 0 15,-1 21-15,0 0 0,0 0 16,-21 0-16,0 1 0,0-1 0,0 21 15,0-21-15,0 0 0,-21 22 16,0-22-16,21 0 0,0 0 0,-21 0 16,-1-21-16,22 22 0,-21-22 15,21-22 17,0 1-17</inkml:trace>
  <inkml:trace contextRef="#ctx0" brushRef="#br0" timeOffset="74500.77">17611 3789 0,'21'-21'16,"-42"42"-16,42-63 0,-42 42 16,-1 0-16,1 0 0,0 0 15,-21 0-15,21 0 0,-22 0 0,1 0 16,0 21-16,-1 0 0,1 0 15,0 21-15,-1-20 0,22 20 0,-21-21 16,21 21-16,-1-20 16,1 20-16,21-21 0,0 0 0,0 0 15,0 1-15,0-1 0,21-21 16,22 0-16,-22 0 0,42 0 16,-20-21-16,-1 21 0,0-22 15,1 1-15,-1 0 0,-21 0 0,22-21 16,-22 20-16,21 1 0,-21 0 15,0-21-15,-21 21 0,22-1 0,-22 1 16,21 0-16,-42 21 31,-1 21-31,1-21 16,0 21-16,21 1 0,0 20 16,-21-21-16,21 0 0,-21 0 0,21 22 15,0-22-15,0 0 0,0 0 16,0 0-16,0 1 0,21-22 0,0 21 15,0-21-15,0 0 0,1 0 16,-1 0-16,0 0 0,0-21 0,21 21 16,-20-22-16</inkml:trace>
  <inkml:trace contextRef="#ctx0" brushRef="#br0" timeOffset="74784.23">17992 3768 0,'0'0'0,"0"-21"31,-22 42-15,1 0-16,21 21 16,0-21-16,0 1 0,0 20 15,0 0-15,0 1 0,-21-1 0,21 21 16,0-20-16,0 20 0,0-20 0,0 20 16,0-21-16,0 1 0,0 20 15,-21-20-15,21-22 0,0 21 0,0 0 16,0-20-16,0-1 0,0 0 15,0 0-15,0 0 0,0-42 47,0 0-47,0 0 0,0 0 16,0-22-16,0 22 0,21-21 0</inkml:trace>
  <inkml:trace contextRef="#ctx0" brushRef="#br0" timeOffset="75056.16">17970 3916 0,'0'-21'16,"0"42"-16,0-63 0,0 20 0,0 1 16,0 0-16,22 0 15,-1 21-15,0-21 16,0 21-16,21 0 0,-20 0 16,-1 0-16,21 0 0,-21 0 0,0 0 15,1 21-15,-1-21 0,-21 21 16,0 0-16,0 0 0,0 1 0,-21-1 15,-1 0-15,1 0 0,-21-21 16,21 21-16,-22 0 0,22 1 0,0-1 16,-21-21-16,21 21 15,-1-21-15,22 21 0,-21-21 16,21-21 0,21 0-16,1 0 0,-1-1 15</inkml:trace>
  <inkml:trace contextRef="#ctx0" brushRef="#br0" timeOffset="75296.03">18542 3641 0,'-21'0'32,"21"21"-32,-21 0 15,-1 0-15,22 0 0,-21 1 0,21-1 16,0 0-16,-21 0 0,21 0 0,0 22 15,-21-22-15,21 0 0,0 0 16,0 0-16,0 0 0,0 1 16,0-1-16,0 0 0,21 0 15,0-21-15,0 0 16,1 0-16,-1-21 16,0 0-16,0 21 0</inkml:trace>
  <inkml:trace contextRef="#ctx0" brushRef="#br0" timeOffset="75476.63">18373 3874 0,'0'0'0,"-64"0"31,85 0 0,0 0-31,1 0 0,-1 0 16,0 0-16,21 0 0,-21-22 15,1 22-15,-1-21 0,21 21 0,-21 0 16</inkml:trace>
  <inkml:trace contextRef="#ctx0" brushRef="#br0" timeOffset="75816.53">18732 3831 0,'0'21'31,"22"-21"-31,-1 0 0,0 0 16,0 0-16,0-21 16,0 0-1,-21 0-15,0 0 16,-21 21 15,0 0-31,0 0 0,0 0 0,21 21 16,-21 0-16,-1-21 0,1 21 15,0 0-15,21 1 0,0-1 0,0 0 16,-21 0-16,21 0 0,0 0 16,0 1-16,0-1 0,0 0 15,0 0-15,21-21 16,0 0-16,0 0 0,1 0 0,-1 0 16,0 0-16,0 0 0,0 0 15,0 0-15,22 0 0,-22-21 0</inkml:trace>
  <inkml:trace contextRef="#ctx0" brushRef="#br0" timeOffset="76191.99">19050 3831 0,'0'0'0,"0"-21"0,0 0 31,21 21-15,0 0-16,0 0 15,1 0-15,-1 0 16,-21 21-16,0 0 16,0 0-16,0 1 0,0-1 0,0 0 15,0 0-15,0 0 0,0 0 16,0 1-16,0-1 0,0 0 0,0 0 16,-21 0-16,-1-21 15,22-21 16,0 0-31,0 0 16,0 0-16,0-1 0,0 1 16,0 0-16,22 0 0,-22 0 0,21 0 15,-21-1-15,21 1 16,0 21-16,0 0 0,-21-21 0,21 21 16,1 0-16,-1-21 15,0 21-15,0 0 0</inkml:trace>
  <inkml:trace contextRef="#ctx0" brushRef="#br0" timeOffset="76391.82">19452 3895 0,'0'0'0,"-21"0"0,0 0 16,0 0-1,21 21-15,21-21 31,0 0-31,0 0 0,0 0 16,0 0-16,1-21 0,-1 21 16,0-21-16,0 21 0,0 0 15,0-22-15,1 1 0</inkml:trace>
  <inkml:trace contextRef="#ctx0" brushRef="#br0" timeOffset="76908.25">19875 3768 0,'0'0'0,"-21"0"0,0 0 16,21-21-1,0-1 1,0 1-16,21 21 16,0 0-16,1 0 0,-1 0 15,0-21-15,0 21 0,0 0 0,0 0 16,1 0-16,-22 21 0,21 0 15,-21 1 1,0-1-16,0 0 0,0 0 16,-21 0-16,-1 0 0,1-21 15,0 22-15,0-1 0,-21-21 0,20 21 16,1-21-16,0 0 0,0 0 16,0 0-16,21 21 0,-21-21 15,21-21 16,21 21-31,0 0 0,0 0 16,0 0-16,0 0 16,1 0-16,-1 0 0,21 0 0,0 0 15,-20 21 1,-1 0-16,0-21 0,-21 21 16,0 1-16,0-1 0,0 0 0,0 0 15,0 0-15,0 0 0,-21 1 16,0-1-16,-1-21 0,1 21 15,0-21-15,0 0 0,0 21 16,0-21-16,-1 0 0,1 0 0,0 0 16,0 0-1,0 0 1,0 0-16</inkml:trace>
  <inkml:trace contextRef="#ctx0" brushRef="#br0" timeOffset="77416.28">16933 4572 0,'0'0'0,"-21"0"0,0 0 15,0 0-15,42 0 47,0 0-31,21 0-16,-20 0 0,41 0 0,-21 0 15,43 0-15,-21 0 0,41 0 16,1 0-16,0 0 0,21 0 0,0 0 16,0 0-16,21 0 0,-21 0 15,43 0-15,-43 0 0,21 0 16,-21 0-16,21 0 0,-21 0 0,-21 0 16,21-21-16,-21 21 0,-1 0 15,-20 0-15,21-21 0,-43 21 0,22 0 16,-21 0-16,-1 0 0,1-21 15,-22 21-15,0 0 0,-21 0 0,1 0 16,-1 0-16,0 0 0,-42 0 47,0 0-47,-1 0 16,1 0-16</inkml:trace>
  <inkml:trace contextRef="#ctx0" brushRef="#br0" timeOffset="77984.81">17420 5228 0,'0'0'0,"-21"0"31,0 21-16,0 1-15,21-1 0,-22 0 0,1 21 16,0-21-16,0 22 0,21-22 16,-21 21-16,0 1 0,21-1 0,-22 0 15,22 1-15,0-22 0,0 21 16,0-21-16,0 0 0,0 1 16,0-1-16,0 0 0,22-21 15,-1 0-15,0 0 16,0 0-16,0 0 0,0 0 15,1-21-15,-22 0 0,21-1 16,-21 1-16,0 0 0</inkml:trace>
  <inkml:trace contextRef="#ctx0" brushRef="#br0" timeOffset="78880.38">17018 5588 0,'0'0'0,"21"0"31,0-21-15,0 0-16,22 21 0,-22-21 0,21 21 15,1-22-15,-22 22 0,21-21 16,0 21-16,-20-21 0,20 21 0,-21 0 16,0-21-16,0 21 0,1 0 15,-1 0-15,-21 21 31,0 0-15,0 22-16,0-22 16,0 0-16,0 0 0,0 21 15,0-20-15,0 20 0,0-21 16,0 0-16,0 0 0,0 1 0,0-1 16,0 0-16,21-21 15,-21 21-15,21-21 0,0 0 0,0 0 16,1 0-16,-1 0 0,21-21 15,-21 21-15,0-21 0,1 0 0,-1 21 16,-21-22-16,0 1 0,0 0 16,0 0-16,0 0 0,0 0 0,0-1 15,-21 1-15,-1 0 0,1 0 16,0 21-16,0-21 0,-21 21 0,20 0 16,1-21-16,0 21 0,0 0 15,42-22 16,0 22-31,0 0 16,22-21-16,-22 21 0,21 0 0,-21 0 16,22-21-16,-1 21 0,-21 0 15,22 0-15,-22-21 0,21 21 0,-21 0 16,0 0-16,1 0 0,-1 0 16,0 0-16,0 0 0,-21 21 15,0 0 1,0 0-16,0 1 0,0-1 15,0 0-15,0 0 0,0 0 16,-21 0-16,21 1 0,0 20 0,-21-21 16,21 0-16,-21 0 0,21 1 15,0-1-15,0 0 16,21-21 0,0 0-16,0 0 0,0 0 15,0-21-15,1 0 0,20 21 0,-21-22 16,0 1-16,0 0 15,1-21-15,-1 21 0,0-1 0,-21-20 16,21 21-16,-21-21 0,0 20 16,0 1-16,0 0 0,-21 0 0,0 0 15,0 0-15,-1 21 0,-20 0 16,21 0-16,0 0 0,-22 0 0,22 0 16,0 0-16,0 0 0,0 0 15,0 21-15,-1 0 0,1-21 0,21 21 16,0 0-16,0 0 15,0 1-15,0-1 0,21-21 16,1 0-16,-1 0 16,0 0-16,21 0 0,-21 0 15</inkml:trace>
  <inkml:trace contextRef="#ctx0" brushRef="#br0" timeOffset="79168.73">18775 5228 0,'21'-63'32,"-21"84"-17,0 0 1,0 0-16,-21 22 0,21-22 0,0 0 16,-21 21-16,21-21 0,-22 22 15,22-1-15,-21-21 0,21 22 0,0-22 16,-21 21-16,0-21 15,21 22-15,-21-22 0,21 0 0,0 0 16,0 0-16,-21 0 16,21 1-16,21-22 31,0 0-31,0-22 0,0 1 16,0 21-16</inkml:trace>
  <inkml:trace contextRef="#ctx0" brushRef="#br0" timeOffset="79585.34">19198 5482 0,'0'0'16,"42"-21"-16,-20 0 0,-1 21 0,0-21 16,-21 0-16,0-1 15,-21 22 1,0 0-16,-1 0 0,1 0 0,-21 22 16,21-22-16,-22 21 0,22-21 15,0 21-15,0 0 0,0-21 0,0 21 16,-1-21-16,22 21 15,0 1-15,22-1 16,-1-21 0,0 0-16,0 21 0,21-21 0,-20 21 15,-1-21-15,0 21 0,21-21 16,-21 21-16,1-21 0,-1 22 16,0-1-16,-21 0 15,0 0-15,0 0 0,0 0 16,0 1-16,-21-22 15,0 21-15,-22-21 0,22 0 0,0 21 16,-21-21-16,20 21 0,-20-21 16,0 0-16,21 0 0,-22 0 15,1 0-15,21 0 0,-22 0 0,22 0 16,0 0-16,0 0 0,0 0 0,21-21 31,0 0-15,0 0-16,21 21 15</inkml:trace>
  <inkml:trace contextRef="#ctx0" brushRef="#br0" timeOffset="79732.28">19050 5779 0,'21'0'16,"-21"-22"46,21 22-62</inkml:trace>
  <inkml:trace contextRef="#ctx0" brushRef="#br0" timeOffset="84063.79">21653 2053 0,'0'-21'15,"0"42"-15,0-84 0,0 42 0,0-1 16,-21 22-16,21 22 16,-21-1-16,21 0 0,-21 21 15,0-21-15,21 22 0,0-1 16,0-21-16,-21 22 0,21-1 0,0 0 15,-22 1-15,22 20 0,0-21 16,0 1-16,0-22 0,0 21 0,0-21 16,0 22-16,0-22 0,-21 0 15,21 0-15,0-42 47,0 0-47,0 0 0</inkml:trace>
  <inkml:trace contextRef="#ctx0" brushRef="#br0" timeOffset="84472.37">21188 2498 0,'0'-21'16,"0"-1"-16,-21 22 0,21-21 0,0 0 15,0 0-15,-22 0 16,22 0-16,0-1 0,-21 1 16,0 21-16,0 0 0,0-21 15,0 21-15,-1 0 0,1 0 16,0 21-16,0 0 0,0 1 15,-22 20-15,22-21 0,0 43 0,0-22 16,0 0-16,0 22 0,-1-22 16,22 0-16,0 1 0,0-22 0,0 21 15,0-21-15,22 1 0,-1-1 16,0 0-16,0-21 0,21 0 16,-20 0-16,20 0 0,0 0 15,-21 0-15,22 0 0,20-21 0,-20 0 16,-1-1-16,0 1 0,22 0 15,-22-21-15,0-1 0,22 1 0</inkml:trace>
  <inkml:trace contextRef="#ctx0" brushRef="#br0" timeOffset="84940.7">21675 2074 0,'0'0'16,"0"-42"-16,-22 21 0,22 0 0,-21 0 15,0-1 1,0 22-16,0 0 15,21 22-15,-21-1 0,-1 0 0,22 0 16,0 0-16,-21 22 0,21-1 16,-21-21-16,21 21 0,-21 22 0,21-22 15,0 1-15,0 20 0,0-21 16,0 1-16,0-1 0,0 0 0,0 1 16,0-1-16,0-21 0,0 0 15,0 1-15,0-1 16,21-42-1,-21-1 1,21 1-16,-21 0 16,0-21-16,0 21 0,21-22 0,1 1 15,-22 21-15,21-22 0,0 1 16,0 21-16,0 0 0,22 0 0,-22-1 16,0 1-16,21 21 0,-21 0 15,1 0-15,-1 0 0,0 0 0,0 0 16,0 0-16,0 21 0,1 1 15,-22 20-15,0-21 0,0 21 16,0-20-16,0 20 0,0-21 0,0 21 16,0-20-16,0-1 0,0 0 15,0 0-15,0 0 0,0 0 0,-22 1 16,22-44 15,22 1-31</inkml:trace>
  <inkml:trace contextRef="#ctx0" brushRef="#br0" timeOffset="85724.42">22415 2371 0,'0'0'16,"0"-21"-16,22 21 0,-22-22 16,0 1-16,0 0 0,0 0 0,-22 0 15,1 0-15,0 21 16,0 0-16,0-22 0,0 22 0,-1 0 15,1 0-15,0 22 16,0-1-16,0 0 0,0 0 0,-1 21 16,1-20-16,0 20 0,21 0 15,-21-21-15,21 22 0,-21-1 0,21 0 16,0-20-16,0-1 0,0 0 16,0 0-16,0 0 0,21-21 15,0 0 1,21 0-16,-20 0 0,-1-21 15,0 0-15,21 0 0,-21 0 0,22-1 16,-22-20-16,0 21 0,0-21 16,0 20-16,1 1 0,-22-21 15,0 21-15,0 0 0,0-1 16,0 1-16,-22 42 31,22 1-31,-21-1 16,21 0-16,-21 21 0,21 1 15,0-22-15,0 21 0,0-21 0,0 22 16,0-22-16,0 0 0,0 0 16,0 0-16,21-21 0,0 21 0,1-21 15,-1 0-15,0 0 0,21 0 16,-21 0-16,22 0 0,-1-21 0,0 0 16,1 0-16,-1 0 0,0 0 15,1-1-15,-1-20 0,-21 0 16,0 21-16,1-22 0,-1 22 15,-21-21-15,0 21 0,0-1 0,21 1 16,-21 0-16,0 0 0,0 0 16,-21 42 15,21 0-31,0 0 0,0 22 0,0-22 16,-21 21-16,21 0 0,0 1 15,-22-1-15,22 22 0,0-22 16,0 0-16,-21 22 0,21-22 0,-21 22 15,21-22-15,-21 21 0,21-20 16,0 20-16,0-20 0,-21 20 0,21-21 16,0 1-16,0-1 0,0 0 15,0 1-15,0-22 0,0 0 0,21-21 16,0 0-16,0 0 16,0-21-16,1 0 0,-1 0 15,0-1-15,0-20 0,0 0 16,0-1-16,-21 1 0,0 0 0,22-1 15,-22-20-15,21 21 0</inkml:trace>
  <inkml:trace contextRef="#ctx0" brushRef="#br0" timeOffset="85988.48">23093 2604 0,'0'0'0,"-21"-43"0,21 1 0,-22 0 0,22-1 16,0 22-16,0 0 0,0 0 16,0 0-16,0-1 0,0 1 0,0 0 15,22 21-15,-1-21 0,0 0 16,0 21-16,21 0 0,-20 0 0,-1 0 15,0 0-15,21 0 0,-21 0 16,1 21-16,-1 0 0,0 0 0,-21 0 16,0 1-16,0 20 0,0-21 15,0 0-15,-21 22 0,0-22 16,-1 21-16,-20-21 0,21 0 16,0 1-16,0-1 0,-1-21 0,1 21 15,0-21-15,0 0 16,21-21-1,0 0-15,21-1 0,0 1 16,0 0-16,1-21 0,20-1 0</inkml:trace>
  <inkml:trace contextRef="#ctx0" brushRef="#br0" timeOffset="86236.6">23834 2032 0,'0'0'0,"21"0"0,-21-21 0,0 42 31,0 0-15,0 0-16,-21 22 0,-1-22 16,22 21-16,-21-21 0,0 1 0,21 20 15,-21 0-15,21-21 0,-21 22 16,21-22-16,-21 21 0,21-21 0,0 1 16,0 20-16,0-21 0,0 0 15,21-21-15,0 0 16,0 0-16,0 0 0,0 0 15,22 0-15,-43-21 0,21 0 0,0 0 16,0 0-16</inkml:trace>
  <inkml:trace contextRef="#ctx0" brushRef="#br0" timeOffset="86404.65">23643 2307 0,'0'0'0,"-21"0"0,0 0 16,42 0 15,21 0-31,-21-21 16,22 21-16,-1 0 0,0 0 15,1 0-15,20-21 0,-20 21 0,-1 0 16,0 0-16</inkml:trace>
  <inkml:trace contextRef="#ctx0" brushRef="#br0" timeOffset="86762.61">24278 2350 0,'0'0'0,"-21"21"0,42-21 47,-21-21-47,21 21 0,0-22 15,1 22-15,-1-21 16,0 21-16,0-21 0,-21 0 0,21 0 15,-21 0 1,-21 21 0,0 0-16,0 0 15,0 21-15,-1 0 0,1-21 16,21 21-16,-21 0 0,0 0 16,21 22-16,-21-22 0,21 0 0,0 0 15,0 0-15,0 1 0,0-1 16,0 0-16,0 0 0,21-21 15,0 0-15,0 0 0,0 0 16,1 0-16,-1 0 0,21 0 0,-21 0 16,22 0-16,-22 0 15,21 0-15</inkml:trace>
  <inkml:trace contextRef="#ctx0" brushRef="#br0" timeOffset="87140.32">24765 2286 0,'0'-21'15,"0"0"1,21 0-16,0 21 16,0-22-16,1 22 0,-1 0 0,0 0 15,0 0-15,0 0 16,0 0-16,1 0 0,-1 22 0,0-1 16,0 0-16,0 0 15,-21 21-15,21-20 0,-21-1 0,0 0 16,0 21-16,0-21 0,0 1 15,-21-1-15,0 0 0,0 0 0,0 0 16,0-21-16,21 21 0,-22-21 16,1 0-16,21-21 31,0 0-31,0 0 0,0 0 16,21 0-16,1-1 0,-1 1 15,-21 0-15,21 0 0,0 0 16,0 0-16,0-1 0,1 1 15,-1 0-15,0 21 0,0 0 0,0-21 16,0 21-16,1 0 16,-1 0-16,0 0 0,0 0 15,0 0-15,0 0 0</inkml:trace>
  <inkml:trace contextRef="#ctx0" brushRef="#br0" timeOffset="87363.8">25485 2350 0,'0'0'0,"0"21"0,-22-21 15,44 0 17,-1 0-32,0 0 15,0 0-15,0 0 16,0 0-16,1 0 15,-1 0-15,0-21 0,0-1 16,21 22-16</inkml:trace>
  <inkml:trace contextRef="#ctx0" brushRef="#br0" timeOffset="87936.02">26225 2096 0,'0'0'0,"22"-22"31,-22 44-15,0-1-1,0 0-15,0 0 0,0 0 16,0 0-16,-22 1 0,1 20 15,21-21-15,0 0 0,-21 0 16,0 1-16,0-1 0,21 0 0,-21 0 16,21 0-16,-22-21 15,44 0 1,-1 0 0,0 0-16,0-21 0,0 0 15,22 21-15,-22-21 0,21 0 0,-21 21 16,0-22-16,1 22 0,-1-21 15,0 0-15,0 21 0,0 0 0,-21-21 16,0 0 0,21 21-16,-21-21 15,0-1-15,-21 22 47,0 22-47,21-1 0,0 0 0,-21 0 16,21 0-16,-21 0 0,0 1 15,21-1-15,0 21 0,-22-21 0,22 0 16,-21 1-16,21-1 0,0 0 16,0 0-16,-21 0 0,21 0 15,-21-21 32,21-21-47</inkml:trace>
  <inkml:trace contextRef="#ctx0" brushRef="#br0" timeOffset="88616.14">21886 3027 0,'0'0'16,"-21"0"-16,21 21 16,21-21 30,0 0-30,22 0-16,-22 0 0,21 0 0,22 0 16,-1 0-16,1 0 0,20 0 15,1 0-15,42 0 0,-21-21 16,21 21-16,0 0 0,21-21 16,-21 21-16,21 0 0,22-21 0,-1-1 15,0 22-15,1 0 0,-1 0 16,0-21-16,22 21 0,-22 0 0,22 0 15,-22 0-15,-21 0 0,0 0 16,22 0-16,-43 0 0,21 0 0,-21 0 16,-21 0-16,-1 0 0,-20 0 15,0 0-15,-43 0 0,22 0 0,-22 0 16,-21 0-16,0 0 0,0 0 16,1 0-16,-1 0 31,-21-21 0,0 0-31,0 0 16</inkml:trace>
  <inkml:trace contextRef="#ctx0" brushRef="#br0" timeOffset="88760.53">26501 2942 0,'0'0'0,"-22"0"0,1 0 0,0 0 16,0 0-16,0 0 15,0 0 1,-1 0 0,1 21-1,0-21-15</inkml:trace>
  <inkml:trace contextRef="#ctx0" brushRef="#br0" timeOffset="89352.28">22542 3874 0,'0'0'0,"0"-22"15,0 44 1,0-1-1,-21 0-15,21 0 0,-21 21 16,21 1-16,-21 20 0,21-20 16,-21 20-16,0-21 0,21 1 15,-22 20-15,1-20 0,21-1 0,-21 0 16,21 1-16,-21-22 0,21 0 16,0 21-16,0-21 0,0 1 15,0-1-15,0-42 31,21-1-31,0 1 16</inkml:trace>
  <inkml:trace contextRef="#ctx0" brushRef="#br0" timeOffset="89568.51">22479 4022 0,'0'0'0,"0"-21"0,0-1 0,0 1 16,0 0-16,0 0 15,42 21 1,-21 0 0,1-21-16,20 21 0,-21 0 0,21 0 15,1 0-15,-22 0 0,21 0 16,-21 0-16,1 0 0,-1 0 0,0 0 16,-42 0-1,-22 21-15</inkml:trace>
  <inkml:trace contextRef="#ctx0" brushRef="#br0" timeOffset="89764.39">22310 4318 0,'0'42'31,"21"-42"-15,0 0-16,0 0 0,0 0 15,22 0-15,-22 0 0,21 0 0,0-21 16,-20 21-16,20 0 16,-21 0-16,21-21 0,-20 21 0,-1 0 15,0 0-15</inkml:trace>
  <inkml:trace contextRef="#ctx0" brushRef="#br0" timeOffset="90212.8">22712 4382 0,'0'0'0,"-21"0"16,21-22-1,0 1-15,21 0 16,0 0-16,0 21 0,0-21 16,0 0-16,22-1 0,-22 22 15,0-21-15,21 0 0,-20 21 16,-1 0-16,21 0 0,-21 0 0,0 0 15,1 0-15,20 21 0,-21 0 16,0 1-16,0-1 0,-21 21 0,0-21 16,22 22-16,-22-22 0,0 0 15,0 21-15,0-21 0,-22 1 0,1-1 16,0 0-16,0 0 0,21 0 16,-21 0-16,0-21 0,-1 0 15,22-21 1,0 0-1,0 0-15,0 0 0,0 0 16,22-1-16,-22-20 0,21 21 16,0-21-16,0-1 0,0 22 0,-21-21 15,21-1-15,22 22 0,-22 0 16,0-21-16,0 21 0,0-1 0,1 22 16,20-21-16,-21 21 0,0 0 15,0 0-15,1 0 0,-1 0 16,0 21-16,-21 1 0,21-1 0,0 0 15</inkml:trace>
  <inkml:trace contextRef="#ctx0" brushRef="#br0" timeOffset="90744.8">23749 4466 0,'0'0'0,"21"0"0,0 0 0,22 0 16,-22 0-16,0 0 0,0 0 15,21-21-15,-20 0 0,-1 21 0,0-21 16,0 0-16,0-1 15,-21 1-15,0-21 0,0 21 0,0 0 0,0-22 16,0 22-16,0-21 0,0 21 16,0-1-16,-21 1 0,0 0 0,-21 21 15,20 0-15,-20 0 0,21 0 16,-21 21-16,-1 0 0,1 1 0,0-1 16,-1 0-16,22 21 15,-21-21-15,-1 22 0,22-1 0,0-21 16,0 22-16,0-22 0,21 0 15,0 0-15,0 21 0,0-20 0,0-1 16,21 0-16,0-21 16,21 0-16,-20 0 0,20 0 0,-21 0 15,21 0-15,1 0 0,-1 0 16,0 0-16,1-21 0,-1 0 0,0 21 16,-20-22-16,20 1 0,-21 0 15,0 0-15,0-21 0,1 20 16,-22 1-16,0-21 0,0 21 0,0 0 15,0-1-15,0 1 0,0 0 16,0 42 0,-22 0-1,22 1-15,0 20 0,0-21 0,0 0 16,-21 22-16,21-22 0,0 0 16,0 0-16,0 0 0,0 0 0,0 1 15,21-22-15,-21 21 0,22-21 16,-1 0-16,0 0 0,0 0 0,21 0 15,-20 0-15,20 0 0,-21 0 16,21-21-16,-20 21 0,-1-22 16,0 1-16</inkml:trace>
  <inkml:trace contextRef="#ctx0" brushRef="#br0" timeOffset="91372.45">24469 4233 0,'0'0'0,"-22"-21"0,1 21 15,0 0 1,21 21-16,-21-21 0,0 22 15,21-1-15,0 0 0,0 0 0,0 0 16,0 22-16,0-22 0,0 0 16,0 0-16,0 0 0,0 0 0,0 1 15,0-1 1,0 0-16,-21-21 31,21-21-15,0 0-16,0-1 0,0 1 15,0-21-15,0 21 0,0 0 16,21-22-16,-21 1 0,21 21 0,0-22 16,0 22-16,0 0 0,1-21 15,-1 21-15,0 21 0,21-22 0,-21 22 16,22 0-16,-22 0 0,21 0 16,-21 22-16,43 41 15,-43-42-15,0 0 0,0 22 16,1-22-16,-22 21 0,0-21 0,0 22 0,0-22 15,0 0-15,0 0 16,-22 0-16,1 1 0,21-1 0,-21-21 16,21 21-16,-21-21 0,21-21 47,0 0-47,0-1 0,21 1 0,0 0 15,-21 0-15,21 0 0,1-22 0,-1 22 16,21-21-16,-21 21 0,22-22 15,-1 22-15,0 0 0,1 0 16,-1 21-16,0 0 0,1 0 16,-22 0-16,0 0 0,0 21 0,0 0 15,0 0-15,-21 1 0,22 20 16,-22-21-16,0 0 0,0 22 0,0-22 16,0 0-16,-22 0 0,1 0 15,0 0-15,21 1 0,-21-1 16,0-21-16,21-21 47,21-1-47</inkml:trace>
  <inkml:trace contextRef="#ctx0" brushRef="#br0" timeOffset="91716.57">25527 4318 0,'42'-42'31,"-21"42"-31,1-21 0,-1 21 16,0-22-16,0 22 0,0-21 0,0 0 15,1 0-15,-1 0 0,0 0 16,-21-1-16,0 1 0,0 0 16,0 0-1,-21 21-15,0 0 0,-1 21 16,1-21-16,0 21 15,0 0-15,0 22 0,0-22 0,-1 0 16,1 21-16,0-20 0,21 20 16,0-21-16,0 0 0,-21 0 0,21 1 15,0-1-15,0 0 0,0 0 16,0 0-16,21-21 0,0 21 16,0-21-16,1 0 0,-1 0 15,21 0-15,-21 0 0,22 0 0,-1 0 16,0-21-16,1 0 0,-1 21 15,0-21-15</inkml:trace>
  <inkml:trace contextRef="#ctx0" brushRef="#br0" timeOffset="92296.77">26268 3979 0,'0'0'0,"0"-21"0,0 0 0,0 0 16,0 0-16,-21 42 31,21 0-31,0 0 0,-22 22 15,1-22-15,0 21 0,21 0 16,-21 1-16,0-1 0,21-21 0,0 22 16,-21-1-16,-1-21 0,22 0 15,0 22-15,0-22 0,0 0 0,0 0 16,0 0 0,22-21-16,-1 0 15,0 0-15,0 0 0,0-21 16,0 21-16,1-21 0,-1 0 15,0 0-15,0-1 0,0 1 0,0 0 16,-21 0-16,22 0 0,-1 0 16,-21-1-16,21 22 15,-21 22 1,0-1-16,0 0 0,0 0 16,0 0-16,0 0 15,0 1-15,0-1 0,0 0 16,0 0-16,21-21 15,0 0-15,0 21 0,1-21 0,-1 0 16,21 0-16,-21 0 0,0 0 16,1 0-16,20 0 0,-21-21 0,0 21 15,0-21-15,1 0 0,-1-22 16,0 22-16,0-21 0,-21 0 0,0-22 16,0 22-16,0-22 0,0 1 15,0 20-15,0 1 0,0 0 0,0 21 16,-21-22-16,0 22 0,0 0 15,-1 0-15,1 21 0,0 0 0,0 0 16,0 0 0,0 0-16,-1 21 0,1 0 15,21 0-15,0 0 16,0 1-16,0-1 16,21 0-16</inkml:trace>
  <inkml:trace contextRef="#ctx0" brushRef="#br0" timeOffset="92720.28">27093 3895 0,'0'0'0,"-21"0"0,0 0 0,0 0 16,0 0-16,-1 21 15,1-21-15,21 21 0,-21 21 0,0-20 16,0 20-16,21-21 0,-21 21 15,-1 1-15,22-22 0,0 21 0,0 1 16,0-22-16,0 0 0,0 21 16,0-21-16,22 1 0,-1-22 0,0 21 15,0 0-15,0-21 0,22 0 16,-22 0-16,21 0 0,-21 0 0,0 0 16,22 0-16,-22 0 0,21-21 15,-21 0-15,1-1 0,-1 1 16,0 0-16,0 0 0,-21-21 15,0-1-15,0 1 0,0 0 0,0 20 16,0-20-16,0 0 0,-21 21 16,0-1-16,0 1 0,-1 21 0,-20 0 15,21 0-15,0 0 0,-22 0 16,22 21-16,0-21 0,0 22 0,0-1 16,0 0-16,21 0 0,0 0 15,0 0-15,0 1 0,0-1 16,21-21-16,0 0 0,0 0 15,21 0-15</inkml:trace>
  <inkml:trace contextRef="#ctx0" brushRef="#br0" timeOffset="93132.76">27538 4128 0,'0'-85'31,"0"64"-31,0 0 0,0-1 16,0 1-16,21 21 0,0 0 16,0 0-16,0 0 15,1 0-15,-1 0 0,0 0 16,0 21-16,-21 1 16,21-1-16,-21 0 0,21 21 0,-21-21 15,0 1-15,0 20 0,0-21 16,0 0-16,0 22 0,0-22 0,0 0 15,0 0-15,0 0 0,0 0 16,-21-21-16,0 0 16,0 0-1,21-21 1,0 0-16,0 0 16,0 0-16,0 0 0,0-1 15,21 1-15,-21 0 0,0 0 16,21-21-16,0 20 0,1 1 15,-22-21-15,21 21 0,0 0 0,0-1 16,0 1-16,22 0 0,-1 0 16,0-21-16,1 20 0,-1 1 0,-21 0 15</inkml:trace>
  <inkml:trace contextRef="#ctx0" brushRef="#br0" timeOffset="93655.74">28257 3577 0,'0'0'16,"0"21"-1,-21 1-15,21-1 0,-21 0 16,21 0-16,0 0 0,-21 22 16,0-1-16,21 0 0,-21 1 15,21-1-15,-22 0 0,22 1 16,0-1-16,0 0 0,0 1 0,0-1 16,0 0-16,0-21 0,0 22 15,-21-22-15,21 0 0,0 0 0,0 0 16,-21-21-16,21 22 0,-21-22 31,21-22-15,0 1-16,0 0 0,0 0 15,0 0-15,21-22 0,0 22 16,0 0-16,1-21 0,20 21 16,-21-22-16,21 22 0,-20 0 15,20 0-15,0 0 0,-21-1 0,1 1 16,-1 21-16,0 0 0,0 0 15,0 0-15,-21 21 32,-21 1-32,0-22 15,0 21-15,0-21 0,-22 21 16,22-21-16,-21 21 0,21-21 16,-1 21-16,1 0 0,0-21 15,21 22-15,0-1 0,0 0 0,0 0 16,0 0-16,21 0 0,0 1 15,1-1-15,-1-21 0,0 21 16,21 0-16,-21-21 0,22 21 0,-22-21 16,0 0-16,0 0 0,0 0 15,1 0-15,-1 0 0</inkml:trace>
  <inkml:trace contextRef="#ctx0" brushRef="#br0" timeOffset="94224.33">29527 3217 0,'0'0'0,"0"-21"0,0 0 16,-21 21-1,21 21 1,-21 0-16,21 1 0,-21 20 15,0 0-15,0 1 0,-22 20 0,22 1 16,-21-1-16,-1 1 0,1-1 16,0 1-16,-22 20 0,1-20 0,-1 20 15,1 1-15,-1-21 0,22 20 16,-22-20-16,1-1 0,21 1 0,-1-1 16,1-20-16,0 20 0,20-21 15,-41 22-15,63-22 0,0-21 16</inkml:trace>
  <inkml:trace contextRef="#ctx0" brushRef="#br0" timeOffset="94504.33">29760 3662 0,'0'0'0,"21"-21"0,1 42 32,-22 0-32,0 0 0,0 0 15,0 22-15,0-1 0,-22 0 16,1 22-16,0-22 0,0 22 16,0-1-16,0-20 0,-1 20 15,1 22-15,0-43 0,0-21 16,0 22-16,21-22 0,0 0 15,0 0-15,21-42 32,0 0-32</inkml:trace>
  <inkml:trace contextRef="#ctx0" brushRef="#br0" timeOffset="94836.66">29739 3874 0,'0'0'0,"-21"-127"31,21 105-31,21 1 16,0 0-16,0 0 15,1 21-15,-1-21 0,0 21 16,21 0-16,1 0 0,-22 0 0,21 0 16,0 0-16,1 0 0,-22 21 15,21 0-15,-21 0 0,1 0 0,-22 1 16,0-1-16,0 0 0,0 0 15,-22 0-15,-20 0 0,0 1 0,-1-1 16,1 0-16,-21 0 0,20-21 16,1 21-16,0-21 0,-1 0 15,22 21-15,-21-21 0,21 0 16,-1 0-16,44 0 31,-1 0-15,0 0-16,21 0 0,-21 0 0,22 0 15</inkml:trace>
  <inkml:trace contextRef="#ctx0" brushRef="#br0" timeOffset="95304.76">30247 4149 0,'0'0'16,"0"-64"0,0 43-16,0 0 0,0 0 15,0 0-15,21-1 0,0 1 16,22 0-16,-22 21 0,0 0 16,21-21-16,-20 21 0,20 0 15,-21 0-15,21 0 0,-20 21 16,-1-21-16,0 21 0,0 0 15,0 1-15,-21-1 0,0 21 0,0-21 16,0 22-16,0-22 0,0 0 16,-21 0-16,0 0 0,0 0 0,0 1 15,-1-1-15,1-21 0,0 0 16,21-21 15,0-1-31,0 1 0,0 0 16,0 0-16,21 0 0,-21 0 15,21-1-15,1-20 0,-1 21 16,-21 0-16,21-22 0,0 22 0,0 0 16,0 0-16,1 21 0,-22-21 15,21 21-15,0 0 0,0-21 16,0-1-16,0 22 16,1 0-16,-1 0 0,0 0 15</inkml:trace>
  <inkml:trace contextRef="#ctx0" brushRef="#br0" timeOffset="95696.66">31094 3852 0,'0'22'31,"-21"-1"-15,-1-21-16,1 21 0,21 0 15,-21 0-15,21 0 16,-21 1-16,21-1 0,-21 0 15,21 0-15,0 0 0,0 0 0,0 1 16,0-1-16,0 0 0,0 0 16,21-21-16,0 0 0,0 21 15,0-21-15,1 0 0,20 0 16,-21 0-16,21 0 0,-20 0 0,20-21 16,-21 21-16,21-21 0,-20 0 15,-1 0-15,-21-1 0,0 1 16,0 0-16,0-21 0,0 21 15,0-22-15,0 22 0,-21 0 16,-1-21-16,1 20 0,0 1 0,0 21 16,0 0-16,0-21 0,-1 21 15,1 0-15,0 0 0,0 0 0,0 0 16,21 21-16,0 0 0,0 1 16,0-1-16,42-21 15,-21 0-15,0 0 0,22 0 16</inkml:trace>
  <inkml:trace contextRef="#ctx0" brushRef="#br0" timeOffset="96107.76">31708 3916 0,'0'0'0,"0"-21"16,0 0 0,0-1-16,0 1 15,0 0-15,0 42 47,0 0-47,0 1 16,0-1-16,-22 21 0,22 0 15,0-20-15,0 20 0,0 0 0,0 1 16,0-1-16,0 0 0,0 1 16,0-1-16,0 0 0,0 1 15,0 20-15,0-21 0,0 1 16,0-22-16,-21 21 0,0 1 0,0-1 15,21 0-15,-21 1 0,0-1 16,-1 0-16,1 1 0,0-22 16,0 21-16,0-21 0,0 0 0,-1-21 15,22 22-15,-21-22 0,0 0 16,0 0-16,0 0 0,21-22 16,-21 1-16,-1 0 0,22 0 15,-21 0-15,21 0 0,-21-1 0,21-20 16,0 21-16,0 0 15,0-22-15,0 22 0,0 0 0,21-21 16,0 21-16,1-1 0</inkml:trace>
  <inkml:trace contextRef="#ctx0" brushRef="#br0" timeOffset="96351.77">31602 3598 0,'0'0'16,"-21"-21"-16,-1 21 47,22 21-32,0 1-15,0-1 16,0 0-1</inkml:trace>
  <inkml:trace contextRef="#ctx0" brushRef="#br0" timeOffset="96700.56">31877 3852 0,'0'0'0,"21"0"16,0-21-16,0 21 0,-21-21 16,22 21-16,-1-21 15,-21 0-15,0 0 16,0-1 0,-21 22-1,-1 22-15,1-1 16,0 0-16,0 0 15,0 0-15,0 22 0,21-22 0,0 21 16,0-21-16,-22 0 0,22 22 16,0-22-16,0 0 0,0 0 15,0 0-15,0 1 0,0-1 0,22 0 16,-1-21-16,0 0 16,0 0-16,0 0 0,22 0 0,-22 0 15,21 0-15,0-21 0,-20 21 16,20-21-16</inkml:trace>
  <inkml:trace contextRef="#ctx0" brushRef="#br0" timeOffset="97248.78">32512 3789 0,'0'0'0,"21"-21"16,-21 0 0,-21 21-1,0 0 1,0 21-16,-22 0 0,22 0 0,0 0 15,0 22-15,0-22 0,-1 0 16,1 0-16,21 21 0,-21-20 16,21-1-16,0 0 0,0 0 0,0 0 15,21 0-15,0 1 16,1-1-16,-1-21 0,0 0 0,21 21 16,1-21-16,-1 0 0,-21 0 15,21 0-15,1 0 0,-1-21 16,0 0-16,-20-1 0,-1 1 0,21-21 15,-21 21-15,0-22 0,22 1 16,-22 0-16,0-1 0,0 1 16,0 0-16,1-1 0,-1-20 0,-21 21 15,0-1-15,21 1 0,-21 0 16,0 20-16,0 1 0,0 0 16,-21 42-1,21 22-15,-21-22 16,21 21-16,0-21 0,0 22 15,-22-1-15,22 0 0,0 1 16,-21-1-16,21 0 0,0 1 16,0-22-16,0 21 0,0 0 0,0-20 15,0-1-15,0 21 0,0-21 16,0 0-16,0 1 0,0-1 16,21 0-16,1-21 0,-1 0 15,0 0-15,0 0 16,0 0-16,0 0 0,1-21 15,-1 0-15,0-1 16,0 1-16,0-21 16,0 21-16,1 0 0</inkml:trace>
  <inkml:trace contextRef="#ctx0" brushRef="#br0" timeOffset="97500.63">33020 3789 0,'0'0'0,"-21"0"0,0 0 0,-1 0 16,22-21-16,22 21 16,-1 0-1,0 0-15,0-21 0,0 21 16,22 0-16,-22 0 16,0 0-16,0-22 0,21 22 0,-20 0 15,-1 0-15,0-21 16,-21 0 15,-21 21-15,0 0-16</inkml:trace>
  <inkml:trace contextRef="#ctx0" brushRef="#br0" timeOffset="104597.53">8826 9737 0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7T11:51:42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296 0,'0'0'0,"0"-21"0,0 42 62,-21 1-46,21-1-16,0 0 15,-22 0-15,22 0 0,0 0 0,0 1 16,0-1-16,0 0 0,0 0 16,0 0-16,22-21 15,-1 0-15,0 0 0,0 0 0,0 0 16,22 0-16,-22 0 0,21 0 16,-21 0-16,0-21 0,22 21 15,-22-21-15,21 0 0,-21 0 16,1-1-16,-1 1 0,0 0 15,0 0-15,-21 0 0,0 0 0,0-1 16,0 1-16,0 0 0,0 0 16,-21 21-1,21 21-15,-21 0 16,0 0-16,21 1 0,0-1 16,-22 21-16,22-21 0,-21 22 15,21-1-15,0-21 0,-21 21 0,21 1 16,-21-1-16,21 0 0,0 22 15,0-22-15,0 1 0,0-1 16,0 0-16,0 22 0,0-43 16,0 21-16,0 1 0,0-1 0,0-21 15,0 0-15,0 0 0,0 1 16,-21-1-16,21 0 16,-21-21-1,-1 0-15,1-21 0,0 0 16,0 21-16,0-22 0,0 1 15,-1 0-15,-20-21 0,21 21 0,0-1 16,-22 1-16,22 0 0,0 0 16,0 0-16,21 0 0,-21 21 15,0 0 1,-1 0 0,22 21-16,0 0 0,0 0 15,0 0-15,0 0 0,22 1 16,-1-1-16,21 0 0,-21 0 15,0 0-15,22-21 0,-22 21 0,21 1 16,-21-22-16,22 0 0,-22 21 16,21-21-16,-21 0 0,22 0 0,-22 0 15,21 0-15,-21-21 0,22-1 16,-1 1-16,-21 0 0,22 0 0,-1 0 16,0 0-16,-21-22 0,1 1 15,20 21-15,-21-22 0,-21 1 16,21 0-16,-21 21 0,0-22 15,21 22-15,-21 0 0,0 0 16,0 42 15,-21 0-15,21 21-16,-21-20 0,21-1 0,0 21 16,0 0-16,-21-20 0,21 20 15,-21-21-15,21 21 0,0-20 0,0-1 16,-21 21-16,21-21 0,0 0 15,0 1-15,0-1 0,0-42 63,0-1-63,0 1 0,21 0 16,-21-21-16,21 21 0,0-22 0,-21 1 15,21 0-15,0-1 0,1 1 16,20 0-16,-21-1 0,21 1 15,1 0-15,-1 20 0,0 1 0,1 0 16,-1 21-16,0 0 0,1 0 16,-22 0-16,0 21 0,21-21 0,-20 43 15,-22-22-15,0 0 0,0 21 16,0 1-16,0-22 0,0 21 16,0 0-16,0 1 0,-22-22 15,22 21-15,0-21 0,0 1 0,-21-1 16,21 0-16,0 0 15,-21-21-15,21-21 47,0 0-47,0 0 0,0-1 16,0-20-16,21 21 0</inkml:trace>
  <inkml:trace contextRef="#ctx0" brushRef="#br0" timeOffset="283.36">3387 402 0,'0'0'0,"0"-21"0,0 42 47,0 0-47,0 1 0,0-1 0,0 0 15,0 21-15,-22 1 0,22-22 16,0 21-16,0 0 0,-21 1 0,0-1 15,21 0-15,-21 1 0,0-1 16,21 0-16,0 1 0,0-22 16,0 21-16,0-21 0,0 1 15,0-1-15,0 0 0,0 0 16,21-21 0,0 0-16,0-21 15,-21 0-15,21 0 0,-21-1 0,22 1 16</inkml:trace>
  <inkml:trace contextRef="#ctx0" brushRef="#br0" timeOffset="497.22">3154 720 0,'-21'0'16,"42"0"-16,-64 0 0,22 0 0,0 0 15,21 21 1,21-21-1,0 0-15,22 0 16,-22 0-16,0 0 16,0 0-16,22 0 0,-22-21 0,21 21 15,0-21-15,-20-1 0,20 22 16,0 0-16</inkml:trace>
  <inkml:trace contextRef="#ctx0" brushRef="#br0" timeOffset="967.87">3577 826 0,'0'0'16,"-21"0"-16,0 0 16,21-22-1,0 1-15,0 0 16,0 0-16,0 0 15,21 0-15,0 21 16,0 0-16,0 0 0,1 0 16,-1 0-16,0 0 0,21 0 15,-21 21-15,1-21 0,-1 21 0,0 0 16,0 0-16,0 22 0,0-22 16,-21 21-16,0-21 0,0 22 15,0-22-15,0 21 0,0-21 0,0 0 16,-21 1-16,0-1 0,21 0 15,0 0-15,-21-21 0,21 21 16,-21-21-16,21-21 16,0 0-1,0 0-15,0 0 16,0-1-16,0 1 0,0-21 0,0 21 0,0-22 16,0 1-16,21 21 15,0-21-15,0 20 0,0 1 0,1 0 16,-22 0-16,21 0 0,21 21 15,-21-21-15,0 21 0,1 0 0,-1 0 16,0 0-16,0 0 16,0 0-16</inkml:trace>
  <inkml:trace contextRef="#ctx0" brushRef="#br0" timeOffset="1389.21">4403 741 0,'0'-21'16,"-22"21"15,1 0-31,0 0 16,0 21-16,0 0 0,0 0 16,-1 22-16,1-22 0,21 21 15,-21 0-15,0 1 0,0-22 0,0 21 16,21 1-16,0-22 0,0 0 15,0 0-15,0 21 0,0-20 16,0-1-16,21-21 16,21 0-16,-21 0 0,0 0 0,22 0 15,-22 0-15,21-21 0,-21-1 16,22 22-16,-1-21 0,-21 0 0,22-21 16,-22 21-16,21-1 0,-21-20 15,0 0-15,-21-1 0,0 22 0,0-21 16,0 0-16,0 20 15,0-20-15,0 21 0,-21 0 0,0 21 16,-21-21-16,21 21 0,-1 0 0,1 0 16,0 0-16,0 0 0,0 0 15,0 0-15,-1 21 16</inkml:trace>
  <inkml:trace contextRef="#ctx0" brushRef="#br0" timeOffset="2719.43">5080 974 0,'0'0'0,"21"0"0,0 0 16,0 0 0,1-21-1,-1-1-15,-21 1 0,0 0 16,21 0-16,-21 0 16,0 0-16,0-1 0,0 1 0,0 0 15,0 0-15,-21 0 16,0 21-16,-1 0 0,1 0 0,0 0 15,0 0-15,0 0 0,0 0 16,-22 0-16,22 21 0,0 0 0,-21 0 16,20 0-16,1 1 0,0 20 15,0 0-15,0-21 0,0 22 16,21-22-16,-22 21 0,22-21 16,0 22-16,0-22 0,0 0 0,0 0 15,0 0-15,22-21 0,-1 22 16,0-22-16,0 0 0,0 0 15,0 0-15,22 0 0,-22 0 16,0-22-16,21 22 0,-20-21 16,20 0-16,-21 0 0,0-21 0,22 20 15,-22-20-15,0 0 0,0-1 16,0 1-16,0 0 0,1-1 0,-22 1 16,21 0-16,-21-1 0,0 1 15,0 21-15,0-21 0,0-1 16,0 1-16,0 21 0,0-22 0,0 22 15,0 0-15,0 0 0,0 42 32,0 0-17,0 22-15,0-22 0,0 21 16,0 0-16,0 1 0,0-1 16,0 0-16,0 1 0,0 20 0,0-20 15,0-1-15,0 0 0,0 1 16,0-1-16,0 0 0,0-21 0,0 22 15,0-22-15,0 0 0,0 0 16,21 0-16,0 1 0,0-22 16,0 0-16,1 0 15,-1 0-15,0 0 0,0 0 0,0-22 16,22 1-16,-22 0 0,0 0 16,0 0-16,0-22 0,0 22 0,1-21 15,-1 0-15,0 20 0,-21-20 16,0 0-16,0 21 0,0-22 0,0 22 15,0 0-15,0 0 0,0 0 16,0 42 15,0 0-31,0 21 0,0-21 16,0 1-16,0 20 16,0-21-16,0 21 0,0 1 0,0-22 15,0 21-15,0-21 0,0 1 16,0-1-16,0 0 0,0 0 0,21 0 15,-21 0-15,21-21 0,0 0 16,1 0-16,-1 0 0,0 0 0,0 0 16,0 0-16,22 0 0,-22-21 15,0 0-15,0 0 0,21 0 0,-20 0 16,-1-1-16,0 1 0,0-21 16,0 21-16,-21-22 0,0 22 15,21-21-15,-21 21 0,0-22 16,22 22-16,-22 0 0,0 0 15,0 42 17,-22 0-32,22 0 0,-21 1 15,21 20-15,0-21 0,0 21 16,-21-20-16,21-1 0,0 21 0,0-21 16,0 0-16,0 1 0,0-1 15,0 0-15,0 0 0,0 0 0,21 0 16,0-21-1,1 0-15,-1 0 0,0 0 16,0 0-16,0 0 0,0 0 0,1 0 16,20-21-16,-21 0 0,0 0 15</inkml:trace>
  <inkml:trace contextRef="#ctx0" brushRef="#br0" timeOffset="4359.85">6646 699 0,'0'0'0,"0"-22"31,-21 22-15,0 22-16,0-22 0,0 21 0,21 21 15,-22-21-15,1 0 0,21 22 16,-21-22-16,21 21 0,0-21 16,0 22-16,0-22 0,-21 21 15,21-21-15,0 1 0,0-1 0,0 0 16,0 0-16,0 0 0,21 0 15,0 1-15,0-22 0,1 0 16,-1 0-16,21 0 0,-21 0 16,22 0-16,-1 0 0,-21 0 0,21-22 15,1 1-15,-1 0 0,0 0 16,1 0-16,-1 0 0,0-22 0,-20 1 16,20 0-16,-21-1 0,0 1 15,0 0-15,1-22 0,-22 22 0,0-1 16,0 1-16,0 0 15,0-1-15,21 1 0,-21 21 0,0-21 16,0 20-16,21 1 0,-21 0 16,0 42-1,0 22 1,0-22-16,0 21 0,0-21 16,0 22-16,0-1 0,0 0 15,0 1-15,0-1 0,-21 21 0,21-20 16,0-1-16,-21 0 0,21 22 15,0-22-15,0-21 0,0 22 0,0-1 16,0-21-16,0 22 16,0-22-16,0 0 0,0 0 0,21-21 15,0 21-15,0-21 16,0 0-16,0 0 0,1 0 16,-1 0-16,0-21 0,0 0 15,0 0-15,0 0 0,1-1 0,20 1 16,-21-21-16,0 21 0,0-22 15,1 22-15,-1-21 0,0 21 16,-21 0-16,0-1 0,21 1 0,-21 0 16,0 42 15,-21-21-31,21 21 0,0 1 16,-21-1-16,21 0 0,-21 0 15,21 21-15,-22-20 0,22-1 0,0 0 16,0 0-16,0 0 0,0 0 15,0 1-15,0-1 0,0 0 16,22-21-16,-1 21 16,0-21-16,21 0 0,-21 0 0,22 0 15,-22 0-15,21 0 0,1-21 16,-22 0-16,21 21 0,-21-21 0,22-1 16,-22 1-16,0 0 0,0 0 15,0 0-15,0-22 0,1 22 0,-1-21 16,0 0-16,-21 20 15,0-20-15,0 21 0,21 0 0,-21 0 16,0 42 15,0 0-31,0 0 0,-21 0 16,21 22-16,0-22 0,-21 0 0,0 0 16,21 21-16,-22-20 0,22-1 15,0 0-15,0 0 0,0 0 0,0 0 16,0 1-16,0-1 0,0 0 15,22-21-15,-1 0 16,0 0-16,0 0 16,0 0-16,0 0 0,1 0 0,-1 0 0,0-21 15,0 0-15,0 21 16,-21-22-16,0 1 0,0 0 0,0 0 16,0 0-16,0 0 0,0-1 15,0-20-15,0 21 0,0 0 0,0-22 16,-21 22-16,0 0 0,0 0 15,0 21-15,-1-21 0,1 21 0,0 0 16,21-21 15,21 21-31,0-22 16,1 22-16,-1 0 0,21-21 0,-21 0 16,0 21-16,22 0 15,-22 0-15,0 0 0,0 0 0,22 0 16,-22 0-16,0 0 0,-21 21 15,21-21-15,0 21 0,-21 1 0,21-1 16,-21 0-16,0 0 16,0 0-16,0 0 0,22 1 0,-22-1 15,0 0-15,0 0 16,0 0-16,0 0 0,0 1 0,0-1 16,0 0-16,0 0 0,0 0 15,0 0-15,0 1 16,0-1-1,0-42 17,0-1-32,0 1 15,0 0-15,0 0 0,0 0 16,0-22-16,0 22 0,21-21 0,0 0 16,0-1-16,0 1 0,22 0 15,-22-1-15,21 22 0,-21-21 0,22 21 16,-22-1-16,21 1 0,-21 21 0,22 0 15,-22 0-15,0 0 0,0 0 16,21 0-16,-20 21 0,-22 1 16,21-1-16,-21 21 15,0-21-15,0 22 0,21-22 0,-21 21 16,0-21-16,0 22 0,0-22 16,0 21-16,0-21 0,0 0 0,0 22 15,0-22-15,0 0 0,0 0 16,-21 0-16,21 1 0,-21-22 15,-1 0 1,1-22 15,0 1-31,0 0 0</inkml:trace>
  <inkml:trace contextRef="#ctx0" brushRef="#br0" timeOffset="4579.38">8445 466 0,'0'0'16,"-21"0"-16,0-21 0,0 21 31,0 0 0,0 0-15,-1 0-16,1 0 16</inkml:trace>
  <inkml:trace contextRef="#ctx0" brushRef="#br0" timeOffset="4799.81">6921 762 0,'-21'0'0,"42"0"0,-63 0 0,63 0 31,0 0-31,1 0 0,-1 0 16,21 0-16,-21-21 0,22 21 15,-22-21-15,21 21 0,-21 0 0,0-21 16,1 21-16,-1 0 0,0-22 15</inkml:trace>
  <inkml:trace contextRef="#ctx0" brushRef="#br0" timeOffset="5391.64">10393 445 0,'0'0'0,"21"-22"0,0 1 15,-21 0-15,0 0 0,21 0 16,-21 0-16,21-1 0,-21 1 16,0 0-16,0 0 15,0 42 1,0 0-16,0 0 16,0 22-16,0-1 0,0 0 0,0 1 15,0-1-15,0 0 0,0 1 16,-21 20-16,21-20 0,-21-1 0,0 21 15,21-20-15,-21-1 0,0 0 16,21 1-16,-22-1 0,22-21 0,0 0 16,0 1-16,0-1 0,0 0 15,22-21 1,-1 0-16,-21-21 16,21 21-16,0-21 0,0-1 0,-21-20 15</inkml:trace>
  <inkml:trace contextRef="#ctx0" brushRef="#br0" timeOffset="5791.89">10816 614 0,'0'0'0,"0"21"47,-21 0-47,21 0 0,0 1 15,-21-1-15,21 21 0,-21-21 16,21 22-16,0-22 0,0 21 15,0 0-15,0-20 0,0-1 0,0 21 16,0-21-16,0 0 0,21 1 16,0-22-16,0 0 0,0 0 15,22 0-15,-22 0 0,0 0 16,21-22-16,-21 22 0,22-21 0,-22 0 16,0 0-16,0 0 0,0-22 15,1 22-15,-22-21 0,0 21 0,0-22 16,0 22-16,0-21 0,-22 21 15,1 0-15,0-22 0,0 22 0,0 0 16,0 0-16,-1 21 0,1-21 16,0 21-16,0 0 0,0 0 15,0 0-15,-22 0 0,1 0 16,21 0-16,0 0 16,-1 21-16,1-21 0,0 0 15,0 0 1,0 0-16</inkml:trace>
  <inkml:trace contextRef="#ctx0" brushRef="#br0" timeOffset="6028.72">10223 508 0,'0'0'0,"22"0"31,-1 0-16,0 0-15,0-21 0,21 21 0,1 0 16,-22-21-16,21 21 0,1 0 16,20-21-16,-21 21 0,1 0 0,-1 0 15,22-22-15,-22 22 0,-21 0 16,21 0-16,-20 0 0,20 0 0,-21 0 16,-21-21-16,21 21 15</inkml:trace>
  <inkml:trace contextRef="#ctx0" brushRef="#br0" timeOffset="6803.8">12636 529 0,'22'0'47,"-1"-21"-47,0 0 0,21 21 15,-21-21-15,1 0 0,20-1 0,-21 1 16,21 0-16,-20 0 0,20 0 15,-42 0-15,21-1 0,-21 1 0,0 0 16,0 0-16,-21 0 16,0 0-16,0 21 0,-22 0 0,1 0 15,0 0-15,-1 0 0,1 21 16,0 0-16,-1-21 0,1 21 0,0 0 16,-1 0-16,22 1 0,0-22 15,0 21-15,21 0 0,0 0 16,0 0-16,0 0 0,0 1 15,21-1-15,0 0 0,21 0 0,-20 0 16,20 0-16,-21 22 0,21-22 16,1 0-16,-1 0 0,0 0 0,1 22 15,-1-22-15,-21 0 0,0 21 16,1-20-16,-22 20 0,0-21 0,-43 43 16,22-43-16,-21 0 15,-1 0-15,22 0 0,-42 0 0,20 1 16,1-22-16,0 0 0,-1 0 15,1 0-15,0 0 0,-1 0 0,22-22 16,-21 1-16,21 0 0,0 0 16,-1 0-16,1 0 0,0-22 15,21 22-15,0-21 0,0 21 16,0-22-16,0 22 0,0 0 0,0 0 16,21 0-16,0-1 0,1 1 15,-1 21-15,21-21 0,-21 0 0,22 21 16,-22-21-16,21 21 0,0 0 15,1-21-15</inkml:trace>
  <inkml:trace contextRef="#ctx0" brushRef="#br0" timeOffset="7180.91">12996 741 0,'0'0'0,"21"0"15,-21 21-15,22-21 0,-1 0 16,0 0-16,0 0 0,0 0 0,0 0 15,1 0-15,-1-21 0,0 0 0,0 21 16,0-21-16,0-1 0,1 22 16,-22-21-16,0 0 0,0 0 0,0 0 15,0 0-15,0-1 16,0 1-16,-22 0 0,1 21 0,0 0 16,0 0-16,0 0 0,-22 0 15,22 0-15,-21 0 0,21 21 0,0 0 16,-22 1-16,22 20 15,0-21-15,0 21 0,0-20 0,-1 20 16,22 0-16,0-21 0,0 22 16,0-1-16,0-21 0,0 0 0,0 22 15,22-22-15,-1-21 0,0 21 16,0-21-16,0 0 0,22 0 0,-1 0 16,-21 0-16,21 0 0,1 0 15,-1-21-15,0 0 0,-20 0 0,20-1 16,0-20-16,1 21 0,-22-21 15,21-1-15</inkml:trace>
  <inkml:trace contextRef="#ctx0" brushRef="#br0" timeOffset="7464.02">13652 127 0,'0'0'0,"0"-42"16,0-43-1,0 106 1,0 0-16,0 1 0,0 20 15,0 0-15,0 1 0,0-1 0,0 21 16,0-20-16,0 20 0,0-20 16,0 20-16,-21-21 0,21 1 15,-21 20-15,21-20 0,0-1 0,0 0 16,-21 1-16,21-1 0,-21-21 16,21 21-16,0-20 0,0-1 0,0 0 15,0 0-15,21-21 31,0 0-31,-21-21 16,21 0-16,-21 0 0,21-1 16,1 1-16,-22-21 0</inkml:trace>
  <inkml:trace contextRef="#ctx0" brushRef="#br0" timeOffset="7863.61">13822 677 0,'0'22'0,"0"-1"0,0 0 15,0 0-15,0 0 16,-21 0-16,21 1 16,21-22 15,0 0-31,-21-22 0,21 22 16,0-21-16,22 0 0,-22 0 0,0 21 15,0-21-15,0 0 0,0-1 16,1 1-16,-1 0 0,-21 0 0,21 21 15,-21-21-15,0 0 0,-21 21 32,0 0-32,-22 0 0,22 0 0,0 21 15,0-21-15,0 21 0,-1 0 16,1 0-16,0 0 0,0 22 0,0-22 16,21 0-16,0 21 0,0-20 15,0 20-15,0-21 0,0 0 0,0 0 16,0 1-16,0-1 0,0 0 15,21-21-15,0 0 0,0 21 16,0-21-16,1 0 0,20 0 0,-21 0 16,21 0-16,1-21 0,-1 0 0,22 0 15,-22-1-15,0 1 16,1-21-16</inkml:trace>
  <inkml:trace contextRef="#ctx0" brushRef="#br0" timeOffset="8338.91">14520 593 0,'-21'-21'16,"21"42"0,0 0-16,-21-21 0,21 21 15,0 0-15,0 0 0,0 1 0,0 20 16,0-21-16,-21 0 0,21 22 16,0-22-16,0 21 0,0-21 0,0 0 15,0 1-15,0-1 0,0 0 16,0 0-16,-21 0 15,-1-21 17,22-21-32,0 0 15,0 0-15,0-22 0,0 22 16,0 0-16,0-21 0,22 21 16,-1-22-16,0 22 0,0-21 0,0 21 15,0-22-15,1 22 0,20 0 16,-21 0-16,0 0 0,22 21 0,-22 0 15,21 0-15,-21 0 0,22 0 16,-22 0-16,0 21 0,0 0 16,0 0-16,-21 0 0,0 22 15,0-22-15,0 21 0,0-21 0,0 22 16,0-22-16,0 21 0,0-21 16,0 0-16,0 1 0,0-1 0,0 0 15,-21-21-15,21 21 16,0-42 15,21 0-15</inkml:trace>
  <inkml:trace contextRef="#ctx0" brushRef="#br0" timeOffset="8599.68">15346 635 0,'0'0'0,"0"21"32,-21-21-32,21 21 15,0 1-15,-22-1 0,22 0 16,0 0-16,0 0 0,0 0 16,-21 1-16,21-1 15,0 0-15,0 0 0,-21-21 0,21 21 16,0 0-16,0-42 47,0 0-47,0 0 0,21 0 15,-21 0-15</inkml:trace>
  <inkml:trace contextRef="#ctx0" brushRef="#br0" timeOffset="8931.06">15219 402 0,'0'0'0,"-21"0"16,-1 0-16,1 0 16,0 0-16,21 21 0,-21-21 15,21 22-15,0-1 0,0 0 32,21-21-32,0 0 0,0 0 0,1 0 15,-1 0-15,0 0 0,0-21 16,0 21-16,-21-21 0,21 21 0,-21-22 15,22 1-15,-22 0 16,0 0-16,0 0 0,-22 0 16,1-1-16,0 22 15,0 0-15,0 0 0,0 0 0,-1 0 16,1 22-16,21-1 16,0 0-16,0 0 15,0 0-15,0 0 0,0 1 16,0-1-16,43 0 0,-22 0 15,0-21-15,0 21 0</inkml:trace>
  <inkml:trace contextRef="#ctx0" brushRef="#br0" timeOffset="9347.02">15663 614 0,'-21'0'47,"21"21"-31,0 0-16,-21 0 0,21 1 15,-21-1-15,21 0 0,0 0 0,0 21 16,0-20-16,0-1 0,0 21 16,0-21-16,0 0 0,0 1 0,0-1 15,21 0-15,0 0 0,0-21 16,0 0-16,22 0 0,-22 0 0,0 0 15,0 0-15,22 0 0,-22 0 16,0-21-16,0 0 0,0 21 0,22-21 16,-22-22-16,0 22 15,-21 0-15,21-21 0,-21 20 0,21-20 16,-21 21-16,0-21 0,0 20 0,0-20 16,0 21-16,0 0 0,0 0 15,0-1-15,0 44 47,0-1-31</inkml:trace>
  <inkml:trace contextRef="#ctx0" brushRef="#br0" timeOffset="10083.77">16277 572 0,'0'21'47,"0"0"-47,0 0 0,0 0 16,0 0-16,0 1 16,0-1-16,0 0 0,0 0 0,0 0 15,0 0-15,0 1 0,0-1 16,0 0-16,-21 0 0,21 0 15,0 0-15,0 1 16,0-1-16,0-42 31,-21-1-15,21 1-16,0 0 0,0 0 16,0-21-16,0 20 0,0-20 0,0 21 15,0-21-15,21 20 0,0-20 16,0 0-16,0 21 0,22-22 0,-22 22 15,0 0-15,21 0 0,1 0 16,-22-1-16,21 22 0,1 0 0,-22 0 16,21 0-16,-21 0 15,22 22-15,-22-1 0,21 0 0,-21 0 16,0 0-16,1 0 0,-1 1 16,-21 20-16,0-21 0,21 0 0,-21 22 15,0-22-15,0 0 0,0 0 16,0 0-16,0 0 0,0 1 0,0-1 15,0 0-15,0 0 0,-21-21 32,21-21-17,0 0 1,0 0-16,0-1 0,0 1 0,0-21 16,0 21-16,0-22 0,21 22 15,0-21-15,21 0 0,-20-1 16,20 1-16,0 0 0,1 20 15,20-20-15,-21 21 0,22 0 0,-1 0 16,-20 21-16,-1 0 0,22 21 16,-43 0-16,21 0 0,0 0 0,-20 22 15,-1-22-15,-21 21 0,0-21 16,0 64-16,0-64 0,0 0 16,0 22-16,0-22 0,0 0 15,-21 21-15,-1-21 0,22 1 0,0-1 16,-21 0-1,0-21 1,0 0 0</inkml:trace>
  <inkml:trace contextRef="#ctx0" brushRef="#br0" timeOffset="11331.45">1905 1609 0,'0'0'0,"-21"0"15,0 0-15,21-21 16,-22-1-1,44 22 48,-1 0-47,0 0-16,0 0 15,0 0-15,0 0 0,1 0 0,20 0 16,-21 0-16,21 0 0,-20 0 15,20 0-15,0 0 0,1 0 0,20 0 16,-21 0-16,22 0 0,-1 0 16,22 0-16,-21 0 0,-1 0 15,22 0-15,-22 22 0,22-22 0,-22 0 16,1 0-16,21 0 0,-22 21 16,22-21-16,-1 0 0,1 0 0,0 0 15,21 0-15,-22 0 0,22 21 16,-21-21-16,21 0 0,-1 0 15,1 0-15,0 0 0,21 0 16,-21 0-16,21 0 0,0 0 0,0 0 16,-21 0-16,21 0 0,0 0 15,0 0-15,0 0 0,0 0 0,0 0 16,0 0-16,-21-21 0,21 21 16,21 0-16,-21 0 0,21 0 15,0 0-15,-21-21 0,21 21 0,-21 0 16,21 0-16,-21 0 0,22 0 15,-1 0-15,-21 0 0,21 0 0,-21 0 16,-21 0-16,21 0 0,0 0 16,-21 0-16,21 0 0,-22 0 15,-20 0-15,21 0 0,-43 0 0,1 0 16,-1 0-16,1 0 0,-43 0 16,21 0-16,-20 0 0,-1 0 0,0 0 15,0 0-15,-21-22 47,-21 22-31</inkml:trace>
  <inkml:trace contextRef="#ctx0" brushRef="#br0" timeOffset="12021.21">10604 1503 0,'0'0'0,"-127"0"31,106 0-31,0 0 0,0 0 0,0 0 16,0 0-16,42 0 47,0 0-47,0 0 0,0 0 0,22 0 15,-1 0-15,0 0 0,1 0 16,-1 0-16,0 0 0,22 0 0,-22 0 15,0 0-15,22-21 0,-22 21 16,-21 0-16,22 0 0,-22 0 0,21 0 16,-21 0-16,1 0 0,-1 0 15,-21 21 17</inkml:trace>
  <inkml:trace contextRef="#ctx0" brushRef="#br0" timeOffset="12931.22">12679 1439 0,'0'0'0,"-21"0"0,-1 0 16,1 0-16,0 0 0,0 0 16,0 0-16,-22 0 0,22 0 15,0 0-15,0 0 16,42 0 15,0 0-31,0 0 16,1 0-16,-1 0 15,0 0-15,21 0 0,-21 0 0,22 0 16,-22 0-16,21 0 0,1 0 16,20 0-16,1 0 0,-22 0 0,43-21 15,-22 21-15,1 0 0,20 0 16,1 0-16,-22 0 0,22 0 0,0 0 16,-1-21-16,1 21 0,21 0 15,21 0-15,0 0 0,-21 0 0,21 0 16,0-21-16,0 21 0,21 0 15,-21 0-15,21 0 0,0 0 0,-21 0 16,0 0-16,0 0 0,0 0 16,-21 0-16,0 0 0,21 0 15,-21 0-15,0 0 0,21 0 0,-22 0 16,1 0-16,-21-21 0,21 21 16,-22 0-16,22 0 0,-21 0 0,0 0 15,-1 0-15,-20 0 0,20 0 16,-20 0-16,-1 0 0,-20-21 0,20 21 15,-20 0-15,-22 0 0,21 0 16,-21 0-16,0 0 0,1 0 16,-1 0-16,0 0 0,-21-22 31,21 22-15,-42 0 15,21-21-16</inkml:trace>
  <inkml:trace contextRef="#ctx0" brushRef="#br0" timeOffset="13076.02">17716 1334 0,'0'0'0,"-21"0"16,0 0-1,0 0 1,0 21-1,0-21-15,-1 0 0,1 0 16,0 0-16,-21 0 0,21 0 0</inkml:trace>
  <inkml:trace contextRef="#ctx0" brushRef="#br0" timeOffset="14831.44">487 2561 0,'0'21'16,"0"1"15,0-44 0,21 22-15,-21-21-16,0 0 0,0 0 16,21 0-16,-21 0 0,21-1 15,-21 1-15,21 0 0,-21 0 0,0 0 16,0 0-16,0-1 0,0 1 15,22 0-15,-22 0 0,0 0 16,0 42 15,0 0-15,0 0-16,0 22 0,0-22 0,0 21 16,0 0-16,0 1 15,0-1-15,0 0 0,0 1 0,0-1 16,0 0-16,-22 1 0,22-22 15,0 21-15,-21 1 0,21-22 16,0 0-16,0 0 0,0 0 0,0 0 16,0 1-16,0-1 0,0 0 15,-21-21 17,0 0-17,0 0-15,0 0 16,-1 0-16,1 0 0,0 0 0,0 0 15,0 0-15,-22-21 16,22 21-16,-21 0 0,21 0 0,-22 0 16,22 0-16,-21 0 0,0 0 15,20 0-15,1 0 0,0 0 16,0 0-16,42 0 31,21 0-15,1 0-16,-1 0 0,0 0 15,1 0-15,20 0 0,-20 0 16,20 0-16,1 0 0,-22 0 0,0 0 16,1 0-16,-1 0 0,-21 0 15,0 0-15,0 0 0,1 0 16,-1 0-16,-21-21 62,-21-1-46,-1 1-16</inkml:trace>
  <inkml:trace contextRef="#ctx0" brushRef="#br0" timeOffset="15223.73">889 2667 0,'0'21'31,"0"0"-15,0 1-1,21-22 16,0 0-15,-21-22 0,0 1-16,0 0 15,0 0 1,-21 21-16,0 0 16,0 0-16,0 0 15,-1 21 1,1 0-16,21 0 15,0 1 1,21-22 0,1 0-1</inkml:trace>
  <inkml:trace contextRef="#ctx0" brushRef="#br0" timeOffset="16115.72">2117 2096 0,'0'-64'15,"0"43"1,0 0-16,0 42 31,0 0-15,0 21-16,0-20 0,0 20 15,0 0-15,0 1 0,0-1 16,0 21-16,-22-20 0,22 20 0,0 1 16,0-22-16,0 0 0,-21 22 15,21-22-15,-21-21 0,21 22 0,0-22 16,0 0-16,0 0 15,0 0-15,0 1 0,0-44 32,0 1-17,0 0-15,0 0 0,0 0 16,0-22-16</inkml:trace>
  <inkml:trace contextRef="#ctx0" brushRef="#br0" timeOffset="17523.91">1990 2286 0,'0'0'0,"0"-21"0,0 0 0,0 0 16,-22 21-16,22-22 0,0 1 0,0 0 16,0 0-16,0 0 15,0 0-15,0-1 0,22 1 16,-1 0-16,0 0 0,0 0 16,0 0-16,22-1 0,-22 22 0,21 0 15,0 0-15,1 0 0,-1 0 16,22 0-16,-22 22 0,0-1 15,1 0-15,-22 21 0,21-21 0,-21 22 16,-21-22-16,0 21 0,0-21 16,0 22-16,-42-1 0,21-21 0,-22 22 15,1-1-15,-21-21 16,20 21-16,1-20 0,0-1 0,-1 0 16,22 0-16,-21-21 0,21 0 15,-1 0-15,1 0 0,0 0 16,0 0-16,0 0 0,21-21 15,0 42 32,21 0-47,0 0 16,-21 1-16,21-1 0,-21 21 0,21-21 16,1 0-16,-22 1 0,21-1 15,0 0-15,0 0 0,21 0 0,-20 0 16,-1 1-16,21-22 0,-21 21 15,22-21-15,-1 0 0,0 0 16,1 0-16,-22 0 0,21 0 16,0 0-16,22 0 0,-22 0 0,1-21 15,-1-1-15,0 1 0,-21 0 16,22 0-16,-1-21 0,-21 20 0,0-20 16,1 0-16,-1 21 0,-21-22 15,0 1-15,0 21 0,0-22 0,0 22 16,0 0-16,0 0 0,0 0 15,0 0-15,-21 21 16,-1 0-16,1 0 16,0 21-16,0 0 0,0 21 0,21-21 15,-21 22-15,21-22 0,-22 21 16,22 1-16,-21-22 0,21 21 0,0-21 16,0 22-16,0-22 0,0 0 15,0 21-15,21-21 0,1 1 0,-1-22 16,-21 21-16,21-21 0,0 0 15,0 0-15,0 0 0,1 0 0,-1 0 16,0 0-16,21 0 0,-21 0 16,1-21-16,20-1 0,-21 1 0,21 0 15,-20 0-15,-1-21 16,21 20-16,-21-20 0,0 0 0,1 21 16,-1-22-16,-21 22 0,21-21 15,-21 21-15,21 21 0,-21-22 0,0 44 47,0-1-47,0 0 16,-21 0-16,21 0 0,0 22 15,-21-22-15,21 0 0,0 21 0,0-21 16,0 1-16,0 20 0,0-21 16,0 0-16,0 0 0,0 1 0,0-1 15,21-21-15,0 0 16,0 0-16,0 0 0,1 0 15,-1 0-15,0 0 0,0 0 0,0 0 16,22-21-16,-22-1 0,0 1 16,0 0-16,21 0 0,-20 0 0,-1-22 15,0 22-15,0-21 0,0 0 16,0-1-16,-21 22 0,0-21 0,22 21 16,-22-1-16,21-20 0,-21 21 15,0 0-15,0 42 31,0 0-31,0 0 0,0 0 16,0 1-16,0 20 16,0-21-16,0 21 0,0-20 0,0-1 15,0 21-15,0-21 0,21 0 16,-21 1-16,21-1 0,-21 0 0,0 0 16,21-21-16,0 21 0,1-21 15,-1 0-15,0 0 0,0 0 16,0 0-16,0 0 0,1-21 15,-1 21-15,-21-21 0,21 0 0,0 0 16,0-1-16,0 1 0,-21-21 16,0 21-16,0 0 0,22-1 0,-22 1 15,0 0-15,0 0 0,0 42 32,0 0-17,0 0-15,0 1 0,0-1 0,0 0 16,0 0-16,0 0 0,0 0 15,0 1-15,21-1 0,-21 0 16,21 0-16,0-21 16,0 0-1,0 0-15,1-21 16,-22 0-16,0 0 16,0-1-16,0 1 0,0-21 15,0 21-15</inkml:trace>
  <inkml:trace contextRef="#ctx0" brushRef="#br0" timeOffset="17703.81">4360 2265 0,'0'0'16,"-21"0"-16,0 0 0,0 0 16,21 21 15,21 0 0,0-21-31,0 21 0</inkml:trace>
  <inkml:trace contextRef="#ctx0" brushRef="#br0" timeOffset="18187.53">4762 2477 0,'0'0'0,"22"0"0,62 0 31,-84-22-31,21 22 0,-21-21 16,22 21-16,-22-21 0,0 0 15,0 0-15,-22 21 32,1 0-32,0 0 0,0 0 15,0 0-15,0 21 0,-22 0 16,22-21-16,0 21 0,0 0 15,0 1-15,-1-22 0,22 21 0,0 0 16,0 0-16,0 0 16,22 0-16,-1-21 0,0 22 15,0-22-15,21 21 0,-20-21 0,-1 21 16,21-21-16,-21 21 0,0-21 16,22 21-16,-22-21 0,0 21 0,-21 1 15,0-1-15,21-21 0,-21 21 16,0 0-16,0 0 0,-21 0 15,0 1-15,0-22 16,0 21-16,-1-21 0,-20 0 0,21 0 16,-21 0-16,20 0 0,1 0 15,-21 0-15,21 0 0,0 0 0,-1 0 16,1 0-16,0 0 0,0-21 0,0 21 16,0-22-16,21 1 15,-22 21-15,22-21 0,0 0 16,22 0-16,-1 21 15,0-21-15,0-1 0,0 22 16</inkml:trace>
  <inkml:trace contextRef="#ctx0" brushRef="#br0" timeOffset="18447.39">5249 2371 0,'0'21'16,"0"0"-16,0 0 0,0 0 16,0 1-16,0-1 0,0 0 15,0 0-15,0 0 0,0 0 16,0 22-16,0-22 0,0 0 0,0 0 16,0 0-16,0 1 15,0-1-15,0 0 16,21-42 15,-21 0-31,22-1 0</inkml:trace>
  <inkml:trace contextRef="#ctx0" brushRef="#br0" timeOffset="18631.28">5334 2307 0,'0'0'0,"0"-21"0,0 0 0,-21 21 31,0 0-15,21 21 15,0 0-15,0 0 0</inkml:trace>
  <inkml:trace contextRef="#ctx0" brushRef="#br0" timeOffset="19358.93">5673 2434 0,'0'0'0,"-22"21"47,1-21-47,21 22 0,-21-22 0,0 21 15,0 0-15,21 0 0,0 0 16,-21 0-16,21 1 0,0-1 0,-22 0 15,22 0-15,0 0 0,0 0 16,0 1-16,0-1 0,0 0 16,0 0-16,22-21 15,-1 21-15,0-21 16,0 0 0,0 0-1,-21-21-15,0 0 0,0 0 16,0 0-16,0-1 0,0 1 15,0 0-15,0 0 0,0-21 0,0 20 16,0-20-16,0 21 0,21-21 16,1 20-16,-1-20 0,0 21 0,0 0 15,0 0-15,0-1 0,1 1 16,-1 21-16,0 0 0,0 0 0,0 0 16,0 0-16,1 0 0,-1 21 15,0 1-15,0-1 0,0 0 0,-21 21 16,0-21-16,21 1 15,-21 20-15,0-21 0,0 21 0,0-20 16,0 20-16,0-21 0,0 0 0,0 0 16,0 1-16,0-1 0,0 0 15,0 0-15,0 0 16,-21-21-16,21-21 31,0 0-31,0 0 16,0 0-16,0-1 0,0-20 0,0 21 15,0-21-15,21-1 0,22 1 16,-22 0-16,0-1 0,0 1 0,22 21 16,-22 0-16,21-22 0,-21 22 15,0 21-15,22 0 0,-22 0 16,0 0-16,0 0 0,0 0 0,22 21 16,-43 0-16,21 22 0,0-22 15,-21 21-15,21-21 0,-21 22 0,0-22 16,0 21-16,0-21 0,0 22 15,0-22-15,0 0 0,0 0 0,-21 0 16,21 1-16,-21-22 0,21 21 16,0 0-16,-21-21 15</inkml:trace>
  <inkml:trace contextRef="#ctx0" brushRef="#br0" timeOffset="20528.84">7408 2667 0,'0'0'0,"21"0"31,1-21-31,-1 21 16,0-21-16,-21 0 0,21-22 15,0 22-15,0-21 0,1 21 0,-1-22 16,0 1-16,-21 21 0,21-22 16,-21 22-16,21-21 0,-21 21 0,0 0 15,0-1-15,0 1 16,0 42 15,-21 1-31,0-1 0,21 0 16,0 21-16,0-21 0,-21 22 15,21-22-15,0 21 0,0 1 0,0-22 16,0 21-16,0-21 0,0 22 16,21-22-16,0 0 0,0 0 15,0 0-15,1-21 0,-1 21 0,0-21 16,0 0-16,21 0 0,-20 0 15,20 0-15,-21 0 0,0-21 0,0 0 16,22 21-16,-22-21 0,-21 0 16,21 0-16,-21-1 0,0-20 0,0 21 15,0 0-15,0-22 0,-21 22 16,0-21-16,0 21 0,-1 0 0,-20-1 16,21 1-16,0 0 0,0 21 0,-1 0 15,22-21-15,-21 21 16,42 0 15,1 0-31,-1 0 0,0 0 16,21 0-16,-21 0 0,22-21 15,-1 0-15,0 21 0,1-22 0,-1 1 16,0 0-16,1 21 0,-1-21 16,-21 0-16,0 21 0,22-21 0,-43-1 15,21 22-15,0 0 16,-21 22 15,0-1-31,0 0 16,0 0-16,0 0 0,0 22 15,0-22-15,0 21 0,0 0 16,0 1-16,0-1 0,0 22 0,0-22 16,0 21-16,0 1 0,0-1 15,0 1-15,0-1 0,0 1 0,0-1 16,0 22-16,0 0 0,21-22 0,-21 22 15,0 0-15,0-22 0,0 22 16,0-22-16,0 22 0,0-22 0,-21 1 16,0-1-16,0-20 0,21 20 15,-21-20-15,-1-1 0,1 0 16,0-21-16,0 1 0,0-1 0,0-21 16,-1 0-16,22-21 15,0-1-15,0 1 0,0 0 16,0-21-16,0-1 0,0 1 0,0-21 15,0 20-15,0-20 0,0-22 16,0 22-16,0-22 0,0 0 0,22 1 16,-22-1-16,21 0 0,0 1 15,0 20-15,0 1 0,0-1 0,1 1 16,-1 20-16,21 1 0,-21 0 16,22-1-16,-22 22 0,21-21 15,0-1-15,43 1 0</inkml:trace>
  <inkml:trace contextRef="#ctx0" brushRef="#br0" timeOffset="21003.73">9906 2074 0,'-64'0'16,"86"0"-1,20 0-15,-21 0 16,21 0-16,22 0 0,-22 0 15,22 0-15,-1-21 0,1 21 0,-22 0 16,22 0-16,-22-21 0,0 21 16,-21 0-16,22 0 0,-22 0 0,-42 0 31</inkml:trace>
  <inkml:trace contextRef="#ctx0" brushRef="#br0" timeOffset="21387.54">10308 2053 0,'0'0'0,"0"21"15,0 1 1,0-1-16,0 0 0,0 0 16,0 0-16,0 22 0,0-22 15,0 0-15,0 21 0,0-21 0,0 22 16,0-22-16,0 21 0,0 1 0,0-22 15,0 21-15,0-21 0,-21 22 16,21-22-16,0 21 0,-21-21 0,21 0 16,-21 1-16,-1-1 15,1 0-15,0 0 0,0-21 16,0 0-16,0 0 0,-22 0 16,22 0-16,0 0 0,-21 0 0,20-21 15,-20 0-15,21 21 0,0-21 0,0-1 16,-1 1-16,1-21 0,0 21 15,0 0-15,21-1 0,-21-20 0,21 21 16,0 0-16,0 0 0,0-1 16,0 1-16,21 0 15,0 21-15,0 0 0,0 0 16,1-21-16,-1 21 0,0 0 0,0 0 16,21 0-16,-20 0 0</inkml:trace>
  <inkml:trace contextRef="#ctx0" brushRef="#br0" timeOffset="21907.68">10901 2286 0,'0'0'0,"0"-21"31,-21 0-31,-1 21 15,1 0-15,0 0 0,0 0 16,0 0-16,0 21 0,-22-21 0,22 21 16,0 0-16,0 0 0,21 22 15,-21-22-15,-1 21 0,1 1 0,21-1 16,-21-21-16,21 21 0,0-20 16,0-1-16,0 21 0,0-21 15,0 0-15,21-21 16,0 0-16,1 0 15,-1 0-15,0 0 0,0 0 16,0-21-16,0 0 0,22 0 16,-22 0-16,0-22 0,0 22 0,0-21 15,1 21-15,-1-22 0,0 22 16,0-21-16,0 21 0,-21-22 0,0 22 16,0 0-16,21 21 15,-21-21-15,0 42 16,0 0-16,0 0 15,22 1-15,-22 20 0,0-21 0,0 21 16,0-20-16,0-1 0,0 21 16,0-21-16,0 0 0,21 22 0,-21-22 15,21-21-15,-21 21 0,0 0 0,21-21 16,0 0-16,0 0 0,1 0 16,-1 0-16,0 0 15,0-21-15,0 0 16</inkml:trace>
  <inkml:trace contextRef="#ctx0" brushRef="#br0" timeOffset="22135.47">11303 2265 0,'0'0'0,"21"-21"0,0 21 16,0 0 0,1 21-16,-22 0 0,0 0 15,0 0-15,21 1 0,-21 20 0,21-21 16,-21 0-16,21 22 0,-21-22 15,0 21-15,0-21 0,0 0 16,0 1-16,0-1 0,0 0 16,0 0-16,0 0 0,0 0 15,21-21 1,-21-21-16,21 21 16,-21-21-16,0 0 0</inkml:trace>
  <inkml:trace contextRef="#ctx0" brushRef="#br0" timeOffset="22344">11705 2265 0,'0'0'0,"21"0"16,-21-21-16,0 42 31,-21 0-31,0 0 16,21 22-16,-21-22 0,0 0 15,-1 0-15,1 21 0,0-20 0,0 20 16,0-21-16,0 0 0,-1 0 15,1 22-15,0-22 0,21 0 16,21-21 0</inkml:trace>
  <inkml:trace contextRef="#ctx0" brushRef="#br0" timeOffset="22839.51">12361 2392 0,'0'0'0,"0"-21"0,0 0 0,0-1 16,0 1-16,0 0 15,-21 0-15,0 0 0,0 21 0,0-21 16,-1 21-16,1 0 0,0 0 16,-21 0-16,21 0 0,-22 0 0,22 21 15,-21 0-15,21 0 0,-22 21 16,22-20-16,0 20 0,0 0 0,0 1 15,-1-1-15,1 0 0,21 1 16,0-22-16,0 21 0,0-21 16,0 0-16,0 1 0,0-1 0,0 0 15,21-21-15,1 0 0,-1 0 0,21 0 16,-21 0-16,0 0 0,22 0 16,-22-21-16,21 21 0,-21-21 0,22-1 15,-1 1-15,-21-21 0,0 21 16,22 0-16,-22-22 0,0 22 0,0-21 15,-21-1-15,0 22 0,21-21 16,-21 21-16,0 0 0,0-1 0,0 1 16,-21 42 15,21 1-31,0 20 16,0-21-16,0 21 0,0 1 15,0-1-15,0-21 0,0 22 0,0-22 16,0 21-16,0-21 0,21 0 15,1 1-15,-1-1 0,0-21 16,0 0-16,21 0 0,-20 0 0,-1-21 16,0 21-16</inkml:trace>
  <inkml:trace contextRef="#ctx0" brushRef="#br0" timeOffset="23414.98">13906 2032 0,'0'0'16,"0"-21"-16,22 21 0,-1-21 0,-21 0 15,21-1-15,0 1 16,-21 0-16,0 0 0,0 0 15,0 0-15,0-1 16,0 1 0,-21 21-16,0 0 0,0 0 15,-1 0-15,1 21 0,0 1 16,-21-1-16,21 0 0,-22 0 0,22 21 16,0 1-16,-21-1 0,20 0 15,1 1-15,0-1 0,0 0 0,0 1 16,21 20-16,0-20 0,0-1 0,0 0 15,0 1-15,0-1 0,0 0 16,0 1-16,21-22 0,0 0 0,0 0 16,0 0-16,1-21 0,20 0 15,0 0-15,1 0 0,-1 0 16,0-21-16,1 0 0,20 0 16,-21 0-16,22-1 0,-1-20 0,1 0 15,-22 21-15,22-22 0,-22 1 0,0 0 16,1 20-16</inkml:trace>
  <inkml:trace contextRef="#ctx0" brushRef="#br0" timeOffset="24086.99">14563 2159 0,'0'0'0,"-22"0"15,1 0-15,0 21 0,0 0 16,21 1-16,-21-1 0,0 21 0,-1-21 16,1 0-16,0 22 0,21-22 15,0 21-15,-21-21 0,21 1 0,-21-1 16,21 0-16,0 0 0,0 0 15,21-21 1,0 0-16,0 0 0,0 0 0,22 0 16,-43-21-16,21 0 15,0 21-15,0-21 0,-21 0 0,21-1 16,-21-20-16,0 21 0,0 0 16,0 0-16,0-1 0,0 1 0,0 0 15,0 0-15,0 0 0,0 0 16,0-1-16,22 1 0,-1 21 15,0-21-15,0 21 0,0 0 16,0 0-16,1 0 0,-1 0 16,0 0-16,0 21 0,0 0 15,0-21-15,1 22 0,-22-1 16,21 0-16,0 21 0,0-21 0,-21 1 16,0 20-16,0-21 0,0 21 15,0-20-15,0 20 0,0-21 0,0 21 16,0-20-16,0-1 0,0 0 15,0 0-15,-21-21 32,0-21-17,21 0-15,0 0 0,0-1 16,0-20-16,0 21 0,0-21 16,0 20-16,0-20 0,21 0 0,0 21 15,0-1-15,0-20 0,1 21 16,20 0-16,-21 21 0,21-21 0,-20 21 15,20 0-15,0 0 0,-21 0 0,22 0 16,-22 0-16,21 21 0,-21 0 16,1 0-16,-1 0 0,-21 0 0,0 22 15,0-22-15,0 21 0,0-21 16,0 1-16,0 20 0,-21-21 0,-1 0 16,22 0-16,-21 1 0,0-1 15,21 0-15,-21 0 0,21 0 16,0-42 15,0 0-31,21 0 0,0 0 16,0-1-16</inkml:trace>
  <inkml:trace contextRef="#ctx0" brushRef="#br0" timeOffset="24371.83">15938 2159 0,'0'0'0,"0"-21"31,-21 21-31,0 0 0,0 0 0,0 0 16,0 0-16,-1 21 0,1 0 0,-21 0 15,21 1-15,-22-1 16,22 0-16,0 21 0,0-21 0,0 22 16,0-22-16,-1 21 0,1-21 15,21 22-15,0-22 0,0 0 0,0 0 16,0 0-16,0 1 0,21-1 15,1-21-15,-1 0 0,21 0 0,-21 0 16,22 0-16,-22 0 0,21 0 16,0 0-16,1-21 0,-22-1 15,21 22-15,1-21 0,-22 0 0,21-21 16,-21 21-16,0-1 0</inkml:trace>
  <inkml:trace contextRef="#ctx0" brushRef="#br0" timeOffset="25054.97">16087 2286 0,'-22'0'31,"44"0"-15,-1 0-16,0 0 16,0 0-16,0 0 0,22 0 15,-1-21-15,-21 0 16,0 21-1,0-21-15,-21-1 16,-21 22 0,0 0-16,0 0 15,-21 0-15,20 0 0,1 22 0,-21-22 16,21 21-16,0 0 0,-1 0 16,1 0-16,21 0 0,0 1 0,-21 20 15,21-21-15,-21 0 0,21 0 16,0 1-16,0-1 0,0 0 0,0 0 15,21 0-15,21 0 16,-20-21-16,20 0 0,0 0 0,1 0 16,-1 0-16,0 0 15,22 0-15,-22-21 0,0 21 0,22-21 16,-22 0-16,1 0 0,-1 0 16,-21-1-16,21-20 0,-20 21 0,-1 0 15,0 0-15,0-1 0,-21 1 16,0 0-16,0 0 0,0 0 15,0 0 1,0 42 0,0 0-1,0 0-15,0 0 0,0 22 16,-21-1-16,21-21 0,0 21 16,0 22-16,0-22 0,0 1 15,-21-1-15,21 21 0,0-20 0,0-1 16,-21 0-16,21 22 0,0-22 0,-22 1 15,1 20-15,21-21 0,-21 1 16,0 20-16,0-20 0,21-1 0,-43 21 16,22-20-16,0-1 0,0-21 15,0 22-15,21-1 0,-21-21 0,-1 0 16,22 0-16,-21-21 0,42-21 31,1 0-31,-1-21 16,0 21-16,0-22 15,0 1-15,0 0 0</inkml:trace>
  <inkml:trace contextRef="#ctx0" brushRef="#br0" timeOffset="25399.56">16785 2392 0,'0'0'0,"0"-42"0,0-1 0,0 22 15,0 0-15,0-21 0,21 42 0,-21-22 16,0 1-16,21 0 0,1 0 15,-1 21-15,0 0 16,0-21-16,0 21 0,0 0 0,1 0 16,-1 0-16,0 0 15,0 21-15,0 0 0,-21 0 0,0 0 16,0 1-16,0-1 0,0 21 16,0-21-16,0 0 0,-21 22 0,0-22 15,0 0-15,0 0 0,-1 0 16,1 1-16,-21-1 0,21-21 0,0 0 15,-1 21-15,1-21 0,0 0 16,21-21 0,0 0-1,0-1-15,21 1 16,0 21-16,1-21 0,-1 0 0,0 0 16,0 0-16,-21-1 0,21 1 15,0 0-15,1 0 0</inkml:trace>
  <inkml:trace contextRef="#ctx0" brushRef="#br0" timeOffset="25671.98">17484 1778 0,'0'0'0,"21"-21"0,-21 42 47,-21 0-47,21 0 16,-22 22-16,1-1 0,21-21 0,-21 22 15,21-1-15,-21 0 0,21 1 16,-21-1-16,0-21 0,21 21 0,0-20 16,0-1-16,-22 0 0,22 21 15,0-21-15,0 1 0,0-1 0,0 0 16,22-21 0,-1 0-1,0 0-15,0 0 0,0 0 16,0-21-16,1 21 0,-1-21 0</inkml:trace>
  <inkml:trace contextRef="#ctx0" brushRef="#br0" timeOffset="26068.82">17865 2180 0,'0'0'0,"21"0"0,0-21 32,-21 0-32,-21 21 15,0 0-15,-1 0 16,1 0-16,0 0 0,0 0 15,0 0-15,0 21 0,-1 0 16,22 0-16,0 1 16,0-1-1,22-21-15,-1 0 0,0 0 16,0 21-16,0-21 0,0 0 16,1 0-16,-1 21 0,0-21 0,0 21 15,21-21-15,-20 21 0,-1 1 16,-21-1-16,21-21 0,-21 21 15,0 0-15,0 0 16,-21-21-16,0 21 0,-1-21 0,1 0 16,0 0-16,-21 22 0,21-22 15,-1 0-15,-20 0 0,21 0 0,0 0 16,-22 0-16,22 0 0,0 0 16,0 0-16,0-22 15,21 1 1,0 0-16,0 0 15,0 0-15,0 0 16</inkml:trace>
  <inkml:trace contextRef="#ctx0" brushRef="#br0" timeOffset="26347.21">17335 1969 0,'0'-22'16,"22"22"-16,-1 0 16,0 0-16,21-21 0,1 21 0,-22 0 15,21 0-15,0 0 0,1 0 16,-1 0-16,-21-21 0,22 21 0,-22 0 16,0 0-16,0 0 0,0 0 15,0 0-15,1 0 0,-1 0 16</inkml:trace>
  <inkml:trace contextRef="#ctx0" brushRef="#br0" timeOffset="37011.51">571 4001 0,'0'-22'16,"0"1"-1,0 0 1,0 0 0,0 0-16,0 0 0,0-1 15,22 1 1,-1 21-16,0 0 0,0 0 16,0 0-16,0-21 0,1 21 0,-1 0 15,21 0-15,-21 21 0,0-21 16,1 21-16,-1 1 0,0-1 0,-21 21 15,0-21-15,0 22 0,0-1 16,0 0-16,0 22 16,0-22-16,-21 0 0,0 1 0,-1-1 15,-20 0-15,0 1 0,-1-1 16,1 0-16,0-20 0,-1 20 0,1-21 16,0 0-16,-1-21 0,1 21 15,21-21-15,-21 0 0,20 0 16,1 0-16,0 0 0,0-21 0,0 0 15,0 21-15,21-21 0,0 0 16,0-22-16,0 22 0,0 0 16,0-21-16,0 21 0,0-1 0,0 1 15,21 0-15,-21 0 16,21 21-16,0 0 0,0 0 0,0 0 16,1 0-16,20 21 0,-21 0 15,0-21-15,0 21 0,1 22 16,-1-22-16,0 0 0,0 0 0,-21 0 15,21 1-15,-21 20 0,21-21 16,-21 0-16,0 0 16,22 1-16,-22-1 0,21-21 0,-21 21 15,21-21 1,0 0-16,0 0 0,-21-21 16,21 21-16</inkml:trace>
  <inkml:trace contextRef="#ctx0" brushRef="#br0" timeOffset="37203.51">1101 4403 0,'21'0'32,"-21"-21"14,0-1-30</inkml:trace>
  <inkml:trace contextRef="#ctx0" brushRef="#br0" timeOffset="38523.64">1968 3937 0,'0'0'0,"0"-21"15,-21 21-15,21 21 16,0 0-1,-21 0 1,21 22-16,0-22 0,0 0 0,0 21 16,0-20-16,0-1 0,0 0 15,0 0-15,21 0 0,-21 0 0,21 1 16,1-22-16,-1 0 16,0 0-16,0 0 0,21-22 0,-20 1 15,-1 0-15,0 0 0,21 0 16,-21 0-16,22-22 0,-22 22 15,0-21-15,0 21 0,0-22 16,1 22-16,-22 0 0,0 0 0,0 0 16,0-1-16,0 1 0,0 0 15,-22 42 1,22 0-16,-21 1 16,0-1-16,21 21 0,-21 0 15,21 1-15,0-1 0,0 0 0,-21 22 16,21-22-16,0 1 0,0 20 15,0-21-15,0 1 0,0-1 0,0-21 16,0 22-16,0-1 0,0-21 16,0 0-16,0 0 0,0 1 0,-21-1 15,21 0-15,-22-21 32,1 0-17,0 0-15,0-21 0,21 0 16,-21-1-16,0 1 0,-1 0 0,22 0 15,-21 21-15,0-21 0,0 21 16,0 0 0,0 0-1,21 21-15,0 0 16,0 0-16,0 0 16,0 1-16,21-1 0,0-21 0,0 21 15,0-21-15,0 0 16,22 0-16,-22 0 0,21 0 0,1 0 0,-1 0 15,-21 0-15,43 0 16,-22-21-16,0 0 0,-21-1 0,22 22 16,-1-21-16,-21-21 0,22 21 15,-22 0-15,0-1 0,0-20 16,-21 21-16,0-21 0,21 20 0,-21 1 16,0-21-16,0 21 0,0 0 15,0 42 1,-21 0-1,21 0-15,0 21 0,0-20 16,-21-1-16,21 0 16,-21 21-16,21-21 0,0 1 0,0-1 15,0 0-15,-21 21 0,21-21 16,0 1-16,0-1 0,0 0 16,0-42 15,0 0-16,0-1-15,21 1 0,0 0 0,-21 0 16,21 0-16,0-22 0,0 22 16,1-21-16,-1 0 0,0 20 15,0 1-15,0-21 0,0 42 16,1-21-16,-1 21 0,0 0 16,0 0-16,0 21 0,-21 0 15,0 0-15,21 22 0,-21-22 0,22 0 16,-22 21-16,0-21 0,0 1 15,0-1-15,0 21 0,0-21 0,0 0 16,0 1-16,0-1 0,0 0 16,0 0-1,0-42 1,0 0 0,21 0-16,-21-1 0,21 1 15,0-21-15</inkml:trace>
  <inkml:trace contextRef="#ctx0" brushRef="#br0" timeOffset="38787.97">3365 3810 0,'0'0'0,"0"21"32,-21 0-32,21 22 0,-21-1 15,0 0-15,0 1 0,21 20 16,-21-20-16,21-1 0,-22 21 0,22-20 15,0-1-15,-21 0 0,21 1 16,0-1-16,0-21 0,0 22 0,0-22 16,0 0-16,0 0 15,0 0-15,21-21 16,1 0 0,-1 0-16,0 0 0,0-21 15,0 0-15,0 0 0,-21 0 16,0-1-16</inkml:trace>
  <inkml:trace contextRef="#ctx0" brushRef="#br0" timeOffset="38983.35">3133 4318 0,'0'0'0,"-22"0"0,22 21 31,22-21-15,-1 0-1,0 0-15,0 0 0,0 0 16,0 0-16,22-21 0,-22 21 0,21 0 16,-21-21-16,1 21 0,20-21 15,-21 21-15,21-21 0,-20 21 0</inkml:trace>
  <inkml:trace contextRef="#ctx0" brushRef="#br0" timeOffset="39423.94">3577 4339 0,'0'0'0,"-21"0"0,0 0 16,0 0-16,-1 0 15,22-21-15,0 0 16,0 0-16,0 0 16,22-1-1,-1 22-15,0 0 0,0 0 0,0 0 16,22 0-16,-22 0 0,0 0 15,0 22-15,21-1 0,-20-21 0,-1 21 16,0 21-16,0-21 0,0 1 16,0-1-16,1 21 0,-22-21 15,0 22-15,0-22 0,0 0 0,0 0 16,-22 21-16,1-20 0,0-1 16,0-21-16,0 21 0,0 0 0,-1-21 15,22-21 16,0 0-31,0 0 16,22-1-16,-1 1 0,0-21 16,0 21-16,0 0 0,-21-1 15,21-20-15,1 21 0,-1 0 0,0 0 16,0 21-16,0-22 0,0 1 16,1 21-16,-1 0 15,0 0-15,0 0 16,0 0-16,0 0 15</inkml:trace>
  <inkml:trace contextRef="#ctx0" brushRef="#br0" timeOffset="39815.37">4339 4339 0,'0'0'0,"0"-21"16,0 0-1,-21 21 1,0 0-16,0 0 15,-1 21-15,1 0 16,0 0-16,0 22 0,0-22 16,21 0-16,-21 0 0,21 0 15,-22 1-15,22 20 0,0-21 0,0 0 16,0 0-16,0 1 0,0-1 16,22-21-16,-1 0 0,0 0 15,0 0-15,0 0 0,0 0 16,22 0-16,-22 0 0,0 0 0,0-21 15,22-1-15,-22 22 0,0-21 16,0 0-16,0 0 0,-21 0 0,0 0 16,0-1-16,0-20 0,0 21 15,0 0-15,-21 0 0,0-22 16,0 22-16,0 0 0,-1 0 0,-20 21 16,21-21-16,0 21 0,-22 0 15,22 0-15,0 0 0,0 0 0,0 0 16,0 21-16,-1-21 0,22 21 15</inkml:trace>
  <inkml:trace contextRef="#ctx0" brushRef="#br0" timeOffset="41041.32">4932 4530 0,'21'21'16,"0"-21"-16,0 0 16,0 0-16,1-21 15,-22 0-15,21 21 0,0-22 16,-21 1-16,0 0 16,0 0-16,0 0 0,0 0 0,0-1 15,0 1-15,0 0 0,-21 0 16,0 0-16,-1 0 0,1-1 0,0 22 15,-21 0-15,21 0 0,-22 0 16,1 22-16,-22-1 0,22 0 0,0 0 16,-1 21-16,1-20 15,0 20-15,-1-21 0,22 21 0,0-20 16,21 20-16,0-21 0,0 0 16,0 0-16,0 1 0,0-1 0,0 0 15,21 0-15,0-21 0,22 0 16,-22 0-16,21 0 0,1 0 0,-1 0 15,0 0-15,1-21 0,-1 0 0,0 0 16,-21-1-16,22 1 0,-1 0 16,-21 0-16,22-21 0,-22-1 0,0 1 15,0 0-15,0-1 16,-21 1-16,21-22 0,-21 22 0,22-21 0,-22 20 16,0-20-16,0 20 15,0 1-15,0 0 0,0 21 0,0-22 16,0 22-16,0 0 0,0 0 15,0 42 1,0 21 0,0-21-16,0 22 0,0 20 15,0-20-15,0 20 0,0 1 0,0-1 16,0-21-16,0 22 0,0-22 16,0 22-16,0-22 0,0 0 0,0-20 15,0 20-15,0-21 0,0 21 16,0-20-16,21-22 0,0 21 0,0-21 15,0 0 1,0 0-16,1 0 0,20 0 0,-21-21 16,0 21-16,0-22 0,22 1 0,-22 0 15,0-21-15,21 21 0,-20-1 16,-1-20-16,0 21 0,-21-21 0,0 20 16,21-20-16,-21 21 0,0 0 15,0 0-15,0-1 0,0 1 0,-21 21 31,0 21-15,21 1-16,0-1 0,0 0 16,0 21-16,-21-21 0,21 1 15,0 20-15,0-21 0,0 0 0,0 22 16,0-22-16,0 0 0,0 0 16,21-21-16,-21 21 0,21 0 0,0-21 15,0 0-15,0 0 0,1 0 16,-1 0-16,21 0 0,-21 0 0,22 0 15,-22-21-15,0 0 0,21 21 16,-21-21-16,1 0 0,-1 0 0,0-22 16,0 22-16,-21 0 0,0-21 15,0 20-15,0-20 0,0 21 0,0 0 16,0 0-16,0-1 0,0 44 31,0-1-15,0 0-16,0 0 0,-21 0 15,21 0-15,0 22 0,0-22 0,0 0 16,0 0-16,0 22 0,0-22 16,0 0-16,0 0 0,0 0 15,0 0-15,21-21 16,0 0-16,0 0 16,1 0-16,-1 0 0,0 0 0,21 0 15,-21-21-15,1 0 0,20 0 16,-21 0-16</inkml:trace>
  <inkml:trace contextRef="#ctx0" brushRef="#br0" timeOffset="42575.81">6477 4149 0,'0'0'0,"0"-43"0,0 22 16,0 0-16,0 0 0,-21 21 16,0 0-16,-1 0 15,1 21-15,0 0 0,21 0 16,0 22-16,-21-22 0,0 21 0,21-21 15,-21 22-15,21-1 0,0-21 16,0 22-16,0-22 0,0 21 16,0-21-16,0 0 0,0 1 15,0-1-15,0 0 0,0 0 0,0 0 16,21-21-16,0 21 0,0-21 16,0 0-16,0 0 0,1 0 0,20 0 15,-21 0-15,21 0 0,-20-21 0,20 21 16,0-21-16,-21 0 0,22 0 15,-22-22-15,21 22 0,-21-21 0,1 0 16,-1-1-16,0-20 0,0 20 16,0-20-16,-21-1 0,0 1 0,21-1 15,-21 22-15,22-21 0,-22 20 16,0 1-16,0 0 0,0-1 0,0 22 16,0 0-16,0 0 0,0 42 31,0 0-16,0 21-15,0 1 0,-22-1 16,22 0-16,-21 1 0,21 20 0,0-20 16,0 20-16,-21 1 0,21 41 15,-21-62-15,21-1 0,0 0 16,0 1-16,0-22 0,0 21 16,0-21-16,21 1 0,0-1 0,-21 0 15,21-21-15,1 0 0,-1 0 0,21 0 16,-21 0-16,0 0 0,22 0 15,-22-21-15,0 0 0,21 21 16,-20-22-16,-1-20 0,0 21 16,0 0-16,0-22 0,0 22 0,1-21 15,-22 21-15,21-22 0,-21 22 16,0-21-16,0 21 0,0 0 0,0-1 16,0 44-1,0-1 1,0 0-16,-21 21 0,21-21 0,0 22 15,0-22-15,-22 21 0,22-21 16,0 1-16,0-1 0,0 0 0,0 0 16,0 0-16,0 0 15,0 1-15,22-1 0,-1-21 16,0 0-16,0 0 0,0 0 16,0 0-16,1 0 0,-1 0 15,0-21-15,0 21 0,21-22 0,-20 1 16,-1 0-16,0-21 0,0 21 15,0-1-15,0-20 0,1 21 0,-1-21 16,-21-1-16,0 22 0,21 0 16,-21-21-16,21 20 0,-21 1 15,0 42 1,0 1-16,0-1 16,-21 0-16,21 0 0,-21 21 0,21-20 15,-21-1-15,21 21 0,0-21 16,0 0-16,0 1 0,0-1 0,0 0 15,0 0-15,0 0 0,0 0 16,0 1-16,21-22 16,0 0-1,0 0-15,0 0 0,0-22 16,1 22-16,-1-21 0,0 0 0,-21 0 16,0 0-16,0 0 0,0-1 15,0 1-15,0-21 0,0 21 0,0 0 16,0-1-16,-21 1 15,0 0-15,21 0 0,-22 21 0,22-21 16,0 0 15,0-1-31,22 22 0,-1 0 16,0-21-16,0 21 0,0-21 0,22 21 16,-22 0-16,0-21 0,21 21 0,-21 0 15,1 0-15,-1 0 0,0 21 16,0-21-16,0 21 0,-21 0 15,21 22-15,1-22 0,-22 0 0,0 0 16,21 0-16,-21 1 0,0-1 0,0 21 16,0-21-16,0 0 15,0 1-15,0-1 0,0 0 16,0 0-16,0 0 16,0 0-16,0 1 15,-21-22 16,21-22-15,0 1-16,0 0 16,0 0-16,0 0 0,0 0 0,21-22 15,-21 22-15,21-21 0,0-1 16,21 1-16,-20 0 0,-1-1 16,21 1-16,-21 0 0,22 21 0,-22-22 15,21 22-15,0 21 0,1 0 16,-22 0-16,21 0 0,-21 21 0,1 0 15,-1 22-15,0-22 0,-21 21 16,0 1-16,0-22 0,0 21 0,0 0 16,0-20-16,0 20 0,0-21 15,0 21-15,0-20 0,0-1 0,0 0 16,0 0-16,0 0 0,-21 0 16,0-21-1,21-21 16,-22 21-31,22-21 16,-21 0-16,21 0 0,-21 0 0</inkml:trace>
  <inkml:trace contextRef="#ctx0" brushRef="#br0" timeOffset="42806.96">8001 3662 0,'0'0'16,"-21"0"-16,0 0 0,-1 0 0,1 0 16,0 0-16,0 0 0,0 0 15,0 0 1,-1 0-16,44 0 31,-1 0-15</inkml:trace>
  <inkml:trace contextRef="#ctx0" brushRef="#br0" timeOffset="43003.91">6752 3937 0,'0'0'0,"21"0"31,0 0-31,1 0 0,20 0 0,-21 0 16,21 0-16,-20 0 0,20 0 15,-21 0-15,21 0 0,-20 0 0,20 0 16,-21 0-16,0 0 0,0 0 0,1 0 16</inkml:trace>
  <inkml:trace contextRef="#ctx0" brushRef="#br0" timeOffset="44122.94">9673 4339 0,'0'0'0,"0"21"16,-21-21-1,21 22-15,21-44 31,0 22-31,0-21 16,1 0-16,-1 0 0,0 0 16,21 0-16,-21-1 0,1-20 0,-1 21 15,0-21-15,0-1 0,0 1 16,0 0-16,1-1 0,-1-20 0,0 20 16,-21 1-16,0 0 0,0-1 15,0 1-15,0 0 0,0-1 0,0 1 16,0 21-16,0 0 0,0 0 15,-21 21-15,0 0 16,-1 21-16,1 0 0,21 0 16,-21 0-16,0 22 0,21-1 15,0 0-15,-21 1 0,0-1 0,21 0 16,-22 1-16,22 20 0,-21-21 16,21 22-16,0-22 0,0 22 0,0-22 15,0 0-15,0 1 0,0-22 16,0 21-16,21-21 0,43 22 15,-43-43-15,0 0 0,22 0 16,-1 0-16,-21 0 0,21 0 0,1 0 16,-1-21-16,0-1 0,-20 1 0,20 0 15,0 0-15,-21-21 16,22 20-16,-22-20 0,0 0 0,0-1 16,0 22-16,1-21 0,-22 0 15,21 20-15,-21 1 0,0 0 0,0 0 16,0 42 15,-21 21-31,21-20 16,0-1-16,0 21 0,-22-21 15,22 22-15,-21-1 0,21-21 0,0 21 16,0-20-16,0-1 0,0 21 16,0-21-16,0 0 0,0 1 15,21-1-15,1-21 0,-1 0 16,0 0-16,21 0 0,-21 0 15,1 0-15,-1 0 0,21-21 0,-21-1 16,22 1-16,-22 0 0,21 0 16,-21-21-16,0-1 0,1 1 0,-22 0 15,0-1-15,0 1 0,0 0 0,0-1 16,0 22-16,-22-21 0,-20-1 16,21 22-16,0 21 0,-22 0 15,22 0-15,0 0 0,0 0 16,-21 0-16,20 21 0,1 1 15,0-1-15,0 0 0,0 0 16,21 0-16,0 0 0,-21-21 0,21 22 16,0-1-16,0-42 31,0-1-31</inkml:trace>
  <inkml:trace contextRef="#ctx0" brushRef="#br0" timeOffset="44323.86">9800 3768 0,'-21'0'15,"42"0"-15,-63 0 0,42 21 0,21-21 32,21 0-32,1 0 0,-1 0 0,0 0 15,22 0-15,-1 0 0,1 0 16,-22 0-16,22-21 0,-22 21 0,21 0 15,-20 0-15,-22-21 0,21 21 16,-21 0-16,1 0 0</inkml:trace>
  <inkml:trace contextRef="#ctx0" brushRef="#br0" timeOffset="45027.96">12171 3810 0,'0'0'0,"21"-21"0,0 0 16,0 0-16,-21-1 0,0-20 0,21 21 15,-21 0-15,0-22 0,0 22 16,0 0-16,0 0 0,0 0 16,0 0-16,0 42 15,-21 0-15,0 0 16,21 21-16,-21 1 0,0-1 15,0 0-15,-1 1 0,1-1 0,0 22 16,0-22-16,-21 0 0,20 22 16,1-22-16,0 0 0,-21 22 15,21-22-15,21-21 0,-22 1 16,44-44 15,-1-20-31,-21 21 16,21 0-16,0-22 0,0 1 0,0 0 15,1-1-15,-1 1 0,0 0 16,21-1-16,-21 1 0,1 0 0,20-22 16,-21 22-16,0-22 0,22 22 15,-22 0-15,21-22 16,-21 43-16,-21 0 0,21 21 16,-21 21-16,0 0 0,22 22 15,-22-1-15,0 21 0,0-20 0,0-1 16,0 22-16,0-22 0,0 21 15,0-20-15,0 20 0,0-20 0,0-1 16,0 0-16,0 1 0,0-1 16,0-21-16,0 21 0,0-20 0,0-1 15,0-42 17,0-1-32,0 1 15,0 0-15,-22 0 0</inkml:trace>
  <inkml:trace contextRef="#ctx0" brushRef="#br0" timeOffset="45588.95">11811 4022 0,'0'0'0,"-21"0"0,-22 0 31,43 21-31,22-21 16,-1 0-16,21 0 0,-21 0 15,22 0-15,20 0 0,-21-21 0,22 21 16,-1-21-16,1-1 0,-1 1 15,1 0-15,-22 21 0,22-21 0,-22 0 16,0 0-16,1 21 0,-22-22 16,0 22-16,21 0 0,-42-21 15,22 21-15,-22 21 32,0 1-32,0-1 0,0 0 0,0 0 15,0 21-15,0-20 0,-22-1 16,22 21-16,0-21 0,0 22 0,0-22 15,0 0-15,0 0 0,0 0 16,0 0-16,0 1 0,22-22 16,-1 0-16,0 0 0,0 0 15,0 0-15,0 0 0,1-22 0,-1 1 16,21 21-16,-21-42 0,0 21 16,1 0-16,-1-22 0,21 22 15,-21-21-15,-21 21 0,21-22 0,-21 22 16,0-21-16,0 21 0,0-1 15,0 1-15,0 0 0,0 42 32,-21 0-32,21 22 15,0-22-15,0 0 0,0 21 0,0-20 16,0 20-16,0-21 0,-21 21 16,21-20-16,0-1 0,0 21 0,0-21 15,0 0 1,21 1-16,0-22 0,1 0 0,-1 0 15,0 0-15,21 0 0,-21 0 16,1-22-16,20 1 0,-21 0 16,21 0-16,1-21 0</inkml:trace>
  <inkml:trace contextRef="#ctx0" brushRef="#br0" timeOffset="45867.93">13589 3556 0,'0'-42'0,"0"84"0,0-127 0,0 43 16,0 21-16,0 0 0,0 0 0,0-1 15,0 44 1,-21 20-16,21-21 0,-21 21 16,-1 1-16,22-1 15,0 22-15,-21-22 0,0 0 0,0 1 16,21-1-16,-21 0 0,0 1 16,21-1-16,-22 0 0,22 1 0,-21-1 15,21 0-15,0-21 0,0 22 16,0-22-16,0 0 0,0 0 0,21-21 15,1 0-15,-1 0 0,0 0 0,0 0 16,21 0-16,-20 0 0,20-21 16,-21 0-16,21 0 0,-20 0 0,20-22 15,0 22-15,1-21 0,-22 21 16,21-22-16</inkml:trace>
  <inkml:trace contextRef="#ctx0" brushRef="#br0" timeOffset="46216.46">13970 3789 0,'0'0'0,"21"-21"0,-21 0 16,-21 21-1,0 21-15,0 0 16,-1 0-16,1 0 0,0 22 16,21-22-16,-21 0 0,0 21 15,21-21-15,0 1 0,0 20 0,0-21 16,0 0-16,0 22 0,0-22 16,0 0-16,0 0 15,21-21-15,0 0 0,0 0 0,0 0 16,1 0-16,-1 0 0,0 0 0,21 0 15,-21-21-15,22 0 0,-22 0 16,0-1-16,0-20 0,0 21 16,1 0-16,-22-22 0,0 22 0,0-21 15,0 21-15,0 0 0,-22-1 16,1 1-16,0 0 0,0 0 0,-21 21 16,20 0-16,-20 0 0,21 0 0,-21 0 15,20 0-15,-20 21 0,21-21 16,0 21-16,0-21 0,-1 21 0</inkml:trace>
  <inkml:trace contextRef="#ctx0" brushRef="#br0" timeOffset="46401.42">13229 3683 0,'0'0'0,"-42"0"0,-1 0 32,65 0-17,-1 0-15,21 0 0,-21 0 0,22 0 16,20 0-16,-21-21 0,1 21 16,-1 0-16,0 0 0,1-21 15,-1 21-15,0 0 0</inkml:trace>
  <inkml:trace contextRef="#ctx0" brushRef="#br0" timeOffset="47346.95">14330 3916 0,'0'0'0,"0"-21"0,0 0 16,0-1-16,0 1 15,0 0-15,21 0 0,0 21 16,0-21-16,0 0 0,1 21 16,-1-22-16,0 22 0,0 0 0,0 0 15,0 0-15,1 0 16,-1 22-16,0-22 0,-21 21 0,0 0 15,21 0-15,-21 0 0,0 22 16,0-22-16,0 0 0,0 21 0,0-21 16,0 1-16,0 20 0,0-21 15,0 0-15,0 0 0,0 1 0,0-1 16,-21-21-16,21 21 16,0-42-1,0 0 1,0-1-16,0 1 0,0 0 15,0 0-15,0-21 0,21 20 0,0 1 16,0-21-16,-21 21 0,22-22 16,-1 22-16,0-21 0,0 21 0,0 0 15,22-1-15,-22 1 0,0 21 16,0 0-16,0 0 0,22 0 0,-22 0 16,0 0-16,0 21 0,0 1 15,0-1-15,1 0 0,-22 21 16,0-21-16,21 1 0,-21 20 0,0-21 15,0 21-15,0-20 0,0 20 16,0-21-16,0 0 0,-21 0 0,21 1 16,-22-1-16,1-21 15,0 21-15,21-42 16,0 0 0,0-1-16,0 1 0,0-21 15,0 21-15,0 0 0,21-22 0,0 22 16,1-21-16,20 21 0,-21-22 15,21 22-15,1 0 0,-1 0 0,0 0 16,22-1-16,-22 22 16,1 0-16,20 0 0,-21 0 0,-20 0 0,20 22 15,-21-1-15,21 0 16,-42 0-16,22 0 0,-22 0 0,0 22 16,0-22-16,0 21 0,0 1 15,-22-22-15,1 21 0,0-21 0,0 0 16,0 1-16,21-1 0,-21 0 0,-1 0 15,22 0-15,22-21 32,-1-21-32,0 0 0,0 0 15</inkml:trace>
  <inkml:trace contextRef="#ctx0" brushRef="#br0" timeOffset="47850.93">16341 3789 0,'0'0'0,"21"-21"0,-21 0 0,0-1 16,0 1-16,0 0 16,-21 21-16,-1-21 0,-20 21 15,21 0-15,-21 0 0,20 0 0,-20 0 16,21 21-16,-21 0 0,-1-21 16,22 21-16,-21 22 0,21-22 15,-1 0-15,-20 21 0,21-20 0,0-1 16,21 21-16,-21-21 0,21 22 15,0-22-15,0 0 0,0 0 16,0 0-16,0 0 0,21 1 0,0-22 16,0 0-16,0 0 0,22 0 15,-22 0-15,21 0 0,-21 0 0,22-22 16,-1 1-16,-21 0 0,0 0 0,22 0 16,-22 0-16,0-22 0,0 22 15,0 0-15,-21-21 0,0 20 0,21 1 16,-21-21-16,0 21 0,22 0 15,-22-1-15,0 1 16,0 42 0,-22 1-16,22-1 15,-21 21-15,21-21 0,-21 0 16,21 1-16,0 20 0,0-21 0,0 0 16,0 22-16,0-22 0,0 0 0,21 0 15,0 0-15,1 0 0,-1-21 16,0 0-16,21 0 0,-21 0 15,1 0-15,-1 0 0,21 0 16,-21-21-16,22 0 0,-22 0 0,0 0 16,0-22-16,0 22 0,0-21 15,1 0-15</inkml:trace>
  <inkml:trace contextRef="#ctx0" brushRef="#br0" timeOffset="49075.97">16954 3281 0,'0'0'0,"0"-21"0,0-22 31,0 65-31,-21-1 0,0 21 0,0 0 16,21 1-16,-21-1 0,0 0 15,-1 22-15,22-22 0,0 1 0,-21 20 16,21-21-16,-21 1 0,21-22 0,0 21 16,0 1-16,0-22 15,0 21-15,0-21 0,0 22 0,0-22 0,0 0 16,0 0-16,0 0 15,21-21-15,0 0 0,1 0 16,-1 0-16,0 0 0,0 0 16,0 0-16,0-21 0,1 0 0,-1 0 15,21 0-15,-21-1 0,22 1 16,-22-21-16,21 21 0,-21 0 16,0-1-16,1-20 0,-1 21 0,0 0 15,0 0-15,-21-1 0,0 1 0,0 0 16,0 42 15,-21-21-31,21 21 16,-21 1-16,0-1 0,21 0 15,0 0-15,-22 0 0,22 22 0,0-22 16,-21 0-16,21 0 0,0 0 16,0 0-16,0 1 0,0-1 15,0 0-15,21-21 0,1 0 16,-1 0-16,21 0 0,-21 0 0,22 0 15,-1 0-15,-21-21 0,21 21 16,1-21-16,-22-1 0,21 1 0,-21 0 16,1 0-16,20 0 0,-21 0 0,-21-1 15,21 1-15,0 0 0,-21 0 16,22 0-16,-22 0 0,0-1 16,-22 44 15,1-22-31,0 21 0,21 0 15,-21 0-15,0 0 0,0 0 0,21 22 16,-22-22-16,1 0 0,21 0 16,0 22-16,0-22 0,0 0 0,0 0 15,0 0-15,21-21 16,1 0 0,-1 0-16,0 0 0,0 0 15,0-21-15,-21 0 0,21 0 16,-21 0-16,22-1 0,-22 1 0,0 0 15,0 0-15,0-21 0,0 20 16,0 1-16,0 0 0,0 0 0,0 0 16,0 0-16,0-1 0,0 1 15,0 0-15,0 0 0,0 0 16,0 0 0,21 21-16,0 0 0,0 0 15,21 0-15,-20 0 0,-1 0 16,0 0-16,0 0 0,0 21 15,0 0-15,1-21 0,-22 21 16,21 21-16,-21-20 0,21-1 16,-21 0-16,0 0 0,0 0 15,0 0-15,0 1 0,0-1 0,0 0 16,0 0-16,0 0 0,0 0 0,0 1 16,0-1-1,0-42 16,0-1-15,0 1-16,0 0 0,0 0 16,0 0-16,0 0 0,0-1 0,21 1 15,0-21-15,0 21 0,1-22 16,20 22-16,-21-21 16,21 21-16,1 0 0,-1-1 0,0 1 15,1 21-15,-1 0 0,22 0 16,-22 21-16,-21 1 0,0-1 15,0 0-15,1 0 0,-22 21 0,0-20 16,0-1-16,0 21 0,0-21 0,0 0 16,0 22-16,-22-22 0,1 0 15,0 21-15,21-20 0,0-1 0,0 0 16,-21-21-16,21 21 0,0 0 16,0-42 30,-21 0-46,21 0 0,0 0 16,-21-1-16,21 1 0,0 0 0</inkml:trace>
  <inkml:trace contextRef="#ctx0" brushRef="#br0" timeOffset="49287.62">18055 3217 0,'0'0'0,"-21"-21"0,-21 21 31,20 0-31,1 0 16,0 0 15,0 21-15,0-21-16,0 0 15,-1 0-15,1 22 16,0-22-16</inkml:trace>
  <inkml:trace contextRef="#ctx0" brushRef="#br0" timeOffset="49523.52">16658 3577 0,'0'0'0,"0"21"0,21-21 16,0 0-16,1 0 15,20 0-15,-21 0 0,21 0 0,-20 0 16,20 0-16,-21 0 0,21 0 16,-20 0-16,-1 0 0,0 0 0,0 0 15,0 0-15,-21-21 16</inkml:trace>
  <inkml:trace contextRef="#ctx0" brushRef="#br0" timeOffset="50767.01">317 5800 0,'0'0'0,"-63"-21"31,63-1-31,0 1 16,0 0-16,0 0 16,21 0-16,0 0 15,0 21-15,22-22 0,-22 22 0,21 0 16,-21 0-16,22 0 16,-1 0-16,-21 0 0,0 0 15,1 22-15,-1-1 0,-21 0 0,0 0 16,0 0-16,-21 22 0,-1-22 15,1 0-15,-21 21 0,0-21 0,-1 1 16,22-1-16,-21 0 0,-1 0 16,22 0-16,-21-21 0,21 0 15,0 21-15,-1-21 0,22-21 32,22 0-17,-1 21-15,21 0 16,-21-21-16,22 21 0,-22 0 15,21 0-15,0 0 0,1 0 0,-1 0 0,0 0 16,1 0-16,-1 0 16,0 21-16,-20 0 0,-1 0 15,0 1-15,-21-1 0,0 0 0,0 0 16,-42 0-16,20 0 0,-20 1 16,0-1-16,-1 0 0,1 0 15,0-21-15,-1 21 0,1-21 0,21 0 16,-21 0-16,-1 0 0,22 0 15,-21 0-15,21 0 0,-22 0 0,22 0 16,0 0-16,0 0 0,0 0 16,-1 0-16,22-21 0,-21 21 15,21-21 1,21 0 0,1 0-16,-1 21 0,21-22 15</inkml:trace>
  <inkml:trace contextRef="#ctx0" brushRef="#br0" timeOffset="50963.94">1079 5990 0,'0'0'0,"22"0"15</inkml:trace>
  <inkml:trace contextRef="#ctx0" brushRef="#br0" timeOffset="51814.95">2561 5757 0,'0'0'0,"0"-84"16,0 63 0,21-1-16,-21 1 0,21 0 15,-21 0-15,0 0 16,0 42-1,0 21 1,0-21-16,0 22 0,0-1 16,0 0-16,-21 1 0,21-1 0,0 0 15,-21 1-15,0-22 0,0 106 32,0-106-32,21 0 0,0 0 15,21-21 1,0 0-1,0 0-15,0-21 0,0 0 0,1 0 16,-1 0-16,21 0 0,-21-1 16,0-20-16,1 21 0,20-21 0,-21 20 15,0-20-15,0 21 0,1-21 16,-1 20-16,-21 1 0,21 21 16,0 0-16,-21 21 15,0 1-15,0-1 16,21 0-16,-21 0 0,0 21 15,0-20-15,21 20 0,-21-21 0,0 21 16,0-20-16,0-1 0,22 21 16,-22-21-16,21 0 0,0 1 0,-21-1 15,21 0-15,0-21 16,0 21-16,1-21 0,-1 0 16,21 0-16,-21-21 0,0 0 15,22 0-15,-22-1 0,21 1 0,1-21 16,-22 21-16,21-22 0,-21 1 15,0 0-15,1-1 0,-22 1 0,0-21 16,0 20-16,0 1 16,0 0-16,0 20 0,-22-20 0,1 21 15,0 0-15,0 21 16,0 0-16,0 0 0,-1 0 0,1 0 16,0 0-16,0 0 0,0 21 15,0 0-15,21 0 0,-22 0 0,22 1 16,0-1-16,22-21 15,20 0-15,-21 0 16</inkml:trace>
  <inkml:trace contextRef="#ctx0" brushRef="#br0" timeOffset="52319.81">3873 5398 0,'0'0'0,"0"-22"0,0 1 31,-21 21-31,0 21 16,21 1-16,-21-1 0,21 0 16,0 21-16,0 1 0,0-22 0,0 21 15,0 22-15,0-22 0,0 0 16,0 1-16,0-1 0,0 0 0,0 1 16,0-22-16,0 21 0,0-21 15,0 22-15,0-22 0,0 0 16,0 0-16,-21-42 47,21 0-47,0 0 15,0-1-15,0 1 0,0 0 0,0-21 16,0-1-16,21 1 0,0 21 16,0-21-16,0-1 0,1 1 15,20 21-15,-21 0 0,21-1 0,1 1 16,-22 21-16,21 0 0,-21 0 15,1 0-15,-1 21 0,21 22 0,-21-22 16,0 21-16,-21-21 0,0 22 16,22-22-16,-22 21 0,0 1 15,0-22-15,0 21 0,-22-21 0,22 0 16,-21 1-16,21-1 0,-21 0 16,21 0-16,0 0 0,-21-21 0,21 21 15,0-42 16,0 0-31,21 0 0,0 21 0,0-21 16</inkml:trace>
  <inkml:trace contextRef="#ctx0" brushRef="#br0" timeOffset="53111.8">4932 5757 0,'0'0'0,"21"-21"0,-21 0 16,0 0-16,0 0 0,0 0 0,0-1 15,-21 22-15,0-21 0,-1 0 16,1 21-16,0 0 0,-21 0 0,21 0 16,-22 21-16,1 0 0,21 1 15,-22-1-15,1 0 0,0 21 0,21 1 16,-22-22-16,22 21 0,-21 0 16,21 1-16,-1-22 0,22 21 0,0-21 15,-21 22-15,21-22 0,0 0 16,0 0-16,21 0 15,1-21-15,-1 0 0,0 0 0,21 0 16,-21 0-16,22 0 0,-22 0 16,21 0-16,1-21 0,-22 0 0,21 21 15,0-21-15,-20 0 0,20-22 16,-21 22-16,0 0 0,0-21 0,1 21 16,-22-22-16,0 22 0,21-21 15,-21-1-15,0 22 0,0 0 0,0 0 16,0 0-16,0 42 31,0 0-31,-21 0 16,21 22-16,0-22 0,0 21 15,-22-21-15,22 22 0,0-22 0,-21 21 16,21-21-16,0 22 0,0-22 16,0 0-16,0 0 0,0 0 0,21 0 15,1-21-15,-22 22 0,21-22 16,0 0-16,0 0 0,21 0 0,-20 0 15,-1 0-15,0 0 0,42-22 16,-41 1-16,-1 0 0,0 0 16,0 0-16,0 0 0,0-22 0,1 22 15,-22-21-15,0-1 0,21 1 16,0 0-16,-21-1 0,21 1 0,-21 0 16,0-1-16,21 1 15,-21 21-15,21 0 0,-21 0 0,0-1 16,0 44 15,0-1-31,0 0 0,0 21 16,-21 1-16,21-22 0,-21 21 0,21 0 15,0 1-15,0-1 0,0 0 0,-21 1 16,21-22-16,0 21 0,0-21 16,0 22-16,0-22 0,0 0 0,0 0 15,0 0-15,21 1 0,0-22 16,0 21-16,1-21 15,-1 0-15,0 0 0,0 0 0,0 0 16,0-21-16,1 21 0,-1-22 16,21 1-16,-21 0 0,0 0 0,-21 0 15,22 0-15,-22-1 0,0 1 16</inkml:trace>
  <inkml:trace contextRef="#ctx0" brushRef="#br0" timeOffset="53287.66">5207 5779 0,'0'0'0,"21"0"31,0 0-15,0 0-16,1 0 0,-1 0 0,21 0 16,-21 0-16,0 0 0,22-22 15,-22 22-15,0 0 0,0-21 0,0 21 16,1 0-16</inkml:trace>
  <inkml:trace contextRef="#ctx0" brushRef="#br0" timeOffset="53772.62">6964 5694 0,'0'0'0,"21"-21"0,-21 0 0,21-1 16,-21 1-16,21 0 0,-21 0 15,0 42 17,0 0-32,0 0 0,0 22 15,0-22-15,0 21 0,0 1 0,0-22 16,-21 21-16,21 0 0,-21-20 15,0 20-15,21-21 0,-21 0 0,-1 0 16,22 1-16,0-1 0,0 0 16,0 0-1,22-21 1,-1-21-16,0 0 16,21 0-16,-21-1 0,1 1 0,-1-21 15,21 21-15</inkml:trace>
  <inkml:trace contextRef="#ctx0" brushRef="#br0" timeOffset="54143.93">7472 5525 0,'0'0'0,"21"-22"16,-21 1-1,-21 21 1,0 21-16,-1-21 16,1 22-16,0-1 0,0 0 0,-21 0 15,20 0-15,22 0 0,-21 1 16,21-1-16,-21 0 0,21 0 0,0 0 15,21-21 1,0 0-16,1 0 0,-1 0 16,21 0-16,-21 0 0,22 21 15,-22-21-15,0 0 0,21 22 0,-21-22 16,22 21-16,-22 0 0,0-21 0,0 21 16,0 0-16,-21 0 0,0 1 15,0-1-15,0 0 0,-21-21 16,0 21-16,0 0 15,-21-21-15,20 21 0,1-21 0,-21 0 16,21 22-16,-22-22 0,22 0 0,-21 0 16,21 0-16,0 0 0,-1 0 15,1 0-15,0 0 0,0 0 0,0-22 16,21 1-16,-21 21 0,21-21 16,0 0-16,0-21 0,-22 20 0,22 1 15</inkml:trace>
  <inkml:trace contextRef="#ctx0" brushRef="#br0" timeOffset="54331.93">7006 5355 0,'0'-21'15,"0"42"16,0 0-15</inkml:trace>
  <inkml:trace contextRef="#ctx0" brushRef="#br0" timeOffset="55087.93">9250 5355 0,'0'0'0,"21"-21"0,-21 0 0,0 0 16,0-22-16,21 43 0,-21-21 15,0 0-15,0 0 0,-21 21 31,21 21-31,-21 0 0,0 22 16,-22-22-16,22 21 16,0 0-16,0 1 0,-22-1 0,22 0 15,0 22-15,-21-22 0,21 22 0,-22-22 16,22 0-16,0 1 0,0-1 16,0 0-16,-1-20 0,1-1 0,21 0 15,0 0-15,21-21 31,1-21-31,-1 0 16,0 0-16,0-22 0,0 22 0,0-21 16,43-43-16,-43 22 0,0 20 15,22 1-15,-22-22 0,0 22 16,21 0-16,-21-22 0,1 22 16,-1 0-16,0-22 0,-21 22 15,21 21-15,-21-22 0,21 22 0,-21 0 16,21 0-16,-21 42 15,0 0-15,0 21 16,0 1-16,0-1 0,0 22 16,0-22-16,0 21 0,0 1 0,0-1 15,0 1-15,0-1 0,0-20 0,0 20 16,-21-20-16,21 20 0,-21-21 16,21-20-16,0 20 0,0-21 0,0 0 15,0 0-15,0 1 16,21-44-1,-21 1 1,0 0-16,0 0 16,0 0-16,0-22 0</inkml:trace>
  <inkml:trace contextRef="#ctx0" brushRef="#br0" timeOffset="55671.68">8911 5673 0,'0'0'16,"-21"0"-16,0 21 0,21 0 15,0 0-15,0 0 16,21-21 0,0 0-16,0 0 0,22 0 0,-1 0 15,0 0-15,1-21 16,-1 21-16,21-21 0,-20 0 0,-1 0 16,0 0-16,1-1 0,-1 1 15,0 0-15,1 0 0,-22 21 0,21-21 16,-21 0-16,1-1 0,-1 22 0,0-21 15,-21 42 32,0 1-47,0-1 0,0 0 0,0 21 16,-21-21-16,21 1 0,0 20 16,-21-21-16,21 0 0,0 22 0,0-22 15,0 0-15,0 0 0,0 0 16,0 0-16,21-21 15,0 0-15,0 0 0,0 0 0,0 0 16,1 0-16,20 0 0,-21-21 16,21 0-16,-20 0 0,-1 21 0,21-42 15,-21 20-15,0 1 0,1 0 0,-1-21 16,-21 21-16,0-22 0,21 22 16,-21-21-16,0 21 0,0-1 0,0 1 15,21 0-15,-21 0 16,0 42-1,0 0-15,0 0 16,0 1-16,0-1 0,0 21 16,0-21-16,0 22 0,0-22 0,0 21 15,0-21-15,21 0 0,-21 1 16,21-1-16,-21 0 0,0 0 0,22-21 16,-1 0-16,0 0 0,0 0 15,0 0-15,0 0 0,1-21 16,-1 21-16,0-21 0,0 0 0</inkml:trace>
  <inkml:trace contextRef="#ctx0" brushRef="#br0" timeOffset="55957.19">10626 5038 0,'0'0'0,"21"-21"0,-21-22 0,21 22 15,-21 0-15,0 0 0,0 42 16,0 0-1,-21 0-15,0 22 0,21-22 0,-22 21 16,1 22-16,21-22 0,-21 0 0,0 1 16,21-1-16,-21 0 0,0 1 15,21 20-15,0-21 0,-22 1 0,1-22 16,21 21-16,-21 1 0,21-22 16,0 21-16,0-21 0,0 0 15,0 1-15,21-22 16,0 0-16,22 0 15,-22 0-15,0-22 0,0 1 0,22 0 16,-22 0-16,21-21 0,-21 20 16</inkml:trace>
  <inkml:trace contextRef="#ctx0" brushRef="#br0" timeOffset="56331.51">10964 5355 0,'0'0'0,"0"-21"0,-21 21 31,0 21-16,21 0-15,-21 1 0,0-1 16,-1 0-16,1 21 0,21-21 0,0 22 16,0-22-16,0 0 0,0 21 15,0-20-15,0-1 0,0 0 0,0 0 16,21-21-16,1 21 0,-1-21 16,0 0-16,21 0 0,-21 0 15,22-21-15,-22 21 0,21-21 0,-21 0 16,22 0-16,-22-1 0,21 1 15,-21-21-15,1 21 0,-22 0 16,0-1-16,0-20 0,0 21 0,0 0 16,0 0-16,-22-1 0,1 1 15,0 0-15,-21 0 0,21 21 0,-22 0 16,1 0-16,21 0 0,-22 0 16,1 0-16,21 21 0,-21 0 0,20-21 15,1 21-15,0-21 0,0 22 16,0-44 31</inkml:trace>
  <inkml:trace contextRef="#ctx0" brushRef="#br0" timeOffset="56511.6">10329 5271 0,'0'0'31,"21"0"-31,1 0 0,-1 0 0,21 0 16,0 0-16,1 0 0,-1 0 15,0-22-15,1 22 0,20 0 0,-20 0 16,-1 0-16,0 0 0,-21 0 0,22 0 16,-22 0-16</inkml:trace>
  <inkml:trace contextRef="#ctx0" brushRef="#br0" timeOffset="57456.45">11451 5376 0,'-21'0'15,"42"0"-15,-63-21 0,21 0 16,-1 21-16,22-21 15,-21 21-15,0-21 0,21 0 16,-21 21-16,21-22 16,0 1-16,21 21 15,0-21-15,0 21 0,1 0 16,-1 0-16,0 0 0,0 0 16,0 21-16,0 0 0,1 1 15,-1-22-15,0 21 0,0 0 0,0 21 16,-21-21-16,0 1 0,0-1 0,0 0 15,0 0-15,0 0 0,0 0 16,0 1-16,0-1 0,0 0 0,0 0 16,-21-21-16,0 0 15,0 0 1,21-21 0,0 0-16,0 0 15,0-1-15,0 1 0,0 0 16,0 0-16,0-21 0,21 20 15,0 1-15,0 0 0,0 0 0,1 0 16,-1 0-16,21-1 0,-21 1 16,22 21-16,-22 0 0,21 0 0,-21 0 15,0 0-15,22 0 0,-22 0 16,0 21-16,0 1 0,0-1 0,1 0 16,-1 0-16,-21 0 0,0 0 15,0 1-15,0-1 0,0 0 0,0 0 16,0 0-16,0 0 0,0 1 15,0-1-15,-21-21 16,-1 0-16,1 0 0,0 0 31,21-21-31,0-1 0,0 1 16,0 0-16,0 0 16,21 0-16,0-22 0,1 22 0,-1 0 15,0-21-15,21 21 0,-21-1 16,22 1-16,-1 0 0,-21 0 0,22 21 15,-1 0-15,0 0 0,-21 0 0,22 0 16,-22 0-16,21 21 0,-21 0 16,-21 0-16,0 22 0,22-22 0,-22 0 15,0 0-15,0 22 0,0-22 16,0 0-16,-22 0 0,1 0 0,0 0 16,21 1-16,-21-1 0,0 0 15,0 0-15,21 0 0,-22-21 16,22 21-16,22-42 31,-1 0-31,0 0 0,0 0 16</inkml:trace>
  <inkml:trace contextRef="#ctx0" brushRef="#br0" timeOffset="57963.62">13102 5228 0,'0'0'0,"0"-21"0,0 0 15,0 0-15,-21 21 16,0-21-16,0 21 0,-1 0 0,1 0 16,0 0-16,-21 0 0,21 0 15,-22 0-15,22 0 0,0 21 0,-21 21 16,20-21-16,-20 0 0,21 22 16,0-22-16,0 21 0,-1-21 0,22 22 15,-21-22-15,21 21 0,-21-21 16,21 22-16,0-22 0,0 0 0,0 0 15,0 0-15,21 1 0,0-22 16,1 0-16,-1 0 16,21 0-16,-21 0 0,22 0 0,-22-22 15,21 1-15,0 0 0,-20 0 16,20 0-16,-21 0 0,21-1 0,-20 1 16,-1 0-16,0-21 0,-21 21 15,0-1-15,21-20 0,-21 21 0,21-21 16,-21 20-16,0 1 0,0 0 0,0 42 31,0 0-15,0 1-16,0-1 0,0 21 15,-21-21-15,21 0 0,0 22 0,-21-22 16,21 0-16,0 21 0,0-20 16,0-1-16,0 0 0,0 0 15,21-21-15,0 21 0,0-21 0,1 21 16,-1-21-16,0 0 0,21 0 15,-21 0-15,22-21 0,-22 0 0,21 21 16,-21-21-16,22 0 0,-22 0 16,0-22-16,0 22 0</inkml:trace>
  <inkml:trace contextRef="#ctx0" brushRef="#br0" timeOffset="58231.74">13695 4826 0,'0'-42'0,"0"84"0,0-105 0,0 41 0,0 44 31,-21-1-31,-1 21 16,22 0-16,-21 1 0,21-1 15,-21 22-15,0-22 0,21 21 0,0-20 16,-21-1-16,21 0 0,-21 1 16,21-1-16,0-21 0,-22 22 0,22-22 15,0 0-15,0 0 0,0 0 16,0 0-16,0 1 0,22-22 15,-1 0-15,0 0 0,0 0 0,0 0 16,0 0-16,1 0 0,-1 0 16,0-22-16,21 1 0,-21 21 15,22-21-15,-22 0 0</inkml:trace>
  <inkml:trace contextRef="#ctx0" brushRef="#br0" timeOffset="58471.49">14055 5186 0,'0'0'16,"21"0"-16,-21-21 0,0 0 0,-21 21 31,-1 21-31,22 0 16,-21 0-16,0 0 0,21 0 15,0 1-15,-21-1 0,0 21 0,21-21 16,-21 0-16,21 1 0,0-1 16,0 0-16,-22 0 0,22 0 15,0 0-15,0 1 0,0-1 16,0 0-1,22-21-15,-1 0 0,0 0 0,0 0 16,21 0-16,-20 0 0,20 0 16,0 0-16,1-21 0,-1 0 0,0 21 15</inkml:trace>
  <inkml:trace contextRef="#ctx0" brushRef="#br0" timeOffset="59231.49">14605 5313 0,'0'0'0,"0"-21"16,0 0-16,0-1 15,-21 22 1,0 0-16,-1 22 16,1-1-16,0-21 15,21 21-15,-21 0 0,0 0 0,21 0 16,0 1-16,-21-1 0,-1 0 0,22 0 16,-21 0-16,21 0 0,0 1 15,0-1-15,0 0 0,0 0 0,0 0 16,21-21-1,1 0-15,-1 0 16,0 0-16,0 0 16,-21-21-16,0 0 15,0 0-15,0 0 16,0-22-16,0 22 0,0 0 0,0 0 16,0-22-16,0 22 0,21-21 0,0 21 15,-21 0-15,22-22 0,-1 22 16,-21 0-16,21 0 0,0 0 0,0-1 15,0 22-15,1 0 0,20-21 16,-21 21-16,0 0 0,0 0 0,1 21 16,-22 1-16,21-1 0,0 0 15,0 21-15,0-21 0,-21 1 0,21 20 16,-21-21-16,22 21 0,-22-20 16,0-1-16,0 0 0,0 0 15,0 0-15,0 0 0,0 1 0,0-1 16,0 0-16,0 0 15,-22-21-15,1 21 0,0-21 32,21-21-32,-21 0 15,21 0-15,0 0 16,0-1-16,0 1 0,0 0 0,0 0 16,21-21-16,0 20 0,0-20 15,1 21-15,-1-21 0,21-1 0,-21 1 16,22 21-16,20-22 0,-21 22 15,1 0-15,20 0 0,-20 21 16,-1 0-16,-21 0 0,21 21 0,-20 0 16,-1 0-16,0 22 0,0-22 15,-21 21-15,0 22 0,0-22 16,0 0-16,0-20 0,0 20 16,0-21-16,-21 0 0,21 22 15,-21-22-15,21 0 0,-21 0 0,-1 0 16,22 0-16,-21-21 15,0 0-15,21-21 32,-21 0-32,0 0 15,21 0-15,-21 0 0</inkml:trace>
  <inkml:trace contextRef="#ctx0" brushRef="#br0" timeOffset="59442.72">14817 4741 0,'0'0'0,"-22"-21"15,1 21-15,0-21 16,0 21 0,21 21 30,-21-21-46,0 0 0,-1 0 16</inkml:trace>
  <inkml:trace contextRef="#ctx0" brushRef="#br0" timeOffset="59678.91">13462 5017 0,'0'0'0,"21"0"31,0 0-31,0 0 16,22 0-16,-22 0 0,0 0 16,0-22-16,0 22 0,22 0 0,-22 0 15,0 0-15,-21-21 0,21 21 16,0 0-16</inkml:trace>
  <inkml:trace contextRef="#ctx0" brushRef="#br0" timeOffset="60778.92">402 6985 0,'0'-21'0,"0"42"47,0 0-31,0 0-16,-21 22 0,21-22 0,-21 21 16,0 1-16,21-1 0,-22 0 15,1-21-15,0 22 0,0-1 16,0-21-16,0 0 0,21 22 0,-22-43 15,1 21-15,21 0 0,-21-21 16,21-21 15,0 0-31,0 0 16,0-1-16,21 22 0,0-21 0,1 0 16,-1 21-16,0-21 0,21 21 15,-21-21-15,22 21 0,-22-21 16,21 21-16,-21-22 0,22 22 0,-22-21 15,21 0-15,-21 21 16,1-21-16,-1 0 0,0 21 0,0-21 16,0-1-16,-21 1 0,21 0 15,-21 0-15,0 0 0,0 0 16,-21 21 15,0 21-31,21 0 16,-21 21-16,0-21 0,0 22 15,-1-1-15,1 0 0,0-20 0,0 20 16,21 0-16,-21-21 16,0 1-16,21 20 0,-22-21 0,22 0 15,0 0-15,0 1 16,0-1 0,22-21-1,-1-21-15,-21-1 0</inkml:trace>
  <inkml:trace contextRef="#ctx0" brushRef="#br0" timeOffset="60938.96">931 7239 0,'0'0'0,"21"0"0,1 0 16,-1 0 30,0 0-46</inkml:trace>
  <inkml:trace contextRef="#ctx0" brushRef="#br0" timeOffset="61783.78">2921 7112 0,'0'0'0,"0"-21"0,42-21 31,-42 63 0,0 0-31,0 21 0,0-21 16,-21 22-16,21-22 0,0 21 0,-21 1 16,0-22-16,21 21 0,-21-21 15,21 0-15,0 1 0,0-1 0,0 0 16,0-42 15,21 0-15,0-1-16,0 1 0,0 0 15,0 0-15,1 0 0,-1-22 0,0 22 16,0 0-16,0 0 0,0 0 16,1 0-16,-1-1 0,0 22 15,0 0-15,-21 22 16,21-1-16,-21 0 0,0 21 0,0-21 16,21 22-16,-21-22 0,0 21 15,22-21-15,-22 22 0,0-22 0,0 0 16,21 0-16,0 0 15,-21 1-15,21-22 0,0 0 0,0 21 16,1-21-16,-1 0 0,0 0 16,21 0-16,-21-21 0,22-1 0,-1 1 15,0 0-15,1 0 0,-1 0 0,-21-22 16,22 22-16,-22-21 0,21 0 16,-42-1-16,0 1 0,21 21 15,-21-22-15,0 1 0,0 21 0,-21 0 16,0-22-16,-21 22 0,20 21 15,1-21-15,-21 0 0,21 21 16,-22 0-16,22 0 0,-21 0 0,21 0 0,0 21 16,-1-21-16,1 21 15,21 0-15,0 1 0,0-1 16,0 0-16,0 0 0,0 0 16,21-21-16,1 21 0,20-21 0,-21 0 15,21 0-15,22 0 0,-22 0 16</inkml:trace>
  <inkml:trace contextRef="#ctx0" brushRef="#br0" timeOffset="62908.92">4381 6795 0,'0'0'0,"0"-22"0,-21 22 15,0 0 1,21 22-16,-21-1 15,21 21-15,-21-21 0,21 22 0,0-22 16,0 21-16,0 0 0,0-20 16,0 20-16,0 0 0,0 1 0,-21-1 15,21 0-15,0-21 0,0 1 16,0 20-16,0-21 0,0 0 0,0 0 16,0-42 15,0 0-16,0 0-15,0 0 0,0-22 16,0 22-16,21 0 0,0-21 0,0-1 16,-21 22-16,21 0 0,0-21 15,1 21-15,-1-1 0,21 1 0,-21 0 16,0 0-16,22 21 0,-22 0 16,0 0-16,21 0 0,-20 0 0,-1 21 15,0 0-15,-21 0 0,0 1 0,21-1 16,-21 21-16,0-21 0,0 22 15,0-22-15,0 21 0,0-21 16,0 22-16,0-22 0,0 0 0,0 0 16,0 0-16,0 0 0,0 1 15,21-22-15,0 0 16,1 0-16,-1 0 0,21-22 16,-21 22-16,22-21 0,-22 0 0,21 0 15,-21 0-15,0-22 0,22 22 16,-22-21-16,0 21 0,21-22 0,-42 22 15,22 0-15,-1 0 0,0 0 16,-21 0-16,21-1 0,-21 1 16,0 42 15,0 1-31,0-1 0,-21 0 16,21 0-16,-21 0 15,21 0-15,0 22 0,-21-22 0,21 0 16,0 21-16,0-20 0,0-1 0,0 0 15,0 0-15,0 0 16,21-21-16,0 0 0,0 0 0,0 0 16,0 0-16,1 0 0,-1 0 15,21-21-15,-21 0 0,0 0 0,22 0 16,-22-1-16,0 1 0,0-21 16,0 21-16,1-22 0,-1 22 0,0 0 15,-21 0-15,21-21 0,-21 20 16,0 1-16,0 0 0,0 0 15,0 42 17,0 0-17,0 0-15,0 1 0,0-1 0,0 21 16,0 0-16,0 1 0,0-1 16,0 0-16,0 1 0,0 20 0,0-20 15,21 20-15,-21-21 0,0 22 0,0-22 16,0 22-16,0-1 15,0-20-15,0 20 0,0 1 0,-21-1 0,21 1 16,0-1-16,-21 1 0,0-1 16,0 1-16,21-1 0,-22-21 15,1 1-15,0-1 0,21 0 0,-21-20 16,0-1-16,21 0 0,-21 0 0,-1 0 16,1-21-16,0 0 15,0 0-15,0 0 0,21-21 16,-21 0-16,21 0 0,0 0 0,-22-1 15,22-20-15,0 0 0,0-22 16,0 1-16,0-1 0,0 1 0,0-22 16,22 22-16,-1-22 0,0 21 0,0-20 15,21 20-15,-20 1 0,20-1 16,0 1-16,1-1 0,-22 22 16,21 0-16,0-1 0,-20 1 0,20 0 15,-21-1-15,21 22 0,-20-21 16</inkml:trace>
  <inkml:trace contextRef="#ctx0" brushRef="#br0" timeOffset="63599.08">7599 6752 0,'0'0'0,"0"-21"0,0 0 0,0 0 16,0 0-16,0-1 0,0 1 16,-21 21-1,-1 21-15,1 1 0,21 20 16,-21-21-16,0 21 0,21 1 16,-21-1-16,0 0 0,-1 1 0,1-1 15,0 0-15,0 1 0,0-1 0,0 0 16,21 1-16,-22-22 0,1 21 15,0-21-15,21 22 0,-21-43 0,21 21 16,0 0-16,0-42 16,0 0-1,21 0-15,0-1 0,0 1 16,-21-21-16,22 0 0,-1-1 16,0 22-16,0-21 0,0-1 0,0 1 15,1 0-15,-1-22 0,21 22 16,-21 0-16,0-22 0,1 22 0,-1-1 15,0 1-15,0 0 0,-21 21 16,0-1-16,21 1 0,0 21 16,-21 21-16,22 1 15,-1 20-15,-21-21 0,21 21 0,-21 1 16,0 20-16,0-20 0,0-1 16,0 0-16,0 1 0,0-1 0,0 0 15,0 1-15,0-1 0,0 0 0,0-21 16,0 22-16,0-22 15,0 0-15,0 0 0,0 0 0,0-42 47,0 0-47</inkml:trace>
  <inkml:trace contextRef="#ctx0" brushRef="#br0" timeOffset="64208.89">7324 7070 0,'0'0'15,"-22"0"-15,44 0 47,-1 0-47,0 0 0,21-21 0,-21 21 16,22-22-16,-1 22 0,22-21 16,-22 21-16,21-21 0,-20 0 0,20 0 15,-20 21-15,20-21 0,-21-1 0,1 1 16,-1 21-16,0-21 0,-20 21 15,-1 0-15,0 0 0,0 0 0,-21 21 32,0 0-32,0 1 0,0-1 0,0 0 15,0 0-15,-21 0 0,21 0 0,-21 22 16,21-22-16,0 0 16,0 21-16,0-20 0,0-1 0,0 0 15,0 0-15,0 0 0,0 0 16,21-21-1,0 0-15,0 0 0,22 0 0,-22-21 16,0 0-16,0 21 0,21-42 16,-20 21-16,-1-1 0,0 1 0,21-21 15,-21 21-15,-21 0 0,22-22 16,-1 22-16,-21 0 0,21-21 0,-21 20 16,0 1-16,0 0 0,0 0 15,0 0-15,0 42 31,0 0-31,0 0 0,0 0 16,0 1-16,0 20 0,0-21 0,0 21 16,0-20-16,0 20 0,0 0 15,0-21-15,0 22 0,0-22 0,0 0 16,0 0-16,0 0 0,0 1 16,21-22-16,0 0 0,0 0 15,1 0-15,-1 0 0,21-22 16,-21 22-16,0-21 0,22 0 15,-22-21-15,21 21 0,-21-1 0,22-20 16,-22 21-16,0-21 0,0-1 0,0 1 16</inkml:trace>
  <inkml:trace contextRef="#ctx0" brushRef="#br0" timeOffset="64821.87">9038 6519 0,'0'0'0,"0"-42"0,0 21 15,0 42 1,0 0-16,-21 0 0,21 1 15,0 20-15,-21 0 0,21 1 16,-21-1-16,21 0 0,-22 1 0,22-1 16,0 0-16,0 1 0,0-1 15,0-21-15,0 21 0,-21-20 0,21 20 16,0-21-16,0 0 0,0 0 0,0 1 16,0-1-16,21 0 15,1-21-15,-1 0 0,0 0 0,0 0 16,21 0-16,-20-21 0,-1 0 15,21 21-15,-21-22 0,22 1 0,-1 0 16,-21 0-16,21 0 0,-20-22 0,-1 22 16,0 0-16,0 0 0,21-43 15,-42 43-15,0 0 0,0 0 16,0 0-16,0 0 16,0 42-1,0 0-15,-21 0 16,21 0-16,0 0 0,0 1 15,-21 20-15,21-21 0,0 0 16,0 0-16,0 1 0,0-1 0,0 0 16,0 0-16,21 0 0,0 0 15,1 1-15,-1-22 0,0 0 0,0 21 16,21-21-16,-20 0 0,-1 0 16,21 0-16,-21 0 0,22-21 0,-22-1 15,0 1-15,21 0 0,-21 21 16,1-42-16,-22 21 0,0-1 0,0 1 15,0 0-15,0-21 0,0-22 16,0 43-16,-43 0 0,22 0 16,0 0-16,0-1 0,0 22 15,-22 0-15,22 0 0,0 0 0,-21 0 16,20 22-16,1-22 0,-21 21 16,21-21-16,0 21 0,-1 0 0,22 0 15,-21-21-15,21 21 16,0-42 15</inkml:trace>
  <inkml:trace contextRef="#ctx0" brushRef="#br0" timeOffset="65003.9">8826 6731 0,'0'0'0,"22"0"47,20 0-47,-21 0 0,21 0 16,1 0-16,-1 0 0,0 0 0,1 0 15,-1 0-15,0 0 0,-20 0 16,20 0-16,-21 0 0,0-21 0,0 21 16</inkml:trace>
  <inkml:trace contextRef="#ctx0" brushRef="#br0" timeOffset="65939.63">10012 6858 0,'0'0'0,"-21"-42"31,21 21-31,0-1 0,0 1 16,21 21-16,0 0 0,0-21 16,0 21-16,0 0 0,1 0 15,-1 0-15,0 0 0,0 0 16,0 21-16,0 0 0,1 1 0,-1-1 16,0 0-16,-21 0 15,21 21-15,-21-20 0,0-1 0,0 21 16,0-21-16,0 0 0,0 1 0,0-1 15,0 0-15,0 0 0,0 0 16,0 0-16,-21-21 0,0 0 16,21-21-1,0 0 1,0 0-16,0 0 0,0 0 16,0-1-16,0 1 0,0 0 15,0 0-15,21-21 0,0 20 0,0-20 16,0 21-16,1 0 0,20-22 15,-21 22-15,0 0 0,0 0 16,22 21-16,-22-21 0,21 21 0,-21 0 16,1 0-16,-1 0 0,21 0 15,-21 21-15,0 0 0,1 0 0,-1 0 16,-21 1-16,0-1 0,21 21 16,-21-21-16,0 0 0,0 43 15,0-43-15,-21 21 0,21-20 16,-21-1-16,21 0 15,-22-21-15,1 0 16,21-21 15,0 0-31,0-1 0,0 1 16,0 0-16,21 0 0,1 0 16,-1 0-16,0-22 0,0 22 0,21-21 15,-20 21-15,20-22 0,0 22 0,1 0 16,-1 0-16,21 0 0,-20 21 15,-1 0-15,0 0 0,1 0 0,-1 0 16,-21 21-16,22 21 0,-22-21 16,0 0-16,0 22 0,-21-22 0,0 21 15,0-21-15,0 22 0,0-22 16,0 0-16,0 21 0,0-20 0,-21-1 16,0 0-16,21 0 0,-21-21 15,-1 21-15,22 0 0,0-42 31,0 0-31</inkml:trace>
  <inkml:trace contextRef="#ctx0" brushRef="#br0" timeOffset="66479.44">12001 6900 0,'0'0'0,"43"-21"0,-22 0 15,21 21-15,-21-21 0,22 0 16,-22 0-16,-21-1 15,0 1-15,0 0 0,0 0 0,0 0 16,0 0-16,-21-1 0,0 1 16,-1 0-16,1 21 0,-21 0 0,21 0 15,-22 0-15,22 0 0,-21 21 0,21 0 16,-22 1-16,1-1 0,21 0 16,-21 21-16,20-21 0,-20 22 0,21-1 15,0-21-15,0 22 0,-1-22 16,22 0-16,0 21 0,0-21 0,0 1 15,0-1-15,0 0 0,0 0 16,22-21-16,-1 0 0,21 0 16,-21 0-16,0 0 0,22 0 15,-1 0-15,-21 0 0,22-21 16,-1 0-16,0 21 0,-21-21 0,1-1 16,20-20-16,-21 21 0,0 0 0,0-22 15,1 22-15,-1-21 0,0 21 16,-21-22-16,21 1 0,-21 21 0,21-21 15,-21 20-15,0 1 16,0 42 0,0 1-1,0 20-15,0-21 0,0 21 0,-21-20 16,21-1-16,-21 21 0,21-21 16,0 0-16,0 1 0,0-1 15,0 0-15,0 0 0,0 0 0,21 0 16,0-21-16,0 0 15,1 0-15,-1 0 0,21 0 0,-21 0 16,0 0-16,22 0 0,-22-21 0,0 0 16,21 0-16,-20 0 0,-1 0 15,0-1-15,0-20 0</inkml:trace>
  <inkml:trace contextRef="#ctx0" brushRef="#br0" timeOffset="66737.39">12763 6223 0,'0'0'0,"0"-21"0,0 0 0,-21 42 32,0 0-32,21 0 0,-21 22 15,21-1-15,0 0 0,-21 1 0,21 20 16,-21-21-16,21 22 0,0-22 16,0 1-16,0-1 0,0 0 0,0 1 15,0-22-15,0 21 0,0-21 0,0 0 16,0 1-16,0-1 0,0 0 15,0 0-15,0 0 16,21-21-16,0 0 16,0 0-16,0 0 0,0-21 15,1 0-15,-1 21 0,0-21 0,0 0 16</inkml:trace>
  <inkml:trace contextRef="#ctx0" brushRef="#br0" timeOffset="66979.57">13208 6519 0,'21'-21'16,"-42"42"-16,21-21 16,-21 22-1,0-1-15,21 21 0,-22 0 16,1-20-16,21 20 0,0 0 16,-21-21-16,21 22 0,-21-22 0,21 21 15,0-21-15,0 1 0,0-1 16,0 0-16,0 0 0,0 0 15,21-21-15,0 0 16,0 0-16,1 0 0,-1 0 0,21 0 16,-21 0-16,22-21 0,-22 0 0,21 21 15,0-21-15</inkml:trace>
  <inkml:trace contextRef="#ctx0" brushRef="#br0" timeOffset="67715.19">13716 6604 0,'0'0'16,"0"-21"-16,0 0 0,21 0 0,-21-1 0,0 1 15,-21 21 1,0 21 0,0 1-16,-1-1 15,1 0-15,21 21 0,-21-21 0,21 22 16,-21-1-16,21-21 0,0 0 16,-21 22-16,21-22 0,0 0 0,0 0 15,0 0-15,0 1 0,0-1 0,21-21 16,-21 21-16,21-21 0,0 0 15,0 0-15,1 0 32,-22-21-32,0 0 15,0-1-15,0 1 16,0-21-16,0 21 0,0 0 0,0-22 16,0 22-16,0-21 0,0-1 0,21 22 15,-21-21-15,21 21 0,0 0 16,0-22-16,-21 22 0,21 0 0,22 0 15,-22 0-15,0 21 0,0 0 16,22 0-16,-22 0 0,0 0 0,0 21 16,21 0-16,-20 21 0,-1-21 15,0 22-15,0-1 0,0 0 0,0-20 16,1 20-16,-22 0 0,0-21 16,0 22-16,0-22 0,0 0 15,0 0-15,0 0 0,0 1 0,0-1 16,0 0-16,0 0 15,-22-21 17,1 0-32,21-21 15,0 0-15,0 0 0,0-1 16,0 1-16,0-21 0,0 21 16,0-22-16,21 22 0,1-21 0,20 0 15,-21-1-15,21 1 0,-20 0 16,20-1-16,0 22 0,1-21 0,-1 21 15,0 21-15,1 0 0,-22 0 16,21 0-16,0 0 0,1 42 16,-22-21-16,0 21 0,0 1 0,0-1 15,-21 0-15,0-20 0,0 20 16,0 0-16,0 1 0,0-22 0,0 21 16,0-21-16,-21 0 0,0 1 15,21-1-15,-42 0 0,42 0 16,-21-21-16,21 21 15,-22-21-15,1 0 16,0-21 0,21 0-16,-21 0 0</inkml:trace>
  <inkml:trace contextRef="#ctx0" brushRef="#br0" timeOffset="67939.92">13610 6202 0,'0'0'0,"-42"-21"0,21 21 0,-1-21 0,-20 21 15,21 0-15,0 0 16,0 0-16,-1 0 31,1 0-31,0 0 16,0 0-16,0 0 15,0 0-15,-1 0 0,-20 0 16</inkml:trace>
  <inkml:trace contextRef="#ctx0" brushRef="#br0" timeOffset="68135.8">12298 6583 0,'0'0'16,"0"21"-16,0 0 0,21-21 15,0 0 1,0 0-16,0 0 0,1 0 16,-1 0-16,21 0 0,-21 0 0,0 0 15,22 0-15,-22 0 0,0 0 16,0-21-16,-21 0 16,0 0-16</inkml:trace>
  <inkml:trace contextRef="#ctx0" brushRef="#br0" timeOffset="70631.19">444 8340 0,'0'21'16,"22"-21"0,-1 0-16,0 0 15,0 0-15,0 0 0,22 0 16,-1 0-16,-21 0 0,21-21 15,-20 21-15,20 0 0,-21 0 16,0-21-16,0 21 0,1 0 0,-44 0 47,1 0-47,-21 0 0,21 0 16,-22 0-16</inkml:trace>
  <inkml:trace contextRef="#ctx0" brushRef="#br0" timeOffset="71107.85">339 8382 0,'0'0'0,"-43"64"31,43-43-31,-21 0 0,21 0 16,0 0-16,0 0 15,-21-21-15,21 22 0,-21-22 16,21 21-16,0-42 62,21 21-62,0 0 16,0 0-16,0-22 0,1 22 16,20-21-16,-21 21 0,21 0 15,1 0-15,-22 0 0,21 0 16,1 0-16,-1 0 0,-21 21 15,0-21-15,22 22 0,-22-1 0,-21 0 16,0 0-16,0 0 16,0 0-16,-21 22 0,-1-22 0,1 0 15,-21 0-15,21-21 0,-22 21 16,22 1-16,-21-22 0,0 0 16,20 0-16,-20 0 0,0 0 0,21 0 15,-22 0-15,22 0 0,0 0 16,0 0-16,0 0 15,-1 0-15,1-22 0,21 1 16,0 0 0,0 0-1,21 21-15,1 0 0,-1 0 0</inkml:trace>
  <inkml:trace contextRef="#ctx0" brushRef="#br0" timeOffset="71286.91">995 8657 0,'0'0'0,"21"0"0,0 0 15,-42 0 32,0 0-47</inkml:trace>
  <inkml:trace contextRef="#ctx0" brushRef="#br0" timeOffset="72227.5">2794 8170 0,'0'0'15,"0"-21"-15,21 21 0,-21 21 16,0 1 0,0-1-16,0 42 0,0-20 15,-21-1-15,0 0 0,21 1 16,-21 20-16,-1-21 0,1 1 0,-21-1 15,21 22-15,0-22 16,-22 0-16,22 1 0,0-1 0,-21-21 16,20 0-16,1 0 0,21 1 15,-21-1-15,0-21 0,21-21 16,0-1 0,0 1-16,0-21 0,0 21 0,21-22 15,0 22-15,-21-21 0,21 21 16,1-22-16,-1 1 0,0 21 0,0-21 15,0 20-15,0 1 0,1 0 16,-1 21-16,0 0 0,0 0 16,-21 21-1,21 0-15,-21 1 0,21-1 0,-21 0 16,0 21-16,22-21 16,-1 22-16,-21-1 0,21-21 0,0 22 15,-21-22-15,21 21 0,0-21 16,1 0-16,-1 1 0,0-1 0,0-21 15,0 0-15,0 0 0,1 0 16,-1 0-16,0 0 0,0 0 0,21-21 16,-20-1-16,-1 1 0,0-21 15,21 21-15,-21-22 0,1 1 0,-1 21 16,0-21-16,0-1 0,-21 1 16,0 0-16,0-1 0,0 1 0,0 0 15,-21-1-15,0 1 0,0 0 16,-1-1-16,1 1 0,-21 21 0,21-22 15,-22 22-15,1 0 16,21 0-16,-21 21 0,-1 0 0,1 21 16,0 0-16,-1 0 0,1 1 15,0 20-15,20 0 0,1-21 0,21 22 16,0-1-16,0 0 0,0-20 16,0 20-16,21-21 0,1 21 0,-1-20 15,0-1-15,0-21 16,21 21-16,-20 0 0,-1-21 0,21 0 0,-21 0 15,0 0-15,1 0 0,20 0 16,-21 0-16,0 0 0,0 0 16,1 0-16,-1 0 0,0-21 0,0 21 15,0 0-15</inkml:trace>
  <inkml:trace contextRef="#ctx0" brushRef="#br0" timeOffset="72667.89">3387 8594 0,'-22'0'16,"1"-21"0,0 21-1,21-22-15,0 1 0,0 0 16,21 21 0,0-21-16,1 21 15,-1 0-15,0 0 0,0 0 0,21 0 16,-20 0-16,-1 0 0,21 21 15,-21-21-15,0 21 0,22 0 0,-22 1 16,0-1-16,0 0 0,0 0 16,-21 0-16,0 0 0,0 22 15,0-22-15,0 21 0,0-21 0,0 1 16,0-1-16,0 0 0,0 0 0,-21-21 16,0 0-1,21-21 1,0 0-16,0 0 15,0-22-15,0 22 0,0 0 16,0 0-16,0 0 0,0-1 0,0-20 16,0 21-16,0 0 0,0 0 15,0-1-15,0 1 0,0 0 0,21 0 16,0 21-16,1-21 0,-1 21 16,0 0-16,0 0 0,0 0 15,0 0 1,-21 21-16,22-21 0</inkml:trace>
  <inkml:trace contextRef="#ctx0" brushRef="#br0" timeOffset="73226.86">4233 8742 0,'0'0'0,"21"0"0,1-21 15,-22 0-15,21 21 0,-21-22 16,21 1-16,-21 0 0,21 0 15,-21 0-15,0 0 0,0-22 16,0 22-16,0 0 0,0 0 0,-21 0 16,21-1-16,-21 22 0,0-21 15,-1 0-15,1 21 0,0 0 0,-21 0 16,21 0-16,-1 0 0,1 21 16,0 0-16,0 1 0,0-1 15,-22 0-15,22 21 0,0-21 0,21 22 16,-21-1-16,21 0 15,0-20-15,0 20 0,0 0 0,0-21 0,0 1 16,21-1-16,0 0 0,0-21 16,1 0-16,-1 0 0,0 0 0,0 0 15,0 0-15,22 0 0,-22-21 16,0 0-16,21-1 0,-21 1 0,1 0 16,-1 0-16,0 0 0,0-22 0,0 22 15,-21 0-15,21 0 16,-21-21-16,0 20 0,22 1 0,-22 0 0,0 0 15,0 0-15,0 0 16,0 42 0,0 0-1,0 0-15,0 0 0,0 22 16,-22-22-16,22 0 0,0 21 0,0-21 16,0 22-16,0-22 0,0 21 15,0-21-15,0 1 0,0-1 0,0 0 16,0 0-16,22 0 15,-1-21-15,0 0 16,0 0-16,0-21 16,0 0-16,1 0 0,-22 0 15,21-1-15,0 1 0</inkml:trace>
  <inkml:trace contextRef="#ctx0" brushRef="#br0" timeOffset="73799.46">4847 8467 0,'0'0'0,"0"-21"0,0 42 31,0 0-15,-21 0-16,21 0 0,-21 22 0,0-22 15,21 0-15,0 0 0,0 0 16,-22 22-16,22-22 0,0 0 16,0 0-16,0 0 0,0 0 0,0 1 15,0-1-15,22-21 31,-1 0-31,0 0 0,0-21 16,0-1-16,0 1 0,1 0 0,-1 0 16,0 0-16,0 0 0,0-1 15,0 1-15,-21 0 0,22 0 0,-1 0 16,0 21-16,-21 21 31,0 0-15,0 0-16,0 0 15,0 1-15,0-1 0,0 21 16,0-21-16,0 0 0,0 1 0,0-1 16,0 0-16,0 0 15,21-21-15,0 0 0,0 21 0,1-21 16,-1 0-16,0 0 0,0 0 16,0 0-16,0-21 0,-21 0 0,22 0 15,-1 21-15,0-21 0,0-22 16,-21 22-16,0 0 0,21 0 0,-21 0 15,0-22-15,0 22 0,0 0 16,0 0-16,0-22 0,0 22 16,-21 0-16,0 21 0,21-21 0,-21 21 15,0 0-15,-1 0 0,1 0 16,0 0-16,0 0 16,21 21-16,21-21 31,0 0-31,0 0 0,1-21 15</inkml:trace>
  <inkml:trace contextRef="#ctx0" brushRef="#br0" timeOffset="74359.13">5800 7874 0,'0'0'0,"-22"-21"0,1 21 0,0 0 16,0 0-16,0 0 15,0 0-15,-1 0 0,1 21 0,21 21 16,0-20-16,-21 20 0,21 0 16,-21 1-16,21-1 0,0 21 0,0-20 15,0 20-15,0-20 0,0-1 16,0 0-16,0 1 0,0-1 0,0 0 16,0 1-16,0-22 0,0 21 0,0-21 15,-21 22-15,21-22 0,0 0 16,-21 0-16,21 0 15,0 0-15,0-42 32,0 0-32,0 0 0,0 0 0,0 0 15,0-1-15,0 1 0,0-21 16,21 21-16,-21 0 0,21-1 0,0-20 16,-21 21-16,21 0 0,0 0 15,1 21-15,-1-22 0,0 1 0,21 21 16,-21 0-16,22 0 0,-1 0 0,-21 0 15,22 0-15,-1 0 0,-21 0 16,21 21-16,-20 1 0,-1-1 16,0 0-16,0 0 0,-21 0 0,0 0 15,0 1-15,0-1 0,0 0 16,-21 0-16,0 0 0,0 0 0,-22 1 16,1-1-16,21 0 0,-22 0 15,1 0-15,0 0 0,-1 1 0,22-22 16,-21 0-16,21 21 0,0-21 15,-1 0-15,1 0 0,0 0 0,0 0 16,21-21-16,0-1 0,0 1 16,0 0-16,0 0 15,21 0-15,0 0 0,0-1 0</inkml:trace>
  <inkml:trace contextRef="#ctx0" brushRef="#br0" timeOffset="74952.8">6689 8276 0,'0'0'0,"-22"-21"0,1 21 16,0-21-16,0 21 0,0 0 15,0-21-15,-1 21 0,1 0 16,0 0-16,0 0 0,0 0 0,0 0 16,-1 21-16,1 0 0,0 0 15,0 0-15,0 1 0,0-1 0,-1 21 16,1-21-16,0 22 0,21-22 16,-21 21-16,0-21 0,21 22 0,-21-22 15,21 21-15,0-21 0,0 0 0,0 1 16,0-1-16,0 0 0,21 0 15,0-21-15,0 0 0,0 0 16,0 0-16,22 0 0,-22-21 16,0 21-16,0-21 0,22 0 15,-22 21-15,0-22 0,21 1 0,-21 0 16,1 0-16,-1-21 0,0 20 16,0 1-16,0-21 0,-21 21 0,21 0 15,-21-22-15,0 22 0,0 0 16,0 0-16,0 0 0,-21 21 15,21 21 1,-21 0-16,0 21 16,21-21-16,-21 1 0,21-1 0,0 21 15,0-21-15,0 0 0,0 1 16,0-1-16,0 0 0,21 0 0,0 0 16,0 0-16,0-21 0,1 22 15,20-22-15,-21 0 0,0 0 16,22 0-16,-22 0 0,21 0 0,-21 0 15,22 0-15,-22 0 0,21-22 0,-21 1 16,22 0-16,-22 21 0</inkml:trace>
  <inkml:trace contextRef="#ctx0" brushRef="#br0" timeOffset="75807.3">7345 8234 0,'0'0'0,"0"-21"0,0 0 0,0-1 16,-21 1-16,-1 21 15,1 0-15,0 0 0,21 21 16,-21 1-16,0-1 0,21 21 16,-21-21-16,-1 22 0,22-1 0,-21 0 15,21-21-15,0 22 0,0-1 16,0-21-16,0 0 0,0 1 0,0-1 16,0 0-16,0 0 0,21 0 0,1 0 15,-1-21-15,0 0 0,0 0 16,0 22-16,0-22 0,1 0 0,-1 0 15,21 0-15,-21 0 0,0-22 16,1 1-16,-1 0 0,0 21 16,0-42-16,-21 21 0,21-1 0,0-20 15,1 21-15,-22-21 0,0-1 16,21-20-16,-21 20 0,21-20 0,-21-1 16,0 1-16,0 21 0,0-1 0,0 1 15,0 21-15,0 0 0,0-1 16,0 1-16,0 42 15,0 1 1,0-1-16,-21 21 0,21-21 0,0 22 16,-21-1-16,21 0 0,0 1 0,0-1 15,0 0-15,0 1 0,0-1 16,0-21-16,0 21 0,0-20 0,0 20 16,0-21-16,0 0 15,0 0-15,0 1 0,0-1 16,-22-21-16,22-21 47,0-1-47,22 1 0,-1 0 15,-21 0-15,21 0 0,0-22 16,0 22-16,0-21 0,1 0 0,20 20 16,-21-20-16,0 21 0,43-21 15,-43 20-15,0 22 16,-21 22-16,0-1 15,0 0-15,0 0 0,0 0 16,-21 0-16,0 1 0,0-1 0,-22 0 16,22 0-16,0 0 0,-21 0 15,20-21-15,1 22 0,0-22 0,0 0 16,0 21-16,21 0 47,21 0-32,0-21-15,0 0 16,0 21-16,1-21 0,-1 0 16,0 21-16,0 1 0,0-22 15,0 0-15,1 21 0,-1-21 0,0 0 16,0 0-16,21 0 0,-20 0 16,-1 0-16,0 0 0,0 0 15,0 0-15,0 0 0,1 0 0,-1-21 16,0 21-16,0-22 0,0 1 15,0 21-15</inkml:trace>
  <inkml:trace contextRef="#ctx0" brushRef="#br0" timeOffset="76159.1">8445 8276 0,'22'-21'0,"-44"42"0,65-63 16,-22 21-16,0 0 0,-21-1 0,0 1 16,0 0-16,0 0 0,-21 21 31,0 0-31,0 0 0,-1 21 15,-20 0-15,21 0 0,0 1 0,-22-1 16,22 0-16,0 0 0,0 0 16,0 0-16,21 1 0,-21-1 0,21 0 15,0 0-15,0 0 0,21-21 0,0 21 16,0-21-16,0 22 0,22-22 16,-22 0-16,0 21 0,0-21 0,21 21 15,-20-21-15,-1 0 0,0 0 16,-21 21-16,21-21 0,-21 21 15,-21-21 1,0 21 0,0-21-16,-1 0 0,-20 0 15,21 0-15,-21 22 0,20-22 0,-20 0 16,0 0-16,21 0 0,-1 0 16,-20 0-16,21 0 0,0 0 15,0-22-15,-1 1 16</inkml:trace>
  <inkml:trace contextRef="#ctx0" brushRef="#br0" timeOffset="77195.5">9842 8213 0,'0'0'0,"0"-21"0,22-1 16,-1-20-16,-21 21 0,0 0 15,0 0-15,0-1 0,0 1 0,0 0 16,0 0-16,0 42 31,-21 0-31,-1 0 16,1 22-16,21-1 0,-21 0 15,0 1-15,21-1 0,-21 0 0,0 22 16,21-22-16,-22 1 0,22-1 16,-21-21-16,21 21 0,0-20 0,0-1 15,0 0-15,21 0 16,1-21-16,-1 0 0,21 0 0,-21 0 16,22 0-16,-1-21 0,0 0 0,1 0 15,-1-1-15,-21 1 0,21 0 16,1 0-16,-22 0 0,0-22 15,0-20-15,-21 42 0,0-22 16,0 1-16,-21 0 0,0 21 0,0-22 16,-22 1-16,22 21 0,-21 0 15,21-22-15,-22 43 0,22-21 16,-21 21-16,21 0 0,0 0 16,21 21-1,21-21 1,0 0-16,21 0 0,1 0 15,-1 0-15,0 0 0,1 0 0,-1-21 16,21 21-16,-20-21 0,-1 0 16,0 0-16,1 21 0,-1-22 0,-21 22 15,0-21-15,1 21 0,-1 0 0,0-21 16,-21 0-16,21 21 0,-21 21 47,0 21-32,0-20-15,-21-1 0,21 21 16,0 0-16,0 1 0,0-1 16,0 0-16,-21 22 0,21-22 0,0 1 15,0 20-15,0-21 0,0 22 16,0-22-16,0 22 0,0-1 0,0 1 16,0-1-16,0 1 0,0-1 0,0 1 15,0-1-15,0 1 0,0-1 16,0-20-16,0 20 0,0-21 0,0 1 15,0-1-15,0 0 0,-21 1 16,21-22-16,-22 0 0,22 0 16,-21 0-16,0-21 15,0 0-15,0 0 0,0 0 0,21-21 16,-22 0-16,1 21 0,0-21 16,0 0-16,21 0 0,0-1 0,-21 1 15,21 0-15,-21 0 0,21 0 16,0 0-16,0-1 0,0 1 15,0 0-15,0 0 0,0-21 0,0 20 16,21-20-16</inkml:trace>
  <inkml:trace contextRef="#ctx0" brushRef="#br0" timeOffset="77984.06">12615 7768 0,'0'0'0,"21"0"32,-21 21-17,0 1-15,-21-22 0,0 42 16,21-21-16,-21 21 0,0 1 16,0-1-16,21 0 0,-22 22 0,1-22 15,0 1-15,21-1 0,-21 0 0,0 1 16,0 41-16,-1-63 15,22 1-15,-21-1 0,21 0 0,0 0 16,-21-21 0,21-21-1,0 0-15,21 0 16,-21-22-16,21 22 0,1-21 16,-1-1-16,-21 22 0,21-42 0,0 20 15,0 1-15,0-21 0,1 20 16,-1 1-16,-21-22 0,21 22 0,-21 0 15,21-1-15,-21 22 0,0-21 0,21 21 16,-21 0-16,21-1 0,1 22 16,-1 22-1,0-1-15,-21 21 0,21-21 16,21 85-16,-42-64 16,0 22-16,22 42 0,-22-43 15,0-20-15,0-1 0,0 0 16,0-21-16,0 22 0,0-22 0,0 0 15,0 0-15,0 0 0,0 1 16,0-44 15,-22 22-31,1-21 0</inkml:trace>
  <inkml:trace contextRef="#ctx0" brushRef="#br0" timeOffset="78575.71">12319 8255 0,'0'0'16,"0"21"-16,0 0 16,21-21-1,0 0-15,0 0 0,1 0 16,20 0-16,-21 0 0,21-21 16,-20 0-16,20 0 0,0 0 0,1 0 15,-1-1-15,0 1 0,1-21 16,-1 21-16,0 0 0,1-22 15,-1 22-15,0 0 0,-21 0 0,1 0 16,-1 21-16,0 0 0,-21-22 16,0 44-1,0-1-15,0 0 16,0 0-16,0 0 0,0 0 0,0 1 16,0-1-16,0 0 0,0 0 15,0 21-15,0-20 0,0-1 16,0 0-16,0 0 0,0 0 15,21-21-15,0 0 0,0 0 16,1 0-16,20 0 0,-21 0 16,21 0-16,-20-21 0,20 0 15,-21 0-15,21 0 0,-20-1 0,-1 22 16,0-21-16,0-21 0,0 21 16,0 0-16,-21-1 0,0 1 15,0 0-15,0-21 0,0 21 0,0-1 16,0 1-16,0 0 15,0 42 17,0 0-32,0 1 0,0-1 0,0 21 15,0-21-15,0 0 0,0 22 0,0-22 16,0 0-16,0 0 0,0 22 16,0-22-16,0 0 0,0 0 15,22-21-15,-1 0 16,0 0-16,0 0 0,0 0 15,0 0-15,1-21 0,-1 0 0,0 0 16,0-1-16,0 1 0</inkml:trace>
  <inkml:trace contextRef="#ctx0" brushRef="#br0" timeOffset="78878.53">13991 7557 0,'0'0'0,"0"-22"0,0-20 0,0 21 16,0 0-16,-21 21 15,0 0-15,0 0 16,-1 42-16,22-21 16,0 0-16,-21 22 0,21-22 15,-21 21-15,21 1 0,0-1 16,0 0-16,0-21 0,0 22 0,0-1 16,0 0-16,-21 1 0,21-1 0,0 0 15,0-20-15,0 20 0,0-21 16,0 21-16,0-20 0,0-1 0,0 0 15,21-21-15,0 21 16,0-21-16,1 0 0,-1 0 0,0-21 16,0 21-16,21-21 0,-20 0 0,20-1 15,-21 1-15,21-21 0,-20 21 16,20-22-16,-21 22 0,21-21 0</inkml:trace>
  <inkml:trace contextRef="#ctx0" brushRef="#br0" timeOffset="79227.34">14372 7832 0,'21'-43'16,"-63"128"-16,63-127 0,0-22 0,-21 85 31,0 1-31,0-1 16,0 21-16,0-21 0,-21 22 15,21-22-15,-21 21 0,21 0 0,0-20 16,0 20-16,0 0 0,0-21 16,0 1-16,0-1 0,0 0 0,0 0 15,21 0-15,0-21 0,0 0 0,22 0 16,-22 0-16,0 0 0,0 0 15,22-21-15,-22 0 0,0 21 16,21-21-16,-21 0 0,1-1 16,-1-20-16,0 21 0,-21 0 0,0-22 15,0 22-15,0-21 0,0 21 0,0-22 16,0 22-16,-21-21 0,21 21 16,-21 0-16,-22 21 0,22-22 0,0 1 15,0 21-15,-22 0 0,22 0 16,-21 0-16,21 0 0,-22 0 0,22 0 15,0 0-15,-21 0 0,21 21 0,-1-21 16,22 22-16,-21-22 16,0 0-16,0 0 15</inkml:trace>
  <inkml:trace contextRef="#ctx0" brushRef="#br0" timeOffset="79424.74">13737 7747 0,'-21'0'0,"42"0"0,-42 21 16,42-21 15,0 0-31,22 0 0,-22 0 0,21 0 16,22 0-16,-22 0 15,21 0-15,1 0 0,-1 0 0,1-21 16,-22 21-16,22 0 0,-22-21 0,0 21 15</inkml:trace>
  <inkml:trace contextRef="#ctx0" brushRef="#br0" timeOffset="80183.82">14922 7768 0,'0'0'0,"-21"0"0,21 21 16,-21-21-16,42 0 47,0 0-32,1 0-15,-1 22 16,0-1-16,-21 0 0,21-21 16,-21 21-16,21 21 0,-21-20 15,0-1-15,0 0 0,0 21 0,0-21 16,0 1-16,0-1 0,0 21 0,-21-21 15,0 0-15,21 1 16,-21-22-16,21-22 31,0 1-15,0 0-16,0 0 0,0-21 0,21 20 16,-21 1-16,21-21 0,0 21 15,-21-22-15,21 22 0,1 0 0,-1 0 16,0 0-16,0 0 0,0-1 15,22 1-15,-22 21 0,0 0 0,21 0 16,-21 0-16,1 0 0,-1 0 16,0 21-16,0-21 0,0 22 0,-21-1 15,21 0-15,-21 0 0,0 0 0,0 22 16,22-22-16,-22 21 16,0-21-16,0 0 0,0 1 0,0 20 15,0-21-15,0 0 0,0 0 16,0 1-16,-22-22 15,22-22 17,0 1-32,0 0 0,0-21 15,22 21-15,-1-1 0,-21-20 16,21 0-16,21 21 0,-21-22 0,1 22 16,20-21-16,-21 21 0,21-1 15,1 1-15,-22 0 0,21 0 0,1 21 16,-1 0-16,-21 0 0,21 0 15,1 0-15,-22 21 0,21 0 16,-21 0-16,1 22 0,-22-22 0,0 0 16,0 21-16,0 1 0,0-22 15,0 21-15,0-21 0,0 22 0,-22-22 16,1 21-16,0-21 0,0 1 0,21-1 16,-21-21-16,21 21 0,-21-21 15,42-21 16,0 0-31,21-1 0</inkml:trace>
  <inkml:trace contextRef="#ctx0" brushRef="#br0" timeOffset="80691.53">16827 7768 0,'0'0'0,"0"-21"0,0 0 16,0 0-16,-21 21 0,0 0 15,0-21-15,0 21 0,-22 0 16,1 0-16,21 0 0,-21 0 0,-1 21 16,-20-21-16,20 21 0,1 0 15,0 0-15,-1 0 0,1 1 0,21 20 16,0-21-16,0 21 0,-1-20 0,22-1 16,0 21-16,0-21 15,0 0-15,0 1 0,22-1 0,-1 0 16,0 0-16,0-21 0,0 0 15,22 21-15,-1-21 0,0 0 0,-21 0 16,22 0-16,-1-21 0,0 0 16,1 21-16,-1-21 0,-21 0 0,0-1 15,22 1-15,-22 0 0,21-42 16,-21 41-16,-21 1 0,0-21 16,22 21-16,-22 0 0,0-22 0,0 22 15,0 0-15,-22 21 31,1 21-31,21 0 16,0 0-16,-21 1 0,0 20 16,21-21-16,0 0 0,0 0 0,0 22 15,0-22-15,0 0 0,0 0 16,0 0-16,21 1 0,-21-1 16,21-21-16,0 0 0,1 0 15,-1 0-15,0 0 0,0 0 16,0-21-16,0-1 0,1 1 15,-1 0-15,0 0 0,0 0 16</inkml:trace>
  <inkml:trace contextRef="#ctx0" brushRef="#br0" timeOffset="80991.36">17314 7239 0,'0'0'0,"0"-21"0,0 0 0,0-22 16,0 65-1,-21-1 1,0 0-16,21 21 0,-21 1 0,21-1 16,-21 0-16,21 22 0,0-22 15,0 22-15,-22-22 0,22 0 0,-21 1 16,21-1-16,-21 0 0,21-21 16,0 22-16,0-22 0,0 21 0,-21-21 15,21 1-15,0-1 0,0 0 16,0 0-16,0 0 0,0 0 15,21-21-15,0 0 16,0 0-16,1 0 16,-1-21-16,0 21 0,21-21 0,-21 0 15,22 0-15,-22 0 0,21-1 16,-21 1-16</inkml:trace>
  <inkml:trace contextRef="#ctx0" brushRef="#br0" timeOffset="81227.22">17716 7599 0,'-21'21'32,"0"0"-32,21 0 0,0 1 15,-21-1-15,0 0 0,21 0 16,-21 0-16,21 22 0,0-22 0,-22 0 16,22 0-16,0 0 0,0 0 15,0 1-15,0-1 0,0 0 16,22-21-1,-1 0-15,0 0 0,0 0 16,21 0-16,-20 0 0,-1-21 16,21 0-16,-21 21 0,0-22 15,22 1-15,-22 0 0</inkml:trace>
  <inkml:trace contextRef="#ctx0" brushRef="#br0" timeOffset="81975.17">18076 7662 0,'21'-21'0,"-42"42"0,42-63 0,-21 21 0,-21 42 47,21 0-47,-21 0 16,21 1-16,0-1 0,-21 0 0,0 0 15,21 0-15,-21 0 0,21 1 16,0-1-16,0 0 0,0 0 16,0 0-16,0 0 0,0 1 15,21-22 1,0 0-16,0 0 15,0 0 1,0-22-16,-21 1 0,0 0 16,0 0-16,0 0 15,0 0-15,0-1 0,0 1 0,0 0 16,0 0-16,0-21 0,0 20 0,0 1 16,0 0-16,22 0 0,-1 0 15,0 0-15,-21-1 0,21 1 16,0 21-16,22-21 0,-22 21 0,21 0 15,-21 0-15,22 0 0,-1 0 16,-21 0-16,21 0 0,-20 0 0,-1 21 16,0 0-16,0 22 0,-21-22 15,0 0-15,0 0 0,0 0 0,0 22 16,0-22-16,0 0 0,0 0 16,0 0-16,-21 1 0,0-1 15,21 0-15,0 0 0,0 0 16,-21-21-1,-1 0 1,22-21 0,0 0-1,0 0-15,0 0 0,0-1 16,0 1-16,0 0 0,22 0 16,-1-21-16,0 20 0,21-20 0,1 0 15,-22 21-15,21-22 0,0 22 16,1-21-16,-1 21 0,43-1 15,-43 22-15,-21 0 0,22 0 16,-22 0-16,0 22 0,0-1 0,0 0 16,-21 0-16,0 21 0,0 1 15,0-22-15,0 21 0,0-21 16,0 22-16,0-22 0,0 21 0,0-21 16,-21 1-16,21-1 0,0 0 15,-21 0-15,0 0 0,21 0 0,-21 1 16,21-1-16,-22-21 31,1 0-15,21-21-16,0-1 0,0 1 15,-21 0-15</inkml:trace>
  <inkml:trace contextRef="#ctx0" brushRef="#br0" timeOffset="82204.03">18394 7070 0,'0'0'0,"-43"0"0,-84-21 31,106 21-31,0 0 16,21 21-1,0 0 16</inkml:trace>
  <inkml:trace contextRef="#ctx0" brushRef="#br0" timeOffset="82442.89">16954 7430 0,'0'0'0,"43"0"31,-1 0-31,-21 0 0,22 0 0,-1 0 16,21 0-16,-20 0 0,-1 0 16,0-22-16,1 22 0,-22 0 15,21 0-15,-21 0 0,1 0 0,-44 0 47,1 0-47</inkml:trace>
  <inkml:trace contextRef="#ctx0" brushRef="#br0" timeOffset="83987.6">614 9864 0,'0'0'0,"21"0"0,0-21 0,0 21 0,-21-22 16,0 1-1,-21 21 1,0 0 0,-21 0-16,20 21 0,-20 1 15,0-1-15,-22 0 0,22 21 0,0-21 16,-22 22-16,22-1 0,-1 0 15,22 1-15,-21 20 0,21-20 0,0-1 16,-1 21-16,22-20 16,0-1-16,0 0 0,0-20 0,22 20 15,-1-21-15,0 0 0,21 0 16,1 1-16,20-22 0,-21 0 16,22 0-16,-22 0 0,22-22 0,-22 1 15,22 0-15,-22 0 0,21 0 16,-20 0-16,-22-1 0,21-20 0,-21 21 15,-21 0-15,0 0 0,0-22 16,0 22-16,0 0 0,-21 0 0,0 21 16,0-21-16,-21-1 0,-1 22 15,1 0-15,21 0 0,-22 0 16,1 0-16,0 0 0,-1 22 16,22-1-16,-21 0 0,21 0 0,0 21 15,-1-20-15,1 20 0,0-21 16,0 21-16,21-20 0,-21 20 15,21-21-15,0 0 0,0 0 0,0 1 16,21-22 0,0 0-1,21 0-15,-20 0 0,20-22 0,0 1 16</inkml:trace>
  <inkml:trace contextRef="#ctx0" brushRef="#br0" timeOffset="84175.76">1079 10202 0,'0'0'0,"22"-21"0,20 21 31,-21 0 1,0 0-17</inkml:trace>
  <inkml:trace contextRef="#ctx0" brushRef="#br0" timeOffset="84807.9">2688 9673 0,'0'0'0,"-21"0"0,-64 0 31,64 0-31,42 0 15,22 0-15,-1 0 16,0 0-16,22 0 16,-22 0-16,22 0 0,-1-21 0,1 21 0,-22 0 15,21 0-15,1-21 16,-1 21-16,-20 0 0,20 0 0,-20 0 16,-22 0-16,0 0 0,0 0 15,-21 21 1,-21-21-16,0 0 0,0 0 15,-1 0-15,1 0 0</inkml:trace>
  <inkml:trace contextRef="#ctx0" brushRef="#br0" timeOffset="85075.57">3133 9652 0,'-22'42'0,"22"-20"15,0 20-15,-21 0 0,21-21 16,-21 22-16,21-1 0,0 0 0,0 1 16,-21-22-16,21 21 0,0 1 0,-21-22 15,21 0-15,-21 0 0,21 0 16,0 0-16,0 1 0,0-1 0,0 0 16,21-42 30,0 0-46,0-1 16,0 1-16,0 0 0,1 0 0</inkml:trace>
  <inkml:trace contextRef="#ctx0" brushRef="#br0" timeOffset="85636.23">3365 9948 0,'0'0'0,"22"-21"0,-1 0 0,0 21 0,0 0 16,-21 21 15,0 0-31,-21 1 0,0-1 15,0 0-15,21 21 0,-22-21 0,1 1 16,21-1-16,-21 0 0,21 0 16,0 0-16,0 0 0,0 1 15,0-1-15,21-21 16,0 0-16,22 0 16,-22 0-16,21 0 0,-21-21 0,22-1 15,-1 1-15,0 21 0,1-21 16,-1 0-16,0 0 0,1 0 0,-22-1 15,21-20-15,-21 21 0,1 0 16,-22 0-16,0-1 0,0 1 0,0 0 16,0 0-16,-22 21 31,1 21-31,21 0 16,-21 0-16,21 22 0,0-22 15,-21 0-15,0 21 0,21-20 0,-21 20 16,21 0-16,0 1 0,0-1 15,-22 0-15,22 1 0,0-1 0,0 21 16,0-20-16,0-1 0,0 0 16,0 1-16,0-1 0,0 0 0,0-20 15,22 20-15,-22-21 0,0 0 0,0 0 16,0 1-16,-22-1 16,1-21-16,0 21 0,0-21 0,-21 0 15,20 0-15,-20 0 16,0 0-16,-1 0 0,1 0 0,0 0 0,-1-21 15,1 0-15,0-1 0,21 1 16,-22 0-16,22 0 0,0 0 16,0 0-16,0-1 0,21 1 0,0 0 15,0-21-15,0 21 0,0-1 16,21 1-16,0-21 0,21 21 0,1-22 16,-1 22-16,21-21 0</inkml:trace>
  <inkml:trace contextRef="#ctx0" brushRef="#br0" timeOffset="85972.54">4127 9927 0,'0'21'32,"0"1"-17,0-1-15,0 0 0,0 0 16,0 21-16,0-20 0,0 20 0,0-21 15,0 21-15,0 1 0,0-1 0,0 0 16,0 22-16,0-22 0,0 1 16,0 20-16,0-21 0,0 1 0,-21-1 15,21 0-15,0 1 0,0-1 16,-21 0-16,21-20 0,0-1 0,-21 0 16,21 0-16,0 0 0,0-42 31,0 0-16,0-21-15,0 20 0,0 1 16,0-21-16,0 0 0,0-1 16,0-20-16,0-1 0,0 22 0,0-22 15</inkml:trace>
  <inkml:trace contextRef="#ctx0" brushRef="#br0" timeOffset="86270.58">4064 10118 0,'0'0'0,"0"-21"0,42-106 31,-42 105-16,21 1-15,1 0 0,-1 21 16,0-21-16,0 21 0,21 0 0,1-21 16,-1 21-16,0 0 0,1 0 15,20 21-15,-20 0 0,-22 0 16,0 0-16,0 1 0,-21-1 16,0 21-16,0-21 0,-21 0 0,0 1 15,-22-1-15,22 0 0,-21 0 0,0 0 16,-1 0-16,1 1 0,0-22 15,-1 21-15,1-21 0,21 0 0,-22 0 16,22 0-16,0 0 0,0 0 16,0 0-1,21-21 1,21 21-16,0-22 16,0 1-16,0 21 0,22-21 0,-22 21 15</inkml:trace>
  <inkml:trace contextRef="#ctx0" brushRef="#br0" timeOffset="86895.56">4847 10097 0,'0'0'0,"0"21"16,21-21-1,0 0 1,1 0-16,-22-21 0,21 21 0,0-22 15,0 1-15,0 0 0,0 21 16,-21-21-16,22 0 0,-1 0 16,-21-1-16,21 1 0,-21 0 0,0 0 15,0 0-15,-42 21 16,20 21-16,1 0 16,0 0-16,0 0 0,0 1 15,-22-1-15,22 0 0,0 21 0,0-21 16,-21 1-16,20-1 15,22 21-15,0-21 0,-21 0 0,21 1 16,0-1-16,0 0 0,21-21 16,1 21-16,-1-21 15,21 0-15,-21 0 0,22 0 0,-1 0 16,-21-21-16,21 0 0,1 21 16,-1-21-16,-21-1 0,22 1 0,-1 0 15,0 0-15,1 0 0,-1 0 0,0-1 16,-21-20-16,1 21 0,-1 0 15,0-22-15,-21 22 0,0 0 0,0 0 16,-21 21 0,0 0-1,-1 0-15,1 0 0,21 21 0,0 0 16,-21 0-16,21 1 0,0-1 16,0 0-16,0 0 0,0 0 0,0 0 15,0 1-15,0-1 0,21 0 16,-21 0-16,21 0 0,1 0 15,-22 1 1,-22-22 0,1 21-1,0-21-15,0 0 0,0 0 0,0 0 16,-1 0-16,1 0 16,21-21-16,0-1 15</inkml:trace>
  <inkml:trace contextRef="#ctx0" brushRef="#br0" timeOffset="87991.79">6477 10202 0,'-21'0'31,"21"-21"-31,0 0 16,0 0-16,0 0 0,0 0 15,21-1-15,-21 1 0,21 0 0,0 0 16,-21 0-16,21-22 0,1 22 16,-1 0-16,-21 0 0,21 0 15,0 21 1,-21 21-16,0 0 16,0 0-16,0 22 0,-21-22 15,0 21-15,0-21 0,21 22 16,-22-22-16,1 0 0,0 21 0,21-21 15,0 1-15,0-1 0,0 0 16,0 0-16,0 0 0,0 0 16,21-21-16,0 0 0,1 0 0,-1 0 15,21 0-15,0-21 0,1 0 16,-1 21-16,0-21 0,1 0 16,-1 0-16,22-1 0,-43 1 15,21 0-15,0-21 0,-20 21 0,-1-1 16,0-20-16,-21 21 0,0 0 0,0-22 15,0 22-15,-21 21 0,0-21 16,-22 0-16,22 21 0,-21 0 16,21 0-16,-1 0 0,-20 0 0,21 0 15,0 21-15,0-21 0,-1 21 16,22 0-16,0 1 16,22-22-1,-1 0-15,0 0 0,0 0 0,21 0 16,1 0-16,-1-22 15,0 1-15,1 21 0,-1-21 0,22 0 16,-22 0-16,0 0 0,22-1 0,-22 1 16,0 0-16,1 0 0,-22 21 15,0-21-15,0 0 0,0 21 0,1 0 16,-22-22 0,0 44-1,0-1-15,0 0 0,0 0 16,0 0-16,0 22 0,-22-1 15,22-21-15,0 21 0,0 1 0,-21-1 16,21 0-16,0 1 0,0 20 16,0-20-16,-21 20 0,21 1 15,0-1-15,0 1 0,0 20 0,0-20 16,0-1-16,0 1 0,0 20 16,0-20-16,0-1 0,0 22 0,0-21 15,21 20-15,-21-20 0,0 20 0,0-20 16,0-1-16,0 1 0,0-22 15,0 1-15,-21-1 0,0-21 0,21 21 16,-21-42-16,21 22 0,-21-44 16,21 1-1,-22 0-15,22 0 0,-21 0 0,21 0 16,-21-22-16,0 1 0,21 0 16,-21-22-16,21 22 0,-21-22 15,21-20-15,-22 20 0,22 1 0,0-22 16,0 21-16,0-20 0,0 20 0,0-20 15,0-1-15,22 0 0,-1 22 16,0-22-16,21 22 0,-21 20 0,22-20 16,-22 20-16,21 1 0,1 21 15,-1-21-15,0 20 0,1-20 16,-1 21-16,0 0 0</inkml:trace>
  <inkml:trace contextRef="#ctx0" brushRef="#br0" timeOffset="88659.63">9250 9652 0,'0'0'16,"0"-21"-16,0 0 0,0-22 0,0 22 16,0 0-16,0 0 0,0 0 0,0 0 15,-21 21 1,-1 21-1,1 0-15,0 0 0,0 0 0,0 22 16,-22-1-16,22 0 0,0 22 16,0-22-16,-21 0 0,20 1 0,1-1 15,0 0-15,0 1 0,0-22 16,0 21-16,-22-21 0,43 1 16,-21-1-16,0 0 0,21-42 31,21 0-16,0-1-15,22 1 0,-22-21 0,21 21 16,-21-22-16,22 1 0,-22 0 16,21-22-16,0 22 0,22-64 15,-43 64-15,0-1 0,0 1 16,1 0-16,-22 21 0,0-1 0,21 1 16,0 21-16,-21 21 15,0 1 1,21 20-16,-21 0 0,0 1 0,21-1 15,-21 0-15,0 22 0,0-22 0,0 0 16,0 1-16,0-1 0,0 0 16,0 1-16,0-1 0,0-21 0,0 0 15,0 1-15,0-1 0,0 0 16,0 0-16,0-42 31,-21 21-15</inkml:trace>
  <inkml:trace contextRef="#ctx0" brushRef="#br0" timeOffset="89236.39">8911 9970 0,'0'0'0,"-21"0"0,0 0 16,42 0 0,0 0-16,21 0 15,-20 0-15,20 0 0,0 0 16,1 0-16,-1 0 0,0 0 0,1-22 15,-1 1-15,0 21 0,1-21 16,-1 0-16,0 0 0,1 0 0,-1-1 16,-21 1-16,21 0 0,-20 0 15,20 0-15,-21 0 0,0 21 16,-21 21 15,-21 21-31,21-21 0,-21 0 16,21 22-16,0-22 0,-21 21 0,0-21 15,21 22-15,-22-22 0,22 0 16,0 0-16,0 0 0,0 1 0,0-1 16,0 0-16,22-21 15,-1 0-15,0 0 16,21 0-16,-21 0 0,22 0 0,-22-21 16,21 0-16,-21 21 0,22-22 15,-22 1-15,0-21 0,21 21 0,-20 0 16,-1-22-16,0 22 0,0-21 15,-21 21-15,0-22 0,21 22 16,-21 0-16,0 0 0,0 0 0,21 21 16,-21 21-1,0 0-15,0 0 16,0 0-16,-21 22 0,21-22 0,-21 21 16,21-21-16,0 22 0,0-22 15,0 0-15,0 0 0,0 0 16,0 0-16,0 1 0,0-1 0,21-21 15,0 0-15,-21 21 0,22-21 16,-1 0-16,0 0 0,0 0 0,0 0 0,0 0 16,1-21-16,-1 0 0,0-1 15,0 1-15,21 0 0,-20 0 16</inkml:trace>
  <inkml:trace contextRef="#ctx0" brushRef="#br0" timeOffset="89495.53">10626 9462 0,'0'0'0,"21"-43"15,-21 1-15,0 21 0,0 0 0,21-1 16,-21 44 0,-21-22-1,21 42-15,-21-21 0,-1 21 16,22 1-16,-21-1 0,0 22 16,21-22-16,-21 21 0,0-20 0,21-1 15,-21 0-15,-1 43 0,22-43 16,-21-20-16,21 20 0,0-21 15,0 0-15,0 0 0,21-21 16,1 0-16,-1 0 16,0 0-16,21 0 0,-21-21 0,1 0 15,20 21-15,0-21 0,-21-21 16,22 20-16,-22 1 0</inkml:trace>
  <inkml:trace contextRef="#ctx0" brushRef="#br0" timeOffset="89867.89">11028 9694 0,'0'0'0,"21"0"0,-42 22 31,0 20-15,-1-21-16,1 0 0,0 22 0,0-22 15,21 21-15,-21-21 0,0 22 16,21-22-16,0 0 0,-22 0 0,22 0 16,0 0-16,0 1 0,22-1 15,-1-21-15,0 0 0,0 0 16,0 0-16,22 0 0,-22 0 0,21 0 15,0 0-15,1-21 0,-22 21 16,21-22-16,1 1 0,-22 0 16,21 0-16,-21 0 0,0 0 0,-21-22 15,0 22-15,0-21 0,0 21 16,0-22-16,0 22 0,0-21 0,-21 21 16,0-22-16,-21 22 0,21 0 15,-22 21-15,22 0 0,-21 0 0,21 0 16,-22 0-16,22 21 0,-21 0 0,21-21 15,-22 21-15,22 1 0,0-1 16,0 0-16,0-21 0,21 21 0,0 0 16,0-42 15</inkml:trace>
  <inkml:trace contextRef="#ctx0" brushRef="#br0" timeOffset="90051.36">10393 9694 0,'0'0'0,"0"22"16,-21-22-16,42 0 31,21 0-31,-21 0 16,0-22-16,22 22 0,-22-21 0,21 21 15,1 0-15,-1 0 0,-21-21 16,21 21-16,1 0 0,-22-21 0,0 21 15</inkml:trace>
  <inkml:trace contextRef="#ctx0" brushRef="#br0" timeOffset="90999.6">11472 9673 0,'0'0'0,"0"-21"0,0 0 16,21 21-16,1-21 16,-1 21-1,0 0 1,0 21-1,-21 0-15,21 0 0,-21 0 0,21 1 16,-21-1-16,0 21 0,0-21 0,0 0 16,0 22-16,0-22 0,0 0 15,0 0-15,0 0 0,0 1 0,0-1 16,-21 0-16,0-21 16,21-21 30,0 0-46,0-1 0,0 1 16,0 0-16,21-21 0,0 21 16,-21-1-16,22-20 0,-1 0 0,0 21 15,-21-1-15,21-20 0,21 21 0,-20 0 16,-1 0-16,0 21 0,0 0 16,21 0-16,-20 0 0,-1 0 0,0 0 15,0 21-15,-21 0 0,21 0 16,-21 21-16,21-20 0,1 20 0,-22-21 15,0 0-15,0 22 0,0-22 16,0 0-16,0 0 0,0 0 0,0 0 16,0 1-16,0-1 0,0 0 15,-22-21 1,1-21 15,21 0-31,0-1 0,0 1 0,0 0 16,0 0-16,0 0 0,0-22 0,0 22 15,21-21-15,1 0 0,-1-1 16,0 22-16,21-21 0,1 21 0,-22-1 16,21 1-16,0 0 0,1 0 15,-1 21-15,0 0 0,-20 0 0,20 0 16,-21 21-16,21 0 0,-20 22 0,-1-22 16,-21 21-16,0-21 15,21 22-15,-21-22 0,0 21 0,0-21 16,0 0-16,0 22 0,0-22 15,0 0-15,-21 0 0,21 0 16,-21 1-16,-1-22 0,22 21 16,0-42 15,22-1-31,-1 1 0</inkml:trace>
  <inkml:trace contextRef="#ctx0" brushRef="#br0" timeOffset="91515.83">13123 9525 0,'0'0'0,"21"-21"0,-21 0 16,0 0-1,-21-1-15,0 22 0,0 0 16,-21 0-16,20 0 0,-20 0 0,21 0 16,-21 0-16,20 0 0,-20 22 15,21-1-15,0 0 0,-22 21 0,22-21 16,0 22-16,0-1 0,21 0 15,-21 1-15,21-1 0,0 0 0,0-20 16,0 20-16,0-21 16,0 21-16,0-20 0,21-1 0,0 0 15,0-21-15,22 21 0,20-21 16,-21 0-16,-20 0 0,20 0 16,0 0-16,1-21 0,-22 0 0,21 21 15,-21-21-15,22-1 0,-22 1 0,0 0 16,0-21-16,0 21 0,0-43 15,-21 22-15,0 21 0,0-22 16,0 1-16,0 21 0,0 0 16,0-1-16,0 1 0,0 0 0,0 42 15,0 0 1,0 1-16,-21-1 16,21 21-16,-21-21 0,21 22 0,0-22 15,0 21-15,0-21 0,0 0 16,0 22-16,0-22 0,0 0 0,0 0 15,0 0-15,0 1 0,0-1 0,21-21 16,0 21-16,1-21 16,-1 0-16,0 0 0,0 0 0,21 0 15,1-21-15,-1 0 0,0 21 0,-20-22 16,20-20-16,-21 21 0,21 0 16,-20-22-16,-1 1 0,0 0 0</inkml:trace>
  <inkml:trace contextRef="#ctx0" brushRef="#br0" timeOffset="91779.61">13779 9356 0,'0'0'0,"0"-21"0,0-22 16,0 22-16,0 0 16,-21 42-1,21 0 1,0 0-16,-21 22 0,21-1 0,-21-21 16,21 22-16,-21 20 0,21-21 15,0 1-15,0-1 0,0 0 0,0 1 16,-21-1-16,21-21 0,0 22 0,0-22 15,0 0-15,0 21 0,0-21 16,0 1-16,0-1 16,21-21-1,0 0-15,0 0 0,-21-21 16,21 21-16,22-22 0,-22 1 0,0 0 16,21 0-16,-21 0 0,22 0 15,-22-22-15,0 1 0,0 21 0</inkml:trace>
  <inkml:trace contextRef="#ctx0" brushRef="#br0" timeOffset="92007.48">14139 9525 0,'21'-21'0,"-84"127"0,105-191 16,-21 43-16,1 21 0,-44 42 47,1 0-47,21 0 0,-21 0 16,21 22-16,-21-22 0,21 21 15,-21 0-15,21-20 0,-21 20 0,21-21 16,0 0-16,0 22 0,0-22 15,0 0-15,0 0 0,0 0 16,21 0 0,0-21-16,0 0 0,0 0 15,22 0-15,-1 0 0,-21-21 0,21 21 16,1-21-16,-22 0 0,21 0 16,1 0-16</inkml:trace>
  <inkml:trace contextRef="#ctx0" brushRef="#br0" timeOffset="92711.73">14690 9589 0,'0'-22'0,"0"44"0,21-65 0,-21 22 0,0 0 16,0 0 0,-21 21-1,-1 21-15,22 0 0,-21 0 16,0 22-16,0-22 0,21 0 0,-21 21 16,21-21-16,-21 1 0,-1 20 0,22-21 15,0 0-15,0 0 0,0 1 16,0-1-16,0 0 0,0 0 15,0 0-15,22-21 16,-1 0-16,0 0 16,-21-21-1,0 0-15,0 0 16,0 0-16,0-1 0,21-41 16,-21 42-16,0-22 0,0 1 15,21 0-15,-21 21 0,21-22 0,-21 22 16,22 0-16,-1 0 0,0 0 0,0-1 15,0 22-15,0 0 16,1 0-16,-1 0 0,0 0 16,-21 22-16,21-1 0,-21 0 15,21 0-15,-21 21 0,0-20 0,21 20 16,-21-21-16,0 21 0,22-20 16,-22-1-16,0 21 0,0-21 15,0 0-15,0 1 0,0-1 0,0 0 16,0 0-1,-22-21 1,22-21 0,0 0-16,0-22 15,0 22-15,0 0 0,0-21 16,0-1-16,22 1 0,-1 0 16,0-1-16,0 1 0,43-21 15,-22 20-15,0 22 0,1 0 16,-1 0-16,0 21 0,1 0 15,-22 0-15,21 0 0,-21 0 0,22 21 16,-22 0-16,0 0 0,0 22 16,-21-22-16,0 21 0,0 0 0,0 1 15,0-1-15,0-21 0,0 22 16,-21-1-16,0-21 0,21 21 0,-21-20 16,-1-1-16,1 0 0,21 0 0,0 0 15,-21 0-15,0-21 16,21-21 15,0 0-31,0 0 0,0 0 16,0 0-16,0-1 0</inkml:trace>
  <inkml:trace contextRef="#ctx0" brushRef="#br0" timeOffset="92915.88">14690 9081 0,'-43'-22'16,"86"44"-16,-107-44 0,43 22 15,0 0 17,0 0-17,-1 0 1</inkml:trace>
  <inkml:trace contextRef="#ctx0" brushRef="#br0" timeOffset="93107.42">13610 9419 0,'42'0'31,"-20"0"-31,-1 0 0,0 0 16,21 0-16,-21 0 0,22 0 0,-1 0 16,0 0-16,-20-21 0,20 21 15,0 0-15,1-21 0,-1 0 0</inkml:trace>
  <inkml:trace contextRef="#ctx0" brushRef="#br0" timeOffset="93635.88">16806 9102 0,'0'0'0,"21"-21"15,-21-1-15,0 1 0,22 21 0,-22-21 16,21 21-16,-21 21 16,0 0-16,0 1 15,0-1-15,-21 21 0,21-21 16,-22 22-16,1-1 0,0 0 0,21-21 16,-21 22-16,0-1 0,0 0 0,-1 1 15,22-1-15,0 0 0,-21-20 16,21 20-16,0-21 0,0 0 15,0 22-15,0-22 16,0 0-16,21-21 16,1 0-16,-1 0 0,0 0 15,0-21-15,-21 0 0,21-1 16,-21 1-16,21 0 0,-21 0 0,0 0 16,0 0-16</inkml:trace>
  <inkml:trace contextRef="#ctx0" brushRef="#br0" timeOffset="94495.78">16658 9440 0,'-42'0'0,"84"0"0,-105 0 16,41 0-16,44-21 31,-1 21-15,0 0-16,0 0 0,21-21 16,1 21-16,-1 0 0,0-21 0,1 0 15,20 21-15,-20 0 0,-1-21 0,0 21 16,1 0-16,-1 0 0,0-22 15,-21 22-15,1 0 0,-1 0 0,-21 22 16,0-1 0,0 0-16,-21 0 0,21 0 15,-22 0-15,1 1 0,0-1 0,0 0 16,0 0-16,0 21 0,-1-20 16,22-1-16,0 0 0,-21 0 15,21 0-15,0 0 16,0 1-16,21-22 15,1 0-15,-1 0 16,0 0-16,21 0 0,-21-22 0,22 22 16,-1-21-16,-21 0 0,22 0 15,-22 21-15,21-21 0,-21 0 0,-21-1 16,0-20-16,0 21 0,0 0 0,0 0 16,0-1-16,-21 1 0,0 0 15,0 21-15,0-21 0,-22 0 16,22 21-16,-21 0 0,21 0 0,-1-21 15,1 21-15,0 0 0,42 0 47,0 0-47,1 0 0,20 0 0,0 0 16,1 0-16,-1 0 0,0-22 0,1 22 16,20 0-16,-21 0 0,1-21 15,-1 21-15,0 0 0,1 0 0,-22 0 16,0 0-16,0 0 0,0 0 15,-21 21 1,0 1-16,0-1 0,0 0 16,-21 0-16,0 0 15,0 22-15,21-22 0,-21 0 0,21 0 16,-21 0-16,21 0 0,-22 1 16,22-1-16,0 0 0,0 0 0,0 0 15,0 0-15,22-21 16,-1 0-16,0 0 0,0 0 15,21 0-15,-20 0 0,-1 0 0,0 0 16,21-21-16,-21 0 0,1 0 16,20 0-16,-21 0 0,0-1 0,0-20 15,-21 21-15,0 0 0,0 0 16,0-22-16,0 22 0,0 0 16,-21-21-16,0 20 0,0 1 0,0 21 15,0-21-15,-1 21 0,-20 0 16,21 0-16,0 0 0,-22 0 0,22 0 15,0 0-15,0 0 0,0 0 16,42 0 15,0 0-15,21 0-16,-20-21 0</inkml:trace>
  <inkml:trace contextRef="#ctx0" brushRef="#br0" timeOffset="94816.21">18478 8805 0,'22'-21'0,"-44"42"0,44-63 0,-22 21 15,21 0-15,-42 42 32,-1 0-32,22 0 0,-21 22 15,0-1-15,21 21 0,-21-20 16,21-1-16,-21 22 0,0-22 0,21 0 15,0 1-15,-22-1 0,1 0 0,21-21 16,-21 22-16,0-22 0,21 21 16,0-21-16,-21 1 0,21-1 15,-21 21-15,21-21 0,-22 0 16,22 1-16,0-1 16,22-21-16,-1 0 15,0 0-15,0-21 16,0 21-16,0-22 0,1 1 0,20 21 15,-21-21-15,21 0 0,-20 0 16</inkml:trace>
  <inkml:trace contextRef="#ctx0" brushRef="#br0" timeOffset="95206.86">18902 9313 0,'21'-21'0,"-42"42"0,63-63 0,-21 21 16,-21 0-16,0 0 15,-21 21 1,0 0-16,0 0 0,0 0 15,-22 21-15,1-21 0,0 21 0,20-21 16,-20 21-16,21 0 0,0 0 0,0-21 16,-1 22-16,22-1 0,0 0 15,22 0 1,-1-21-16,0 0 0,21 0 16,-21 0-16,22 0 0,-22 0 0,21 21 15,-21-21-15,22 21 0,-22-21 16,0 22-16,0-22 0,0 21 0,1-21 15,-22 21-15,21-21 0,-21 21 16,0 0-16,0 0 16,-21-21-16,-1 0 0,-20 22 0,21-22 15,0 0-15,-22 21 0,22-21 16,-21 0-16,21 0 0,-22 0 0,22 0 16,0 0-16,0 0 0,0 0 15,0 0-15,-1 0 0,22-21 16,0-1-1,22 22-15,-1 0 0,0-21 16,0 21-16,0 0 0,0-21 0,1 21 16</inkml:trace>
  <inkml:trace contextRef="#ctx0" brushRef="#br0" timeOffset="95387.87">19410 9694 0,'0'0'0,"-21"0"63,21 22-63</inkml:trace>
  <inkml:trace contextRef="#ctx0" brushRef="#br0" timeOffset="96619.87">508 11578 0,'-42'-21'16,"42"0"0,-22 21-16,1 0 31,21 21-31,-21-21 0,21 21 0,0 0 15,0 1-15,0-1 16,0 0-16,21-21 16,0 0-16,22 0 0,-22 0 0,21 0 15,-21 0-15,22 0 0,-1 0 16,0-21-16,-20 21 0,20-21 0,0-1 16,-21 22-16,1-21 15,-1 0-15,0 21 0,0-21 0,-21 0 16,-21 21 15,0 0-31,0 21 16,-1 0-16,22 0 0,-21 22 15,21-22-15,-21 21 0,21 0 16,-21 1-16,21-1 0,0 0 16,-21 1-16,0-1 0,21 0 0,0 1 15,0-1-15,-22 0 0,22-20 16,0 20-16,-21-21 0,21 0 15,0 0-15,0 1 16,-21-22 0,21-22-1,-21 1-15,0 21 16,0-21-16,-1 0 0</inkml:trace>
  <inkml:trace contextRef="#ctx0" brushRef="#br0" timeOffset="96863.87">106 12023 0,'-21'0'15,"42"0"17,0 0-32,0 0 0,0 0 0,22 0 15,-1 0-15,0 0 0,22-21 16,-22 21-16,22-22 0,-22 22 15,21-21-15,-20 21 0,-1-21 0,0 21 16,1-21-16,-22 21 0,0 0 16,0 0-16,-21-21 0</inkml:trace>
  <inkml:trace contextRef="#ctx0" brushRef="#br0" timeOffset="97059.26">995 11938 0,'0'0'0,"0"21"63,21-21-48</inkml:trace>
  <inkml:trace contextRef="#ctx0" brushRef="#br0" timeOffset="97971.45">2921 11578 0,'0'0'0,"21"0"0,-21-21 0,0 0 15,21 0-15,-21 0 0,21-1 16,-21 1 0,0 42 15,0 1-31,0-1 0,0 0 0,-21 21 16,21-21-16,0 22 0,-21-1 15,21-21-15,0 22 0,0-1 0,0-21 16,-21 21-16,0-20 0,21 20 15,-21-21-15,21 0 0,0 0 16,-22 1-16,22-1 16,0-42-1,0-1-15,0 1 16,0 0-16,22 0 0,-1 0 16,0 0-16,0-22 0,0 22 0,0 0 15,1-21-15,-1 20 0,0-20 16,0 21-16,0 0 0,0 0 0,1 21 15,-1 0-15,0 21 16,0 0-16,-21 0 16,21 0-16,-21 0 0,0 1 15,0 20-15,0-21 0,0 0 16,0 22-16,0-22 0,21 0 16,-21 0-16,22 0 0,-22 0 0,21-21 15,-21 22-15,21-22 0,0 0 16,0 0-16,22 0 0,-22 0 0,21-22 15,-21 1-15,22 0 0,-1 0 16,-21 0-16,21 0 0,-20-1 0,20-41 16,-21 42-16,-21-22 0,0 22 15,0-21-15,0 21 0,0 0 16,-21-22-16,0 22 0,0 0 0,-22 0 16,22 0-16,0-1 15,0 22-15,-22 0 0,22 0 0,0 0 16,0 0-16,0 0 0,0 0 15,21 22-15,-22-22 0,22 21 16,0 0 0,22-21-16,-1 0 0,21 0 15</inkml:trace>
  <inkml:trace contextRef="#ctx0" brushRef="#br0" timeOffset="98468.85">4064 11282 0,'0'21'16,"0"0"-16,0 0 15,0 22-15,-21 20 0,21-20 16,-21-1-16,21 0 0,-22-21 16,22 64-16,0-64 0,0 22 15,-21-22-15,21 21 0,-21-21 16,21 0-16,0 22 0,0-22 0,0 0 15,0 0-15,-21-21 16,21-21 15,0 0-15,0 0-16,0 0 0,0-1 0,0 1 16,21 0-16,0 0 0,-21-21 15,21 20-15,22-20 0,-22 21 0,0-21 16,21 20-16,-20 1 0,20 0 15,0 21-15,1 0 0,-1 0 0,0 0 16,1 0-16,-22 21 0,21 0 16,-21 1-16,0-1 0,1 0 0,-22 21 15,0-21-15,0 22 0,0-22 16,0 0-16,0 21 0,-22-20 16,1-1-16,0 21 0,0-21 0,0 0 15,0 1-15,-1-1 0,22 0 16,-21-21-16,42-21 31,1 0-31,-1-1 16,0 1-16,21 0 0,1 0 0</inkml:trace>
  <inkml:trace contextRef="#ctx0" brushRef="#br0" timeOffset="99223.85">5101 11705 0,'0'0'0,"21"-21"0,0 0 0,1 21 0,-1-21 16,-21 0-1,0-1-15,0 1 16,-21 21-16,-1-21 0,1 21 16,0 0-16,-21 0 0,21 0 15,-22 0-15,22 0 0,-21 21 0,-1 0 16,1 1-16,21-1 0,-21 21 0,-1-21 16,22 22-16,-21-22 0,21 0 15,-1 21-15,1 1 0,0-22 0,21 21 16,-21-21-16,21 0 0,0 1 15,0-1-15,0 0 0,21 0 0,0-21 16,0 0-16,22 0 0,-22 0 16,21 0-16,-21 0 0,22 0 15,-22-21-15,21 0 0,1 0 0,-22-1 16,21 1-16,-21-21 0,0 21 16,22 0-16,-22-22 0,-21 22 0,21 0 15,0-21-15,-21 20 0,0-20 16,0 21-16,0 0 0,0 0 0,0-1 15,0 1-15,0 0 0,0 42 32,0 0-32,0 1 0,-21-1 0,21 21 15,-21-21-15,21 0 0,-21 1 16,21 20-16,0-21 0,0 0 0,0 0 16,0 1-16,0-1 0,0 0 15,0 0-15,0 0 0,21 0 16,0-21-16,0 0 0,0 0 0,1 0 15,-1 0-15,0 0 0,0 0 16,21 0-16,-20-21 0,20 0 0,-21 0 16,0 0-16,22 0 0,-22-22 15,21 22-15,-21-21 0,0 21 16,22-22-16,-22 1 0,0 0 0,-21-1 16,0 1-16,21 0 0,-21-1 0,21 1 15,-21 0-15,0-1 0,0 1 0,0 21 16,0 0-16,0 42 31,0 0-31,0 0 0,-21 21 0,21 1 16,-21-1-16,0 22 0,21-22 15,0 0-15,-21 1 0,0-1 0,21 0 16,0 1-16,0-22 0,0 21 16,0-21-16,0 0 0,0 1 0,0-1 15,0 0-15,21-21 0,0 0 16,21 0-16,-21 0 0,1 0 0,-1 0 15,21 0-15,-21-21 0,22 0 0,-22 21 16,21-22-16,-21 1 16,0 0-16,1 0 0,-22 0 0,0 0 15,0-1-15</inkml:trace>
  <inkml:trace contextRef="#ctx0" brushRef="#br0" timeOffset="99400.71">5355 11599 0,'0'0'0,"-21"0"0,21 22 16,21-22 0,0 0-16,22 0 15,-22 0-15,21 0 0,0 0 16,1 0-16,-1 0 0,22 0 16,-22-22-16,21 22 0,-20-21 0,-1 0 15,22 21-15</inkml:trace>
  <inkml:trace contextRef="#ctx0" brushRef="#br0" timeOffset="99755.89">7578 11536 0,'0'0'16,"0"-21"-16,0 0 15,0 42 1,0 0-16,-22 0 16,22 0-16,-21 22 15,21-22-15,-21 0 0,21 21 0,0-21 16,0 1-16,-21-1 0,21 0 15,-21 0-15,21 0 0,0 0 0,-21 1 16,21-1-16,0 0 0,21-21 31,21 0-31,-21 0 16,0 0-16,1-21 0,20 0 0,-21-1 16</inkml:trace>
  <inkml:trace contextRef="#ctx0" brushRef="#br0" timeOffset="100115.87">8064 11578 0,'22'-21'0,"-44"42"0,65-63 16,-22 21-16,-21 0 0,-21 21 31,0 0-31,-1 0 0,-20 21 0,0 0 16,21 0-16,-22-21 16,22 21-16,0 0 0,0 1 0,21-1 15,0 0-15,0 0 16,21-21-16,0 0 15,21 0-15,-20 21 0,20-21 0,0 0 16,-21 0-16,22 21 0,-22-21 0,0 22 16,21-22-16,-20 21 0,-1-21 15,-21 21-15,0 0 0,21-21 0,-21 21 16,0 0-16,-21 1 16,0-22-16,-1 21 0,-20-21 15,0 0-15,21 0 0,-22 21 16,1-21-16,0 0 0,-1 0 15,1 0-15,21 0 0,-22 0 0,22 0 16,0 0-16,21-21 16,-21 21-16,21-21 0,0-1 0,0 1 15,0 0-15,0-21 0,0 21 16,0-1-16</inkml:trace>
  <inkml:trace contextRef="#ctx0" brushRef="#br0" timeOffset="100283.92">7599 11176 0,'0'0'0,"-21"0"31,-1 0-15,1 0-1,21 21-15,0 0 16</inkml:trace>
  <inkml:trace contextRef="#ctx0" brushRef="#br0" timeOffset="100951.68">9737 11451 0,'42'-42'31,"-21"21"-31,0 21 0,0-21 0,22-1 16,-22 1-16,0-21 0,21 21 0,-20 0 15,-1-1-15,-21 1 0,0 0 16,0-21-16,0 21 0,0-1 0,0 1 16,0 0-16,-21 21 0,-1 0 0,-20-21 15,21 21-15,-21 0 0,-1 0 16,22 0-16,-21 21 0,-1-21 0,22 21 15,-21 0-15,21 1 0,0-1 16,-1 0-16,22 21 0,0-21 0,0 1 16,0 20-16,22-21 15,-1 0-15,0 0 0,0 1 0,21-1 16,1 0-16,-1 0 0,0 0 0,1 0 16,-1 22-16,-21-22 0,22 0 15,-22 0-15,0 0 0,-21 1 0,0-1 16,0 0-16,0 0 0,-21 0 15,0-21-15,-22 21 0,1 1 0,0-22 16,-1 21-16,1-21 0,-22 0 0,22 0 16,0 0-16,21 0 0,-22 0 15,22 0-15,-21 0 0,21 0 0,-1-21 16,22-1-16,-21 1 0,21 0 16,0-21-16,0 21 15,0-1-15,0-20 0,0 21 0,0-21 16,21 20-16,-21 1 0,22 0 15,-1 0-15,21 0 0,-21 0 0,0 21 16,22 0-16,-22-22 0,0 22 0</inkml:trace>
  <inkml:trace contextRef="#ctx0" brushRef="#br0" timeOffset="101311.66">10139 11557 0,'0'0'0,"21"21"0,0 0 0,0 1 16,0-22-16,1 21 0,-1-21 0,0 0 15,0 0-15,0 0 16,0 0-16,22 0 0,-1-21 16,-21-1-16,-21 1 15,21 21-15,1-21 0,-22 0 0,21-21 16,-21 20-16,0 1 0,0 0 0,0 0 16,0 0-16,0 0 0,0-1 15,-21 22-15,-1 0 0,1 0 0,0 0 16,0 0-16,0 22 0,0-1 15,-1 0-15,1 21 0,0-21 0,0 1 16,0 20-16,0-21 0,21 0 0,0 22 16,0-22-16,0 0 15,0 0-15,0 0 0,21 0 16,0 1-16,0-22 0,0 0 0,0 0 16,22 0-16,-22 0 0,0 0 15,21 0-15,1 0 0,-22 0 0,21-22 16,-21 1-16,22 0 0,-1 0 15,0 0-15,-20 0 0,20-22 0</inkml:trace>
  <inkml:trace contextRef="#ctx0" brushRef="#br0" timeOffset="101565.86">11176 10964 0,'0'0'0,"0"-21"0,0 0 0,0 0 15,0 0-15,0 42 16,-21 0-1,0 0-15,-1 22 0,1-1 0,0 0 16,0 1-16,-21 20 0,20 1 0,1-22 16,0 0-16,0 22 15,0-22-15,0 0 0,21 1 0,0-1 0,0-21 16,0 0-16,0 1 0,0-1 16,0 0-16,0 0 0,21-21 31,0 0-31,0 0 0,0 0 15,0-21-15,22 0 0,-22 0 0,0-1 16</inkml:trace>
  <inkml:trace contextRef="#ctx0" brushRef="#br0" timeOffset="101923.5">11218 11409 0,'0'21'15,"0"0"-15,0 0 0,0 1 16,21-22-1,1 0-15,-1 0 16,0 0-16,0 0 0,0 0 0,0 0 16,1-22-16,-1 22 15,0-21-15,0 0 0,0 0 0,0 0 16,1 21-16,-22-21 0,0-1 0,0 1 16,0 0-16,0 0 0,-22 21 15,1 0-15,0 0 16,0 0-16,0 0 0,-22 21 15,22 21-15,0-20 0,-21-1 0,21 21 16,-1-21-16,1 22 0,0-22 16,0 0-16,21 0 0,0 0 0,0 0 15,0 1-15,0-1 0,0 0 0,21-21 16,0 0-16,22 0 0,-22 0 16,0 0-16,0 0 0,21 0 15,-20 0-15,-1 0 0,21-21 0,-21 21 16,22-21-16,-22-1 0,21 1 15</inkml:trace>
  <inkml:trace contextRef="#ctx0" brushRef="#br0" timeOffset="102351.73">11705 11282 0,'0'21'16,"0"0"-16,0 0 0,-21 1 15,21-1-15,0 0 0,0 0 0,-21 0 16,21 22-16,0-22 0,-21 0 15,21 0-15,0 0 0,0 0 0,0 1 16,0-1-16,0 0 16,-22-21-16,22-21 47,0 0-47,0-1 0,0 1 15,0 0-15,0-21 0,22 21 16,-1-22-16,0 1 0,0 21 0,0-22 15,22 22-15,-22-21 0,21 21 0,0 21 16,1 0-16,-22 0 0,21 0 16,1 0-16,-22 21 0,0 0 15,21 0-15,-42 0 0,21 1 16,-21 20-16,0-21 0,0 21 0,0-20 16,0-1-16,0 0 0,-21 21 0,21-21 15,-21 1-15,0-1 0,0-21 16,21 21-16,0 0 0,-21-21 0,-1 21 15,22-42 17,22 0-32,-1 0 15,0 0-15</inkml:trace>
  <inkml:trace contextRef="#ctx0" brushRef="#br0" timeOffset="102559.5">12446 11324 0,'0'0'0,"0"21"16,0 1-16,0-1 0,0 0 0,0 0 16,-21 0-16,0 0 0,-1 1 15,22-1-15,-21 0 0,21 0 0,-21 0 16,0 0-16,21 1 0,0-1 16,21-21 15,-21-21-16,21-1-15,-21 1 0,21 21 0</inkml:trace>
  <inkml:trace contextRef="#ctx0" brushRef="#br0" timeOffset="102723.5">12446 11113 0,'0'0'0,"0"-22"0,0 1 0,0 0 15,-21 21-15,21-21 0,-21 21 31,21 21-15,0 0 0,0 0-16,21-21 15,-21 22-15</inkml:trace>
  <inkml:trace contextRef="#ctx0" brushRef="#br0" timeOffset="103099.59">12763 11218 0,'-21'0'16,"0"22"-1,0-1-15,21 0 16,0 0-16,-21 21 0,21-20 16,-21-1-16,21 21 0,-22-21 15,22 0-15,0 1 0,0 20 0,0-21 16,0 0-16,0 0 0,0 1 15,22-22-15,-1 0 0,21 0 16,-21 0-16,0 0 0,1 0 0,20 0 16,-21 0-16,0 0 0,22-22 15,-22 22-15,0-21 0,21 0 0,-21 0 16,1 0-16,-22-22 0,0 22 16,21-21-16,-21 21 0,0-22 0,0 22 15,0-21-15,0 21 0,0 0 16,0-1-16,-21 1 0,-1 21 31,44 0 0</inkml:trace>
  <inkml:trace contextRef="#ctx0" brushRef="#br0" timeOffset="103752.85">13441 11176 0,'0'0'0,"0"21"16,0 0 0,-21 1-16,21-1 0,-22 0 15,22 0-15,-21 0 16,21 22-16,0-22 0,0 0 0,0 0 16,0 0-16,0 0 0,0 1 0,-21-1 15,21 0-15,0 0 0,0 0 16,0 0-16,-21-21 15,21-21 17,0 0-32,0 0 15,0 0-15,21 0 0,0-22 16,0 22-16,1-21 0,-1-1 0,0 1 16,0 21-16,0-21 15,22-1-15,-22 22 0,21 0 0,-21 0 16,22 0-16,-22 21 0,0 0 0,0 0 15,21 21-15,-20-21 0,-1 21 16,-21 21-16,21-21 0,-21 1 0,21 20 16,-21-21-16,21 0 0,-21 22 15,0-22-15,0 0 0,0 0 0,0 0 16,0 0-16,0 1 0,0-1 0,0 0 16,-21-21-16,0 0 15,0 0 1,21-21-1,0 0-15,0-1 16,0-20-16,0 21 0,0 0 16,21-22-16,0 1 0,0 0 0,22-1 15,-22 1-15,21 21 0,22-21 16,-22 20-16,0 1 0,22 0 0,-22 21 16,22 0-16,-22 0 0,-21 0 15,21 21-15,1 0 0,-22 1 0,0 20 16,0-21-16,-21 21 0,0 1 15,0-22-15,0 21 0,0 1 0,0-22 16,0 0-16,-21 21 0,0-21 0,0 1 16,21-1-16,-21-21 15,-1 21-15,1 0 0,0-21 0,0 0 16,0 0-16,0 0 0,-22 21 16</inkml:trace>
  <inkml:trace contextRef="#ctx0" brushRef="#br0" timeOffset="104763.72">1122 13293 0,'0'0'0,"-64"21"31,43-21-31,0 0 16,0 0-16,0 0 0,-22 0 0,22 0 16,0 0-16,21-21 0,-21 0 0,21-1 15,0 1 1,0-21-16,0 21 0,21 0 0,-21-22 15,21 22-15,21-21 0,-20 21 16,20-22-16,0 22 0,1 0 0,-22 21 16,21 0-16,-21 0 0,0 0 15,1 21-15,-22 21 0,0-20 16,0 20-16,0 0 0,-43 1 16,22-1-16,0 21 0,-21-20 0,-1-1 15,1 22-15,21-22 0,-22 0 16,1 1-16,21-1 0,0 0 15,0-21-15,21 22 0,0-22 16,0 0-16,21-21 0,0 0 16,21 0-16,-21 0 0,22 0 15,-1-21-15,0 0 0,1 0 0,-1-22 16,0 22-16,1 0 0,-22-21 16,0 20-16,0 1 0,-21-21 15,0 21-15,0 0 0,-21-1 0,-21 1 16,21 0-16,-22 21 0,22 0 15,-21 0-15,-1 0 0,1 0 16,21 0-16,-21 0 0,20 0 0,-20 21 16,21 0-16,0 1 15,0-22-15,21 21 0,0 0 0,0 0 16,21-21 0,0 0-16</inkml:trace>
  <inkml:trace contextRef="#ctx0" brushRef="#br0" timeOffset="104923.01">1693 13293 0,'0'0'0,"43"0"15,-22 0-15,0 0 78</inkml:trace>
  <inkml:trace contextRef="#ctx0" brushRef="#br0" timeOffset="105711.71">2984 13081 0,'0'0'16,"0"-21"-16,22 0 16,-1 21-1,-21 21-15,0 0 16,0 21-16,0-20 0,0 20 16,0 0-16,0-21 0,0 22 0,0-1 15,-21 0-15,-1-20 0,1 20 16,21 0-16,-21-21 0,0 1 0,21-1 15,0 0-15,-21 0 0,21-42 32,21 0-32,-21 0 15,42-1-15,-21 1 0,1 0 16,-1-21-16,21 21 0,-21-22 16,22 22-16,-22-21 0,21-1 0,-21 22 15,0-21-15,22 21 0,-22 0 16,-21-1-16,21 22 0,0 0 15,-21 22-15,0-1 16,0 0-16,0 0 0,0 0 0,0 22 16,0-22-16,0 21 0,-21-21 15,21 22-15,0-22 0,0 21 0,0-21 16,0 0-16,0 1 0,0-1 16,21 0-16,0-21 0,1 0 15,-1 0-15,21 0 0,0 0 0,1-21 16,20 0-16,-20-1 0,-1 1 15,0 0-15,22 0 0,-22 0 16,0-22-16,1 22 0,-22-21 0,0 0 16,0 20-16,0-20 0,-21 0 15,0-1-15,0 1 0,0 0 0,-21-1 16,0 1-16,0 21 0,-21-21 16,20 20-16,1 1 0,-21 21 0,21 0 15,-22 0-15,22 0 0,-21 0 16,21 21-16,0 1 0,-22 20 0,22-21 15,0 0-15,0 0 0,21 1 16,0-1-16,0 0 0,0 0 0,21-21 16</inkml:trace>
  <inkml:trace contextRef="#ctx0" brushRef="#br0" timeOffset="106759.78">4233 12764 0,'0'-22'15,"0"44"-15,0-65 0,0 64 32,0 1-32,0 20 15,0-21-15,0 21 0,0 1 0,0-1 16,0 0-16,0 22 0,0-22 16,0 1-16,0-22 0,0 21 15,0 0-15,0-20 0,0 20 16,-21-21-16,21 0 0,-21 0 0,21 1 15,0-1 1,0-42 0,0-1-16,0 1 15,0 0-15,21 0 16,0 0-16,-21-22 0,21 22 0,1-21 0,-1 21 16,-21-22-16,21 22 0,0 0 15,0 0-15,0 0 0,1 0 16,-1 21-16,0 21 15,-21 0-15,0 0 0,0 0 16,0 0-16,0 22 0,0-22 16,0 0-16,0 21 0,0-20 0,0-1 15,0 0-15,21 0 0,-21 0 0,21 0 16,-21 1-16,21-1 0,1-21 16,-1 21-16,0-21 0,21 0 0,-21 0 15,1 0-15,20 0 0,0 0 16,1 0-16,-22-21 0,21 0 0,0-1 15,-20 1-15,20 0 0,0 0 16,-21 0-16,1 0 0,-1-1 16,0-20-16,0 21 0,-21 0 0,21-22 15,-21 22-15,0 0 16,0 42 0,-21-21-1,0 21-15,21 1 0,-21 20 0,21-21 16,0 0-16,0 0 0,0 1 15,0-1-15,0 0 0,0 0 0,0 0 16,0 0-16,21 1 0,0-22 16,0 0-16,0 0 0,1 0 15,20 0-15,-21 0 0,0 0 0,22-22 16,-22 22-16,21-21 0,-21 0 16,0 0-16,1 21 0,-1-21 15,-21 0-15,0-1 0,21 1 0,-21 0 16,0 0-16,0 0 0,0 0 15,0 42 17,0 0-32,0 0 0,0 0 15,-21 22-15,21-22 0,0 21 16,0 0-16,-21 1 0,21 20 16,0-20-16,0 20 0,-22 1 0,22-1 0,0 1 15,-21-1-15,21 1 16,0-1-16,0 1 0,-21 20 0,21-20 15,0-1-15,0 22 0,0 0 16,0-1-16,0-20 0,0 20 0,0-20 16,-21 21-16,21-43 0,0 21 0,0-20 15,-21-1-15,21 0 0,-21-20 16,-1-1-16,1-42 16,0-22-16,0 22 15,21-21-15,-21-1 0,21 1 16,0-21-16,0-1 0,0 1 0,0-1 15,0 1-15,0-22 0,21 21 16,0-20-16,0-1 0,0 22 0,22-22 16,-22 21-16,21 1 0,-21-22 15,22 22-15,-1-1 0,0 22 16,1-22-16,-22 22 0,21 0 0,-21-1 16,22 22-16,-22-21 0</inkml:trace>
  <inkml:trace contextRef="#ctx0" brushRef="#br0" timeOffset="108875.75">7387 13060 0,'0'-42'16,"0"20"-16,0 1 15,0 0-15,21 0 16,0 0-16,1 0 0,-22-1 0,21-20 15,0 21-15,0 0 16,0 0-16,-21-1 0,0 1 0,0 0 16,0 0-16,-21 21 15,0 0-15,0 0 0,0 0 16,-22 21-16,22-21 0,-21 21 0,21 22 16,-22-22-16,22 21 0,0-21 15,0 22-15,0-22 0,21 21 0,0-21 16,0 0-16,0 1 0,0-1 15,21 0-15,0 0 0,0 0 16,0 0-16,0 1 0,22-1 0,-22-21 16,21 21-16,-21 0 0,22 0 0,-22 0 15,0 1-15,0-22 16,0 21-16,-21 0 0,0 0 0,0 0 16,-21-21-16,0 0 0,-21 21 15,21-21-15,-1 0 0,-20 0 0,21 0 16,-21 0-16,20 0 0,-20 0 15,21-21-15,0 0 0,0 21 0,-1-21 16,1 0-16,21-22 0,0 22 16,-21-21-16,21 21 0,0-22 0,0 22 15,0-21-15,0 0 0,-21 20 16,21 1-16,0 42 31,0 1-31,21-1 0,0 0 16,-21 21-16,21-21 0,-21 22 0,22-22 15,-1 21-15,-21-21 0,21 1 16,0-1-16,0 21 0,0-42 0,-21 21 16,43 0-16,-22-21 0,0 0 0,0 0 15,22 0-15,-1 0 16,-21 0-16,21 0 0,1 0 0,20 0 16,-20-21-16,20 0 0,-21 0 15,1 0-15,20 0 0,-20-1 0,20-20 16,-21 0-16,-20 21 0,-1-22 15,0 1-15,-21 21 0,0 0 16,21-1-16,-21 1 0,0 0 0,0 0 16,-21 42-1,21 0 1,-21 0-16,0 1 0,21 20 16,-22-21-16,1 0 0,21 22 0,-21-22 15,21 0-15,0 0 0,0 0 0,0 22 16,0-22-16,0 0 15,0 0-15,0 0 0,21-21 16,0 0-16,1 21 0,-1-21 16,0 0-16,0 0 0,0 0 0,0 0 15,22 0-15,-22-21 0,42 0 16,-41 0-16,-1 0 0,21 0 16,-21-22-16,0 22 0,1-21 0,-1 21 15,0-22-15,0 1 0,-21 0 16,21-1-16,-21 1 0,0 0 0,0-1 15,0 1-15,0 0 0,0-1 16,0 22-16,0 0 0,0 0 0,0 0 16,0-1-16,0 44 31,0-1-31,0 0 16,0 21-16,0 1 15,0-22-15,0 21 0,0 0 0,0 22 16,0-22-16,0 1 0,0-22 0,0 21 15,0 0-15,21 1 0,-21-22 16,22 21-16,-22-21 0,0 1 0,21-1 16,0 0-16,-21 0 0,21-21 15,0 0-15,0 0 0,1 0 0,-1 0 16,21 0-16,-21 0 0,22 0 0,-22 0 16,21-21-16,0 0 15,1 0-15,-22-1 0,21 1 0,-21 0 16,1 0-16,-1 0 0,0-22 15,-21 22-15,21 0 0,-21-21 0,0 21 16,0-1-16,0-20 0,0 21 16,-21 21-16,0-21 0,0 21 15,-1 0-15,1 0 0,0 21 0,0 0 16,0 0-16,0 0 0,-22 1 16,22 41-16,21-42 0,-21 22 15,21-22-15,0 0 0,0 0 16,0 0-16,21 0 0,0 1 0,-21-1 15,21-21-15,22 0 0,-22 21 16,0-21-16,0 0 0,22 0 16,-22 0-16,21 0 0,0-21 0,-20 21 15,20-21-15,0-1 0,-21 1 16,22 21-16,-22-21 0,21-42 16,-21 41-16,-21-20 0,22 21 15,-22-21-15,21-1 0,-21 22 0,0-21 16,0 21-16,0-1 0,0 1 15,0 42 1,0 1-16,0-1 0,0 21 16,0-21-16,0 22 0,0-22 15,0 21-15,-21 0 0,21-20 16,-22-1-16,22 0 0,0 0 16,0 0-16,0 0 0,0 1 15,0-44 16,0 1-31,22 0 16,-1 0-16,-21 0 16,21-22-16,-21 22 0,21 0 0,0-21 15,0-1-15,1 22 0,-1-21 16,21 21-16,-21-22 0,22 22 16,-22 21-16,0-21 0,21 21 0,-21 0 15,1 0-15,-1 21 0,0 0 16,-21 1-16,0-1 0,21 0 0,-21 21 15,0 1-15,0-22 0,0 21 16,0-21-16,0 0 0,0 22 0,0-22 16,0 0-16,21 0 0,0 0 15,1 1-15,-1-22 0,21 0 16,-21 0-16,0 0 0,22 0 0,-22 0 16,0 0-16,21 0 0,-20 0 15,20-22-15,-21 1 0,0 0 0,0 0 16,1 0-16,-1 0 0,0-22 15,0 22-15,-21-21 0,0-1 0,0 22 16,0-21-16,0 21 0,21 0 16,-21-1-16,0 1 0,0 42 15,0 1 1,0-1-16,-21 21 0,21-21 16,0 0-16,0 22 0,0-22 0,0 0 15,0 0-15,0 0 0,0 1 16,0-1-16,0 0 0,21 0 15,0-21-15,1 0 16,-1 0-16,0 0 16,0-21-16,0 0 0,0 0 15,-21-1-15,22 1 0,-22 0 16,0 0-16,0 0 0,0-22 0</inkml:trace>
  <inkml:trace contextRef="#ctx0" brushRef="#br0" timeOffset="109063.85">10562 12573 0,'-63'0'31,"41"0"-31,1 0 16,0 0-16,21 21 46,0 0-46,21-21 16</inkml:trace>
  <inkml:trace contextRef="#ctx0" brushRef="#br0" timeOffset="109497.47">10837 12806 0,'-21'0'31,"0"0"-15,21 21-16,0 0 0,-21 0 15,21 1-15,-21-1 16,21 0-16,-22 21 0,22-21 0,0 1 16,0 20-16,0-21 0,0 0 0,0 22 15,0-22-15,0 0 0,22-21 16,-1 21-16,0 0 0,0-21 0,0 0 15,0 0-15,22 0 0,-22 0 16,21 0-16,1 0 0,-1 0 0,-21 0 16,21-21-16,-20 0 0,20 0 0,-21 21 15,0-43-15,0 22 0,1 0 16,-1 0-16,-21-21 0,0-1 0,0 22 16,0-21-16,0 21 15,0-1-15,0 1 0,0 0 0,0 0 16,0 0-16,0 42 31,-21 0-31,21 0 16,0 0-16,0 1 15,0-1-15,21-21 16,0 0-16</inkml:trace>
  <inkml:trace contextRef="#ctx0" brushRef="#br0" timeOffset="110187.9">11620 12806 0,'0'0'0,"0"-21"0,-21 21 47,21 21-47,0 0 0,0 0 0,0 0 16,-21 22-16,21-22 0,0 0 0,0 0 15,0 22-15,0-22 0,0 0 16,0 0-16,0 0 0,0 0 0,0 1 15,0-1-15,0 0 16,0 0 0,0-42 15,0 0-31,0 0 16,0-1-16,0 1 0,0-21 15,0 21-15,0-22 0,21 1 0,0 0 16,-21-1-16,22 22 0,20-21 15,-21 0-15,0 20 0,22 1 0,-22 0 16,21 0-16,-21 21 0,22 0 16,-22 0-16,21 0 0,-21 21 0,22 0 15,-22 0-15,0 22 0,0-22 16,-21 21-16,0-21 0,21 22 0,-21-22 16,0 0-16,0 0 0,0 22 15,0-22-15,0 0 0,0 0 16,0 0-16,0 0 15,-21-21-15,0 0 32,21-21-32,0 0 15,0 0-15,0 0 16,21 0-16,0-22 0,0 22 0,1-21 16,20-1-16,-21 22 0,21-21 15,1 0-15,-1 20 0,0-20 16,1 21-16,-1 21 0,0 0 0,1 0 0,-1 0 15,-21 0-15,0 21 16,1 0-16,-1 0 0,-21 1 0,21 20 16,-21 0-16,0-21 0,0 22 15,0-1-15,0-21 0,0 22 0,-21-22 16,0 21-16,-1-21 16,22 0-16,0 1 0,-21-22 15,0 0-15,0 0 16,0 0-16,0 0 15,-22 0-15,22 0 0,-21 0 0</inkml:trace>
  <inkml:trace contextRef="#ctx0" brushRef="#br0" timeOffset="111291.56">825 14647 0,'0'0'16,"22"0"15,-1 0-31,0-21 0,0 0 16,0 0-16,0 21 0,1-21 16,-1 0-16,-21-1 0,21 1 15,-21 0-15,0 0 16,0 0-16,0 0 0,0-1 15,-21 22-15,0-21 0,-22 21 16,1 0-16,21 0 0,-22 0 16,1 21-16,0 1 0,-1-22 0,1 42 15,21-21-15,-21 0 0,-1 0 16,22 22-16,0-22 0,0 0 16,21 21-16,0-20 0,0-1 0,0 0 15,21-21-15,0 0 16,0 0-16,0 0 0,22 0 15,-22-21-15,21 0 0,-21-1 16,22 1-16,-1 0 0,-21 0 16,22 0-16,-22-22 0,0 22 0,0 21 15,-21-21-15,0 0 0,21 21 16,-21 21 0,0 21-1,0-20-15,0 20 0,0 0 16,0-21-16,0 22 0,0-1 15,0 0-15,0-20 0,0 20 0,0-21 16,-21 0-16,21 22 0,0-22 16,-21 0-16,21 0 15,-21-21 17,0 0-32,-1 0 15,22-21-15,0 0 16,-21 0-16</inkml:trace>
  <inkml:trace contextRef="#ctx0" brushRef="#br0" timeOffset="111447.96">1164 14817 0,'0'0'0,"21"0"0,0 0 0,1 0 15,-1 0 1,0 0-1,0 0-15,0 0 16</inkml:trace>
  <inkml:trace contextRef="#ctx0" brushRef="#br0" timeOffset="112350.54">3154 14542 0,'0'0'0,"0"-22"16,21 1-1,-21 42 1,0 1-16,0-1 0,0 21 0,-21 0 15,21 1-15,-21-1 0,-1 0 16,1 1-16,0-1 0,0 0 0,0 1 16,0-1-16,-1 0 0,-20 1 15,21-22-15,0 0 0,-22 0 0,22 0 16,21 1-16,-21-22 16,21-22-1,0 1-15,0 0 16,21-21-16,-21 21 0,21-1 0,1-20 15,-1 21-15,0-21 0,0 20 16,0-20-16,-21 0 0,21 21 16,1-22-16,-22 22 0,0 0 0,21 21 15,0 42 1,-21-21-16,0 1 16,0 20-16,0-21 0,21 21 15,-21 1-15,21-1 0,-21-21 16,0 22-16,21-1 0,1-21 15,-1 0-15,0 0 0,0 1 0,0-1 16,0-21-16,22 0 0,-22 0 16,21-21-16,1-1 0,-1 1 0,0 0 15,1 0-15,20-21 0,-21 20 16,1-20-16,-1 0 0,0-1 0,-20 1 16,20 0-16,-42-1 0,0 1 15,0-21-15,0-1 0,0 1 0,0 20 16,-21-20-16,0 20 0,-1-20 15,-20 42-15,0-22 0,-1 22 0,1 0 16,0 21-16,-1 0 0,1 0 16,0 21-16,-1 22 0,1-1 15,0 0-15,21 1 0,-1 20 16,1 1-16,0-22 0,21 21 0,0-20 16,0-1-16,0 0 0,0-20 15,21 20-15,0-21 0,1 0 0,20-21 16,0 21-16,1-21 0,-1 0 15,0 0-15,1 0 0,20 0 0,-21-21 16,22 21-16,-22-21 0,22 0 16,-22 0-16,0 21 0,1-21 0,-1 21 15</inkml:trace>
  <inkml:trace contextRef="#ctx0" brushRef="#br0" timeOffset="112735.84">4106 14774 0,'-21'0'31,"0"0"-31,0 0 0,21-21 16,0 0 0,0 0-16,0 0 15,21 0-15,-21-1 16,21 22-16,0 0 0,0 0 0,22 0 16,-22 0-16,0 0 0,0 22 15,22-1-15,-22 0 0,0 0 0,0 0 16,0 0-16,0 1 0,-21-1 15,22 0-15,-22 0 0,0 0 16,0 0-16,0 1 0,0-1 0,-22 0 16,1 0-16,0-21 15,0 0-15,0 0 16,21-21 0,0 0-16,0 0 0,0-1 15,0 1-15,0 0 0,0 0 16,0 0-16,0 0 0,0-1 0,0 1 15,21 0-15,0 21 0,0-21 16,0 0-16,1 21 0,-1 0 0,0-21 16,21 21-16,-21 0 0,22-22 15,-22 22-15,21 0 0,1 0 16</inkml:trace>
  <inkml:trace contextRef="#ctx0" brushRef="#br0" timeOffset="113317.77">5101 14880 0,'0'0'16,"21"21"-16,0-21 16,1-21-1,-1 0 1,-21 0-16,0 0 16,0 0-16,0-1 15,0-20-15,0 21 0,0 0 16,0 0-16,0-22 0,0 22 0,-21 0 15,-1 0-15,1 0 0,0-1 16,0 22-16,-21 0 0,20 0 0,1 0 16,-21 22-16,21-1 0,0 0 15,-22 0-15,22 21 0,0 1 0,0-22 16,0 21-16,-1 1 0,1-22 0,0 21 16,21-21-16,0 22 0,0-22 15,0 0-15,0 0 0,0 0 16,21 0-16,0-21 15,1 0-15,20 0 0,-21 0 0,21 0 16,-20-21-16,20 0 0,0 21 16,-21-21-16,1 0 0,20 0 0,-21-1 15,0 1-15,-21 0 0,21-21 16,-21 21-16,0-22 0,0 22 0,0-21 16,0 21-16,0-1 0,0 1 0,0 0 15,0 42 1,0 0-16,0 1 0,0-1 15,0 0-15,0 21 0,0-21 16,0 1-16,0 20 0,0-21 0,0 0 16,0 0-16,0 1 15,0-1-15,0 0 0,0 0 0,22 0 16,-1-21 0,0 0-16,0 0 0,0 0 15,0-21-15,1 21 0,20-21 0,-21 0 16,21 0-16,1-1 0,-1 1 15,-21 0-15,22 0 0,-22 0 0,0-22 16</inkml:trace>
  <inkml:trace contextRef="#ctx0" brushRef="#br0" timeOffset="113819.51">5673 14563 0,'21'-21'16,"-42"63"-16,21-63 0,21 21 16,-21 21-16,-21 0 0,21 0 15,-22 0-15,22 22 0,-21-22 16,21 21-16,-21-21 0,0 22 0,21-22 15,0 0-15,-21 21 0,21-20 16,0-1-16,0 0 0,0 0 16,21-21-1,0 0-15,0 0 0,0 0 16,1 0-16,-1-21 0,0 0 0,0 21 16,0-21-16,0-1 15,1 1-15,-1 0 0,0 0 0,0 0 16,0 0-16,0-1 0,1 1 15,-1 21-15,-21-21 0,21 21 16,-21 21 0,21 0-16,-21 1 0,0-1 15,0 0-15,0 21 0,0-21 0,0 1 16,0-1-16,0 0 0,0 0 16,0 0-16,0 0 0,21-21 15,0 0-15,1 0 16,20 0-16,-21 0 0,21 0 0,-20 0 15,-1 0-15,21-21 0,-21 21 16,22-21-16,-22 0 0,0 0 0,0 0 16,-21-1-16,0-20 0,21 21 15,-21-21-15,0 20 0,0-20 16,0 0-16,0 21 0,-21-1 0,21 1 16,-21 0-16,0 0 0,0 0 15,-1 21-15,1 0 0,0 0 16,0 0-16,21 21 15,-21-21-15,42 0 16</inkml:trace>
  <inkml:trace contextRef="#ctx0" brushRef="#br0" timeOffset="114483.46">6752 14415 0,'0'0'0,"21"-22"0,-21 1 0,21 0 16,1 0-16,-22 0 0,0 0 15,21-22-15,-21 22 0,0 0 0,0 0 16,0 0-16,-21 21 31,-1 0-31,1 0 0,0 21 16,0 0-16,21 21 0,-21 1 0,21-1 15,-21 0-15,-1 22 0,22-22 16,0 22-16,0-22 0,-21 21 0,21-20 16,-21-1-16,21 0 0,-21 1 15,21-22-15,0 21 0,0-21 0,-21 1 16,21-1-16,0 0 0,0 0 15,-21-21 1,21-21 0,0 0-1,0 0-15,0-1 0,0 1 0,-22 0 16,22 0-16,0 0 0,0 0 16,0-22-16,0 22 0,43-42 15,-22 41-15,21 1 0,1 0 0,-1 0 16,21 0-16,-20 21 0,20 0 15,1 0-15,-1 0 0,-20 21 0,-1 0 16,0 0-16,-21 22 0,1-22 16,-1 0-16,-21 21 0,0-21 0,0 1 15,-21-1-15,-1 0 0,1 0 16,0 0-16,-21 0 0,21 1 0,-22-1 16,1-21-16,-22 0 0,22 21 15,0-21-15,-1 0 0,1 0 16,0 0-16,-1 0 0,22 0 0,0 0 15,0 0-15,0 0 0,21-21 0,0 0 16,21-1 0,0 22-16,0-21 0,22 21 0,-1-21 15,0 0-15,1 21 0</inkml:trace>
  <inkml:trace contextRef="#ctx0" brushRef="#br0" timeOffset="114975.03">7810 14563 0,'0'0'0,"0"-64"31,0 43-31,-21 0 16,0 0-16,0 21 0,0 0 0,0 0 16,-22 0-16,22 0 0,0 0 15,0 21-15,-22 0 0,22 0 0,0 0 16,-21 1-16,21 20 0,-1-21 0,1 21 15,0-20-15,21 20 0,-21-21 16,21 0-16,-21 0 0,21 22 0,0-22 16,0 0-16,0 0 15,21-21-15,0 21 16,0-21-16,0 0 0,1 0 0,-1 0 16,0 0-16,21-21 0,-21 21 15,22-21-15,-22 0 0,21 0 0,-21 0 16,22-1-16,-22-20 0,0 21 15,0 0-15,0-22 0,-21 22 0,22 0 16,-22 0-16,0 0 0,-22 42 31,1 0-31,0 0 16,21 22-16,-21-22 0,21 0 0,-21 0 16,21 21-16,-21-20 0,21-1 0,0 0 15,0 0-15,0 0 16,0 0-16,21-21 15,0 22-15,0-22 0,0 0 16,0 0-16,1 0 0,-1 0 0,0 0 16,21-22-16,-21 22 0,1-21 0,20 0 15</inkml:trace>
  <inkml:trace contextRef="#ctx0" brushRef="#br0" timeOffset="115787.82">8340 14499 0,'0'0'0,"0"-21"0,0-21 16,21 21-16,-21-1 15,0 1-15,-21 42 16,-1 1 0,1-1-16,0 0 0,21 21 0,-21 1 15,0-1-15,0-21 0,21 21 16,0 1-16,-22-1 0,22-21 0,0 22 16,0-22-16,0 0 0,0 0 0,0 21 15,22-20-15,-1-1 16,0 0-16,0-21 0,0 0 0,0 0 15,1 0-15,20 0 0,-21 0 16,21 0-16,-20-21 0,20 21 0,-21-21 16,21-1-16,-20 1 0,-1 0 15,0-21-15,21 21 0,-21-22 16,1 1-16,-1-43 0,0 43 16,-21-22-16,21 1 0,-21 21 15,0-22-15,0 22 0,0 21 0,21-22 16,-21 22-16,0 0 0,0 0 15,0 0-15,0 42 32,-21 0-32,21 21 0,-21-21 0,21 22 15,0-1-15,0 22 0,-21-22 16,21 0-16,-21 1 0,21-1 16,0 0-16,0 1 0,-22-1 0,22-21 15,0 0-15,-21 22 0,21-22 16,0 0-16,0 0 0,0-42 47,21 21-47,1-21 0,-1 0 15,0-1-15,0 1 0,0 0 16,0-21-16,1 21 0,20-22 0,-21 1 16,21 21-16,-20 0 15,20-1-15,-21 1 0,0 21 0,0 0 0,1 0 16,-1 0-16,-21 21 15,0 1-15,0-1 16,0 0-16,-21-21 16,-1 21-16,1-21 0,0 0 15,-21 0-15,21 0 0,-1 21 0,1-21 16,-21 0-16,21 0 0,0 0 16,-1 0-16,22 21 31,0 1-16,0-1-15,0 0 0,0 0 16,0 0-16,22 0 0,-22 1 16,21-22-16,0 21 0,-21 0 15,21-21-15,-21 21 0,21-21 16,0 0-16,1 0 0,-1 0 0,0 21 16,21-21-16,-21 0 0,22 0 15,-1 0-15,0 0 0,1-21 0,-1 21 16,0-21-16</inkml:trace>
  <inkml:trace contextRef="#ctx0" brushRef="#br0" timeOffset="116139.81">9800 14457 0,'0'0'0,"0"-64"32,-21 64-17,0 0-15,0 0 0,-22 22 16,22-1-16,0 0 0,0 0 0,0 0 15,-1 0-15,1 1 0,0-1 16,21 0-16,0 0 0,0 0 16,0 0-16,0 1 15,21-22-15,0 21 0,1-21 0,-1 21 16,21-21-16,-21 21 0,0-21 16,1 21-16,-1-21 0,0 21 15,0-21-15,0 22 0,-21-1 16,0 0-1,0 0 1,-21-21-16,0 21 0,0-21 16,0 0-16,-1 0 0,1 0 0,0 0 15,0 0-15,0 0 0,0 0 0,-1 0 16,1 0-16,21-21 0,-21 21 16,21-21-16,0 0 0,0 0 0</inkml:trace>
  <inkml:trace contextRef="#ctx0" brushRef="#br0" timeOffset="117079.82">10858 14372 0,'0'0'0,"0"-42"0,22 0 15,-44 42 1,1 21 0,0 0-16,0 0 0,0 21 0,0-20 15,21 20-15,-43 43 0,22-43 16,0 0-16,0-21 16,0 22-16,21-22 0,0 21 0,0-21 15,0 1-15,0-1 0,0 0 16,21-21-16,0 0 15,0 0-15,0 0 0,0 0 0,22 0 16,-1 0-16,-21-21 0,22 0 16,-1-1-16,0 1 0,-21-21 0,22 21 15,-22 0-15,-21-22 0,0 1 16,0 21-16,0-22 0,0 1 0,0 0 16,0-1-16,-42 1 0,42 21 15,-43 0-15,43 0 0,-21-1 0,0 1 16,0 21-16,0 0 15,21 21 1,21-21 0,0 22-16,21-22 0,-21 0 15,22 0-15,-1 0 0,0 0 16,22-22-16,-22 22 0,22-21 16,-22 21-16,0-21 0,22 21 0,-22-21 15,-21 21-15,22 0 0,-22-21 16,0 21-16,-21-21 0,0 42 31,0 0-31,0 0 16,0 0-16,-21 22 0,0-22 15,0 21-15,21 0 0,0 22 0,-22-22 16,1 22-16,21-22 0,-21 22 0,21-1 16,-21 1-16,21-22 15,-21 43-15,0-22 0,21 1 0,0 20 16,0 1-16,-22 0 0,22-1 15,0-20-15,0 20 0,0 1 0,0-21 16,0 20-16,0-20 0,0 20 0,0-20 16,0-22-16,0 22 0,0-22 15,0 0-15,0-20 0,0-1 16,0 0-16,-21 0 0,0-21 0,-21 0 16,21 0-16,-22 0 0,1-21 0,0 0 15,-1-22-15,22 22 0,-21 0 16,21-21-16,-1-1 0,1 1 15,21 0-15,0-22 0,0 22 0,21 0 16,1-1-16,20-20 0,-21 20 0,21-20 16</inkml:trace>
  <inkml:trace contextRef="#ctx0" brushRef="#br0" timeOffset="119039.7">13674 14182 0,'0'0'16,"21"0"-16,21-43 15,-21 22-15,0 0 16,1 0-16,-1 0 0,0 21 0,0-21 15,0-1-15,0-20 0,1 21 16,-1 0-16,-21 0 0,0-1 0,0 1 16,0 0-16,0 0 15,-21 21-15,-1 0 0,1 0 16,0 0-16,0 0 0,0 0 0,0 21 16,-22-21-16,1 42 0,21-20 15,0-1-15,-1 0 0,22 0 16,0 0-16,0 22 0,0-22 15,0 0-15,0 0 0,0 0 0,22 22 16,-1-22-16,0 0 0,0 21 16,0-21-16,0 1 0,1 20 0,-1-21 15,0 21-15,-21-20 0,0 20 16,0-21-16,0 0 0,0 22 0,-21-22 16,0 0-16,-1-21 0,1 21 15,0-21-15,-21 0 0,21 0 0,-1 0 16,1 0-16,0 0 0,0 0 15,0 0-15,0-21 0,-1 0 0,1 0 16,0-1-16,21-20 0,0 21 16,0-21-16,-21-1 0,21 1 15,0 21-15,0-22 0,-21 22 0,21 0 16,0 0-16,0 0 0,0 0 16,0 42-1,0 0-15,0 0 0,0 0 16,0 0-16,0 22 0,0-1 0,21-21 15,0 22-15,0-1 0,0-21 16,1 21-16,-1-20 0,0-1 0,0 0 16,0 0-16,0 0 0,1 0 15,-1-21-15,0 0 0,0 0 0,0 0 16,22 0-16,-22 0 0,21 0 0,0-21 16,1 0-16,-1 0 15,0 0-15,1 0 0,-1-1 0,0-20 16,-20 21-16,20-21 0,-21-1 15,0 1-15,0 0 0,-21 20 0,0-20 16,0 21-16,0 0 0,0 0 16,0-1-16,0 1 0,-21 21 15,0 0-15,0 0 0,0 21 16,0 1-16,21-1 16,-22 0-16,22 21 0,0 1 15,0-22-15,-21 21 0,21 0 16,0-20-16,0 20 0,0-21 0,0 21 15,0-20-15,0-1 0,0 0 16,21 0-16,1-21 0,-1 0 0,21 21 16,-21-21-16,22 0 0,-22 0 15,21 0-15,0-21 0,1 0 0,-22 0 16,21 0-16,1-1 0,-22-20 0,21 21 16,0-21-16,-20-1 0,-1 1 15,0 0-15,0-1 0,0 1 0,0 0 16,1-1-16,-1 1 0,0 0 15,0-1-15,0 1 0,-21 0 0,21-1 16,-21 22-16,22-21 0,-22 21 16,0 42 15,0 0-31,-22 0 0,1 0 16,0 22-16,21-1 0,-21 0 15,21 1-15,0-1 0,-21 0 0,21 1 16,-21-1-16,21 0 0,-22 1 0,22-1 15,0 0-15,0 1 0,0-1 16,0-21-16,0 21 0,0-20 0,0-1 16,0 0-16,22 0 0,-1-21 15,0 0-15,0 0 0,21 0 0,-20 0 16,20 0-16,-21 0 0,21 0 16,1-21-16,-1 0 0,0 0 15,22-1-15,-22-20 0,1 21 16,-22 0-16,21-22 0,-21 22 0,0-21 15,1 21-15,-22 0 0,0-22 0,0 22 16,0 0-16,-22 21 16,1 0-16,0 0 0,-21 0 15,21 0-15,-22 21 0,22 0 16,0 0-16,-21 1 0,20-1 0,1 0 16,0 21-16,21-21 0,0 22 15,0-22-15,0 0 0,0 0 16,0 0-16,21 1 0,0-1 0,1-21 15,-1 21-15,21-21 0,-21 0 16,22 0-16,-1 0 0,0 0 0,1 0 16,-1-21-16,0 21 0,43-43 15,-64 22-15,21 0 0,-20 0 16,20 0-16,-21-22 0,0 22 16,-21 0-16,21-21 0,-21 21 0,0-1 15,22 1-15,-44 42 47,22 1-47,-21-1 0,0 21 0,21-21 16,0 0-16,0 1 0,-21 20 15,21-21-15,-21 0 0,21 0 16,-21 1-16,21-1 0,0 0 16,-22-21-1,22-21 1,0 0-1,0-1-15,0 1 0,22 0 16,-1-21-16,-21 21 0,21-1 16,0-20-16,0 21 0,0-21 0,1 20 15,20 1-15,-21 0 0,21 0 16,-20 0-16,20 21 0,0 0 0,-21 0 16,22 0-16,-22 0 0,0 21 15,0 0-15,-21 0 0,0 22 16,0-22-16,0 21 0,0 0 0,0-20 15,0 20-15,0-21 0,0 21 16,0-20-16,0-1 0,0 0 0,0 0 16,0 0-16,0 0 15,0-42 32,21 0-47,1 0 0,-1 0 16,0-22-16</inkml:trace>
  <inkml:trace contextRef="#ctx0" brushRef="#br0" timeOffset="119280.22">16679 14203 0,'0'0'0,"21"0"0,-21 21 32,-21 0-17,0 0-15,0 1 0,21-1 16,-21 21-16,0-21 0,21 0 0,0 22 15,-22-22-15,22 0 0,-21 0 0,21 0 16,0 1-16,-21-22 0,21 21 16,21-42 31,0-1-47,1 1 0,-22-21 15,21 21-15,0 0 0,0-22 0</inkml:trace>
  <inkml:trace contextRef="#ctx0" brushRef="#br0" timeOffset="119607.47">16806 13907 0,'0'0'0,"0"-22"0,-21 22 15,0 0 1,0 0-16,0 0 0,21 22 16,0-1-16,-22 0 15,22 0-15,0 0 16,22-21-1,-1 0-15,0 0 16,0 0-16,0 0 0,0 0 16,-21-21-16,22 0 0,-22 0 15,0 0-15,0-1 0,0 1 16,0 0-16,0 0 0,-22 0 16,1 21-16,0-21 15,0 21-15,0 0 0,-22 0 0,22 21 16,0-21-16,-21 21 0,21 0 15,-1 0-15,1 0 0,0 1 16,21-1-16,0 0 0,0 0 0,0 21 16,21-20-16,0-1 15,1-21-15,-1 21 0,0-21 0</inkml:trace>
  <inkml:trace contextRef="#ctx0" brushRef="#br0" timeOffset="119995.84">16997 14118 0,'0'-21'16,"0"42"15,-21 0-31,21 1 16,-22-1-16,22 21 16,-21-21-16,21 0 0,-21 1 0,21-1 15,0 0-15,0 0 0,0 0 16,0 0-16,0 1 0,0-1 0,0 0 15,21-21-15,0 21 16,1-21-16,-1 0 0,0 0 0,21 0 16,-21 0-16,22-21 0,-22 0 15,0 21-15,0-21 0,22-22 0,-22 22 16,0 0-16,-21-21 16,21 20-16,-21-20 0,21 21 0,-21-21 0,0 20 15,0 1-15,0 0 0,0 0 16,-21 21-1,0 0 1,0 0-16,21 21 16,0 0-1,0 0 1,21-21-16</inkml:trace>
  <inkml:trace contextRef="#ctx0" brushRef="#br0" timeOffset="120711.78">17653 14097 0,'0'0'16,"-21"0"15,21 21-15,-21-21-16,21 21 0,0 1 0,0-1 15,-22 0-15,22 0 16,0 0-16,-21-21 0,21 21 0,0 1 15,0-1-15,-21 0 0,21 0 16,0 0-16,0 0 16,-21-21-1,21-21 17,0 0-32,0 0 15,0 0-15,0 0 0,21-1 16,0 1-16,-21-21 0,21 21 0,1 0 15,20-1-15,-21 1 0,0 0 16,0 0-16,1 0 0,20 0 0,-21 21 16,0 0-16,0-22 0,1 22 15,-1 0-15,0 0 0,0 0 0,-21 22 16,21-1-16,-21 0 0,0 0 16,0 0-16,21 0 0,-21 1 0,22 20 15,-22-21-15,0 0 0,0 0 16,0 22-16,0-22 0,0 0 15,0 0-15,0 0 0,0 1 16,-22-22 0,1 0-16,21-22 31,0 1-31,0 0 0,0 0 16,0 0-16,0 0 0,0-1 0,0 1 15,21-21-15,1 21 0,-1 0 16,0-22-16,21 22 0,-21-21 0,1 21 15,20-1-15,-21-20 0,21 42 16,1-21-16,-22 21 0,21 0 0,-21 0 16,1 0-16,-1 21 0,-21 0 15,0 0-15,0 1 0,0 20 0,0-21 16,0 0-16,0 0 0,0 1 16,-21-1-16,-1 0 0,22 0 0,-21 0 15,21 0-15,0 1 0,-21-22 16,21 21-16,-21-21 0,21 21 15,-21-21 1,0 0-16,-1 0 16,1 21-16</inkml:trace>
  <inkml:trace contextRef="#ctx0" brushRef="#br0" timeOffset="122199.81">296 15790 0,'0'0'16,"21"0"-16,-21-21 0,22 21 0,-22-21 0,-22 21 46,1 0-46,0 21 0,0 22 16,0-22-16,0 21 0,21 22 16,0-22-16,-22 0 0,22 1 15,-21 20-15,21-21 0,0 1 0,0-1 16,-21-21-16,21 22 0,-21-22 16,21 0-16,0 0 0,0 0 15,21-21 16,-21-21-31,21 0 16,22 0-16,-22 0 0</inkml:trace>
  <inkml:trace contextRef="#ctx0" brushRef="#br0" timeOffset="122591.43">762 15833 0,'21'0'0,"-42"0"16,42 21-1,-21 0-15,-21 0 0,0 22 16,21-1-16,-21 0 0,-1 22 16,1-22-16,21 0 0,0 1 15,-21-1-15,21 0 0,0-20 0,0-1 16,0 21-16,0-21 16,21 0-16,0-21 15,22 0-15,-22 0 0,0-21 16,21 0-16,-20 0 0,20 0 15,-21 0-15,21-22 0,-20 22 0,-1-21 16,0-1-16,0 22 0,-21-21 16,0 0-16,0-1 0,0 1 15,0 0-15,-21 20 0,21 1 16,-21 0-16,0 0 0,-1 0 0,1 21 16,0 0-16,-21 0 0,21 0 15,-1 0-15,1 21 0,0 0 16,0 0-16,0 0 0,0 1 15,21 20-15,0-21 0,0 0 16,0 0-16,0 1 0,0-1 0,21 0 16,0-21-16,0 0 0</inkml:trace>
  <inkml:trace contextRef="#ctx0" brushRef="#br0" timeOffset="122755.37">1545 16087 0,'0'0'0,"21"0"0,0 0 15,1 0-15,-22-21 16,21 21 31,0 0-31,0 0-16</inkml:trace>
  <inkml:trace contextRef="#ctx0" brushRef="#br0" timeOffset="124355.81">3598 15790 0,'0'0'0,"0"-63"16,0 42-1,-21 0-15,0 21 16,0 0-16,0-22 0,-1 22 0,-20 0 16,21 0-16,-21 0 0,20 22 15,-20-1-15,0 0 0,21 21 0,-22-21 16,22 22-16,0 20 0,0-20 15,0 20-15,-1 1 0,1-1 0,0-21 16,21 22-16,-21-22 0,21 1 16,0-1-16,0 0 0,0 1 15,21-22-15,0 21 0,0-21 16,1-21-16,-1 21 0,21 1 0,0-22 16,1 0-16,-1 0 0,0 0 15,22 0-15,-22-22 0,22 22 16,-1-21-16,-20 0 0,20 0 0,-21 0 15,1 0-15,-1-1 0,0 1 16,1 0-16,-22-21 0,0 21 0,0-1 16,0-20-16,-21 21 0,0 0 15,0 0-15,0-1 0,0 1 0,0 42 32,-21 1-17,0-1-15,0 0 0,21 21 16,0-21-16,-21 22 0,21-22 0,-21 0 15,21 21-15,0-20 0,0-1 16,0 0-16,0 0 0,0 0 0,21-21 16,0 21-16,0-21 0,0 0 15,0 0-15,1 0 0,20 0 0,-21 0 16,21-21-16,1 21 0,-22-21 16,21 0-16,-21 0 0,22 0 15,-22-1-15,0 1 0,0 0 0,-21 0 16,0 0-16,0-22 0,0-20 15,-21 42-15,0-22 16,-21 22-16,20-21 0,1 21 0,0 0 16,0-1-16,0 22 0,-22 0 15,22 0-15,0 22 0,0-1 0,0 0 16,0 21-16,-1-21 0,1 22 16,21-1-16,0 0 0,0-20 0,0 20 15,0-21-15,0 21 0,0-20 16,0-1-16,21 0 0,1-21 0,20 0 15,-21 21-15,21-21 0,-20 0 16,20 0-16,0 0 0,1-21 0,-1 0 16,0 0-16,1 21 15,-1-22-15,0 1 0,1 0 0,-1 0 16,-21-21-16,21 20 0,-20 1 16,-22 0-16,21-21 0,-21 21 0,21-1 15,-21 1-15,0 42 31,0 1-31,0-1 0,0 0 16,0 0-16,0 21 0,0-20 0,0-1 16,0 0-16,0 21 0,0-21 15,0 1-15,0-1 0,-21-21 0,21 21 16,-21 0-16,21 0 16,0-42 15,0 0-16,0 0-15,0 0 0,0-1 0,0 1 16,21 0-16,0-21 0,0 21 16,0-22-16,0 22 0,1-21 0,-1 21 15,0-1-15,21 1 0,-21 21 16,22 0-16,-22 0 0,0 0 0,0 0 16,0 0-16,1 43 0,-1-22 15,-21 0-15,21 0 0,-21 0 16,0 22-16,0-22 0,0 0 15,0 0-15,0 0 0,0 0 0,0 1 16,0-1-16,0 0 0,-21-21 16,21 21-16,0-42 31,0 0-31,0 0 16,0-1-16,0 1 0,21 0 15,-21 0-15,21 0 0,0-22 0,0 22 16,1-21-16,-1 21 0,0 0 15,0-1-15,0 22 0,0 0 16,1 0-16,-1 0 0,-21 22 16,0-1-16,0 0 0,0 0 15,0 0-15,0 22 0,0-22 16,0 0-16,0 0 0,0 21 0,0-20 16,0-1-16,0 0 15,0 0-15,0 0 16,21-21-16,0 0 0,0 0 15,22 0-15,-22 0 0,21 0 16,0 0-16,1-21 0,-1 21 0,0-21 16,1 0-16,-1 0 0,-21-1 15,22 1-15,-22 0 0</inkml:trace>
  <inkml:trace contextRef="#ctx0" brushRef="#br0" timeOffset="124675.15">5948 16171 0,'0'-21'0,"-21"148"0,42-233 0,-21 64 0,0 21 16,21 0-16,-21 42 31,0 0-31,0 0 0,0 0 16,-21 22-16,0-22 0,21 21 15,-22 1-15,22-1 0,-21 0 0,0 1 16,0 20-16,21 1 0,-21-1 16,0 1-16,-1-1 0,1 22 0,21-1 15,-21 1-15,0 0 0,0-22 16,0 22-16,-1 0 0,1-1 15,0 1-15,0 0 0,0-1 0,0-20 16,-1-1-16,1 1 0,-21-22 16,21 22-16,0-43 0,-1 21 15,1-21-15,21 0 0,0-42 32,21-21-32,1 21 0,-1-22 15,21-20-15,0 21 0,-20-22 16,20 1-16,0-22 0,1 21 0,-1-20 15</inkml:trace>
  <inkml:trace contextRef="#ctx0" brushRef="#br0" timeOffset="124955.49">5969 16425 0,'0'0'0,"0"-42"0,0 0 16,-21 21-16,21-22 0,0 22 0,0 0 15,0-21-15,0 20 0,0 1 16,0 0-16,21 0 0,21 0 0,-21 21 15,22-21-15,-22 21 0,21 0 16,1 0-16,-1 0 0,-21 0 0,21 0 16,-20 21-16,-1 21 0,0-21 15,-21 0-15,0 1 0,0 20 0,0-21 16,0 0-16,-21 22 0,0-22 16,-1 0-16,1 0 0,-21 0 15,21-21-15,-22 21 0,1 1 16,21-22-16,-21 0 0,20 21 0,1-21 15,0 0-15,0 0 0,21-21 16,0-1-16,0 1 16</inkml:trace>
  <inkml:trace contextRef="#ctx0" brushRef="#br0" timeOffset="126519.39">6921 15960 0,'0'0'0,"0"-21"15,-21 42 17,0 0-32,0 0 0,-21 21 15,20-20-15,1 20 0,-21-21 16,0 21-16,20 1 0,1-1 0,-21-21 15,21 22-15,0-22 0,21 0 16,0 0-16,0 0 0,0 0 0,21-21 31,0 0-31,0 0 0,21 0 0,1 0 16,-22-21-16,21 0 0,1 21 16,-22-21-16,0 0 0,0 0 15,0-1-15,-21 1 0,0 0 16,0 0-16,0 0 0,-21 0 0,0-22 15,0 22-15,-22 0 0,22 0 16,0 0-16,0-1 0,21 1 0,0 0 16,0 0-16,0 0 15,21 0-15,0 21 16,22 0-16,-1 0 0,-21-22 16,21 22-16,1 0 0,-1 0 0,22 0 15,-22 22-15,-21-1 0,21 0 16,1 0-16,-1 0 0,-21 0 15,0 22-15,1-22 0,-1 21 16,-21-21-16,0 22 0,0-22 0,0 0 16,0 21-16,0-20 0,0-1 15,0 0-15,0 0 0,-21-21 0,21 21 16,-22-21-16,1 0 16,21-21-1,0 0 1,0 0-16,0 0 0,0-1 0,0 1 15,0-21-15,21 0 0,1 20 16,-1-20-16,0 0 0,0 21 0,0-22 16,0 22-16,22-21 15,-22 21-15,21 21 0,-21-22 0,22 22 16,-1 0-16,-21 0 0,0 22 16,1-1-16,-1 0 0,0 21 0,-21-21 15,0 22-15,0-22 0,0 21 16,0 1-16,0-22 0,-21 21 0,0-21 15,21 22-15,-22-22 0,22 0 0,0 0 16,0 0-16,0 0 16,0 1-16,22-22 15,-1 0-15,21 0 16,-21 0-16,0-22 0,1 1 16,20 21-16,-21-21 0,21 0 15,-20 0-15,-1 0 0,0-1 0,0-20 16,0 21-16,0-21 0,-21 20 15,0-20-15,0 21 0,0 0 0,0 0 16,0-1-16,0 1 0,-21 21 16,0 0-1,21 21-15,-21 1 0,0 20 16,0-21-16,21 0 0,0 22 16,0-22-16,-22 0 0,22 21 0,0-21 15,0 1-15,0-1 0,0 0 16,0 0-16,22 0 0,-1-21 0,0 21 15,0-21-15,0 0 0,0 0 16,22 0-16,-1 0 0,-21 0 0,22 0 16,-1 0-16,0-21 0,1 21 15,-1-21-15,0 0 0,-21 0 0,22 0 16,-22-1-16,0-20 0,0 21 16,0-21-16,1-1 0,-1 22 0,-21-21 15,0 21-15,0-1 0,0 1 16,0 42-1,0 1-15,0-1 16,-21 21-16,21-21 0,0 0 0,-22 22 16,1-22-16,21 21 0,0-21 15,-21 1-15,0-1 0,21 0 16,-21 0-16,0 0 0,21 0 16,0-42 15,0 0-16,0 0-15,0 0 16,0-22-16,21 22 0,-21-21 16,21 21-16,0-22 0,0 1 0,0 21 15,22-21-15,-1 20 0,-21 1 16,43 0-16,-22 0 0,22 21 16,-22 0-16,0 0 0,22 0 0,-22 21 15,-21 0-15,22 0 0,-22 1 16,0 20-16,-21-21 0,0 21 0,0-20 15,0-1-15,0 21 0,0-21 16,-21 0-16,0 22 0,-1-22 0,1 0 16,21 0-16,-21 0 0,0-21 15,0 22-15,0-1 0,21-42 32,21-1-17</inkml:trace>
  <inkml:trace contextRef="#ctx0" brushRef="#br0" timeOffset="126813.81">9673 15769 0,'0'0'0,"0"-21"0,21 0 16,-21 0-16,0 42 31,-21 0-31,0 0 0,21 0 15,-21 22-15,0-1 0,-1 22 16,22-22-16,-21 0 0,0 22 16,21-22-16,-21 0 0,0 1 0,0-1 15,21 0-15,-22-20 0,1 20 16,21-21-16,-21 0 0,21 0 16,0 1-16,21-22 15,0 0 1,1 0-16,-1-22 0,21 22 0,-21-21 15,22 0-15,-22 21 0,42-21 0</inkml:trace>
  <inkml:trace contextRef="#ctx0" brushRef="#br0" timeOffset="127171.79">10118 16066 0,'21'-43'16,"-42"86"-16,42-107 0,-21 43 15,-21 21-15,-1 0 16,1 0-16,0 0 0,0 0 15,-21 21-15,20 0 0,1 0 0,0 1 16,0-22-16,0 21 0,21 0 16,0 0-16,0 0 0,21 0 15,0-21 1,0 0-16,0 0 0,1 22 0,20-22 16,-21 0-16,0 21 0,22-21 0,-22 21 15,0-21-15,-21 21 16,0 0-16,21 0 0,-21 1 15,0-1-15,0 0 16,-21-21-16,0 0 0,0 21 0,-1-21 16,-20 0-16,21 0 0,0 21 15,0-21-15,-1 0 0,1 0 0,0 0 16,0 0-16,0 0 16,0 0-16,21-21 15,0 0-15,0 0 0,0 0 0,0-1 16,0 1-16,0-21 0</inkml:trace>
  <inkml:trace contextRef="#ctx0" brushRef="#br0" timeOffset="127363.22">9546 15769 0,'0'0'15,"21"0"1,0 0-16,1 0 15,20 0-15,-21 0 0,21 0 16,1 0-16,-1 0 0,0 0 0,1 0 16,-1 0-16,-21 0 0,22 0 15,-22 0-15,0 0 0,0 0 0</inkml:trace>
  <inkml:trace contextRef="#ctx0" brushRef="#br0" timeOffset="128347.62">11832 15812 0,'21'0'0,"-42"0"0,63-22 16,-42 1-16,22 21 15,-44 21 1,1 1 0,0-1-16,-21 21 0,21 0 15,-1 1-15,1-1 0,-21 0 0,21 1 16,0-1-16,21 0 0,-22 1 16,22-1-16,-21-21 0,21 0 0,0 1 15,0-1-15,0 0 0,21 0 16,1-21-16,-1 0 0,0 0 0,21 0 15,1 0-15,20-21 0,1 0 16,-1 0-16,1-1 0,-1-20 0,1 21 16,-22-21-16,0-1 0,1 1 15,-22 0-15,0 20 0,-21-20 0,0 0 16,0-1-16,0 1 0,-21 21 16,0-21-16,-1 20 0,-20 1 0,0 0 15,-1 21-15,22 0 0,-21 0 16,0 0-16,20 0 0,1 0 15,0 0-15,0 0 0,42 0 32,0 0-32,22 0 0,-1 0 0,0 0 15,1 0-15,20-21 0,-21 0 16,22 21-16,-22-21 0,22 21 0,-22-22 16,0 1-16,1 21 0,-1-21 15,-21 21-15,0-21 0,1 21 16,-22-21-16,21 21 0,-42 0 31,-1 21-15,1 0-16,21 0 0,-21 0 15,0 22-15,21-22 0,-21 21 0,0 22 16,21-22-16,-22 22 0,1-1 16,0 1-16,21-1 0,-21 1 0,0-1 15,0 1-15,-1-1 0,1 22 16,0-22-16,0 22 0,0 0 0,0-1 15,-1 1-15,1-22 0,0 22 0,21-21 16,-21-1-16,21 1 0,0-1 16,0-21-16,-21 1 0,0-1 15,21 0-15,-22-20 0,1-1 16,0 0-16,0-21 0,0 0 16,0 0-16,-22-21 15,22 0-15,0-1 0,-21 1 0,20 0 0,-20 0 16,21-21-16,-21 20 0,20 1 15,1 0-15,0-21 0,0 21 0,21-1 16,-21-20-16,21 21 0,0-21 16,0-1-16,21 1 0,21 0 0,-21-1 15</inkml:trace>
  <inkml:trace contextRef="#ctx0" brushRef="#br0" timeOffset="130451.8">14287 15600 0,'-21'21'16,"42"-21"15,1-21-15,-1 0-16,0 0 0,0 21 0,0-22 15,0 1-15,1 0 0,-22 0 0,0 0 16,21 0-16,-21-1 0,0 1 16,0 0-16,-21 21 0,-1 0 15,1 0-15,0 0 16,-21 0-16,21 0 0,-22 0 0,1 21 16,0 0-16,20 1 0,-20-1 15,21 21-15,0-21 0,0 0 0,21 1 16,0 20-16,0-21 0,0 0 15,0 0-15,21 1 0,0-1 0,0 0 16,21 21-16,-20-21 0,20 1 0,-21-1 16,21 21-16,1-21 0,-22 0 15,0 22-15,0-22 0,0 0 16,-21 21-16,0-20 0,0-1 0,0 0 16,0 0-16,-21-21 0,0 21 15,-21-21-15,21 0 0,-22 0 16,1 0-16,0 0 0,-1 0 0,22 0 15,-21-21-15,-1 0 0,22 0 16,0 21-16,0-43 0,0 22 0,0 0 16,21-21-16,0 21 0,-22-1 0,22-20 15,0 21-15,0-21 0,0 20 16,0 1-16,0 0 0,0 0 16,22 42 15,-1 0-31,0 0 0,-21 22 15,21-22-15,0 21 0,0-21 16,1 22-16,-22-22 0,42 21 0,-21-21 16,0 1-16,0 20 0,1-21 15,20-21-15,-21 21 0,21 0 0,22-21 16,-22 0-16,1 0 16,-1 0-16,0 0 0,1-21 0,-1 0 15,0 0-15,-21 0 0,22 0 16,-22-1-16,0 1 0,0-21 0,0 21 15,1-22-15,-1 22 0,-21-21 16,0 21-16,21-22 0,-21 22 0,0 0 16,0 0-16,0 0 0,-21 21 31,0 0-31,-1 0 0,22 21 16,-21 0-16,0 0 0,0 22 15,21-22-15,-21 0 0,21 21 0,0-21 16,0 22-16,0-22 0,0 21 15,0-21-15,0 1 0,0-1 0,21 0 16,0 0-16,0-21 0,0 0 16,1 0-16,20 0 0,21 0 15,-41 0-15,20 0 16,0-21-16,1 0 0,-22 0 0,21-1 16,0-20-16,-20 0 0,20 21 0,-21-22 15,0 1-15,22 0 0,-22-1 16,0 1-16,0 0 0,0-1 0,0 1 15,1 0-15,-22-22 0,21 22 16,0-1-16,-21 22 0,21-21 0,-21 21 16,0 0-16,0 42 15,0 0 1,-21 21-16,0 1 0,0-22 16,-1 42-16,22-20 0,-21-1 0,0 0 15,0 1-15,0-1 0,0 0 16,21 1-16,0-1 0,0 0 15,0 1-15,0-1 0,0 0 0,0-21 16,21 1-16,0-1 0,0 0 16,0 0-16,0-21 0,22 0 0,-22 0 15,21 0-15,-21 0 0,22 0 16,-1-21-16,-21 0 0,22 0 0,-1-1 16,-21 1-16,0-21 0,22 21 15,-22-22-15,0 22 0,-21-21 0,21 21 16,-21-22-16,21 22 0,-21 0 15,0-21-15,0 21 0,0-1 16,-21 22 0,0 22-16,0-1 15,21 0-15,0 0 0,0 0 16,-21 0-16,21 22 0,0-22 16,0 21-16,0-21 0,0 1 0,0-1 15,0 0-15,0 0 0,21 0 16,0-21-16,0 0 0,0 0 15,0 0-15,1 0 16,20 0-16,-21-21 0,0 21 0,0-21 16,1 0-16,-1 0 0,0-1 15,-21 1-15,21-21 0,-21 21 16,21 0-16,-21-1 0,0 1 0,0 0 16,0 0-16,0 0 0,0 42 31,0 0-16,0 0-15,-21 0 0,21 1 0,-21-1 16,21 21-16,-21-21 0,21 0 0,0 1 16,0 20-16,-21-21 15,21 0-15,0 0 16,0-42 15,0 0-31,0 0 16,21 0-16,-21 0 0,21-1 15,0-20-15,0 21 0,0 0 16,1-22-16,-1 22 0,21 0 0,-21 0 16,22 0-16,-1 0 0,-21 21 0,21 0 15,-20 0-15,-1 0 0,0 0 16,0 0-16,-21 21 0,0 0 16,0 0-16,0 21 0,0-20 15,0-1-15,0 21 0,0-21 0,0 22 16,0-22-16,0 0 0,0 0 15,0 0-15,21 0 0,0 1 0,1-22 16,-1 0-16,21 0 16,-21 0-16,0 0 0,1 0 15,20-22-15,-21 1 0,0 0 0,0 0 16,22 0-16,-22 0 0,-21-1 16,21 1-16,0 0 0,0-21 0,-21 21 15,0-1-15,22 1 0,-22-21 16,21 21-16,-21 0 0,0-1 15,0 44 1,0-1-16,0 0 16,0 0-16,-21 0 0,21 0 15,0 1-15,0-1 0,0 0 16,0 0-16,0 0 0,0 0 16,0 1-1,21-22-15,0 0 16,0 0-16,0 0 0,0 0 15,22 0-15,-22-22 0,0 22 0,0-21 16,0 0-16,1 0 0,-1 0 0</inkml:trace>
  <inkml:trace contextRef="#ctx0" brushRef="#br0" timeOffset="130634.8">17208 15431 0,'0'0'0,"-21"0"0,0 0 15,0 0-15,0 0 16,0 0 0,21 21-1,0 0-15,0 0 16,21-21 0</inkml:trace>
  <inkml:trace contextRef="#ctx0" brushRef="#br0" timeOffset="131014.8">17462 15558 0,'0'21'16,"0"0"-16,0 0 16,-21 0-16,21 0 15,-21 1-15,0-1 0,21 0 16,0 0-16,0 21 0,0-20 0,-21-1 15,21 0-15,0 0 0,0 0 0,0 0 16,0 1-16,21-22 0,0 21 16,0-21-16,22 0 0,-22 0 0,21 0 15,-21 0-15,22 0 0,-22 0 16,21 0-16,-21-21 0,0-1 16,1 1-16,-1 0 0,0 0 15,0 0-15,-21 0 0,0-1 0,21-20 16,-21 21-16,21 0 0,-21 0 0,0-1 15,0 1-15,0 0 0,0 0 16,0 42 15,0 0 1</inkml:trace>
  <inkml:trace contextRef="#ctx0" brushRef="#br0" timeOffset="131689.43">18119 15600 0,'0'0'0,"21"0"0,-21 21 31,-21 0-15,21 0-16,0 1 0,-22-1 0,22 0 15,-21 0-15,21 0 0,0 0 16,0 1-16,0-1 0,-21 0 15,21 0-15,-21 0 16,21 0-16,-21-21 31,21-21-15,0 0-16,0 0 0,0 0 16,0 0-16,0-1 15,21 1-15,0 0 0,-21 0 0,21-21 16,0 20-16,1 1 0,-1 0 15,0 0-15,0 0 0,21 0 16,-20 21-16,-1 0 0,0 0 0,0 0 16,21 0-16,-20 0 0,20 21 0,-21 0 15,0 0-15,0 0 0,1 0 16,-1 1-16,-21-1 0,0 0 16,0 0-16,0 0 0,0 0 15,0 1-15,0-1 16,-21-21-16,-1 0 0,1 0 0,0 0 15,21 21-15,-21-21 0,0 0 16,21-21 0,0 0-1,21-1-15,0 1 16,0 0-16,22 0 0,-22-21 0,21 20 16,0 1-16,1-21 15,-1 21-15,0 0 0,1-1 0,-1 1 16,-21 21-16,22 0 0,-22 0 15,0 0-15,0 0 0,0 0 0,-21 21 16,21 1-16,-21-1 0,0 0 16,0 0-16,0 21 0,0-20 0,0-1 15,0 0-15,0 0 0,0 0 16,0 0-16,-21-21 0,21 22 0,-21-1 16,0 0-16,21 0 15,-21-21 1,0 0-16,-1-21 15,1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7T11:53:56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825 953 0,'0'0'0,"0"-22"0,0 1 0,0 0 16,0 0-16,0 42 47,0 0-47,0 22 16,0-22-16,0 21 0,0 22 0,0-22 15,0 0-15,22 1 0,-22 20 16,0-21-16,0 1 0,0-1 15,0-21-15,0 22 0,0-1 16,0-21-16,0 21 0,21-20 16,-21-1-16,0 0 0,0-42 47,0 0-47,0-1 0,0 1 15,0-21-15,0 21 0,21 0 16</inkml:trace>
  <inkml:trace contextRef="#ctx0" brushRef="#br0" timeOffset="266.83">1185 847 0,'-21'0'0,"42"0"0,0 0 0,-21 21 15,22 0-15,-1 0 0,0 22 16,-21-1-16,21 0 0,-21 1 0,21-1 15,-21 0-15,0 1 0,0-1 16,21 0-16,-21-21 0,0 22 16,0-1-16,0-21 0,0 22 0,0-22 15,0 0-15,0 0 0,0 0 16,0 0-16,0 1 16,0-44 15,0 1-31,0 0 15</inkml:trace>
  <inkml:trace contextRef="#ctx0" brushRef="#br0" timeOffset="446.74">1545 1312 0,'0'0'16,"21"0"-16,0 0 0,-21-21 93,22 21-93</inkml:trace>
  <inkml:trace contextRef="#ctx0" brushRef="#br0" timeOffset="1610.07">3598 889 0,'0'0'0,"0"-106"31,0 85-31,0 0 16,0 0-16,0 63 31,0-21-16,0 22-15,-21 20 0,0 1 16,0-22-16,21 43 0,-21-22 16,-1 1-16,1-1 0,0 1 15,0-1-15,-21 1 0,20-1 16,-20 1-16,21-1 0,-21-21 0,20 1 16,1-1-16,21-21 0,0 0 15,-21 1-15,21-44 16,0 1-1,0 0-15,0-21 0,0 21 0,0-22 16,0 1-16,0 21 0,0-22 16,21 1-16,-21 21 0,0-21 0,0 20 15,0-20-15,0 21 0,0 0 16,21 21-16,1 0 16,-1 0-1,0 0-15,-21 21 0,21 0 16,0 0-16,-21 22 0,0-22 0,21 0 15,1 21-15,-22 1 0,21-22 16,0 21-16,-21-21 0,21 22 0,0-22 16,0 0-16,1 0 0,-1 0 15,0-21-15,21 0 0,-21 0 0,22 0 16,-1 0-16,0 0 0,1-21 16,-1 0-16,43-43 0,-43 43 15,0-21-15,-20 0 16,20 20-16,-21-20 0,0 0 0,0 21 15,-21-22-15,0 1 0,0 0 16,0-22-16,0 22 0,-21-1 0,0-20 16,0 21-16,0-1 0,-22 1 15,1-22-15,21 22 0,-21 21 16,-1-21-16,1 20 0,0 1 0,-1 21 16,1 0-16,0 21 0,20 1 15,-20-1-15,21 21 0,-21 22 0,20-22 16,22 21-16,0 1 0,0-22 15,0 22-15,0-22 0,0 0 0,22 1 16,-1-22-16,0 0 0,21 21 16,-21-42-16,22 22 0,-1-1 15,0-21-15,1 0 0,-1 0 16,-21 0-16,22 0 0,-1 0 0,0 0 16,1-21-16,-22-1 0,21 22 15,0-21-15</inkml:trace>
  <inkml:trace contextRef="#ctx0" brushRef="#br0" timeOffset="2058.81">4530 1101 0,'0'0'0,"-22"21"16,22 0 0,-21-21-16,0 21 15,21 0-15,0 1 0,-21-1 0,0 21 16,21-21-16,-21 0 0,21 1 15,0-1-15,0 21 0,0-21 0,0 0 16,0 1-16,0-1 0,0 0 16,0 0-16,0 0 0,0 0 15,0 1-15,21-1 0,0-21 0,0 0 16,0 0-16,0 0 0,1 0 16,-1 0-16,0 0 0,21-21 0,-21 21 15,22-22-15,-22 1 0,21 0 16,-21 0-16,1 0 0,-1 0 0,-21-1 15,0 1-15,0-21 16,0 21-16,0 0 0,0-22 0,-21 22 16,-1 0-16,-20-21 0,21 20 15,0 1-15,-22 0 0,22 21 0,-21 0 16,21 0-16,-22 0 0,22 0 16,-21 21-16,21 0 0,-22 1 0,22-1 15,0 0-15,0 0 0,21 0 16,0 0-16,0 1 0,0-1 0,0 0 15,0 0-15,0 0 16,21-21-16,0 0 0,0 0 0,22 0 16,-1 0-16,0 0 0,1 0 0</inkml:trace>
  <inkml:trace contextRef="#ctx0" brushRef="#br0" timeOffset="3058.75">5101 1143 0,'-21'21'16,"0"-21"-16,0 21 15,-1 1-15,22-1 0,0 21 0,0-21 16,-21 0-16,21 22 16,0-22-16,0 21 0,0-21 0,0 1 15,0 20-15,0-21 0,0 0 16,0 22-16,21-1 0,22 0 15,-22-42 1,21 0-16,-21 0 0,1 0 16,-1-21-16,21 0 0,-21 0 15,0 0-15,22 21 0,-22-43 0,0 22 16,0 0-16,0 0 0,1 0 16,-1-1-16,0-41 0,-21 42 15,0 0-15,0-1 0,0 1 16,0 0-16,0 0 0,0 42 31,0 0-15,0 0-16,0 1 0,0-1 15,0 0-15,0 0 0,0 0 0,0 0 16,0 1-16,0-1 0,0 0 16,0 0-16,21 0 15,0-21-15,0 0 16,1 0-16,-1 0 0,21 0 0,-21 0 15,0 0-15,1-21 0,-1 21 16,0-21-16,21 0 0,-21 0 16,-21-1-16,22 1 15,-22 0-15,0 0 0,0 0 16,-22 0-16,1-1 0,0 1 16,0 0-16,0 21 0,0-21 0,-1 0 15,1 21-15,21-21 16,0-1-16,0 1 15,21 0-15,1 21 16,-1-21-16,21 21 0,-21 0 0,22-21 16,-22 21-16,21 0 0,0 0 15,-20 0-15,20 21 0,-21-21 0,21 21 16,-20 0-16,-1 0 0,0 1 16,0-1-16,-21 0 0,0 21 15,21-21-15,-21 1 0,0-1 16,0 0-16,0 0 0,0 0 0,0 0 15,0 1-15,0-1 0,0 0 16,0 0-16,0 0 0,0 0 16,0-42 31,0 0-47,0 0 0,0 0 15,0 0-15,0-1 0,0 1 16,21 0-16,1-21 0,-22-1 0,21 22 15,0-21-15,0 0 16,0 20-16,0-20 0,1 21 0,-1 21 16,21-21-16,-21 21 0,0 0 15,22 0-15,-22 21 0,0 0 0,0 0 16,0 0-16,1 22 0,-1-22 16,-21 0-16,0 21 0,0-20 0,0 20 15,0-21-15,0 0 0,-21 0 16,21 1-16,0-1 0,-22 0 0,22 0 15,-21-21-15,21 21 0,21-42 32,1 0-32</inkml:trace>
  <inkml:trace contextRef="#ctx0" brushRef="#br0" timeOffset="4163.28">7091 783 0,'0'0'0,"0"-21"0,0 42 31,0 0-31,-21 1 0,-1 20 16,22 0-16,-21 1 15,21-1-15,-21 21 0,21-20 0,0-1 16,0 22-16,-21-22 0,0 0 16,21 1-16,-21-1 0,21 0 0,-22 1 15,22-22-15,-21 21 0,0-21 16,21 0-16,0 1 0,0-1 0,-21-21 16,21 21-16,-21-21 15,0 0-15,-1-21 16,22 0-16,-21-1 15,21 1-15,-21 0 0,0 0 0,21 0 16,0-22-16,0 22 0,-21 0 16,21-21-16,0 21 0,0-1 15,0 1-15,0 0 0,0 0 16,21 21-16,0 0 16,0 0-16,0 0 15,1 21-15,20 0 0,-21 0 0,0 22 16,0-22-16,1 0 0,20 0 15,-21 0-15,0 1 0,0-1 0,-21 0 16,22 0-16,-1 0 0,0-21 16,0 21-16,0-21 0,0 0 0,1 0 15,-1 0-15,0 0 0,0 0 16,0 0-16,22 0 0,-22 0 0,0-21 16,0 21-16,21-21 15,-20 0-15,-1 0 0,0 0 0,0-22 16,0 22-16,0 0 0,-21-21 15,0 20-15,0 1 0,0-21 0,22 21 16,-22 0-16,0-1 0,0 1 16,0 42 15,-22 1-31,22-1 0,0 0 0,0 21 16,0-21-16,-21 1 0,21-1 15,0 21-15,0-21 0,0 0 16,0 1-16,0-1 0,0 0 0,0 0 15,21-21-15,-21 21 0,22 0 16,-1-21-16,0 0 0,0 0 0,21 0 16,-20 0-16,20 0 0,-21 0 15,21 0-15,-20 0 0,20-21 0,0 0 16,-21 0-16,1 0 0,-1 0 16,0-1-16,0 1 0,-21 0 0,21-21 15,-21 21-15,0-22 0,0 22 16,0-21-16,-21-1 0,0 22 0,0-21 15,0 21-15,-22 0 0,22-1 16,0 22-16,-21 0 0,-1 0 16,22 0-16,-21 0 0,21 0 15,-22 22-15,1-1 0,21 21 0,0-21 16,-1 0-16,1 22 0,0-22 16,0 21-16,21-21 0,0 1 0,0 20 15,0-21-15,0 0 0,0 0 16,21 1-16,0-22 0,0 21 0,1-21 15,20 0-15,0 0 0,1 0 16,-1 0-16,0 0 0</inkml:trace>
  <inkml:trace contextRef="#ctx0" brushRef="#br0" timeOffset="4674.14">8615 1143 0,'0'0'0,"0"-21"15,0 0-15,-21 21 16,-1-21-16,1 21 0,0 0 16,0 0-16,0 21 0,0-21 0,-1 21 15,1 0-15,0 21 0,0-20 16,0 20-16,0-21 0,-1 21 0,1-20 16,21 20-16,-21-21 0,0 21 15,21-20-15,-21-1 0,21 21 16,0-21-16,0 0 0,0 1 15,0-1-15,0 0 16,21-21-16,0 0 0,0 0 0,0-21 16,22 21-16,-22-21 0,0-1 15,0 1-15,0 21 0,22-42 0,-22 21 16,0 0-16,0-1 0,0 1 16,1-21-16,-22 21 0,0-22 0,21 1 15,-21 21-15,0 0 0,0-22 16,0 22-16,0 0 0,0 42 31,0 0-31,0 1 16,0-1-16,0 21 15,0-21-15,0 0 0,0 22 0,0-22 16,0 0-16,0 0 0,0 0 16,0 1-16,0-1 0,0 0 0,21 0 15,0 0-15,0-21 0,0 21 16,1-21-16,-1 0 0,21 0 0,-21 0 15,22 0-15,-1 0 0,21 0 16,-20-21-16,-1 0 0,0 0 0,22 21 16,-22-21-16</inkml:trace>
  <inkml:trace contextRef="#ctx0" brushRef="#br0" timeOffset="5167.27">9483 1185 0,'0'0'0,"0"-21"0,0 0 0,0 0 0,0 0 16,-22 0-16,1 21 15,0 0-15,0 0 0,0 0 16,0 0-16,-1 21 0,-20 0 16,21 0-16,0 0 0,0 22 0,21-22 15,-22 0-15,1 0 0,21 21 16,-21-20-16,21-1 0,0 0 0,0 0 16,0 21-16,0-20 15,0-1-15,0 0 0,0 0 16,21-21-16,0 0 15,1 0-15,-1 0 0,0 0 16,0 0-16,0-21 0,0 21 0,1-21 16,-1 0-16,0-1 0,0 1 15,0 0-15,0-21 0,-21-1 0,0 1 16,22 0-16,-22-1 0,0-20 16,0-1-16,0 1 0,0-1 0,0 1 15,0 21-15,0-22 0,0 22 16,0 21-16,0-22 0,0 22 15,0 42 1,0 22-16,0-1 16,0 0-16,0 22 0,0-1 15,0-20-15,0 20 0,0 1 0,0-1 16,0 1-16,0-22 0,0 0 16,0 1-16,0-1 0,21 0 0,-21-21 15,21 22-15,0-22 0,0 0 16,0-21-16,1 21 0,-1-21 15,21 0-15,-21 0 0,0-21 16,22 0-16,-22 0 0,21 0 0</inkml:trace>
  <inkml:trace contextRef="#ctx0" brushRef="#br0" timeOffset="6070.25">11345 1058 0,'0'0'15,"21"0"-15,-21-21 0,22 21 16,-22-21-16,0 0 0,0 0 15,0 0-15,0-1 16,0 1-16,-22 0 0,1 0 0,21 0 16,-21 21-16,0 0 15,-21 0-15,20 0 0,1 0 0,-21 0 16,21 21-16,-22 0 0,22 0 16,-21 22-16,21-1 0,0 0 0,-1 1 15,1-1-15,0-21 0,21 21 16,0 1-16,0-22 0,0 0 0,0 0 15,0 0-15,21 1 0,0-22 16,1 0-16,-1 21 0,21-21 0,-21 0 16,22 0-16,-1 0 0,-21 0 15,21 0-15,1-21 0,-22 21 0,0-22 16,0 22-16,0-21 0,1 21 16,-22-21-16,-22 21 15,1 0 1,0 0-16,-21 0 0,21 0 15,-1 21-15,-20 0 0,21-21 0,-21 22 16,-1-1-16,22 0 0,-21 0 16,21 21-16,-1-20 0,1-1 0,0-21 15,21 21-15,-21 0 0,21 0 16,21-21 0,0 0-16,0 0 15,1 0-15,20-21 0,-21 21 0,21-21 16,-20 0-16,20 21 0,-21-21 15,21 21-15,-20 0 0,-1-22 16,0 22-16,0 0 0,-21 22 16,0-1-1,0 0-15,0 21 0,0-21 16,-21 22-16,0-1 0,0 0 16,21 22-16,-22-22 0,1 1 0,0 20 15,-21-21-15,21 1 0,21-1 0,-22 0 16,1 1-16,0-22 0,21 0 15,-21 21-15,21-20 0,0-1 16,0-42 15,21-1-31,21 1 0,-20-21 0</inkml:trace>
  <inkml:trace contextRef="#ctx0" brushRef="#br0" timeOffset="6534.25">12615 1080 0,'-21'-43'16,"0"43"-1,21 21 1,-21 1-16,21 20 16,0-21-16,0 0 0,0 22 0,-21-22 15,21 0-15,0 0 0,0 0 16,0 0-16,0 1 0,-22-1 0,22 0 16,-21-21-16,21 21 0,0-42 46,0 0-30</inkml:trace>
  <inkml:trace contextRef="#ctx0" brushRef="#br0" timeOffset="6710.21">12531 889 0,'0'0'0,"0"-21"0,0-21 0,0 20 0,0 1 16,0 0-16,-22 21 15,1 0 1,21 21 15,0 0-31,21-21 0,1 22 16,-1-1-16</inkml:trace>
  <inkml:trace contextRef="#ctx0" brushRef="#br0" timeOffset="7177.3">12721 953 0,'0'0'0,"0"21"0,0 21 15,0-21-15,0 22 0,0-22 16,0 21-16,0-21 0,0 0 16,0 22-16,0-22 0,0 0 15,0 0-15,0 0 0,0 1 0,0-1 0,0 0 16,0 0-1,0-42 32,0 0-47,0 0 16,0-1-16,0 1 0,0-21 16,0 21-16,21-22 0,0 22 15,1-21-15,-1 0 0,0 20 0,0-20 16,21 21-16,-20-21 0,20 20 15,0 22-15,1 0 0,-1 0 0,0 0 16,1 22-16,-22-1 16,0 0-16,21 21 0,-42 1 0,21-22 15,-21 21-15,0 0 0,0-20 16,0 20-16,0-21 0,0 21 0,-21-20 16,21-1-16,-21 0 0,0 0 15,21 0-15,-21-21 0,21 21 0,0-42 47,21 0-47,0 21 0,0-21 16</inkml:trace>
  <inkml:trace contextRef="#ctx0" brushRef="#br0" timeOffset="7583.08">13674 995 0,'0'0'0,"21"-21"0,0 0 16,0 21-16,-21-22 0,0 1 15,-21 21 1,0 0-16,-22 21 16,22-21-16,0 22 0,-21-1 15,21 0-15,-1 0 0,1 21 0,0-20 16,0-1-16,0 0 0,21 0 16,0 0-16,0 0 0,0 1 15,0-1-15,21-21 0,0 0 16,0 0-16,22 21 0,-22-21 15,21 0-15,-21 21 0,22-21 16,-22 21-16,21-21 0,-21 21 0,22-21 16,-22 22-16,0-1 15,-21 0-15,0 0 16,-21 0-16,0-21 0,-1 0 16,-20 21-16,21-21 0,-21 0 15,20 0-15,-20 0 0,21 0 0,0 0 16,-22 0-16,22 0 0,0 0 15,0 0-15,0-21 0,0 21 0,21-21 16,0 0-16,0 0 16,0 0-1,21 21-15,0-22 0,0 1 16,21 0-16,-20 21 0</inkml:trace>
  <inkml:trace contextRef="#ctx0" brushRef="#br0" timeOffset="7878.1">14224 762 0,'0'0'16,"21"-21"-16,-21 0 0,0 0 15,0 42 17,0 0-32,0 0 0,0 21 15,0 1-15,-21-1 0,21 0 0,0 1 16,0-1-16,0 0 0,-21 1 15,0-1-15,-1 0 0,22 1 0,-21-1 16,21-21-16,0 0 0,0 22 16,0-22-16,0 0 0,21-21 15,1 0 1,-1 0-16,0 0 0,21 0 0,-21 0 16,1 0-16,-1-21 0,0 0 15,0 21-15,0-21 0,0-1 0,-21-20 16,22 21-16</inkml:trace>
  <inkml:trace contextRef="#ctx0" brushRef="#br0" timeOffset="8066.82">14097 1016 0,'0'0'0,"-21"0"0,0 0 0,-1 0 16,1 0-16,21 21 0,0 0 31,21-21-31,1 0 0,-1 0 0,21 0 15,0 0-15,1 0 0,-1 0 16,0 0-16,22 0 0,-22 0 0,22 0 16,-22-21-16,0 21 0,1 0 15,-1-21-15</inkml:trace>
  <inkml:trace contextRef="#ctx0" brushRef="#br0" timeOffset="9102.29">15261 1122 0,'0'0'0,"21"0"31,0 0-31,1 0 0,-1 0 16,-21-21-1,0 0-15,0-1 0,0 1 16,0 0-16,0 0 0,0-21 16,0 20-16,-21 1 0,-1 0 15,1-21-15,0 21 0,0 21 16,0-22-16,0 22 0,-22 0 0,22 0 15,-21 0-15,21 22 0,-22-1 16,1 0-16,0 21 0,20 1 16,-20-1-16,21 0 0,0 1 0,0-1 15,-1 0-15,22 1 0,0-22 16,0 21-16,0-21 0,0 22 0,0-22 16,0 0-16,0 0 0,22 0 15,-1-21-15,0 0 0,0 0 16,21 0-16,-20 0 0,20 0 0,-21 0 15,21 0-15,-20-21 16,20 21-16,0-21 0,-21 0 0,22 0 16,-22-1-16,21-20 0,-21 21 15,1-21-15,-1-1 0,0 22 0,-21-21 16,0-1-16,0 1 0,21 21 16,-21 0-16,0 0 0,0-1 0,-21 22 31,0 22-31,21-1 0,-21 0 0,-1 21 15,22 1-15,-21-22 0,21 21 16,0 0-16,0-20 0,0 20 16,0-21-16,0 21 0,0-20 15,0-1-15,0 0 0,21 0 0,1 0 16,-1-21-16,21 0 16,-21 21-16,0-21 0,22 0 0,-22 0 15,21 0-15,-21 0 0,22-21 16,-1 21-16,-21-21 0,22 0 0,-22 0 15,0 0-15,21-1 0,-21 1 0,1-21 16,-1 0-16,0-1 0,0 1 16,-21 0-16,21-1 0,0-20 0,-21 20 15,0 1-15,0 0 0,22 21 16,-22-1-16,0 1 0,0 0 0,0 0 16,0 42-1,-22 0 1,1 0-16,21 1 0,0 20 15,0 0-15,-21 1 0,21-1 0,-21 0 16,21 1-16,-21-1 0,21 0 16,0 1-16,0-22 0,0 21 0,0-21 15,0 0-15,0 1 0,0-1 16,0 0-16,0 0 0,21-21 0,0 0 16,0 0-16,0 0 15,1 0-15,20 0 0,-21 0 16,0-21-16,22 0 0,-22 0 0,0-1 15,21 1-15,-21 0 0,1 0 16,-1-21-16,0-1 0,0 1 16,0 0-16,-21-1 0,0 1 0,0-22 15,21 22-15,-21 0 0,0 21 16,22-22-16,-22 22 0,-22 63 31,1-20-31,0 20 0,21 0 16,0 1-16,-21-1 0,21 0 15,-21 1-15,21-1 0,0-21 0,0 21 16,0-20-16,0 20 0,0-21 16,0 0-16,0 0 0,0 1 15,21-22-15,0 21 0,0-21 16,0 0-16,1 0 0,-1 0 16,0-21-16,21 21 0,-21-22 0</inkml:trace>
  <inkml:trace contextRef="#ctx0" brushRef="#br0" timeOffset="9810.44">17886 1016 0,'0'0'0,"21"0"0,0 0 15,0 0-15,0 0 16,1-21-16,-1 0 0,0 21 16,0-21-16,0-1 0,0 22 15,1-21-15,-22 0 0,0 0 0,0 0 16,0 0-16,0-1 0,0 1 16,-22 0-16,1 0 0,0 21 15,0 0-15,0 0 0,0 0 16,-1 0-16,-20 0 0,21 0 0,0 21 15,0 0-15,-1-21 0,1 21 16,21 1-16,0-1 0,0 0 16,0 0-16,0 21 0,0-20 0,0-1 15,0 0-15,21 0 0,1 0 16,-1 0-16,0 22 0,21-22 16,-21 0-16,1 0 0,20 0 0,-21 1 15,0 20-15,0-21 0,1 0 16,-22 0-16,0 1 0,0-1 0,0 0 15,-43 0 1,22 0-16,0-21 0,-21 0 0,20 21 0,-20-21 16,0 0-16,-1 0 0,22 0 15,-21 0-15,0 0 0,20-21 0,-20 0 16,21 21-16,0-21 16,0 0-16,-1 0 0,22-1 0,0 1 15,0 0-15,0-21 0,0 21 16,0-1-16,0 1 0,0 0 0,0 0 15,22 0-15,-1 21 0,0-21 16,0 21-16,0 0 0,0-22 0,22 1 16,-22 21-16,0 0 0,21 0 15</inkml:trace>
  <inkml:trace contextRef="#ctx0" brushRef="#br0" timeOffset="10206.06">18351 1207 0,'0'0'0,"64"21"16,-43-21 0,0 0-16,0 0 15,1 0-15,-1-21 0,0 21 0,0-22 16,0 1-16,0 0 0,1 21 16,-1-21-16,0 0 0,-21-22 0,0 22 15,0 0-15,0 0 0,0 0 16,0 0-16,-21-1 0,0 1 0,-1 21 15,1 0-15,0 0 0,0 0 16,-21 21-16,20 1 0,-20-1 16,21 0-16,-21 21 0,20-21 15,1 22-15,0-1 0,0-21 0,0 22 16,21-22-16,0 0 0,0 21 16,0-21-16,0 1 0,0-1 15,0 0-15,21-21 0,0 0 16,0 0-16,22 0 0,-22 0 0,21 0 15,-21 0-15,22 0 0,-1 0 16,0-21-16,-21 0 0,22-1 0,-1 1 16,0 0-16,1-21 0,-1 21 15,0-22-15,1 1 0,-22 0 16,0-22-16</inkml:trace>
  <inkml:trace contextRef="#ctx0" brushRef="#br0" timeOffset="10458.04">19050 593 0,'0'0'0,"0"-21"0,0-1 0,0 1 15,0 0-15,-21 42 32,21 0-32,0 1 0,0 20 0,-21 0 15,21 1-15,0-1 0,-22 21 16,22 1-16,0-22 0,0 22 0,0-22 16,0 22-16,-21-22 0,21 0 15,-21 1-15,21-22 0,0 21 0,0-21 16,0 0-16,0 1 15,0-1-15,0 0 0,21-21 32,0 0-32,1-21 15,-1 0-15,0-1 0,-21 1 16,21 0-16</inkml:trace>
  <inkml:trace contextRef="#ctx0" brushRef="#br0" timeOffset="10847.11">19198 1101 0,'0'21'16,"0"0"0,21-21 15,0 0-15,1 0-16,-1-21 0,0 21 15,21-21-15,-21 0 0,1 21 16,-1-22-16,0 1 0,0 0 0,0 0 15,-21 0-15,0 0 16,0-1-16,-21 22 16,0 0-16,0 0 0,0 0 15,-1 0-15,1 22 0,0-1 16,-21 0-16,21 21 0,-1-21 16,1 1-16,21 20 0,-21-21 15,21 0-15,-21 22 0,21-22 0,0 0 16,0 0-16,0 0 0,0 0 0,21 1 15,0-22-15,0 0 16,1 0-16,-1 0 0,21 0 0,-21 0 16,22 0-16,-1 0 0,0 0 15,1 0-15,-1-22 0,0 1 0,-21 21 16,22-21-16,-22 0 0,0-21 16,0 20-16</inkml:trace>
  <inkml:trace contextRef="#ctx0" brushRef="#br0" timeOffset="11306.79">19833 931 0,'0'0'0,"0"-21"0,0 42 32,0 1-32,0-1 0,0 0 0,0 21 15,0-21-15,0 1 0,0 20 16,-21-21-16,21 0 0,-21 0 0,21 1 16,0-1-16,0 0 0,-21 0 15,21 0-15,-22 0 0,22 1 16,0-44 31,0 1-47,0 0 15,0 0-15,22 0 16,-1-22-16,0 22 0,-21-21 0,21 0 16,21 20-16,-20-20 0,-1 21 15,0-21-15,0 20 0,21 1 0,-20 0 16,-1 0-16,21 21 0,-21 0 15,0 0-15,1 21 0,-1 0 0,0 22 16,0-22-16,0 21 16,-21-21-16,0 22 0,0-1 0,0-21 15,0 21-15,0-20 0,0-1 0,0 0 16,0 21-16,0-21 16,0 1-16,-21-1 0,21 0 15,0-42 32,0 0-47,21-1 0,0 1 16,1 0-16,-1 0 0,0 0 0</inkml:trace>
  <inkml:trace contextRef="#ctx0" brushRef="#br0" timeOffset="11534.24">20574 931 0,'0'64'31,"0"-43"-31,0 0 0,0 0 0,0 1 16,0 20-16,0-21 0,0 0 0,0 0 15,0 1-15,-21-1 0,21 0 16,0 0-16,0 0 0,0 0 16,21-42 30,-21 0-30,0 0-16</inkml:trace>
  <inkml:trace contextRef="#ctx0" brushRef="#br0" timeOffset="11722.69">20616 762 0,'0'0'0,"0"-21"0,0-43 31,0 43-31,-21 21 15,0 0 1,21 21 0,0 1-16,0-1 15,0 0-15,0 0 16,0 0 0,0 0-16</inkml:trace>
  <inkml:trace contextRef="#ctx0" brushRef="#br0" timeOffset="12122.73">20934 868 0,'0'21'47,"-21"0"-47,-1 0 0,22 1 0,0-1 15,0 0-15,-21 21 0,21-21 16,0 22-16,0-22 0,0 0 15,0 21-15,0-20 0,0-1 16,0 0-16,0 0 0,0 0 0,21 0 16,1-21-16,-22 22 0,21-22 15,0 0-15,0 0 0,0 0 0,0 0 16,1 0-16,-1 0 0,21 0 16,-21 0-16,0-22 0,1 1 0,-1 21 15,0-21-15,-21-21 0,21 21 16,-21-1-16,21-20 0,-21 0 0,0 21 15,0-22-15,0 1 0,0 21 16,0 0-16,0-22 0,0 22 0,0 0 16,-21 21-1,21 21 1,0 0 0,0 0-16,0 1 15</inkml:trace>
  <inkml:trace contextRef="#ctx0" brushRef="#br0" timeOffset="12830.99">21548 910 0,'0'0'0,"21"0"0,-21 21 16,-21 1 0,21-1-16,-22 0 15,22 0-15,-21 21 0,21-20 16,0-1-16,0 0 0,0 0 0,-21 0 15,21 22-15,0-22 0,0 0 16,0 0-16,-21-21 0,21 21 0,0 0 16,0 1-16,0-1 15,-21 0-15,21-42 47,0 0-31,0-1-16,0 1 0,21 0 0,-21-21 15,21 21-15,0-1 16,0-20-16,1 0 0,-22 21 0,21-22 16,0 22-16,21-21 0,-21 21 15,1-1-15,-1 22 0,0 0 0,0 0 16,0 0-16,0 0 0,1 22 16,-1-1-16,-21 0 0,21 0 15,-21 0-15,0 22 0,0-22 0,0 0 16,0 21-16,0-21 0,0 1 15,0-1-15,0 21 0,0-21 0,0 0 16,0 1-16,0-1 16,0-42 31,0-1-32,0 1-15,21 0 0,0-21 16,-21 21-16,21-1 0,1-20 15,-1 0-15,0 21 0,0-22 16,21 1-16,-20 21 0,-1-22 0,21 22 16,-21 0-16,0 0 0,1 21 0,-1 0 15,0 0-15,0 21 0,0 0 16,-21 0-16,21 22 0,-21-22 0,22 21 16,-22-21-16,0 22 15,0-22-15,0 21 0,0-21 0,0 1 16,0-1-16,0 0 0,0 0 15,0 0-15,0 0 0,0 1 16,-22-22 0,1 21-16,0-21 15,0 0-15,0 0 0,-22 0 16,22 0-16</inkml:trace>
  <inkml:trace contextRef="#ctx0" brushRef="#br0" timeOffset="13774.93">889 2963 0,'0'-21'31,"0"42"0,0 1-31,0-1 0,0 21 16,21-21-16,-21 22 0,0 20 16,21-21-16,-21 1 0,0-1 0,0 22 15,0-22-15,0-21 0,0 21 16,0 1-16,-21-22 0,21 0 16,-21 0-16,21 0 0,21-42 46,0 0-46</inkml:trace>
  <inkml:trace contextRef="#ctx0" brushRef="#br0" timeOffset="14210.52">1228 3196 0,'0'0'0,"0"-21"15,0 0 1,0 0-16,0 0 15,0-1 1,0 1-16,21 0 16,21 21-1,-21 0-15,0 0 0,22 0 16,-1 21-16,-21 0 0,22 1 16,-1 20-16,-21-21 0,0 21 0,0 1 15,-21-22-15,0 21 0,0 1 16,-21-1-16,0 0 0,0-21 15,0 22-15,0-22 0,-22 0 0,22 0 16,0 0-16,-21-21 16,20 22-16,1-22 0,0 0 0,0 0 15,21 21-15,-21-21 16,42-21 0,0 21-1,0 0-15,0-22 0,1 22 16,20-21-16,-21 21 0,0-21 0,22 21 15,-22 0-15,0-21 0,0 21 16,0-21-16,0 21 0,1 0 16,-1-21-1,-21-1 1,0 1-16</inkml:trace>
  <inkml:trace contextRef="#ctx0" brushRef="#br0" timeOffset="14390.81">2053 3302 0,'0'0'0</inkml:trace>
  <inkml:trace contextRef="#ctx0" brushRef="#br0" timeOffset="15074.77">3471 3090 0,'0'-21'15,"0"0"1,21 0 0,1 21-16,-1-21 0,0 0 15,0-1-15,0 1 0,0 0 16,1 0-16,-22 0 16,21 0-16,0-1 0,-21 1 15,0 0-15,-21 21 16,0-21-16,-22 21 0,22 0 0,-21 0 15,-1 0-15,1 21 0,0 0 16,-1-21-16,1 21 0,0 1 0,21-1 16,-22 0-16,22 0 0,0 0 15,0-21-15,21 21 0,0 1 0,0-1 16,0 0-16,21 0 16,0 0-16,21 0 0,1 1 0,-1 20 15,22-21-15,-1 0 0,-21 0 16,22 22-16,-22-22 0,1 21 15,-22-21-15,0 1 0,0-1 16,-21 21-16,0-21 0,0 0 0,-21 1 16,-21-1-16,-1-21 0,1 21 15,0-21-15,-1 0 0,1 0 16,0 0-16,-1 0 0,1 0 0,0 0 16,-1 0-16,22-21 0,0 0 15,-21-1-15,20 1 0,22 0 0,-21-21 16,21 21-16,-21-22 0,21 1 15,0 21-15,0-22 0,0 1 0,0 21 16,21-21-16,0 20 16,1 1-16,-1 0 0,21 0 0,-21 0 15,22 21-15,-1 0 0,-21 0 16</inkml:trace>
  <inkml:trace contextRef="#ctx0" brushRef="#br0" timeOffset="15442.57">3916 3154 0,'0'0'0,"21"0"0,85 21 32,-85-21-32,0-21 0,0 21 15,0-21-15,1 0 0,-1 21 0,0-22 16,0 1-16,0 0 16,0 0-16,-21 0 0,22 21 0,-22-21 15,0-1-15,0 1 0,0 0 16,-22 21-16,1-21 0,0 21 0,0 0 15,0 0-15,0 0 16,-1 21-16,1 0 0,0-21 0,0 43 16,0-22-16,0 0 0,21 0 15,0 21-15,-22 1 0,22-22 0,0 21 16,0 1-16,0-22 0,0 21 16,0-21-16,0 0 0,22 1 0,-1-1 15,-21 0-15,21-21 0,0 0 16,0 0-16,0 0 0,22 0 0,-22-21 15,21 21-15,1-21 16,-1-1-16,0 1 0,1-21 0,-1 21 16,0-22-16,1 22 0,-1-21 15,0 21-15,1-22 0</inkml:trace>
  <inkml:trace contextRef="#ctx0" brushRef="#br0" timeOffset="15685.64">4826 2646 0,'0'0'0,"0"-106"31,-21 106-31,0 21 16,-1 0-16,22 22 16,0-22-16,-21 21 0,21 1 0,0-1 15,0 0-15,-21 22 0,21-22 16,0 0-16,0 1 0,0-1 0,0 0 16,0 1-16,0-22 0,0 21 15,0 1-15,0-22 0,0 21 0,0-21 16,0 0-16,21 1 0,0-22 15,-21 21-15,22-21 0,-1 0 16,0-21-16,0-1 16,0 1-16,0 0 0,1 0 0</inkml:trace>
  <inkml:trace contextRef="#ctx0" brushRef="#br0" timeOffset="16531.13">5122 3048 0,'0'21'15,"-21"-21"1,21 21-16,21-21 47,0 0-47,1 0 16,-1-21-16,0 0 0,0 21 15,0-21-15,0 0 0,1 0 0,-22-1 16,21 1-1,-21 0-15,-21 21 32,-1 0-32,1 21 0,0-21 0,0 21 15,0 1-15,0 20 0,-1-21 16,1 0-16,21 0 0,0 22 0,-21-22 16,21 0-16,-21 21 0,21-20 15,0-1-15,0 0 0,0 0 0,0 0 16,0 0-16,21-21 0,0 0 15,0 0-15,1 0 0,20 0 16,-21 0-16,0 0 0,22-21 0,-22 0 16,0 0-16,21 0 0,-21 0 15,22-1-15,-1 1 0,-21-21 16,0 21-16,22 0 0,-22-22 16,0 22-16,-21 0 0,21-21 0,-21 20 15,21 1-15,-21 0 16,0 42 15,0 0-31,0 1 16,-21-1-16,21 0 0,0 0 15,0 0-15,0 0 0,0 1 16,0-1-16,-21 0 0,21 0 16,0 0-16,0 0 0,0 1 15,0-1-15,-21-21 0,21 21 16,0-42 15,0 0-31,0-1 16,0 1-16,0 0 0,0 0 0,21-21 15,0 20-15,0 1 0,1-21 16,-1 21-16,0 0 0,21-22 0,-21 22 16,22 0-16,-1 0 0,0 21 15,-20 0-15,20 0 0,0 0 0,1 0 16,-22 0-16,21 0 0,0 21 15,-20 0-15,-1 0 0,0 0 16,0 1-16,0 20 0,-21-21 0,0 0 16,0 0-16,0 1 0,0-1 15,0 0-15,0 21 0,-21-21 0,0 1 16,0-1-16,21 0 16,0 0-16,0-42 31,0 0-31,0 0 15,21-1-15,-21 1 0,21 0 16</inkml:trace>
  <inkml:trace contextRef="#ctx0" brushRef="#br0" timeOffset="16747.08">6540 2858 0,'0'21'31,"0"0"-31,0 0 15,0 0-15,0 0 0,-21 1 0,21-1 16,-21 0-16,21 0 0,-21 0 16,21 0-16,-21 1 0,21-1 15,0 0-15,0 0 16,0-42 15,21 21-31,-21-21 16</inkml:trace>
  <inkml:trace contextRef="#ctx0" brushRef="#br0" timeOffset="16927.18">6540 2731 0,'0'0'0,"0"-22"0,-21 22 16,21-21-16,0 0 0,-21 21 0,0 0 16,21-21-16</inkml:trace>
  <inkml:trace contextRef="#ctx0" brushRef="#br0" timeOffset="17359.09">6858 2709 0,'-21'0'15,"21"22"1,0-1-16,0 0 0,0 0 16,0 21-16,0-20 15,0-1-15,0 0 0,-21 0 0,21 0 16,0 22-16,0-22 0,0 0 15,0 0-15,0 0 0,0 0 0,0 1 16,0-1-16,21 0 16,0 0-16,21-21 0,-21 0 0,1 0 0,20 0 15,-21 0-15,21 0 0,-20 0 16,-1 0-16,21-21 0,-21 21 0,0-21 16,1 0-16,-1 21 0,0-22 15,-21 1-15,0 0 0,0-21 16,21 21-16,-21-1 0,0 1 0,0 0 15,0 0-15,0-21 0,0 20 16,0 1-16,0 0 0,-21 21 16,0 0 15</inkml:trace>
  <inkml:trace contextRef="#ctx0" brushRef="#br0" timeOffset="18035.02">7429 2752 0,'22'0'16,"-22"21"0,0 0-16,0 0 0,0 0 15,0 1-15,0-1 0,21 0 16,-21 0-16,0 0 0,0 0 0,0 1 15,0-1-15,0 0 0,0 0 16,0 0-16,0 0 0,0 1 0,0-1 16,0-42 46,0-1-62,0 1 0,0 0 16,0 0-16,21-21 0,-21 20 15,21 1-15,-21-21 0,21 21 0,0 0 16,1-22-16,-1 22 0,0 0 16,0 0-16,0 21 0,0 0 15,22 0-15,-22 0 0,0 0 0,0 0 16,0 0-16,1 21 0,-1 0 0,0 0 16,0 22-16,0-22 15,-21 0-15,0 0 0,0 0 0,21 0 16,-21 1-16,0-1 0,0 0 15,0 0-15,0 0 16,-21-21 0,0 0-1,21-21 1,0 0 0,0 0-16,0 0 0,21-1 0,0 1 15,1-21-15,-1 21 0,21-22 16,-21 22-16,0-21 0,22 21 15,-1 0-15,-21-1 0,22 1 0,-22 21 16,21 0-16,-21 0 0,0 0 16,1 21-16,-1 1 0,0-1 0,-21 0 15,0 21-15,0-21 0,0 1 16,0 20-16,0-21 0,0 0 0,0 0 16,0 1-16,-21-1 0,21 0 15,0 0-15,0 0 0,0 0 16,21-21 15,0 0-31</inkml:trace>
  <inkml:trace contextRef="#ctx0" brushRef="#br0" timeOffset="18781.93">9821 2540 0,'0'0'0,"21"-21"15,-21 0-15,0 0 0,0-1 0,0 1 16,0 0-16,-21 21 31,21 42-31,-21-20 0,0-1 0,0 21 16,21 0-16,0 22 0,-21-22 0,21 1 15,-22-1-15,22 21 0,-21-20 16,21-1-16,-21 0 0,0 22 16,0-22-16,0-21 0,-1 22 15,1-22-15,0 0 0,21 0 16,-21-21-16,0 0 15,21-21-15,0 0 0,0-21 16,0 20-16,21 1 16,0 0-16,0-21 0,-21 21 15,21-22-15,1 1 0,-1 0 16,0-1-16,0 1 0,0 0 0,-21-1 16,21 1-16,1 0 0,-1-1 15,-21 22-15,21 0 0,0 0 0,-21 0 16,21 21-16,0 0 0,1 21 15,-1 21-15,0-21 0,0 22 16,0-1-16,0 0 0,1 1 16,-22-1-16,21 0 0,-21-21 15,21 22-15,-21-1 0,0 0 0,0-20 0,0 20 16,21-21-16,-21 0 16,21 22-16,-21-22 0,0 0 15,21 0-15,1-21 16,-22-21-1,0 0 1</inkml:trace>
  <inkml:trace contextRef="#ctx0" brushRef="#br0" timeOffset="18968">9631 2942 0,'0'0'0,"-21"0"16,42 0 15,0 0-31,0 0 0,21-21 16,-20 21-16,20 0 0,0 0 0,1-21 15,-1 21-15,0-21 0,22 21 16,-22-21-16,0 21 0,1-22 0,-22 22 16</inkml:trace>
  <inkml:trace contextRef="#ctx0" brushRef="#br0" timeOffset="19387.07">10287 2815 0,'0'0'0,"-85"-42"31,85 21-15,0 0-16,0-1 15,21 1-15,1 21 16,-1 0-16,21 0 0,-21 0 0,22 0 15,-22 0-15,21 0 0,0 0 16,1 21-16,-22 1 0,21 20 16,-21-21-16,1 0 0,-1 22 15,0-22-15,-21 0 0,0 21 0,0-21 16,0 1-16,0 20 0,0-21 16,0 0-16,-21 0 0,21 1 0,-21-22 15,21 21-15,-22-21 0,22 21 16,0-42-1,0 0 1,0-1-16,0 1 0,0 0 16,0 0-16,0 0 0,0 0 0,0-1 15,0 1-15,0-21 0,0 21 16,22 0-16,-1-22 0,-21 22 0,21 0 16,0 0-16,0 21 0,22-21 15,-22 21-15,0-22 0,0 22 0,21-21 16,-20 21-16,-1 0 15</inkml:trace>
  <inkml:trace contextRef="#ctx0" brushRef="#br0" timeOffset="20166.73">11409 2625 0,'0'0'0,"0"-21"15,-21 21-15,-1 0 16,1 0-16,0 0 15,0 21-15,0-21 0,0 21 0,-1 21 16,1-21-16,0 1 0,21 20 16,-21-21-16,21 21 0,-21-20 15,21 20-15,0-21 0,0 21 0,0-20 16,0-1-16,0 0 0,0 0 16,0 0-16,21 0 0,0 1 0,0-22 15,0 21-15,1-21 0,-1 0 16,21 0-16,0 0 0,-20 0 0,20 0 15,0 0-15,-21 0 0,22-21 16,-22-1-16,21 22 0,-21-21 0,1 0 16,-1 0-16,0-21 0,0 20 15,0-20-15,0 21 0,-21-21 16,0-1-16,0-20 0,0 20 0,22 1 0,-22-21 16,0 20-16,0-20 15,21 20-15,-21 1 0,0 21 0,0 0 16,0 0-16,0-1 0,0 44 31,0-1-31,0 21 16,0 0-16,0 1 0,0 20 0,0-20 15,0-1-15,0 21 0,0-20 16,0-1-16,0 0 0,0 1 0,0-22 16,0 21-16,0-21 0,-21 22 0,21-22 15,0 0-15,0 0 0,-22 0 16,22 1-1,0-44 17,0 1-32,0 0 15,0 0-15,0 0 0,0 0 16,22-22-16,-1 22 0,-21-21 0,21 21 16,21-22-16,-21 1 0,22 21 15,-22 0-15,21-22 0,1 43 0,-1-21 16,0 21-16,-21 0 0,22 0 15,-22 21-15,21-21 0,-21 21 0,1 22 16,-1-22-16,-21 0 0,0 21 16,21-20-16,-21-1 0,0 0 0,0 21 15,0-21-15,0 1 0,0-1 16,0 0-16,-21 0 16,21 0-16,0 0 15,0-42 16,0 0-31,21 0 16,0 0-16,0 0 0</inkml:trace>
  <inkml:trace contextRef="#ctx0" brushRef="#br0" timeOffset="20386.75">12594 2646 0,'0'0'0,"0"-21"0,0 42 31,0 0-31,0 0 15,0 0-15,0 22 0,0-22 16,0 0-16,0 21 0,0-20 0,0-1 16,-21 0-16,21 0 0,0 0 15,-21 0-15,21 1 0,0-1 16,21-21 15,0-21-15,-21-1-16,21 1 15</inkml:trace>
  <inkml:trace contextRef="#ctx0" brushRef="#br0" timeOffset="20558.48">12679 2392 0,'0'0'0,"0"-21"16,-21 21-16,21-21 0,-22 21 15,1 0-15,0 0 16,21 21-1,21-21 17,0 0-32,1 0 15</inkml:trace>
  <inkml:trace contextRef="#ctx0" brushRef="#br0" timeOffset="20834.07">13039 2265 0,'0'0'0,"0"21"32,0 0-32,-22 0 0,22 1 15,0-1-15,0 21 0,-21 0 16,21 1-16,-21-1 0,21 0 16,0 1-16,0-1 0,-21-21 0,21 22 15,-21-1-15,21-21 0,0 21 0,0-20 16,0-1-16,0 21 0,0-21 15,0 0-15,21-21 0,0 0 16,0 0-16,0 0 0,1 0 16,-1 0-16,0 0 0,0 0 0,0 0 15,22-42-15,-22 42 16,0-21-16,-21 0 0</inkml:trace>
  <inkml:trace contextRef="#ctx0" brushRef="#br0" timeOffset="21010.49">12954 2646 0,'0'0'16,"-21"0"-16,0 0 0,42 0 47,0 0-47,0 0 0,0 0 15,0 0-15,22 0 0,-22 0 0,0-21 16,21 21-16,-20-21 0,20-1 0</inkml:trace>
  <inkml:trace contextRef="#ctx0" brushRef="#br0" timeOffset="21434.1">13547 2688 0,'0'0'0,"-22"0"0,1 21 16,42-21 0,1 0-1,-1-21-15,0 21 16,0-21-16,0 0 0,0 21 0,1-21 16,-1 0-16,0-1 0,-21 1 15,0 0-15,21 0 0,-21 0 16,-21 21-1,0 0-15,0 0 0,-1 0 16,1 21-16,0 0 0,-21 0 16,21 0-16,-1 22 0,1-22 0,21 21 15,-21-21-15,21 22 0,-21-1 16,21-21-16,0 0 0,0 22 0,0-22 16,0 0-16,0 0 0,0 0 15,21-21-15,0 22 0,0-22 0,1 0 16,20 0-16,-21 0 0,21 0 15,-20 0-15,20 0 0,-21 0 16,21 0-16,1-22 0,-1 22 0,-21-21 16,22 0-16,-1 0 0,0 0 15</inkml:trace>
  <inkml:trace contextRef="#ctx0" brushRef="#br0" timeOffset="22725.97">14287 2540 0,'0'0'0,"0"-21"0,0 0 0,0 0 16,-21 21-1,0 0-15,0 0 0,0 21 16,0 0-16,21 0 0,-22 0 16,1 22-16,0-22 0,0 21 0,21-21 15,-21 22-15,0-22 16,21 21-16,-22-21 0,22 0 0,0 22 16,0-22-16,0 0 0,0 0 15,0 0-15,22-21 0,-1 0 16,0 0-16,0 0 0,21 0 0,-20 0 15,20 0-15,-21 0 0,21 0 16,1 0-16,-22-21 0,21 0 0,-21 0 16,22 0-16,-22 0 15,0-1-15,0-20 0,0 0 0,1-1 0,-1 1 16,0-21-16,0 20 0,-21-20 16,21 20-16,0-20 0,-21 21 0,22-1 15,-22 1-15,0 21 16,0-22-16,0 22 0,0 0 0,0 0 15,21 21-15,-21 21 32,0 21-32,0-20 0,0 20 15,0 0-15,-21 1 0,21-1 16,-22 21-16,22-20 0,0 20 0,0-20 16,0-1-16,0 0 0,0 1 15,0-22-15,0 21 0,0-21 0,0 0 16,0 1-16,0-1 0,0 0 15,22 0-15,-1-21 0,0 0 16,0 0-16,0 0 0,0 0 16,1 0-16,20-21 0,-21 21 15,0-21-15,0 0 0,1-1 0,20 1 16,-21 0-16,0 0 0,0 0 16,1-22-16,-1 22 0,0-21 0,-21 21 15,0 0-15,0-1 0,21 1 16,-21 0-16,0 0 0,-21 21 31,0 21-31,0 0 0,21 0 16,-22 1-16,22-1 0,-21 0 15,21 21-15,0-21 0,0 1 16,-21 20-16,21-21 0,0 0 0,0 0 16,0 1-16,0-1 15,21-21-15,0 21 0,1-21 16,-1 0-16,0 0 0,21 0 15,-21 0-15,1 0 0,20 0 0,-21-21 16,0 21-16,22-21 0,-22 21 16,0-22-16,0 1 0,0 0 15,0 0-15,1-21 0,-1 20 0,0-20 16,-21 21-16,21 0 0,-21-22 16,0 22-16,0 0 0,0 42 31,-21 22-16,21-22-15,0 0 0,0 0 16,0 0-16,0 22 0,-21-22 0,21 0 16,0 0-16,0 0 0,0 0 15,0 1-15,0-1 0,21-21 16,0 21-16,0-21 16,0 0-16,1 0 0,-1 0 0,0 0 15,0 0-15,0 0 16,0-21-1,1 0-15,-22-1 0,0 1 16,21 0-16,0 0 0,0-21 16,0 20-16,0-20 0,1 0 0,-1 21 15,0-22-15,21 22 0,-21 0 16,1 0-16,20 0 0,-21 21 0,0 0 16,0 0-16,1 0 0,-1 21 15,0-21-15,-21 21 0,0 21 0,0-21 16,0 22-16,0-22 0,0 0 15,0 21-15,0-20 0,0 20 0,0-21 16,0 0-16,0 0 0,0 1 16,0-1-16,0 0 0,0 0 15,0-42 32,0 0-47,0 0 16,0-1-16,21 1 0,0 0 15,0-21-15,1 21 0,-1-22 16,0 22-16,21-21 0,-21-1 16,1 22-16,20-21 0,-21 21 0,0-22 15,0 22-15,22 0 0,-22 21 16,0-21-16,0 21 0,0 0 0,22 0 16,-22 0-16,0 0 0</inkml:trace>
  <inkml:trace contextRef="#ctx0" brushRef="#br0" timeOffset="23106.91">16806 2709 0,'0'0'0,"0"22"0,0-1 31,21-21-31,1 0 0,-1 0 16,0-21-16,0 21 0,0-22 15,0 1-15,1 21 0,-1-21 0,0 0 16,0 0-16,0-22 0,-21 22 15,21 0-15,-21 0 0,0 0 16,0 0-16,0-1 0,0 1 0,-21 21 16,0 0-1,0 21-15,-21 1 0,20-1 0,1 0 16,0 0-16,0 21 0,0 1 16,0-22-16,-1 21 0,1 1 15,21-1-15,0-21 0,0 0 16,0 0-16,0 1 0,21-22 0,1 21 15,-1-21-15,0 0 0,21 21 16,-21-21-16,1 0 0,-1 0 0,21 0 16,-21 0-16,22 0 0,-22 0 15,21-21-15,-21 0 0,22 21 16,-1-22-16,-21 1 0,21 0 0,-20 0 16,20 0-16,-21-22 0,0 22 15</inkml:trace>
  <inkml:trace contextRef="#ctx0" brushRef="#br0" timeOffset="23418.83">14690 2180 0,'0'0'0,"-22"0"0,-20 0 32,63 0-32,0 0 0,22 0 0,-1 0 0,0 0 15,22 0-15,-1 0 0,1 0 16,21-21-16,-22 21 0,22 0 0,-22 0 16,22 0-16,-22 0 0,-20 0 0,-1 0 15,0 0-15,-20 0 0,-1 0 16,-42 0 15,-1 0-31,1 0 0,-21 0 16</inkml:trace>
  <inkml:trace contextRef="#ctx0" brushRef="#br0" timeOffset="24294.65">720 4847 0,'0'-21'0,"0"42"0,0-63 0,21 21 0,-21 0 15,0-1-15,0 1 16,0 0-1,-21 42 1,-1 0-16,22 1 16,-21 20-16,21-21 0,0 21 15,-21 22-15,0-22 0,21 1 0,-21-1 16,21 0-16,0 1 16,-21-22-16,21 21 0,-22-21 0,22 0 15,0 1-15,0-1 0,22-21 31,-1 0-15,-21-21-16,21-1 0,0 1 16</inkml:trace>
  <inkml:trace contextRef="#ctx0" brushRef="#br0" timeOffset="24822.83">974 4741 0,'0'0'0,"0"-21"15,21 21 1,-21-21-16,21 21 16,0-21-1,0 21-15,0 0 0,1 0 0,20 0 16,-21 0-16,0 0 0,22 0 16,-22 0-16,0 21 0,0 0 0,-21 0 15,0 1-15,0 20 0,0-21 16,-21 21-16,0 1 0,-22-22 15,22 21-15,-21-21 0,0 1 0,20 20 16,-20-42-16,21 21 16,0 0-16,0-21 0,-1 0 0,1 0 15,21-21 17,21 0-32,1 21 15,-1-21-15,21 0 0,-21 21 16,22 0-16,-1-22 0,0 22 0,1 0 15,-1 0-15,0 0 0,1 0 16,-22 22-16,0-1 0,0 0 16,-21 0-16,0 0 0,0 22 15,-21-22-15,0 0 0,-22 0 0,1 0 16,0 0-16,-1 1 0,1-1 16,21 0-16,-21 0 0,-1-21 15,22 0-15,0 0 0,0 0 0,0 0 16,-1 0-16,1 0 15,0 0 1,21-21 0,0 0-16,0 0 15,21-1-15,0 1 0</inkml:trace>
  <inkml:trace contextRef="#ctx0" brushRef="#br0" timeOffset="24994.57">1820 5038 0,'0'0'0,"21"0"0,-21-21 62</inkml:trace>
  <inkml:trace contextRef="#ctx0" brushRef="#br0" timeOffset="27038.21">3238 4678 0,'0'0'0,"0"-21"0,0-43 16,0 43-16,0 0 15,0 0-15,0 0 0,0-1 16,0 1-16,0 0 0,0 0 16,0 42-1,0 0 1,-21 0-16,21 1 0,-21 20 16,0 0-16,21 1 0,-21 20 0,0-21 15,21 22-15,-22-1 0,1 1 16,21-1-16,-21 1 0,0-1 15,0-20-15,0-1 0,-1 0 16,1 1-16,-21-1 0,21 0 16,0-42-16,21 22 0,-22-22 15,1 0-15,0-22 16,0 1-16,21 0 16,-21 0-16,21-21 0,0-1 0,0 22 15,0-21-15,0-22 0,0 22 16,0-22-16,0 22 0,0-21 0,0 20 15,0 1-15,0 0 0,0-1 16,0 22-16,0 0 0,0 0 0,0 0 16,21 21-1,0 21-15,0 0 0,0 0 16,1 0-16,-1 22 0,0-1 16,0 0-16,21 22 0,-20-22 0,-1 0 15,0 1-15,0-1 0,0 0 16,22 1-16,-22-1 0,0-21 0,0 22 15,0-22-15,22 0 0,-22 0 16,21 0-16,-21-21 0,22 0 16,-22 0-16,21 0 0,0 0 15,22 0-15,-22-21 0,1 0 0,-1 0 0,21 0 16,-20-22-16,-1 1 0,-21 21 16,22-22-16,-22 1 0,0-21 15,0 20-15,-21 1 0,0-22 16,0 22-16,0 0 0,0 21 0,0-22 15,-21 22-15,0 0 0,0 0 16,-1 0-16,1 21 0,0 0 0,0 0 16,0 0-16,-22 21 0,22 0 15,0 21-15,-21-21 0,21 22 0,-1-1 16,1 0-16,0 22 0,0-22 16,0 1-16,21-1 0,0 0 0,0 1 15,0-22-15,0 21 0,0-21 16,0 22-16,21-43 15,0 0-15,0 0 16,22 0-16,-22 0 0,21 0 0,-21-22 16,22 1-16,-22 0 0,21 0 0,-21 0 15,22-22-15,-22 22 0,0-21 16,0 0-16,0-1 0,-21 1 0,0 21 16,0-22-16,21-41 15,-21 63-15,0-1 0,0 1 0,0 0 16,0 0-16,0 42 15,0 0 1,0 0-16,0 22 0,0-22 16,0 21-16,0 1 0,0-1 15,0 0-15,0-21 0,0 22 16,0-1-16,0-21 0,0 0 0,22 22 16,-22-22-16,0 0 15,21 0-15,0-21 0,0 0 16,0 0-16,0 0 0,1-21 15,-1 0-15,21 0 0,-21 0 0,0-1 16,22 1-16,-22 0 0,21-21 16,-21-1-16,22 1 0,-22 21 15,0-21-15,-21-1 0,0 1 0,21 21 16,-21 0-16,0-1 0,0 1 0,0 0 16,-21 42 15,21 0-31,0 22 0,0-22 15,0 21-15,0-21 0,0 22 16,0-1-16,0-21 0,0 22 0,0-22 16,0 21-16,0-21 0,21 22 15,0-22-15,1 0 0,20-21 0,0 21 16,-21-21-16,22 0 0,-1 0 16,22 0-16,-22 0 0,0 0 0,-21-21 15,22 0-15,-1 0 16,0-1-16,-20 1 0,-1 0 0,0 0 15,0 0-15,0-22 0,0 22 0,-21-21 16,0 21-16,0-22 0,0 1 16,0 21-16,0-21 0,0 20 0,0 1 15,0 0-15,0 42 32,0 0-32,0 1 15,0-1-15,-21 21 0,21-21 0,0 22 16,0-1-16,0-21 0,0 21 15,0-20-15,0 20 0,0-21 0,0 21 16,0-20-16,0-1 0,21 0 16,1 0-16,-1-21 15,0 0-15,0 0 0,0 0 0,0 0 16,22 0-16,-22-21 0,21 0 16,1 0-16,-22-1 0,21 1 0,-21 0 15,22-21-15,-22 21 0,0-22 16,0 1-16,0 21 0,-21-22 0,0 1 15,0 21-15,0 0 0,0 0 16,0-1-16,0 1 0,-21 42 31,21 1-31,0-1 16,-21 0-16,21 21 0,0 1 0,0-22 16,0 21-16,0-21 0,0 22 15,0-22-15,0 21 0,0-21 16,0 0-16,0 1 0,0-1 0,0 0 15,0 0-15,0-42 47,0 0-47,0 0 0,0-1 16,0 1-16,0 0 0,0-21 0,0-1 16,0 22-16,21-21 0,0 0 15,0-1-15,1 1 0,20 21 0,-21-22 16,21 22-16,1 21 15,-1-21-15,0 21 0,1 0 0,-1 0 16,0 21-16,1-21 0,-22 21 16,0 1-16,21 20 0,-20-21 0,-22 21 15,21-20-15,-21 20 0,0-21 0,0 21 16,0-20-16,0-1 0,0 0 16,0 0-16,0 0 0,0 0 0,0 1 15,0-1-15,-21 0 16,-1-21-1,22-21-15,0 0 16</inkml:trace>
  <inkml:trace contextRef="#ctx0" brushRef="#br0" timeOffset="27919.25">6540 4530 0,'0'0'0,"-21"0"0,-21 0 32,21 0-32,0 21 0,-1-21 0,1 42 15,0-21-15,0 1 0,0 20 16,21 0-16,0 1 0,-21-1 0,21 0 16,-22 1-16,22-1 0,0 0 15,0 1-15,0-22 0,0 21 0,0-21 16,0 0-16,22 1 0,-1-22 15,0 21-15,0-21 16,0 0-16,22 0 0,-22 0 0,21 0 16,0-21-16,1-1 0,-1 1 15,0 0-15,1-21 0,41-22 16,-41 22-16,-1-22 0,0 22 16,-20 0-16,-1-1 0,0 1 0,0-21 15,0 20-15,-21 1 0,0 0 0,0 20 16,0-20-16,0 21 0,0 0 15,0 0-15,-21 21 16,0 21-16,21 0 16,-21 0-16,21 0 0,0 22 0,0-22 15,0 21-15,0 0 16,0-20-16,0 20 0,0 0 0,0 1 16,0-1-16,0 0 0,0-21 15,0 22-15,0-22 0,0 21 0,0-21 16,0 1-16,0-1 0,0 0 0,0 0 15,-21-21 1,21-21 0,0 0-1,0 0-15,0-22 16,0 22-16,21-21 0,0-1 16,0 22-16,0-21 0,0 0 0,1 20 15,20-20-15,-21 21 0,21 0 16,-20 0-16,-1 21 0,21 0 0,-21 0 15,0 0-15,22 0 0,-22 0 0,0 21 16,-21 0-16,21 21 0,-21-21 16,21 1-16,-21 20 0,0-21 0,0 21 15,0-20-15,0-1 0,0 21 16,0-21-16,0 0 0,-21 1 0,21-1 16,-21-21-16,21 21 15,0-42 16,21 0-31,0-1 16,-21 1-16,22 0 0,-1-21 0,0 21 16</inkml:trace>
  <inkml:trace contextRef="#ctx0" brushRef="#br0" timeOffset="28131.64">7747 4657 0,'0'-21'0,"21"21"15,-21 21 1,0 0-1,0 0-15,0 0 0,0 0 0,0 22 16,0-22-16,0 0 16,-21 21-16,21-20 0,0-1 0,-21 0 15,0 0-15,21 0 0,-22 0 0,22 1 16,0-44 15,0 1-31,22 0 16,-1 0-16,-21 0 0</inkml:trace>
  <inkml:trace contextRef="#ctx0" brushRef="#br0" timeOffset="28298.6">7810 4424 0,'0'0'0,"-21"-21"0,0 0 16,0 21-1,0 0-15,21 21 31,0 0-15,0 0 0</inkml:trace>
  <inkml:trace contextRef="#ctx0" brushRef="#br0" timeOffset="28763.03">8043 4551 0,'0'0'0,"0"21"0,21-21 0,-21 21 16,0 0-16,0 1 16,0-1-16,0 0 0,0 0 15,0 21-15,0-20 0,0-1 16,0 0-16,22 0 0,-22 0 0,0 0 16,0 1-16,0-1 0,0 0 15,0 0-15,0 0 16,0-42 15,0 0-31,0 0 16,0 0-16,0-1 15,21-20-15,0 21 0,0-21 0,0 20 0,22-20 16,-22 21-16,0 0 16,21-22-16,-21 22 0,22 0 0,-22 21 15,0 0-15,21-21 0,-20 21 16,-1 0-16,0 0 0,0 21 0,0 0 15,-21 0-15,0 1 0,21-1 0,-21 0 16,0 21-16,0-21 0,0 1 16,0 20-16,0-21 0,0 0 0,0 22 15,0-22-15,0 0 0,0 0 16,0 0-16,-21 0 16,42-21 15,22 0-31,-22 0 0,0-21 0,21 0 15</inkml:trace>
  <inkml:trace contextRef="#ctx0" brushRef="#br0" timeOffset="29434.61">9356 4614 0,'0'0'0,"21"-21"0,-21-21 31,0 21-31,-21 21 16,-1 0-16,1 0 0,0 0 15,-21 0-15,21 0 0,-22 0 16,22 0-16,-21 21 0,-1 0 0,1-21 16,21 21-16,-21 22 0,20-22 15,-20 0-15,21 0 0,0 21 0,0-20 16,-1 20-16,22-21 0,0 0 16,0 0-16,0 1 0,43 20 15,-22-42-15,21 0 0,-21 0 16,22 0-16,-1 0 0,0 0 0,1 0 15,-22-21-15,21 0 0,-21-1 0,1 1 16,20 0-16,-21 0 16,-21 0-16,21 0 0,0-1 0,-21 1 0,0 0 15,22 0-15,-22 0 16,21 0-16,-21-1 0,0 1 16,0 42 15,0 1-31,0-1 15,0 21-15,0-21 0,0 0 16,0 22-16,0-1 0,-21 0 0,21 1 16,-22-1-16,1 0 0,0 1 15,21-1-15,-21 0 0,0 22 0,0-22 16,-1 1-16,1-1 0,0 0 16,0 22-16,0-22 0,0 22 15,-1-22-15,1 21 0,21-20 0,-42 63 16,42-64-16,-21 0 15,21 1-15,0-1 0,-21 0 0,21-21 16,-22 1-16,1-1 0,21 0 0,0 0 16,-21-21-16,0 0 15,0 0-15,21-21 0,0 0 16,-21 21-16,21-21 0,-22-22 0,22 22 16,0 0-16,0-21 0,0-1 15,0 1-15,0 0 0,0-22 0,22 22 16,-1-1-16,0-20 15,0 21-15,21-1 0,-20 1 0,20 0 16,-21 20-16,0-20 0,22 0 0,-22 21 16,0-22-16,0 1 0,0 21 15</inkml:trace>
  <inkml:trace contextRef="#ctx0" brushRef="#br0" timeOffset="30926.82">10329 4212 0,'-21'64'31,"42"-64"-15,0 0-16,1 0 0,20 0 0,-21 0 15,21-21-15,-20-1 0,20 1 16,0 0-16,1 0 0,-22 0 15,0 0-15,0-1 0,0 1 16,0 0-16,-21 0 0,0 0 16,0 0-16,0-1 0,-21 1 15,0 21-15,0 0 0,0 0 0,-22 0 16,22 0-16,-21 0 0,21 0 16,-22 21-16,22-21 0,-21 43 0,21-22 15,0 0-15,-1 21 0,1-20 16,0 20-16,0-21 0,21 21 0,0-20 15,0 20-15,0-21 0,0 0 0,0 0 16,21 1-16,0-22 0,0 21 16,1-21-16,-1 0 0,21 0 0,-21 0 15,22 0-15,-22 0 16,0 0-16,21 0 0,-21 0 0,-21-21 16,22 21-16,-44 0 31,1 0-31,0 0 15,0 21-15,-21-21 0,20 21 0,1 0 16,0 0-16,0 0 0,0 1 16,0-1-16,-1 0 0,22 21 15,0-21-15,0 1 0,0-1 0,0 0 0,0 21 16,0-21 0,0 1-16,22-1 0,-1-21 0,0 0 15,0 0-15,0 0 0,22 0 16,-22-21-16,21-1 0,0 1 0,-20 21 15,20-21-15,0 0 0,1 0 16,-1 0-16,-21-22 0,21 22 0,-20 0 16,-1 0-16,0-22 0,0 22 0,0 0 15,-21 0-15,0 0 0,0 0 16,0-1-16,-21 22 31,0 0-31,0 22 0,21-1 0,0 0 16,0 0-16,-21 0 0,21 22 15,0-22-15,0 0 0,0 0 16,0 0-16,-22 0 0,22 1 0,0-1 16,0 0-16,0 0 0,0 0 15,0-42 32,0 0-47,0 0 16,0-22-16,22 22 0,-1 0 0,0-21 15,0 21-15,0-22 0,0 1 16,1 21-16,-1-22 0,0 22 0,21-21 16,-21 21-16,1 21 0,-1-21 15,0 21-15,0 0 0,0 0 16,0 21-16,1 0 0,-1-21 0,0 42 16,0-21-16,-21 1 0,0-1 15,21 21-15,-21-21 0,0 22 0,0-22 16,0 0-16,0 0 0,0 0 15,0 0-15,0 1 0,0-1 16,0-42 15,21-1-31,-21 1 16,22-21-16,-22 21 16,21 0-16,0-1 0,0-20 15,-21 21-15,21-21 0,0 20 0,1-20 16,-1 21-16,0 0 0,0 0 15,0 21-15,0 0 0,1 0 16,-1 21-16,-21 0 16,21 0-16,-21 21 0,21-20 0,-21-1 15,0 0-15,0 21 0,0-21 16,0 1-16,21-1 0,-21 0 0,0 0 16,0 0-16,0 0 0,0 1 15,21-22 1,1 0-16,-1 0 15,0-22 1,0 1-16,0 21 0,0-21 16,1 0-16,-1 0 0</inkml:trace>
  <inkml:trace contextRef="#ctx0" brushRef="#br0" timeOffset="31267.06">12192 4255 0,'0'0'0,"0"-22"0,0 1 16,0 42 15,0 1-31,-21-1 0,21 0 16,-21 0-16,21 21 0,0-20 15,0 20-15,0 0 0,0 1 0,0-1 16,0 0-16,0 1 0,0 20 16,0-21-16,0 43 0,0-21 0,0-1 15,0 22-15,0-22 0,0 22 16,0 0-16,0-22 0,0 22 0,0-1 15,-22-20-15,1 21 0,21-22 0,0 1 16,0-1-16,0-21 0,-21 1 16,21-1-16,-21-21 0,21 0 0,0 1 15,-21-1-15,21-42 16,0-1 0,0-20-16,0 21 15,0-21-15,21-1 0,0-20 0,0-1 16,-21 1-16,0-1 0,21-20 15,1 20-15</inkml:trace>
  <inkml:trace contextRef="#ctx0" brushRef="#br0" timeOffset="31566.91">12171 4720 0,'0'-42'15,"0"84"-15,0-148 0,0 64 0,-21 0 16,21-1-16,-22 22 0,22-21 0,0 21 16,0 0-16,0-1 0,0 1 0,0 0 15,0 0-15,22 0 0,-1 21 16,21-21-16,-21 21 0,22 0 15,-22 0-15,21 0 0,0 21 16,-20-21-16,20 21 0,-21 0 0,0 21 16,0-20-16,1-1 0,-22 21 15,0-21-15,0 22 0,0-22 0,0 0 16,-22 0-16,1 21 0,-21-20 0,21-22 16,0 21-16,-22 0 0,22-21 15,0 0-15,-21 21 0,20-21 0,1 0 16,0 0-16,0 0 0,21-21 15,0 0 1,0 0 0,21-1-16,0 1 0,0 21 15,1-21-15,-1-21 0</inkml:trace>
  <inkml:trace contextRef="#ctx0" brushRef="#br0" timeOffset="32431.05">12912 3895 0,'0'0'16,"0"21"0,0 0-16,0 0 15,0 22-15,0-1 0,0 21 16,0-20-16,-22-1 0,22 22 0,-21-22 16,21 0-16,-21 1 0,21-1 15,0 0-15,0 1 0,0-22 16,0 0-16,0 21 0,0-21 0,0 1 15,0-1-15,21-21 16,0 0-16,1 0 0,-1 0 16,0 0-16,21 0 0,-21-21 0,1-1 15,20 22-15,-21-21 0,21 0 16,-20 0-16,-1 0 0,0 0 0,0-22 16,0 22-16,0 0 0,1 0 15,-22 0-15,0-1 0,0 44 47,-22-1-47,22 0 0,0 0 16,-21 0-16,21 0 0,0 1 15,0-1-15,-21 0 0,21 0 0,0 0 16,0 0-16,0 1 16,21-22-16,0 0 0,1 0 0,-1 21 15,21-21-15,-21 0 0,22 0 16,-22 0-16,21-21 0,-21 21 0,22-22 15,-22 1-15,0 0 0,0 0 0,0 0 16,0-22-16,1 22 0,-22 0 16,21-21-16,-21 21 0,0-1 15,0 1-15,0 0 16,0 42 15,0 0-31,0 1 0,0-1 0,0 21 16,0-21-16,0 0 0,0 22 0,0-1 15,0-21-15,0 22 0,0 20 16,0-21-16,21 22 0,-21-1 0,0 1 16,0-1-16,21 1 0,-21-1 15,0 1-15,0-1 0,0-20 0,0 20 16,0 1-16,0-1 0,0-20 16,0 20-16,0-21 0,-21 22 15,21-22-15,0-21 0,-21 22 0,21-22 16,0 0-16,0-42 31,0 0-31,-21 0 0,21-1 0,0-20 16,0 0-16,0-1 0,-22 1 15,22-21-15,-21 20 0,21-20 0,-21 20 16,21-20-16,0-1 0,0 22 16,0-21-16,0 20 0,0 1 0,0-22 15,21 22-15,0 0 0,-21-1 0,22 1 16,-1 21-16,0-21 0,0 20 15,0-20-15,0 0 0,-21 21 16,22-22-16,-22 22 0,21-21 16,-21-1-16,0 22 0,0-21 0</inkml:trace>
  <inkml:trace contextRef="#ctx0" brushRef="#br0" timeOffset="32654.99">12615 4043 0,'0'0'0,"0"-21"16,21 21 0,1 0-16,-1 0 15,0 0-15,21 0 0,1 0 0,-1-21 16,0 21-16,-21 0 0,22 0 15,-1 0-15,-21 0 0,22 0 0,-22 0 16</inkml:trace>
  <inkml:trace contextRef="#ctx0" brushRef="#br0" timeOffset="33414.69">15219 3979 0,'0'0'0,"0"-21"0,0 0 15,0 0-15,-21-21 0,21 20 0,0 1 16,0 0-16,0 0 0,0 0 16,0 0-16,-22 21 31,22 21-31,0 21 0,0-21 0,0 22 15,-21-1-15,21 0 0,-21 22 16,21-1-16,0-20 0,0 20 0,-21-21 16,21 22-16,-21-22 0,21 1 15,-21-1-15,21 0 0,0-21 16,0 22-16,-22-22 0,22 0 16,-21-21-1,21-21 1,0 0-1,0 0-15,0-1 0,0 1 0,0 0 16,0-21-16,0 21 0,21-22 16,1 1-16,-1 21 0,21-22 15,-21 1-15,22 21 0,-1-21 0,0 20 16,1 1-16,-1 0 0,21 0 16,-20 21-16,-1 0 0,0 21 0,1 0 15,-22 0-15,0 22 0,0-22 16,0 21-16,-21 1 0,0-1 0,0 0 15,-21 1-15,0-1 0,-42 21 16,41-20-16,-20-22 0,0 0 16,-1 0-16,1 0 0,0 1 15,21-22-15,-22 0 0,22 0 0,0 0 16,0 0-16,0 0 0,-1 0 16,22-22-16,0 1 15,0 0-15,0 0 16,22 0-16,20 0 0,-21-1 15,0 1-15,22 0 0,-22 21 16,21-21-16,0 0 0</inkml:trace>
  <inkml:trace contextRef="#ctx0" brushRef="#br0" timeOffset="33822.49">15833 4191 0,'21'-21'16,"-21"0"-16,0 0 15,21-1 1,0 1-16,0 21 0,-21-21 0,21 21 16,1 0-16,20 0 15,-21-21-15,0 21 0,22 0 0,-1 0 16,-21 21-16,21 0 0,-20 0 16,20 22-16,-21-22 0,0 21 0,-21-21 15,0 22-15,0-1 0,0-21 16,0 22-16,0-22 0,-21 21 0,0-21 15,0 0-15,0 1 0,-1-22 0,1 21 16,0-21 0,0 0-1,21-21-15,0-1 16,0 1-16,0 0 0,0 0 16,21 0-16,0-22 15,-21 22-15,21-21 0,1 0 0,-22 20 16,21-20-16,0 21 0,0-21 15,0 20-15,22 1 0,-22 0 0,0 21 16,0-21-16,0 21 0,0 0 16,22 0-16,-22 0 0,0 0 0,0-21 15,0 21-15,22 0 0</inkml:trace>
  <inkml:trace contextRef="#ctx0" brushRef="#br0" timeOffset="34238.56">16912 3979 0,'21'0'16,"-21"22"-1,0-1-15,0 0 16,-21 21-16,0-21 0,21 22 16,-21-22-16,0 21 0,-1 1 0,22-22 15,-21 21-15,21-21 0,-21 22 16,21-22-16,0 0 0,0 0 0,0 0 16,0 0-16,0 1 0,21-1 15,0-21-15,1 0 0,20 0 16,-21 0-16,21 0 0,-20 0 0,20 0 15,0 0-15,-21-21 0,22-1 16,-1 22-16,0-21 0,1 0 16,-22 0-16,0 0 0,0-22 15,0 22-15,-21-21 0,0 0 0,0 20 16,0-20-16,0 0 0,-21-1 16,0 22-16,0 0 0,-21-21 0,20 42 15,-20-21-15,21 21 0,-21 0 16,20 0-16,-20 0 0,21 21 0,-21 0 15,20 0-15,1 0 0,-21 0 16,21 1-16,0 20 0,-1-21 0,22 21 16,0-20-16,-21-1 0,21 0 15,0 0-15,0 0 0,0 0 16,21 1-16,1-22 0,-1 0 16,0 0-16,0 0 0,21 0 15,-20 0-15,20 0 0</inkml:trace>
  <inkml:trace contextRef="#ctx0" brushRef="#br0" timeOffset="34846.76">17674 4043 0,'0'0'0,"0"21"32,0 0-17,-21 0-15,0 1 0,0-1 0,21 21 16,-22-21-16,1 22 0,21-22 15,-21 21-15,21-21 0,0 22 16,0-22-16,0 0 0,0 0 0,0 0 16,0 0-16,0 1 15,21-22-15,0 0 0,1 0 16,-1 0-16,0 0 0,0 0 16,0 0-16,0-22 0,1 1 0,-1 21 15,0-21-15,0 0 0,21-21 16,-20 20-16,-1 1 0,-21-21 0,21 0 15,0 20-15,0-20 0,0 0 16,-21 21-16,0-1 0,0 1 0,22 21 16,-22 21-1,0 1 1,0-1-16,0 21 0,0-21 16,0 22-16,0-22 0,0 21 0,0-21 15,0 0-15,0 22 0,0-22 16,0 0-16,0 0 0,0 0 0,21 1 15,0-22 1,0 0-16,0 0 0,0 0 0,1 0 16,-1 0-16,0 0 0,21-22 0,-21 1 15,1 0-15,-1 0 16,0 0-16,0 0 0,21-43 16,-42 22-16,0-1 0,0 1 15,0 0-15,0-1 0,0 1 0,0 21 16,0-21-16,0 20 0,-21 1 15,21 0-15,-21 0 0,0 21 0,0 0 16,0 0 0,21 21 15,21-21-31,0 21 16,0-21-16</inkml:trace>
  <inkml:trace contextRef="#ctx0" brushRef="#br0" timeOffset="35246.69">18648 3979 0,'0'0'0,"42"0"15,0 0-15,-20 0 0,20 0 16,-21 0-16,21 0 0,-20-21 0,-1 21 16,-21-21-16,21 21 15,-21-21-15,-21 21 32,0 0-32,-1 0 0,1 0 15,0 21-15,-21 0 0,21 0 16,-1 1-16,1-1 0,0 21 0,0-21 15,21 0-15,0 1 0,0 20 16,0-21-16,0 0 0,0 0 0,21-21 16,0 22-16,0-1 0,22-21 15,-22 21-15,21-21 0,-21 21 16,22-21-16,-22 21 0,0-21 16,21 21-16,-20-21 0,-22 22 0,21-22 15,-21 21-15,0 0 16,0 0-16,-21-21 0,-1 0 15,1 21-15,0-21 0,-21 0 16,-1 0-16,1 0 0,0 0 0,21 0 16,-22 0-16,1 0 0,0 0 15,20 0-15,1 0 0,0 0 16,0 0-16,21-21 16,21 21-1,0-21-15,0 0 0,22 21 0,-22-21 16</inkml:trace>
  <inkml:trace contextRef="#ctx0" brushRef="#br0" timeOffset="35974.11">19177 4297 0,'0'0'0,"21"0"0,0 0 16,0-21-16,1 21 16,-1 0-16,0-21 0,0-1 0,0 22 15,0-21-15,1 0 0,20 21 16,-21-21-16,0 0 0,22 0 15,-22-1-15,0 1 0,0 0 16,0 0-16,-21 0 0,0 0 0,-21 21 16,0 0-1,0 0-15,-22 21 0,22 0 0,-21 21 16,21-21-16,-22 1 0,22 20 16,0 0-16,0-21 0,0 22 0,21-22 15,-21 0-15,21 21 0,0-20 16,0-1-16,0 0 0,21 0 0,0 0 15,0-21-15,0 21 16,0-21-16,1 0 0,20 0 0,0 22 0,-21-22 16,22 0-16,-22 0 0,0 0 15,21 0-15,-20 0 0,-1-22 16,0 22-16,0-21 0,0 0 0,0 0 16,-21 0-16,22 0 0,-1-22 15,0 22-15,0-21 0,0 21 0,0-22 16,1 1-16,-1 21 0,0-22 15,21 22-15,-21-21 0,1 21 0,-1 21 16,21-21-16,-21 21 16,0 0-16,1 21 0,20 21 0,-21-21 15,0 0-15,0 22 16,-21-22-16,0 21 0,0 1 0,0-22 0,0 21 16,0-21-16,0 0 15,0 1-15,0-1 0,-21 0 0,21 0 16,-21 0-16,0-21 15,0 0 1,0 0 0,21-21-16,0 0 15,0 0-15,0 0 0,21-22 0,0 22 16,0-21-16,0 21 0,0-22 16,1 1-16,20 0 0,-21-1 15,21 22-15,-20-21 0,20 21 0,-21-1 16,21 1-16,1 0 0,-22 21 0,21-21 15,-21 21-15,22 0 16,-22 0-16,0 0 0,0-21 0,0 21 16,1 0-16,-1 0 15,-64 0 17,22 0-32,0 0 0</inkml:trace>
  <inkml:trace contextRef="#ctx0" brushRef="#br0" timeOffset="36967.93">762 7049 0,'21'-64'31,"-21"43"-31,0 0 0,0 0 16,0-1-16,0 1 0,0 0 15,0 0-15,0 0 0,0 42 32,-21 0-17,21 21-15,0-20 0,0-1 16,0 21-16,0 0 0,-21-20 16,21 20-16,-21 0 0,21 1 0,0-1 15,0 0-15,-22 1 16,22-22-16,0 21 0,-21-21 0,21 0 0,0 1 15,0-1 1,0-42 15,0-1-31,0 1 0,0 0 16,21 0-16,1-21 0,-1 20 0,0-20 16</inkml:trace>
  <inkml:trace contextRef="#ctx0" brushRef="#br0" timeOffset="37479.56">1058 6795 0,'0'0'0,"0"-22"32,0 44-17,0-1-15,0 0 0,0 0 16,0 21-16,0-20 0,-21-1 16,21 0-16,-21 0 0,0 0 15,21 0-15,-21 1 0,-1-1 0,1-21 16,21 21-16,-21 0 15,0-21 1,42 0 0,0 0-1,0 0-15,1 0 16,-1 0-16,0 0 0,0 0 0,0 0 16,22 0-16,-22-21 0,0 21 15,21 0-15,-21 0 0,22 0 16,-22-21-16,21 21 0,1-21 0,-22 21 15,21-22-15,-21 22 0,0-21 16,1 0-16,-22 0 0,0 0 16,0 0-16,0-1 15,0 1-15,-22 21 16,1 0 0,0 0-16,21 21 0,-21 1 15,21-1-15,0 0 0,0 0 0,-21 0 16,21 0-16,-21 22 0,21-22 15,-22 0-15,22 21 0,0-20 16,0-1-16,0 0 0,0 0 16,0 0-16,0 0 0,0 1 15,22-22 1,-22-22 0,21 1-16,0 0 0,0 0 0</inkml:trace>
  <inkml:trace contextRef="#ctx0" brushRef="#br0" timeOffset="37642.51">1884 6985 0,'0'0'0,"21"0"31,0 0-15,-21-21 30</inkml:trace>
  <inkml:trace contextRef="#ctx0" brushRef="#br0" timeOffset="38454.43">2688 6731 0,'0'0'0,"0"-21"15,0 0-15,0-43 16,0 43-16,0 0 0,0 42 31,0 21-31,0 1 16,21-1-16,-21 0 0,21 1 16,-21 20-16,0-20 0,0 20 0,0 1 15,0-22-15,0 21 0,-21-20 16,21 20-16,-21-20 0,0-22 0,21 21 15,-21-21-15,21 0 0,0 1 16,0-44 15,21 1-31,0 0 0,0 0 0,0-21 16,1 20-16,-1-20 0,0 0 16,0-1-16,21 1 0,-20 21 0,-1-21 15,0-1-15,0 1 0,0 21 16,0-22-16,1 22 0,-1 0 0,0 21 15,0 0-15,0 0 16,0 21-16,-21 22 0,0-22 16,0 21-16,0-21 0,22 22 15,-22-1-15,0 0 0,0 1 0,0-1 16,21-21-16,-21 21 0,21-20 16,0-1-16,-21 0 0,21 0 15,0-21-15,1 0 0,-1 0 0,0 0 16,21-21-16,-21 0 0,22 0 15,-1-1-15,0-20 0,1 0 0,-22 21 16,21-22-16,1 1 0,-1 0 16,0-1-16,-21 1 0,22-22 0,-22 22 15,-21 0-15,0-22 0,0-20 16,0 41-16,-21 1 0,0 0 16,-1 20-16,1 1 0,0 21 15,0 0-15,0 0 0,0 0 0,-1 0 16,-20 21-16,21-21 0,0 43 15,0-22-15,21 0 0,-22 0 16,22 22-16,-21-22 0,21 0 16,0 21-16,0-21 0,0 1 0,21-1 15,1 0-15,-1-21 0,0 21 16,21 0-16</inkml:trace>
  <inkml:trace contextRef="#ctx0" brushRef="#br0" timeOffset="38806.61">3916 6964 0,'0'0'0,"21"21"0,42-21 31,-41 0-31,-1 0 16,0 0-16,0 0 15,0 0-15,0-21 0,1 21 0,-1-21 16,0 0-16,0 21 0,0-22 16,0 1-16,-21 0 0,0 0 0,0 0 15,0 0-15,0-1 16,-21 22-16,0 0 15,0 0-15,0 22 0,0-1 16,-1 0-16,-20 0 0,42 21 0,-21-20 16,0-1-16,0 21 0,21-21 0,-22 22 15,22-22-15,0 21 0,0-21 16,0 0-16,0 1 0,0-1 16,0 0-16,0 0 0,22-21 0,-1 0 15,0 0-15,21 0 0,-21 0 16,22 0-16,-22-21 0,21 0 15,1 0-15,20-1 0,-21 1 0,1 0 16,20-21-16,-20 21 0,-1-22 0,0 1 16,1 0-16,-22 20 0</inkml:trace>
  <inkml:trace contextRef="#ctx0" brushRef="#br0" timeOffset="39263.76">4762 6541 0,'0'0'0,"0"-43"0,0 22 0,0 0 0,0 0 15,0 0-15,-21 21 16,21 21-16,0 0 0,0 21 15,0-21-15,0 22 16,-21-1-16,21 0 0,0 1 0,0-1 16,0 0-16,-21 1 0,21-1 15,0 0-15,0-20 0,0 20 0,-21 0 16,21-21-16,-21 1 0,21 20 16,0-21-16,0 0 0,-22-21 31,22-21-16,0 0-15,0 0 16,22 0-16,-22-22 0,21 22 16,0 0-16,21 0 0,-21-22 15,1 22-15,20 0 0,0 0 16,1 0-16,-22 0 0,21 21 0,0 0 16,1 0-16,-1 0 0,0 0 0,-20 0 15,20 0-15,-21 21 0,21 0 16,-20 0-16,-1 0 0,-21 0 0,0 1 15,0-1-15,0 0 0,0 0 16,-21 0-16,-1 0 0,-20 1 0,21 20 16,-21-21-16,-1-21 0,1 21 15,0 0-15,-1 1 0,1-22 0,0 0 16,-1 0-16,22 0 0,-21 0 0,21 0 16,-1 0-16,1 0 15,21-22-15,0 1 0,0 0 16,0 0-16,0 0 0,0 0 15</inkml:trace>
  <inkml:trace contextRef="#ctx0" brushRef="#br0" timeOffset="39755.05">6011 6477 0,'0'0'16,"-21"0"-16,21-21 0,0 0 0,0 0 15,-21 21-15,21-22 0,-21 22 32,0 43-17,21-22-15,0 21 0,0 22 16,0-22-16,0 0 0,-22 22 0,22-22 15,0 22-15,-21-22 0,21 0 16,0 1-16,0-1 0,-21 0 0,21 1 16,0-22-16,0 21 0,0-21 15,0 1-15,0-1 0,0-42 32,0-1-17,0 1-15,0 0 0,0 0 16,0 0-16</inkml:trace>
  <inkml:trace contextRef="#ctx0" brushRef="#br0" timeOffset="40127.05">5546 6604 0,'-22'-21'16,"44"42"-16,-65-63 0,43 21 0,0-1 16,-21 1-16,21 0 0,0 0 15,0 0-15,0 0 0,21-1 16,0 22-16,22-21 0,-1 0 0,0 21 15,22 0-15,-1 0 0,1 0 16,-1 21-16,22 0 0,0 1 16,-22 20-16,22 0 0,-22 1 0,22-1 15,-21 0-15,-22 22 0,0-22 16,1 0-16,-22 1 0,-21-1 0,0 0 16,-21-20-16,-1 20 0,1 0 15,-21-21-15,-22 22 0,22-22 0,0 0 16,-22 0-16,22 0 0,-22 1 15,22-1-15,-21-21 0,20 0 0,1 0 16,0 0-16,-1 0 0,22 0 16,-21 0-16,21 0 0,-1-21 15,22-1-15,0 1 0,0 0 16,0 0-16,0 0 16,22 0-16,-1 21 0,21-22 15,-21 1-15,22 0 0,-1 21 0,0-21 16</inkml:trace>
  <inkml:trace contextRef="#ctx0" brushRef="#br0" timeOffset="40763.06">6667 6858 0,'0'0'0,"-21"0"16,0 0-16,21-21 15,0 0 1,0 0-16,21-1 0,0 22 16,1-21-16,-1 0 0,21 0 0,-21 21 15,22-21-15,-22 21 0,21 0 16,0 0-16,-20 0 0,20 21 0,0-21 16,-21 21-16,22 0 0,-22 0 15,21 1-15,-21-1 0,-21 0 0,0 0 16,0 0-16,0 22 0,0-22 0,0 0 15,-21 0-15,0 0 16,0 0-16,-21 1 0,20-1 0,1-21 16,0 21-16,0-21 0,0 0 15,0 0-15,21-21 16,0 0 0,0-1-16,0 1 15,0 0-15,21 0 0,0 0 0,0 0 16,0-1-16,0 1 0,22 0 15,-22 21-15,21-21 0,1 0 16,-1 0-16,-21-1 0,21 1 0,1 0 16,-1 0-16,0 0 0,1 0 0,-1 21 15,-21 0-15,0 0 0,1 0 16,-1 0-16,-21 21 0,0 0 16,0 0-16,0 21 0,0-20 15,0-1-15,0 0 0,0 0 16,0 0-16,-21 0 0,21 1 0,-22-1 15,22 0-15,0 0 16,0 0-16,-21-21 0,21 21 0,-21-21 16,21 22-1,0-44 17,0 1-17,0 0-15,0 0 16,0 0-16,0 0 0,0-1 15</inkml:trace>
  <inkml:trace contextRef="#ctx0" brushRef="#br0" timeOffset="40926.05">7493 6519 0,'0'0'0,"0"-21"0,-21 21 16,21-21-16,-21 21 16,21-21-16,-22 21 0,44 21 46,-1-21-30,0 21-16,0 0 0,0-21 16,0 22-16,1-1 0</inkml:trace>
  <inkml:trace contextRef="#ctx0" brushRef="#br0" timeOffset="41266.76">7895 6625 0,'21'106'16,"-21"-85"0,0 22-16,0-22 0,21 0 0,-21 0 15,22 21-15,-22-20 0,0-1 16,0 0-16,21 0 0,-21 0 16,21-21-16,-21 21 0,21-21 15,0 0-15,0 0 16,1 0-1,-1-21-15,-21 0 0,21 0 16,0 0-16,0 0 0,-21-1 16,21 1-16,1-21 0,-22 21 0,21-22 15,-21 22-15,0-21 0,21 21 16,-21-22-16,21 22 0,-21 0 16,21 0-16,-21 0 0,21 21 31,-21 21-31,22 0 15,-22 0-15</inkml:trace>
  <inkml:trace contextRef="#ctx0" brushRef="#br0" timeOffset="41882.01">8424 6858 0,'0'0'0,"21"21"0,1 0 0,-1-21 16,0 22-16,0-22 0,0 0 16,0 0-16,1 0 0,-1 0 15,0 0-15,0-22 0,0 1 0,0 21 16,1-21-16,-1 0 0,0 21 15,0-21-15,-21 0 0,0-1 16,0-20-16,0 21 0,0 0 0,0 0 16,0-1-16,-21 22 0,0 0 15,0 0-15,-1 0 0,1 0 16,0 22-16,0-1 0,0 0 16,0 0-16,21 21 0,0-20 0,-22-1 15,22 0-15,0 21 0,0-21 0,0 1 16,0-1-16,0 0 0,0 0 15,22-21-15,-22 21 0,21 0 16,0-21-16,0 0 0,0 0 0,0 0 16,1 0-16,-1 0 0,21 0 0,-21 0 15,0-21-15,1 0 0,-1 21 16,0-21-16,0 0 0,0 0 16,0-1-16,22 1 0,-22 0 0,0 0 15,0-21-15,0 20 0,1-20 16,-1 21-16,21-21 0,-21 20 0,22-20 15,-22 21-15,21 0 0,-21 0 16,22 21-16,-22 0 0,0 0 0,0 21 16,21 0-16,-42 0 0,22 0 0,-1 22 15,0-22-15,-21 21 0,0-21 16,0 22-16,0-22 0,0 0 16,0 0-16,0 0 0,0 0 0,0 1 15,0-1-15,0 0 16,-21-21 15,21-21-31,0 0 0,0-1 16,0 1-16,0 0 0,0 0 15,0-21-15,0 20 0,21-20 16,0 21-16,-21-21 0,21-1 0,0 1 16,1 21-16,-1-22 0,0 22 15,-21 0-15,21 0 0,0 0 0,0 0 16</inkml:trace>
  <inkml:trace contextRef="#ctx0" brushRef="#br0" timeOffset="42571.09">11239 6160 0,'0'0'16,"0"-22"-16,0 1 0,0 0 0,0 0 16,0 42-1,0 0 1,0 0-16,-21 1 0,0 20 0,21-21 0,-21 43 16,0-22-16,0 0 15,-1 22-15,1-22 0,0 22 0,0-22 16,0 0-16,0 1 0,-1-1 15,1 0-15,0 1 0,0-22 0,0 0 16,21 0-16,0-42 31,21 21-31,-21-42 16,21 20-16,0 1 0,0-21 16,1 0-16,-1-1 0,21-20 0,-21 20 15,22-20-15,-22 21 0,21-22 16,0 22-16,-20-22 0,20 22 15,0 0-15,1-1 0,-1 22 0,-21-21 16,21 42-16,-20-21 0,-1 21 16,0 0-16,0 21 0,0 0 0,0 21 15,-21-21-15,0 22 0,0-1 16,0 22-16,0-22 0,0 21 0,0 1 16,0-22-16,0 22 0,0-22 15,0 0-15,0 1 0,0-1 0,0-21 16,0 22-16,0-22 0,0 0 15,0 0-15,0-42 32,0 0-17,-21 0-15</inkml:trace>
  <inkml:trace contextRef="#ctx0" brushRef="#br0" timeOffset="42750.18">11070 6625 0,'0'0'15,"-21"0"-15,42 0 32,0-21-32,22 21 0,-1 0 15,0 0-15,1-21 0,-1 21 0,21 0 16,-20-21-16,20 21 0,-20-21 16,-1 21-16,0 0 0,1 0 15,-1-22-15,0 22 0,1 0 0,-1 0 16,-21 0-16</inkml:trace>
  <inkml:trace contextRef="#ctx0" brushRef="#br0" timeOffset="43134.19">12044 6541 0,'0'-22'31,"-21"1"-31,21 0 16,0 0-16,0 0 0,0 0 0,0-1 15,0 1-15,21 0 16,0 0-16,0 21 0,0 0 15,22-21-15,-22 21 0,0 0 0,21 0 16,-21 0-16,1 21 0,20 0 16,-21 0-16,0 0 0,0 1 0,-21-1 15,22 21-15,-22-21 0,0 22 16,0-22-16,0 21 0,0 22 16,0-43-16,0 0 0,-22 0 15,1 0-15,21 0 0,-21-21 16,21 22-16,-21-22 15,21-22 1,0 1-16,0 0 16,0 0-16,0 0 0,0 0 15,0-22-15,0 22 0,0 0 0,21-21 16,0 20-16,0-20 0,-21 21 0,22 0 16,-1 0-16,0-1 0,0 1 15,0 0-15,0 0 0,1 21 16,-1 0-16,0 0 0</inkml:trace>
  <inkml:trace contextRef="#ctx0" brushRef="#br0" timeOffset="44034.59">12954 6265 0,'-21'0'31,"0"0"-31,-1 0 0,1 0 0,0 0 16,0 22-16,0-1 0,0 0 15,-1 0-15,1 0 0,0 22 0,21-1 16,0-21-16,-21 21 0,21 1 16,-21-1-16,21-21 0,0 22 0,0-22 15,0 0-15,0 0 0,0 0 0,21 0 16,0 1-16,0-1 0,0-21 16,1 0-16,20 0 0,-21 0 0,21 0 15,1 0-15,-1 0 0,0 0 16,1 0-16,-1-21 0,0-1 0,1 1 15,-1 0-15,-21-21 0,22 21 0,-22-22 16,0 1-16,0 0 16,0-1-16,-21-20 0,0 20 0,21 1 15,-21 0-15,0-1 0,0 1 16,0 0-16,22-1 0,-22 1 0,0 21 16,0 0-16,0 0 0,-22 42 31,22 0-31,-21 0 0,21 0 15,-21 22-15,21-22 0,0 21 16,0 0-16,-21 1 0,21-1 16,0 0-16,-21 1 0,21-1 15,0 0-15,0 1 0,-21-1 0,21-21 16,-22 22-16,22-22 0,0 0 16,0 0-16,0 0 0,0 0 15,0-42 1,0 0-1,0 0-15,22 0 0,-1 0 0,0-1 16,0 1-16,0-21 0,0 0 16,1-1-16,20 22 0,-21-21 0,21 21 15,-20-1-15,20 1 0,-21 0 16,0 21-16,0 0 0,1 0 16,-1 0-16,-21 21 0,21 22 15,-21-22-15,0 0 0,0 0 16,0 21-16,0-20 0,0-1 0,0 21 15,0-21-15,21 0 0,0 1 16,-21-1-16,21-21 0,1 21 0,-1-21 16,0 0-16,0 0 0,0 0 15,22 0-15,-22 0 0,0 0 0,21 0 16,-21 0-16,1-21 0,20 0 16,-21-1-16,0-20 0,-21 21 0,43-43 15,-43 22-15,0 0 16,0-1-16,0 22 0,21 0 0,-21-21 15,0 21-15,0 42 32,-21 0-32,21 21 15,0-21-15,-22 1 0,22 20 16,-21-21-16,21 0 0,0 0 0,0 1 16,0-1-16,0 0 0,0 0 15,0 0-15,0 0 16,21-42-1,1 21-15,-22-21 16,0 0-16</inkml:trace>
  <inkml:trace contextRef="#ctx0" brushRef="#br0" timeOffset="44189.78">14139 6117 0,'0'0'0,"-21"0"0,0-21 15,0 21-15,0 0 16</inkml:trace>
  <inkml:trace contextRef="#ctx0" brushRef="#br0" timeOffset="44631.06">14668 5906 0,'0'-22'0,"0"44"0,0-65 0,-21 64 32,0-21-32,21 43 15,-21-22-15,0 21 0,21-21 0,-21 22 16,-1-1-16,1 0 15,21 1-15,-21 20 0,0-20 0,0-1 0,0 21 16,-1-20-16,1-1 0,21 0 16,0 1-16,0-1 0,0-21 15,0 0-15,0 1 0,0-1 0,21 0 16,1-21-16,20 0 0,-21 0 16,0 0-16,0 0 0,22 0 0,-22-21 15,0 0-15,0-1 0,0-20 16,1 21-16,-22 0 0</inkml:trace>
  <inkml:trace contextRef="#ctx0" brushRef="#br0" timeOffset="44806.46">14436 6265 0,'0'0'0,"-22"0"16,44 0 15,-1 0-31,0 0 0,21 0 15,-21 0-15,1 0 0,20 0 0,-21 0 16,21 0-16,-20 0 0,20-21 16,-21 21-16,0 0 0,22 0 0</inkml:trace>
  <inkml:trace contextRef="#ctx0" brushRef="#br0" timeOffset="45182.79">14965 6308 0,'0'0'15,"-21"0"-15,42 0 47,0 0-47,0-21 16,0 21-16,0-22 0,1 22 16,-22-21-16,21 21 0,0-21 0,0 0 15,-21 0-15,0 0 16,-21 21-1,0 0 1,0 21-16,-1 0 16,1 0-16,0 0 0,0 0 0,0 1 15,21 20-15,0 0 0,-21-21 0,21 22 16,0-22-16,0 0 0,0 21 16,0-20-16,0-1 0,0 0 15,0 0-15,21-21 0,0 0 16,0 0-16,21 0 0,-20 0 0,20 0 15,0 0-15,-21 0 0,22 0 16,-1-21-16,0 0 0,1 0 0,-1-1 16,0 1-16,1-21 0</inkml:trace>
  <inkml:trace contextRef="#ctx0" brushRef="#br0" timeOffset="46460.8">15684 6160 0,'0'0'0,"0"-22"0,0 1 16,-21 21-1,0 21-15,0-21 16,0 22-16,21-1 0,-21 0 16,-1 0-16,22 0 0,0 22 0,0-22 15,-21 21-15,21-21 0,0 22 16,0-1-16,0-21 0,0 0 0,0 22 16,21-22-16,-21 0 0,22 0 15,-1 0-15,21-21 0,-21 21 0,0-21 16,22 0-16,-22 0 0,0 0 15,21 0-15,-20 0 0,20 0 16,-21-21-16,0 0 0,0 0 0,22-21 16,-22 20-16,0-20 0,-21 0 15,21-1-15,-21 1 0,21 0 0,-21-22 16,22 22-16,-22 0 0,0-22 16,21 22-16,-21-22 0,21 22 0,0-22 15,-21 22-15,0 21 0,21-21 16,-21 20-16,0 1 0,0 0 0,0 42 31,0 0-31,-21 1 0,0 20 0,21-21 16,0 21-16,-21 1 15,21-1-15,-21 0 0,21 1 0,-22-1 16,22 0-16,0 1 0,0-22 0,0 21 16,0 1-16,0-1 0,0-21 15,0 21-15,0 1 0,0-22 0,0 0 16,22 0-16,-1 0 0,-21 1 15,21-22-15,0 0 0,0 0 0,0 0 16,1 0-16,20 0 0,-21 0 16,0 0-16,22-22 0,-22 1 0,0 0 15,0-21-15,21 21 0,-20-1 16,-1-20-16,0 21 0,0 0 16,0 0-16,-21-22 0,21 22 0,-21 0 15,22 21-15,-22-21 0,0 0 16,-22 42 15,22 0-31,0 0 0,-21 0 16,21 0-16,-21 1 0,21-1 15,-21 21-15,21-21 0,0 0 0,0 22 16,0-22-16,0 0 0,0 0 16,0 0-16,0 1 0,21-1 0,0 0 15,0-21-15,1 21 0,-1-21 16,0 0-16,21 0 0,-21 0 15,1-21-15,-1 21 0,0-21 16,0 0-16,0-1 0,0 1 16,1 0-16,-22-21 0,21-1 0,-21 22 15,21-21-15,-21 21 0,0-22 16,0 22-16,0 0 0,0 0 0,0 0 16,0 42 15,0 0-31,0 0 0,0 0 15,0 1-15,0-1 0,0 21 16,0-21-16,0 22 0,0-22 0,0 0 16,0 0-16,0 21 0,0-20 15,0-1-15,21 0 16,0-21-16,-21 21 16,21-21-16,1 0 15,-1 0-15,-21-21 0,0 0 16,0 0-16,21-1 0,-21 1 0,21-21 15,0 21-15,-21-22 0,21 22 16,1-21-16,-22 21 0,21-22 0,0 22 16,0 0-16,0 0 0,22 0 0,-22 0 15,0 21-15,0 0 0,0-22 16,22 22-16,-22 0 0,21 0 16,-21 22-16,0-1 0,1 0 15,-1 0-15,0 0 0,-21 0 0,21 22 16,-21-1-16,0-21 0,0 22 15,0-1-15,0-21 0,0 0 0,-21 22 16,0-22-16,0-21 0,21 21 16,-22 0-16,1-21 0,21-21 31,0 0-31,0 0 16,0-1-16,0 1 0,0-21 0,21 21 15,1-22-15,-1 22 0,0-21 16,0 21-16,-21-22 0,42 22 15,-20-21-15,-1 21 0,0 0 16,0-1-16,0 1 0,0 0 0,22 21 16,-22 0-16,0 0 0,0 0 15,0 0-15,1 0 0,-1 0 16,-21 21-16</inkml:trace>
  <inkml:trace contextRef="#ctx0" brushRef="#br0" timeOffset="46839.07">17928 6244 0,'0'0'0,"0"21"0,0 1 15,21-22-15,-21 21 0,21-21 16,1 0-16,-1 0 16,0 0-16,0 0 0,0 0 15,0-21-15,1 21 16,-1 0-16,0-22 0,-21 1 0,21 0 16,0 0-16,-21 0 0,0 0 15,0-1-15,0 1 16,-21 21-16,0 0 15,0 0-15,0 0 0,-1 0 16,1 0-16,0 21 0,21 1 0,-21-1 16,0 0-16,0 0 0,21 21 15,0-20-15,0 20 0,0-21 0,0 21 16,0-20-16,0 20 0,0-21 16,0 0-16,0 0 0,21 1 15,0-1-15,21-21 0,-21 0 0,1 21 16,20-21-16,0 0 0,-21 0 15,22 0-15,-1 0 0,0-21 0,1 0 16,-1 21-16,0-22 0,1 1 16,-22 0-16,21-21 0,1 21 0,-22-1 15,0-20-15,0 21 0,0-21 16,-21-1-16,0 22 0,0-21 0</inkml:trace>
  <inkml:trace contextRef="#ctx0" brushRef="#br0" timeOffset="47118.02">16298 5884 0,'0'0'0,"-42"22"0,-43-22 31,106 0-31,22 0 0,-22 0 15,21 0-15,22 0 0,-22 0 16,22 0-16,-1 0 0,1 0 0,-22 0 16,21 0-16,-20 0 0,20 0 15,-20 0-15,-22 0 0,21 0 16,-21 0-16,0 0 0,1 0 0,-1 0 16,-21-22-1</inkml:trace>
  <inkml:trace contextRef="#ctx0" brushRef="#br0" timeOffset="47991.04">508 8573 0,'0'0'16,"0"-22"-16,21 22 0,-21-21 0,0 0 15,0 0-15,0 42 32,0 0-32,0 0 15,0 22-15,0-22 0,0 21 0,0 1 16,0-1-16,0 0 0,0 1 15,0-1-15,0 0 0,0 1 16,0-22-16,0 0 0,0 0 16,0 0-16,0 0 0,0 1 15,21-22 17,-21-22-32,21 1 0,1 0 0,-22 0 15,21 0-15</inkml:trace>
  <inkml:trace contextRef="#ctx0" brushRef="#br0" timeOffset="48206.63">931 8509 0,'21'0'16,"1"-21"-16,-1 21 15,0 0-15,0 0 0,0 0 16,22 0-16,-22-21 0,0 21 15,21 0-15,-21 0 0,22-21 16,-22 21-16,0 0 0,0 0 0,-42 0 47</inkml:trace>
  <inkml:trace contextRef="#ctx0" brushRef="#br0" timeOffset="48662.58">910 8573 0,'0'0'0,"-21"21"0,0 0 15,0 0-15,-1 0 0,22 0 0,-21 1 16,0-1-16,21 0 0,0 0 16,-21 0-16,21-42 46,21 21-46,-21-21 16,21 21-16,0 0 0,-21-21 16,22 21-16,-1 0 0,0 0 0,0 0 15,0 0-15,22 0 0,-22 0 16,21 0-16,0 0 0,-20 0 16,20 0-16,-21 21 0,0 0 0,0 0 15,1 0-15,-22 1 0,0 20 16,0 0-16,0-21 0,-22 22 0,1-22 15,-21 21-15,21-21 0,0 22 16,-22-22-16,22 0 0,-21-21 16,21 21-16,-1 0 0,1-21 0,0 0 15,0 0-15,0 0 16,0 0-16,-1 0 0,1 0 0,0 0 16,21-21-16,0 0 15,-21 21-15,21-21 16,0 0-1,21 0-15,0-1 16,0 22-16</inkml:trace>
  <inkml:trace contextRef="#ctx0" brushRef="#br0" timeOffset="48838.78">1503 8869 0,'0'0'0,"42"0"0,-21 0 0,0 0 15,1 0 17,-1 0-17,0 0 1</inkml:trace>
  <inkml:trace contextRef="#ctx0" brushRef="#br0" timeOffset="49327.65">3260 8467 0,'0'0'0,"0"-106"31,0 127 0,0 0-31,0 22 0,0-22 16,0 21-16,-22 0 0,22 1 0,0 20 16,0-20-16,0-1 0,0 21 15,-21-20-15,21-1 0,-21 0 16,21 1-16,0-1 0,0-21 0,0 0 15,0 1-15,0-1 0,0 0 16,-21-21-16,21-21 31,-21 0-31,21-1 16</inkml:trace>
  <inkml:trace contextRef="#ctx0" brushRef="#br0" timeOffset="49854.77">3027 8742 0,'0'0'0,"0"-42"15,0-64 1,0 63-16,0 22 0,0-21 0,0 0 16,21 20-16,0-20 0,0 0 15,0 21-15,22-22 0,-22 22 0,21 0 16,1 0-16,-1 0 0,0 21 16,1 0-16,-1 21 0,21 0 0,-20 21 15,-1-21-15,0 22 0,1-1 16,-1 0-16,-21 1 0,0-1 0,1 0 15,-1 1-15,-21-1 0,0 0 16,0-20-16,0 20 0,0 0 16,0 1-16,0-22 0,0 0 0,0 0 0,-21 0 15,21 0 1,0-42 0,0 0-16,0 0 15,0 0-15,0 0 0,0-22 0,0 1 16,0 21-16,21-22 0,0 1 15,0 0-15,0-22 0,22 22 0,-22 0 16,0-22-16,21 22 0,1-1 16,-22 1-16,21 0 0,-21 21 0,22-1 15,-22 22-15,21 0 0,-21 0 16,0 22-16,1 20 0,-1 0 16,-21 1-16,0-1 0,21 21 0,-21-20 15,0 20-15,0-20 0,0 20 16,0-21-16,0 22 0,-21-22 0,0 1 15,21-1-15,0 0 0,0 1 16,0-22-16,-22 0 0,22 0 0,0 0 16,22-21-1,-1 0 1,-21-21-16,21 0 0,0 0 16,0-22-16,0 22 0,1-21 0</inkml:trace>
  <inkml:trace contextRef="#ctx0" brushRef="#br0" timeOffset="50271.02">4530 8657 0,'0'21'31,"0"1"-31,0-1 16,21-21 15,0 0-31,0-21 0,0 21 16,0-22-16,1 22 0,-1-21 0,0 0 15,0 21-15,0-21 0,0 0 16,1 21-16,-22-21 0,0-1 16,0 1-16,0 0 0,-22 21 15,-20 0 1,21 0-16,0 0 0,0 0 0,-1 21 16,1 0-16,0 1 0,0-1 15,0 21-15,21 0 0,0 1 0,0-1 16,0-21-16,0 22 0,0-1 15,0-21-15,0 21 0,0-20 0,0-1 16,21 0-16,0 0 0,0-21 0,0 0 16,1 0-16,20 0 0,-21 0 15,21 0-15,1 0 0,-1-21 16,0 0-16,1 0 0,-22-22 0,21 22 16,1-21-16,-22 21 0,21-22 15,-21 1-15,22 0 0,-22-1 0,0 1 16,0 0-16,21-1 0,-20-20 15,-1 20-15,-21-20 0</inkml:trace>
  <inkml:trace contextRef="#ctx0" brushRef="#br0" timeOffset="50502.89">5355 8234 0,'0'-42'0,"-21"126"16,42-126-16,-21-43 0,0 64 0,0 0 0,0 42 31,0 0-31,0 22 0,0-22 0,0 21 16,-21 0-16,21 1 0,0-1 15,0 0-15,0 1 0,0-1 0,-21 0 16,21 1-16,0-1 0,0-21 0,0 22 15,0-1-15,0-21 16,-21 0-16,21 22 0,0-22 0,0 0 16,0 0-16,21-42 31,0 0-31,0 0 0,0-1 16,22 1-16,-22-21 0,21 21 15,-21-22-15,22 1 0,-1 21 0,-21-21 16,21-1-16</inkml:trace>
  <inkml:trace contextRef="#ctx0" brushRef="#br0" timeOffset="50922.01">5757 8213 0,'0'0'0,"0"-21"0,0-1 0,0 1 16,0 0-16,0 42 15,0 0 1,0 22-16,0-22 0,0 21 0,0 1 16,0-1-16,0 0 0,0-21 0,0 22 15,0-1-15,0 0 0,0-20 16,0 20-16,0-21 0,0 21 0,0-20 15,0-1-15,0 21 0,-21-21 16,21 0-16,0 1 0,0-44 47,0 1-47,0 0 0,0 0 0,0 0 16,0-22-16,21 22 15,0-21-15,1 21 0,20-22 0,-21 22 16,0-21-16,22 21 0,-22 0 0,21-1 15,0 1-15,-20 21 0,-1 0 16,21 0-16,-21 0 0,0 21 0,1-21 16,-1 22-16,-21-1 0,21 21 15,-21-21-15,0 0 0,0 1 0,0 20 16,0-21-16,0 0 0,0 0 16,0 1-16,0-1 0,0 0 0,-21 0 15,21 0-15,-21-21 16,-1 0-1,1 0 1,0-21-16,0 0 0,0 0 0,0 0 16</inkml:trace>
  <inkml:trace contextRef="#ctx0" brushRef="#br0" timeOffset="51102.67">5249 8424 0,'-21'0'0,"42"0"0,-63 0 0,21 0 15,63 0 17,-21 0-32,0 0 15,22 0-15,-1 0 0,0 0 0,1 0 16,20 0-16,-20 0 0,20-21 16,1 21-16,-1 0 0,1 0 0</inkml:trace>
  <inkml:trace contextRef="#ctx0" brushRef="#br0" timeOffset="51514.43">6689 8340 0,'0'21'0,"-22"-21"0,1 21 16,0 0-16,0 0 0,0 1 15,0-1-15,-1 21 0,1-21 16,0 0-16,0 22 0,21-22 0,0 0 15,-21 21-15,21-20 0,0-1 16,0 21-16,0-21 0,0 0 0,21 1 16,0-1-16,0 0 0,0-21 15,22 0-15,-22 0 0,21 0 16,1 0-16,-22 0 0,21-21 0,0 21 16,1-21-16,-1-1 0,0 1 15,1 0-15,-22 0 0,0-21 16,21 20-16,-20 1 0,-22-21 0,0 0 15,0 20-15,0-20 0,0 21 0,-22 0 16,1-22-16,0 22 0,0 21 16,-21-21-16,-1 21 0,1 0 15,0 0-15,-1 0 0,1 21 0,0 0 16,20-21-16,-20 22 0,21-1 0,-21 0 16,42 0-16,0 0 15,0 0-15,0 1 0,21-22 16,0 0-16,21 0 0,1 0 15</inkml:trace>
  <inkml:trace contextRef="#ctx0" brushRef="#br0" timeOffset="52091.11">7535 8297 0,'0'0'0,"-106"0"31,64 0-31,21 22 0,0-1 16,0 0-16,-1 0 0,-20 21 0,21-20 15,0 20-15,0-21 0,-1 21 16,1-20-16,0 20 0,21-21 0,-21 0 16,21 22-16,0-22 0,0 0 15,0 21-15,0-21 0,21 1 16,0-1-16,0-21 0,1 0 15,-1 0-15,0 0 0,21 0 0,-21 0 16,1-21-16,-1-1 0,21 1 16,-21 0-16,0 0 0,1 0 0,20 0 15,-21-22-15,0 22 0,0-21 16,1-1-16,-1 1 0,0 0 0,0-1 16,-21 1-16,21-21 0,-21 20 15,21-20-15,-21 20 0,22 1 0,-22-21 16,0 41-16,0-20 0,0 21 0,0 0 15,0 42 1,0 0 0,0 21-16,0 1 0,0-1 15,-22 0-15,1 22 0,0-22 0,21 22 16,-21-22-16,0 0 0,21 1 16,0-1-16,-21 0 0,21-20 0,-22 20 15,22-21-15,0 21 0,0-20 0,0-1 16,0 0-16,22-21 15,20 0-15,-21 0 0,0 0 16,22 0-16,-1 0 0,-21-21 16,21 21-16,1-21 0,20-1 15,-20 22-15,-1-21 0,0 0 0,22 0 16,-22 0-16,0-22 0,1 22 16</inkml:trace>
  <inkml:trace contextRef="#ctx0" brushRef="#br0" timeOffset="52418.5">8403 8361 0,'-42'85'0,"84"-170"0,0 64 0,-20 0 16,-22-1-16,0 1 0,0 0 15,-22 21 1,1 0-16,0 21 0,-21 0 16,21 1-16,-22-1 0,1 0 0,21 0 15,0 0-15,-22 0 0,22 1 16,21-1-16,0 0 0,0 0 16,21-21-1,0 21-15,1-21 0,-1 0 16,0 0-16,0 21 0,43 1 15,-43-22-15,0 21 0,0-21 16,0 21-16,0-21 0,1 0 0,-22 21 16,0 0-16,0 0 15,-22 1 1,-20-22-16,21 0 0,0 21 16,-22-21-16,22 0 0,-21 21 15,21-21-15,-22 0 0,22 0 0,-21 0 16,21 0-16,0 0 0,-1 0 15,1 0-15,21-21 16,-21 0-16,21-1 0,0 1 16</inkml:trace>
  <inkml:trace contextRef="#ctx0" brushRef="#br0" timeOffset="53398.01">9821 8403 0,'0'0'0,"-21"-169"31,21 148-31,-21 0 0,21-1 16,-21 1-16,0 21 16,-1 0-16,1 21 15,0 1-15,0-1 0,21 21 16,-21-21-16,0 22 0,21-1 0,-22 0 15,1 1-15,21-1 0,0 0 16,-21 1-16,21-22 0,0 21 0,0-21 16,0 0-16,0 22 0,0-22 15,21 0-15,0-21 0,1 0 16,20 0-16,-21 0 0,21-21 16,1 0-16,-1 21 0,0-21 0,22-1 15,-22-20-15,1 21 0,-1 0 16,0-22-16,1 22 0,-22-21 15,-21 21-15,0-22 0,0 1 0,0 21 0,-21-21 16,-1-1-16,-20 22 16,0 0-16,-1-21 0,1 20 0,0 22 15,21-21-15,-22 21 0,1 0 16,21 0-16,0 0 0,-1 0 0,1 21 16,21 1-1,21-22-15,1 0 0,-1 0 16,21 0-16,0 0 0,1 0 15,-1 0-15,0 0 0,22 0 0,-1-22 16,-20 1-16,20 0 0,-20 0 16,-1 21-16,0-21 0,-21 0 15,22 21-15,-22-22 0,0 22 0,0-21 16,-21 42 15,0 22-15,0-22-16,-21 0 0,21 21 0,0 1 15,0-1-15,0 0 0,0 1 0,0-1 16,0 22-16,0-22 0,0 0 16,0 22-16,0-1 0,0 1 0,0-1 15,0 22-15,0-22 0,0 22 16,0-21-16,0 20 0,21-20 0,-21 20 16,0-20-16,0 21 0,0-1 15,0-20-15,21 20 0,-21-20 16,0-1-16,0 1 0,0-1 0,0-20 15,0-1-15,0 0 0,0-20 0,-21-1 16,0 0-16,0-21 16,0 0-16,0 0 0,-1 0 0,1-21 15,0 0-15,0-1 0,0 1 0,0 0 16,-1-21-16,1 21 0,0-1 16,0-20-16,21 21 0,0-21 0,0 20 15,0-20-15,0 21 0,0-21 16,0-1-16,0 22 0,0-21 0,0-1 15,21 1-15,0 0 0</inkml:trace>
  <inkml:trace contextRef="#ctx0" brushRef="#br0" timeOffset="53907.03">12128 8065 0,'0'0'0,"0"-22"0,0-20 0,0-43 31,22 43-31,-22 21 0,21-21 0,0 20 16,-21 1-16,0 42 31,0 22-31,0-22 16,0 21-16,-21 22 0,21-22 15,-21 22-15,-1-22 0,22 21 0,-21-20 16,21-1-16,0 22 0,-21-22 16,21-21-16,-21 21 0,21 1 0,0-22 15,-21 0-15,21 0 0,-21 0 16,42-21 15,0-21-31,-21 0 0,21 0 16,0 0-16,0 0 0,1-22 0,-1 1 15,0 21-15,21-22 0,-21 1 16</inkml:trace>
  <inkml:trace contextRef="#ctx0" brushRef="#br0" timeOffset="54450.01">12298 8170 0,'63'-63'16,"1"-22"-1,-191 233-15,254-317 0,-106 169 16,-21 21 0,0 0-16,0 1 0,-21-1 15,0 21-15,21 0 0,-22-20 0,22 20 16,-21 0-16,21-21 0,0 22 15,-21-1-15,21-21 0,-21 22 16,0-22-16,21 0 0,0 0 0,0 0 31,-21-21-31,21-21 32,21 0-32,0 0 15,-21 0-15,21 21 16,0-22-16,-21 1 0,21 21 15,1-21-15,-1 21 0,0 0 16,0 0-16,0 0 16,0 0-16,1 0 0,-1 0 15,-21 21-15,21-21 0,0 21 0,0 1 16,0-22-16,1 21 0,-1-21 16,0 21-16,0-21 15,0 0-15,0 0 16,1 0-16,-1 0 0,-21-21 15,21 21-15,0-21 0,0-1 16,-21 1-16,0 0 0,21-21 0,1 21 16,-22-22-16,0 1 0,0 0 0,21-22 15,-21 22-15,0-22 0,0 22 16,0 0-16,0-1 0,0 1 0,0 0 16,0 20-16,-21 1 0,21 0 15,0 0-15,0 0 16,-22 21-16,1 0 15,21 21 1,0 0-16,0 0 0,0 0 16,0 1-16,0-1 15,0 0-15,0 0 0,21 21 0,1-20 16</inkml:trace>
  <inkml:trace contextRef="#ctx0" brushRef="#br0" timeOffset="54826.8">13335 8276 0,'0'0'0,"21"21"31,0-21-15,0-21 0,1 0-16,-1 0 0,0 0 15,0 0-15,-21-1 16,0 1-16,0 0 0,0 0 0,0 0 15,0 0-15,-42 21 16,21 0 0,-1 21-16,1-21 0,0 21 0,-21 0 15,21 21-15,-1-20 16,1-1-16,21 21 0,0-21 0,-21 0 16,21 1-16,0 20 0,0-21 15,0 0-15,0 0 0,21-21 0,0 22 16,1-22-16,-1 0 0,0 21 0,0-21 15,0 0-15,22 0 0,-22 0 16,21 0-16,0 0 0,-20-21 0,20 21 16,-21-22-16,21 1 0,1 0 15,-1 0-15,-21 0 0,22 0 0,-22-22 16</inkml:trace>
  <inkml:trace contextRef="#ctx0" brushRef="#br0" timeOffset="55318.4">13991 7789 0,'0'0'0,"0"-127"31,-21 127-15,0 22-16,21-1 15,0 0-15,-21 0 0,-1 21 0,22 1 16,0-1-16,-21 0 0,21 1 16,0-1-16,0 0 0,0 1 0,0-1 15,0 0-15,0 1 0,0-1 16,0-21-16,0 22 0,0-22 0,0 0 15,0 0-15,0 0 16,0 0-16,0-42 31,0 0-31,0 0 16,0 0-16,0 0 0,0-1 0,21 1 16,1 0-16,-1-21 0,0-1 15,0 22-15,0-21 0,22 21 0,-22-22 16,21 22-16,0 0 0,1 21 15,-1 0-15,0 0 0,1 0 0,-1 0 16,0 21-16,1 0 0,-22 1 0,0-1 16,0 21-16,-21-21 0,0 22 15,0-22-15,0 0 0,-21 21 0,0-21 16,0 1-16,-22-1 16,1 0-16,0 0 0,-1 0 0,1 0 15,21-21-15,-21 0 0,-1 22 0,1-22 16,21 0-16,-22 0 0,22 0 15,0 0-15,0-22 0,21 1 0,0 0 16,0 0-16,0 0 16,0 0-16,0-1 0,42 1 0,-21 0 15,1 0-15,20 0 0</inkml:trace>
  <inkml:trace contextRef="#ctx0" brushRef="#br0" timeOffset="55580.66">14817 7747 0,'0'0'0,"0"21"31,0 0-31,0 1 0,0-1 16,0 0-16,0 21 0,0 1 16,0-22-16,0 21 0,0 0 0,0 1 15,0-22-15,0 21 0,0-21 16,0 22-16,0-22 0,0 0 0,0 0 15,0 0-15,0 1 0,0-1 0,0 0 16,21-21-16,0 0 16,0 0-16,0-21 15,0 21 1,-21-21-16</inkml:trace>
  <inkml:trace contextRef="#ctx0" brushRef="#br0" timeOffset="55946.03">14690 7811 0,'0'0'16,"-22"-22"-16,1 1 0,21 0 0,0 0 0,0 0 16,0 0-16,0-1 15,21 1-15,22 21 0,-22 0 16,0-21-16,21 21 0,1 0 16,20 0-16,-20 0 0,20 21 0,-21 0 15,22 1-15,-1-1 16,1 21-16,-1-21 0,-20 22 0,-1-1 15,0 0-15,-20 1 0,-1-1 0,-21 0 16,0 1-16,0-1 0,-43 43 16,22-64-16,-21 21 0,0-21 15,-22 0-15,22 1 0,-22-1 16,22 0-16,-22-21 0,22 21 0,0-21 16,-1 0-16,1 0 0,21 0 15,-21 0-15,20 0 0,1 0 16,0 0-16,21-21 15,0 0-15,21 0 16,0-1-16,1 22 0,-1-21 16,21 0-16,-21 21 0,22-21 15,-1 0-15,0 0 0,22 21 0</inkml:trace>
  <inkml:trace contextRef="#ctx0" brushRef="#br0" timeOffset="56546.16">15684 8022 0,'0'0'0,"0"-84"31,0 62-31,0 1 16,0 0-16,22 21 0,-1-21 0,0 0 16,0 21-16,21-21 15,-20 21-15,-1 0 0,0 0 0,0 0 16,0 21-16,0 0 0,1-21 15,-22 21-15,21 21 0,0-20 0,0-1 16,-21 21-16,0-21 0,0 22 0,21-22 16,-21 21-16,0-21 0,0 0 15,0 1-15,0-1 0,0 0 0,0 0 16,0 0-16,-21-21 0,0 0 16,0 0-16,0 0 15,21-21 1,0 0-16,0 0 15,0 0-15,0-1 0,0 1 0,0-21 16,0 21-16,21-22 0,0 22 16,0-21-16,0 21 0,0 0 0,1-22 15,-1 22-15,21 0 0,-21 21 16,22-21-16,-1 0 0,0 21 0,-21 0 16,22-22-16,-1 22 0,-21 0 15,22 0-15,-22 0 0,21 0 0,-21 0 16,0 0-16,1 0 0,-1 22 15,0-1-15,0 0 0,-21 0 16,0 0-16,0 0 0,0 22 0,0-22 16,0 21-16,0-21 0,-21 22 15,0-22-15,21 0 0,-21 0 0,21 0 16,-22 1-16,22-1 0,0 0 16,0-42 30,0 0-46,22-1 16,-22 1-16,0 0 0,0 0 16</inkml:trace>
  <inkml:trace contextRef="#ctx0" brushRef="#br0" timeOffset="56722.02">16616 7641 0,'0'-21'16,"0"42"-16,-21-42 0,-1 0 15,1 21-15,42 21 47,1-21-47,-1 21 0,0-21 16,0 21-16,0-21 16,0 22-16</inkml:trace>
  <inkml:trace contextRef="#ctx0" brushRef="#br0" timeOffset="57115.04">16997 7768 0,'0'21'32,"0"1"-32,0-1 15,21 0-15,-21 0 16,21 0-16,-21 0 0,0 1 0,0-1 15,21 0-15,-21 21 0,0-21 16,21 1-16,-21-1 0,0 0 16,0 0-16,0 0 0,0 0 15,0 1 1,22-22 0,-1-22-16,-21 1 15,21 0-15,0 0 16,0 0-16,-21 0 0,21-22 0,1 22 15,-1-21-15,0 21 0,-21-22 16,42 22-16,-21-21 0,1 21 16,-1-1-16,21 1 0,-21 0 15,0 0-15,22 21 0,-22 0 0,0-21 16,0 21-16,0 0 0,-21 21 31</inkml:trace>
  <inkml:trace contextRef="#ctx0" brushRef="#br0" timeOffset="57821.98">17589 7895 0,'22'0'0,"-1"0"16,0 0-16,0 0 0,21 0 0,-20 0 16,-1 0-16,21 0 0,0 0 15,-20 0-15,20-21 0,-21 21 16,21 0-16,-20 0 0,-1-21 15,0 21-15,-21-21 0,0 0 16,-21 21 0,0 0-16,-22 0 15,22 0-15,0 0 0,0 0 0,-22 0 16,22 0-16,0 21 0,0 0 16,0 0-16,21 0 0,0 0 0,0 22 15,0-22-15,0 0 16,0 21-16,0-20 0,0-1 0,21 0 0,0 0 15,0 0-15,0 0 0,1-21 16,-1 22-16,0-22 0,0 0 16,0 0-16,0 0 0,1 0 0,-1 0 15,0 0-15,-21-22 0,21 22 16,0-21-16,-21 0 0,0 0 0,21 0 16,1 0-16,-22-1 0,21 1 15,0-21-15,0 21 0,21-22 0,-20 22 16,20 0-16,0-21 0,-21 21 15,43-1-15,-22 1 0,43 0 16,-43 21-16,1 0 0,-22 0 0,21 0 16,-21 0-16,22 21 15,-22 0-15,0 22 0,-21-22 0,0 0 16,0 21-16,0 1 0,0-22 16,0 21-16,0-21 0,0 22 0,0-22 15,0 21-15,0-21 0,0 1 16,0-1-16,0 0 0,0-42 47,0 0-47,-21-1 0,21 1 0,0 0 15,0-21-15,0 21 0,0-22 16,21 22-16,21-21 0,-21 21 0,22-22 16,-22 1-16,21 21 15,1-22-15,-1 22 0,0 0 0,-21-21 16,22 42-16,-1-21 0,-21-1 15,22 22-15,-22 0 0,21 0 0,-21 0 16,0 0-16,1 0 0,-22 22 31</inkml:trace>
  <inkml:trace contextRef="#ctx0" brushRef="#br0" timeOffset="58859.67">635 10266 0,'0'0'0,"0"-21"0,21 0 0,0 21 0,-21-22 16,21 1-16,-21 0 0,22 21 15,-22-21-15,0 0 16,0 0 0,0 42-1,0 0-15,0 0 16,-22 0-16,22 0 16,0 1-16,0 20 0,-21-21 0,0 21 15,21 1-15,-21-1 0,21 0 16,-21-20-16,0 20 0,-1 0 0,22-21 15,-21 1-15,0-1 0,21 0 16,-21 0-16,21 0 0,0 0 16,0-42 15,0 0-15,0 0-16,21 0 15</inkml:trace>
  <inkml:trace contextRef="#ctx0" brushRef="#br0" timeOffset="59323.34">1058 10118 0,'0'0'0,"43"-21"0,-22-1 0,-21 1 16,-21 21 15,-1 21-31,1-21 0,0 22 16,0-1-16,0 0 0,0 0 15,-1 21-15,1 1 0,0-22 16,0 21-16,0 1 0,0-1 0,-1 0 16,22 1-16,0-1 0,-21 0 0,21 1 15,0-22-15,0 21 16,0-21-16,21 0 0,1 1 0,-1-1 16,21-21-16,0 0 0,-20 0 15,20 0-15,0 0 0,1 0 0,20 0 16,-42 0-16,22-21 0,-1 21 15,-21-22-15,0 1 0,0 0 16,1 0-16,-22 0 0,0 0 0,0-22 16,0 22-16,-22 0 0,1 0 15,0 0-15,-21-1 0,-1 1 0,22 0 16,-21 21-16,21 0 16,-22 0-16,22 0 0,-21 0 0,21 21 15,-22-21-15,22 21 0,0 1 16,0-1-16,0 0 0,21 0 0,0 0 15,0 22-15,0-22 16,0 0-16,0 0 0,0 0 0,21-21 16,0 0-1,0 0-15,0 0 0,1-21 0</inkml:trace>
  <inkml:trace contextRef="#ctx0" brushRef="#br0" timeOffset="59555.21">1778 10456 0,'0'0'0,"21"0"0,-21-21 0,21 21 15,-21-21 1,21 21 31,1 0-16</inkml:trace>
  <inkml:trace contextRef="#ctx0" brushRef="#br0" timeOffset="60854.25">3810 10097 0,'0'0'0,"0"-22"0,0 1 0,21 21 16,-21-21-16,21 0 0,-21 0 15,0 42 17,0 0-32,0 0 0,-21 0 15,21 22-15,0-22 0,0 21 0,0 1 16,0-1-16,0 0 16,0 22-16,0-22 0,0 0 0,0 1 15,0-22-15,0 21 0,0-21 16,0 1-16,0-1 0,0 0 0,0 0 15,0 0 1,21-21 0,-21-21-1,0 0-15,0 0 16,0 0-16,0-1 0,21 1 0,-21-21 16,0 21-16,22-22 0</inkml:trace>
  <inkml:trace contextRef="#ctx0" brushRef="#br0" timeOffset="61105.42">4254 10012 0,'64'0'31,"-64"21"-31,0 0 0,0 0 16,0 22-16,0-22 0,0 21 15,0-21-15,0 22 0,0-1 0,0 0 16,0 1-16,0-22 0,0 21 15,0 1-15,0-22 0,0 21 0,-21-21 16,21 0-16,0 1 0,-21-1 16,-1-21 15,22-21-15,0-1-16,-21 22 0</inkml:trace>
  <inkml:trace contextRef="#ctx0" brushRef="#br0" timeOffset="61314.53">3916 10351 0,'-21'-22'32,"42"22"-17,0 0-15,21 0 16,-21 0-16,1 0 0,20 0 0,-21 0 15,0 0-15,22 0 0,-22-21 16,0 21-16,0 0 0,0 0 0,0-21 16,1 21-16,-1-21 15,0 21-15</inkml:trace>
  <inkml:trace contextRef="#ctx0" brushRef="#br0" timeOffset="61555.73">4741 10097 0,'-21'0'0,"21"-22"31,21 22-31,0 0 0,22 0 0,-22 0 16,21 0-16,1 0 0,-1-21 15,0 21-15,1-21 0,-22 21 0,21 0 16,-21 0-16,22 0 0,-22 0 15,0 0 1,-42 0 0</inkml:trace>
  <inkml:trace contextRef="#ctx0" brushRef="#br0" timeOffset="61810.81">5016 10054 0,'0'0'0,"-21"0"0,21 21 15,0 1 1,0-1-16,0 0 0,0 0 16,0 21-16,0-20 0,0-1 15,0 21-15,0-21 0,0 22 0,0-1 16,0-21-16,0 21 0,0 1 16,0-22-16,-21 21 0,21-21 15,-21 1-15,21-1 0,-21 0 0,21 0 16,21-42 15,0 0-15,0 0-16,0-22 0,1 22 0,-1 0 15</inkml:trace>
  <inkml:trace contextRef="#ctx0" brushRef="#br0" timeOffset="62070.66">5757 10033 0,'0'0'0,"0"21"31,0 0-31,0 1 16,0-1-16,-21 0 0,21 21 15,-21-21-15,0 1 0,21 20 0,-21-21 16,-1 21-16,22 1 0,-21-22 0,0 21 16,0-21-16,0 1 0,21-1 15,-21 0-15,21 0 0,-22 0 0,44-21 47,-1-21-47,0 0 0,0 0 0,-21-22 16,21 22-16,0 0 0,1-21 15,-22-1-15,0 22 0</inkml:trace>
  <inkml:trace contextRef="#ctx0" brushRef="#br0" timeOffset="62278.09">5673 10097 0,'0'0'15,"0"-22"-15,21 1 0,0 21 16,0 0-16,0 0 15,0 0-15,1 0 0,-1 21 0,0 1 16,21-1-16,-21 0 0,1 0 16,20 0-16,-21 0 0,0 1 0,0-22 15,1 21-15,-1 0 0,0 0 16,-21 0-16,0 0 0,0 1 0,21-1 16,0-21 15,0 0-31,1-21 0,-22-1 15,21 1-15,0 21 0,0-21 16</inkml:trace>
  <inkml:trace contextRef="#ctx0" brushRef="#br0" timeOffset="62733.83">6498 9970 0,'0'0'0,"-21"21"31,0 0-31,0-21 16,-1 21-16,1 0 0,0 0 0,-21 1 15,21 20-15,-1-21 16,-20 0-16,21 0 0,-21-21 0,20 22 16,1-1-16,0-21 0,0 0 15,21 21-15,-21-21 0,42-21 16,0 21 0,0-21-16,0 21 0,1-22 15,-1 1-15,21 0 0,-21 0 0,0 0 16,1 0-16,-1-1 0,0 1 15,0 0-15,0 0 0,0 0 16,1 0-16,-1-1 0,-21 44 31,0-1-31,0 0 16,0 0-16,0 0 0,0 22 0,0-22 16,0 0-16,0 21 0,0-21 15,-21 1-15,21 20 0,-22-21 0,22 21 16,0 1-16,0-22 0,0 21 15,-21-21-15,21 1 0,0-1 0,-21 21 16,21-21-16,0 0 0,21-21 31,0 0-31,1-21 16,-1 0-16,0 0 0,0 0 16,21-22-16,1 22 0,-22-21 15,21 21-15</inkml:trace>
  <inkml:trace contextRef="#ctx0" brushRef="#br0" timeOffset="63158.59">7239 9885 0,'0'0'0,"21"-21"15,-21 0-15,0 63 32,0-21-17,0 0-15,-21 22 0,21-22 0,0 21 16,-21-21-16,0 22 0,-1-1 15,22-21-15,-21 21 0,0-20 16,0 20-16,0-21 0,-22 21 0,22-20 16,0-1-16,0 0 0,0 0 15,0-21-15,21 21 0,0-42 32,0 0-32,21 21 15,0 0-15,0 0 0,21-21 0,-20 21 16,-1 0-16,0 0 0,21 0 15,-21 0-15,22 0 0,-1 0 0,-21 0 16,22 21-16,-1-21 16,-21 0-16,21 0 0,1 0 0,-1 0 0,-21 0 15,22 0-15,-1 0 16,-21-21-16,21 21 0,-20-21 0,-1 21 16,-21-22-16,21 22 0,-21-21 31,-21 21-16,0 21 1,-1-21-16</inkml:trace>
  <inkml:trace contextRef="#ctx0" brushRef="#br0" timeOffset="63834.2">106 11790 0,'21'-21'15,"-42"42"-15,63-63 0,-21 42 0,0 0 16,-21-22-16,0 44 31,0-1-31,0 21 0,0-21 16,0 22-16,0-1 0,22 0 16,-22 1-16,0-1 0,0 0 15,0 1-15,0-1 0,0 0 0,0 1 16,-22-22-16,22 21 0,0-21 15,-21 0-15,21 1 0,0-1 16,21-21 0,1-21-1,20-1-15,-21 1 0,21 0 0,1 0 16,-1-21-16</inkml:trace>
  <inkml:trace contextRef="#ctx0" brushRef="#br0" timeOffset="64234.51">889 11748 0,'0'0'0,"0"21"16,0 0-1,0 0-15,0 0 0,0 0 16,0 1-16,0-1 0,21 0 16,0 0-16,0-21 0,1 0 15,-1 0-15,0 0 0,21 0 0,-21 0 16,22-21-16,-22 0 0,21 21 15,1-21-15,-1-1 0,-21 1 16,21 0-16,-20 0 0,-1 21 0,0-21 16,-21 0-16,0-1 15,-21 22 1,0 22 0,-1-1-16,1 0 0,0 0 0,0 21 15,21-20-15,-21 20 0,0 0 16,21 1-16,-22-1 0,1 0 15,0 1-15,21-1 0,-21 0 0,21-21 16,-21 1-16,21-1 0,0 0 16,0 0-16,0 0 0,-21-21 47,-1-21-47</inkml:trace>
  <inkml:trace contextRef="#ctx0" brushRef="#br0" timeOffset="64427.4">804 12234 0,'21'0'0,"1"0"0,-1 0 16,0 0-16,0 0 16,0 0-16,22-21 0,-22 21 15,21 0-15,0 0 0,1-21 0,-1 21 16,22 0-16,-22 0 15,0-21-15,-21 21 0,22-21 0,-22 21 16,0 0-16,0-21 0,0 21 16,1-22-16,-1 22 0</inkml:trace>
  <inkml:trace contextRef="#ctx0" brushRef="#br0" timeOffset="64606.3">1820 12107 0,'0'0'0,"21"0"15,1 0 48</inkml:trace>
  <inkml:trace contextRef="#ctx0" brushRef="#br0" timeOffset="65698.67">4170 11663 0,'0'0'0,"21"-106"31,-21 85-31,0 0 0,21 21 0,-21 21 31,0 0-31,0 0 16,0 22-16,0-1 0,-21 0 16,21 1-16,-21 20 0,0 1 0,21-1 15,-22-21-15,1 22 0,0-1 16,-21-20-16,21-1 0,-1 0 0,1 1 15,0-22-15,0 0 0,0 0 16,0 0-16,-1 1 0,1-22 0,0 0 16,0 0-1,0 0-15,0-22 0,21 1 16,-22 0-16,22-21 0,-21 21 16,21-22-16,0 1 0,0 0 15,0-22-15,0 22 0,0-1 0,0-20 16,0 21-16,21-1 0,-21 1 15,43 0-15,-22-1 0,0 43 16,0 0 0,0 0-16,-21 21 0,22 22 0,-1-22 15,0 21-15,0 1 0,0-1 16,-21 0-16,21 1 0,1-1 0,-1 21 16,-21-41-16,21 20 15,0 0-15,0-21 0,0 22 0,-21-22 16,22 0-16,-1-21 0,0 21 0,0-21 15,21 0-15,-20 0 0,-1 0 16,21 0-16,0-21 0,-20 0 0,20 0 16,0 0-16,1-1 0,-1 1 15,0-21-15,-21 21 0,22-22 0,-22 22 16,0-21-16,0 0 0,-21 20 16,0-20-16,0 21 0,0 0 0,0 0 15,0-1-15,-21 44 31,21-1-31,-21 0 16,21 21-16,0-21 0,0 22 16,-21-22-16,21 21 0,-21 1 0,21-22 15,0 21-15,0-21 0,0 0 16,0 22-16,0-22 0,21-21 0,0 21 16,0-21-16,0 0 0,22 0 15,-22 0-15,21 0 0,0 0 0,-20 0 16,20-21-16,0 0 0,-21 0 15,22-1-15,-1 1 0,-21-21 16,0 21-16,1 0 0,-22-22 0,0 1 16,0 21-16,0-22 0,0 1 15,0 21-15,-22-21 0,22 20 0,-42 1 16,21 0-16,0 0 0,0 0 16,-1 21-16,-20 0 0,21 0 0,0 0 15,-22 0-15,22 21 0,0 0 0,0 0 16,0 0-16,0 1 0,-1 20 15,1-21-15,21 21 0,-21-20 0,21-1 16,0 0-16,0 0 0,0 0 16,0 0-16,21-21 0,0 0 0,1 0 15,20 0-15,-21 0 0</inkml:trace>
  <inkml:trace contextRef="#ctx0" brushRef="#br0" timeOffset="66443.25">5567 11705 0,'0'0'0,"0"-21"16,-21 21-1,-1 0-15,1 21 16,0 0-16,0 1 0,0-1 0,0 0 16,-1 0-16,1 21 0,21 1 15,-21-22-15,21 21 0,-21 1 0,21-1 16,0 0-16,0-21 0,0 22 0,0-1 15,0-21-15,0 0 0,0 1 16,21-1-16,0 0 0,22-21 16,-22 0-16,21 21 0,22-21 15,-22 0-15,21 0 0,1 0 0,-1 0 16,1-21-16,21 0 0,-22 21 0,1-21 16,-22-1-16,21 1 0,-20 0 15,20-21-15,-20 21 0,-22-22 0,21 22 16,-21-21-16,0-1 0,1 22 15,-22-21-15,0 21 0,0-22 0,0 22 16,0 0-16,-22 0 0,1 0 16,0 0-16,0 21 0,0 0 15,0 0-15,-1 0 0,1 0 16,-21 0-16,21 21 0,0 0 16,-1 0-16,1 0 0,0 0 0,21 22 15,-21-1-15,0-21 0,21 22 16,-21-1-16,21 0 0,0-21 0,0 22 15,0-22-15,0 0 0,0 0 0,0 0 16,0 1-16,21-22 0,0 0 16,0 0-16,0 0 0,22 0 0,-22 0 15,0 0-15,0-22 0,21 1 16,-20 21-16,-1-21 0,0-21 16,0 21-16,0-1 0,0-20 0,-21 21 15,0-21-15,22-1 0,-22 22 16,0-21-16,0 21 0,0-1 0,0-20 15,0 21-15,0 42 32,0 0-17,0 22-15,0-22 0,0 21 0,0-21 16,0 22-16,0-22 0,0 21 0,0-21 16,0 22-16,0-22 0,0 0 15,0 0-15,0 0 0,0 0 0,21-21 16,0 22-16,0-22 15,0 0-15,22 0 0,-22 0 16,0 0-16,21 0 0,-21-22 0,22 1 16,-1 21-16,-21-21 0,22-21 15,-1 21-15,-21-1 0</inkml:trace>
  <inkml:trace contextRef="#ctx0" brushRef="#br0" timeOffset="66715.09">7175 11557 0,'0'0'0,"22"-148"15,-22 127-15,0 0 16,0-1-16,0 1 0,0 0 0,0 42 31,0 22-31,-22-22 0,22 21 0,0 0 16,0 1-16,-21-1 0,21 0 16,0 22-16,-21-22 0,21 1 0,-21-1 15,21 0-15,0 1 0,0-1 16,-21 0-16,21 1 0,-21-1 0,21 0 15,0-21-15,0 22 0,0-22 0,0 0 16,0 0-16,21-21 16,0 0-16,0 0 15,21-21-15,-20 21 0,-1-21 16,21 0-16,-21 0 0,22-22 0</inkml:trace>
  <inkml:trace contextRef="#ctx0" brushRef="#br0" timeOffset="67110.86">7578 11748 0,'0'0'0,"21"-22"32,-42 22-32,-1 22 0,1-1 15,0 0-15,21 21 0,-21-21 16,0 22-16,21-22 0,0 21 0,0 1 16,-21-22-16,21 0 0,0 21 15,0-21-15,0 1 0,0-1 0,0 0 16,0 0-16,21 0 0,0-21 15,0 0-15,0 0 16,0 0-16,22 0 0,-22 0 0,21 0 16,1-21-16,-1 0 0,-21 0 15,21 0-15,1-1 0,-22 1 0,21-21 16,-21 0-16,22-22 0,-43 22 16,0-22-16,0 22 15,0 21-15,-21 0 0,-1-1 0,-20 1 16,21 0-16,0 21 0,-22 0 15,1 0-15,21 0 0,-21 0 16,20 21-16,-20 0 0,21 1 0,0-1 0,0 0 16,-1 0-16,1 21 15,0-20-15,21-1 0,0 0 0,0 0 16,0 0-16,0 0 0,0 1 16,21-22-16,0 0 0,22 0 0,-22 0 15,21 0-15</inkml:trace>
  <inkml:trace contextRef="#ctx0" brushRef="#br0" timeOffset="67534.62">8213 11832 0,'0'0'16,"0"-21"-16,0 0 0,0-43 31,21 64-31,0 0 16,0-21-16,0 21 0,0 0 0,1-21 15,-1 21-15,21 0 16,-21 0-16,0 21 0,1 0 16,-1 1-16,0-22 0,0 21 15,-21 0-15,0 0 0,21 21 0,-21-20 16,0-1-16,0 0 0,0 21 0,0-21 16,0 1-16,0-1 0,0 0 15,-21 0-15,0 0 0,21 0 16,-21-21-16,0 22 0,-1-22 15,22-22 1,0 1 0,0 0-16,0 0 0,22 0 15,-1 0-15,0-1 0,-21-20 0,21 21 16,0-21-16,0 20 0,1-20 16,-1 21-16,0 0 0,0-22 0,0 22 15,0 0-15,1 0 0,20 21 16,-21-21-16,0 21 0,0 0 0,1-21 15,-1 21-15,0 0 0,0 0 16,0 0-16</inkml:trace>
  <inkml:trace contextRef="#ctx0" brushRef="#br0" timeOffset="68031.34">9419 11726 0,'0'0'0,"21"0"0,0-21 0,1 21 16,-1 0-16,0-21 0,-21 0 16,0 0-16,0 0 15,0-1-15,0 1 16,-21 21-16,0 0 0,-1 0 16,1 0-16,0 0 0,-21 0 0,21 0 15,-22 21-15,22 1 16,-21-1-16,21 0 0,-22 0 0,22 0 15,0 0-15,0 1 0,21-1 16,0 0-16,0 0 0,21 0 16,0-21-16,0 0 0,0 21 0,22-21 15,-22 0-15,21 0 0,-21 22 16,22-22-16,-22 0 0,0 21 0,21-21 16,-20 21-16,-1-21 0,-21 21 15,21-21-15,0 21 0,0-21 16,-21 21-16,0 1 15,-21-1 1,-21-21-16,21 0 0,-1 21 0,1-21 16,0 0-16,-21 0 0,21 0 15,-1 21-15,-20-21 0,21 0 0,0 0 16,0 0-16,-1 0 0,1 0 16,0 0-16,0 0 0,0 0 15,0 0 1,-1 0-16,22-21 0,-21 21 0,0-21 15,0 0-15,0-1 0,0 22 0,-22-21 16</inkml:trace>
  <inkml:trace contextRef="#ctx0" brushRef="#br0" timeOffset="68324.2">6921 11494 0,'0'0'15,"-21"-22"-15,21 1 16,21 21-16,1 0 16,-1-21-16,0 21 0,21 0 15,1 0-15,-1-21 0,0 0 0,1 21 16,-22 0-16,21 0 0,0-21 0,-20 21 15,20 0-15,-21 0 0,0-22 16,0 22-16,1 0 16,-22-21-16,0 0 15</inkml:trace>
  <inkml:trace contextRef="#ctx0" brushRef="#br0" timeOffset="69482.44">508 13293 0,'-21'-21'32,"0"21"-17,-1 0 1,1 0-16,0 0 0,0 0 16,21 21-16,-21 0 0,21 0 15,-21 0-15,21 22 0,0-1 16,0-21-16,0 21 0,0 1 0,0-1 15,0 0-15,0 1 16,0-22-16,0 21 0,0-21 16,0 1-16,0-1 0,0 0 15,0 0-15,21-21 16,0 0-16,0 0 16,0 0-16,0-21 0,1 0 0,-1 0 15</inkml:trace>
  <inkml:trace contextRef="#ctx0" brushRef="#br0" timeOffset="69961.98">847 13462 0,'0'0'15,"0"-21"-15,0 0 0,0 0 16,0-1-16,0 1 16,0 0-16,0 0 15,0 0-15,21 0 0,-21-1 16,21 22-16,21-21 0,-21 0 15,22 21-15,-22 0 0,21 0 16,1 0-16,-22 0 0,21 0 0,-21 21 16,0 0-16,1 1 0,-22-1 15,0 0-15,0 21 0,-43 1 16,22-1-16,0 0 0,-21 1 0,20-1 16,-20 0-16,0 22 15,21-22-15,-1 0 0,1 1 0,0-22 16,21 21-16,-21-21 0,21 1 15,0-1-15,0 0 0,21-21 16,0 0-16,0 0 0,1 0 0,-1 0 16,0 0-16,0-21 0,21 21 15,-20-21-15,20-1 0,-21-20 0,0 21 16,0 0-16,1-22 0,-22 22 16,0 0-16,0-21 0,0 21 15,0-1-15,-22 1 0,1 0 0,0 0 16,0 0-16,0 21 0,-22 0 15,22 0-15,0 0 16,0 0-16,0 0 0,0 0 0,-1 0 16,1 0-16,21 21 0,0 0 15</inkml:trace>
  <inkml:trace contextRef="#ctx0" brushRef="#br0" timeOffset="70135.99">1799 13462 0,'0'0'0,"21"-21"0,22 21 15,-22 0-15,0 0 0</inkml:trace>
  <inkml:trace contextRef="#ctx0" brushRef="#br0" timeOffset="72023.21">11049 11409 0,'42'-21'31,"-42"0"-31,21-1 0,1 22 16,-1-21-16,0 0 0,0 0 16,0 21-16,0-21 0,-21 0 15,0-1-15,0 1 16,-42 21-1,21 0-15,-21 0 0,-1 0 16,1 21-16,0-21 0,-1 22 0,-20 20 16,20-21-16,1 21 0,0-20 15,-1 20-15,22 0 0,-21-21 0,21 22 16,0-22-16,21 0 0,0 0 16,0 0-16,0 1 0,0-1 0,42-21 15,-21 0-15,0 0 16,22 0-16,-1 0 0,0 0 0,1 0 15,-1 0-15,0-21 0,1 21 0,-1-22 16,-21 1-16,0 21 0,0 0 16,-21-21-16,-21 21 15,0 0-15,0 0 16,-21 0-16,20 21 0,-20 0 0,21-21 16,-21 22-16,20-1 0,-20 0 15,21 0-15,-21 0 0,20 0 16,1 1-16,0-1 0,0 0 0,0-21 15,21 21-15,-21 0 0,21 0 16,21-21 0,0 0-16,0 0 0,0 0 15,22 0-15,-22-21 0,21 21 0,0-21 16,1 21-16,-22 0 0,21 0 0,-21-21 16,1 21-16,20 0 0,-21 0 15,-21 21-15,0 0 16,0 22-16,0-22 0,0 21 15,0-21-15,-21 22 0,21-1 16,-21 21-16,0-20 0,-1-1 0,1 0 16,0-20-16,21 20 0,-21 0 15,0-21-15,0 1 0,-1-1 0,22 0 16,0 0-16,-21 0 0,42-21 47,1-21-47,-1 0 0,0-21 15,21 20-15,-21 1 0</inkml:trace>
  <inkml:trace contextRef="#ctx0" brushRef="#br0" timeOffset="72314.89">12531 11007 0,'-22'-21'16,"44"42"-16,-44-64 15,44 43-15,-1 0 16,0 0-16,0 0 0,21 0 16,-20 0-16,20 0 0,0 0 15,22 0-15,20 0 0,-20 0 16,-22 0-16,-21 0 0,22 0 15,-22 0-15,0 0 0,-42 22 32,-21-22-32,-1 0 0,1 21 0,21-21 15,-43 0-15</inkml:trace>
  <inkml:trace contextRef="#ctx0" brushRef="#br0" timeOffset="72575.75">12658 11049 0,'21'0'16,"-21"21"0,0 0-16,0 1 0,0 20 15,0 0-15,0-21 0,0 43 0,0-22 16,0 1-16,0-1 0,-21 0 16,-1 1-16,1-1 0,21 0 0,-21-21 15,21 22-15,-21-22 0,21 21 16,-21-21-16,21 1 0,0-1 15,0 0-15,21-21 16,0 0 0,0 0-16,0-21 0,-21 0 15,43 21-15,-22-22 0,0 1 16</inkml:trace>
  <inkml:trace contextRef="#ctx0" brushRef="#br0" timeOffset="73128.98">13060 11409 0,'0'0'0,"21"-21"0,0 0 0,-21 42 31,0 0-31,-21 0 0,0 0 16,0 0-16,-1 1 0,1-1 0,0 0 15,0 0-15,0 21 0,0-20 16,-1-1-16,22 0 0,0 0 16,0 0-16,22 0 15,-1-21-15,0 0 16,0 0-16,21 0 0,1 0 0,-1 0 15,0-21-15,1 21 0,-1-21 16,0 0-16,1 21 0,20-42 16,-20 20-16,-22 1 0,0-21 15,0 21-15,0 0 0,-21-1 0,0 1 16,21 0-16,-21 42 47,-21 0-47,21 1 15,0-1-15,0 21 0,-21-21 0,21 22 0,-21-22 16,21 21-16,0 0 0,0 1 16,0-1-16,0 0 0,0 1 15,-21 20-15,21-20 0,0 20 0,0-21 16,-21 22-16,21-22 0,-22 22 16,22-22-16,-21 0 0,0 1 0,21-1 15,-21 0-15,0-20 0,0-1 0,-1 0 16,1 0-16,0 0 15,0 0-15,0-21 0,0 0 0,-22 0 0,22 0 16,0 0-16,-21 0 0,20 0 16,-20 0-16,21-21 0,0 21 15,0-21-15,-1 0 0,1 0 0,21-22 16,0 22-16,0 0 0,0-21 0,0-1 16,0 22-16,0-21 0,0 0 15,43-1-15,-22-20 0,0 20 0,21 1 16,1 0-16</inkml:trace>
  <inkml:trace contextRef="#ctx0" brushRef="#br0" timeOffset="73462.97">13970 11303 0,'0'0'16,"0"42"-1,0-20-15,0 20 0,0 0 16,0 1-16,21-1 0,-21 0 0,0 1 16,0-1-16,0 0 0,0 1 0,0-1 15,0 0-15,-21 22 0,0-22 16,21 22-16,-21-22 0,-1 0 0,1 22 16,0-22-16,0 0 0,0 1 15,21-1-15,-21 0 0,21-20 0,-22 20 16,22-21-16,-21 0 0,21 0 15,0 1-15,0-44 32,21 1-17,1 0-15,-22-21 0,21 21 16,0-22-16,0 1 0,0-22 0</inkml:trace>
  <inkml:trace contextRef="#ctx0" brushRef="#br0" timeOffset="73750.57">14033 11578 0,'0'0'0,"0"-21"0,22-106 32,-22 106-32,21 0 0,0 0 15,0-1-15,0 22 0,22-21 16,-22 21-16,0 0 0,21 0 16,-21 0-16,22 0 0,-22 21 0,21 1 15,-21-22-15,1 21 0,-1 21 0,0-21 16,-21 0-16,0 1 0,0-1 15,0 0-15,0 0 0,-21 0 0,0 0 16,-1 1-16,-20-1 0,21-21 16,-21 21-16,20-21 0,-20 0 0,0 21 15,-1-21-15,1 0 16,21 21-16,0-21 0,42-21 31,0 0-15,0 21-16</inkml:trace>
  <inkml:trace contextRef="#ctx0" brushRef="#br0" timeOffset="74402.83">14795 11494 0,'22'0'46,"-1"0"-46,-21-22 0,21 22 0,0-21 16,0 21-16,0-21 0,-21 0 0,22 0 16,-1 0-16,0-1 0,-21 1 15,0 0-15,0 0 0,-21 21 32,0 0-32,21 21 0,-43 0 15,22 0-15,0 1 0,0-1 16,0 21-16,21-21 0,-22 22 0,1-22 15,0 0-15,21 21 0,-21-21 16,21 1-16,0-1 0,0 0 0,0 0 16,0 0-16,0 0 0,21-21 15,0 0-15,0 22 0,1-22 16,-1 0-16,0 0 0,21 0 0,-21 0 16,1 0-16,20 0 0,0-22 15,1 1-15,-1 21 0,0-21 0,1 0 16,-1 0-16,0 0 0,1-22 15,-1 22-15,-21 0 0,21-21 0,-20-1 16,-1 22-16,0-21 0,-21-1 0,0 22 16,0 0-16,0-21 0,0 21 15,-21 21 1,0 21-16,-1-21 0,1 21 16,21 21-16,-21-21 0,21 1 15,-21 20-15,21-21 0,0 21 16,0-20-16,0-1 0,0 0 0,0 0 15,0 0-15,0 0 0,21 1 0,0-1 16,-21 0-16,21 0 16,-21 0-1,-21-21 1,0 0-16,0 0 0,0 21 16,0-21-16,-1 0 0,1 0 15,0 0-15,0 0 16,0 0-16,0 0 15,-1 0 1</inkml:trace>
  <inkml:trace contextRef="#ctx0" brushRef="#br0" timeOffset="78285.96">3810 13039 0,'0'-64'31,"0"43"-31,0 0 16,0 0-16,21 0 16,0 21-1,0 21-15,1 21 16,-1-21-16,0 22 0,-21-1 15,21 0-15,0 22 0,0-22 0,-21 0 16,0 1-16,22-1 0,-22 0 16,21 1-16,-21-1 0,0 0 0,0 1 15,0-1-15,0 0 0,0-20 16,0-1-16,0 0 0,0 0 0,0 0 16,0-42 15,0 0-31,0 0 15,0 0-15,0-22 0,0 22 16,0-21-16,0-1 0</inkml:trace>
  <inkml:trace contextRef="#ctx0" brushRef="#br0" timeOffset="78534.24">4212 13102 0,'21'-42'16,"-42"84"-16,42-105 0,-21 20 0,0 22 0,0 0 15,-21 21 1,0 21-1,0 22-15,0-22 0,-22 21 16,1 0-16,0 1 0,-22 20 0,22-20 16,-22-1-16,1 21 0,20-20 15,-20 20-15,21-20 0,-22 20 0,22-21 16,-1 1-16,1-1 0,21-21 16,0 0-16,0 1 0,21-1 0,21-21 31,21 0-31,-21-21 0,22-1 15,-1 1-15,0 0 0,22 0 16,-22 0-16</inkml:trace>
  <inkml:trace contextRef="#ctx0" brushRef="#br0" timeOffset="78827.52">4233 13335 0,'0'0'0,"21"21"31,-21 0-31,0 1 15,0-1-15,0 21 0,0 0 0,0-20 16,0 41-16,0-21 0,0 1 16,0 20-16,0 1 0,0-22 0,-21 22 15,21-22-15,0 21 0,0 1 16,-21-1-16,21 1 0,0 21 0,0-22 16,-21 22-16,0-22 15,21 1-15,-21-1 0,21 1 0,0-22 16,-22 0-16,22-20 0,0 20 0,0-21 15,0-42 1,0 0 0,0 0-16,22-1 0,-22-20 15,0 0-15,0-1 0,21 1 0</inkml:trace>
  <inkml:trace contextRef="#ctx0" brushRef="#br0" timeOffset="79127.99">4233 13780 0,'0'-64'0,"0"128"15,21-191-15,-21 63 0,22 22 0,-22-1 16,0 1-16,0 0 0,21 21 16,0-22-16,0 22 0,0 0 0,22 0 15,-22 0-15,21-1 0,0 22 16,1 0-16,-1 0 0,0 0 0,1 22 16,-1-1-16,-21 21 0,22-21 15,-43 22-15,0-22 0,0 21 0,0 0 16,0 1-16,-22-22 0,1 21 15,0-21-15,-21 1 0,21-1 16,-22 0-16,1 0 0,21 0 0,-22-21 16,22 0-16,0 0 0,0 0 15,0 0-15,0 0 0,21-21 32,21 0-17,0 21-15,0-21 0,21 21 16,-20-21-16</inkml:trace>
  <inkml:trace contextRef="#ctx0" brushRef="#br0" timeOffset="79630.92">5313 13356 0,'0'0'0,"0"-21"15,0 0 1,-21 21-16,-1 0 0,1 0 15,0 0-15,0 0 0,0 21 0,0-21 16,-1 21-16,1 0 0,0 1 16,0-1-16,-21 21 0,42 0 0,-22 1 15,1-1-15,0 0 0,21 1 16,-21-1-16,21-21 0,0 22 0,0-22 16,0 21-16,0-21 0,0 0 15,21-21-15,0 0 0,22 0 16,-22 0-16,0-21 0,0 21 15,21-21-15,-20 0 0,-1 0 16,21-22-16,-21 22 0,22-21 16,-22 21-16,0-22 0,0 1 0,0 0 15,-21-1-15,0 22 0,0-21 0,0 21 16,0-22-16,0 22 0,0 0 16,0 0-16,0 42 31,0 0-31,0 22 0,0-22 15,0 21-15,0-21 0,0 22 16,0-1-16,0 0 0,0-21 0,0 22 16,0-1-16,0-21 15,0 0-15,0 1 0,21-1 0,1 0 16,-1-21-16,21 0 16,-21 0-16,0 0 0,22 0 0,-1 0 15,0-21-15,-20-22 0,20 22 0,0 0 16,1-21-16</inkml:trace>
  <inkml:trace contextRef="#ctx0" brushRef="#br0" timeOffset="79862.36">6096 13145 0,'0'0'0,"21"-64"32,-21 85-32,-21 0 15,0 22-15,21-22 0,-21 21 16,21 1-16,0-1 0,-22 0 0,1 1 15,21-1-15,-21 0 0,21 1 16,-21-1-16,21 0 0,-21-21 0,21 22 16,0-22-16,0 0 0,0 0 15,0 0-15,21-21 0,0 0 16,0 0-16,22 0 0,-1-21 16,-21 0-16,21 0 0,-20 0 0,20-22 15,0 22-15</inkml:trace>
  <inkml:trace contextRef="#ctx0" brushRef="#br0" timeOffset="80302.67">6435 13145 0,'0'0'0,"0"-22"0,0 1 0,0 0 15,0 42 1,0 0 0,0 1-16,0-1 0,0 21 15,0 0-15,0-20 0,-22 20 0,22 0 16,0-21-16,-21 22 0,21-1 0,0 0 15,0-20-15,-21 20 0,21-21 16,-21 21-16,21-20 0,0-1 16,0 0-16,0 0 15,0-42 17,0 0-32,0 0 0,0-1 0,0-20 15,0 21-15,21-21 0,0 20 16,0-20-16,1 21 0,20 0 0,-21 0 15,21-22-15,1 43 0,20-21 16,-20 0-16,-1 21 0,21 0 0,-20 0 16,-1 0-16,0 0 0,1 21 0,-22 0 15,21-21-15,-21 21 0,-21 1 16,0 20-16,0-21 0,0 0 0,0 0 16,0 22-16,0-22 15,-21 21-15,0-21 0,0 1 0,0-1 16,0 0-16,-1 0 0,1 0 0,0-21 15,21-21 17,0 0-32</inkml:trace>
  <inkml:trace contextRef="#ctx0" brushRef="#br0" timeOffset="80498.95">5905 13314 0,'0'0'0,"-84"0"31,105 0-15,0 0-16,0 0 0,22 0 16,-1 0-16,0 0 0,1 0 0,-1 0 15,0 0-15,1 0 0,-22-21 16</inkml:trace>
  <inkml:trace contextRef="#ctx0" brushRef="#br0" timeOffset="81298.62">8551 13250 0,'-21'0'31,"42"0"-15,0-21 0,1 21-16,-1-21 0,0 0 0,0 21 15,21-21-15,-20 0 0,20-1 16,-21 22-16,0-21 0,0 0 15,1 0-15,-22 0 0,0 0 16,0-1-16,0 1 0,0 0 0,-22 0 16,1 21-16,0 0 0,-21 0 15,21 0-15,-22 0 0,22 0 0,-21 0 16,-1 21-16,22 0 0,-21 0 16,21 1-16,0 20 0,-1-21 0,1 21 15,0 1-15,21-22 0,0 0 0,0 21 16,0 1-16,0-22 15,0 0-15,21-21 0,0 21 16,22-21-16,-22 0 0,0 0 0,21 0 16,-20 0-16,20 0 0,-21 0 15,0 0-15,0 0 0,1 0 16,-1 0-16,-21-21 16,-21 21-16,-1 0 0,1 0 15,-21 0-15,21 0 0,-22 0 16,22 0-16,-21 0 0,21 0 0,0 21 15,-22 0-15,22 1 0,21-1 16,-21 21-16,0-21 0,21 22 0,-21-22 16,21 21-16,0 0 0,0-20 15,0 20-15,0-21 0,0 0 0,0 0 16,42-21-16,-21 22 16,0-22-16,0 0 0,22 0 15,-22 0-15,21-22 0,1 1 0,-1 0 16,0 21-16,1-21 0,-1-21 15,-21 20-15,21 1 0,1-21 0,-22 21 16,21-22-16,-21 22 0,1 0 16,-1-21-16</inkml:trace>
  <inkml:trace contextRef="#ctx0" brushRef="#br0" timeOffset="81475.87">9059 13335 0,'21'-21'16,"-42"42"-16,64-42 16,-22 21-16,0 0 15,0 21-15,0 0 0,-21 0 0,21 1 16,1-1-16,-1 0 0,0 21 15,0-21-15,0 1 0,0-1 16,-21 21-16,22-21 0,-1 0 16,-21 1-16,21-22 0,0 0 15,0 0 1,-21-22 0,0 1-16,0 0 0</inkml:trace>
  <inkml:trace contextRef="#ctx0" brushRef="#br0" timeOffset="81678.99">9504 13314 0,'0'0'0,"-21"-21"31,21 42-31,-22-21 0,1 21 16,0 0-16,-21 0 0,21 1 0,-1 20 16,-20-21-16,21 21 0,0-20 15,-22 20-15,22 0 0,-21 1 0,21-22 16,0 21-16,-1-21 0,1 0 15,0 1-15,21-1 0,21-21 16,0 0-16,1 0 16,-1 0-16</inkml:trace>
  <inkml:trace contextRef="#ctx0" brushRef="#br0" timeOffset="81995.6">9821 13314 0,'21'0'0,"-21"21"32,0 0-32,0 0 15,0 22-15,-21-22 0,21 42 0,-21-20 16,0 20-16,21 1 0,0-1 16,-21 1-16,0-1 0,21 1 0,-22 20 15,22-20-15,0 21 0,0-1 0,-21 1 16,21 0-16,-21-1 0,21-20 15,0 20-15,0-20 0,-21-22 0,21 22 16,0-22-16,-21 0 16,21 1-16,0-22 0,0 0 0,0 0 15,0-42 1,0 0-16,21 0 0,0 0 16,-21-1-16,0 1 0,21-21 0,0 0 15,-21-1-15,0-20 0,22 20 0</inkml:trace>
  <inkml:trace contextRef="#ctx0" brushRef="#br0" timeOffset="82345.97">9758 13758 0,'0'-63'0,"0"126"0,0-190 0,21 85 0,-21 0 16,0-1-16,21 1 0,-21 0 16,21 21-16,-21-1 0,21 1 0,1 0 15,-1 0-15,21 21 16,-21 0-16,0 0 0,22 0 0,-1 0 15,0 0-15,-20 0 0,20 0 16,0 21-16,1 0 0,-22 0 0,21 1 16,-21-1-16,-21 21 0,0-21 0,0 22 15,0-22-15,0 21 0,-21-21 16,-21 22-16,21-22 0,-43 0 0,22 0 16,-1 0-16,1 0 0,0-21 15,-1 22-15,1-22 0,0 0 16,21 0-16,-22 0 0,22 0 15,0 0-15,21-22 16,21 1 0,0 0-16,0 21 0,22-21 15,-22 0-15,21 21 0,1-21 0,-1-1 16,0 1-16,1 0 0,-1 0 16,0 0-16</inkml:trace>
  <inkml:trace contextRef="#ctx0" brushRef="#br0" timeOffset="82745.96">10562 13377 0,'0'0'0,"0"-21"15,0 0 1,0 0 0,21 21-16,0 0 15,1 0-15,-1 0 0,0 0 0,0 0 16,0 0-16,0 0 0,1 0 0,-1 21 15,0 0-15,0-21 0,0 21 16,0 1-16,1-1 0,-1 21 16,0-21-16,-21 0 0,0 22 15,0-22-15,0 0 0,0 0 0,-21 0 16,0 1-16,21-1 0,-22-21 16,1 0-16,0 0 0,21-21 31,0-1-31,0 1 0,0 0 15,0 0-15,0 0 0,0 0 0,0-1 16,21-20-16,-21 21 0,21 0 16,1 0-16,-1-1 0,0 1 0,21 0 15,-21 0-15,22 21 0,-1-21 16,-21 21-16,22 0 0,-1-21 16,-21 21-16,21 0 0,-20 0 0,-1 0 15,0 0-15,0 0 0,-21 21 16</inkml:trace>
  <inkml:trace contextRef="#ctx0" brushRef="#br0" timeOffset="84854.98">11366 13483 0,'0'21'0,"0"-42"0,0 64 16,0-22-16,0 0 0,0 0 15,22-21-15,-1 0 16,0 0-16,0 0 16,0-21-16,0 0 0,1 21 15,-1-21-15,0-1 0,0 1 16,0 0-16,0 0 0,1-21 15,-22 20-15,0 1 0,21 0 0,-21 0 16,0 0-16,0 0 0,0-1 16,-21 22-1,-1 0-15,1 0 0,0 0 16,0 22-16,0-1 0,0 0 16,-1 0-16,22 21 0,0-20 15,0-1-15,-21 0 0,21 21 0,0-21 16,0 1-16,0-1 0,0 0 15,0 0-15,0 0 0,21 0 0,1 1 16,-1-22-16,0 0 0,21 0 16,-21 0-16,1 0 15,20 0-15,0 0 0,-21-22 0,43 1 16,-22 21-16,1-42 0,20 21 16,-21 0-16,22-1 0,-22-20 0,1 21 15,-1-21-15,-21 20 0,21 1 16,-20 0-16,-22-21 0,0 21 0,0-1 15,-22 22 1,-20 0-16,21 0 16,0 22-16,0-22 0,-1 21 0,1 0 15,21 0-15,0 0 16,0 0-16,0 1 0,0-1 0,21 0 16,1 0-16,-1 0 15,0 0-15,0 1 0,0-1 0,0 0 16,1 0-16,-1-21 0,-21 21 15,0 0-15,-21-21 32,-1 0-17,1-21-15,0 21 16,21-21-16,-21 0 0,0 21 0,0-21 16,-1 0-16,1 21 15,21 21 1,0 0-1,0 0-15,0 0 16,21 0-16,1-21 16,-1 22-16,0-22 0,0 0 15,21 0-15,-20 0 0,20 0 0,0 0 16,-21 0-16,22 0 0,-1 0 16,0 0-16,1-22 0,-1 1 0,0 0 15,1 0-15,-22 0 0,21 0 16,-21-1-16,1-20 0,-1 21 0,0 0 15,0-22-15,-21 22 0,0 0 16,0-21-16,0 21 0,0-1 16,-21 22-1,0 0-15,0 0 0,-1 0 16,1 22-16,21-1 0,-21 0 0,21 0 16,-21 0-16,21 0 0,0 1 15,0-1-15,0 0 0,0 0 0,21 21 16,0-20-16,-21-1 0,21 0 15,1 0-15,-1 0 0,-21 0 16,21-21-16,-21-21 31,0 0-15,-21 21 0,0-21-16,-1 21 0,22 21 31,0 0-16,0 0 1,0 1-16,22-22 0,-1 21 16,0-21-16,0 0 0,0 0 15,22 0-15,-22 0 0,21 0 0,-21 0 16,22 0-16,-1-21 0,0 21 0,1-22 16,-1 1-16,0 0 0,1 0 15,-22 0-15,21 0 0,-21-22 16,0 22-16,22-21 0,-22 21 0,0-22 15,0 22-15,0 0 0,-21-21 0,22 20 16,-1 1 0,-21 0-16,0 42 31,-21 0-31,-1 1 0,22-1 16,-21 0-16,21 0 0,-21 0 15,21 22-15,-21-22 0,21 0 0,0 0 16,0 0-16,0 0 0,0 1 15,0-1-15,0 0 0,0 0 0,21-21 16,0 0-16,0 21 0,1-21 16,-1 0-16,0 0 0,0 0 15,21 0-15,-20 0 0,-1-21 0,0 21 16,0-21-16,0 0 0,22-22 16,-22 22-16,0-21 0,0 21 15,0 0-15,-21-1 0,43-41 16,-43 42-16,0 0 15,21 21-15,-21 21 16,0 0 0,-21 0-16,21 0 15,-22 0-15,22 1 0,-21-1 0,21 0 16,-21 21-16,21-21 16,0 1-16,0-1 0,0 0 0,0 0 15,0 0 1,21-21-16,0 0 15,1 0-15,-1 0 0,0 0 0,0-21 16,-21 0-16,0 0 0,21 21 16,-21-21-16,0-1 0,0 1 0,0 0 15,0-21-15,0 21 0,0-1 16,-21 1-16,0 0 0,21 0 0,-21 0 16,21 0-16,-21 21 0,21-22 15,0 1 1,21 0-16,0 21 15,0 0-15,0 0 0,22-21 0,-22 21 16,21 0-16,-21 0 0,22 0 16,-1 0-16,-21 0 0,21 0 15,-20 0-15,20 0 0,-21 0 0,21 21 16,-20 0-16,-1 0 0,-21 1 16,0-1-16,0 0 0,0 0 0,0 0 15,0 0-15,0 1 0,0-1 16,-21 0-16,-1 0 0,22 0 15,-21 0-15,21 1 0,0-1 16,-21-21-16,21 21 0,-21-21 0,21 21 16,0-42 31,0 0-47,0 0 15,0-1-15,0 1 0,21 0 0,0 0 16,0 0-16,22-22 0,-22 22 15,21 0-15,-21-21 0,22 21 0,-1-1 16,-21 1-16,22 0 0,-1 0 16,-21 0-16,21 21 0,1 0 0,-22 0 15,0 0-15,0 21 0,0 0 16,1 0-16,-22 0 0,0 1 0,0-1 16,0 21-16,0-21 0,0 0 15,0 1-15,0-1 0,0 0 16,0 0-16,0 0 0,-22 0 0,22 1 15,-21-1-15,21 0 16,0 0-16,-21-21 16,21-21 15,21 21-31,0-21 16,1 0-16,-1-1 0,21 1 0</inkml:trace>
  <inkml:trace contextRef="#ctx0" brushRef="#br0" timeOffset="85263.42">15663 13166 0,'0'0'16,"21"-21"-16,1 21 0,-22-22 0,0 1 15,-22 21 1,1 0-16,-21 0 0,21 0 16,-22 0-16,1 0 0,0 21 0,-1-21 15,1 22-15,21-1 0,-21 0 16,20 0-16,1 0 0,21 0 15,0 1-15,0-1 16,43 0-16,-22-21 0,21 21 16,-21-21-16,22 0 15,-1 0-15,0 21 0,1-21 0,-1 0 16,-21 21-16,21-21 0,-20 22 16,-1-22-16,0 21 0,-21 0 15,0 0-15,0 0 16,-21 0-16,0-21 0,-1 22 0,-20-22 15,21 0-15,0 21 0,-22-21 16,22 0-16,-21 0 0,21 21 0,-22-21 16,22 0-16,0 0 0,0 0 15,0 0-15,0 0 0,-1 0 0,1 0 16,0 0 0,0 0-16,0-21 0,0 0 15,-1 21-15,1-22 0,0 1 16,0 21-16,0-21 0,0 0 15</inkml:trace>
  <inkml:trace contextRef="#ctx0" brushRef="#br0" timeOffset="85578.92">13102 12954 0,'0'0'16,"-21"0"-16,0-21 15,0 21 1,21 21 31,-22 0-16,1-21-31</inkml:trace>
  <inkml:trace contextRef="#ctx0" brushRef="#br0" timeOffset="87213.93">529 14859 0,'0'-21'16,"0"0"-1,0 0 1,-21 21 15,21 21-31,0 0 0,0 0 16,-21 0-16,21 0 0,0 22 16,-21-1-16,21 0 0,0 1 15,0-1-15,0 0 0,-22 1 0,22-1 16,-21 0-16,21-20 0,-21 20 15,21-21-15,0 0 0,0 0 16,0 1-16,0-1 16,0-42 15,0-1-31,0 1 0</inkml:trace>
  <inkml:trace contextRef="#ctx0" brushRef="#br0" timeOffset="87813.86">1101 14923 0,'0'0'15,"21"-22"-15,0 1 0,-21 0 0,0 0 16,0 0 0,0 0-16,-21-1 15,0 22-15,-1 0 0,1 0 0,0 0 16,0 0-16,0 0 0,0 0 15,-1 22-15,1-1 0,-21 0 16,21 0-16,0 0 0,-1 0 16,1 1-16,0-1 0,21 0 15,-21 21-15,21-21 0,0 1 16,21-22 0,0 0-16,0 0 15,1 0-15,-1 0 0,0 0 0,0-22 16,21 22-16,-20-21 0,-1 0 15,0 0-15,0 21 0,-21-21 16,21 0-16,-21-1 0,21 22 0,-21-21 16,0 0-16,0 42 31,0 0-15,0 1-16,22-1 0,-22 0 15,0 0-15,0 21 0,0-20 16,0 20-16,0 0 0,0-21 0,0 22 15,0-1-15,0-21 0,0 22 16,0-22-16,-22 21 0,22-21 16,0 0-16,0 1 0,-21-1 15,0-21-15,0 0 16,0 0-16,0 0 16,-1 0-16,1 0 0,0 0 15,0 0-15,0 0 16,0-21-16,21-1 0,-22 22 0,22-21 15,0 0 1,0 0 0,0 0-16</inkml:trace>
  <inkml:trace contextRef="#ctx0" brushRef="#br0" timeOffset="88037.71">1503 15240 0,'0'0'0,"42"0"0,-21 0 0,0 0 15,-21-21-15</inkml:trace>
  <inkml:trace contextRef="#ctx0" brushRef="#br0" timeOffset="89366.44">2963 14923 0,'0'-22'15,"21"1"1,1 0 0,-1 0-16,0 21 0,0-21 15,0 0-15,0 21 0,1-22 16,-1 1-16,0 0 0,0 0 0,-21 0 16,21 0-16,-21-1 0,0 1 15,-21 0-15,0 21 0,0-21 16,-22 21-16,22 0 0,-21 0 15,0 21-15,-1 0 0,22 0 16,-21 1-16,-1-1 0,1 0 16,21 0-16,0 0 0,0 0 0,21 1 15,0-1-15,0 21 0,0-21 16,0 0-16,21 22 0,0-22 0,0 0 16,21 21-16,-20-20 0,20 20 15,-21 0-15,21-21 0,-20 22 16,-1-22-16,0 0 0,-21 21 0,21-20 15,-21-1-15,0 0 0,0 0 16,-21-21-16,0 21 0,0 0 0,-22-21 16,22 0-16,-21 0 0,-1 0 15,22 0-15,-21 0 0,0-21 16,20 0-16,-20 0 0,21 0 16,0 0-16,0-22 0,-1 22 0,22 0 15,0-21-15,0-1 0,0 22 16,0 0-16,0 0 0,0 0 0,0-1 15,22 22 1,-1 22-16,0-22 0,-21 42 16,21-21-16,0 0 0,0 22 15,-21-1-15,22-21 0,-1 21 16,0-20-16,-21-1 0,21 21 0,0-21 16,0 0-16,1-21 15,-1 22-15,0-22 0,0 0 0,0 0 16,22 0-16,-22 0 0,0-22 15,21 22-15,-21-21 0,22 0 0,-1-21 16,-21 21-16,22-1 0,-1-20 16,0 0-16,1 21 0,-22-22 0,21 22 15,-21-21-15,-21 21 0,21-1 16,-21 1-16,0 42 31,0 1-31,-21-22 0,21 21 16,0 0-16,0 0 0,-21 0 15,21 0-15,0 1 0,0-1 16,0 0-16,0 0 0,0 0 16,0 0-16,21-21 0,0 0 15,22 0-15,-22 0 16,21-21-16,-21 0 0,22 0 0,-1 0 16,0 0-16,1-1 0,-22 1 15,21 0-15,-21-21 0,1 42 0,-1-21 16,0-1-16,-21 1 15,21 21-15,-21 21 32,0 1-32,0 20 15,0-21-15,0 21 0,0-20 16,-21 20-16,21 0 0,0 22 0,0-22 16,0 0-16,0 22 0,0-22 15,0 22-15,0-1 0,0-20 0,0 20 16,0 1-16,21-1 0,0 1 15,0-1-15,1 1 0,-22-1 0,21 1 16,-21-22-16,21 21 0,-21-20 16,0-1-16,0 0 0,0-20 0,0 20 15,0-21-15,-21 0 0,-22 0 16,22 1-16,0-22 0,-21 0 16,-1 0-16,22 0 0,-21 0 0,-22-22 15,22 1-15,0 0 0,-1 0 16,-20-21-16,21-1 0,20-20 0,-20 20 15,21-20-15,0-22 0,0 1 16,21 20-16,0-21 0,0 22 0,0-1 16,21 1-16,0-1 0,21 1 15,1-1-15,-1 1 0,21 21 16,-20-1-16,20 1 0,1 0 0,-1-1 16,-20 1-16,20 0 0,1-1 15,-22 22-15,21 0 0</inkml:trace>
  <inkml:trace contextRef="#ctx0" brushRef="#br0" timeOffset="89818.53">4635 14901 0,'-21'0'47,"21"22"-47,-21-1 0,21 0 16,0 0-16,0 0 0,0 22 15,0-22-15,0 0 0,0 21 16,-21-21-16,21 1 0,-21 20 0,21-21 16,0 0-16,0 0 0,-21-21 15,21 22-15,0-44 32,0 1-32,0 0 15,0 0-15,21 0 0,-21-22 16,21 22-16,0-21 0,0 21 0,22-22 15,-22 22-15,0-21 0,21 21 16,1 0-16,-22-1 0,21 22 0,0 0 16,-20 0-16,20 0 0,-21 0 15,21 0-15,-20 22 0,-1-1 0,0 0 16,0 0-16,-21 0 16,21 22-16,-21-22 0,0 21 0,0-21 0,0 22 15,0-22-15,-21 0 16,0 21-16,0-21 0,21 1 0,-21-1 15,-1 0-15,22 0 16,0-42 15,0 0-31,22 0 0</inkml:trace>
  <inkml:trace contextRef="#ctx0" brushRef="#br0" timeOffset="91061.74">5567 14880 0,'0'0'0,"21"-21"0,-42 0 32,0 21-32,-1 0 0,-20 0 0,21 21 15,0 0-15,-22 0 0,22 1 16,0-1-16,-21 21 0,21-21 0,21 22 16,-22-1-16,22 0 0,-21-21 0,21 22 15,0-1-15,0-21 0,0 22 16,0-22-16,21 0 0,1 0 0,-1 0 15,0-21-15,21 0 0,1 21 16,-1-21-16,0 0 0,22 0 0,-22-21 16,22 21-16,-22-21 15,21 0-15,-20 0 0,20-22 0,-20 22 16,-1-21-16,-21 0 0,21-1 16,-20 1-16,-1 0 0,0-1 0,-21-20 15,21 20-15,-21 1 0,0 0 16,0-22-16,0 22 0,0 21 0,0-22 15,0 22-15,0 0 0,0 42 32,-21 0-32,21 1 0,0-1 0,-21 21 15,21 0-15,0 1 0,-21-22 16,21 21-16,0 1 0,0-1 0,-22 0 16,22-21-16,-21 22 15,21-1-15,0-21 0,-21 22 0,21-22 16,-21 0-16,21 0 0,-21 0 15,21 0-15,0-42 32,0 0-32,21 0 15,0 0-15,0 0 0,0-22 16,1 22-16,-1 0 0,0-21 0,0 20 16,0 1-16,22 0 0,-22 0 0,21 0 15,-21 21-15,0 0 0,1 0 16,-1 0-16,0 0 0,0 21 15,-21 0-15,0 0 16,0 22-16,0-22 0,0 0 16,0 21-16,0-21 0,0 1 15,0-1-15,0 0 0,0 0 0,0 0 16,0 0-16,21-21 0,0 0 16,1 0-16,-1 0 0,0 0 15,0 0-15,21 0 0,-20-21 0,-1 0 16,21 0-16,-21 0 0,22 0 15,-1-22-15,-21 22 0,0 0 16,0-21-16,1 20 0,-22 1 16,0-21-16,0 21 0,0 0 0,0-1 15,-22 1-15,1 21 16,0 0-16,0 0 0,0 0 0,0 0 16,21 21-1,0 1-15,0-1 16,0 0-16,0 0 0,21 0 0,0-21 15,-21 21-15,21 1 0,0-1 16,0 0-16,1 0 0,-1 0 0,0 0 16,0 1-16,0-22 15,0 21-15,1-21 0,-1 0 16,0 0-16,0 0 0,0 0 16,0 0-16,1-21 0,20 21 15,-21-22-15,0 1 0,22 0 16,-22 0-16,0 0 0,0 0 0,0-1 15,0 1-15,1 0 0,-22 0 0,0 0 16,-22 42 15,1 0-31,21 0 16,-21 0-16,21 1 0,-21 20 0,0-21 16,21 0-16,0 0 0,0 1 15,0-1-15,0 0 0,0 0 16,21-21-16,0 0 15,0 0-15,0 0 0,1 0 16,-1 0-16,0-21 0,0 0 0,0 0 16,0 21-16,1-22 0,-1 1 15,0 0-15,0-21 0,0 21 0,-21-1 16,0 1-16,0 0 0,0-21 16,0 21-16,0-1 0,0 1 0,-21 0 15,0 0-15,0 0 0,-22 21 16,22 0-16,-21 0 0,21 0 0,-22 0 15,22 21-15,0 0 0,-21-21 16,21 21-16,-1 0 0,1 1 0,0-22 16,0 21-16</inkml:trace>
  <inkml:trace contextRef="#ctx0" brushRef="#br0" timeOffset="91730.78">7493 14838 0,'0'-21'31,"0"42"-15,0 0-16,0 0 0,0 0 15,0 1-15,0-1 0,0 0 16,0 0-16,0 21 0,0-20 0,0 20 16,-21-21-16,21 0 0,-21 0 15,21 1-15,0-1 0,0-42 32,0-1-17,0 1-15,0 0 16,0 0-16,21 0 0,0-22 0,0 22 15,0 0-15,22 0 0,-22-21 16,21 20-16,0 1 0,1 0 0,-1 0 16,0 0-16,1 0 0,-22 21 15,21 0-15,-21 0 0,22 0 16,-22 0-16,-21 21 0,0 0 0,21 0 16,-21 0-16,0 0 0,0 1 15,0-1-15,0 0 0,0 0 0,0 0 16,-21 0-16,21 1 0,0-1 15,0 0-15,-21 0 0,0-21 16,21 21-16,0-42 31,0 0-15,0 0-16,21 0 0,0-1 16,0 1-16,-21 0 0</inkml:trace>
  <inkml:trace contextRef="#ctx0" brushRef="#br0" timeOffset="91933.92">8276 14817 0,'0'0'16,"0"21"-1,0 0-15,0 0 16,0 0-16,0 1 0,0-1 16,0 0-16,-21 0 0,0 0 15,21 0-15,-21-21 0,21 22 16,0-1-16,-22-21 0,22 21 15,-21-21-15,21-21 32,0 0-32,21-1 0,1 22 15</inkml:trace>
  <inkml:trace contextRef="#ctx0" brushRef="#br0" timeOffset="92110.61">8297 14669 0,'0'0'0,"0"-22"0,0 1 31,-21 21-31,0 0 16,21 21-1,0 1 1,21-22 15,0 21-31</inkml:trace>
  <inkml:trace contextRef="#ctx0" brushRef="#br0" timeOffset="92702.97">8636 14838 0,'0'-21'31,"21"0"-15,0 21-16,0 0 0,1 0 15,-1 0-15,21 0 0,-21 0 0,0 0 16,22 0-16,-22 0 0,0 21 16,0 0-16,0 0 0,1-21 0,-22 21 15,0 0-15,0 1 0,0-1 0,-22 0 16,1 0-16,-21 0 0,21 0 16,-43 22-16,22-22 0,-22 0 0,22 0 15,0 0-15,-1 1 0,1-1 16,0 0-16,21-21 0,-1 0 15,1 0-15,21-21 16,21 21 0,1-21-16,-1 21 0,0 0 15,0 0-15,21 0 0,1 0 0,-1 0 16,-21 0-16,43 0 0,-22 0 16,0 21-16,22 0 0,-22 0 0,1 21 15,20-20-15,-21 20 0,1-21 16,-1 21-16,0 1 0,1-1 0,-22-21 15,0 22-15,-21-1 0,0 0 16,0 1-16,-21-1 0,0 0 0,-22 1 16,1-1-16,0 0 0,-22 1 15,1-22-15,20 0 0,-20 0 16,21 0-16,-22 0 0,22-21 0,-22 0 16,22 0-16,-22 0 0,22 0 15,0-21-15,-22 0 0,22 0 0,0-21 16,-1 20-16,1 1 0,21-21 15,0 21-15,-1-22 0,1 22 0,21-21 16,0 21-16,0-22 0,0 1 0,0 21 16,21-21-16,22-1 0,-22 1 15,21 0-15,1-1 0,20 1 0,1 0 16</inkml:trace>
  <inkml:trace contextRef="#ctx0" brushRef="#br0" timeOffset="94594.08">9715 14901 0,'0'-42'0,"0"21"16,-21 0-16,0 0 16,0-1-16,21 1 0,-21 21 15,0-21-15,-1 21 0,1 0 0,0 0 16,0 0-16,-21 0 0,20 0 15,-20 21-15,21 0 0,-21 1 16,20-1-16,-20 0 0,21 21 0,0-21 16,0 1-16,-1 20 0,22-21 15,0 0-15,0 22 0,0-22 0,0 0 16,0 0-16,22 0 0,-1-21 16,0 21-16,0-21 0,0 22 0,22-22 15,-22 0-15,21 0 0,-21 0 16,0-22-16,22 1 0,-22 0 0,0 0 15,0 0-15,0 0 0,1-1 16,-1 1-16,0 0 0,0 0 16,-21-21-16,0 20 0,21 1 0,-21 0 15,21 0-15,-21 0 0,0 0 16,0-1-16,0 44 31,0-1-31,0 0 0,0 0 0,0 21 16,0-20-16,0-1 0,0 0 15,0 0-15,0 21 0,0-20 0,0-1 16,0 0-16,22 21 0,-1-21 0,0-21 16,0 22-16,0-1 0,0-21 15,1 0-15,20 0 0,-21 0 0,21 0 16,1 0-16,-1-21 0,0-1 16,-20 1-16,20 0 0,0 0 15,-21-21-15,22 20 0,-22-20 16,0 21-16,0-21 0,22-1 0,-22-20 15,0 20-15,0 1 0,0-21 16,0 20-16,1 1 0,-1-22 16,-21 22-16,0 21 0,0-21 0,0 20 15,0 1-15,0 42 16,-21 1-16,-1 20 16,1-21-16,0 21 0,21 1 0,-21 20 15,0-20-15,0-1 16,21 21-16,-22-20 0,1-1 0,21 0 0,-21 1 15,21-22-15,0 21 0,0 1 16,0-22-16,0 0 0,0 21 16,0-21-16,21-21 0,0 22 0,22-22 15,-22 21-15,0-21 0,0 0 16,0 0-16,22-21 0,-22-1 0,0 22 16,21-21-16,-20 0 0,20-21 15,-21 21-15,21-1 0,1-20 0,-22 21 16,21-21-16,-21 20 0,1 1 15,20-21-15,-21 0 0,0 42 16,-21-22-16,21 22 0,-21 22 31,-21-22-31,0 21 0,0 0 16,21 0-16,0 0 0,-21 0 16,0 1-16,21-1 0,0 0 0,0 0 15,0 0-15,0 0 0,0 1 16,0-1-16,0 0 0,0 0 0,21 0 15,0-21-15,0 0 16,0 0-16,0 0 0,1 0 0,20 0 16,-21 0-16,21-21 0,-20 0 15,20 0-15,0 21 0,-21-21 0,22-1 16,-22 1-16,0 0 0,0-21 16,0 21-16,1-1 0,-1 1 15,-21 0-15,0 0 0,0 0 16,0 42-1,0 0-15,-21-21 16,21 21-16,-22 0 0,22 1 16,0-1-16,-21 0 0,21 0 15,0 0-15,0 0 0,0 1 0,0-1 16,0 0-16,0 0 0,21-21 16,1 21-16,-1-21 15,21 0-15,-21 0 0,0 0 0,22 0 16,-1-21-16,-21 21 0,22-21 15,-22 0-15,0 0 0,0-1 16,0 1-16,0 0 0,-21 0 16,0-21-16,0 20 0,0 1 0,0-21 15,0 21-15,0 0 0,-21-22 16,0 22-16,-21 0 0,21 21 16,-1 0-16,-20 0 0,21 0 15,-21 21-15,20 0 0,-20-21 0,21 43 16,0-22-16,0 0 0,21 0 0,0 21 15,0-20-15,0-1 16,0 0-16,0 0 0,0 0 0,21 0 0,0 1 16,0-1-16,0-21 15,0 21-15,1-21 0,20 0 0,-21 0 16,21 0-16,-20 0 0,20 0 16,-21-21-16,0 21 0,22-21 0,-22-1 15,0 22-15,21-21 0,-21 0 16,1 0-16,-1 0 0,0 0 0,0-1 15,0 1-15,-21 0 0,0 0 16,21 21-16,-21 21 31,0 0-31,-21-21 0,21 21 16,-21 1-16,21-1 0,0 0 0,0 0 16,-21-21-16,21 21 15,0 0-15,-21 1 0,21-1 31,0-42 1,0-1-32,21 1 0,0 0 15,0 21-15,0-42 0,1 21 0,-1-1 16,21 1-16,0-21 0,-20 21 16,20 0-16,0-1 0,1 1 0,-1 0 15,0 21-15,-21 0 0,43 21 16,-64 0-16,0 1 0,21-1 15,-21 0-15,0 21 16,0-21-16,0 1 0,21 20 0,-21-21 16,21 0-16,-21 22 0,0-22 15,22 0-15,-1 0 0,0 0 0,0 0 16,0-21-16,0 0 0,1 0 16,-1 0-16,0 0 0,21 0 0,-21 0 15,1-21-15,-1 21 0,0-21 16,0 0-16,0 0 0,0 0 0,-21-1 15,22 1-15,-1-21 0,-21 21 0,21-22 16,-21 22-16,0-21 0,21 21 16,-21 0-16,21-1 0,-21 1 15,0 0-15,0 0 0,0 0 16,0 0-16,-21-1 16,0 22-16</inkml:trace>
  <inkml:trace contextRef="#ctx0" brushRef="#br0" timeOffset="94810.51">11832 14309 0,'0'0'0,"-21"0"15,21-21-15,0-1 16,-21 22 15,0 0-15</inkml:trace>
  <inkml:trace contextRef="#ctx0" brushRef="#br0" timeOffset="95049.7">10583 14690 0,'0'21'16,"21"-21"0,1 0-16,20 0 0,-21 0 15,21-21-15,1 21 0,-1-21 0,0 21 16,1 0-16,-1 0 0,-21 0 15,22-22-15,-22 22 0,0 0 0,0 0 16</inkml:trace>
  <inkml:trace contextRef="#ctx0" brushRef="#br0" timeOffset="96254.67">762 16595 0,'-21'0'16,"21"-21"-1,0-1-15,0 1 16,-21 21 0,21-21-16,0 0 0,0 0 15,0 0 1,21 21-1,0 0 1,0 0-16,-21 21 0,21 0 16,0 0-16,1 0 0,-1 0 15,-21 1-15,0 20 0,0-21 0,0 21 16,0 1-16,0-1 0,-21 0 16,-1-20-16,-20 20 0,21 0 15,-21-21-15,-1 22 0,22-22 0,-21 0 16,-1 0-16,1 0 0,0-21 15,-1 0-15,22 0 0,-21 0 16,21 0-16,0-21 0,-1 0 0,1 0 16,0 0-16,21-22 15,-21 22-15,21-21 0,0 0 16,0-1-16,0 1 0,0 0 0,21 20 16,0-20-16,0 21 0,1 21 15,-1 0-15,0 0 0,0 0 16,21 0-16,-20 21 0,-1 0 0,0 0 15,0 1-15,0 20 0,0-21 16,1 0-16,-1 22 0,-21-22 16,21 21-16,0-21 0,-21 0 0,21 1 15,0-1-15,-21 0 0,22 0 16,-1-21-16,0 0 0,-21 21 16,21-21-16,0 0 0,0 0 15,1 0-15,-1-21 0,0 0 16,0 0-16,21 0 0</inkml:trace>
  <inkml:trace contextRef="#ctx0" brushRef="#br0" timeOffset="96641.94">1376 16510 0,'21'-21'0,"-42"42"0,42-63 16,-21 21-16,-21 21 16,21 21-1,-21 0-15,-1 0 0,1 0 16,0 0-16,0 22 0,0-22 0,0 21 15,21 1-15,0-22 0,-22 21 16,22 0-16,0-20 0,0 20 16,0-21-16,0 0 0,0 0 15,22 1-15,-1-1 0,0-21 16,21 0-16,-21 0 0,22-21 0,-1-1 16,0 22-16,1-42 0,-1 21 15,-21 0-15,22-22 0,-22 22 16,0-21-16,0 21 0,-21-22 0,0 22 15,0-21-15,0 21 0,-21-22 16,0 22-16,0 0 0,-1 0 0,1 21 16,-21 0-16,21 0 15,0 0-15,-22 0 0,22 0 16,0 0-16,-21 0 0,20 21 0,1 0 16,-21 0-16,21 1 0,21-1 15,-21 0-15,21 0 16,0 0-16,0 0 0,21-21 15,0 0-15</inkml:trace>
  <inkml:trace contextRef="#ctx0" brushRef="#br0" timeOffset="96818.95">2074 16616 0,'0'0'0,"21"0"0,1-21 0,-1 21 15,-21 21 32,21-21-16,0 0-31,0 0 0</inkml:trace>
  <inkml:trace contextRef="#ctx0" brushRef="#br0" timeOffset="98262.09">3598 16552 0,'0'0'0,"0"-21"0,0 0 0,21 21 0,-21-21 16,22 21-16,-22 21 31,-22 0-31,22 0 0,-21 1 15,21 20-15,-21 0 0,21 22 16,0-22-16,-21 22 0,21-22 0,0 0 16,0 1-16,0-1 0,0 0 15,-21-21-15,21 22 0,0-22 0,0 0 16,0 0-16,0 0 16,0-42 15,0 0-31,0 0 0,21 0 15,0 0-15,-21-1 0,21-20 16,0 21-16,-21-21 0,22-1 16,-1 22-16,0 0 0,-21 0 0,0 0 15,21 21-15,0 0 0,0 0 16,-21 21-16,22 0 0,-1 21 16,-21-21-16,21 22 0,0-22 15,-21 21-15,21-21 0,0 22 0,-21-22 16,22 0-16,-1 0 15,0 0-15,0 1 0,21-1 0,-20-21 16,-1 0-16,0 0 0,21 0 16,-21 0-16,22 0 0,-1-21 0,-21-1 15,22 1-15,-1 0 0,-21 0 16,21-21-16,-20 20 0,20-20 16,-21 0-16,0-1 0,-21-20 0,0 21 15,0-1-15,0 1 0,0 0 16,0-1-16,0 1 0,0 21 0,0-22 15,0 22-15,-21 21 16,0 21 0,21 1-16,0-1 15,0 21-15,0 0 0,0 1 16,0 20-16,0-20 0,0-1 16,0 0-16,0 22 0,0-43 0,0 21 15,21 1-15,-21-22 0,21 0 16,22 0-16,-22 0 0,0-21 0,21 0 15,1 0-15,-1 0 0,21 0 16,-20 0-16,20 0 0,-20-21 0,20 0 16,-21 0-16,1 0 0,-1-1 15,0-20-15,-20 21 0,-1-21 0,0 20 16,0-20-16,-21 0 16,0-1-16,0 1 0,0 21 0,0-21 15,-21 20-15,0 1 0,0 21 16,-1 0-16,1 0 0,0 0 0,-21 21 15,21 1-15,-1 20 0,-20-21 16,21 21-16,0 1 0,-22-22 16,22 21-16,0 1 0,0-1 0,0-21 15,0 21-15,21-20 0,0-1 16,0 0-16,0 0 0,21-21 16,0 0-16,21 0 15,-21 0-15,1 0 0,20-21 16,-21 0-16,21 0 0,-20-1 15,-1 1-15,0 0 0,0-21 0,0 21 16,0-22-16,1 22 0,-22-21 16,0 21-16,21-22 0,-21 22 0,0 0 15,21 21-15,-21 21 16,0 0 0,0 0-16,0 22 0,0-22 15,0 21-15,0-21 0,0 22 16,0-22-16,0 21 0,0-21 0,0 1 15,21-1-15,0-21 0,-21 21 16,21-21-16,1 0 0,-1 0 16,0 0-16,21 0 15,-21 0-15,1-21 0,-1 21 0,21-21 16,-21-1-16,0 1 0,22 0 16,-22 0-16,0-21 0,-21 20 0,21-20 15,-21 21-15,21 0 0,-21 0 16,0-1-16,0 1 0,0 42 31,0 1-31,0-1 0,0 0 0,0 21 16,0-21-16,0 1 0,0-1 15,0 21-15,0-21 0,0 0 0,0 1 16,0-1-16,0 0 16,22-21 15,-22-21-31,21 0 15</inkml:trace>
  <inkml:trace contextRef="#ctx0" brushRef="#br0" timeOffset="98422.96">5715 16616 0,'0'-21'0,"0"42"0,-21-42 0,0 0 16,21-1-16,-22 22 15,1 0-15,0 0 16,21 22 15,21-22-31,0 0 0,1 0 16</inkml:trace>
  <inkml:trace contextRef="#ctx0" brushRef="#br0" timeOffset="99158.87">6265 17145 0,'0'0'0,"0"21"0,-21-21 0,0 0 15,0 0-15,0 0 0,-1 0 16,22-21 15,22 0-31,-1 21 0,0-21 16,0 0-16,0-22 0,0 22 15,1-21-15,-1-1 0,0 1 0,0 0 16,0-1-16,0-20 0,1 21 16,-22-1-16,0 1 0,0-22 15,0 22-15,0 0 0,0-1 16,0 22-16,0-21 0,0 21 0,-22 0 15,1 21-15,0 0 16,0 0-16,0 21 0,21 0 0,-21 0 16,-1 0-16,1 22 0,0-1 15,21 0-15,0 22 0,0-22 16,-21 22-16,21-1 0,0-21 0,0 22 16,0-22-16,0 1 0,0-1 0,0 0 15,21 1-15,0-22 0,0 0 16,1 0-16,-1-21 0,21 0 15,-21 0-15,22 0 0,-1 0 16,0 0-16,1 0 0,-1-21 0,21 0 16,-20 0-16,-1-1 0,0 1 15,-20 0-15,20 0 0,-21-21 0,0-1 16,0 22-16,1-21 0,-22 21 16,21-22-16,-21 22 0,0 0 15,0 42 1,0 0-16,0 0 15,0 22-15,-21-22 0,21 21 16,-22-21-16,22 22 0,0-22 16,0 21-16,0-21 0,0 1 15,0-1-15,0 0 0,22-21 0,-1 21 16,0-21-16,0 0 0,0 0 16,22 0-16,-22 0 0,21 0 15,-21-21-15,0 21 0,22-21 0,-22 21 16,0-21-16,0-1 0,0 1 15,-21 0-15,0 0 0,22-21 0,-22 20 16,0-20-16</inkml:trace>
  <inkml:trace contextRef="#ctx0" brushRef="#br0" timeOffset="99338.68">7239 16468 0,'-21'-21'15,"0"21"1,-1 0 31</inkml:trace>
  <inkml:trace contextRef="#ctx0" brushRef="#br0" timeOffset="99522.67">6286 16679 0,'-21'0'15,"42"0"-15,-63 22 0,21-22 0,0 0 16,63 0 0,-21 0-16,0 0 15,22 0-15,-1 0 0,22 0 0,-22 0 16,21 0-16,1 0 0,21-22 15,-22 22-15,1 0 0</inkml:trace>
  <inkml:trace contextRef="#ctx0" brushRef="#br0" timeOffset="99954.73">7535 16679 0,'0'0'15,"0"22"-15,21-1 0,-21 0 16,0 0-16,0 0 0,0 0 0,0 1 15,0-1-15,0 0 0,0 21 16,0-21-16,0 1 0,0-1 16,0 0-16,0 0 0,0 0 0,-21-21 15,21 21-15,-21-21 0,0 0 32,0 0-32,21-21 15,0 0 1,0 0-16,0-21 0,0 20 15,21-20-15,0 21 0,0-21 0,0-1 16,1 1-16,20 21 0,0-22 16,1 22-16,-1 0 0,0 21 15,1 0-15,-1 0 0,0 0 0,-21 0 16,22 0-16,-22 21 0,21 22 0,-21-22 16,-21 21-16,0-21 0,0 22 15,0-22-15,0 21 0,0-21 0,0 22 16,0-22-16,0 0 0,-21 0 15,21 0-15,0 0 0,-21 1 0,21-1 16,-21-21 0,42 0-1,0 0-15,22-21 16,-22-1-16</inkml:trace>
  <inkml:trace contextRef="#ctx0" brushRef="#br0" timeOffset="100615.85">8721 16722 0,'0'0'0,"0"-21"16,0-64 0,0 64-16,-22 0 0,1 21 15,-21 0-15,21 0 0,0 0 0,-1 0 16,-20 0-16,21 21 0,0 0 16,-22 21-16,22-21 0,0 1 0,0 20 15,0 0-15,0-21 0,21 22 16,0-22-16,0 21 0,0-21 0,0 1 15,0-1-15,21 0 16,0-21-16,0 0 0,0 0 0,0 0 16,1 0-16,20 0 0,-21-21 15,0 21-15,22-21 0,-22-1 0,0 1 16,0 0-16,0 0 0,0 0 16,1 0-16,-22-1 0,0-20 15,0 21-15,0 0 16,0 0-16,21 21 0,-21 21 31,0 0-31,0 0 0,0 0 0,0 22 16,0-22-16,0 21 0,0 0 15,0 1-15,-21-1 0,21 0 16,0 22-16,0-22 0,-22 1 0,1 20 16,0-21-16,21 22 0,-21-22 0,0 22 15,0-1-15,21 1 0,0 20 16,-22-20-16,22-1 0,0 1 0,0-1 15,0 1-15,0 21 0,0-22 16,0 1-16,0-1 0,0-21 16,0 22-16,0-22 0,0-21 15,0 1-15,0-1 0,0-42 16,0-1-16,0 1 16,0-21-16,0 21 0,0-43 15,-21 22-15,0 0 0,21-22 0,0 22 16,-21-22-16,21 22 0,-21-22 15,0 1-15,21-1 0,0 1 16,0-1-16,0 1 0,0-1 0,0 1 16,21 21-16,0-22 0,0 22 15,21-22-15,-20 22 0,20 0 16,-21-1-16,21 1 0,1 0 16,20-1-16,-20 1 0,-1 0 0,0-1 15,1 1-15,-1 21 0</inkml:trace>
  <inkml:trace contextRef="#ctx0" brushRef="#br0" timeOffset="101498.31">10139 16425 0,'0'0'0,"21"-21"0,0 0 0,0 21 16,0-21-16,1 21 0,20-21 15,-21 0-15,0 21 0,22-22 0,-22 1 16,0 0-16,0 0 0,0 0 16,0 0-16,-21-1 0,0 1 0,0 0 15,0 0-15,0 0 16,-21 21-16,0 0 0,-21 0 0,-1 0 15,-20 0-15,-1 21 16,22 0-16,-21 0 0,-1 0 0,22 1 16,-1 20-16,1-21 0,21 0 15,0 0-15,21 22 0,0-22 0,0 0 16,0 0-16,21 0 0,21 1 16,-21-1-16,22 0 0,-1 0 0,0 0 15,1 0-15,-1-21 0,0 22 16,22 20-16,-43-21 0,0 0 15,-21 0-15,0 1 16,-42-22-16,21 0 0,-22 0 16,22 0-16,-21 0 0,-22 0 15,22 0-15,0-22 0,-1 1 16,1 21-16,0-21 0,21 0 16,-22 0-16,22 0 0,0-1 0,21 1 15,0 0-15,-21 21 0,21-21 0,0 0 16,21 42-1,0 0 1,-21 0-16,21 0 0,0-21 16,1 22-16,-1-1 0,0 0 0,21 0 15,-21 0-15,1 0 0,20 1 16,0-1-16,-21-21 0,22 0 0,-1 0 16,0 0-16,22 0 15,-22 0-15,1 0 0,-1-21 0,21 21 16,-20-22-16,-1 1 0,-21 0 15,22 0-15,-22 0 0,0-22 0,0 22 16,0-21-16,0 0 0,-21-1 16,22 1-16,-22 0 0,0-1 0,0 1 15,0 0-15,0-1 16,0 22-16,0-21 0,0 21 0,0-1 0,0 44 31,0-1-31,0 0 0,0 21 0,0 1 16,0-1-16,0 0 15,0 1-15,0-1 0,0 0 0,0 1 16,0-22-16,21 21 0,-21-21 16,0 22-16,0-22 0,0 0 0,21 0 15,-21 0-15,21-21 16,0 0-16,0 0 16,1 0-16,-1-21 15,-21 0-15,21 0 0,-21 0 0,0-1 16</inkml:trace>
  <inkml:trace contextRef="#ctx0" brushRef="#br0" timeOffset="101650.04">10647 16404 0,'0'0'0,"-21"0"16,63 0 15,-21 0-15,21 0-16,1 0 0,-1 0 15,0 0-15,22 0 0,-22-21 0</inkml:trace>
  <inkml:trace contextRef="#ctx0" brushRef="#br0" timeOffset="103375.15">11451 16531 0,'0'0'0,"21"0"0,0 0 0,85 21 15,-85-21 1,22 0-16,-22-21 0,0 21 0,0-21 16,0 0-16,1 21 0,-1-21 15,-21 0-15,0-1 0,0 1 0,0-21 16,0 21-16,0 0 15,0-22-15,-21 22 0,-1-21 0,1 21 16,0-1-16,0 22 0,0 0 16,-22 0-16,22 0 0,-21 0 0,21 22 15,-22-1-15,22 0 0,-21 0 16,21 21-16,0-20 0,-22 20 0,22 0 16,0-21-16,0 22 0,21-22 15,0 0-15,0 21 0,0-20 0,0-1 16,0 0-16,21-21 0,21 21 15,-21-21-15,1 0 0,20 0 0,0 0 16,-21 0-16,22 0 0,-22 0 16,21-21-16,-21 0 0,22 0 0,-22 21 15,0-22-15,0 1 0,0-21 16,1 21-16,-1 0 0,0-22 16,-21 22-16,0-21 0,0 21 0,0-22 15,0 22-15,0 0 0,0 0 16,0 42 15,-21 0-31,21 0 0,0 22 0,0-22 16,-21 0-16,21 21 0,0-21 15,0 22-15,0-22 0,0 0 0,0 0 16,0 0-16,21 1 0,0-1 16,-21 0-16,21-21 0,0 0 15,0 21-15,22-21 0,-22 0 0,0 0 16,21 0-16,1 0 0,-22-21 15,21 0-15,-21 0 0,22-1 0,-22 1 16,21 0-16,-21 0 0,1-21 16,-1-1-16,0 1 0,0 0 15,-21-1-15,21-20 0,0 20 16,-21-20-16,22-1 0,-22 22 0,21-43 16,-21 43-16,0 21 15,21 0-15,-21 0 0,-21 42 16,21 21-1,-21-21-15,-1 22 0,1-1 16,21 0-16,-21 1 0,0-1 16,21 21-16,0-20 0,0-1 0,0 0 15,-21-20-15,21 20 0,0-21 16,0 21-16,0-20 0,0-1 0,21 0 16,0 0-16,0 0 15,0-21-15,22 0 0,-22 0 0,0 0 16,21 0-16,-20 0 0,20 0 15,-21 0-15,21 0 0,-20-21 0,20 0 16,-21 21-16,21-21 0,-20 0 16,-1-1-16,0 1 0,0-21 15,-21 21-15,0 0 0,0-1 0,0 1 16,-21 21 0,0 0-16,0 0 0,-1 0 15,1 0-15,21 21 0,-21 1 16,0-1-16,21 0 0,0 0 0,0 0 15,0 0-15,0 1 0,0-1 16,0 0-16,0 0 0,21 0 16,0-21-16,0 0 15,1 0-15,-1 0 0,21 0 0,-21 0 16,22 0-16,-1 0 0,0 0 16,1-21-16,-1 0 0,0 0 0,1 0 15,-1-1-15,0 1 0,-21 0 16,22 0-16,-22-21 0,0 20 15,0-20-15,-21 21 0,0 0 0,21 0 16,-42 42 15,21 0-31,0 0 16,0 0-16,-21 0 0,21 1 0,-21-1 16,21 0-16,-21 0 0,21 0 15,0 0-15,0 1 0,0-1 16,0 0-16,-21-21 15,21 21-15,0-42 47,0 0-47,0 0 0,0-1 16,21 1-16,0 0 0,-21-21 16,21 21-16,0-1 0,0-20 15,1 21-15,-1 0 0,21 0 0,-21-1 16,0 1-16,1 0 0,-1 21 15,0 0-15,0 0 0,0 21 16,-21 0-16,21 1 0,-21-1 16,22 0-16,-22 0 0,0 0 15,0 22-15,0-22 0,21 0 0,-21 0 16,0 0-16,0 0 0,21 1 16,-21-1-16,0 0 0,0-42 46,0 0-30,0-1-16,0 1 0,0 0 16,21 0-16,0-21 0,0 20 15,-21 1-15,22-21 0,-1 21 0,0-22 16,21 22-16,-21 0 16,1 0-16,-1 21 0,0 0 0,0 0 0,0 0 15,-21 21-15,21 0 16,1 0-16,-22 22 0,0-22 15,0 21-15,0-21 0,21 22 16,-21-22-16,0 0 0,0 0 0,0 22 16,0-22-16,0 0 15,0 0-15,0 0 16,21-42 15,0 21-31,-21-21 0,21 21 16</inkml:trace>
  <inkml:trace contextRef="#ctx0" brushRef="#br0" timeOffset="104133.98">14287 16362 0,'0'0'0,"22"0"15,-1-21 1,0 21-16,0 0 16,0-21-16,0 21 0,1-22 15,-1 22-15,0-21 0,0 0 0,21 0 16,-20 0-16,-1 0 0,0-1 15,0 1-15,-21 0 0,0 0 0,0 0 16,0 0-16,-21 21 16,0 0-16,0 0 15,-22 0-15,22 21 0,-21 0 0,-1 0 16,22 21-16,0-20 0,0 20 16,0-21-16,0 21 0,21-20 0,0-1 15,0 21-15,0-21 0,0 0 16,21 1-16,0-1 0,0 0 0,0-21 15,0 21-15,22 0 0,-1-21 16,0 0-16,-20 0 0,20 0 0,0 0 16,1 0-16,-22 0 0,21 0 15,-21-21-15,22 0 0,-22 0 0,0 0 16,0-1-16,0 1 0,0-21 16,1 21-16,-22-22 0,0 22 0,21 0 15,-21 0-15,21 0 16,-21 0-16,0-1 0,0 44 31,0-1-31,0 0 16,0 0-16,-21 0 0,21 0 0,0 1 15,-21-1-15,21 0 0,0 0 16,0 0-16,0 0 0,0 1 16,-22-22-16,22 21 0,-21-21 15,21 21-15,0-42 47,0 0-31,0-1-16,0 1 0,21 0 0,22-21 15,-22 21-15,21-22 0,1 22 16,-1-21-16,0 21 0,1-1 0,-1 1 16,0 0-16,1 21 0,-1 0 15,0 0-15,-21 0 0,1 21 0,-1 0 16,0 22-16,0-22 0,-21 0 15,0 21-15,0-20 0,0 20 0,0-21 16,0 0-16,0 22 0,-21-22 16,0 0-16,21 0 0,-21 0 15,-1-21-15,22 21 0,0 1 0,0-1 16,0-42 15,0-1-15,22 22-16,-1-21 0,0 0 0</inkml:trace>
  <inkml:trace contextRef="#ctx0" brushRef="#br0" timeOffset="104410.45">16002 15854 0,'0'0'0,"21"-42"0,-21 20 0,0 1 15,0 42 16,-21 1-31,21-1 0,-21 21 16,0-21-16,21 22 0,-22 20 0,1-21 16,0 1-16,21-1 0,-21 0 15,0 1-15,21-1 0,0-21 0,-21 22 16,21-22-16,-22 21 0,22-21 16,0 0-16,0 1 0,0-1 15,22-21 1,-1 0-16,0 0 0,0 0 15,0 0-15,0 0 16,22-21-16,-1-1 0</inkml:trace>
  <inkml:trace contextRef="#ctx0" brushRef="#br0" timeOffset="104750.7">16425 16193 0,'0'0'0,"21"-22"0,1 1 0,-1 0 16,-21 0-16,0 0 0,0 0 15,-21 21-15,-22 0 16,22 0-16,-21 0 0,21 0 0,-22 21 15,22-21-15,-21 21 0,21 0 16,21 0-16,0 0 0,0 1 16,0-1-16,0 0 15,21 0-15,0-21 0,0 21 16,0-21-16,22 21 0,-1-21 0,0 22 16,1-22-16,-1 21 0,0-21 15,-21 21-15,22-21 0,-22 0 0,0 21 16,-21 0-1,-21-21-15,0 21 16,-22-21-16,22 0 0,-21 0 16,21 22-16,-22-22 0,1 0 0,0 0 15,21 0-15,-22 0 0,22 21 16,0-21-16,0 0 0,0 0 0,-1 0 16,1 0-16,21-21 15,0-1-15,0 1 16</inkml:trace>
  <inkml:trace contextRef="#ctx0" brushRef="#br0" timeOffset="105003.38">15748 15833 0,'0'0'0,"0"-21"0,21-1 16,43 22-1,-43 0-15,21 0 0,0 0 16,1 0-16,-1 0 0,0 0 16,1 0-16,20 0 0,-20 0 0,-1 0 15,0 0-15,-21 0 0,1 0 16,20 0-16,-63-21 31,0 21-31,-1 0 0,-20 0 0,0-21 16,-1 21-16</inkml:trace>
  <inkml:trace contextRef="#ctx0" brushRef="#br0" timeOffset="105335.67">12890 15642 0,'0'0'0,"-21"0"0,42 0 16,1 0 0,20 0-16,0 0 0,22 0 15,-22 0-15,22 0 0,-1 0 16,1 0-16,-1 0 0,-21 0 0,1 0 15,20 0-15,-42 0 0,22-21 16,-22 21-16,0 0 0,-21-21 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7T11:55:44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1058 0,'0'0'16,"0"-21"-1,0 0-15,0 0 16,0 0-16,0 0 15,0-1-15,0 1 16,0-21-16,0 21 0,0 0 16,21-1-16,0 1 0,0 0 15,0 0-15,0 21 0,22 0 16,-22 0-16,0 0 0,0 0 0,0 0 16,22 21-16,-22 21 0,0-20 15,-21 20-15,0 0 0,0 22 0,0-22 16,0 0-16,0 22 0,-21-22 15,-21 22-15,-1-22 0,22 0 16,-21 1-16,-1-1 0,1 0 0,0-20 16,-1 20-16,1-21 0,0 0 15,21 0-15,-22-21 0,1 0 16,21 0-16,-22 0 0,22 0 0,0 0 16,0-21-16,0 0 15,0 0-15,-1 0 0,22-22 0,0 22 16,0-21-16,0 21 0,0-22 15,0 22-15,22-21 0,-1 21 0,0 0 16,0-1-16,0 22 0,22 0 16,-22 0-16,0 0 0,0 22 15,0-1-15,22 0 0,-22 0 0,0 0 16,-21 22-16,21-22 16,0 21-16,-21-21 0,21 22 0,-21-22 15,0 21-15,0-21 0,0 22 0,22-22 16,-22 0-16,0 0 0,0 0 15,0 0-15,0 1 0,21-22 16,0 0 0,0-22-16,0 1 0,-21 0 0,21 0 15,1 0-15,-1 0 0,0-22 16</inkml:trace>
  <inkml:trace contextRef="#ctx0" brushRef="#br0" timeOffset="239.26">2921 868 0,'0'0'0,"21"0"16,-21 21-1,0 0 1,0 22-16,0-22 0,0 21 0,0 0 16,0 1-16,0-1 0,-21 0 15,21 1-15,-21-22 0,0 21 0,21-21 16,0 22-16,-22-22 0,22 0 15,-21 0-15,21 0 0,-21 1 16,21-1-16,21-21 31</inkml:trace>
  <inkml:trace contextRef="#ctx0" brushRef="#br0" timeOffset="415.64">3196 1291 0,'0'0'0,"21"0"94</inkml:trace>
  <inkml:trace contextRef="#ctx0" brushRef="#br0" timeOffset="1288.64">4995 1101 0,'21'-21'0,"-42"42"0,42-64 16,-21 22-16,22 0 0,-22 0 0,0 42 15,0 0 1,0 0-16,0 22 0,0-1 16,0 22-16,0-22 0,0 21 0,0-20 15,-22 20-15,22 1 16,-21-1-16,21-20 0,0 20 0,0-21 15,-21 22-15,21-22 0,0-21 16,-21 22-16,21-22 0,0 0 16,0-42-1,21 0 1,0 0-16,-21-1 0,21-20 16,1 0-16,-1-1 0,-21 22 15,21-21-15,0 0 0,0-1 0,0 1 16,1 0-16,-22-1 0,21 22 15,-21 0-15,21-21 0,0 42 16,-21 21 0,21 0-16,-21 0 15,0 21-15,0-20 0,21 20 0,-21 0 16,0 1-16,22-1 0,-1 0 16,-21 1-16,21-1 0,0-21 0,0 0 15,0 22-15,1-22 0,-1-21 16,21 0-16,-21 0 0,22 0 0,-1 0 15,0 0-15,1-21 0,-1-1 16,0 1-16,1 0 0,20-21 16,-21-1-16,1 1 0,-1 0 0,0-1 15,1-20-15,-22 21 0,0-22 16,-21 1-16,0-1 0,0 1 16,0-1-16,0 1 0,-21-1 15,-21 1-15,20-1 0,1 1 0,-21 41 16,21-20-16,-22 21 0,22 0 0,-21 21 15,0 0-15,-1 0 0,22 21 16,-21 0-16,-1 21 0,22 1 16,0-1-16,0 22 0,0-22 0,21 21 15,0-20-15,0-1 0,0 0 16,21 1-16,0-1 0,0-21 0,22 0 16,-1 1-16,0-1 15,1 0-15,-1 0 0</inkml:trace>
  <inkml:trace contextRef="#ctx0" brushRef="#br0" timeOffset="1652">6286 1482 0,'0'0'0,"0"21"16,22-21 15,-1 0-31,-21-21 16,21 0-16,0 21 0,0-22 15,0 22-15,1-21 0,20 0 16,-21 0-16,0 0 0,0 0 0,1-1 16,-22 1-16,0 0 0,0 0 15,-22 21 1,1 0-16,0 0 0,0 21 16,0 0-16,-22 0 0,22 22 0,0-22 15,-21 21-15,21-21 0,-1 22 16,1-1-16,21-21 0,0 22 0,0-22 15,0 21-15,0-21 0,0 0 16,0 1-16,0-1 0,21-21 0,1 21 16,20-21-16,-21 0 0,21 0 15,-20 0-15,20-21 0,0 21 16,22-21-16,-22-1 0,0-20 16,22 21-16,-22 0 0,22-22 0</inkml:trace>
  <inkml:trace contextRef="#ctx0" brushRef="#br0" timeOffset="2091.98">7175 953 0,'0'63'0,"0"-126"0,0 20 16,0 1-16,0 21 0,0-22 0,0 22 15,0 42 1,0 1-16,0 20 16,0 0-16,0 22 0,0-1 15,-21-20-15,21 20 0,0 1 16,0-1-16,0-21 0,-21 1 0,0 20 15,0-20-15,21-1 0,-21 0 16,-1-21-16,22 22 0,-21-22 0,21 0 16,0 0-16,0 0 0,0-42 31,0 0-31,0 0 16,21 0-16,1 0 0,-1-22 15,0 22-15,0 0 0,0-21 16,0 20-16,1-20 0,-1 21 0,0 0 15,0 0-15,21-1 0,-20 1 16,-1 21-16,0 0 0,21 0 0,-21 0 16,22 0-16,-22 21 0,21 1 15,-21-1-15,1 0 0,-1 0 0,0 21 16,-21-20-16,0-1 0,0 0 16,0 21-16,-21-21 0,0 1 0,-22-1 15,1 0-15,21 0 0,-22 0 16,1 0-16,0-21 0,-1 22 0,-20-22 15,42 0-15,-22 0 0,1 0 16,21 0-16,0-22 0,0 1 0</inkml:trace>
  <inkml:trace contextRef="#ctx0" brushRef="#br0" timeOffset="2840.9">8064 1122 0,'0'0'15,"-21"0"-15,42 0 47,1 0-47,20 0 16,-21 0-16,21-21 0,1 21 15,-1-21-15,0-1 0,1 1 16,-1 0-16,0 0 0,1 21 0,-22-21 16,0 0-16,0-1 0,-21 1 15,0 0-15,0 0 0,-21 0 0,0 21 16,0 0-16,-22 0 0,1 0 16,0 0-16,-22 21 0,22 0 0,0 0 15,-1 22-15,1-22 0,0 21 16,20-21-16,1 22 0,0-22 15,21 0-15,0 21 0,0-21 0,0 1 16,21-1-16,0-21 0,1 21 16,-1-21-16,21 0 0,-21 0 15,22 0-15,-1 0 0,0 0 0,1 0 16,-1 0-16,-21 0 0,21 0 16,1-21-16,-22 21 0,-42 0 31,0 0-31,-22 0 15,1 0-15,21 0 0,-22 21 0,1 0 16,0 0-16,21 0 0,-22 1 16,22 20-16,0-21 0,0 21 0,21-20 15,0 20-15,-21-21 0,21 21 16,0 1-16,0-22 0,0 21 0,0-21 16,0 1-16,21-1 0,0 0 15,0-21-15,0 0 0,0 0 16,22 0-16,-22 0 0,21 0 0,1-21 15,-1 0-15,0-1 0,22 1 16,-22-21-16,22 21 0,-1-22 0</inkml:trace>
  <inkml:trace contextRef="#ctx0" brushRef="#br0" timeOffset="3115.01">9165 762 0,'0'0'0,"0"-21"0,0-21 16,0 20-16,-21 1 0,0 21 0,0 0 15,-1 0 1,1 21-16,0 22 0,21-1 0,-21 22 16,21-1-16,-21 1 0,21-1 15,0 1-15,0-1 0,0-21 0,0 22 16,0-22-16,0 1 0,0-1 16,-21 0-16,21 1 0,-22-22 0,22 21 15,0-21-15,0 22 0,0-22 16,0 0-16,22-21 31,-1 0-31,-21-21 0,21 0 16,0-1-16,0 1 15,0 0-15,-21 0 0</inkml:trace>
  <inkml:trace contextRef="#ctx0" brushRef="#br0" timeOffset="4136">9292 1334 0,'0'0'0,"0"21"15,0 0-15,21-21 16,-21 21 0,21-21-16,1 0 15,-1 0-15,0 0 16,0 0-16,0-21 0,0 0 0,1 21 16,-1-21-16,0 21 0,0-22 15,0 1-15,-21 0 16,0 0-16,0 0 0,0 0 15,-21 21-15,0 0 16,0 0-16,0 0 0,-1 0 16,-20 21-16,21 0 0,0 0 0,0 0 15,-1 0-15,22 22 0,0-22 0,-21 0 16,21 21-16,0-20 0,0-1 16,0 0-16,0 0 0,21 0 0,1 0 15,-1 1-15,0-1 16,0-21-16,0 0 0,22 0 0,-1 0 15,0 0-15,1 0 0,-1 0 16,21-21-16,-20 21 0,20-22 0,1 1 16,-22 0-16,0 0 0,43-43 15,-43 43-15,-20-21 0,-1 21 16,0-22-16,-21 1 0,0 21 16,0 0-16,0-22 0,0 22 0,0 0 15,0 42 1,-21 0-1,21 22-15,0-22 0,0 0 16,0 21-16,-21-20 0,21 20 0,0-21 16,-22 21-16,22-20 15,0-1-15,0 21 0,-21-21 0,21 0 0,-21 1 16,21-1-16,0 0 16,0 0-16,0-42 31,0 0-31,0 0 15,21-1-15,0 1 0,-21 0 16,22 0-16,-1 0 0,0-22 0,0 22 16,0-21-16,0 0 0,1 20 15,-1-20-15,0 0 0,21 21 0,-21-1 16,22 1-16,-22 0 0,0 21 16,0 0-16,0 21 0,1 0 15,-1 1-15,-21-1 0,21 21 16,-21-21-16,0 22 0,0-22 0,0 0 15,0 21-15,0-21 0,0 1 16,0-1-16,0 21 0,0-21 0,0 0 16,0 1-16,0-1 15,0-42 17,0-1-32,0 1 0,0 0 15,0 0-15,21 0 0,0 0 16,0-22-16,1 22 0,-1-21 0,0-1 15,0 1-15,21 0 16,-20 21-16,20-22 0,-21 22 0,21 0 16,1 0-16,-22 0 0,21 21 15,-21 0-15,22 21 0,-22 0 0,0 0 16,0 21-16,0 1 0,-21-22 16,0 21-16,0 1 0,0-22 0,0 21 15,0-21-15,0 22 0,-21-22 16,21 0-16,-21 0 0,0 0 0,21 0 15,0 22-15,-21-22 16,21 0-16,21-42 31,0 0-31,0 21 16,22-21-16,-22-1 0,21 1 0</inkml:trace>
  <inkml:trace contextRef="#ctx0" brushRef="#br0" timeOffset="4959.85">11366 1418 0,'-21'0'16,"21"21"-16,21-21 15,1 0 1,-1 0-16,0 0 16,0 0-16,0 0 0,0-21 0,22 21 15,-22-21-15,0 0 0,0 21 16,0-21-16,1 0 0,-22-1 15,21 1-15,-21 0 0,0 0 16,0 0-16,0 0 0,0-1 0,-21 22 16,-1 0-16,1 0 15,0 0-15,0 0 0,0 0 0,0 43 16,-22-22-16,22 0 0,0 0 16,21 0-16,-21 22 0,21-22 0,0 0 15,0 0-15,0 0 0,0 1 16,0-1-16,21 0 0,0 0 15,0-21-15,22 0 0,-22 0 16,0 0-16,21 0 0,1 0 16,-22 0-16,21 0 0,0-21 0,1 21 15,-1-21-15,0 0 0,1-1 16,-22 1-16,0 0 0,0 0 0,0 0 16,1-22-16,-22 22 0,21-21 15,-21 0-15,0 20 0,0 1 16,0 0-16,0 42 31,-21 0-31,21 1 0,-22-1 16,22 21-16,0-21 0,-21 0 0,21 1 15,-21-1-15,21 0 16,-21 21-16,21-21 0,0 1 0,0-1 16,-21-21-16,21 21 0,-21 0 15,21 0-15,0 0 16,0-42 15,0 0-31,0 0 16,21 0-16,0 0 0,0-22 15,0 22-15,0-21 0,22 21 0,-22-22 16,21 1-16,1 0 0,-1-1 16,0 1-16,1 0 0,-1 20 15,0 1-15,-21 21 0,22 0 16,-22 0-16,0 21 0,0 1 0,0 20 15,-21-21-15,0 21 0,0-20 16,0 20-16,0-21 0,0 21 0,0-20 16,0-1-16,0 21 0,-21-21 15,0 0-15,21 1 0,-21-1 0,21 0 16,-21-21-16,21 21 0,0 0 16,-21-21-16,21 21 15,0-42 1,0 0-1,21 0-15,0 0 16,0 0-16,0-1 0</inkml:trace>
  <inkml:trace contextRef="#ctx0" brushRef="#br0" timeOffset="5227.53">12975 677 0,'0'0'0,"0"22"31,-21-1-31,21 0 0,-21 21 0,0 1 16,21-1-16,-22 0 0,22 22 15,-21-22-15,0 22 0,21-22 16,0 0-16,-21 1 0,21-1 16,-21 0-16,21-21 0,0 22 0,0-22 15,0 0-15,0 0 0,-21 0 0,21 1 16,0-1-16,0 0 15,21-21 17,0-21-32</inkml:trace>
  <inkml:trace contextRef="#ctx0" brushRef="#br0" timeOffset="5640.8">13695 1143 0,'0'0'0,"0"-21"0,0 0 15,0 0 1,-21 21-16,-1 0 0,1 0 16,-21 0-16,21 0 0,-22 21 15,1 0-15,0 0 0,-1 0 0,22 0 16,-21 1-16,21-1 0,0 0 16,21 0-16,0 0 0,0 0 15,21 1-15,0-1 0,0-21 16,0 21-16,22-21 0,-22 21 0,21-21 15,0 0-15,-20 21 0,-1-21 16,21 0-16,-21 21 0,0-21 16,1 22-16,-1-22 0,-21 21 15,21-21-15,-21 21 16,0 0-16,0 0 16,-21-21-16,0 0 0,-1 21 15,1-21-15,-21 0 0,21 0 0,-22 0 16,1 0-16,0 0 0,-1 0 15,22 0-15,-21 0 0,21 0 0,0 0 16,-1 0-16,1 0 0,0 0 16,0 0-16,21-21 0,0 0 15,0 0 1,0 0-16,0 0 0,0-1 0,0 1 16</inkml:trace>
  <inkml:trace contextRef="#ctx0" brushRef="#br0" timeOffset="5902.92">12679 847 0,'0'0'0,"0"-21"16,21 21 0,0 0-16,21-22 15,1 22-15,-1 0 0,0 0 16,22 0-16,-22 0 0,22 0 15,-1 0-15,1 0 0,-1 0 0,-20 0 16,20 0-16,-21 0 0,1 0 16,-1 0-16,-21 0 0,22 0 15,-22 0-15,0 0 0,0 0 0,0 0 16</inkml:trace>
  <inkml:trace contextRef="#ctx0" brushRef="#br0" timeOffset="6895.64">2159 3302 0,'0'0'0,"-106"-63"32,85 41-32,0 1 0,0 21 15,21-21-15,0 0 0,0 0 16,0 0-16,0-1 16,21 22-1,0 0-15,0 0 0,21 0 16,-20 43-16,20-22 0,-21 21 15,21 1-15,-20 20 0,-1-21 0,0 1 16,-21 20-16,0-20 0,0-1 16,-21 21-16,0-20 0,-1-1 15,-20-21-15,0 22 0,21-1 16,-22-21-16,1 21 0,0-20 16,-1-1-16,1 0 0,0-21 0,20 0 15,-20 0-15,21 0 0,0 0 16,0 0-16,-1-21 0,1 0 0,0-1 15,0 1-15,0 0 0,21 0 16,0 0-16,0-22 0,-21 22 16,21-21-16,0 0 0,0 20 0,0-20 15,21 21-15,0 0 0,21 21 16,-21 0-16,1 0 16,-1 21-16,0 0 0,21 0 15,-21 0-15,1 22 0,-1-22 16,0 0-16,-21 21 0,21-20 0,-21 20 15,21-21-15,-21 0 0,0 0 16,0 1-16,0-1 0,21 0 0,-21 0 16,22-21-1,-1 0 1,0-21 0,0 0-16</inkml:trace>
  <inkml:trace contextRef="#ctx0" brushRef="#br0" timeOffset="7387.35">2582 3366 0,'0'0'0,"0"-64"31,0 43-31,0 0 0,0 0 0,0-1 16,0 1-16,0 0 0,0 0 15,0 0-15,21 21 16,1-21-16,-1 21 0,0 0 0,21 21 15,-21 0-15,22 0 0,-22 0 16,21 22-16,-21-1 0,22 0 0,-22 1 16,-21 20-16,0-21 15,0 1-15,0-1 0,0 0 0,-21 1 16,0-1-16,-1 0 0,-20 1 16,0-22-16,21 0 0,-22 21 0,1-42 15,21 22-15,-22-1 0,22-21 16,-21 0-16,21 0 0,0 0 15,-1 0-15,1 0 0,0 0 0,0 0 16,21-21-16,-21-1 0,0 1 16,21 0-16,-22 0 0,22 0 0,0 0 15,0-1-15,0 1 0,0 0 16,22 21-16,-1 0 0,0 0 16,0 0-16,21 0 0,-20 0 15,20 0-15,0 21 0,-21-21 0,22 21 16,-22 1-16,21-22 0,-21 21 15,1 0-15,-22 0 0,21 0 16,-21 0-16,21 1 16,-21-1-16,21-21 31,0 0-31,0 0 0</inkml:trace>
  <inkml:trace contextRef="#ctx0" brushRef="#br0" timeOffset="7555.85">3323 3662 0,'21'0'0,"0"0"47,-21-21-32,22 21 1,-22-21-16</inkml:trace>
  <inkml:trace contextRef="#ctx0" brushRef="#br0" timeOffset="7979.99">4826 3323 0,'0'0'0,"0"-42"0,0 0 15,0 20-15,0 1 0,0 0 16,0 0-16,0 0 0,-21 21 16,0 21-1,21 21-15,0 1 0,0-1 16,0 21-16,0 1 0,0-22 16,0 22-16,0-1 0,0 1 15,0-22-15,0 0 0,0 1 0,0-1 16,0 0-16,0 1 0,0-22 15,0 21-15,0-21 0,0 1 16,0-1-16,-22-21 16,1 0-16</inkml:trace>
  <inkml:trace contextRef="#ctx0" brushRef="#br0" timeOffset="8535.99">4318 3768 0,'0'0'0,"-21"-21"0,-22-1 0,43-20 15,-21 21-15,21-21 0,0-1 0,0-20 16,0 20-16,0-20 0,0 21 16,0-22-16,21 22 0,1-1 15,20 1-15,0 0 0,-21-1 16,43 22-16,-22 0 0,22 0 0,-1 0 16,1 21-16,-1 0 0,22 0 15,-22 21-15,1 0 0,-1 21 0,1 1 16,-22 20-16,1 1 0,-1-1 15,0 1-15,-21-1 0,1 1 0,-22-1 16,0-20-16,0-1 0,0 21 16,0-41-16,0 20 0,0-21 0,-22 0 15,22 0-15,-21 1 0,0-22 32,21-22-17,0 1-15,0 0 0,0 0 16,0 0-16,0-22 0,0 22 0,0-21 15,0 0-15,21-22 0,0 1 16,1-1-16,-1 22 0,0-22 0,21 1 16,1-1-16,-1 22 0,0 0 15,22 20-15,-1 1 0,-20 0 16,20 21-16,-21 0 0,22 21 0,-43 22 16,21-1-16,-20 0 0,-1 22 15,-21-22-15,0 22 0,0-1 16,0 1-16,0-22 0,-21 21 0,-1-20 15,22-1-15,-21 0 0,0 1 16,21-22-16,-21 0 0,21 21 0,0-20 16,0-1-16,21-21 31,0-21-15,0 21-16,1-22 0,-22 1 15,21 0-15</inkml:trace>
  <inkml:trace contextRef="#ctx0" brushRef="#br0" timeOffset="8920.92">6181 3641 0,'0'0'0,"0"21"16,21-21 0,0 0-16,0 0 15,0 0-15,0 0 16,1-21-16,-1 0 0,0 21 0,0-22 15,0 1-15,0 0 0,1 0 16,-1 0-16,-21 0 0,0-1 0,0 1 16,0-21-16,0 21 0,0 0 15,0-1-15,-21 22 0,-1 0 16,1 0-16,0 0 0,0 22 16,0-1-16,0 0 0,-1 21 15,1-21-15,0 22 0,0-1 0,0 0 16,21 1-16,-21-1 0,21-21 15,0 22-15,0-22 0,0 21 0,0-21 16,0 0-16,21 1 0,0-1 16,0 0-16,21 0 0,-20-21 15,-1 0-15,0 0 0,21 0 16,1 0-16,-1 0 0,0-21 0,1 0 16,-1 0-16,0-1 0,1 1 15,20 0-15,-21-21 0,1 21 16</inkml:trace>
  <inkml:trace contextRef="#ctx0" brushRef="#br0" timeOffset="9171.36">7133 3133 0,'0'0'0,"0"-43"15,-42-62 1,21 105-16,-1 0 16,1 0-16,0 21 0,0 0 15,21 21-15,0 1 0,0-1 16,0 21-16,-21 1 0,21-1 0,0 22 15,0-43-15,0 22 0,0-1 16,-21-20-16,21-1 0,0 0 0,0-20 16,0-1-16,0 21 0,0-21 15,0 0-15,0 1 16,21-22-16,0 0 16,0 0-16,0-22 0,22 1 15,-22 0-15,0 0 0,0 0 0,0 0 16</inkml:trace>
  <inkml:trace contextRef="#ctx0" brushRef="#br0" timeOffset="9651.99">7514 3027 0,'0'0'0,"0"233"31,0-170-31,-21-20 15,21 20-15,0 1 0,-21-22 16,21 0-16,0 1 0,0-1 0,0 0 16,-21 1-16,21-22 0,0 0 15,-22 0-15,22 0 0,0 0 0,-21 1 16,21-44 15,0 1-15,0 0-16,0 0 15,0 0-15,21-22 0,1 22 0,-1-21 16,0 0-16,0-1 0,21 1 16,1 21-16,-1-22 0,0 1 0,22 21 15,-22 0-15,22 21 0,-22 0 16,0 0-16,1 0 0,-1 21 0,-21 0 16,22 21-16,-43-20 0,0-1 15,21 21-15,-21-21 0,0 22 0,0-22 16,-21 0-16,-1 21 0,1-21 15,0 1-15,0-1 0,0 0 0,21 0 16,-21 0-16,-1 0 16,22-42 31,-21 0-47,0 21 0,0-21 0</inkml:trace>
  <inkml:trace contextRef="#ctx0" brushRef="#br0" timeOffset="9843.49">7112 3408 0,'0'0'0,"-42"0"0,-1 0 0,22 0 0,0 0 16,0 0-16,42 0 31,21-21-15,-21 21-16,22 0 0,-1 0 0,0 0 15,1-21-15,-1 21 0,22 0 16,-22 0-16,21 0 0,-20 0 0,20 0 16</inkml:trace>
  <inkml:trace contextRef="#ctx0" brushRef="#br0" timeOffset="10255.56">8488 3302 0,'0'0'0,"-21"0"16,-1 0-16,1 21 16,0 0-16,0 1 0,0-1 0,21 0 15,-21 0-15,-1 21 0,1-20 16,0 20-16,0 0 0,21-21 0,0 22 16,-21-22-16,21 21 0,-21-21 15,21 1-15,0-1 0,0 0 0,0 0 16,21 0-16,0-21 0,0 0 15,0 21-15,22-21 0,-22 0 0,21 0 16,-21 0-16,22 0 0,-22-21 16,21 21-16,0-21 0,-20 0 0,20 0 15,-21 0-15,0-1 0,0 1 16,1 0-16,-22-21 0,0 21 16,0-22-16,0 22 0,0-21 0,0-1 15,-22 22-15,-20-21 0,21 21 16,0 0-16,-22 21 0,22 0 0,-21 0 15,0 0-15,20 0 0,-20 0 16,21 0-16,-21 21 0,20 21 16,22-21-16,-21 0 0,21 1 15,0-1-15,21-21 16,1 0-16</inkml:trace>
  <inkml:trace contextRef="#ctx0" brushRef="#br0" timeOffset="10787.96">9250 3366 0,'0'-22'0,"0"44"0,0-65 0,0 22 0,0 0 15,0 0-15,0 0 0,0-1 16,0 1-16,-21 21 0,-1-21 0,1 21 16,0 0-16,0 0 0,0 0 15,-22 21-15,22 0 0,-21 1 16,21-1-16,-22 21 0,22 0 0,-21-20 15,21 20-15,-22 0 0,22 1 16,0-1-16,0 0 0,21-21 16,0 1-16,0 20 0,0-21 0,0 0 15,0 0-15,21-21 0,0 22 0,0-22 16,22 21-16,-22-21 0,21 0 16,-21 0-16,22 0 0,-22 0 0,21-21 15,-21-1-15,22 22 0,-22-21 16,0-21-16,0 21 0,0 0 0,1-22 15,-1 1-15,0 0 0,0-22 16,0 1-16,0-1 0,1 1 0,-1-1 16,0 1-16,-21-1 0,21 22 15,-21-22-15,21 22 0,-21 0 0,0 20 16,0 1-16,0 0 16,0 42-1,0 0-15,0 22 0,-21-1 16,0 0-16,0 1 0,0 20 0,-1-20 15,22 20-15,0 1 0,-21-22 16,21 21-16,0 1 0,0-22 0,0 1 16,0-1-16,0-21 0,21 21 0,-21-20 15,22-1-15,-1 0 16,0 0-16,0-21 0,21 0 0,-20 0 16,-1 0-16,0 0 15,21 0-15,1 0 0</inkml:trace>
  <inkml:trace contextRef="#ctx0" brushRef="#br0" timeOffset="11155.62">10139 3387 0,'0'0'16,"21"-43"-16,21 1 0,-21 0 0,-21-1 15,0 22-15,22 0 0,-22 0 0,-22 21 32,1 0-32,0 0 0,0 0 0,-21 0 15,20 21-15,-20 0 16,21 22-16,0-22 0,-22 0 0,43 0 15,0 0-15,-21 0 0,21 22 16,0-22-16,21 0 0,1 0 16,-1-21-16,21 21 0,-21-21 15,22 22-15,-1-22 0,-21 21 0,21-21 16,1 21-16,-22-21 0,21 0 0,-21 21 16,1-21-16,-1 21 0,0-21 15,-21 21-15,0 1 16,0-1-16,-42 0 15,20-21-15,-20 21 0,0 0 0,-1-21 16,22 21-16,-21-21 0,21 0 16,-22 0-16,22 0 0,0 0 0,0 0 15,0 0-15,0 0 16,21-21 0,-22 0-16,22 0 0,-21 0 15</inkml:trace>
  <inkml:trace contextRef="#ctx0" brushRef="#br0" timeOffset="12235.9">11747 3281 0,'0'0'0,"-21"-21"0,21 0 15,-21-1-15,21 1 0,0 0 0,0-21 16,-21 21-16,21-1 0,0 1 0,-21 0 16,21 0-16,-21 21 15,-1 0-15,1 0 0,0 21 16,0 0-16,0 0 0,0 22 16,-1-22-16,1 21 0,0 22 0,0-22 15,21 0-15,-21 1 0,0 20 16,21-20-16,-22-22 0,22 21 0,0 0 15,0-20-15,0-1 0,0 0 16,22-21-16,-1 0 0,0 0 0,0 0 16,0 0-16,22 0 0,-22 0 15,0 0-15,21-21 0,1 0 16,-22-1-16,21-20 0,0 21 0,1-21 16,-22-1-16,21 1 0,-21 0 15,1-1-15,-22 1 0,0 0 0,0-1 16,0 22-16,-22-21 0,1 21 15,0-22-15,-21 22 0,21 0 0,-22 21 16,1-21-16,21 21 0,0 0 16,-1 0-16,1 0 0,0 0 0,0 0 15,21-21 1,21 21-16,0 0 16,0 0-16,22 0 0,-22-22 15,42 22-15,-20-21 0,20 21 16,-20-21-16,20 21 0,1-21 0,-22 21 15,21-21-15,-20 21 0,-22 0 16,21-21-16,1-1 0,-43 44 31,0-1-31,0 0 16,0 0-16,-22 0 0,22 22 16,-21-22-16,21 21 0,0 0 15,0 1-15,0-1 0,0 22 0,0-22 16,0 21-16,0-20 0,0 20 15,0 1-15,21-1 0,-21-20 0,0 20 16,0 1-16,22 20 0,-22-20 16,0 20-16,0 1 0,0 0 0,0 84 15,0-84-15,0-1 16,0 1-16,0 0 0,0-1 0,0 1 16,0 0-16,0-1 0,0 1 0,0 0 15,0-1-15,0 1 0,0-21 16,0-1-16,0 1 0,0-1 0,-22-21 15,1 1-15,0-22 0,0 0 0,0 0 16,0-21-16,-1 0 0,1 0 16,21-21-16,-42 0 0,42 0 15,-42-22-15,42-20 0,-22 21 0,1-22 16,0-21-16,0 1 0,0-1 16,21-21-16,0 0 0,0 1 15,0-1-15,0 0 0,0 0 0,21 0 16,0 0-16,0 22 0,0-22 0,22 42 15,-1-20-15,0 20 0,1 1 0,-1 20 16,0-20-16,1 21 0,-22-1 16,21 1-16,1 0 0,-22-1 0,21 1 15</inkml:trace>
  <inkml:trace contextRef="#ctx0" brushRef="#br0" timeOffset="12671.16">14160 2794 0,'0'0'15,"0"-21"-15,0 0 16,0 42 0,0 21-16,0-21 15,0 22-15,0-1 0,-21 0 16,21 1-16,0 20 0,-21-20 0,21 20 15,-21-21-15,21 1 0,-21-1 16,0 22-16,-1-43 0,1 21 0,21 0 16,-21-20-16,0-1 0,21 0 15,-21 0-15,21 0 0,21-42 32,0 21-32,0-21 15,0-21-15,22 20 0,-22-20 0,21 0 16</inkml:trace>
  <inkml:trace contextRef="#ctx0" brushRef="#br0" timeOffset="13307.79">14563 3069 0,'0'0'16,"42"-21"-16,-21 0 0,0 0 0,0 0 0,1 21 15,-22 21 1,-22 0-16,-20 0 16,21 0-16,0 0 0,-22 1 15,1 20-15,0-21 0,-1 21 16,22-20-16,-21 20 0,0-21 0,20 0 15,-20 0-15,21-21 0,21 22 16,-21-22-16,21-22 16,0 1-1,0 0-15,21 0 0,0-21 16,0 20-16,0 1 0,1-21 16,20 21-16,-21 0 0,21-1 0,-20 1 15,20 0-15,-21 21 0,0 0 16,22 0-16,-22 0 0,0 0 15,0 0-15,0 0 0,0 21 0,1 0 16,-1 1-16,0 20 0,0-21 16,-21 0-16,21 22 0,0-22 0,1 21 15,-22-21-15,0 0 0,21 1 16,0-1-16,-21 0 0,0 0 0,21-21 16,0 0-16,0 0 0,1 0 15,-1 0-15,0 0 0,0-21 16,0 0-16,0 0 0,1-1 15,-1-20-15,0 21 0,-21-21 0,21-1 16,-21 22-16,21-42 0,-21 20 16,0 1-16,0 0 0,0-22 0,0 1 15,0 20-15,0-20 0,0-1 16,0 22-16,0 0 0,0-1 16,0 22-16,-21 0 0,21 0 0,-21 21 15,0 0-15,21 42 16,0-21-16,0 22 0,-21-1 0,21 0 15,-22 22-15,22-22 0,0 0 16,-21 22-16,21-22 0,0 1 0,-21-1 16,21 0-16,-21 1 0,21-22 15,0 21-15,0 0 0,0-20 0,0-1 16,0 0-16,0 0 0,21 0 16,0-21-16,0 0 0,1 0 0,-1 0 15,0 0-15,0 0 0,21-21 16,-20 0-16,-1 0 0</inkml:trace>
  <inkml:trace contextRef="#ctx0" brushRef="#br0" timeOffset="13675.59">15557 3027 0,'0'21'16,"0"0"-1,22-21 16,20 0-31,-21 0 0,0 0 0,0-21 16,1 0-16,20 21 16,-21-21-16,0 0 0,0 21 0,1-22 15,-1 1-15,0 21 0,-21-21 16,21 0-16,-21 0 0,0 0 16,-21-1-1,0 22-15,0 0 0,-1 0 0,1 22 16,0-1-16,0 0 0,0 21 15,0-21-15,-1 22 0,1-22 0,0 21 16,0 1-16,21-1 0,0 0 16,0 1-16,0-22 0,0 21 0,0-21 15,21 0-15,0 1 0,0-22 16,1 0-16,20 21 0,0-21 16,1 0-16,-1 0 0,0-21 0,1 21 15,-1-22-15,21 1 0,-20-21 16,20 21-16</inkml:trace>
  <inkml:trace contextRef="#ctx0" brushRef="#br0" timeOffset="14159.7">16552 2646 0,'0'-42'0,"0"84"0,0-127 16,-21 64-16,21 0 0,0 0 0,-21 0 16,0 21-16,0 21 15,-1 21-15,1-21 16,21 43-16,-21-22 0,0 0 15,21 22-15,-21-22 0,21 22 0,0-22 16,-21 0-16,21 22 0,-22-22 16,22 1-16,0-1 0,0 0 0,0-21 15,0 22-15,0-22 0,0 0 16,0 0-16,0 0 0,0 1 16,0-44 15,0 1-31,0 0 15,0 0-15,0 0 0,22-22 16,-1 22-16,0-21 0,0 21 0,0-22 16,22 22-16,-22 0 0,21 0 15,0 0-15,1 0 0,-22-1 0,21 22 16,-21 0-16,22 0 0,-22 0 16,0 22-16,0-1 0,0 0 0,1 0 15,-22 0-15,0 0 0,0 22 16,0-22-16,0 21 0,0-21 0,-22 22 15,-20-22-15,21 21 0,0-21 16,-22 1-16,1-1 0,21 0 0,0 0 16,-22-21-16,22 0 0,0 21 15,0-21-15,0 0 0,21-21 16,0 0 0,0 0-16,0 0 0,21-22 0,0 22 15,0-21-15</inkml:trace>
  <inkml:trace contextRef="#ctx0" brushRef="#br0" timeOffset="14810.94">17103 2836 0,'0'0'0,"-22"0"16,1 0-16,42 0 31,1 0-31,-1 0 16,0-21-16,21 0 0,1 21 16,-1-21-16,0 0 0,1 21 0,-22-21 15,21-1-15,0 1 0,-20 0 16,-1 0-16,-21 0 0,0 0 15,0-1-15,0 1 0,0 0 16,-21 21-16,-22 0 0,1 0 0,0 0 16,-1 0-16,1 0 0,0 42 15,-1-20-15,1-1 0,0 21 0,-1-21 16,22 22-16,0-22 0,0 21 16,21-21-16,0 0 0,0 22 0,0-22 15,0 0-15,21 0 16,21 0-16,-21-21 0,1 0 0,20 0 15,0 0-15,1 0 0,20 0 16,-21 0-16,1 0 0,-1 0 0,0 0 16,1 0-16,-22 0 0,0 0 15,-21-21-15,-42 21 16,21 0 0,-22 0-16,1 21 0,0 1 15,-1-1-15,1 0 0,0 0 0,-1 0 16,22 0-16,-21 22 0,21-1 15,-22-21-15,22 22 0,0-22 0,21 21 16,0-21-16,0 0 0,0 1 16,0-1-16,0 0 0,21-21 15,0 21-15,0-21 0,22 0 16,-1 0-16,0 0 0,1 0 0,20-21 16,-20 21-16,20-21 15,-21 0-15,22-1 0,-22 1 0,1-21 16,20 21-16,-21-22 0,-20 22 15</inkml:trace>
  <inkml:trace contextRef="#ctx0" brushRef="#br0" timeOffset="15070.87">18034 2392 0,'0'0'0,"0"21"15,0 21-15,-21 1 16,21-1-16,0 22 0,-21-22 15,-1 21-15,22 1 0,-21-1 16,21 1-16,0-1 0,0-20 0,-21 20 16,21-20-16,-21-1 0,21 0 15,0 1-15,-21-1 0,21 0 0,0-21 16,0 1-16,0-1 0,0 0 16,0 0-16,21-21 31,0 0-31,0-21 0,0 0 15,-21 0-15,22-1 0</inkml:trace>
  <inkml:trace contextRef="#ctx0" brushRef="#br0" timeOffset="16095.07">18161 3133 0,'-21'0'0,"0"0"15,-1 21-15,44-21 47,-1 0-47,0 0 0,0-21 0,0 21 16,0-21-16,1 21 0,20-22 15,-21 1-15,0 21 0,-21-21 0,21 0 16,-21 0-16,0 0 0,0-1 16,-21 22-1,0 0 1,0 0-16,0 0 0,0 22 0,-1-1 15,1 21-15,0-21 0,0 0 0,0 22 16,21-22-16,0 21 0,0-21 16,0 22-16,0-22 0,0 0 0,0 21 15,0-20-15,0-1 0,0 0 16,21-21-16,0 21 0,21-21 0,-20 0 16,20 0-16,0 0 0,1 0 15,-1 0-15,0 0 0,22-21 0,-22 0 16,0 0-16,1-1 15,-22 1-15,21-21 0,-21 21 0,1-22 16,-1 22-16,0-21 0,0 21 16,-21-22-16,0 22 0,0-21 0,0 21 15,21 0-15,-21 42 32,-21 0-17,21 0-15,0 21 0,0-20 0,-21-1 16,21 21-16,-21-21 0,21 22 15,0-22-15,0 0 0,0 0 0,0 0 16,-21 0-16,21 1 0,0-1 16,0-42 31,0-1-47,0 1 15,21 0-15,-21-21 0,21 21 0,0-22 16,0 1-16,0 21 0,1-22 15,-1 1-15,21 21 0,-21 0 0,0 0 16,1-1-16,-1 1 0,0 21 16,0 0-16,0 0 0,-21 21 0,21-21 15,1 22-15,-22 20 0,0-21 16,0 0-16,21 22 0,-21-22 0,0 21 16,0-21-16,0 0 15,0 22-15,0-22 0,0 0 0,0 0 16,0 0-16,0 1 15,0-44 32,0 1-47,0 0 0,21 0 16,-21-21-16,21 20 0,0 1 16,22-21-16,-22 0 0,21 20 0,-21-20 15,22 0-15,-1 21 0,0-1 16,1 1-16,-22 21 0,21 0 0,-21 0 15,0 0-15,1 21 16,-1 1-16,-21-1 0,0 0 0,0 21 16,0-21-16,0 22 0,0-22 15,0 21-15,0-21 0,0 22 0,0-22 16,0 0-16,0 0 0,0 0 16,0 1-16,-21-1 0,21 0 0,0 0 15,21-42 32,0 0-47,0 0 0,0-1 0,0 1 16</inkml:trace>
  <inkml:trace contextRef="#ctx0" brushRef="#br0" timeOffset="16923.39">19939 3112 0,'21'0'31,"0"0"-15,0 0-16,1 0 16,-1 0-16,0 0 0,0-22 0,0 22 15,0-21-15,1 21 0,-1-21 0,0 0 16,-21 0-16,0 0 16,0-1-16,0 1 15,0 0-15,-21 21 16,0 0-16,-1 0 0,1 0 0,0 0 15,0 21-15,-21 0 0,20 1 16,1-1-16,0 0 0,0 0 0,0 21 16,0-20-16,21 20 0,-22-21 15,22 0-15,0 22 0,0-22 0,0 0 16,22 0-16,-1 0 0,0-21 16,0 21-16,21-21 0,-20 0 0,20 0 15,-21 0-15,21 0 0,-20 0 16,20 0-16,-21 0 0,0 0 0,0 0 15,1-21-15,-1 0 16,0 0-16,0 0 0,0-22 0,0 22 16,-21-21-16,22 21 0,-1-22 15,-21 1-15,21 21 0,-21-21 0,0 20 16,0-20-16,21 21 0,-21 0 16,0 42 15,0 0-31,0 21 0,-21-20 0,21-1 15,0 21-15,0-21 0,0 0 16,0 1-16,0 20 0,0-21 0,0 0 16,0 0-16,-21 22 0,21-22 15,0 0-15,-21 0 0,21 0 16,-22 1-16,1-22 31,0 0-31,21-22 16,0 1-1,0 0-15,0 0 0,0-21 0,0 20 16,21 1-16,0-21 0,1 0 16,20 20-16,-21-20 0,21 0 0,1 21 15,-1-22-15,22 22 0,-22 0 16,0 0-16,1 21 0,-1 0 0,0 0 16,-21 21-16,1 0 0,20 0 15,-21 0-15,-21 22 0,0-22 0,0 21 16,0 1-16,0-22 15,0 21-15,0-21 0,0 22 0,0-22 16,0 0-16,0 0 0,-21 0 16,21 0-16,0 1 0,0-1 15,-21-21-15,21-21 32,0-1-17,0 1-15,21 0 0,0 0 0,0 0 16</inkml:trace>
  <inkml:trace contextRef="#ctx0" brushRef="#br0" timeOffset="17215.31">21505 2350 0,'0'0'0,"-21"-22"0,0 22 31,21 22-31,0 20 15,0 0-15,-21 1 0,21 20 16,-21 1-16,-1-1 0,22 1 0,0-1 16,-21 1-16,0-22 15,21 21-15,-21-20 0,21-1 0,-21 0 16,21 1-16,-21-22 0,21 21 16,-22-21-16,22 22 0,0-22 0,-21 0 15,21 0-15,-21-21 0,21 21 16,21-42 15,0 0-31,22 0 0</inkml:trace>
  <inkml:trace contextRef="#ctx0" brushRef="#br0" timeOffset="17620.3">21844 3006 0,'0'0'0,"21"-21"0,0-1 0,-21 1 16,21 0-16,-21 0 15,-21 21 1,-21 0-16,21 0 16,-22 21-16,22 0 0,0 0 15,-21-21-15,21 22 0,-1-1 0,1 0 16,21 0-16,0 0 16,0 0-16,21 1 15,1-22-15,-1 0 0,21 21 16,-21-21-16,22 21 0,-1-21 15,-21 21-15,21-21 0,-20 21 16,-1-21-16,0 21 0,0 1 0,0-22 16,-21 21-16,21-21 0,-21 21 15,0 0-15,-21 0 0,0-21 16,0 0-16,0 21 0,-22-21 16,1 0-16,0 0 0,21 0 0,-22 0 15,1 0-15,0 0 0,-1 0 16,22 0-16,0 0 0,0 0 0,0 0 15,-1 0-15,1 0 0,21-21 16,-21 21-16,21-21 0,0 0 16,0 0-16,0 0 15,0-1-15,0 1 0,0 0 0</inkml:trace>
  <inkml:trace contextRef="#ctx0" brushRef="#br0" timeOffset="17887.28">21061 2646 0,'63'-21'16,"-42"21"0,22 0-16,-1 0 0,0 0 0,1 0 15,-1 0-15,0 0 0,1 0 16,-1 0-16,0 0 0,-20 0 0,20 0 15,-21 0-15,0 0 0,0 0 16,1 0-16,-22 21 31</inkml:trace>
  <inkml:trace contextRef="#ctx0" brushRef="#br0" timeOffset="18127.25">22267 3535 0,'0'0'15,"0"21"1,-21-21 31</inkml:trace>
  <inkml:trace contextRef="#ctx0" brushRef="#br0" timeOffset="26735.8">13716 11578 0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7T11:56:43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5397 614 0,'22'-42'31,"-22"20"-31,0 1 16,0 0-16,0 0 15,0 0-15,0 0 16,0-1-16,-22 22 15,1 0-15,0-21 0,0 21 16,0 0-16,-22 0 0,22 21 16,-21-21-16,21 22 0,-22-1 0,1 0 15,21 21-15,-21-21 0,-1 22 16,22-22-16,0 21 0,0 1 0,0-1 16,21 0-16,-22 22 0,22-22 15,0 0-15,0 1 0,0-1 0,22-21 16,-1 22-16,0-22 15,0 0-15,21 0 0,-20-21 0,20 21 16,-21-21-16,21 0 0,-20 0 16,20 0-16,-21 0 0,21 0 0,-20 0 15,20-21-15,-21 21 0,21-21 16,-20 0-16,20-22 0,0 22 0,1 0 16,-22-21-16</inkml:trace>
  <inkml:trace contextRef="#ctx0" brushRef="#br0" timeOffset="519.7">6054 275 0,'0'-21'0,"0"42"0,0-63 0,0 21 0,-22 21 32,1 21-17,21 21-15,0-21 0,0 22 16,0-22-16,-21 21 0,21 1 15,0-1-15,-21 0 0,21 1 0,0-1 16,0 0-16,0 1 0,-21-1 16,21 0-16,-21 1 0,21-1 0,-22-21 15,22 21-15,0-20 0,0-1 16,0 0-16,0 0 0,0 0 16,0-42 15,0 0-31,0 0 15,0 0-15,0-22 0,0 22 0,0 0 16,22-21-16,-1-1 0,-21 22 16,21-21-16,21 21 0,-21-22 15,1 22-15,20 0 0,-21 0 0,21 0 16,-20 21-16,20 0 0,-21 0 16,0 0-16,22 0 0,-22 0 0,0 21 15,0 0-15,0 0 0,0 0 16,1 22-16,-22-22 0,0 21 0,0 0 15,0-20-15,0 20 0,0-21 16,-22 21-16,22-20 0,-21-1 16,21 0-16,-21 0 0,0 0 15,21 0-15,0 1 16,0-44 0,0 1-1,0 0-15</inkml:trace>
  <inkml:trace contextRef="#ctx0" brushRef="#br0" timeOffset="1435.56">7091 783 0,'0'0'0,"0"-42"31,0 21-31,0 0 0,0-1 16,0 1-16,0 0 0,0 0 16,-21 0-16,-1 0 0,1 21 15,0 0-15,0 0 0,0 0 16,-22 0-16,22 0 0,-21 0 16,0 21-16,-1-21 0,1 21 15,0 21-15,20-21 0,-20 22 0,21-22 16,-21 21-16,20 1 0,1-1 15,0 0-15,21-21 0,0 22 0,0-1 16,0-21-16,0 0 0,0 1 16,0-1-16,0 0 0,21-21 0,22 0 15,-22 0-15,21 0 0,-21 0 16,22 0-16,-1-21 0,0 21 16,1-21-16,-1-1 0,-21-20 0,21 21 15,1 0-15,-22-22 0,0 22 16,0-21-16,0 0 0,1 20 15,-1-20-15,-21 21 0,21 0 16,-21 0-16,0-1 0,0 44 47,0-1-47,0 0 0,0 0 16,0 0-16,-21 22 0,21-22 0,0 0 15,0 21-15,0-21 0,0 1 16,0-1-16,0 0 0,0 0 0,21 0 15,0-21-15,0 21 0,0-21 16,1 0-16,-1 0 0,0 0 0,21 0 16,-21 0-16,1 0 15,-1-21-15,21 0 0,-21 0 0,0 0 16,1 0-16,-1-1 0,0-20 16,0 21-16,0-21 0,-21 20 0,0-20 15,0 21-15,0 0 0,0 0 16,0-1-16,0 1 0,0 0 15,0 42 17,0 0-32,0 1 15,0-1-15,0 21 0,0-21 0,0 22 16,0-1-16,0 0 0,0 1 16,-21-1-16,21 21 0,-21 1 15,21-22-15,-21 22 0,21-1 16,0 1-16,-21 20 0,-1-20 0,22 21 15,-21-1-15,21-20 0,-21 20 0,0-20 16,21 21-16,-21-22 0,21-21 16,0 22-16,-21-22 0,-1 1 0,22-1 15,0-21-15,0 0 0,0 0 16,-21-21-16,0 0 16,21-21-1,0 0-15,0 0 0,0 0 16,21-22-16,0 22 0,-21-21 0,22 0 15,-1-22-15,0 1 16,0-1-16,0-21 0</inkml:trace>
  <inkml:trace contextRef="#ctx0" brushRef="#br0" timeOffset="1732.39">7578 847 0,'0'0'0,"0"-43"0,0 1 15,0 21-15,0-21 0,0 20 0,0 1 16,0 0-16,0 0 0,0 0 15,0 0-15,21 21 0,0 0 16,0 0-16,0 0 0,0 0 16,22 0-16,-22 0 0,21 0 15,-21 21-15,22 0 0,-22 0 16,21 0-16,-21 0 0,1 22 0,-1-1 16,-21-21-16,0 22 0,0-1 15,0 0-15,-21-21 0,-22 22 0,22-22 16,-21 0-16,-1 0 0,22 0 15,-21 1-15,0-22 0,-1 21 0,22-21 16,0 21-16,-21-21 0,20 0 16,1 0-16,21-21 15,0 0-15,21-1 16</inkml:trace>
  <inkml:trace contextRef="#ctx0" brushRef="#br0" timeOffset="2240.06">8467 487 0,'0'0'0,"0"-21"0,0 0 15,0-1-15,0 1 16,-22 21-16,22 21 31,-21 1-15,21-1-16,-21 0 0,21 21 0,0-21 16,0 22-16,-21-1 0,21-21 15,-21 22-15,21-1 0,0 0 0,0 1 16,0-1-16,0-21 0,-21 21 15,21-20-15,0-1 0,0 0 0,0 0 16,0 0-16,0 0 16,21-21-1,-21-21-15,21 0 16,0 0-16,-21 0 0</inkml:trace>
  <inkml:trace contextRef="#ctx0" brushRef="#br0" timeOffset="2443.65">8191 741 0,'0'0'0,"0"21"0,22-21 32,-1 0-17,0 0-15,0 0 0,21 0 0,-20 0 16,-1-21-16,0 21 0,21 0 15,-21-21-15,22 21 0,-22-21 16,0 21-16,0-22 0,0 22 16</inkml:trace>
  <inkml:trace contextRef="#ctx0" brushRef="#br0" timeOffset="2825.02">8636 741 0,'-21'42'31,"42"-42"-15,21 0-16,-21 0 15,1-21-15,-1 21 0,21-21 16,-21 0-16,22 21 0,-22-21 16,0-1-16,0 22 0,0-21 15,-21 0-15,0 0 0,0 0 16,-21 21-1,-21 0-15,21 0 0,-1 0 16,1 21-16,0-21 0,-21 21 16,21 0-16,-1 0 0,1 1 15,21 20-15,-21-21 0,21 0 0,-21 22 16,21-22-16,0 0 0,0 21 16,0-21-16,0 1 0,0-1 0,21-21 15,0 21-15,0-21 0,1 0 16,-1 0-16,21 0 0,-21 0 15,22 0-15,-1 0 0,0 0 0,1 0 16,-1-21-16,-21 0 0,21-1 16,-20 1-16</inkml:trace>
  <inkml:trace contextRef="#ctx0" brushRef="#br0" timeOffset="3207.8">9250 677 0,'0'0'0,"0"-21"0,21 21 15,-21-21 1,21 21-16,0 0 0,-21-21 0,21 21 16,1-21-16,-1 21 0,0 0 15,0 0-15,0 0 0,0 0 0,1 21 16,-1 0-16,0 0 0,0-21 16,-21 43-16,0-22 0,0 0 15,0 0-15,0 0 0,0 22 0,0-22 16,0 0-16,-21 21 0,0-21 0,0 1 15,21-1-15,-22 0 16,1-21-16,21-21 31,0 0-31,0-1 16,0 1-16,21 0 16,-21 0-16,22-21 0,-22 20 0,0 1 15,21 0-15,0 0 0,0 0 16,0 0-16,0-1 0,1 22 15,-1 0-15,0-21 0,0 21 16,0 0-16,0 0 0,1-21 0,-1 21 16,0 0-16,0 0 0</inkml:trace>
  <inkml:trace contextRef="#ctx0" brushRef="#br0" timeOffset="3427.69">9906 783 0,'0'0'0,"21"0"31,0 0-15,0 0-16,1 0 15,-1 0-15,0 0 0,0-21 0,0 21 16,0-21-16,1 21 15,-1 0-15,0-21 0</inkml:trace>
  <inkml:trace contextRef="#ctx0" brushRef="#br0" timeOffset="4059.08">10520 593 0,'0'-21'0,"0"-1"16,0 1-1,0 0-15,0 0 16,0 0-16,21 21 16,0 0-16,0-21 0,0 21 15,1 0-15,-1 0 0,0 0 16,0 0-16,0 0 0,-21 21 15,0 0-15,0 0 16,0 21-16,0-20 0,0-1 0,0 21 16,0-21-16,-21 22 0,0-22 15,-21 21-15,20 0 0,-20-20 16,21 20-16,-21-21 0,20 21 0,-20-20 16,21-1-16,0 0 0,0-21 15,-1 21-15,1-21 16,21-21-1,0 0 1,0 0-16,21-1 0,1 1 16,-22 0-16,21 0 0,0 0 15,0 0-15,0 21 0,0 0 16,1 0-16,-1 0 0,0 0 16,0 21-16,0 0 0,-21 0 15,21 0-15,1 0 0,-22 1 16,21-22-16,0 21 0,-21 0 0,21 0 15,0-21-15,0 21 16,1-21-16,-1 21 0,0-21 0,0 0 16,0 0-16,0 0 0,1 0 15,-1 0-15,0 0 0,0-21 0,-21 0 16,21 21-16,0-21 0,-21 0 16,0 0-16,22-1 0,-1 22 0,-21-42 15,21 42-15,-21-21 0,0 0 16,0 0-16,0-1 15</inkml:trace>
  <inkml:trace contextRef="#ctx0" brushRef="#br0" timeOffset="4939.68">5355 1418 0,'0'0'0,"-21"0"0,-43 21 31,43-21-15,42 0 31,1 0-31,-1 0-16,0 0 0,0 0 15,21 0-15,1 0 0,-1 0 0,0 0 16,22 0-16,-22 0 0,43 0 15,-22 0-15,1 0 0,21 0 0,-1 0 16,-20 0-16,20 0 0,22 0 16,-21 0-16,21 0 0,21 0 0,0 0 15,0 0-15,0 0 0,21 0 16,-21 0-16,21 0 0,0 0 0,-21 22 16,21-22-16,1 0 0,-22 0 15,0 0-15,0 0 0,0 0 16,0 0-16,0 0 0,0 0 0,0 0 15,-22 0-15,1 0 0,0 0 16,0 0-16,-21 0 0,20 0 0,-20 0 16,0 0-16,-1 0 0,-20 0 15,-1 0-15,1 0 0,-22 0 0,1 0 16,-1 0-16,-21 0 0,0 0 16,-21-22 15,-21 22-16</inkml:trace>
  <inkml:trace contextRef="#ctx0" brushRef="#br0" timeOffset="5095.6">10139 1439 0,'0'22'46,"-21"-22"-14,-1 0-32,1 0 15,0 0-15</inkml:trace>
  <inkml:trace contextRef="#ctx0" brushRef="#br0" timeOffset="6415.84">1905 2138 0,'0'0'0,"0"-42"31,0 63 1,0 0-32,0 0 0,0 0 15,0 22-15,0-1 0,0 0 16,0 1-16,0-1 0,-21 21 15,21 1-15,-21-22 0,21 22 16,-22-22-16,22 22 0,0-22 0,0-21 16,-21 21-16,21-20 0,0-1 15,-21 0-15,21 0 0,0 0 0,0-42 47,0 0-47,0-21 16,0 20-16,0 1 0,21-21 15</inkml:trace>
  <inkml:trace contextRef="#ctx0" brushRef="#br0" timeOffset="6667.7">2159 2138 0,'0'0'0,"21"-21"0,-21 0 16,21 21-16,0 0 0,1 0 15,-22 21 1,21 0-16,-21 0 0,0 21 15,0 1-15,0-22 0,0 21 16,0 1-16,0 20 0,0-21 16,0 1-16,0-1 0,0 0 0,0 1 15,0-1-15,0-21 0,0 22 0,0-22 16,0 0-16,0 0 16,0 0-16,0 0 0,-21-21 15,-1 0 1,22-21-1,0 0-15</inkml:trace>
  <inkml:trace contextRef="#ctx0" brushRef="#br0" timeOffset="6879.58">1820 2667 0,'21'21'16,"1"-21"-1,-1 0-15,0 0 0,0 0 16,0-21-16,0 0 0,22 21 0,-22-21 16,21 0-16,1-1 0,-1 22 15,0-21-15,-21 0 0,22 21 16,-22-21-16,0 21 0,21 0 0,-42-21 16,22 21-16,-1 0 0</inkml:trace>
  <inkml:trace contextRef="#ctx0" brushRef="#br0" timeOffset="7914.13">2900 2646 0,'0'0'0,"42"-42"31,-21 20-31,-21 1 0,0 0 0,0 0 15,21 0-15,-21 0 0,0-1 16,0 1-16,0-21 0,0 21 0,0 0 16,0-1-16,-21 1 15,0 0-15,21 0 0,-21 21 0,0-21 16,0 21-16,-1 0 0,-20 0 16,21 0-16,0 21 0,0-21 0,-22 21 15,22 21-15,0-20 0,-21 20 16,20 0-16,1 1 0,0-1 0,0 0 15,0 1-15,0-1 0,21 0 16,-22 1-16,22-1 0,0-21 16,0 0-16,22 0 15,-1-21-15,0 0 0,0 0 0,0 0 0,22 0 16,-22 0-16,0-21 0,21 0 16,-21 21-16,1-21 0,-1 0 15,21-22-15,-21 22 0,0 0 16,1-21-16,-1-1 0,0 1 0,-21 21 15,0-21-15,21 20 0,-21-20 16,0 21-16,0 0 0,0 0 16,21 21-16,-21 21 31,0 0-31,0 0 0,0 21 0,0-20 16,0 20-16,0 0 0,0-21 15,0 22-15,0-1 0,0-21 0,0 0 16,21 1-16,-21-1 15,22 0-15,-1 0 0,0-21 16,0 0-16,0 0 0,0 0 16,1 0-16,-1 0 0,21 0 0,-21 0 15,0-21-15,22 0 0,-22 0 16,0-22-16,0 22 0,0-21 0,1 21 16,-1-22-16,-21 22 0,21-21 15,-21-1-15,0 22 0,0 0 0,0 0 16,0 0-16,0 0 0,-21 21 15,0 0 1,21 21-16,0 0 0,0 0 16,0 0-16,0 22 0,0-22 15,0 0-15,0 21 0,0-21 16,0 22-16,0-22 0,0 0 0,0 21 16,0-20-16,0-1 15,0 0-15,0 0 16,-22-21-1,22-21 1,0 0-16,0 0 16,0-22-16,0 22 0,0-21 15,0 21-15,22-22 0,-1 1 16,0 0-16,0 20 0,21-20 16,1 21-16,-1-21 0,22 20 15,-22 22-15,21-21 0,-20 21 0,20 0 16,-20 0-16,-1 21 0,0 1 15,-21-1-15,22 21 0,-22-21 0,-21 22 16,0-1-16,0-21 0,0 21 16,0 1-16,0-1 0,0-21 0,0 22 15,0-22-15,-21 0 0,0 0 16,21 0-16,-22-21 0,22 21 0,0-42 47,0 0-47</inkml:trace>
  <inkml:trace contextRef="#ctx0" brushRef="#br0" timeOffset="9024.04">4657 2667 0,'0'0'0,"21"0"0,0 0 0,-21-21 16,21 21-16,0-21 0,-21 0 0,0-1 15,0 1-15,0 0 16,0 0-16,0-21 0,0 20 0,-21 1 16,0-21-16,0 21 0,0 0 15,-1-1-15,-20 22 0,21 0 0,-21 0 16,20 0-16,-20 0 0,0 0 15,21 0-15,-22 22 0,22-1 0,-21 0 16,21 0-16,-1 21 0,1 1 16,21-22-16,0 21 0,-21 1 0,21-22 15,0 21-15,0-21 0,0 22 16,0-22-16,0 0 0,0 0 16,0 0-16,0 0 0,21-21 0,0 22 15,1-22-15,-1 0 0,0 0 16,0 0-16,0 0 0,0 0 15,22-22-15,-22 22 0,21-21 0,-21 0 16,22 0-16,-1-21 0,-21 20 0,22-20 16,-22 0-16,0-1 0,21 1 15,-21 0-15,1-22 0,-1 22 0,0 0 16,-21-1-16,21 1 0,0 0 16,-21-1-16,21 22 0,-21 0 0,0 0 15,0 0-15,-21 42 31,21 0-15,-21 21-16,21-21 0,-21 22 16,0-1-16,21 0 0,0 1 15,0-1-15,0 22 0,-21-22 0,21 0 16,0 1-16,0-22 0,0 21 16,0 0-16,0-20 0,21-1 0,-21 0 15,21 0-15,0-21 0,0 21 16,0-21-16,1 0 0,20 0 0,-21 0 15,0 0-15,22-21 0,-1 0 16,-21 0-16,21 0 0,1-1 16,-1-20-16,-21 0 0,22-1 0,-22 1 15,0 0-15,21-1 0,-42-20 16,43-22-16,-43 43 0,21 0 16,-21-1-16,0 22 0,0 0 15,0-21-15,0 20 0,0 1 16,-21 21-1,-1 21-15,22 1 0,-21-1 16,21 21-16,0-21 0,-21 22 16,21-1-16,-21-21 0,21 43 0,0-22 15,-21 0-15,21 1 0,0-1 16,0 0-16,0-21 0,0 22 0,0-22 16,0 21-16,0-21 15,21 1-15,0-1 0,0-21 0,0 21 16,1-21-16,-1 0 0,0 0 15,21 0-15,-21 0 0,22-21 0,-22 0 16,21 21-16,1-22 0,-22-20 16,21 21-16,-21 0 0,22-22 0,-22 1 15,0 21-15,0-21 0,0 20 16,-21 1-16,0 0 0,0 0 0,0 42 31,0 0-31,0 22 16,-21-22-16,21 21 0,-21-21 15,21 22-15,0-22 0,0 0 16,0 0-16,0 0 0,0 0 0,0 1 16,0-1-16,21-21 15,0 0-15,0 0 0,1 0 16,-1 0-16,0 0 0,0 0 16,0-21-16,0-1 0,1 1 0,-1 0 15,0 0-15,0 0 0,0-22 16</inkml:trace>
  <inkml:trace contextRef="#ctx0" brushRef="#br0" timeOffset="9194.96">6096 2201 0,'0'0'0,"-21"0"0,0 0 0,-1 0 16,1 0-16,0 0 15,42 0 32</inkml:trace>
  <inkml:trace contextRef="#ctx0" brushRef="#br0" timeOffset="9708.67">6223 2328 0,'0'0'0,"0"22"0,0-1 16,0 0-16,0 0 0,0 0 16,0 0-16,0 22 0,0-22 15,0 0-15,0 0 0,0 0 0,0 1 16,0-1-16,0 0 0,0 0 15,0 0-15,0 0 16,0-42 15,0 0-15,0 0-16,0 0 16,21 0-16,-21-22 0,21 22 0,0-21 15,-21 21-15,22-22 0,-1 1 16,0 21-16,21-22 0,-21 22 0,22 0 15,-22 0-15,21 21 0,-21 0 16,22 0-16,-22 0 0,21 0 0,-21 0 16,1 21-16,-1 0 0,0 0 15,0 22-15,0-22 0,-21 0 0,0 21 16,0-20-16,0 20 16,0-21-16,0 0 0,0 0 0,-21 22 15,0-43-15,0 21 0,0 0 0,21 0 16,0 0-16,-22-21 0,1 22 15,42-22 17,1-22-32,20 1 0,-21 0 0</inkml:trace>
  <inkml:trace contextRef="#ctx0" brushRef="#br0" timeOffset="10435.98">7514 2350 0,'0'-22'0,"0"44"0,-21-65 0,0 43 0,0-21 15,-1 0-15,1 21 0,0 0 0,0-21 16,0 21-16,0 0 0,-1 0 16,1 0-16,0 0 0,-21 21 0,21-21 15,-1 21-15,1 0 0,-21 0 16,21 1-16,0 20 0,-1-21 0,1 21 15,0-20-15,0 20 16,21 0-16,0-21 0,0 22 0,0-22 0,0 0 16,0 0-16,21 0 15,0 1-15,0-22 0,22 0 0,-22 0 16,0 0-16,21 0 0,-20 0 0,20 0 16,-21-22-16,0 1 0,0 21 15,1-21-15,-1 0 0,0 0 0,-21-22 16,21 22-16,-21 0 0,0 0 15,0-21-15,0 20 0,0 1 0,0 0 16,0 42 15,0 0-15,21 1-16,-21-1 0,0 0 0,0 0 16,0 21-16,0-20 0,0 20 0,0 0 15,0-21-15,0 22 0,0-1 16,0 0-16,0 1 0,0-1 0,-21 0 15,21 1-15,-21 20 0,21-20 16,0 20-16,0 1 0,0-1 0,0 1 16,0-1-16,0 1 0,0-1 0,0 1 15,0-22-15,0 21 16,0-20-16,0-1 0,0 0 0,0 1 0,0-22 16,0 21-16,0-21 0,21 1 15,-21-1-15,-21-21 31,0-21-31,0-1 0,-1 1 16,1 0-16,0 0 0,0 0 16,0-22-16,21 1 0,0 21 0,0-43 15,0 22-15,0-21 0,0-1 16,0 1-16,0-1 0,0-21 0,21 22 16,0-1-16,0 1 0,0-22 0,1 22 15,-1-1-15,0 1 16,0 20-16,0-20 0,0 21 0,1-1 0,-1 1 15,0 21-15,0-22 16,0 22-16,0 21 0</inkml:trace>
  <inkml:trace contextRef="#ctx0" brushRef="#br0" timeOffset="10940">9419 2096 0,'0'0'15,"21"-22"-15,-21 1 0,0 0 16,0 0-16,0 0 0,0 42 31,0 0-31,0 21 16,-21-20-16,21 20 0,0 0 15,0 1-15,-21-1 0,0 0 0,21 1 16,-21-1-16,21 0 0,0 1 16,0-22-16,0 21 0,-22-21 0,22 22 15,0-22-15,0 0 0,0 0 16,22-21-1,-22-21 1,21 0-16,0 0 0</inkml:trace>
  <inkml:trace contextRef="#ctx0" brushRef="#br0" timeOffset="11348.21">9800 2286 0,'0'0'0,"42"-21"0,-20 0 0,-1 21 15,-42 21 1,-1 0-1,1 0-15,-21 0 0,21 22 16,-22-22-16,1 21 0,0-21 0,21 22 16,-22-22-16,22 0 0,-21 21 15,21-20-15,-1-22 0,1 21 16,0-21-16,21-21 16,0-1-1,21-20-15,0 21 0,1 0 0,-1-22 16,21 22-16,-21-21 0,0 21 15,22 0-15,-22-22 0,21 22 0,-21 0 16,1 21-16,20-21 0,-21 21 16,0 0-16,0 0 0,1 0 0,-1 21 15,-21 0-15,21 0 0,0 0 16,0 1-16,-21 20 0,21-21 16,-21 21-16,22-20 0,-22 20 0,0-21 15,21 0-15,0 0 0,-21 1 16,21-1-16,0-21 0,0 21 15,1-21-15,-1 0 0,0 0 16,0 0-16,0-21 0,0 0 0,1-1 16,-1 1-16,0 0 0,0-21 15,0-1-15,0 22 0,1-21 0</inkml:trace>
  <inkml:trace contextRef="#ctx0" brushRef="#br0" timeOffset="11564.05">10456 1926 0,'0'0'0,"0"-21"0,0 0 0,0 0 0,-21 21 31,21 21-31,-21 0 0,21 0 16,-21 22-16,21-1 0,0 0 0,0 1 15,-21-1-15,21 0 0,-22 1 16,22 20-16,0-21 0,0 1 0,-21-1 16,21 0-16,0-20 0,-21 20 15,21-21-15,0 0 0,0 0 0,21-21 16,0 0-1,1 0-15,-1 0 0,0 0 0,0-21 16,0-21-16,0 21 0</inkml:trace>
  <inkml:trace contextRef="#ctx0" brushRef="#br0" timeOffset="11957.3">10753 2265 0,'-64'63'15,"85"-63"17,0 0-17,1 0-15,-1 0 0,0 0 0,21-21 16,-21 21-16,22-21 0,-22 0 0,0 0 16,0 21-16,22-21 15,-22-1-15,-21 1 0,0 0 0,21 21 16,-21-21-16,0 0 0,-21 21 15,0 0 1,-1 0-16,1 0 0,-21 21 16,21 0-16,0 0 0,-1 0 0,1 22 15,0-22-15,0 21 0,21-21 0,0 22 16,-21-1-16,21-21 0,0 22 16,0-22-16,0 0 0,0 0 15,0 0-15,0 0 0,21 1 0,0-22 16,43 0-16,-43 0 0,21 0 15,0 0-15,1 0 16,-1-22-16,0 1 0,1 0 0,-1 0 16,0-21-16,1 20 0,-1-20 0</inkml:trace>
  <inkml:trace contextRef="#ctx0" brushRef="#br0" timeOffset="12424.83">11536 1905 0,'0'0'16,"0"-21"-16,0 0 0,0 0 0,-21 21 15,-1 0-15,22 21 0,-21 0 16,0 0-16,21 21 0,0-20 0,0 20 16,-21 0-16,21-21 15,0 22-15,-21-1 0,21 0 0,0 1 16,0-1-16,0 0 0,0-20 16,0 20-16,0 0 0,0-21 0,0 1 15,0-1-15,0 0 0,0 0 16,0 0-16,0-42 31,0 0-31,0 0 16,0 0-16,0-1 0,0 1 0,0-21 15,0 21-15,21 0 0,0-22 16,0 22-16,0 0 0,1 0 0,-1 0 16,21-1-16,0 1 15,1 21-15,-1 0 0,0 0 0,1 0 16,-1 0-16,0 21 0,1 1 0,-22-1 15,21 0-15,-21 0 0,1 21 16,-1-20-16,-21 20 0,0-21 0,0 21 16,-21-20-16,-1-1 0,1 21 15,-21-21-15,0 0 0,-1 1 0,1-1 16,0 0-16,-1-21 0,1 21 16,0-21-16,20 21 0,-20-21 0,21 0 15,0 0-15,0 0 0,-1 0 0,22-21 16,0 0-16,0 0 15,0 0-15,0-1 0</inkml:trace>
  <inkml:trace contextRef="#ctx0" brushRef="#br0" timeOffset="13247.36">12298 2138 0,'0'0'0,"-21"0"16,-1 21-16,1-21 15,42 0 16,1 0-31,-1 0 0,0-21 16,0 0-16,21 21 0,-20-21 16,20-1-16,0 1 0,-21 0 0,22 0 15,-22 0-15,0 0 0,0-1 16,0 1-16,-21 0 0,0 0 0,0 0 16,0 0-16,-42 21 15,21 0-15,0 0 0,-22 0 16,1 21-16,0 0 0,21-21 0,-22 21 15,1 21-15,21-20 0,-22-1 16,22 0-16,21 0 0,0 21 16,0-20-16,0-1 0,0 0 15,0 0-15,21 0 0,1-21 0,20 21 16,-21-21-16,0 0 0,22 0 16,-22 22-16,21-22 0,-21 0 0,0 0 15,22 0-15,-22 0 0,0 0 16,-21-22-1,-21 22 1,0 0-16,-22 0 0,1 0 16,21 22-16,-21-22 0,-1 21 15,1 0-15,0 0 0,20 0 16,-20 22-16,21-22 0,0 21 0,0-21 16,21 22-16,0-22 0,0 0 0,0 0 15,21 21-15,0-42 0,0 22 16,21-1-16,-20-21 0,20 0 0,0 0 15,-21 0-15,22 0 0,-1 0 16,0-21-16,22-1 0,-22 1 0,1 0 16,-1 0-16,21-21 0,-20 20 15,20-20-15,-20 0 0,-1-1 0,0 1 16,1 0-16,-22-1 0,0 1 16,0 0-16</inkml:trace>
  <inkml:trace contextRef="#ctx0" brushRef="#br0" timeOffset="13472.41">13144 1736 0,'0'0'0,"0"-21"15,0-1-15,-21 1 0,0 21 0,0 0 16,0 21 0,0 1-16,-1 20 0,22 0 0,0 1 15,-21-1-15,0 21 0,21-20 16,0-1-16,0 0 0,0 22 0,-21-22 16,21 1-16,0-1 0,-21 0 15,21 1-15,0-22 0,0 21 0,0 0 16,0-20-16,0-1 0,0 0 15,0 0-15,0 0 0,21-21 16,0 0-16,0 0 0,0 0 16,1-21-16,20 21 0,-21-21 15,0 0-15,22-22 0,-22 22 0</inkml:trace>
  <inkml:trace contextRef="#ctx0" brushRef="#br0" timeOffset="13871.89">13271 2223 0,'-21'21'0,"21"21"32,0-21-17,21-21-15,1 0 0,-1 0 0,0 0 16,0 0 0,21 0-16,-20 0 0,-1 0 0,0 0 15,0-21-15,21 0 0,-20 21 16,-1-21-16,0 0 0,0 21 0,0-22 15,-21 1-15,21 0 0,-21 0 16,0 0-16,-21 21 16,0 0-16,0 0 0,0 0 15,0 0-15,-1 21 0,1 0 16,0 0-16,-21 0 0,21 22 0,-1-22 16,22 0-16,-21 21 0,21-20 15,-21-1-15,21 21 0,0-21 16,0 0-16,0 1 0,0-1 15,0 0-15,21-21 0,0 21 0,1-21 16,-1 0-16,21 0 0,-21 0 0,22 0 16,-22 0-16,21 0 0,22-42 15,-22 21-15,0-1 0,-21 1 16,22 0-16,-22-21 0,21 21 16,-21-1-16</inkml:trace>
  <inkml:trace contextRef="#ctx0" brushRef="#br0" timeOffset="14531.69">13991 2138 0,'0'0'0,"0"21"47,-21 0-47,21 0 0,-21 1 0,21-1 15,-21 21-15,21-21 0,0 0 16,0 22-16,0-22 0,-22 21 0,22-21 16,0 1-16,0-1 0,0 0 0,0 0 15,0 0-15,0-42 47,0 0-47,0 0 0,0 0 16,0-22-16,0 22 0,0 0 15,0-21-15,22 20 0,-1-20 16,-21 21-16,21-21 0,0 20 0,0-20 16,0 21-16,1 0 0,20 21 15,-21-21-15,0 21 0,0 0 0,22 0 16,-22 0-16,0 0 0,0 21 15,0 0-15,1 0 0,-1 0 0,0 0 16,0 22-16,-21-22 0,0 0 16,21 21-16,-21-20 0,21-1 0,-21 21 15,0-21-15,0 0 0,0 1 16,0-1-16,0 0 0,0 0 16,0-42 15,0 0-16,0 0-15,0-1 0,0 1 16,0 0-16,0 0 0,22-21 0,-1 20 16,0-20-16,0 21 0,21-21 0,-20-1 15,20 22-15,0 0 0,1 0 16,-1 0-16,0-1 0,1 22 0,-1 0 16,-21 0-16,21 22 0,1-1 15,-22 0-15,0 0 0,0 0 0,-21 22 16,0-22-16,0 21 0,0 0 15,0-20-15,0 20 0,0-21 0,-21 0 16,0 22-16,0-22 0,21 0 16,0 0-16,-21 0 0,-1 0 15,44-42 17,-1 0-32,0 21 15,0-21-15,0-21 0,22 20 0,-22 1 16,21 0-16</inkml:trace>
  <inkml:trace contextRef="#ctx0" brushRef="#br0" timeOffset="15339.36">15303 2265 0,'-21'0'0,"21"21"32,21-21-17,1 0 1,-1 0-16,0 0 0,0 0 0,0 0 15,0 0-15,1 0 0,20-21 0,-21 0 16,0 21-16,0-21 16,-21-1-16,22 1 0,-22 0 15,0 0-15,0 0 16,-22 21-16,1 0 0,0 0 16,-21 0-16,21 0 0,-1 0 15,1 21-15,0 0 0,0 0 0,0 0 16,21 1-16,0 20 0,0-21 15,0 0-15,0 0 0,0 1 16,0-1-16,0 0 0,0 0 0,0 0 16,21 0-16,0-21 15,0 0-15,22 0 0,-22 0 0,21 0 16,0 0-16,1 0 0,-22 0 16,21-21-16,1 0 0,-22 0 0,0 0 15,21 0-15,-21-1 0,1 1 16,-1 0-16,-21-21 0,0 21 0,21-1 15,-21-20-15,21 21 0,-21-21 16,0 20-16,0 1 0,0 0 16,0 42 15,0 0-31,0 1 0,0-1 16,0 21-16,0-21 0,0 0 0,-21 22 15,21-22-15,-21 0 0,21 21 0,0-20 16,0-1-16,0 0 0,0 0 15,0 0-15,0 0 0,0 1 0,0-1 16,0 0 0,0-42 15,0 0-31,0-1 0,0-20 16,0 21-16,21 0 0,0-22 15,0 22-15,0-21 0,1 21 0,-1-22 16,21 22-16,-21-21 0,22 21 15,-22 0-15,21-1 0,0 1 0,-20 21 16,20 0-16,0 0 0,1 0 16,-22 0-16,21 21 0,-21 22 0,0-22 15,1 0-15,-22 21 0,0-20 0,0 20 16,0 0-16,0-21 0,0 22 16,0-1-16,0-21 0,0 0 15,0 22-15,0-22 0,0 0 16,0 0-16,0-42 47,21 21-47,0-21 0,0 0 0,0-22 15</inkml:trace>
  <inkml:trace contextRef="#ctx0" brushRef="#br0" timeOffset="15599.81">16933 1672 0,'0'0'0,"0"-21"16,0 42-1,0 0-15,-21 1 0,21 20 16,-21 0-16,21 22 0,0-22 0,0 0 16,-21 22-16,21-22 0,-21 1 15,-1-1-15,22 0 0,0 1 0,-21-22 16,0 21-16,0-21 0,21 22 15,0-22-15,0 0 0,0 0 0,0 0 16,0 0-16,21-21 16,0 0-1,22 0-15,-22-21 0,21 0 0</inkml:trace>
  <inkml:trace contextRef="#ctx0" brushRef="#br0" timeOffset="15991.61">17441 2159 0,'0'0'0,"21"-21"0,1 0 0,-22 0 16,-22 21 0,1 0-16,0 0 15,0 0-15,-21 0 0,20 21 16,1-21-16,-21 21 0,21 0 0,0-21 16,-1 21-16,22 0 15,0 1-15,-21-22 0,21 21 16,21 0-16,1-21 15,-1 0-15,0 21 0,0-21 16,21 0-16,-20 21 0,-1-21 0,21 21 16,-21-21-16,0 22 0,1-22 15,-1 21-15,0-21 0,-21 21 0,21 0 16,-21 0-16,0 0 16,-21 1-16,0-22 15,-22 0-15,22 21 0,0-21 0,0 0 16,-21 0-16,20 0 0,1 0 15,-21 0-15,21 0 0,0 0 0,-1 0 16,1 0 0,21-21-1,0-1-15,0 1 16,0 0-16,0 0 0,0 0 0,21 0 16</inkml:trace>
  <inkml:trace contextRef="#ctx0" brushRef="#br0" timeOffset="16259.46">16722 1820 0,'0'0'0,"-22"0"0,44 0 16,-1 0-1,21 0-15,0 0 0,1 0 16,-1 0-16,0 0 0,1 0 0,20 0 15,-20 0-15,20 0 0,-21-21 16,1 21-16,20 0 0,-20 0 0,-1 0 16,-21 0-16,21 0 0,-20 0 15,-1 0-15,-21-21 0,-21 21 47</inkml:trace>
  <inkml:trace contextRef="#ctx0" brushRef="#br0" timeOffset="17331.36">1651 3408 0,'0'0'0,"-21"0"0,0 0 15,-1 0-15,1 0 0,0 0 16,0 0-16,0-21 16,42 21 46,0 0-46,0 0-16,0 0 0,22 0 15,-1 0-15,0-21 0,22 21 0,-1 0 16,1 0-16,-1 0 0,22 0 16,21-22-16,-21 22 0,42 0 15,-22 0-15,22 0 0,0 0 16,0-21-16,22 21 0,-1 0 16,0 0-16,0 0 0,21 0 0,-20 0 15,20 0-15,-21 0 0,43 0 0,-22 0 16,0 0-16,1 0 0,-22 0 15,21 0-15,-21 0 0,0 0 0,22 0 16,-22 0-16,-21 0 0,0 0 16,0 0-16,-21 0 0,21 0 0,-43 0 15,1 0-15,0 0 0,-1 0 16,-20 0-16,-22 0 0,22 0 0,-43 0 16,21 0-16,-21 0 15,1 0-15,-1 0 16,-42 0 15,-1 0-15</inkml:trace>
  <inkml:trace contextRef="#ctx0" brushRef="#br0" timeOffset="18243.83">9588 3344 0,'0'0'0,"-21"0"0,0 0 15,0-21-15,0 21 0,0 0 16,-1 0-16,1 0 0,0 0 15,0 0-15,21-21 0,-21 21 16,42 0 47,0 0-63,21 0 15,-20 0-15,20 0 0,0 0 0,1 0 16,-1 0-16,21-21 0,22 21 15,0 0-15,-1 0 0,1 0 16,21-21-16,0 21 0,0 0 16,-1 0-16,22 0 0,0 0 0,22 0 15,-1 0-15,-21 0 0,21 0 16,0 0-16,21 0 0,-20 0 0,20 0 16,-21 0-16,21 0 0,1 0 15,-1 0-15,0 0 0,22 0 0,-22 0 16,22 0-16,-22 0 0,22 0 15,-1 0-15,1 0 0,-22 0 0,0 0 16,1 0-16,-1 21 0,0-21 16,-21 0-16,1 0 0,-22 0 0,0 0 15,-22 21-15,1-21 16,-21 0-16,0 0 0,-22 0 0,1 0 16,-1 0-16,1 0 0,-1 0 15,-21 0-15,22 0 0,-22 0 0,-21-21 16,22 21-16,-22 0 0,0 0 15,0 0-15,-21-21 16,-21 21 15,0 0-31,0-21 16,0 21-16,-1 0 16</inkml:trace>
  <inkml:trace contextRef="#ctx0" brushRef="#br0" timeOffset="18379.75">16277 3260 0,'0'0'0,"-21"0"16,0 0-1,0 0 1,-1 0 0,1 0-16,0 0 0,0 0 0</inkml:trace>
  <inkml:trace contextRef="#ctx0" brushRef="#br0" timeOffset="19852.43">1164 4593 0,'0'-21'31,"0"0"-31,0 0 16,21 0-16,-21-1 0,21 22 15,-21-21-15,0 0 0,0 0 0,0 0 16,0 0-16,0-1 15,0 1-15,0 42 47,0 1-47,0-1 0,0 0 16,0 21-16,0-21 0,0 22 16,-21-22-16,21 21 0,0-21 0,0 22 15,-21-22-15,21 21 0,0 1 16,-21-22-16,21 21 0,0-21 15,0 0-15,0 1 0,0-1 0,0 0 16,-21 0-16,0-21 16,-1 0-1,1 0-15,0 0 16,0 0-16,0 0 16,0 0-16,-1-21 0,1 21 0,0 0 15,0 0-15,0 0 0,0-21 16,-1 21-1,44 0 17,-1 0-32,21 0 0,-21 0 0,22 0 15,-1 0-15,0 0 0,1-21 16,-1 21-16,0 0 0,22-22 16,-22 22-16,0 0 0,1-21 0,-22 21 15,0 0-15,0 0 16,0 0-16,1 0 0,-44 0 47,22-21-16</inkml:trace>
  <inkml:trace contextRef="#ctx0" brushRef="#br0" timeOffset="20064.31">1714 4657 0,'0'0'0,"22"-21"16,-44 21 62</inkml:trace>
  <inkml:trace contextRef="#ctx0" brushRef="#br0" timeOffset="21220.13">3175 4233 0,'0'0'0,"0"-21"0,0-21 31,0 21-31,0 42 32,-21 0-32,21 0 0,-21 22 0,-1-1 15,22-21-15,-21 21 16,21 1-16,-21-1 0,0 0 0,21-20 16,-21 20-16,0-21 0,-1 21 15,22-20-15,0-1 0,-21 0 0,21 0 16,-21 0-16,21 0 0,0-42 47,21 21-47,-21-21 0,21 0 0,1 0 15,-1 0-15,-21-1 0</inkml:trace>
  <inkml:trace contextRef="#ctx0" brushRef="#br0" timeOffset="21455.49">3238 4128 0,'0'0'0,"22"21"16,-1 0 0,-21 0-16,21 21 0,0 1 0,-21-22 15,0 21-15,21 1 0,-21-1 16,0 0-16,0 1 0,0-1 0,0 0 16,0-21-16,0 22 0,0-22 15,0 21-15,0-21 0,0 1 0,0-1 16,0 0-16,0-42 47,0 0-47,-21-1 0</inkml:trace>
  <inkml:trace contextRef="#ctx0" brushRef="#br0" timeOffset="22048.4">2879 4614 0,'21'0'31,"0"0"-15,0 0-16,0 0 0,22 0 15,-22 0-15,21 0 0,0-21 16,22 21-16,-22-21 0,22 0 0,-22 0 16,22 0-16,-1-1 0,1 22 15,-22-21-15,0 0 0,1 0 0,-1 0 16,0 0-16,-21 21 0,1-22 15,-22 44 17,0-1-32,0 0 0,-22 0 0,22 0 15,-21 0-15,21 22 0,0-22 16,0 21-16,0-21 0,0 22 0,0-22 16,0 21-16,0-21 15,0 1-15,0-1 0,0 0 0,0 0 16,21-21-1,1 0-15,-1 0 0,21 0 16,-21-21-16,0 0 0,1 0 16,20-1-16,-21 1 0,0 0 0,0 0 15,1 0-15,-1 0 0,-21-22 16,21 22-16,-21 0 0,21-21 0,-21 20 16,0-20-16,0 21 0,0 0 15,0 0-15,0-1 0,0 44 31,0-1-31,0 0 16,0 21-16,0-21 0,0 22 0,0-22 16,0 21-16,0-21 0,0 1 15,0 20-15,0-21 0,0 0 0,0 0 16,0 1-16,0-1 0,21-21 16,0 0-16,1 0 15,-1 0-15,0 0 0,0-21 16,21-1-16,-20 1 0,-1 0 15,21 0-15,-21 0 0</inkml:trace>
  <inkml:trace contextRef="#ctx0" brushRef="#br0" timeOffset="22305.66">4572 4149 0,'0'0'0,"0"-21"0,0-1 0,0 1 15,-21 0-15,0 42 16,21 0-16,0 22 15,0-22-15,0 21 0,0 1 16,0-1-16,0 0 0,0 1 0,0 20 16,0-21-16,-22-20 0,22 20 15,0 0-15,0-21 0,0 22 16,0-22-16,0 21 0,0-21 0,0 1 0,0-1 16,22-21-1,-1 0 1,0 0-16,0-21 0,0-1 15,0 1-15,22 0 0,-22 0 0,0 0 16</inkml:trace>
  <inkml:trace contextRef="#ctx0" brushRef="#br0" timeOffset="22679.98">5059 4360 0,'0'22'15,"0"-1"1,0 0-16,0 0 0,0 21 0,-21-20 15,21-1-15,0 0 0,-22 0 16,22 21-16,0-20 0,0-1 16,0 0-16,0 0 0,0 0 15,0 0-15,22-21 0,-1 0 16,0 0-16,0 0 0,0 0 0,0 0 16,22 0-16,-22-21 0,0 0 15,21 21-15,-20-21 0,20 0 0,-21 0 16,0-1-16,0 1 15,-21-21-15,0 21 0,0 0 0,0-1 0,0 1 16,0-21-16,-21 21 0,-21 0 16,21 21-16,0-22 0,-1 22 0,1 0 15,-21 0-15,21 0 16,0 0-16,-1 0 0,-20 0 0,21 0 16,0 0-16,0 0 0,21 22 15,-22-22-15,22-22 31,22 1-31,-1 0 16</inkml:trace>
  <inkml:trace contextRef="#ctx0" brushRef="#br0" timeOffset="22883.72">4614 4212 0,'0'0'0,"-21"21"16,42-21-1,0 0 1,22 0-16,-1 0 0,0 0 16,1-21-16,-1 21 0,22-21 0,-22 21 15,21 0-15,-20-21 0,41 21 16,-62 0-16,20 0 0,-21-21 16,0 21-16</inkml:trace>
  <inkml:trace contextRef="#ctx0" brushRef="#br0" timeOffset="24120.14">6456 4403 0,'0'0'0,"-21"-21"0,-1-1 16,22 1 0,0 0-16,0 0 15,22 0-15,-1 0 16,0-1-16,0 1 0,0 0 16,0 0-16,1 0 0,-1 0 15,-21-1-15,0 1 0,0 0 0,0 0 16,-21 0-16,-22 21 15,22 0-15,-21 0 0,21 0 0,-22 0 16,1 0-16,21 21 0,-22 0 16,22-21-16,-21 21 0,21 0 0,0 1 15,21-1-15,0 0 0,0 21 16,0-21-16,0 1 0,21-1 0,0 21 16,0-21-16,0 0 0,22 1 15,-22 20-15,21-21 0,-21 0 0,22 0 16,-22 1-16,0-1 0,0 0 0,0 0 15,-21 0-15,0 0 16,0 1-16,-21-22 0,0 21 16,-21-21-16,20 0 0,-20 0 15,21 0-15,-21 0 0,-1 0 0,1 0 16,21 0-16,-22 0 0,1 0 0,21-21 16,0-1-16,-22 1 0,22 0 15,0 0-15,0 0 0,21 0 16,-21-1-16,21 1 0,0-21 0,-21 21 15,21 0-15,0-1 0,0 1 0,21 21 16,0 0-16,0 0 16,0 21-16,0 1 0,1-1 15,-1 0-15,0 0 16,0 21-16,0-20 0,0-1 0,1 0 16,-1 0-16,-21 0 0,21 0 0,0 1 15,0-1-15,0-21 0,1 21 16,-1-21-16,0 0 0,21 0 15,-21 0-15,1 0 0,20 0 16,-21-21-16,21 21 0,-20-21 0,20-1 16,-21 1-16,21 0 0,-20 21 15,20-21-15,-21-21 0,0 20 0,0 1 16,1 0-16,-22 0 0,0 0 16,21 0-16,-21-1 0,0 44 46,0-1-46,0 0 0,0 0 0,0 0 16,0 0-16,0 1 0,0 20 16,0-21-16,0 0 0,0 0 0,0 1 15,21-1-15,0-21 16,0 21-16,0-21 0,1 0 16,-1 0-16,0 0 0,0 0 0,0 0 15,22-21-15,-22 21 0,21-21 16,-21-1-16,0 22 0,22-21 0,-22 0 15,0 0-15,0 0 16,0 0-16,-21-43 0,0 43 16,0 0-16,0 0 0,0-1 15,0 1-15,-21 42 32,21 1-32,0-1 15,0 0-15,0 0 0,0 0 16,0 0-16,0 1 0,0 20 0,0-21 15,0 0-15,0 0 0,0 1 16,0-1-16,21-21 0,1 21 16,-1-21-16,0 0 0,0 0 15,0 0-15,0 0 0,22 0 16,-22-21-16,21 21 0,1-21 16,-1-1-16</inkml:trace>
  <inkml:trace contextRef="#ctx0" brushRef="#br0" timeOffset="24715.89">8107 4339 0,'0'0'0,"0"-21"0,0 0 16,-21 21-1,-1 0-15,1 0 0,0 0 16,-21 0-16,21 0 0,-22 21 0,1-21 16,0 21-16,-1 0 15,1 1-15,21 20 0,-22-21 0,1 0 16,21 22-16,0-22 0,0 0 0,-1 0 15,22 0-15,0 0 0,0 1 16,22-1-16,-1-21 16,21 0-16,-21 0 0,22 0 15,-1 0-15,0 0 0,1-21 0,-1-1 16,0 1-16,1 21 0,-1-21 16,-21 0-16,21 0 0,-20 0 0,-1-1 15,0 1-15,-21 0 0,21 0 16,-21 0-16,0 0 15,0 42 17,-21-21-32,21 21 0,-21 0 0,21 0 15,0 0-15,0 22 0,0-22 16,0 21-16,0 1 0,0-22 0,0 42 16,0-20-16,0-1 0,0 21 0,0 1 15,0-22-15,0 22 0,0-1 16,0 1-16,21-22 0,-21 22 0,21-1 15,-21-21-15,0 22 0,0-22 16,0 1-16,0 20 0,0-21 0,-21-20 16,0 20-16,0-21 0,-1 0 15,-20 0-15,0-21 0,21 0 16,-22 0-16,1 0 0,0 0 0,-22 0 16,22-21-16,-1 0 0,-20-21 0,21-1 15,-1 1-15,1 0 0,0-1 16,20 1-16,1 0 0,0-1 0,0-20 15,21 21-15,0-1 0,0 1 16,0-22-16,21 22 0,0 0 0,22-1 16,-1 1-16,21 0 0,-20-1 0,41 1 15</inkml:trace>
  <inkml:trace contextRef="#ctx0" brushRef="#br0" timeOffset="25392.16">8932 4424 0,'0'0'0,"0"-21"0,0 0 16,0-1-16,0 1 16,-21 21-16,0 0 0,0-21 15,0 21-15,-22 0 0,22 0 16,-21 0-16,-1 0 0,22 21 0,-21 0 15,0 1-15,-1-1 0,22 0 16,-21 0-16,21 0 0,-1 0 16,1 1-16,0 20 0,21-21 0,0 0 15,0 0-15,21 1 16,0-22-16,1 0 16,20 0-16,-21 0 0,21 0 0,1-22 15,-1 22-15,0-21 0,1 0 16,-22 21-16,21-21 0,-21 0 0,22 21 15,-22-21-15,0-1 0,-21 1 16,21 0-16,-21 0 0,0 0 16,0 42 15,0 0-15,0 0-16,-21 0 0,21 1 15,0-1-15,0 0 0,0 21 0,0-21 16,-21 22-16,21-1 0,0 0 15,0 22-15,0-22 0,0 22 0,0-1 16,0-20-16,0 20 0,0 1 16,0-1-16,0-21 0,0 22 0,0-22 15,0 22-15,0-22 0,0 0 16,0 1-16,21-1 0,-21 0 0,0-20 16,0-1-16,0 0 0,0 0 0,0 0 15,-21 0 1,0-21-16,0 0 0,-1 0 15,1 0-15,-21 0 0,21 0 0,-22-21 16,1 21-16,0-21 0,-1 0 0,1 0 16,21 0-16,-21-1 0,20 1 15,1 0-15,0-21 0,21 21 0,0-1 16,0 1-16,0 0 0,0-21 16,21 21-16,0-22 0,22 1 0,-22 0 15,21-1-15,1-20 0</inkml:trace>
  <inkml:trace contextRef="#ctx0" brushRef="#br0" timeOffset="26063.96">9292 4509 0,'-21'0'15,"42"-22"16,0 22-31,-21-21 16,21 21-16,1-21 0,-1 21 16,0-21-16,-21 0 0,21 0 0,-21-1 15,21 22 1,-21-21-16,-21 21 16,0 0-16,0 0 15,0 0-15,-1 0 0,1 0 0,0 21 16,0 1-16,0-1 0,0 0 15,-1 0-15,22 0 0,0 0 0,-21 1 16,21-1-16,0 0 0,0 0 0,0 0 16,0 0-16,0 1 15,21-22-15,1 21 0,20-21 16,-21 0-16,0 0 0,22 0 16,-22 0-16,21 0 0,0-21 15,1-1-15,-1 1 0,0 0 0,22 21 16,-22-21-16,1-21 0,20 20 15,-21 1-15,1-21 0,-1 21 0,-21-22 16,22 22-16,-22-21 0,-21 21 16,0 0-16,0-1 0,0 1 0,-21 21 15,-1 0 1,1 0-16,-21 0 0,21 21 0,0 1 16,-22-1-16,22 0 0,21 21 0,0-21 15,0 1-15,0 20 16,0-21-16,0 0 0,0 0 0,21 1 0,0-1 15,1 0-15,-1 0 0,0 0 16,0 0-16,0-21 0,0 22 16,1-1-16,-1-21 0,-21 21 15,-21-21 1,-1 0-16,1 0 0,-21 0 16,21 0-16,-22 0 0,22 0 15,-21 0-15,21 0 0,-22 0 0,22 0 16,0 0-16,21-21 15,0 0-15,21-1 16,0 1-16,1 21 0</inkml:trace>
  <inkml:trace contextRef="#ctx0" brushRef="#br0" timeOffset="26588.95">10562 3874 0,'0'0'0,"0"-22"16,-21 22-16,21-21 0,-21 21 0,0 0 16,-1 21-16,22 1 15,-21-1-15,0 21 0,21 0 16,-21 1-16,21-1 0,-21 22 0,0-22 16,21 21-16,0-20 0,0-1 15,-22 0-15,22 1 0,0-1 16,0 0-16,0-20 0,0 20 0,0-21 15,0 0-15,0 0 0,22-21 16,-1 22-16,0-22 0,0 0 0,0 0 16,22 0-16,-22 0 0,0 0 15,21 0-15,-21 0 0,1-22 0,20 1 16,-21 21-16,0-21 0,22 0 16,-22 0-16,0-22 0,0 22 0,0 0 15,0-21-15,-21 21 0,0-1 0,22 1 16,-22 0-16,0 0 0,0 0 15,0 0-15,-22 42 32,22 0-32,0 0 15,0 21-15,-21-20 0,21-1 0,-21 21 16,21-21-16,0 0 0,0 22 16,-21-22-16,21 0 0,0 0 0,0 0 15,-21 1-15,21-1 16,0 0-16,21-21 15,0 0-15,0 0 0,0 0 0,1 0 16,20 0-16,0-21 0,-21 21 16,22-21-16,-1-1 0,0 1 0,1 0 15</inkml:trace>
  <inkml:trace contextRef="#ctx0" brushRef="#br0" timeOffset="27273.02">11430 4255 0,'0'21'31,"-21"0"-15,21 0-16,-21 0 0,-1 0 0,1 1 16,21-1-16,-21 21 0,0-21 0,21 0 15,0 1-15,-21-1 0,21 0 16,0 0-16,0 0 0,0 0 0,0 1 16,21-22 15,0 0-16,-21-22 1,0 1-16,0 0 0,0 0 16,0 0-16,0 0 0,0-22 15,0 22-15,0 0 0,0-21 0,0 20 16,0 1-16,0 0 0,21 0 0,0 0 16,1 0-16,-1-1 0,0 1 15,0 0-15,21 21 0,-20 0 0,-1 0 16,0 0-16,0 0 15,43 21-15,-43 0 0,0 1 16,0-1-16,0 0 0,-21 21 16,21-21-16,-21 1 0,22 20 0,-22-21 15,0 0-15,0 0 0,0 1 0,0-1 16,0 0-16,0 0 16,0 0-16,-22-21 15,1 0 1,21-21-1,0 0 1,0 0 0,21-22-16,1 22 0,-1 0 0,0-21 0,0 21 15,21-22-15,-20 22 16,20-21-16,0 21 0,22-1 0,-22 1 16,0 0-16,22 21 0,-22 0 15,1 0-15,-22 0 0,0 21 0,0 22 16,0-22-16,-21 0 0,0 21 0,0-21 15,0 22-15,0-22 0,0 0 16,-21 0-16,21 22 0,-21-22 0,0-21 16,0 21-16,21 0 0,-22 0 15,1-21-15,42 0 47,22-21-47,-22 0 0,21 21 16</inkml:trace>
  <inkml:trace contextRef="#ctx0" brushRef="#br0" timeOffset="27671.84">13102 4191 0,'0'0'16,"0"-21"-16,0 0 0,0 0 16,-21 21-16,-21 0 15,20 0-15,-20 0 0,21 21 16,-21 0-16,-1 0 0,22 0 15,0 0-15,0 1 0,0-1 0,21 0 16,-22 0-16,22 0 16,0 0-16,22-21 0,-1 22 15,0-22-15,21 0 0,-21 0 16,22 21-16,-22-21 0,21 0 0,-21 21 16,1-21-16,-1 21 0,0-21 0,0 21 15,0-21-15,-21 21 0,21-21 16,-21 22-16,0-1 0,0 0 15,-21-21-15,0 0 16,0 21-16,0-21 0,-22 0 0,22 0 16,0 21-16,-21-21 0,21 0 15,-1 0-15,1 0 0,0 0 16,0 0-16,0 0 16,0 0-16,21-21 15,0 0-15,-22 21 16,22-21-16,0 0 0,0-1 0,-21 1 15,21 0-15</inkml:trace>
  <inkml:trace contextRef="#ctx0" brushRef="#br0" timeOffset="27891.07">11811 3789 0,'0'0'0,"-21"0"16,0 0 0,-1 0-16,1 0 47,21-21-32</inkml:trace>
  <inkml:trace contextRef="#ctx0" brushRef="#br0" timeOffset="28121.25">10562 4001 0,'0'0'0,"-21"0"0,42 0 31,0 0-31,0 0 0,1 0 0,20 0 16,0 0-16,-21 0 0,22 0 16,20 0-16,-20 0 0,-1 0 0,0-22 15,1 22-15,-1 0 16,-21 0-16,0-21 0,0 21 0</inkml:trace>
  <inkml:trace contextRef="#ctx0" brushRef="#br0" timeOffset="29188.17">952 5842 0,'0'-42'31,"0"21"-31,0-1 16,0 1-16,0 0 0,0 0 15,22 0-15,-1 0 0,0-1 16,0 22-16,21-21 0,-20 21 16,20 0-16,-21 0 0,21 21 0,-20-21 15,-1 43-15,0-22 0,0 21 16,-21 1-16,0-1 0,0 21 15,-21-20-15,-21-1 0,20 0 0,-20 1 16,0-1-16,-1-21 16,1 22-16,0-22 0,-1 0 0,1 0 15,0 0-15,-1-21 0,1 0 16,0 0-16,21 0 0,-1 0 16,1 0-16,0 0 0,0 0 0,0 0 15,21-21-15,-21 0 0,21 0 16,0 0-16,0-1 0,0 1 0,0 0 15,0 0-15,21 0 0,0 0 16,0 21-16,21-22 0,-20 22 16,-1 0-16,0 0 0,0 0 15,0 0-15,0 22 0,1-1 16,-1 0-16,0 0 0,0 0 16,-21 0-16,0 1 0,21-22 15,-21 21-15,21 0 0,-21 0 0,22-21 16,-22 21-16,21-21 15,0 0-15,0 0 16</inkml:trace>
  <inkml:trace contextRef="#ctx0" brushRef="#br0" timeOffset="29359.78">1482 6075 0,'0'0'0,"21"0"0,0-21 0,0 21 0,0 0 15</inkml:trace>
  <inkml:trace contextRef="#ctx0" brushRef="#br0" timeOffset="30247.35">3471 5588 0,'0'-21'16,"0"42"-16,0-63 0,-21 42 15,0 0-15,0 0 0,0 21 16,-1 0-16,1 21 16,-21-20-16,21 20 0,-22 21 15,22-20-15,-21-1 0,21 0 0,-22 1 16,1-1-16,21 0 0,-21 1 0,20-22 16,-20 0-16,21 0 0,0 0 15,0 1-15,-1-22 0,1 0 0,0 0 16,21-22-1,0 1-15,0 0 16,0 0-16,0-21 0,0 20 16,21 1-16,-21-21 0,21 21 0,1-22 15,-22 22-15,0 0 0,0 0 16,21 0-16,-21 0 0,21 21 0,-21 21 16,21 0-1,0 0-15,-21 21 0,21-20 0,1-1 16,-22 21-16,21-21 0,-21 22 15,21-22-15,0 0 0,-21 21 16,21-21-16,0 1 0,1-22 16,-1 21-16,0 0 0,0-21 0,0 0 15,0 0-15,22 0 0,-1 0 16,-21 0-16,22-21 0,-1 0 0,0 21 16,1-22-16,-1 1 0,0-21 15,-21 21-15,22-22 0,-22 22 0,0-21 16,0 0-16,-21-22 0,21 22 15,-21-22-15,0 22 0,0-22 0,-21 22 16,0 0-16,0-22 0,0 43 16,0-21-16,-22-1 0,22 22 15,-21 0-15,21 0 0,-22 0 0,22 21 16,-21 0-16,-1 0 0,22 0 16,-21 21-16,21 0 0,-22 21 0,22-20 15,0 20-15,21 0 0,0 1 16,0 20-16,0-21 0,0 1 15,0 20-15,0-20 0,0-22 0,21 21 16,0-21-16,1 0 0,20 1 16,-21-1-16,21-21 0,1 0 0,-1 0 15,0 0-15,1 0 0,-1 0 16,0 0-16,1 0 0,-22-21 0,21 21 16,1-22-16</inkml:trace>
  <inkml:trace contextRef="#ctx0" brushRef="#br0" timeOffset="30643.09">3895 5821 0,'0'-21'47,"0"0"-47,0-1 15,21 22-15,0-21 0,0 21 16,0 0-1,0 0-15,1 0 0,-1 0 0,0 21 16,0 1-16,0-1 0,0 21 16,-21-21-16,0 0 0,22 22 0,-22-22 15,0 21-15,0-21 0,0 1 16,0-1-16,0 0 0,0 0 0,-22 0 16,1-21 15,21-21-16,0 0-15,0 0 0,0 0 16,0-1-16,0 1 0,0 0 0,0 0 16,21 0-16,-21 0 15,0-1-15,22 1 0,-1 0 0,0 0 16,0 0-16,0 0 0,0-1 16,1 1-16,-1 21 0,0-21 0,0 21 15,0 0-15,0-21 0</inkml:trace>
  <inkml:trace contextRef="#ctx0" brushRef="#br0" timeOffset="31255.69">4487 5715 0,'0'0'0,"0"21"0,0 0 16,0 22-16,0-22 0,0 0 15,0 0-15,0 22 0,0-22 0,0 0 16,0 0-16,0 0 0,0 0 16,0 1-16,0-1 15,0 0-15,21-21 16,1 0-16,-1 0 0,0 0 15,0 0-15,0 0 0,22-21 16,-22 21-16,0-21 0,0 21 16,-21-22-16,21 1 0,-21 0 0,21 0 15,-21 0-15,0 0 16,0-1-16,-21 1 0,0 0 0,0 21 16,-21 0-16,20-21 0,1 21 15,0 0-15,-21 0 0,21 0 0,-1 0 16,1 0-1,42 0 1,1 0-16,-1 0 16,0 0-16,21 0 0,-21-21 15,22 0-15,-22 21 0,21-22 0,1 22 16,-1-21-16,0 21 0,1 0 16,-22-21-16,21 21 0,0 0 0,-20 0 15,-1 0-15,-21 21 0,21 0 16,-21 1-16,0-1 0,0 21 15,0-21-15,0 22 0,0-22 16,0 21-16,0 0 0,-21-20 0,21 20 16,-21 0-16,21 1 0,0-1 15,0 21-15,0-20 0,0 20 16,0 1-16,0-1 0,0 1 0,0-1 16,-22 1-16,22-22 0,0 22 15,-21-22-15,21 21 0,-21-20 0,21-1 16,-21 0-16,21 1 0,-21-1 15,21 0-15,0-20 0,0-1 16,0-42 0,0-1-16,21 1 0,-21 0 15,21-21-15,0-1 0,0 1 0,22 0 16,-1-85-16,-21 42 16,0 22-16,1-22 0</inkml:trace>
  <inkml:trace contextRef="#ctx0" brushRef="#br0" timeOffset="31516.08">5228 6011 0,'0'0'0,"0"-42"0,0 21 16,0-21-16,0 20 0,0 1 0,0 0 16,0 0-16,0 0 0,0 0 15,0-1-15,0 1 0,21 0 0,0 0 16,22 21-16,-22-21 0,0 21 16,21 0-16,1 0 0,-22 0 0,21 21 15,-21-21-15,1 21 0,-1 0 16,-21 22-16,0-22 0,0 0 0,0 0 15,-21 21-15,-1-20 16,-20-1-16,0 0 0,21 0 0,-22 0 16,1 0-16,0-21 0,-1 22 15,22-1-15,-21-21 0,21 0 0,-1 0 16,1 0-16,0 0 0,21-21 31,21-1-31</inkml:trace>
  <inkml:trace contextRef="#ctx0" brushRef="#br0" timeOffset="32843.75">6350 5588 0,'0'0'0,"0"-21"0,-21-43 15,21 43-15,-21 21 16,-1 0 0,1 0-16,21 21 0,-21 22 15,0-22-15,21 21 0,-21 22 0,0-22 16,-1 22-16,1-22 0,0 21 16,0-20-16,0-1 0,0 0 0,-1 1 15,1-22-15,0 0 0,0 21 16,0-20-16,21-1 0,-21-21 15,21-21 17,0-1-32,0 1 0,0 0 15,0 0-15,0 0 0,21-22 16,-21 22-16,0-21 0,21 0 0,-21 20 16,21-20-16,-21 21 0,0-21 15,21 20-15,0 22 0,1 0 16,-22 22-16,21-1 15,-21 0-15,21 0 0,-21 21 16,0-20-16,21-1 0,0 21 16,0-21-16,-21 0 0,22 1 0,-1-1 15,0 0-15,0 0 0,0 0 16,0 0-16,1-21 0,-1 0 16,21 22-16,-21-22 0,0 0 0,22 0 15,-1 0-15,-21 0 0,22 0 0,-1-22 16,-21 1-16,21 0 0,-20 0 15,20 0-15,-21 0 0,0-22 0,0 22 16,-21-21-16,0-1 0,0 1 16,0 0-16,0-1 0,-21-20 0,0 21 15,0-1-15,0 1 0,0 0 16,-22-1-16,22 1 0,-21 21 16,-1 0-16,22-1 0,-21 1 0,0 21 15,20 0-15,-20 0 0,21 0 16,0 21-16,-22 1 0,22-1 0,0 21 15,0 0-15,0 1 0,21-1 16,0 22-16,0-22 0,0 21 0,0-20 16,0-1-16,0 0 0,0-20 15,21 20-15,0-21 0,21 0 0,-20 0 16,20 1-16,0-22 0,1 0 16,-1 0-16,0 0 0,22 0 0,-22 0 15,22 0-15,-22 0 0,0-22 16,1 22-16,-1-21 0,0 0 15,1 0-15,-1 0 0,-21 0 0,21-1 0,-20 1 16,-1 0-16,0 0 16,0 0-16,0-22 0,-21 22 15,0 0-15,0 42 32,0 0-32,0 1 15,-21-1-15,21 0 0,0 0 0,-21 21 16,21-20-16,-21-1 0,21 0 15,0 21-15,0-21 0,0 1 0,0-1 16,0 0-16,0 0 0,21 0 16,0 0-16,0-21 15,0 0-15,1 0 0,-1 0 0,0 0 16,21 0-16,-21 0 0,1 0 0,-1 0 16,21 0-16,-21-21 0,0 0 15,1 0-15,-1 0 0,0 21 0,0-21 16,-21-22-16,21 22 0,-21 0 15,0 0-15,0-22 0,0 22 0,-21-21 16,0 0-16,21 20 0,-21 1 16,0-21-16,-1 42 0,1-21 0,0 21 15,0 0-15,0 0 0,0 0 16,-1 0-16,1 21 0,0-21 0,0 21 16,0 21-16,0-20 0,-1-1 15,1 21-15,0-21 0,21 22 16,0-22-16,0 0 0,0 21 0,0-21 15,0 1-15,0-1 0,0 0 16,21 0-16,0 0 0,1-21 0,20 0 16,-21 0-16,21 0 0,1 0 0,-22 0 15,21 0-15</inkml:trace>
  <inkml:trace contextRef="#ctx0" brushRef="#br0" timeOffset="33753.08">8022 5821 0,'0'0'0,"21"-42"32,-42 63-17,0-21-15,21 21 0,-21 0 16,21 0-16,0 22 0,0-22 16,-21 0-16,21 21 0,-22-21 0,22 1 15,0-1-15,-21 21 0,21-21 0,0 0 16,0 1-16,0-1 15,21 0-15,1-21 16,-1 0-16,21 0 0,-21 0 16,0 0-16,22 0 0,-22-21 15,0 21-15,21-21 0,-20 21 0,20-22 16,-21 1-16,0 0 0,0 0 16,1 0-16,-1 0 0,0-1 0,-21 1 15,0-21-15,0 21 0,21 0 0,-21-1 16,0 44 15,-21-1-15,21 0-16,0 0 0,0 0 15,0 0-15,0 1 0,0-1 16,0 0-16,0 0 0,0 0 16,21-21-16,0 0 15,0 0 1,1 0-16,-1 0 0,0 0 0,0 0 15,0 0-15,0-21 0,1 21 0,-22-21 16,0 0-16,21 21 0,-21-21 16,0-1-16,0 1 0,0 0 0,0 0 15,0 0-15,0 0 0,0-1 16,0 1-16,0 0 0,21 0 0,0 0 16,0 0-16,0-1 0,1 22 15,-1 0-15,21-21 0,-21 21 16,22 0-16,-22 0 0,21 0 0,-21 0 15,0 21-15,1 1 16,-1-1-16,0 0 0,0 0 0,-21 0 16,0 0-16,21 1 0,-21 20 15,21-21-15,-21 0 0,0 0 0,0 1 16,0-1-16,0 0 0,0 0 0,0 0 16,0 0-16,-21-21 46,21-21-46,0 0 16,0 0-16,0 0 0,0 0 16,0-1-16,0 1 15,21-21-15,22 21 0,-22-22 0,0 22 16,21-21-16,1 0 0,-1 20 16,-21 1-16,22-21 0,-1 42 0,0-21 15,-21 21-15,22 0 0,-22 21 16,21-21-16,-21 42 0,-21-21 0,0 22 15,22-22-15,-22 21 0,0 1 0,0-22 16,0 21-16,-22-21 0,1 0 16,21 22-16,-21-22 0,0 0 0,21 0 15,-21-21 1,21 21-16,-21-21 0,-1 0 16</inkml:trace>
  <inkml:trace contextRef="#ctx0" brushRef="#br0" timeOffset="34791.08">783 6985 0,'0'0'0,"-21"0"0,21-21 31,0 0-15,21 0-16,21 21 0,-20-22 15,-1 22-15,0 0 0,21 0 16,-21 0-16,1 0 0,-1 0 0,0 0 15,0 22-15,0-22 16,-21 21-16,0 0 0,0 0 0,0 0 16,0 0-16,-21 1 0,0-1 15,-21 21-15,20-21 0,-20 0 16,21 1-16,-21-22 0,20 21 0,1-21 16,0 0-16,0 0 0,0 0 15,21-21 16,0-1-31,21 22 16,0-21-16,0 21 0,22 0 0,-22 0 16,0 0-16,21 0 0,-21 21 15,22 1-15,-22-22 0,21 42 16,-21-21-16,1 0 0,-1 22 16,0-1-16,-21 0 0,0-21 0,0 22 15,0-1-15,-21-21 0,0 22 16,-1-22-16,1 0 0,0 0 0,0-21 15,-21 21-15,20-21 0,1 0 16,-21 0-16,0 0 0,20 0 0,-20 0 16,0 0-16,-1 0 0,22 0 15,-21 0-15,21 0 0,-22 0 16,22-21-16,0 21 0,21-21 0,-21 21 16,21-21-16,0 0 15,0-1 1,21 22-16,0-21 0,0 21 15,1-21-15</inkml:trace>
  <inkml:trace contextRef="#ctx0" brushRef="#br0" timeOffset="34960.06">1460 7260 0,'0'0'0,"22"0"0,-22-21 16,21 21 31,0 0-47</inkml:trace>
  <inkml:trace contextRef="#ctx0" brushRef="#br0" timeOffset="35425.12">2836 7027 0,'0'0'15,"21"-21"-15,1 0 16,-22 42-1,0 22 1,0-22-16,-22 21 0,1 0 16,0 22-16,0-22 0,0 22 0,0-22 15,21 22-15,-22-22 0,22 0 0,-21-21 16,21 22-16,0-1 0,0-21 16,0 0-16,0 1 0,0-1 15,0-42 16</inkml:trace>
  <inkml:trace contextRef="#ctx0" brushRef="#br0" timeOffset="35951.65">2582 7260 0,'0'0'0,"-21"-42"0,0-64 15,21 85 1,0 0-16,0-22 0,0 22 0,0 0 15,21 0-15,0 0 0,22 21 16,-1-21-16,-21-1 0,21 22 0,22 0 16,-22 0-16,1 0 15,-1 22-15,0-1 0,1 0 0,-1 21 16,0-21-16,-21 22 0,1 20 16,-1-20-16,0-1 0,-21 0 0,21 43 15,-21-43-15,0 1 16,0-1-16,-21-21 0,0 0 0,21 0 15,0 1-15,-21-1 0,-1-21 16,1 0 0,21-21-16,0-1 15,0 1-15,0 0 0,0 0 16,0-21-16,0-1 0,21 1 16,1 0-16,-1-1 0,0 1 0,21 0 15,-21-1-15,22 1 0,-1 0 16,0 20-16,1 1 0,-1 0 15,0 21-15,1 0 0,-22 0 0,21 21 16,-21 0-16,1 22 0,-1-1 16,0 0-16,-21 1 0,0 20 0,0-20 15,0 20-15,0-21 0,0 22 16,0-22-16,-21 1 0,0-1 0,-1-21 16,1 21-16,0-20 0,0-1 0,0 0 15,21 0-15,-21-21 0,21 21 16,-22-21-16,22 21 0,0-42 47,22 21-47,-1-21 0</inkml:trace>
  <inkml:trace contextRef="#ctx0" brushRef="#br0" timeOffset="36421.37">4043 7387 0,'0'0'0,"21"-42"0,0 42 16,0-21-16,-21 0 0,0 42 31,0 0-31,0 0 0,-21 0 16,0 0-16,21 1 0,-21 20 15,21-21-15,0 21 0,0-20 16,-21 20-16,21 0 0,0-21 0,0 1 16,-22 20-16,22-21 0,0 0 15,0 0-15,0 1 0,0-1 0,22 0 16,-1-21-16,0 0 0,21 0 15,-21 0-15,1 0 0,20 0 0,0 0 16,-21-21-16,22 21 0,-1-21 0,0-1 16,-20 1-16,20 0 0,-21 0 15,0 0-15,-21-22 0,0 22 0,0-21 16,0 21-16,0-22 0,-21 1 16,0 0-16,0 21 0,-22-22 0,22 22 15,-21 0-15,21 0 0,-22 21 16,22 0-16,-21 0 0,21 0 0,-22 21 15,22 0-15,-21 0 0,21 0 16,0 22-16,-1-22 0,1 21 16,21-21-16,0 22 0,0-22 0,0 21 15,0-21-15,0 1 0,0-1 0,0 0 16,21 0-16,1 0 0,-1-21 16,0 0-16,21 0 0,-21 0 0,22 0 15,-1 0-15,-21 0 0,22 0 16,-1-21-16,0 0 0,1 0 15,-1 21-15</inkml:trace>
  <inkml:trace contextRef="#ctx0" brushRef="#br0" timeOffset="37447.91">4847 7366 0,'0'0'16,"21"-21"-16,-21 0 0,0 0 0,0 42 31,0 0-15,-21 21-16,0-21 0,21 1 0,-21 20 15,21-21-15,-21 21 0,21-20 16,0 20-16,0-21 0,0 21 0,0-20 16,0-1-16,0 0 0,0 0 15,0 0-15,0 0 16,21-21-16,0 0 0,0 0 16,21 0-16,-20 0 0,-1 0 15,0 0-15,0-21 0,21 0 0,-20 21 16,-1-21-16,21 0 0,-21 0 0,0-22 15,-21 22-15,22 0 0,-22-21 16,21-1-16,-21 22 0,21-21 0,-21-1 16,0 1-16,0 21 0,0 0 15,0 0-15,0-1 0,0 44 32,0-1-32,0 0 0,0 21 15,0-21-15,0 22 0,0-22 0,0 21 16,0 1-16,0-22 0,0 0 15,0 21-15,0-21 0,0 1 0,0-1 16,0 0-16,21 0 16,0-21-16,0 0 0,1 0 0,20 0 15,-21 0-15,21 0 0,1 0 0,-22 0 16,21 0-16,1-21 0,-1 21 16,0-21-16,-21 0 0,22-1 0,-22 1 15,21-21-15,-21 21 0,1 0 0,-1-22 16,-21 22-16,0-21 15,21 21-15,-21-1 0,0 1 0,-21 21 32,21 21-32,0 1 15,-21-1-15,21 0 0,-22 0 0,22 0 16,0 0-16,0 1 0,0-1 16,0 0-16,0 0 0,0 0 0,0 0 15,0 1-15,0-1 16,0 0-16,0 0 15,-21-21 32,0 0-47,21-21 0,-21 21 0,0-21 16,0 21-16,-1 0 16,1 0-1,21 21 1,21-21-1,1 21-15,-1-21 0,0 0 16,0 0-16,0 0 0,22 0 16,-22 0-16,21 0 0,0 0 0,1 0 15,-1 0-15,0-21 0,1 21 0,-1-21 16,0 21-16,-20-21 0,20-1 16,-21 22-16,0-21 0,0 0 15,-21 0-15,0 0 0,0 0 0,22-1 16,-22 1-16,0 0 0,0 0 15,0 0-15,0 0 0,-22 21 0,1 0 16,0 0 0,0 21-16,21 0 0,0 0 0,-21 0 15,0 22-15,21-22 0,0 0 16,0 21-16,0-21 0,0 1 0,0-1 16,0 0-16,0 0 0,21-21 0,0 21 15,-21 0-15,21-21 0,0 0 16,0 0-16,1 22 0,-1-22 0,0 0 15,0 0-15,21 0 0,-20 0 0,-1-22 16,0 22-16,0-21 16,21 0-16</inkml:trace>
  <inkml:trace contextRef="#ctx0" brushRef="#br0" timeOffset="37948.01">7091 6879 0,'0'0'15,"0"-21"-15,0 42 31,0 22-31,0-22 0,0 21 16,0 22-16,0-22 0,0 21 0,0 1 16,-21-1-16,-1 1 0,1-1 15,21-20-15,-21 20 0,0-20 0,0-1 16,0 0-16,21-21 0,0 22 0,-22-22 16,22 0-16,0 0 15,22-21 1,-1 0-16,0-21 0,0 0 0,0 0 15,0 0-15,1-1 16,-1-20-16,0 21 0,0-21 0,0-1 16,22 1-16</inkml:trace>
  <inkml:trace contextRef="#ctx0" brushRef="#br0" timeOffset="38188.69">7556 6900 0,'0'0'15,"0"-21"-15,22 0 0,-22 0 0,21 21 16,-21 21-1,0 0-15,0 0 0,0 1 0,0 20 16,0 0-16,0 22 0,0-22 16,0 22-16,0-22 0,0 21 0,-21 1 15,21-22-15,-22 22 0,22-22 16,0 0-16,-21 1 0,21-22 16,-21 21-16,21-21 0,0 1 0,0-1 15,0 0-15,0-42 31,0 0-31,0-1 16,0 1-16,0-21 0</inkml:trace>
  <inkml:trace contextRef="#ctx0" brushRef="#br0" timeOffset="38739.05">7112 7430 0,'0'0'0,"-21"0"0,0 0 15,-1 0-15,1 0 0,21 21 0,-21-21 16,42 0-1,0 0 1,22 0-16,-1 0 0,0 0 0,1-21 16,20 21-16,1-22 0,-1 1 15,1 21-15,-22-21 0,22 0 0,-1 0 16,1 0-16,-22-1 0,21 1 16,-20 0-16,-1 21 0,-21-21 0,0 0 15,1 21-15,-1 0 0,-21 21 31,0 0-31,-21 0 0,21 0 16,-22 1-16,1 20 16,0-21-16,0 21 0,0 1 0,21-22 15,-21 21-15,21-21 0,-22 22 0,22-22 16,0 21-16,0-21 0,0 1 16,22-22-16,-1 21 0,0 0 0,0-21 15,21 0-15,-20 0 0,20 0 16,0 0-16,1 0 0,-1-21 0,0 0 15,1 21-15,-1-22 0,0 1 0,1 0 16,-22 0-16,0 0 16,0-22-16,0 22 0,-21-21 0,0-43 15,0 43-15,0 0 16,-21-1-16,0 22 0,-21-21 0,20 21 16,-20-1-16,0 22 0,-1 0 0,22 0 15,-21 0-15,0 0 0,-1 0 16,22 22-16,-21 20 0,21-21 0,21 21 15,0-20-15,0 20 0,0-21 16,0 0-16,0 22 0,0-22 0,0 0 16,21 0-16,0 0 0,21-21 15,-21 21-15,22-21 0,-1 0 0,-21 0 16,22 0-16,-1 0 0,-21 0 0</inkml:trace>
  <inkml:trace contextRef="#ctx0" brushRef="#br0" timeOffset="39135.78">8572 7260 0,'0'0'0,"0"-42"15,0 21 1,22 21-16,-1 0 16,0 0-16,0 0 15,0 0-15,0 21 0,1 0 0,-1 0 16,21 22-16,-21-22 15,0 21-15,1-21 0,-1 22 0,0-1 16,-21-21-16,21 0 0,-21 22 0,0-22 16,0 0-16,0 0 15,-21-21 1,21-21 15,0 0-31,0 0 0,0-1 0,0 1 16,0 0-16,0-21 0,0 21 15,21-22-15,-21 22 0,21-21 0,0-1 16,-21 22-16,22 0 0,-1 0 16,-21 0-16,21 0 0,0-1 0,0 22 15,0-21-15,1 21 16,-1 0-16,0 0 16,0 0-16,0 0 0,0 21 15</inkml:trace>
  <inkml:trace contextRef="#ctx0" brushRef="#br0" timeOffset="39783.76">9165 7366 0,'0'0'0,"-21"21"0,21 0 16,0 1-16,42-22 31,-21 0-31,1 0 0,-1 0 0,0-22 16,0 22-16,0-21 0,22 0 0,-22 21 15,-21-21-15,21 0 16,0 21-16,-21-21 0,0-1 0,0 1 15,0 0-15,0 0 0,0 0 16,-21 21-16,0 0 16,0 0-16,21 21 0,-22 0 0,-20 0 15,21 0-15,0 22 0,21-1 16,-21-21-16,-1 22 0,22-1 0,-21-21 16,21 21-16,0-20 0,0-1 15,0 0-15,0 0 0,21-21 0,1 21 16,-1-21-16,0 0 0,0 0 15,0 0-15,22 0 0,-22 0 16,0 0-16,0 0 0,0 0 0,0-21 16,1 21-16,-1-21 0,-21 0 15,21 0-15,-21-1 0,21 1 0,0 0 16,-21-21-16,21 21 0,-21-22 0,22 22 16,-1-21-16,0-1 0,0 22 15,0 0-15,0-21 0,1 21 0,20 21 16,-21-22-16,0 22 0,22 0 15,-22 0-15,21 0 0,-21 22 0,0-1 16,22 0-16,-22 0 0,0 21 16,0-20-16,-21 20 0,0 0 15,0-21-15,0 22 0,0-22 0,0 21 16,0-21-16,0 1 0,0-1 16,-21 0-16,0-21 0,0 0 15,21-21 16,0 0-31,0-1 0,21 1 16,0 0-16,0 0 0,0-21 16,-21 20-16,22-20 0,20 0 0,-21 21 15,0-22-15,0 1 0,1 21 0,-1 0 16,0-22-16,0 22 16,0 21-16,-21-21 0,0 0 0,21 21 15</inkml:trace>
  <inkml:trace contextRef="#ctx0" brushRef="#br0" timeOffset="40011.6">2836 8805 0,'0'0'0,"-169"0"0,42 0 16,42 0-16,1 0 0,41-21 0,1 0 15,0 21-15</inkml:trace>
  <inkml:trace contextRef="#ctx0" brushRef="#br0" timeOffset="41071.46">762 8678 0,'0'0'16,"0"-21"-16,21 0 0,-21 0 0,21 21 15,0-21-15,-21 0 0,0-1 16,22 22-16,-22 22 47,0-1-47,0 0 0,-22 0 16,22 21-16,-21 1 0,21-1 15,0 0-15,-21 1 0,0-1 16,21 0-16,-21-20 0,21 20 0,0 0 15,0-21-15,-21 1 0,21-1 16,0 0-16,-22-21 0,22 21 16,0-42 15,0 0-31,0 0 16,22-1-16,-1 1 15,0 21-15,0 0 16,0 0-16,0 0 0,1 0 15,-1 0-15,21 0 0,-21 0 16,0 0-16,1 0 0,-1-21 16,0 21-16,0 0 0,0-21 0,0 21 15,1-21-15,-1 21 16,-21-21-16,21 21 0,-21-22 16,0 1-16,0 0 0,0 0 15,0 0-15,0 0 16,-21-1-16,21 1 0,-21 0 15,-1 21-15,1 21 32,21 0-32,-21 1 0,21 20 0,-21 0 15,21 1-15,-21-1 0,21-21 16,0 21-16,0 1 0,0-1 0,-21-21 16,21 22-16,0-22 0,0 0 15,0 21-15,0-21 0,-22 1 16,22-1-16</inkml:trace>
  <inkml:trace contextRef="#ctx0" brushRef="#br0" timeOffset="41243.24">1249 9081 0,'0'0'15,"21"0"-15,-21-22 0,21 22 16,0 0 15,0 0 1</inkml:trace>
  <inkml:trace contextRef="#ctx0" brushRef="#br0" timeOffset="41848.41">2328 8551 0,'0'0'0,"0"-21"16,0 64 31,0-22-47,0 21 0,0 0 15,0 1-15,0 20 0,0-20 0,0 20 16,0 1-16,0-1 0,0-21 16,0 22-16,0-22 0,-21 1 0,21-22 15,-21 21-15,21-21 0,0 0 16,0 1-16,0-1 15,0-42 17,0-1-32,0 1 0,0 0 15,0 0-15,21 0 0</inkml:trace>
  <inkml:trace contextRef="#ctx0" brushRef="#br0" timeOffset="42559.85">2476 8615 0,'0'0'0,"0"-21"0,-21 0 16,21-1-16,0 1 15,0 0-15,0 0 16,21 21-16,1-21 16,-1 21-16,0 0 0,0-21 0,21 21 15,1 0-15,-22 0 0,21 0 16,1 21-16,-1 0 0,-21-21 0,21 21 15,-20 0-15,-1 0 0,-21 1 16,0 20-16,0-21 0,0 0 16,0 0-16,0 1 0,-43 20 0,22-21 15,-21 0-15,0 0 0,-1 1 16,1-1-16,0 0 0,-1 0 16,22-21-16,-21 0 0,21 0 0,-22 0 15,22 0-15,0 0 0,0 0 16,0 0-16,21-21 0,0 0 15,0 0-15,0-1 16,21 22 0,0 0-1,0 22-15,0-1 0,0 0 0,-21 0 16,22 0-16,-1 0 0,0 1 16,-21 20-16,21-21 0,0 0 15,0 22-15,-21-22 0,22 0 16,-1 0-16,0 0 0,-21 0 0,21-21 15,-21 22-15,21-22 0,0 0 16,-21 21-16,22-21 0,-1 0 0,0 0 16,0 0-16,21 0 15,-20 0-15,-1 0 0,0-21 0,0-1 16,0 1-16,22 0 0,-22 0 0,0 0 16,0 0-16,0-1 0,-21 1 15,21 0-15,-21 0 0,22 0 0,-22 0 16,0 42 15,0 0-31,0 0 16,-22 0-16,1 0 0,21 22 0,-21-22 15,21 0-15,0 0 0,-21 0 16,0 1-16,21-1 0,0 0 16,0 0-16,-21-21 15,21-21 16,21 0-31,0 0 16,-21-1-16</inkml:trace>
  <inkml:trace contextRef="#ctx0" brushRef="#br0" timeOffset="42735.51">3175 8700 0,'0'0'0,"0"-22"15,0-20 1,0 63 46,0 0-46,21-21-16,0 22 0</inkml:trace>
  <inkml:trace contextRef="#ctx0" brushRef="#br0" timeOffset="43487.82">3852 9038 0,'64'-63'32,"-64"42"-32,21-1 0,-21 1 15,0 0-15,0 0 0,0 0 0,0 0 16,0-1-16,-21 22 0,0-21 15,-1 0-15,1 21 0,-21 0 0,21 0 16,-22 0-16,1 21 0,0 0 16,21 1-16,-22-1 0,-20 42 15,42-42-15,-1 22 0,1-22 16,21 21-16,0-21 0,0 1 16,0-1-16,0 0 0,0 0 0,0 0 15,43-21 1,-1 0-16,-21 0 0,21 0 0,1 0 15,-22-21-15,21 21 0,1-21 16,-1 0-16,-21 0 0,21-1 16,-20 1-16,-1 21 0,0-21 0,-21 0 15,0 0-15,21 21 0,-21-21 16,0-1-16,0 44 31,0-1-31,0 21 16,0-21-16,0 0 0,0 22 15,0-1-15,0-21 0,0 22 0,0-1 16,0 0-16,0 1 0,0-1 0,0 0 16,0 1-16,0 20 0,0 1 15,0-1-15,0 1 0,0-1 0,0 1 16,0 20-16,0-20 0,0-1 16,0 1-16,0-1 0,0 1 0,0-1 15,0 1-15,0-1 0,-21 1 16,0-22-16,0 22 0,-1-22 15,-20-21-15,21 21 0,-21-20 0,-1 20 16,1-42-16,0 21 0,-1-21 0,1 0 16,0 0-16,-1 0 0,1-21 15,0 0-15,-22-22 0,22 1 0,21 0 16,-22-22-16,1 1 0,21-1 0,0-20 16,-1 20-16,22-21 0,0 22 15,0-22-15,0 1 0,0-1 0,22 0 16,-1 1-16,0-1 0,21 21 15,1 1-15,-1-1 0,0 22 16,22-21-16,-22 20 0,22 1 16,-1 21-16,-21-22 0,22 22 0,-22 0 15,22 0-15,-22 0 0,22 0 0,-22-1 16,0 1-16,1 0 0</inkml:trace>
  <inkml:trace contextRef="#ctx0" brushRef="#br0" timeOffset="44215.8">4530 8615 0,'0'0'16,"0"-21"-16,-22 21 0,1 0 0,21-21 15,-21 21-15,0 0 0,0 0 16,0 0-16,21 21 16,-22 0-16,1 0 0,21 0 15,-21 22-15,21-1 0,0 0 0,0 1 16,0-1-16,0 0 0,0 1 15,0-22-15,-21 21 0,21 0 0,0-20 16,0-1-16,-21 0 0,21 0 16,0 0-16,0 0 15,0-42 1,21 0 0,-21 0-16,21 0 0,0 0 15,-21-1-15,21-20 16,1 21-16,-22-21 0,21 20 0,0-20 15,0 21-15,0-21 0,0 42 16,1-22-16,-1 1 0,0 21 0,0 0 16,0 21-16,0 1 15,-21-1-15,0 21 0,22-21 0,-22 22 16,21-22-16,-21 21 0,21-21 16,-21 22-16,0-22 0,0 0 0,21 21 15,0-21-15,0 1 0,1-1 16,-1-21-16,0 0 0,0 0 15,0 21-15,0-21 0,1 0 16,-1 0-16,0 0 0,21-21 0,-21 0 16,1 21-16,-1-22 0,21 1 15,-21-21-15,0 21 0,-21-22 0,22 1 16,-1 0-16,-21-1 0,0 1 16,21-21-16,-21 20 0,21 1 0,-21 0 15,0-1-15,0 22 0,0-21 16,0 21-16,0-1 0,0 1 15,0 42 1,-21 1-16,21 20 16,0 0-16,0 1 0,0-1 15,0 0-15,0 22 0,0-22 0,0 22 16,0-22-16,0 0 0,0 1 16,0-22-16,0 21 0,21-21 0,-21 0 15,21 1-15,0-1 0,-21 0 16,22-21-16,-1 0 0,0 0 0,0 0 15,0 0-15,0-21 16,1 21-16,-1-21 0,-21-1 16,21 1-16,0 0 0,-21 0 0,0-21 15,21 20-15</inkml:trace>
  <inkml:trace contextRef="#ctx0" brushRef="#br0" timeOffset="44411.45">5101 8805 0,'0'0'0,"0"22"0,21-22 31,0 0-31,1 0 16,-1 0-16,0 0 0,21 0 0,-21 0 16,1 0-16,20 0 0,-21 0 15,0 0-15,22-22 0,-22 22 0,0-21 16,0 0-16,21 21 0,-20-21 15</inkml:trace>
  <inkml:trace contextRef="#ctx0" brushRef="#br0" timeOffset="45359.63">6858 8678 0,'0'0'0,"0"-42"15,-21 21-15,0 21 0,21-21 16,-22 21-16,1 0 0,0 0 16,0 0-16,0 0 15,0 21-15,-1 0 0,1 0 16,0 22-16,0-22 0,0 21 15,0 0-15,-1 22 0,22-22 0,-21 1 16,0 20-16,0-21 0,21 1 0,0-1 16,0-21-16,0 22 0,0-22 15,0 0-15,21 0 0,0 0 0,0-21 16,1 0-16,20 0 0,0 0 0,1 0 16,-1 0-16,0 0 0,22-21 15,-22 0-15,0 21 0,22-21 0,-22-22 16,1 22-16,-1 0 15,0-21-15,1-1 0,-1 1 0,-21 0 16,0-1-16,22-20 0,-22 21 16,0-1-16,-21-20 0,21 20 0,0 1 15,-21 0-15,0 21 0,0-22 0,0 1 16,0 21-16,21 0 0,-21-1 16,0 1-16,0 42 15,0 1 1,0-1-16,-21 21 0,21 0 0,0 1 15,0 20-15,-21 1 0,0-1 16,21-20-16,-21 20 0,21 1 16,0-22-16,0 21 0,0-20 0,0-1 0,0-21 15,0 22-15,0-22 16,0 0-16,0 0 0,21-21 16,0 21-16,0-21 0,0 0 0,1 0 15,-1 0-15,21-21 0,-21 0 16,0 21-16,22-21 0,-22 0 0,0-22 15,21 22-15,-20 0 0,-1-21 16,0 20-16,0-20 0,0 0 0,-21 21 16,0-22-16,21 22 0,-21 0 0,22 0 15,-22 42 1,0 0-16,0 21 16,0-20-16,0-1 0,0 21 15,0-21-15,0 0 0,0 22 16,0-22-16,0 0 0,0 0 0,0 0 15,0 1 1,21-22 0,0 0-16,0 0 15,0-22-15,0 1 0,1 0 16,-1 0-16,-21 0 0</inkml:trace>
  <inkml:trace contextRef="#ctx0" brushRef="#br0" timeOffset="45532.05">8064 8678 0,'0'0'0,"-63"-21"16,42 0-16,0 21 15,-1 0 1,22 21 0,0 0-1,22-21-15,-1 0 16,0 0-16,0 22 0</inkml:trace>
  <inkml:trace contextRef="#ctx0" brushRef="#br0" timeOffset="46471.7">8551 8615 0,'-63'0'15,"42"21"-15,-1 0 0,22 0 16,-21 1-16,0-1 0,0 21 0,0 0 16,0 1-16,21-1 0,0 0 15,-22 1-15,22-1 0,0 0 0,0-20 16,0 20-16,0-21 0,0 0 16,22 22-16,-22-22 0,21-21 15,0 21-15,21 0 0,-21-21 0,1 0 16,20 0-16,-21 0 0,21 0 0,1 0 15,-22-21-15,21 0 0,1 0 16,-1 21-16,-21-43 0,21 22 0,-20 0 16,20-21-16,-21-1 0,0 1 15,-21 0-15,21-1 0,1 1 0,-22-22 16,21 22-16,-21 0 0,0-1 16,0-20-16,0 42 0,21-22 0,-21 1 15,0 21-15,0 0 0,0 0 0,0 42 31,0 0-31,0 0 16,-21 21-16,21 1 0,-21-1 16,21 0-16,0 1 0,0-1 0,0 22 15,-22-22-15,22 0 0,0 1 0,-21-22 16,21 21-16,0-21 0,0 0 16,0 1-16,0-1 0,0 0 0,0 0 15,0-42 16,0 0-31,0 0 16,0-1-16,21 1 0,1-21 16,-1 21-16,-21-22 0,21 1 15,21 21-15,-21-21 0,22 20 16,-22-20-16,21 21 0,-21 0 0,22 0 16,-22 21-16,0 0 0,0-22 0,0 22 15,1 0-15,-22 22 16,0-1-16,0 0 0,0 0 15,0 0-15,-22-21 0,1 21 16,0 1-16,-21-22 0,21 21 0,-1-21 16,-20 0-16,21 21 0,0-21 15,0 0-15,-1 0 0,1 0 0,0 0 16,0 0-16,0-21 0,0 21 16,21-21-1,0 42 1,0 0-1,0 0-15,0 0 0,21 22 0,0-22 16,-21 21-16,21-21 0,-21 0 0,21 22 16,0-22-16,1 0 0,-1 0 15,0 0-15,21-21 0,-21 22 0,22-22 16,-22 0-16,21 0 0,1 0 16,-1 0-16,0 0 0,1 0 0,-1 0 15,-21 0-15,21-22 0,-20 1 0,-1 0 16,21 21-16,-42-21 0,21 0 15,0-22-15,-21 22 0,22 0 0,-22 0 16,0 0-16,0 0 16,0-1-16,0 1 0,0 0 0,0 0 15</inkml:trace>
  <inkml:trace contextRef="#ctx0" brushRef="#br0" timeOffset="47116.94">720 10414 0,'21'0'16,"0"0"-16,0 0 15,0 0-15,22 0 16,-22 0-16,0 0 0,21 0 15,-21 0-15,22 0 0,-1 0 16,0 0-16,1 0 0,-22-21 0,0 21 0,0 0 16,0 0-16,-42-21 31,0 21-31,0 0 16</inkml:trace>
  <inkml:trace contextRef="#ctx0" brushRef="#br0" timeOffset="47569.79">762 10435 0,'-21'21'16,"42"-42"-16,-42 64 0,21-22 0,-21 0 15,-1 0-15,1 0 0,21 0 0,0 1 16,-21 20-16,21-21 0,-21 0 16,0 0-16,21 1 0,0-1 15,0-42 32,21-1-31,0 1-16,21 21 15,-20 0-15,-1-21 0,21 21 0,0 0 16,1 0-16,-1 0 0,0 0 16,1 21-16,-22-21 0,21 21 15,-21 1-15,1-1 0,-1 0 16,0 0-16,-21 0 0,0 0 0,0 1 15,0-1-15,-21 0 0,0 0 0,-1 0 16,-20 0-16,21 1 16,-21-1-16,20-21 0,1 0 0,-21 0 15,21 0-15,-22 0 0,22 0 16,-21 0-16,21 0 0,0 0 0,-22 0 16,22-21-16,0 21 0,0 0 15,21-22-15,-21 22 0,21-21 31,21 21-31,0 0 16,0-21-16,0 21 0,22 0 16</inkml:trace>
  <inkml:trace contextRef="#ctx0" brushRef="#br0" timeOffset="47740.18">1714 10774 0,'22'0'63</inkml:trace>
  <inkml:trace contextRef="#ctx0" brushRef="#br0" timeOffset="49524.11">3260 10287 0,'0'0'0,"0"-21"0,-22 42 31,1 0-31,21 0 0,-21 22 16,0-1-16,0 0 0,0 22 0,-1-22 15,1 22-15,0-22 0,-21 0 16,21 1-16,-22-1 0,1 0 0,21 1 15,-22-22-15,1 0 0,21 21 16,-21-42-16,20 22 0,1-22 0,0 0 31,21-22-31,0 1 16,21 0-16,-21 0 0,21 0 16,1-22-16,-1 22 0,0 0 0,0-21 15,0 21-15,0-22 0,-21 22 16,0 0-16,22 0 0,-22 0 15,0-1-15,21 22 0,-21 22 16,0-1-16,21 21 16,0-21-16,-21 22 0,21-1 0,-21-21 15,21 21-15,1 1 0,-1-22 16,-21 21-16,21-21 0,21 43 16,-21-43-16,1 0 0,-1 0 15,0-21-15,0 0 0,21 0 0,-20 0 16,20 0-16,0 0 0,1-21 15,-1 0-15,21 0 0,-20 0 16,-1 0-16,22-1 0,-22-20 0,0 0 16,-21 21-16,1-22 0,-1 1 15,0 0-15,-21-22 0,0 22 0,0-22 16,-21 22-16,0-22 0,-1 22 16,-20-21-16,21 20 0,-21 1 0,-1 0 15,1 20-15,0 1 0,-1 0 0,-20 0 16,20 21-16,1 0 0,0 0 15,21 0-15,-22 21 0,1 0 0,21 0 16,0 22-16,-1 20 0,1-20 16,0 20-16,21 22 0,0-22 15,0 1-15,0-1 0,0-20 16,0-1-16,21 0 0,0 1 0,1-1 16,-1-21-16,21 0 0,0 0 15,1-21-15,-1 0 0,0 0 0,22 0 16,-1 0-16,1 0 0,-1 0 0,1-21 15,-22 0-15,22 0 0,-22 0 16,22 0-16,-22-1 0,-21 1 0,21-21 16,-20 21-16,-1-22 0,0 22 15,0-21-15,-21 21 0,0 0 0,0-22 16,0 22-16,0 42 31,-21 0-31,21 1 0,-21-1 16,21 21-16,-21-21 0,21 22 15,0-22-15,0 21 0,0-21 0,-22 22 16,22-22-16,0 0 0,0 0 16,0 0-16,0 0 0,22 1 0,-1-1 15,0-21-15,0 0 0,0 0 16,22 0-16,-22 0 0,0 0 16,0-21-16,21 21 0,-20-22 0,-1 1 15,0 21-15,21-21 0,-21 0 0,1 0 16,-1 0-16,0-22 0,-21 22 15,0 0-15,0-21 0,0 20 16,0-20-16,-21 21 0,0-21 0,-1 20 16,-20 1-16,21 0 0,0 0 15,0 0-15,-22 21 0,22 0 0,0 0 16,0 21-16,-22 0 0,22 0 16,0 0-16,-42 64 0,41-64 15,1 22-15,21-1 0,0 0 16,0-21-16,0 22 0,0-22 0,0 21 15,0-21-15,0 1 0,21-1 0,1-21 16,20 21-16,-21-21 0,0 0 16,22 0-16,-22 0 0,21 0 0,0 0 15,1-21-15,-1 21 0,-21-21 16,22 21-16,-1-22 0,0 1 16,1 0-16,-1 0 0,-21 0 0,21-22 15,-20 22-15,20 0 0,-21-21 16,-21 21-16,0-22 0,21 22 0,-21 0 15,0 0-15,21 21 0,-21 21 32,-21 21-32,21-21 15,-21 1-15,21 20 0,-21-21 16,21 0-16,0 22 0,0-22 0,0 0 16,0 0-16,0 0 0,0 0 15,0 1-15,21-1 0,0-21 0,0 0 16,1 0-16,-1 0 0,0 0 15,0 0-15,21 0 0,-20 0 0,20-21 16,-21-1-16,21 22 0,1-21 16,-22 0-16,0 0 0,21 0 0,-20 0 15,-22-1-15,21 1 0,-21-21 16,21 21-16,-21 0 0,0-1 0,0 1 16,0 42-1,-21 1 1,0-1-16,21 0 0,-22 0 0,22 21 15,0-20-15,0-1 0,0 0 16,0 0-16,0 0 0,0 0 16,0 1-16,0-1 0,22-21 15,-1 0-15,0 0 0,0 0 16,0 0-16,0 0 0,1 0 0,20-21 16,0 21-16,-21-22 0,22 1 0,-22 0 15,21 0-15,1 0 0,-1-22 16</inkml:trace>
  <inkml:trace contextRef="#ctx0" brushRef="#br0" timeOffset="50003.66">5800 10224 0,'0'0'0,"-22"0"16,1 0-16,0 0 16,0 21-16,21 0 0,-21 0 0,21 21 15,-21 1-15,21-1 0,-22 0 16,22 1-16,0-1 0,0 22 0,0-43 15,0 21-15,0 0 0,0 1 0,0-22 16,0 0-16,0 0 0,-21 0 16,21 1-16,0-1 0,0 0 15,0-42 17,0 0-32,0-1 15,0 1-15,0 0 16,0-21-16,21 21 0,1-1 15,-1 1-15,0 0 0,21-21 0,-21 21 16,1-1-16,20 22 0,0-21 16,-21 21-16,22 0 0,-22 0 0,21 0 15,-21 0-15,22 21 0,-22 1 0,0-1 16,0 0-16,0 21 0,-21-21 16,0 1-16,0-1 0,0 0 0,0 0 15,-21 0-15,0 0 0,-21 1 16,-1-1-16,1-21 0,0 21 0,-1 0 15,1-21-15,0 0 0,-1 0 16,22 0-16,-21 0 0,21 0 16,0 0-16,21-21 31,0 0-31,42 0 0,-21-1 16,0 1-16,22 0 0,-1 0 0</inkml:trace>
  <inkml:trace contextRef="#ctx0" brushRef="#br0" timeOffset="50264.05">6413 10181 0,'0'0'0,"0"-21"0,-21 21 32,21 21-32,0 0 0,0 1 15,-21 20-15,21 0 0,0 22 0,-21-22 16,21 22-16,0-22 0,-21 21 15,21-20-15,0-1 0,0 0 0,0 1 16,0-1-16,-21-21 0,21 0 0,0 1 16,0-1-16,0 0 0,0 0 15,21-21-15,0 0 16,0 0-16,0 0 16,0 0-16,1-21 0,-1 21 0,21-21 15,-21 0-15</inkml:trace>
  <inkml:trace contextRef="#ctx0" brushRef="#br0" timeOffset="50588.05">6625 10668 0,'21'0'16,"0"0"-16,1 0 16,-1 0-16,0-21 0,0 21 15,0-21-15,0 21 0,22-21 0,-1-1 16,-21 1-16,0 21 15,1-21-15,-22 0 0,0 0 16,0 0-16,-22 21 16,1 0-16,-21 0 0,21 0 15,-22 0-15,22 21 0,-21 0 0,0 21 16,20-21-16,1 22 0,-21-22 16,21 21-16,21 1 0,-21-22 0,21 21 15,0-21-15,0 0 0,0 1 0,0-1 16,0 0-16,21-21 0,0 21 15,0-21-15,0 0 0,0 0 16,22 0-16,-22 0 0,21 0 0,1 0 16,-1 0-16,0 0 0,1-21 0,-1 0 15</inkml:trace>
  <inkml:trace contextRef="#ctx0" brushRef="#br0" timeOffset="51535.94">8107 10372 0,'0'0'15,"0"-21"-15,21-106 31,-21 105-31,0 1 0,-21 0 0,0 21 16,-1 0-16,1 0 0,0 0 16,0 0-16,-21 0 0,20 0 15,-20 21-15,0 0 0,21 1 0,-22 20 16,22 0-16,0 1 0,0 20 0,0-21 16,-1 22-16,22-22 0,0 1 15,0-1-15,0 0 0,0 1 0,22-22 16,20 0-16,-21 0 0,0 0 15,22 0-15,-1-21 0,0 0 0,1 0 16,-1 0-16,0 0 0,1 0 16,-1 0-16,21-21 0,-20 0 15,-1 0-15,0 0 0,1 0 0,-22-22 16,21 22-16,-21-21 0,22-1 16,-22 1-16,0 0 0,0-1 0,0 1 15,-21-21-15,22 20 0,-22 1 0,21 0 16,-21-1-16,0 1 0,0 21 15,0-22-15,0 22 0,0 0 0,0 0 16,0 42 0,0 0-16,0 0 15,0 1-15,0 20 0,0 0 0,0 1 16,0-1-16,0 21 0,0-20 16,-21 20-16,-1-20 0,22-1 0,-21 21 15,21-20-15,0-22 16,0 21-16,0-21 0,0 22 0,0-22 15,0 0-15,21-21 0,1 21 16,-1-21-16,0 0 0,0 0 16,0 0-16,0-21 0,22 0 0,-22 0 15,0 0-15,21-1 0,-20 1 16,20 0-16,-21-21 0,0 21 0,0-22 16,1 22-16,-1-21 0,0-1 0,0 22 15,-21 0-15,21 0 0,-21 0 16,0 0-16,0 42 15,0 0-15,0 0 16,0 0-16,-21 0 0,21 22 16,0-22-16,-21 0 0,21 21 0,-21-20 15,21-1-15,0 0 0,0 0 16,0 0-16,0 0 0,0 1 16,21-22-1,0-22 1,-21 1-16,21 21 0,0-21 0</inkml:trace>
  <inkml:trace contextRef="#ctx0" brushRef="#br0" timeOffset="51696.27">9144 10287 0,'0'-21'0,"0"42"0,0-63 0,0 21 0,0-1 16,-21 22-1,21 22 16,21-22-15,0 21-16,0-21 0,0 0 0,1 21 16</inkml:trace>
  <inkml:trace contextRef="#ctx0" brushRef="#br0" timeOffset="52532.18">9652 10287 0,'-64'-42'31,"43"42"-31,0 0 0,0 0 16,0 0-16,0 21 0,-1 0 0,1 0 15,0 22-15,21-22 0,-21 21 16,21 0-16,-21 1 0,21-1 0,0 0 16,0 1-16,0-22 0,0 21 0,0-21 15,0 22-15,0-22 0,21 0 16,0-21-16,0 21 0,0-21 0,1 0 15,-1 0-15,21 0 0,-21 0 0,0 0 16,22 0-16,-1-21 16,-21 21-16,22-21 0,-1 0 0,0-22 15,-21 22-15,22-21 0,-22 0 16,0-1-16,0 1 0,0-22 0,1 22 16,-22-21-16,0 20 0,21 1 0,0 0 15,-21-22-15,21 22 0,-21-1 16,0 22-16,21 0 0,-21 0 0,21 0 15,-21 0-15,0 42 16,0 0-16,0 21 16,0-21-16,0 22 0,0-1 15,0 0-15,0 1 0,-21-1 16,0 0-16,0 22 0,21-22 0,-21 1 16,21-22-16,-21 21 0,21-21 15,0 22-15,0-22 0,-22 0 0,22 0 16,0-42 15,0 0-31,0 0 0,22-1 16,-22 1-16,21 0 0,0-21 15,0-1-15,21 22 0,-20-21 0,-1 21 16,21-22-16,-21 22 0,0 0 0,1 0 16,-1 21-16,21 0 0,-21-21 15,0 21-15,-21 21 31,-21-21-31,0 0 16,0 21-16,0-21 0,-22 0 0,1 0 16,21 21-16,-21-21 0,20 0 15,-20 0-15,0 21 0,21-21 0,-1 22 16,1-22-16,0 21 0,0 0 16,21 0-16,0 0 0,0 0 15,0 1-15,0-1 0,21 0 0,0 0 16,0 0-16,22-21 0,-22 21 15,21 1-15,-21-22 0,22 21 16,-1-21-16,-21 0 0,0 0 16,22 0-16,-22 0 0,0 0 0,21 0 15,-20 0-15,-1 0 0,0 0 0,-21 21 32,0 0-17,-21 0 1,0 0-16</inkml:trace>
  <inkml:trace contextRef="#ctx0" brushRef="#br0" timeOffset="53715.69">1376 11748 0,'0'0'16,"21"-22"-16,-21 1 0,21 21 0,-21-21 0,0 0 15,0 0 1,-21 21-16,0 0 15,0 0-15,-1 0 0,1 21 0,0 0 16,0 21-16,0-20 16,-22 20-16,22 0 0,0 1 0,0 20 15,0 1-15,0-22 0,-1 21 16,1 1-16,0-22 0,21 1 0,0-1 16,0 0-16,0-21 0,0 1 15,21-1-15,0 0 0,1-21 16,20 0-16,-21 0 0,21 0 0,1 0 15,-1-21-15,0 21 0,1-21 16,-22-1-16,21 1 0,1-21 0,-22 21 16,0 0-16,0-1 0,-21-20 15,0 21-15,0 0 0,0 0 16,-21-1-16,0 1 0,0 0 16,-1 0-16,-20 21 0,21 0 0,-21 0 15,20 0-15,-20 21 0,21 0 16,0 0-16,0 1 0,-1-1 15,1 0-15,21 0 0,-21 0 0,21 0 16,0 1-16,21-22 16,22 0-1</inkml:trace>
  <inkml:trace contextRef="#ctx0" brushRef="#br0" timeOffset="53875.69">1714 12065 0,'0'0'0,"22"-21"16,-1 0-16,-21 42 47,0 0-31</inkml:trace>
  <inkml:trace contextRef="#ctx0" brushRef="#br0" timeOffset="54739.43">3196 11853 0,'0'0'0,"0"-21"0,0-21 31,-21 63-15,0 21-16,21 1 0,-21-1 16,-1 22-16,1-1 0,0-21 0,-21 22 15,21-22-15,-1 22 0,-20-22 16,0 0-16,21 1 0,-22-1 0,1-21 16,21 0-16,0 1 0,-1-1 15,1-21-15,0 0 0,0 0 16,21-21-1,0-1-15,0 1 16,0 0-16,21 0 0,0 0 0,0-22 16,-21 1-16,22 0 15,-1-1-15,0 1 0,0 0 0,0-1 16,0 1-16,-21 21 0,22-21 0,-22 20 16,21 22-16,-21 22 15,21-1-15,-21 21 0,21 0 16,-21 1-16,21-1 0,-21 0 0,0 1 15,0-1-15,21 0 0,-21-20 16,22 20-16,-1-21 0,0 0 16,-21 22-16,21-43 0,0 21 15,0-21-15,22 0 0,-22 0 0,21 0 16,1 0-16,-1-21 0,0-1 16,1 1-16,20 0 0,1 0 0,-22-21 15,0-1-15,22 1 0,-43 0 16,21-22-16,-21 1 0,1-1 0,-22 22 15,0-22-15,0 1 0,-22 20 16,1-20-16,-21 21 0,21-1 0,-22 1 16,1 0-16,0 20 0,-1 1 15,-20 21-15,21 0 0,-1 0 16,1 21-16,0 1 0,20 20 0,-20-21 16,21 21-16,21 1 0,0 20 15,0-20-15,0 20 0,0-21 0,0 1 16,0 20-16,0-20 0,21-1 15,0-21-15,22 21 0,-22-20 0,21-1 16,0 0-16,1-21 0,-1 0 16,0 0-16,22 0 0,-22 0 0,1 0 15,-1 0-15,0 0 0,1-21 16,-1 21-16,-21-21 0,21-1 0</inkml:trace>
  <inkml:trace contextRef="#ctx0" brushRef="#br0" timeOffset="55115.75">3979 12192 0,'-21'0'0,"21"-21"16,-21 21-16,0-21 0,21 0 16,0-1-16,0 1 15,0 0-15,0 0 0,21 0 16,0 0-16,0-1 0,0 22 16,22 0-16,-22 0 0,0 0 0,21 0 15,-20 0-15,-1 22 0,21-1 16,-21 0-16,22 0 0,-22 0 0,0 0 15,0 1-15,-21 20 0,0-21 16,0 0-16,0 22 0,0-22 0,0 0 16,0 0-16,-21-21 0,0 21 15,0 0-15,-1-21 16,22-21 15,0 0-31,0 0 0,0 0 0,0 0 16,0-1-16,0 1 0,0-21 15,0 21-15,0-22 0,0 22 0,22 0 16,-1 0-16,-21 0 0,21 0 16,0-1-16,0 1 0,0 21 15,22-21-15,-22 21 0,0 0 0,21 0 16,-20 0-16,20 0 0,0 0 16</inkml:trace>
  <inkml:trace contextRef="#ctx0" brushRef="#br0" timeOffset="55836.6">5059 12171 0,'0'0'0,"21"0"0,42 0 31,-41-21-31,-1 21 0,0-21 16,0-1-16,0 1 0,-21 0 0,0 0 16,0 0-16,0 0 0,0-22 15,0 22-15,-21 0 0,21 0 16,-42 0-16,21-1 0,-1 1 0,-20 21 15,21 0-15,-21 0 0,-1 0 16,1 0-16,0 0 0,-1 21 0,1 1 16,0-1-16,-1 21 0,1 0 15,0 1-15,-1-1 0,22 0 0,0 1 16,21-1-16,0 0 0,0-20 0,0 20 16,0-21-16,0 0 0,42 0 15,-21 1-15,22-22 0,-1 0 0,0 0 16,1 0-16,-1 0 0,22 0 15,-22 0-15,0-22 0,1 1 16,-1 0-16,0 0 0,-21 0 0,22-22 16,-22 22-16,0 0 0,0-21 15,-21-1-15,0 22 0,0-21 0,0 21 16,0 0-16,0-1 0,0 1 16,0 0-16,-21 21 15,21 21 1,-21 0-16,21 1 0,0 20 0,-21-21 15,21 21-15,0 1 0,0-1 16,0 0-16,0 1 0,0-1 16,0 0-16,-21-20 0,21 20 0,0 0 15,0 1-15,0-1 0,0 21 16,0-20-16,0 20 0,21 1 0,0-22 16,-21 22-16,0-1 0,21 1 15,-21-1-15,0-21 0,0 22 0,0-1 16,0-20-16,0 20 0,0-20 0,0-1 15,0 0-15,-21 1 0,0-1 16,21-21-16,0 0 0,-21 0 0,-1-21 16,1 0-1,0 0-15,0-21 0,21-21 16,-21 21-16,0 0 0,-1-22 0,22 1 16,-21 0-16,21-1 0,-21-20 15,21-1-15,0 1 0,0-1 16,0-20-16,0 20 0,21-21 15,0 22-15,1 21 0,-1-22 0,0 22 16,0-22-16,0 22 0,22 21 16,-22-22-16,21 1 0,-21 0 0,22 21 15</inkml:trace>
  <inkml:trace contextRef="#ctx0" brushRef="#br0" timeOffset="56980.79">4530 12234 0,'0'-21'15,"0"0"-15,0 0 16,0 0-16,0 0 16,0-1-16,0 1 15,-22 21-15,1 0 16,0 0-16,0 0 15,0 21-15,21 1 0,-21-22 16,-1 21-16,22 0 0,-21 0 0,21 0 16,0 0-16,0 1 15,-21-22-15,21 21 0,21-21 32,0 0-17,1 0-15,-1 0 0,0 0 16,-21-21-16,21 21 0,0 0 15,0 0-15,1 0 0,-1 0 0,0 0 16,0 21 0,0 0-16,0-21 0,-21 21 15,22-21-15,-1 0 16,0 21-16</inkml:trace>
  <inkml:trace contextRef="#ctx0" brushRef="#br0" timeOffset="57719.19">6456 11853 0,'0'0'0,"21"-21"16,-21 0-16,21 0 0,-21 0 0,0 0 16,0-1-16,-21 22 15,0 0 1,0 0-16,-22 0 0,22 22 0,0-1 15,-21 0-15,20 0 0,1 0 16,-21 0-16,21 22 0,0-22 0,-1 21 16,1-21-16,21 22 0,-21-22 0,21 21 15,0-21-15,0 1 16,0-1-16,21 0 0,0-21 0,1 0 16,-1 0-16,0 0 0,0 0 15,21 0-15,-20-21 0,-1 21 0,21-21 16,-21-1-16,0 22 0,1-21 15,-1 0-15,0 21 0,-21-21 16,-21 21 0,0 0-16,-1 21 15,1 0-15,0 0 0,0 1 0,0-1 16,0 0-16,-1 0 0,1 0 16,0 0-16,21 1 0,-21-1 0,21 0 15,0 0-15,21-21 31,0-21-31,0 21 0,22-21 16,-22 21-16,0-21 0,0 21 16,22 0-16,-22-22 0,0 22 15,0 0-15,0 0 0,0 0 16,-21 22-16,0-1 0,0 0 0,0 0 16,0 21-16,0-20 0,0 20 0,0-21 15,-21 21-15,21-20 0,-21 20 16,0 0-16,0-21 0,21 22 0,-21-1 15,21-21-15,-22 22 0,22-22 16,0 0-16,0 0 0,0 0 0,43-21 16,-22 0-1,21-21-15</inkml:trace>
  <inkml:trace contextRef="#ctx0" brushRef="#br0" timeOffset="58780.05">8086 11663 0,'0'0'0,"0"-21"0,-22 21 16,1 0-16,0 0 0,0 21 16,0 0-16,0 21 0,21-20 15,-22 20-15,1 0 0,0 22 0,21-22 16,-21 22-16,0-1 0,0-21 0,-1 1 15,1 20-15,-21-20 16,21-22-16,0 21 0,-1-21 0,1 22 16,0-43-16,0 21 0,0-21 0,21-21 31,0-1-15,0 1-16,0 0 0,0-21 15,0 21-15,0-22 0,0 1 0,21 21 16,-21-22-16,21 1 0,-21 0 15,0 21-15,0-1 0,21 1 0,-21 0 16,21 21-16,-21 21 16,0 0-16,22 1 0,-22-1 15,21 0-15,-21 21 0,21-21 16,-21 22-16,21-22 0,0 21 16,-21-21-16,21 22 0,1-22 0,-1 0 15,21 0-15,-21 0 0,22 1 0,-22-22 16,21 0-16,0 21 0,-20-21 15,20 0-15,0 0 0,1 0 0,-1-21 16,-21-1-16,21 1 0,1 0 16,-22 0-16,0 0 0,21-22 0,-20 22 15,-22-21-15,0 0 0,21-1 0,-21-20 16,0 20-16,0 1 0,0 0 16,-21-1-16,-1-20 0,1 21 0,0 20 15,0-20-15,-21 0 16,20 21-16,1-1 0,-21 1 0,21 21 15,-22 0-15,1 0 0,21 21 0,-21 1 16,20-1-16,-20 21 0,21-21 16,21 22-16,0-1 0,0 0 0,0 1 15,0-1-15,0 0 0,21 1 16,0-1-16,22-21 0,-22 21 0,0-20 16,21-1-16,-21 0 0,22 0 0,-22 0 15,21-21-15,-21 0 0,22 0 16,-22 0-16,21 0 0,-21 0 0,22 0 15,-22 0-15,21 0 0,-21-21 16,1 21-16,-1-21 0,-21 0 16,0 0-16,0-1 15,0 1-15,0 0 0,0 0 16,0 0-16,0 0 0,0-1 0,0 1 16,0 0-16,0 0 0,0 0 15,21 0-15,21-1 16,-21 22-16,1 0 0,20 0 15,0-21-15,-21 21 0,22 0 0,-1 0 16,0 0-16,1 21 0,-22 1 0,21-1 16,-21 0-16,22 0 15,-22 21-15,-21-20 0,0 20 0,0-21 16,0 0-16,0 22 0,0-22 0,0 0 16,0 0-16,-21-21 0,21 21 15,-21 0-15,-1-21 0,1 0 16,0-21-1,21 0 1,0 0-16,0 0 0,0 0 16,0-1-16,21-20 0,0 21 0,-21-21 15,22 20-15,-1-20 0,0 21 0,0 0 16,0 0-16,22-1 0,-22 1 16,0 0-16,21 21 0,-21-21 15,1 21-15,20 0 0,-21-21 16,0 21-16,0 0 0</inkml:trace>
  <inkml:trace contextRef="#ctx0" brushRef="#br0" timeOffset="59348.95">9567 11748 0,'0'21'16,"-42"-42"-16,84 63 0,-42-84 0,0 105 16,0-42-16,0 0 0,0 1 0,0 20 15,0-21-15,-21 0 0,21 22 16,0-22-16,0 21 0,0-21 0,0 0 16,0 22-16,0-22 0,0 0 15,0 0-15,21-21 16,0 0-16,1 0 0,-1 0 0,0 0 15,0 0-15,0 0 0,0-21 16,1 0-16,-1 0 0,-21 0 16,21-1-16,-21 1 0,0 0 0,0-21 15,0 21-15,0-22 0,0 22 16,-21 0-16,0 0 0,-1 0 0,22-1 16,-21 1-16,0 0 0,0 21 15,0 0-15,0-21 0,21 0 31,21 21-15,0 0-16,0-21 0,0 21 0,22 0 16,-22-22-16,21 22 0,0 0 15,1 0-15,-22 0 0,21 0 0,1 0 16,-22 0-16,21 0 0,-21 0 16,0 0-16,1 22 0,-22-1 15,0 0-15,0 0 0,0 0 16,0 22-16,0-22 0,0 21 0,0-21 15,0 22-15,0-1 0,0 0 16,0 1-16,-22-1 0,1 21 0,21-20 16,-21-1-16,21 22 0,-21-22 15,0 21-15,21 1 0,0-1 0,-21 1 16,21-1-16,-22 1 0,1-1 0,21 1 16,0-1-16,0 1 0,-21-22 15,21 1-15,0-1 0,0 0 16,0-21-16,0 1 0,21-22 15,0 0 1,1-22-16,-1 1 0,0 0 0,0 0 16,0-21-16,0-1 0,22 1 0,-22 0 15,0-22-15,0 22 0</inkml:trace>
  <inkml:trace contextRef="#ctx0" brushRef="#br0" timeOffset="59616.58">10308 12044 0,'0'-42'0,"0"84"0,0-127 15,0 43-15,0 0 0,0 20 0,0-20 16,0 21-16,0 0 0,0 0 16,21-1-16,0 1 0,1 0 15,-1 21-15,0-21 0,0 21 0,0 0 16,0 0-16,1 0 0,20 0 16,-21 0-16,0 0 0,0 21 0,1 0 15,-22 0-15,0 1 16,0-1-16,0 0 0,0 0 0,0 0 15,-22 0-15,1 1 0,0-1 0,0 0 16,0 0-16,-22-21 0,22 21 16,-21-21-16,21 21 0,-22-21 15,22 22-15,-21-22 0,21 0 16,-22 0-16,1 21 0,21-21 0,-21 0 16</inkml:trace>
  <inkml:trace contextRef="#ctx0" brushRef="#br0" timeOffset="60491.66">1101 13547 0,'-22'0'0,"44"0"0,-44 21 16,1-21-16,21 21 15,0 0-15,0 0 16,0 1-16,0-1 0,21 0 0,22 0 16,-22-21-16,0 0 15,21 0-15,1 0 0,-1 0 16,22-21-16,-22 0 0,0 0 0,1-1 16,-1 1-16,0 0 0,-21 0 15,22-21-15,-22 20 0,0 1 0,-21 0 16,0 0-16,0 0 15,0 0-15,-21 21 16,0 0-16,0 0 0,-1 0 16,1 21-16,0 0 15,21 21-15,-21-21 0,21 22 0,0 20 16,0-20-16,0-1 0,-21 21 16,21-20-16,-21-1 0,21 22 0,0-22 15,-22 0-15,22 1 0,-21-1 16,21-21-16,-21 0 0,21 22 15,0-22-15,0 0 0,0-42 63,0 0-63,-21-1 0,21 1 16</inkml:trace>
  <inkml:trace contextRef="#ctx0" brushRef="#br0" timeOffset="60695.76">1122 13991 0,'0'21'31,"0"1"-31,21-22 16,0 0-16,0 0 0,22 0 15,-22 0-15,21 0 0,0 0 0,1 0 16,-22 0-16,21 0 0,-21-22 15,1 22-15,-1 0 0,0 0 0,0-21 16,0 21-16,-21-21 16</inkml:trace>
  <inkml:trace contextRef="#ctx0" brushRef="#br0" timeOffset="60859.79">1884 13907 0,'21'0'32</inkml:trace>
  <inkml:trace contextRef="#ctx0" brushRef="#br0" timeOffset="61574.95">3619 13695 0,'0'0'0,"22"-21"0,-1 21 16,-21-21-16,21-1 0,0 1 16,0 0-16,0 0 0,1 0 0,-1 0 15,0-1-15,0 1 0,-21 0 16,0 0-16,0 0 0,0 0 0,0-1 16,-42 1-16,21 21 15,-22 0-15,1-21 0,-22 21 16,22 0-16,-21 0 0,-1 0 15,22 21-15,-22-21 0,22 21 0,-22 1 16,22-1-16,21 0 0,-21 0 16,20 0-16,1 22 0,21-1 0,0 0 15,0-21-15,21 22 0,22-1 16,-22-21-16,21 22 0,22-22 0,-22 21 16,22-21-16,-22 22 0,21-22 15,-20 0-15,20 0 0,-20 21 0,-1-20 16,-21-1-16,0 0 0,-21 0 15,0 0-15,0 0 0,-21 1 16,-21-22-16,-1 21 0,1 0 16,-21-21-16,20 0 0,-20 21 0,-1-21 15,22 0-15,0 0 0,-22 0 16,22 0-16,21 0 0,-22-21 0,22 0 16,-21 0-16,21-1 0,-1 1 15,1 0-15,21 0 0,0 0 0,-21 0 16,21-22-16,0 22 0,0 0 15,0 0-15,21 0 0,-21-1 0,21 1 16,1 21-16,20-21 0,-21 0 16,21 21-16</inkml:trace>
  <inkml:trace contextRef="#ctx0" brushRef="#br0" timeOffset="62939.52">4000 13631 0,'0'0'0,"22"0"15,20-21 1,-42 0-16,-21 21 16,0 0-1,-1 21-15,1 0 0,21 1 16,-21-1-16,0 0 0,0 21 0,0-21 16,-1 22-16,22-1 0,0-21 15,0 22-15,0-1 0,0 0 16,0-21-16,0 22 0,0-22 0,0 0 15,0 0-15,22 0 0,-1 1 16,0-22-16,0 0 0,0 21 0,0-21 16,1 0-16,-1 0 0,0 0 15,0-21-15,0 21 0,22-22 16,-22 1-16,0 0 0,42-21 16,-41 21-16,-1-1 0,0 1 0,0-21 15,-21 21-15,0 0 0,21-1 16,-21 1-16,0 0 0,21 0 0,-21 42 31,0 0-15,0 0-16,0 1 0,0-1 0,0 21 15,0-21-15,0 0 0,0 22 16,0-22-16,0 0 0,0 0 0,0 0 16,0 1-16,22-22 0,-22 21 15,21-21-15,0 21 0,0-21 0,0 0 16,0 0-16,1 0 0,20 0 15,-21-21-15,21 0 0,1 21 0,-1-22 16,0 1-16,1 0 0,-1 0 16,-21 0-16,22 0 0,-22-1 15,0 1-15,0 0 0,0-21 0,-21 21 16,21 21-16,-21-22 0,0 1 16,0 42-1,0 1 1,-21-1-16,0 0 0,21 0 0,0 21 15,0-20-15,-21-1 0,21 0 16,0 0-16,0 0 0,0 0 0,0 1 16,0-1-16,0 0 0,21-21 15,0 0-15,0 0 16,1 0-16,20 0 0,-21-21 16,0 0-16,0-1 0,22 1 15,-22 0-15,0 0 0,0 0 16,0 0-16,1-22 0,-22 22 0,21-21 15,-21-1-15,0 1 0,0 0 16,0 21-16,-21-22 0,-1 22 0,1 0 16,0 0-16,21 0 0,-21 21 15,0 0-15,0 0 0,-22 21 0,22 0 16,0 0-16,0 21 0,0-20 16,-1 20-16,22 0 0,0 1 0,-21-22 15,21 21-15,0 0 16,0-20-16,0 20 0,0-21 0,21 0 0,1 0 15,-22 1-15,21-1 0,0-21 16,21 0-16,-21 21 0,1-21 16,20 0-16,0 0 0,1 0 0,-1-21 15,21 21-15,-20-21 0,20-1 16,1 1-16,-22 0 0,22 0 0,-22 0 16,0-22-16,1 22 0,-1-21 15,-21 21-15,0-22 0,0 1 0,1 0 16,-22-1-16,0 1 0,0 21 0,0-21 15,0 20-15,0 1 0,0 0 16,-22 42 0,1 0-16,21 1 15,-21 20-15,21 0 0,0-21 16,-21 22-16,0-1 0,0 0 16,21 1-16,0-22 0,0 21 0,-22-21 15,22 1-15,0 20 0,0-21 0,0 0 16,0 0-16,0 1 15,22-22-15,-1 0 0,0 0 0,21 0 16,-21 0-16,22 0 0,-22 0 16,21 0-16,1-22 0,-22 22 0,21-21 15,0 0-15,-20 0 0,-1 0 0,21 0 16,-21-22-16,0 22 0,1-21 16,-22-1-16,0 1 0,21 21 15,-21-21-15,0-1 0,0 1 16,0 0-16,0 20 0,0 1 0,0 0 15,-21 21 1,21 21-16,0 0 0,0 22 16,-22-1-16,22 0 0,-21-20 15,21 20-15,0 0 0,0 1 0,0-1 16,0-21-16,0 21 0,0-20 16,0-1-16,0 0 0,0 0 0,0 0 15,0 0-15,21-21 0,1 22 0,-1-22 16,0 0-16,21 0 15,-21 0-15,1 0 0,20 0 0,0-22 16,1 22-16,-1-21 0</inkml:trace>
  <inkml:trace contextRef="#ctx0" brushRef="#br0" timeOffset="63616.03">6794 13377 0,'0'0'0,"0"-21"0,0-21 16,-21 42 0,0 0-1,21 21-15,0 21 16,0-20-16,0 20 0,0 21 16,0-20-16,0 20 0,0 1 0,0-22 15,0 22-15,0-22 16,0 0-16,0 1 0,0-1 0,0-21 15,0 21-15,0-20 0,0-1 0,0 0 16,0 0-16,0-42 31,0 0-15,0 0-16,0-1 0,0 1 16,0 0-16,21-21 0,0 21 0,1-22 15,-1 22-15,0-21 0,0 21 16,21-1-16,-20-20 0,20 21 0,0 0 15,1 21-15,-1 0 0,0 0 16,1 0-16,-1 0 0,0 0 16,1 0-16,-1 21 0,-21 0 15,21 0-15,-20 0 0,-22 22 0,0-22 16,0 0-16,0 21 0,0-20 0,-22-1 16,1 0-16,-21 0 0,0 0 15,-1 0-15,1 1 0,0-1 0,-1 0 16,1-21-16,-22 21 0,22-21 15,21 0-15,-21 0 0,-1 0 0,22 0 16,0 0-16,42 0 31,0-21-31,0 21 16,22-21-16,-1 21 0,43-43 16</inkml:trace>
  <inkml:trace contextRef="#ctx0" brushRef="#br0" timeOffset="64427.76">7980 13653 0,'0'0'0,"21"-22"0,-21 1 15,0 0-15,0 0 0,-21 0 16,0 21-16,-1 0 0,1 0 16,0 0-16,-21 0 0,-1 21 0,22 0 15,-21 0-15,21 22 0,-22-22 16,22 21-16,0-21 0,-21 22 15,21-1-15,21-21 0,0 21 0,-22-20 16,22 20-16,0-21 0,0 0 16,0 0-16,0 1 0,22-1 15,-1-21-15,0 0 0,21 0 16,-21 0-16,1 0 0,-1 0 16,21-21-16,-21-1 0,0 22 0,1-21 15,-1 0-15,0 0 0,0 0 16,0 0-16,0-1 0,-21-20 0,22 21 15,-22-21-15,0 20 0,0-20 16,0 21-16,0 0 16,0 42-1,0 0-15,0 0 16,0 0-16,0 22 0,0-22 0,0 0 16,0 21-16,0-20 0,0-1 15,0 0-15,0 0 0,0 0 0,0 0 16,21 1-16,0-22 0,0 21 0,0-21 15,0 0-15,1 0 16,-1 0-16,0 0 0,0 0 0,0 0 16,0 0-16,1-21 15,-1 21-15,-21-22 0,0 1 16,21 0-16,-21 0 0,21 0 0,-21-22 16,0 22-16,21-21 0,0 21 15,1-22-15,-1 1 0,-21 21 0,21 0 16,0 0-16,0-1 0,0 1 15,1 21-15,-1 0 0,0 0 0,0 0 16,0 0-16,0 0 0,1 21 16,20 1-16,-21 20 0,0-21 0,0 0 15,1 22-15,-1-22 0,0 21 0,0-21 16,0 0-16,-21 22 0,0-22 16,0 0-16,0 0 0,0 0 15,0-42 32,0 0-47,0 0 16,0 0-16,0 0 0,0-22 15,21 22-15,1-21 0,-1 21 16,0-22-16,0 1 0,0 21 16,0-22-16,1 1 0,-1 21 0,0 0 0,21 0 15,-21-1-15,1 1 0,-1 21 16,0 0-16,0-21 0</inkml:trace>
  <inkml:trace contextRef="#ctx0" brushRef="#br0" timeOffset="65427.23">1270 15304 0,'0'0'0,"42"0"0,1-43 31,-43 22-31,-22 0 16,1 21-16,0-21 15,0 0-15,21-1 16,0 1-16,-21 0 0,21 0 15,0 0-15,0 0 16,0-1-16,0 1 16,0 0-16,0 0 0,21 0 0,0 0 15,0-1-15,0 22 0,22-21 16,-22 21-16,21 0 0,1 0 0,-22 0 16,21 0-16,-21 0 0,0 21 15,1 1-15,-22-1 0,0 0 16,0 21-16,-22 1 0,-20-1 0,21 0 15,-21 1-15,-1 20 0,1-21 16,-22 1-16,22-1 0,0 0 0,-1 1 16,22-1-16,0 0 0,0-20 15,0-1-15,21 0 0,0 0 16,0 0-16,21-21 0,0 0 16,21 0-16,-20 0 0,20 0 15,0 0-15,1-21 0,-1 0 16,21 0-16,-20 0 0,-22-1 15,21 1-15,-21 0 0,1-21 16,-22 21-16,0-1 0,0 1 0,0-21 16,-22 21-16,-20 0 0,21-1 15,0 1-15,-22 0 0,1 0 0,21 21 16,0 0-16,-22 0 0,22 0 16,0 21-16,21 0 15,0 0-15,0 1 0,0-1 16,21-21-16,0 21 0,1 0 15,-1-21-15,0 21 0,21-21 16</inkml:trace>
  <inkml:trace contextRef="#ctx0" brushRef="#br0" timeOffset="65607.56">2180 15325 0,'0'0'16,"21"0"-16,-21-21 0,21 21 78,1 0-78</inkml:trace>
  <inkml:trace contextRef="#ctx0" brushRef="#br0" timeOffset="67171.7">3238 15261 0,'0'0'0,"22"0"16,-1-21-16,-21 0 15,21 21-15,0-21 0,-21 0 16,21 21-16,0-22 0,1 1 0,-1 0 15,21 0-15,-21 0 16,0 0-16,-21-1 0,0 1 0,22 21 16,-22-21-16,0 0 0,0 0 15,-22 21-15,1-21 0,0 21 0,-21 0 16,21 0-16,-22 0 0,1 0 16,21 0-16,-22 0 0,22 0 0,-21 21 15,21 0-15,0-21 0,-1 21 16,22 0-16,0 22 0,0-22 0,0 21 15,0-21-15,0 22 0,22-1 16,-1-21-16,0 21 0,0-20 0,21 20 16,-20-21-16,-1 0 15,0 0-15,-21 1 0,0-1 0,0 0 16,0 0-16,0 0 16,-21-21-16,0 0 0,-1 21 0,1-21 15,-21 0-15,21 0 0,-22 0 16,22 0-16,0-21 0,0 0 0,-21 0 15,20 0-15,1 0 0,0-1 16,21-20-16,-21 21 0,0-21 0,0 20 16,21-20-16,0 21 0,0 0 15,-22 0-15,22-1 0,0 44 32,0-1-32,22 21 0,-22 0 15,21-20-15,0 20 0,0 0 16,21 1-16,-20-1 0,-1-21 15,0 0-15,21 22 0,-21-22 0,1 0 16,20-21-16,-21 21 0,21-21 16,-20 0-16,20 0 0,0 0 0,-21 0 15,22 0-15,-1-21 0,0 0 16,1 0-16,-1-1 0,0 1 16,-20 0-16,20 0 0,-21-21 0,0 20 15,0-20-15,-21 0 0,0 21 16,0-22-16,0 1 0,0 0 0,0 20 15,0 1-15,0 0 0,0 0 16,0 42 0,0 0-16,-21 22 15,21-22-15,-21 21 0,21 0 16,-21 1-16,21-1 0,0 0 0,0-20 16,0 20-16,0 0 0,0-21 15,0 1-15,0-1 0,21 0 0,0 0 16,0-21-16,1 0 0,-1 0 15,0 0-15,0 0 0,21 0 0,-20 0 16,20-21-16,-21 0 0,0 0 0,22-1 16,-22 1-16,0 0 0,0 0 15,-21-21-15,21 20 0,-21 1 16,21-21-16,-21 21 0,0-22 16,0 22-16,0 0 0,0 0 0,0 42 31,-21 0-31,21 0 15,0 22-15,0-22 0,0 21 16,0-21-16,0 22 0,0-1 0,0-21 16,0 0-16,0 22 0,0-22 15,0 0-15,21 0 0,-21 0 16,22-21-16,-1 0 0,0 0 16,0 0-16,0 0 0,0 0 15,1 0-15,-1-21 16,21 0-16,-21 0 0,0 0 0,1 0 15,-1-1-15,0 1 0,-21-21 0,21 21 16,-21-22-16,21 22 0,-21-21 16,0 21-16,0-43 0,0 43 15,0 42 1,0 0-16,0 1 16,0-1-16,0 21 0,0-21 15,0 22-15,0-22 0,0 21 0,0-21 16,0 0-16,0 1 0,0-1 15,0 0-15,21-21 16,1 21-16,-1-21 0,0 0 16,21 0-16,-21 0 0,22 0 0,-1-21 15,0 21-15,1-21 0,-1 0 16,0-1-16,1 22 0,-22-21 0,0 0 16,0 0-16,0-21 0,-21 20 0,22 1 15,-22 0-15,0 0 0,0 0 16,-22 21-1,22 21 1,-21 0-16,21 0 0,0 22 0,0-22 16,-21 0-16,21 21 15,0-21-15,-21 1 0,21-1 0,0 0 16,0 0-16,0 0 0,0 0 16,0-42 30,0 0-46,21 0 0</inkml:trace>
  <inkml:trace contextRef="#ctx0" brushRef="#br0" timeOffset="67331.67">5038 15155 0,'0'0'16,"0"-21"-16,0 0 0,0 0 0,-22 21 15,22-21-15,-21 21 0,21 21 47,21-21-31,1 0-16,-1 0 0</inkml:trace>
  <inkml:trace contextRef="#ctx0" brushRef="#br0" timeOffset="67591.8">5588 14944 0,'0'0'0,"0"-21"0,-21 21 31,0 0-15,-1 0-16,22 21 0,-21 0 15,0 21-15,0-21 0,0 22 0,21-1 16,-21 22-16,-1-22 0,22 0 0,-21 1 16,21-1-16,-21 0 0,0 1 15,21-1-15,0-21 0,0 0 0,0 0 16,0 1-16,0-1 0,0 0 15,21-21 1,0 0-16,0 0 0,1 0 16,-1 0-16,-21-21 0,21 21 0,0-21 15,-21-1-15</inkml:trace>
  <inkml:trace contextRef="#ctx0" brushRef="#br0" timeOffset="67772.05">5249 15346 0,'0'0'0,"21"0"47,1 0-47,-1 0 0,0-21 0,21 21 16,1 0-16,20-21 0,-21 21 16,22-22-16,-22 1 0,22 0 0,-1 0 15,-20 21-15,20-21 16</inkml:trace>
  <inkml:trace contextRef="#ctx0" brushRef="#br0" timeOffset="68395.59">6032 15113 0,'-21'0'16,"42"0"-16,-42 0 16,0 0-16,0 21 0,0 0 15,0 1-15,-1-1 0,1 0 16,0 21-16,0 1 0,0-22 0,0 21 0,21-21 16,0 22-16,0-22 0,0 21 15,0-21-15,0 0 0,0 1 16,0-1-16,0 0 0,21-21 15,0 0-15,21 0 0,-21 0 16,1 0-16,20 0 0,-21 0 0,21 0 16,1 0-16,-22-21 0,21 0 15,1-1-15,-22 22 0,0-42 0,0 21 16,0 0-16,0-22 0,-21 22 16,0-21-16,22-22 0,-22 22 0,0 0 15,21-1-15,-21 1 0,0 0 16,0 21-16,0-1 0,0 1 0,0 0 15,0 0-15,0 42 16,0 0 0,0 0-16,0 1 0,0 20 15,0 0-15,0-21 0,0 22 0,0-1 16,0 0-16,-21 1 0,21-22 16,0 21-16,-22-21 0,22 22 15,0-22-15,0 0 0,0 0 0,-21 0 16,21 1-16,-21-22 15,21-22 17,0 1-32,0-21 15,0 21-15,21 0 0,0-22 16,1 22-16,-1-21 16,0 21-16,0-1 0,21-20 0,-20 42 0,-1-21 15,21 21-15,0 0 0,1 0 16,-22 21-16,21 0 0,-21 0 15,22 22-15,-22-22 0,-21 21 0,21-21 16,-21 22-16,0-22 0,0 0 16,0 0-16,0 22 0,-21-22 0,21 0 15,-21-21-15,0 21 0,-1 0 16,1-21-16,0 21 0</inkml:trace>
  <inkml:trace contextRef="#ctx0" brushRef="#br0" timeOffset="68751.63">7472 14923 0,'-21'-22'31,"42"22"-31,0 0 15,0 0-15,0 0 0,22 0 0,-22 0 16,21 0-16,0 0 0,22 0 0,-22 0 16,1 0-16,-1 0 0,0 0 15,-21 0-15,1 0 0,-1 0 0,-42 0 32,-1 0-32</inkml:trace>
  <inkml:trace contextRef="#ctx0" brushRef="#br0" timeOffset="68982.94">7726 14923 0,'-21'0'15,"-1"21"-15,1 0 16,21 0-16,-21 0 16,21 22-16,-21-22 0,0 21 0,21 0 15,0 22-15,-21-22 0,-1 1 16,22-1-16,-21 0 0,21-21 15,0 22-15,0-22 0,0 0 16,0 0-16,0 0 0,0 1 16,21-22-1,1-22 1,-22 1-16,21 21 0</inkml:trace>
  <inkml:trace contextRef="#ctx0" brushRef="#br0" timeOffset="69323.48">8001 15155 0,'0'0'0,"0"22"31,-21-1-31,0 0 0,-1 0 16,1 0-16,0 22 0,0-1 0,0-21 16,21 21-16,0-20 0,0 20 15,0-21-15,0 0 0,0 0 0,0 1 16,0-1-16,0 0 0,21-21 15,0 0-15,0 0 0,0 0 16,22 0-16,-22 0 0,21-21 0,-21 0 16,22 21-16,-22-22 0,21 1 15,-21-21-15,1 21 0,-1 0 0,-21-1 16,0-20-16,0 21 0,0-21 16,0 20-16,-21 1 0,-22 0 0,22 0 15,0 21-15,0 0 0,0 0 16,-1 0-16,1 0 0,0 0 15,0 0-15,0 0 0,42 0 32,0 0-32</inkml:trace>
  <inkml:trace contextRef="#ctx0" brushRef="#br0" timeOffset="70003.8">8848 15155 0,'0'-21'15,"21"21"1,-21-21-16,21 21 0,-21-21 16,21 21-16,0-21 0,0 0 15,1 21-15,20-22 0,-21 1 0,0 0 16,0 0-16,1 0 0,20-22 0,-21 22 15,-21-21-15,21 21 0,-21-22 16,21 1-16,-21 0 0,0-1 16,0 1-16,0 21 0,0-21 0,-21 20 15,0 1-15,21 0 0,-21 21 16,-21 0-16,20 0 0,1 21 16,-21 0-16,21 22 0,-22 20 0,22-20 15,0 20-15,-21 1 0,21-1 0,-1 22 16,1-22-16,0 22 0,0 0 15,0-1-15,0 1 0,-1-22 0,1 22 16,0 0-16,0-22 0,0 22 16,-22 0-16,22 20 0,0-20 0,0 0 15,21-1-15,-21 1 0,0 0 16,-1-1-16,1-20 0,21 21 16,0-22-16,0 1 0,0-22 0,0 0 0,0 1 15,21-22-15,22-21 16,-22 0-16,21 0 0,1-21 15,-1-1-15,0-20 0,22 21 16,-1-21-16,1-22 0,-1 22 0,1-1 16,-1-20-16,1-1 0,-22 1 0,0-22 15,1 22-15,-22-22 0,-21 22 16,0-22-16,0 21 0,0 1 0,-21 21 16,-22-22-16,22 22 0,-21-1 15,0 22-15,-1-21 0,1 21 0,0 0 16,-1-1-16,1 22 0,21-21 15,0 21-15,-1 0 0,1 0 16,21-21-16,21 0 16,1 21-16,20-21 15,-21 21-15,21-21 0,1 21 0,-1-22 16,22 22-16,-22-21 0,0 0 16,1 21-16,-1-21 0,0 0 0</inkml:trace>
  <inkml:trace contextRef="#ctx0" brushRef="#br0" timeOffset="70380">9483 15198 0,'0'0'0,"0"-43"16,0 22 0,0 0-16,0 0 0,0 0 15,0 0 1,0-1 0,21 22-16,0 0 0,0 0 15,0 0-15,0 0 0,1 0 16,-1 0-16,0 22 0,21-22 0,-21 21 15,-21 21-15,22-21 0,-22 0 16,21 1-16,-21 20 0,0-21 0,0 0 16,0 0-16,0 1 0,-21-1 15,21 0-15,-22-21 0,1 21 16,0-21-16,21-21 31,0 0-31,0 0 16,0-1-16,0 1 0,0 0 15,0-21-15,0 21 0,0-1 0,0 1 16,0-21-16,21 21 0,0 0 16,1-1-16,-1 1 0,0 21 15,0 0-15,0 0 0,0-21 16,22 21-16,-22 0 0,0 0 0,0 0 16,22 0-16,-22 21 0,0 0 0</inkml:trace>
  <inkml:trace contextRef="#ctx0" brushRef="#br0" timeOffset="71758.02">10372 15134 0,'0'0'0,"21"0"0,0 0 16,0 0-16,0 0 0,0 0 15,1-21-15,-1 0 0,-21 0 16,0 0-16,0-1 0,0 1 16,0 0-16,0 0 0,-21 0 15,-1 0-15,1-1 0,0 1 0,0 21 16,-21 0-16,20 0 0,-20 0 15,21 0-15,-21 0 0,-1 0 0,1 21 16,21 1-16,-22-1 0,1 0 16,21 21-16,0 1 0,0-1 0,-1 0 15,1 1-15,21-1 0,0 0 16,0-21-16,0 22 0,0-22 16,0 0-16,21 0 0,1 0 0,20 1 15,-21-22-15,21 0 0,-20 0 16,20 0-16,0 0 0,1 0 0,-22 0 15,21-22-15,-21 22 0,22-21 16,-22 0-16,0 0 0,0-21 0,21-22 16,-20 22-16,-1 21 15,-21-22-15,0 1 0,0 21 0,21-22 16,-21 22-16,0 0 0,0 0 16,0 42-1,0 21 1,0-20-16,0 20 15,0 0-15,0 1 0,0-1 0,0-21 16,0 21-16,0-20 0,0 20 16,0-21-16,0 0 0,21 0 0,0-21 15,0 22-15,1-22 0,20 0 16,0 0-16,-21 0 0,22 0 16,-22 0-16,21-22 0,-21 1 0,22 0 15,-22 21-15,0-21 0,0-21 16,-21 20-16,0 1 0,21-21 0,-21 21 15,22-22-15,-22 1 0,0 21 16,0-21-16,0 20 0,0 1 0,0 0 16,0 42 15,0 0-31,0 1 0,0 20 16,0-21-16,0 0 0,0 22 0,-22-22 15,22 21-15,0-21 0,-21 0 0,21 1 16,0-1-16,0 0 0,0 0 15,0 0-15,0-42 32,0 0-17,0 0 1,0 0-16,0-22 0,0 22 0,0 0 16,21-21-16,1 20 0,-1-20 0,0 21 15,-21-21-15,21 20 0,0 1 16,0 0-16,22 0 0,-22 21 0,0-21 15,0 21-15,0 0 0,1 0 16,-1 0-16,-21 21 0,0 0 0,21 0 16,-21 0-16,0 1 0,21 20 15,-21 0-15,0-21 0,0 22 0,0-22 16,0 21-16,0-21 0,0 1 16,0-1-16,0 0 0,0 0 15,0-42 16,21 0-15,0 0-16,-21-1 0,22 1 16,-1-21-16,0 21 0,0-22 0,21 22 15,-20-21-15,-1 0 0,21 20 16,-21 1-16,0 0 0,1 0 0,-1 0 16,-21 0-16,21 21 15,-21 21 1,0 0-16,0 0 0,0 0 0,0 22 15,0-22-15,0 0 16,0 21-16,0-21 0,0 22 0,0-22 16,0 0-16,0 0 0,0 0 15,0 1-15,21-1 0,0 0 0,0 0 16,22-21-16,-22 0 0,0 0 16,21 0-16,1 0 0,-22 0 0,21 0 15,1-21-15,-1 21 0,0-21 0,1 0 16,-1-1-16,-21-20 0,21 21 15,-20-21-15,-1-1 0,0 22 16,0-21-16,-21-1 0,0 22 16,0 0-16,0 0 0,0 0 0,0 0 15,-21 21 1,-21 0-16,20 0 0,1 21 0,-21 0 16,21 0-16,0 21 0,-1 1 0,1-22 15,0 21-15,21 1 0,0-1 16,0-21-16,0 21 0,0-20 0,21-1 15,0 0-15,1 0 0,-1-21 16,21 0-16,0 0 0,-20 0 0,41 0 16,-21 0-16,1 0 0,-1 0 15,0 0-15,-20-21 0,-1 21 0,0-21 16,0 0-16,0 21 0,-21-22 16,0 1-16,0 0 0</inkml:trace>
  <inkml:trace contextRef="#ctx0" brushRef="#br0" timeOffset="72889.66">1482 16510 0,'0'-21'31,"0"0"-15,0 0-16,0-1 16,-22 22-16,1-21 15,0 21-15,0-21 0,-21 0 16,-1 21-16,22 0 0,-21 0 16,-22 0-16,22 0 0,0 0 0,-1 21 15,1 0-15,21 0 0,-22 1 16,22-1-16,0 21 0,0-21 0,21 0 15,-21 1-15,21-1 0,0 0 16,21-21-16,0 0 16,21 0-16,-20 0 0,20 0 0,-21-21 15,21 21-15,1-21 0,-1-1 16,0 22-16,1-21 0,-1 0 16,0 0-16,-20 0 0,-1 21 15,0-21-15,0-1 0,-21 44 47,0-1-47,0 0 0,0 21 0,0-21 16,-21 22-16,21-1 0,-21 0 15,21 1-15,-21-1 0,21 0 16,0 1-16,0 20 0,-22-20 16,22-1-16,-21 0 0,21 1 0,0-22 15,0 21-15,0-21 0,0 0 16,0 1-1,-21-22-15,0 0 16,21-22-16,-21 1 0,0 21 16,-1-21-16,1 0 0,21 0 15,-21 0-15,0-22 0,0 22 16,0 0-16,21 0 0,0 0 0,0-1 16,0 1-16,0 0 0,0 0 15,21 21-15</inkml:trace>
  <inkml:trace contextRef="#ctx0" brushRef="#br0" timeOffset="73067.55">2053 16658 0,'0'0'0,"21"0"0,0 0 16,-21 21 15,22-21-16,-1 0 1,0 0-16,0 0 0,21 0 0</inkml:trace>
  <inkml:trace contextRef="#ctx0" brushRef="#br0" timeOffset="74539.77">3111 16679 0,'22'-21'31,"-22"0"-31,21 0 0,0 0 16,0 0-16,21-1 0,-20 1 15,-1 0-15,0-21 0,21 21 16,-42-1-16,21 1 0,-21 0 0,0 0 16,0 0-16,0 0 0,-21 21 15,0 0-15,-21 0 0,21 0 0,-22 0 16,1 0-16,0 21 0,-1 0 15,1 0-15,0 0 0,-1 22 16,22-22-16,0 0 0,0 21 16,21 1-16,0-1 0,0 0 0,0 1 15,21-1-15,0 0 0,0 1 16,22-1-16,-22-21 0,21 21 0,-21-20 16,0-1-16,1 0 0,-1 0 15,0 0-15,-21 0 0,0 1 16,0-1-16,-21-21 15,-22 0-15,22 0 0,0 0 16,-21 0-16,-1 0 0,22-21 0,-21-1 16,21 22-16,-22-21 0,22 0 15,-21 0-15,21 0 0,0 0 16,21-22-16,-22 22 0,22 0 16,22 42-1,-22 0 1,21 0-16,0 1 0,0-1 0,0 21 15,0-21-15,22 0 0,-22 1 16,0-1-16,0 0 0,0 0 0,1 0 16,-1-21-16,21 0 0,-21 0 15,0 0-15,1 0 0,20 0 16,-21 0-16,21 0 0,1 0 0,-22-21 16,21 21-16,-21-21 0,22 0 15,-22 0-15,21-1 0,-21 1 16,1 0-16,-1-21 0,0 21 15,-21-22-15,0 22 0,0-21 0,0 21 16,0-1-16,0 1 0,0 0 16,-21 21-1,21 21-15,-21-21 0,21 21 16,0 22-16,-22-22 0,22 21 0,0-21 16,0 22-16,0-22 0,0 21 15,0-21-15,0 1 0,0-1 0,0 0 16,0 0-16,0 0 0,22-21 15,-1 0-15,0 0 0,0 0 16,0 0-16,0 0 0,1 0 16,-1-21-16,21 21 0,-21-21 0,0 0 15,22 0-15,-22-1 0,0 1 16,0 0-16,-21-21 0,0 21 0,21-1 16,-21 1-16,0 0 0,0 0 15,0 0-15,0 0 0,0 42 16,-21 0-1,21 21-15,0-21 0,0 1 16,0 20-16,0-21 0,0 0 16,0 22-16,0-22 0,0 0 15,0 0-15,21 0 16,1-21-16,-1 0 0,0 0 16,0 0-16,21 0 0,-20 0 15,-1 0-15,0 0 0,0-21 0,0 0 16,0 21-16,1-21 0,-1 0 15,0-1-15,-21 1 0,0-21 16,0 21-16,0-22 0,0 22 0,0 0 16,0-21-16,0 21 0,0-1 15,0 1-15,0 42 16,0 1 0,0-1-16,0 0 0,0 0 0,0 21 15,0-20-15,0 20 16,0-21-16,0 21 0,0-20 0,0-1 15,21 0-15,0 0 16,0 0-16,1-21 0,-1 0 16,0 0-16,0 0 0,0-21 15,0 0-15,22 21 0,-22-21 0,0 0 16,0-1-16,0 1 0,1 0 16,-1-21-16,-21 21 0,21-1 0,-21 1 15,0-21-15,0 21 0,0 0 16,0 42 15,-21 0-31,21 0 0,0 21 16,-21-20-16,21-1 0,0 21 15,0-21-15,-22 22 0,22-22 0,-21 21 16,21-21-16,-21 0 0,21 1 16,0-1-16,0 0 0,0 0 15,21-42 1,0 21-1</inkml:trace>
  <inkml:trace contextRef="#ctx0" brushRef="#br0" timeOffset="74715.72">4635 16701 0,'0'0'0,"0"-22"0,0 1 0,0 0 0,0 0 15,0 0-15,-21 21 31,21 21-15,0 0-16,0 0 16,0 0-16,21-21 0,1 0 15,-1 22-15</inkml:trace>
  <inkml:trace contextRef="#ctx0" brushRef="#br0" timeOffset="74980.83">5207 16552 0,'0'0'16,"-21"0"15,0 22-31,-1 20 16,22-21-16,0 21 0,-21 1 0,0-1 16,0 0-16,21 1 0,-21-1 15,0 0-15,21 1 0,-22-1 0,22-21 16,-21 22-16,21-22 0,0 21 15,0-21-15,0 0 0,0 1 16,0-1-16,21-21 16,1 0-16,-1 0 15,0 0-15,0-21 0,-21-1 16,21 22-16</inkml:trace>
  <inkml:trace contextRef="#ctx0" brushRef="#br0" timeOffset="75151.77">4995 16955 0,'0'0'16,"-21"0"0,42 0-1,0 0 1,1 0-16,20 0 16,-21-22-16,21 1 0,-20 21 0,20-21 15,0 0-15,1 0 0,-1 0 16,0-1-16</inkml:trace>
  <inkml:trace contextRef="#ctx0" brushRef="#br0" timeOffset="75799.86">5673 16701 0,'-43'42'31,"22"-21"-15,0-21-16,21 21 0,-21 22 0,0-22 0,-1 0 15,1 21-15,21-21 16,0 22-16,-21-1 0,0-21 0,21 22 15,0-22-15,-21 0 0,21 0 16,0 21-16,21-20 0,0-1 16,0-21-16,0 0 0,22 0 0,-1 0 15,0 0-15,1 0 0,-1 0 16,0 0-16,1-21 0,-1-1 0,0 22 16,1-21-16,-22 0 0,0-21 15,21 21-15,-20-22 0,-22 22 16,21-21-16,-21-22 0,21 22 0,-21 0 15,0-22-15,0 22 0,0-1 0,21 1 16,-21 21-16,0-21 16,0 20-16,0 44 15,0-1 1,0 0-16,0 0 0,-21 21 0,21-20 16,-21 20-16,0 0 0,-1 1 15,22-1-15,-21 0 0,0-21 0,0 22 16,0-1-16,21-21 0,-21 0 15,21 22-15,-22-22 0,22 0 0,-21 0 16,21 0-16,0 1 16,21-44 15,1 22-31,20-21 16,-21 0-16,0 0 0,0 0 0,22 0 15,-22-22-15,21 22 0,-21 0 16,22 0-16,-22 0 0,21 21 0,1 0 15,-22 0-15,0 0 0,0 0 16,0 21-16,0 0 0,1 0 16,-22 0-16,0 0 0,0 1 15,0-1-15,0 0 0,0 0 0,-22 0 16,1 0-16,0-21 16,21 22-16,-21-22 15,21-22 16,21 1-31</inkml:trace>
  <inkml:trace contextRef="#ctx0" brushRef="#br0" timeOffset="76467.11">7260 16447 0,'0'0'16,"0"-22"-16,0 1 0,-21 21 0,0 0 16,21 21-1,0 1-15,-21 20 0,21-21 16,-22 21-16,22 1 0,-21-1 16,21 22-16,0-22 0,-21 21 0,0-20 15,21-1-15,-21 0 0,0 1 16,21-1-16,0-21 0,-22 22 0,1-22 15,21 0-15,0 0 16,0-42 15,0 0-31,0 0 16,21-22-16,1 22 0,-22-21 16,21 21-16,0-22 0,21 22 0,-21 0 15,1 0-15,-1 0 16,21-1-16,0 1 0,-20 21 0,20 0 15,-21 0-15,21 0 0,1 0 16,-22 0-16,21 21 0,-21 1 0,1-1 16,-1 21-16,0-21 0,-21 0 15,0 1-15,0 20 0,0-21 16,0 0-16,-21 0 0,0 1 0,-22-1 16,22 0-16,-21-21 0,21 21 0,-22-21 15,1 21-15,21-21 0,-22 0 16,22 0-16,-21 0 0,21 0 0,0 0 15,-1 0-15,1 0 0,42-21 32,1 0-32,-1 21 15,21-21-15</inkml:trace>
  <inkml:trace contextRef="#ctx0" brushRef="#br0" timeOffset="76939.03">8064 16785 0,'0'0'16,"0"-21"-16,0 0 0,0 0 0,0 0 16,-21-1-16,0 22 15,0 0-15,-21 0 0,20 0 16,1 0-16,0 22 0,0-1 16,-21 0-16,20 21 0,1-21 0,0 22 15,0-22-15,-21 21 0,42 1 16,-22-22-16,1 21 0,21-21 0,-21 0 15,21 22-15,0-22 0,0 0 16,0 0-16,21-21 16,0 0-16,1 0 0,-1 0 15,0 0-15,21 0 0,-21 0 0,22 0 16,-22-21-16,21 0 0,-21 21 16,22-21-16,-22 0 0,0-1 0,0 1 15,0-21-15,-21 21 16,0 0-16,22-22 0,-22 22 0,0 0 15,0 0-15,0 0 0,0 42 16,0 0 0,0 0-16,0 0 0,-22 0 15,22 22-15,0-22 0,-21 0 0,21 21 16,0-20-16,0-1 0,0 0 0,0 0 16,0 0-16,21-21 15,1 0-15,-1 21 0,0-21 0,0 0 16,21 0-16,-20 0 0,-1 0 15,21 0-15,-21-21 0,22 21 16,-22-21-16,21 0 0</inkml:trace>
  <inkml:trace contextRef="#ctx0" brushRef="#br0" timeOffset="77659.56">8615 16764 0,'0'-21'0,"0"42"0,0-63 15,0 21-15,-21 21 0,-1 0 16,1 0-16,0 21 15,0 0-15,21 21 0,-21-21 0,21 22 16,-21-1-16,-1 0 0,22-20 16,0 20-16,0-21 0,0 21 0,0-20 15,0-1-15,0 0 0,0 0 16,0 0-16,0 0 0,22-21 16,-1 0-16,0 0 0,0 0 0,0 0 15,0 0-15,1 0 0,20 0 16,-21-21-16,0 21 0,22-21 0,-22 0 15,21 0-15,-21 0 0,0-1 16,1-20-16,-1 0 0,0-1 0,0 1 16,0 0-16,0-22 0,1 22 15,-1 0-15,0-1 0,0 1 0,0 0 16,0 20-16,-21 1 0,0 42 31,0 1-31,-21 20 16,21 0-16,-21 1 0,0-1 15,0 0-15,0 1 0,-1-1 0,1-21 16,21 21-16,0-20 0,-21 20 16,21-21-16,-21 0 0,21 0 0,0 1 15,0-44 32,0 1-47,21 0 16,0 0-16,0 0 0,1-22 15,-1 22-15,21 0 0,-21 0 16,0 0-16,22 21 0,-22-21 16,0 21-16,0 0 0,0 0 0,1 0 15,-22 21 1,0 0-16,0 0 0,0 0 16,-22-21-16,1 21 15,0-21-15,0 0 0,0 22 0,0-1 16,-1-21-16,-20 21 0,21-21 15,0 0-15,21 21 0,0 0 16,0 0-16,0 1 16,0-1-16,0 0 15,21-21-15,0 0 0,0 21 16,0-21-16,1 0 16,-1 0-16,0 0 0,0 0 15,0 0 1,0 0-16,-21-21 0,22 21 0</inkml:trace>
  <inkml:trace contextRef="#ctx0" brushRef="#br0" timeOffset="78396.45">10096 16870 0,'0'0'0,"22"0"16,-1 0 0,21 0-16,-21 0 15,22 0-15,-1-21 0,0 0 0,1-1 0,-1 22 16,0-21-16,1-21 15,-1 21-15,-21 0 0,21-22 0,-20 22 16,-1-21-16,0 21 0,0-22 16,-21 1-16,0 0 0,0 20 0,0-20 15,0 0-15,0 21 0,-21-1 16,0 1-16,0 0 0,-1 21 0,1 0 16,0 0-16,-21 21 0,21 0 15,-22 1-15,22 20 0,-21 0 0,-1 1 16,22 20-16,-21-21 0,21 43 15,-22-21-15,22-1 0,-21 22 0,21-22 16,0 22-16,-22-22 0,22 22 16,0-21-16,0 20 0,0 1 15,-1 0-15,22-1 0,-21 22 16,0-21-16,0-1 0,21 1 0,0 0 16,-21-22-16,21 22 0,0-22 15,0 1-15,0-1 0,21-20 0,-21-1 16,42-21-16,-21 22 0,22-43 15,-1 0-15,0 0 0,1 0 0,20-22 16,1-20-16,-22 21 0,22-21 16,-1-1-16,-21 1 0,22 0 0,-22-22 15,-21 22-15,22-22 0,-22 1 16,0-1-16,-21 1 0,0-1 0,0 1 16,-42-1-16,21-20 15,-22 41-15,22-20 0,-21 20 0,-1 1 16,1 0-16,0 21 0,-1-1 15,22 1-15,0 0 0,0 21 0,0-21 16,21 0 0,0 0-16,21 21 15,0-22-15,21 22 0,-20 0 16,20-21-16,-21 21 0,21-21 0,1 21 16,-1-21-16,0 21 0,1-21 15,-22 0-15,21 21 0,1-22 0</inkml:trace>
  <inkml:trace contextRef="#ctx0" brushRef="#br0" timeOffset="78796.42">10922 16933 0,'-21'-21'0,"42"42"0,-63-42 16,20 0-16,22 0 0,-21 21 0,21-21 16,0 0-16,0-1 15,0 1-15,0 0 0,21 0 16,1 21-16,20 0 15,-21 0-15,21-21 0,-20 21 0,20 0 16,0 0-16,1 0 0,-22 0 16,21 21-16,-21 0 0,0-21 0,1 21 15,-1 0-15,-21 1 0,0-1 16,0 0-16,0 0 0,0 0 16,-21-21-16,-1 21 0,22 1 15,-21-22-15,0 21 0,0-21 0,0 0 16,0 0-1,21-21 1,0-1 0,0 1-16,0 0 0,0 0 15,21 0-15,-21 0 0,21-1 16,0 1-16,0 0 0,0 21 0,1-21 16,-1 0-16,21 0 15,-21 21-15,22 0 0,-22-22 0,21 22 16,-21 0-16,0 0 0,1 0 15,20 0-15,-21 0 0</inkml:trace>
  <inkml:trace contextRef="#ctx0" brushRef="#br0" timeOffset="79951.3">11747 16679 0,'22'0'32,"-1"0"-32,0-21 15,0 0 1,-21 0-16,0 0 15,0 0-15,-21 21 16,0-22-16,0 22 0,-1 0 16,1 0-16,0 0 0,-21 0 15,21 0-15,-22 0 0,22 22 0,-21-1 16,21 0-16,-22 0 0,22 0 16,-21 22-16,21-22 0,-1 21 0,22-21 15,0 0-15,0 22 0,0-22 16,0 0-16,0 0 0,0 0 0,22 1 15,-1-22-15,-21 21 0,42-21 16,-21 0-16,0 0 0,1 0 0,20 0 16,-21 0-16,0-21 15,22-1-15,-22 22 0,21-21 0,-21 0 16,0 0-16,1-21 0,20 20 16,-21 1-16,0-21 0,0 21 0,1-22 15,-22 22-15,21 0 0,-21 0 16,21 0-16,-21 0 0,0 42 31,-21 0-31,0 0 0,21 0 16,0 0-16,0 1 0,0 20 0,0-21 15,0 0-15,0 0 0,0 1 16,0-1-16,0 0 0,0 0 0,21-21 16,0 0-16,0 21 15,0-21-15,22 0 0,-1 0 0,0 0 0,1 0 16,-1-21-16,0 0 15,1 21-15,-22-21 0,0 0 0,0-1 16,0 1-16,0-21 0,-21 21 16,0 0-16,0-22 0,0 22 0,0 0 15,0 0-15,0 0 0,0-1 16,0 1-16,0 42 31,0 1-31,0-1 0,0 0 0,-21 21 16,21-21-16,0 1 0,0 20 15,-21-21-15,21 0 0,0 0 16,0 1-16,0-1 0,0 0 0,0 0 16,0-42 31,0 0-47,0 0 15,0-1-15,0 1 16,0 0-16,0 0 0,21-21 15,0 20-15,1 1 0,-1 0 0,0 0 16,21 0-16,-21 0 0,1-1 0,20 22 16,-21 0-16,0-21 15,0 21-15,1 0 0,-1 0 0,0 21 16,0-21-16,-21 22 0,0-1 16,0 21-16,0-21 0,0 0 0,0 22 15,0-22-15,0 0 0,0 0 16,0 0-16,0 1 0,0-1 0,0 0 15,0 0 1,-21-21-16,21-21 31,0 0-31,0 0 0,0-1 16,0 1-16,0 0 0,21-21 16,0 21-16,0-22 0,1 22 15,-1-21-15,21 21 0,-21-1 16,22-20-16,-22 21 0,21 0 0,0 21 15,-20 0-15,20 0 0,-21 0 16,0 0-16,22 0 0,-22 21 0,0 21 16,0-21-16,0 22 0,-21-22 15,0 21-15,0 1 0,0-1 0,0-21 16,-21 21-16,0-20 0,21 20 16,-21-21-16,21 0 0,-21 0 15,42-42 32,0 0-31,0 0-16,0 0 0</inkml:trace>
  <inkml:trace contextRef="#ctx0" brushRef="#br0" timeOffset="80346.39">13504 16637 0,'-21'0'0,"42"0"47,0 0-32,1 0-15,-1 0 0,0 0 0,0-21 16,0 21-16,0-21 0,1 0 16,-1-1-16,0 1 15,-21 0-15,0 0 0,0 0 16,0 0-16,0-1 0,0 1 0,0 0 15,-21 21-15,0 0 0,-1 0 0,1 0 16,-21 21-16,21 0 0,-22 1 16,22-1-16,0 21 0,-21-21 0,21 22 15,21-22-15,-22 21 0,22-21 16,0 22-16,0-22 0,0 0 0,0 0 16,0 0-16,22 0 15,-1-21-15,0 22 0,0-22 0,21 0 16,-20 0-16,20 0 0,0 0 15,-21 0-15,22 0 0,-22 0 0,0 0 16,0 0-16,0-22 0,1 22 16,-22-21-16,21 0 0,0 21 0,-21-21 15</inkml:trace>
  <inkml:trace contextRef="#ctx0" brushRef="#br0" timeOffset="80515.28">13906 16870 0,'0'0'0,"0"-21"79,0 0-64</inkml:trace>
  <inkml:trace contextRef="#ctx0" brushRef="#br0" timeOffset="81975.92">15367 4128 0,'0'0'0,"21"0"0,-21-64 16,21 64-1,-21-21-15,0 42 32,0 0-32,0 22 15,0-22-15,0 21 0,0 0 0,-21 1 16,21-1-16,0 0 0,-21 1 16,21-1-16,-21-21 0,0 22 0,21-22 15,0 0-15,0 0 0,-22 0 16,22 0-16,0 1 0,0-1 15,22-21 32,-22-21-47,21-1 0,0 22 16</inkml:trace>
  <inkml:trace contextRef="#ctx0" brushRef="#br0" timeOffset="82407.53">15896 4128 0,'0'0'0,"0"-43"15,-21 43 1,21 21-16,-21 1 16,21-1-16,-21 21 0,-1-21 15,22 22-15,0-22 0,0 21 0,0-21 16,0 22-16,0-22 0,0 21 15,0-21-15,0 0 0,0 1 0,0-1 16,0 0-16,22 0 16,-1-21-16,0 0 0,0 0 15,21 0-15,-20 0 0,-1 0 0,21-21 16,-21 0-16,22 21 0,-22-21 16,0-1-16,21 1 0,-21-21 15,1 21-15,-1 0 0,-21-22 16,0 22-16,0-21 0,0-1 0,0 22 15,-21-21-15,-1 0 0,-20 20 16,21-20-16,-21 21 0,20 21 0,-20-21 16,21 21-16,0 0 0,-22 0 15,22 0-15,0 21 0,0 0 0,0-21 16,21 21-16,0 0 16,0 22-16,0-22 0,0 0 0,0 0 0,0 0 15,0 1-15,21-22 16,0 0-16,0 21 0</inkml:trace>
  <inkml:trace contextRef="#ctx0" brushRef="#br0" timeOffset="82571.67">16658 4255 0,'0'0'15,"0"21"16</inkml:trace>
  <inkml:trace contextRef="#ctx0" brushRef="#br0" timeOffset="83256">17187 3916 0,'0'0'0,"0"-21"0,0 0 0,0-22 16,0 22-16,0 42 47,0 22-47,0-22 0,-21 21 15,21 0-15,-21 22 0,0-22 16,21 1-16,-21 20 0,-1-21 16,1 1-16,0-1 0,0 0 15,0 1-15,0-22 0,-1 21 0,22-21 16,0 1-16,-21-22 0,21 21 16,0-42 15,0-1-31,0 1 0,0 0 0,0-21 15,0 21-15,21-22 0,-21 1 16,22-22-16,-22 22 0,21-21 0,0 20 16,0-20-16,0 20 0,22 1 15,-22 0-15,0-1 0,0 22 0,21 0 16,-20 21-16,-1 0 0,21 0 16,-21 0-16,0 21 0,22 0 15,-22 1-15,0 20 0,0 0 0,0 1 16,1 20-16,-1-21 0,0 22 15,-21-22-15,0 1 0,0-1 0,0 0 16,0 1-16,0-1 0,0-21 16,0 21-16,0-20 0,0-1 0,0 0 15,-21 0 1,0-21-16,-1 0 16,1-21-16,0 21 0</inkml:trace>
  <inkml:trace contextRef="#ctx0" brushRef="#br0" timeOffset="83651.81">17060 4276 0,'0'0'0,"0"-21"15,21 21-15,1 0 16,-1 0-16,21 0 0,0-22 0,1 1 16,20 21-16,1-21 0,-1 0 15,1 21-15,-1-21 0,1-22 0,-22 22 16,22 0-16,-22 0 0,0 0 15,1 0-15,-1-1 0,-21-20 16,21 21-16,-20 0 0,-1 0 16,-21-1-16,0 1 0,0 0 0,0 0 15,0 0-15,0 0 0,-21-1 16,-1 22 0,1 22-1,21-1-15,0 0 0,-21 21 0,21 1 16,0-1-16,0 0 0,0 1 15,0-1-15,0 21 0,0-20 0,0-1 16,0 0-16,0 1 0,0-1 16,0-21-16,0 22 0,0-22 0,0 0 15,0 0-15,0 0 0,21-21 32,0 0-32,1 0 15,-1-21-15,0 0 0,0 0 16,0 0-16</inkml:trace>
  <inkml:trace contextRef="#ctx0" brushRef="#br0" timeOffset="84004">18288 4149 0,'-21'0'16,"0"0"-16,42-21 46,0 21-46,0-22 0,0 1 16,0 0-16,1 21 0,-1-21 0,0 0 16,0 0-16,0-1 0,-21 1 15,21 0-15,-21 0 16,-21 21-16,0 0 16,0 0-16,0 21 0,0 0 0,-1 0 15,1 22-15,0-22 0,0 21 16,21 1-16,-21-1 0,21 0 15,-21 1-15,21-22 0,0 21 0,0-21 16,0 0-16,0 1 0,42-1 16,-21-21-16,0 21 0,0-21 15,22 0-15,-1 0 0,-21 0 16,22 0-16,-1-21 0,-21 21 0,21-21 16,1-1-16,-22 22 0</inkml:trace>
  <inkml:trace contextRef="#ctx0" brushRef="#br0" timeOffset="84355.56">18796 4106 0,'0'0'16,"0"-21"-16,0 0 0,0-64 16,0 64-1,21 21 1,0 0-16,0 0 16,1 0-16,-1 0 0,0 21 15,0 1-15,0-1 0,-21 0 16,21 0-16,-21 21 0,22-20 0,-22 20 15,0-21-15,0 21 0,0-20 16,0-1-16,0 21 0,0-21 0,0 0 16,-22-21-16,22 22 0,0-1 15,-21-21 1,21-21 0,0-1-1,0 1-15,0 0 16,0 0-16,0 0 0,0-22 0,0 22 15,0 0-15,21-21 0,-21-1 16,22 22-16,-22-21 0,21 21 0,0 0 16,-21-22-16,21 22 0,0 0 15,0 21-15,1-21 0,20 0 0,-21-1 16,21 1-16</inkml:trace>
  <inkml:trace contextRef="#ctx0" brushRef="#br0" timeOffset="84595.9">19558 3683 0,'0'-21'0,"0"42"0,0-63 15,-21 42 1,0 0 0,21 21-16,0 0 0,-22 0 15,1 0-15,21 1 0,-21 20 16,21 0-16,0-21 0,0 22 0,-21-1 16,21 0-16,-21 1 0,21-1 15,0 0-15,0 1 0,0-22 0,0 21 16,0-21-16,21 1 0,0-1 15,0-21-15,0 21 0,1-21 0,-1 0 16,21 0-16,-21 0 0,0 0 16,1 0-16,-1-21 0,0 0 0,0 21 15,0-22-15,-21 1 0</inkml:trace>
  <inkml:trace contextRef="#ctx0" brushRef="#br0" timeOffset="84771.49">19410 3958 0,'-21'-21'0,"42"42"0,-64-42 16,22 21-16,42-21 31,1 21-31,20 0 16,-21 0-16,21 0 0,1 0 0,-1 0 16,22-21-16,-22 21 0,21 0 15,-20 0-15,20-21 0,-20 21 16</inkml:trace>
  <inkml:trace contextRef="#ctx0" brushRef="#br0" timeOffset="85119.36">20510 3852 0,'0'0'0,"-42"-21"31,21 21-31,21 21 16,0 1-16,0 20 16,0 0-16,0 1 0,21-1 0,0 0 15,-21 22-15,0-1 0,21-20 16,-21 20-16,0-21 0,0 22 0,0-22 16,0 22-16,0-22 0,-21 22 15,0-1-15,0-21 0,0 22 0,0-1 16,-1 1-16,1-1 0,0-20 0,21 20 15,-21-20-15,21-1 0,-21-21 16,21 21-16,0-20 0,0-1 16,21-21-1,-21-21-15,21 21 0,0-22 16,0-20-16,1 21 0,-1-21 16,0 20-16</inkml:trace>
  <inkml:trace contextRef="#ctx0" brushRef="#br0" timeOffset="85435.62">20532 4212 0,'0'0'0,"-22"-42"0,1 0 0,0-1 0,21 22 15,0-21-15,0 21 0,0-1 0,0 1 16,0 0-16,0 0 0,0 0 16,21 21-16,-21-21 0,21 21 0,1 0 15,20 0-15,-21 0 16,0 0-16,0 0 0,22 0 0,-22 0 15,0 0-15,21 21 0,-42 0 16,22 0-16,-1 0 0,-21 0 0,0 1 16,0 20-16,0-21 0,-21 0 15,-1 0-15,1 1 0,0-1 0,0 0 16,-21 0-16,20 0 0,1 0 16,-21-21-16,21 22 0,0-22 0,-1 0 15,1 0-15,42 0 31,1-22-31,-1 1 16</inkml:trace>
  <inkml:trace contextRef="#ctx0" brushRef="#br0" timeOffset="86091.8">21082 3916 0,'0'0'0,"0"-42"16,-21 42-1,0 0 1,-1 21-16,22 0 0,-21-21 0,0 42 16,21-21-16,-21 1 0,0 20 15,21-21-15,-21 21 0,21-20 16,0 20-16,0-21 0,0 0 16,0 0-16,0 1 0,0-1 0,21-21 15,0 21-15,0-21 0,0 0 16,0 0-16,1 0 0,-1 0 15,0-21-15,0 0 0,0 21 0,-21-22 16,21 1-16,-21 0 0,22 0 16,-22-21-16,0 20 0,0 1 0,0-21 15,0 21-15,0 0 0,-22-1 16,1 1-16,21 0 0,-21 0 0,0 0 16,0 21-1,21-21 1,21-1-1,0 22 1,0 0-16,0-21 16,1 21-16,20 0 0,-21 0 0,0 0 15,0 0-15,22 0 0,-22 0 16,0 21-16,0 1 0,-21 20 16,0-21-16,0 21 15,0-20-15,21 20 0,-21 0 16,0 22-16,0-22 0,0 0 0,0 1 15,0-1-15,0 0 0,0 1 0,0-1 16,-21 0-16,21 22 0,0-22 16,0 1-16,-21-1 0,21 21 15,0-20-15,-21 20 0,21 1 0,0-22 16,0 22-16,-21-22 0,21 21 0,-21-20 16,21-1-16,0-21 0,0 22 15,0-22-15,0 0 0,0 0 0,0 0 16,21-21-1,0 0-15,0-21 16,0 21-16,-21-21 0,0 0 0,21-22 16,-21 22-16,22-21 0,-22 0 15,21-1-15</inkml:trace>
  <inkml:trace contextRef="#ctx0" brushRef="#br0" timeOffset="86415.3">21484 4022 0,'0'0'16,"0"-43"-16,0 22 0,0-21 0,0 21 16,0 0-16,0-1 0,0 1 0,21 21 15,-21-21-15,21 21 0,1 0 0,-1 0 16,0 0-16,0 0 0,0 0 16,0 0-16,1 0 0,-1 0 0,0 21 15,0 0 1,-21 1-16,0-1 0,0 0 0,0 21 15,0-21-15,-21 22 0,0-22 16,0 21-16,-1-21 0,-20 1 0,21-1 16,-21 0-16,20 0 0,1 0 15,-21 0-15,21-21 0,0 0 0,21 22 16,-22-22-16,44-22 47,-1 1-47,0 21 0,0-21 0,0 21 15</inkml:trace>
  <inkml:trace contextRef="#ctx0" brushRef="#br0" timeOffset="86782.96">22077 3895 0,'-21'0'31,"21"21"-31,-22 0 0,1 0 0,21 0 16,-21 1-16,21 20 0,0 0 0,0-21 16,0 22-16,0-22 0,0 0 15,0 21-15,0-20 0,21-1 16,0-21-16,1 21 0,-1 0 16,0-21-16,0 0 0,0 0 0,0 0 15,1 0-15,-1 0 0,21-21 16,-21 0-16,0 21 0,1-21 0,-22-1 15,21 1-15,-21-21 0,21 21 16,-21-22-16,0 22 0,0-21 0,0 0 16,0 20-16,0 1 0,0-21 15,0 21-15,0 0 0,21 21 63</inkml:trace>
  <inkml:trace contextRef="#ctx0" brushRef="#br0" timeOffset="87128.06">22648 3874 0,'-42'0'31,"21"0"-31,21 21 0,0 0 0,-21 21 16,21-21-16,-22 22 0,22-1 15,0 0-15,0 1 0,0-1 16,0 0-16,0 1 0,-21-1 0,21 0 16,0 1-16,-21-1 0,21 0 0,-21 1 15,21-1-15,0 0 0,0 1 16,-21-1-16,21 0 0,-21 22 0,21-22 16,0 1-16,0-1 0,-22 21 15,22-41-15,0 20 0,0 0 0,0-21 16,0 1-16,0-1 0,0 0 0,0 0 15,22-21 17,-22-21-17,21 21-15,-21-21 0,21 0 16,-21-22-16,0 22 0,0-21 0,0 21 16,21-43-16,-21 22 0</inkml:trace>
  <inkml:trace contextRef="#ctx0" brushRef="#br0" timeOffset="87363.62">22521 4360 0,'0'0'0,"0"-42"0,0-21 16,0-64 0,0 84-16,0 1 0,21 0 0,1 20 15,-1 1-15,21 0 0,-21 0 0,0 21 16,22 0-16,-22 0 0,21 0 16,-21 0-16,1 0 0,-1 21 0,-21 0 15,0 22 1,0-22-16,0 0 0,0 21 0,0-21 15,-43 1-15,22 20 0,0-21 16,-21 0-16,21 0 0,-22 1 0,22-1 16,0-21-16,0 21 0,0 0 15,-22-21-15,22 0 0,0 0 0,0 0 16,0 0-16,-1 0 0,1 0 0</inkml:trace>
  <inkml:trace contextRef="#ctx0" brushRef="#br0" timeOffset="88083.71">14499 5800 0,'-21'0'0,"42"0"0,-42-21 0,0 21 15,21-22 1,-21 22-16,-1 0 16,22 22-16,-21-1 0,21 0 15,0 0-15,-21 21 0,0-20 0,21 20 16,-21 0-16,0-21 0,21 22 16,-22-1-16,22-21 0,-21 0 0,21 22 15,0-22-15,-21 0 0,21 0 0,-21-21 16,21 21-16,0 1 0,21-22 31,0 0-31,0-22 16,1 1-16,20 21 0</inkml:trace>
  <inkml:trace contextRef="#ctx0" brushRef="#br0" timeOffset="88307.65">14626 5863 0,'0'0'0,"21"-21"0,-21 0 0,21 0 15,-21 42 1,0 21-16,0-21 16,0 1-16,0 20 0,0-21 0,0 21 15,0-20-15,-21-1 0,21 21 16,-21-21-16,21 0 0,0 1 0,0-1 16,0 0-16,-21 0 0,21 0 15,0 0 1,21-21-1,0 0 1,0-21-16</inkml:trace>
  <inkml:trace contextRef="#ctx0" brushRef="#br0" timeOffset="88459.94">14859 6054 0,'0'0'0,"0"-21"15,21 21 32,0 0-16</inkml:trace>
  <inkml:trace contextRef="#ctx0" brushRef="#br0" timeOffset="88887.65">15642 5757 0,'0'0'0,"0"-42"0,42-64 31,-42 85-31,22 21 16,-22 21 0,0 0-16,0 22 0,0-1 15,0 0-15,0 1 0,0-1 16,0 22-16,0-22 0,0 0 15,0 1-15,-22-1 0,1 0 0,0-21 16,21 22-16,-21-22 0,21 21 0,-21-21 16,21 1-16,0-1 0,0 0 15,21-21 1,0 0 0,0-21-16,0 0 0,1-1 0,-1 1 15,0 0-15</inkml:trace>
  <inkml:trace contextRef="#ctx0" brushRef="#br0" timeOffset="89130.84">16023 5779 0,'21'-43'16,"-42"86"-16,63-128 0,-42 43 0,0 20 0,22 1 15,-22 0-15,0 0 0,0 42 16,0 21 0,0-20-16,0 20 0,-22 0 15,22 22-15,0-22 0,0 0 0,-21 1 16,21-1-16,-21 0 0,21 1 15,-21-22-15,21 21 0,0-21 0,0 1 16,0-1-16,0 0 0,0 0 16,0 0-16,0-42 47,0 0-47</inkml:trace>
  <inkml:trace contextRef="#ctx0" brushRef="#br0" timeOffset="89472.01">15790 6117 0,'0'0'0,"-21"0"0,42 0 47,0 0-31,22 0-16,-22-21 0,21 0 15,1 21-15,-1-21 0,21 0 16,-20 21-16,-1-22 0,0 1 0,1 21 15,-22-21-15,21 21 0,-21 0 16,1-21-16,-1 21 0,0 0 0,0 0 16,-21 21-16,0 0 15,0 0-15,0 1 16,0-1-16,0 0 0,-21 0 0,21 0 16,-21-21-16,0 21 0,21 1 15,0-1-15,0 0 0,-22-21 16,44-21 31,-22 0-32,0-1-15,0 1 0,21 0 0</inkml:trace>
  <inkml:trace contextRef="#ctx0" brushRef="#br0" timeOffset="89627.99">16425 5779 0,'0'0'0,"0"-22"0,0 1 15,-21 21 1,21 21 15,0 1-31,21-1 16,0-21-16,1 0 16,-1 21-16,0-21 0,21 21 0</inkml:trace>
  <inkml:trace contextRef="#ctx0" brushRef="#br0" timeOffset="91315.48">17208 6033 0,'0'-22'15,"0"1"-15,-21 21 0,21-21 16,-21 0-16,0 21 0,0-21 0,0 0 15,-1-1-15,1 1 0,0 21 16,0-21-16,0 21 0,0 0 0,-1 0 16,1 0-16,0 0 0,0 0 15,0 0-15,21 21 0,-21 22 0,-1-22 16,1 0-16,21 0 0,0 21 16,-21-20-16,21-1 0,-21 21 0,21-21 15,0 0-15,0 1 0,0-1 16,0 0-16,0 0 0,21 0 15,0-21-15,0 0 0,22 0 16,-22 0 0,0-21-16,0 0 0,0 0 0,22 0 15,-22-1-15,0 1 0,21 0 16,-20 0-16,-1-21 0,0-1 0,0 1 16,0 0-16,-21-1 0,0 1 15,21 0-15,-21-22 0,0 22 0,0-1 16,0-41-16,0 63 0,0-1 15,0 1-15,0 42 16,0 1 0,0 20-16,0 0 0,0 1 15,-21-1-15,21 0 0,0 1 0,0 20 16,0-21-16,0 1 16,0-22-16,0 21 0,0 1 0,0-22 15,0 0-15,0 21 0,0-21 16,21 1-16,1-22 0,-22 21 0,21 0 15,0-21-15,21 0 0,22 0 16,-22 0-16,0 0 0,1 0 16,20 0-16,-20-21 0,-1 21 0,0-21 15,1-1-15,-1 1 0,0 0 16,-21 0-16,22 0 0,-22 0 0,21-43 16,-21 43-16,-21 0 15,0 0-15,0-1 0,0 1 16,0 0-16,0 0 0,-21 0 15,0 21-15,0 0 0,0 0 16,0 0-16,-1 0 0,1 0 0,0 21 16,-21 0-16,21 0 0,-1 0 15,1 1-15,0-1 0,0 21 0,0-21 16,0 0-16,21 22 0,-22-22 16,22 0-16,0 0 0,0 0 15,0 1-15,0-1 0,22 0 0,-1-21 0,0 0 16,0 21-16,0-21 15,0 0-15,1 0 0,-1 0 0,21 0 16,-21 0-16,0-21 0,1 0 16,-1 21-16,21-21 0,-21-1 0,0 1 15,-21 0-15,22-21 0,-1 21 0,0-22 16,-21 1-16,0 0 0,21-22 16,-21 22-16,21-1 0,-21-20 0,0 21 15,21-1-15,-21 1 0,22 0 16,-22 20-16,0-20 0,0 21 0,0 0 15,0 42 1,-22 0-16,1 0 16,21 0-16,0 22 0,0-22 15,-21 42-15,21-20 0,0-1 0,-21 0 16,21 1-16,0-1 16,0 0-16,0 1 0,0-1 0,0-21 15,0 22-15,0-22 0,21 21 0,0-21 16,-21 0-16,21-21 0,1 22 15,-1-1-15,21-21 0,-21 0 0,22 0 16,-22 0-16,21 0 0,0 0 0,1 0 16,-1 0-16,0-21 0,1-1 15,-1 22-15,0-21 0,1 0 0,-22 0 16,21 0-16,-21-22 0,-21 22 16,22 0-16,-22-21 0,0 21 0,0-1 15,0 1-15,0 0 0,-22 21 31,1 21-31,0 0 0,0 1 16,0-1-16,0 0 0,21 0 16,0 0-16,-22 22 0,22-22 0,0 0 15,0 0-15,0 0 16,0 0-16,22-21 0,-1 0 0,0 0 16,0 0-16,21 0 15,-20 0-15,-1 0 0,0 0 16,21 0-16,-21-21 0,1 0 0,20 21 15,-21-21-15,0 0 0,0 0 0,-21-22 16,22 22-16,-22 0 0,21-21 16,-21 20-16,0 1 0,0 0 15,0 0-15,0 42 16,0 21 0,0-20-16,0-1 0,0 0 15,0 0-15,0 0 0,-21 0 0,21 22 16,-22-22-16,22 0 15,0 21-15,-21-20 16,21-1 0,-21-21-16,21-21 31,0-1-15,0 1-16,0 0 0,0-21 15,0 21-15,21-1 0,0-20 16,1 0-16,-1-1 0,21 1 0,-21 0 15,22-1-15,-1 22 0,21-21 16,-20 21-16,20 0 0,-20 21 16,20 0-16,-21 21 0,1 0 0,-1 0 15,-21 0-15,22 22 0,-43-1 16,21 0-16,-21-21 0,0 22 0,0-1 16,0-21-16,0 22 0,0-22 0,0 0 15,0 0-15,-21 21 0,21-20 16,0-1-16,-22-21 15,1 21-15</inkml:trace>
  <inkml:trace contextRef="#ctx0" brushRef="#br0" timeOffset="92299.75">20553 6138 0,'21'0'0,"0"-21"0,0 21 16,0-21 0,1 21-16,-1-21 0,-21 0 0,21 21 15,0-21-15,0-1 0,-21 1 16,0 0-16,0 0 0,0 0 15,0-22-15,0 22 0,-21 0 16,0 0-16,0 0 0,-22 0 0,22-1 16,-21 22-16,21 0 0,-22 0 15,22 0-15,-21 0 0,0 0 0,-1 22 16,22-1-16,-21 0 0,-1 21 16,22 1-16,0-22 0,0 21 15,0 0-15,0 1 0,21-22 0,0 21 16,0-21-16,0 22 0,0-22 15,0 0-15,21 0 0,0-21 0,0 21 16,0-21-16,0 0 0,22 0 16,-22 0-16,21 0 0,1 0 0,-1 0 15,0-21-15,1 0 0,-1 21 0,0-21 16,1 0-16,-1 0 0,0-22 16,-21 22-16,22 0 0,-22-21 0,0-1 15,0 1-15,0 0 0,1-22 16,-22 22-16,0-22 0,21 22 0,-21-22 15,0 22-15,21 0 0,-21-1 16,0 1-16,0 21 0,0 0 16,0 0-16,0-1 0,-21 22 15,0 0-15,21 22 16,-22-1-16,22 21 0,0 22 16,-21-22-16,21 21 0,0 1 0,-21-1 15,21 1-15,0-22 0,0 22 0,0-22 16,0-21-16,0 22 0,21-22 15,0 21-15,1-21 0,-1-21 0,0 21 16,0-21-16,0 22 0,0-22 16,1 0-16,-1 0 0,0 0 0,0 0 15,21-22-15,-20 1 16,-1 0-16,0 0 0,0 0 0,0 0 16,-21-1-16,21 1 0,-21-21 0,22 21 15,-22 0-15,0-1 0,0 1 16,0 0-16,0 0 0,0 42 15,0 0 1,0 0-16,0 1 0,0-1 0,-22 0 16,22 0-16,0 0 0,-21 0 15,21 1-15,0-1 0,0 0 0,0 0 16,0 0 0,21-42 30,-21 0-46,22 21 0,-22-21 0</inkml:trace>
  <inkml:trace contextRef="#ctx0" brushRef="#br0" timeOffset="92459.41">21294 5673 0,'-43'-43'15,"22"43"1,21 22 15,0-1-15,21-21-16,0 0 0,1 21 0</inkml:trace>
  <inkml:trace contextRef="#ctx0" brushRef="#br0" timeOffset="93091.71">21590 5736 0,'0'0'0,"0"21"15,0 1 1,0-1-16,0 0 0,0 0 16,0 0-16,0 22 0,0-22 15,0 0-15,0 0 0,0 0 16,0 0-16,21 1 0,-21-1 0,21 0 16,-21 0-16,21 0 15,1-21-15,-1 0 16,0 0-16,0 0 0,0 0 15,0 0-15,1-21 0,-1 0 16,0 21-16,0-21 0,0 0 16,0-1-16,-21 1 0,22 0 0,-22 0 15,21-21-15,-21 20 0,21 1 16,-21-21-16,0 21 0,0 0 0,0-1 16,0 1-16,0 42 31,-21 22-31,21-22 15,-21 0-15,21 21 0,0-20 16,0-1-16,0 21 0,0-21 0,0 0 16,0 1-16,0-1 0,0 0 15,0 0-15,21-21 16,0 0-16,0 0 0,0 0 16,0 0-16,1 0 0,-1 0 15,21 0-15,-21-21 0,0 21 0,1-21 16,-1 0-16,-21-1 0,21 1 15,0 0-15,-21 0 0,21-21 16,-21 20-16,0 1 0,0-21 16,0 21-16,21 0 0,-21-1 15,0 44 1,0-1-16,-21 0 16,21 0-16,0 0 0,0 0 0,-21 1 15,21-1-15,0 0 0,-21 0 16,21 0-16,0 0 0,0 1 15,0-44 32,21 1-47</inkml:trace>
  <inkml:trace contextRef="#ctx0" brushRef="#br0" timeOffset="93254.97">22331 5630 0,'0'0'0,"0"-21"0,-21 21 0,-1-21 16,1 21-16,42 0 63,1 0-63,-1 0 0</inkml:trace>
  <inkml:trace contextRef="#ctx0" brushRef="#br0" timeOffset="93635.84">22733 5652 0,'0'0'0,"-21"0"16,0 0-16,-1 0 16,1 21-16,0-21 0,-21 21 15,21-21-15,-1 21 0,1-21 16,-21 21-16,42 0 0,-21-21 0,21 22 15,0-1-15,0 0 16,0 0-16,0 0 0,21-21 16,0 21-16,0-21 0,0 22 0,1-1 15,-1-21-15,21 21 0,-21-21 0,0 21 16,1-21-16,-1 21 0,0-21 16,-21 21-16,0 1 15,-21-1 1,0-21-16,-1 0 0,1 0 15,0 0-15,-21 0 0,21 0 16,-1 0-16,1 0 0,0 0 0,0 0 16,0 0-16,21-21 31,21-1-15,0 22-16,21 0 15,-20-21-15</inkml:trace>
  <inkml:trace contextRef="#ctx0" brushRef="#br0" timeOffset="93879.4">22966 5779 0,'0'0'15,"0"-22"-15,0 1 0,21 21 16,-21-21-16,0 42 31,0 0-31,0 1 0,-21-1 16,21 0-16,0 0 0,0 0 15,-21 22-15,21-22 0,-22 0 0,22 0 16,0 0-16,0 0 16,0 1-16,0-1 15,22-21 17,-1 0-32,0 0 0,0-21 0</inkml:trace>
  <inkml:trace contextRef="#ctx0" brushRef="#br0" timeOffset="94835.23">23283 5757 0,'0'0'0,"0"-21"0,-21 21 47,0 21-47,0 1 15,0-1-15,21 0 0,0 0 0,-22 0 16,1-21-16,21 21 0,0 1 15,0-1-15,0 0 0,0 0 16,0 0 0,21-21 15,-21-21-15,0 0-16,0 0 15,0 0-15,0-1 0,0 1 16,0 0-16,0 0 0,0 0 0,22 0 15,-22-1-15,0 1 0,21 0 16,0 0-16,0 0 0,0 21 16,0 0-1,1 0 1,-22 21-16,0 0 0,21 0 16,-21 22-16,0-22 0,0 0 0,0 0 15,0 0-15,0 0 16,0 1-16,0-1 0,0 0 0,0 0 15,0 0 1,0-42 31,0 0-47,0 0 0,0 0 16,0-1-16,0 1 0,0 0 15,21 0-15,0 0 0,-21 0 16,21-22-16,0 22 0,-21 0 15,22 21-15,-1-21 0,-42 105 219,21-105-219,-22 0 0,22 0 16,-21 0-16,21 0 0,0-1 0,-21 1 15,21 0-15,-21 0 0,0 0 16,21 0-16,-21-1 0,-1 1 16,1 21-16,21-21 0,-21 0 15,0 21-15,0 0 0,21 0 0,0-21 0,-43 21 16,43-21-16,-21 21 16,0 0 15,21-22-31,-21 22 47,0 22-32</inkml:trace>
  <inkml:trace contextRef="#ctx0" brushRef="#br0" timeOffset="95683.59">13843 7408 0,'0'0'0,"0"-21"0,0 42 31,0 1-15,0-1-16,0 0 0,-21 21 0,21 1 16,-21-22-16,21 21 0,-22-21 0,22 22 15,0-22-15,0 0 0,-21 0 16,21 21-16,-21-42 0,21 22 16,0-1-16,0 0 0,0 0 15,21-42 32</inkml:trace>
  <inkml:trace contextRef="#ctx0" brushRef="#br0" timeOffset="96187.01">14139 7514 0,'0'0'0,"0"-42"15,0 21-15,0 0 16,0-1-16,0 1 0,0 0 16,21 0-16,1 0 15,-1 21-15,0-21 0,0 21 0,0 0 16,0 0-16,1 0 0,-1 0 16,0 21-16,21 0 0,-21 0 0,1 0 15,-1 22-15,-21-1 0,0-21 16,21 21-16,-21 1 0,0-1 0,0-21 15,-21 22-15,0-1 0,-22-21 16,1 21-16,0-20 0,-1 20 16,1-21-16,0 0 0,-1 0 0,22 1 15,-21-22-15,21 0 0,-1 21 16,1-21-16,0 0 0,0 0 0,21-21 16,0-1-16,0 1 15,0 0-15,0 0 0,0 0 16,0 0-16,0-1 0,21 1 0,0 0 15,-21 0-15,21 0 0,1 21 16,-1 0-16,0 0 0,0 0 0,0 0 16,22 0-16,-22 0 0,0 21 15,0 0-15,-21 0 0,21 0 0,0 1 16,1-1-16,-22 0 0,0 0 16,0 0-16,21 0 0,-21 1 15,21-1-15,-21 0 0,0 0 16,21-21-16,-21 21 15,21-21-15,0 0 16,1-21-16</inkml:trace>
  <inkml:trace contextRef="#ctx0" brushRef="#br0" timeOffset="96350.95">14859 7684 0,'0'0'0,"21"0"63</inkml:trace>
  <inkml:trace contextRef="#ctx0" brushRef="#br0" timeOffset="96803.96">15663 7451 0,'0'-43'0,"0"86"0,0-107 0,0 43 16,21-21-16,-21 21 0,0-22 0,0 22 16,0 0-16,0 0 0,0 0 15,0-1-15,0 44 16,0-1-1,0 21-15,0 0 0,0 22 16,0-22-16,0 22 0,0-1 0,0 1 16,0-22-16,0 22 0,0-22 15,-21 0-15,0 1 0,21 20 0,-21-42 16,21 22-16,0-1 0,0-21 16,0 0-16,0 0 0,0 1 15,0-44 16,21 1-31,0 0 0,-21 0 16</inkml:trace>
  <inkml:trace contextRef="#ctx0" brushRef="#br0" timeOffset="97031.85">15727 7514 0,'0'21'0,"0"-42"0,0-21 0,0 0 0,0 20 0,0-20 15,0 21-15,0 0 0,0 0 16,0-1-16,21 1 0,0 0 15,0 0-15,0 21 0,1-21 0,-1 0 16,21 21-16,-21-22 0,22 22 16,-1 0-16,0-21 0,-21 21 0,22 0 15,-22 0-15,21 0 0,-21 0 16,-21 21 0,0 1-16,-21-1 15,0 0-15,-21 0 0,21 0 16,-1 22-16,-20-22 0</inkml:trace>
  <inkml:trace contextRef="#ctx0" brushRef="#br0" timeOffset="97211.47">15727 7684 0,'0'0'0,"0"21"0,0 0 0,21-21 31,0 0-31,0 0 0,0 0 16,1 0-16,-1 0 0,0 0 15,0 0-15,0 0 0,0 0 16,1 0-16,-1-21 0,0 0 16,0 21-16,0 0 15</inkml:trace>
  <inkml:trace contextRef="#ctx0" brushRef="#br0" timeOffset="97423.9">16298 7641 0,'0'21'15,"0"1"-15,0-1 16,-21 0-16,21 0 0,-21-21 0,0 21 16,21 0-16,-21 1 0,21-1 15,0 0-15,-22-21 0,22 21 0,-21 0 16,0 0-16,21-42 47,0 0-47,21 0 15,0 21-15,1-21 0</inkml:trace>
  <inkml:trace contextRef="#ctx0" brushRef="#br0" timeOffset="97579.88">16319 7514 0,'0'0'0,"0"-21"31,-21 21-31,0 0 16,42 0 15,0-21-15,1 21-16,20-21 0</inkml:trace>
  <inkml:trace contextRef="#ctx0" brushRef="#br0" timeOffset="97847.87">16764 7154 0,'0'0'16,"0"-21"-16,21 0 0,-21 0 0,0 0 15,0 0-15,-21 42 32,21 0-32,-21 21 15,21 1-15,0-1 0,0 0 0,-21 22 16,21-22-16,-22 22 0,22-22 16,0 21-16,-21-20 0,21-1 0,-21 0 15,21 1-15,0-22 16,0 21-16,0-21 0,0 1 0,0-1 15,0 0-15,0 0 0,21-21 16,0 0-16,1 0 16,-1 0-16,-21-21 0,21 21 15,0-21-15,0 0 0</inkml:trace>
  <inkml:trace contextRef="#ctx0" brushRef="#br0" timeOffset="98192.32">16891 7684 0,'21'0'62,"0"0"-62,0 0 0,1 0 16,-1-22-16,0 1 0,0 21 0,0-21 16,0 21-16,22-21 0,-22 0 15,0 0-15,0 21 0,-21-22 0,0 1 16,0 0-16,0 0 0,0 0 15,-42 0-15,21 21 0,0 0 16,-1 0-16,1 0 0,0 21 16,0 0-16,-21 0 0,20 21 0,1-20 15,0 20-15,21 0 0,0-21 16,-21 22-16,21-22 0,0 21 16,0-21-16,0 1 0,0-1 0,21 0 15,0 0-15,0-21 0,1 21 16,-1-21-16,0 0 0,0 0 0,21 0 15,-20 0-15,20 0 0,0 0 0,1 0 16,-1 0-16,0 0 0</inkml:trace>
  <inkml:trace contextRef="#ctx0" brushRef="#br0" timeOffset="98843.87">17907 7281 0,'0'0'0,"21"-127"31,-21 106-31,0 0 0,21 0 0,-21 0 16,0 42 15,0 0-31,0 0 0,0 0 0,0 43 16,0-22-16,-21 22 0,21-22 15,0 22-15,0-1 0,0 1 16,-21-22-16,21 0 0,0 22 0,0-43 16,0 21-16,0 1 0,0-22 15,21 0-15,0 0 0,0-21 16,1 0-16,20 0 0,-21 0 15,21-21-15,1 21 0,-1-21 0,0 0 16,1-22-16,20 22 0,-20 0 0,-1-21 16,0-1-16,1 1 0,-1 0 15,-21-22-15,0 22 0,0-22 0,-21 22 16,22-22-16,-22 22 0,0-43 16,0 43-16,0 21 15,-22 0-15,1 0 0,0-1 16,0 22-16,0 0 0,0 0 15,-1 0-15,1 22 0,0-22 16,21 21-16,0 21 0,0-21 0,0 22 16,0-1-16,0 0 0,0 1 15,0-22-15,21 21 0</inkml:trace>
  <inkml:trace contextRef="#ctx0" brushRef="#br0" timeOffset="99195.98">18902 7514 0,'21'-21'15,"0"0"1,-21 0-16,-21 42 31,21 0-15,0 0-16,-21 22 0,21-1 0,0 0 16,0 1-16,0-1 0,0 0 15,0 1-15,-21-1 0,21 21 0,-22 1 16,22-22-16,-21 22 0,21-1 15,-21 1-15,0-1 0,0 22 0,21-22 16,-21 1-16,-1 21 0,1-22 0,21 22 16,-21-1-16,0-20 0,21-1 15,0 1-15,-21-1 0,21-20 0,0-1 16,0-21-16,0 0 0,0 1 16,0-44-1,0-20-15,21 21 16,-21-21-16,21-1 0,-21 1 0,21 0 15,0-22-15,-21 1 0,0-1 16,22 1-16,-1-1 0,-21 1 0</inkml:trace>
  <inkml:trace contextRef="#ctx0" brushRef="#br0" timeOffset="99459.97">18817 7916 0,'0'0'0,"0"-42"0,0 0 16,85-191 15,-64 212-31,0 0 0,0-1 15,0 22-15,22-21 0,-22 21 0,21 0 16,1 0-16,-1 0 0,-21 21 16,21 1-16,-20-22 0,-1 42 0,-21-21 15,0 0-15,0 0 0,0 1 0,-21-1 16,-22 21-16,22-21 0,0-21 16,-21 21-16,20 1 0,-20-1 0,21-21 15,-21 21-15,20-21 0,1 21 16,0-21-16,0 0 0,0 0 15,21-21 1,0 0 0,21 0-16,0-1 0,0 1 0,0 0 15</inkml:trace>
  <inkml:trace contextRef="#ctx0" brushRef="#br0" timeOffset="101262.91">19791 7133 0,'0'0'0,"0"-21"0,0 0 32,-21 42-32,-1 0 0,22 0 0,-21 22 15,0-1-15,0 0 16,0 22-16,0-22 0,21 22 0,-22-22 16,1 0-16,0 1 0,0-1 15,0 0-15,0-20 0,-1 20 16,1-21-16,0 0 0,0 0 0,-21 22 15,20-43-15,1 0 0,0 0 16,21-21 15,0-1-31,0 1 0,0 0 0,0 0 16,0 0-16,0-22 0,0 22 0,0 0 16,0 0-16,0 0 0,0 0 15,21 21 1,0 0-16,-21 21 15,22-21-15,-22 21 0,0 0 0,21 0 16,0 0-16,0 1 0,-21-1 0,21 0 16,0 0-16,-21 0 0,22 0 15,-1-21-15,0 22 0,0-22 0,21 0 16,-20 0-16,-1 0 16,21 0-16,-21 0 0,22 0 0,-22 0 15,21 0-15,-21-22 0,22 22 16,-22-21-16,21 0 0,-21 0 0,0 0 15,1 0-15,-22-22 0,0 22 16,21 0-16,-21 0 0,0 0 16,0-1-16,0 1 0,21 0 0,-21 42 31,0 0-31,0 1 16,-21-1-16,21 0 0,-21 0 15,21 0-15,-22 22 0,22-22 0,0 0 16,0 0-16,0 0 0,0 0 0,0 1 15,0-1-15,22-21 0,-1 21 16,0-21-16,0 0 0,21 0 16,-20 0-16,-1 0 0,21 0 15,-21 0-15,22-21 0,-22 21 16,21-21-16,22-22 0,-43 22 16,0 0-16,0 0 0,0-22 15,-21 22-15,0-21 0,0 21 0,0-22 16,0 22-16,-21-21 0,0 21 15,0-22-15,0 22 0,-22 0 0,22 21 16,0 0-16,-21 0 0,20 0 16,-20 0-16,0 0 0,21 21 0,-22 0 15,22 1-15,0-1 0,-21 21 0,20-21 16,22 22-16,0-1 0,-21-21 16,21 21-16,0-20 0,0 20 15,0-21-15,21 0 0,1 0 0,-1 1 16,0-1-16,0-21 0,0 21 15,22-21-15,-22 0 0,21 0 0,0 0 16,1 0-16,20 0 0,-20 0 16,20-21-16,1 21 0,-1-21 0,-21-1 15,22 1-15,-22 0 0,1 0 16,-1 0-16,0 0 0,-21-22 0,1 22 16,-1-21-16,0 21 0,-21-22 15,0 22-15,0-21 0,0 21 16,0-1-16,-21 1 0,0 21 15,-1 0-15,1 0 16,0 21-16,-21 1 0,21-22 0,-1 21 16,1 0-16,0 21 0,21-21 15,-21 1-15,0 20 0,21-21 0,-21 0 16,21 0-16,0 1 0,0-1 16,0 0-16,0 0 0,0 0 15,21-21-15,0 0 0,0 0 16,0 0-16,0 0 0,1 0 15,-1 0-15,0 0 0,0-21 0,-21 0 16,42 0-16,-20 0 16,-1-1-16,-21 1 0,21 0 0,-21-21 15,21 21-15,-21-1 0,0 1 16,0 0-16,21 0 0,-21 0 16,0 42 15,0 0-31,0 0 0,21 0 0,-21 1 15,0 20-15,0-21 0,0 0 16,0 0-16,22 1 0,-1-1 0,0 0 16,0 0-16,0-21 0,22 21 0,-22-21 15,21 0-15,0 0 0,22 0 16,-22 0-16,22 0 0,-1 0 0,-20 0 16,20-21-16,-21 21 0,1-21 15,-1 0-15,-21 0 0,22-1 16,-22 1-16,-21 0 0,21-21 0,-21-1 15,0 22-15,0-21 0,0 0 16,0-1-16,0 22 0,-21 0 0,21 0 16,-43 0-16,22-1 0,0 22 15,-21 0-15,21 0 0,-22 0 0,1 22 16,0-1-16,20 0 0,-20 0 16,21 21-16,-21-20 0,42 20 0,-22-21 15,22 0-15,0 22 0,0-22 16,0 0-16,0 0 0,22 0 15,-1 0-15,0-21 0,0 0 0,0 0 16,0 0-16,1 0 16,20 0-16,-21 0 0,0 0 0,0 0 15,22-21-15,-22 0 0,0 21 16,0-21-16,0-21 0,1 20 0,-1 1 16,0-21-16,0 0 0,0-1 15,-21 1-15,21 0 0,1-22 0,-1 22 16,-21-1-16,0 1 0,21 0 0,-21-1 15,21 1-15,-21 21 0,0 0 16,0 0-16,0-1 0,-21 44 31,0-1-31,0 0 0,-1 21 16,22 1-16,0 20 0,-21-21 16,21 22-16,0-1 0,0 1 0,0-22 15,0 22-15,0-22 0,0 0 16,21-20-16,1 20 0,-1-21 0,0 0 15,0 0-15,21-21 0,-20 0 0,20 0 16,0 0-16,1 0 0,-1 0 16,0 0-16,1 0 0,-1 0 0,0-21 15,1 0-15,-22 0 16,21 0-16,-21 0 0,22-1 0,-43 1 0,21 0 16,-21 0-16,0 0 0,0-22 0,0 22 15</inkml:trace>
  <inkml:trace contextRef="#ctx0" brushRef="#br0" timeOffset="102003.62">13906 9208 0,'0'0'0,"-21"-22"0,21 1 15,-21 0-15,0 21 0,0 0 16,0 0 0,21 21-16,-22 0 0,22 1 15,0 20-15,0-21 0,-21 21 0,21-20 16,0 20-16,0 0 0,0-21 15,0 22-15,0-22 0,0 21 0,0-21 16,0 1-16,0-1 0,0 0 16,0 0-16,21-21 31,-21-21-15,22 21-16,-1-21 0,0 0 0</inkml:trace>
  <inkml:trace contextRef="#ctx0" brushRef="#br0" timeOffset="102511.12">14182 9250 0,'0'0'0,"0"-21"0,21 21 15,-21-21-15,21 21 16,-21-22-16,21 1 0,0 21 16,0 0-16,1 0 0,-1 0 15,0-21-15,0 21 0,21 0 0,-20 0 16,20 0-16,-21 0 0,21 0 15,-20 0-15,-1 21 0,21 22 16,-42-22-16,0 0 0,0 0 16,0 0-16,-42 0 0,21 22 0,-1-22 15,-20 0-15,21-21 0,-21 21 16,-1 0-16,22 1 0,-21-22 0,21 0 16,-1 21-16,1-21 0,0 0 0,21-21 46,21-1-46,0 22 0,1 0 16,-1 0-16,0 0 0,0 0 16,21 0-16,-20 0 0,20 0 0,0 0 15,-21 0-15,1 22 0,-1-22 16,0 21-16,0 0 0,-21 0 0,0 21 16,0-20-16,0-1 0,0 0 0,-21 0 15,0 0-15,-22 22 0,1-22 16,21-21-16,-21 21 0,-1 0 0,22 0 15,-21-21-15,21 0 16,-22 0-16,22 0 0,0 0 0,0 0 16,0 0-16,-1 0 0,1 0 0,21-21 15,0 0 1,0 0-16,0 0 16,43-1-16,-22 1 15,0 0-15</inkml:trace>
  <inkml:trace contextRef="#ctx0" brushRef="#br0" timeOffset="102675.69">15007 9483 0,'0'0'0,"21"0"16,-21-21-16</inkml:trace>
  <inkml:trace contextRef="#ctx0" brushRef="#br0" timeOffset="103139.12">15833 9102 0,'0'-21'0,"0"42"0,0-64 16,0 22-16,0 0 0,21 0 0,-21 63 31,21-21-15,-21 22-16,0-1 0,0 0 15,0 22-15,0-22 0,0 22 0,0-1 16,0 1-16,-21-1 0,0 1 15,-1-22-15,22 22 0,-21-22 0,21 21 16,-21-20-16,21-22 0,0 21 0,0-21 16,0 1-16,0-1 15,0-42 17,21-1-32,0 1 0,-21 0 15,0 0-15,22-21 0</inkml:trace>
  <inkml:trace contextRef="#ctx0" brushRef="#br0" timeOffset="103368.06">16002 9250 0,'0'-42'15,"0"84"-15,0-106 0,0 43 0,0 0 16,0 0 0,21 0-16,0 21 0,0 0 15,1-21-15,-1 21 16,21 0-16,-21-22 0,22 22 0,-1 0 15,-21 0-15,21-21 0,1 21 16,-22 0-16,21 0 0,-21 0 0,1 0 16,-1 0-16,-21 21 0,0 1 15,0-1-15,-21-21 0,-1 21 16,-20 0-16,21 0 0,0 0 0,-22 1 16</inkml:trace>
  <inkml:trace contextRef="#ctx0" brushRef="#br0" timeOffset="103571.96">15896 9610 0,'0'21'0,"0"-42"0,0 63 15,21-42 17,22-21-32,-22 21 0,0-21 15,21 0-15,1 21 0,-22-22 0,21 1 16,-21 21-16,22 0 0,-22-21 15,0 21-15,0 0 0,0-21 0,0 21 16,1 0-16,-22-21 0,21 21 0,0-21 16</inkml:trace>
  <inkml:trace contextRef="#ctx0" brushRef="#br0" timeOffset="103807.96">16531 9440 0,'0'22'16,"0"-1"-16,0 0 15,0 0-15,0 0 0,0 0 0,-21 1 16,21-1-16,-21 0 0,21 21 0,0-21 16,0 1-16,0-1 0,0 0 15,0 0-15,0 0 0,0 0 0,0 1 16,0-1 0,0-42 30,0-1-46,0 1 0,0 0 16,0-21-16</inkml:trace>
  <inkml:trace contextRef="#ctx0" brushRef="#br0" timeOffset="103983.62">16658 9335 0,'0'0'0,"0"-22"0,0-41 31,21 63 47</inkml:trace>
  <inkml:trace contextRef="#ctx0" brushRef="#br0" timeOffset="104283.24">17018 8996 0,'0'0'0,"0"-21"31,0 42-15,-21 0 0,21 21-16,0-20 0,-21 20 0,21 0 15,0 1-15,0-1 0,0 0 16,0 1-16,0 20 0,0-21 0,0 1 15,-22-1-15,22 0 0,-21 1 16,21-1-16,0 0 0,-21 1 0,21-22 16,0 21-16,0-21 0,0 1 0,0-1 15,0 0-15,21-21 16,0 0 0,1-21-1,-1 0-15,-21-1 0,21 1 0,0 0 16,-21 0-16,21 0 0,0-22 0</inkml:trace>
  <inkml:trace contextRef="#ctx0" brushRef="#br0" timeOffset="104615.98">17166 9567 0,'-21'0'0,"42"0"0,0 0 15,0 0 17,1 0-32,-1 0 15,0 0-15,0 0 0,0-21 16,0 0-16,22 21 0,-22-21 0,0 21 15,0-21-15,0 0 0,1 21 16,-22-22-16,0 1 0,0 0 16,0 0-1,-22 21-15,1 0 0,0 0 16,0 0-16,0 21 0,0-21 0,-22 21 16,22 0-16,0 22 0,-21-22 0,20 21 15,1 1-15,21-22 0,0 21 16,-21 0-16,21-20 0,0-1 0,0 21 15,0-21-15,0 0 0,0 1 16,21-22-16,-21 21 0,21-21 0,1 0 16,-1 0-16,0 0 0,0 0 0,0 0 15,22 0-15,-22 0 16,21-21-16,-21 21 0,22-22 0,-1 1 16</inkml:trace>
  <inkml:trace contextRef="#ctx0" brushRef="#br0" timeOffset="105923.73">18415 9271 0,'0'-21'0,"21"-64"15,-21 64-15,0 0 16,0 0-16,0 0 0,-21 21 31,0 42-15,0-21-16,21 21 0,-22 1 15,1-1-15,0 0 0,0 1 0,0-1 16,0 22-16,21-22 0,-22 0 16,1 22-16,0-22 0,0 0 15,0 1-15,0-1 0,-1-21 0,22 0 16,-21 22-16,0-22 16,21-42-1,0 0-15,0-1 16,0 1-16,0 0 0,21-21 15,-21 21-15,0-22 0,21 1 0,1 0 16,-1 20-16,-21-20 0,21 21 16,-21-21-16,0 20 0,21 1 0,0 21 15,0 0 1,1 0-16,-1 21 16,-21 1-16,21 20 0,0-21 15,-21 21-15,21-20 0,0 20 16,1 0-16,-22-21 0,21 22 15,0-22-15,0 0 0,0 0 0,0 0 16,1 1-16,20-1 0,-21-21 0,0 0 16,0 0-16,22 0 0,20 0 15,-20-21-15,-22 21 0,21-22 16,0 1-16,-20-21 0,-1 21 16,21-22-16,-42 22 0,21-21 0,-21 0 15,21-1-15,-21 1 0,0 0 0,0-1 16,0 1-16,0 0 0,0-22 15,-21 22-15,0-1 0,0 1 16,0 0-16,0-1 0,-1 1 0,1 21 16,0-21-16,-21 20 0,21 22 15,-22 0-15,1 0 0,0 0 0,-1 22 16,22-1-16,-21 21 0,-1 0 16,22 1-16,0-1 0,21 22 0,0-22 15,0 0-15,0 22 0,0-22 16,0 0-16,21 22 0,0-22 15,1-21-15,-1 22 0,42 20 16,-20-42-16,-22 1 0,21-22 16,0 0-16,1 0 0,-22 0 0,21 0 15,1 0-15,-1 0 0,-21-22 16,21 1-16,1 0 0,-1 0 0,0 0 16,1 0-16,-22-22 0,21 22 0,-21 0 15,22 0-15,-22-22 0,0 22 16,0 0-16,-21 0 0,0 0 0,21 0 15,-21-1-15,0 44 32,-21-1-32,0 0 0,21 21 15,-21-21-15,0 22 0,21-22 16,-21 21-16,21 1 0,0-1 16,-22-21-16,22 21 0,0-20 15,0-1-15,0 0 0,0 0 0,0 0 16,22-21-16,-1 0 0,0 21 0,0-21 15,21 0-15,-20 0 0,20 0 16,-21-21-16,21 21 0,-20-21 0,20 0 16,-21 0-16,21 0 0,-20-1 15,-1-20-15,0 0 0,0 21 0,-21-22 16,0 1-16,0 21 0,0-22 0,0 1 16,0 21-16,-21 0 0,-21-43 15,-1 64-15,22-21 16,-21 21-16,21 0 0,-22 0 15,1 0-15,0 21 0,-1 0 0,22 1 16,-21-1-16,21 21 0,-1-21 0,1 22 16,0-22-16,0 21 0,21 0 15,0 1-15,0-22 0,0 21 0,0-21 16,0 1-16,0-1 0,0 0 16,21 0-16,0 0 0,0-21 0,1 0 15,-1 0-15,21 0 0,0 0 0,-20 0 16,20-21-16,0 21 15,1-21-15,-1 0 0,0 0 0</inkml:trace>
  <inkml:trace contextRef="#ctx0" brushRef="#br0" timeOffset="106811.22">20002 9335 0,'0'-22'0,"0"44"0,0-65 16,22 43-16,-22 21 31,0 1-31,-22-1 0,22 0 0,-21 0 15,21 21-15,-21-20 0,21 20 16,0-21-16,0 21 0,0-20 0,-21-1 16,21 21-16,0-21 0,0 0 0,0 1 15,0-1-15,21-21 16,0 0-16,0 0 16,1 0-16,-1 0 15,0 0-15,0-21 0,0-1 0,0 1 16,1 0-16,-1 0 0,0 0 15,21 0-15,-21-22 0,1 22 0,-22 0 16,21 0-16,0 0 0,0-1 0,-21 1 16,0 0-16,0 42 31,0 0-31,0 1 0,-21-1 16,21 0-16,-21 0 0,21 21 15,-21-20-15,21-1 0,0 0 0,0 0 16,0 0-16,0 0 15,0 1-15,0-1 0,21 0 16,0-21-16,0 0 0,0 0 16,0 0-16,1 0 0,-1 0 15,0-21-15,0 21 0,0-21 0,0-1 16,1 1-16,-22 0 0,0-21 16,21 21-16,-21-1 0,0-20 0,0 21 15,0 0-15,0 0 0,0-22 0,0 22 16,-21 0-16,21 0 15,0 0-15,0-1 16,21 22-16,0 0 16,0 0-16,0 0 0,0 0 15,1 0-15,-1 0 0,0 0 0,0 22 16,0-1-16,0 0 0,1-21 16,-22 21-16,21 0 0,-21 22 0,0-22 15,0 0-15,0 0 0,0 0 16,0 22-16,0-22 0,0 0 0,0 0 15,0 0-15,-21 0 16,21 1-16,-22-22 16,22-22-1,0 1 1,0 0-16,0 0 16,0 0-16,22 0 0,-1-1 15,-21-20-15,21 21 0,0-21 0,0 20 16,0-20-16,22 21 0,-22 0 15,0 0-15,0-1 0,0 1 0,22 21 16,-22 0-16,0 0 0,0 0 0,22 21 16,-22 1-16,-21-1 0,21 0 15,0 0-15,-21 0 0,21 0 0,-21 22 16,0-22-16,0 21 0,0-21 0,0 1 16,0 20-16,-21-21 15,21 0-15,-21 0 0,21 1 0,-21-1 16,21 0-16,21-21 31,0-21-31</inkml:trace>
  <inkml:trace contextRef="#ctx0" brushRef="#br0" timeOffset="107663.73">21738 9081 0,'0'0'0,"0"-22"0,0 1 31,0 42-31,0 1 16,0 20-16,0-21 0,0 21 0,0 1 15,-21-22-15,0 21 0,21 1 16,-21-1-16,-1 0 0,1-21 0,0 22 16,21-1-16,-21 0 0,0-20 0,0 20 15,-1-21-15,1 0 0,21 0 16,0 1-16,-21-1 0,0-21 15,21 21-15,0-42 32,0 0-32,21-1 0,0 1 15,-21-21-15,21 21 16,1 0-16,-1-22 0,-21 22 0,21 0 16,0-21-16,0 20 0,-21 1 15,21 21-15,1 0 16,-22 21-1,0 1-15,0-1 0,0 0 16,0 0-16,0 0 0,0 0 0,0 1 16,0-1-16,0 0 0,0 0 15,21 0-15,0 0 0,-21 1 16,21-22-16,0 21 0,0-21 0,1 0 16,-1 0-16,0 0 0,0 0 15,0 0-15,0 0 0,1-21 16,-1 21-16,0-22 15,0 1-15,-21 0 0,21 0 0,0 0 16,1-22-16,-22 22 0,21 0 16,0-21-16,-21 21 0,0-1 0,21 22 15,-21-21-15,0 42 32,0 1-32,0-1 0,-21 0 15,21 0-15,0 21 0,0-20 16,0-1-16,-21-21 0,21 21 0,0 0 15,0 0-15,0 0 16,21-21 0,0 22-16,0-22 0,0 0 15,1 0-15,-1 0 0,0-22 16,0 22-16,0-21 0,0 21 0,1-21 16,-22 0-16,0 0 0,21 0 15,-21-22-15,0 22 0,0 0 0,0-21 16,0 20-16,0 1 0,0 0 0,0 0 15,-21 0-15,-1 0 0,1 21 16,0 0-16,0 0 0,0 0 0,0 0 16,-1 0-16,-20 21 0,21 0 15,0 0-15,0 0 0,-1-21 0,22 21 16,-21 1-16,21-1 0,0 0 16,0 0-16,0 0 15,21-21-15,1 0 16,-1 0-16,0 0 0,0 0 15</inkml:trace>
  <inkml:trace contextRef="#ctx0" brushRef="#br0" timeOffset="119903.35">22542 9546 0,'-21'0'31</inkml:trace>
  <inkml:trace contextRef="#ctx0" brushRef="#br0" timeOffset="120911.89">22754 9483 0,'0'0'0,"0"-21"15,0-1 1,-21 22-1,0 0-15,21-21 0,-21 21 16,-1-21-16,1 21 0,0 0 16,0 0-16,0 0 0,0 0 15,-1 0-15,1 21 16,0-21-16,0 21 0,21 1 16,-21-1-16,0 0 0,-1 0 15,22 21-15,0-20 0,-21-1 0,21 0 16,-21 0-16,21 0 0,0 0 15,21-21 1,0 0-16,1 0 16,-1 0-16,0 0 0,21-21 0,-21 0 15,1 0-15,-1 21 0,21-21 16,-21 0-16,0-1 0,1 1 0,-1 0 16,0 0-16,-21 0 0,0 0 15,21 21-15,-21-22 0,21 1 16,-21 0-16,0 42 31,0 0-15,0 1-16,0-1 0,0 0 15,0 0-15,0 0 0,0 0 0,0 1 16,21-1-16,1 0 16,-1-21-16,0 0 0,0 0 15,0 0-15,0 0 0,1 0 16,20 0-16,-21 0 0,0 0 0,22-21 15,-22 0-15,0 21 0,0-22 16,0 1-16,0 0 0,1 0 16,-1 0-16,-21 0 0,0-1 15,0 1-15,0 0 0,0 0 16,0 0-16,0 0 0,0-1 0,0 1 16,-21 21-1,-1 0-15,1 0 0,0 21 16,0 1-16,0-1 0,0 0 0,-1 0 15,-20 0-15,21 0 0,0 1 16,0-1-16,-1 0 0,22 0 0,-21 0 16,21 0-16,21-21 31,1 0-15,-1 0-16,0 0 0,0-21 0,0 0 15,0 0-15,1 21 0,-1-21 16,0 0-16,0-1 0,-21 1 15,21 0-15,0-21 0,1 21 0,-22-1 16,0-20-16,21 21 0,-21-21 16,21 20-16,-21-20 0,0 0 0,0 21 0,0-22 15,0 22-15,0-21 16,0 63 0,0 21-16,0-21 15,0 22-15,-21-1 0,21 0 16,-21 1-16,21-22 0,0 21 15,0 1-15,0-1 0,0-21 0,0 21 16,0-20-16,0-1 0,0 21 16,0-21-16,21 0 0,0-21 0,-21 22 15,21-1-15,0-21 0,0 0 16,1 0-16,-1 0 16,0 0-16,-21-21 15,21 21-15,-21-22 0,21 22 0,-21-21 16,0 0-16,0 0 0</inkml:trace>
  <inkml:trace contextRef="#ctx0" brushRef="#br0" timeOffset="121847.64">13335 10964 0,'0'-21'0,"0"42"0,0-63 0,0 21 16,0 0-16,0 0 15,0 42 17,0 0-17,0 0-15,0 0 0,0 22 16,0-1-16,-21 0 0,21 1 0,-21-22 16,-1 21-16,1 0 0,21 1 15,-21-1-15,0-21 0,0 0 16,21 22-16,-21-22 0,-1 0 15,22 0-15,-21-21 0,0 0 32,21-21-17,0 0-15</inkml:trace>
  <inkml:trace contextRef="#ctx0" brushRef="#br0" timeOffset="122351.27">13652 10922 0,'0'0'0,"22"42"32,-22-20-32,0 20 15,0-21-15,0 0 0,-22 0 0,1 22 16,0-22-16,21 0 0,-21 21 16,0-20-16,0-1 0,-1 0 0,1 0 15,0-21-15,21-21 31,21 0 1,0 21-32,1 0 0,-1 0 0,0 0 15,0 0-15,0 0 0,0 0 16,22 0-16,-22 0 0,0 0 16,0 0-16,0 0 0,1 0 0,-1 0 15,-21-21-15,21 21 0,-21-22 16,21 22-16,-21-21 0,0 0 0,0 0 15,0 0-15,0 0 16,0-1-16,0 1 0,-21 21 31,0 21-15,21 1-16,-21-1 0,21 21 16,-22-21-16,1 22 0,21-22 15,-21 21-15,21-21 0,0 22 16,-21-22-16,21 0 0,-21 0 0,21 0 15,0 0-15,0 1 0,0-1 16,0 0-16,0 0 0</inkml:trace>
  <inkml:trace contextRef="#ctx0" brushRef="#br0" timeOffset="122519.34">14224 11240 0,'0'0'0</inkml:trace>
  <inkml:trace contextRef="#ctx0" brushRef="#br0" timeOffset="123603.25">15473 11134 0,'0'0'0,"0"-21"0,0-1 0,0 1 16,0 0-16,-21 21 15,-1 0-15,22-21 0,-21 21 0,0 0 16,0 0-16,0 21 0,0-21 0,-1 42 16,1-20-16,-21 20 0,21 0 15,-22 1-15,22 20 0,-21-21 0,21 22 16,0-22-16,-1 1 0,1-1 16,21 43-16,0-64 0,0 21 15,0-21-15,0 0 0,21 1 16,1-22-16,-1 21 0,21-21 0,0 0 15,1 0-15,20 0 0,1 0 0,-22-21 16,22 21-16,-1-22 16,1 1-16,-22 0 0,21-21 0,-20 21 15,-1-22-15,0 1 0,1 0 0,-22-1 16,0 1-16,0 0 0,0-22 16,1 22-16,-22-22 0,0 22 0,21 0 15,-21-1-15,0 22 0,0-21 16,0 21-16,0-1 0,0 44 31,0-1-31,0 0 0,-21 21 0,21 1 16,-22 20-16,22-21 0,0 22 15,-21-22-15,21 22 0,0-22 0,0 0 16,0 1-16,-21-22 0,21 21 16,-21-21-16,21 1 0,0-1 15,0 0-15,0 0 0,0-42 47,0 0-47,0 0 16,21-1-16,-21 1 0,21-21 15,0 21-15,1-22 0,-1 22 16,0-21-16,0 0 0,21 20 0,-20 1 16,20 0-16,-21 0 0,21 21 0,1 0 15,-22 0-15,21 0 0,-21 21 16,1 0-16,-1 0 0,0 1 15,-21 20-15,0-21 0,21 0 0,-21 22 16,0-22-16,0 0 0,0 0 16,0 0-16,0 0 0,0 1 15,0-1-15,21-21 32,0 0-32,1-21 15,-1-1-15,0 22 0,0-21 16,0-21-16,0 21 0,22 0 0,-22-22 15,0 22-15,0 0 0,0 0 16,1-22-16,-22 22 0,21 21 16,-21 21-1,0 1 1,0-1-16,0 0 0,0 21 0,-21-21 16,21 1-16,0-1 0,0 21 15,-22-21-15,22 0 0,-21 1 0,21-1 16,0 0-16,-21 0 15,21-42 32,0 0-31,21 0-16</inkml:trace>
  <inkml:trace contextRef="#ctx0" brushRef="#br0" timeOffset="123775.17">16849 11176 0,'0'-21'0,"0"42"0,0-63 16,0 21-16,0-1 16,-22 22-16,1 0 15</inkml:trace>
  <inkml:trace contextRef="#ctx0" brushRef="#br0" timeOffset="124018.6">17145 10859 0,'0'0'16,"0"21"15,0 0-31,-21 0 0,0 0 0,21 22 16,-22-1-16,22 0 0,-21 1 15,21-1-15,-21 0 0,0 22 0,21-22 16,0 0-16,-21 1 16,21-1-16,-21-21 0,-1 43 15,22-43-15,0 0 0,-21 0 0,21 0 16,0 1 0,21-22-16,1 0 15,20-22-15</inkml:trace>
  <inkml:trace contextRef="#ctx0" brushRef="#br0" timeOffset="124531.42">17653 11367 0,'0'0'0,"0"-22"0,0 1 16,0 0-16,0 0 16,0 0-16,-21 0 0,0-1 0,-1 1 15,1 21-15,0 0 0,0 0 16,0 0-16,-22 0 0,22 0 0,0 0 15,-21 21-15,21-21 0,-22 43 0,22-22 16,0 21-16,-21-21 0,20 22 16,1-1-16,0-21 0,21 22 15,0-1-15,0-21 0,0 0 16,0 22-16,0-22 0,21 0 0,0 0 16,1-21-16,-1 0 0,0 0 15,0 0-15,21 0 0,-20 0 16,-1 0-16,21 0 0,-21 0 0,22-21 15,-22 0-15,21 0 0,-21-1 16,0 1-16,1 0 0,20-21 0,-21-1 16,-21 22-16,21-21 0,0-22 15,-21 22-15,22 0 0,-22-22 0,0 22 16,0 0-16,0-1 0,0 1 0,0 0 16,0 20-16,0 1 0,0 0 15,0 0-15,0 42 16,0 21-1,0-20-15,0 20 0,0 21 0,-22-20 16,22 20-16,-21 1 0,21-22 16,0 0-16,0 1 0,0-1 15,0 0-15,0-20 0,0 20 0,21-21 16,-21 0-16,22 0 0,-1-21 16,0 22-16,0-22 0,0 0 0,0 0 15,1 0-15,-1 0 0,0 0 0,0 0 16,21 0-16</inkml:trace>
  <inkml:trace contextRef="#ctx0" brushRef="#br0" timeOffset="124982.92">18944 11176 0,'0'0'0,"0"-21"0,0-21 0,0 20 0,0 1 16,0 0-16,0 0 16,0 0-16,-21 0 15,0 42 1,21 0-16,0 0 0,-21 0 16,21 22-16,-22-1 0,1 0 0,21 22 15,-21-22-15,21 0 0,-21 1 16,0-1-16,21 0 0,0 1 0,0-22 15,-21 21-15,21-21 0,0 1 16,0-1-16,21-21 31,-21-21-15,21-1-16,0 1 0</inkml:trace>
  <inkml:trace contextRef="#ctx0" brushRef="#br0" timeOffset="125547.01">18881 11113 0,'0'21'0,"-22"-64"0,44 65 0,-44-86 0,1 43 0,21 0 0,0 0 16,0-1-16,0 1 0,0 0 0,0 0 15,0 0-15,21 0 16,1-1-16,-1 22 0,0-21 16,0 21-16,0 0 0,22 0 15,-22 0-15,21 0 0,-21 0 0,22 21 16,-22 1-16,21-1 0,-21 0 15,0 21-15,-21-21 0,0 22 0,0-1 16,-21 0-16,0 1 0,0-1 16,-21-21-16,-1 22 0,1-1 0,0-21 15,-1 0-15,1 0 0,-22 22 16,22-43-16,21 0 16,21-21-1,0-1-15,21 1 16,-21 0-16,21 0 15,0 0-15,1 0 0,-1-1 16,21 1-16,-21 21 0,22 0 0,-1 0 16,0 0-16,1 0 0,-1 21 15,0 1-15,1-1 0,-1 21 0,0-21 16,1 22-16,-22-22 0,0 21 0,-21-21 16,0 22-16,0-22 0,-21 21 15,0-21-15,-22 0 0,1 1 0,0-1 16,-1 0-16,1 0 0,0 0 15,-22-21-15,22 21 0,-1-21 16,1 0-16,0 0 0,-1 0 0,1 0 16,0 0-16,-22-21 15,43 21-15,-21-21 0,21 21 0,-1-21 16,1 0-16,0 0 0,21-1 16,0 1-16,0 0 0,0 0 15,21 21-15,0 0 0,1 0 16,20-21-16,-21 21 0,21 0 15,1 0-15,-1-21 0</inkml:trace>
  <inkml:trace contextRef="#ctx0" brushRef="#br0" timeOffset="125943.2">19494 11388 0,'0'0'0,"0"-21"0,-21 21 16,21-22-16,0 1 0,-21 0 0,21 0 15,0 0-15,0 0 0,0-1 16,0 1-16,21 0 0,22 21 16,-22 0-16,21 0 0,-21 0 15,22 0-15,-1 0 0,0 0 0,-21 21 16,22 22-16,-1-22 0,-21 0 16,0 21-16,1-21 0,-1 1 0,-21 20 15,21-21-15,-21 21 16,0-20-16,0-1 0,-21 0 0,0 0 15,-1 0-15,1 0 0,21 1 16,-21-22-16,0 0 16,21-22-1,0 1-15,0 0 16,0 0-16,0 0 0,0 0 16,21-1-16,-21 1 0,21 0 15,-21 0-15,21-21 0,1 20 0,-1 1 16,0 0-16,0 0 0,-21 0 15,42 0-15,-20-1 0,-1 22 16,0-21-16,21 0 0,22 21 16</inkml:trace>
  <inkml:trace contextRef="#ctx0" brushRef="#br0" timeOffset="126323.66">20341 11155 0,'0'21'16,"0"0"-16,-21-63 0,42 42 0,-21 63 0,0-41 0,0-1 0,0 0 15,0 0-15,-21 21 0,0-20 16,21 20-16,0-21 0,-21 0 0,21 22 15,-22-22-15,22 0 0,-21 0 0,21 0 16,0 0-16,0 1 0,0-1 16,0 0-16,21 0 15,1-21-15,-1 0 0,0 0 16,21 0-16,-21 0 0,22 0 16,-1-21-16,-21 0 0,22 0 0,-1-1 15,0 1-15,1 0 0,-22 0 16,21 0-16,-21-22 0,0 22 0,-21-21 15,0 21-15,0-22 0,0 22 16,-42-21-16,21 0 0,0 20 0,-22 1 16,1 0-16,21 21 0,-21 0 15,-1 0-15,1 0 0,21 21 0,-22-21 16,22 43-16,-21-22 0,21 0 0,0 21 16,-1-21-16,22 1 15,0 20-15,0-21 0,0 0 0,0 22 16,0-22-16,0 0 0,22 0 15,-22 0-15,42-21 0,-21 0 16,0 0-16,22 0 0,-1 0 0,0 0 16</inkml:trace>
  <inkml:trace contextRef="#ctx0" brushRef="#br0" timeOffset="126875.66">20976 11345 0,'21'-42'15,"-42"84"-15,42-126 0,0 63 0,-21-1 16,0 1-16,0 0 0,0 0 0,0 42 31,0 0-31,0 0 0,0 22 16,0-22-16,0 21 0,0 1 0,-21-22 15,21 21-15,0 0 0,-21-20 16,21 20-16,0-21 0,0 0 0,0 0 16,0 1-16,0-1 15,21-21-15,0 0 16,1 0-16,-1 0 0,0 0 15,0-21-15,0 21 0,0-22 16,1 1-16,-1 0 0,0 0 0,-21 0 16,21 0-16,0-22 0,0 22 15,-21 0-15,0 0 0,22 0 16,-22-1-16,21 22 16,-21 22-16,0-1 15,0 0-15,0 0 0,0 0 0,0 0 16,0 1-16,0-1 0,0 0 15,0 0-15,0 0 0,0 0 16,0 1-16,21-22 16,0 0-16,0 0 15,0 0-15,1 0 0,-1 0 0,0-22 16,0 1-16,21 0 0,1 0 16,-22-21-16,-21 20 0,0-20 0,21 21 15,-21-21-15,0-1 16,0 1-16,0 21 0,0-22 0,-21 1 15,0 21-15,21 0 0,-21 21 16,-1-21-16,1 21 0,0 0 16,21 21-16,-21-21 15,21 21-15,-21 0 0,21 0 16,0 0-16,42-21 16,-21 22-16</inkml:trace>
  <inkml:trace contextRef="#ctx0" brushRef="#br0" timeOffset="127231.16">21929 11218 0,'21'0'0,"-42"0"0,42-21 16,-21 0-16,-21 21 31,-1 0-31,1 0 0,0 0 16,0 21-16,0 0 0,0-21 0,-1 22 15,1-1-15,21 0 0,0 0 16,0 0-16,0 0 0,0 1 15,21-1-15,1-21 0,-1 21 16,0-21-16,0 21 0,21 0 0,-20-21 16,-1 0-16,0 21 15,0 1-15,-21-1 16,0 0 0,-21-21-1,-21 0-15,20 21 0,1-21 0,-21 0 16,0 0-16,20 0 0,-20 0 15,0 0-15,21 0 0,-1 0 0,1 0 16,0 0-16,0 0 16,42 0-1,21 0-15,-20-21 0,20 21 16</inkml:trace>
  <inkml:trace contextRef="#ctx0" brushRef="#br0" timeOffset="127874.95">22288 11409 0,'22'-21'15,"-22"0"-15,21 21 0,-21-22 0,21 22 16,-21-21-16,21 0 0,-21 0 16,0 0-16,0 0 0,0-1 15,0 1-15,0 0 16,-21 21-1,0 21-15,0 0 0,-1 22 16,1-22-16,21 0 0,0 0 16,0 0-16,-21 22 0,21-22 15,0 0-15,0 0 0,0 0 0,0 1 16,0-1-16,0 0 0,21-21 16,-21 21-16,21-21 0,1 0 0,-22 21 15,21-21-15,0 0 0,0 0 16,0 0-16,0 0 15,1-21-15,-1 0 0,0 0 16,-21 0-16,0-1 0,21 1 16,0 0-16,0 0 0,-21-21 0,22 20 15,-1-20-15,0 21 0,21-21 16,-21 20-16,1 1 0,20 0 16,0 0-16,-21 21 0,22 0 15,-22 0-15,0 21 0,0 0 0,-21 0 16,0 22-16,21-1 0,-21-21 15,22 22-15,-22-1 0,0-21 0,0 21 16,0-20-16,0 20 0,0-21 16,0 0-16,0 0 0,0 1 0,0-1 15,-22-21 17,22-21-32,0-1 15,0 1-15,0 0 16,0 0-16,0 0 0,0-22 0,22 22 15,-1-21-15,0 21 0,0-22 16,0 1-16,22 0 0,-22 21 0,0-22 16,21 22-16,-21 0 0,1 0 15,20 21-15,-21 0 0,0 0 0,0 0 16,1 0-16,-22 21 16</inkml:trace>
  <inkml:trace contextRef="#ctx0" brushRef="#br0" timeOffset="128991.7">13187 12933 0,'0'0'0,"0"-21"0,21-43 16,-21 43-16,0 0 0,0 0 16,0 42-1,0 0 1,0 0-16,0 0 0,0 22 16,0-1-16,0-21 0,0 22 0,-21-1 15,21 0-15,-21-21 0,-1 22 16,22-22-16,-21 21 0,21-21 0,0 1 15,-21-1-15,21 0 0,0 0 16,-21-21-16,21 21 16,21-42 15,0 21-31,0-21 0,1 0 0,20 0 16</inkml:trace>
  <inkml:trace contextRef="#ctx0" brushRef="#br0" timeOffset="129247.6">13716 12827 0,'0'-21'31,"21"21"-15,0 0-16,0 0 0,22 0 15,-22-21-15,0 21 0,21 0 0,-20 0 16,20-21-16,-21 21 0,21 0 16,-20 0-16,-1 0 0,-42 0 31,-1 0-31,1 0 16</inkml:trace>
  <inkml:trace contextRef="#ctx0" brushRef="#br0" timeOffset="129740.73">13695 12827 0,'0'0'0,"0"21"0,0 0 15,-21-21-15,21 22 0,0-1 0,-22-21 16,22 21-16,0 0 0,0 0 16,-21-21-16,21 21 0,-21 1 0,21-1 15,0 0-15,-21-21 0,21 21 16,-21-21-16,21 21 0,0-42 47,21 21-32,-21-21-15,21 21 0,0 0 16,-21-21-16,21 0 0,1 21 0,-1 0 16,0 0-16,0-22 0,0 22 15,22 0-15,-22 0 0,0 0 0,0 0 16,0 0-16,22 22 0,-22-1 15,0-21-15,0 21 0,-21 0 0,0 0 16,0 0-16,0 1 0,0-1 16,0 0-16,0 0 0,-21 0 0,0-21 15,0 21-15,-22 1 0,22-1 16,0-21-16,-21 21 0,20 0 16,1-21-16,-21 0 0,21 0 0,0 21 15,-1-21-15,1 0 0,0 0 16,0 0-16,0 0 0,0 0 15,21-21 17,21 21-1,-21-21-31,21 21 0,0 0 0</inkml:trace>
  <inkml:trace contextRef="#ctx0" brushRef="#br0" timeOffset="129971.92">14626 13250 0,'0'0'0,"21"-21"0</inkml:trace>
  <inkml:trace contextRef="#ctx0" brushRef="#br0" timeOffset="132092.95">16192 12594 0,'0'0'0,"0"21"31,0 1-31,-21-1 16,21 0-16,-21 21 0,0-21 15,0 22-15,21-1 0,-21-21 16,-1 22-16,1-1 0,0 0 0,0-21 16,21 22-16,-21-1 0,0-21 0,-1 22 15,1-22-15,0 0 0,21 0 16,-21 0-16,0 0 0,21-42 47,0 0-47,0 0 0,0 0 15,0-22-15</inkml:trace>
  <inkml:trace contextRef="#ctx0" brushRef="#br0" timeOffset="132347.35">16129 12615 0,'0'0'0,"21"0"0,0 0 0,0 0 16,1 0-16,-22 22 16,21-1-16,0 21 0,0-21 0,0 22 15,0-22-15,1 21 0,-1 0 16,0 1-16,21-1 0,-21-21 0,1 22 16,-1-22-16,0 21 0,0-21 15,0 0-15,0 1 0,1-1 16,-22 0-16,21 0 0,-21 0 0,21-21 15,-21 21-15,21-21 0,0 0 32,0 0-32,-21-21 15,0 0-15,22 0 0,-22 0 0</inkml:trace>
  <inkml:trace contextRef="#ctx0" brushRef="#br0" timeOffset="132588.22">16849 12658 0,'0'0'0,"0"-21"0,0-22 15,0 22-15,0 0 16,-22 42 0,22 0-1,-21 22-15,21-22 0,-21 21 0,21 0 16,-21 1-16,21-1 0,-21 0 16,21 1-16,0-1 0,0 0 0,-21 1 15,21-22-15,0 21 0,-22-21 16,22 1-16,0-1 0,0 0 0,0 0 15,0 0-15,22-21 32,-1 0-32,0-21 15,0 0-15</inkml:trace>
  <inkml:trace contextRef="#ctx0" brushRef="#br0" timeOffset="132975">17103 12912 0,'21'-43'16,"-42"86"-16,63-86 0,-21 22 0,-21 0 0,0 42 31,0 0-31,0 1 0,0-1 16,-21 0-16,0 21 0,21-21 15,-21 1-15,-1 20 0,22-21 16,0 21-16,-21-20 0,21-1 0,-21 21 16,21-21-16,0 0 0,0 1 15,0-1-15,21-21 16,0 0-16,1 0 0,-1 0 15,0 0-15,0-21 0,21 21 0,1-22 16,-22 1-16,21 0 0,1 0 16,-1-21-16,-21 20 0,0-20 0,0 21 15,1-21-15,-22-1 0,0 22 0,0-21 16,0-1-16,0 22 0,-22 0 16,-20-21-16,21 21 0,0 21 15,0 0-15,-1 0 0,1 0 16,-21 21-16,21 0 0,-22-21 0,22 21 15,0 21-15,0-20 16,0-1-16,0 0 0,-1 0 0,22 0 16,-21 0-16,21 1 0,0-1 15,21-21-15,1 0 16</inkml:trace>
  <inkml:trace contextRef="#ctx0" brushRef="#br0" timeOffset="133483.71">17907 12637 0,'0'0'0,"0"-22"0,21 22 15,-21-21-15,0 42 32,0 1-32,0 20 15,-21-21-15,21 0 0,-21 22 16,21-1-16,0-21 0,0 21 0,-21 1 15,21-22-15,0 21 0,-22 1 16,22-22-16,0 0 0,0 0 0,0 0 16,0 0-16,0 1 0,22-1 15,-1 0-15,0-21 0,0 0 16,0 0-16,0 0 0,1 0 0,-1 0 16,0 0-16,0-21 15,0 0-15,0 21 0,1-22 16,-22 1-16,0 0 0,21-21 15,-21 21-15,21-1 0,-21-20 0,0 21 16,21 0-16,-21 0 0,0-1 0,0 44 31,0 20-15,0-21-16,0 0 0,0 22 16,0-22-16,0 0 0,0 0 0,0 0 15,0 0-15,-21 1 0,21-1 16,0 0-16,-21-21 31,21-21 0,0 0-31,0-1 0,0 1 16,0 0-16,0 0 0</inkml:trace>
  <inkml:trace contextRef="#ctx0" brushRef="#br0" timeOffset="133663.6">18351 12658 0,'-63'148'16,"126"-296"-16,-63 127 0,0 42 63,-21-21-63,21 21 0,-21-21 15,21 21-15,-21-21 16</inkml:trace>
  <inkml:trace contextRef="#ctx0" brushRef="#br0" timeOffset="133867.49">17843 12764 0,'0'0'0,"-21"0"0,0 21 0,0-21 15,42 0 17,0 0-32,0 0 0,1 0 15,-1 0-15,21 0 0,-21 0 0,0 0 16,1 0-16,-1 0 0,21 0 16</inkml:trace>
  <inkml:trace contextRef="#ctx0" brushRef="#br0" timeOffset="134735.5">18754 12827 0,'63'-63'31,"-63"41"-31,21 1 15,0 0-15,1 0 0,-22 0 16,0 0-16,21-1 0,-21 1 16,0 0-16,0 0 0,0 0 15,0 0-15,-21 21 32,-1 0-32,22 21 15,-21 0-15,0 0 0,21 21 16,-21 1-16,0-1 0,21 22 0,-21-22 15,-1 21-15,1 1 0,-21-22 16,21 22-16,0-1 0,-22 1 0,22-22 16,0 22-16,-21-1 0,20 1 15,1-1-15,-21 1 0,21-1 16,0 1-16,-1-1 0,-20 1 0,0 63 16,42-85-16,0 21 15,-21-20-15,21-1 0,0 0 0,0 22 16,0-43-16,0 0 0,0 0 15,21 1-15,0-1 0,0-21 16,0 0-16,0 0 0,22-21 0,-1-1 16,-21 1-16,22 0 0,20 0 0,-21 0 15,1-22-15,-1 1 0,-21 21 16,22-21-16,-22-22 0,0 22 0,0-1 16,-21-20-16,0-1 0,0 1 15,0 21-15,-21-22 0,0 22 0,-22-1 16,22 1-16,-21 0 0,0 21 0,20-22 15,-20 22-15,21 21 16,-21-21-16,20 0 0,1 21 16,21-21-16,0-1 15,21 22 1,1-21-16,-1 21 0,21-21 0,0 0 16,-20 21-16,20-21 0,0 0 15,1-1-15,-1 1 0,0 0 0,1-21 16,-1 21-16,-21-1 0,21 1 15,-20-21-15,-1 21 0,0 0 16,-21-1-16,21 22 16,-21 22 15,0-1-31,0 0 16,0 0-16,0 0 0,0 0 0,0 1 15,-21-1-15,21 0 16,0 0-16,0 0 0,0 0 15,0-42 32,0 0-47,0 0 16,0 0-16,0 0 0</inkml:trace>
  <inkml:trace contextRef="#ctx0" brushRef="#br0" timeOffset="134923.9">19177 12700 0,'0'-21'16,"-21"21"-1,42 0 48,0 0-48,-21 21-15</inkml:trace>
  <inkml:trace contextRef="#ctx0" brushRef="#br0" timeOffset="135707.97">19621 12700 0,'0'-42'31,"-21"42"-31,0 0 0,0 0 16,0 0-16,0 0 16,-1 0-16,1 21 15,0 0-15,0 0 0,0 0 0,21 1 16,-21 20-16,21 0 0,-22-21 16,22 22-16,0-22 0,0 0 15,0 21-15,0-20 0,0-1 0,0 0 16,0 0-16,22 0 15,-1-21-15,0 0 0,0 0 0,0 21 16,0-21-16,1 0 0,-1 0 16,0 0-16,0 0 0,21-21 0,-20 0 15,-1 21-15,0-21 0,21 0 0,-21 21 16,22-21-16,-22-1 0,21 1 16,-21 0-16,1-21 0,20-1 15,-21 1-15,-21 21 0,0-21 16,21 20-16,-21 1 0,0 0 15,0 0-15,0 0 16,-21 21-16,0 0 16,0 0-16,0 0 0,-1 21 15,1 0-15,0 0 0,0 0 16,0 1-16,0 20 0,-1-21 0,1 21 16,0-20-16,21-1 0,0 21 15,0-21-15,0 0 0,0 1 0,0-1 16,0 0-16,21-21 15,0 0-15,1 0 0,-1 0 0,0 0 16,0 0-16,0 0 16,0 0-16,-21-21 0,22 21 0,-1-21 15,0-1-15,-21 1 0,0 0 0,21 0 16,-21-21-16,21 20 0,-21 1 16,21-21-16,-21 21 0,0 0 0,0-1 15,0 1-15,0 0 0,0 42 31,0 0-31,0 1 0,0-1 16,-21 21-16,21-21 0,0 0 0,0 22 16,0-22-16,0 0 0,0 0 15,0 0-15,0 1 0,0-1 16,0 0-16,21-21 16,-21 21-16,22-21 0,-1 0 15,0 0-15,0 0 0,0 0 0,0 0 16,1-21-16,-1 0 15,0 21-15,0-21 0,0-22 0,0 22 16,1 0-16,-1-21 0,0-1 16,-21 1-16,21 0 0,0-1 0</inkml:trace>
  <inkml:trace contextRef="#ctx0" brushRef="#br0" timeOffset="135943.82">20447 12446 0,'0'-63'15,"0"147"-15,0-105 0,0-21 31,0 63-31,0 0 0,-21 0 16,0 22-16,21-22 0,-22 21 0,22 0 16,0 1-16,-21-1 0,21 0 15,-21 1-15,21-1 0,-21-21 0,21 22 16,0-22-16,0 0 0,0 0 16,0 0-16,0 0 0,0 1 0,0-1 15,0 0-15,21-21 31,0-21-31,0 0 0,1 21 16,-22-22-16,21 1 16</inkml:trace>
  <inkml:trace contextRef="#ctx0" brushRef="#br0" timeOffset="136179.7">20701 12721 0,'0'0'0,"0"-21"15,0 0-15,0 0 16,0 42-1,0 0-15,0 0 16,0 22-16,0-22 0,-21 0 16,21 0-16,-21 21 0,21-20 15,-22-1-15,22 0 0,0 0 0,0 0 16,0 0-16,0 1 0,0-1 16,0 0-16,22-21 31,-1 0-31,21 0 15,-21 0-15,22-21 0,-1 0 0,-21 21 16</inkml:trace>
  <inkml:trace contextRef="#ctx0" brushRef="#br0" timeOffset="136911.79">21167 12742 0,'21'-21'16,"-21"0"-16,-106 212 0,191-340 0,-85 128 31,-22 21-31,1 21 15,21 1-15,-21 20 0,0-21 16,21 0-16,-21 0 0,21 22 0,-21-22 16,21 0-16,-22 0 0,22 0 15,0 1-15,0-1 0,0 0 0,0 0 16,22-21 0,-1 0-16,0 0 15,0 0-15,0-21 16,-21 0-1,0 0-15,0-1 16,0 1-16,0 0 0,0 0 0,0 0 16,0-22-16,0 22 0,0-21 15,0 21-15,0-22 0,21 22 0,-21 0 16,22 0-16,-22 0 0,21 0 0,0 21 16,0 0-16,-21-22 0,21 22 15,0 0-15,1 0 0,-1 0 16,-21 22-16,21-1 0,-21 0 15,0 0-15,0 0 0,0 0 0,21 22 16,-21-22-16,0 0 0,0 0 16,0 22-16,0-22 0,0 0 0,0 0 15,0 0-15,0 0 16,0-42 46,0 0-62,0 0 0,0 0 16,0 0-16,21-1 0,-21-20 0,21 21 16,1-21-16,-1 20 0,21-20 15,-21 21-15,0 0 0,22 0 16,-22-1-16,21 1 0,-21 21 0,22 0 16,-22 0-16,21 0 0,-21 0 15,1 21-15,-1 1 0,0-1 0,-21 0 16,0 21-16,0-21 0,0 22 15,0-22-15,0 21 0,0-21 0,0 1 16,0-1-16,0 0 0,-21 0 16,0 0-16,21 0 0,-22 1 0,1-22 15,21 21-15,-21-21 0,0 21 16,21-42 15,0 0-15,21 21-16,0-22 0,0 22 0</inkml:trace>
  <inkml:trace contextRef="#ctx0" brushRef="#br0" timeOffset="137335.07">22310 12658 0,'21'-21'16,"-42"42"-16,63-42 0,-42-1 15,-21 22 16,0 0-31,-1 0 0,1 22 0,0-22 16,0 21-16,0-21 0,21 21 0,-21 0 16,-1 0-16,22 0 15,0 1 1,22-1 0,-1-21-16,-21 21 0,21-21 0,0 21 15,0-21-15,-21 21 0,21-21 16,1 21-16,-22 1 0,21-22 0,-21 21 15,0 0-15,0 0 16,0 0-16,0 0 0,0 1 16,0-1-16,-21-21 15,-1 21-15,1-21 0,0 0 16,0 0-16,0 0 16,0 0-16,-1 0 0,1 0 15,0 0-15,0 0 0,0 0 0,0 0 31,21-21-31,-22 21 0,22-21 16,0-1 0,0 1-16,0 0 0</inkml:trace>
  <inkml:trace contextRef="#ctx0" brushRef="#br0" timeOffset="137622.9">21421 12234 0,'-43'0'16,"86"0"-16,-65 22 62</inkml:trace>
  <inkml:trace contextRef="#ctx0" brushRef="#br0" timeOffset="137858.76">20299 12446 0,'0'0'15,"21"0"16,0 0-15,0 0-16,0 0 0,1 0 16,-1 0-16</inkml:trace>
  <inkml:trace contextRef="#ctx0" brushRef="#br0" timeOffset="139051.01">13970 14584 0,'0'0'0,"21"0"0,0-21 0,-21 0 0,0-1 16,21 1-16,-21 0 15,0 42 16,0 0-31,0 1 0,0-1 0,0 21 16,0 0-16,0 1 0,0-1 16,0 0-16,-21 1 0,21-22 15,0 21-15,0-21 0,0 22 0,-21-22 16,21 21-16,0-21 0,-21 1 16,21-1-16,0 0 0,0 0 0,0 0 15,0-42 16,21 0-31,0 0 0,0 21 0</inkml:trace>
  <inkml:trace contextRef="#ctx0" brushRef="#br0" timeOffset="139439.31">14605 14584 0,'0'0'0,"21"-21"15,-21 0-15,21 21 0,-42 21 31,21 0-31,-21 21 16,0-21-16,21 22 0,-21-22 16,-1 21-16,1 1 0,21-22 0,-21 21 15,0-21-15,21 22 0,0-22 0,-21 21 16,21-21-16,0 0 16,0 1-16,0-1 0,0 0 0,21-21 15,0 0-15,0 0 16,0 0-16,22 0 0,-22-21 15,0 0-15,0 21 0,0-22 16,-21 1-16,0 0 0,0 0 16,0 0-16,0 0 15,-21 21-15,0 0 16,0 0-16,0 0 0,-22 0 16,22 0-16,0 0 0,0 21 15,0-21-15,0 21 0,21 0 0,-22 0 16,1 0-16,21 1 0,0-1 15</inkml:trace>
  <inkml:trace contextRef="#ctx0" brushRef="#br0" timeOffset="139620.24">15071 14901 0,'21'-21'16,"-42"42"-16,63-42 0,-21 21 0,-21 21 47</inkml:trace>
  <inkml:trace contextRef="#ctx0" brushRef="#br0" timeOffset="140295.39">16912 14796 0,'-21'-22'15,"21"1"1,0 0-16,21 21 0,0-21 15,0 0-15,1 0 0,-1-1 16,0 1-16,0 0 0,21 0 0,-20 0 16,-1 0-16,0-1 0,-21 1 15,0 0-15,0 0 0,-21 21 16,0-21-16,-22 21 16,22 0-16,-21 0 0,-1 0 0,1 21 15,0-21-15,-1 21 0,22 0 16,-21 0-16,0 1 0,20-1 0,-20 0 15,42 0-15,0 0 0,0 0 16,0 22-16,0-22 0,0 0 0,42 21 16,-20-20-16,-1-1 0,21 21 15,0-21-15,1 0 0,-1 22 16,0-22-16,1 0 0,-1 21 0,-21-20 16,22-1-16,-43 0 0,0 0 15,0 21-15,0-20 0,-22-1 0,1-21 16,0 21-16,-21 0 0,-1 0 15,1-21-15,-21 0 0,20 0 0,1 0 16,-22 0-16,22 0 0,0 0 0,-1 0 16,1-21-16,21 21 15,-21-21-15,20 0 0,1 0 0,0-1 16,0-20-16,21 21 0,0 0 16,0 0-16,0-1 0,0 1 0,21 0 15,0 0-15,0 21 16,22 0-16,-1-21 0,-21 21 0,22 0 15,-1-21-15,0 21 0</inkml:trace>
  <inkml:trace contextRef="#ctx0" brushRef="#br0" timeOffset="141908.47">17505 14774 0,'0'0'0,"21"0"0,0-21 0,0 21 15,-42 0 16,0 21-15,0 1-16,21-1 0,-21 21 16,21-21-16,-22 0 0,1 1 0,21 20 15,-21-21-15,21 21 0,0-20 16,0-1-16,0 0 0,0 21 0,0-21 16,0 1-16,0-1 15,21-21-15,0 0 0,1 0 0,20 0 16,-21 0-16,21 0 0,-20-21 15,20 21-15,-21-22 0,21 1 0,-20 21 16,-1-21-16,21 0 0,-21 0 0,0 0 16,1-1-16,-1 1 15,0 0-15,0 0 0,-21 0 0,0 0 16,0-1-16,21 22 16,-21-21-16,0 42 15,0 1 1,0-1-16,0 0 15,0 21-15,0-21 0,0 1 0,0-1 16,0 0-16,0 0 0,0 0 16,0 0-16,21 1 0,1-1 0,-22 0 15,21-21-15,0 0 0,0 0 16,0 0-16,22 0 0,-22 0 0,21 0 16,0 0-16,1 0 0,-1-21 15,0 0-15,-20-1 0,20 1 16,0 0-16,1 0 0,-22 0 0,21 0 15,-42-1-15,21 1 0,-21 0 16,0 0-16,0 0 0,0 0 0,0-1 16,-21 1-16,0 21 15,0-21-15,0 21 0,-1 0 16,1 0-16,0 21 0,0 0 0,0-21 16,21 22-16,0-1 0,-21 0 15,21 0-15,0 0 0,-22 0 0,22 1 16,0-1-16,0 0 0,0 0 15,0 0-15,0 0 0,22-21 16,-1 22-16,0-22 0,0 21 16,21-21-16,-20 0 0,20 0 0,0 0 15,1 0-15,-1-21 0,0-1 0,1 22 16,-1-21-16,0 0 0,1 21 16,-1-21-16,-21 0 0,0 0 0,0-1 15,1 1-15,-22 0 0,0 0 16,0 0-16,0 0 0,0-1 0,0 1 15,-22 21 1,1 21 0,0-21-16,0 22 0,21-1 15,-21 0-15,21 0 0,-21 0 16,21 0-16,0 1 0,0-1 0,0 0 16,0 0-16,0 0 0,0 0 15,21 1-15,0-22 0,0 0 0,0 21 16,0-21-16,1 0 0,-1 0 15,21 0-15,-21 0 0,22 0 0,-1-21 16,-21-1-16,21 1 0,-20 21 16,-1-21-16,21 0 0,-21 0 0,0 0 15,1-1-15,-22 1 0,0 0 16,21 0-16,-21 0 0,0 0 16,0 42 15,0 0-31,0 0 15,0 0-15,-21 0 0,21 1 0,0-1 16,0 0-16,-22 0 0,22 0 16,0 0-16,-21-21 0,21 22 0,0-44 62,0 1-62,0 0 0,21 0 16,1 0-16,-1 0 0,0-1 15,0 1-15,0 0 0,22-21 0,-22 21 16,21-1-16,0 1 0,1 0 16,-1 0-16,0 0 0,1 21 15,-1 0-15,0 0 0,1 0 0,-22 0 16,0 21-16,-21 0 0,0 0 16,0 0-16,0 1 0,0-1 0,0 0 15,0 21-15,0-21 0,0 1 16,0-1-16,0 0 0,0 0 0,-21 0 15,21 0-15,0 1 16,21-22-16,0 0 16,0 0-16,1 0 0,-1 0 15,0 0-15,0-22 0,0 1 16,22 0-16,-22 0 0,0 0 16,21 0-16,-21-1 0,1 1 15,20 0-15,-21-21 0,0 21 0,-21-1 16,0 1-16,0 0 0,0 0 15,0 0-15,0 0 0,-21 21 16,0 0 0,0 21-16,0 0 0,-1-21 0,22 21 15,-21 0-15,21 0 0,0 1 16,0-1-16,0 0 0,0 0 16,0 0-16,0 0 0,21 1 15,1-22-15,-1 21 0,-21 0 16,0 0-16,0 0 0,21-21 15,-21 21-15,0 1 16,-21-22-16,0 0 16,-1 21-16,1-21 15,0 0-15,0 0 16,0 0-16,0 0 16,21-21-16,0-1 15,0 1-15,0 0 16,21 21-16,0-21 0</inkml:trace>
  <inkml:trace contextRef="#ctx0" brushRef="#br0" timeOffset="142441.26">20722 14499 0,'0'0'0,"0"-21"0,0-21 0,0-1 15,0 22-15,0 0 0,0 0 0,0 42 31,0 0-31,0 22 0,0-1 16,0 0-16,0 1 0,0 20 16,-21-21-16,21 1 0,-21 20 0,21-20 15,-21-1-15,21 0 16,0 1-16,-22-22 0,1 21 0,21-21 16,-21 22-16,21-22 0,-21 0 15,21 0-15,-21 0 0,0 0 0,21 1 16,0-1-16,0-42 31,0-1-15,0 1-16,0 0 0,0 0 15,21 0-15,0-22 0,21 22 0,-21 0 16,22-21-16,-22 21 0,21-1 16,1 1-16,-1 0 0,-21 0 15,21 21-15,-20 0 0,-1 0 0,21 0 16,-21 0-16,0 21 15,-21 0-15,22 0 0,-22 1 0,0-1 16,0 0-16,0 0 16,0 0-16,0 0 0,0 1 0,0-1 15,0 0-15,-22 0 0,1 0 16,21 0-16,-21 1 16,0-22-1,42-22 16,0 1-15,0 21-16,1-21 0</inkml:trace>
  <inkml:trace contextRef="#ctx0" brushRef="#br0" timeOffset="142875.97">21336 14838 0,'0'-21'15,"0"42"-15,-21-42 31,21 42-31,-21 0 16,-1 0-16,1 0 0,21 1 16,-21-1-16,0 0 0,21 0 15,0 0-15,0 22 0,-21-22 16,21 0-16,0 0 16,0 0-16,0 0 0,0 1 15,0-1-15,21-21 16,0 0-16,0 0 15,0 0-15,22 0 0,-22-21 0,0-1 16,21 22-16,-20-21 0,20 0 16,-21 0-16,21 0 0,-20 0 0,-1-1 15,0 1-15,0 0 0,-21-21 16,0 21-16,0-1 0,0-20 0,0 21 16,0 0-16,0 0 0,-21 21 15,0 0-15,-22-22 0,22 22 16,0 0-16,0 0 0,0 22 0,0-22 15,-1 21-15,1 0 0,0-21 16,21 21-16,0 0 0,-21 0 0,21 1 16,0-1-16,21-21 31,0 0-15,0 0-16,1 0 0</inkml:trace>
  <inkml:trace contextRef="#ctx0" brushRef="#br0" timeOffset="143208.06">21971 14372 0,'0'-21'0,"0"42"0,0-63 0,0 63 31,0 0-31,0 0 16,0 22-16,-21-1 0,21 0 0,-21 1 15,21-1-15,-22 22 0,22-22 16,0 0-16,0 1 0,-21-1 0,21 0 16,0-21-16,-21 22 0,21-22 15,0 0-15,0 0 0,0 0 16,0 1-16,0-1 0,0 0 0,0 0 16,21-21-1,0 0-15,1 0 16,-1 0-16,0 0 0,0 0 15,0-21-15,0 21 0,1-21 16,-1 0-16,0-1 0,0 1 16,0 0-16,0 21 0,1-21 0</inkml:trace>
  <inkml:trace contextRef="#ctx0" brushRef="#br0" timeOffset="143467.87">21696 14732 0,'0'0'0,"0"-21"15,21 0-15,0 21 16,21 0-16,-20-21 0,20 21 0,0 0 16,-21-22-16,22 22 0,-1 0 15,0 0-15,1-21 0,-22 21 0,21 0 16,-21 0-16,1 0 0,20 0 15,-21-21-15,0 21 0,0 0 16,1 0-16,-1 0 16,-21 21-1</inkml:trace>
  <inkml:trace contextRef="#ctx0" brushRef="#br0" timeOffset="143710.67">22521 14965 0,'0'21'15,"0"0"32,-21-21-31</inkml:trace>
  <inkml:trace contextRef="#ctx0" brushRef="#br0" timeOffset="175291.63">14605 1905 0</inkml:trace>
  <inkml:trace contextRef="#ctx0" brushRef="#br0" timeOffset="-28231.11">13737 8340 0,'0'-43'156,"42"-62"-140,85-107-16,-21-42 15,85-106 1,20-21-16,1 42 16,-85 107-1,0-1-15,-42 85 16,-1-22-1,-20 86-15,-22-22 16,-21 42-16,1 22 16,-22 21-1,21-43-15,-21 43 32,0 0-32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7T11:59:41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8424 699 0,'43'-22'31,"-22"22"-31,-21-21 0,0 0 16,0 0-1,0 0 1,0 0-16,-21 21 15,-1 0-15,22-22 0,-21 22 0,0 0 16,0 0-16,-21 0 0,20 0 16,1 0-16,-21 0 0,0 0 0,-1 0 15,1 22-15,0-1 0,-1 0 16,1 21-16,0-21 0,-1 22 0,22-1 16,-21 22-16,21-22 0,-1 0 15,1 22-15,21-22 0,0 0 16,0 1-16,0-1 0,0 0 0,0-20 15,0 20-15,0-21 0,0 0 16,21 0-16,1 1 0,-1-1 16,21-21-16,0 0 0,-20 21 0,20-21 15,21 0-15,-20 0 0,-1 0 16,0 0-16,1 0 0,-1-21 0,0 0 16,1 21-16,-1-22 0,-21 1 15,22 0-15,-1 0 0,-21-21 0,21 20 16,1 1-16</inkml:trace>
  <inkml:trace contextRef="#ctx0" brushRef="#br0" timeOffset="536.29">8848 529 0,'0'0'0,"0"-21"16,0 0-16,0 0 15,0 42 16,0 0-31,0 0 0,0 0 0,0 1 16,0 20-16,0 0 0,0 1 16,0-1-16,0 0 0,0 1 0,-22-1 15,22 0-15,-21 1 0,21-1 16,-21 0-16,0 1 0,21-1 0,-21-21 16,21 0-16,0 22 0,0-22 15,-21 0-15,21-42 47,0 0-47,0-1 16,0 1-16,0-21 0,0 0 0,0 20 15,0-20-15,21 0 0,0-1 16,0 1-16,0 0 0,0 21 0,1-22 16,20 22-16,0 0 0,-21 0 15,22 21-15,-1 0 0,0 0 0,1 0 16,-1 0-16,-21 0 0,22 21 15,-22 0-15,21 0 0,-42 22 0,21-1 16,0 0-16,-21-21 0,0 22 16,0-1-16,0 0 0,0-20 15,0 20-15,0-21 0,0 0 16,-21 0-16,21 1 0,-21-1 0,21 0 16,-21-21-16,0 21 15,0-21 16,21-21-31,0 0 0,0 0 16,0-1-16</inkml:trace>
  <inkml:trace contextRef="#ctx0" brushRef="#br0" timeOffset="1236.59">9948 995 0,'0'0'0,"21"-64"31,-21 43-31,22 21 0,-22-21 16,0 0-16,21-21 0,-21 20 0,0 1 16,0 0-16,0 0 0,0 0 15,0 0-15,-21-1 0,-1 1 16,1 0-16,0 21 0,0 0 16,-21 0-16,20 0 0,-20 0 0,0 0 15,-1 0-15,1 21 0,21-21 16,-21 43-16,-1-22 0,22 21 0,-21 0 15,21 1-15,-1-1 0,22 0 16,0 1-16,-21-22 0,21 21 16,0 1-16,0-22 0,0 0 15,0 0-15,0 0 0,0 0 0,21-21 16,1 22-16,-1-22 16,0 0-16,0 0 0,0 0 0,0 0 15,22-22-15,-22 1 0,21 0 16,-21 0-16,22 0 0,-22 0 0,21-1 15,-21-20-15,22 21 16,-22-21-16,0-1 0,0 22 0,0-21 0,-21 21 16,0-1-16,22 1 15,-22 0-15,21 21 0,-21 21 32,0 0-32,0 1 0,0 20 15,0-21-15,0 21 0,0-20 16,0 20-16,0-21 0,0 21 0,0-20 15,0-1-15,0 0 0,21 0 16,-21 0-16,21-21 0,0 0 16,0 0-16,1 0 15,-1 0-15,21 0 0,-21 0 0,0 0 16,1-21-16,20 0 0,-21 0 16,0 0-16,0-1 0,1-20 0,-1 21 15,0-21-15</inkml:trace>
  <inkml:trace contextRef="#ctx0" brushRef="#br0" timeOffset="1576.67">10477 804 0,'0'-21'0,"0"42"0,0-63 0,22 21 16,-22 0-16,0 42 31,0 0-15,0 21-16,0-20 0,0-1 16,0 21-16,-22 0 0,22-20 15,0 20-15,0 0 0,0 1 0,0 20 16,0-21-16,0 1 0,-21-1 15,21 22-15,-21-22 0,0 21 16,21 1-16,-21-1 0,21 1 0,-21-1 0,-1 1 16,22-1-16,0 1 15,-21-1-15,0 1 0,21-22 0,-21 22 16,21-22-16,0 0 0,0 1 16,0-22-16,0 21 0,-21-21 0,21 1 15,0-1-15,0 0 0,0 0 0,0-42 31,21 0-31,-21 0 16,21-1-16,-21 1 0,21-21 16,0 0-16,-21-1 0,22 1 0,-1-22 15,-21 1-15,21-22 0,-21 22 0,21-22 16</inkml:trace>
  <inkml:trace contextRef="#ctx0" brushRef="#br0" timeOffset="1892.52">10477 1122 0,'0'0'0,"0"-42"0,0-191 31,0 212-31,0-1 0,0 1 16,0 0-16,0 0 0,22 0 15,-1 0-15,0 21 0,0-22 0,0 22 16,22 0-16,-1 0 0,0 0 16,1 0-16,-22 0 0,21 0 0,-21 22 15,22-1-15,-22 0 16,-21 0-16,0 21 0,0-20 0,0 20 15,0 0-15,-21-21 0,-22 22 16,22-22-16,-21 21 0,21-21 0,-22 1 16,1-1-16,21 0 0,-22-21 15,22 21-15,-21-21 0,21 21 0,0-21 16,-1 0 0,22 21-16,22-42 31,-1 21-31,21-21 0,-21 0 0,22 0 15,-1 0-15</inkml:trace>
  <inkml:trace contextRef="#ctx0" brushRef="#br0" timeOffset="2176.62">11451 550 0,'0'0'0,"0"-21"31,-21 21-15,21 21-16,0 1 16,-21 20-16,21-21 15,-21 21-15,21 1 0,-22-1 0,22 0 16,0 1-16,0-1 0,0 0 16,0 1-16,0-22 0,0 21 0,0-21 15,0 1-15,0-1 0,0 0 16,0 0-16,22-21 0,-22 21 15,21-21-15,0 0 0,0 0 16,0 0-16,-21-21 0,21 21 16,-21-21-16,22 0 0</inkml:trace>
  <inkml:trace contextRef="#ctx0" brushRef="#br0" timeOffset="2380.57">11345 868 0,'0'0'16,"-21"0"-16,0 0 0,0 0 0,0 0 16,42 0 15,0 0-31,0 0 0,0 0 16,0 0-16,1-21 0,-1 21 15,0-21-15,0 21 0,21-22 0,-20 22 16,-1 0-16,0 0 0</inkml:trace>
  <inkml:trace contextRef="#ctx0" brushRef="#br0" timeOffset="2764.32">11769 847 0,'21'0'46,"-21"-21"-46,21 21 16,0-22-16,0 1 0,0 21 0,-21-21 16,22 21-16,-1-21 0,-21 0 15,21 21-15,-21-21 0,0-1 0,-21 22 32,0 0-17,-1 0-15,1 0 0,0 22 16,0-1-16,0 0 0,21 0 0,-21 0 15,21 22-15,-22-22 0,22 21 16,0-21-16,0 22 0,0-22 0,0 0 16,0 0-16,0 0 0,0 0 15,0 1-15,0-1 0,22-21 0,-1 21 16,0 0-16,0-21 16,0 0-16,0 0 0,1 0 0,-1 0 15,0 0-15,0 0 0,21 0 16,-20-21-16,-1 21 0,0-21 15,21 0-15,-21-1 0</inkml:trace>
  <inkml:trace contextRef="#ctx0" brushRef="#br0" timeOffset="3135.67">12255 783 0,'0'0'0,"0"-21"0,0 0 0,0 0 16,22 21-1,-1-21-15,0 21 16,0 0-16,0 0 15,0 0-15,1 0 0,-1 0 0,0 0 16,0 21-16,0-21 16,0 21-16,-21 0 0,0 21 0,22-20 15,-1 20-15,-21-21 0,0 21 16,0-20-16,0 20 0,0-21 0,0 0 16,0 0-16,0 1 0,0-1 15,0 0-15,-21 0 0,-1-21 16,22-21 31,0 0-47,0-22 0,0 22 15,0 0-15,22-21 0,-1-1 0,-21 22 16,21-21-16,0 21 0,-21 0 16,21-1-16,0 1 0,-21 0 15,22 21-15,-1-21 0,0 21 16,0-21-16,0 21 15,0 0-15</inkml:trace>
  <inkml:trace contextRef="#ctx0" brushRef="#br0" timeOffset="3408.38">12954 889 0,'0'0'0,"-21"0"0,42 0 32,0 0-32,0 0 0,22 0 15,-22 0-15,0 0 16,0 0-16,0 0 0,0 0 0,1 0 15,-1 0 1,0 0-16</inkml:trace>
  <inkml:trace contextRef="#ctx0" brushRef="#br0" timeOffset="4072.26">13716 720 0,'0'-21'0,"-21"-1"16,21 1 0,0 0-16,0 0 15,21 21 1,0-21-16,0 21 0,0 0 0,1 0 15,-1-21-15,0 21 0,0 0 16,0 0-16,0 0 0,1 0 0,-22 21 16,0 0-16,0 0 15,0 0-15,0 0 0,0 1 0,0-1 16,-22 0-16,1 0 0,0 0 16,0 0-16,0 1 0,0-1 15,-1 0-15,1 0 16,0 0-16,0-21 0,21-21 47,21 21-32,-21-21-15,21 21 0,0 0 16,1-21-16,-1 21 0,0 0 16,0 0-16,0 0 0,0 0 0,1 0 15,-1 0-15,0 0 0,0 21 16,0 0-16,0-21 0,1 21 0,-22 0 15,0 1-15,0-1 16,0 0-16,0 0 0,0 0 16,0 0-16,0 1 0,-22-22 15,1 21-15,0-21 0,-21 21 0,21-21 16,-1 21-16,1-21 0,0 0 16,-21 0-16,21 0 0,-1 0 15,1 0-15,0 0 0,0 0 16,0 0-16,0 0 0,-1 0 15,1 0-15,21-21 47</inkml:trace>
  <inkml:trace contextRef="#ctx0" brushRef="#br0" timeOffset="5152.27">8001 1630 0,'0'0'0,"-21"0"0,-85 0 15,85 0 1,0 0-16,-1 0 0,1 0 16,42 0 15,1 0-16,20 0-15,-21 0 0,21 0 0,-20 0 16,20 0-16,0 0 0,1 0 16,-1 0-16,0 0 0,1 0 0,20 0 15,-21 0-15,1 0 0,-1 0 16,22 0-16,-1 0 0,22 0 16,-1 0-16,1 0 0,21 0 0,0 0 15,0 0-15,-1 0 0,22 0 16,0 0-16,22 0 0,-22 0 0,21 0 15,0 0-15,0 0 0,0 0 16,0 0-16,1 0 0,-1 0 16,0 0-16,0 0 0,0 0 15,-21 0-15,0 0 0,0 0 0,21 0 16,1 0-16,-22 0 0,21 0 16,0 0-16,-21 0 0,0 0 0,21 0 15,-21 0-15,21 0 0,-21 0 16,-21 0-16,0 0 0,0 0 0,-22 0 15,-20 0-15,-1 0 16,1 0-16,-1-21 0,-20 21 0,-1 0 16,0 0-16,1 0 0,-1-21 0,0 21 15,1 0-15,-22 0 0,21 0 16,-21 0-16,1 0 0,-1 0 16,0 0-16,0 0 0,0 0 0,0 0 15,-21-22 16,-21 22-15</inkml:trace>
  <inkml:trace contextRef="#ctx0" brushRef="#br0" timeOffset="5288.66">14160 1566 0,'0'0'0,"-21"0"0,0 0 31,0 0-16,0 0 1,0 0-16,-1 0 0,1 0 16</inkml:trace>
  <inkml:trace contextRef="#ctx0" brushRef="#br0" timeOffset="9300.66">1397 3577 0,'-64'-84'16,"43"62"-16,21 1 16,-21 0-16,0 21 15,21-21-15,0 42 31,0 0-31,0 22 16,0-22-16,0 21 0,0 0 0,0 1 16,0-1-16,0 0 0,0 1 15,0-1-15,0-21 0,0 22 16,0-1-16,0 0 0,0 1 0,0-22 16,0 21-16,0-21 0,0 0 15,0 1-15,0-1 0,0 0 16,0-42 15,0 0-15,0-1-16</inkml:trace>
  <inkml:trace contextRef="#ctx0" brushRef="#br0" timeOffset="9624.26">1693 3831 0,'0'21'16,"21"-21"-16,1 0 16,-1 0-1,0 0 1,-21-21 15,-21 21 0,0 0-31,-1 0 32,22 21-17</inkml:trace>
  <inkml:trace contextRef="#ctx0" brushRef="#br0" timeOffset="10600.32">3323 3344 0,'0'0'0,"-21"-21"0,21 0 16,0 42 15,0 0-31,-21 1 16,21 20-16,-21 0 0,21 1 15,-22-1-15,22 0 0,-21 1 0,0-1 16,21 21-16,-21-20 0,0-1 16,0 0-16,21 1 0,-22-22 15,22 21-15,-21-21 0,0 1 16,21-1-16,0 0 0,0 0 0,-21-21 16,0 0-16,0 0 15,21-21-15,-22 0 16,1 21-16,21-21 0,-21-1 15,21-20-15,0 21 0,0 0 0,0 0 16,0-22-16,0 22 0,0-21 16,0 21-16,0-1 0,0 1 0,21 0 15,0 0-15,-21 0 0,22 21 16,-1 0-16,0 0 0,0 0 16,0 21-16,0 0 0,1 0 15,-1 0-15,-21 22 0,21-22 0,0 0 16,0 21-16,0-20 15,1-1-15,-1 21 0,0-21 0,0 0 16,21 1-16,-20-1 0,20-21 16,0 0-16,1 0 0,-22 0 0,42 0 15,-20 0-15,-1 0 0,0-21 16,1-1-16,-1 1 0,0 0 0,1 0 16,-22 0-16,21-22 0,-21 22 15,0-21-15,1 0 0,-1-1 0,-21 1 16,0 0-16,0-1 0,0 1 15,0-22-15,0 22 0,-21-21 0,-1 20 16,-20 1-16,21 0 16,-21-1-16,20 1 0,-20 21 0,0 0 15,-1-1-15,1 22 0,-21 0 16,20 0-16,1 0 0,0 0 0,-1 22 16,22-1-16,-21 21 0,21-21 15,-1 43-15,1-22 0,21 22 16,0-22-16,0 21 0,0-20 0,0-1 15,21 0-15,1 1 0,-1-22 16,0 0-16,21 0 0,-21 0 0,22 1 16,-1-1-16,0-21 0,-20 0 15,20 0-15,0 0 0,1 0 0,-1 0 16,0 0-16,1 0 0,-1 0 16,-21 0-16,21-21 0,1-1 15</inkml:trace>
  <inkml:trace contextRef="#ctx0" brushRef="#br0" timeOffset="11088.62">4424 3493 0,'0'-22'16,"0"44"-16,21-65 0,-21 22 0,0 0 15,0 0-15,0 0 16,-21 21-16,0 0 16,-1 0-16,1 0 15,0 21-15,0 0 0,0 0 0,0 21 16,-1-20-16,1 20 15,0-21-15,0 21 0,21-20 0,0 20 16,-21-21-16,21 21 0,0-20 16,0 20-16,0-21 0,0 21 15,0-20-15,21-22 16,0 0-16,0 0 0,0 0 0,1 0 16,-1 0-16,0 0 0,21-22 15,-21 1-15,1 0 0,20 21 0,-21-42 16,0 21-16,0-1 0,1 1 15,-22-21-15,0 21 0,21-22 0,-21 1 16,0 21-16,0 0 0,0-22 16,0 22-16,0 0 0,0 42 31,0 0-15,0 1-16,0 20 0,0-21 0,0 21 15,0-20-15,0 20 0,0-21 16,0 21-16,0-20 0,0 20 0,0-21 15,0 0-15,0 0 0,21 1 16,0-22-16,-21 21 0,21-21 0,0 0 16,1 0-16,-1 0 0,0 0 15,21 0-15,-21 0 0,1-21 0,-1-1 16,21 1-16,-21 0 0,0 0 16</inkml:trace>
  <inkml:trace contextRef="#ctx0" brushRef="#br0" timeOffset="11351.7">5165 3112 0,'0'0'0,"0"-22"0,0 44 31,0-1-31,0 21 16,0 0-16,-22 1 0,22-1 0,0 22 15,-21-22-15,21 0 16,0 22-16,0-22 0,0 0 0,0 1 15,-21-22-15,21 21 0,0-21 16,0 22-16,0-22 0,0 0 0,0 0 16,0 0-16,0 1 15,21-44 17,0 1-32</inkml:trace>
  <inkml:trace contextRef="#ctx0" brushRef="#br0" timeOffset="11908.2">5651 3514 0,'0'0'0,"0"-21"16,0-85 0,-21 85-1,0 21-15,0 0 0,0-22 0,0 22 16,-1 0-16,1 0 0,0 0 15,0 0-15,0 22 0,0-1 0,-1 0 16,1 21-16,0-21 0,0 22 16,0-1-16,0-21 0,21 22 15,0-1-15,-22-21 0,22 21 0,0-20 16,0-1-16,0 0 0,0 0 16,0 0-16,22 0 0,-1-21 15,0 0-15,0 0 16,0 0-16,22 0 0,-22 0 0,0 0 15,0-21-15,0 0 0,0 0 16,1 21-16,-1-21 0,0-22 0,0 22 16,0 0-16,-21-21 0,21 21 15,-21-22-15,22 1 0,-22 21 0,0-22 16,21 1-16,-21 21 0,21 0 16,-21 0-16,0-1 0,0 44 15,0 20 1,0-21-16,0 21 15,0 1-15,0-22 0,0 21 0,0 1 16,0-22-16,0 21 0,0-21 16,0 0-16,0 22 0,0-22 15,21 0-15,0 0 0,0-21 16,1 0-16,-1 21 0,0-21 0,21 0 16,-21 0-16,1 0 0,-1 0 15,0 0-15,0 0 0,0-21 0,0 0 16,1 21-16,-22-21 0,21 0 0,0 0 15,-21-1-15,0 1 0,0-21 16,0 21-16,0 0 0</inkml:trace>
  <inkml:trace contextRef="#ctx0" brushRef="#br0" timeOffset="12137.48">5059 3239 0,'0'0'0,"-21"0"16,42 0-1,21 0 1,-21 0-16,0-22 0,22 22 16,-22 0-16,21-21 0,-21 21 15,22 0-15,-22-21 0,21 21 0,-21 0 16,1 0-16,-1-21 0,0 21 15</inkml:trace>
  <inkml:trace contextRef="#ctx0" brushRef="#br0" timeOffset="13136.65">7451 3112 0,'0'0'0,"0"21"31,0 0-31,0 0 16,0 0-16,-22 22 0,1-1 15,21 0-15,-21 22 0,0-22 16,21 0-16,-21 1 0,0-1 0,-1 0 16,1 1-16,0-1 0,-21-21 15,21 22-15,-1-22 0,1 0 0,0-21 16,0 21-16,0-21 0,0 0 15,-1 0-15,1-21 16,21 0 0,0 0-16,0-1 0,0-20 0,0 21 15,0-21-15,0 20 0,0-20 16,0 0-16,0-1 0,21 1 0,-21 21 16,22-21-16,-22 20 0,21 22 15,0 0-15,0 0 16,0 0-16,-21 22 0,21 20 0,1-21 15,-1 0-15,0 22 0,0-1 16,-21 0-16,21-21 0,0 22 0,1-22 16,-1 21-16,0-21 0,0 1 15,0-1-15,0 0 0,22 0 0,-22 0 16,0-21-16,21 0 0,-20 0 16,20 0-16,-21 0 0,21 0 0,1-21 15,-22 0-15,21 21 0,1-21 16,-1-22-16,-21 22 0,21 0 0,-20-21 15,-1-1-15,0 1 0,-21 0 16,0-22-16,0 22 0,0-22 16,0 22-16,0-21 0,-21 20 0,0 1 15,-1 0-15,-20-1 0,0 22 16,21-21-16,-22 21 0,1-1 0,0 1 16,-1 0-16,1 21 0,0 0 15,20 0-15,-20 0 0,0 0 0,21 21 16,-1 0-16,1 1 0,0 20 15,21-21-15,0 43 0,0-22 0,0 0 16,0 22-16,0-22 0,21 22 16,0-22-16,22-21 0,-22 21 15,0-20-15,21 20 0,-20-21 0,20-21 16,-21 21-16,21-21 0,1 0 16,-22 0-16,21 0 0,-21 0 0,22 0 15,-22 0-15,21 0 0,-21 0 16,1-21-16,-1 0 0,0 21 0,0-21 15</inkml:trace>
  <inkml:trace contextRef="#ctx0" brushRef="#br0" timeOffset="13720.65">8234 3471 0,'-21'0'0,"-1"-21"16,1 0-1,21 0-15,0 0 16,0 0-16,0-1 0,0 1 0,0 0 16,0 0-16,21 0 0,1 21 15,-22-21-15,21 21 0,0 0 0,0 0 16,0 0-16,0 0 0,22 0 16,-22 0-16,0 21 0,0 21 0,0-21 15,1 0-15,-1 22 0,0-22 16,0 21-16,-21 1 0,0-22 0,0 21 15,0-21-15,0 0 0,0 1 16,0-1-16,0 0 0,-21 0 16,0 0-16,0-21 15,21-21 17,0 0-32,0 0 15,0 0-15,0-1 0,0-20 0,0 21 16,0-21-16,0 20 0,21-20 15,0 21-15,0-21 0,0 20 0,0-20 16,1 21-16,20 0 0,-21 0 16,21-1-16,1 22 0,-1 0 0,0 0 15,-20 0-15,20 22 16,0-22-16,-21 21 0,1 21 0,-1-21 16,0 0-16,-21 22 0,0-22 15,0 0-15,0 21 0,0-20 0,0-1 16,0 0-16,0 21 0,0-21 15,0 1-15,0-1 0,-21-21 16,21 21-16,0-42 47,0 0-47,0-1 16,0 1-16,0 0 0</inkml:trace>
  <inkml:trace contextRef="#ctx0" brushRef="#br0" timeOffset="13916.41">9102 3006 0,'0'0'0,"-22"0"0,1 0 0,0 0 16,0-21-16,0 21 16,0 0-16,-1 0 15,22 21 16,22-21-15,-1 21 0</inkml:trace>
  <inkml:trace contextRef="#ctx0" brushRef="#br0" timeOffset="14219.6">9398 3133 0,'-21'0'16,"21"21"15,0 0-31,0 0 0,0 0 16,0 1-16,0-1 0,21 21 15,0 0-15,0-20 0,-21 20 0,0 0 16,21-21-16,-21 22 0,22-22 15,-22 0-15,0 0 0,0 22 0,21-22 16,-21 0-16,21 0 16,0-21-1,0-21 1,0 0-16,1 0 16,-22-1-16,21-20 0</inkml:trace>
  <inkml:trace contextRef="#ctx0" brushRef="#br0" timeOffset="14452.21">9842 3154 0,'22'-21'0,"-44"42"0,44-63 0,-44 63 47,1 0-47,0 0 0,0 21 0,0 1 16,0-1-16,-1 0 0,1 1 15,0-22-15,0 21 0,0 1 0,0-1 16,-1-21-16,22 0 0,0 0 15,0 1-15,0-1 0,0 0 16,22-21 15,-1 0-31,0-21 0,0 0 0,0 21 16,22-22-16</inkml:trace>
  <inkml:trace contextRef="#ctx0" brushRef="#br0" timeOffset="14844.28">10075 3366 0,'0'21'31,"21"-21"-15,1 0 0,-1 0-16,0 0 0,0 0 0,0-21 15,0 21-15,1-22 0,-1 1 16,0 21-16,0-21 0,0 0 0,0 0 15,1 0-15,-22-1 0,21 1 16,-21 0-16,0 0 0,-21 21 31,-1 0-31,1 0 0,0 0 0,0 21 16,0 0-16,0 0 0,-1 22 16,1-22-16,0 21 0,0 1 0,0-1 15,21-21-15,0 21 0,0-20 0,0-1 16,0 0-16,0 21 15,0-21-15,0 1 0,21-1 16,0-21-16,0 0 0,0 0 16,1 0-16,20 0 0,-21 0 0,21 0 15,-20 0-15,20-21 0,-21 21 16,21-22-16,-20 1 0,-1 0 0,21-21 16,-21 21-16,0-1 0</inkml:trace>
  <inkml:trace contextRef="#ctx0" brushRef="#br0" timeOffset="15323.46">10710 3196 0,'0'0'0,"0"-21"0,0 0 16,0 42 15,0 0-31,0 0 16,0 1-16,0-1 0,0 0 16,0 21-16,0-21 0,0 1 0,0 20 15,0-21-15,0 0 0,0 0 0,0 1 16,0-1-16,0 0 0,0 0 15,0 0-15,0 0 32,0-42-17,-21 0 1,21 0-16,0 0 16,0 0-16,0-22 0,0 22 15,0-21-15,0-1 0,0 22 0,21-21 16,0 0-16,1-1 0,-1 1 0,21 21 15,-21-22-15,22 22 0,-1 0 16,0 0-16,22 0 0,-22 0 0,0 21 16,1 0-16,-1 0 0,-21 0 15,22 21-15,-22 0 0,0 0 0,0 0 16,0 0-16,-21 22 0,0-22 16,0 21-16,0-21 0,0 22 0,0-1 15,0-21-15,-21 22 0,0-22 16,0 0-16,0 0 0,21 0 15,-22 0-15,1 1 0,0-22 0,21 21 16,-21 0 0</inkml:trace>
  <inkml:trace contextRef="#ctx0" brushRef="#br0" timeOffset="15483.93">11451 3556 0,'0'21'31,"-21"-21"-15,0 0-16,0 0 16,-1 0-1,1 0-15</inkml:trace>
  <inkml:trace contextRef="#ctx0" brushRef="#br0" timeOffset="16272.49">5397 4932 0,'0'0'0,"22"-21"0,-22 0 16,21-1-16,-21 1 15,0 0-15,0 0 0,0 42 32,0 0-32,0 0 15,0 22-15,0-1 0,0 0 16,0 1-16,0-1 0,0 0 0,0 1 15,0-1-15,0 0 0,0 1 16,0-22-16,0 21 0,0-21 0,0 22 16,0-22-16,0 0 0,0 0 15,0 0-15,0 1 0,0-1 32,0-42-1,21 21-16,-21-22-15,21 22 0,0-21 16</inkml:trace>
  <inkml:trace contextRef="#ctx0" brushRef="#br0" timeOffset="16568.4">5905 5355 0,'22'0'31,"-1"0"-15,0 0 0,0-21-1,-21 0 1,0 0-16,0 0 16,-21 21-1,0 0-15,0 0 16,-1 0-16,1 0 15,21 21-15,0 0 16,0 0 15,21-21-31</inkml:trace>
  <inkml:trace contextRef="#ctx0" brushRef="#br0" timeOffset="17859.91">7218 4784 0,'0'0'15,"-21"0"17,21 21-32,0 0 15,0 0 1,0 0-16,21-21 31,0 0-31,0 0 0,0-21 16,0 0-16,1 21 0,-1-21 15,21 0-15,-21 0 0,22-1 0,-1 1 16,-21 0-16,0 0 0,0 0 16,1 21-16,-22-21 0,0-1 0,0 1 15,-22 21 1,1-21-16,0 21 0,0 0 0,0 0 15,-22 0-15,22 0 0,-21 21 16,21 0-16,-22 1 0,22-1 0,-21 0 16,21 0-16,0 21 0,-1 1 0,1-22 15,21 21-15,-21 1 16,21-22-16,0 21 0,0-21 0,0 0 16,21 1-16,0-1 0,-21 0 15,22-21-15,-1 0 0,21 0 0,-21 0 16,0 0-16,22 0 0,-22 0 15,21 0-15,-21-21 0,1 0 0,-1 21 16,0-22-16,0 22 0,-21-21 16,-21 21-1,0 0-15,0 0 16,-1 0-16,-20 0 0,21 21 0,0 1 16,0-1-16,-1 0 0,1 21 15,0-21-15,0 22 0,0-1 16,0-21-16,21 22 0,0-1 0,0-21 15,0 0-15,0 0 0,0 1 16,0-1-16,0 0 0,0 0 0,21-21 16,0 0-16,0 0 15,21 0-15,-20 0 0,-1 0 0,21-21 16,-21 0-16,22 21 0,-22-21 16,21-1-16,0 1 0,1 0 0,-1 0 15,-21-21-15,22 20 0</inkml:trace>
  <inkml:trace contextRef="#ctx0" brushRef="#br0" timeOffset="18368.9">7853 4953 0,'0'0'0,"0"-21"15,0 0-15,21 0 16,0-1-16,0 1 0,0 21 16,1 0-16,-1-21 0,0 21 15,0 0-15,21 0 0,-20 21 0,-1 0 16,21 1-16,-21-1 0,0 0 15,1 0-15,-22 21 0,0-20 0,0 20 16,0 0-16,0-21 0,0 22 0,-22-1 16,22-21-16,-21 0 0,0 22 15,0-22-15,0 0 0,0 0 16,-1 0-16,44-42 31,-1 21-31,0-21 16,0 0-16,0 0 0,0-22 15,22 22-15,-22-21 0,0 21 0,0-22 16,0 1-16,1 0 0,-1 21 16,21-22-16,-42 22 0,21 0 0,-21 0 15,21 0-15,-21 42 32,-21 0-32,0 21 0,0-21 15,21 22-15,-21-22 0,0 21 16,21 1-16,-22-22 0,22 21 15,0-21-15,0 22 0,0-22 0,0 0 16,0 0-16,0 0 0,0 0 0,0 1 16,22-1-1,-1-21-15,0 0 0,0 0 0,0 0 16,0 0-16,22 0 0,-22-21 16,21 21-16,-21-22 0,22 1 0,-1 0 15,22 0-15,-22 0 0,0 0 16</inkml:trace>
  <inkml:trace contextRef="#ctx0" brushRef="#br0" timeOffset="18620.9">9144 4847 0,'0'0'0,"0"-21"0,-21 21 32,21 21-32,-21-21 0,-1 21 15,1 22-15,21-22 0,-21 21 0,0 1 16,21-22-16,0 21 0,-21 0 15,21-20-15,-21 20 0,21-21 0,0 21 16,0-20-16,0-1 0,0 0 0,0 0 16,0 0-16,21-21 15,0 0-15,0 0 0,0 0 16,0 0-16,22 0 0,-22 0 16,0 0-16,21 0 0,-20-21 0,20 0 15,-21 21-15,21-21 0,1 0 0,-22-1 16</inkml:trace>
  <inkml:trace contextRef="#ctx0" brushRef="#br0" timeOffset="19244.09">9567 5059 0,'0'0'0,"-21"21"16,0-21-16,21 21 15,21-21 16,0 0-31,0 0 0,1-21 16,-1 0-16,0 21 0,0-21 16,21 0-16,-20-1 0,-1 1 0,0 0 15,0 0-15,-21 0 0,0 0 16,0-1-16,0 1 0,0 0 0,0 0 16,-21 21-16,0 0 15,-22 0-15,22 0 0,0 21 16,0 0-16,-21 0 0,20 1 15,1 20-15,0-21 0,0 21 0,21 1 16,0-1-16,-21-21 0,21 22 0,0-22 16,0 21-16,0-21 15,0 0-15,0 1 0,0-1 0,21 0 16,0-21-16,0 0 0,22 21 16,-22-21-16,21 0 0,0 0 0,22 0 15,-22-21-15,22 21 0,-1-21 16,1 0-16,-22-1 0,22 1 15,-22 0-15,21-21 0,-20 21 0,-1-22 0,-21 1 16,22 0-16,-22-22 0,0 22 16,0-1-16,-21 1 0,0 0 15,0-1-15,21 1 0,-21 0 16,0 21-16,0-22 0,0 22 16,-21 21-16,0 0 0,0 0 15,21 21-15,-21 0 16,21 22-16,0-22 0,0 21 0,-22 1 15,22-1-15,0 21 0,0-20 16,0-1-16,0 0 0,0 1 0,0-1 16,0 0-16,0-20 0,22-1 15,-22 0-15,21 0 0,0 0 0,0 0 16,0-21-16,0 0 0,1 0 16,-1 0-16,0 0 0,0 0 0,0 0 15,0-21-15,1 0 0,-1 21 0,21-21 16</inkml:trace>
  <inkml:trace contextRef="#ctx0" brushRef="#br0" timeOffset="19904.71">11811 4699 0,'0'0'0,"-21"0"0,21-21 46,21 0-46,0 21 0,0-21 16,0-1-16,1 22 0,20-21 16,-21 0-16,0 0 0,0 21 15,1-21-15,-22 0 0,0-1 16,0 1-16,-22 21 0,-20 0 16,21 0-16,-21 0 0,-22 0 0,22 0 15,-1 21-15,1 1 0,0-1 16,-1-21-16,22 21 0,0 0 0,0 0 15,0 0-15,21 1 16,0-1-16,0 0 0,0 0 0,21 0 16,21 0-16,-21 1 0,22-22 15,-1 21-15,0 0 0,1 0 0,-1 0 16,22 0-16,-22 1 0,0-1 16,1 0-16,-22 0 0,21 0 0,-21 0 15,-21 1-15,0-1 0,0 0 16,-21 0-16,-21 0 0,-1 0 15,1 1-15,-21-22 0,-1 21 0,1 0 16,-22-21-16,21 0 0,22 0 16,-21 0-16,20 0 0,1 0 0,0-21 15,-1 21-15,22-21 0,-21-1 16,42 1-16,-21 0 0,21 0 0,0 0 16,0-22-16,0 22 0,0 0 0,0-21 15,21 21-15,0-1 0,0 1 16,21 0-16,1 0 0,-1 0 0,0 0 15,1-1-15,-1 1 0,22 0 16,-1 0-16</inkml:trace>
  <inkml:trace contextRef="#ctx0" brushRef="#br0" timeOffset="21102.02">12446 4382 0,'-21'21'15,"21"0"-15,0 0 16,0 21-16,0-20 0,0-1 0,-21 21 16,21-21-16,0 22 0,-22-1 15,22 0-15,0 1 0,0-1 16,0 0-16,0 1 0,0-1 0,0 0 16,-21 1-16,21-22 0,0 0 15,0 21-15,0-21 0,0 1 16,0-44 15,0 1-15,0 0-16,21 0 0,-21 0 0,0-22 15,22 1-15,-1 21 0,0-21 16,-21 20-16,21-20 0,0 21 0,0 0 16,-21 0-16,22 21 0,-1 0 0,0-22 15,0 22 1,0 22-16,-21-1 0,0 0 15,21 0-15,-21 0 0,22 0 16,-22 22-16,21-22 0,-21 21 0,0-21 16,0 22-16,21-22 0,0 0 15,-21 0-15,21 0 0,0 1 0,1-1 16,20-21-16,-21 21 0,0-21 16,22 0-16,-1 0 0,-21 0 15,21 0-15,22-21 0,-22 0 0,1-1 16,-1 1-16,0 0 0,1 0 15,-22-21-15,21 20 0,-21-20 0,0 21 16,1-21-16,-22-1 16,0 22-16,0 0 0,0-21 0,0 20 15,0 1-15,-22 0 0,1 21 16,0 0-16,0 0 0,0 0 16,0 0-16,-1 0 0,22 21 0,-21 0 15,0 1-15,0-1 0,21 21 16,0-21-16,-21 22 0,21-1 15,0-21-15,0 21 0,0-20 0,0-1 16,0 21-16,21-21 0,0 0 0,0 1 16,0-22-16,1 21 0,20-21 15,-21 0-15,21 0 0,1 0 0,-1 0 16,0 0-16,1-21 0,-1 21 16,0-22-16,1 1 0,-22 0 15,0 0-15,21 0 0,-20-22 0,-1 22 16,0-21-16,-21 0 0,21 20 15,-21-20-15,0 21 0,21-21 0,-21 20 16,0 1-16,0 0 16,-21 21-16,0 0 0,0 21 15,0 0-15,-1 1 0,22-1 16,-21 0-16,21 21 0,0-21 16,0 22-16,0-22 0,0 21 0,0-21 15,0 1-15,0-1 0,0 0 16,21 0-16,-21 0 0,22 0 15,-1-21-15,0 0 0,21 0 16,-21 0-16,1 0 0,20 0 0,0 0 16,1-21-16,-1 0 0,-21 0 15,21 0-15,1-22 0,-22 22 0,21-21 16,-21 0-16,22-1 0,-22 1 0,0 0 16,0-1-16,0 1 0,1-22 15,-1 22-15,-21 0 0,0-1 0,0 1 16,0 0-16,0-1 0,0 1 15,0 21-15,0 0 0,0 0 0,0 42 32,0 0-32,-21 21 15,21 1-15,-22-1 0,22 0 16,-21 1-16,21-1 0,0 0 0,0 1 16,0-1-16,0 21 0,-21-20 0,21-1 15,0 0-15,0 1 0,0-1 16,0-21-16,0 22 0,0-22 0,21 0 15,-21 0-15,21 0 0,1 0 16,-1-21-16,42 0 16,-42 0-16,1 0 0,20 0 0,-21-21 15,21 21-15,-20-21 0,-1 0 16,21 0-16,-21 0 0,0-1 0,1 1 16,-22-21-16,21 21 0,-21-22 15</inkml:trace>
  <inkml:trace contextRef="#ctx0" brushRef="#br0" timeOffset="21328.89">14309 4551 0,'0'0'0,"42"0"31,0 0-31,-21 0 0,22 0 16,20 0-16,-20 0 0,-1-21 15,0 21-15,1-21 0,-1 21 0,0 0 16,-21-22-16,22 22 0,-22 0 16,0 0-16,0 0 0</inkml:trace>
  <inkml:trace contextRef="#ctx0" brushRef="#br0" timeOffset="22317.33">5609 6752 0,'0'0'0,"-21"0"0,0 0 0,0 0 0,-1-21 16,1 21-16,0-21 16,0 0-16,21 0 0,-21 21 15,21-22-15,0 1 0,0 0 16,0 0-16,0 0 0,0 0 0,0-1 16,42-20-16,-21 21 15,0 0-15,1 21 0,-1 0 0,21 0 16,-21 0-16,22 21 0,-1 0 15,-21 0-15,0 22 0,22-1 0,-43 21 16,0-20-16,0 20 0,0-20 16,0 20-16,-43-21 0,1 1 0,0-1 15,-1 0-15,1 1 0,-22-1 0,1-21 16,21 22-16,-1-22 16,1 0-16,0 0 0,20-21 0,1 0 15,0 0-15,0 0 0,0 0 16,21-21-16,-21 21 0,21-21 0,0 0 15,0-1-15,0 1 0,0 0 16,0 0-16,0-21 0,21 20 0,0 1 16,0 0-16,-21 0 0,21 0 0,0 21 15,1 0-15,20 0 0,-21 0 16,0 0-16,0 21 0,22 0 0,-22 0 16,0 0-16,0 1 0,0-1 15,1 21-15,-1-21 0,0 0 0,-21 1 16,21-1-16,-21 0 15,21 0-15,0 0 0,-21 0 0,22-21 16,-1 22-16,0-22 16,0 0-16,0-22 15,0 1-15,-21 0 0</inkml:trace>
  <inkml:trace contextRef="#ctx0" brushRef="#br0" timeOffset="22473.24">6096 7006 0,'0'0'0,"0"-21"0,21 21 0</inkml:trace>
  <inkml:trace contextRef="#ctx0" brushRef="#br0" timeOffset="22939.52">7324 6202 0,'0'0'0,"21"-21"31,-21 42-31,0 0 16,0 21-16,0-20 0,0 20 0,0 21 15,0 1-15,0-1 0,0-20 16,-21 20-16,21 1 0,-22-1 0,22-20 16,0-1-16,-21 0 0,0 1 15,0-1-15,21 0 0,0-21 0,-21 1 16,21-1-16,-21 0 0,21-42 47,21 0-47,-21-1 15,21 1-15,-21 0 0,0-21 0</inkml:trace>
  <inkml:trace contextRef="#ctx0" brushRef="#br0" timeOffset="23291.92">7239 6435 0,'0'0'15,"-21"-21"-15,21-1 0,-21 1 0,21-21 16,0 21-16,0 0 0,0-1 16,0 1-16,0 0 0,21 0 0,21 0 15,-21 0-15,22-1 0,-1 1 0,21 0 16,1 21-16,-1-21 0,1 21 16,-1 0-16,1 0 0,-1 0 15,-20 21-15,-1 0 0,-21 22 0,-21-22 16,0 21-16,0 0 0,-21 1 15,-21-1-15,-1 0 0,1 22 0,0-22 16,-1 1-16,-20-22 0,21 21 16,-1-21-16,22 0 0,-21 1 0,21-1 15,-1-21-15,1 0 0,21 21 16,-21-21-16,21-21 16,0 0-1,0-1-15,21 22 0,0-21 16,1 0-16,-1 21 15,0-21-15,21 21 0,1 0 0,-22 0 16,21-21-16,0 21 0,1 0 16,-1 0-16</inkml:trace>
  <inkml:trace contextRef="#ctx0" brushRef="#br0" timeOffset="23684.46">7937 6731 0,'0'0'0,"-42"0"31,21 0-31,21-21 16,0 0-16,0 0 16,0-1-16,0 1 0,0 0 15,21 21-15,0 0 16,0-21-16,1 21 0,20 0 0,-21 0 16,21 21-16,1-21 0,-22 21 15,21 0-15,1 22 0,-22-22 0,0 0 16,0 21-16,0-20 0,0 20 15,-21-21-15,0 21 0,0-20 0,0-1 16,-21 0-16,0 0 0,0 0 0,0 0 16,21 1-16,-21-22 0,-1 0 15,22-22 1,0 1 0,0 0-16,0 0 15,0 0-15,0 0 0,0-1 0,0 1 16,0 0-16,22 0 0,-1 0 15,0 0-15,0-22 0,0 22 0,0 0 16,1 0-16,-1 0 0,21-1 0,-21 1 16,0 0-16,22 21 0,-22-21 15,21 21-15</inkml:trace>
  <inkml:trace contextRef="#ctx0" brushRef="#br0" timeOffset="24286.54">8826 6604 0,'0'0'0,"0"21"0,-21 85 31,0-85-31,21 0 0,-21 1 0,0 20 16,21-21-16,0 0 0,0 0 16,-21 1-16,21-1 0,0 0 0,0 0 15,0 0-15,21-21 16,0 0-16,0 0 0,0 0 16,0 0-16,1 0 0,-1 0 0,0-21 15,0 21-15,0-21 0,0 0 16,1 21-16,-1-21 0,-21-1 0,0 1 15,0 0-15,0 0 0,0 0 16,-21 0-16,-1-1 0,1 1 16,0 0-16,-21 21 0,21-21 0,-1 21 15,-20 0-15,21 0 0,0 0 16,0 0-16,21-21 16,21 0-1,0 21-15,21-22 16,-21 22-16,22-21 0,-22 21 15,21-21-15,1 21 0,-1-21 0,-21 21 16,21 0-16,-20 0 0,20 0 16,-21 0-16,0 21 0,-21 0 0,21-21 15,-21 21-15,0 22 0,22-22 16,-22 0-16,0 0 0,0 22 16,0-22-16,0 0 0,0 21 0,0-21 15,0 22-15,21-1 0,-21 0 0,0 1 16,0-1-16,0 22 0,0-1 15,0 1-15,0-1 0,0 1 0,-21-1 16,21 1-16,-22 20 0,1-20 16,0-1-16,0 22 0,0-22 0,0 22 15,-1-21-15,-20-1 0,21 1 0,0-1 16,0-21-16,-1 1 0,1-1 16,21-21-16,-21 0 0,21 1 15,0-44 1,21 1-16,22-21 0,-22 21 15,0-22-15,0-20 0,21-1 16,-20 1-16,20-1 0,-21-20 0</inkml:trace>
  <inkml:trace contextRef="#ctx0" brushRef="#br0" timeOffset="24596.62">9292 6900 0,'0'0'0,"0"-21"0,0-85 31,0 64-31,0 21 0,0 0 0,21 0 16,0-1-16,1 1 0,-1 0 0,0 0 16,0 21-16,0 0 0,22 0 15,-22 0-15,0 0 0,0 0 0,0 21 16,0 0-16,-21 0 0,22 1 16,-22 20-16,0-21 0,0 0 0,-22 0 15,1 22-15,0-22 0,0 0 0,0 0 16,0-21-16,-1 21 0,1 1 15,0-1-15,-21-21 0,21 0 0,-1 21 16,1-21 0,42 0-1,1-21 1,-1 21-16,0-21 16,21 21-16,-21-22 0,1 1 0</inkml:trace>
  <inkml:trace contextRef="#ctx0" brushRef="#br0" timeOffset="25265.49">9758 6773 0,'42'0'31,"-21"0"-31,0-21 0,1 21 16,-1-21-16,0 21 0,21-21 0,-21 21 15,22-21-15,-22 0 0,0-1 0,0 1 16,0 0-16,1 0 15,-22 0-15,-22 21 32,1 0-32,0 21 0,0 0 0,0 0 15,-22 22-15,22-22 0,0 0 16,0 21-16,0-21 0,0 1 0,21 20 16,0-21-16,0 0 0,0 0 0,0 1 15,0-1-15,21-21 16,0 0-16,0 21 0,0-21 0,0 0 15,1 0-15,20 0 0,-21 0 0,21 0 16,-20 0-16,-1 0 16,21-21-16,-21 0 0,22 21 0,-22-22 15,0 1-15,0 0 0,0 0 16,0 0-16,1 0 0,-22-1 0,0 1 16,21 0-16,-21 0 0,21 0 0,-21 0 15,0-1-15,0 1 0,0 0 16,21 21-16,0-21 15,0 21-15,-21-21 0,22 21 16,-1 0-16,0 0 0,0 0 0,0 21 16,0 0-16,1 0 0,-1 0 15,0 1-15,0 20 0,0-21 16,-21 0-16,0 0 0,0 22 0,0-22 16,0 0-16,0 0 0,0 0 15,0 1-15,0-1 0,-21 0 0,0-21 16,21 21-16,-21-21 0,0 0 0,-1 0 15,1 0 1,21-21 0,0 0-16,0 0 15,0-1-15,0 1 0,0-21 0,21 21 16,1-22-16,-22 22 0,21-21 0,0 21 16,0 0-16,0-22 0,22 22 15,-22 0-15,0 0 0,0 0 0,0-1 16,22 1-16,-22 0 15,0 0-15,21 0 0</inkml:trace>
  <inkml:trace contextRef="#ctx0" brushRef="#br0" timeOffset="26068.42">11366 6223 0,'-21'0'31,"0"21"-31,21 0 15,-21 1-15,0-1 0,21 21 0,-21 0 16,-1 1-16,1-1 0,21 22 16,-21-22-16,0 0 0,21 1 15,0-1-15,-21 0 0,21 1 0,0-22 16,0 21-16,0-21 0,0 0 16,0 1-16,0-1 0,21 0 0,0 0 15,0-21-15,22 0 0,-1 21 0,-21-21 16,21 0-16,1 0 0,-1 0 15,-21 0-15,22-21 0,-22 21 0,21-21 16,-21 0-16,0 0 0,1-1 16,-1 1-16,0 0 0,-21-21 15,0 21-15,21-1 0,-21-20 0,0 21 16,21 21-16,-21-21 0,0 42 31,0 0-15,-21 0-16,21 0 0,-21 1 0,21 20 15,0-21-15,0 0 0,0 0 0,0 1 16,0-1-16,0 0 16,21 0-16,0-21 15,0 0-15,22 0 0,-22 0 16,21 0-16,-21 0 0,22 0 0,-22-21 16,21 21-16,-21-21 0,1 0 0,-1-1 15,0 1-15,0 0 16,0 0-16,-21-21 0,0 20 0,21-20 15,-21 21-15,22 0 0,-22 0 0,0-1 16,-22 44 15,1-1-15,21 0-16,0 0 0,-21 0 0,0 0 16,0 22-16,21-22 0,0 21 15,0 1-15,0-1 0,0 0 0,0 1 16,0-1-16,0 21 0,0 43 15,0-42-15,0-1 16,0-20-16,0 20 0,0-21 0,0 22 16,0-22-16,0 1 0,0-1 0,0 43 15,-21-43-15,21 0 16,-22 1-16,22-1 0,0 0 0,0 1 16,-21 20-16,21-42 0,0 0 15,-21 1-15,21-1 16,0-42-1,0-1 1,0 1-16,0 0 0,0 0 16,0 0-16,0-22 0,0 22 15,0-21-15,0 0 0,0-22 0,21 22 0</inkml:trace>
  <inkml:trace contextRef="#ctx0" brushRef="#br0" timeOffset="26308.31">11451 6604 0,'0'0'16,"0"-21"-16,21 0 16,0 21-16,1-21 15,20 21-15,-21 0 0,21 0 16,1 0-16,-1 0 0,0 0 15,-20 0-15,20 0 0,0 0 0,-21 0 16,1 0-16,-1 0 0,0 0 16</inkml:trace>
  <inkml:trace contextRef="#ctx0" brushRef="#br0" timeOffset="27464.62">13568 6689 0,'-21'0'0,"42"0"0,-64 0 16,22 21-16,0-21 0,0 0 15,0 0-15,63-21 47,-21 0-47,0 21 0,22-22 0,-22 1 16,21 0-16,-21 0 0,22 0 16,-22 0-16,21-22 0,-21 22 15,22-21-15,-22 21 0,0-22 16,0 22-16,-21 0 0,0 0 0,0-22 15,0 22-15,0 0 0,0 0 0,-21 0 16,0 21-16,21-21 0,-21 21 16,0-22-16,-1 22 0,1 0 0,0 22 15,0-1-15,0 0 16,0 0-16,21 21 0,-22 1 0,1 20 16,21 1-16,-21-1 0,0 22 15,21-22-15,-21 1 0,0 21 0,-1-22 16,1 1-16,0 20 0,0 1 15,0 0-15,21-1 0,-21 1 0,-1 0 16,1-1-16,0 1 0,0 0 16,-21-1-16,20 1 0,1 0 15,0-1-15,0 1 0,0-22 0,21 1 16,0-1-16,-21 1 0,21-1 0,0-20 16,0 20-16,0-20 15,0-22-15,21-21 0,0 0 0,0 0 16,0 0-16,22 0 0,-1 0 0,0-21 15,1-1-15,-1-20 0,21 21 16,-20-21-16,20-1 0,-20-20 16,20-1-16,1 1 0,-1-1 0,-21 1 0,1-22 15,-1 22-15,0-1 0,-20-21 16,-1 22-16,-21-22 0,0 22 16,0-22-16,-21 22 0,-1-1 0,-20 1 15,0-1-15,21 22 0,-22-1 16,1 22-16,0-21 0,-1 21 0,-20 0 15,20-1-15,22 22 16,0 0-16,0 0 0,21-21 16,-21 21-16,42-21 31,0 21-31,21 0 0,-20-21 16,20 0-16,0 21 15,1-21-15,-1-1 0,0 1 0,22 0 16,-22 0-16,22 0 0,-22 0 15,0-1-15,1 1 0,-22 21 0,21-21 16,-21 0-16,0 0 0,1 21 16,-22-21-16,0 42 31,0 0-31,0 0 0,0 0 16,-22 0-16,22 1 0,0-1 0,-21 0 15,21 0-15,0 0 0,0 0 16,0 1-16,0-1 0,0 0 15,0-42 32,0 0-31,0-1-16,0 1 0,0 0 16,0-21-16</inkml:trace>
  <inkml:trace contextRef="#ctx0" brushRef="#br0" timeOffset="27692.47">14457 6498 0,'-64'0'15,"43"0"-15,21 21 16,-21-21 0,0 0-1,42 0 63,0 0-78</inkml:trace>
  <inkml:trace contextRef="#ctx0" brushRef="#br0" timeOffset="27980.63">14774 6308 0,'0'-43'16,"0"22"-1,0 42 1,0 1 0,0 20-16,0-21 0,-21 21 15,21 1-15,-21-1 0,21 22 0,0-22 16,0 0-16,-21 22 0,21-22 0,0 0 15,-21-20-15,21 20 0,0 0 16,0-21-16,0 1 0,0-1 16,0 0-16,0 0 0,0 0 15,21-21 1,0 0 0,0-21-16,0 0 15,0 0-15</inkml:trace>
  <inkml:trace contextRef="#ctx0" brushRef="#br0" timeOffset="28382.62">15028 6752 0,'21'0'32,"1"0"-17,-1 0-15,0 0 0,0 0 16,0 0-16,0-21 0,1 21 15,-1-21-15,0 0 0,21 21 0,-21-21 16,1-1-16,-1 1 0,-21 0 16,21 0-16,-21 0 0,0 0 15,-21 21 1,0 0-16,-22 0 0,22 21 16,0 0-16,-21 0 0,20 0 0,1 22 15,-21-22-15,21 0 0,0 21 16,-1-21-16,22 22 0,0-22 15,0 0-15,0 0 0,0 0 16,0 1-16,0-1 0,0 0 0,22 0 16,-1-21-16,0 0 15,0 0-15,0 0 0,0 0 16,22 0-16,-22 0 0,0 0 0,0 0 16,0 0-16,1-21 0,-1 21 15,0-21-15,0 21 0,-21-21 0,21-1 16,0 1-16</inkml:trace>
  <inkml:trace contextRef="#ctx0" brushRef="#br0" timeOffset="28556.49">15473 6922 0,'0'0'15,"-21"0"16,-1 0 1</inkml:trace>
  <inkml:trace contextRef="#ctx0" brushRef="#br0" timeOffset="29940.26">1503 8848 0,'-21'0'16,"-1"0"-1,1-21-15,21-1 16,-21 1-16,21 0 15,-21 0-15,21 0 16,0 0-16,0-1 0,0 1 16,21 0-16,0 21 15,0 0-15,1-21 0,-1 21 16,0 0-16,0 0 0,21 0 16,-20 0-16,20 21 0,-21 0 15,21 22-15,-20-1 0,-1 0 0,0 1 16,-21-1-16,0 0 0,0 22 15,0-22-15,0 0 0,-21 1 0,-22 20 16,22-20-16,-21-22 0,0 21 16,-1 0-16,1-20 0,0-1 0,-1 0 15,1 0-15,21-21 0,-22 21 16,1-21-16,0 0 0,21 0 16,-22 0-16,22 0 0,-21 0 15,21-21-15,-1 21 0,1-21 0,0 0 16,0 0-16,21-1 0,0-20 15,0 21-15,0-21 0,0 20 16,0-20-16,0 21 0,21-21 0,21 20 16,-20 1-16,20 21 0,0 0 15,1 0-15,-1 0 0,0 21 0,1 1 16,-1-1-16,-21 0 0,21 0 16,-20 0-16,-1 0 0,0 1 0,-21 20 15,0-21-15,21 0 0,0 0 16,-21 1-16,0-1 0,0 0 31,21-21-15,1 0-1,-1 0-15,0 0 0</inkml:trace>
  <inkml:trace contextRef="#ctx0" brushRef="#br0" timeOffset="30132.49">2286 9123 0,'0'0'0,"42"-21"0,1 0 31,-22 21 16,0 0-47,0-22 16,0 22-16,0 0 0</inkml:trace>
  <inkml:trace contextRef="#ctx0" brushRef="#br0" timeOffset="30605.13">4508 8784 0,'0'0'0,"-21"-21"0,21 0 16,0 0-16,0 0 0,-21 21 16,21-22-16,-21 22 15,0 0 1,21 22-16,0-1 0,0 21 0,-21 0 16,21 1-16,0 20 0,0-20 15,0 20-15,-22 1 0,22-22 0,0 21 16,0-20-16,-21-1 0,21 22 15,0-22-15,0 0 0,0 1 0,-21-1 16,21-21-16,-21 21 0,21-20 16,0-1-16,0 21 0,0-21 15,0 0-15,0-42 32,0 0-32,0 0 0,0 0 15,0 0-15</inkml:trace>
  <inkml:trace contextRef="#ctx0" brushRef="#br0" timeOffset="30945.22">4212 9144 0,'0'0'0,"0"-42"0,-21 21 15,0-85 1,21 21-16,0 64 0,0-21 0,0 20 16,21-20-16,0 21 0,0 0 15,22 0-15,-22-1 0,21 1 0,22 0 16,-22 21-16,21 0 0,1 0 15,-1 0-15,1 21 0,-1 0 16,-20 1-16,-1 20 0,0-21 0,1 21 16,-22 1-16,-21 20 0,0-20 15,0-1-15,-21 0 0,0 1 0,-22-22 16,1 21-16,0-21 0,-1 0 0,1 1 16,0-1-16,-1 0 0,1 0 15,21-21-15,-22 0 0,22 0 0,0 0 16,0 0-16,0 0 0,0 0 15,-1 0-15,22-21 32,22 21-17,-1-21-15,0 0 0,21 21 0,1 0 16</inkml:trace>
  <inkml:trace contextRef="#ctx0" brushRef="#br0" timeOffset="31459.59">5461 8869 0,'0'0'16,"0"-21"-16,-21 21 15,0 0 1,21 21-16,-22 0 0,1 0 16,0 0-16,21 22 0,-21-22 15,0 21-15,0 1 0,21-22 0,-22 21 16,1 0-16,21 1 0,-21-22 0,21 21 15,0 1-15,-21-22 0,21 21 16,0-21-16,0 22 0,0-22 0,0 0 16,0 0-16,0 0 0,21-21 15,0 21-15,0-21 0,22 0 0,-22 0 16,0 0-16,21 0 0,1 0 16,-22-21-16,21 21 0,1-21 0,-1 0 15,0 0-15,-21 0 0,22-1 16,-1 1-16,0-21 0,1 21 15,-22-22-15,0 1 0,0 0 0,-21-1 16,0 1-16,0-21 0,0 20 0,0 1 16,-21 0-16,-21-1 0,21 1 15,-1 0-15,-20 20 0,21 1 16,-21 21-16,-1 0 0,22 0 0,-21 0 16,-1 21-16,1 1 0,21-1 0,-21 0 15,-1 0-15,22 21 0,-21 1 16,21-22-16,-1 21 0,1 1 0,0-1 15,0-21-15,0 21 0,21 1 16,0-22-16,0 21 0,0-21 16,0 1-16,0 20 0,21-21 0,0-21 15,0 21-15,0 0 0,22-21 16,-22 0-16,21 0 0,1 0 0,-1 0 16</inkml:trace>
  <inkml:trace contextRef="#ctx0" brushRef="#br0" timeOffset="31739.94">6350 8932 0,'0'0'0,"0"-21"0,0 0 0,0 42 32,-21 0-17,21 22-15,0-22 0,0 0 0,-21 21 16,21 1-16,-22-22 0,22 21 0,-21 1 15,21-22-15,0 21 0,0-21 16,-21 0-16,21 22 0,-21-22 0,21 0 16,-21 0-16,21 0 0,0 1 15,0-1-15,0 0 0,21-21 16,0 0 0,0 0-16,0-21 15,1 0-15,-1-1 16</inkml:trace>
  <inkml:trace contextRef="#ctx0" brushRef="#br0" timeOffset="31983.6">6413 8954 0,'0'0'0,"0"-64"16,22 64 0,-1 0-16,0 21 15,0 0-15,0 1 0,0-1 0,22 0 16,-22 21-16,21-21 0,-21 22 0,22-22 15,-22 0-15,0 21 16,0-20-16,0-1 0,1 0 0,-22 0 16,0 0-16,0 0 0,0 1 15,21-22 1,0 0 0,0 0-16,0-22 15,0 1-15,1 0 0</inkml:trace>
  <inkml:trace contextRef="#ctx0" brushRef="#br0" timeOffset="32483.33">7429 8869 0,'0'0'15,"0"-21"-15,22 21 0,-22-21 16,-22 21 0,1 21-16,0 0 15,-21 0-15,21 0 0,-22 0 16,22 1-16,-21 20 0,-1-21 0,1 21 15,0-20-15,-1-1 0,22 21 16,-21-21-16,21 0 0,-22 1 0,22-22 16,21 21-16,21-21 31,1 0-31,-1 0 16,0-21-16,0 21 0,0-22 15,22 1-15,-22 0 0,0 0 16,21-21-16,1 20 0,-22-20 0,21 0 15,0-1-15,-20 22 0,20-21 16,0 21-16,-21 0 0,1-1 0,-1 1 16,0 21-16,0 0 0,-21 21 15,0 1-15,0-1 16,0 0-16,0 21 0,0-21 16,0 22-16,-21-1 0,21 0 0,-21-20 15,0 20-15,21 0 0,0 1 0,0-22 16,-22 21-16,22-21 0,-21 0 15,21 22-15,-21-22 0,21 0 16,-21 0-16,21 0 0,0 1 0,0-1 16,-21 0-16,21 0 0,-21 0 15,21 0-15</inkml:trace>
  <inkml:trace contextRef="#ctx0" brushRef="#br0" timeOffset="32656.17">7451 9525 0,'0'-21'63,"-22"21"-48,22-21 1,0 0-16</inkml:trace>
  <inkml:trace contextRef="#ctx0" brushRef="#br0" timeOffset="33627.96">9715 8509 0,'0'0'0,"-21"0"0,-21 0 16,21 0-16,42 0 46,21-21-46,1 21 0,-1 0 0,0 0 16,22 0-16,-1 0 0,1 0 16,-1 0-16,1 0 0,-22 0 0,0 0 15,1-21-15,-22 21 0,21 0 16,-21 0-16,-42 0 31,0 0-31,0 0 0,0-21 16,-22 21-16,1 0 0,0 0 0</inkml:trace>
  <inkml:trace contextRef="#ctx0" brushRef="#br0" timeOffset="33936.6">9758 8403 0,'0'0'0,"-21"0"0,-1 0 0,1 0 16,21 21 0,-21 1-16,21-1 15,-21 21-15,21-21 16,0 0-16,-21 22 0,21-1 15,0 0-15,0 22 0,-21-1 0,-1 1 16,22-1-16,-21 1 0,21-1 16,0 1-16,-21-22 0,0 22 0,21-1 15,-21-20-15,21 62 0,0-41 16,0-22-16,0 1 0,0-1 16,0 0-16,0-21 0,0 22 0,21-22 15,0 0-15,0-21 0,0 21 16,22-21-16,-22 0 0,21 0 0,-21 0 15,22 0-15,-22 0 0,21-21 0,1 0 16,-22 0-16,21 0 16,0-1-16,-20 1 0,20-21 0,-21 21 15,21-22-15,1 22 0</inkml:trace>
  <inkml:trace contextRef="#ctx0" brushRef="#br0" timeOffset="34171.5">10393 8932 0,'0'0'16,"0"22"0,0-1-16,0 0 0,0 21 15,0-21-15,-21 22 0,21-1 0,-22 0 16,22 1-16,-21-22 16,21 21-16,0 1 0,0-22 0,0 0 15,-21 21-15,21-21 0,0 1 0,0-1 16,-21-21-16,21 21 0,0-42 47,21 0-47</inkml:trace>
  <inkml:trace contextRef="#ctx0" brushRef="#br0" timeOffset="34467.62">10329 9017 0,'0'0'0,"0"-21"0,-21-64 31,21 64-31,0 0 0,0 0 0,0 0 16,21-1-16,0 1 0,1 0 0,-1 21 15,0-21-15,21 0 0,-21 21 16,22 0-16,20 0 16,-42 0-16,1 21 0,-1-21 0,0 42 15,-21-21-15,0 1 0,0 20 0,0 0 16,0-21-16,-21 22 0,0-22 15,-1 21-15,-20-21 0,21 1 0,-21-1 16,20 0-16,-20 0 0,21 0 16,-21-21-16,20 0 0,1 21 15,0-21-15</inkml:trace>
  <inkml:trace contextRef="#ctx0" brushRef="#br0" timeOffset="35433.94">11091 9208 0,'0'0'0,"21"-22"31,-21 1-31,0 0 0,0 0 16,-21 0-16,0 21 0,0 0 15,0 0-15,0 0 0,-1 0 16,1 0-16,-21 0 0,21 21 0,0 0 16,-1 0-16,-20 0 0,21 1 15,0-1-15,0 0 0,-1 21 0,1-21 16,0 1-16,0-1 0,21 0 16,-21 0-16,21 0 0,0 0 0,0 1 15,21-1 1,0-21-16,0 0 0,0 0 0,1 0 15,-1 0-15,21-21 0,-21-1 16,0 22-16,22-21 0,-22 0 0,21 0 16,-21 0-16,1 0 0,20-1 15,-21 1-15,0 0 0,0-21 0,1 21 16,-22-1-16,0 1 0,0 0 16,0 0-16,0 42 31,0 0-16,0 0-15,-22 1 0,22-1 0,-21 0 0,21 0 16,0 0-16,0 0 16,0 1-16,0-1 0,0 0 0,0 0 15,0 0-15,21 0 0,1 1 0,-1-1 16,0-21-16,0 21 0,21-21 16,1 0-16,-1 0 0,0 0 0,1 0 15,-1 0-15,0 0 0,1-21 16,-1 0-16,0 21 0,1-22 0,-22 1 15,21 0-15,1-21 0,-22 21 0,0-1 16,0-20-16,0 21 0,0-21 16,-21 20-16,0 1 0,0-21 15,0 21-15,0 0 0,-21 21 16,0 0-16,0 0 0,0 0 16,0 0-16,-1 21 0,-20-21 0,21 21 15,-21 0-15,20 0 0,1 0 16,0 1-16,0-22 0,0 21 0,21 0 15,-21-21-15,21 21 0,0 0 0,21 0 32,0-21-32,0 0 0,0 22 0,0-22 15,22 21-15,-22 0 0,21 0 16,-21 0-16,1 0 0,-1 1 16,0 20-16,0-21 0,0 21 15,0 1-15,-21 20 0,0-20 16,0-1-16,0 21 0,0 1 0,0-22 15,0 22-15,0-1 0,-21 1 0,0-22 16,0 22-16,0-1 0,0 1 16,-22-22-16,22 21 0,0-41 0,-21 20 15,20-21-15,1 21 0,0-42 0,-21 22 16,21-22-16,-1 0 0,-20 0 16,21 0-16,0-22 0,-22 1 15,22 0-15,-21 0 0,21-21 0,-22-43 16,43 21-16,0 22 0,0-21 15,0 20-15,0-20 0,0-1 16,22 1-16,-1-1 0,21 22 0,-21-22 16,0 1-16,22 21 0,-1-1 15,0 1-15</inkml:trace>
  <inkml:trace contextRef="#ctx0" brushRef="#br0" timeOffset="35760.12">12234 9377 0,'0'0'0,"21"-21"16,1 21-16,-1-21 15,0-1-15,0 22 0,0-21 0,0 0 16,1 0-16,-1 0 0,0 0 16,0-22-16,0 22 0,-21 0 15,0 0-15,0 0 0,-21 21 16,0 0-16,0 0 15,0 21-15,-22 0 0,22 0 0,-21 0 16,21 0-16,-22 1 0,22 20 16,0-21-16,0 21 0,21-20 0,0-1 15,0 0-15,0 0 0,0 0 0,0 0 16,21 1-16,0-22 0,0 21 16,0-21-16,1 0 0,-1 0 0,0 0 15,0 0-15,0 0 0,0 0 16,22 0-16,-22-21 0,0 21 0,0-22 15</inkml:trace>
  <inkml:trace contextRef="#ctx0" brushRef="#br0" timeOffset="36407.74">13949 8996 0,'0'0'0,"21"-42"0,-21-1 16,0 22-16,21-21 0,-21 21 0,0-1 16,0 1-16,0 0 0,0 0 0,-21 21 15,0 0 1,0 0-16,-1 21 0,1 0 16,0 22-16,0-1 0,-21 0 15,20 1-15,1 20 0,21-21 0,0 22 16,-21-22-16,21 22 0,0-22 15,0 0-15,0 1 0,0-22 0,21 21 16,0-21-16,-21 1 0,43-1 0,-22 0 16,0-21-16,21 0 0,1 0 15,-1 0-15,22-21 0,-22 21 0,21-21 16,-20-1-16,20 1 0,-20 0 16,20 0-16,-21-21 0,-20 20 0,20-20 15,-21 0-15,-21-1 0,0 1 16,0 0-16,0-1 0,0-20 15,-21 21-15,0-1 0,-22 1 0,22 0 16,-21-1-16,0 22 0,-1 0 16,1 0-16,21 21 0,-22 0 0,1 0 15,0 21-15,-1 0 0,22 21 16,0-20-16,-21 20 0,21 0 16,-1 1-16,22-1 0,0 0 0,-21 1 15,21-22-15,0 21 0,0-21 0,0 22 16,0-22-16,21-21 0,1 21 0,-1-21 15,0 0-15,0 0 0,21 0 16,1 0-16,20-21 0</inkml:trace>
  <inkml:trace contextRef="#ctx0" brushRef="#br0" timeOffset="37319.47">14817 8594 0,'0'0'0,"0"-21"0,0-22 31,-22 43-31,22 21 16,0 1-16,0 20 0,-21-21 0,21 21 15,-21 22-15,21-22 0,-21 22 16,21-1-16,-21-20 0,21 20 16,0-21-16,0 22 0,-21-22 0,21 1 15,-22-1-15,22-21 0,-21 21 16,21-20-16,0-1 0,0 0 0,0 0 15,0-42 17,0 0-17,0 0-15,0-1 0,21 1 16,-21-21-16,0 21 0,22 0 0,-1-22 16,-21 22-16,21 0 0,0 0 15,0 0-15,0-1 0,1 1 0,20 0 16,-21 21-16,21 0 0,-20 0 15,20 0-15,-21 21 0,21 0 16,-20 1-16,-1-1 0,0 0 0,0 21 16,-21-21-16,0 1 0,0-1 15,0 0-15,0 0 0,-21 0 0,0 0 16,0 1-16,-22-1 0,1 0 0,0-21 16,20 21-16,-20-21 0,21 0 15,-21 0-15,20 0 0,1 0 0,0 0 16,0 0-16,0 0 0,42 0 47,0 0-32,0 0-15,0 0 0,1 0 0,20 0 16,-21 0-16,21 0 0,1 0 0,-1 0 16,0 0-16,1 0 0,20-21 15,-20 21-15,20-21 0,-21 21 0,22-21 16,-22-1-16,1 22 0,-1-21 15,0 0-15,-21 0 0,1 0 0,-1-22 16,0 22-16,-21 0 0,0 0 0,0 0 16,0 0-16,0-1 0,0 1 15,-21 21 1,0 0 0,21 21-16,0 1 0,-22-1 0,1 21 15,21-21-15,-21 22 0,21-1 16,0-21-16,0 21 0,-21 1 0,21-1 15,0 22-15,0-22 0,0 21 0,0 1 16,0-1-16,0 1 0,0-1 16,0 1-16,0-1 0,0 1 0,0-1 15,0 1-15,0-1 0,-21 22 16,21-21-16,-21-1 0,-1 1 0,1-22 16,21 0-16,-21 22 0,0-43 0,0 21 15,21-21-15,-21 1 0,-1-22 16,1 0-16,21-22 31,0 1-31,0 0 0,0 0 16,0 0-16,0-22 0,0 22 0,0-21 15,21 0-15,1-1 0,-1-20 0,0 20 16</inkml:trace>
  <inkml:trace contextRef="#ctx0" brushRef="#br0" timeOffset="37535.58">15663 8784 0,'0'0'0,"0"-42"0,0 21 0,0 0 16,-21-1-16,0 22 16,21-21-16,0 42 46,21-21-46,0 22 16,0-22-16,-21 21 0</inkml:trace>
  <inkml:trace contextRef="#ctx0" brushRef="#br0" timeOffset="37849.87">16044 9017 0,'43'-42'16,"-86"84"-16,86-105 16,-43 41-16,0 1 0,0 0 15,0 0-15,-22 0 16,1 21-16,0 0 0,0 0 16,0 21-16,0 0 0,21 0 15,-22 0-15,1 22 0,21-22 16,0 21-16,0 1 0,-21-22 15,21 21-15,0-21 0,0 0 16,0 22-16,0-22 0,0 0 0,0 0 16,21 0-16,0-21 15,22 0-15,-22 0 0,0 0 16,21 0-16,1 0 0,-1-21 0,0 21 16,1-21-16,-1 0 0</inkml:trace>
  <inkml:trace contextRef="#ctx0" brushRef="#br0" timeOffset="38333.43">16700 8869 0,'0'0'0,"0"-64"31,-21 64-31,0 0 16,0 0-16,0 22 0,0-1 16,-1 21-16,1-21 0,0 22 0,0-22 15,0 21-15,0 0 0,-1-20 16,22 20-16,0-21 0,0 21 0,0-20 15,0-1-15,0 0 0,22 0 16,-1 0-16,0-21 0,0 0 0,0 0 16,43 0-16,-43 0 0,21 0 15,-21 0-15,22 0 0,-1-21 16,-21 0-16,22 21 0,-22-42 16,21 20-16,-21 1 0,0-21 15,1 0-15,-1-1 0,0 1 0,0-22 16,0 1-16,0 21 0,1-22 15,-22 22-15,0-1 0,0 1 0,21 21 16,-21 0-16,0 0 0,0-1 0,-21 22 16,-1 0-1,1 0-15,0 22 0,21-1 0,-21 21 16,0-21-16,21 22 0,-21-1 16,21 0-16,0 22 0,0-22 15,0 43-15,0-43 0,0 0 16,0 1-16,0-22 0,0 21 15,0-21-15,0 1 0,0-1 0,21 0 16,0-21-16,0 0 16,0 0-16,0 0 0,1 0 0,-1-21 15,0 0-15,0-1 16,0 1-16,0 0 0,1 0 0</inkml:trace>
  <inkml:trace contextRef="#ctx0" brushRef="#br0" timeOffset="38487.71">16976 8911 0,'0'0'16,"-22"0"-16,44 0 47,-1 0-47,0 0 0,0 0 15,0 0-15,22 0 0,-22-21 0</inkml:trace>
  <inkml:trace contextRef="#ctx0" brushRef="#br0" timeOffset="38920.6">18330 8615 0,'0'0'0,"43"-21"31,-65 42-15,1 0-16,0 0 15,0 22-15,0-1 0,21 21 16,-21-20-16,-1-1 0,1 22 0,21-22 16,-21 0-16,0 1 0,21-1 0,-21-21 15,0 21-15,21-20 16,-22-1-16,1 0 0,21 0 0,0 0 0,0-42 47</inkml:trace>
  <inkml:trace contextRef="#ctx0" brushRef="#br0" timeOffset="39440.62">18013 8932 0,'0'0'15,"0"-42"-15,0 0 0,0-22 0,0 22 0,0 0 16,0-1-16,0 1 0,21 21 15,0-22-15,0 22 0,0 0 0,1 0 16,20 0-16,-21 21 0,21 0 0,1 0 16,-1 0-16,0 21 0,1 0 15,-1 21-15,0-20 0,1 20 16,-1 21-16,0-20 0,1 20 16,-22-20-16,0-1 0,-21 64 15,0-85-15,0 21 0,0-21 16,0 22-16,0-22 0,0 0 15,-21-21-15,0 0 16,21-21 0,0 0-1,0 0-15,21-22 0,0 22 16,0-21-16,0-1 0,22 1 0,-22-21 16,21 20-16,1 1 0,-1 0 15,21-1-15,-20 1 0,-1 0 16,0 20-16,1-20 0,-22 21 0,21 21 15,-21 0-15,1 0 0,-22 21 16,0 21 0,0-20-16,0 20 0,-22 0 15,1 1-15,0-1 0,0 0 0,21 1 16,-21 20-16,0-21 0,-1 1 16,1 20-16,0-20 0,21-22 15,-21 21-15,0 0 0,0-20 0,-1 20 16,22-21-16,-21 0 0,21 0 0,-21 1 15,21-1-15,21-21 32,0 0-32,1-21 15,20-1-15,-21 1 0,0 0 0</inkml:trace>
  <inkml:trace contextRef="#ctx0" brushRef="#br0" timeOffset="39827.58">19452 8954 0,'64'-64'15,"-128"128"-15,106-107 16,-63 64 0,0 1-16,0-1 0,0 0 0,0 21 15,-1-21-15,1 1 0,0 20 16,0-21-16,0 0 0,21 22 16,0-22-16,0 0 0,0 0 15,0 0-15,0 0 0,0 1 16,21-22-16,21 0 0,-21 0 0,1 0 15,20 0-15,0 0 0,-21 0 16,22 0-16,-1 0 0,0 0 0,1-22 16,-1 1-16,-21 0 0,22 0 15,-22 0-15,21-22 0,-42 22 0,21-21 16,-21 0-16,0 20 0,0-20 0,0 0 16,0-1-16,-21 22 15,0 0-15,0 0 0,0 0 0,-1 21 16,-20 0-16,0 0 0,-1 0 0,1 0 15,0 0-15,-1 21 0,1 0 16,0 0-16,21 0 0,-22 1 16,22-1-16,21 0 0,0 21 0,0-21 15,21 1-15,0-1 0,22-21 16,-1 21-16</inkml:trace>
  <inkml:trace contextRef="#ctx0" brushRef="#br0" timeOffset="40328.33">20341 8932 0,'0'0'0,"0"-42"0,-21-64 31,0 85-31,0 21 0,-1 0 0,1 0 16,0 0-16,0 0 0,0 21 0,-22 0 15,22 22-15,0-22 0,-21 21 16,21 1-16,-1-1 0,1-21 0,0 21 15,0 1-15,0-22 0,21 21 16,0-21-16,0 1 0,0-1 0,0 0 16,0 0-16,21-21 0,0 21 15,0-21-15,0 0 0,1 0 0,20 0 16,-21 0-16,0 0 0,0 0 16,22-21-16,-22 0 0,0 0 15,21 0-15,-20-1 0,-1-20 0,0 0 16,21-1-16,-21 1 0,1-21 15,-1-1-15,21 1 0,-21 20 0,0-20 16,1 20-16,-22 1 0,21 0 16,-21 21-16,21-22 0,-21 22 0,-21 42 31,0 0-31,21 22 0,-22-1 16,1 0-16,0 1 0,0 20 0,0 1 15,0-22-15,-1 22 0,1-22 16,21 0-16,-21 1 0,21-1 15,0-21-15,0 21 0,0-20 0,0-1 16,0 0-16,0 0 0,21 0 16,0-21-16,1 0 15,-1 0-15,0 0 0,21 0 16,-21 0-16,22-21 0</inkml:trace>
  <inkml:trace contextRef="#ctx0" brushRef="#br0" timeOffset="40987.62">20807 9144 0,'-21'0'0,"-1"0"16,22 21 15,22-21-31,-1 0 0,0 0 16,0 0-16,0 0 0,0 0 15,22-21-15,-22 21 0,0-21 0,0 0 16,0 0-16,1-1 0,-1 1 0,0 0 15,-21 0-15,21 0 0,-21 0 16,0-22-16,0 22 0,0 0 0,-21 21 16,0-21-16,0 21 0,-1 0 15,1 0-15,-21 0 0,21 21 0,-22 0 16,22 0-16,-21 22 16,21-22-16,0 21 0,-1-21 0,1 22 15,0-1-15,21-21 0,0 21 16,0-20-16,0-1 0,0 21 0,0-21 15,21 0-15,0 1 0,1-22 0,-1 21 16,0 0-16,21-21 0,-21 0 16,22 0-16,-22 0 0,21 0 0,1 0 15,-1 0-15,-21 0 0,21-21 16,-20 21-16,20-21 0,-21-1 0,43-41 16,-43 21-16,21-1 15,-21 1-15,22 0 0,-22-22 0,21 1 16,-21-1-16,22 1 0,-22-1 15,0 22-15,0-1 0,-21-20 16,0 42-16,0-22 0,0 22 0,0 0 16,0 0-16,-21 42 31,0 0-31,0 22 0,-1-22 16,1 21-16,0 22 0,21-22 15,-21 21-15,0-20 0,21 20 0,-21-20 16,21 20-16,0-21 0,0 1 0,0-1 15,0-21-15,0 22 0,0-22 0,21 0 16,-21 0-16,21 0 16,0 0-16,21-21 0,-20 0 0,-1 22 15,0-22-15,21 0 0,-21 0 0,22 0 16,-22 0-16,0-22 0,0 22 16,0-21-16,22 0 0,-22 0 0,0 0 15,0-22-15,0 1 0</inkml:trace>
  <inkml:trace contextRef="#ctx0" brushRef="#br0" timeOffset="41503.72">22098 8276 0,'0'0'0,"-21"0"0,0 0 0,21-21 31,21 21-31,0 0 0,0 0 0,0 0 16,22 0-16,-22 0 0,21 0 16,0 0-16,1 0 0,-1 0 0,-21 0 15,22 0-15,-1 0 0,0 0 16,-21 0-16,22 0 0,-22 0 0,0 0 16,0 0-16,0 0 15,-21 21-15,0 0 16,0 1-16,0-1 0,0 0 0,0 0 15,0 21-15,0-20 0,0 20 16,0-21-16,0 21 0,0 1 16,0-1-16,0 22 0,-21-1 0,21 1 15,0-1-15,-42 43 0,21-43 16,0-20-16,-1 20 0,22-20 16,-21-1-16,0 0 0,0 1 15,0-1-15,0 0 0,21-21 0,-22 22 16,1-22-16,21 21 0,-21-21 0,21 1 15,0-1-15,-21 0 0,21 0 16,-21-21-16,0 21 0,-1-21 16,1 0-16,0 0 15,0 0-15,0 0 0,0 0 16,-1 0-16,1 0 0,0 0 0,0 0 16,0 0-16,0 0 15,-1 0-15,1-21 0,0 21 16,0-21-16,0 21 0,-22 0 0</inkml:trace>
  <inkml:trace contextRef="#ctx0" brushRef="#br0" timeOffset="43066.26">1101 11155 0,'-22'0'16,"22"-21"0,-21 0-1,21-1 1,0 1-16,21 0 16,1 21-16,-1-21 15,21 21-15,-21 0 0,0 0 0,1 0 16,20-21-16,-21 21 0,21 0 15,1 0-15,-22 0 0,21 21 0,-21 0 16,1 0-16,-1 0 0,-21 22 16,0-22-16,0 21 0,-21-21 0,-22 22 15,22-1-15,-21-21 0,21 22 16,-22-22-16,1 21 0,0-21 16,-1 0-16,22 1 0,-21-1 0,21-21 15,-1 0-15,1 21 16,0-21-16,21-21 31,0 0-31,21-1 0,0 22 16,22-21-16,-22 21 0,0 0 15,21-21-15,1 21 0,-1 0 0,0 0 16,1 0-16,-1 0 0,-21 21 16,22 0-16,-1 1 0,-21-1 15,0 0-15,0 0 0,1 0 0,-22 22 16,0-22-16,0 0 0,-22 21 0,1-21 15,0 1-15,0-1 16,-21 0-16,20 0 0,-20 0 0,0 0 16,21-21-16,-22 22 0,1-22 15,21 0-15,-22 0 0,1 0 16,21 0-16,-21 0 0,20 0 0,-20 0 16,0 0-16,21 0 0,-22 0 15,22-22-15,0 22 0,-21 0 0,20-21 16,1 21-16,0 0 15,21-21 1,0 0-16,21 21 16,0-21-16,22 21 0,-22-21 15,21 21-15,1-22 0</inkml:trace>
  <inkml:trace contextRef="#ctx0" brushRef="#br0" timeOffset="43260.6">2159 11557 0,'0'-21'31</inkml:trace>
  <inkml:trace contextRef="#ctx0" brushRef="#br0" timeOffset="43768.55">4000 11007 0,'0'0'0,"-21"-21"0,-42 21 31,63-22-31,-21 22 0,42 0 31,0 0-31,21 0 16,-21 0-16,22 0 0,-1 0 0,22 0 16,-1 0-16,1 0 0,-1 0 15,22 0-15,-1 0 0,-20 0 0,21 0 16,-22 0-16,1-21 0,-22 21 16,21 0-16,-41 0 0,-1 0 0,0 0 15,-42 0 1,0 0-16,-1 0 15,1 0-15,-21 21 0,0-21 0</inkml:trace>
  <inkml:trace contextRef="#ctx0" brushRef="#br0" timeOffset="44028.02">4381 10986 0,'0'0'15,"-21"21"-15,21 0 16,0 0-16,0 0 15,0 22-15,0-22 0,0 42 0,0-20 0,0-1 16,0 21-16,0 1 16,-21-22-16,21 22 0,-21-22 0,21 22 15,-21-22-15,21 0 0,-21 1 16,-1-1-16,22 0 0,0-21 0,-21 1 16,21 20-16,-21-21 0,0 0 15,42-42 16,0 0-31,0 0 16,1 0-16</inkml:trace>
  <inkml:trace contextRef="#ctx0" brushRef="#br0" timeOffset="44759.98">4720 11642 0,'21'0'16,"0"0"-1,1 0 1,-1 0-16,0 0 0,0 0 16,0 0-16,22 0 0,-22-21 15,0-1-15,21 1 0,-21 21 0,1-21 16,-1 0-16,0 0 0,0 0 0,0-1 16,-21 1-1,0 0-15,0 0 0,-21 21 0,0 0 16,0 0-16,0 0 15,-22 0-15,22 21 0,0 0 0,-21 0 16,20 1-16,1-1 0,0 21 0,0-21 16,-21 43-16,20-22 15,22-21-15,0 0 0,0 22 0,0-22 16,0 0-16,0 0 0,0 0 16,22 1-16,-1-22 0,0 0 15,0 0-15,21 0 0,-20 0 16,20 0-16,0 0 0,-21 0 0,22-22 15,-1 1-15,-21 21 0,22-21 16,-22 0-16,21 21 0,-21-21 16,22 0-16,-1-1 0,-21 1 0,21 0 15,1-21-15,-22 21 0,21-1 0,-21 1 16,22-21-16,-22 21 0,0 0 16,0-1-16,0 1 0,-21 0 15,-21 42 1,0-21-1,0 21-15,0 1 0,0-22 16,-1 21-16,1 0 0,0 0 0,21 0 16,0 0-16,0 1 0,0-1 15,0 0-15,0 0 0,21 0 16,0 0-16,1-21 16,-22 22-16,21-1 0,21-21 0,-21 21 15,0-21-15,1 21 0,-22 0 16,21-21-16,-21 21 0,21-21 0,-21 22 15,-21-1 1,0-21-16,-1 0 0,-20 21 16,21-21-16,-21 21 0,20-21 15,-20 0-15,21 0 0,-21 0 0,20 0 16,1 0-16,0 0 0,0 0 0,21-21 31,0 0-31,0 0 0,0-1 0,21 22 16,0-21-16,0-21 15,22 21-15</inkml:trace>
  <inkml:trace contextRef="#ctx0" brushRef="#br0" timeOffset="45051.8">6244 11261 0,'21'-85'16,"-42"170"-16,42-191 15,-21 85-15,0 42 31,0 0-31,0 0 0,0 22 0,0-1 16,0-21-16,0 21 0,0 22 0,-21-22 16,21 1-16,-21-1 15,21 0-15,0 1 0,0-1 0,-21-21 16,21 21-16,0 1 0,0-22 0,0 0 16,0 21-16,0-20 0,0-1 15,0 0-15,0 0 0,21-21 16,0 0-16,0 0 15,0 0-15,1 0 0,-1 0 0,-21-21 16,21 0-16,0 0 0,-21-1 16,0 1-16,0 0 0</inkml:trace>
  <inkml:trace contextRef="#ctx0" brushRef="#br0" timeOffset="45215.82">6223 11599 0,'-21'0'0,"42"0"0,-63 0 0,42-21 16,-22 21-16,44 0 31,-1 0-31,21 0 16,-21 0-16,0 0 0,22 0 0,-22 0 15,21 0-15,1-21 0,-1 21 0,0-21 16,1 21-16,-1 0 0,0-21 16,1 21-16</inkml:trace>
  <inkml:trace contextRef="#ctx0" brushRef="#br0" timeOffset="45504.57">7197 11367 0,'-43'0'16,"22"0"-1,0 21-15,0 0 0,0 0 0,21 21 16,-22 1-16,1-22 0,0 21 15,21 1-15,-21-22 0,21 21 0,-21 0 16,0-20-16,21 20 0,0-21 16,0 0-16,-22 0 0,22 22 15,0-22-15,0 0 0,0 0 16,0 0-16,22-21 16,-1 0-16,0 0 15,0-21-15,-21 0 0,21 0 16,0 0-16,-21 0 0</inkml:trace>
  <inkml:trace contextRef="#ctx0" brushRef="#br0" timeOffset="45748.3">7112 11557 0,'0'0'0,"0"-42"0,21 21 15,-21-1-15,0 1 0,21 21 16,0 0 0,1 21-16,-22 1 0,21-1 15,0 0-15,0 21 0,0-21 0,0 22 16,1-22-16,-1 0 0,0 21 15,0-20-15,-21 20 0,21-21 0,-21 0 16,21 22-16,-21-22 0,0 0 16,22 0-16,-22 0 0,21 0 0,-21 1 15,0-1-15,21-21 0,0 0 16,0 0 0,0 0-16,-21-21 15,22-1-15,-1 1 0,0 0 16,-21 0-16,21 0 0</inkml:trace>
  <inkml:trace contextRef="#ctx0" brushRef="#br0" timeOffset="46015.58">7916 11324 0,'0'0'0,"0"-21"0,0 0 0,0 0 16,0 0-16,-21 21 0,0 0 16,0 0-16,0 21 0,-1 0 15,1 0-15,0 21 0,0-20 16,21 20-16,-21 0 0,0 1 0,-1-1 15,1 0-15,0 1 0,0-1 16,0 0-16,0 1 0,21-1 16,-22-21-16,1 21 0,21-20 0,-21 20 15,21-21-15,0 0 0,0 0 0,0 1 16,0-1-16,0 0 16,21-21-16,0 0 0,1 0 0,-1 0 15,21 0-15,0 0 0,1 0 16,-1-21-16,22 21 0,-1-21 0,1-1 15,20 1-15,-20 0 0</inkml:trace>
  <inkml:trace contextRef="#ctx0" brushRef="#br0" timeOffset="46708.4">8826 11515 0,'0'0'0,"0"-21"0,0-1 0,0-20 0,-21 21 15,0 0-15,0 0 0,0-1 0,0 22 16,-1-21-16,1 21 0,0 0 15,0 0-15,0 0 0,-22 21 0,22 1 16,-21-1-16,21 0 0,-22 21 16,22 1-16,-21-1 0,21 0 0,-22 1 15,22-1-15,0 0 0,0-21 0,21 22 16,-21-1-16,21 0 0,0 1 16,0-1-16,42-21 0,-21 22 0,0-22 15,1 0-15,20 0 0,-21 0 16,21 0-16,1-21 0,-1 0 15,0 0-15,-20 0 0,20 0 0,0 0 16,1 0-16,-1-21 0,-21 0 16,0 0-16,0 0 0,1 0 0,-22-22 15,0 22-15,0-21 0,0 21 16,0-1-16,0-20 0,-22 21 0,1 0 16,-21 0-16,0 21 0,20 0 15,-20-22-15,0 22 0,-1 0 0,1 0 16,0 0-16,21 22 0,-1-22 0,-20 21 15,42 0-15,-21-21 0,21 21 16,0 0-16,21-21 16,0 0-16,0 21 15,1-21-15,20 0 0,0 0 16,-21 0-16,22 0 0,-1 0 0,0-21 16,-20 21-16,20 0 0,-21 0 0,0 0 15,0 0-15,1 0 16,-22 21-16,0 1 15,0-1-15,0 0 0,0 0 16,0 0-16,0 22 0,0-22 0,-22 21 16,22 0-16,-21-20 0,21 20 0,0 0 15,-21 1-15,21-1 16,0 21-16,0-20 0,-21-1 0,21 0 16,0 1-16,0-1 0,-21 0 0,21 1 15,-21-1-15,-1 0 0,22 1 16,0-1-16,-21 0 0,21-20 0,-21 20 15,21-21-15,0 0 0,0 0 16,-21-21-16,21-21 31,0 0-31,0 0 0,21 0 0,-21 0 16,21-22-16,22 1 0</inkml:trace>
  <inkml:trace contextRef="#ctx0" brushRef="#br0" timeOffset="46892.59">9504 12192 0</inkml:trace>
  <inkml:trace contextRef="#ctx0" brushRef="#br0" timeOffset="81539.41">11218 11345 0</inkml:trace>
  <inkml:trace contextRef="#ctx0" brushRef="#br0" timeOffset="86912.25">10499 10943 0,'0'0'0,"-22"0"0,-62-21 15,63 21 1,-1 0-16,44 0 31,-1 0-15,21 0-16,-21 0 0,22 0 0,20 0 15,-21 21-15,1-21 0,20 0 0,1 0 16,-22 0-16,22 0 0,-1 0 16,-21 0-16,1 0 0,-1 0 0,-21 0 15,0 0-15,1 0 0,-22 21 16,-22-21-1,1 0-15,0 0 0,-21 22 0,21-22 16,-1 0-16,-20 0 0</inkml:trace>
  <inkml:trace contextRef="#ctx0" brushRef="#br0" timeOffset="87180.13">10753 11028 0,'0'0'0,"-22"0"0,1 0 15,0 0 1,21 21-1,-21 0 1,21 0-16,-21 1 0,0-1 0,21 0 16,-22 21-16,22 1 0,-21-22 15,0 21-15,0 0 0,0-20 16,0 20-16,-1 0 0,1-21 0,0 22 16,0-22-16,0 21 0,0-21 15,-1 1-15,22-1 0,0 0 0,-21-21 16,21 21-16,0 0 0,21-21 31,1 0-31,-1 0 16,0 0-16,0 0 0,0-21 15</inkml:trace>
  <inkml:trace contextRef="#ctx0" brushRef="#br0" timeOffset="87924.52">10985 11388 0,'0'0'0,"43"-21"0,-22-1 15,0 1-15,0 0 16,-21 42 15,-21 0-31,0 1 0,21-1 0,-21 0 16,0 0-16,-1 0 0,1 0 16,0 1-16,0 20 0,0-21 0,0 0 15,21 0-15,-22 1 0,22-1 16,0 0-16,0 0 0,0 0 15,22-21-15,-1 0 0,0 0 16,0 0-16,0 0 0,22 0 16,-22-21-16,0 21 0,21-21 15,-21 21-15,1-21 0,-1 0 0,0 21 16,0-22-16,-21 1 0,0 0 16,0 0-16,0 0 0,0 0 0,-21-1 15,0 22-15,0 0 0,21-21 16,-22 21-16,1 0 0,0 0 15,21-21 1,0 0-16,21 21 16,22-21-16,-22 21 0,21 0 15,-21-21-15,22 21 0,-1 0 0,-21-22 16,21 22-16,1-21 0,-1 21 16,-21 0-16,22 0 0,-22 0 15,0 0-15,0 21 0,0 1 0,-21-1 16,0 0-16,0 0 15,0 0-15,0 0 0,0 1 0,-21-1 16,21 0-16,-21 0 0,0 0 0,0 0 16,-1 1-16,22-1 0,-21 0 15,0 0-15,21 0 0,0 0 0,0 1 16,0-1 0,21-21-16,0 0 15,1 0-15,-1 0 0,0 0 0,0-21 16,21 21-16,-20-22 0,20 1 15,0 21-15,-21-21 0,22 0 0,-22-21 16,0 20-16,0 1 0,0-21 16,-21 21-16,0-22 0,0 22 0,0-21 15,0 21-15,0 0 0,-21-1 16,0 1-16,0 0 0,0 21 0,0 0 16,-1 0-16,1 0 0,0 0 0,0 0 15,0 21-15,0-21 0,-1 21 16,22 1-16,0-1 0,-21 0 15,21 0-15,21-21 16,22 0 0,-22 0-16,0 0 0</inkml:trace>
  <inkml:trace contextRef="#ctx0" brushRef="#br0" timeOffset="88296.53">12636 11070 0,'0'-21'0,"0"42"0,0-63 16,0 21-16,0 0 16,-21 21-1,0 0 1,21 21-16,-21 0 0,0 0 16,21 0-16,-21 0 0,-1 22 15,1-22-15,0 21 0,0 1 0,0-1 16,-22-21-16,22 21 0,0 1 15,-21-1-15,21 0 0,-1-20 0,1 20 16,21-21-16,0 21 0,-21-20 0,21-1 16,0 0-16,0 0 0,21 0 15,0-21-15,1 21 16,-1-21-16,0 0 0,0 0 16,0 0-16,0 0 0,1 0 15,-1 0-15,0 0 0,0-21 0,0 0 16,0 21-16,1-21 15,-1 21-15,-21-21 0,21 21 16,0-21 0,0 21-16</inkml:trace>
  <inkml:trace contextRef="#ctx0" brushRef="#br0" timeOffset="88500.51">12954 11642 0,'-21'0'16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7T12:01:13.5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5440 677 0,'0'0'0,"0"-21"0,0 0 16,0 0-16,21 21 16,-21-21-16,0 0 15,0-1-15,-21 22 16,0 0-16,-1 0 16,1 0-16,0 0 15,-21 22-15,21-1 0,-1 0 0,1 0 16,-21 0-16,21 22 0,0-22 15,-1 21-15,1 0 0,21 1 16,0-1-16,-21 0 0,21 1 16,0-1-16,0 0 0,0-20 15,0 20-15,0-21 0,0 0 0,21 0 16,0 1-16,1-1 0,-1 0 16,0-21-16,0 0 0,21 0 0,1 0 15,-1 0-15,0 0 0,1 0 16,-1-21-16,22 21 0,-1-21 0,-21-22 15,1 22-15,20 0 0</inkml:trace>
  <inkml:trace contextRef="#ctx0" brushRef="#br0" timeOffset="539.85">6075 402 0,'0'64'16,"-21"-43"0,21 0-16,0 21 0,0 1 15,-22-1-15,22 0 0,0 22 0,0-22 16,0 22-16,0-22 0,0 22 16,-21-22-16,21 21 0,-21-20 15,21-22-15,-21 21 0,21 1 16,0-22-16,0 0 0,0 0 0,0 0 15,0 0 1,-21-21-16,0-21 16,21 0-1,0 0-15,0 0 0,0 0 0,0-22 16,0 22-16,0-21 0,21-1 16,0 1-16,0 0 0,0-1 15,0 1-15,1 21 0,20-21 0,-21 20 16,21 1-16,-20 0 0,20 21 15,-21 0-15,21 0 0,-20 0 0,20 0 16,-21 0-16,0 21 0,22 0 16,-22 22-16,0-22 0,0 0 15,-21 21-15,0 1 0,0-22 16,0 21-16,0-21 0,0 22 0,0-22 16,-21 0-16,21 0 0,-21 0 15,0 1-15,21-1 0,-22-21 16,22 21-16,-21-21 15,0 0 1,21-21-16,0 0 16,0-1-16,0 1 0,0 0 15</inkml:trace>
  <inkml:trace contextRef="#ctx0" brushRef="#br0" timeOffset="1088.73">7133 804 0,'0'0'16,"0"-42"-1,0 21-15,0 0 0,-21 0 16,0 21-16,0-22 0,-1 22 16,-20 0-16,0 0 0,21 0 0,-22 0 15,1 0-15,0 0 0,20 0 16,-20 22-16,21-1 0,-21 0 15,20 0-15,-20 0 0,21 22 16,0-1-16,0-21 0,-1 21 0,1 1 16,21-1-16,0 0 0,0-20 15,0-1-15,0 21 0,0-21 16,21 0-16,1-21 0,-1 22 0,21-22 16,-21 0-16,0 0 0,22 0 15,-1 0-15,-21 0 0,22 0 0,-1 0 16,-21-22-16,21 1 0,-20 0 15,20 0-15,-21 0 0,0 0 0,0-22 16,1 22-16,-1-21 16,-21-1-16,21 22 0,-21-21 0,0 21 15,0-22-15,0 22 0,0 0 16,0 42 15,0 0-31,0 1 0,0 20 0,0-21 16,0 21-16,-21-20 0,21 20 15,0-21-15,0 21 0,0-20 16,0 20-16,0-21 0,0 0 0,0 0 16,21 1-16,0-1 15,0-21-15,0 0 0,1 0 16,-1 0-16,0 0 0,21 0 0,-21 0 16,1 0-16,-1-21 0,21-1 15,-21 1-15,0 0 0</inkml:trace>
  <inkml:trace contextRef="#ctx0" brushRef="#br0" timeOffset="1437.52">7578 804 0,'0'0'0,"0"-21"31,0 42-15,-22 1-16,22-1 0,0 0 0,0 0 15,0 21-15,0 1 16,0-22-16,-21 21 0,21 1 0,-21-1 15,21 21-15,0-20 0,0-1 16,-21 22-16,0-1 0,0-21 0,21 43 16,-22-21-16,1-1 0,21 1 15,-21-1-15,0 1 0,0-1 0,21 1 16,-21-22-16,-1 21 0,22-20 16,-21-1-16,0-21 0,0 22 0,21-22 15,-21 21-15,0-21 0,21 0 0,-22 1 16,1-22-1,0 0-15,21-22 32,0 1-32,0-21 0,0 21 15,0-22-15,21 1 0,0-21 0,1-1 16,-1 1-16,0-1 0</inkml:trace>
  <inkml:trace contextRef="#ctx0" brushRef="#br0" timeOffset="1756.49">7408 1080 0,'0'0'16,"0"-22"-16,0 1 0,0-21 0,0 21 16,0 0-16,0-1 0,0 1 15,21 0-15,1 0 0,-22 0 0,42 0 16,-21 21-16,0-22 16,22 1-16,-22 21 0,21 0 0,0 0 15,-20 0-15,20 0 0,0 0 16,-21 21-16,1 1 0,-1 20 0,0-21 15,-21 21-15,0-20 0,0 20 16,0-21-16,0 21 0,-21-20 0,0-1 16,-22 21-16,22-21 0,-21 0 15,21 1-15,-22-22 0,1 21 16,21 0-16,-22-21 0,22 0 0,0 21 16,0-21-16,0 0 15,42-21 16,0 0-31,0 21 16,0-21-16</inkml:trace>
  <inkml:trace contextRef="#ctx0" brushRef="#br0" timeOffset="2076.57">8255 593 0,'0'0'0,"0"21"47,0 0-31,0 0-16,-21 0 0,21 22 16,0-1-16,0-21 0,-21 22 0,-1 20 15,22-21-15,-21 1 0,21-1 16,0 0-16,-21 1 0,21-22 0,0 21 15,0-21-15,0 1 0,0-1 16,0 0-16,0 0 0,21-21 0,0 21 16,1-21-16,-1 0 15,0 0-15,0 0 0,0-21 16,0 21-16,-21-21 0,22 0 16,-1 0-16,-21-22 0</inkml:trace>
  <inkml:trace contextRef="#ctx0" brushRef="#br0" timeOffset="2272.73">8191 889 0,'0'0'0,"0"42"32,22-42-17,-1 0-15,0 0 0,0 0 16,0 0-16,0 0 15,1 0-15,-1 0 0,0-21 0,0 21 16,-21-21-16,21 0 16,0 21-16</inkml:trace>
  <inkml:trace contextRef="#ctx0" brushRef="#br0" timeOffset="2888.99">8763 995 0,'63'0'31,"-41"-21"-31,-1 0 0,0 21 16,0-22-16,0 1 0,22 0 15,-22 0-15,0 21 0,0-21 16,-21 0-16,21-1 0,-21 1 0,21 21 16,-21-21-16,-21 21 15,0 0 1,0 21-16,0 0 0,0 1 15,-22-1-15,22 0 0,0 21 16,0-21-16,0 22 0,21-22 0,-22 0 16,22 21-16,-21-20 0,21-1 15,0 0-15,0 0 0,0 0 0,0 0 16,0 1-16,21-22 16,1 21-16,20-21 0,-21 0 15,0 0-15,22 0 0,-22 0 16,21 0-16,-21 0 0,22-21 0,-1 21 15,-21-22-15,0 1 0,22 0 16,-22 0-16,21-21 0</inkml:trace>
  <inkml:trace contextRef="#ctx0" brushRef="#br0" timeOffset="3292.64">9419 804 0,'0'0'0,"21"-42"31,0 21-31,1 21 15,-1 0-15,-21-21 16,21 21-16,0 0 0,0 0 0,0 0 16,1 0-16,-1 0 0,0 21 15,21-21-15,-21 21 0,1 0 0,-1 0 16,0 22-16,0-22 16,0 0-16,0 21 0,-21-20 0,0 20 15,0-21-15,0 0 0,0 22 16,-21-22-16,0 0 0,0 0 0,0-21 15,21 21-15,-21-21 0,-1 21 16,1-21-16,21-21 31,0 0-31,0 0 0,0 0 16,0 0-16,0-1 0,21 1 16,-21 0-16,22-21 0,-22 21 0,21-1 15,0 1-15,0 0 0,0 0 16,0 0-16,1 0 15,-1 21-15,0-22 0,21 22 16,-21 0-16,1 0 0,-1-21 0,0 21 16,0-21-16,0 21 0,0 0 15,1 0-15,-1 0 0</inkml:trace>
  <inkml:trace contextRef="#ctx0" brushRef="#br0" timeOffset="3552.97">10372 889 0,'0'21'0,"21"-21"32,0 0-17,0 0-15,0 0 0,0 0 16,1 0-16,-1 0 15,0 0-15,-21-21 16,21 21-16,0 0 16,0 0-16,-21-21 15,22 21-15,-1 0 16</inkml:trace>
  <inkml:trace contextRef="#ctx0" brushRef="#br0" timeOffset="4200.42">11070 635 0,'0'0'0,"0"-21"0,0 0 31,21 21-31,-21 21 31,0 0-31,0 0 0,-21 0 0,0 22 16,21-22-16,-21 21 0,0 1 15,-1-1-15,1-21 0,21 21 0,-21 1 16,0-22-16,0 21 0,0-21 16,-1 1-16,22-1 0,0 0 0,0 0 15,0-42 16,22 0-15,-22 0-16,21 21 0,0-22 0,0 22 16,21 0-16,-20-21 15,-1 21-15,0-21 0,21 21 0,-21 0 16,1-21-16,-1 21 0,21 0 16,-21-21-16,0 0 0,1 21 0,-1-22 15,0 1-15,0 0 16,-21 0-16,21 0 0,-21 0 0,0-1 15,0 1-15,0 0 16,0 0-16,-21 42 31,0 0-31,0 0 0,21 1 16,-21-1-16,-1 21 16,22-21-16,-21 22 0,21-22 0,0 21 15,-21-21-15,21 22 0,-21-22 16,21 0-16,-21 21 0,21-21 0,0 1 15,0-1-15,0 0 16,0 0-16,0-42 63</inkml:trace>
  <inkml:trace contextRef="#ctx0" brushRef="#br0" timeOffset="5036.46">5694 1778 0,'0'0'0,"-21"21"0,-1-21 16,1 0-1,0 0-15,42 0 63,22 0-63,-22 0 0,21 0 0,-21 0 15,22 0-15,20 0 0,-21 0 16,22 0-16,-1 0 0,1 0 16,-1 0-16,1 0 0,21 0 0,-1-21 15,1 21-15,21-21 0,0 21 16,21 0-16,-22-21 0,22 21 0,-21 0 16,21-21-16,0 21 0,0 0 15,21 0-15,1-22 0,-1 22 0,21 0 16,-21 0-16,0 0 0,22 0 15,20 0-15,-20-21 0,-1 21 0,0 0 16,1 0-16,-1 0 16,0 0-16,1 0 0,-22 0 0,-21-21 15,0 21-15,0 0 0,-21 0 16,-1-21-16,1 21 0,-21 0 0,0 0 16,-1-21-16,-20 21 0,-1-21 15,-20 21-15,20 0 0,-42 0 0,22 0 16,-22-22-16,0 22 0,0 0 15,-21-21 17,-21 21-32,0 0 0,-22 0 15</inkml:trace>
  <inkml:trace contextRef="#ctx0" brushRef="#br0" timeOffset="5192.58">11176 1588 0,'0'0'0,"-21"0"0,0 0 16,-1 0-16,1 0 16,0 21-1,0-21-15,0 0 16,0 21-16,-1-21 0,1 21 16</inkml:trace>
  <inkml:trace contextRef="#ctx0" brushRef="#br0" timeOffset="5816.68">3768 2159 0,'0'0'15,"0"-21"-15,0 0 0,-22 0 0,22-1 16,-21 22-16,21 22 31,0-1-31,-21 0 16,21 21-16,-21 1 0,21-1 0,0 0 16,-21 22-16,0-22 0,-1 22 15,22-1-15,0-21 0,-21 22 16,0-22-16,0 1 0,21 20 0,0-42 15,-21 22-15,0-1 0,21-21 16,-22 0-16,22 0 0,0 1 16,0-1-16,22-21 31,-1-21-31,0-1 0,0 1 0,0 0 16</inkml:trace>
  <inkml:trace contextRef="#ctx0" brushRef="#br0" timeOffset="6040.68">3725 2286 0,'0'0'0,"0"-21"0,0 0 16,21 0 0,1 21-16,-1 0 0,0 0 0,21-22 15,-21 22-15,22 0 0,-1 0 16,-21-21-16,0 21 0,22 0 0,-22 0 15,0 0-15,0 0 0,0 0 16,-21 21 0,-21 1-1,0-1-15</inkml:trace>
  <inkml:trace contextRef="#ctx0" brushRef="#br0" timeOffset="6242.42">3662 2667 0,'0'0'0,"0"21"16,21-21 15,0 0-31,0 0 16,0-21-16,22 21 0,-22 0 0,0 0 15,21-21-15,-20 21 16,-1 0-16,21-21 0,-21 21 0,0 0 15</inkml:trace>
  <inkml:trace contextRef="#ctx0" brushRef="#br0" timeOffset="6680.28">4085 2773 0,'0'0'16,"-42"0"-1,42-21 1,0 0-16,0-1 0,0 1 16,0 0-16,0 0 15,0 0-15,21 0 0,0 21 0,0-22 16,0 1-16,1 21 0,-1 0 16,0 0-16,21 0 0,-21 0 0,1 0 15,-1 0-15,21 21 0,-21 1 16,0-1-16,1 0 0,-1 0 0,0 21 15,-21-20-15,0 20 0,0-21 16,0 21-16,0-20 0,0-1 0,-21 21 16,0-21-16,-1 0 0,1 1 15,0-22-15,21-22 47,0 1-47,0 0 0,0 0 16,0 0-16,21 0 0,0-1 0,-21-20 15,22 0-15,-1 21 0,21-22 16,-21 22-16,0-21 0,1 21 0,-1-1 16,21 1-16,-21 0 0,0 0 15,1 21-15,-1 0 0,0 0 0,0 0 16</inkml:trace>
  <inkml:trace contextRef="#ctx0" brushRef="#br0" timeOffset="7264.64">5270 2794 0,'0'0'0,"22"0"0,-1 0 0,0-21 16,0 21-16,-21-21 0,0 0 16,0-1-16,21 1 0,-21 0 0,0 0 15,0-21-15,0 20 0,0-20 16,0 21-16,-21 0 0,21 0 0,-21-1 15,0 1-15,-22 21 16,22 0-16,0 0 0,-21 0 0,21 0 16,-22 21-16,1 1 0,21-1 15,-22 21-15,1-21 0,21 22 0,0-1 16,0 0-16,-1-21 0,1 22 16,0-1-16,21-21 0,0 22 0,0-22 15,0 21-15,0-21 0,0 0 16,21 1-16,0-22 0,1 0 15,-1 0-15,0 0 0,21 0 16,-21 0-16,1 0 0,20 0 0,-21 0 16,21-22-16,1 1 0,-22 0 15,21 0-15,-21 0 0,22-22 0,-22 22 16,0-21-16,0 21 16,0-22-16,1 22 0,-22-21 0,0 21 15,0 0-15,0-1 0,0 1 16,0 42-1,0 1 1,-22-1-16,22 0 0,0 21 0,-21-21 16,21 1-16,0 20 0,0-21 15,0 0-15,0 22 0,0-22 16,0 0-16,0 0 0,0 0 16,21-21-16,1 0 0,-1 0 15,0 0-15,0 0 0,0 0 16,22 0-16,-22 0 0,0-21 15,21 21-15,-21-21 0,1 0 0,-1 0 16,21-1-16,-21-20 0</inkml:trace>
  <inkml:trace contextRef="#ctx0" brushRef="#br0" timeOffset="7892.2">5800 2604 0,'-22'0'16,"1"21"-1,21 0-15,0 0 0,0 0 16,0 22-16,0-22 15,0 0-15,0 0 0,0 0 0,-21 0 16,21 1-16,0-1 16,0 0-16,0 0 15,-21-21-15,21 21 0,0-42 47,0 0-47,0 0 16,0 0-16,0-1 0,0-20 15,0 21-15,0 0 0,21-22 16,0 22-16,0 0 0,1-21 0,-1 21 16,0-1-16,0 1 0,21 21 15,-20 0-15,20 0 0,-21 0 16,0 0-16,0 0 0,1 0 16,20 21-16,-21 1 0,0-1 0,-21 0 15,21 0-15,1 0 0,-22 22 0,0-22 16,0 0-16,0 0 0,0 0 15,0 0-15,0 1 0,0-1 0,0 0 16,0 0-16,0-42 47,0 0-31,0 0-1,0-1-15,0 1 0,21 0 0,-21 0 16,21-21-16,0 20 0,0-20 0,0 21 15,1 0-15,20 0 0,-21-1 16,21 1-16,1 21 0,-22 0 0,21 0 16,-21 0-16,1 21 0,-1 1 15,0-1-15,-21 0 0,21 21 0,-21-21 16,0 1-16,0 20 0,0-21 16,-21 0-16,0 0 0,21 1 0,-21-1 15,-1 0-15,22 0 0,-21 0 16,21 0-16,0-42 31,21 21-15</inkml:trace>
  <inkml:trace contextRef="#ctx0" brushRef="#br0" timeOffset="8276.54">6900 2709 0,'0'22'0,"21"-22"32,1 0-32,-1 0 15,0 0-15,0 0 0,0-22 0,22 1 16,-22 21-16,0-21 16,0 0-16,0 0 0,0 0 0,-21-1 15,0 1-15,0 0 16,0 0-16,-21 21 15,0 0-15,0 0 16,0 0-16,-22 21 0,22 0 0,0 22 16,0-22-16,0 21 0,0-21 15,-1 22-15,1-22 0,21 21 16,0-21-16,0 0 0,0 22 0,0-22 16,0 0-16,21 0 15,1 0-15,-1-21 0,21 0 0,-21 0 16,22 0-16,-22 0 0,21 0 15,-21 0-15,22-21 0,-22 21 0,21-21 16,-21 0-16,0 0 0,1 0 16,20-22-16,-21 22 0</inkml:trace>
  <inkml:trace contextRef="#ctx0" brushRef="#br0" timeOffset="8824.79">7641 2371 0,'0'0'0,"0"-21"16,21 21 0,-21 21-1,0 0-15,0 0 16,0 21-16,0 1 0,0-22 0,0 21 16,0 1-16,0-1 0,0 0 15,0 1-15,0-1 0,0 0 16,0-21-16,0 1 0,0 20 0,0-21 15,0 0-15,0 0 16,0 1-16,21-22 31,1 0-31,-22-22 16,21 1-16,0 0 0,0 21 16,0-42-16,0 21 0</inkml:trace>
  <inkml:trace contextRef="#ctx0" brushRef="#br0" timeOffset="9256.96">8107 2604 0,'0'0'0,"21"0"0,-42 21 31,0 0-15,-1 0-16,1 0 0,-21 0 16,21 22-16,0-22 0,-1 0 15,1 0-15,0 0 0,0 1 0,-21-1 16,20 0-16,1 0 0,0-21 0,21 21 15,-21-21-15,42 0 32,-21-21-17,21 0-15,22 0 0,-22 21 16,0-43-16,0 22 0,21 0 16,-20 0-16,-1-21 0,0 20 0,0 1 15,0 0-15,0 0 0,-21 0 16,22 21-16,-1 0 15,0 21-15,-21 0 16,0 0-16,21 0 0,0 1 0,-21-1 16,0 0-16,21 0 0,-21 21 0,22-20 15,-22-1-15,21-21 0,-21 21 16,0 0-16,21 0 0,0-21 16,-21 21-16,21-21 0,0 0 15,1 0-15,-1 0 0,0 0 16,0-21-16,0 0 15,0 21-15,1-21 0,-1-21 0,0 20 16,0 1-16</inkml:trace>
  <inkml:trace contextRef="#ctx0" brushRef="#br0" timeOffset="9492.95">8657 2307 0,'0'-21'0,"0"42"0,0-63 15,-21 42-15,0 0 16,21 21-16,-21 0 0,-1 0 0,22 1 15,-21 20-15,21 0 0,-21 1 16,21-1-16,-21 0 0,21 1 0,0-1 16,0 0-16,-21 1 15,21-1-15,0-21 0,0 0 0,0 22 16,0-22-16,0 0 0,0 0 16,0 0-16,21-21 15,0 0-15,0 0 16,0 0-16,1-21 0,-1 0 15,21 21-15</inkml:trace>
  <inkml:trace contextRef="#ctx0" brushRef="#br0" timeOffset="9916.36">9017 2498 0,'0'0'0,"0"-21"0,-21 21 15,0 0 1,21 21-16,-22 0 0,1 0 0,21 0 15,0 22-15,-21-22 0,21 21 16,-21-21-16,21 0 0,-21 22 0,21-22 16,0 21-16,0-21 0,0 1 15,0-1-15,0 21 0,0-21 16,21 0-16,0-21 16,0 0-16,0 0 0,1 0 15,-1 0-15,0 0 0,21 0 0,-21 0 0,1-21 16,20 21-16,-21-21 15,0 0-15,22 0 0,-22 0 0,0-1 16,-21-20-16,21 0 0,-21 21 16,0-22-16,0 1 0,0 0 0,0-1 15,0 22-15,0-21 0,-21 21 16,0-1-16,0 1 0,-1 21 0,1 0 16,0 0-16,0 0 0,-21 21 15,20 1-15,1-22 0,-21 42 0,21-21 16,0 0-16,-1 0 0,1 22 15,21-22-15,0 0 0,0 0 0,0 0 16,0 1-16,0-1 0,0 0 16,21-21-16,1 0 0,-1 0 0,21 0 15,-21 0-15</inkml:trace>
  <inkml:trace contextRef="#ctx0" brushRef="#br0" timeOffset="10318.95">9546 2561 0,'0'0'0,"0"-21"0,0 0 16,0 0-16,0 0 15,21 21-15,-21-22 0,21 22 16,1 0-16,-1-21 16,0 21-16,0 0 0,0 0 15,0 0-15,1 21 0,-1 1 16,0-1-16,0 0 0,0 0 0,0 0 15,-21 0-15,0 22 0,22-22 16,-22 21-16,0-21 0,0 1 0,0-1 16,0 21-16,-22-21 0,1 0 15,21 1-15,-21-1 0,0-21 16,21-21 15,0-1-15,21 1-16,-21 0 15,21 0-15,-21 0 0,21-22 0,1 22 16,-22-21-16,21 21 0,0-22 16,0 22-16,0-21 0,0 21 0,1 0 15,-1-22-15,21 22 0,-21 0 16,0 0-16,22 0 0,-22-1 0,0 22 16</inkml:trace>
  <inkml:trace contextRef="#ctx0" brushRef="#br0" timeOffset="10896.97">10477 2201 0,'0'22'16,"0"-1"-1,0 0-15,0 0 0,0 0 16,0 0-16,0 22 0,0-22 0,0 21 16,0 1-16,-21-22 0,21 21 15,0 0-15,-21-20 0,21 20 0,-21-21 16,21 21-16,0-20 0,0-1 0,-21 0 15,21 0-15,-21 0 0,21 0 16,-22 1-16,22-44 47,0 1-31,0 0-16,0 0 0,22-21 15,-1 20-15,0-20 0,0 21 0,0-21 16,0 20-16,1-20 0,-1 21 15,21 0-15,-21 0 0,0-1 0,1 1 16,-1 21-16,21-21 0,-21 21 16,0 0-16,1 0 0,-44 0 31,1 0-15,0 0-1,0 21-15,-21-21 0,20 0 0,1 0 16,0 0-16,0 21 15,0-21-15,21 22 0,0-1 16,0 0-16,0 0 16,0 0-16,0 0 0,0 1 0,0-1 15,0 0-15,0 0 0,0 0 16,21 0-16,0 1 0,0-1 0,-21 0 16,21 0-16,1-21 15,-22 21-15,21-21 0,0 0 16,0 0-16,0 0 15,0 0-15,1 0 16,-1-21-16,0 21 16,21-21-16</inkml:trace>
  <inkml:trace contextRef="#ctx0" brushRef="#br0" timeOffset="11228.54">12128 2032 0,'0'0'0,"0"-21"16,-21 0-16,0 21 0,0 0 15,0 0-15,0 0 0,-1 21 16,1 0-16,-21 21 16,21-20-16,0 20 0,-1 0 0,-20 1 15,21 20-15,0 1 0,-22-1 16,22 1-16,-21-1 0,0 22 0,20-22 15,-20 1-15,0-1 0,-1 1 16,1-1-16,0-20 0,21 20 0,-22-21 16,22 1-16,-21 20 0,21-20 0,-1-22 15,-20 21-15,42-21 0,-21 0 16,0 1-16,21-1 0,-21-21 0,21-21 31,0-1-31,0 1 16,21 0-16</inkml:trace>
  <inkml:trace contextRef="#ctx0" brushRef="#br0" timeOffset="11732.2">12996 2096 0,'0'0'0,"0"-22"0,0 1 0,0 0 16,0 42 15,0 0-31,0 1 16,-21 20-16,0 0 0,21 1 0,-21-1 15,0 21-15,21-20 0,-22 20 16,1 1-16,0-22 0,21 22 0,-21-22 16,0 21-16,21-41 0,0 20 15,0 0-15,0-21 0,0 1 0,0-1 16,0 0-16,0 0 0,21-21 31,0-21-31,-21 0 16,0 0-16</inkml:trace>
  <inkml:trace contextRef="#ctx0" brushRef="#br0" timeOffset="12076.97">12848 2350 0,'0'0'0,"0"-22"0,0-20 0,0 21 16,0-21-16,0 20 0,0 1 16,0-21-16,0 21 0,21 0 0,0-1 15,1 1-15,-1 0 0,0 0 16,21 0-16,1 0 0,-1-1 0,0 22 15,22-21-15,-22 21 0,22 0 16,-22 0-16,0 0 0,1 21 16,-1 1-16,0-1 0,-21 21 15,-21-21-15,0 22 0,0-1 0,0-21 16,0 21-16,-42-20 0,21 20 0,-21-21 16,-1 0-16,-20 22 0,20-22 15,1 0-15,0 0 0,-1 0 0,1 0 16,0-21-16,21 22 0,-1-22 15,1 0-15,0 0 16,42 0 15,0 0-31,1-22 16,-1 22-16,0 0 0,21-21 16,-21 21-16,22 0 0</inkml:trace>
  <inkml:trace contextRef="#ctx0" brushRef="#br0" timeOffset="12508.46">13441 2455 0,'0'-21'31,"0"0"-15,0 0-16,0 0 15,21 0-15,0 21 16,-21-22-16,21 22 0,0 0 0,22 0 15,-22 0-15,0 0 0,21 0 16,-20 0-16,-1 0 0,21 22 0,-21-1 16,22 0-16,-22 0 0,0 0 0,-21 22 15,0-22-15,21 0 0,-21 21 16,0-21-16,0 1 0,0 20 0,-21-21 16,0 0-16,21 0 0,-21-21 15,-1 22-15,22-1 0,-21-21 0,0 0 31,21-21-15,0-1-16,0 1 0,0 0 16,0 0-16,0 0 0,21-22 15,-21 22-15,21-21 0,-21 21 16,22-22-16,-1 22 0,0 0 0,0 0 16,0 0-16,0 0 0,1-1 0,-1 22 15,0 0-15,21-21 0,-21 21 16,1 0-16,20 0 0,-21 0 0,0 0 15,22 0-15,-22 0 0,0 0 16,21 0-16</inkml:trace>
  <inkml:trace contextRef="#ctx0" brushRef="#br0" timeOffset="13212.87">14414 2307 0,'0'0'0,"0"85"32,0-64-32,-21 21 15,0-20-15,21-1 0,-21 0 0,0 21 16,21-21-16,-21 1 0,21-1 15,0 0-15,0 0 0,0 0 0,0 0 16,0 1-16,0-1 16,21-21-16,21 0 15,-21 0-15,0 0 16,22 0-16,-22-21 0,21-1 0,-21 1 16,22 21-16,-22-21 0,0-21 15,0 21-15,0-1 0,-21 1 16,0-21-16,0 21 0,0-22 15,0 22-15,0 0 0,-21-21 0,0 21 16,-21-1-16,21 22 0,-1-21 0,-20 21 16,21 0-16,0 0 0,0 0 15,-1 0-15,1 0 0,0 0 0,42 0 32,0 0-32,1 0 15,20 0-15,0 0 0,1 0 16,-1 0-16,0 0 0,1 0 0,-1 0 15,0-21-15,1 21 0,-1 0 16,0-21-16,-21 21 0,1 0 16,-1-21-16,0 21 0,0 0 15,-21 21 1,0 0 0,0 0-16,-21 0 0,21 22 15,-21-22-15,21 21 0,-21-21 0,21 22 16,-22-1-16,22 0 0,0 1 15,0-1-15,-21 0 0,21 22 0,-21-22 16,21 1-16,0-1 0,0 21 0,0-20 16,0 20-16,0-20 0,0 20 15,0 1-15,-21-1 0,21 1 0,-21-1 16,0-21-16,-1 22 0,1-22 16,0 22-16,0-22 0,0 0 15,-43 22-15,43-43 0,0-21 16,0 21-16,-22 0 0,22-21 15,0 0-15,0 0 0,0 0 16,0 0-16,21-21 0,0 0 16,-22 21-16,22-21 0,0 0 15,0 0-15,0-1 0,0 1 0,22 0 16,-22-21-16,21 21 0,0-22 0,0 1 16,0-22-16,0 22 15,1-21-15,20-1 0</inkml:trace>
  <inkml:trace contextRef="#ctx0" brushRef="#br0" timeOffset="13432.54">14901 2074 0,'0'-21'15,"-21"21"-15,21-21 0,0 42 78,21-21-78,0 0 16</inkml:trace>
  <inkml:trace contextRef="#ctx0" brushRef="#br0" timeOffset="13785.66">15198 2307 0,'0'0'0,"21"0"0,-21 21 15,21-21-15,0 0 16,0 0-16,0 0 0,1 0 16,-1-21-16,0 21 0,0-21 15,0 21-15,0-21 0,-21 0 16,22 0-16,-22-1 0,0 1 15,0 0 1,-22 21-16,1 0 16,0 0-16,0 0 0,0 21 0,-22 0 15,22 1-15,-21-1 0,21 0 0,0 0 16,-1 21-16,1-20 16,21 20-16,-21-21 0,21 21 0,0-20 15,0-1-15,0 21 0,0-21 0,21-21 16,0 21-16,1 1 0,-1-22 15,0 0-15,21 0 0,1 0 16,-22 0-16,21 0 0,0 0 0,22 0 16,-22-22-16,22 22 0,-22-21 15</inkml:trace>
  <inkml:trace contextRef="#ctx0" brushRef="#br0" timeOffset="14340.88">16150 2159 0,'0'0'0,"0"-21"0,-21 21 16,0 0 0,0 0-16,-1 0 0,1 0 15,21 21-15,-21-21 0,0 21 0,0 0 16,0 22-16,-1-22 0,1 0 16,21 0-16,-21 22 0,21-22 0,-21 21 15,21-21-15,0 22 0,0-22 16,0 0-16,0 0 0,0 0 0,21 0 15,0 1-15,-21-1 0,21-21 16,22 0-16,-22 0 0,0 0 0,21 0 16,-20 0-16,20 0 0,-21-21 15,21 21-15,-20-22 0,20-20 0,0 21 16,1-21-16,-22 20 16,21-20-16,0 0 0,-20-22 0,20 22 15,-21 0-15,0-22 0,0 22 16,1-1-16,-1-20 0,0 21 0,-21-1 15,0 22-15,0-21 0,0 21 16,0-1-16,0 1 0,-21 42 31,0-21-31,-1 43 0,22-22 0,-21 0 16,0 21-16,0 1 0,21-1 16,0 0-16,-21 1 0,21-1 0,-21 0 15,21-20-15,0 20 0,0 0 16,0 1-16,0-1 0,0-21 15,0 21-15,0-20 0,0-1 16,0 0-16,0 0 0,21 0 0,0 0 16,0-21-16,0 0 0,0 0 0,1 0 15,-1 0-15,21 0 16,-21 0-16,0 0 0,1-21 0,-1 0 16,0 21-16,0-21 0,0 0 15,0-22-15,1 22 0</inkml:trace>
  <inkml:trace contextRef="#ctx0" brushRef="#br0" timeOffset="14596.96">16510 2138 0,'0'0'16,"-21"0"-16,0 0 0,63 0 31,-21 0-31,21 0 0,1 0 15,-1 0-15,0 0 0,-20 0 16,20 0-16,0 0 0,1 0 0,-22 0 16,21 0-16,-21-21 0,0 21 15,1 0-15,-1 0 0,0 0 0,-42 0 63</inkml:trace>
  <inkml:trace contextRef="#ctx0" brushRef="#br0" timeOffset="15780.64">4022 3514 0,'0'0'16,"-22"0"-16,1 0 0,0 21 0,21 0 15,-21-21-15,0 0 16,42 0 46,0 0-62,0 0 0,0 0 0,22 0 16,-22 0-16,21 0 0,1 0 16,-1 0-16,0 0 0,22 0 0,-1 0 15,22-21-15,21 21 0,-22 0 16,22 0-16,0 0 0,0 0 15,0 0-15,0 0 0,-1 0 0,22 0 16,-21 0-16,21 0 0,0 0 16,0 0-16,-21 0 0,21 0 15,0 0-15,21 0 0,-21 0 0,21 0 16,1 0-16,-1 0 0,0 0 0,0 0 16,21 0-16,-20-21 0,20 21 15,0-21-15,1 21 0,-1 0 0,0 0 16,1 0-16,20 0 0,-21-22 15,1 22-15,20 0 0,-20 0 0,20 0 16,1-21-16,-1 21 0,1 0 16,-22 0-16,21-21 0,1 21 0,-1 0 15,-20-21-15,-1 21 16,0-21-16,22 21 0,-22 0 0,1-21 16,-1 21-16,0 0 0,1 0 15,-1-22-15,-21 22 0,21 0 0,1 0 16,-22-21-16,0 21 0,0 0 15,0 0-15,-21 0 0,22-21 0,-1 21 16,-21 0-16,0 0 0,-21-21 16,21 21-16,-22 0 0,1 0 0,-21 0 15,21-21-15,-22 21 0,1 0 16,0 0-16,-22 0 0,1 0 0,-22 0 16,0 0-16,1 0 0,-22 0 15,0 0-15,0 0 16,-21-21 31,-21 21-47</inkml:trace>
  <inkml:trace contextRef="#ctx0" brushRef="#br0" timeOffset="15908">15515 3302 0,'0'21'31,"0"0"-15,-21-21-16,0 0 15</inkml:trace>
  <inkml:trace contextRef="#ctx0" brushRef="#br0" timeOffset="17336.62">1206 4657 0,'0'0'0,"-21"-21"0,0 21 15,21-22-15,-21 22 16,21-21-1,0 42 17,0 1-32,0-1 15,0 21-15,0 0 0,0 1 0,0-1 16,-21 0-16,21 22 0,0-22 16,0 22-16,0-22 0,0 0 15,0 1-15,0-1 0,-21 0 0,21-20 16,0-1-16,0 21 15,0-21-15,0 0 0,0 1 16,0-1 0,-22-42 31,22-1-32,0 1-15</inkml:trace>
  <inkml:trace contextRef="#ctx0" brushRef="#br0" timeOffset="17657">1609 5059 0,'0'0'0,"21"0"0,-21 21 16,21-21-16,-21 21 15,21-21-15,0 0 31,0 0-15,-21-21-16,0 0 16,0 0-1,-21 21-15,0 0 16,0 0-16,0 0 0,0 0 16,-1 0-16,1 0 15,21 21 16,21-21-15,1 0-16,-1 0 16,0-21-16,0 21 0</inkml:trace>
  <inkml:trace contextRef="#ctx0" brushRef="#br0" timeOffset="19068.73">2963 4530 0,'0'0'0,"-21"-85"15,0 64 1,21 42 15,0 0-31,0 0 16,0 22-16,0-22 0,0 21 16,0 1-16,0-1 0,0 21 0,0-20 15,21-1-15,-21 22 0,0-22 16,0 0-16,0 1 0,0-1 0,0 0 15,0 1-15,0-22 0,0 0 16,0 21-16,0-21 0,0-42 47,0 0-47</inkml:trace>
  <inkml:trace contextRef="#ctx0" brushRef="#br0" timeOffset="19648.95">2646 4805 0,'0'0'0,"0"-21"0,-21 0 0,-1-1 0,22 1 15,-21 0-15,21 0 16,0 0-16,0 0 0,0-1 0,0 1 16,0 0-16,21 0 15,1 0-15,-1 0 0,0-1 0,21 1 16,-21 0-16,22 0 0,-22 0 15,21 21-15,1-21 0,-1 21 0,0 0 16,1 0-16,-1 0 0,0 21 16,1 0-16,-1 21 0,0-21 15,1 22-15,-1-1 0,0 0 0,1 64 16,-43-63-16,0-1 16,0 21-16,0-20 0,0-1 0,0 0 15,0-20-15,0 20 0,0-21 16,0 0-16,-22-21 0,22 21 0,-21-21 15,21-21 1,0 0 0,0 0-16,0 0 0,0 0 0,0-22 15,0 1-15,0 0 0,0-22 16,0 22-16,0-1 0,21 1 16,1-21-16,20 20 0,-21 1 0,21 0 15,-20-1-15,20 1 0,0 21 16,1-22-16,-1 22 0,0 21 0,1 0 15,-1 0-15,0 0 0,-21 21 16,1 22-16,20-22 0,-21 21 0,0 1 16,-21-1-16,0 21 0,21-20 15,-21 20-15,0 1 0,0-1 0,0 1 16,0-22-16,0 22 0,0-22 16,0 0-16,0 1 0,0-1 15,0-21-15,0 0 0,0 0 0,0 1 16,22-22 15,-22-22-31,0 1 0,21 0 16,-21 0-16</inkml:trace>
  <inkml:trace contextRef="#ctx0" brushRef="#br0" timeOffset="20221.27">4593 4868 0,'21'0'0,"-42"0"0,63 0 16,-42-21-16,22 0 16,-1 0-16,0 0 15,-21 0-15,0-1 16,0 1-16,0 0 0,0 0 16,0 0-16,0 0 0,0-1 15,-21 22-15,0-21 0,-1 21 0,-20 0 16,21 0-16,0 0 0,-22 0 15,22 0-15,-21 21 0,21 1 0,-22-1 16,1 21-16,21 0 0,-21 1 16,20 20-16,1-20 0,0 20 15,21-21-15,0 1 0,-21-1 0,21 0 16,0 1-16,0-22 0,0 0 16,0 0-16,21 0 0,0-21 0,0 0 15,1 0-15,20 0 0,-21 0 16,21 0-16,-20-21 0,20 0 0,-21 0 15,21 0-15,-20 0 0,-1-22 16,21 22-16,-21-21 0,0-43 16,1 43-16,-22-1 0,0 1 15,0 0-15,0 21 0,0-22 16,0 22-16,0 0 0,0 0 16,21 42-1,-21 21 1,0-21-16,0 22 0,21-1 0,-21-21 15,21 22-15,-21-1 0,21 0 0,-21-21 16,0 22-16,0-22 0,21 0 16,-21 0-16,22 0 0,-22 1 0,0-1 15,21-21-15,0 0 16,0 0-16,0 0 0,0 0 16,-21-21-16,22 21 0,-1-22 15,0 1-15,-21-21 0,21 21 16</inkml:trace>
  <inkml:trace contextRef="#ctx0" brushRef="#br0" timeOffset="20575.96">5016 4657 0,'0'0'15,"43"0"1,-22 0 0,0 21-16,0 0 0,-21 0 15,21 0-15,1 1 0,-22 20 16,0-21-16,0 0 0,21 22 0,-21-22 15,0 21-15,0-21 0,21 0 16,-21 1-16,0-1 0,0 0 16,0 0-16,21-21 31,-21-21-31,0 0 0,0 0 16,21-1-16,0-20 0,-21 21 15,22-21-15,-22-1 0,0 22 0,21-21 16,0-1-16,-21 22 0,21-21 15,-21 21-15,21 0 0,0-1 0,-21 1 16,0 0-16,22 21 0,-1 0 16,0 0-16,-21 21 31,0 0-31,0 1 16,0-1-16</inkml:trace>
  <inkml:trace contextRef="#ctx0" brushRef="#br0" timeOffset="21335.94">5588 4847 0,'0'0'0,"21"0"0,0 21 16,0-21-16,1 0 15,-1 0-15,0 0 0,0 0 16,0-21-16,0 0 0,1 21 16,-1-21-16,0 0 0,0 0 15,-21-1-15,21 1 0,-21 0 16,0 0-16,0 0 0,0 0 15,-21-1-15,0 22 0,0-21 0,0 21 16,-1 0-16,1 0 0,0 0 16,0 0-16,-21 21 0,42 1 0,-22-1 15,22 0-15,-21 21 0,21 1 16,0-1-16,0 0 0,0 1 0,0-1 16,21-21-16,1 21 0,-1-20 15,0-1-15,0 0 0,21 0 0,-20-21 16,20 0-16,0 0 0,1 0 0,-1 0 15,0 0-15,-21-21 0,22 0 16,-1 0-16,0 21 0,-20-22 0,-1-20 16,21 21-16,-21 0 15,0 0-15,1-22 0,-22 22 0,0 0 16,0-21-16,0 20 0,0 1 16,0-21-16,0 21 0,0 0 0,0-1 15,0 1-15,-22 21 16,1 0-16,21 21 15,0 1-15,0-1 0,0 0 16,0 21-16,0-21 0,0 1 16,0 20-16,0-21 0,0 21 0,0-20 15,0-1-15,0 0 0,0 0 16,0 0-16,0 0 0,0 1 16,0-1-16,0-42 46,0-1-46,0 1 16,0 0-16,0-21 0,0 21 0,0-22 16,0 1-16,21 21 0,1-22 0,-1 1 15,0 0-15,0-1 0,21 22 16,-20-21-16,62 0 0,-41 20 16,20 1-16,-21 21 15,1 0-15,-1 0 0,0 21 0,22 22 16,-22-22-16,-21 21 15,1-21-15,-1 22 0,-21-1 0,0 0 16,0 22-16,0-22 0,0 1 0,-21-22 16,-1 21-16,1-21 0,0 22 15,21-22-15,0 0 0,-21-21 0,21 21 16,-21-21-16,0 0 16,21-21-1</inkml:trace>
  <inkml:trace contextRef="#ctx0" brushRef="#br0" timeOffset="21840.49">8297 4297 0,'0'0'0,"0"-21"0,0-64 16,0 64-1,0 42 1,0 0-16,0 22 16,0-1-16,0 0 0,0 1 15,0 20-15,0-21 0,0 22 0,0-1 16,0 1-16,0-22 0,0 22 15,0-1-15,0 1 0,0-22 16,0 0-16,0 1 0,0-22 0,0 21 16,0-21-16,0 1 0,0-1 15,0-42 1,0-1 0,0 1-16,0-21 15,0 21-15,0 0 0</inkml:trace>
  <inkml:trace contextRef="#ctx0" brushRef="#br0" timeOffset="22180.51">8128 4657 0,'0'0'0,"-21"-21"0,21-22 16,-21 22-16,21-21 0,-22-1 15,22 22-15,0-21 0,0 21 0,0 0 16,0-22-16,22 22 0,-1-21 16,0 21-16,0-1 0,21-20 0,-20 21 15,20 0-15,0 0 0,1-1 16,-1 1-16,0 21 0,22 0 0,-22 0 15,0 0-15,22 21 0,-22 1 16,1 20-16,-1 0 0,-21-21 0,0 22 16,-21-1-16,0 0 0,0 1 15,0-1-15,-21 0 0,-21 1 16,21-22-16,-22 21 0,1-21 0,21 22 0,-22-22 16,1 0-16,21 0 15,-21 0-15,20 1 0,1-22 0,0 21 16,0-21-16,42 0 47,-21-21-32,21 21-15,0-22 0,22 22 16,-22-21-16</inkml:trace>
  <inkml:trace contextRef="#ctx0" brushRef="#br0" timeOffset="22604.95">8953 4678 0,'-21'0'0,"21"-21"15,0 0 1,0-1-16,0 1 16,0 0-16,21 0 0,1 21 15,-1 0-15,-21-21 0,42 21 16,-21 0-16,0 0 0,1 0 0,-1 0 15,21 0-15,-21 21 0,0 0 16,1-21-16,-1 21 0,0 0 0,0 1 16,0 20-16,-21-21 0,0 0 15,0 22-15,0-22 0,0 21 16,0-21-16,0 0 0,-21 22 0,21-22 16,-21 0-16,0 0 15,0-21-15,21-21 31,0 0-31,0 0 0,0 0 16,0-1-16,0-20 0,21 21 0,-21-21 16,21 20-16,0 1 0,-21-21 15,21 21-15,0 0 0,1-1 0,-1 1 16,0 0-16,0 0 0,0 0 16,0 21-16,1-21 0,20 21 15,-21 0-15,0-22 0,0 22 16,1 0-16,20-21 0</inkml:trace>
  <inkml:trace contextRef="#ctx0" brushRef="#br0" timeOffset="23292.93">9842 4466 0,'0'0'0,"0"21"0,0 1 15,0-1-15,0 0 0,0 0 16,0 0-16,0 0 0,-21 1 0,21-1 16,-21 0-16,0 21 0,21-21 15,-21 1-15,21 20 0,-21-21 0,21 0 16,-22 22-16,22-22 0,0 0 15,0 0-15,22-21 16,-1 0-16,0 0 16,0 0-16,21 0 0,-20 0 15,20-21-15,0 0 0,1 0 0,-22-1 16,21 1-16,0 0 0,-20 0 16,-1 0-16,0-22 0,0 22 0,-21 0 15,0 0-15,0 0 0,0 0 16,-21-1-16,0 1 0,0 0 0,-22 0 15,22 0-15,-21 21 0,21 0 0,-22 0 16,22 0-16,0 0 16,0 0-16,0 0 0,42 0 31,0 0-31,21 0 0,-21 0 16,22 0-16,-1 0 0,22 0 0,-22-21 15,0 21-15,22 0 0,-22-22 16,22 22-16,-22 0 0,0-21 0,1 21 15,-1 0-15,-21 0 0,21 0 16,-20 0-16,-22 21 16,0 1-1,0-1-15,0 0 0,0 0 0,0 0 16,0 0-16,0 1 0,0 20 16,0-21-16,0 21 0,0 1 15,0-1-15,0 22 0,0-22 0,0 21 16,0-20-16,0-1 0,0 22 15,0-22-15,0 21 0,0-20 0,0-1 16,0 22-16,0-1 0,0-21 16,0 22-16,0-1 0,0-20 0,0 20 15,0-20-15,0 62 0,0-62 16,0-1-16,0-21 0,0 22 16,0-22-16,0 0 0,0-42 31,0 0-16,0-1-15,0 1 0,-22 0 0,22-21 16,0 21-16,0-22 0,-21 1 0,21 0 16,0-22-16,0 1 0,0 20 15,0-20-15,0-1 0</inkml:trace>
  <inkml:trace contextRef="#ctx0" brushRef="#br0" timeOffset="23512.94">10753 4276 0,'0'0'0,"0"-21"0,-43-1 31,22 22-31,21 22 47,0-1-32,21-21 1,0 0-16,1 0 0</inkml:trace>
  <inkml:trace contextRef="#ctx0" brushRef="#br0" timeOffset="23864.96">10985 4466 0,'0'0'0,"22"0"15,-1 0-15,0 0 16,0 0-16,0 0 0,0 0 16,1-21-16,-1 0 0,0 21 0,0-21 15,0 0-15,-21-1 0,21 1 16,-21 0-16,0 0 16,-21 21-1,0 0-15,0 21 16,0 0-16,21 0 0,-21 1 15,-1 20-15,1-21 0,0 0 0,21 22 16,0-22-16,-21 21 0,21-21 0,0 22 16,0-22-16,0 0 0,0 0 15,0 0-15,0 0 0,0 1 0,21-22 16,0 0-16,0 21 0,1-21 16,-1 0-16,21 0 0,-21 0 0,22 0 15,-1-21-15,0 21 0,1-22 16,-1 1-16,0 0 0,1 0 0,-22 21 15</inkml:trace>
  <inkml:trace contextRef="#ctx0" brushRef="#br0" timeOffset="24400.94">11747 4360 0,'0'-21'16,"-21"21"-16,0 0 15,0 0-15,21 21 16,-21 1-16,0-1 0,21 0 15,0 0-15,0 0 0,-22 22 16,22-22-16,0 0 0,0 0 0,0 0 16,0 0-16,0 1 0,0-1 15,0 0-15,22-21 0,-22 21 0,21 0 16,0-21-16,0 0 0,0 0 16,0 0-16,1 0 0,-1 0 15,21 0-15,-21 0 0,22 0 0,-22-21 16,21 0-16,-21 21 0,22-21 15,-22 0-15,21-1 0,-21-20 0,0 21 16,1-21-16,-1-1 0,0 1 16,0 0-16,-21-1 0,0 1 0,21 0 15,-21-22-15,21 22 0,-21-1 16,0 22-16,0-21 0,0 21 0,0 0 16,0-1-16,0 44 31,0-1-31,-21 0 15,21 21-15,-21 1 0,21-1 16,0 0-16,-21 22 0,0-22 0,0 0 16,21 1-16,0-1 0,0 0 15,-22 1-15,22-1 0,0-21 0,0 0 16,0 22-16,0-22 0,22-21 16,-1 21-16,-21 0 0,21-21 0,0 0 15,0 0-15,22 0 0,-22 0 0,0 0 16,0 0-16,0 0 0,22 0 15,-22-21-15,0 0 0,0 21 0,21-21 16,-20 0-16,-1-22 16,-21 22-16,21 0 0</inkml:trace>
  <inkml:trace contextRef="#ctx0" brushRef="#br0" timeOffset="24645.22">12277 4276 0,'21'0'16,"0"0"-16,0 0 15,0 0-15,0 0 0,1 0 16,-1 0-16,0-21 0,0 21 0,0-22 16,0 22-1,1-21-15,-1 21 0,0-21 16</inkml:trace>
  <inkml:trace contextRef="#ctx0" brushRef="#br0" timeOffset="25937.05">1206 6244 0,'-21'0'16,"0"0"-1,21-21 1,0 0 0,0 0-1,0 0 1,21-1-16,0 22 16,1 0-16,-1 0 0,0 0 15,0 0-15,0 0 0,0 22 16,-21-1-16,22 21 0,-22 0 15,21 1-15,-21-1 0,0 0 0,0 22 16,-21-22-16,-1 1 0,-20 20 16,21-21-16,-21 1 0,-1-22 0,22 21 15,-21-21-15,-1 1 0,22-1 16,0 0-16,-21 0 0,21-21 16,-1 0-16,1 0 0,0 0 0,0 0 15,0-21-15,0 0 16,-1 0-16,22-1 0,0 1 15,0 0-15,0-21 16,0-1-16,0 22 0,0-21 0,22 21 16,-1 0-16,0-1 0,0 1 15,21 21-15,-20 0 0,20 0 16,-21 21-16,21 1 0,-20-1 0,20 0 16,-21 21-16,0-21 0,22 1 15,-43 20-15,21-21 0,0 0 0,-21 0 16,0 1-16,0-1 0,0 0 15,21-21-15,-21 21 0,21 0 16,0-42 31,1 0-47</inkml:trace>
  <inkml:trace contextRef="#ctx0" brushRef="#br0" timeOffset="26104.51">1799 6562 0,'0'0'0,"21"-21"0,22 21 31,-22 0 1,-21-22-17</inkml:trace>
  <inkml:trace contextRef="#ctx0" brushRef="#br0" timeOffset="26917.61">3281 6477 0,'0'0'0,"0"21"15,0-42 17,0 0-32,0 0 15,0 0-15,0-1 0,0 1 16,0 0-16,0 0 0,0 0 0,0 0 15,-21-1-15,-1 1 0,1 0 16,0 0-16,0 21 0,0 0 16,0 0-16,-1 0 0,1 0 0,0 0 15,0 0-15,0 21 0,0 0 0,-1 22 16,22-1-16,-21-21 0,0 21 16,21 1-16,-21-1 0,21 0 15,0 1-15,0-1 0,0 0 16,0-20-16,0 20 0,0-21 0,0 0 15,0 0-15,0 1 16,21-22-16,0 0 0,0 0 16,1 0-16,-1 0 0,-21-22 15,21 22-15,0-21 0,0 0 0,0-21 16,22 21-16,-22-22 0,0 22 16,0-21-16,0-1 0,1 1 15,-1 0-15,-21-1 0,0 22 16,0-21-16,0 21 0,21 0 0,-21-1 15,0 44 17,0-1-32,0 0 0,0 21 15,0-21-15,0 22 0,21-1 0,-21 0 16,0 1-16,21-1 0,0-21 16,-21 22-16,22-22 0,-1 0 0,0 0 15,0 0-15,0 0 0,0 1 16,22-22-16,-22 0 0,21 0 0,1 0 15,-1 0-15,0 0 0,1 0 16,-1-22-16,0 1 0,1 21 0,20-21 16,-21-21-16,-20 21 0,20-1 15,0 1-15</inkml:trace>
  <inkml:trace contextRef="#ctx0" brushRef="#br0" timeOffset="27414.68">4276 6308 0,'0'-21'0,"0"42"0,0-64 0,0 22 16,-22 21-1,1 0-15,0 0 0,0 0 0,0 0 16,0 21-16,-1 1 0,1-1 16,-21 0-16,21 0 0,0 21 0,-1-20 15,1 20-15,0 0 0,0 1 16,0-22-16,21 21 0,-21-21 16,21 22-16,0-22 0,0 0 0,0 0 15,0 0-15,21 0 16,0-21-16,0 0 0,0 0 0,0 0 15,1 0-15,-1-21 0,0 21 16,0-21-16,0 0 0,0 0 0,1 0 16,-1-22-16,0 22 0,0-21 15,0-1-15,0 1 0,1 0 0,-22-22 16,21 22-16,-21 0 0,21-1 16,-21 1-16,0 21 0,0-22 0,0 1 15,0 21-15,0 0 0,0 0 16,0-1-16,0 44 31,0-1-31,0 21 16,0-21-16,0 22 0,0-22 0,0 21 15,0 0-15,0 1 0,0-1 16,0 0-16,0 1 0,0-1 0,0 0 16,0 1-16,0-22 0,0 21 15,21-21-15,0 1 0,-21-1 0,21 0 16,1-21-16,-1 21 0,21-21 15,-21 0-15,22 0 0,-1 0 0,0 0 16,1 0-16,-1-21 0,21 0 16,-20 21-16,-1-21 0,0-1 15,1 1-15</inkml:trace>
  <inkml:trace contextRef="#ctx0" brushRef="#br0" timeOffset="27912.51">5249 6329 0,'0'0'0,"0"-21"0,0 0 16,0-1-16,0 1 0,-21 21 15,0 0 1,0 0-16,0 0 0,-1 0 16,-20 0-16,21 21 0,0 1 15,-22-1-15,22 0 0,0 0 0,-21 21 16,21-20-16,-1 20 0,1 0 16,0 1-16,21-22 0,0 21 15,0-21-15,0 22 0,0-22 0,0 0 16,0 0-16,21 0 15,0-21-15,1 0 0,-1 0 0,21 0 16,-21 0-16,0-21 0,22 21 16,-22-21-16,0 0 0,21 0 0,-20-22 15,20 22-15,-21-21 0,0-1 0,0 1 16,1 0-16,-1-1 0,0 1 16,0 0-16,0-22 0,0 22 0,-21 0 15,0-1-15,22 1 16,-22 0-16,0-1 0,0 22 0,0 0 15,0 0-15,0 0 0,-22 42 32,22 0-32,0 21 0,0-21 15,0 22-15,0-1 0,0 0 0,0 1 16,0 20-16,0-20 0,0-1 0,0 21 16,0-20-16,0-1 0,0 0 15,0 1-15,0-22 0,22 21 0,-1-21 16,-21 1-16,21-1 0,0 0 15,0-21-15,0 0 0,1 0 0,-1 0 16,21 0-16,-21 0 0,0 0 16,1-21-16,20 0 0,-21-1 15,0 1-15</inkml:trace>
  <inkml:trace contextRef="#ctx0" brushRef="#br0" timeOffset="29228.47">7281 6519 0,'0'-21'16,"21"0"-1,-21 0-15,22 0 16,-1 0-16,-21-1 0,0 1 15,0 0-15,0 0 0,0 0 16,0 0-16,0-1 0,0 1 0,0-21 16,-21 21-16,-1 0 0,1-1 0,0 1 15,-21 0-15,21 21 0,-1 0 16,1-21-16,-21 21 0,21 0 0,-22 0 16,22 21-16,-21 0 0,21 0 15,-22 1-15,22-1 0,-21 21 0,0 43 16,42-43-16,0 0 15,0 1-15,0-1 0,0 0 16,0 1-16,0-22 0,0 0 0,0 0 16,42 0-16,-21 1 0,0-22 15,0 0-15,22 0 0,-22 0 0,21 0 16,1-22-16,-1 1 0,-21 0 16,21 0-16,1-21 0,-22 20 0,21-20 15,1 0-15,-22-1 0,0 22 16,21-21-16,-21 0 0,1-22 15,-1 22-15,-21-1 0,21 1 0,-21 0 16,21-22-16,-21 22 0,0 0 0,0-1 16,0 22-16,0-21 0,0 21 15,0-1-15,0 1 0,-21 21 16,0 21 0,21 22-16,-21-22 0,21 21 0,0 1 15,0-1-15,0 0 0,-22 22 16,22-22-16,0 0 0,0 22 0,0-22 15,0 1-15,0 20 0,0-21 16,0 1-16,0-1 0,22 0 0,-22-20 16,21-1-16,0 21 0,0-42 15,21 21-15,-20-21 0,20 0 0,-21 0 16,21 0-16,1 0 0,-22-21 0,21 0 16,1 0-16,-1 0 0,0-1 15,-21-20-15,22 21 0,-22 0 16,0-22-16,0 22 0,-21-21 15,21 21-15,-21 0 0,0-22 0,0 22 16,0 0-16,-21 0 0,0 21 16,0 0-16,0 0 15,0 21-15,-1 0 0,1 0 16,0 22-16,0-22 0,21 0 16,-21 21-16,21 1 0,-21-22 0,21 21 15,0-21-15,0 0 0,0 22 16,0-22-16,0 0 0,21-21 0,0 21 15,0-21-15,0 0 0,0 0 16,22 0-16,-1 0 0,-21-21 16,22 21-16,-1-21 0,0 0 0,1 0 15,-22-22-15,21 22 0,0-21 16,-20 21-16,-1-22 0,0 1 0,0 21 16,0-22-16,-21 22 0,0-21 15,0 21-15,0 0 0,0-1 0,0 1 16,0 0-16,0 42 31,0 0-31,0 1 16,0-1-16,0 21 0,0 0 0,0 1 15,0-1-15,0 22 0,-21-22 0,21 21 16,0 1-16,0-1 0,0 1 16,0-1-16,0-20 0,0 20 15,0 22-15,0-22 0,0 22 0,0-21 16,0 20-16,0 1 0,-21-22 15,21 22-15,0-21 0,0-1 0,-21-21 16,21 22-16,-21-22 0,21 1 0,-22-22 16,22 21-16,0-21 0,0-42 31,0 0-31,0 0 0,22 0 16,-1-1-16,-21-20 0,21 0 15,0-22-15,0-42 16,0 22-16,1 20 0</inkml:trace>
  <inkml:trace contextRef="#ctx0" brushRef="#br0" timeOffset="32605.8">8530 6371 0,'0'0'16,"0"-21"-16,0-21 0,0 21 0,0-1 16,0 1-16,0 0 0,0 0 0,0 0 15,0 0-15,21-1 0,0 22 0,1-21 16,20 21-16,-21 0 0,21 0 15,1 0-15,-1 0 0,-21 0 0,22 0 16,-1 21-16,0 1 16,-21-1-16,22 0 0,-43 0 0,0 0 15,0 0-15,0 1 0,0-1 0,0 0 16,-21 0-16,-1 0 0,1 0 16,-21 1-16,21-1 0,-22-21 15,22 0-15,-21 21 0,21-21 0,0 0 16,-22 0-16,22 0 0,0 0 0,0-21 15,0 21 1,21 21 15,21 0-31,0-21 16,0 0-16,21 0 0,-20 21 16,20-21-16,-21 0 0,21 0 15,1 0-15,20 0 0,-20 0 0,-1-21 16,21 0-16,-20 21 0,-1-21 15,22 0-15,-22-1 0,0 1 0,-21 21 16,22-21-16,-22 0 0,0 0 16,0 0-16,0-1 0,-21 1 0,22 0 15,-22 0-15,0 0 0,0 0 0,0-1 16,0 1-16,-22 21 16,1 0-16,0 0 15,0 0-15,0 0 0,21 21 16,-21 1-16,-1-22 0,22 42 15,-21-21-15,21 0 0,0 0 0,0 1 16,0 20-16,0-21 0,0 0 16,0 0-16,0 22 0,0-22 0,21 0 15,1-21-15,-1 21 0,0-21 16,0 0-16,0 0 0,0 0 0,1 0 16,20 0-16,0 0 0,-21 0 0,22-21 15,20 0-15,-20 0 0,-1 0 16,0-1-16,1-20 0,-22 21 0,21 0 15,-21 0-15,0-22 0,1 22 16,-22 0-16,0 0 0,0 0 0,21-1 16,-21 1-16,-21 21 31,21 21-31,0 1 0,-22-1 0,1 0 16,21 0-16,0 0 0,0 0 15,-21 22-15,21-22 0,-21 0 0,21 0 16,-21 0-16,21 1 0,0-1 15,0 0-15,0 0 0,0 0 16,0-42 15,0 0-31,21 0 0,0 0 0,0-1 16,0 1-16,1 0 0,-22 0 16,21-21-16,0 20 0,21 1 15,-21 0-15,1 0 0,-1 0 0,0 21 16,0-21-16,0 21 15,0 0-15,1 21 16,-22 0-16,21-21 0,-21 21 16,0 0-16,0 0 0,21 1 0,-21-1 15,21 0-15,0 21 0,0-21 16,1 1-16,-1-1 16,0 0-16,0 0 0,21 0 15,1-21-15,-22 0 0,21 0 0,-21 0 16,22 0-16,-1 0 0,0-21 15,-20 21-15,20-21 0,0 0 0,1 0 16,-22-1-16,0 1 0,21 0 16,-21-21-16,1 21 0,-22-1 0,0-20 15,21 21-15,-21-21 0,0 20 16,0-20-16,-21 21 0,21 0 0,-22 0 16,1-1-16,0 22 0,0 0 15,-21 0-15,20 0 0,1 0 0,0 22 16,0-22-16,0 21 0,0 0 0,-1 0 15,1 21-15,0-20 0,21-1 16,0 0-16,-21 21 0,21-21 16,0 1-16,0-1 0,0 0 0,0 0 15,0 0-15,0 0 0,0 1 16,21-22-16,0 21 0,0-21 0,1 0 16,-1 0-16,0 0 15,0 0-15,21 0 0,-20-21 0,-1-1 0,0 22 16,21-21-16,-21 0 0,1-21 15,-1 21-15,0-1 0,0-20 0,0 21 16,-21-21-16,0-1 0,21 1 0,-21 0 16,22-22-16,-22 22 15,21-1-15,-21-20 0,0 21 0,0-1 0,0 1 16,0 21-16,0-22 16,21 22-16,-21 0 0,0 42 31,0 22-31,-21-22 0,0 21 15,21 0-15,0 1 0,0-1 16,-22 0-16,22 1 0,-21 20 0,21-20 16,0-22-16,-21 21 0,21 0 15,0 1-15,0-22 0,0 21 0,0-21 16,21 1-16,0-1 0,1 21 0,-1-21 16,0-21-16,0 21 0,21-21 15,-20 0-15,-1 0 0,21 0 0,0 0 16,-20 0-16,20 0 15,0-21-15,1 21 0,-1-21 0,-21 0 16,21 0-16,-20 21 0,-1-21 16,0-22-16,0 22 0,0 0 0,-21 0 15,0 0-15,0-1 0,0 1 0,0 0 16,0 0-16,0 0 0,-21 21 16,0 0-1,0 0-15,21 21 0,0 0 16,0 0-16,0 0 0,-21 1 0,21-1 15,0 0-15,0 0 0,0 0 16,0 0-16,0 1 16,21-22-16,-21 21 0,21 0 0,0-21 0,0 0 15,0 0-15,1 0 16,-1 0-16,0 0 0,0 0 0,0 0 16,0 0-16,1-21 0,20 0 15,-21 21-15,0-22 0,0 1 0,1 0 16,-1 0-16,0 0 0,-21 0 15,21-1-15,0-20 0,-21 21 0,0 0 16,0 0-16,0 42 31,-21 0-31,0 0 16,0 0-16,0 0 0,21 1 16,-22-1-16,22 0 15,-21 0-15,21 0 0,0 0 0,0 1 16,-21-1-16,21 0 15,0 0-15,21-42 47,-21 0-47,21 0 0,1 21 16,-1-22-16,0 1 0,0 0 16,0-21-16,0 21 0,1-1 15,-1 1-15,0 0 0,0 0 16,0 0-16,0 21 0,1 0 0,-1 0 15,0 0 1,-21 21-16,0 0 0,0 0 16,0 0-16,0 1 0,21-1 15,-21 0-15,0 0 0,21 0 16,0 0-16,1 1 0,-1-1 0,21-21 16,-21 21-16,0 0 0,22-21 0,-22 0 15,0 0-15,0 0 0,0 0 16,1 0-16,-1 0 15,0-21-15,0 0 0,-21 0 16,21-1-16,-21 1 0,21 0 16,1 0-16,-22-21 0,21 20 0,0 1 15,-21-21-15,21 21 0,0 0 16,-21-1-16,21 22 0,1-21 0,-1 0 16,0 21-1,-21 21-15,21 0 16,-21 1-16,0-1 15,0 0-15,0 0 16,0-42 47,0 0-48,0 0-15,0-1 16,-21 22-16,21-21 15,-21 21-15,0 0 0,-1 0 16,1 0-16,0 21 16,0 1-16,21-1 0,-21 0 0,0 0 15,21 0-15,-22 0 0,22 1 0,0-1 16,-21 0-16,21 0 0,0 0 16,0 0-16,0 1 0,0-1 15,0 0-15,21 0 0,1-21 16,-1 21-16,0-21 0,0 0 15,0 0-15,0 0 0,22 0 0,-22 0 16,21 0-16,-21 0 0,1-21 16,20 21-16,0-21 0,-21 0 0,22 0 15,-22 21-15,0-22 0,21-20 16,-20 21-16,-1 0 0,0 0 0,0-1 16,0-20-16,-21 21 0,0 0 15,21 0-15,-21-1 0,22 1 0,-22 0 16,0 42 15,0 0-31,0 1 0,0-1 16,-22 0-16,22 0 0,0 0 15,0 0-15,0 1 0,0-1 16,0 0-16,0 0 16,0 0-16,22 0 15,-1-21-15,0 0 0,0 0 16,0 0-16,0 0 0,1 0 15,-1 0-15,21 0 0,-21 0 0,0-21 16,1 21-16,-1-21 16,0 21-16,0-21 0,0 0 0,0 0 0,1-1 15,-1 1-15,-21 0 0,0 0 16,21-21-16,-21 20 0,0 1 16,0 0-16,0 0 0,-21 21 31,0 21-16,-1 0-15,1 0 16,0 1-16,21-1 0,0 0 0,-21 0 16,21 0-16,-21 0 0,21 1 15,0-1-15,0 0 0,0 0 0,0 0 16,0 0-16,0 1 16,21-22-16,0 0 0,0 21 15,0-21-15,1 0 0,-1 0 16,0 0-16,0 0 15,0 0-15,0 0 0,22 0 0,-22 0 16,0-21-16,21-1 0,-20 22 0,-1-21 16,21 0-16,0 0 0,-20 0 15,20 0-15,-21-1 0,21-20 0,1 21 16,-22-21-16,21 20 0,-21-20 16,22 0-16,-22 21 0,-21-22 0,21 22 15,-21 0-15,0 0 0,-21 21 16,0 0-1,-22 0-15,22 21 0,0 0 16,0 21-16,0-20 0,0-1 16,21 42-16,0-20 15,0-22-15,0 0 0,0 0 0,0 0 16,0 0-16,0 1 0,21-1 0,0 0 16,-21 0-16,21-21 0,0 21 15,0-21-15,-21 21 0,0 1 16,0-1-1,-21-21 1,0 0 0,0 0-16,0 0 0,0 0 31,-1 0-31,1 0 16,21-21-16,0-1 15,-21 1-15,21 0 16,-21 0-16,21 0 0</inkml:trace>
  <inkml:trace contextRef="#ctx0" brushRef="#br0" timeOffset="32820.14">13674 5609 0,'0'0'0,"-22"0"16,1 0-16,0 0 0</inkml:trace>
  <inkml:trace contextRef="#ctx0" brushRef="#br0" timeOffset="33988.85">1037 8043 0,'0'0'0,"0"-21"16,-21 21 0,21-21-16,0 0 15,0 0 1,0 0 0,21 21-16,0 0 0,0-22 15,1 22-15,-1 0 0,0 0 16,0 0-16,0 0 0,0 0 0,1 22 15,-22-1-15,0 0 0,0 0 16,0 21-16,0-20 0,-22 20 0,1-21 16,0 21-16,-21 1 0,21-22 15,-22 21-15,22-21 0,-21 1 16,21-1-16,-1 0 0,1-21 0,0 21 16,21-42 15,0 0-16,0 0-15,21 21 0,0-22 0,1 1 16,-1 21-16,0-21 0,0 21 16,21-21-16,-20 21 0,20 0 0,-21 0 15,21 0-15,-20 21 0,20 0 16,-21 0-16,21 1 0,-20-1 16,-1 0-16,0 21 0,-21-21 0,0 1 15,0 20-15,-42-21 0,20 0 16,-20 22-16,21-22 0,-21 0 0,-1 0 15,1 0-15,0-21 16,-1 21-16,22-21 0,-21 0 0,21 0 16,-1 0-16,1 0 0,0 0 15,0 0-15,0 0 0,0 0 0,-1-21 16,22 0-16,0 0 16,0 0-16,0 0 15,0-1-15,0 1 16,22 0-16,-1 21 15</inkml:trace>
  <inkml:trace contextRef="#ctx0" brushRef="#br0" timeOffset="34187.96">1651 8319 0,'63'0'16,"-41"0"-16</inkml:trace>
  <inkml:trace contextRef="#ctx0" brushRef="#br0" timeOffset="35833.66">3281 8213 0,'0'0'0,"21"0"0,0-21 0,0 21 0,0-22 16,-21 1-16,22 0 15,-22 0-15,0 0 0,0 0 0,0-1 16,0 1-16,0 0 0,0-21 16,-22 21-16,1-1 0,0 1 0,0 0 15,-21 21-15,20-21 0,1 21 16,-21 0-16,21 0 0,-22 21 16,22-21-16,-21 21 0,0 22 0,20-1 15,1 0-15,-21 1 0,21-1 16,0 21-16,-1-20 0,1-1 0,21 22 15,0-22-15,-21-21 0,21 21 16,0-20-16,0-1 0,0 0 0,21 0 16,0-21-16,1 0 0,-1 0 15,0 0-15,21 0 0,-21 0 0,22-21 16,-22 0-16,21 21 0,1-21 16,-22-22-16,21 22 0,-21 0 0,22-21 15,-22 20-15,21-20 0,-21 21 16,0-21-16,-21-1 0,0 22 0,22-21 15,-22 21-15,0-1 0,0 1 16,0 42 0,0 22-1,0-22-15,0 21 0,0 1 16,0-1-16,0-21 0,21 21 0,0 1 16,-21-22-16,21 21 0,0-21 15,0 1-15,22-1 0,-22 0 0,21-21 16,1 0-16,-1 21 0,0-21 15,22 0-15,-22 0 0,22 0 0,-1-21 16,-21 21-16,22-21 0,-22 0 0,22-1 16,-22 1-16,0 0 0,1 0 15,-22 0-15,0-22 0,0 22 16,0-21-16,-21 0 0,22 20 16,-22-20-16,0 0 0,0-1 0,0 1 15,-22 21-15,1 0 0,0 0 16,0-1-16,-21 22 0,20 0 0,1 0 15,0 0-15,0 22 0,-21-1 0,20 21 16,-20-21-16,21 22 0,0-1 16,0 0-16,-1 1 0,1-22 0,0 21 15,21-21-15,0 22 0,0-22 16,0 0-16,0 0 0,21-21 16,0 21-16,1-21 0,-1 0 15,0 0-15,0 0 0,0-21 16,22 21-16,-22-21 0,0 0 0,0 0 15,21-1-15,-20-20 0,-1 21 16,0-21-16,0-1 0,-21 1 0,21 0 16,-21-1-16,21-20 0,-21 20 0,22 1 15,-22 0-15,0-1 0,0 1 16,21 21-16,-21-21 0,0 20 0,0 1 16,0 42-1,0 1 1,0 20-16,-21-21 15,21 21-15,0 1 0,0-1 0,0 0 16,0 22-16,0-22 0,0 22 0,0-22 16,0 0-16,21 1 0,-21-1 15,42 0-15,-21-20 0,0-1 0,22 0 16,-1 0-16,0 0 0,1-21 16,-1 0-16,0 0 0,22 0 0,42 0 15,-64 0-15,22 0 0,-22-21 16,21 0-16,-20 0 0,-1 0 15,0-22-15,1 22 0,-22 0 0,0-21 16,21 20-16,-42-20 0,0 0 16,0-1-16,0 22 0,0-21 15,0 21-15,0-22 0,-21 22 0,0 21 16,-21-21-16,21 21 0,-1 0 16,-20 0-16,21 0 0,-21 21 0,20-21 15,-20 21-15,21 22 0,-21-22 16,20 21-16,1 1 0,21-22 0,0 21 15,-21 0-15,21-20 0,0 20 16,0-21-16,0 0 0,21 0 0,0 1 16,1-1-16,-1-21 0,21 0 0,-21 0 15,0 0-15,22 0 16,-22 0-16,21 0 0,-21 0 0,22-21 16,-22-1-16,0 1 0,21 0 0,-20 0 15,20 0-15,-21-22 0,0 22 16,22-21-16,-22 0 0,0-1 0,-21 1 15,21 0-15,-21-1 0,21 1 16,-21-22-16,0 22 0,0 0 0,0-1 16,0 1-16,0 21 0,0-21 0,0 20 15,0 1-15,-21 21 16,0 21-16,0 1 16,21-1-16,0 21 0,0 0 15,0 1-15,-21 20 0,21-20 16,0-1-16,0 21 0,0-20 0,0 20 15,0-20-15,0-1 0,21 0 16,0-21-16,-21 22 0,21-22 0,21 0 16,-20 0-16,-1-21 0,21 0 15,0 21-15,-20-21 0,20 0 0,0 0 16,-21 0-16,22-21 0,-22 0 0,0 0 16,0 0-16,0 0 0,1-1 15</inkml:trace>
  <inkml:trace contextRef="#ctx0" brushRef="#br0" timeOffset="36336.12">7451 7980 0,'0'-21'16,"0"42"-16,0-63 0,0 20 0,0-20 15,0 21-15,0 0 0,0 0 16,-22 21-16,22 21 16,0 0-1,0 21-15,0 1 0,0 20 0,0-21 16,0 22-16,0-1 0,0 1 16,0-1-16,0 1 0,0-1 0,0 1 15,0-1-15,0 1 0,0 21 16,-21-22-16,21 1 0,0-1 15,-21 22-15,21-43 0,-21 22 0,21-1 16,0-21-16,0 1 0,0-22 16,-21 0-16,21 0 0,0 0 0,0-42 31,0 0-31,0 0 0,0 0 16,21 0-16,-21-22 0,0 1 0,0-22 15,21 22-15</inkml:trace>
  <inkml:trace contextRef="#ctx0" brushRef="#br0" timeOffset="36669.49">7429 8340 0,'0'0'0,"-21"-254"31,21 211-31,0 22 16,0-21-16,0 21 0,0 0 16,21-1-16,1 1 0,-1 0 0,0 0 15,21 0-15,-21 0 0,22 21 16,-1-22-16,22 22 0,-22 0 0,21 0 15,-20 0-15,-1 22 0,0-1 16,-20 0-16,-1 0 0,-21 21 0,0 1 16,0-1-16,0 0 0,-21 1 15,-22-1-15,22 0 0,-21 1 16,-1-22-16,1 0 0,0 21 0,-1-20 0,1-1 16,21-21-16,-21 21 0,20-21 15,1 0-15,0 0 0,0 0 16,21-21-1,0 0 1,0-1-16,21 1 0,0 0 0,0 0 16,1 0-16,20-22 0,0 1 15,1 0-15,-1-1 0</inkml:trace>
  <inkml:trace contextRef="#ctx0" brushRef="#br0" timeOffset="38240.82">8361 7514 0,'0'0'0,"0"-21"15,0 42 17,0 0-32,0 22 0,0-22 15,-21 21-15,21-21 0,-22 22 16,22-1-16,0 0 0,0 22 0,-21-22 16,21 1-16,0-1 0,-21 21 15,21-20-15,0-1 0,0 0 0,0-20 16,0 20-16,0-21 0,21 0 15,0 0-15,1-21 0,-1 0 16,0 0-16,0 0 0,0 0 0,0 0 16,1 0-16,20 0 0,-21-21 15,0 0-15,0 0 0,1 0 0,20 0 16,-21-22-16,0 22 0,0-21 16,1 21-16,-22-22 0,21 1 0,-21 21 15,21 0-15,-21-22 0,0 22 0,0 0 16,0 0-1,0 42 1,0 0-16,0 21 16,0-20-16,0-1 0,0 0 15,0 21-15,0-21 0,0 1 0,0 20 16,0-21-16,0 0 16,0 0-16,21 1 0,-21-1 0,21-21 15,-21 21-15,21-21 0,1 21 16,-1-21-16,0 0 0,0 0 0,0 0 15,22 0-15,-22-21 0,21 0 0,-21 0 16,22-1-16,-22 1 0,21 0 16,-21 0-16,0-21 0,1 20 0,-1-20 15,0 21-15,0 0 0,-21-22 16,0 22-16,0 0 0,0 0 16,0 42 15,0 0-31,0 0 0,0 1 15,0 20-15,0-21 0,0 21 16,0-20-16,0-1 0,0 21 0,0-21 16,0 0-16,0 22 0,0-22 0,0 0 15,0 0-15,21 0 16,0 1-16,1-22 0,-1 0 0,0 0 16,21 0-16,-21 0 0,22 0 15,-1 0-15,0-22 0,1 22 0,-1-21 16,0 0-16,22 0 0,-22 0 0,1-22 15,-1 22-15,0-21 16,1 21-16,-22-22 0,0 22 0,0-21 0,-21 21 16,0 0-16,0-1 15,0 1-15,0 0 0,-21 21 16,0 0-16,0 0 0,-22 0 0,22 0 16,0 0-16,-21 21 0,-1-21 15,22 21-15,-21 1 0,21-1 0,-22 21 16,22-21-16,0 22 15,0-22-15,0 0 0,21 21 0,0-21 16,0 1-16,0-1 0,0 0 0,0 0 16,21-21-16,0 21 0,21-21 15,-21 0-15,1 0 0,20 0 0,0-21 16,1 21-16,-22-21 0,21 0 16,0 0-16,-20-1 0,20 1 15,-21 0-15,0 0 0,0 0 16,1 0-16,-22-1 0,0 1 0,0 0 15,21 21-15,-21-21 0,-21 21 32,-1 0-32,22 21 0,0 0 0,-21-21 15,21 43-15,-21-22 0,21 0 16,-21 21-16,21 1 0,0-22 0,0 21 16,0 0-16,0 1 0,0-1 15,-21 0-15,21 1 0,0 20 0,-21-20 16,21-1-16,0 21 0,0 1 15,0-1-15,0 1 0,0-1 0,0 22 16,0-21-16,0-1 0,21 1 16,0 20-16,-21-20 0,0 20 0,0 65 15,0-86-15,0 1 0,0-1 16,0 1-16,0-22 0,0 43 16,0-43-16,0-21 0,-42 0 15,-1-21-15,22 0 0,0 0 16,-21 0-16,-1 0 0,1-21 15,0 0-15,-1 0 0,-20 0 0,20-22 16,1 22-16,0-21 0,-1-1 16,1 1-16,21 0 0,0-1 0,0 1 15,-1-21-15,22-1 0,0 22 16,0-22-16,0 1 0,0-22 0,0 22 16,22-22-16,-1 0 0,0 22 15,21-22-15,1 0 0,-1 22 0,0-1 16,22-20-16,-1 20 0,1 1 15,20-1-15,-20 1 0,21-1 16,-22 22-16,1-22 0,-1 22 0,43-43 16,-64 64-16,-21 0 0,1 0 15,-1 0-15,0 21 0,0-21 16,-21 42 15,0 0-15,0 0-16,0 0 15,0 0-15,0 1 0,0-1 0,0 0 16,0 0-16,0 0 0,0 0 0,0 1 16,0-1-16,0 0 0,0 0 15,21-42 32,-21 0-31,21 0-16,-21-1 15,0 1-15</inkml:trace>
  <inkml:trace contextRef="#ctx0" brushRef="#br0" timeOffset="38436.87">10562 7726 0,'0'-21'31,"-21"21"-15,21 21 46,0 0-62,21-21 16,0 0-16,0 0 0</inkml:trace>
  <inkml:trace contextRef="#ctx0" brushRef="#br0" timeOffset="38905.66">10795 7789 0,'0'43'32,"0"-22"-32,0 0 15,0 0-15,0 0 16,0 1-16,0-1 16,0 0-16,0 0 0,0 0 0,0 0 15,0 1-15,0-1 0,0 0 16,0 0-16,0 0 0,0 0 15,0-42 17,0 0-17,0 0-15,0 0 16,0 0-16,0-22 0,21 22 16,0 0-16,0-21 0,1 20 0,20 1 15,0-21-15,1 21 0,-1 0 16,0-1-16,1 1 0,-1 0 15,0 21-15,1 0 0,-1 0 0,-21 0 16,21 0-16,-20 21 0,-1 0 16,-21 1-16,0-1 0,21 0 0,-21 21 15,0-21-15,0 22 0,0-22 16,0 21-16,-21-21 0,0 22 0,-1-22 16,22 0-16,-21 0 0,0 0 0,0 1 15,21-1-15,0 0 16,-21-21-16,21-21 31,21 0-31,-21-1 16,21 22-16,0-42 0</inkml:trace>
  <inkml:trace contextRef="#ctx0" brushRef="#br0" timeOffset="39348.76">11917 7811 0,'0'0'0,"0"-43"32,0 22-32,-21 21 0,-1 0 15,1 0-15,0 0 16,0 0-16,0 0 0,0 21 16,-1 0-16,1-21 0,0 22 0,0-1 15,21 0-15,0 0 0,0 0 16,0 0-16,0 1 0,0-1 15,21-21-15,0 0 0,0 0 16,1 0-16,-1 0 0,0 21 16,0-21-16,21 0 0,-20 0 0,-1 21 15,0-21-15,0 21 0,0 0 16,0-21-16,-21 22 0,0-1 0,0 0 16,0 0-16,0 0 15,-21 0-15,0-21 0,0 22 16,0-22-16,0 0 0,-1 0 15,-20 21-15,21-21 0,0 0 16,0 0-16,-1 0 0,1 0 16,0 0-16</inkml:trace>
  <inkml:trace contextRef="#ctx0" brushRef="#br0" timeOffset="41052.69">1270 9800 0,'0'0'0,"0"-21"0,0 0 16,0 0-16,0 0 16,0 42 15,0 0-31,-21 0 15,0 21-15,21-20 0,-22 20 16,22 0-16,-21-21 0,0 22 0,0-1 16,21-21-16,-21 22 0,21-22 15,-21 0-15,21 0 0,0 0 16,-22 0-16,1 1 0,0-22 31,21-22-15,0 1-1,0 0-15,21 21 0,0 0 16,1-21-16,-1 21 16,21-21-16,-21 21 0,0 0 0,1-21 15,20-1-15,-21 22 0,21 0 16,-20-21-16,20 21 0,-21 0 16,21-21-16,-20 21 0,-1-21 0,0 0 15,0 0-15,0-1 16,-21 1-16,0 0 0,0 0 15,0 0 1,-21 21 15,0 21-31,21 0 0,-21 0 16,0 22-16,21-22 0,0 21 16,-22-21-16,1 22 0,21-22 0,-21 21 15,21-21-15,0 0 0,-21 22 16,21-22-16,0 0 0,0 0 15,-21-21-15,21 21 0,0 1 0,21-22 32,0 0-17,0-22-15,0 1 16</inkml:trace>
  <inkml:trace contextRef="#ctx0" brushRef="#br0" timeOffset="41268.69">2011 10118 0,'0'0'16</inkml:trace>
  <inkml:trace contextRef="#ctx0" brushRef="#br0" timeOffset="41992.07">3641 9779 0,'0'0'0,"21"-63"31,-21 41-15,0 44 15,0-1-31,0 0 0,0 21 16,0-21-16,0 22 0,0-1 0,0 0 15,0 1-15,0-1 0,0-21 16,0 22-16,0-1 0,-21-21 0,21 0 16,0 22-16,-22-22 0,22 0 15,0 0-15,0 0 16,0-42 31,0 0-47,0 0 15,0 0-15</inkml:trace>
  <inkml:trace contextRef="#ctx0" brushRef="#br0" timeOffset="42308.93">3577 9864 0,'0'0'16,"0"-21"-16,-21-1 0,21 1 0,0 0 15,0 0-15,21 0 16,0 0-16,0 21 0,1-22 0,20 1 15,-21 0-15,21 21 0,1-21 16,-22 21-16,21 0 0,1 0 0,-22 0 16,21 0-16,-21 0 0,-21 21 15,0 0-15,0 0 0,0 1 0,0 20 16,-21-21-16,0 21 0,0-20 16,-22 20-16,1-21 0,21 0 15,-21 0-15,-1 1 0,22-1 0,0-21 16,0 21-16,0-21 0,-1 0 15,1 0-15,42 0 32,22 0-32,-22 0 15,0 0-15,21-21 0,-20 21 16,20-21-16,0 21 0</inkml:trace>
  <inkml:trace contextRef="#ctx0" brushRef="#br0" timeOffset="42716.7">4297 9779 0,'0'21'31,"-21"0"-31,-1 1 0,22-1 0,-21 0 16,21 0-16,0 21 0,-21-20 16,21 20-16,-21-21 0,21 21 0,0-20 15,0 20-15,0-21 0,0 0 0,0 0 16,0 1-16,0-1 0,0 0 15,21-21-15,0 0 0,0 0 16,1 0-16,-1 0 0,21 0 16,-21 0-16,22-21 0,-1 0 0,0-1 15,1 22-15,-1-21 0,0 0 0,1 0 16,-1-21-16,-21 20 16,0 1-16,0 0 0,-21 0 0,0-21 15,0 20-15,-21 1 0,0-21 16,0 21-16,-21 0 0,20-1 0,-20-20 15,0 42-15,-1-21 0,1 0 16,0 21-16,-1 0 0,1 0 0,0 0 16,21 21-16,-1 0 0,1 0 15,0 0-15,21 1 0,-21-1 0,21 0 16,0 0-16,0 0 0,0 0 0,0 1 16,21-22-16,0 0 0,0 0 15,22 0-15,-1 0 0</inkml:trace>
  <inkml:trace contextRef="#ctx0" brushRef="#br0" timeOffset="42956.63">5038 9758 0,'21'0'0,"-42"0"0,21 21 32,0 21-17,0-20-15,-22-1 0,1 21 0,0 0 16,21-20-16,-21 20 0,21 0 15,-21-21-15,0 22 0,21-22 0,0 0 16,0 0-16,-22 0 0,22 1 0,0-1 16,22-21 15,-22-21-31,21-1 16,0 1-16,0 21 0,-21-42 15</inkml:trace>
  <inkml:trace contextRef="#ctx0" brushRef="#br0" timeOffset="43144.65">5080 9800 0,'0'-21'0,"0"42"0,21-63 0,0 42 31,0 0-31,1 21 0,-1 0 0,0 0 16,0 1-16,-21-1 0,21 0 16,0 21-16,1-21 0,-22 1 15,21-1-15,-21 0 0,21 0 0,-21 0 16,0 0-16,0 1 15,21-22 1,0 0-16</inkml:trace>
  <inkml:trace contextRef="#ctx0" brushRef="#br0" timeOffset="43587.84">5863 9694 0,'-85'85'16,"43"-64"-16,0 0 16,-1 1-16,1-1 0,21 0 15,-21 0-15,-1 0 0,1 0 0,21 1 16,0-1-16,-1-21 0,1 0 16,21 21-16,-21-21 0,21-21 15,21 21 1,0-21-16,1-1 0,20 1 15,-21 0-15,21 0 0,1 0 0,-1-22 16,0 22-16,1-21 0,-22 21 16,21 0-16,1-22 0,-22 22 15,0 0-15,0 21 0,0 0 0,0 0 16,-21 21 0,0 0-16,0 22 0,0-22 0,0 21 15,0 0-15,0 1 0,-21-1 16,21 0-16,-21 1 0,21-1 0,-21-21 15,21 22-15,-21-1 0,21-21 0,0 0 16,0 22-16,0-22 0,0 0 16,0 0-16,0 0 0,21-21 15,0 0 1,0 0-16,0 0 0,1-21 16,-1 21-16,0-21 0,21 0 0,-21 0 15,1-1-15</inkml:trace>
  <inkml:trace contextRef="#ctx0" brushRef="#br0" timeOffset="43835.94">6413 9948 0,'0'43'16,"0"-22"-16,0 0 16,22-21 30,-1 0-46,-21-21 16,0 0 0,0 0-16,-21 21 15,-1 0-15,1 0 0,0 0 16,0 0 0,0 0-16,21 21 0</inkml:trace>
  <inkml:trace contextRef="#ctx0" brushRef="#br0" timeOffset="44256.03">6858 9631 0,'0'0'0,"21"0"0,0 0 15,0 0-15,1 0 16,-1 0-16,0 0 0,0 21 0,0 0 15,22 0-15,-22 22 0,0-22 16,21 21-16,-21 1 0,1-1 0,20-21 16,-21 21-16,0-20 0,0-1 0,1 21 15,-1-21-15,0 0 0,0 1 16,0-1-16,-21 0 0,21-21 16,-21 21-1,22-42 1,-22 0-1,0 0-15,0-1 16,0 1-16</inkml:trace>
  <inkml:trace contextRef="#ctx0" brushRef="#br0" timeOffset="44488.14">7556 9652 0,'0'0'0,"-21"0"15,0 21-15,0 0 16,0 1-16,0 20 0,-1-21 0,1 21 15,-21-20-15,21 20 0,-22 0 16,1-21-16,21 22 0,-21-1 16,-1-21-16,1 0 0,0 22 15,-1-22-15,22 0 0,-21-21 0,42 21 16,-21-21-16,42 0 31,0 0-31,0-21 16,0 21-16,22-21 0,-22 0 0,0 0 15</inkml:trace>
  <inkml:trace contextRef="#ctx0" brushRef="#br0" timeOffset="44964.41">7874 9694 0,'-21'106'31,"21"-85"-31,0 1 0,0 20 16,-21-21-16,21 0 0,-22 0 16,1 1-16,21-1 0,0 0 0,-21 0 15,0 0-15,21 0 0,-21-21 0,21 22 16,21-22 15,-21-22-31,21 22 0,0-21 16,-21 0-16,21 0 0,1 0 15,-22 0-15,21-1 0,-21 1 16,0 0-16,21-21 0,-21 21 16,0-22-16,21 22 0,-21 0 0,0 0 15,21 0-15,0-1 0,-21 1 0,22 0 16,-1 21-16,0 0 16,0 0-16,0 0 0,0 0 0,1 21 15,-1 0-15,21 1 0,-21-1 16,0 0-16,1 21 0,-1-21 0,-21 1 15,21-1-15,0 21 0,-21-21 16,0 0-16,0 1 0,0-1 16,0 0-1,21-21 17,-21-21-32,21 0 0,-21-1 15,22 1-15</inkml:trace>
  <inkml:trace contextRef="#ctx0" brushRef="#br0" timeOffset="45444.16">8636 9589 0,'0'0'0,"21"0"0,-42 21 31,0 0-31,0 0 16,-1 0-16,1 22 0,-21-22 15,21 0-15,0 21 0,-22-21 0,1 1 16,21 20-16,-22-21 0,22 0 0,-21 0 15,21-21-15,0 22 0,-1-22 16,22 21-16,22-42 31,-1 21-31,0-22 16,0 1-16,21 0 0,-20 0 16,20 0-16,-21-22 0,21 22 0,-20-21 15,20 21-15,-21-22 0,21 22 16,-20-21-16,-1 21 0,0 0 15,-21-1-15,0 44 32,0-1-32,0 0 0,0 0 0,0 21 15,-21-20-15,21 20 0,0-21 0,0 21 16,-21-20-16,21 20 0,0-21 16,-22 21-16,22-20 0,0-1 0,0 0 15,0 0-15,0 0 0,0 0 16,0 1-16,0-1 0,0 0 0,0 0 15,0 0 1,22-42 15,-1 0-31,0 21 16,0-21-16,0 0 0,0-1 16,22 1-16</inkml:trace>
  <inkml:trace contextRef="#ctx0" brushRef="#br0" timeOffset="45739.99">9292 9525 0,'0'0'16,"21"0"-16,-21 21 15,0 0 1,0 1-16,0-1 16,-21 21-16,0 0 0,0-20 0,21 20 15,-21 0-15,-1 1 0,1-1 16,0-21-16,0 21 0,0-20 0,21 20 15,0-21-15,0 0 0,0 0 0,0 1 16,0-1-16,0 0 16,21-21-16,0 0 0,0 0 0,0 0 15,22 0-15,-22 0 0,0 0 0,0 0 16,22 0-16,-22 0 0,0 0 16,0 0-16,0-21 0,0 21 0,1 0 15,-22-21-15,21 21 0,-21-22 16,21 22-16,0-21 15</inkml:trace>
  <inkml:trace contextRef="#ctx0" brushRef="#br0" timeOffset="45893.03">9546 10054 0,'0'21'31,"-21"-21"16,0 0-31</inkml:trace>
  <inkml:trace contextRef="#ctx0" brushRef="#br0" timeOffset="46608.38">931 11472 0,'0'0'0,"21"0"16,1-21-1,-1 21-15,0 0 0,0 0 16,0 0-16,0 0 0,1 0 16,20-21-16,-21 21 0,0 0 0,22 0 15,-22 0-15,0 0 16,0 0-16,0 0 0,0 0 16,-21 21-1,-21-21-15,0 0 16,0 0-16,0 21 0</inkml:trace>
  <inkml:trace contextRef="#ctx0" brushRef="#br0" timeOffset="47132.48">1058 11472 0,'0'0'0,"-21"22"0,0-22 16,0 21-16,0 0 15,-1-21-15,22 21 0,-21 0 16,0 0-16,21 1 0,0-1 15,-21 0-15,0 0 0,21 0 0,-21 0 16,21 1-16,0-1 0,0 0 16,21-42 31,0 21-32,0-21-15,0 21 16,0-22-16,1 22 0,-1-21 15,0 21-15,0 0 0,0 0 16,0 0-16,1 0 0,20 0 16,-21 0-16,0 0 0,22 21 0,-22-21 15,0 22-15,21-1 16,-21 0-16,1 0 0,-1 0 0,-21 0 16,0 1-16,0-1 0,0 0 15,0 0-15,-21 0 0,-1 0 0,1 1 16,0-1-16,0 0 0,0 0 15,0-21-15,-22 0 0,22 21 0,0-21 16,-21 0-16,20 0 0,1 0 16,0 0-16,-21 0 0,21 0 15,-1 0-15,1 0 0,0-21 16,0 21-16,0-21 16,0 0-16,21 0 31,21 21-31,0 0 15,-21-22-15,21 22 0,0 0 16,22-21-16</inkml:trace>
  <inkml:trace contextRef="#ctx0" brushRef="#br0" timeOffset="47344.58">1799 11875 0,'0'0'0,"21"0"15,0 0-15,-21-22 94</inkml:trace>
  <inkml:trace contextRef="#ctx0" brushRef="#br0" timeOffset="52100.21">3260 11134 0,'0'-64'31,"0"43"-31,0 0 0,0 0 16,-22 21 0,22 21 15,0 0-31,0 0 0,0 22 16,0-1-16,22 21 0,-1-20 0,-21-1 15,0 22-15,21-22 0,-21 0 16,0 1-16,0-1 0,0 0 0,0 1 15,0-1-15,0-21 0,0 21 16,0-20-16,-21-1 0,21 0 0,-21 0 16,21 0-1,-22-21 1,1 0-16,0 0 16,21-21-16,-21 0 15,21 0-15,0 0 0</inkml:trace>
  <inkml:trace contextRef="#ctx0" brushRef="#br0" timeOffset="52469.58">3175 11218 0,'0'0'16,"-21"-21"-16,0 0 0,21 0 0,-22 0 0,1 0 15,21-1-15,-21 1 16,21 0-16,0 0 0,0 0 0,0 0 15,21-1 1,0 1-16,22 21 0,-22-21 0,21 21 16,1 0-16,-1 0 0,21 0 15,1 0-15,-1 0 0,-20 0 0,20 21 16,1 0-16,-22 1 0,-21-1 16,22 21-16,-22-21 0,-21 22 0,0-1 15,-21 0-15,-1-21 0,-20 22 16,0-1-16,-22 0 0,22-20 0,0-1 15,-22 21-15,22-21 0,-1-21 16,1 21-16,21 1 0,0-22 16,0 0-16,-1 0 0,44 0 31,-1 0-31,21 0 16,-21 0-16,0 0 0,22-22 15,-1 22-15,-21 0 0,22 0 0</inkml:trace>
  <inkml:trace contextRef="#ctx0" brushRef="#br0" timeOffset="52868.65">3789 11536 0,'0'0'0,"0"-21"15,0 0 1,0-1-16,0 1 15,21 0-15,0 0 0,0 21 16,22-21-16,-22 0 0,0 21 0,21 0 16,-21 0-16,22 0 0,-22 0 15,21 0-15,-21 21 0,1 0 0,-1 0 16,0 0-16,0 0 0,-21 1 16,0 20-16,0-21 0,0 21 0,0-20 15,-21-1-15,21 0 0,-21 21 16,0-21-16,-1-21 0,22 22 15,-21-1-15,0-21 0,21-21 32,0-1-32,0 1 15,0 0-15,0 0 0,0 0 16,0 0-16,0-1 0,21 1 0,0 0 16,1 0-16,-22 0 0,21 0 15,0-22-15,21 22 0,-21 0 0,1 0 16,-1 0-16,21 21 0,-21-22 15,0 1-15</inkml:trace>
  <inkml:trace contextRef="#ctx0" brushRef="#br0" timeOffset="53578.46">4847 11261 0,'0'21'0,"0"64"15,-21-64-15,0 21 16,0-21-16,21 22 0,-22-22 15,1 21-15,0-21 0,21 0 0,0 1 16,-21 20-16,21-21 0,0 0 0,0 0 16,0 1-16,0-1 15,21-21-15,0 0 0,0 0 16,1 0-16,20 0 16,-21 0-16,21-21 0,-20 21 0,20-22 15,0 1-15,-21 0 0,22 0 0,-22-21 16,21 20-16,-21 1 0,1-21 15,-22 21-15,0-22 0,0 22 0,0 0 16,0-21-16,0 21 0,-22-1 16,1 1-16,0 21 0,0 0 0,-21 0 15,20 0-15,-20 0 0,21 0 16,-21 0-16,20 21 0,1-21 0,0 22 16,0-22-16,21 21 0,42-21 31,-21 0-31,1 0 0,20 0 15,-21 0-15,21 0 0,1 0 16,-22-21-16,21-1 0,-21 22 0,22-21 16,-22 21-16,21-21 0,-21 21 15,22 0-15,-22-21 0,0 21 0,0 0 16,-21 21 0,21 0-16,-21 0 15,0 1-15,0 20 0,0-21 0,0 0 16,0 22-16,0-22 0,0 21 15,0 0-15,0 1 0,0-1 0,0 0 16,0 22-16,0-1 0,0 1 16,0-1-16,0 22 0,0-21 15,0 20-15,0 1 0,0 0 0,0-22 16,0 22-16,0-1 0,0 1 16,0-21-16,-21 20 0,0-20 0,21-1 15,-21 1-15,0-22 0,21 0 0,0-20 16,-21 20-16,21-21 0,-22-21 15,1 0-15,21-21 16,0 0-16,0 0 16,0-1-16,0-20 0,0 21 15,0-21-15,0-1 0,0 1 0,0-22 16,0 22-16,0-21 16,0-1-16,0 1 0,0-22 0</inkml:trace>
  <inkml:trace contextRef="#ctx0" brushRef="#br0" timeOffset="53788.09">5397 11091 0,'-21'0'16,"42"0"-16,-63 0 0,21 0 0,21-21 15,-21 21 1,42 0 15,0 0-31,0 21 16,0-21-16,1 0 15,20 0-15</inkml:trace>
  <inkml:trace contextRef="#ctx0" brushRef="#br0" timeOffset="54152.82">5821 11430 0,'0'0'0,"0"21"16,21 0-16,0-21 15,0 0-15,0 0 0,-21-21 16,22 0-16,-1 21 0,0-21 16,0 0-16,-21 0 0,21-1 0,-21 1 15,21 21-15,-21-21 0,0 0 16,0 0-16,0 0 0,0-1 0,-21 22 31,0 0-31,0 22 0,0-1 0,0 0 16,-1 21-16,1-21 0,0 22 15,0-1-15,0-21 0,0 22 0,21-1 16,0-21-16,-22 21 0,22-20 16,0 20-16,0-21 0,0 0 15,0 0-15,22-21 0,-22 22 0,21-22 16,0 0-16,0 0 0,21 0 0,-20 0 15,20 0-15,0 0 0,1 0 16,-1 0-16,-21-22 0,21 1 0,1 21 16,-1-21-16,-21 0 0</inkml:trace>
  <inkml:trace contextRef="#ctx0" brushRef="#br0" timeOffset="54651.93">6540 11282 0,'0'0'0,"0"-21"0,0 0 16,-21 21-1,0 0 1,0 21-16,21 0 0,0 0 0,-21 21 16,0-20-16,21 20 0,-22-21 15,22 21-15,-21-20 0,21 20 0,0 0 16,0-21-16,0 22 0,0-22 0,0 0 16,0 0-16,0 0 0,21 1 15,1-22-15,-1 21 0,0-21 0,0 0 16,21 0-16,-20 0 0,20 0 0,0 0 15,1-21-15,-22-1 0,21 1 16,0 0-16,1 0 0,-22 0 16,21 0-16,-21-22 0,1 22 15,-1-21-15,0-1 0,0 1 0,0 0 16,-21-22-16,21 22 0,-21 0 0,0-1 16,0 1-16,0 0 0,22-1 15,-22 22-15,0 0 0,0 42 31,-22 0-31,22 22 16,-21-1-16,21 0 0,-21 1 16,21-1-16,-21 21 0,21-20 0,0-1 15,0 0-15,0 1 0,0-1 0,0-21 16,0 22-16,0-22 16,0 0-16,0 0 0,21-21 0,-21 21 15,21-21-15,0 0 0,1 0 16,-1 0-16,0 0 0,0 0 15,0 0-15,0 0 0,1-21 16,-22 0-16,21 0 0,-21 0 0,21-1 16,-21 1-16</inkml:trace>
  <inkml:trace contextRef="#ctx0" brushRef="#br0" timeOffset="54824.71">6943 11367 0,'0'0'0,"-22"0"15,22 21-15,22-21 16,-1 0 0,0 0-16,0 0 0,21 0 0,-20 0 15,-1 0-15,21 0 0,-21 0 0,0-21 16,1-1-16,-1 22 0,0-21 16,0 0-16</inkml:trace>
  <inkml:trace contextRef="#ctx0" brushRef="#br0" timeOffset="55892.48">8805 11218 0,'0'0'0,"0"-21"0,0 0 16,0 0-16,21 0 0,-21 0 16,22-1-16,-1 1 0,0 0 15,0 21-15,0-21 0,0 0 0,1 0 16,-22-1-16,0 1 0,0 0 16,0 0-16,-22 21 15,1 0-15,-21 0 16,21 0-16,-22 0 0,1 0 15,0 0-15,-1 21 0,1 0 0,21-21 16,0 21-16,0 1 0,-1-1 16,22 0-16,0 0 0,0 0 0,0 0 15,0 1-15,22-1 0,20 21 16,-21-21-16,21 22 0,1-22 0,-1 21 16,0 0-16,1-20 0,-1 20 0,0-21 15,-20 21-15,-1-20 0,0 20 16,-21-21-16,0 0 0,0 0 0,-21 1 15,0-1-15,-1-21 0,-20 21 16,21-21-16,-21 0 0,-1 0 0,1 0 16,0 0-16,-1 0 0,1 0 0,21 0 15,-22-21-15,1 0 16,21-1-16,0 1 0,0 0 0,-1-21 16,1 21-16,0-22 0,21 22 15,0-21-15,0-1 0,-21 22 0,21 0 16,0 0-16,0 0 0,0 0 0,0 42 31,0 0-31,0 0 0,21 0 16,0 22-16,0-22 0,-21 21 15,22 0-15,-1-20 0,0 20 0,0-21 16,21 21-16,-20-20 0,-1-1 16,0 0-16,0 0 0,21 0 0,-20 0 15,20-21-15,-21 0 0,21 0 0,1 0 16,-1 0-16,0 0 0,1-21 15,-1 0-15,22 0 0,-22 0 0,0 0 16,1-1-16,-1-20 0,0 0 16,-21 21-16,22-22 0,-22-20 0,0 20 15,-21 1-15,0-21 0,0 20 0,21-20 16,-21 20-16,0 1 0,0 0 16,0-1-16,0 1 0,0 21 15,0 0-15,0-22 0,0 22 16,0 42-1,0 1-15,0 20 0,0-21 16,0 21-16,0 22 0,0-22 16,0 22-16,0-22 0,0 22 0,0-1 15,0-21-15,0 22 0,0-22 16,0 1-16,0-22 0,0 42 16,21-42-16,-21 1 0,22-22 15,-1 21-15,0-21 0,0 0 16,0 0-16,0-21 0,1 21 15,-22-22-15,21 1 0,0 0 16,-21 0-16,21 0 0,-21 0 16</inkml:trace>
  <inkml:trace contextRef="#ctx0" brushRef="#br0" timeOffset="56084.14">9377 11240 0,'0'0'0,"0"21"0,-21-21 0,42 0 47,0 0-47,0 0 15,21-21-15,-20 21 0,20 0 16,-21-22-16,21 1 0,-20 21 16,20 0-16,0-21 0,1 21 0,-22 0 15,21 0-15</inkml:trace>
  <inkml:trace contextRef="#ctx0" brushRef="#br0" timeOffset="56485.9">9969 11303 0,'0'0'0,"-21"0"16,0 0-16,0-21 16,21 0-1,0 0-15,0-1 0,0 1 16,0 0-16,21 21 0,0-21 15,0 0-15,1 21 0,20 0 16,-21 0-16,0 0 0,22 0 0,-1 0 16,-21 21-16,21 0 0,-20 0 15,-1 22-15,0-22 0,0 21 0,0-21 16,0 22-16,-21-1 0,0-21 16,0 21-16,0-20 0,0 20 0,0-21 15,0 0-15,0 0 0,0 1 16,-21-22-16,0 0 31,21-22-31,0 1 16,0 0-16,0 0 0,0 0 15,0-22-15,0 22 0,0 0 0,0-21 16,0 21-16,0-22 0,21 22 16,0-21-16,-21 21 0,22-1 0,-1 1 15,0 0-15,0 0 0,0 0 16,-21 0-16,21-1 0,22 1 0</inkml:trace>
  <inkml:trace contextRef="#ctx0" brushRef="#br0" timeOffset="56920.75">10774 11028 0,'0'0'0,"0"21"0,0 0 16,0 0-16,0 1 16,0 20-16,-21 0 0,21-21 0,-22 22 15,1-22-15,21 21 0,0 1 16,0-22-16,-21 21 0,21-21 0,0 0 15,0 1-15,0-1 0,0 0 0,0 0 16,21 0-16,0-21 16,1 0-16,-1 0 0,21 0 0,-21 0 15,22 0-15,-22 0 0,21 0 16,0-21-16,-20 0 0,20 0 0,0 0 16,-21-1-16,22 1 0,-22 0 0,0-21 15,0 21-15,-21-22 0,0 22 16,0-21-16,21-1 0,-21 22 15,0-21-15,0 21 0,0 0 0,0-1 16,0 1-16,-21 21 16,21 21-1,-21 1-15,21-1 0,0 21 16,0 0-16,-21-20 0,21 20 0,0 0 16,0 1-16,0-22 0,0 21 15,0-21-15,0 22 0,0-22 0,0 0 16,0 0-16,21 0 0,0 0 0,0-21 15,1 22-15,-1-22 0,42 0 16,-42 0-16,22 0 0,-22 0 16,21 0-16,1-22 0,-22 1 15,21 0-15,-21 0 0</inkml:trace>
  <inkml:trace contextRef="#ctx0" brushRef="#br0" timeOffset="58152.5">11832 11028 0,'0'0'0,"-21"0"0,0 0 16,0 0-16,-1 21 16,22 0-16,-21 0 0,0 22 15,21-22-15,-21 21 0,21 1 16,-21-22-16,0 21 0,21 0 0,0 1 16,0-22-16,0 21 0,0-21 0,0 1 15,0-1-15,0 0 0,0 0 16,21 0-16,0-21 0,0 21 0,0-21 15,22 0-15,-22 0 0,21 0 16,-21 0-16,22 0 0,-1 0 0,0-21 16,1 0-16,-1 0 0,-21 0 0,21 0 15,1-1-15,-22-20 0,0 21 16,21-21-16,-20-22 0,-1 22 0,0-1 16,0-20-16,-21 21 0,21-1 15,-21 1-15,21-22 0,-21 22 0,22 0 16,-22-1-16,0 22 0,0-21 15,0 21-15,0 0 0,0-1 16,-22 22 0,1 22-16,21-1 15,-21 0-15,21 21 0,0 1 0,0-1 16,0 0-16,0 1 0,-21-1 0,21 0 16,0 22-16,0-22 0,0 0 15,0 1-15,0-1 0,0 0 0,0 1 16,0-22-16,0 0 0,0 21 15,0-20-15,21-22 0,0 21 0,0-21 16,1 0-16,-1 0 0,0 0 16,0 0-16,0 0 0,0 0 15,22 0-15,-22-21 0,0-1 0,0 1 16,0-21-16,1 21 0,-22 0 16,21-22-16,0 1 0,-21 21 0,0-22 15,21 1-15,0 21 0,-21 0 0,0 0 16,0 42 15,0 0-31,0 21 0,0-21 16,0 22-16,0-1 0,-21-21 0,21 22 15,-21-1-15,21-21 16,0 21-16,0-20 0,0-1 0,0 0 16,0 0-16,0 0 0,0 0 15,21-21-15,0 0 16,0 0-16,1 0 0,-1 0 0,0 0 15,0-21-15,0 21 0,0-21 16,1 0-16,-1 0 0,0 0 0,0-22 16,0 22-16,0-21 0,-21-1 0,0 22 15,22-21-15,-22 21 0,21-22 16,-21 22-16,0 0 0,21 21 16,-21 21-1,0 0-15,0 1 0,0-1 16,0 0-16,0 0 0,0 21 15,0-20-15,0-1 0,0 21 16,0-21-16,0 0 0,0 1 0,0-1 16,0 0-16,42 0 0,-21 0 15,1-21-15,-1 21 0,0 1 0,0-22 16,0 0-16,0 0 0,1 0 0,-1 0 16,0 0-16,0 0 0,-21-22 15,21 22-15,0-21 0,-21 0 0,22 0 16,-1 0-16,-21-22 0,21 22 15,0-21-15,0 0 0,0-1 0,1 1 16,-1 21-16,0-22 0,0 22 16,0 0-16,0 0 0,1 0 15,-1 21-15,0 0 0,0 0 0,0 0 16,-21 21-16,21 0 0,-21 0 16,22 0-16,-22 22 0,0-22 0,0 21 15,0-21-15,0 1 0,0 20 0,0-21 16,0 0-16,0 0 0,0 1 15,-22-1-15,1 0 0,0-21 32,21-21-17,0 0 1,0-1-16,21 1 16,-21 0-16,21 0 0,-21 0 0,22-22 15,-1 22-15,-21 0 0,21-21 0,0 21 16,0-22-16,0 22 0,-21 0 15,22 0-15,-1 0 0,0-1 0,0 22 16,0-21-16,0 21 0,-21-21 0,22 21 16</inkml:trace>
  <inkml:trace contextRef="#ctx0" brushRef="#br0" timeOffset="58532.35">14118 11303 0,'0'0'0,"0"21"0,21 22 31,0-43-31,1 0 16,-1 0-16,0 0 0,0 0 16,0 0-16,0 0 0,1-22 0,-1 1 15,21 0-15,-21 21 0,0-21 0,1 0 16,-1-22-16,0 22 0,0 0 16,-21 0-16,0 0 0,0 0 0,0-1 15,0 1-15,-21 21 16,0 0-16,0 0 0,-1 21 0,1 1 15,0-1-15,-21 21 0,21-21 16,-1 22-16,1-1 0,0 0 16,21-21-16,0 22 0,-21-22 0,21 21 15,0-21-15,0 1 0,0-1 16,21 0-16,0 0 0,0-21 0,1 0 16,20 21-16,-21-21 0,21 0 0,-20 0 15,20 0-15,0 0 0,-21 0 16,22-21-16,-1 0 0,-21 21 0,22-21 15,-22 0-15,0-1 0,21 1 16,-21 0-16,1-21 0,-22 21 16,0-22-16,21 22 0,-21-21 0</inkml:trace>
  <inkml:trace contextRef="#ctx0" brushRef="#br0" timeOffset="58832.25">12488 10901 0,'0'0'0,"21"0"0,1 0 16,20-21-16,-21 21 0,21 0 0,1-21 15,20 21-15,-20 0 16,-1-22-16,21 22 0,1 0 0,-22 0 16,1-21-16,20 21 0,-21 0 15,1 0-15,-22 0 0,0 0 0,0 0 16,-42 0 0</inkml:trace>
  <inkml:trace contextRef="#ctx0" brushRef="#br0" timeOffset="59776.51">1482 13145 0,'0'0'0,"0"-85"31,0 64-31,-22 21 0,1 0 16,-21 0-16,21 0 15,0 21-15,-22 0 0,22 0 0,-21 22 16,21-1-16,-22 0 0,22 1 16,-21-1-16,21 0 0,-1 1 15,1 20-15,0-21 0,21 1 16,0-1-16,0-21 0,0 22 16,0-22-16,0 0 0,21 0 0,22-21 15,-22 0-15,21 0 0,0 0 16,1 0-16,-1 0 0,0-21 0,1 0 15,-1 0-15,0-1 0,1 1 16,-1 0-16,-21 0 0,0 0 16,-21-22-16,0 22 0,0 0 0,0 0 15,-42 0-15,21 21 0,0-21 16,-22-1-16,1 22 0,21 0 16,-21 0-16,-1 0 0,22 0 0,-21 0 15,21 22-15,-22-1 0,22 0 16,0-21-16,0 21 0,21 21 15,0 1-15,0-22 16,0 0-16,21-21 16,0 0-16</inkml:trace>
  <inkml:trace contextRef="#ctx0" brushRef="#br0" timeOffset="59944.89">2095 13356 0,'0'0'0,"22"-21"32</inkml:trace>
  <inkml:trace contextRef="#ctx0" brushRef="#br0" timeOffset="61632.81">4022 12658 0,'21'-21'16,"-42"42"-16,42-64 0,0 43 15,-21 22 16,0-1-31,-21 21 16,0 0-16,21 1 0,-22-1 0,1 22 16,-21-1-16,21 1 0,0-22 15,-22 21-15,22-20 0,-21-1 0,-1 0 16,22 1-16,-21-1 0,21-21 16,0 22-16,-1-22 0,1-21 0,21 21 15,-21-21-15,21-21 16,0 0-1,0-1-15,0 1 16,0 0-16,0 0 0,0-21 0,0 20 16,0-20-16,21 21 15,-21-21-15,0-1 0,21 1 0,-21 0 16,0 20-16,0-20 0,22 21 16,-1 0-16,0 42 15,0 0 1,-21 21-16,21-20 0,0 20 0,-21 0 15,22-21-15,-22 22 0,21-1 16,0-21-16,0 22 0,-21-22 0,21 0 16,0 21-16,1-21 0,-1-21 15,21 22-15,-21-22 0,22 0 16,-22 0-16,21 0 0,43 0 16,-43-22-16,0 1 0,1 0 15,-1 0-15,0 0 0,1 0 0,-1-22 16,0 1-16,-20 0 0,-1-1 15,0 1-15,-21 0 0,0-22 0,0-42 16,-21 43-16,0 20 16,-1 1-16,1 0 0,-21-1 0,21 22 15,-22 0-15,22-21 0,-21 42 16,21 0-16,-22 0 0,22 0 0,-21 0 16,21 21-16,-22 0 0,22 0 0,0 22 15,0-1-15,0 0 0,0 22 16,21-22-16,-22 22 0,22-1 15,0-21-15,0 22 0,0-22 16,22 1-16,-1-1 0,0-21 0,0 21 16,0-20-16,0-1 0,22 0 15,-22 0-15,21-21 0,1 0 0,20 21 16,-21-21-16,1 0 0,20 0 16,-20 0-16,20-21 0,1 0 0,-22 0 15,21 21-15,-20-21 0,20-1 16,-20 1-16,-1-21 0,-21 21 0,21 0 15,-20-22-15,-1 22 0,-21-21 0,0 21 16,0-22-16,0 22 16,0 0-16,0 0 0,-21 42 31,-1 0-31,1 0 16,21 0-16,0 22 0,-21-22 15,21 21-15,-21-21 0,21 1 0,0 20 16,0-21-16,0 0 0,0 0 15,0 1-15,0-1 0,21-21 16,0 0-16,0 0 0,1 0 0,-1 0 16,21 0-16,-21 0 0,22 0 15,-22-21-15,21 21 0,0-22 0,1 1 16,-1 0-16,0 0 16,1-21-16,-1 20 0,0 1 0,-20-21 15,20 0-15,-21 20 0,-21-20 16,0 21-16,21 0 0,-21 0 0,-21 21 31,0 0-31,0 0 0,21 21 0,-21 21 16,-1-21-16,1 0 0,21 1 0,0 20 15,0-21-15,0 0 0,0 0 16,0 1-16,0-1 0,0 0 0,0 0 16,21 0-16,1 0 0,-22 1 15,21-22-15,0 0 16,-21-22 15,0 1-15,0 0-16,0 0 15,-21 21-15,0-21 0,-1 21 16,1 0 0,21 21-1,0 0-15,0 0 0,0 0 16,21 1-16,1-22 15,-1 0-15,0 21 0,21-21 16,-21 0-16,22 0 0,-22 0 16,21 0-16,1 0 0,20-21 0,-21 21 15,1-22-15,-1 1 16,0 21-16,-20-21 0,20 0 0,-21 0 16,43-43-16,-64 43 0,21 0 15,-21-21-15,21 20 0,-21-20 16,21 21-16,-21 0 0,0 0 0,0 42 31,0 0-31,0 0 0,0 0 16,0 0-16,-21 22 0,21-22 15,-21 0-15,21 21 0,0-20 16,0-1-16,0 0 0,0 0 16,0 0-16,21-21 0,0 0 15,-21 21-15,21-21 0,0 0 16,1 0-1,-1-21-15,-21 0 0,0 0 0,21 0 16</inkml:trace>
  <inkml:trace contextRef="#ctx0" brushRef="#br0" timeOffset="61804.4">6244 12679 0,'0'0'0,"-21"0"16,0 0-1,21 21 32</inkml:trace>
  <inkml:trace contextRef="#ctx0" brushRef="#br0" timeOffset="62640.65">6900 13166 0,'0'0'0,"21"0"0,1 0 16,-1 0-16,0 0 0,0-21 0,0-1 16,0 22-16,1-21 0,-22 0 15,21 0-15,0 0 0,-21 0 0,0-1 16,0 1-16,0-21 0,0 21 0,0 0 16,0-22-16,0 22 15,-21 0-15,0 0 0,-1 0 0,1 21 16,-21 0-16,21 0 0,-22 0 15,1 21-15,0 0 0,-1 21 0,1-21 16,0 22-16,-1-22 0,22 21 16,-21 1-16,21-22 0,-22 21 0,22 0 15,21-20-15,0-1 0,0 0 0,0 0 16,0 0-16,21-21 16,22 0-16,-22 0 0,0 0 0,21 0 15,1 0-15,-1 0 0,0 0 16,-20 0-16,20-21 0,0 0 15,-21 21-15,22-21 0,-22 0 0,0 21 16,0-22-16,-21 1 0,0 0 16,21 21-16,-21-21 0,0 42 47,0 0-47,0 0 0,0 1 15,0 20-15,0-21 0,0 21 0,0-20 16,0 20-16,0 0 0,0 1 0,0-1 15,0 0-15,0 1 0,0 20 16,22 1-16,-22-22 0,21 21 0,-21-20 16,0 20-16,21 1 15,0-22-15,-21 0 0,0 22 0,0-22 16,21 1-16,-21-1 0,0 0 0,0 22 16,0-43-16,0 21 0,0 1 15,0-22-15,0 21 0,-21-21 0,0 0 16,0 1-16,-22-1 0,1-21 0,21 0 15,-21 0-15,-1 0 0,-20 0 16,20-21-16,-20-1 0,21 1 0,-22 0 16,1-21-16,20-1 0,1 1 15,0 0-15,-1-1 0,22 1 16,0 0-16,0-1 0,21 1 0,0 0 16,0-1-16,0 1 0,21 0 15,0 21-15,21-22 0,-20 1 0,41 0 16,-21-22-16,22 22 0,-1-1 15,1 1-15,21 0 0,-22-22 0,22 22 16,-22 0-16,1-1 0,-1 1 0</inkml:trace>
  <inkml:trace contextRef="#ctx0" brushRef="#br0" timeOffset="63084.46">7662 12827 0,'0'0'0,"0"21"47,0 0-47,-21 1 0,21-1 16,0 0-16,0 0 0,0 21 15,0-20-15,0-1 0,0 0 0,0 0 16,0 0-16,0 0 0,0 1 16,-21-1-16,21 0 15,-21-21 1,21-21-1,0 0-15,0-1 16,0 1-16,0-21 16,0 21-16,0-22 0,21 22 15,0-21-15,0 0 0,0-1 16,22 22-16,-1-21 0,0 21 0,1-22 16,-1 22-16,22 21 0,-22-21 0,21 21 15,-20 0-15,-1 0 0,-21 21 16,22 0-16,-22 22 0,0-22 0,0 21 15,-21 0-15,0 1 0,0-1 16,0-21-16,0 22 0,0-22 0,0 0 16,-21 21-16,0-21 15,21 1-15,-21-22 0,-1 42 16,1-42-16,21 21 0,-21 0 16,0-21-16,0 0 0,0 21 15,-1-21-15</inkml:trace>
  <inkml:trace contextRef="#ctx0" brushRef="#br0" timeOffset="63849.66">1079 14584 0,'22'106'31,"-1"-85"-31,0 0 0,0-21 16,21 21-16,-20 0 0,20-21 15,-21 0-15,21 0 0,1 0 0,-22 0 16,21 0-16,1-21 0,-22 0 15,21 0-15,-21 0 0,0 0 0,1-1 16,-1 1-16,-21 0 0,0-21 16,0 21-16,0-1 0,0-20 15,0 21-15,0 0 0,-21 21 0,-1 0 16,1 0-16,0 0 0,0 21 16,21 0-16,-21 0 15,21 22-15,0-1 0,-21 0 0,21 1 16,-22-1-16,22 0 15,-21 22-15,21-22 0,0 0 0,0 1 16,0-1-16,0 0 0,-21 1 16,21-22-16,-21 21 0,21 1 0,0-22 15,0 0-15,0 0 0,0 0 16,-21 0-16,0-21 16,21-21-16,-22 0 15,22 0-15,0 0 0,-21 0 16</inkml:trace>
  <inkml:trace contextRef="#ctx0" brushRef="#br0" timeOffset="64032.85">1079 14986 0,'0'0'0,"0"21"16,22-21-1,-1 0-15,0 0 0,0 0 16,21 0-16,1 0 0,-22-21 15,21 21-15,1-21 0,20 21 0,-21-21 16,1 21-16,-22-21 0,21-1 16,1 22-16,-22-21 0,0 21 0</inkml:trace>
  <inkml:trace contextRef="#ctx0" brushRef="#br0" timeOffset="64204.59">2095 14796 0,'0'0'0,"22"21"16</inkml:trace>
  <inkml:trace contextRef="#ctx0" brushRef="#br0" timeOffset="65880">3683 14372 0,'0'0'0,"-42"0"0,-1 0 0,1 0 16,21 0-16,-22 0 0,22 0 0,0 21 16,0 1-16,21-1 0,0 0 15,0 21-15,0-21 0,0 1 0,21-22 16,0 21-16,0 0 16,1-21-16,20 0 0,-21 0 0,21 0 15,1-21-15,-1 0 0,0-1 16,1 1-16,-1 0 0,0-21 0,-20 21 15,20-22-15,-21 22 0,0-21 16,0 21-16,1-22 0,-22 22 0,0 0 16,0-21-16,0 20 0,0 1 15,-22 21-15,1-21 0,0 21 0,0 0 16,0 0-16,0 0 0,-1 21 16,1 0-16,0 22 0,0-1 15,0 0-15,21 22 0,0-1 0,0 1 16,0 21-16,0-22 0,0 1 15,0-22-15,0 21 0,0-20 16,0-1-16,0 0 0,0 1 0,0-1 16,0-21-16,0 0 0,0 1 15,0-1-15,0-42 32,-21 21-32,-1-22 15,1 1-15,0 0 0,-21 0 0,-1 0 16,22 0-16,-21-1 0,0 1 15,-1-21-15,22 21 0,-21 0 16,21 21-16,-1-22 0,1 22 0,21 22 16,0-1-1,0 0-15,0 0 0,0 0 16,0 22-16,21-22 0,1 21 0,20-21 16,-21 22-16,21-22 0,-20 0 15,20 0-15,0 0 0,1-21 0,-1 0 16,0 0-16,22 0 0,-22 0 15,0 0-15,1-21 0,-1 21 0,0-21 16,1 0-16,-1-22 0,0 22 16,1 0-16,-22 0 0,0-21 0,0 20 15,0-20-15,-21 21 0,22 0 16,-22-22-16,0 22 0,0 0 16,0 42 15,0 0-31,0 22 0,0-22 15,0 0-15,0 21 0,0-20 0,0-1 16,0 21-16,0-21 0,0 0 16,0 1-16,0-1 0,0 0 0,0 0 15,21-21 1,0-21 0,0 0-16,-21 0 15,21 21-15,0-22 0,-21 1 0,22 0 16,-1 0-16,-21-21 15,21 20-15,0 1 0,-21 0 0,0 0 16,21 21-16,0-21 0,1 21 16,-1 21-1,-21 0-15,0 0 0,21-21 16,-21 21-16,21 1 0,-21-1 0,21 0 16,-21 0-16,0 0 0,0 0 15,21-21-15,-21 22 0,22-22 0,-1 0 16,0 0-16,0 0 15,0 0-15,0 0 0,1 0 16,-1-22-16,0 1 0,0 21 16,0-21-16,0 0 0,1 0 15,-1 0-15,0-1 0,-21 1 0,0 0 16,21 0-16,-21 0 0,21 0 16,-21-1-16,0 44 31,0-1-31,0 0 15,0 0-15,0 0 0,0 0 16,0 22-16,21-22 0,-21 0 0,22 0 16,-22 0-16,0 22 0,21-22 15,0-21-15,0 21 0,-21 0 0,21-21 16,0 0-16,1 0 16,20 0-16,-21 0 0,21 0 0,-20-21 15,20 0-15,0 0 0,1 0 0,-22 21 16,21-43-16,-21 22 0,0 0 15,1 0-15,-1 0 0,-21-1 0,21 1 16,-21-21-16,0 21 0,0 0 16,0-1-16,-21 22 15,0 22 1,-1-1-16,22 0 0,0 21 16,0-21-16,-21 1 0,21 20 15,-21 0-15,21 1 0,0 20 16,0-21-16,-21 22 0,21-1 15,-21 1-15,21-1 0,0 1 0,-21 21 16,21-22-16,0 1 0,0-1 16,0 22-16,0-22 0,0 85 15,0-84-15,0-1 0,0-20 0,0 20 16,0-20-16,0-22 0,0 0 16,0 0-16,0 0 0,21-42 31,-21 0-31,21 0 0,-21-22 0,0 1 15,21-21-15,-21 20 0,21-20 0,0-1 16</inkml:trace>
  <inkml:trace contextRef="#ctx0" brushRef="#br0" timeOffset="66182.05">5503 15007 0,'0'0'0,"0"-21"0,-21 0 0,21 0 16,0-22-16,0 22 0,21 0 15,0 0-15,1 0 0,20 21 16,0-21-16,1 21 0,20 0 16,-21 0-16,22 0 0,-1 21 0,1-21 15,-22 21-15,1 21 0,-1-21 16,-21 1-16,0-1 0,-21 21 16,0-21-16,-21 0 0,0 1 0,-21 20 15,-1-21-15,1 0 0,0 0 16,-22 1-16,1-1 0,-1-21 0,22 21 15,-22-21-15,22 0 0,0 0 16,-1 0-16,1 0 0,21 0 0,21-21 16,0 0-1,0-1-15,21 22 0,21-21 0,1 0 16,-1 0-16</inkml:trace>
  <inkml:trace contextRef="#ctx0" brushRef="#br0" timeOffset="69929.13">6308 15155 0,'21'0'47,"0"-21"-47,0 0 15,0 0-15,0 21 0,1-21 16,20 0-16,-21-1 0,0 1 0,22-21 16,-1 21-16,-21 0 0,21-22 0,-20 1 15,-1 21-15,0-22 16,0 1-16,0-21 0,-21 20 0,21 1 16,-21-22-16,0 22 0,0 0 15,0-1-15,0 1 0,0 0 0,-21 21 16,0-1-16,0 1 0,0 0 15,0 21-15,-1 0 0,1 0 0,-21 21 16,21 22-16,0-22 0,-22 21 16,22 22-16,0-22 0,0 21 0,21-20 15,0 20-15,0 1 0,0-22 16,0 0-16,0 1 0,0-1 0,0 0 16,0 1-16,42-22 0,-21 21 15,0-21-15,22 1 0,-1-22 0,0 21 16,1-21-16,-1 0 0,0 0 15,22 0-15,-22-21 0,22 21 16,-22-22-16,0 1 0,22 0 0,-22 0 16,1 0-16,-22 0 0,21-1 15,-21-20-15,0 21 0,-21 0 16,0 0-16,0-22 0,0 22 0,0 0 16,-21 0-16,0 21 15,0 0-15,0 21 0,0-21 16,-1 21-16,1 0 0,0 0 0,0 22 15,0-22-15,21 21 0,0-21 0,0 1 16,0 20-16,0-21 16,0 0-16,0 0 0,21 1 0,0-1 15,0-21-15,0 0 0,1 21 16,20-21-16,-21 0 0,21 0 0,-20-21 16,20 21-16,0-21 0,1-1 15,-22 22-15,21-21 0,0 0 0,1 0 16,-22 0-16,0 0 0,0-22 0,0 22 15,1 0-15,-1 0 0,-21-22 16,0 22-16,0 0 0,0 0 16,0 42-1,0 0-15,0 0 16,-21 1-16,21-1 0,0 0 16,0 0-16,0 0 0,0 0 15,0 22-15,0-22 0,0 0 0,0 0 16,0 0-16,0 1 15,0-1 1,0-42 0,0-1-1,0 1-15,0 0 16,21 0-16,-21 0 0,21 0 0,-21-22 16,0 22-16,21 0 0,0 0 15,0 0-15,-21-1 0,22 1 16,-1 0-16,0 21 0,0 0 15,0 0-15,0 21 16,1 0-16,-1 1 0,-21-1 16,21 0-16,0 21 0,-21-21 15,21 1-15,0-1 0,1 0 16,-22 0-16,21 0 0,0-21 16,0 0-1,0 0-15,0 0 16,1-21-16,-22 0 15,21 0-15,0 0 16,-21-1-16,21 1 0,-21 0 0,21 0 16,0 0-16,-21 0 0,0-1 15,0 1-15,22 0 0,-22 0 16,0 42 15,21 0-31,-21 0 0,0 1 0,0-1 16,0 0-16,0 0 0,0 0 0,0 0 15,0 1-15,0-1 0,0 0 16,21-21-16,0 21 0,-21 0 0,21-21 16,0 0-16,22 0 0,-22 0 15,0 0-15,21 0 0,1 0 16,-1 0-16,-21 0 0,22 0 16,-1 0-16,0-21 0,1 0 0,-1 21 15,-21-21-15,0 0 0,0-1 0,1 1 16,-22 0-16,0-21 0,0 21 15,0-1-15,0 1 0,0 0 0,0 0 16,-22 21-16,1 0 0,0 0 16,0 0-16,0 0 0,0 21 0,-1 0 15,1 0-15,0 1 0,21-1 16,0 0-16,-21 0 0,21 0 0,0 22 16,0-22-16,0 0 0,0 0 15,21 0-15,0-21 0,0 0 16,1 21-16,-1-21 0,0 0 15,0 0-15,0 0 0,22 0 16,-22 0-16,0 0 0,21-21 0,-21 21 16,22-21-16,-22 0 0,0 0 15,21 0-15,-20-1 0,-1 1 16,0 0-16,0 0 0,-21 0 0,21 0 16,-21-1-16,21 1 0,-21 0 0,0 42 31,0 0-31,0 1 15,0-1-15,0 0 0,0 0 0,0 0 16,0 0-16,0 1 0,0-1 16,0 0-16,0 0 15,0 0-15,22-21 16,-1 0-16,0 0 16,0 0-16,0 0 0,0 0 15,1 0-15,-1-21 0,0 0 0,0 0 16,0 0-16,0-1 0,-21 1 15,22-21-15,-22 21 0,0-22 0,21 1 16,0 0-16,-21-1 0,21-20 16,-21 21-16,0-1 0,0 1 15,0 0-15,0-1 0,0 1 16,0 21-16,21 0 0,-21-1 0,0 1 16,0 42-1,0 1 1,0-1-16,0 21 0,0 0 0,0 22 15,0-22-15,0 1 0,0 20 16,0-21-16,0 1 0,0-1 0,0 0 16,0 1-16,21-22 0,-21 0 15,22 21-15,-1-20 0,-21-1 0,21 0 16,0-21-16,0 21 0,0-21 16,1 0-16,-1 0 0,21 0 0,-21 0 15,22 0-15,-22 0 0,21 0 16,-21-21-16,22 21 0,-22-21 15,21 21-15,-21-21 0,22-1 0,-22 22 16,0-21-16,0 0 0,0 21 16,0-21-16,-21 0 0,0 0 0,22 21 15,-22-22-15,0 1 0,0 0 16,0 0-16,0 0 16,-22 0-16,1 21 15,0-22-15,0 22 0,0 0 16,0 0-16,-1 0 0,1 0 15,0 0-15,0 22 0,21-1 16,-21 0-16,0 0 0,-1 0 16,22 22-16,0-22 0,0 0 0,0 0 15,0 21-15,0-20 0,0-1 16,0 0-16,0 0 0,0 0 16,22-21-1,-1 0-15,0 0 0,0 0 16,0 0-16,0 0 0,1-21 0,-1 21 15,0-21-15,-21 0 0,21 0 16,0-1-16,-21 1 0,21 0 0,-21 0 16,22 0-16,-22 0 0,21-22 15,-21 22-15,21 21 0,-21-21 16,0 42 0,0 0-1,0 0-15,0 1 0,0-1 0,0 0 16,-21 0-16,21 0 0,0 0 15,0 1-15,0-1 0,0 0 0,0 0 16,0 0-16,21-21 16,0 0-16,0 0 0,0 0 15,1 0-15,20 0 0,-21 0 16,0 0-16,22-21 0,-22 21 0,0-21 16,21 0-16,-21 0 0,1-1 15,-1 1-15,0-21 0,0 21 0,0-22 16,22-62-16,-22 41 15,0 1-15,-21-1 0,21 22 16,0-22-16,-21 1 0,0 20 0,21 1 16,-21 0-16,22-1 0,-22 22 0,0 0 15,0 0-15,0 0 0,-22 21 16,1 21-16,0 0 16,21 21-16,-21-20 0,0 20 15,0 21-15,21 1 0,0-1 0,-22 1 16,22-22-16,-21 22 0,21-1 15,0-20-15,0-1 0,0 0 0,0 1 16,0-1-16,0-21 0,21 0 16,1 0-16,-1 1 0,0-1 15,21-21-15,-21 0 0,1 0 16,-1 0-16,0 0 0,0 0 16,21 0-16,-20 0 0,-1-21 0,0-1 15,42 1-15,-41 0 16,-1 0-16,21-21 0,-21 20 15,0 1-15,1-21 0,-1 21 0,0 0 16,-21-1-16,21 1 0,-21 42 31,0 1-31,0-1 16,-21 0-16,0 0 0,21 0 0,0 0 16,0 1-16,0-1 0,0 0 15,0 0-15,0 0 0,0 0 0,0 1 16,21-1-1,0-21-15,0 0 0,0 0 16,1 0-16,-1 0 0,0 0 0,0 0 16,21 0-16,-20 0 0,-1-21 15,0 21-15,0-22 0,0 1 0,0 21 16,1-21-16,-1 0 0,-21 0 16,21 0-16,0-22 0,-21 22 0,0 0 15,0 0-15,21 0 0,-21-1 16,0 44-1,0-1 1,0 0-16,0 0 0,-21 0 16,21 0-16,0 1 0,0-1 0,0 0 15,0 0-15,0 0 16,0 0-16,0 1 16,21-22-16,0 0 15,1 0-15,-1 0 0,0 0 16,0 0-16,0 0 0,0 0 0,1-22 15,-22 1-15,0 0 16,0 0-16,0 0 0,0 0 16,0-1-16,-22 1 0,1 0 15,21 0-15,-42 0 0,42 0 16,-21-1-16,0 22 0,21-21 0,-22 21 16,22-21-1,22 21 1,-1 0-16,0-21 0,21 21 15,-21-21-15,22 21 0,-1-21 0,0 21 16,1 0-16,-1 0 0,0 0 16,1 0-16,-1 0 0,-21 21 0,0-21 15,1 21-15,-1 21 0,0-21 16,-21 1-16,21-1 0,-21 0 16,0 0-16,0 0 0,0 0 0,0 1 15,0-1-15,0 0 0,0 0 16,0 0-16,-21-21 0,21 21 0,-21-21 15,21 22-15,-21-22 32,-1 0-17,22-22-15,0 1 16,0 0-16,0 0 0,0-21 16,22 20-16,-1 1 15,21-21-15,-21 21 0,0-22 0,22 1 16,-1 0-16,0-1 0,1 22 15,-1-21-15,0 21 0,1 0 16,-1 21-16,22 0 0,-22 0 16,-21 21-16,0 21 0,-21-21 15,0 22-15,0-1 0,0 0 0,0-21 16,0 22-16,0-1 0,0-21 16,-21 0-16,0 22 0,0-22 0,0 0 15,21 0-15,-22 0 0,22 1 16,-21-22-16,21 21 0,-21-21 15,21 21-15,0-42 47,0 0-47,0-1 0,-21 22 0,21-21 16</inkml:trace>
  <inkml:trace contextRef="#ctx0" brushRef="#br0" timeOffset="70140.23">12404 14097 0,'0'0'15,"-22"0"-15,1-21 0,0 21 0,0 0 0,21-21 16,-21 21 15,0 0 0,-1 0-15,1 0-16,-21 0 0</inkml:trace>
  <inkml:trace contextRef="#ctx0" brushRef="#br0" timeOffset="70372.92">11091 14351 0,'0'0'0,"43"0"32,-22 0-32,21 0 0,0 0 0,1 0 15,-1 0-15,0 0 0,1 0 16,-1 0-16,0 0 0,1 0 16,-22 0-16,21 0 0,-21 0 0,1 0 15,-22-21-15,0 0 16,-22 21-1,1-21-15</inkml:trace>
  <inkml:trace contextRef="#ctx0" brushRef="#br0" timeOffset="70616.86">9821 14372 0,'0'0'0,"-63"0"32,84 0-17,0 0-15,21 0 0,-20 0 0,20-21 16,0 21-16,22-21 0,-22 21 16,0 0-16,1 0 0,-22 0 15,21 0-15,-21 0 0,1 0 0,-44 0 31</inkml:trace>
  <inkml:trace contextRef="#ctx0" brushRef="#br0" timeOffset="71574.11">1418 16298 0,'0'0'0,"21"0"0,-21-21 0,0 0 31,-21 21-15,0-21-16,0 21 0,21-21 0,-21 21 16,21-21-16,-22-1 0,22 1 15,0 0-15,0 0 0,0 0 16,0 0-16,22-1 0,20 1 15,-21-21-15,0 21 0,22 0 16,-1-1-16,-21 22 0,21-21 0,-20 21 16,20 0-16,-21 0 0,0 0 15,-21 21-15,0 1 0,0 20 16,0 0-16,-42 1 0,21-1 0,0 0 16,-22 1-16,1-1 0,0 0 15,-1 1-15,1-1 0,0 0 16,-1 1-16,22-22 0,0 21 0,0-21 15,21 0-15,0 1 16,0-1-16,21 0 0,0-21 16,0 0-16,22 0 0,-1 0 0,-21 0 15,21-21-15,1 21 16,-1-21-16,0-1 0,-20 1 0,-1 21 16,0-21-16,-21 0 0,0 0 15,0 0-15,0-1 0,-21 1 0,0 0 16,-1 21-16,-20-21 0,21 0 15,-21 21-15,20 0 0,-20 0 16,21 0-16,-21 0 0,20 0 0,1 0 16,0 21-16,0-21 0,0 21 15,0-21-15,21 21 16,21-21 0,0 0-16</inkml:trace>
  <inkml:trace contextRef="#ctx0" brushRef="#br0" timeOffset="71723.88">1926 16341 0,'0'0'16,"42"0"-16,-20 0 0,-1 0 0,0 0 15,0 0 32,0 0-31</inkml:trace>
  <inkml:trace contextRef="#ctx0" brushRef="#br0" timeOffset="75372.87">3471 16129 0,'0'0'0,"-21"0"0,0 0 0,0 0 16,42 0 15,0 0-31,0 0 0,0-21 16,22 0-16,-22 0 0,21 21 15,-21-22-15,22 1 0,-1 0 0,-21 0 16,0 0-16,1 0 0,-1-1 16,-21 1-16,0 0 0,0 0 0,0 0 15,0 0-15,-21 21 16,-1 0-16,1-22 0,0 22 0,-21 0 16,21 0-16,-22 0 0,1 22 15,0-1-15,20 0 0,-20 0 0,0 21 16,21 1-16,-22-1 15,22 0-15,21 1 0,-21-1 0,21 0 16,0 1-16,0-22 0,0 0 16,0 0-16,21 0 0,0 1 15,0-1-15,1-21 0,20 0 0,0 0 16,-21 0-16,22 0 0,-1 0 16,0 0-16,-20-21 0,-1-1 15,0 22-15,-21-21 16,-21 21-16,-22 0 0,22 0 15,-21 0-15,0 21 0,-1 1 16,-20-1-16,20-21 0,22 42 0,-21-21 16,0 0-16,20 1 0,1 20 15,0-21-15,0 0 0,21 0 16,0 22-16,0-22 0,0 0 16,0 0-16,21-21 15,0 0-15,0 0 0,1 0 0,-1 0 16,21 0-16,0-21 0,1 21 15,-1-21-15,0 0 0,1 0 0,-1-1 16,0 1-16,1 0 0,-1 0 16,-21 0-16,22 0 0,-1-1 15,-21 1-15,0 0 0,22 0 0,-22 21 16,-21-21-16,21 21 0,0 0 16,0 0-16,-21 21 15,0 0-15,0 0 0,0 0 16,0 1-16,0-1 0,0 0 15,0 0-15,0 0 0,0 0 0,0 22 16,-21-22-16,21 0 0,0 0 16,0 0-16,21-42 47,0 0-47,1 0 15,-1 0-15,0 0 0,0-1 16,0 1-16,0-21 0,1 21 15,-1 0-15,-21-1 0,0-20 16,21 21-16,-21 0 0,0 0 0,0-1 16,0 44-1,-21-1 1,21 0-16,0 0 16,-21 0-16,21 22 0,-22-22 0,22 0 15,0 21-15,0-21 0,0 1 16,0 20-16,0-21 0,0 0 0,22 0 15,-22 1-15,21-1 0,0 0 16,21-21-16,-21 0 0,22 0 0,-22 0 16,21 0-16,22 0 15,-22-21-15,22 0 0,-22-1 0,21 1 16,-20 0-16,-1 0 0,0 21 16,1-21-16,-22-22 0,0 22 0,0 0 15,-21 0-15,0 0 0,0 0 16,0-1-16,0 1 0,-21 21 15,0 0-15,0 0 16,0 0-16,-1 21 0,1 1 0,0-1 16,21 0-16,-21 21 0,21-21 15,-21 1-15,21 20 0,0-21 16,0 21-16,0-20 0,0-1 16,0 0-16,0 0 0,0 0 0,21-21 15,0 0-15,0 0 0,22 0 16,-22 0-16,0 0 0,21 0 0,1-21 15,-22 0-15,21 0 0,0 0 16,1-1-16,-22 1 0,21 0 0,-21 0 16,1 0-16,-1 0 0,21-1 15,-42 1-15,21 0 0,0 0 0,1 0 16,-22 0-16,21-1 0,0 22 47,-21 22-32,0-44 32,0 1-31,-21 21 15,0 0-31,-1 0 16,1 21-16,0 1 15,21-1-15,-21 0 0,0 0 16,21 0-16,0 0 0,0 22 16,-21-22-16,21 21 0,0-21 15,0 1-15,0 20 0,0-21 0,0 0 16,0 0-16,21 1 0,0-1 16,0-21-16,0 0 0,0 21 0,22-21 15,-1 0-15,0 0 0,1 0 16,20 0-16,-20-21 0,20 0 0,-21-1 15,1 22-15,-1-21 0,0 0 16,1-21-16,-1 21 0,-21-1 0,22 1 16,-22-21-16,0 21 15,0 0-15,-21-22 0,0 22 0,21 0 0,-21 0 16,0 42 15,-21 0-31,21 0 16,-21 0-16,21 1 0,0-1 0,-21 0 15,0 21-15,21-21 0,0 1 16,0-1-16,0 21 0,0-21 0,0 0 16,0 1-16,21-22 15,0 0-15,0 0 16,0 0-16,0 0 0,22 0 16,-1-22-16,-21 1 0,22 21 0,-22-21 15,21 0-15,-21-21 0,22 20 16,-22 1-16,0 0 0,0-21 0,0 21 15,-21-1-15,0 1 16,21 0-16,-21 0 0,22 0 0,-22 42 31,0 0-15,-22 0-16,1 0 0,21 1 0,0 20 16,0-21-16,-21 21 0,21-20 15,0-1-15,0 21 0,0-21 16,0 0-16,0 1 0,0-1 0,21 0 15,0 0-15,1-21 0,-1 0 16,21 21-16,-21-21 0,22 0 0,-22 0 16,21 0-16,0-21 0,1 21 15,-1-21-15,-21 0 0,22 0 16,-1-1-16,-21 1 0,21-21 0,-20 0 16,20 20-16,-21-20 0,0 0 15,22-1-15,-22 1 0,0 0 0,0-1 16,0 1-16,-21-21 0,21 20 15,1 1-15,-1 0 0,0-1 16,-21 1-16,0 21 0,0 0 0,0-1 16,0 1-16,0 42 15,0 1-15,0-1 16,-21 21-16,21 0 0,-21 1 16,-1-1-16,1 0 0,21 1 15,-21-1-15,21 0 0,-21 1 0,21-1 16,0 0-16,-21 1 0,21-1 15,0 0-15,0-20 0,0-1 0,0 21 16,0-21-16,21 0 16,0-21-16,0 22 0,0-22 0,1 0 15,-1 0-15,21 0 0,0-22 16,-20 1-16,20 0 0,0 0 0,1 0 16,-22 0-16,21-1 0,-21 1 15,0-21-15,22 21 0,-22 0 0,0-22 16,0 22-16,0 0 15,1-21-15,-1 20 0,0 1 16,-21 42 0,0 1-1,-21-1-15,0 0 0,21 0 16,-22 21-16,22-20 0,-21-1 0,21 21 16,0-21-16,0 0 0,0 1 15,0 20-15,0-21 0,0 0 16,21 0-16,1-21 0,-1 0 15,0 0-15,0 0 0,0 0 16,22 0-16,-1 0 0,-21 0 0,21 0 16,1-21-16,-1 0 0,0 0 15,1 0-15,-22 0 0,21-1 0,-21-20 16,22 21-16,-22-21 0,0 20 16,21-20-16,-20 21 0,-1 0 15,-21 0-15,0 42 31,0 0-31,0 0 0,0 0 16,-21 0-16,-1 1 0,1 20 0,21-21 16,-21 0-16,21 0 15,0 22-15,0-22 0,0 21 0,0-21 16,0 1 0,21-1-16,0-21 0,1 0 0,-1 0 15,0 0-15,21 0 0,-21 0 16,1 0-16,20-21 0,-21-1 0,0 1 15,0 21-15,22-21 0,-22 0 16,-21-21-16,21 20 0,0 1 0,-21-21 16,21 21-16,-21-22 0,0 22 15,0 0-15,0-21 0,0 21 0,-21-1 16,0 1-16,0 0 0,0 21 16,0 0-16,-1 0 0,1 0 0,0 0 15,0 0-15,0 21 0,0 22 0,-1-22 16,1 0-16,0 0 15,21 0-15,-21 22 0,21-22 0,0 0 16,0 21-16,0-21 0,0 1 16,0-1-16,21 0 0,0-21 0,0 21 15,1-21-15,20 0 0,-21 0 16,21 0-16,1 0 0,-1 0 0,0 0 16,1 0-16,-1 0 0,0-21 15,1 21-15,-22-21 0,21 0 0,1-1 16,-22 1-16,21 0 0,-21 0 15,0-21-15,1 20 0,-1 1 0,0 0 16,-21 0-16,21 21 16,-21-21-16,0 42 31,-21 0-31,21 0 16,-21 0-16,0 1 0,21-1 15,0 0-15,-22 0 0,1 0 0,21 0 16,-21 1-16,21-1 0,-21 0 15,21 0-15,0 0 0,0-42 63,0 0-63,21 0 16,0 0-16,0-1 0,1 1 0,-1 0 15,21-21-15,-21 21 0,22-1 16,-1 1-16,-21-21 0,64 0 15,-64 42-15,0-22 0,21 22 16,-20 0-16,-1 0 0,0 22 16,0-1-16,-21 0 15,0 0-15,0 0 0,0 0 0,0 1 16,0 20-16,0-21 0,0 0 16,0 0-16,0 1 0,0-1 15,21-21-15,0 21 16,1-21-16,-1 0 0,0 0 15,0 0-15,0-21 0,0 21 16,1-21-16,-1-1 0,0 22 16,0-21-16,0 0 0,0 0 0,1 0 15,-22 0-15,21-22 16,0 22-16,0 0 0,-21 0 0,0 0 16,21-22-16,0 22 0,-21 0 15,0 0-15,0 0 0,-21 21 16,0-22-16,0 22 0,0-21 15,0 21-15,-1-21 0</inkml:trace>
  <inkml:trace contextRef="#ctx0" brushRef="#br0" timeOffset="75624.59">8763 15727 0,'0'0'0,"-21"0"0,0 0 0,-1 0 0,1 0 16,0 0-16,0 0 15,0 0-15,0 21 63,-1-21-63,1 0 15,0 0-15,0 0 0,0 21 0</inkml:trace>
  <inkml:trace contextRef="#ctx0" brushRef="#br0" timeOffset="75860.71">7260 16066 0,'0'0'0,"21"0"31,0 0-31,1 0 0,-1 0 16,21 0-16,-21-22 0,22 22 15,-1-21-15,0 21 0,1 0 0,-1 0 16,0 0-16,-21 0 0,22 0 16,-22 0-16,0 0 0,-42 0 46</inkml:trace>
  <inkml:trace contextRef="#ctx0" brushRef="#br0" timeOffset="76864">1820 17653 0,'0'0'16,"0"21"-16,0 0 0,0 1 0,21-22 47,-21-22-47,0 1 15,0 0-15,0 0 16,0 0-16,0 0 0,0-1 16,0-20-16,0 21 0,0 0 0,-42 0 15,21-1-15,0 1 0,-22 0 16,1 0-16,21 21 0,-21 0 16,20 0-16,-20 0 0,0 21 0,21 0 15,-1 0-15,1 1 0,0-1 16,0 21-16,0-21 0,21 22 15,0-22-15,0 0 0,0 0 16,0 0-16,21-21 0,21 0 16,-21 0-16,1 0 15,20-21-15,0 0 0,-21 0 16,22 0-16,-22-1 0,0 1 16,21 0-16,-42 0 0,22 0 15,-1 21-15,-21-21 16,0 42-1,0 0 1,0 0-16,0 0 0,0 0 16,0 1-16,0 20 0,0-21 0,0 21 15,0 1-15,0-22 0,0 21 16,0 1-16,0-22 0,-21 21 16,-1-21-16,22 22 0,-21-22 15,0 0-15,21 0 0,-21 0 16,0-21-16,21 21 0,-21-21 15,-1 0-15,1 0 0,0 0 16,0 0-16,0-21 0,0 21 16,-1-21-16,1 0 0,0 0 15,21 0-15,-21-1 16,0 22-16,21-21 0,0 0 31,21 21-15,0 0-16,0-21 0,0 21 15</inkml:trace>
  <inkml:trace contextRef="#ctx0" brushRef="#br0" timeOffset="77039.85">2159 17738 0,'0'0'0,"21"0"0,0 0 0,0 0 15,1 0-15,-22-21 16,21 21-16,0 0 47,0 0-47,0-22 15</inkml:trace>
  <inkml:trace contextRef="#ctx0" brushRef="#br0" timeOffset="77472.52">4212 17420 0,'0'0'0,"0"-21"31,-21 21-31,0 0 16,21 21-16,-21 0 0,21 1 0,0 20 15,0 0-15,0 22 16,-22-22-16,22 0 0,-21 1 0,21 20 16,0-20-16,0-22 0,-21 21 15,21 0-15,0-20 0,0-1 16,0 0-16,0 0 16,21-21-1,-21-21-15,21 0 16</inkml:trace>
  <inkml:trace contextRef="#ctx0" brushRef="#br0" timeOffset="78352.35">4106 17695 0,'0'0'0,"0"-42"0,0-85 31,0 85-31,0-1 0,0 1 16,0 21-16,21-21 0,1-1 0,20 22 15,-21 0-15,21 0 0,-20 0 16,20 21-16,0 0 0,1 0 0,-1 21 15,0 0-15,1 21 0,-1-21 16,-21 22-16,-21-1 0,0 22 0,0-22 16,0 0-16,-21 1 0,0-1 15,-22 0-15,1 1 0,0-22 16,-1 21-16,1-21 0,21 0 0,-21-21 16,20 0-16,1 0 15,0 0-15,0 0 0,21-21 16,0 0-16,-21 0 15,21 0-15,0 0 0,0-1 16,0 1-16,0 0 16,0 42-1,21 0-15,-21 1 0,0-1 16,21 0-16,0 21 0,-21-21 0,21 1 16,1-1-16,-1 21 15,-21-21-15,21-21 0,0 21 0,0 1 16,0-22-16,22 0 0,-22 0 15,21 0-15,1 0 0,-22 0 0,21 0 16,22 0-16,-22-22 16,0 1-16,1 0 0,-1 0 0,0 0 15,1 0-15,-22-1 0,0 1 16,0 0-16,-21-21 0,0 21 0,0-1 16,0 1-16,-21 21 15,0 0-15,0 0 0,-1 0 16,1 0-16,0 0 0,0 21 0,0 1 15,0-1-15,21 21 0,0-21 16,-22 22-16,22-22 0,0 0 0,0 0 16,0 0-16,0 0 0,0 1 15,22-1-15,-1-21 0,21 0 16,-21 0-16,22 0 0,-1 0 16,0 0-16,1-21 0,-1-1 15,0 22-15,1-21 0,-1 0 16,-21 0-16,21 0 0,-20 0 0,-1-1 15,0-20-15,-21 21 0,0 0 16,0 0-16,0-1 0,0 1 0,0 0 16,0 42 15,0 0-31,-21 22 0,21-22 0,0 21 16,-21 1-16,21-1 0,0 0 15,-22 1-15,22 20 0,0-21 16,0 22-16,0-1 0,-21 22 0,21 0 15,-21-22-15,21 22 16,0-22-16,0 1 0,-21-1 16,21 1-16,-21-22 0,21 1 0,0-22 15,0 0-15,0 0 0,0-42 16,0 0 0,21 0-16,0-1 0,0-20 15,-21-21-15,21 20 0,1-20 16,-22-1-16</inkml:trace>
  <inkml:trace contextRef="#ctx0" brushRef="#br0" timeOffset="78656.61">5292 18076 0,'0'0'0,"0"-42"0,0-21 0,0 20 0,0 1 15,0 0-15,0-1 0,0 22 16,0-21-16,0 21 0,21-22 0,0 22 16,0 0-16,0-21 0,22 20 15,-22 1-15,21 0 0,22 21 16,-22 0-16,21 0 0,-20 0 0,-1 0 15,0 0-15,1 21 0,-22 0 16,0 22-16,-21-22 0,0 0 16,-21 21-16,0-20 0,-22-1 0,1 0 15,-21 21-15,20-21 16,1 1-16,-22-1 0,22-21 0,0 21 16,-1 0-16,22-21 0,0 0 15,0 0-15,0 0 0,42-21 31,0 0-31,0 21 16,22-21-16,-22-1 0,21 1 0,0 0 16,1 0-16,20 0 0</inkml:trace>
  <inkml:trace contextRef="#ctx0" brushRef="#br0" timeOffset="79008.81">6032 17547 0,'0'43'31,"0"-22"-31,0 21 0,0-21 16,-21 22-16,0-22 0,0 21 0,21-21 16,0 22-16,0-22 0,0 21 15,0-21-15,0 0 0,0 1 0,0-1 16,0 0-16,21-21 0,0 0 16,0 0-16,1 0 0,20 0 15,-21 0-15,21-21 0,1 21 0,-1-21 16,0-1-16,1 1 0,-22 21 15,21-42-15,-21 21 0,1 0 16,-22-1-16,0-20 0,0 21 0,0 0 16,-22 0-16,1-1 15,0 1-15,0 0 0,-21 21 0,20 0 16,-20 0-16,0 21 0,21-21 16,-22 21-16,22 1 0,0-1 0,0 0 15,0 0-15,21 0 16,0 0-16,0 1 0,21-22 15,0 0-15,21 0 0,-21 0 16,22 0-16</inkml:trace>
  <inkml:trace contextRef="#ctx0" brushRef="#br0" timeOffset="79336.24">6498 17759 0,'0'0'0,"21"-21"0,0 0 16,-21-1-16,22 22 15,-1 0-15,0 0 0,0 0 16,0 0-16,0 0 0,22 0 0,-22 0 16,21 22-16,-21-1 0,22 0 15,-22 21-15,0-21 0,-21 1 0,0 20 16,0-21-16,0 0 0,0 22 16,0-22-16,-21 0 0,0-21 0,21 21 15,0 0-15,-21-21 0,21-21 47,0 0-47,0 0 16,21 0-16,-21-1 0,21 1 0,0 0 15,0 0-15,-21 0 0,21-22 16,1 22-16,-1 0 0,21 0 0,-21 0 16,0 0-16,1-1 15,20 1-15,-21 0 0</inkml:trace>
  <inkml:trace contextRef="#ctx0" brushRef="#br0" timeOffset="79581.67">7535 17441 0,'0'0'0,"21"0"0,-21 64 31,-21-43-31,0 21 0,21-20 16,-21 20-16,0 0 0,21 1 0,-21-1 15,-1 0-15,22 1 0,0-22 16,-21 21-16,0 0 0,21-20 15,-21 20-15,21-21 0,0 0 0,0 0 16,0 1-16,0-1 16,21-21-1,0 0-15,0 0 0,1 0 0,-1-21 16,0-1-16,0 22 16,0-21-16,0 0 0,1 0 0,-1 0 15</inkml:trace>
  <inkml:trace contextRef="#ctx0" brushRef="#br0" timeOffset="79748.85">7408 17844 0,'0'0'0,"21"0"47,22 0-32,-22 0-15,0-22 0,21 22 16,1 0-16,-1-21 0,0 21 15,1-21-15,-1 21 0</inkml:trace>
  <inkml:trace contextRef="#ctx0" brushRef="#br0" timeOffset="80388.42">8975 17801 0,'0'0'0,"42"0"0,43-84 31,-64 41-31,-21 22 0,0 0 0,0 0 0,0-22 16,0 22-16,-21 0 15,-1 21-15,1 0 0,0 0 16,-21 0-16,21 21 0,-22 0 0,1 1 16,0 20-16,-1 0 0,1 1 15,21-1-15,-22 0 0,1 1 0,21-1 16,0 0-16,0 1 16,-1-1-16,22 0 0,0-21 0,0 1 15,0-1-15,22 0 0,-1 0 16,0-21-16,21 0 0,1 0 15,20 0-15,-21 0 0,22 0 0,-1 0 16,-20-21-16,-1 0 0,0 21 16,1-21-16,-22-1 0,0 1 15,-21 0-15,0 0 0,0 0 0,0 0 16,-21 21-16,0 0 0,-22 0 16,22 0-16,0 0 0,0 0 0,0 0 15,-22 21-15,43 0 0,-21 0 16,21 0-16,-21 22 0,21-22 15,0 21-15,0 0 0,0 22 16,0-22-16,0 22 0,0-22 16,-21 22-16,21-1 0,-21-21 0,21 22 15,-21-1-15,-1-20 0,1-1 16,0 22-16,0-22 0,0 0 0,0-21 16,-1 22-16,22-22 0,-21-21 15,21-21 1,21 0-1,1-1-15,-1-20 0,21 0 16,0-22-16,1 22 0</inkml:trace>
  <inkml:trace contextRef="#ctx0" brushRef="#br0" timeOffset="81884.52">9313 17949 0,'0'0'0,"0"-42"31,21 42-31,1-21 0,-22 0 0,21 21 16,0-21-16,21-1 0,-21 1 0,22 0 15,-22 0-15,21 0 0,-21 0 16,1-1-16,-1 1 16,0 0-16,-21 0 0,-21 21 31,-22 0-31,22 0 0,0 0 0,0 21 15,0 0-15,-22 22 0,22-22 16,0 0-16,0 21 0,21-21 16,0 22-16,0-22 0,0 21 0,0-21 15,0 1-15,0-1 0,0 0 16,21-21-16,0 0 0,22 0 16,-22 0-16,21 0 0,-21 0 15,22 0-15,-1-21 0,0 0 16,1 21-16,-1-22 0,0 1 15,-21 0-15,22-21 0,-22 21 16,0-1-16,0-20 0,-21 21 0,0 0 16,0 0-16,0-1 0,-21 44 31,0-1-31,21 0 16,-21 0-16,21 0 0,-21 22 15,21-22-15,0 0 0,0 0 0,0 0 16,-22 0-16,22 1 0,-21-1 15,21-42 32,0-1-47,21 1 16,1 0-16,-1 0 0,0 0 16,0 0-16,0-1 0,0-20 0,1 21 15,-1 0-15,0 21 0,0-21 16,0 21-16,0 0 0,1 0 15,-22 21-15,0 0 0,21 0 16,-21 0-16,21 0 0,-21 1 16,0-1-16,21 0 0,-21 0 15,21 0-15,0 0 16,1-21-16,-1 22 0,0-22 16,21 0-16,-21 0 15,1 0-15,-1 0 0,21-22 16,-21 22-16,0-21 0,22 0 0,-22 0 15,0 0-15,0 0 0,0-1 16,-21 1-16,0 0 0,0-21 16,0 21-16,0-1 0,0 1 0,0 0 15,-21 21 1,0 0-16,0 21 16,21 0-16,-21 1 0,21 20 0,-21-21 15,21 21-15,0-20 0,0-1 16,0 0-16,0 0 0,0 0 15,0 0-15,0 1 16,21-22-16,0 0 0,0 0 16,0 0-16,0 0 0,1 0 15,-1-22-15,0 1 16,0 0-16,0 0 0,0 0 0,1 0 16,-22-1-16,21 1 0,0 0 15,-21 0-15,0 0 0,21 0 16,-21-1-16,21 22 0,-21 22 31,0-1-31,0 0 0,0 0 16,0 0-16,0 0 0,0 1 15,0-1-15,0 0 0,0 0 16,0 0-16,21-21 0,-21 21 0,22-21 16,20 0-16,-21 0 0,0 22 15,22-22-15,-1 0 0,0 0 0,1 0 16,-1 0-16,0 0 0,1-22 15,-1 22-15,0-21 0,-21 0 16,1 21-16,-1-21 0,0 0 0,-21 0 16,0-1-16,0 1 0,0 0 15,0 0-15,0 0 0,-21 21 16,0-21-16,-1 21 16,1 0-16,0 21 0,0 0 15,0-21-15,0 21 0,-1 0 16,1 0-16,0 1 0,0-1 15,21 0-15,0 0 0,0 0 0,0 0 16,0 1-16,21-22 16,0 0-1,0 0-15,1 0 0,-1 0 0,0 0 16,0-22-16,0 1 16,0 21-16,1-21 0,-1 0 0,-21 0 15,21 0-15,0-1 16,-21 1-16,0 0 0,0 0 0,21 0 15,-21 42 1,0 0 0,0 0-16,0 0 0,0 1 15,0-1-15,0 0 0,0 0 16,0 0-16,0 0 16,21-21 15,1 0-31,-22-21 15,21 0-15,0 0 0,0 0 16,-21 0-16</inkml:trace>
  <inkml:trace contextRef="#ctx0" brushRef="#br0" timeOffset="82161.67">11769 17209 0,'0'0'16,"-22"0"-1,22 21-15,-21 0 16,0 0-16,21 21 0,0-20 0,-21 20 16,0-21-16,0 21 0,21 1 15,-22-1-15,22 0 0,0 1 16,0-1-16,-21 0 0,21-20 0,0 20 16,-21-21-16,21 21 15,0-20-15,0-1 0,0 0 0,0 0 16,21-21 15,0 0-31,1 0 0,-1 0 16,0-21-16,21 21 0,-21-21 15</inkml:trace>
  <inkml:trace contextRef="#ctx0" brushRef="#br0" timeOffset="83000.39">11959 17653 0,'0'0'0,"0"-21"16,-21 21 15,0 21-31,21 0 0,-21 0 16,-1 1-16,22-1 0,-21 0 0,21 0 15,-21 0-15,21 0 0,-21 1 16,21-1-16,0 0 16,0 0-16,21-21 15,0 0 1,0 0-16,1 0 0,-1 0 0,21 0 15,-21-21-15,0 0 0,1 21 16,-1-21-16,0-1 0,0 1 16,0 0-16,0 21 0,1-21 15,-22 0-15,21 21 16,-42 0 15,21 21-31,-22 0 0,1-21 16,21 21-16,0 0 0,-21 1 15,0-22-15,21 21 0,0 0 16,21-21 15,0 0-31,0 0 16,-21-21 0,0 0-16,22 21 0,-22-22 15,0 1-15,0 0 0,0 0 16,0 0-16,0-22 0,21 43 15,-21-21-15,21 0 0,-21 0 0,21 21 16,0 0 0,0 0-16,1 0 0,-22 21 15,0 0 1,21 0-16,-21 1 16,0-1-16,0 0 0,0 0 15,0 0-15,0 0 16,-21-21-16,21 22 0,-22-22 0,22-22 62,0 1-46,0 0-16,22 0 0,-1 0 0,0 0 16,0-1-16,0 1 0,0-21 15,1 21-15,-1 0 0,0-1 0,0 22 16,0 0-16,0 0 15,-21 22 1,0-1-16,0 0 0,0 0 16,0 0-16,0 0 15,-21 1-15,21-1 0,0 0 0,-21 0 16,0 0-16,0 0 16,21-42 30,0 0-46,0 0 0</inkml:trace>
  <inkml:trace contextRef="#ctx0" brushRef="#br0" timeOffset="83200.8">12531 17336 0,'0'-64'31,"-22"64"-15,1 0 47,0 0-63,0 0 0</inkml:trace>
  <inkml:trace contextRef="#ctx0" brushRef="#br0" timeOffset="83428.83">11599 17399 0,'0'0'16,"21"0"-1,1 0-15,-1 0 16,21 0-16,-21 0 15,0 0-15,1 0 0,20 0 16,-21 0-16,0 0 0,0 0 16,-21-21 15</inkml:trace>
  <inkml:trace contextRef="#ctx0" brushRef="#br0" timeOffset="84548.7">15790 7472 0,'0'-21'15,"0"0"1,0-1-16,0 1 0,0 0 0,0 0 15,0 0-15,21 21 16,-21-21-16,0 42 16,0 0-1,0 21-15,0-21 0,0 22 16,0-1-16,0 0 0,0 1 0,-21-22 16,21 21-16,-21 1 0,21-22 15,0 21-15,0-21 0,0 22 0,0-22 16,0 0-16,0 0 0,0 0 15,0 0 1,0-42 0,21 0-1,0 0-15,1 0 0,-22 0 0</inkml:trace>
  <inkml:trace contextRef="#ctx0" brushRef="#br0" timeOffset="84971.84">16192 7345 0,'43'-106'15,"-86"212"-15,86-233 16,-43 148 0,-21 0-16,-1 0 15,1 22-15,0-22 0,21 21 16,0 1-16,-21-1 0,21 0 0,-21 1 16,21-1-16,0 0 0,0-21 15,0 22-15,0-22 0,0 21 0,0-21 16,0 1-16,21-1 0,0-21 15,0 21-15,0-21 0,1 0 16,-1 0-16,21 0 0,-21 0 0,22 0 16,-1 0-16,0-21 0,-21 0 15,22 21-15,-1-22 0,-21 1 0,22-21 16,-22 21-16,0 0 0,0-22 16,0 22-16,-21-21 0,0-1 15,0 22-15,0-21 0,0 0 0,-21-1 0,-21 22 16,21 0-16,-1 0 15,1 0-15,-21-1 0,21 22 0,0 0 0,-22 0 16,22 0-16,0 22 16,0-1-16,0 0 0,-1-21 0,1 21 15,21 0-15,0 0 0,0 1 16,0-1-16,0 0 0,0 0 16,0 0-16,21-21 0,1 0 15,-1 0-15,0 0 0,0 0 0,0 0 16</inkml:trace>
  <inkml:trace contextRef="#ctx0" brushRef="#br0" timeOffset="85164.76">17060 7430 0,'21'0'16,"-42"0"-16,64 0 78,-22 0-63,0 0-15</inkml:trace>
  <inkml:trace contextRef="#ctx0" brushRef="#br0" timeOffset="85816.61">18732 7006 0,'0'0'0,"0"-21"0,0 0 16,0 0-16,-21 21 16,0 0-16,0 0 0,0 0 0,0 0 15,-1 0-15,-20 0 0,0 0 0,21 0 16,-22 0-16,1 21 15,0 0-15,20 21 0,-20-20 0,0 20 0,-1 0 16,22 1-16,-21 20 16,0-21-16,20 1 0,1 20 0,0-20 15,0-1-15,21 0 0,0 1 16,0-1-16,0-21 0,0 21 0,21-20 16,0-1-16,22 0 0,-22 0 0,21-21 15,0 0-15,1 0 0,-1 0 16,0 0-16,22 0 0,-22 0 0,1 0 15,-1 0-15,0-21 0,1 0 16,-22 21-16,0-21 0,0-1 0,-21 1 16,0 0-16,0 0 0,0 0 0,-21 0 15,0-1-15,0 1 16,-22 21-16,22-21 0,0 0 0,-21 21 16,20 0-16,1 0 0,0 0 15,21-21-15,-21 21 0,63 0 31,-21 0-31,1 0 0,-1 21 16,21 0-16,-21-21 0,0 21 0,1 22 16,-1-22-16,0 0 0,0 21 15,0-21-15,-21 22 0,0-22 0,0 21 16,0 1-16,0-1 0,0 0 16,0 1-16,-21 20 0,0-21 0,0 22 15,0-22-15,-1 22 0,1-22 16,0 0-16,0 1 0,0-1 15,0 0-15,-1-20 0,1-1 0,21 0 16,0 0-16,-21 0 0,42-21 31,0-21-31,1 0 16,-1 0-16,0-22 0,21 22 16</inkml:trace>
  <inkml:trace contextRef="#ctx0" brushRef="#br0" timeOffset="86056.42">19050 7408 0,'0'0'0,"0"-21"0,0-21 32,0 63-17,0 0-15,0 0 0,0 1 16,0-1-16,-21 0 0,21 0 15,0 0-15,0 0 0,0 1 0,-21-1 16,21 0-16,0-42 47,21 21-47</inkml:trace>
  <inkml:trace contextRef="#ctx0" brushRef="#br0" timeOffset="86224.22">19092 7176 0,'0'0'0,"0"-22"0,0 1 31,-21 21-31,21-21 32,21 21-32,0-21 15,1 21 1,-1-21-16</inkml:trace>
  <inkml:trace contextRef="#ctx0" brushRef="#br0" timeOffset="86512.43">19706 6816 0,'0'0'0,"-21"0"46,0 42-46,21-21 0,-21 0 16,-1 22-16,22-1 0,0 0 16,-21 1-16,21-1 0,-21 22 0,21-22 15,0 0-15,0 1 0,0 20 16,0-42-16,-21 22 0,21-1 0,0-21 16,0 21-16,0-20 0,0-1 15,0 0-15,21-21 0,0 0 16,0 0-1,1 0-15,-1 0 0,-21-21 16,21 21-16,-21-21 0</inkml:trace>
  <inkml:trace contextRef="#ctx0" brushRef="#br0" timeOffset="88295.84">19410 7218 0,'0'0'0,"-21"0"16,42 0 15,0 0-31,0 0 0,21 0 16,1 0-16,-1 0 0,0 0 0,22-21 15,-22 21-15,22-21 0,-22-1 16,22 1-16,-22 0 0,0 0 0,1 0 16,-1 0-16,0-1 0,-21 1 0,1-21 15,-1 21-15,0 0 0,-21-22 16,0 22-16,0 0 0,0 0 15,0 0-15,-21 21 16,0 0-16,-1 0 16,22 21-16,-21 0 0,21 0 15,-21 0-15,21 22 0,0-22 0,-21 21 16,21 0-16,0 1 0,-21-1 16,21 22-16,-21-22 0,21 0 0,0 1 15,0-1-15,0 0 0,0 1 16,0-22-16,0 21 0,0-21 0,0 0 15,0 1-15,0-1 0,0 0 16,0 0-16,21-21 31,0 0-15,-21-21-16,21 0 0,0 0 0,-21-1 16,21 1-16,1 0 0,-22 0 15,21-21-15,0 20 0,0-20 0,0 21 16,0 0-16,-21 0 0,22-1 15,-22 1-15,21 21 0,0 0 16,-21 21 0,0 1-16,0-1 0,0 0 0,0 0 15,0 21-15,0-20 0,0-1 16,21 0-16,-21 0 0,21 0 0,-21 0 16,21-21-16,1 22 0,-1-22 15,0 21-15,0-21 16,0 0-16,0 0 0,1 0 0,-1 0 15,0 0-15,0 0 0,0-21 0,0 21 16,1-22-16,-1 1 0,-21 0 16,21 0-16,-21 0 0,21-22 0,0 22 15,-21-21-15,21 21 0,-21-22 16,22 22-16,-22 0 0,0 0 0,0 0 16,0 42 15,0 0-31,0 0 0,0 0 0,-22 22 15,22-22-15,-21 21 0,21-21 16,-21 1-16,21-1 0,0 21 16,0-21-16,0 0 0,0 1 15,21-22-15,0 21 16,1-21-16,-1 0 0,0 0 0,0 0 16,21 0-16,-20 0 0,20 0 0,-21-21 15,21 21-15,-20-22 0,-1 1 16,0 0-16,0 0 0,0 0 15,0-22-15,1 1 0,-1 21 0,-21-21 16,0-1-16,21 22 0,-21-21 16,0 21-16,0-1 15,0 44 17,-21-22-32,21 21 0,0 0 0,0 0 15,0 0 1,0 0-1,0-42 32,0 0-47,0 0 16,0 0-16,0 0 16,0-1-16,0 1 15,0 0-15,0 0 16,0 0-1,0 0-15,0-1 16,0 1 0,0 0-16,21 21 109,-21 21-31,0 0-47,0 1 173,0-1-173,0 0-16,0 0 1,0 0-16,0 0 0,-21 1 16,21-1-16,0 0 15,0 0-15,0 21 0,0-20 0,0-1 16,0 0-16,0 0 0,0 0 16,0 0-16,0 1 0,0-1 15,0 0-15,21 0 16,0-21-16,0 0 15,0 0-15,1 0 16,-1 0-16,0 0 16,0-21-16,0 0 0,0 0 0,1-1 15,-1 1-15,0-21 0</inkml:trace>
  <inkml:trace contextRef="#ctx0" brushRef="#br0" timeOffset="88812.61">21696 6752 0,'0'-21'0,"0"42"0,0-63 0,0 0 0,0 20 16,0 1-16,-21 21 16,21 21-1,0 1-15,-22-1 0,22 0 16,-21 21-16,21 1 0,-21-22 0,21 21 16,0 0-16,0 1 0,0-1 15,-21 0-15,21 1 0,0-1 0,-21 0 16,21 1-16,0-1 0,0 0 15,-21 1-15,21-1 0,-22-21 0,22 0 16,0 1-16,0-1 0,0 0 16,-21 0-16,21 0 0,-21-21 15,21-21 17,0 0-17,21-21-15,0 20 0,1 1 16,-1-21-16,0 0 0,0 20 0,21-20 15,-20 0-15,20 21 0,0-1 16,-21 1-16,22 0 0,-1 0 0,0 21 16,1 0-16,-1 0 0,0 0 15,-20 0-15,20 21 0,-21 0 0,0 0 16,0 22-16,-21-1 0,0 0 16,0 1-16,0-1 0,0-21 0,0 22 15,0-22-15,-42 21 0,21-21 16,-21 0-16,-1 1 0,1-1 15,0-21-15,-22 21 0,22 0 0,-1-21 16,-20 0-16,21 0 0,-1 0 16,1 0-16,21 0 0,-22 0 0,22 0 15,0 0-15,-21 0 0,21 0 16,-1 0-16,1-21 0,21 0 0</inkml:trace>
  <inkml:trace contextRef="#ctx0" brushRef="#br0" timeOffset="89600.14">16171 9059 0,'0'0'0,"0"-63"15,0 42 1,-21 21 0,21 21-1,-21 0-15,21 0 0,0 22 16,0-22-16,0 21 0,0 0 16,0-20-16,0 20 0,0 0 0,0-21 15,0 22-15,0-22 0,-21 0 0,21 0 16,0 0-16,-21 1 0,21-1 15,0 0-15,0 0 16,0-42 47,0 0-48,0 0-15,21-1 16</inkml:trace>
  <inkml:trace contextRef="#ctx0" brushRef="#br0" timeOffset="89896.47">16573 9038 0,'0'0'0,"22"-21"0,-1 0 0,0 0 16,-21 0-16,21 21 15,0 0 1,-21 21 0,0 21-16,0-21 0,0 22 0,0-22 15,0 21-15,0 0 0,0 1 16,0-22-16,0 21 0,-21-21 0,21 22 16,-21-22-16,21 0 0,0 0 0,0 0 15,-21 1-15,21-1 16,-21-21-16,21-21 31</inkml:trace>
  <inkml:trace contextRef="#ctx0" brushRef="#br0" timeOffset="90080.86">17039 9208 0,'0'0'15,"21"0"-15,-21 21 63</inkml:trace>
  <inkml:trace contextRef="#ctx0" brushRef="#br0" timeOffset="90428.48">17865 8869 0,'-22'-21'0,"22"0"16,0-1-16,22 1 15,-1 21-15,0 0 0,0 0 16,0 0-16,22 0 0,-1-21 0,-21 21 15,21 0-15,1 0 0,-1 0 16,0 0-16,1 0 0,-1 0 0,-21 0 16,0 0-16,1 0 15</inkml:trace>
  <inkml:trace contextRef="#ctx0" brushRef="#br0" timeOffset="90772.07">18182 8763 0,'0'0'0,"0"21"0,-21-21 0,21 21 16,-21-21-16,21 22 16,0-1-16,0 0 0,0 0 0,0 21 15,0-20-15,0 20 0,0-21 16,0 21-16,0 1 0,0-1 16,0 0-16,0-20 0,0 20 0,-21 0 15,21 1-15,0-22 0,-22 21 16,22 0-16,-21 1 0,21-1 0,-21-21 15,0 22-15,21-22 0,-21 21 16,0-21-16,21 0 0,-22 1 16,1-22-16,0 0 0,0 0 15,0 0-15,0-22 0,-1 22 16,1-21-16,21 0 0,-21 0 0,0 0 16,0 0-16,21-22 0,0 22 15,0 0-15,-21 0 0,21 0 0,0-1 16,0 1-16,0 0 0,0 0 15,0 0-15,21 0 0,0 21 16,0-22-16,-21 1 0,21 21 0,0-21 16,1 21-16</inkml:trace>
  <inkml:trace contextRef="#ctx0" brushRef="#br0" timeOffset="91144.75">18246 9377 0,'0'0'15,"21"0"-15,0 0 16,0 0-16,0 0 0,0 0 16,1 0-16,20 0 0,-21 0 0,0-21 15,22 21-15,-22-21 0,21 21 16,-21-22-16,0 1 0,1 0 0,-1 21 16,0-21-16,-21 0 0,21 0 15,-21-1-15,0 1 0,0 0 16,-21 21-16,0 0 0,0 0 15,-22 0-15,22 0 0,0 21 0,0 0 16,-22 1-16,22-1 0,0 0 0,0 21 16,0-21-16,21 1 0,0 20 15,0-21-15,-21 0 0,21 22 0,0-22 16,0 0-16,0 0 0,21 0 16,0 0-16,0-21 15,21 22-15,-20-22 0,-1 0 0,21 0 16,0 0-16,1 0 0,-1-22 15,0 1-15,-20 0 0,20 21 0,0-21 16,-21 0-16,22 0 0,-22-22 16</inkml:trace>
  <inkml:trace contextRef="#ctx0" brushRef="#br0" timeOffset="91559.8">19071 9165 0,'0'0'0,"0"21"31,0 1-31,0-1 0,-21 0 15,21 0-15,0 0 0,0 0 0,0 22 16,-21-22-16,21 0 0,0 0 16,0 0-16,0 1 0,-21-1 0,21 0 15,0 0-15,0 0 16,0-42 15,0 0-31,0 0 16,0 0-16,0-1 0,0 1 0,0 0 15,21 0-15,-21 0 0,21-22 16,0 22-16,0-21 0,0 21 0,1 0 16,-1-22-16,21 22 0,-21 0 15,22 0-15,-1 21 0,0 0 16,-21 0-16,22 0 0,-22 0 0,21 21 16,-21 0-16,1 21 0,-22-20 15,0 20-15,0-21 0,0 21 0,0-20 16,0-1-16,0 21 0,0-21 0,-22 0 15,22 1-15,-21-1 0,21 0 16,21-21 15,1-21-15,-1 0-16,0 21 0</inkml:trace>
  <inkml:trace contextRef="#ctx0" brushRef="#br0" timeOffset="92348.4">19918 8890 0,'0'0'0,"0"-42"0,0 21 16,0-1-16,0 1 0,0 0 15,0 42 1,0 0-16,0 22 0,0-1 0,0 0 16,0 1-16,0-1 0,0 0 15,0 1-15,0-1 0,0 0 16,0 1-16,-21-1 0,21 0 15,0-20-15,-22-1 0,22 21 0,0-21 16,0 0-16,0 1 0,0-1 0,-21 0 16,21 0-16,0-42 47,0 0-47,21 0 0,-21-22 15,22 22-15,-1 0 0,-21 0 16,21-22-16,0 22 0,0 0 15,0 0-15,1-21 0,-1 20 0,0 1 16,0 21-16,0-21 0,0 21 16,1 0-16,-1 0 0,0 0 0,-21 21 15,0 0 1,0 1 0,-21-22-16,0 21 0,-1-21 0,1 0 15,0 21-15,0-21 0,0 0 16,0 0-16,-22 0 0,22 0 0,0 0 15,0 0 1,21 21-16,0 0 16,0 0-16,0 1 15,0-1-15,21 0 16,0 0-16,-21 0 0,21-21 16,0 21-16,-21 1 0,22-22 0,-1 21 15,0-21-15,0 0 0,0 0 16,22 0-16,-22 0 0,21 0 0,0 0 15,1 0-15,-22 0 0,21 0 16,1 0-16,-1 0 0,-21 0 0,21-21 16,-20-1-16,20 22 0,-21-21 0,0 0 15,0 0-15,1 0 0,-22 0 16,21-1-16,-21 1 0,21 0 0,-21 0 16,0 0-1,0 42 1,0 0-16,-21-21 0,0 21 15,21 0-15,-22 1 0,22-1 16,0 0-16,0 0 0,0 0 0,-21 0 16,21 1-16,0-1 15,0-42 32,0-1-47,0 1 16</inkml:trace>
  <inkml:trace contextRef="#ctx0" brushRef="#br0" timeOffset="92520.83">20722 9017 0,'0'0'0,"-42"0"31,63 0 16,0 21-31</inkml:trace>
  <inkml:trace contextRef="#ctx0" brushRef="#br0" timeOffset="93019.87">21040 9081 0,'0'0'0,"0"21"0,21-21 0,-21 21 15,0 0-15,0 0 16,0 0 0,0 1-16,0-1 0,0 0 0,0 0 15,0 0-15,0 0 0,-21 1 0,21-1 16,0 0-16,0 0 0,0 0 16,0 0-16,0 1 0,0-1 15,0 0-15,0 0 16,-22-21-1,22-21 17,0 0-17,0 0-15,0-1 16,0 1-16,22 0 0,-1 0 0,0-21 16,0 20-16,0 1 0,0-21 15,22 21-15,-22-22 0,0 22 0,21 0 16,-20 0-16,-1 0 0,0 21 15,21 0-15,-21 0 0,1 0 0,-1 0 16,0 21-16,-21 0 16,0 0-16,0 22 0,0-22 15,0 0-15,0 0 0,0 21 0,0-20 16,-21-1-16,21 0 0,-21 0 0,-1 0 16,22 0-16,0 1 15,-21-22-15,0 21 16,42-21 15,0-21-31,1-1 0,20 22 16</inkml:trace>
  <inkml:trace contextRef="#ctx0" brushRef="#br0" timeOffset="93461.87">22140 9102 0,'0'0'0,"21"-21"0,1-43 31,-44 64-15,1 0-16,0 21 0,-21-21 15,-1 21-15,22 1 0,-21 20 16,21-21-16,-22 0 0,22 0 0,0 1 16,21-1-16,0 0 0,0 0 15,0 0-15,0 0 0,21 1 16,0-22-16,22 0 15,-22 0-15,0 21 0,0-21 16,22 0-16,-22 21 0,0-21 0,21 0 16,-21 21-16,1-21 0,-1 21 15,-21 0-15,21 1 0,-21-1 16,0 0-16,0 0 16,-21-21-16,0 0 15,-1 0-15,-20 21 0,0-21 0,21 0 16,-22 0-16,22 0 0,-21 0 15,21 0-15,-22 0 0,22 0 0,0 0 16,42 0 47,0 0-63,0 0 0,1 0 0,-1 0 15</inkml:trace>
  <inkml:trace contextRef="#ctx0" brushRef="#br0" timeOffset="93668.55">22521 9673 0,'0'21'0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7T12:03:10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4593 0,'0'0'15,"0"-21"-15,0 0 16,0 0 0,-21 21 30,21 21-30,-21 0-16,21 0 16,0 0-16,0 1 15,0-1-15,0 0 0,0 0 16,-21 0-16,21 22 0,0-22 16,-22 21-16,22 0 0,0-20 0,0 20 15,0 0-15,0 1 0,-21-1 16,21-21-16,-21 21 0,0 1 15,21-1-15,0 0 0,-21 1 0,0-1 16,21 0-16,0-20 0,-22 41 16,1-21-16,21 1 0,-21-1 0,21 0 15,-21 22-15,21-22 0,0 1 16,-21 62-16,21-62 16,0-1-16,0 0 0,-21 1 15,21-1-15,0 0 0,0 1 16,0-1-16,0 22 0,-22-22 0,22 0 15,-21 22-15,21-1 0,-21-20 16,21 20-16,0 1 0,0-22 0,-21 21 16,21-20-16,-21 20 0,21-20 15,-21 20-15,21 1 0,0-22 16,0 21-16,-22 1 0,22-1 0,0 1 16,-21-1-16,21 1 15,0-1-15,0 1 0,0-1 0,0-20 0,-21 20 16,21 1-16,-21 20 15,21-20-15,0-1 0,0 1 0,0 21 16,-21-22-16,21 1 0,-21-1 16,21 1-16,-22-1 0,22 1 0,0-1 15,0-21-15,0 22 0,-21-1 16,21 1-16,-21-1 0,21 1 16,0-22-16,-21 22 0,21-1 0,-21-20 15,0 20-15,21-21 0,-22 22 16,22-22-16,-21 22 0,0-22 15,21 22-15,0-22 0,-21 21 0,0-20 16,21-1-16,-21 0 0,21 1 0,0-22 16,0 21-16,0-21 15,0 1-15,0-1 0,0-42 32,0-1-32,0 1 15,0-21-15,0 21 16,0-22-16,0-20 0,0-1 0,21 1 15</inkml:trace>
  <inkml:trace contextRef="#ctx0" brushRef="#br0" timeOffset="2516.33">1206 4614 0,'0'0'15,"-21"0"-15,0 0 0,42 0 94,0 0-94,-21-21 0,22 21 16,-1 0-16,0 0 0,21 0 15,-21 0-15,1 0 0,20 0 0,0 0 16,1 0-16,-1 0 0,0-21 16,1 21-16,-22 0 0,21 0 0,0 0 15,1 0-15,-22 0 0,21 0 16,1 0-16,-22 0 0,21 0 15,0 0-15,-20 0 0,20 0 0,21 0 16,-20 0-16,20 0 0,1 0 16,20 0-16,-20 0 0,21 0 15,-1 0-15,1 0 0,-22 0 16,22 0-16,-21 0 0,-1 0 0,1 0 16,-1 0-16,1 0 0,-1 0 15,22 0-15,-22 0 0,1 0 0,20 0 16,-20 0-16,21 0 0,-22 0 15,22 0-15,-22 0 0,1 0 0,-1 0 16,1 0-16,-1 0 0,1 0 16,-1 0-16,22 0 0,-22 0 0,1 0 15,-1 0-15,1 0 0,-1 0 16,64 0-16,-84 0 16,-1 0-16,0 0 0,1 0 15,-1 0-15,0 0 0,1 0 0,-22 0 16,21 0-16,1 0 0,-22 0 15,21 0-15,0 0 0,-20 0 0,-1 0 16,0 0-16,0 0 0,0 0 16,0 0-16,1 0 0,-1 0 0,0 0 15,0 0-15,0 0 16,0 0 0,1 0-16,-1 0 31,0 0-16,-21 21-15,0 0 16,0 1 0,0-1-16,0 0 0,0 0 15,0 0-15,0 0 16,0 1-16,0-1 0,0 21 0,0-21 16,0 22-16,0-1 0,0 0 15,0-21-15,0 22 0,0-1 0,0 0 16,0 1-16,0-1 0,0 0 15,-21 1-15,21-1 0,0-21 16,0 22-16,0-1 0,-21 0 0,21 1 16,0 20-16,0-21 0,0 1 15,0 20-15,0-20 0,0 20 0,0-21 16,0 1-16,0-1 0,0 22 16,-22-22-16,22 0 0,-21 22 0,21-22 15,0 22-15,0-1 0,-21 1 16,21-22-16,-21 21 0,21 1 0,-21-1 15,21 1-15,0-1 0,0 1 16,-21-22-16,21 22 0,0-22 0,-22 22 16,22-1-16,0 1 0,0-1 0,0 1 15,0-22-15,0 21 0,0 1 16,-21-22-16,21 22 0,0-22 16,-21 0-16,21 1 0,0-1 0,0 22 15,0-22-15,0 0 0,-21 22 16,21-22-16,0 0 0,-21 22 0,21-22 15,0 1-15,-21-1 0,21 0 16,0 1-16,0-1 0,0 0 0,0 1 16,0-22-16,0 21 0,0 0 0,0-20 15,0 20-15,-22 0 0,22-21 16,0 22-16,0-1 0,0 0 0,0-20 16,0 20-16,0 0 15,0 1-15,0-22 0,0 21 0,0 0 0,0-20 16,-21 20-16,21 0 0,0-21 0,0 1 15,0 20-15,0-21 16,0 0-16,0 22 0,0-22 0,0 0 16,0 0-16,0 0 0,0 0 15,0 1-15,0-1 0,0 0 0,0 0 16,0 0-16,-21 0 0,21 1 16,0-1-16,0 0 15,0 0-15,0 0 0,0 0 16,-21-21-16,21 22 0,-21-22 15,21 21-15,-21 0 16,-1-21 15,22 21-31,-21-21 16,0 0-16,21 21 16,-21-21-16,0 0 0,0 21 15,-1-21-15,1 0 16,0 0-16,21 22 0,-21-22 0,0 0 15,0 0-15,-22 0 0,22 0 16,-21 0-16,21 0 0,-22 0 0,1 0 16,0 0-16,-1 0 0,1 0 15,0 0-15,-22 0 0,22 0 0,-1 0 16,1 0-16,0 0 0,-1 0 0,1 0 16,0 21-16,-1-21 0,1 0 15,-21 0-15,20 0 0,-20 0 16,20 0-16,-20 0 0,21 0 0,-22 0 15,22 0-15,-22 0 0,22 0 16,0 0-16,-1 0 0,1-21 0,0 21 16,-1 0-16,1 0 0,0 0 15,-1-22-15,1 22 0,0 0 0,20 0 16,-20 0-16,0-21 0,-22 21 0,22 0 16,0 0-16,-1 0 0,1 0 15,0 0-15,-1 0 0,1-21 16,0 21-16,-1 0 0,-20 0 15,20 0-15,1 0 0,0 0 0,-1 0 16,-20 0-16,21 0 0,-1 0 16,1 0-16,0 0 0,-1 0 0,1 0 15,0 0-15,-1 0 0,1-21 16,0 21-16,-1 0 0,1 0 0,0 0 16,-1 0-16,-20 0 0,20 0 15,1 0-15,0 0 0,-22 0 0,22 0 16,-22 0-16,22 0 0,-21 0 15,20 0-15,1 0 0,0 0 0,-1 0 16,1 0-16,21 0 16,0 0-16,-1 0 0,1 0 15,0 21 1,0-21-16,0 0 16,0 0-1,-1 0 1,22-21-16,0 0 15,0 0-15,0-1 0,0-20 16</inkml:trace>
  <inkml:trace contextRef="#ctx0" brushRef="#br0" timeOffset="3535.72">1820 5313 0,'0'0'0,"-42"0"15,21 0 1,0 0-16,42 0 62,21 0-62,-21 0 0,22 0 16,-1 0-16,21 0 0,1 0 16,21 0-16,-1 0 0,22 0 15,0 0-15,21 0 0,-21 0 0,0 0 16,21 0-16,-22 0 0,22 0 15,0-21-15,22 21 0,-22 0 0,0 0 16,-22 0-16,1 0 0,-21 0 16,21 0-16,-22 0 0,-20 0 15,-1 0-15,1 0 0,42 0 16,-85 0-16,21 0 0,-21 0 16,-42 0 15,0 0-16,0 0-15,0 0 0,0 21 16,-22-21-16,22 0 0,-21 0 16,-1 0-16</inkml:trace>
  <inkml:trace contextRef="#ctx0" brushRef="#br0" timeOffset="4051.74">2032 5842 0,'0'0'0,"0"21"15,21-21 17,0 0-32,22 0 15,-1 0-15,0 0 0,22 0 16,20 0-16,1 0 0,0 0 15,-1 0-15,22 0 0,-21-21 0,21 21 16,0 0-16,-1 0 0,1 0 0,21-21 16,-21 21-16,21 0 15,-21 0-15,21 0 0,-42 0 0,20 0 16,1 0-16,-21-21 0,0 21 16,-1 0-16,-20 0 0,-1 0 0,1 0 15,-1 0-15,-20 0 0,-22 0 16,0 0-16,0 0 0,0 0 0,-42 0 31,0 0-31,0 0 0,-22 0 0,1 21 16,0-21-16,-1 0 0,-20 0 15,-1 21-15</inkml:trace>
  <inkml:trace contextRef="#ctx0" brushRef="#br0" timeOffset="4510.89">1947 6350 0,'21'0'0,"1"21"0,20-21 16,-21 0-16,21 0 0,1 0 16,20 0-16,1 0 0,20 0 15,22 0-15,0 0 0,0 0 0,21 0 16,-21 0-16,21 0 0,0 0 15,0 0-15,148 0 0,-148 0 16,0 0-16,-21 0 0,21 0 16,-21 0-16,-1 0 0,-20 0 15,21 0-15,-21 0 0,-1 0 16,-20 0-16,-1 0 0,1 0 0,-22 0 16,0 0-16,1 0 0,-22 0 15,0 0-15,0 0 0,0 0 16,-42 0-1,0 21-15,-21-21 0</inkml:trace>
  <inkml:trace contextRef="#ctx0" brushRef="#br0" timeOffset="5015.82">1926 7176 0,'0'0'0,"-21"0"0,-43 0 31,64 21-31,22-21 32,20 0-32,-21 0 15,21 0-15,1 0 0,20 0 16,1 0-16,-1 0 0,22 0 16,21 0-16,0 0 0,21-21 0,0 21 15,-22 0-15,22 0 0,0 0 16,0-22-16,0 22 0,0 0 0,0 0 15,-21 0-15,0 0 0,0 0 16,-21 0-16,-1 0 0,1 0 0,-22 0 16,-20 0-16,20 0 15,-20 0-15,-1 0 0,-21 0 0,21 0 16,-20 0-16,-1 0 0,0 0 16,-42 0 15,0 0-31,-22 0 0,22 0 0,-21 0 15,-1 0-15,-20 22 0,21-22 16</inkml:trace>
  <inkml:trace contextRef="#ctx0" brushRef="#br0" timeOffset="5455.53">1884 7874 0,'0'-21'0,"0"42"0,0 0 15,21-21 1,0 0-16,0 0 15,22 0-15,-1 0 0,21 0 16,-20 0-16,41 0 0,-20 0 16,42 0-16,-22 0 0,22 0 0,0 0 15,0 0-15,0 0 0,-22 0 16,22 0-16,0 0 0,-21 0 0,21 0 16,-1 0-16,-20 0 0,21 0 15,-21 0-15,-1 0 0,1 0 0,-22 0 16,1 0-16,-22 0 0,22 0 0,-22 0 15,-21 0-15,22 0 0,-22 0 16,-21 21-16,0 1 16,-21-22-1,-1 0-15,-20 21 0,0-21 16,-1 0-16,1 0 0,-21 0 0,20 21 16</inkml:trace>
  <inkml:trace contextRef="#ctx0" brushRef="#br0" timeOffset="5871.86">1799 8615 0,'64'0'32,"-43"0"-32,0 0 0,21 0 15,-21 0-15,22 0 0,-22 0 0,21 0 16,22 0-16,-1 0 0,1 0 16,20 0-16,1-21 0,0 21 0,21 0 15,-1 0-15,-20 0 0,21 0 16,-21 0-16,-1 0 0,1 0 15,0 0-15,-1 0 0,1 0 0,-22 0 16,1 0-16,-1 0 0,1 0 16,-22 0-16,22 0 0,-22 0 0,-21 0 15,22 0-15,-22 0 0,0 0 16,0 0-16,0 0 0,0 0 0,1 0 16,-22 21-1,-22-21 1,-20 0-16,21 0 0,-21 0 0</inkml:trace>
  <inkml:trace contextRef="#ctx0" brushRef="#br0" timeOffset="6231.68">2265 9102 0,'0'21'0,"0"-42"0,21 42 16,21-21-16,-21 0 16,22 0-16,-1 0 0,0 0 0,22 0 15,21 0-15,-22 0 0,22 0 16,-22 0-16,22 0 0,0 0 0,-1 0 15,-20 0-15,20 0 0,1-21 16,-21 21-16,20 0 0,-20-21 0,20 21 16,-20 0-16,-1 0 0,-20-22 15,20 22-15,-20 0 0,-22 0 0,21 0 16,-21 0-16,0 0 0,1 0 0,-1 0 16,-21-21-1,0 0-15,0 0 16</inkml:trace>
  <inkml:trace contextRef="#ctx0" brushRef="#br0" timeOffset="7127.9">952 2879 0,'0'0'0,"22"0"15,-1 0 1,-21 21-16,0 0 0,21 0 15,-21 0-15,21 22 0,-21-1 16,0-21-16,0 22 0,0-1 0,0 0 16,0 22-16,0-43 0,0 21 15,0 1-15,0-22 0,0 21 16,0-21-16,0 0 0,0 1 0,0-1 16,0 0-1,-21-21-15,0-21 31</inkml:trace>
  <inkml:trace contextRef="#ctx0" brushRef="#br0" timeOffset="7779.72">741 3048 0,'0'0'0,"-21"0"0,-1-21 0,22 0 16,-21 0-16,21-1 0,0 1 15,0-21-15,0 21 0,0 0 16,21-1-16,1 1 0,-1 0 16,0-21-16,0 21 0,0-1 0,0 22 15,1-21-15,20 0 0,-21 21 16,0 0-16,0 0 0,22 21 15,-1 0-15,-21 1 0,22 20 16,-1 0-16,0 1 0,-21-1 16,22 0-16,-22 1 0,0-1 15,0 0-15,0 22 0,1-22 0,-22 0 16,0 1-16,0-22 0,0 21 16,0-21-16,0 22 0,0-22 0,0 0 15,0-42 16,0 0-31,0 0 16,0-22-16,0 22 0,0-21 16,0-1-16,0 22 0,0-21 15,0 0-15,0-1 0,21 1 0,0 0 16,21-1-16,-21 1 16,1 0-16,20-1 0,0 1 0,-21 21 15,22 0-15,-1-1 0,0 22 16,1 0-16,-22 0 0,21 22 15,1-1-15,-22 0 0,0 21 0,0 1 16,0-1-16,-21 0 0,0 1 16,0 20-16,0-21 0,0 22 0,0-22 15,0 22-15,0-22 0,-21 0 16,21 1-16,-21-1 0,0-21 16,21 22-16,0-22 0,0 0 0,0 0 15,0 0-15,0-42 47,21 0-47,-21 0 16</inkml:trace>
  <inkml:trace contextRef="#ctx0" brushRef="#br0" timeOffset="8295.53">2730 3154 0,'0'0'0,"0"-21"0,0-22 31,-21 43-31,0-21 0,0 0 0,-21 21 16,20 0-16,-20 0 0,21 0 16,-21 0-16,20 0 0,-20 0 0,0 0 15,21 21-15,-22 0 0,22 1 16,0-1-16,0 0 0,0 21 15,-1 1-15,22-22 0,-21 21 0,21 0 16,0-20-16,0-1 0,0 0 16,0 0-16,0 0 0,0 0 0,21-21 15,1 0-15,-1 0 16,0 0-16,0 0 0,0 0 16,0 0-16,22-21 0,-22 0 15,0 0-15,21 0 0,-20 0 16,20-22-16,-21 22 0,0 0 0,0-21 15,1 20-15,-22-20 0,0 21 16,21 0-16,-21 0 0,0-1 0,21 22 16,-21 22-1,0-1 1,0 0-16,0 0 0,0 0 16,0 22-16,0-22 0,21 0 15,-21 0-15,21 0 0,0 0 0,-21 1 16,22-1-16,-1-21 15,0 0-15,0 0 16,0 0 0,0-21-16,-21-1 0,0 1 15</inkml:trace>
  <inkml:trace contextRef="#ctx0" brushRef="#br0" timeOffset="8667.82">2921 3006 0,'0'0'0,"85"0"32,-85 21-32,21-21 0,0 21 0,-21 0 15,21-21-15,0 21 0,-21 1 16,21 20-16,1-21 0,-22 0 0,21 0 16,-21 1-16,0 20 0,0-21 15,0 0-15,0 0 16,0 1-16,0-44 31,0 1-31,0 0 16,0 0-16,0 0 15,0 0-15,0-1 0,21-20 0,-21 21 16,0-21-16,0 20 0,21 1 16,-21-21-16,21 21 0,0 0 15,-21-1-15,22 1 0,-1 21 0,0-21 16,0 0-16,0 21 15,-21 21 1,0 0 0,0 0-16</inkml:trace>
  <inkml:trace contextRef="#ctx0" brushRef="#br0" timeOffset="9447.73">3598 3112 0,'21'0'16,"1"0"-16,-1 0 15,0-22-15,0 22 0,0-21 16,0 21-16,-21-21 0,22 0 0,-1 21 16,-21-21-16,0 0 0,0-1 15,-21 22 16,-1 22-31,1-1 0,0 0 16,0 0-16,0 0 0,0 0 16,21 1-16,-22-1 0,22 21 15,0-21-15,0 0 0,0 22 16,0-22-16,0 0 0,0 0 0,22 0 16,-1-21-16,0 22 0,0-22 15,21 0-15,-20 0 0,20 0 0,0 0 16,1 0-16,-22 0 0,21-22 15,-21 1-15,22 21 0,-22-21 0,0 0 16,0 0-16,0-22 0,-21 22 16,0 0-16,0 0 0,0-21 0,0 20 15,0 1-15,0 0 0,0-21 16,0 21-16,0-1 0,0 1 16,0 42 15,21 1-16,-21-1-15,0 0 0,22 0 0,-22 0 16,0 0-16,0 22 0,0-22 16,0 0-16,0 0 0,0 22 0,0-22 15,0 0-15,0 0 0,0 0 16,0 0 0,0-42-1,0 0 1,0 0-1,0 0-15,0-22 0,0 22 0,0 0 16,0 0-16,0-21 0,0 20 16,21-20-16,0 21 0,0-21 0,0 20 15,22 1-15,-22 0 0,21 0 16,0 0-16,22 21 0,-22 0 0,22 0 16,-22 0-16,0 21 0,1 0 15,20 0-15,-42 0 0,22 22 0,-22-22 16,0 21-16,-21 1 0,0-1 15,0 0-15,0-21 0,-21 22 0,0-1 16,-22-21-16,22 0 16,0 22-16,-21-22 0,21 0 0,-1-21 15,1 21-15,-21-21 0,21 0 16,0 0-16,-1 0 0,1 0 0</inkml:trace>
  <inkml:trace contextRef="#ctx0" brushRef="#br0" timeOffset="9962.29">1926 3874 0,'0'21'0,"0"0"16,0 21-16,0-21 0,0 22 15,0-1-15,0 0 0,0 1 0,0-1 16,0 0-16,0 1 0,-21-1 15,21-21-15,0 22 0,0-22 16,0 0-16,0 0 16,0-42 31,0 0-47,0 0 0</inkml:trace>
  <inkml:trace contextRef="#ctx0" brushRef="#br0" timeOffset="10307.34">1757 3937 0,'0'0'0,"0"-21"0,-21-43 15,21 43 1,0 0-16,21 0 16,0 0-16,21 21 0,-21-21 15,22 21-15,-1 0 0,0 0 16,1 0-16,-1 0 0,0 0 15,1 0-15,-1 0 0,0 21 0,1-21 16,-22 42-16,0-21 0,-21 0 16,0 1-16,0 20 0,-21-21 0,0 21 15,-22-20-15,22 20 0,-21-21 16,21 21-16,-22-20 0,1-1 16,21 0-16,-21 0 0,20 0 0,-20-21 15,21 0-15,0 21 0,0-21 16,42 0 31,0-21-47,0 0 0,0 21 15,0-21-15,1 21 0,20 0 0</inkml:trace>
  <inkml:trace contextRef="#ctx0" brushRef="#br0" timeOffset="10711.27">2434 4191 0,'-21'0'16,"0"0"-1,21-21-15,0 0 16,0 0 0,0-1-16,21 22 0,0-21 15,0 21-15,0 0 0,1 0 16,20 0-16,-21 0 0,21 0 15,-20 0-15,20 0 0,0 0 0,-21 21 16,22 1-16,-22-1 0,0 0 16,0 0-16,0 21 0,-21-20 0,0-1 15,0 0-15,0 21 0,-21-21 16,0 1-16,0-1 0,-21-21 16,20 21-16,1 0 0,0-21 15,0 0-15,0 0 0,0 0 0,-1 0 16,22-21-1,0 0 1,0 0-16,0-1 0,22 1 16,-1 0-16,-21 0 0,21 0 0,0 21 15,0-21-15,22-1 0,-22 1 16,21 0-16,-21 0 0,22 0 0,-1 0 16,0-1-16</inkml:trace>
  <inkml:trace contextRef="#ctx0" brushRef="#br0" timeOffset="11342.81">3281 4043 0,'0'0'0,"0"21"16,-21 0-16,-1 0 15,1 1-15,0-1 0,0 0 0,0 21 16,0-21-16,-1 1 0,1 20 16,0-21-16,21 0 0,0 0 0,-21 1 15,21-1-15,0 0 0,0 0 16,0 0-16,21-21 0,0 0 15,0 0-15,1 0 0,-1 0 16,0 0-16,21 0 0,-21 0 16,22-21-16,-22 21 0,21-21 15,-21 0-15,22 21 0,-22-21 0,0-1 16,-21 1-16,0 0 0,0 0 16,0 0-16,0 0 0,0-1 0,-21 1 15,0 0-15,0 0 0,-1 0 16,1 21-16,0 0 0,0 0 15,42 0 17,0 0-32,0 0 15,1 0-15,20-21 0,-21 21 16,21-22-16,1 22 0,-1-21 16,0 21-16,1 0 0,-22 0 15,21-21-15,-21 21 0,1 0 0,-1 0 16,0 0-16,-21 21 0,0 0 15,0 1-15,0-1 0,0 0 16,0 21-16,0-21 0,0 1 16,0 20-16,0-21 0,0 21 0,0-20 15,0 20-15,0 0 0,0-21 16,0 22-16,0-22 0,21 21 0,-21 1 16,0-22-16,21 21 0,-21 0 15,0 1-15,0-1 0,0 0 16,0 1-16,0-1 0,0 0 0,0 1 15,-21-22-15,0 21 0,0-21 16,21 1-16,-21-1 0,-1 0 0,1-21 16,0 0-1,21-21 1,0 0-16,0-1 0,0-20 16,0 21-16,0-21 0,0-22 0,0 22 15</inkml:trace>
  <inkml:trace contextRef="#ctx0" brushRef="#br0" timeOffset="11539.45">3810 3979 0,'0'0'0,"-21"-21"0,21 0 31,21 21 16,-21 21-47,21-21 16,0 21-16</inkml:trace>
  <inkml:trace contextRef="#ctx0" brushRef="#br0" timeOffset="11875.81">4127 4149 0,'0'0'0,"22"0"32,-1 0-32,-21-21 15,0-1-15,0 1 16,0 0-16,0 0 16,-21 21 15,-1 0-31,1 21 15,21 0-15,0 0 0,0 22 0,-21-22 16,21 21-16,0-21 0,0 1 16,0 20-16,0-21 0,0 0 0,0 0 15,0 1-15,21-1 0,-21 0 16,21-21-16,1 21 0,-1-21 16,0 0-16,0 0 15,0 0-15,0 0 0,1-21 0,-1 0 16,21 0-16,-21-1 0,0 1 15</inkml:trace>
  <inkml:trace contextRef="#ctx0" brushRef="#br0" timeOffset="12368.44">4593 3937 0,'0'0'16,"-21"0"-1,21 21-15,0 0 0,-21 1 16,21-1-16,0 21 0,0-21 15,0 22-15,0-22 0,0 21 0,0-21 16,0 22-16,0-22 0,0 0 16,0 21-16,0-21 0,21-21 0,0 22 15,0-1-15,0-21 16,1 0-16,20 0 0,-21 0 16,0 0-16,22 0 0,-22 0 15,21 0-15,0-21 0,-20-1 0,-1 1 16,21-21-16,-21 21 0,0-22 0,1 1 15,-1 0-15,-21-1 0,0 1 16,0 0-16,0-1 0,21 1 0,-21 0 16,0-1-16,21 1 0,-21 21 15,0 0-15,0 0 0,0 42 32,0 21-32,0-21 15,0 22-15,0-22 16,0 21-16,0 22 0,-21-22 0,21 0 15,0 1-15,0-1 0,0 0 16,0 1-16,0-22 0,0 21 0,0-21 16,0 0-16,0 1 0,21-22 15,-21 21-15,21 0 0,0-21 16,1 0-16,-1 0 16,0 0-16,0 0 0,0-21 15,-21 0-15,21-1 0,-21 1 16,0 0-16,0 0 0</inkml:trace>
  <inkml:trace contextRef="#ctx0" brushRef="#br0" timeOffset="12551.31">5101 4064 0,'0'0'0,"0"21"31,21-21-31,0 0 16,1 0-16,20 0 0,-21 0 15,0 0-15,0 0 0,1 0 0,-1 0 16,0 0-16,0 0 0,0-21 16,0 21-16,-21-21 0,22 21 15</inkml:trace>
  <inkml:trace contextRef="#ctx0" brushRef="#br0" timeOffset="13291.49">5630 6287 0,'0'0'15,"-21"0"-15,0 0 0,0 0 0,0 0 16,-1 0-16,44 0 31,20 0-31,-21 0 0,43 0 16,-1 0-16,1 0 0,20 0 15,1 0-15,21 0 0,-22 0 0,22 0 16,21 0-16,0 0 0,0 0 16,0 0-16,21 0 0,-21-22 0,0 22 15,0 0-15,0 0 0,0 0 16,0 0-16,0 0 0,-21 0 0,-21 0 16,0 0-16,-1 0 0,-20 0 0,-22 0 15,22 0-15,-43 0 16,21 0-16,-21 0 0,0 0 0,-21 22 31,-21-22-31,0 0 16,0 0-16,0 0 0,-22 0 0</inkml:trace>
  <inkml:trace contextRef="#ctx0" brushRef="#br0" timeOffset="13687.3">5715 6392 0,'21'0'16,"21"0"-1,-20 0-15,20 0 0,21 0 16,-20 0-16,41 0 0,-20 0 0,21 0 16,20 0-16,1 0 0,21 0 15,0 0-15,21 0 0,-21 0 0,0 0 16,0 0-16,0 0 0,22 0 16,-44 0-16,22 0 0,-21 0 0,0 0 15,0 0-15,-43 0 16,22 0-16,-43 0 0,1 0 0,-1 0 15,-21 0-15,0 0 0,1 0 16,-1 0-16,-21-21 31</inkml:trace>
  <inkml:trace contextRef="#ctx0" brushRef="#br0" timeOffset="16299.84">8424 5249 0,'21'0'0,"-42"0"78,0 0-78,0-21 16,0 0-16,0 0 16,-1 0-16,22 0 0,0-22 15,0 22-15,-21-21 0,21-1 0,-21 1 16,21 0-16,0-22 0,0 22 16,0 0-16,0-22 0,0 22 15,21-1-15,0 1 0,1-21 0,-1 20 16,21-20-16,-21 20 0,43-20 15,-22 21-15,22-22 0,-1 22 0,1-1 16,20 22-16,-20-21 0,20 21 16,-20 21-16,-1 0 0,-20 0 15,-1 0-15,0 0 0,1 21 0,-22 0 16,21 0-16,-21 22 0,-21-22 16,22 0-16,-22 0 0,21 0 0,-21 0 15,0 1-15,0-1 0,0-42 47,0-1-31,0 1-16,0 0 0,0 0 15,0 0-15,0 0 0,0-22 0,0 22 16,0-21-16,21 21 0,-21-22 16,21 1-16,0 21 0,0-22 0,22 22 15,-22-21-15,21 21 0,22-22 16,-1 1-16,1 0 0,20 21 0,22-22 15,-21 1-15,0 21 0,20-22 16,-20 22-16,0 0 0,-1 21 0,1 0 16,0 0-16,-1 0 0,1 0 15,-21 0-15,20 21 0,-41 0 0,20 1 16,-21-1-16,1 0 16,-1 0-16,-21 0 0,0 0 0,-21 1 0,0-1 15,0 0-15,0 0 16,0 0-16,-21-21 15,0 0 1,21-21 0,0 0-16,0 0 15,0 0-15,21-1 0,0 1 16,1-21-16,-1 21 0,21 0 16,0-1-16,1-20 0,41 0 15,-41 21-15,20-1 0,1 22 16,-1 0-16,22 0 0,0 0 15,-1 0-15,22 0 0,-21 22 16,-1-1-16,-20 0 0,-1 21 0,1-21 16,-22 22-16,1-1 0,-1 0 15,-21 1-15,0-1 0,0 0 0,-21 1 16,0-1-16,0 0 0,0-20 16,0 20-16,0 0 0,0 1 15,-21-22-15,21 0 0,-21 0 0,0 0 16,21 0-16,-21 1 0,21-44 31,0 1-15,42 0-16,-21 0 15,0 0-15,22 0 0,-22-1 16,21 1-16,1 21 0,-1-21 0,0 21 16,1 0-16,20 0 0,-21 0 15,22 0-15,-22 21 0,22 0 0,-22 1 16,22 20-16,-22 0 0,0 1 15,1-1-15,-22 0 0,0 1 0,0 20 16,-21-21-16,0 22 0,0-22 16,0 1-16,0-1 0,0 0 0,-21 22 15,0-22-15,0 0 16,-1 1-16,1-22 0,-21 21 0,21-21 16,-22 1-16,22-1 0,0 0 15,-21 0-15,21-21 0,-1 0 0,1 0 16,0 0-1,21-21-15,0 0 0,0 0 16,21 21-16,0-22 16,1 22-16,-1 0 0,0 0 0,0 0 15,21 0-15,-20 0 0,20 0 16,-21 0-16,0 22 0,0-1 0,1 0 16,-1 0-16,-21 21 0,21-20 15,-21 20-15,0-21 0,0 21 0,0 1 16,-21-22-16,0 21 15,-22 1-15,22-22 0,-21 21 0,-1 0 16,-20-20-16,21 20 0,-22-21 16,1 0-16,20 22 0,-20-22 0,-1 0 15,1 0-15,-1 0 0,-20 0 16,20-21-16,1 0 0,-22 0 0,21 0 16,1 0-16,-1 0 0,22 0 15,-21 0-15,20-21 0,1 0 0,0 0 16,20 21-16,-20-21 0,21 0 0,0-1 15,0 1-15,21 0 0,0 0 16,21 21 0,0 0-1,0 0-15,0 0 0,-21 21 0,21 0 16,-21 0-16,0 1 16,0-1-16,0 0 0,0 0 0,-21 0 15,0 0-15,0 1 0,-21-1 16,20 0-16,-20 0 0,21 0 0,-21 0 15,-22 1-15,22-22 0,-1 21 16,-20-21-16,-1 0 0,1 0 0,-22 0 16,22 0-16,-1 0 0,-20 0 0,20 0 15,22 0-15,-22 0 0,22-21 16,-22-1-16,43 1 0,-21 0 16,21 0-16,-22-21 0,22 20 15,21 1-15,-21 0 0,21 0 0,0 0 16,-21 0-16,21-1 15,21 44 1,0-1 0,-21 0-16,0 0 0,0 21 15,0-20-15,0-1 0,0 0 16,0 21-16,0-21 0,-21 1 0,0-1 16,0 0-16,0 0 15,-1 0-15,1-21 0,-21 21 0,21-21 0,-22 0 16,1 22-16,-21-22 0,20 0 15,-20 0-15,-1 0 0,1 0 16,-1-22-16,1 22 0,20-21 0,-20 0 16,-1 0-16,22 0 0,-21 0 15,20-1-15,22-20 0,-21 21 0,21 0 16,-1-22-16,1 22 0,21 0 16,-21-21-16,21 63 31,0 0-16,0 0-15,0 0 0,0 1 16,0-1-16,0 0 0,0 0 16,0 0-16,0 0 0,-21 1 0,0-1 15,0 0-15,-1-21 16,1 21-16,0-21 16,0 0-16,0 0 0,0 0 15,-1-21-15,1 0 0,0 21 16,0-21-16,0-1 0,0 1 0,-1 0 15,22 0-15,-21-21 0,0 20 16,21 1-16,0 0 0,0 0 0,-21 21 16,21-21-16,-21 0 15,0 21 1,-1 0 0,1 21-1,0-21-15,0 21 0,0-21 0,0 21 16,-1-21-16,1 0 0,0 21 15,-21-21-15,21 0 0,-22 0 0,22 0 16,-21 0-16,21 0 0,-22 0 16,22-21-16,-21 0 0,21 21 0,-22-21 15,22 0-15,-21-1 16,21 1-16,-1 0 0,1-21 0,0 21 16,0-1-16,0 1 0,0 0 15,21 0-15,-22 0 0,22 0 0,0-1 0,0 1 16,0 0-16,0 0 15,0 42 17,0 0-32,22-21 0,-22 21 15,21 1-15</inkml:trace>
  <inkml:trace contextRef="#ctx0" brushRef="#br0" timeOffset="17043.37">7747 5969 0,'21'0'31,"0"0"-31,0 0 15,1 21-15,-1-21 0,0 21 0,21 1 16,-21-1-16,22-21 0,-1 21 16,0 0-16,1-21 0,-1 21 0,0 0 15,1-21-15,-1 22 0,0-22 0,1 0 16,-1 0-16,0 21 0,1-21 16,-22 0-16,0 0 0,0 0 0,0 0 15,1 0-15,-22 21 16,-22 0-1,1-21-15,0 21 16,0 0-16,0 1 0,-22-1 16,22 0-16,0 21 0,-21-21 15,21 22-15,-22-1 0,1 0 0,0-20 16,-1 20-16,1 0 0,0-21 0,-1 22 16,1-22-16,0 0 0,-1 21 15,1-20-15,21-22 0,-22 21 0,22 0 16,0-21-16,21 21 15,21-21 1,22 0-16,-22-21 16,21 0-16,0 0 0,1 21 0</inkml:trace>
  <inkml:trace contextRef="#ctx0" brushRef="#br0" timeOffset="17480.81">9059 6075 0,'-21'0'32,"21"21"-17,-21 0-15,21 0 0,0 22 16,-21-22-16,21 21 0,0 1 15,0 20-15,-21 1 0,-1-1 16,22 1-16,-21-1 0,0 1 0,21 20 16,-21-20-16,0-1 0,21 22 15,-21 0-15,21-1 0,0 1 0,-22 0 16,1-1-16,21 1 0,0 0 16,0-1-16,0 1 0,-21 0 0,21 20 15,-21 1-15,0 0 0,0 0 0,-1 0 16,1 0-16,0-22 0,0 22 15,21 0-15,-21 0 0,21-22 0,-21 1 16,21 0-16,0-22 0,0 1 16,0-1-16,0-20 0,0 20 15,0-21-15,0-20 0,0 20 0,0-21 16,21 0-16,0 0 0,0-21 16,0 0-16,-21-21 15,21 0-15,1 0 0,-1 0 0</inkml:trace>
  <inkml:trace contextRef="#ctx0" brushRef="#br0" timeOffset="17834.78">8742 9292 0,'0'0'0,"-21"43"31,21-22-31,21-21 16,0 21-16,21-21 0,1 0 0,-1 0 16,21 0-16,22 0 0,-21 0 15,20 0-15,1 0 0,21 0 0,0 0 16,-1 0-16,22 0 0,0 0 16,0 0-16,0 0 0,22 0 15,-22 0-15,0 0 0,21 0 0,0 0 0,-21 0 16,0 0-16,0 0 0,-21 0 15,-22 0-15,1-21 0,0 21 16,-22 0-16,-20-21 0,-1 21 0,-21 0 16,21 0-16,-20 0 0,-1 0 15,0-22-15,0 22 16,-21-21-16,0 0 16,0 0-16</inkml:trace>
  <inkml:trace contextRef="#ctx0" brushRef="#br0" timeOffset="18671.5">13039 5863 0,'0'0'0,"21"-21"0,0 21 0,0 0 16,0 0-1,-21 21 1,0 0-1,0 1-15,0-1 0,0 21 0,0-21 16,0 22-16,0 20 0,0-21 16,0 22-16,0 21 0,0-22 0,0 22 15,-21-1-15,21 22 0,-21-21 16,0 0-16,21 20 0,-21 1 0,21 0 16,-22 0-16,1 0 0,0 21 0,0-21 15,21-1-15,0 22 0,-21-21 16,21 21-16,-21-21 0,21 21 0,-22-21 15,22 0-15,0 0 0,-21-1 16,21 1-16,-21 0 0,21-21 16,0-22-16,-21 22 0,21-22 0,0-20 15,0-1-15,0 0 0,-21-20 16,21-1-16,0 0 0,-21-21 0,-1 0 31,22-21-31,0 0 0,-21 21 16,21-22-16,0 1 0,0 0 15,-21 0-15,0 0 16,21 0-16,-21-1 16,0 22-16,-1 0 15,1 0-15,0 0 16,0 0-16,0 0 16,0 0-16,-22 0 0,22 0 0,-21 22 15,-1-1-15,1-21 0,-21 21 16,20 0-16,-20-21 0,-1 21 0,-20 0 15,20-21-15,1 22 0,20-1 0,-20-21 16,20 0-16,1 0 0,0 0 16,-1 0-16,1 0 0,0-21 0,21 21 15</inkml:trace>
  <inkml:trace contextRef="#ctx0" brushRef="#br0" timeOffset="19555.38">10562 7027 0,'0'0'15,"0"-21"-15,0-21 16,0 21-16,-21 21 16,0 0-16,0 0 0,-1 0 0,1 0 15,-21 0-15,21 0 0,-22 21 16,22 21-16,-21-21 0,0 22 0,-1-1 15,1 0-15,-22 22 0,22-1 0,0 1 16,21-22-16,-22 22 0,1-1 16,21-20-16,0 20 0,-1-21 0,22 1 15,0-1-15,0 0 0,0 1 16,0-22-16,43 0 0,-22 0 0,21 0 16,1-21-16,20 0 0,-21 0 15,22 0-15,-1-21 0,1 21 16,-1-21-16,-20 0 0,20 0 0,-20 0 0,-1-1 15,0-20-15,1 0 16,-43 21-16,0-22 0,0 22 16,0 0-16,-22 0 0,1 0 0,0 21 15,0-22-15,0 22 0,-22 0 16,22 0-16,0 0 0,0 0 0,0 0 16,0 22-1,21-1-15,0 0 16,0 0-16,0 0 15,21-21-15,-21 21 0,21 1 0,0-1 16,-21 0-16,21 21 0,0-21 0,-21 22 16,0-22-16,22 21 0,-22 1 15,0 20-15,0-21 0,0 22 16,0-22-16,0 22 0,0-22 0,0 0 16,0 1-16,0-1 0,0-21 15,0 0-15,-22 1 0,22-1 0,0 0 16,0-42 15,0 0-31,0-1 16,0 1-16,0-21 0,22 0 15,-1-1-15,0 1 0</inkml:trace>
  <inkml:trace contextRef="#ctx0" brushRef="#br0" timeOffset="19771.65">11007 7514 0,'0'0'0,"21"0"16,-21 21-16,0 1 16,0-1-16,0 0 15,0 21-15,0-21 0,0 1 0,0-1 16,-21 0-16,21 0 0,-22-21 16,22 21-16,0 0 0,0 1 15,-21-22-15,21-22 31,0 1-15,0 0-16</inkml:trace>
  <inkml:trace contextRef="#ctx0" brushRef="#br0" timeOffset="19935.84">11028 7260 0,'0'21'0,"0"-42"15,0 0-15,0 0 0,0 0 0,0 0 16,0 42 15,21 0-15,0-21-1,0 0-15,0 0 0,1 0 16</inkml:trace>
  <inkml:trace contextRef="#ctx0" brushRef="#br0" timeOffset="20187.2">11599 7027 0,'0'22'31,"0"20"-31,0-21 0,0 0 16,-21 22-16,21-1 0,0 0 16,-21 22-16,21-22 0,0 0 15,0 1-15,0-1 0,-21-21 16,21 22-16,0-22 0,-21 21 0,21-21 15,0 0-15,0 1 0,0-1 16,21-21 0,0 0-16,-21-21 15,0-1-15,0 1 16</inkml:trace>
  <inkml:trace contextRef="#ctx0" brushRef="#br0" timeOffset="21239.84">11324 7366 0,'0'0'0,"-21"0"0,0 0 16,42 0 15,0 0-31,21 0 0,-20 0 16,20 0-16,0 0 0,1 0 16,-22-21-16,21 21 0,22-21 0,-22 0 15,0-1-15,1 1 0,-1 0 16,0 0-16,1 0 0,-1 0 0,-21-1 15,0 1-15,0 0 0,-21 0 16,0 0-16,0 0 0,0-1 0,0 1 16,-21 21-16,0 0 15,0 0-15,0 0 16,0 21-16,21 1 0,0-1 16,0 0-16,0 21 0,0-21 15,0 22-15,0-1 0,0 0 0,0-20 16,0 20-16,0 0 0,0-21 0,0 22 15,0-22-15,0 21 0,0-21 16,0 1-16,0-1 0,0 0 0,0 0 16,-22-21-16,22 21 0,0-42 47,0 0-32,0 0-15,0 0 0,0-1 16,0 1-16,0 0 0,0 0 15,22 0-15,-22 0 0,21-1 0,0 1 16,0 0-16,0 21 0,22 0 0,-43-21 16,42 21-16,-21 0 15,0 21-15,0-21 0,1 21 16,-22 0-16,0 1 0,0-1 0,0 0 16,21 0-16,-21 0 0,0 0 0,0 1 15,0-1-15,0 0 16,0 0-16,0 0 0,21-21 15,-21 21 1,21-21-16,0 0 16,0 0-16,1-21 15,-1 21-15,-21-21 0,21 0 16,0 0-16,-21 0 0,21-1 16,-21 1-16,21 0 0,-21-21 0,0 21 15,0-1-15,0 1 16,0 0-16,22 21 0,-22-21 0,0 42 47,0 0-32,0 0-15,0 1 16,0-1-16,0 0 0,0 0 0,0 0 16,0 0-16,0 1 0,0-1 15,0 0-15,0 0 0,0 0 16,0 0-1,21-21-15,0 0 16,0 0-16,0-21 16,0 21-16,1-21 0,-22 0 15,21 21-15,-21-21 0,21 0 0,-21-22 16,21 22-16,-21 0 16,0 0-16,0 0 0,0-1 15,0 1-15,0 42 31,0 1-31,0-1 0,0 0 16,0 0-16,0 0 16,0 0-16,0 1 0,0-1 15,0 0-15,0 0 16,0-42 15,21 21-31,-21-21 16,0 0-16</inkml:trace>
  <inkml:trace contextRef="#ctx0" brushRef="#br0" timeOffset="21747.81">12721 7027 0,'0'0'0,"0"-21"0,0 0 16,-21 21 15,21 21-16,0 0-15,0 1 0,0-1 0,0 21 16,0-21-16,0 22 0,0-1 16,0-21-16,0 21 0,0 1 0,0-22 15,0 21-15,0-21 16,0 22-16,0-22 0,0 0 0,0 0 16,0 0-16,0 1 0,0-1 15,0 0-15,0 0 16,0-42 15,0 0-31,0 0 16,0-1-16,0 1 15,0 0-15,0 0 0,21 0 16,0 21-16,-21-21 16,21 21-16,1-22 0,-1 22 15,0 0-15,0 0 0,0 0 16,0 0-16,1 0 0,-1 22 15,-21-1-15,0 0 0,21 0 0,-21 0 16,0 0-16,0 1 16,0-1-16,-21 0 0,0-21 0,-1 21 15,1 0-15,0-21 0,0 21 16,0-21-16,0 0 0,-1 22 0,-20-22 16,21 0-16,0 0 0,0 0 15,-1 0 1,22-22-16,0 1 0,0 0 15</inkml:trace>
  <inkml:trace contextRef="#ctx0" brushRef="#br0" timeOffset="22394.94">13398 6900 0,'0'0'0,"-21"0"0,-21 0 15,63 0 17,21 0-32,1 0 0,-1 0 15,22 0-15,20 0 0,1 0 0,21-21 16,21 21-16,0 0 0,21 0 15,-21 0-15,21 0 0,-21 0 16,21 0-16,0 0 0,-21 0 0,0 0 16,-21 0-16,0 0 0,-21 0 15,-22 0-15,1 0 0,-22 0 0,-21 0 16,22 0-16,-22 0 0,-21 21 16,-21-21-1,-1 0 1,1 0-16,0 0 0,0 0 15,0 0-15,-22 0 0,22 0 0,-21 0 16,21 0-16</inkml:trace>
  <inkml:trace contextRef="#ctx0" brushRef="#br0" timeOffset="22793.53">13462 6922 0,'-42'21'16,"63"-21"15,0 0-31,21 0 0,-21 21 0,22-21 15,20 0-15,1 0 0,-1 0 0,22 0 16,21 0-16,0 0 0,21 0 16,0 0-16,0 0 0,21 0 0,-21 0 15,0 0-15,21 21 0,-21-21 16,0 0-16,-21 0 0,-22 0 16,1 0-16,-21 0 0,-1 0 0,-21 21 15,1-21-15,-22 0 0,0 0 16,-21-21 15,-21 0-31,0 21 0,21-21 16,-21 21-16,-1-21 0</inkml:trace>
  <inkml:trace contextRef="#ctx0" brushRef="#br0" timeOffset="23275.25">15515 6392 0,'0'0'0,"-21"-21"0,0 0 0,0 0 16,-1 21-16,22-21 15,-21 21-15,0 0 16,21 21-16,0 0 0,0 0 16,0 0-16,0 1 0,21 20 15,0 0-15,1 1 0,-1-1 0,0 0 16,21-21-16,-21 22 0,22-1 15,-1-21-15,0 22 0,1-22 0,-22 0 16,21 0-16,1 0 0,-1 0 16,0-21-16,1 22 0,-1-22 0,-21 0 15,21 0-15,-20 0 0,20 0 16,-21 0-16,0 0 0,-21-22 31,-21 22-31,0 0 16,0-21-16,0 21 0,-22 0 0,22 0 15,-21 0-15,-1 0 0,22 21 16,-21 1-16,0-1 0,-1 0 0,1 0 16,0 21-16,-1-20 0,-20 20 15,20 0-15,-20 1 0,21 20 16,-1-21-16,-20 1 0,42-1 0,-22 0 16,1 1-16,21-1 0,0 0 15,-1-20-15,1-1 0,0 0 0,21 0 16,-21 0-16,42-42 31,0 0-31</inkml:trace>
  <inkml:trace contextRef="#ctx0" brushRef="#br0" timeOffset="23907.89">17081 5630 0,'0'0'0,"-21"-21"0,21 0 15,-21 21-15,21 21 32,0 0-32,0 22 0,0-22 15,-21 42-15,21-20 0,0 20 16,-21 1-16,21-1 0,0 22 16,0 0-16,0-1 0,-21 1 0,21 0 15,0 20-15,-22-20 0,22 0 0,0-1 16,0 22-16,0-21 15,-21 21-15,0-22 0,0 22 0,21 0 16,-21 0-16,0 0 0,21 0 0,-22-1 16,1 22-16,21 0 0,-21 0 15,0 0-15,0 0 0,0 0 0,-22 0 16,22 0-16,0-21 0,0 0 0,21-21 16,0-1-16,0-20 0,0-1 15,0 22-15,0-64 0,0 0 16,0 1-16,0-44 15,0 1-15,0 0 16,21 0-16,-21-21 0,21-22 0,0 22 16</inkml:trace>
  <inkml:trace contextRef="#ctx0" brushRef="#br0" timeOffset="25148.62">17124 5715 0,'0'0'0,"0"-21"0,0 0 16,21 0 31,0 21-32,0 0-15,22 0 0,20 0 0,1 0 16,-1 0-16,22-22 15,-22 22-15,43 0 0,-21 0 0,21 0 16,21-21-16,21 21 0,21 0 16,-21 0-16,22 0 0,-1 0 15,21 0-15,1 0 0,21 0 0,-22 0 16,1 0-16,20 21 0,1-21 16,-22 0-16,1 0 0,-22 0 0,1 0 15,-1 22-15,0-22 0,1 21 16,-22-21-16,0 0 0,-21 21 15,-21-21-15,0 0 0,-1 0 0,-20 0 16,-21 0-16,-1 0 16,1 0-16,-22 0 0,0 0 0,-21 0 15,1 0-15,-1 0 0,0 0 16,0 21 15,-21 0-15,0 0-16,0 1 15,0-1-15,0 21 0,0-21 0,0 22 16,0-1-16,0 0 0,-21 1 16,0-1-16,0 0 0,-1 1 0,1 20 15,0 1-15,0-1 0,0 22 16,0-22-16,-1 22 0,1-22 16,21 22-16,-21 0 0,0-22 15,21 22-15,-21 0 0,21 20 0,0-20 16,0 0-16,0 21 0,0-22 0,-21 1 15,21 0-15,0 20 0,0-20 16,0 21-16,0-21 0,0 20 0,-22-20 16,22 0-16,0-1 15,-21 1-15,21 0 0,-21-22 0,0 22 0,21 0 16,-21-22-16,0 1 16,-1-1-16,22 1 0,-21-1 0,0-21 15,0 1-15,21-1 0,-21 0 0,0-20 16,-1 20-16,22-21 0,-21 0 15,0 0-15,0 1 0,0-22 16,0 21-16,-1-21 16,1 0-16,0 0 0,0 0 15,0 0-15,0 0 0,-22 0 16,22 0-16,-21 0 0,21 0 16,-22 0-16,1-21 0,0 21 0,-22 0 15,22 0-15,-22-22 0,1 22 0,-1 0 16,1 0-16,-22-21 0,0 21 15,1 0-15,-22 0 0,21 0 0,-21-21 16,1 21-16,-1 0 0,0 0 16,-21-21-16,21 21 0,-21-21 15,-21 21-15,21 0 0,0-21 0,-21 21 16,21-22-16,0 22 0,-21 0 16,21 0-16,0-21 0,0 21 0,21 0 15,-21 0-15,21 0 0,21 0 0,-21 0 16,1 0-16,20 0 0,0 0 15,-21 0-15,22 0 0,-1 0 0,22 0 16,-1 0-16,-21 0 0,43 0 16,-21-21-16,-1 21 0,22-21 0,-1 21 15,1 0-15,0-21 0,21 21 0,-22 0 16,22 0-16,0-21 16,-21 21-16,42-22 15,0 1 1,0 0-1,0 0-15,21 0 0,0 0 16,21-1-16</inkml:trace>
  <inkml:trace contextRef="#ctx0" brushRef="#br0" timeOffset="25635.75">17970 7006 0,'0'0'0,"-21"-21"0,0 21 0,0 0 15,42 0 16,0 0-15,0 0-16,1 0 0,20 0 16,0 0-16,1 0 0,-1 0 0,21 0 15,-20 0-15,20-21 0,64 21 16,-63 0-16,-22 0 0,22 0 16,-22 0-16,-21 0 0,21 0 15,-63 0 1,0 0-1,-21 0-15,21 0 0</inkml:trace>
  <inkml:trace contextRef="#ctx0" brushRef="#br0" timeOffset="26020.53">18394 6985 0,'0'21'31,"0"0"-31,21-21 16,-21 22-16,0-1 15,0 0-15,0 0 0,0 0 0,0 22 16,0-1-16,0 21 0,0 22 16,0-21-16,0-22 0,0 21 15,0-20-15,0-1 0,0 22 16,0-22-16,0 0 0,0 1 0,0-1 16,-21 0-16,0-21 0,-1 22 15,1-22-15,-21 21 0,21-42 0,-22 21 16,1 1-16,21-22 0,-21 0 15,-1 0-15,22 0 0,-21 0 0,-1-22 16,22 1-16,0 0 0,-21-21 16,21 21-16,-1-1 0,1-20 15,0 21-15,21-21 0,0 20 0,-21-20 16,21 0-16,0 21 0,0-22 16,0 1-16,0 21 0,21-22 0,0 22 15,0-21-15,1 21 0,-1 0 16,21-1-16,-21 22 0,22-21 0,-22 21 15,21 0-15,0 0 0,1 0 16,-1 0-16</inkml:trace>
  <inkml:trace contextRef="#ctx0" brushRef="#br0" timeOffset="26423.3">18711 7789 0,'0'0'0,"21"0"15,43 0 1,-43 0-16,0 0 0,0-21 16,1 0-16,-1 0 15,0 21-15,0-21 0,-21 0 0,0-1 16,0 1-16,0 0 0,0 0 16,0-21-16,0 20 0,0 1 15,0 0-15,-21 21 0,0 0 16,0 0-16,-1 0 0,1 21 15,0 0-15,0 1 0,0 20 0,0-21 16,-1 0-16,-20 22 0,42-22 16,-21 0-16,0 21 0,21-21 0,0 1 15,0 20-15,0-21 0,0 0 16,0 0-16,0 1 0,21-22 0,0 21 16,0-21-16,0 0 0,22 0 15,-22 0-15,0 0 0,21 0 0,1 0 16,-22 0-16,21-21 0,-21-1 15,22 22-15,-22-21 0,21 0 0,-21 0 16,1-21-16,20 20 0,-21 1 16,0-21-16,0 21 0,1-22 0,-22 22 15</inkml:trace>
  <inkml:trace contextRef="#ctx0" brushRef="#br0" timeOffset="26827.07">19283 7578 0,'0'21'0,"0"-42"0,0 42 31,0 0-31,0 0 16,0 22-16,0-22 0,0 0 0,0 0 15,0 0-15,0 22 0,-21-22 16,21 0-16,0 0 0,0 0 0,0 0 16,0 1-16,0-1 0,-22-21 15,22 21-15,0-42 47,0 0-47,0-1 0,0 1 16,0 0-16,0 0 0,0-21 15,22 20-15,-22 1 0,21 0 0,0-21 16,0 21-16,0-1 0,22 1 16,-22 0-16,21 0 0,-21 0 0,22 21 15,-1 0-15,0 0 0,1 0 16,-1 0-16,0 21 0,-21 0 0,22 0 16,-22 0-16,0 1 0,-21-1 15,0 21-15,0-21 0,0 0 16,0 1-16,0 20 0,0-21 0,-21 0 15,0 0-15,21 1 0,0-1 16,-21-21-16,21 21 0,-22-21 0,22 21 16,0-42-1,0 0 1,22 0-16,-1 21 0,0-22 16</inkml:trace>
  <inkml:trace contextRef="#ctx0" brushRef="#br0" timeOffset="27618.68">20193 7260 0,'-42'64'32,"20"-22"-32,22-21 0,0 22 0,0 20 15,-21-21-15,21 1 0,-21-1 16,21-21-16,-21 22 0,21-1 0,0 0 15,0-21-15,0 22 0,-21-22 16,21 0-16,0 21 0,-21-20 0,21-1 16,0 0-16,0 0 15,0 0-15,0-42 32,0 0-17,0 0-15,0 0 0,21-22 0,0 22 16,-21 0-16,21 0 0,0-22 15,-21 22-15,21 0 0,1 0 0,-1 0 16,0 0-16,0-1 0,0 22 16,22-21-16,-22 21 0,0-21 0,0 21 15,0 0-15,0 0 0,1 0 16,-22 21 0,-22-21-1,1 0-15,-21 21 0,21-21 16,0 22-16,-22-22 0,22 0 0,0 0 15,0 0-15,0 0 0,-1 0 16,1 0-16,0 0 0,21 21 16,0 0-1,0 0-15,0 0 0,0 0 16,21 1-16,-21-1 16,21-21-16,1 21 0,-22 0 0,21-21 15,0 21-15,0-21 0,0 0 16,0 21-16,1-21 0,-1 22 0,21-22 15,-21 0-15,22 0 0,-1 0 16,0 0-16,1 0 0,-1 0 0,0-22 16,1 1-16,-22 21 15,21-21-15,-21 0 0,0 0 0,22 0 16,-43-1-16,21 1 0,0 21 0,-21-21 16,0 0-16,0 0 0,0 42 46,0 0-46,-21 0 0,0 0 0,21 1 16,-21-1-16,21 0 0,0 0 16,0 0-16,-22 0 0,22 1 0,0-1 15,0 0-15,0-42 47,0 0-31,0-1-16,0 1 0</inkml:trace>
  <inkml:trace contextRef="#ctx0" brushRef="#br0" timeOffset="27819.56">20913 7493 0,'0'0'16,"0"-21"-16,0 42 31,-22-21-31,22 21 0,-21-21 15,21 21-15,0 1 16,0-1-16,0 0 16,21-21-16,1 0 15,-1 0-15,0 0 0,0 0 0,0 0 16,0 0-16</inkml:trace>
  <inkml:trace contextRef="#ctx0" brushRef="#br0" timeOffset="28271.3">21188 7599 0,'0'21'0,"0"0"16,0 0-16,0 1 15,0-1-15,-21-21 16,21 21-16,0 0 0,-22 0 16,22 0-16,0 1 15,0-1-15,0 0 0,-21-21 16,21 21-1,-21-21 1,21-21 0,0 0-1,0 0-15,21-1 16,0 1-16,-21 0 0,22 0 0,-1 0 16,0 0-16,0-1 0,0 22 15,0-21-15,1 21 0,-1 0 16,0 0-16,0 0 0,0 0 0,0 0 15,1 0-15,-1 0 0,-21 21 16,0 1-16,21-22 0,-21 21 0,0 0 16,0 0-16,0 0 0,0 0 15,-21 1-15,0-1 0,21 0 0,-22 0 16,1 0-16,21 0 0,-21 1 16,0-22-16,21 21 0,-21-21 31,42 0-16,0-21-15,0-1 16</inkml:trace>
  <inkml:trace contextRef="#ctx0" brushRef="#br0" timeOffset="28631.5">21971 7578 0,'0'0'0,"0"-21"31,-21 21-31,-22 0 0,22 0 16,0 0-16,-21 21 0,21 0 0,-1-21 16,-20 21-16,21 0 0,0 0 15,21 1-15,0-1 16,0 0-16,0 0 0,21 0 16,0-21-16,0 21 15,0-21-15,1 22 0,-1-22 0,0 21 16,21-21-16,-21 0 0,1 21 15,-22 0-15,21-21 0,-21 21 16,0 0-16,0 1 16,-21-22-16,-1 0 0,1 0 15,-21 21-15,21-21 0,0 0 16,-22 0-16,22 0 0,-21 0 0,21 0 16,-1 0-16,1 0 15,0 0-15,0 0 16,0-21-16,0 21 15,-1 0-15</inkml:trace>
  <inkml:trace contextRef="#ctx0" brushRef="#br0" timeOffset="30531.82">4762 10499 0,'0'0'0,"-63"-21"0,21-1 0,-1 22 16,1-21-16,0 0 0,-1 0 15,1 21-15,21-21 0,-22 0 16,1 21-16,21 0 0,-21 0 0,20 0 16,1 0-16,0 0 0,0 0 15,0 21-15,0 0 0,-1 21 16,22-21-16,0 22 0,0-1 15,0 0-15,0 1 0,0-1 0,0 0 16,22 1-16,-1-1 0,0 22 0,0-22 16,0 0-16,0 1 0,22-1 15,-1 0-15,0 1 0,1-1 0,-1 0 16,22 1-16,-1-1 16,1-21-16,-1 21 0,22-20 0,-22-1 15,1 0-15,20 0 0,1 0 0,-21 0 16,41 1-16,-20-22 0,0 0 15,21 21-15,-22-21 0,22 0 0,0 0 16,-21 0-16,20 0 0,-20 0 16,21-21-16,0-1 0,0 1 0,-1 0 15,22 0-15,-21 0 0,21 0 0,-21-22 16,0 1-16,21 21 0,-21-22 16,21 1-16,0 0 0,0-1 15,0 1-15,0 21 0,0-21 0,0-1 16,21 22-16,-21-21 0,21 21 0,0-22 15,0 22-15,1 0 0,-1-21 16,0 20-16,0 1 0,0 0 16,22 21-16,-22-21 0,0 0 0,-21 21 15,21 0-15,0 0 0,0 0 16,1 0-16,-22 0 0,0 21 0,-22-21 16,1 21-16,0 0 0,-21 0 15,-1 1-15,1 20 0,-21-21 0,20 0 16,-20 22-16,-1-22 0,1 21 0,-1-21 15,-20 22-15,20-22 0,-21 21 16,22-21-16,-22 22 0,1-22 0,-1 21 16,0 0-16,-21-20 0,22 20 15,-22-21-15,0 21 0,0-20 16,-21-1-16,0 0 0,0 21 0,0-21 16,0 1-16,0-1 15,0 0-15,-21-21 16,0 0-16,0 0 15,21-21 1,0 0-16,0-1 0,0 1 16,0-21-16,0 21 0,0-22 0,0 22 15,0-21-15,0 0 0,21-1 16,0 1-16,0 0 0,0-1 0,1 1 16,-1 0-16,21-1 15,-21 1-15,22 21 0,20-22 0,-21 1 16,22 0-16,21-1 0,-1 1 0,1 21 15,0-21-15,-1 20 0,1 1 16,0-21-16,20 21 0,-20 0 0,0-1 16,21 22-16,-1-21 0,1 21 15,0 0-15,0 0 0,21-21 16,-21 21-16,0 0 0,21 0 0,0 0 16,0 21-16,0-21 0,0 21 15,0 1-15,0-1 0,0-21 16,0 42-16,21-21 0,-21 0 0,0 1 15,21 20-15,-21-21 0,0 21 0,0-20 16,0 20-16,0-21 0,0 21 16,0 1-16,0-22 0,-21 21 0,21 1 15,-21-22-15,-1 21 0,1 0 16,0 1-16,0-22 0,-21 21 0,20-21 16,1 22-16,0-22 0,-21 0 15,-1 21-15,1-20 0,0-22 0,-1 21 16,-20 0-16,-1-21 0,22 0 15,-21 0-15,-1 0 0,22 0 16,-22 0-16,1-21 0,20 0 0,-20-1 0,-1 1 16,-20 0-16,20-21 15,-20 21-15,20-22 0,-21 22 0,-20-21 16,20 21-16,0-1 0,-21 1 16,1-21-16,-1 21 0,21 0 0,-21 21 15,0-22-15,1 1 0,-1 0 16,0 21-16,0-21 0,0 21 0,-21-21 15,-21 21 1,0 0-16,-21-21 16</inkml:trace>
  <inkml:trace contextRef="#ctx0" brushRef="#br0" timeOffset="33019.79">11472 12488 0,'0'0'0,"0"-21"0,0 0 0,0-21 16,0 21-16,0-1 0,0 1 15,0 0-15,0 42 16,0 0-1,0 1-15,0 20 0,0 0 16,0 22-16,0-22 0,0 22 0,0-1 16,-21 1-16,21-1 15,-21 22-15,21-43 0,-21 22 0,21-1 16,-21-21-16,-1 22 0,1-22 16,0 1-16,0-1 0,0-21 0,0 21 15,21-20-15,0-1 0,-22 0 16,22 0-16,0-42 15,22 0 1,-1 0-16</inkml:trace>
  <inkml:trace contextRef="#ctx0" brushRef="#br0" timeOffset="33519.46">11282 12764 0,'0'0'0,"-21"-43"0,-1-147 31,22 147-31,0 1 0,22 21 0,20-21 16,-21-1-16,21 22 0,-20-21 16,20 21-16,0-1 0,1 1 15,20 0-15,-21 0 0,22 21 0,-1 0 16,1 21-16,21 0 0,-22 22 16,1-1-16,-22 0 0,21 1 0,-41 20 15,-1-21-15,-21 22 0,0-1 16,0 1-16,-43-22 0,1 22 0,0-22 15,-22 22-15,1-22 0,-1 0 16,1-21-16,-1 22 0,22-22 0,0 0 16,-1 0-16,1-21 0,0 0 15,20 0-15,-20 0 0,21 0 0,0-21 16,0 0-16,21 0 0,-22 0 16,1-1-16,21 1 0,0-21 0,0 21 15,0-22-15,0 1 0,0 21 16,0 0-16,0 0 0,21-1 0,1 22 15,-1 22-15,0-1 16,0 21-16,0-21 0,0 22 0,1-1 16,-1 0-16,0 1 0,-21-1 15,0-21-15,21 21 0,-21-20 16,21 20-16,-21-21 0,21 0 0,-21 0 16,0 1-16,22-1 0,-1-21 15,0 21-15,0-21 0,0 0 16,0 0-16,1 0 0,20 0 15,-21 0-15,0-21 0,0 21 0,1-21 16,-1-1-16</inkml:trace>
  <inkml:trace contextRef="#ctx0" brushRef="#br0" timeOffset="34180.32">12150 13123 0,'0'0'0,"0"22"0,21-22 31,0 0-15,0 0-16,0 0 0,0 0 16,1-22-16,20 1 0,-21 21 0,0-21 15,0 0-15,1 21 0,-1-21 16,-21 0-16,0-1 0,0 1 16,0 0-16,0 0 0,-21 21 15,-1 0-15,1 0 16,0 21-16,0 0 0,0 0 0,-22 1 0,22 20 15,0-21-15,0 21 16,-21-20-16,20 20 0,22 0 0,-21-21 16,21 22-16,0-22 0,0 0 0,0 0 15,0 0-15,0 1 0,21-22 16,1 0-16,-1 21 0,21-21 0,0 0 16,1 0-16,-1 0 0,0 0 15,1-21-15,-1-1 0,0 22 0,1-21 16,-1 0-16,0 0 0,-20 0 15,20-22-15,-21 22 0,0 0 0,0 0 16,1-21-16,-1 20 0,-21 1 16,0 0-16,21-21 0,-21 21 15,0-1-15,0 1 0,-21 42 32,21 1-32,-21-1 0,21 21 15,-22 0-15,22 1 0,0-1 16,-21 0-16,21 1 0,-21-1 0,0 22 15,21-1-15,-21 1 0,0 20 16,21-20-16,-22 20 0,1-20 0,0 21 16,21-1-16,-21 1 0,0 0 0,-22 20 15,22-20-15,0 21 0,-21-21 16,21-1-16,-22 1 0,22 0 0,0-22 16,0 1-16,0-1 0,-1-21 15,22 1-15,0-1 0,0-21 16,0 0-16,0 1 0,0-1 0,0-42 15,0-1 1,22 1-16,-1-21 0,0 0 16,0-1-16,0 1 0,0-22 0,1 1 15,-1-1-15,21 1 0</inkml:trace>
  <inkml:trace contextRef="#ctx0" brushRef="#br0" timeOffset="34511.76">12679 13377 0,'0'0'0,"0"-42"0,0 0 0,0-1 0,0 22 16,0-21-16,0 0 0,21-1 15,0 22-15,0-21 0,0 21 0,1-22 16,-1 22-16,21 0 0,0 0 16,1 0-16,-1 21 0,0 0 0,1 0 15,-1 0-15,0 21 0,-20 0 16,-1 0-16,0 0 0,-21 0 0,0 1 15,0 20-15,0-21 0,-21 0 0,0 0 16,-1 1-16,-20-1 0,21 0 16,-21 0-16,-1-21 0,22 21 15,0 0-15,-21-21 0,20 0 16,1 0-16,0 22 0,0-22 16,0 0-16,0 0 0,42-22 46,21 1-46,-21 21 0</inkml:trace>
  <inkml:trace contextRef="#ctx0" brushRef="#br0" timeOffset="34987.37">13504 12912 0,'0'0'0,"0"-21"15,0-1 1,0 1-16,-21 21 15,0 0-15,21 21 16,-21 1-16,0-1 0,-1 0 16,1 0-16,0 21 0,21-20 0,-21 20 15,21 0-15,-21-21 0,21 22 0,0-22 16,0 21-16,0-21 0,0 1 16,0 20-16,0-21 0,21 0 15,0 0-15,0-21 0,0 0 16,22 0-16,-22 0 0,21 0 0,-21 0 15,22 0-15,-22 0 16,21 0-16,-21-21 0,1 0 0,-1 0 16,0 0-16,0 0 0,-21-22 0,21 22 15,-21-21-15,0-1 0,0 1 16,0 0-16,0 21 0,-21-22 0,0 1 16,0 21-16,0 0 0,-1 21 15,1 0-15,-21 0 0,21 0 0,0 0 16,-22 0-16,22 21 0,-21 0 15,-1 0-15,22 21 0,0-20 0,-21-1 16,21 21-16,-1-21 0,1 0 16,21 1-16,0-1 0,0 0 15,0 0-15,0 0 0,21 0 16,1-21-16,20 0 0,-21 22 16,21-22-16,-20 0 0,20 0 0,0 0 15,-21 0-15,22 0 0,-22 0 16,0-22-16</inkml:trace>
  <inkml:trace contextRef="#ctx0" brushRef="#br0" timeOffset="35372.17">13822 13081 0,'0'0'0,"0"-63"16,0 41 0,0 1-16,21 21 15,0-21-15,0 21 16,0-21-16,1 21 0,-1 0 15,0 0-15,0 0 0,21 0 0,-20 21 16,-1 0-16,21 0 0,-21 1 16,0-1-16,1 0 0,-22 21 0,0-21 15,0 1-15,0 20 0,0-21 16,0 0-16,0 0 0,0 1 0,-22-1 16,1 0-16,0-21 0,0 21 15,0-21 1,0 0-1,21-21-15,0 0 16,0 0-16,0-1 0,0 1 16,0 0-16,21 0 0,-21 0 15,21 0-15,-21-22 0,21 22 0,0 0 16,0 0-16,-21 0 0,22-1 16,-1 1-16,0 0 0,0 0 0,0 0 15,0 0-15,1-1 0,20 22 16,-21-21-16,0 0 0,22 0 0</inkml:trace>
  <inkml:trace contextRef="#ctx0" brushRef="#br0" timeOffset="35719.23">14774 12510 0,'0'-22'16,"0"44"15,0-1-15,0 21-16,-21-21 0,21 22 0,-21-22 15,21 21-15,0 22 0,-21-22 16,0 0-16,21 1 0,0-1 0,0 0 16,0 1-16,-22-1 0,22 0 15,0-21-15,0 22 0,0-22 16,0 0-16,0 0 0,0 0 0,22 1 15,-1-22 1,0 0-16,0 0 16,0 0-16,0 0 15,1-22-15,-1 22 0,-21-21 16,21 0-16,0 0 0,-21 0 0,21-22 16,0 22-16,-21 0 15,22 0-15</inkml:trace>
  <inkml:trace contextRef="#ctx0" brushRef="#br0" timeOffset="35979.35">14647 12764 0,'0'0'0,"21"0"15,1 0-15,-1 0 0,0 0 0,0 0 16,0 0-16,0-22 0,1 22 15,-1 0-15,0 0 0,0 0 0,21 0 16,-20 0-16,-1 0 0,0 0 16,0 0-16,0 0 0,0 0 15</inkml:trace>
  <inkml:trace contextRef="#ctx0" brushRef="#br0" timeOffset="36230.99">15684 13250 0,'0'0'0,"0"22"15,-21-22 32,0 0-47</inkml:trace>
  <inkml:trace contextRef="#ctx0" brushRef="#br0" timeOffset="134469.64">10964 4318 0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FE0B-61AC-206E-3969-0C75A3C1D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36639-B4F4-6F53-11ED-649B53068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D750F-675F-23D1-4E25-985F4620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AC42-E5B5-4775-9318-FDB34AFF59E0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697C7-DD4B-AF2B-2E9D-E9270774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6540C-CD45-D036-4943-561AA323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2F8C-FF87-4219-8CC7-56277DCEF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33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9F35-8355-F110-0175-33D4A6F8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6FC2F-9B32-D0EB-B73B-F3430D851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162DB-80F9-D0E4-3F8D-E7DE5279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AC42-E5B5-4775-9318-FDB34AFF59E0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0A13-17B0-8BA7-94C0-26CA7D7F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10786-375E-3709-C03F-1743C3C9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2F8C-FF87-4219-8CC7-56277DCEF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59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89427A-ADA6-3F19-1683-DB37E32FE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2F9FC-BD04-70FF-8F87-7433CE0DF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3E092-CC8C-A91A-56FB-02B87AE2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AC42-E5B5-4775-9318-FDB34AFF59E0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A0C76-1EFC-7F15-C5F5-C6672971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CF496-F204-E6E7-FCD2-6F87E114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2F8C-FF87-4219-8CC7-56277DCEF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57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55E6-7ECD-79D9-836A-B16D38D5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F51EB-1973-ECEF-4EA2-01093AD44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DA7F-AEF4-2F42-DEAF-2F90594F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AC42-E5B5-4775-9318-FDB34AFF59E0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C8EB5-BE76-F298-FD8D-55B4CCDC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DA068-1891-D98E-DFD5-66BB3799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2F8C-FF87-4219-8CC7-56277DCEF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14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9C87-104C-0BE4-6420-EF35801E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F9888-1576-98C8-51C5-888CE1FDA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1CCBE-4953-2676-8581-D94CFCA8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AC42-E5B5-4775-9318-FDB34AFF59E0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E9C05-86F8-FCA2-2EFC-7972D955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B167F-3D9E-0496-0AD3-FF52630B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2F8C-FF87-4219-8CC7-56277DCEF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24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0632-7422-1BE9-BBC3-E3C3FEFC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D0D05-4F1F-54E7-E2EB-B616C4381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AA333-9429-F7AC-C962-2360E6FA7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124CE-394E-67CE-AA98-244B4BA9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AC42-E5B5-4775-9318-FDB34AFF59E0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12391-ECC4-A04B-99CB-94D37B03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85675-6317-5B25-024F-4CE9D277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2F8C-FF87-4219-8CC7-56277DCEF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66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73C5-3123-5500-DD81-75B6E032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BA5E7-6E76-0F28-D1B5-DD65746D5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77F2D-22E5-A609-AC52-852001F0A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9C02DD-49F8-77EE-1D76-D0D90EAE9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439E8-1AC3-B134-2BE4-02CB49D0E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102D5-B200-2472-93F7-A85B0450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AC42-E5B5-4775-9318-FDB34AFF59E0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693C1-F7D7-8EDD-F784-A8D8432D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60EF0-B1CC-E450-5760-12F99A94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2F8C-FF87-4219-8CC7-56277DCEF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35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A4AA-7B72-E996-D452-A0658C76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43206-D48B-72D4-7699-18F2CF98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AC42-E5B5-4775-9318-FDB34AFF59E0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C7624-212B-7679-30AB-95026430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23E58-5919-CF4C-E08F-64C513FA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2F8C-FF87-4219-8CC7-56277DCEF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87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29B97-A53E-E5FB-DEE9-AFF2A3C4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AC42-E5B5-4775-9318-FDB34AFF59E0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76FDC-C4E2-E7C2-F56D-2BE65C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80F03-0C64-7AAE-B240-EF09B34D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2F8C-FF87-4219-8CC7-56277DCEF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58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785E-CA77-C865-475E-373BBB71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8F35-1AD3-42B5-45F3-C7B009B32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70736-2365-93D3-B85C-FD45E4B96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CF44D-CA04-C4B4-EDF1-77937674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AC42-E5B5-4775-9318-FDB34AFF59E0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E3C63-65DB-B755-E3BF-B409CEE6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6153F-AFAE-F5CC-C52D-5A73DA02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2F8C-FF87-4219-8CC7-56277DCEF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78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D0C0-153E-15D5-60C8-6E8C14FD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5170A-D183-C02C-93DB-BF9B5030F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1616D-F652-86AD-8C42-CE4FEE7FD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19635-626C-1141-55AE-112459E1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AC42-E5B5-4775-9318-FDB34AFF59E0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2BFAA-58BB-A1C6-7826-6AF2C37A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A670C-2920-F529-029F-0E65EB1D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2F8C-FF87-4219-8CC7-56277DCEF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54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C1EB2-CCEC-D607-C459-BC418711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9701-7926-339E-AFAE-4037C7AA8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8DC21-2005-32F0-486C-AC3391624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4AC42-E5B5-4775-9318-FDB34AFF59E0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0263-06C1-D692-525C-2908F355A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2D1FC-CC04-FDF3-D0FE-5BED2D16A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82F8C-FF87-4219-8CC7-56277DCEF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84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EC1E-F4FC-C46D-063C-AAB29C49F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1C704-C3A2-3161-5C0E-1553F4FAF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6D6540-81ED-69E7-C69B-3B3CC17AFFC2}"/>
                  </a:ext>
                </a:extLst>
              </p14:cNvPr>
              <p14:cNvContentPartPr/>
              <p14:nvPr/>
            </p14:nvContentPartPr>
            <p14:xfrm>
              <a:off x="236160" y="129600"/>
              <a:ext cx="5852520" cy="463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6D6540-81ED-69E7-C69B-3B3CC17AFF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20240"/>
                <a:ext cx="5871240" cy="46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301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EC1E-F4FC-C46D-063C-AAB29C49F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1C704-C3A2-3161-5C0E-1553F4FAF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B0FDC5-5001-C2DE-3BFE-2DF515E3B503}"/>
                  </a:ext>
                </a:extLst>
              </p14:cNvPr>
              <p14:cNvContentPartPr/>
              <p14:nvPr/>
            </p14:nvContentPartPr>
            <p14:xfrm>
              <a:off x="251280" y="30600"/>
              <a:ext cx="11872440" cy="586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B0FDC5-5001-C2DE-3BFE-2DF515E3B5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21240"/>
                <a:ext cx="11891160" cy="588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549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EC1E-F4FC-C46D-063C-AAB29C49F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1C704-C3A2-3161-5C0E-1553F4FAF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0AF29E-6520-8986-E5BE-8EAD27E51561}"/>
                  </a:ext>
                </a:extLst>
              </p14:cNvPr>
              <p14:cNvContentPartPr/>
              <p14:nvPr/>
            </p14:nvContentPartPr>
            <p14:xfrm>
              <a:off x="548640" y="83880"/>
              <a:ext cx="6523200" cy="602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0AF29E-6520-8986-E5BE-8EAD27E515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74520"/>
                <a:ext cx="6541920" cy="60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766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EC1E-F4FC-C46D-063C-AAB29C49F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1C704-C3A2-3161-5C0E-1553F4FAF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2FFAB9-E8C3-9A96-E34D-CC3BB112023E}"/>
                  </a:ext>
                </a:extLst>
              </p14:cNvPr>
              <p14:cNvContentPartPr/>
              <p14:nvPr/>
            </p14:nvContentPartPr>
            <p14:xfrm>
              <a:off x="190440" y="83880"/>
              <a:ext cx="11643840" cy="635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2FFAB9-E8C3-9A96-E34D-CC3BB11202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74520"/>
                <a:ext cx="11662560" cy="63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587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EC1E-F4FC-C46D-063C-AAB29C49F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1C704-C3A2-3161-5C0E-1553F4FAF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301439-B548-2D30-C059-E85A6D55C659}"/>
                  </a:ext>
                </a:extLst>
              </p14:cNvPr>
              <p14:cNvContentPartPr/>
              <p14:nvPr/>
            </p14:nvContentPartPr>
            <p14:xfrm>
              <a:off x="1036440" y="129600"/>
              <a:ext cx="4800960" cy="586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301439-B548-2D30-C059-E85A6D55C6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080" y="120240"/>
                <a:ext cx="4819680" cy="588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0782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EC1E-F4FC-C46D-063C-AAB29C49F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1C704-C3A2-3161-5C0E-1553F4FAF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66A394-61C3-13DC-B63D-F0D06F5F129C}"/>
                  </a:ext>
                </a:extLst>
              </p14:cNvPr>
              <p14:cNvContentPartPr/>
              <p14:nvPr/>
            </p14:nvContentPartPr>
            <p14:xfrm>
              <a:off x="99000" y="122040"/>
              <a:ext cx="7826040" cy="608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66A394-61C3-13DC-B63D-F0D06F5F12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112680"/>
                <a:ext cx="7844760" cy="61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3019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EC1E-F4FC-C46D-063C-AAB29C49F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1C704-C3A2-3161-5C0E-1553F4FAF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36A338-7CB4-AE39-A01F-8D368A377571}"/>
                  </a:ext>
                </a:extLst>
              </p14:cNvPr>
              <p14:cNvContentPartPr/>
              <p14:nvPr/>
            </p14:nvContentPartPr>
            <p14:xfrm>
              <a:off x="68400" y="137160"/>
              <a:ext cx="10836000" cy="627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36A338-7CB4-AE39-A01F-8D368A3775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127800"/>
                <a:ext cx="10854720" cy="629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664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EC1E-F4FC-C46D-063C-AAB29C49F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1C704-C3A2-3161-5C0E-1553F4FAF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6ACD1A-A4B2-9EC1-D3B5-30A5CCEDBBC5}"/>
                  </a:ext>
                </a:extLst>
              </p14:cNvPr>
              <p14:cNvContentPartPr/>
              <p14:nvPr/>
            </p14:nvContentPartPr>
            <p14:xfrm>
              <a:off x="350640" y="122040"/>
              <a:ext cx="11628360" cy="338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6ACD1A-A4B2-9EC1-D3B5-30A5CCEDBB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112680"/>
                <a:ext cx="11647080" cy="340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832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EC1E-F4FC-C46D-063C-AAB29C49F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1C704-C3A2-3161-5C0E-1553F4FAF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657FC2-9358-F0DD-5B48-2244BC74A2F9}"/>
                  </a:ext>
                </a:extLst>
              </p14:cNvPr>
              <p14:cNvContentPartPr/>
              <p14:nvPr/>
            </p14:nvContentPartPr>
            <p14:xfrm>
              <a:off x="0" y="0"/>
              <a:ext cx="6987960" cy="650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657FC2-9358-F0DD-5B48-2244BC74A2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7006680" cy="65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829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EC1E-F4FC-C46D-063C-AAB29C49F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1C704-C3A2-3161-5C0E-1553F4FAF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A5BEF3-D78B-9893-703F-9964562F3034}"/>
                  </a:ext>
                </a:extLst>
              </p14:cNvPr>
              <p14:cNvContentPartPr/>
              <p14:nvPr/>
            </p14:nvContentPartPr>
            <p14:xfrm>
              <a:off x="38160" y="182880"/>
              <a:ext cx="7993800" cy="647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A5BEF3-D78B-9893-703F-9964562F30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73520"/>
                <a:ext cx="8012520" cy="64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747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EC1E-F4FC-C46D-063C-AAB29C49F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1C704-C3A2-3161-5C0E-1553F4FAF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99BE37-5B80-7CC3-11A5-899766CADCBF}"/>
                  </a:ext>
                </a:extLst>
              </p14:cNvPr>
              <p14:cNvContentPartPr/>
              <p14:nvPr/>
            </p14:nvContentPartPr>
            <p14:xfrm>
              <a:off x="579240" y="236160"/>
              <a:ext cx="7437240" cy="393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99BE37-5B80-7CC3-11A5-899766CADC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226800"/>
                <a:ext cx="7455960" cy="39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789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EC1E-F4FC-C46D-063C-AAB29C49F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1C704-C3A2-3161-5C0E-1553F4FAF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676815-11F3-B481-7676-3F66E83047FA}"/>
                  </a:ext>
                </a:extLst>
              </p14:cNvPr>
              <p14:cNvContentPartPr/>
              <p14:nvPr/>
            </p14:nvContentPartPr>
            <p14:xfrm>
              <a:off x="182880" y="76320"/>
              <a:ext cx="8268120" cy="657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676815-11F3-B481-7676-3F66E83047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66960"/>
                <a:ext cx="8286840" cy="65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14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EC1E-F4FC-C46D-063C-AAB29C49F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1C704-C3A2-3161-5C0E-1553F4FAF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DFE991-9E09-8226-7B24-74DDEB236D0B}"/>
                  </a:ext>
                </a:extLst>
              </p14:cNvPr>
              <p14:cNvContentPartPr/>
              <p14:nvPr/>
            </p14:nvContentPartPr>
            <p14:xfrm>
              <a:off x="281880" y="167760"/>
              <a:ext cx="7879320" cy="451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DFE991-9E09-8226-7B24-74DDEB236D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58400"/>
                <a:ext cx="7898040" cy="45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694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EC1E-F4FC-C46D-063C-AAB29C49F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1C704-C3A2-3161-5C0E-1553F4FAF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511A77-9E98-0801-AA7C-A7CC63FE3ED1}"/>
                  </a:ext>
                </a:extLst>
              </p14:cNvPr>
              <p14:cNvContentPartPr/>
              <p14:nvPr/>
            </p14:nvContentPartPr>
            <p14:xfrm>
              <a:off x="297000" y="144720"/>
              <a:ext cx="7810920" cy="670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511A77-9E98-0801-AA7C-A7CC63FE3E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135360"/>
                <a:ext cx="7829640" cy="672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767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EC1E-F4FC-C46D-063C-AAB29C49F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1C704-C3A2-3161-5C0E-1553F4FAF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3B41FD-DCEA-A71F-25B7-7B75F98DB195}"/>
                  </a:ext>
                </a:extLst>
              </p14:cNvPr>
              <p14:cNvContentPartPr/>
              <p14:nvPr/>
            </p14:nvContentPartPr>
            <p14:xfrm>
              <a:off x="167760" y="960120"/>
              <a:ext cx="7978320" cy="451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3B41FD-DCEA-A71F-25B7-7B75F98DB1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950760"/>
                <a:ext cx="7997040" cy="45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678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2022-06-17T13:06:14Z</dcterms:created>
  <dcterms:modified xsi:type="dcterms:W3CDTF">2022-06-17T13:07:37Z</dcterms:modified>
</cp:coreProperties>
</file>