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09:42:36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804 0,'0'-21'32,"0"0"-17,0 0 1,0 0 15,0 42 32,0 0-63,0 0 15,0 0-15,0 1 16,0-1-16,0 21 0,0-21 16,0 0-16,0 22 0,0-22 15,0 21-15,0-21 0,0 22 16,0-22-16,0 21 0,0-21 0,0 22 15,0-22-15,0 21 0,0-21 16,-21 22-16,21-22 0,0 0 0,0 0 16,0 22-16,0-22 0,-21 0 15,21 0-15,0 0 0,-21 22 0,21-22 16,0 0-16,0 0 0,-21 0 16,21 0-16,0 1 15,0-1-15,0-42 47,0-1-47,0 1 16,0 0-16,0 0 0,0 0 15,0 0-15,0-1 16,0 1-16,0 0 0,0-21 0</inkml:trace>
  <inkml:trace contextRef="#ctx0" brushRef="#br0" timeOffset="472.38">1482 953 0,'0'0'0,"0"-22"0,0 1 16,0 0-1,0 0-15,21 21 31,0 0-15,0 0-16,0 0 0,-21 21 16,21 0-16,1 0 0,-1 1 15,-21-1-15,21 0 0,0 0 0,-21 0 16,21 0-16,0 22 16,1-22-16,-1 0 0,0 0 0,-21 22 15,21-22-15,0 0 0,0 21 16,-21-21-16,22 1 0,-1-1 0,-21 0 15,21 0-15,0 0 0,-21 0 16,21 1-16,0-1 0,-21 0 0,0 0 16,22 0-16,-22 0 0,21 1 15,-21-1-15,0 0 0,0 0 16,21 0-16,-21 0 16,0-42 30,0 0-30,0 0-16,0 0 0,0 0 0,0-1 16,0 1-16,0 0 0,0 0 15</inkml:trace>
  <inkml:trace contextRef="#ctx0" brushRef="#br0" timeOffset="887.06">2244 741 0,'0'0'0,"0"-21"32,-22 21-1,22 21-16,0 0-15,0 0 0,0 0 16,-21 22-16,21-22 0,-21 21 16,21 1-16,0-1 0,0 0 0,-21 22 15,0-22-15,21 0 16,0 1-16,0-1 0,-21-21 0,21 22 0,-22-22 16,22 21-16,0-21 15,0 0-15,0 1 0,0-1 0,0 0 16,0 0-16,0 0 15,0 0-15,0-42 63,0 0-63,0 0 0,0 0 16</inkml:trace>
  <inkml:trace contextRef="#ctx0" brushRef="#br0" timeOffset="1546.25">2603 1101 0,'0'-21'15,"-21"21"32,0 0-31,21 21-16,-21 0 16,0 0-16,21 0 0,-21 0 15,21 1-15,-22-1 16,22 21-16,-21-21 0,21 0 0,0 1 15,0-1-15,0 0 0,0 0 16,0 0-16,0 0 0,0 1 16,0-1-16,0 0 0,0 0 15,0 0-15,21 0 0,1-21 0,-22 22 16,21-22-16,0 21 0,0-21 16,0 0-16,0 0 0,1 0 15,-1 0-15,0 0 0,0 0 16,0 0-16,0 0 0,22 0 0,-22 0 15,0-21-15,0-1 0,0 22 16,1-21-16,-1 0 0,0 21 0,0-21 16,0 0-16,0 0 0,-21-1 15,0 1-15,0 0 0,0 0 0,0 0 16,0 0-16,0-22 0,0 22 16,0 0-16,0-21 0,0 20 0,-21 1 15,0-21-15,0 21 0,0 0 16,0-1-16,-1 1 15,1 21 1,0 0-16,0 0 0,0 0 0,0 21 16,-1-21-16,1 22 15,0-1-15,21 0 0,-21-21 16,0 21-16,21 0 0,0 0 16,-21 1-16,21-1 15</inkml:trace>
  <inkml:trace contextRef="#ctx0" brushRef="#br0" timeOffset="3496.68">5101 1143 0,'21'0'0,"-21"-21"15,21 21-15,-21-21 16,22 21-16,-22-21 15,21 21-15,-21-22 0,21 1 16,0 0-16,-21 0 16,0 0-16,21 21 0,-21-21 15,21-1-15,-21 1 0,0 0 16,0 0-16,0 0 16,-21 21-1,0 0-15,0 0 16,0 0-16,-22 0 0,22 0 15,0 21-15,0-21 0,0 21 0,-22 0 16,22-21-16,0 21 0,0 1 16,0-1-16,0-21 0,-1 21 0,22 0 15,0 0-15,0 0 0,0 1 16,0-1 0,0 0-1,22-21-15,-1 0 0,0 21 16,0-21-16,0 0 0,-21 21 0,21-21 15,22 0-15,-22 21 0,0 1 16,0-22-16,0 21 0,1-21 0,-1 21 16,0-21-16,0 21 0,0 0 0,0-21 15,-21 21-15,22 1 0,-1-22 16,-21 21-16,21 0 0,-21 0 0,0 0 16,0 0-16,0 1 15,0-1-15,0 0 0,0 0 16,-21 0-16,21 0 0,-21 1 15,-1-1-15,1 0 0,0 0 0,0 0 16,0 0-16,0 1 0,-1-22 0,1 21 16,0-21-16,0 0 0,0 0 15,0 0-15,-1 0 0,1 0 0,0 0 16,0-21-16,0 21 0,0-22 16,-1 1-16,1 0 0,0 0 0,0 0 15,21-22-15,-21 22 0,0 0 0,-1 0 16,22-21-16,0 20 0,-21 1 15,0 0-15,21 0 0,0 0 16,0 42 47,0 0-63,21-21 15,-21 21-15,21 0 0,1 1 16,-1-1-16,0 0 0,0 0 15,0 0-15,0 0 16,1 1-16,-1-1 0,0 0 16,0-21-16,0 21 0,0 0 15,1 0-15,-1-21 16,0 0-16,0 0 0,0 22 0,0-22 16,1 0-16,-1 0 0,0 0 15,0 0-15,0 0 0,0 0 0,1 0 16,-1 0-16,21 0 0,0-22 15,-20 1-15,-1 21 0,0-21 16,0 0-16,0 21 0,0-21 16,1 0-16,-1-1 0,-21 1 0,21 0 15,0 0-15,-21 0 16,0 0-16,0-1 0,21 1 0,-21 0 16,21 0-16,-21 0 0,0 0 0,0-1 15,0 1-15,22 21 16,-22-21-1,0 42 17,-22 0-17,22 1-15,0-1 16,0 0-16,0 0 0,0 0 16,-21 0-16,21 1 15,0-1-15,0 0 0,0 0 16,0 0-16,0 0 15,0 1-15,0-1 0,21 0 16,1 0-16,-1-21 0,0 0 16,0 21-1,0-21-15,0 0 0,1 0 16,-1 0-16,0 0 0,0 0 16,0 0-16,0-21 0,1 0 0,-1 21 15,0-21-15,0 21 0,-21-21 16,21-1-16,0 1 0,1 0 15,-22 0-15,0 0 0,21 21 0,0-21 16,-21-22-16,21 22 0,-21 0 0,0 0 16,21 0-16,-21-1 15,0 1-15,0 0 0,21 21 16,-21-21 0,0 42 15,0 0-16,-21-21-15,21 21 0,0 1 16,0-1-16,-21-21 0,21 21 0,0 0 16,0 0-16,0 0 0,-21 1 15,21-1-15,0 0 0,0 0 16,0 0-16,0 0 16,0 1-16,0-1 15,21-21-15,0 0 0,-21 21 16,21-21-16,1 0 15,-1 0-15,0 0 16,0 0 0,0 0-16,-21-21 15,0 0-15,21-1 16</inkml:trace>
  <inkml:trace contextRef="#ctx0" brushRef="#br0" timeOffset="5906.81">6773 1249 0,'0'0'0,"0"-21"0,21 21 15,-21-21 1,0-1-16,0 1 15,-21 21 17,0 0-32,0 0 0,0 0 15,0 0-15,-1 0 0,-20 0 16,21 21-16,-21-21 0,20 22 16,1-1-16,0 0 0,0 0 0,-21 0 15,42 0-15,-22 22 0,1-22 0,21 0 16,-21 0-16,21 22 0,0-22 15,0 0-15,0 0 0,0 0 0,0 0 16,21 1-16,0-22 0,-21 21 16,22 0-16,20-21 0,-21 0 0,0 0 15,22 0-15,-22 0 0,21 0 16,-21 0-16,22 0 0,-1-21 0,0 21 16,1-21-16,-22-1 0,21 1 0,0 0 15,1 0-15,-1 0 16</inkml:trace>
  <inkml:trace contextRef="#ctx0" brushRef="#br0" timeOffset="6406.78">7324 868 0,'0'0'0,"0"-21"0,0 0 0,-22 21 31,1 0-31,0 21 16,21 0-16,0 0 0,0 21 15,0-20-15,0 20 0,-21-21 0,21 21 16,0 1-16,0-1 0,0 0 16,-21 1-16,21-22 0,0 21 0,0 1 15,0-22-15,0 21 0,0-21 16,0 0-16,0 22 0,0-22 16,0 0-16,0 0 0,0 0 31,-21-21-31,21-21 15,-22 0-15,22 0 16,0 0-16,0 0 16,0-1-16,0 1 0,0-21 0,22 21 15,-1 0-15,0-1 0,0-20 16,0 21-16,0 0 0,1 0 16,20-1-16,-21 22 0,21-21 0,-20 21 15,20-21-15,-21 21 0,43 0 16,-22 21-16,-21 0 0,0 1 15,0-1-15,-21 0 0,0 0 16,0 0-16,0 0 0,0 1 0,0 20 16,0-21-16,0 0 0,0 0 0,-21 1 15,0-1-15,0 0 16,21 0-16,0-42 31</inkml:trace>
  <inkml:trace contextRef="#ctx0" brushRef="#br0" timeOffset="7147.41">8403 995 0,'0'0'0,"-21"0"16,42 0 30,0 0-46,0-21 0,1 21 16,20-21-16,-21 21 0,0-22 0,22 1 16,-22 21-16,0-21 15,0 0-15,21 21 0,-20-21 0,-22 0 16,21 21-16,-21-22 0,0 1 16,0 0-16,0 0 0,-21 21 15,-1 0-15,1 0 16,-21 0-16,0 0 0,20 0 0,-20 0 15,21 21-15,-21-21 0,20 21 0,-20 0 16,21 1-16,0-1 0,0 21 16,21-21-16,0 0 0,-22 22 0,22-1 15,0-21-15,0 0 16,0 1-16,22-1 0,-1 0 0,0 0 16,21-21-16,-21 0 15,1 0-15,20 0 0,-21 0 0,0 0 16,43 0-16,-22 0 15,-21 0-15,0 0 0,1 0 16,-1 0-16,-42 0 31,-1 0-31,-20 0 0,21 21 16,-21-21-16,20 21 0,-20 1 16,0-1-16,21 0 0,-22 0 0,22 0 15,0 22-15,0-22 0,0 0 0,-1 21 16,22-21-16,0 1 0,-21-1 15,21 21-15,0-21 0,0 0 16,21 1-16,1-1 0,-1-21 16,0 0-16,0 0 0,0 0 15,22 0-15,-22 0 0,21 0 0,0-21 16,1 21-16,-1-22 0,0 1 16,1 0-16,20 0 0,-20 0 0,-1-22 15,0 22-15</inkml:trace>
  <inkml:trace contextRef="#ctx0" brushRef="#br0" timeOffset="7431.17">9377 656 0,'0'0'16,"-21"0"-16,-1 0 16,1 0-16,21 21 15,-21-21-15,21 43 0,-21-22 0,0 21 16,21 1-16,0-1 0,-21 0 15,-1 22-15,22-22 0,-21 0 0,21 22 16,0-22-16,-21 1 0,0-1 0,21 0 16,0-21-16,0 22 0,-21-22 15,21 0-15,0 0 0,-21 0 0,21 1 16,0-1-16,0 0 16,21-42 15,-21 0-16,21 21-15,0-22 0</inkml:trace>
  <inkml:trace contextRef="#ctx0" brushRef="#br0" timeOffset="7851.23">9292 1355 0,'0'21'0,"21"-21"31,0 0-15,1 0-16,-1 0 0,0-21 16,0 21-16,0-21 15,0 21-15,1-22 0,-1 1 0,0 0 16,0 0-16,-21 0 0,21 21 0,-21-43 16,0 22-16,0 0 15,0 0-15,0 0 0,-21 21 16,0 0-16,0 0 15,0 0-15,-1 0 0,1 21 16,0 0-16,0 0 0,21 0 16,-21 1-16,21-1 0,-21 0 0,21 21 15,0-21-15,0 1 0,0-1 16,0 0-16,0 0 0,0 0 16,0 0-16,0 1 0,21-1 15,0-21-15,0 0 16,0 0-16,0 0 0,1 0 15,-1 0-15,21 0 0,-21-21 0,22 21 16,-22-22-16,21 1 0,-21 0 0,0 0 16,22 0-16,-22 0 0,0-1 15,0-20-15</inkml:trace>
  <inkml:trace contextRef="#ctx0" brushRef="#br0" timeOffset="8551.85">9885 1122 0,'0'0'0,"0"-21"0,-21 42 46,21 0-46,-22-21 0,22 21 0,0 0 16,0 1-16,-21-1 0,21 0 16,-21 0-16,21 0 0,-21 0 0,21 1 15,0-1-15,0 0 0,0 0 0,0 0 16,0 0-16,0 1 31,0-44 0,-21 22-31,21-21 0,0 0 0,0 0 16,0 0-16,0 0 0,0-1 16,0 1-16,0 0 0,21-21 15,-21 21-15,21-1 0,0 1 0,0 0 16,1 0-16,-1 0 0,0 0 16,0-1-16,0 22 0,22-21 0,-22 21 15,0 0-15,0 0 0,0 0 16,0 0-16,1 0 0,-1 21 0,0 1 15,-21-1-15,21 0 0,0 0 16,-21 0-16,0 43 16,21-43-16,-21 0 0,0 0 0,0 22 15,0-22-15,0 0 16,0 0-16,0 0 0,0 0 16,-21-21-1,21-21 16,0 0-31,0 0 16,0 0-16,0 0 0,0-1 16,21-20-16,1 21 0,-1 0 0,0-22 15,0 22-15,0-21 0,22 21 16,-22 0-16,0-1 0,21 1 0,-21 21 16,1 0-16,-1-21 0,21 21 15,-21 0-15,0 0 0,1 21 0,-22 0 16,21 1-16,-21-1 0,21 0 15,-21 0-15,0 0 0,0 0 16,0 22-16,0-22 0,0 0 16,0 0-16,0 0 0,-21 1 0,0-1 15,21 0-15,-22-21 0,22 21 16,0-42 31,0 0-47,22 21 15</inkml:trace>
  <inkml:trace contextRef="#ctx0" brushRef="#br0" timeOffset="9402.26">10816 1270 0,'0'21'16,"21"-21"-1,0 0-15,1-21 16,-1 21-16,0-21 0,0 21 16,0-21-16,0 21 0,1-21 15,-1-1-15,0 1 0,0 0 0,0 0 16,0 0-16,-21 0 0,22-1 16,-22 1-16,0 0 0,0 0 15,-22 21 1,1 0-16,-21 0 0,21 21 15,0 0-15,-1-21 0,-20 21 16,21 22-16,0-22 0,0 0 0,-1 0 16,1 22-16,0-22 0,21 0 0,0 0 15,0 0-15,0 0 0,0 1 16,0 20-16,0-21 0,21-21 16,0 21-16,1-21 0,-1 0 15,42 0-15,-42 0 0,22 0 16,-22 0-16,21 0 0,-21 0 15,22 0-15,-22-21 0,21 21 16,-21-21-16,1 0 0,20 0 0,-21-1 16,0 1-16,0 0 0,1 0 15,-1 0-15,0-22 0,-21 22 0,0 0 16,21 0-16,-21 0 0,21 21 16,-21-21-16,0 42 31,0 0-31,-21 0 0,0 0 15,21 0-15,-21 22 16,21-22-16,0 0 0,0 0 0,0 0 16,0 1-16,-21-1 15,21 0-15,-22 0 0,22 0 16,0 0-16,0-42 47,0 0-47,0 0 15,0 0-15,22 0 16,-1-22-16,0 22 0,-21-21 16,21 21-16,21-22 0,-20 22 0,-1-21 15,0 21-15,21-1 0,-21-20 16,22 42-16,-22-21 0,21 21 0,-21-21 0,1 21 16,20 0-16,-21 0 15,0 21-15,0 0 0,-21 0 0,0 22 16,22-22-16,-22 0 0,0 21 15,0-21-15,0 22 0,0-22 0,0 0 16,0 0-16,0 0 0,0 1 0,0-1 16,0 0-16,0 0 0,0 0 15,21-21 17,0 0-32,0-21 15,0 21-15,0-21 0</inkml:trace>
  <inkml:trace contextRef="#ctx0" brushRef="#br0" timeOffset="9678.94">12404 699 0,'0'0'0,"0"-22"0,0 1 16,0 0-16,-22 21 31,1 21-31,21 0 0,-21 22 0,21-22 15,0 21-15,-21 22 0,0-22 16,0 22-16,21-22 0,-22 21 0,1-20 16,21 20-16,-21-20 0,21-1 0,-21-21 15,21 21-15,0-20 16,0-1-16,0 0 0,0 0 0,0 0 16,0 0-16,21-21 15,0 0-15,0 0 16,1 0-16,-1-21 0,0 21 15,0-21-15,0 0 0</inkml:trace>
  <inkml:trace contextRef="#ctx0" brushRef="#br0" timeOffset="9875.25">12213 1122 0,'0'0'0,"-21"0"0,42 0 31,0-21-31,0 21 16,22 0-16,-22 0 0,0 0 15,21-21-15,-20 21 0,-1 0 0,21-22 16,-21 22-16,0 0 0,1-21 0</inkml:trace>
  <inkml:trace contextRef="#ctx0" brushRef="#br0" timeOffset="10646.42">13102 931 0,'0'0'16,"21"0"-16,0 0 0,1 0 0,-1 0 0,21 0 15,-21 0-15,0 0 0,22 0 16,-22-21-16,0 21 0,0-21 16,22 0-16,-22 21 0,0-21 0,0 0 15,-21-1-15,21 1 0,-21 0 16,21 0-16,-21 0 0,0 0 0,0-1 0,0 1 16,0 0-16,-21 21 15,0 0-15,0 0 0,-21 0 16,20 0-16,1 0 0,-21 0 0,-22 0 15,43 21-15,-21 0 16,21 1-16,0-1 0,-22 21 0,22-21 16,0 22-16,21-22 0,0 21 0,0 0 15,0-20-15,0-1 0,0 21 16,0-21-16,21 0 0,0 1 0,0-1 16,1-21-16,-1 21 0,21-21 15,-21 0-15,22 0 0,-22 21 0,0-21 16,21 0-16,-21 0 0,1 0 15,-22-21 1,0 0 0,-22 21-16,1 0 0,0 0 15,-21 0-15,21 0 0,-22 0 0,1 0 16,0 0-16,-1 21 0,-41 0 16,41 0-16,1 0 0,21 1 15,-22 20-15,22-21 0,0 0 0,0 0 16,0 1-16,21-1 0,0 0 0,0 0 15,0 0-15,21 0 16,0 1-16,0-22 0,22 0 0,-1 0 16,0 0-16,1 0 0,-1 0 15,21 0-15,-20 0 0,20 0 16,-20 0-16,20-22 0,-21 22 0,1-21 16,20 0-16,-20 0 0,-1 0 15,-21 0-15</inkml:trace>
  <inkml:trace contextRef="#ctx0" brushRef="#br0" timeOffset="10883.41">13779 1080 0,'0'-22'16,"0"44"15,0-1-31,0 0 0,22 0 16,-22 0-16,21 0 0,-21 1 15,0-1-15,21 0 0,0 0 0,0 0 16,-21 0-16,21 1 0,1-1 0,-1 0 15,0 0-15,0 0 16,0-21-16,0 0 16,1 0-1,-22-21 1,21 21-16,0-21 0,0 0 16,-21 0-16</inkml:trace>
  <inkml:trace contextRef="#ctx0" brushRef="#br0" timeOffset="11119.26">14224 1080 0,'0'0'0,"-21"0"16,0 0-16,-1 21 15,1 0-15,0 0 0,0 0 16,-21 0-16,20 1 0,1-1 0,-21 0 16,21 0-16,-22 0 0,22 22 15,-21-22-15,21 0 0,0 0 0,-1 0 16,1 0-16,0-21 0,0 22 0,21-1 15,0 0 1,21-21 0,21 0-1,-20 0-15,-1-21 0,21 0 16,0 21-16,1-22 0</inkml:trace>
  <inkml:trace contextRef="#ctx0" brushRef="#br0" timeOffset="11494.3">14541 1164 0,'0'0'0,"0"-21"0,0 0 0,0 42 47,0 0-47,-21 0 0,21 1 15,-21-1-15,21 0 0,-21 21 0,21 1 16,-21-22-16,21 21 0,0 0 15,0 1-15,-21 20 0,-1-20 0,1 20 16,21 1-16,-21-1 0,0 1 0,21-1 16,-21 1-16,0-22 0,-1 21 15,-20 64-15,21-63 0,0-1 16,0 43-16,-1-42 0,1-22 16,21 22-16,-21-22 0,21 0 15,-21 1-15,21-1 0,0-21 0,0 0 16,0 0-16,0 1 0,0-44 31,21 22-31,0-21 16,0-21-16,1 21 0,-22-22 0,42 1 15,-42 0-15,42-1 0,-21-20 16,1 21-16,-1-22 0</inkml:trace>
  <inkml:trace contextRef="#ctx0" brushRef="#br0" timeOffset="11846.38">14563 1355 0,'0'0'0,"0"-21"0,0-1 0,0 1 0,0 0 15,0-21-15,0 21 16,0-1-16,0 1 0,0 0 0,21 0 16,0 0-16,0 0 0,-21-1 0,21 1 15,0 21-15,1-21 16,-1 21-16,0 0 0,21 0 0,-21 0 0,1 0 15,20 0-15,-21 0 16,0 0-16,22 0 0,20 42 16,-42-20-16,0-1 0,1 0 0,-1 0 15,-21 21-15,0-20 0,0 20 16,0-21-16,-21 0 0,21 22 0,-43-22 16,22 0-16,-21 0 0,21 0 15,-22 0-15,22 1 0,-21-22 0,21 21 16,-1-21-16,1 0 0,0 21 0,0-21 15,0 0-15,0 0 16,-1 0 0,1 0-16,0 0 15</inkml:trace>
  <inkml:trace contextRef="#ctx0" brushRef="#br0" timeOffset="13394.63">1333 2963 0,'0'0'0,"-42"0"31,42 22-31,0-1 0,0 0 16,0 0 0,0 0-1,21-21-15,0 0 16,1 0-16,-1 0 0,21 0 0,0-21 15,-20 21-15,20-21 0,0 0 16,-21 21-16,22-21 0,-22-1 0,0 22 16,0-21-16,0 21 15,-21-21-15,0 0 0,-21 0 16,0 21 0,0 0-16,0 0 0,-22 0 0,1 0 15,0 0-15,21 21 0,-22-21 16,1 21-16,0 0 0,20 0 0,-20 1 15,21-1-15,0 0 0,0 0 16,21 0-16,0 0 0,0 22 0,0-22 16,0 0-16,0 0 0,0 0 15,21 1-15,0-22 16,0 0-16,0 0 0,0 21 0,22-21 16,-22 0-16,0 0 0,21 0 15,-20 0-15,-1 0 0,0 0 0,0 0 16,-21-21-16,-21 21 31,-21 0-31,20 0 16,-20 0-16,21 21 0,-21-21 0,-1 21 15,22 0-15,-21 0 0,-1 0 16,22 1-16,0 20 0,-21-21 0,21 21 16,-1 1-16,1-22 0,21 21 15,0 1-15,0-22 0,0 0 16,0 0-16,0 21 0,0-20 15,21-1-15,1-21 0,-1 0 16,0 0-16,21 0 0,1 0 16,-1 0-16,0 0 0,1-21 0,20-1 15,1 1-15,-1 0 0,1 0 16,-22-21-16,21 20 0,1-20 16,-22 0-16,22-1 0,-22 1 0,0 0 15,-20-22-15,20 22 0,-21 0 16,21-1-16,-20-63 0,-1 64 15,-21 0-15,0 21 0,21-22 16,-21 22-16,0-21 16,0 21-16,-21 21 15,21 21-15,-21 0 16,21 0-16,-22 0 16,22 22-16,0-1 0,0 0 0,-21 43 15,0-43-15,21 22 16,0-22-16,0 0 0,0 1 0,-21-1 15,21 0-15,0-20 0,0 20 16,0-21-16,0 0 0,0 0 16,21-21-1,0 0 1,0-21-16,-21 0 0,22 0 16,-1 0-16,0 0 0,-21-1 0</inkml:trace>
  <inkml:trace contextRef="#ctx0" brushRef="#br0" timeOffset="15405.14">2328 3387 0,'0'21'32,"0"0"-32,21-21 15,1 0 1,-1-21-16,0 0 0,21 21 0,1-21 15,-22-1-15,21 22 0,0-21 16,1 0-16,-22 0 0,21 0 16,-21 0-16,1-1 0,-1 1 15,-21 0-15,0 0 0,0 0 16,-21 21 0,-1 0-16,1 0 0,0 0 15,0 0-15,0 21 0,-22-21 0,22 21 16,-21 21-16,21-20 0,-22-1 15,22 21-15,0-21 0,0 22 0,0-1 16,21-21-16,0 21 0,0-20 16,0-1-16,0 0 0,0 0 15,0 0-15,21 0 0,0-21 0,0 0 16,22 22-16,-22-22 0,42 0 16,-20 0-16,-1 0 15,-21-22-15,21 22 0,1-21 0,-22 0 16,21 0-16,1 0 0,-22 0 0,0-22 15,21 22-15,-21-21 0,1 21 16,-1-22-16,0 22 0,0-21 0,-21 21 16,0-1-16,0 1 0,0 0 15,0 0-15,0 42 32,0 0-17,0 0-15,-21 1 0,21-1 0,0 0 16,-21 21-16,21-21 15,0 22-15,0-22 0,0 21 0,0-21 16,0 1-16,0-1 0,0 0 16,0 0-16,0 0 0,0 0 15,0 1-15,0-44 32,0 1-32,0 0 15,0 0-15,0-21 16,0 20-16,0 1 0,0-21 0,0 0 15,21 20-15,-21-20 0,21 21 16,0-21-16,-21 20 0,21 1 0,1 0 16,-1 0-16,0 21 0,0 0 15,0 0-15,0 0 0,1 0 16,-1 0-16,0 0 0,0 21 0,0 0 16,0 22-16,-21-22 0,22 0 15,-1 42-15,-21-41 0,0 20 16,0-21-16,0 0 0,0 0 15,0 22-15,0-22 0,0 0 16,0 0-16,0 0 0,0-42 47,0 0-31,0 0-16,0 0 0,0-22 15,21 22-15,0-21 0,0 0 16,0 20-16,1-20 0,20 0 0,-21 21 15,0-22-15,22 22 0,-22 0 0,21 21 16,-21 0-16,0-21 0,1 21 16,-1 0-16,0 0 0,-21 21 0,21 0 15,-21 0-15,21 0 0,-21 22 16,0-22-16,0 21 0,0-21 0,0 22 16,0-22-16,0 21 0,0-21 0,0 22 15,0-22-15,21 0 0,-21 0 16,22 0-16,-1 1 0,0-1 15,0-21-15,0 0 16,0 0-16,1 0 0,20 0 16,-21 0-16,0-21 0,0-1 0,1 22 15,20-21-15,-21 0 0,0 0 16,0-21-16,1 20 0,20-41 16,-21 21-16,-21 20 0,0-20 0,0 21 15,0-21-15,0 20 0,0 1 16,0 0-16,-21 21 15,0 0-15,0 0 0,-22 21 16,22 0-16,0 1 0,21-1 16,0 21-16,-21-21 0,21 0 15,0 22-15,-21-22 0,21 0 16,0 21-16,0-20 0,0-1 0,0 0 16,0 0-16,0 0 0,21 0 0,0-21 15,0 0-15,0 22 0,0-22 16,1 0-16,-1 0 0,21 0 0,-21 0 15,0-22-15,22 1 0,-22 21 16,21-21-16,-21 0 0,22 0 16,-22 0-16,21-22 0,-21 22 0,1-21 15,-1 21-15,-21-22 0,0 22 16,21 0-16,-21-21 0,0 20 0,21 1 16,-21 42 15,0 1-31,0-1 0,-21 0 15,21 0-15,-21 0 0,21 22 16,-21-22-16,21 0 0,0 0 0,0 21 16,0-20-16,0-1 0,0 0 0,-22-21 15,22 21-15,0 0 0,0-42 47,0 0-47,22 0 16,-22 0-16,21-1 0,0 1 15,-21 0-15,21-21 0,0 21 16,22-22-16,-22 1 0,0 21 0,21-22 16,-21 1-16,22 21 0,-1 0 0,-21 0 15,22 21-15,20 0 16,-42 0-16,0 0 0,1 42 16,-22-21-16,0 0 15,0 22-15,0-1 0,0-21 0,0 21 16,0 1-16,0-22 0,0 21 0,0-21 15,0 22-15,0-22 0,21 21 16,0-42-16,0 21 0,0-21 16,0 0-16,1 0 15,-1 0-15,0 0 0,0 0 16,0-21-16,0 0 0,1 21 0,-1-21 16,0-21-16,0 20 0,21-20 15,-20 21-15,-1-21 0,0-1 0,0-20 16,0 20-16,0 1 0,22-64 15,-22 64-15,0 0 0,-21-1 16,0 22-16,21-21 0,-21 21 0,0-1 16,-21 22-1,0 22 1,0-1-16,0 21 16,21-21-16,-22 22 0,1-1 0,0 0 15,21 1-15,-21-1 0,21 0 16,-21 1-16,21 20 0,0-21 0,0 1 15,0-22-15,-21 21 0,21 1 0,0-22 16,0 0-16,0 0 0,0 0 16,21-21-16,-21 21 0,21-21 0,0 0 15,0 0-15,0 0 0,1 0 16,-1 0-16,0-21 0,21 0 0,-21 0 16,1 0-16,-1 0 0,0-1 15,21 1-15,-21-21 0</inkml:trace>
  <inkml:trace contextRef="#ctx0" brushRef="#br0" timeOffset="15599.94">5482 3154 0,'0'0'0,"-21"0"0,0 21 0,42-21 31,21 0-31,-21 0 0,22 0 15,-22 0-15,21 0 0,1 0 0,-1-21 16,0 21-16,1 0 0,-22-21 0,21 21 16,0 0-16,-20-21 0,-1 21 15</inkml:trace>
  <inkml:trace contextRef="#ctx0" brushRef="#br0" timeOffset="16404.61">6413 3217 0,'0'0'0,"-21"0"0,-21-63 31,42 42-31,0 0 16,0-1-16,0 1 0,0 0 16,0 0-16,0 0 15,21 21-15,0 0 0,0-21 0,1 21 16,-1 0-16,0 0 0,21 0 16,-21 0-16,22 0 0,20 21 15,-42 0-15,22 0 0,-1 21 16,-21 1-16,-21-22 0,0 21 15,21-21-15,-21 22 0,0-22 0,0 21 16,0-21-16,0 22 0,0-22 0,-21 0 16,21 0-16,0 0 15,-21 1-15,0-22 16,0 0 0,21-22-16,0 1 15,0 0-15,0 0 0,0 0 0,0 0 16,0-1-16,0-20 0,21 0 15,0 21-15,0-22 0,22 1 0,-22 21 16,21-22-16,22 1 0,-22 21 16,0 0-16,-21 0 15,22-1-15,-1 22 0,-21 0 0,22 0 16,-22 0-16,0 0 0,0 0 0,21 22 16,-20-1-16,-22 21 15,0-21-15,0 0 0,0 1 0,0 41 16,0-21-16,0-20 0,0 20 15,0-21-15,0 0 0,-22 0 16,22 1-16,-21-1 0,21 0 0,-21-21 16,21 21-16,0-42 47,0 0-47,21 0 0,0-1 15,1 22-15</inkml:trace>
  <inkml:trace contextRef="#ctx0" brushRef="#br0" timeOffset="16843.21">7853 2963 0,'0'0'0,"21"-21"0,-42 21 32,0 0-32,-1 0 15,1 21-15,0 1 0,-21-1 0,21 0 16,-1 0-16,1 21 0,-21-20 15,21 20-15,0-21 0,-1 21 0,1 1 16,0-22-16,21 21 0,0-21 16,0 1-16,0 20 0,0-21 15,0 0-15,21 0 0,22-21 16,-22 0-16,0 0 0,21 0 0,1 0 16,-1 0-16,-21 0 0,21-21 15,1 21-15,-22-21 0,21 0 0,1 0 16,-22 0-16,21-1 0,-21-20 0,0 21 15,1 0-15,-1-22 0,-21 22 16,0-21-16,0-22 0,0 43 16,-21 0-16,-1-21 0,1 42 15,0-21-15,-21-1 0,21 22 16,-22 0-16,22 0 0,-21 0 0,21 0 16,-22 0-16,22 22 0,-21-1 15,21-21-15,-1 21 0,1 0 0,0 0 16,21 0-16,0 1 0,0-1 15,0 0-15,21-21 16,22 0-16,-22 0 16,0 0-16,21 0 0,1 0 0</inkml:trace>
  <inkml:trace contextRef="#ctx0" brushRef="#br0" timeOffset="17126.81">8551 2773 0,'21'-21'0,"-42"42"0,42-63 15,1 20-15,-22 1 0,0 0 16,0 42 0,-22-21-1,1 43-15,0-22 0,0 0 0,21 21 16,-21 1-16,0-22 0,21 21 16,0 0-16,-22 1 0,22-1 0,-21 0 15,21 1-15,-21-1 0,21 43 16,0-64-16,0 21 0,0-21 15,0 1-15,0-1 0,21 0 0,0-21 16,1 0-16,-1 0 0,0 0 0,0 0 16,0 0-16,0 0 0,1-21 15,20 0-15,-21-1 0,0 1 16,0 0-16,1 0 0,-22 0 0,21-22 16</inkml:trace>
  <inkml:trace contextRef="#ctx0" brushRef="#br0" timeOffset="17315.2">8297 3027 0,'0'0'0,"-21"0"0,0 0 0,0 0 15,42 0 1,0 0 0,0 0-16,0 0 15,1 0-15,20 0 0,-21 0 0,21 0 16,-20 0-16,-1 0 0,21 0 0,-21-21 15,0 21-15,1 0 0,-1 0 16</inkml:trace>
  <inkml:trace contextRef="#ctx0" brushRef="#br0" timeOffset="17804.28">9271 2900 0,'0'0'0,"0"-21"0,21 0 0,0-1 16,-21 1-16,21 0 0,1 21 15,-1-21-15,-21 0 0,21 21 16,0-21-16,0 21 0,0 0 16,1 0-16,-1 21 15,-21 0-15,21 0 0,-21 21 16,0-20-16,0 62 0,0-63 15,0 22-15,0-1 0,0 0 0,0 1 16,0-1-16,0 0 0,0-20 16,0 20-16,0-21 0,0 21 15,0-20-15,0-1 0,0 0 0,0 0 16,21-21 15,0-21-31,0 0 0,1 0 16,-1-1-16,0-20 0,0 0 0,0 21 15,22-22-15</inkml:trace>
  <inkml:trace contextRef="#ctx0" brushRef="#br0" timeOffset="18063.57">10096 2731 0,'0'-22'0,"0"44"0,22-65 16,-44 43 15,1 21-31,0-21 0,0 43 0,0-22 16,0 0-16,-22 21 15,22-20-15,-21 20 0,21 0 0,-22 1 16,22-1-16,-21 0 0,21 1 0,-1-1 16,1 0-16,-21 1 0,21-1 15,21-21-15,0 21 0,-21-20 16,21-1-16,0 0 0,21-21 16,0 0-16,0 0 15,0 0-15,0 0 0,64-42 16,-64 20-16,22 1 0,-1 0 15,0-21-15,-21 21 0,22-1 0</inkml:trace>
  <inkml:trace contextRef="#ctx0" brushRef="#br0" timeOffset="18278.47">10350 2985 0,'22'-22'31,"-22"44"-31,0-1 16,-22 0-16,22 0 0,-21 0 15,0 0-15,21 1 0,-21-1 16,21 0-16,-21 0 0,21 0 16,-21 0-16,21 1 0,0-1 15,21-21 17,-21-21-32,21-1 15,0 1-15,0 0 0,-21 0 0</inkml:trace>
  <inkml:trace contextRef="#ctx0" brushRef="#br0" timeOffset="18446.34">10456 2815 0,'0'0'0,"0"-21"15,-21 21 1,0 0 0,21 21 15,21-21-16,0 0 1,0 0-16</inkml:trace>
  <inkml:trace contextRef="#ctx0" brushRef="#br0" timeOffset="19260.06">10943 2858 0,'0'-22'15,"-21"22"1,0 0-16,0 0 16,-1 0-16,1 0 0,0 0 15,0 0-15,0 0 0,0 0 16,-1 0-16,1 22 0,0-22 0,21 21 16,-21-21-16,21 21 0,0 0 15,21 0 1,0-21-16,0 21 15,1-21-15,-1 0 0,0 22 0,0-22 16,21 21-16,-20 0 0,-1-21 16,0 21-16,0 0 0,0-21 0,-21 21 15,21 1-15,-21-1 16,0 0-16,0 0 0,0 21 16,-21-20-16,0-1 15,-21 0-15,21-21 0,-22 21 0,22-21 16,-21 0-16,-1 0 0,22 0 15,-21 0-15,21 0 0,-22 0 0,1 0 16,21-21-16,0 0 0,0 21 16,21-21-16,0-1 0,0 1 15,0 0-15,0 0 0,0 0 0,0 0 16,0-1-16,0 1 0,0 0 16,0 0-16,21 21 15,0 0 1,0 21-16,-21 0 0,0 0 15,21-21-15,-21 22 0,21-1 16,-21 0-16,22 0 0,-1 0 0,-21 0 16,21 1-16,0-1 0,0 0 0,0-21 15,1 21-15,-1-21 0,0 0 16,0 21-16,0-21 0,43 0 16,-22 0-16,-21 0 0,22 0 0,-1-21 15,-21 0-15,21 21 0,1-21 16,-22 0-16,21-1 0,-21 1 0,1 0 15,-1 0-15,0 0 0,0 0 16,-21-22-16,0 22 0,21 0 16,-21 0-16,21 0 0,-21-1 0,0 1 15,0 0-15,0 42 32,0 0-32,-21 1 15,21-1-15,-21 0 0,0 0 16,21 0-16,0 0 0,0 1 15,0-1-15,-21 0 0,21 0 0,0 0 16,0 0-16,0-42 47,21 0-47,-21 0 0,21 0 16</inkml:trace>
  <inkml:trace contextRef="#ctx0" brushRef="#br0" timeOffset="19415.24">11451 2773 0,'0'0'0,"0"-21"0,-21 21 15,21 21 17,21-21-17,0 0 1,0 0-16</inkml:trace>
  <inkml:trace contextRef="#ctx0" brushRef="#br0" timeOffset="19991.56">11959 2604 0,'0'0'0,"-63"-64"31,41 64-31,1 0 15,0 0-15,21 21 0,0 0 0,-21 22 16,0-22-16,21 21 0,0-21 16,0 22-16,-21-1 0,21 0 0,0-20 15,-22 20-15,22 0 0,-21-21 16,21 22-16,0-22 0,0 21 16,-21-21-16,21 1 0,-21 20 0,21-21 15,0 0-15,0 0 0,0 1 16,-21-22-16,21-22 31,0 1-31,0 0 16,0 0-16,0 0 15,21 0-15,0-1 0,-21-20 16,21 21-16,0 0 0,1 0 0,41-22 16,-42 22-16,22 0 15,-1 0-15,-21 21 0,21 0 0,-20 0 16,20 0-16,-21 0 0,21 0 0,-20 0 15,-1 21-15,0 0 0,0 0 16,0-21-16,0 43 0,-21-22 0,0 0 16,0 0-16,0 0 0,0 0 0,0 22 15,0-22-15,-21 0 0,-42 21 16,20-20-16,22-1 16,-21-21-16,0 21 0,-1 0 0,1-21 0,0 0 15,20 21-15,-20-21 0,21 0 16,-21 0-16,20 0 0,1 0 15,0 0-15,-21 0 0,42-21 16,0 0-16,0 0 16,0 0-16,0-1 0,0 1 0,21 0 15,-21 0-15,42 0 0,-21 0 0,22-1 16,-22-20-16</inkml:trace>
  <inkml:trace contextRef="#ctx0" brushRef="#br0" timeOffset="20267.71">12636 2455 0,'0'0'16,"0"-21"-16,0 42 31,0 1-31,0 20 16,0 0-16,-21-21 0,21 43 0,-21-22 15,21 1-15,0-1 0,0 0 16,0 1-16,-21-1 0,21 0 0,-21 1 15,21-1-15,0-21 0,0 21 0,-21-20 16,21-1-16,0 0 0,-22 0 16,22 0-16,0 0 0,0 1 15,22-22 1,-1 0 0,-21-22-16,21 1 0,0 0 15</inkml:trace>
  <inkml:trace contextRef="#ctx0" brushRef="#br0" timeOffset="20626.25">12806 3048 0,'21'0'16,"0"0"0,0 0-16,0 0 0,1 0 15,20 0-15,-21 0 0,0 0 16,0-21-16,1 21 0,20-21 15,-21 21-15,0-21 0,0-1 16,1 22-16,-1-21 0,-21 0 0,0 0 16,0 0-16,0 0 15,-21 21 1,-1 0-16,1 0 0,-21 21 16,21 0-16,0 0 0,-22 0 0,22 0 15,0 1-15,-21-1 0,20 21 16,1-21-16,21 0 0,-21 1 0,21 20 0,0 0 15,0-21-15,0 1 0,0-1 16,21-21-16,0 21 16,1-21-16,-1 0 0,0 0 15,0 0-15,0 0 0,22-21 0,-22 0 16,21-1-16,-21 22 0,22-21 16</inkml:trace>
  <inkml:trace contextRef="#ctx0" brushRef="#br0" timeOffset="21575.23">13737 2667 0,'21'0'16,"0"0"-16,1 0 15,-1 0-15,0 0 0,0 0 0,0 0 16,0 0-16,1 0 0,20 0 15,-21 0-15,0 0 0,22-21 16,-22 21-16,21 0 0,-21-21 0,22 21 16,-22-21-16,0-1 0,0 22 0,0-21 15,-21 0-15,0 0 0,0 0 16,0 0-16,-21 21 16,0-22-16,0 22 0,0 0 15,-1 0-15,1 0 0,-21 0 0,21 22 16,0-22-16,-1 21 0,1 0 0,-21 0 15,21 0-15,0 0 16,-1 1-16,1-1 0,21 21 0,0 22 16,0-43-16,0 0 15,0 0-15,21 0 16,1 0-16,20-21 0,-21 0 0,21 22 16,-20-22-16,20 0 0,-21 0 0,21 0 15,-20 0-15,20 0 0,-21 0 16,0 0-16,-42 0 31,0 0-31,0 0 16,0 0-16,-22 0 0,22 21 15,-21-21-15,-1 21 0,22 0 0,-21 0 16,21-21-16,0 21 0,-1 1 16,1-1-16,0 0 0,0 0 0,21 0 0,0 0 15,0 1-15,21-1 16,0-21-1,22 0-15,-22 0 0,21 0 0,0 0 16,1 0-16,-1 0 0,0 0 0,43 0 16,-43 0-16,1-21 15,-22-1-15,21 22 0,-21-21 0,22 0 16,-22 21-16,0-21 0,0 0 0,0 0 16,-21-1-16,0 1 0,22 0 0,-22 0 15,0 0-15,21 0 16,-21 42 15,21 0-31,0-21 16,-21 21-16,21 0 0,-21 0 0,21 1 15,1-1-15,-1 0 0,0 0 16,0 0-16,0-21 0,22 21 0,-22 1 16,0-22-16,0 21 0,21-21 15,-20 0-15,-1 0 0,0 0 0,0 0 31,-21-21-31,0-1 16,0 1-16</inkml:trace>
  <inkml:trace contextRef="#ctx0" brushRef="#br0" timeOffset="21810.48">15028 2815 0,'0'-21'15,"-21"21"1,0 21-16,21 0 0,-21 1 15,0-1-15,-1 0 0,1 0 16,21 0-16,-21 0 0,0 1 16,0-1-16,0 0 0,-22 21 0,22-21 15,0 1-15,0-1 0,0 0 16,21 0-16,-22 0 0,22 0 16,-21-21-16,21 22 0,21-22 31,1 0-31,-1 0 0,0 0 15,0-22-15,21 1 0,-20 21 0</inkml:trace>
  <inkml:trace contextRef="#ctx0" brushRef="#br0" timeOffset="22163.24">15452 2836 0,'0'-21'15,"0"42"-15,21-42 0,-21 42 31,0 1-15,0-1-16,0 0 0,-21 0 0,21 0 16,-22 22-16,22-22 0,0 21 0,0 0 15,0 1-15,0-1 0,-21 0 16,21 22-16,0-22 0,-21 22 16,21-1-16,0-20 0,0 20 0,0 64 15,0-63-15,0-1 0,0 1 16,-21-1-16,21 22 0,-21-22 0,0 1 15,21-1-15,0-20 0,-22 20 0,22-21 16,-21 1-16,21-22 0,0 21 16,0-21-16,0 1 15,0-44 1,0 1-16,21 21 16,1-42-16,-1 21 0,0 0 0,0-22 15,-21 1-15,21 0 0,0-1 16,1 1-16</inkml:trace>
  <inkml:trace contextRef="#ctx0" brushRef="#br0" timeOffset="22526.74">15557 2985 0,'0'0'0,"-21"-22"0,0 1 0,21 0 0,0 0 16,-21 0-16,21 0 0,0-1 15,0 1-15,0 0 0,0 0 16,0 0-16,21 0 0,0-1 0,22-20 16,-22 21-16,0 21 15,21-21-15,-21 21 0,1 0 0,20 0 16,-21 0-16,0 0 0,0 0 0,1 0 16,20 21-16,-21 0 0,0 0 15,-21 0-15,0 22 0,21-22 0,-21 21 16,0 22-16,-21-43 15,-42 21-15,42 1 16,-22-22-16,1 0 0,0-21 0,-1 21 16,22 0-16,-21-21 0,-1 21 15,22-21-15,-21 0 0,21 0 0,0 22 16,-1-22-16,1 0 16,0 0-16,0 0 0,0 0 0,0 0 0,-1 0 15,1 21-15</inkml:trace>
  <inkml:trace contextRef="#ctx0" brushRef="#br0" timeOffset="25801.13">1524 4678 0,'0'0'16,"-21"0"-16,0 0 0,-1 0 16,1 0-16,0 0 0,21 21 15,-21-21-15,21 21 16,-21-21-16,21 21 0,0 1 15,0-1 1,21-21 0,0 0-16,0 0 0,22 0 15,-22-21-15,0 21 0,21-22 16,1 1-16,-22 21 0,21-21 16,-21 0-16,22 0 0,-22 21 15,0-21-15,0-1 0,-21 1 16,0 0-16,-42 21 15,21 0-15,-1 0 16,-20 0-16,21 0 0,-21 0 16,-1 21-16,1-21 0,21 21 0,-22 1 15,1-1-15,21 21 0,0-21 16,0 22-16,-1-22 0,1 21 0,21 0 16,-21 1-16,21-22 15,0 21-15,0-21 0,0 22 0,21-22 16,0 0-16,1 0 0,-1 0 0,0-21 15,21 0-15,-21 0 0,22 0 16,-22 0-16,21 0 0,1 0 16,-22 0-16,21-21 0,-21 21 15,0-21-15,1 21 0,-1-21 0,-21 0 16,0 0 0,-21 21-16,-1 0 0,-20 0 15,21 0-15,0 0 0,-22 0 16,1 21-16,21 0 0,-21-21 0,20 42 15,1-21-15,0 1 0,0 20 16,0-21-16,0 21 0,21 1 16,-22-22-16,22 21 0,0 1 15,0-22-15,0 21 0,0 0 0,22-20 16,-1-1-16,0 0 0,0 0 16,0-21-16,0 0 0,22 0 0,-22 0 15,21 0-15,-21 0 0,22 0 16,-1 0-16,0-21 0,1 0 0,-1-22 15,0 22-15,1 0 0,-1-21 16,0-1-16,1 1 0,-1 0 16,0-1-16,-20-20 0,20 21 0,0-22 15,-21 1-15,43-43 16,-43 42-16,-21 22 0,0 0 0,21-22 16,-21 43-16,0-21 0,0-1 15,0 22-15,0 0 0,-21 21 16,0 0-1,0 0-15,21 21 0,-21 21 0,-1-20 16,1 20-16,21 0 0,0 1 16,0-1-16,0 21 0,-21 1 0,21-1 15,0-20-15,0 20 0,0-20 16,0 20-16,0-21 0,0 1 0,0-1 16,0 0-16,0-20 15,21 20-15,0-21 0,1 0 0,-1-21 16,21 0-16,-21 21 0,22-21 15,-1 0-15,43 0 0,-43-21 16,21 0-16,-20 0 0,-1 0 0,0 0 16,1-1-16,-1 1 0,0 0 15,1 0-15,-22-21 0,0 20 0,0-20 16,0 21-16,-21-21 0,0-1 16,0 22-16,0-21 0,0 21 0,0-1 15,0 1-15,0 0 0,-21 0 16,0 21-16,0 0 0,0 21 15,0 0-15,-1-21 16,22 21-16,-21 22 0,21-22 0,0 0 16,0 21-16,0-20 0,0-1 15,0 21-15,0-21 0,0 0 16,0 22-16,21-22 0,1 0 16,20 0-16,-21-21 0,0 0 15,0 0-15,1 0 0,20 0 16,-21 0-16,0 0 0,0 0 0,1 0 15,20-21-15,-21 0 0,21 21 16,-20-21-16,20-22 0,0 22 16,-21 0-16,-21-21 0,22-1 15,-22 22-15,0 0 16,0 0-16,0 0 0,-22 21 31,1 21-31,21 0 0,0 0 16,-21 0-16,21 1 0,-21-1 0,21 0 15,0 0-15,0 0 0,0 22 16,0-22-16,0 0 0,0 0 0,0 0 16,0 0-16,0 1 15,0-1-15,0-42 47,0-1-47,0 1 16,0 0-16,0 0 15,0 0-15,0 0 0,0-1 0,0 1 16,21-21-16,0 21 0,0-22 0,1 1 16,-22 21-16,21 0 0,0-22 15,21 22-15,-21 0 0,1 21 0,-1 0 16,0 0-16,0 0 16,0 0-16,-21 21 0,0 0 0,21 1 15,-21-1-15,22 0 0,-22 21 16,0-21-16,21 1 0,-21 41 15,0-42-15,0 22 0,0-22 0,0 0 16,0 0-16,0 0 16,0 0-16,21-21 47,-21-21-47,21 0 15,-21 0-15,21 0 0,0 0 16,-21-22-16,22 22 0,-1-21 15,0 21-15,0-22 0,0 1 0,0 21 16,1-22-16,-1 22 0,0 0 16,0 0-16,0 0 0,0 21 0,1 21 15,-22 0 1,0 0-16,0 0 0,0 1 16,0 20-16,0-21 0,0 21 15,0-20-15,0 20 0,0-21 0,0 0 16,0 22-16,0-22 0,0 0 15,0 0-15,0 0 0,21 0 0,0 1 16,0-1-16,0-21 16,0 0-16,1 0 0,-1 0 15,21 0-15,-21 0 0,0 0 0,22 0 16,-22 0-16,21-21 0,1-1 16,-1 22-16,0-21 0,-21 0 0,22 0 15,-1 0-15,-21 0 0,0-1 0,1 1 16,-1-21-16,0 21 15,-21 0-15,0-43 0,0 43 16,0 0-16,0 0 0,-21 21 16,0 0-16,-1 0 0,1 0 15,0 0-15,0 21 0,0 0 0,0 0 16,-1 0-16,1 0 0,21 1 16,-21-1-16,21 0 0,0 21 0,0-21 15,0 1-15,0-1 0,21 0 16,0 0-16,1-21 0,-1 21 15,0-21-15,0 0 0,0 0 16,0 0-16,1 0 0,-1 0 0,0 0 0,21 0 16,-21 0-16,1-21 15,-1 21-15,0-21 0,0 0 0,0 21 16,22-43-16,-43 22 0,0 0 16,0 0-16,0 0 0,21 0 15,-21-1-15,0 1 0,0 0 0,0 0 16,0 42 15,0 0-31,0 0 0,0 1 16,0-1-16,0 0 0,-21 0 0,21 0 15,0 0-15,0 1 0,0-1 16,0 0-16,0 0 0,-22-21 0,22 21 16,22-42 30,-1 0-30,0 0-16,-21 0 0,21-1 16,0-20-16,0 21 0,1-21 0,-1 20 15,21-20-15,-21 0 0,0-1 0,1 22 16,-1 0-16,21 0 0,-21 0 16,0 21-16,1 0 0,-1 0 15,-21 21-15,21 21 16,-21-21-16,0 1 0,0 20 15,0-21-15,0 21 0,0-20 0,0 20 16,0-21-16,0 21 0,0-20 16,0-1-16,0 0 0,0 0 0,21 0 15,0 0-15,0-21 0,1 0 16,-1 0-16,0 0 16,0 0-16,0 0 0,0-21 0,1 0 15,-1 21-15,0-21 0,0 0 16,0 0-16,-21-1 0,21-20 0,1 21 15,-1-21-15,0-1 0,-21 1 16,21 0-16,0-1 0,-21-20 0,0 20 16,21 1-16,-21-21 0,22 20 15,-22 22-15,0-21 0,0 21 0,0-1 16,0-20-16,-22 63 31,1 0-31,21 22 0,0-22 0,-21 21 16,0 1-16,21-1 0,-21 0 15,21 1-15,0 20 0,0-21 0,0 1 16,0-1-16,0 22 16,0-22-16,0-21 0,0 0 0,0 0 15,0 1-15,0-1 16,21-21-16,-21 21 0,42-21 16,-21 0-16,1 0 15,20-42-15,0 20 16,-21 1-16,-21 0 0,22 0 0,-1 0 15</inkml:trace>
  <inkml:trace contextRef="#ctx0" brushRef="#br0" timeOffset="26000.69">5609 4911 0,'0'21'16,"21"-21"-1,0 0 1,1 0-16,-1 0 0,0 0 0,0 0 16,0 0-16,22 0 0,-22 0 15,0 0-15,21 0 0,-21 0 16,1-21-16,-22 0 0,21 21 0</inkml:trace>
  <inkml:trace contextRef="#ctx0" brushRef="#br0" timeOffset="26847.35">6477 4974 0,'0'0'16,"0"-21"-16,-21 0 0,21 0 15,-21 0-15,21-1 0,0 1 16,0 0-16,0 0 16,0-21-16,21 42 0,0-22 0,0 1 15,0 0-15,0 0 0,1 21 16,20-21-16,-21 0 0,21 21 15,-20 0-15,20 0 0,0 0 0,-21 0 16,1 0-16,20 0 0,-21 21 16,0 0-16,0 0 0,1 0 0,-22 22 15,0-1-15,0 0 0,0 1 0,0-1 16,0 0-16,0 1 0,0-1 16,0 0-16,0-21 0,0 22 0,-22-22 15,22 0-15,-21 0 0,21 0 16,0-42 15,0 0-31,0 0 0,0 0 16,0 0-16,0-1 15,21-20-15,-21 0 0,22 21 0,-1-22 16,0 1-16,0 0 0,0-1 0,22 1 16,-22 0-16,21-1 0,-21 22 15,22-21-15,-1 21 0,-21-1 0,21 22 16,22-21-16,-43 21 0,0 0 15,0 0-15,1 21 0,-1 1 16,0-1-16,0 0 0,-21 0 0,21 21 16,-21-20-16,0 20 0,0 0 0,0 1 15,0-22-15,0 21 16,0 0-16,0-20 0,-21 20 0,21-21 16,-21 0-16,21 0 0,0 1 15,-21-22 1,21-22 15,0 1-31,21 0 16,-21 0-16,21 0 0,0 0 0,0-1 15</inkml:trace>
  <inkml:trace contextRef="#ctx0" brushRef="#br0" timeOffset="27291.19">8022 4657 0,'0'0'0,"21"-21"0,-21-1 31,-21 22-15,0 0-16,0 22 15,0-22-15,-1 21 0,1 0 16,0 0-16,0 0 0,0 22 16,0-22-16,21 21 0,-22 0 0,1 1 15,0-22-15,21 21 0,0 22 16,-21-43-16,21 21 0,0-21 15,0 1-15,0-1 0,0 0 0,21 0 16,0-21-16,22 0 0,-22 0 16,0 0-16,0 0 0,21 0 15,-20 0-15,20-21 0,-21 0 16,21 0-16,1-1 0,-22 1 0,21 0 16,-21 0-16,1 0 0,-1-22 15,-21 1-15,0 21 0,0-21 0,0-1 16,0 22-16,0-21 0,0-1 0,0 22 15,-21 0-15,-1 0 0,1 0 16,0 0-16,0 21 0,0 0 0,0 0 16,-22 0-16,22 0 0,0 0 15,0 0-15,0 0 0,21 21 16,-22-21-16,22 21 16,0 0-16,0 0 0,22 0 15,-1-21 1,0 0-16</inkml:trace>
  <inkml:trace contextRef="#ctx0" brushRef="#br0" timeOffset="27602.22">8721 4445 0,'0'0'0,"0"-21"0,0-21 31,-22 42-16,1 0-15,0 21 16,21 0-16,-21 0 0,0 21 16,21-20-16,0 20 0,-21-21 0,-1 21 15,22 1-15,-21-1 0,21 0 0,0 1 16,-21-1-16,21 0 0,-21 1 16,21-22-16,0 21 0,0-21 0,0 22 15,0-22-15,0 0 0,0 0 16,21-21-16,0 0 0,0 0 15,1 0-15,-1 0 0,0 0 16,0-21-16,0 21 0,0-21 0,1 0 16,-1 0-16,0-1 15,0-20-15</inkml:trace>
  <inkml:trace contextRef="#ctx0" brushRef="#br0" timeOffset="27783.11">8530 4657 0,'0'0'0,"-21"0"0,0 0 16,0 0 0,42 0-1,21 0-15,-21 0 16,0 0-16,22 0 0,-22 0 0,21 0 16,-21-21-16,22 21 0,-22 0 15,21 0-15,-21-22 0,1 22 16</inkml:trace>
  <inkml:trace contextRef="#ctx0" brushRef="#br0" timeOffset="30518.2">9610 4890 0,'0'0'0,"-22"0"0,1 0 31,42 0 1,1 0-32,-1 0 0,0 0 0,21 0 0,1-22 15,-1 1-15,0 0 16,22 0-16,-22 0 0,22 0 0,-22-1 16,21 1-16,-20 0 0,-1 0 0,0 0 15,-20 0-15,20-1 0,-21-20 16,21-21-16,-42 41 0,0-20 15,0 21-15,0-21 0,0-1 0,0 22 16,0 0-16,-21 0 0,0 0 16,0-1-16,0 22 0,0 0 0,-1 0 15,1 0-15,0 0 0,0 22 0,-21-1 16,20 0-16,22 21 16,-21 1-16,0-1 0,0-21 0,0 43 15,0-22-15,-1 0 0,1 22 0,0-1 16,21 1-16,-21-1 0,0 22 15,0-22-15,-1 22 0,1 0 0,0-22 16,0 43-16,0-21 0,0-1 0,-1 22 16,1 0-16,0-21 0,-21 21 15,21-22-15,-1 22 0,1 0 0,0-21 16,21 20-16,0-20 0,-21 0 0,21-1 16,0 1-16,-21 0 0,21-22 0,0 1 15,0-1-15,0-20 0,0-1 16,21 0-16,0 1 0,0-22 0,-21 0 15,21 0-15,22-21 0,-22 0 16,0 0-16,21-21 0,1 0 0,-1 0 16,0-22-16,22 1 0,-1 0 0,-20-1 15,20-20-15,1-1 0,-1 1 16,1-22-16,-22 0 0,22 1 16,-22-1-16,0 22 0,-21-22 0,1 0 0,-22 1 15,0-1-15,0 21 0,-22-20 0,1-1 16,-21 22-16,0-1 0,-1 1 15,-20-1-15,-1 22 0,1-1 0,-22 1 16,22 21-16,-1-21 0,-21 20 16,22 22-16,-1-21 0,1 21 0,21-21 15,-1 21-15,22 0 0,-21 0 16,21 0-16,42 0 31,21 0-31,-21-21 0,22 21 16,20-21-16,-21 21 0,22-21 0,-22-1 15,22 1-15,63-21 0,-64 21 16,1-22-16,-22 22 0,22 0 16,-22-21-16,43-22 0,-64 43 15,21-21-15,-21 21 0,0-22 0,1 22 16,-1 0-16,-21 0 16,0 0-16,0-1 0,0 1 15,0 42 1,0 1-1,-21-1-15,21 21 0,-22-21 16,22 22-16,-21-22 0,21 21 0,0 0 16,0 1-16,0-22 0,0 42 15,0-41-15,0 20 0,0-21 16,21 0-16,1-21 0,-22 21 0,21-21 16,0 0-16,0 0 15,0 0-15,0 0 0,1 0 0,-1 0 0,21 0 16,-21-21-16,0 0 0,1 21 15,20-21-15,-21-21 0,0 20 0,0 1 16,1 0-16,-22-21 0,0-1 16,0 22-16,0-63 0,0 62 15,0-20-15,0 21 0,-22 0 16,1 0-16,0-1 0,0 1 16,0 0-16,0 21 0,-1 0 0,-41 0 15,42 0-15,0 0 0,-1 0 16,1 0-16,0 0 0,0 21 0,21 0 15,-21 1-15,21 20 0,-21-21 0,21 21 16,0-20-16,0 20 0,0-21 16,0 21-16,0 1 0,0-22 15,21 0-15,-21 21 0,21-20 0,0-1 16,0 0-16,0-21 0,1 21 0,-1-21 16,0 0-16,0 0 0,0 0 15,22 0-15,-22 0 0,21-21 0,-21 0 16,22 21-16,-22-21 0,21-1 15,-21 1-15,0 0 0,22 0 16,-22-21-16,0 20 0,0 1 0,0-21 0,-21 21 16,0-22-16,22 1 0,-22 21 15,21 21-15,-21-21 16,0 42 0,-21 0-1,21 0-15,-22 0 0,22 1 16,0-1-16,0 21 0,0-21 0,-21 22 15,21-22-15,0 21 0,0-21 0,0 0 16,0 1-16,0-1 0,21 21 16,1-42-16,-1 21 15,0-21-15,0 0 0,0 0 0,0 0 16,1 0-16,-1-21 0,0 0 16,42 0-16,-41 0 0,-1-1 15,0 1-15,-21-21 0,21 21 16,0 0-16,0-22 0,-21 22 15,0-21-15,0-22 0,0 43 16,0 0-16,0 0 0,0 42 31,0 0-31,0 0 16,0 0-16,-21 1 0,21-1 0,0 21 16,-21-21-16,21 0 0,0 22 15,0-22-15,0 0 0,0 0 0,0 0 16,0 1-16,21-1 0,0-21 0,-21 21 15,22-21-15,-1 0 0,0 0 16,0 0-16,21 0 0,-20 0 16,-1 0-16,0 0 0,21-21 0,-21 0 0,22 21 15,-22-22-15,0 1 16,0 0-16,0-21 0,1 21 0,-1-1 16,-21-20-16,0 21 0,0 0 0,0-22 15,0 22-15,0 0 16,0 42-1,0 0-15,-21 1 16,-1-1-16,22 21 0,-21-21 16,21 22-16,0-22 0,0 0 0,-21 21 15,21-21-15,0 22 16,0-22-16,0 0 16,21-42 15,-21 0-31,21 0 15,1 21-15,-22-22 0,21-20 16,0 21-16,0 0 0,0-22 0,0 22 16,1-21-16,-1 21 0,0 0 15,0-1-15,0 1 0,0 0 0,1 21 16,-1 0-16,0 0 16,-21 21-16,0 0 15,0 1-15,21-1 16,-21 0-16,0 21 0,0-21 0,21 1 15,0 20-15,1 21 0,-1-41 16,0-1-16,0 0 0,0 0 16,0 0-16,1-21 0,-1 21 0,21-21 15,-21 0-15,0 0 0,22 0 16,-1 0-16,-21 0 0,22 0 0,-22-21 16,21 0-16,0 21 0,1-42 15,-1 21-15,-21-1 0,0 1 0,1 0 16,-22-21-16,21 21 0,-21-22 15,0 22-15,0-21 0,0-1 0,0 22 16,0-21-16,0 21 0,0 0 0,-43-22 16,22 43-1,0 0-15,0 0 0,0 0 0,-22 0 16,22 0-16,0 21 0,0 1 0,-21 20 16,-1 0-16,22 1 15,21-22-15,-21 21 0,0 22 16,0-43-16,21 21 0,0-21 0,0 0 15,0 1-15,0-1 0,0 0 16,21-21 0,0 0-16,0 0 15,0 0-15,0 0 0,22-21 0,-22 0 16,0-1-16,0 1 16,0 0-16,22 0 0,-22-21 15,0-1-15,0 1 0,0 21 0,22-85 16,-22 64-16,21-1 0,-21 1 15,1 0-15,-22-1 0,21 1 0,0 0 16,-21 20-16,21-20 0,-21 21 0,0-21 16,0 20-1,0 44 1,-21-1-16,0 0 0,0 21 16,-1-21-16,22 22 15,-21-1-15,0 0 0,0 1 0,21 20 0,0-20 16,-21 20-16,21-21 0,0 22 15,0-22-15,0 1 0,0-1 16,0 0-16,0-21 0,21 1 0,0 20 16,0-42-16,0 21 0,1 0 0,20-21 15,0 0-15,-21 0 0,22 0 16,-22 0-16,21 0 0,-21-21 0,22 21 16,-22-21-16,0 0 0,21 0 0</inkml:trace>
  <inkml:trace contextRef="#ctx0" brushRef="#br0" timeOffset="31302.19">13779 4593 0,'22'0'15,"-1"0"1,0 0-16,0 0 16,21 0-16,-20 0 0,-1-21 0,21 21 15,0-21-15,1 21 0,-22-21 0,21 21 16,1-21-16,-1-1 0,0 22 16,1-21-16,-22 0 0,0 21 15,0-21-15,0 0 0,-21 0 16,0-1-16,0 1 0,0 0 15,-21 0-15,0 21 0,0 0 16,-22 0-16,22 0 0,-21 0 0,0 0 16,20 0-16,-20 21 0,0 0 15,21 0-15,-1 1 0,-20-1 0,21 0 16,21 0-16,0 0 0,0 0 16,0 1-16,0-1 0,0 0 0,0 0 15,21 0-15,0-21 0,0 21 0,1-21 16,20 22-16,-21-22 0,21 0 15,-20 0-15,20 0 0,-21 0 0,21 0 16,-20 0-16,-1 0 0,0 0 16,-63 0 15,20 0-31,1 0 16,-21 0-16,0 21 0,-1 0 0,1-21 15,21 21-15,-22 0 0,1 0 16,-21 22-16,41-1 0,1-21 15,0 22-15,21-22 0,0 0 0,0 21 16,0-21-16,0 1 0,0-1 16,21 0-16,0 0 0,22 0 0,-22-21 15,21 0-15,1 21 0,-1-21 16,0 0-16,22 0 0,-22 0 0,0 0 16,1 0-16,41-42 15,-41 42-15,-1-21 0,0 0 0,-20 0 16,-1-1-16,21 1 0,-21 0 15</inkml:trace>
  <inkml:trace contextRef="#ctx0" brushRef="#br0" timeOffset="31511.06">14732 4699 0,'0'0'15,"0"-21"-15,21 21 0,-21 21 32,0 0-32,21 0 15,-21 1-15,21-1 0,1 0 0,-22 0 16,21 0-16,0 22 0,0-22 0,-21 0 15,21 21-15,0-21 16,1 1-16,-1-1 0,0 0 0,-21 0 16,21-21-16,-21 21 15,21-21 1,-21-21-16,0 0 16,0 0-16</inkml:trace>
  <inkml:trace contextRef="#ctx0" brushRef="#br0" timeOffset="31742.82">15198 4678 0,'0'0'16,"0"-21"-16,0 0 15,-22 21 1,1 0-16,0 0 0,0 21 16,0 0-16,0-21 0,-22 21 15,22 21-15,0-20 0,0-1 0,-22 21 16,22-21-16,0 22 0,0-22 0,0 21 15,0-21-15,-1 0 0,22 1 16,0-1-16,0 0 0,0 0 0,0 0 16,22-21-1,-1 0-15,0 0 16,21-21-16,1 21 0</inkml:trace>
  <inkml:trace contextRef="#ctx0" brushRef="#br0" timeOffset="32134.02">15748 4593 0,'0'0'0,"-21"0"32,0 21-32,21 1 0,0-1 15,-22 0-15,22 0 16,0 0-16,-21 22 0,21-1 15,-21 0-15,21 1 0,0-1 0,-21 0 16,0 22-16,0-1 0,-1-20 16,1 20-16,0 1 0,0-1 0,-21 22 15,20-22-15,1 22 0,0-22 16,0 22-16,0 0 0,-22 63 16,22-85-16,0 1 0,0 21 0,0-22 15,0 1-15,21-1 0,0 1 16,0-22-16,-22 21 0,22-41 0,0 20 0,0-21 15,0 0-15,0-42 16,22 21 0,-22-42-16,21 21 0,0-22 15,0 22-15,0-21 0,0-22 0,1 22 16,-1 0-16,0-22 0,0 22 16,0-22-16</inkml:trace>
  <inkml:trace contextRef="#ctx0" brushRef="#br0" timeOffset="32468.09">15557 4911 0,'0'0'16,"0"-64"-16,0 22 0,0 21 0,0-22 15,0 1-15,0 21 0,0 0 16,0 0-16,0-1 0,0 1 0,0 0 16,0 0-16,0 0 15,22 0-15,-1 21 0,21-22 0,-21 22 16,0 0-16,22 0 0,-22 0 0,21 0 15,-21 0-15,22 0 0,-22 0 16,21 0-16,-21 22 0,1-1 0,20 0 16,-21 0-16,0 0 0,-21 0 15,0 22-15,0-22 0,0 0 0,0 21 16,-42-20-16,21 20 0,-22-21 0,22 21 16,-21-20-16,21-1 0,-22 0 15,22 0-15,-21 0 0,21 0 16,0-21-16,-1 22 0,1-22 0,0 0 15,21 21-15,-21-21 16,0 0-16,0 0 0,-1 0 0,1 0 16,0 0-16,-42 21 0</inkml:trace>
  <inkml:trace contextRef="#ctx0" brushRef="#br0" timeOffset="35685.12">1079 6900 0,'0'0'0,"0"22"0,-21-1 15,42-21 17,1 0-17,-1 0-15,21-21 0,0 21 0,1-22 16,-1 22-16,0-21 0,1 0 15,-1 21-15,-21-21 0,22 21 0,-22-21 16,0 21-16,-21-21 0,0-1 16,-21 22-1,0-21-15,-1 21 0,1 0 16,-21 0-16,0 0 0,-1 0 16,1 0-16,-22 0 15,22 21-15,0 1 0,21-1 0,-22-21 16,22 21-16,21 21 15,-21-21-15,21 1 0,0-1 16,21 0-16,0-21 0,0 0 16,1 21-16,20-21 0,0 0 0,1 0 15,-1 0-15,0 0 0,1 0 16,20-21-16,-21 21 0,1 0 0,-22 0 16,21 0-16,-21-21 0,-42 21 46,-21 0-46,21 0 0,-22 0 0,1 21 16,0-21-16,-1 21 0,1 0 16,0 0-16,21 1 0,-22-1 0,1 0 15,21 0-15,-22 21 0,22 1 16,0-1-16,0 0 0,21 22 16,0-22-16,0 1 0,0-22 15,0 0-15,21 21 0,0-21 0,0-21 16,22 22-16,-22-1 0,21-21 15,1 0-15,-1 0 0,43 0 16,-22 0-16,-21-21 16,1-1-16,20 1 0,1 0 0,-22 0 0,0 0 15,22-22-15,-22 22 0,1-21 16,20 0-16,-21-1 0,1 1 16,-1 0-16,0-1 0,-20 1 0,20 0 15,0-1-15,-21 1 0,1 0 16,-1-1-16,0 1 0,-21 0 0,21-1 15,-21 1-15,0 0 0,0 20 16,0-20-16,0 21 0,-21 21 16,0 0-1,0 21-15,-1 0 0,1 0 0,21 22 16,-21-1-16,0 0 0,0-20 16,0 41-16,21-21 0,0 1 15,0-1-15,-22 0 0,22 1 0,0-1 16,0 0-16,0 1 0,0-1 15,0 0-15,0 1 0,0-22 0,22 42 16,-22-41-16,21-22 16,0 21-16,21-21 0,-21 0 0,43 0 15,-22 0-15,1 0 16,-1-21-16,0-1 0,1 1 0,41-21 16,-41 21-16,-1 0 0,0-22 15,-21 22-15,22-21 0,-22 21 16,0-22-16,0 22 0,-21 0 15,21 0-15,-21 0 0,0-1 0,0 1 16,0 0-16,-21 0 16,0 21-16,0 0 0,0 0 15,0 0-15,-1 21 16,1 0-16,0 0 0,-21 22 16,42-22-16,0 21 0,0-21 0,0 22 15,0-22-15,0 21 0,0-21 16,0 22-16,0-22 0,21 0 0,0 0 15,0-21-15,0 0 16,1 0-16,-1 0 0,0 0 0,0 0 0,21 0 16,-20-21-16,-1 21 0,21-21 15,-21 0-15,22 0 0,-22-1 16,0-20-16,0 21 0,0 0 0,0 0 16,1-1-16,-22-20 0,0 21 15,0 0-15,0 0 0,0-1 0,0 1 16,0 0-16,0 42 47,0 0-47,0 1 0,0-1 0,0 0 15,0 0-15,0 0 16,0 0-16,0 1 0,0 20 0,0-21 16,0 0-16,0 0 0,0 1 15,0-1-15,0 0 0,0-42 47,0 0-31,0-1-16,21 1 0,-21 0 0,21 0 15,0-21-15,-21 20 0,21 1 16,-21 0-16,21-21 0,-21 21 0,22-1 16,-1 1-16,0 21 0,-21-21 15,21 21-15,0-21 0,0 21 16,1 0-16,-1 0 0,0 21 15,0 0-15,-21 0 16,0 1-16,21-1 0,-21 0 0,21 0 16,-21 0-16,0 22 0,0-22 0,22 0 15,-22 0-15,21 21 0,-21-20 16,0-1-16,0 0 0,21-21 16,0 0-16,0-21 31,0 0-31,1-1 0,-22 1 15,21 0-15,0 0 0,0 0 0,21-43 16,-20 43-16,-1 0 0,0-21 16,0 20-16,0 1 0,0 0 15,1 0-15,-1 0 0,0 21 16,-21 21 15,0 0-31,0 0 0,0 0 0,0 1 16,0-1-16,0 0 0,0 0 15,0 21-15,0-20 0,0-1 0,21 21 16,21 0-16,-42-20 0,22-1 16,-1 0-16,0 0 15,0-21-15,21 0 16,-20 0-16,-1 0 0,0 0 0,0-21 16,0 0-16,22 21 0,-22-21 15,21-1-15,-21 1 0,0 0 0,1 0 16,20-21-16,-21 20 0,0-41 15,0 42-15,1 0 0,-22-22 16,0 22-16,0 0 0,0 0 16,0 0-16,-22 21 15,1 0-15,0 0 0,0 21 16,0-21-16,0 21 0,-1 0 16,22 0-16,0 0 0,0 1 0,-21 20 15,21-21-15,0 0 16,0 22-16,0-22 0,0 0 0,0 21 0,21-21 15,1 1-15,-1-22 0,21 21 0,-21 0 16,22-21-16,-1 0 16,0 0-16,22 0 0,-22-21 15,0 0-15,1-1 0,-1 1 0,0 0 16,-20 0-16,-1 0 0,21 0 16,-21-22-16,0 22 0,-21-21 15,22-1-15,-1 1 0,-21 21 0,0 0 16,0 0-16,0-1 0,0 1 15,0 0-15,0 42 16,0 0 0,0 1-16,0-1 15,-21 0-15,21 0 0,0 21 16,-22 1-16,22-22 0,0 21 16,0 1-16,-21-22 0,0 0 15,21 0-15,0-42 47,0 0-47,0 0 16,21-1-16,0 1 0,1 0 0,-1 0 15,0-21-15,21-22 0,-21 43 16,1-21-16,-1 20 0,21 1 16,-21-21-16,22 21 0,-22 21 15,0-21-15,21 21 0,-21 0 0,1 0 16,-1 0-16,-21 21 0,0 0 15,0 0-15,0 0 0,0 0 0,0 1 16,0-1-16,0 21 0,0-21 0,0 0 16,0 22-16,0-22 0,0 0 0,0 21 15,0-20-15,21-1 0,0 0 16,0 0-16,0 0 0,22-21 0,-22 0 16,0 0-16,21 0 0,-20 0 0,20 0 15,0 0-15,-21-21 0,22 0 16,20-21-16,-20 20 15,-22 1-15,21-21 0,-21 21 0,0-22 16,1 1-16,-1 0 0,0-1 0,0 1 16,0 0-16,-21-22 0,0 22 15,21 0-15,-21-64 0,0 85 16,0-22-16,0 22 0,0 0 16,0 0-16,-21 42 15,21 0-15,0 0 16,0 22-16,-21-1 0,21-21 15,-21 21-15,21 1 0,-21 41 16,21-41-16,0-1 0,-21 0 16,21 1-16,-22-1 0,22-21 0,0 22 15,0-22-15,0 21 0,0-21 16,0 0-16,0 1 0,0-1 0,22 0 16,-1-21-16,0 0 0,0 0 15,0 0-15,22 0 0,-22-21 16,21-22-16,0 22 0,-20 0 15,-1 0-15,0 0 0</inkml:trace>
  <inkml:trace contextRef="#ctx0" brushRef="#br0" timeOffset="35868.58">5842 6795 0,'0'0'0,"-21"0"0,-22 21 0,65-21 31,-1 0-31,0 0 0,21 0 16,1 0-16,-1 0 0,0 0 15,-21-21-15,22 21 0,-1-22 0,-21 1 16,22 21-16</inkml:trace>
  <inkml:trace contextRef="#ctx0" brushRef="#br0" timeOffset="36626.94">6816 6858 0,'0'0'15,"0"-21"-15,0 0 0,0 0 16,0-1-16,0 1 0,0 0 16,0 0-16,21 0 0,0 0 15,0 21-15,0-22 0,0 1 16,1 21-16,-1 0 0,0 0 16,0 0-16,0 0 0,0 0 0,1 21 15,-1 1-15,0 20 16,-21-21-16,0 0 0,0 22 0,0-22 15,0 21-15,0-21 0,0 22 0,0-22 16,0 21-16,0-21 0,0 0 16,0 1-16,0-1 0,0 0 15,-21-21-15,0 0 32,21-21-32,0 0 15,0-1-15,0 1 0,21 0 16,0 0-16,0-21 0,0 20 15,0-20-15,1 21 0,-1-21 16,0-1-16,42 1 0,-20 0 16,-22 20-16,21 1 0,-21 21 15,22 0-15,-22 0 0,21 0 16,-21 0-16,1 0 0,20 64 0,-21-43 16,-21 0-16,0 21 0,0-20 15,0 20-15,0-21 0,0 0 0,0 22 16,0-22-16,-21 0 0,21 0 0,-21 0 15,0 0-15,21 1 0,0-1 16,-22-21-16,22 21 0,22-21 47,-1-21-47,0 0 0,0 21 16</inkml:trace>
  <inkml:trace contextRef="#ctx0" brushRef="#br0" timeOffset="37049.23">8191 6668 0,'22'-43'31,"-44"86"-31,22-86 0,-21 43 16,-21 21-16,21 1 0,0-1 16,-1 0-16,-20 0 0,21 21 0,0-20 15,0 20-15,-22 0 0,22-21 16,0 22-16,21-22 0,0 21 0,-21-21 15,21 22-15,0-22 0,0 0 0,0 0 16,0 0-16,21 1 0,0-1 16,0-21-16,0 0 0,22 0 0,20 0 15,-42 0-15,22-21 0,-1-1 16,0 1-16,-20 0 0,20 0 0,-21 0 16,21 0-16,-20-1 0,-1 1 15,0-21-15,-21 21 0,0 0 0,0-22 16,0 1-16,0 21 0,0-22 15,-21 22-15,0-21 0,-1 21 16,-20 0-16,21 21 0,0-22 0,0 22 16,-1 0-16,1 0 0,0 0 0,0 0 15,0 22-15,21-1 0,-21-21 16,21 21-16,0 0 0,0 0 0,0 0 16,0 1-16,0-1 0,21-21 15,0 0-15,0 21 0,0-21 16,0 0-16,22 0 15</inkml:trace>
  <inkml:trace contextRef="#ctx0" brushRef="#br0" timeOffset="37335.22">8953 6287 0,'22'-22'15,"-44"44"-15,44-65 0,-22 22 0,0 0 16,-22 42-1,1 0 1,21 0-16,-21 1 0,21 20 0,-21-21 16,0 43-16,21-22 0,-21 0 15,21 22-15,-43 20 16,43-20-16,0-22 0,-21 1 0,21-22 16,0 21-16,0-21 0,0 22 0,0-22 15,0 0-15,0 0 0,0 0 16,21-21-16,0 0 0,1 0 15,20 0-15,-21 0 0,0-21 16,0 21-16,1-21 0,-1 0 16,-21 0-16</inkml:trace>
  <inkml:trace contextRef="#ctx0" brushRef="#br0" timeOffset="37507.19">8763 6668 0,'0'0'0,"-42"0"31,63 0-15,0 0-1,0 0-15,21 0 0,-20 0 0,20 0 16,0 0-16,1 0 0,-1-22 0,-21 22 16,21-21-16</inkml:trace>
  <inkml:trace contextRef="#ctx0" brushRef="#br0" timeOffset="37970.92">10223 6604 0,'0'0'0,"0"-21"0,-21 21 32,21 21-17,-21 0-15,21 0 0,0 22 16,-21-22-16,21 0 0,-21 21 0,0-20 16,21-1-16,0 21 0,0-21 0,-22 0 15,22 1-15,-21-1 16,21 0-16,0 0 0,0 0 15,0-42 17,0 0-32,21 21 0,-21-21 15</inkml:trace>
  <inkml:trace contextRef="#ctx0" brushRef="#br0" timeOffset="38142.22">10139 6498 0,'0'0'0,"0"-21"15,0 0-15,-21 21 0,-1 0 32,22 21-1,22-21-31,-1 21 0,0-21 16,0 0-16,0 0 15</inkml:trace>
  <inkml:trace contextRef="#ctx0" brushRef="#br0" timeOffset="38855.22">10541 6498 0,'0'21'0,"0"1"0,0-1 16,0 0-16,-21 0 0,0 0 16,-1 0-16,22 1 0,0-1 15,-21 0-15,21 21 0,-21-21 0,21 1 16,0-1-16,0 0 0,0 21 0,-21 1 15,21-22-15,-21-21 0,21 21 16,0 0-16,0 0 16,0-42 31,0 0-47,0 0 0,0 0 0,21-1 15,0 1-15,-21-21 0,21 21 0,0-22 16,1 22-16,20-21 0,-21 21 15,21 0-15,-20-1 0,20 1 16,0 0-16,-21 0 0,22 21 0,-22 0 16,0 0-16,21 0 0,-20 21 15,-1 0-15,-21 0 0,21 1 16,-21-1-16,0 0 0,0 21 0,0-21 16,0 1-16,0-1 0,0 21 15,0-21-15,0 0 0,0 1 0,0-1 16,0 0-16,0 0 0,21 0 15,0-21-15,0 0 0,1 0 16,20 0-16,-21 0 0,0 0 16,22 0-16,-22-21 0,0 21 15,21-21-15,-21 0 0,22 0 0,-22-1 16,0-20-16,0 21 0,0-21 0,1-1 16,-1 1-16,0 0 0,-21-1 15,21-63-15,-21 43 0,21 21 16,0-43-16,-21 64 0,0 0 15,0-1-15,0 1 0,0 0 16,0 42 0,-21 0-16,21 1 15,-21-1-15,21 21 0,-21 0 16,21 1-16,0 20 0,0-20 16,-21 20-16,0-21 0,-1 43 15,22-43-15,0 1 0,0-22 0,0 21 16,0-21-16,0 1 0,0-1 15,0 0-15,22-21 0,-1 0 16,0 0-16,0 0 0,0 0 16,0-21-16,1 21 0,-1-21 15,-21-1-15,21 1 0</inkml:trace>
  <inkml:trace contextRef="#ctx0" brushRef="#br0" timeOffset="39051.72">11324 6604 0,'0'0'0,"0"21"0,-21-21 0,21 21 31,21-21-31,0 0 0,0 0 16,1 0-16,-1 0 0,0 0 15,0 0-15,21 0 0,-20 0 0,-1 0 16,0-21-16,21 21 0,-21 0 0,1-21 15</inkml:trace>
  <inkml:trace contextRef="#ctx0" brushRef="#br0" timeOffset="39438.93">11832 6710 0,'0'0'0,"-21"21"0,0 0 16,42-21 15,0 0-31,0-21 16,0 21-16,1-21 0,-1 21 0,0-21 15,0 0-15,0-1 0,0 1 16,1 21-16,-22-21 0,21 0 0,-21 0 16,21 0-16,-21-22 15,0 22-15,-21 21 16,0 0-16,-1 0 15,1 0-15,0 0 0,0 42 0,0-20 16,0-1-16,-1 0 0,22 21 0,-21-21 16,21 22-16,-21-22 0,21 21 15,0-21-15,0 1 0,0-1 0,0 0 16,0 0-16,0 0 0,0 0 0,21-21 16,0 22-16,1-22 15,20 0-15,-21 0 0,0 0 16,22 0-16,20 0 0,-42-22 0,22 22 15,-22-21-15,0 21 0,0-21 16</inkml:trace>
  <inkml:trace contextRef="#ctx0" brushRef="#br0" timeOffset="39834.15">12298 6668 0,'0'0'0,"-21"-64"31,21 43-31,0 0 16,0 0-16,21-1 0,21 22 15,-21-21-15,0 0 0,1 21 16,-1 0-16,0-21 0,21 21 16,-21 0-16,1 21 0,-22 0 15,21 0-15,-21 1 0,21 20 16,-21 0-16,0-21 0,0 22 0,0-1 16,0-21-16,0 22 0,0-22 0,0 21 15,0-21-15,0 0 0,0 1 0,0-1 16,-21-21-16,21 21 0,0-42 31,0 0-15,0-1-16,0 1 15,0 0-15,21 0 0,0-21 16,-21 20-16,21 1 0,0-42 16,1 20-16,-22 22 0,42-21 15,-42 21-15,21 0 0,0 21 16,0 0-16,1 0 0,-1 0 15,0 0-15,0 0 0,0 0 0,22 42 16,-22-42-16,0 21 16</inkml:trace>
  <inkml:trace contextRef="#ctx0" brushRef="#br0" timeOffset="40368.73">13229 6900 0,'0'0'0,"42"0"16,-20 0-16,-1-21 15,-21 0-15,21 0 16,0 0-16,-21 0 0,0-1 16,0-20-16,0 21 0,0 0 0,0-22 15,0 22-15,0 0 0,0-21 16,0 21-16,0-1 0,-21 22 16,0-21-16,0 21 0,-1 0 15,1 0-15,-21 0 0,21 21 0,0 1 16,-22-1-16,22 0 0,0 0 0,-21 21 15,20-20-15,1-1 0,0 21 16,21-21-16,0 22 0,-21-22 0,21 0 16,0 0-16,0 0 0,0 0 15,0 1-15,0-1 0,21 0 0,0-21 16,0 0-16,1 21 0,-1-21 0,0 0 16,0 0-16,21 0 0,-20 0 15,-1-21-15,0 0 0,21 21 0,-21-21 16,1-1-16,-1 1 0,0 0 0,0 0 15,0 0-15,0 0 0,1-22 16,-22 22-16,0-21 0,21 21 0,-21-1 16,21-20-16,-21 21 0,0 0 0,0 42 47,-21 0-47,0 0 0,21 22 0,0-22 15,0 0-15,-22 0 0,22 21 0,0-20 16,0-1-16,0 0 0,0 21 15,0-21-15,0 1 0,0-1 16,22-21-16,-1 21 0,0-21 16,0 0-16,0 0 0,0 0 15,1 0-15,-1-21 0,0 0 0,21 21 16,-21-22-16</inkml:trace>
  <inkml:trace contextRef="#ctx0" brushRef="#br0" timeOffset="41175.24">13928 6519 0,'0'-21'32,"0"0"-32,21 21 0,-21-21 0,21 0 15,-21 0-15,0-1 0,0 1 16,0 0-16,-21 21 31,0 0-15,-1 21-16,1 0 0,0 1 0,0-1 15,0 21-15,0 0 0,21-20 16,-22 20-16,22 0 0,-21 64 16,21-85-16,0 22 0,0-22 15,21 0-15,1 0 0,-1 0 16,0-21-16,0 21 0,0-21 0,0 0 16,22 0-16,-22 0 0,21 0 0,-21 0 15,22 0-15,-1-21 0,-21 21 16,22-21-16,-22 0 0,21 0 15,0-22-15,-20 22 0,20-21 0,-21 0 16,0-1-16,0 1 0,22-22 16,-22 22-16,0 0 0,-21-22 0,21 22 15,0 0-15,1-22 0,-22 22 16,0 21-16,0-1 0,0 1 16,-22 42-1,1 1-15,0-1 16,0 0-16,0 21 0,21 1 15,-21-1-15,-1 0 0,1 1 0,21 20 16,0-21-16,0 1 0,0-1 0,0 0 16,0-20-16,0 20 0,0-21 15,0 21-15,0-20 0,0-1 16,21-21-16,1 21 0,-1-21 16,0 0-16,0 0 0,0 0 15,0 0-15,1 0 0,-1-21 16,0 0-16,-21-1 0,0 1 0,21 0 15</inkml:trace>
  <inkml:trace contextRef="#ctx0" brushRef="#br0" timeOffset="41342.22">14309 6562 0,'0'0'0,"-22"0"0,44 0 31,-1 0-16,0 0-15,0-21 0,21 21 0,1 0 16,-22 0-16,21 0 0,-21-22 0,22 22 16,-1 0-16,-21 0 0</inkml:trace>
  <inkml:trace contextRef="#ctx0" brushRef="#br0" timeOffset="42316.3">15198 6477 0,'0'0'16,"0"-21"-16,0 0 0,0-22 0,0 22 16,0 0-16,-22 0 15,1 0-15,0 0 0,0 21 16,0 0-16,0 0 0,-1 0 0,1 0 16,0 0-16,0 0 0,-21 21 15,20 0-15,1 21 0,0-21 16,0 22-16,-21-1 0,42-21 0,-22 22 0,1-1 15,21 0-15,-21-21 0,21 22 16,0-22-16,0 21 0,0 1 16,0-22-16,0 0 15,21-21-15,0 0 0,1 0 0,-1 0 16,0 0-16,0 0 0,0 0 16,22-21-16,-22 0 0,0-1 15,21 1-15,-21 0 0,1 0 0,-22-21 16,21-1-16,0 1 0,0 21 15,-21-22-15,0 1 0,21 21 0,-21 0 16,0-22-16,0 22 0,0 42 31,-21 1-31,21 20 0,-21-21 16,21 0-16,0 43 16,-21-22-16,21-21 0,0 22 15,0-22-15,0 21 0,0-21 0,0 0 16,21 1-16,0-1 0,0-21 15,0 0-15,1 0 0,-1 0 16,21 0-16,-21 0 0,0 0 0,22 0 16,-22-21-16,0-1 0,0 1 0,0 0 15,22 0-15,-22-21 0,0-1 16,0 1-16,0-22 0,1 22 0,-22-21 16,21 20-16,0 1 0,0 0 15,-21-43-15,21 64 0,-21-22 16,0 22-16,-21 42 31,0 1-31,21-1 0,-21 0 0,0 21 16,-1 1-16,1-22 0,0 21 15,0 22-15,0 20 0,0-41 16,21-1-16,-22 21 0,22-41 16,-21 20-16,21-21 0,0 0 15,0 0-15,0-42 47,0 0-47,0 0 0,21 0 16,1 0-16,-1-1 0,0 1 0,0 0 15,0-21-15,22 21 0,-22-1 16,21 1-16,0 0 0,-20 0 0,62 0 16,-63 21-16,22 0 0,-22 0 15,0 0-15,0 0 0,0 21 16,1 21-16,-1-21 0,-21 22 15,0-22-15,0 0 0,0 21 0,-21-20 16,-1 20-16,1-21 0,0 0 16,0 0-16,-21 1 0,-1-1 15,22 0-15,-21-21 0,21 21 0,-22-21 16,22 0-16,-21 0 0,21 0 16,-1 0-16,1 0 0,21-21 31,0 0-31,21 21 0,1-21 15,-1-1-15,0-20 0,21 21 16</inkml:trace>
  <inkml:trace contextRef="#ctx0" brushRef="#br0" timeOffset="42596.24">16404 6117 0,'0'0'0,"-21"0"15,0 0-15,0 21 16,21 1-16,-22-1 0,1 0 0,0 0 16,0 21-16,21 1 0,-21-1 15,0 0-15,-1 1 0,22 20 0,-21-20 16,21-1-16,-21 0 0,21 1 0,-21-1 16,21 0-16,0-21 0,0 1 15,0-1-15,0 0 0,0 0 16,21-21-1,0 0-15,0 0 0,1 0 16,-1-21-16,0 21 16,0-21-16,0 0 0,0-1 0,1 22 15</inkml:trace>
  <inkml:trace contextRef="#ctx0" brushRef="#br0" timeOffset="42891.02">16446 6689 0,'22'0'0,"-44"0"0,65 0 0,-22 0 16,0-21-16,0-1 15,0 22-15,22-21 0,-22 21 16,0-21-16,21 0 0,-20 0 0,20 0 16,-21-1-16,0 1 0,0 0 15,1 0-15,-22 0 0,0 0 16,0-1-16,-22 22 16,1 0-16,-21 0 15,21 22-15,-22-1 0,22 0 0,0 0 16,-21 0-16,21 22 0,-1 20 15,1-42-15,21 22 0,-21-22 16,21 21-16,0-21 0,0 0 0,0 1 16,0-1-16,21 0 0,0-21 15,1 0-15,-1 0 0,0 0 0,0 0 16,0 0-16,0 0 0,1-21 16,-1 21-16,0-21 0,21-1 15</inkml:trace>
  <inkml:trace contextRef="#ctx0" brushRef="#br0" timeOffset="43819.12">17822 6223 0,'0'0'0,"-21"0"16,21-21 15,21 21-15,0 0-16,1-21 0,-1 21 15,0-21-15,21 21 0,-21-22 0,1 22 16,20-21-16,-21 0 0,0 21 0,0-21 16,1 0-16,-1 0 0,-21-1 15,0 1-15,0 0 0,-21 21 16,-1 0-16,1-21 0,-21 21 16,21 0-16,-22 0 0,22 0 15,-21 21-15,21 0 0,-22-21 0,22 21 16,0 1-16,0-1 0,0 0 0,21 0 15,-21 0-15,21 0 0,0 1 16,0-1-16,0 0 0,0 0 0,21-21 16,0 21-16,0 0 0,21-21 0,-20 22 15,-1-22-15,21 0 0,-21 21 16,0-21-16,22 0 0,-22 0 0,0 0 16,0 0-16,-42 0 31,0 0-31,0 0 15,-22 0-15,22 0 0,-21 0 0,0 0 16,20 0-16,-20 21 0,0 0 16,-1 0-16,22 0 0,0 1 0,-21 20 15,21-21-15,-1 0 0,22 22 0,0-22 16,0 21-16,0-21 0,0 0 16,22 1-16,-1-1 0,21 0 0,-21 0 15,22 0-15,-1-21 0,0 21 16,1-21-16,-1 0 0,0 0 0,1 0 15,-1 0-15,0 0 0,1 0 0,-22 0 16,21-21-16,0 21 0,-20-21 0,-1 0 16,0 21-16,0-21 0,0-22 15,0 22-15,-21 0 0,0-21 16,22-1-16,-22 22 0,21-21 0,0 0 16,-21 20-16,0 1 0,21 0 0,-21 0 15,21 21-15,0 0 16,1 21-16,-1 0 15,-21 0-15,0 22 0,0-22 16,21 21-16,0 1 0,0-22 0,-21 21 16,21-21-16,1 22 0,-22-22 15,21 0-15,0 0 0,0 0 0,-21 0 16,21 1-16,0-22 0,-21 21 16,22-21-1,-22-21 1,0-1-16,0 1 15,0 0-15,0 0 0,0-21 0,0 20 16,21 1-16</inkml:trace>
  <inkml:trace contextRef="#ctx0" brushRef="#br0" timeOffset="44017.13">18838 6392 0,'0'-21'0,"0"42"0,0-63 16,0 21-16,-21 21 31,0 21-31,0 0 0,0 0 16,-22 1-16,22 20 0,-21-21 0,21 21 15,-22-20-15,1 20 16,21-21-16,-22 0 0,22 22 0,0-22 16,0 0-16,0 0 0,21 0 0,-21-21 15,21 21-15,21 1 16,0-22-16,21 0 0,-21 0 16,22 0-16,-1 0 0,-21-22 0</inkml:trace>
  <inkml:trace contextRef="#ctx0" brushRef="#br0" timeOffset="44363.22">19135 6414 0,'0'0'0,"-22"0"32,22 21-32,0 0 15,0 0-15,0 21 0,0-20 0,-21 20 16,21 0-16,0 1 0,0-1 15,-21 64-15,21-64 0,0 0 16,0 22-16,-21-22 0,0 22 0,21-1 16,-21-20-16,-1 20 0,22 1 0,-21 20 15,0-20-15,21-22 0,-21 22 16,0-1-16,21 1 0,-21-22 16,-1 0-16,1 22 0,21-22 0,-21 0 15,21 1-15,-21-1 0,21-21 0,0 0 16,0 1-16,-21-1 0,21-42 31,0-1-31,21 1 16,-21 0-16,21 0 0,-21-21 0,0-1 15,21 22-15,0-21 0,1-22 16</inkml:trace>
  <inkml:trace contextRef="#ctx0" brushRef="#br0" timeOffset="44659.21">19092 6837 0,'0'0'0,"-21"-42"0,0-212 32,21 211-32,0 1 0,0 21 0,0-22 15,21 22-15,0 0 0,22 0 16,-22 0-16,0 21 0,21-21 0,1 21 16,-1 0-16,0 0 0,-21 0 0,22 0 15,-1 0-15,-21 21 0,22 0 16,-22 0-16,0 43 15,-21-22-15,0 0 0,0 1 0,0-22 0,-21 21 16,0 0-16,-22-20 16,22 20-16,-21-21 0,21 0 0,-43 22 15,22-43-15,21 21 0,-22-21 16,22 21-16,0-21 0,-21 0 16,20 0-16,1 0 0,0 0 15,0 0-15,0 0 0,0 0 0,-1 0 16</inkml:trace>
  <inkml:trace contextRef="#ctx0" brushRef="#br0" timeOffset="47715.73">847 8636 0,'0'21'15,"0"-42"-15,-22 63 0,22-20 16,0-1-16,0 0 16,0 0-16,22-21 31,-1 0-31,0 0 0,0 0 16,0-21-16,22 21 0,-22-21 15,21 0-15,0-1 0,1 1 16,-1 0-16,0 21 0,-20-21 0,-1 0 15,0 0-15,-21-1 16,0 1-16,-21 21 16,-22 0-16,1 0 0,21 0 15,-21 0-15,-1 0 0,1 0 0,0 21 16,-1-21-16,22 22 0,0-1 16,-21 0-16,20 0 0,22 0 0,0 0 15,0 22-15,0-22 0,0 0 16,0 21-16,0-20 0,22-1 0,-1 0 15,0-21-15,0 21 16,0-21-16,0 0 0,22 0 0,-22 0 16,21 0-16,-21 0 0,22 0 15,-1 0-15,-21 0 0,0 0 0,1-21 16,-1 21-16,-64 0 16,22 0-1,-21 0-15,21 0 0,-22 0 16,1 21-16,0 0 0,21-21 0,-22 21 15,22 22-15,-21-22 16,21 0-16,-1 21 0,1-20 0,0 20 0,21 0 16,0 1-16,0-22 15,0 21-15,0-21 0,0 22 0,0-22 16,21 0-16,0 0 0,22-21 16,-22 21-16,21-21 0,1 0 0,-22 0 15,42 0-15,-20 0 0,-1-21 16,21 0-16,1 0 0,-1 0 0,1-1 15,-1 1-15,1-21 0,-1 21 0,1-22 16,-22 1-16,1-21 0,-1 20 16,0 1-16,-21-22 0,22 22 0,-43-21 15,21 20-15,-21 1 16,0-22-16,21 22 0,-21 0 0,0 21 16,0-22-16,0 22 0,0 0 15,0 0-15,-21 21 0,0 0 16,0 21-16,21 0 15,-22 0-15,1 22 0,21-22 16,0 21-16,0 0 0,-21 22 0,21-22 16,-21 1-16,21 20 0,-21-21 15,21 22-15,0-22 0,0 1 0,0 41 16,0-41-16,0-22 16,21 0-16,0 21 0,0-42 0,0 21 15,1-21-15,-1 0 0,0 0 16,21 0-16,-21 0 0,22 0 15,-22-21-15,21 21 0,1-21 0,-1 0 16,0 0-16,1 0 0,-1-1 16,0-20-16,1 21 0,-1-21 0,0 20 15,-21-20-15,1 0 0,-1 21 16,-21-22-16,0 22 0,0-21 16,0 21-16,0-1 0,-21 22 15,-1 0-15,1 0 0,0 0 0,0 0 16,0 22-16,-22-1 0,22 0 0,0 0 15,21 21-15,-21-20 0,0 20 16,21-21-16,0 21 0,0-20 16,0 20-16,0-21 0,0 0 0,0 0 15,0 1-15,21-22 0,0 21 16,0-21-16,0 21 0,1-21 0,20 0 16,0 0-16,1 0 0,-22-21 15,21 21-15,0-21 0,1-1 0,-1 1 16,-21 0-16,22 0 0,-22 0 0,21 0 15,-21-22-15,0 22 0,-21-21 16,0 21-16,22-22 0,-22 22 0,0-21 16,0 21-16,21-1 0,-21 1 15,0 42 1,0 1 0,0-1-16,0 0 15,0 21-15,0-21 0,0 1 0,0 20 16,0-21-16,0 0 0,0 22 0,0-22 15,0 0-15,0 0 0,0 0 16,0 0-16,0 1 0,0-44 47,0 1-47,0 0 0,21 0 16,-21 0-16,0 0 0,21-22 15,-21 22-15,21-21 0,0 21 0,-21-22 16,22 22-16,-1-21 0,0 21 15,0-22-15,0 22 0,0 0 16,1 21-16,-1 0 0,0 0 16,0 0-16,0 0 0,0 21 15,1 0-15,-22 0 0,0 1 0,21-1 16,-21 21-16,21-21 0,-21 22 0,0-22 16,0 21-16,0-21 0,0 0 15,21 1-15,-21-1 0,0 0 0,0 0 16,21 0-16,-21 0 15,21-21 1,1 0-16,-1-21 16,0 21-16,-21-21 0,21 0 15,0 0-15,0 0 0,1-1 16,-1 1-16,0-21 0,0 21 0,0-22 16,43-41-16,-43 63 0,21-22 15,-21 22-15,22 0 0,-22 0 16,0 0-16,0 21 0,0 0 0,1 0 15,-1 0-15,-21 21 16,0 0-16,0 21 0,0-21 16,0 1-16,0 20 0,0-21 0,0 21 15,0-20-15,0 20 0,0-21 0,0 0 16,0 0-16,0 22 16,21-43-16,0 21 0,0 0 0,0 0 15,1-21-15,-1 0 0,0 0 0,21 0 16,-21 0-16,1 0 0,-1 0 15,21 0-15,-21 0 0,0 0 0,22-21 16,-22 0-16,0 0 0,21 0 0,-20-1 16,-1 1-16,0 0 0,0 0 15,0-21-15,0 20 0,-21-20 0,0 21 16,0 0-16,0-22 0,0 22 0,0 0 16,0 0-16,-21 21 15,0 0-15,0 0 0,0 0 16,-22 21-16,22 0 0,0 0 15,0 1-15,21 20 0,-21-21 16,21 0-16,-21 22 0,21-22 0,0 21 16,0-21-16,0 0 0,0 1 0,21-1 15,0 0-15,21 0 0,-21 0 16,22-21-16,-1 0 0,0 0 0,1 0 16,20 0-16,-20 0 0,-1 0 15,0 0-15,1 0 0,-1-21 0,0 0 16,-21 0-16,22 21 0,-22-21 15,0-22-15,0 22 0,0 0 0,1-43 16,-22 22-16,0 0 0,0 21 16,0-22-16,0 22 0,0 0 15,0 0-15,0 0 0,0-1 0,0 44 32,-22-1-32,22 0 0,0 0 15,0 21-15,-21-20 0,21 20 0,0-21 16,-21 43-16,21-43 0,0 0 15,0 0-15,0 0 0,0 0 16,0 1-16,0-1 16,0-42 15,21 21-31,0-22 0,-21 1 16,22 0-16,-1 0 0,-21-21 0,21 20 15,0-20-15,0 21 0,0-21 16,1-1-16,-1 22 0,0-21 0,0 21 15,0-1-15,-21 1 0,43 0 16,-22 21-16,0 0 16,-21 21-16,0 0 15,0 22-15,0-22 0,0 0 0,0 21 16,0-20-16,21 20 0,-21-21 0,21 43 16,0-43-16,1 0 15,-1 0-15,0-21 0,21 21 0,-21-21 16,1 0-16,20 0 0,-21 0 15,21 0-15,-20 0 0,-1-21 0,21 21 16,-21-21-16,0 0 0,1 0 16,20-43-16,-21 43 0,-21-21 15,21-1-15,0-41 0,1 41 16,-1 1-16,0-22 16,0 22-16,-21 0 0,21-22 0,0 22 15,-21 0-15,22 20 0,-22-20 0,0 21 16,0 42-1,-22 0-15,1 0 0,0 22 0,0-1 16,0-21-16,0 22 0,21 41 16,-22-20-16,22-22 15,0 0-15,0 1 0,0 20 0,0-20 16,0-1-16,0 0 0,0-21 0,0 22 16,0-22-16,22 0 0,-1 0 15,0 0-15,0 1 0,0-22 0,0 0 16,22 0-16,-22 0 0,0 0 0,21-22 15,1 1-15,-22 0 0,21 0 0,-21 0 16,22 0-16,-22-22 0,0 22 16,0 0-16,0-21 0</inkml:trace>
  <inkml:trace contextRef="#ctx0" brushRef="#br0" timeOffset="47883.13">5905 8615 0,'0'0'0,"-21"0"0,0 0 16,21 21 0,21-21-16,0 0 0,1 0 15,-1 0-15,42 0 16,-42-21-16,1 21 0,20 0 0,-21-21 16,21 21-16</inkml:trace>
  <inkml:trace contextRef="#ctx0" brushRef="#br0" timeOffset="48635.04">7091 8678 0,'-64'-84'31,"64"63"-31,-21 21 15,21-22-15,-21 1 0,21 0 16,0 0-16,0 0 0,0 0 16,21-1-16,0 1 0,0 21 15,1-21-15,-1 21 0,0 0 16,0-21-16,0 21 0,0 0 16,1 0-16,-1 0 0,0 21 0,-21 0 15,21 0-15,0 1 0,0 41 16,-21-42-16,0 22 0,0-1 15,0-21-15,0 21 0,0 1 0,0-22 16,0 21-16,0 1 0,0-22 0,-21 0 16,0 0-16,21 0 0,0 0 15,-21 1-15,0-44 32,21 1-32,0 0 0,0 0 15,0 0-15,0-22 0,21 22 16,0-21-16,-21 0 0,21-1 0,22 22 15,-22-21-15,21-1 0,0 1 16,1 0-16,-1 21 0,0-1 16,22 1-16,42-21 0,-64 42 15,0 0-15,22 21 0,-22 0 16,-21 0-16,1 1 0,-22-1 16,0 0-16,0 21 0,0-21 0,0 22 15,0-22-15,0 21 0,0-21 0,0 22 16,0-22-16,0 21 0,-22-21 15,22 1-15,-21-1 0,0 0 16,21 0-16,0-42 31,0 0-15,21 0-16,0-1 0,1 1 16,-1 0-16,0-21 0</inkml:trace>
  <inkml:trace contextRef="#ctx0" brushRef="#br0" timeOffset="49052.27">8382 8424 0,'0'0'0,"0"-21"0,0 0 31,-21 42-15,0 0 0,-1-21-16,1 22 0,0-1 0,21 21 15,-21-21-15,0 0 0,21 1 16,-21 20-16,21-21 0,-22 21 0,1-20 15,21 20-15,0-21 0,0 0 0,0 22 16,0-22-16,0 0 0,0 0 16,0 0-16,21-21 0,1 21 15,-1-21-15,0 0 0,21 0 0,-21-21 16,22 21-16,-22-21 0,0 0 0,21 0 16,-20 0-16,20-1 0,-21 1 15,0 0-15,-21 0 0,0 0 16,0-43-16,0 43 0,0 0 15,0-21-15,-21 20 0,0 1 16,21 0-16,-21 0 0,0 0 0,-1 21 16,1 0-16,0-21 0,0 21 0,0 0 15,0 0-15,-1 0 0,1 0 16,0 21-16,21 0 0,-21-21 16,21 21-16,0 0 15,21-21-15,0 0 16,0 0-16,1 0 0,-1 0 15</inkml:trace>
  <inkml:trace contextRef="#ctx0" brushRef="#br0" timeOffset="49335.2">9038 8192 0,'0'0'0,"21"-43"31,-21 64-16,0 1-15,0 20 16,0-21-16,-21 21 0,21 1 0,0-1 16,0 0-16,-21 1 0,0-1 0,0 0 15,21 22-15,-22-22 0,1 1 16,21-1-16,-21 43 0,21-64 16,0 21-16,0-21 0,0 0 15,0 1-15,21-22 16,0 0-16,22 0 0,-22-22 15,0 22-15,0-21 0,22 0 0,-22 0 16,0-21-16,0 20 0,-21 1 0,21-21 16</inkml:trace>
  <inkml:trace contextRef="#ctx0" brushRef="#br0" timeOffset="49502.2">8869 8467 0,'0'0'0,"-21"0"0,-1 0 0,1 0 15,-21 21-15,21-21 16,42 0 0,0 0-16,0 0 15,22 0-15,-1 0 0,0 0 0,-21 0 16,22-21-16,-1 21 0,0-21 16</inkml:trace>
  <inkml:trace contextRef="#ctx0" brushRef="#br0" timeOffset="50923.69">9969 8382 0,'0'0'0,"-21"0"0,42 0 47,1 0-47,-1 0 15,0-21-15,0 21 16,0-21-16,0 21 0,1-21 0,-1-1 16,21 1-16,-21 0 0,0 0 0,1 0 15,-1 0-15,0-1 0,0 1 16,0-21-16,0 21 0,-21 0 0,22-43 16,-22 43-16,0-21 0,0 20 15,0 1-15,0 0 16,-22 42-1,22 22 1,0-22-16,0 42 0,-21-20 0,21-1 16,0 21-16,0-20 0,0 20 15,-21-20-15,21-1 0,0 21 0,0-20 16,0-1-16,0 0 0,0 1 0,0-1 16,0 0-16,0-20 0,-21 20 15,21-21-15,-21 0 0,21 0 16,-21 1-16,-1-22 0,1 0 15,0 0-15,0 0 16,0-22-16,0 1 0,-1 0 0,1 0 16,21 0-16,-21 0 0,0-1 15,0 1-15,21-21 0,0 21 0,-43-22 16,43 22-16,0 0 16,-21 21-1,21 21-15,0 0 16,0 1-16,0-1 0,0 0 15,21 0-15,1 0 0,-22 0 0,21 22 16,0-22-16,21 0 0,-21 0 0,1 0 16,-1-21-16,21 22 0,-21-22 15,22 0-15,-1 0 16,0 0-16,-21 0 0,22 0 0,-22 0 0,21-22 16,-21 1-16,22 0 15,-22 0-15,21 0 0,-21 0 0,1-1 16,-1-20-16,-21 21 0,0-21 15,0-1-15,0 22 0,0 0 0,0 0 16,0 0-16,0-1 0,-21 22 16,-1 0-1,22 22-15,0-1 16,0 0-16,0 0 0,0 21 0,0-20 16,0-1-16,0 0 0,0 0 15,0 0-15,-21 22 0,21-22 0,0 0 16,0 0-16,0 0 15,0-42 17,0 0-32,21 0 15,1 0-15,-22-1 0,21 1 0,0 0 16,0 0-16,0-21 0,0 20 16,1 1-16,20-42 15,0 42-15,-21-1 0,1 1 0,-1 21 0,0 0 16,0 0-16,0 0 15,0 0-15,-21 21 0,0 1 0,22-1 16,-22 21-16,21-21 0,-21 22 16,0-22-16,0 0 0,21 0 15,0 0-15,0 0 0,-21 1 16,21-1-16,1 0 0,-1-21 0,0 0 16,0 21-16,0-21 0,0 0 0,22 0 15,-22 0-15,0 0 0,21-21 16,1 0-16,-22 0 0,0-1 15,21-20-15,-20 21 0,-1 0 16,0-22-16,0 22 0,-21-21 0,21 0 16,-21 20-16,0-20 0,0 0 15,0-1-15,0 1 0,0 0 16,0-1-16,0 22 0,0-21 0,0 21 16,0 0-16,-21 21 15,21 21-15,-21 0 16,21 21-16,-21-21 0,21 22 0,0-1 15,0 0-15,-21 1 0,21-1 16,0 0-16,0 1 0,0-22 0,0 21 16,0-21-16,0 22 0,0-22 0,0 0 15,0 0-15,0 0 0,0 1 0,0-1 16,21 0 0,0-21-1,0 0-15,-21-21 0,0 0 16,21 21-16,0-22 0,-21 1 0,22 0 15</inkml:trace>
  <inkml:trace contextRef="#ctx0" brushRef="#br0" timeOffset="51115.01">11430 8424 0,'0'0'0,"-21"22"0,21-1 31,21-21 0,0 0-31,0 0 0,22 0 16,-22 0-16,0 0 0,21 0 0,1 0 15,-22-21-15,21 21 0,-21-22 16</inkml:trace>
  <inkml:trace contextRef="#ctx0" brushRef="#br0" timeOffset="51566.19">11811 8509 0,'0'0'0,"-21"21"0,-22 0 31,65-21 16,-1 0-31,0 0-1,-21-21-15,0 0 16,21 21-16,0-21 16,0 21-16,-21-21 0,22 21 0,-1-21 15,0-1-15,0 1 16,-21 0 0,-21 21 15,0 0-31,0 21 15,-1-21-15,1 21 0,21 1 16,-21-1-16,21 0 0,-21 0 0,21 0 16,0 0-16,0 22 0,0-22 15,0 0-15,0 0 0,0 0 16,0 1-16,0-1 0,21-21 16,0 0-16,0 0 0,1 0 15,-1 0-15,0 0 0,0 0 16,0 0-16,22 0 0,-22-21 15,0 21-15,0-22 0,0 22 0,-21-21 0</inkml:trace>
  <inkml:trace contextRef="#ctx0" brushRef="#br0" timeOffset="51887.06">12150 8467 0,'0'0'0,"0"-21"0,21 21 0,0-22 16,-21 1-16,21 21 0,0 0 15,0-21-15,1 21 16,-1 0-16,0 0 0,0 0 15,0 0-15,0 21 0,1 0 16,-22 1-16,21-1 0,-21 0 16,0 0-16,0 0 0,0 0 15,0 1-15,0-1 0,0 0 0,0 0 16,0 0-16,-21-21 0,-1 21 0,1 1 31,21-44 0,21 1-31,-21 0 16,22 0-16,-1 0 0,-21 0 16,21-1-16,0 1 0,-21 0 0,21 0 15,0 0-15,-21 0 0,0-1 0,22 22 16,-22-21-16,21 0 0,-21 0 16</inkml:trace>
  <inkml:trace contextRef="#ctx0" brushRef="#br0" timeOffset="54095.2">13208 8488 0,'0'0'16,"21"0"-16,0 0 0,-21-21 0,21 21 0,1-21 15,-1-1-15,-21 1 16,21 21-16,0-21 0,-21 0 16,0 0-1,-21 21 1,0 0-16,0 0 0,-1 0 16,-20 0-16,21 0 0,-21 21 15,20 0-15,-20-21 0,21 21 0,0 0 16,0-21-16,-1 22 0,22-1 15,0 0-15,0 0 0,22 0 16,-1 0-16,0-21 0,0 22 16,21-22-16,1 21 0,-22-21 0,21 21 15,-21 0-15,22-21 0,-22 21 16,0-21-16,0 21 0,-21 1 0,0-1 16,0 0-16,-21-21 15,0 0-15,0 21 0,-22-21 16,1 0-16,0 0 0,-1 0 15,1 0-15,0 0 0,-1 0 0,22 0 16,-21-21-16,21 21 0,0-21 16,-1 21-16,1-21 0,21-1 0,0 1 15,0 0 1,21 21-16,1 0 0,-1-21 0,21 0 16,-21 21-16,22 0 0,-1-21 15,0 21-15,1-22 0,-1 22 0,21-21 16,-20 0-16,-1 0 0,22 21 15,-22-21-15,0 0 0,1-1 16,-1 22-16,-21-21 0,21 21 0,-20-21 16,-1 21-16,-21-21 15,-21 21 1,-1 0 0,22 21-16,-21-21 15,21 21-15,-21 0 0,21 1 0,0 20 16,0-21-16,0 21 0,0 1 15,0-1-15,0 0 0,-21 1 0,21 20 16,-21 1-16,21-1 0,0 1 0,0-1 16,-21 1-16,21-1 0,-22 22 0,22-22 15,0 22-15,0-21 0,-21 20 16,0-20-16,21 20 0,0 1 16,-21-21-16,0-1 0,0 1 0,-1-22 15,22 21-15,-21-20 0,0 20 16,0-42-16,21 1 0,0-1 0,0-42 31,0-1-31,0 1 0,0-21 0,21 21 16,0-22-16,-21-20 0,21 21 0,1-22 15,-1-21-15,0 22 0,0-22 0,0 1 16,0-1-16,-21 0 0,22-105 16,-1 105-16,0-21 0,-21-63 15,0 84-15,0 22 0,21-1 16,-21 1-16,0 20 0,0 1 0,21 0 15,-21-1-15,0 1 16,0 21-16,21 0 0,1 0 0,-1-1 16,-21 1-16,21 21 0,0-21 0,21 21 15,-20-21-15,-1 21 0,0 0 16,21 0-16,-21 21 0,1 0 0,-1 0 16,0 1-16,0 20 15,-21 0-15,0-21 0,0 1 0,0 20 16,0-21-16,-21 0 0,0 0 15,0 1-15,-1-1 0,1-21 0,0 21 16,0-21-16,0 0 0,0 0 0,-1 0 16,1 0-16,0 0 0,0 0 15,0 0-15,42 0 63,0 0-48,0 0-15,0 21 0,1-21 0,-1 0 16,0 0-16,21 0 0,-21 0 16,1 0-16,20-21 0,0 21 0,1-21 15,-22 21-15,21-21 0,0-1 0,1 22 16,-22-21-16,21 0 0,-21 0 0,1 0 16,-1 0-1,-21-1-15,0 1 0,0 0 0,0 0 0,0 0 16,0 0-16,0-1 15,-21 22-15,-1 0 16,1 0-16,0 0 0,0 22 16,21-1-16,-21 0 0,21 0 0,0 0 15,0 0-15,0 1 0,0-1 16,0 0-16,0 0 0,0 0 16,21 0-16,0-21 0,0 0 15,0 22-15,1-22 16,-1 0-16,0 0 15,0 0-15,0 0 0,0 0 0,1-22 16,-1 1-16,0 0 0,0 0 16,0 0-16,0 0 0,1-1 15,-1-20-15,21 0 0,-42 21 16,21-1-16,0 1 0,-21 0 0,0 0 16,22 21-16,-1 0 15,-21 21 1,0 0-16,0 0 0,0 1 15,0-1-15,0 0 16,0 0-16,0 0 16,0-42 31,0 0-47,0 0 15,0 0-15,0-1 0,0 1 16,0 0-1,-21 21-15,-1 0 16,1 0-16,0 0 16,21 21-1,-21 0-15,21 22 0,-21-22 16,21 0-16,0 0 0,0 22 16,0-22-16,0 0 0,0 0 0,0 0 15,0 0-15,0 1 16,0-1-16,21 0 0,0-21 0,0 21 15,0-21-15,1 0 0,-1 0 16,0 0-16,0 0 0,0-21 0,0 0 16,1 21-16,-1-21 0,0-1 15,0 1-15,0 0 0,22-21 16,-22-1-16,-21 1 0,21 21 0,0-21 16,0-1-16,-21 1 15,21-43-15,-21 43 0,22 21 16,-22-43-16,0 43 0,0 0 15,0 42 1,-22 21 0,1-20-16,0 20 0,21-21 0,0 21 15,-21 1-15,0-1 0,21 0 16,-21 1-16,21-22 0,0 21 0,0-21 16,0 22-16,0-22 0,0 0 0,0 0 15,0 0-15,0 1 0,0-1 16,0 0-16,21-21 15,0 0 1,0 0-16,-21-21 0,0 0 16,21 21-16,-21-22 15</inkml:trace>
  <inkml:trace contextRef="#ctx0" brushRef="#br0" timeOffset="54267.16">14774 8403 0,'0'0'15,"-21"0"-15,42 0 32,0 0-17,1 0-15,-1 0 0,0 0 0,0 0 16,43 0-16,-22-21 0,-21 21 16,21 0-16,22 0 15</inkml:trace>
  <inkml:trace contextRef="#ctx0" brushRef="#br0" timeOffset="55287.2">15600 8382 0,'21'-21'32,"-21"0"-32,0 0 15,0-1-15,0 1 0,0 0 16,0 0-16,0 0 15,0 0-15,0-1 16,-21 22-16,0 0 0,-1 0 16,1 0-16,0 0 0,0 22 0,0-1 15,0 0-15,-1 21 0,1-21 16,0 1-16,-21 41 0,21-21 16,-1-20-16,1 41 0,21-42 15,0 0-15,0 1 0,0-1 16,0 0-16,21-21 15,1 0-15,-1 0 16,0 0-16,0 0 0,0 0 0,0-21 16,1 21-16,-1-21 0,0-1 0,0 22 15,21-21-15,-42 0 0,22 0 16,-1-21-16,0 20 0,0 1 0,-21-21 16,0 21-16,0-22 0,21 22 0,-21 0 15,0 0-15,0 0 0,0 42 31,0 0-31,-21 0 0,21 0 16,0 22-16,0-22 0,-21 0 16,21 21-16,0-20 0,0-1 0,0 0 15,0 0-15,0 0 0,0 0 0,21 1 16,0-1-16,0-21 16,1 0-16,-1 21 0,21-21 15,-21 0-15,0 0 0,1 0 16,-1-21-16,21 0 0,-21 21 0,0-22 15,22 1-15,-22 0 0,0 0 0,0 0 16,0-22-16,1 22 0,-1-63 16,-21 41-16,21 1 0,0-64 15,-21 64-15,0-1 0,0 22 16,0 0-16,0 0 0,0 0 0,0 42 16,0 0-1,0 0-15,-21 0 0,21 22 16,-21-1-16,0 0 0,21 1 0,0-1 15,-22 0-15,1-20 0,21 20 16,-21-21-16,21 21 0,0-20 16,0-1-16,-21 0 0,21 0 0,0 0 15,-21-21-15,21 21 0,0-42 47,0 0-47,0 0 0,0 0 16,0 0-16,21 21 0,0-22 0,0 1 15,0 0-15,1 0 16,-1 0-16,21 0 0,-21-1 0,22 22 0,-1 0 16,-21-21-16,21 21 0,1 0 15,-22 0-15,21 21 0,-21-21 16,1 22-16,-1-1 0,0 0 0,0 0 16,-21 0-16,0 0 0,0 1 0,0-1 15,0 0-15,0 0 0,-21 0 16,0-21-16,-22 21 0,22 1 0,-21-1 15,0-21-15,-1 21 0,1-21 0,0 0 16,-1 21-16,1-21 0,0 0 0,20 0 16,-20 0-16,21 0 0,0 0 15,-22 0-15,43-21 16,0 0 0,22 0-16,-1 21 15,0-22-15,0 1 0,0 0 16,22 0-16</inkml:trace>
  <inkml:trace contextRef="#ctx0" brushRef="#br0" timeOffset="55563.19">16743 7959 0,'0'0'0,"0"-21"0,0-1 16,0 44-1,0-1-15,0 0 16,0 0-16,-21 0 0,21 22 15,-22-1-15,1 43 16,21-43-16,-21 0 0,0 1 0,21-22 16,-21 21-16,21 0 0,0-20 0,-21-1 15,21 21-15,0-21 0,-22 0 0,22 1 16,0-1-16,0 0 16,22-21-1,-1 0-15,0 0 0,0 0 16,0-21-16,0 21 15,1-21-15,-1-1 0,0 22 16</inkml:trace>
  <inkml:trace contextRef="#ctx0" brushRef="#br0" timeOffset="55883.64">16806 8467 0,'21'0'16,"1"0"-1,-1 0 1,0 0-16,0 0 15,0 0-15,0 0 0,1-21 16,-1-1-16,0 22 16,0-21-16,0 0 0,0 0 15,-21 0-15,0 0 0,0-1 16,0 1 0,-21 21-16,0 0 15,0 0-15,0 21 0,0-21 0,21 22 16,-22-1-16,1 0 0,21 0 0,-21 0 15,21 0-15,0 1 0,0-1 16,0 0-16,0 0 0,0 0 0,0 0 16,0 1-16,21-22 15,0 0-15,1 0 16,-1 0-16,0 0 0,0 0 16,0-22-16</inkml:trace>
  <inkml:trace contextRef="#ctx0" brushRef="#br0" timeOffset="56590.78">17568 8086 0,'0'0'0,"21"0"47,1 0-47,-1 0 16,0 0-16,0 0 0,0 0 0,22 0 15,-22-21-15,21 21 0,0-22 16,-20 22-16,20-21 0,-21 21 0,0-21 15,0 0-15,1 21 0,-22-21 0,0 0 16,0-1-16,-22 22 16,1-21-16,0 21 15,0 0-15,-21 0 0,20 0 0,1 0 16,-21 0-16,21 21 0,0-21 16,-1 22-16,1-1 0,0 0 15,0 0-15,21 0 0,0 0 16,0 1-16,0-1 0,0 0 15,0 0-15,21 0 0,0-21 0,0 21 16,1 1-16,-1-22 0,21 0 0,-21 21 16,0-21-16,22 0 0,-22 0 15,0 0-15,0 0 0,22 0 16,-65 0 15,1 0-31,0 21 0,-21-21 16,-1 0-16,1 21 0,0 0 15,21-21-15,-22 21 0,1 1 0,21-22 16,-22 21-16,22 0 0,0 0 16,0 0-16,21 0 0,0 1 15,0-1-15,0 0 0,21 0 16,0 0-16,0-21 0,1 21 16,20-21-16,-21 0 0,21 0 15,-20 22-15,20-22 0,-21 0 0,21 0 0,1 0 16,-22 0-16,21 0 15,-21 0-15,22-22 0,20 1 0,-20 0 16,-22 21-16,21-21 0,22-21 16,-43 20-16</inkml:trace>
  <inkml:trace contextRef="#ctx0" brushRef="#br0" timeOffset="56818.3">18373 8213 0,'0'21'31,"0"0"-31,0 0 15,0 0-15,21 1 0,0-1 16,-21 0-16,21 0 0,0 0 16,0 0-16,1 1 0,-1-1 0,0 0 15,0 0-15,0-21 0,0 21 0,1-21 16,-1 0-16,0 21 16,0-21-16,0 0 15,0 0-15,1-21 16,-1 0-1,-21 0-15,0 0 16,21 0-16</inkml:trace>
  <inkml:trace contextRef="#ctx0" brushRef="#br0" timeOffset="57023.18">18817 8340 0,'0'-21'15,"0"105"-15,0-147 0,0 20 16,-21 43 0,0 0-16,-22 0 0,22 0 15,0 0-15,0 0 0,-43 43 16,43-43-16,-21 21 15,21 0-15,0 0 0,-22 0 0,22 1 16,0-1-16,0 0 0,21 0 0,-21 0 16,21 0-16,0 1 15,21-1 1,0-21-16,0 0 0,0 0 0,22 0 16,-22 0-16,21 0 0,-21 0 15,22 0-15</inkml:trace>
  <inkml:trace contextRef="#ctx0" brushRef="#br0" timeOffset="57398.14">19198 8340 0,'0'0'0,"21"0"0,-42 0 47,0 21-47,21 0 0,0 0 16,-21 0-16,21 1 0,-21-1 0,21 0 15,0 21-15,-22-21 0,22 1 16,0 20-16,0 0 0,0 1 0,0-1 16,0 0-16,0 1 0,-21 20 0,21-21 15,-21 22-15,21-22 0,0 22 16,-21-22-16,0 22 0,21-22 0,-21 21 16,-1 1-16,1-22 0,0 22 15,0-1-15,0 1 0,0-1 0,-1-20 16,1 20-16,0 1 0,0-22 15,21 0-15,-21 1 0,21-1 16,-21-21-16,21 0 0,0 0 0,21-42 31,0 0-31,0-21 16,0 21-16,0-22 0,1 1 16,-1 0-16,0-22 0,21 1 0</inkml:trace>
  <inkml:trace contextRef="#ctx0" brushRef="#br0" timeOffset="57795.78">19262 8573 0,'0'0'0,"0"-43"0,0 1 0,-22 0 0,22-1 16,0 22-16,-21-21 0,21 21 0,0-1 16,0-20-16,0 21 0,0 0 15,0 0-15,0-1 0,21 1 16,1 21-16,-22-21 0,21 0 0,0 21 15,0-21-15,0 21 0,22 0 16,-22 0-16,0-21 0,0 21 0,21 0 16,-20 0-16,-1 0 0,0 0 0,21 0 15,-21 21-15,1 0 0,-1 0 16,0 0-16,0 0 0,-21 1 0,0 20 16,0-21-16,0 21 0,0-20 0,-21-1 15,0 21-15,0-21 0,-1 0 16,-20 1-16,21-1 0,-21 0 0,20 0 15,-20 0-15,0-21 0,21 21 0,-22-21 16,22 0-16,0 0 0,0 0 16,0 22-16,-1-22 15,44 0 17,-1 0-17,0 0-15,0-22 16,0 22-16,0 0 0</inkml:trace>
  <inkml:trace contextRef="#ctx0" brushRef="#br0" timeOffset="57943.02">19600 8573 0,'0'0'0,"0"21"16,21-21 15</inkml:trace>
  <inkml:trace contextRef="#ctx0" brushRef="#br0" timeOffset="-184193.85">5122 7811 0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42:06.4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1672 720 0,'0'0'0,"0"-21"31,-21 21 1,21 21-17,0 0 1,0 0-1,0 0-15,0 0 0,21-21 16,0 22 0,0-22-16,1 0 0,-1 0 15,0 0-15,0 0 0,0 0 0,0 0 16,1-22-16,-1 22 0,0-21 16,-21 0-16,21 21 0,0-21 0,0 0 15,-21 0-15,0-1 0,0 1 16,0 0-16,0 0 0,0 0 15,0 0-15,-21-1 16,0 22-16,0 0 0,0 0 16,0 0-16,-1 0 0,1 0 15,0 0-15,-21 0 0,21 0 0,-22 22 16,22-1-16,-21 0 0,-1 0 16,22 0-16,-21 0 0,21 22 0,0-22 15,-1 21-15,22-21 0,0 22 16,0-22-16,0 21 0,0-21 15,0 1-15,22-1 0,-1 0 16,0 0-16,21 0 0,-21-21 0,1 21 16,20-21-16,-21 0 0,21 0 15,-20 0-15,-1 0 0,21 0 16,-21 0-16,0 0 0,1 0 0,-1 0 16,-21-21-1,-21 21 1,-1 0-16,1 0 15,-21 21-15,21 1 0,-43-1 0,22 0 16,0 0-16,-1 0 0,1 22 16,0-22-16,-1 0 0,22 21 0,-21-21 15,21 1-15,21-1 0,0 21 16,0-21-16,0 0 0,0 1 16,0-1-16,21-21 0,21 21 15,-21-21-15,22 0 16,-22 0-16,21 0 0,0 0 0,1 0 15,-1 0-15,-21 0 0,22 0 16,-1 0-16,0-21 0,-21 21 0,22-21 16,-22-1-16,0 22 0,0-21 15,0 0-15,1 0 0</inkml:trace>
  <inkml:trace contextRef="#ctx0" brushRef="#br0" timeOffset="249.17">2138 1122 0,'0'0'0,"0"-21"16,0 42 31,0 0-47,21 0 16,0 0-16,0-21 0,0 22 0,-21-1 15,22 0-15,-1 0 0,-21 0 16,0 0-16,21-21 0,0 22 0,0-1 15,-21 0-15,21-21 16,1 0-16,-1 0 16,0 0-1,0 0-15</inkml:trace>
  <inkml:trace contextRef="#ctx0" brushRef="#br0" timeOffset="529">2540 1016 0,'0'0'0,"-42"0"31,20 0-31,1 21 0,21 0 0,-42 1 16,21-1-16,0 0 0,-1 0 16,1 0-16,-21 22 0,21-22 0,0 21 15,-22-21-15,22 22 16,0-22-16,0 0 0,0 0 0,-1 0 15,1 0-15,0 1 0,21-1 16,-21-21-16,21 21 0,21-21 31,0-21-31,0 0 0,22 21 16,-22-22-16,21 1 0,-21 0 16,22 21-16</inkml:trace>
  <inkml:trace contextRef="#ctx0" brushRef="#br0" timeOffset="888.84">2709 1058 0,'0'0'0,"0"-21"15,0 42 17,0 1-32,0-1 15,0 0-15,0 21 0,0-21 16,0 1-16,0 20 0,0 0 0,0-21 15,0 22-15,0-1 16,0 22-16,0-1 0,0 1 0,0-1 16,0 22-16,0-22 0,0 22 0,0 0 15,0-22-15,-21 22 0,21 63 16,0-85-16,0 1 0,-21-1 16,21 1-16,0-1 0,0 43 15,0-63-15,0-1 0,0 0 16,0-21-16,0 1 0,0-1 15,0 21-15,0-63 32,0 0-32,0-22 0,21 22 15,-21-21-15,21 0 0,0-22 0,-21 22 16</inkml:trace>
  <inkml:trace contextRef="#ctx0" brushRef="#br0" timeOffset="1265.9">2752 1461 0,'0'0'0,"0"-43"0,0 22 0,-22 0 0,1 0 15,21-22-15,-21 22 0,21 0 16,0 0-16,0 0 0,0 0 0,0-1 16,0-20-16,0 21 0,21 0 15,0 0-15,1-22 0,20 22 0,-21 0 16,0 21-16,0-21 0,22 0 15,-22 21-15,21 0 0,-21 0 16,1 0-16,20 21 0,-21 0 16,0 0-16,0 0 0,1 22 0,-22-22 15,0 21-15,0-21 0,0 22 16,0-22-16,-22 21 0,-20-21 0,21 0 16,-85 64-1,85-85-15,-43 42 0,22-42 16,21 0-16,0 0 0,-22 22 15,22-22-15,0 0 0,0 0 16,21-22 0,0 1-16,21 0 15,0 0-15,0 0 0,1 0 16,20-1-16</inkml:trace>
  <inkml:trace contextRef="#ctx0" brushRef="#br0" timeOffset="1765.02">3450 699 0,'0'0'0,"0"-22"0,-21 22 16,0 0-16,0 0 0,-1 0 16,1 0-16,21 22 15,-21-1-15,0 0 0,21 0 16,-21 21-16,21 1 0,0-1 15,-21 0-15,21 1 0,0-1 0,-22 0 16,22 1-16,0-22 0,0 21 16,0 1-16,0-22 0,0 0 0,0 0 15,0 0-15,0 0 0,22 1 16,-1-1-16,0-21 0,0 21 16,0-21-16,0 0 0,1 0 15,-1 0-15,21-21 0,-21 0 16,0-1-16,1 22 0,-1-21 0,0-21 15,0 21-15,-21 0 0,21-1 16,0-20-16,-21 21 0,22 21 16,-22-21-16,0 0 0,0 42 31,0 0-31,0 0 16,-22 21-16,1-20 0,0-1 15,21 0-15,0 0 0,-21 0 16,21 0-16,-21 1 0,21-1 15,0 0-15,21-42 47,0 0-31,-21-1-16,21 1 0</inkml:trace>
  <inkml:trace contextRef="#ctx0" brushRef="#br0" timeOffset="1936.15">3725 910 0,'0'0'0,"-21"0"31,21 21 1,0 1-17,21-22-15,0 21 16,1-21-16</inkml:trace>
  <inkml:trace contextRef="#ctx0" brushRef="#br0" timeOffset="2425.23">4170 931 0,'0'0'0,"0"-21"16,-21 21-16,-1 0 15,1 0 1,0 0-16,21 21 0,-21 1 0,0-1 16,0 0-16,-1 0 0,1 0 15,21 0-15,-21 22 0,0-22 0,21 21 16,0-21-16,0 1 0,0-1 0,0 21 16,0 0-16,0-20 15,0-1-15,21-21 0,0 0 16,0 0-16,1 0 0,-1 0 15,21 0-15,-21 0 0,0 0 0,1-21 16,20 21-16,-21-22 0,0 1 16,22 0-16,-22 0 0,0 0 15,0 0-15,0-22 0,0 22 0,-21 0 16,0 0-16,22 0 0,-1-1 16,-21 1-16,0 42 31,0 1-31,-21-1 15,21 0-15,-22 0 0,22 0 16,-21 0-16,21 1 0,0-1 0,0 0 16,0 0-16,0 0 0,0 0 15,0 1 1,21-22 0,1 0-16,-22-22 15,21 22-15,0-21 0</inkml:trace>
  <inkml:trace contextRef="#ctx0" brushRef="#br0" timeOffset="2609.02">4572 868 0,'0'0'16,"0"-21"-16,-21 0 0,0 21 16,21-22-16,-22 22 0,1 0 15,42 0 48,1 0-63</inkml:trace>
  <inkml:trace contextRef="#ctx0" brushRef="#br0" timeOffset="2920.47">5038 635 0,'0'0'16,"0"-21"0,-22 21-1,1 0-15,0 21 16,0 0-16,21 0 16,0 1-16,-21 20 0,21-21 0,-21 21 15,-1 1-15,22 20 0,0-20 16,0-1-16,-21 0 0,0 1 0,21-1 15,-21 0-15,21 1 0,0-22 16,0 21-16,0-21 0,0 0 0,0 1 16,0-1-16,0 0 15,21-21-15,0 0 16,0 0-16,1 0 0,-1-21 0,0 0 16,0-1-16,21 1 15,-20 0-15,-1-21 0</inkml:trace>
  <inkml:trace contextRef="#ctx0" brushRef="#br0" timeOffset="3784.94">5397 593 0,'0'0'0,"0"-21"0,0-1 0,0 1 16,0 0-16,0 0 16,-21 21-1,0 21-15,21 0 16,-21 22-16,21-22 0,0 42 15,0-20-15,0-1 16,-21 21-16,21-20 0,-21-1 16,21 22-16,0-22 0,0 0 0,-22 1 15,22-1-15,0 0 0,-21-21 16,21 22-16,0-22 0,0 0 0,0 0 16,0 0-16,21-21 15,1 0-15,-1 0 0,0 0 16,0 0-16,0 0 0,0-21 0,1 0 15,20 0-15,-21 0 0,0 0 16,22-1-16,-22-20 0,21 0 16,-21 21-16,0-1 0,1 1 15,-22 0-15,21 0 0,-42 42 47,21 0-47,-22 0 0,22 1 16,0-1-16,-21 0 0,21 0 15,-21 0-15,21 0 0,0 1 0,0-1 16,0 0-16,0 0 0,21-21 16,0 0-16,1 0 0,20 0 15,21 0-15,-41 0 0,20 0 16,-21 0-16,21-21 0,-20 0 16,20 0-16,-21-1 0,0 1 0,0-21 15,-21 21-15,22-22 0,-22 22 16,21 0-16,-21-21 0,0 21 15,0-1-15,0 1 0,0 0 16,0 42 15,0 0-15,0 1-16,0-1 0,-21 0 0,21 0 16,-22 21-16,22-20 0,-21 20 15,21 0-15,-21 1 0,21-1 16,0 0-16,0 1 0,0 20 0,0-21 0,0 22 15,0-22-15,0 22 0,0-1 16,0-20-16,0 20 0,0 1 16,0-1-16,0 1 0,0-1 0,0-21 15,0 22-15,0-22 0,0 22 16,0-22-16,-21 22 0,21-22 0,-21 0 16,0 1-16,21-1 0,-22 0 0,1-21 15,0 1-15,0-1 0,0 0 16,21 0-16,-21-21 0,-1 0 0,1 0 15,0 0-15,0 0 0,0-21 0,0 21 16,-1-21-16,22 0 0,-21-1 16,21-20-16,-21 21 0,21-21 15,-21 20-15,21-20 0,0 21 0,0-64 16,0 43-16,0 0 16,0 20-16,0-41 0</inkml:trace>
  <inkml:trace contextRef="#ctx0" brushRef="#br0" timeOffset="4009.97">4911 1122 0,'0'0'0,"0"-21"16,-22 21-16,22-21 15,0-1-15,22 22 0,-1 0 16,0-21-16,0 21 0,0 0 0,0-21 16,1 21-16,-1 0 0,21-21 15,-21 21-15,22 0 0,-1 0 0,-21-21 16</inkml:trace>
  <inkml:trace contextRef="#ctx0" brushRef="#br0" timeOffset="4700.99">6752 720 0,'0'0'16,"-21"0"-16,0 0 0,0-21 0,-1 21 16,1-22-16,0 22 0,0 0 0,0 0 15,0 0-15,-1 0 0,1 0 16,0 0-16,21 22 15,0-1-15,-21 21 0,21-21 16,-21 22-16,21 20 0,0-21 0,0 1 16,-21-1-16,21 0 0,0 1 15,0-1-15,0 0 0,0 1 0,0-22 16,0 0-16,0 0 0,0 0 16,0 1-16,21-22 31,0-22-31,0 1 15,0 0-15,0-21 0,1 21 0,-1-1 16,-21-20-16,21 21 0,0-21 16,0 20-16,0-20 0,1 21 0,-22 0 15,21 21-15,-21-21 0,21 21 16,0 21 0,-21 0-16,0 0 15,0 0-15,0 22 0,0-22 16,21 0-16,-21 21 0,0-21 0,21 1 15,1-1-15,-1 0 0,-21 0 16,42 0-16,-21-21 0,0 21 0,22-21 16,-22 0-16,21 0 0,1 0 15,-22 0-15,21 0 0,-21 0 0,22-21 16,-22 0-16,0 0 0,21 0 16,-21 0-16,1-22 0,-1 1 0,-21 0 15,21-22-15,-21 22 0,0-22 0,0 22 16,0-22-16,0 22 0,0 0 15,0-1-15,-21 22 0,0-21 16,-1 21-16,1 21 0,0-21 16,0 21-16,0 0 0,0 0 0,-1 0 15,1 0-15,-21 21 0,21 0 0,21 0 16,-21 0-16,-1 0 0,22 1 16,-21 20-16,21-21 0,0 0 0,0 22 15,0-22-15,0 21 0,0-21 16,21 0-16,1 1 0,20-22 0,-21 21 15,21 0-15</inkml:trace>
  <inkml:trace contextRef="#ctx0" brushRef="#br0" timeOffset="5389.47">7853 910 0,'0'0'0,"21"0"0,0-21 0,-21 0 15,0 0-15,-21 21 16,0-21-16,0 21 15,-1 0-15,1 0 0,0 0 16,0 21-16,0 0 0,0 0 0,-1 0 16,-20 0-16,21 22 0,0-22 15,0 21-15,-1-21 0,1 22 0,0-1 16,0-21-16,0 22 0,21-22 0,0 0 16,0 0-16,0 0 0,0 0 15,0 1-15,0-1 16,21-21-16,0 0 15,0 0-15,0 0 0,22 0 0,-22-21 16,0 21-16,0-22 0,22 1 0,-22 0 16,0-21-16,21 21 0,-21-1 15,1-20-15,20 0 0,-21-1 0,0 1 16,0 21-16,-21 0 0,0-22 16,22 43-16,-22-21 0,0 0 0,0 42 31,0 0-16,0 22-15,0-22 0,-22 0 16,22 0-16,0 22 0,0-22 16,-21 0-16,21 21 0,0-21 0,0 1 15,0-1-15,0 0 0,0 0 16,0 0-16,21-21 16,1 0-16,-1 0 0,0 0 0,0 0 15,0 0-15,22 0 0,-22-21 16,0 21-16,21-21 0,-21 0 0,1 0 15,-1-1-15,21-20 0,-21 21 16,0 0-16,-21-22 0,22 22 16,-1 0-16,-21 0 0,0 42 31,0 0-31,0 0 0,0 1 16,0-1-16,0 0 0,0 0 15,0 21-15,0-20 0,0-1 0,0 0 16,0 0-16,0 0 15,21-21 1,0 0 0,0-21-16,0 0 15,-21 0-15,22 0 0,-1-22 16,-21 22-16</inkml:trace>
  <inkml:trace contextRef="#ctx0" brushRef="#br0" timeOffset="5741.02">8551 677 0,'-21'-21'0,"42"42"0,-63-63 0,21 42 16,0-21-16,-1 21 0,1 0 16,0 0-16,0 0 0,0 0 15,0 21-15,-1-21 0,1 21 0,21 0 16,-21 1-16,21-1 16,0 0-16,0 0 0,0 0 15,21-21-15,-21 21 0,21-21 16,1 0-16,-1 0 0,0 0 0,0 0 15,0 0-15,0 0 0,1-21 16,-1 21-16,0-21 0,0 0 16,-21 0-16,0 0 0,21-1 0,-21 1 15,0-21-15,0 21 16,0 0-16,-21-1 0,0 22 16,0 0-16,0 0 0,-1 0 0,1 0 15,0 0-15,0 0 0,0 22 16,0-1-16,-1-21 0,22 21 0,0 0 15,-21 0-15,21 0 0,0 1 16,0-1-16,21-21 16,1 21-16,-1-21 0</inkml:trace>
  <inkml:trace contextRef="#ctx0" brushRef="#br0" timeOffset="6076.64">9059 466 0,'0'0'0,"0"-21"16,-21 21-1,0 21 1,21 0-16,-21 0 0,21 0 16,-21 0-16,21 1 0,0 20 0,-22-21 15,1 21-15,0 1 16,21-1-16,-21 22 0,0-22 0,21 0 15,-21 22-15,-1-22 0,22 0 0,0 1 16,-21-1-16,0-21 16,21 22-16,0-22 0,0 0 0,0 0 0,0 0 15,0 0-15,0 1 0,21-22 16,0 0-16,1 0 16,-1 0-16,0 0 0,0 0 0,0 0 15,0 0-15,22-22 0,-22 22 16,0-21-16,0 0 0,22 21 0,-1-42 15</inkml:trace>
  <inkml:trace contextRef="#ctx0" brushRef="#br0" timeOffset="6308.91">8848 868 0,'-43'0'15,"86"0"-15,-128 0 0,64 0 0,0 0 0,-1 0 16,44 0-1,-1 0 1,21 21-16,0-21 0,1 0 16,-1 0-16,0 0 0,1 0 15,20 0-15,-20 0 0,-1 0 0,0 0 16,-21 0-16,22 0 0,-22 0 16,0 0-16,0-21 0,0 21 0</inkml:trace>
  <inkml:trace contextRef="#ctx0" brushRef="#br0" timeOffset="7036.01">1693 2434 0,'0'0'0,"-42"0"0,0 0 16,-1 0-16,1 0 0,0 0 0,-1 0 15,1 0-15,21 0 0,-22-21 16,22 21-16,0 0 0,0 0 15,0 0-15,42 0 47,21 0-31,1 0-16,20 0 0,1 0 0,-1 0 16,22 0-16,-1-21 0,22 21 15,-21 0-15,42 0 0,0 0 0,21 0 16,0-21-16,22 21 0,-1 0 0,0 0 15,22 0-15,20-21 0,-20 21 16,21 0-16,20 0 0,-20 0 0,21 0 16,0 0-16,-22 0 0,22 0 15,-21 0-15,0 0 0,-22 0 0,22 0 16,-22 0-16,1 0 0,-22 0 0,22 0 16,-22 0-16,0 0 0,-21 0 15,1 0-15,-1-22 0,-21 22 16,21 0-16,-21 0 0,-21 0 0,0 0 15,-22 0-15,1 0 0,0 0 16,-22 0-16,-21 0 0,1 0 0,-1 0 16,-21 0-16,0 0 0,1 0 0,-1 0 15,-21-21 17,-21 21-32,-22 0 0,22-21 0</inkml:trace>
  <inkml:trace contextRef="#ctx0" brushRef="#br0" timeOffset="43285.59">931 3323 0,'21'0'15,"1"0"1,-22-21 0,21 21-16,0-21 15,0 21-15,-21-21 16,21 21-16,0-21 0,1-1 0,-1 1 15,0 21-15,-21-21 0,21 0 16,0 21-16,-21-21 0,0 0 16,0-1-16,0 1 15,-21 21-15,0 0 16,0-21-16,0 21 0,-1 0 0,1 0 16,0 0-16,-21 0 15,21 0-15,-1 0 0,1 21 0,0 0 16,0-21-16,0 22 0,0-22 15,21 21-15,-22 0 16,22 0-16,0 0 16,0 0-16,22 1 15,-1-22-15,-21 21 16,21 0-16,21-21 0,-21 21 0,1-21 16,-1 21-16,21 0 0,-21 1 15,22-22-15,-22 21 0,21 0 0,-21 0 16,0 0-16,1 0 0,-1 1 15,-21-1-15,0 0 0,0 0 16,0 0-16,-21 0 0,-1 1 16,-20-1-16,21 0 0,-21 0 0,20 0 15,-20 0-15,21-21 0,-21 0 16,-1 22-16,22-22 0,-21 0 16,21 0-16,-1 0 0,-20 0 0,21-22 15,0 1-15,0 21 0,-1-21 16,1 0-16,0 0 0,0 0 0,21-22 15,-21 22-15,21 0 0,0 0 16,0 0-16,0-1 0,0 1 16,0 0-16,21 21 15,0-21-15,0 21 0,0 0 16,1 0-16,-1 0 0,0-21 16,0 21-16,0 0 0</inkml:trace>
  <inkml:trace contextRef="#ctx0" brushRef="#br0" timeOffset="44005.86">1355 3302 0,'0'64'31,"0"-43"-31,0 0 0,0 0 15,0 0-15,0 0 0,0 1 16,0-1-16,0 0 0,0 0 16,0 0-16,21-21 15,0 0-15,0 0 0,0 0 16,0 0-16,1 0 16,20 0-16,-21-21 0,0 21 15,0-21-15,1 0 0,-1 0 16,0-1-16,0 1 0,0 0 0,0-42 15,-21 41-15,0-20 16,0 21-16,0 0 16,0 42 15,0 0-15,0 0-16,0 0 0,0 1 15,-21 20-15,21-21 0,0 21 0,0-20 16,0 20-16,0-21 0,0 21 15,0-20-15,0 20 0,0 0 0,0 1 16,0-22-16,0 21 0,0 22 16,0-22-16,0 0 0,0 1 0,21 20 15,-21-21-15,0 22 16,0-22-16,22 1 0,-1 41 16,0-41-16,-21-1 0,0-21 15,0 21-15,0-20 0,0-1 0,0 21 16,0-21-16,0 0 0,-21 1 15,0-1-15,-22 0 0,22 0 0,-21 0 16,-1-21-16,-20 21 0,21-21 16,-22 0-16,1 0 0,-1 0 15,1-21-15,-1 0 0,1 0 16,-1 0-16,1 0 0,20-22 0,-20 22 16,20-21-16,22 21 0,-21-22 0,21 1 15,0 21-15,21-22 16,0 1-16,0 21 0,0-21 0,0-1 15,21 22-15,21-21 0,-21-1 16,0 1-16,22 0 0,-1-1 0,0 22 16,1-21-16,-1 21 0,22-22 15,-22 22-15,21-21 0,1 21 0</inkml:trace>
  <inkml:trace contextRef="#ctx0" brushRef="#br0" timeOffset="44512.36">1799 3450 0,'0'21'16,"0"1"-16,0-1 0,0 0 16,0 0-16,0 0 0,0 0 0,0 1 15,0-1-15,0 0 0,0 0 16,0 0-16,0 0 0,0 1 0,0-1 15,0 0-15,0 0 16,0-42 31,-21 0-47,21 0 16,0-1-16,0 1 0,0 0 0,0 0 15,0 0-15,0-22 0,0 22 16,0 0-16,21-21 0,-21 21 15,21-1-15,0 1 0,1 0 0,-1 0 16,21 21-16,-21-21 0,0 21 16,22 0-16,-22 0 0,0 0 0,21 0 15,-20 21-15,20 0 0,-21 0 16,-21 0-16,21 22 0,-21-22 0,0 21 16,0-21-16,0 1 0,0 20 15,0-21-15,0 0 0,-21 0 0,21 1 16,-21-1-1,21 0-15,-21-21 0,21-21 47,0 0-47,0-1 16,21-20-16</inkml:trace>
  <inkml:trace contextRef="#ctx0" brushRef="#br0" timeOffset="44791.89">2540 3112 0,'0'21'16,"0"0"-16,0 0 0,0 21 15,0-20-15,-21 20 0,21 0 0,0 1 16,0-1-16,0-21 0,0 21 15,0 1-15,0-1 0,0-21 0,0 0 16,0 22-16,0-22 0,0 0 16,0 0-16,0 0 0,21-21 31,0 0-15,0-21-1,-21 0-15</inkml:trace>
  <inkml:trace contextRef="#ctx0" brushRef="#br0" timeOffset="45012.87">2307 3450 0,'0'0'0,"-21"21"0,21 1 16,21-22 15,0 0-31,0 0 15,1 0-15,-1 0 0,21 0 16,-21-22-16,0 22 0,22 0 0,-22 0 16,0-21-16,0 21 0,0 0 15,1 0-15,-1-21 0,0 21 0,0 0 16</inkml:trace>
  <inkml:trace contextRef="#ctx0" brushRef="#br0" timeOffset="45588.75">3196 3408 0,'0'0'0,"0"-21"0,0 0 15,0-1-15,0 1 0,0 0 16,0 0-16,-21 0 15,0 0-15,0 21 0,-1-22 16,1 22-16,0 0 0,0 0 16,0 0-16,21 22 0,-21-22 0,-1 21 15,1 0-15,0 0 16,21 21-16,-21-20 0,21 20 0,-21-21 16,21 21-16,-21-20 0,21 20 15,0-21-15,0 0 0,0 0 0,0 1 16,0-1-16,0 0 0,21 0 15,0-21-15,0 0 16,0 0-16,0 0 0,1-21 16,-1 0-16,0 21 15,0-21-15,-21-1 0,21 1 0,0 0 16,-21 0-16,0 0 0,0-22 16,22 22-16,-22 0 0,0-21 0,0 21 15,21-1-15,-21 1 16,0 42 15,0 1-31,0-1 0,0 0 0,0 0 16,0 21-16,0-20 0,0-1 15,0 21-15,0-21 0,0 0 0,0 1 16,0-1-16,0 0 16,0 0-16,21-21 15,0 0 1,0 0-16,0 0 0,1-21 15,-22 0-15,21 0 0,0 21 16</inkml:trace>
  <inkml:trace contextRef="#ctx0" brushRef="#br0" timeOffset="46144.93">3450 3344 0,'-21'0'16,"42"0"-16,-42-21 0,21 0 0,0 0 15,0 0-15,0 0 16,21 21-16,0 0 16,0-22-16,1 22 0,-1 0 0,0 0 15,0 0-15,0 0 16,0 0-16,1 22 0,-1-22 16,0 21-16,-21 0 0,0 0 15,21 0-15,-21 0 0,0 43 16,0-43-16,0 0 0,0 0 15,0 1-15,0-1 0,-21 0 0,0 0 16,21 0-16,-21 0 16,-1-21-16,22 22 0,-21-22 15,21-22 1,21 1 0,1 0-16,-1 0 0,-21-21 15,21 20-15,0 1 16,0-21-16,-21 21 0,21-22 0,1 22 15,-22 0-15,21 0 0,0 0 16,-21 0-16,0-1 0,21 1 0,0 21 16,-21 21 15,0 1-31,0 20 16,0-21-16,0 0 0,0 22 15,0-22-15,-21 0 0,21 21 0,0-21 16,0 1-16,-21-1 15,21 0-15,0 0 0,0 0 0,0 0 0,21 1 16,0-1 0,0-21-16,1 0 0,-1 0 15,0 0-15,0 0 0,0 0 0,0 0 16,1 0-16,-1 0 0</inkml:trace>
  <inkml:trace contextRef="#ctx0" brushRef="#br0" timeOffset="46740.41">1016 4276 0,'0'0'0,"-21"0"0,0 0 15,-1 0-15,1 0 0,0 0 31,42 0 16,0 0-47,1 0 0,-1 0 16,21 0-16,0 0 0,22 0 16,-1-21-16,1 21 0,21-22 0,-1 22 15,22-21-15,-21 21 16,21-21-16,21 21 0,0-21 0,0 0 0,21 21 15,21-21-15,-21-1 0,0 22 16,1-21-16,-1 0 0,21 21 16,-21-21-16,0 0 0,-21 0 0,127-1 15,-127 22-15,-21-21 16,0 21-16,-21 0 0,-1-21 0,1 21 16,-21-21-16,-1 21 0,1 0 0,-22 0 15,0 0-15,1 0 0,-1 0 16,0 0-16,-21 0 0,-21-21 31,-21 21-15,0 0-16,0 0 15</inkml:trace>
  <inkml:trace contextRef="#ctx0" brushRef="#br0" timeOffset="46879.93">4678 3895 0,'0'0'15,"-21"0"-15,21 21 32,0 0-17</inkml:trace>
  <inkml:trace contextRef="#ctx0" brushRef="#br0" timeOffset="47769.53">444 5525 0,'0'21'32,"0"0"-32,0 21 15,0 1-15,0-1 0,0 0 0,0 1 16,0-1-16,0 21 0,0-20 16,0-1-16,0 0 0,-21 1 15,0-1-15,21 0 0,0-20 0,-21 20 16,21-21-16,-21 0 0,21 0 15,0 1-15,21-22 32,0-22-17,-21 1-15,21 0 0,0 21 16,1-21-16,-1-21 0</inkml:trace>
  <inkml:trace contextRef="#ctx0" brushRef="#br0" timeOffset="48237.1">910 5821 0,'0'0'0,"-21"21"0,-85 148 32,85-126-32,-21-22 0,20 21 15,-20-21-15,21 1 0,0 20 16,0-21-16,-22 0 0,22-21 15,21 21-15,-21 1 0,0-22 16,21-22 0,21 1-1,0 0-15,0 0 16,0-21-16,1 20 0,-1-20 16,0 21-16,0-21 0,43-22 15,-43 43-15,0-21 16,0 20-16,0 22 0,0 0 0,1 0 0,-1 0 15,0 22 1,0 20-16,-21-21 0,0 0 16,0 22-16,21-22 0,0 42 15,-21-42-15,0 1 0,0-1 16,22 0-16,-1 0 0,-21 0 16,21 0-16,0-21 15,0 0-15,0 0 0,1 0 16,-1 0-16,0 0 15,0-21-15,0 0 0,0 0 0,1 0 16,-22 0-16,21-22 0,0 22 16,0-21-16,-21-1 0</inkml:trace>
  <inkml:trace contextRef="#ctx0" brushRef="#br0" timeOffset="48489.85">1376 5482 0,'0'0'0,"0"0"31,0 21-31,-21 22 0,21-1 16,-22 0-16,22 1 0,-21 20 0,21-20 16,0 20-16,0-21 0,-21 1 15,21 20-15,-21-20 0,21-1 0,0-21 16,0 21-16,0-20 0,0-1 16,0 0-16,0 0 0,0 0 15,0 0 1,21-21-16,0 0 15,0 0-15,1 0 0,-1-21 16,-21 0-16,21 0 0,0 0 16,0 0-16,0-1 0</inkml:trace>
  <inkml:trace contextRef="#ctx0" brushRef="#br0" timeOffset="48864.35">1566 6075 0,'21'21'16,"1"-21"-16,-1 0 0,0 0 15,0 0-15,0-21 16,0 21-16,22-21 0,-22 0 0,0-1 16,0 1-16,0 0 0,22 0 15,-22 0-15,0 0 0,-21-22 0,0 22 16,0 0-16,0 0 15,-21 21 1,0 0-16,0 21 16,-22 0-16,22 0 0,0 0 15,0 1-15,0-1 0,-22 21 16,43-21-16,-21 0 0,0 43 16,21-43-16,0 0 0,0 0 15,0 1-15,21-1 0,0-21 16,0 21-16,1-21 15,-1 0-15,21 0 0,-21 0 0,0 0 16,22-21-16,-22 21 0,0-21 16,21-1-16,-20 1 0,-1 0 0</inkml:trace>
  <inkml:trace contextRef="#ctx0" brushRef="#br0" timeOffset="49364.43">2286 5461 0,'0'0'0,"0"-21"0,-21 21 16,0 0-16,-1 0 16,22 21-16,0 0 15,0 0-15,0 22 0,0-22 0,0 21 16,0 43-16,0-22 16,0-20-16,0-1 0,0 0 15,0 1-15,0-1 0,0-21 16,0 22-16,0-22 0,0 0 0,0 0 15,0 0-15,0 0 16,-21-21 15,0-21-31,21 0 16,0 0-16,0 0 0,0 0 16,0-1-16,0-20 0,0 21 0,0 0 15,21-22-15,0 22 0,1 0 16,-1 0-16,0 0 0,0 0 0,21-1 15,-20 22-15,20-21 0,0 21 16,-21 0-16,22 0 0,-1 0 0,-21 21 16,22-21-16,-22 22 0,21-1 15,-21 0-15,0 21 0,-21-21 16,0 1-16,0-1 0,0 21 16,-21-21-16,0 0 0,-21 1 0,-1-1 15,1 21-15,0-42 0,-1 21 16,1 0-16,0 1 0,-1-1 0,22-21 15,-21 0-15,21 21 0,0-21 16,-1 0-16,1 0 0,21-21 16,0 0-16,0-1 0</inkml:trace>
  <inkml:trace contextRef="#ctx0" brushRef="#br0" timeOffset="49876.95">3027 5440 0,'0'0'0,"0"21"32,0 0-32,0 22 15,0-22-15,0 21 0,0 0 16,0 1-16,0 20 0,0-20 16,0 20-16,0-21 0,0 1 0,0-1 15,-21 0-15,21-20 0,0 20 16,0-21-16,0 0 0,-22 0 0,22 1 15,0-44 17,0 1-32,0 0 15,22 0-15,-22 0 0</inkml:trace>
  <inkml:trace contextRef="#ctx0" brushRef="#br0" timeOffset="50288.68">2857 5546 0,'0'0'0,"0"-21"0,0-1 16,0 1-1,22 0-15,-1 21 16,0 0-16,21-21 0,-21 0 16,22 21-16,-1 0 0,0 0 0,1 0 15,-1 0-15,22 0 0,-1 0 16,-21 0-16,22 21 0,-1 0 0,1 0 15,-22 0-15,1 22 0,-1-1 16,0 0-16,-21 1 0,1-1 16,-22 0-16,0 1 0,0-1 0,-43 0 15,22 1-15,-21-1 0,-1 0 16,-20-20-16,21 20 0,-22-21 0,1 21 16,20-20-16,-20-1 0,20-21 0,1 21 15,0-21-15,21 0 0,-22 0 16,22 0-16,-21 0 0,21 0 0,-1 0 15,1 0-15,0 0 0,21-21 16,0 0-16,0-1 16,0 1-16,0 0 15,21 0 1,0 21-16,1-21 0,20 0 0,-21 21 16,21-22-16,-20 1 0,20 21 15</inkml:trace>
  <inkml:trace contextRef="#ctx0" brushRef="#br0" timeOffset="50876.82">3725 5927 0,'0'0'0,"-21"0"0,-42-43 31,63 22-31,-22 0 0,22 0 15,0 0-15,0 0 0,0-1 16,0 1-16,22 21 0,-1-21 16,21 21-16,-21 0 0,0-21 0,1 21 15,20 0-15,-21 0 0,21 0 16,-20 21-16,20-21 0,-21 21 0,21 0 16,-20 1-16,-1 20 0,0-21 15,0 0-15,0 22 0,-21-22 16,0 21-16,0-21 0,0 0 0,0 1 15,0-1-15,-21 0 0,0 0 16,0 0-16,21 0 0,-21-21 16,-1 0-16,22-21 31,0 0-31,0 0 16,0-21-16,0 20 0,22 1 15,-1-21-15,0 21 0,-21-22 0,21 22 16,0 0-16,0-21 0,1 21 0,-1-1 15,0 1-15,0 0 0,21 21 16,-20 0-16,-1 0 0,0 0 0,0 0 16,0 0-16,0 21 15,1 0-15,-22 1 0,0-1 0,0 21 16,0-21-16,0 0 0,0 1 16,0-1-16,0 0 0,-22 21 15,22-21-15,0 1 0,-21-22 0,21 21 16,0-42 31,0-1-47,0-20 0,0 21 15,0 0-15,0-22 0</inkml:trace>
  <inkml:trace contextRef="#ctx0" brushRef="#br0" timeOffset="51204.96">4403 5440 0,'0'0'0,"-43"21"32,22-21-32,21 21 0,0 0 0,0 1 15,0-1-15,0 0 16,21-21-16,0 0 16,1 0-16,-1 0 15,0 0-15,0 0 0,0-21 0,0 0 16,1-1-16,-22 1 15,0 0-15,0 0 16,0 0-16,0 0 0,-22 21 16,1 0-16,0 0 0,0 0 15,0 0-15,0 0 0,-1 0 16,1 21-16,21 0 0,-21 0 16,21 0-16,0 0 0,0 1 15,0-1-15,0 21 0,0-21 0,21 0 16,0 1-16,1-22 0,-1 21 15,0 0-15,0-21 0</inkml:trace>
  <inkml:trace contextRef="#ctx0" brushRef="#br0" timeOffset="51492.9">4762 5694 0,'0'0'0,"-42"0"31,42 21-31,0 0 16,0 0-16,0 1 15,0-1-15,21 0 0,-21 0 0,21 0 16,-21 0-16,0 1 0,0-1 0,0 0 16,0 0-16,22 0 0,-22 0 15,0 1-15,0-1 16,21-21 15,-21-21-31,21 21 16,0-22-16,-21 1 0,21 0 15</inkml:trace>
  <inkml:trace contextRef="#ctx0" brushRef="#br0" timeOffset="51712.94">5101 5588 0,'0'21'31,"-21"0"-31,0 1 16,0-1-16,21 21 0,-22-21 15,1 22-15,0-22 0,21 21 0,-21-21 16,0 22-16,21-22 0,-21 0 16,21 0-16,-22 0 0,22 0 0,0 1 15,22-22 1,-1 0-1,0-22-15,0 22 0,0-21 16</inkml:trace>
  <inkml:trace contextRef="#ctx0" brushRef="#br0" timeOffset="52101.93">5165 5884 0,'0'22'31,"21"-22"-31,0 0 0,0 0 0,0-22 16,0 1-16,1 0 15,-1 21-15,0-21 0,0 0 0,0 0 16,0-1-16,1 1 0,-1 0 0,-21 0 16,0 0-16,0 0 0,0-1 15,-21 22 1,-1 0-1,1 0-15,0 0 0,0 22 0,-21-1 16,20 21-16,1-21 16,0 0-16,0 22 0,21-22 0,-21 0 15,21 0-15,0 43 0,0-43 16,0 0-16,0 0 16,0 0-16,21-21 0,0 0 15,0 22-15,0-22 0,1 0 16,-1 0-16,21 0 0,-21 0 15,22 0-15,-22-22 0,21 1 0,-21 21 16,22-21-16,-22 0 0,21 21 16</inkml:trace>
  <inkml:trace contextRef="#ctx0" brushRef="#br0" timeOffset="52495.94">5715 5736 0,'0'0'0,"-21"0"0,21-42 31,0 21-31,0 0 0,0-1 16,21 22-16,0-21 0,0 21 16,0 0-16,1 0 0,-1 0 15,0 0-15,0 0 0,0 0 16,0 0-16,1 21 0,-1 1 16,-21-1-16,21 0 0,0 21 15,-21-21-15,21 22 0,-21-22 16,0 0-16,0 0 0,0 0 0,0 1 15,0-1-15,0 0 0,0 0 0,0 0 16,-21-21-16,0 0 16,0 0-1,21-21 1,0 0-16,0 0 16,0 0-16,0-1 0,0 1 0,0 0 15,0 0-15,0-21 16,0 20-16,0 1 0,21 0 15,0 0-15,-21 0 0,21 21 16,0-21-16,1 21 0,-1-22 0,0 22 16,0-21-16,0 21 0,0 0 0,1-21 15,-1 21-15</inkml:trace>
  <inkml:trace contextRef="#ctx0" brushRef="#br0" timeOffset="53157.04">6456 5461 0,'0'-21'0,"0"0"32,-21 21-17,-1 0 1,22 21 0,0 0-16,0 0 0,-21 0 0,21 22 15,0-22-15,0 21 0,-21-21 16,21 22-16,0-1 0,0-21 0,0 22 15,0-22-15,-21 0 0,21 0 0,0 0 16,0 0-16,0 1 0,0-1 16,21-21 15,0-21-31,0-1 16,1 1-16,-1 0 0,0-21 15,-21 21-15,42-43 16,-21 43-16,1 0 0,-22 0 0,21-1 15,-21 1-15,21 0 0,-21 42 32,0 0-32,0 1 15,0 20-15,0-21 0,0 0 16,0 0-16,0 1 0,0-1 0,0 0 16,0 0-16,0 0 15,21 0-15,0 1 0,0-22 0,1 21 16,20-21-16,-21 0 0,0 0 15,22 0-15,-22 0 0,21 0 16,0 0-16,1-21 0,-22-1 0,21 1 16,-21 0-16,43-21 0,-43-1 15,0 22-15,0-21 0,1 0 16,-22-1-16,0 1 0,0 21 0,0-22 16,0 1-16,0 0 0,0 21 15,-22-22-15,1 22 0,0 0 16,-21 0-16,21 21 0,-22-21 0,22 21 15,-21 0-15,-1 0 0,1 0 16,0 21-16,21-21 0,-22 42 16,22-42-16,0 21 0,21 0 15,0 1-15,0-1 0,0 0 16,0 0-16,21-21 0,0 21 16,0-21-16,1 21 0</inkml:trace>
  <inkml:trace contextRef="#ctx0" brushRef="#br0" timeOffset="53876.86">7556 5525 0,'0'0'0,"0"-22"0,0 1 0,0 0 15,0 0-15,-21 21 16,0 0-16,21-21 0,-21 21 0,0 0 15,0 0-15,-1 0 0,1 21 16,0 0-16,0 0 0,0 0 16,0 1-16,-1-1 0,1 21 0,21-21 15,-21 22-15,0-1 0,21-21 16,-21 21-16,21-20 0,0-1 0,0 0 16,0 0-16,0 0 0,0 0 15,21 1 1,0-22-16,0 0 0,0 0 0,1 0 15,-1-22-15,0 22 0,0-21 16,0 0-16,0 0 0,1 0 16,-1 0-16,0-22 0,0 22 0,0-21 15,-21 21-15,21-22 0,1 1 16,-22 21-16,21 0 0,-21-1 0,0 1 16,0 0-16,21 21 15,-21 21 1,0 0-16,0 1 15,0-1-15,0 21 0,0-21 0,0 0 16,0 22-16,0-22 16,0 21-16,0-21 0,0 1 0,0 20 15,0-21-15,21-21 0,-21 21 16,21-21-16,0 0 0,1 0 16,-1 0-16,0 0 0,0 0 0,0 0 15,0 0-15,22-21 0,-22 0 16,0 0-16,0 0 0,22-1 0,-43 1 15,21 0-15,0-21 0,0 21 0,-21-1 16,0-20-16,0 21 0,0 0 16,0 0-16,0-1 15,0 44 1,0-1-16,-21 0 16,21 0-16,-21 21 0,0-20 15,21-1-15,0 0 0,0 21 0,0-21 16,0 1-16,0 20 15,0-21-15,0 0 0,21-21 32,0 0-32,0-21 0,0 21 15,-21-21-15,21 0 0</inkml:trace>
  <inkml:trace contextRef="#ctx0" brushRef="#br0" timeOffset="54261.14">8107 5165 0,'0'0'0,"-21"0"0,-43 0 31,43 0-31,-21 21 0,20 0 16,22 0-16,0 0 0,-21 1 16,21-1-16,0 0 0,0 0 15,0 0-15,0 0 0,21-21 16,1 0-16,-1 0 0,0 0 15,0 0-15,0 0 0,0 0 16,1 0-16,-1 0 0,0 0 0,0-21 16,0 0-16,0 0 0,-21 0 15,0 0-15,0-22 0,0 22 16,0 0-16,0 0 0,0 0 0,0-1 16,-21 1-16,0 0 0,0 21 15,0 0-15,0 0 0,-1 0 0,1 0 16,0 0-16,0 21 0,0 0 15,21 1-15,-21-1 0,21 21 16,0-21-16,0 0 0,0 1 0,0-1 16,0 0-16,0 0 15,21-21-15,0 0 16,0 21-16</inkml:trace>
  <inkml:trace contextRef="#ctx0" brushRef="#br0" timeOffset="54572.89">8530 5144 0,'0'0'0,"0"-22"15,-21 22 17,0 22-32,21-1 0,0 0 15,0 21-15,0-21 16,-21 1-16,21 20 0,0 0 0,0-21 15,-22 22-15,22-1 0,0 0 0,0 22 16,0-22-16,0 1 0,-21-22 16,21 21-16,0 0 0,0-20 0,0-1 15,0 21-15,0-21 0,0 0 16,21-21 0,1 0-16,-1 0 15,0 0-15,0-21 0,0 0 16,0 0-16,1 0 0,-1 0 0,0-22 15</inkml:trace>
  <inkml:trace contextRef="#ctx0" brushRef="#br0" timeOffset="54787.95">8361 5482 0,'-21'0'16,"42"0"-1,0 0 1,0 0-16,21 0 0,-20 0 16,-1 0-16,21 0 0,-21-21 0,0 21 15,22 0-15,-22 0 0,0 0 16,0 0-16,0-21 0,1 21 16,-1-21-16</inkml:trace>
  <inkml:trace contextRef="#ctx0" brushRef="#br0" timeOffset="55416.96">9715 5334 0,'0'0'0,"0"-21"0,0 0 16,22 21-16,-22-21 16,21 21-1,-21 21 1,0 0-16,0 0 0,0 0 16,0 0-16,0 1 0,0 20 15,-21-21-15,21 21 0,-22-20 0,22 20 16,0 0-16,0-21 0,-21 22 15,21-1-15,-21-21 0,21 0 0,-21 1 16,21-1-16,0 0 0,0 0 0,-21 0 16,42-42 15,-21 0-15,21 0-16,0 0 0,-21-1 15,21 1-15</inkml:trace>
  <inkml:trace contextRef="#ctx0" brushRef="#br0" timeOffset="55868.89">10054 5461 0,'-21'42'16,"0"-20"-16,0 20 16,-1-21-16,1 0 0,-21 22 15,21-22-15,0 21 0,-1-21 16,-20 0-16,21 1 0,0-1 0,0 0 15,-1 0-15,1 0 0,0-21 16,21 21-16,0-42 31,0 0-31,21 0 16,0 0-16,1 0 0,-22-1 0,21-20 16,0 21-16,0-21 0,21 20 15,-20-20-15,-1 21 0,0 0 0,0 0 16,0-1-16,0 1 0,1 21 0,-1 0 15,0 0-15,0 0 16,-21 21-16,21 1 0,0-1 16,-21 0-16,0 0 0,22 0 15,-22 0-15,21 22 0,0-22 16,-21 0-16,0 0 0,0 0 0,21 1 16,-21-1-16,21 0 0,-21 0 15,21-21-15,1 0 0,-1 0 16,0 0-16,0 0 0,0 0 15,0 0-15,1-21 0,-22 0 16,21 0-16,0-1 0,0 1 0,-21 0 16,0-21-16,21 21 0,-21-22 15</inkml:trace>
  <inkml:trace contextRef="#ctx0" brushRef="#br0" timeOffset="56101.67">10477 5271 0,'0'0'0,"0"-22"0,-21 22 31,0 0-31,21 22 16,0-1-16,0 0 0,-21 21 0,21-21 16,-21 22-16,21-22 0,0 21 0,0 1 15,-21-1-15,-1-21 0,22 21 16,-21 1-16,21-22 0,0 21 0,0-21 16,0 1-16,0-1 0,0 0 15,21-21 16,1-21-15,-1 0-16,0-1 0,0 1 16</inkml:trace>
  <inkml:trace contextRef="#ctx0" brushRef="#br0" timeOffset="56360.03">11134 5440 0,'-22'0'31,"44"0"-15,-1 0-16,0 0 15,0 0-15,0 0 0,0 0 16,1 0-16,-1 0 0,0-21 0,0 21 15,0 0-15,0 0 0</inkml:trace>
  <inkml:trace contextRef="#ctx0" brushRef="#br0" timeOffset="56537.91">11070 5588 0,'0'0'0,"0"21"15,0 0 1,21-21 0,0 0-16,1 0 15,-1 0-15,0 0 0,0 0 0,21 0 16,-20 0-16,-1-21 0,21 0 16,-21 21-16,0-21 0,22 21 0</inkml:trace>
  <inkml:trace contextRef="#ctx0" brushRef="#br0" timeOffset="57288.88">11874 5461 0,'0'0'0,"0"-21"16,-21 21-16,21-21 0,0 0 15,0-1-15,0 1 16,0 0-16,21 0 0,1 21 16,-22-21-16,21 0 0,0 21 0,0-22 15,0 22-15,22 0 0,-22-21 16,0 21-16,21 0 0,-21 0 0,1 0 16,-1 0-16,21 21 0,-21 1 15,0-1-15,-21 0 0,22 0 16,-22 0-16,21 0 0,-21 22 0,0-22 15,0 21-15,0-21 0,0 1 0,0 20 16,0-21-16,0 0 0,0 0 16,0 1-16,0-1 0,0 0 0,-21-21 15,21 21-15,-22-21 16,22-21 0,0 0-16,0 0 15,0-1-15,0 1 16,0-21-16,0 21 0,0 0 15,0-22-15,22 22 0,-22-21 0,21 21 16,21-22-16,-21 22 0,0 0 16,22 0-16,-22 0 0,21-1 0,-21 1 15,22 21-15,-22 0 0,21 0 16,-21 0-16,22 0 0,-22 0 0,0 21 16,21 1-16,-20-1 0,-22 0 0,21 0 15,-21 21-15,0-20 0,0-1 16,0 21-16,0-21 0,0 0 0,0 1 15,-21-1-15,21 0 0,-22 0 16,22 0-16,-21 0 0,0-21 0,21 22 16,0-44 15,21 1-15,0 0-16,1 0 0</inkml:trace>
  <inkml:trace contextRef="#ctx0" brushRef="#br0" timeOffset="57677.15">13166 5398 0,'63'-22'31,"-42"1"-31,0 21 16,1-21-16,-1 0 0,0 21 15,0-21-15,0 0 0,0-1 0,1 1 16,-22 0-16,21 0 0,-21-21 0,21 20 16,-21 1-16,0 0 15,0 0-15,-21 21 0,0 0 16,-1 0-16,1 21 0,0 0 16,-21 0-16,21 1 0,-1-1 0,-20 21 15,21-21-15,0 22 0,0-22 0,-1 21 16,1-21-16,21 0 15,-21 1-15,21 20 0,0-21 0,0 0 16,0 0-16,21 1 0,0-1 16,1 0-16,-1-21 0,21 21 15,-21-21-15,0 0 0,1 0 16,20 0-16,-21 0 0,21 0 16,-20-21-16,20 0 0,-21 21 0,21-21 15,1-1-15,-22 1 0,21 0 0</inkml:trace>
  <inkml:trace contextRef="#ctx0" brushRef="#br0" timeOffset="58220.95">13885 5249 0,'0'0'0,"-21"0"31,0 22-15,21-1-16,0 0 0,-21 0 0,21 0 15,-21 0-15,-1 1 0,22-1 0,0 0 16,-21 21-16,21-21 0,-21 1 15,21-1-15,0 0 0,0 0 16,-21 0-16,42-42 31,0 0-15,0 21-16,1-21 0,-22 0 16,21-1-16,0 1 0,0 0 15,0-21-15,0 21 0,1-1 0,-1 1 16,0 0-16,0 0 0,0 21 15,0 0-15,-21 21 16,22 0 0,-22 0-16,0 1 0,0-1 15,0 0-15,0 0 0,21 0 16,-21 0-16,0 1 0,21-1 0,0 0 16,0 0-16,0 0 0,1-21 0,20 21 15,-21-21-15,64 0 16,-43 0-16,0 0 0,22 0 15,-22 0-15,-21 0 0,22-21 0,-1 0 16,-21 0-16,0 0 0,22 0 0,-43-1 16,21 1-16,-21-21 0,0 0 15,0-1-15,0 22 0,0-21 0,0-1 16,-21 1-16,0 0 0,-1 21 16,1-1-16,-21 1 0,21 0 0,0 21 15,-22 0-15,22 0 0,0 0 0,0 0 16,0 21-16,-1-21 0,1 21 15,21 1-15,0-1 0,0 0 16</inkml:trace>
  <inkml:trace contextRef="#ctx0" brushRef="#br0" timeOffset="58700.95">15367 4657 0,'0'21'31,"0"0"-31,0 21 0,21 1 15,-21-1-15,0 22 0,0-22 16,0 21-16,0 1 0,0-22 0,0 22 16,0-22-16,0 0 0,-21 1 15,21-1-15,-21 0 0,21-20 0,0 20 16,-21-21-16,21 0 0,-22 0 16,22 1-16,0-1 0,0-42 31,22 21-31,-1-22 15,0 1-15</inkml:trace>
  <inkml:trace contextRef="#ctx0" brushRef="#br0" timeOffset="59120.85">15811 4995 0,'0'85'31,"-21"-64"-31,0 22 0,0-22 15,0 21-15,-22-21 0,1 22 16,21-22-16,-21 21 0,-1-21 0,1 0 0,21 1 16,-22-1-16,22-21 0,0 21 15,0-21-15,0 0 0,42 0 32,0-21-32,0 0 15,0-1-15,1 1 0,-1 0 0,21 0 16,-21 0-16,0-22 0,1 22 15,20 0-15,-21-21 0,0 21 0,0 21 16,1 0-16,-1 0 0,0 0 16,0 0-16,-21 21 0,21 21 15,-21-21-15,21 0 0,-21 1 0,0 20 16,22-21-16,-1 0 0,-21 0 16,21 1-16,0 20 0,0-21 15,0 0-15,1 0 0,-1-21 16,0 0-16,0 0 15,0 0-15,22 0 0,-22 0 16,0 0-16,0-21 0,0 0 0,-21 0 16,21 0-16,1 0 0,-1-1 15,0-20-15</inkml:trace>
  <inkml:trace contextRef="#ctx0" brushRef="#br0" timeOffset="59364.72">16298 4657 0,'0'0'0,"0"-21"0,0-22 0,0 22 31,-21 21-31,21 21 0,0 0 0,-21 1 16,21 41-16,0 1 0,0-22 15,-21 21-15,21 1 0,-21-1 16,-1 1-16,22-22 0,0 1 16,0 20-16,-21-21 0,21-20 0,-21 20 15,21-21-15,-21 21 0,21-20 16,0-1-16,21-21 31,0 0-31,0 0 0,1-21 16,-1-1-16,21 1 0,-21 0 0</inkml:trace>
  <inkml:trace contextRef="#ctx0" brushRef="#br0" timeOffset="59732.92">16510 5186 0,'0'0'16,"0"21"0,21-21-1,0 0-15,0 0 0,1-21 0,-1 21 16,21-21-16,-21 21 0,0-21 16,22-1-16,-22 1 0,0 0 0,0 21 15,0-21-15,1 0 0,-22 0 16,0-1-16,-22 22 15,1 0-15,0 0 16,0 0-16,-21 22 0,20-1 16,-20 0-16,21 0 0,-21 21 0,20-20 15,1 20-15,0-21 0,0 21 16,21-20-16,0-1 0,0 0 0,0 21 16,0-21-16,0 1 0,21-1 15,0-21-15,0 0 0,22 21 16,-22-21-16,0 0 0,21 0 0,-20 0 15,20 0-15,0-21 0,-21 0 16,22 21-16,-1-22 0,0 1 0,1-21 16,20 21-16</inkml:trace>
  <inkml:trace contextRef="#ctx0" brushRef="#br0" timeOffset="60180.7">17293 4657 0,'0'0'0,"0"-21"0,-21 21 0,0 0 0,0 0 15,-1 21-15,22 0 0,-21 0 16,0 0-16,0 22 0,21-1 0,0 0 16,0 22-16,-21-22 0,21 0 0,0 22 15,0-22-15,0 1 0,0-1 16,0-21-16,0 21 0,0-20 0,0 20 16,0-21-16,0 0 15,0 0-15,0 1 0,0-1 16,-21-21-1,21-21 1,0-1-16,0 1 16,0 0-16,0 0 0,0 0 15,0-22-15,0 22 0,21 0 0,0-21 16,0 21-16,0-22 0,0 22 0,22 0 16,-22 0-16,21 0 0,1-1 15,-1 22-15,0 0 0,1 0 0,-1 0 16,0 0-16,-21 22 15,22-1-15,-1 21 0,-21-21 0,22 0 0,-22 22 16,-21-22-16,0 21 0,0-21 16,0 1-16,0-1 0,-43 0 15,22 0-15,-21 0 0,0 0 0,-22 1 16,22-22-16,-22 21 0,22-21 0,-22 0 16,22 21-16,0-21 0,21 0 15,-1 0-15,1 0 0,21-21 16</inkml:trace>
  <inkml:trace contextRef="#ctx0" brushRef="#br0" timeOffset="60612.88">18161 4657 0,'0'0'16,"-21"0"-1,0 21-15,21 21 0,-22-21 0,22 22 16,0 20-16,0-20 0,0 20 16,0-21-16,0 22 0,0-22 15,0 1-15,0-1 0,-21 43 16,21-64-16,-21 21 0,21-21 15,0 0-15,0 1 0,0-1 16</inkml:trace>
  <inkml:trace contextRef="#ctx0" brushRef="#br0" timeOffset="60988.89">17865 4763 0,'0'0'0,"-22"-22"0,22 1 16,0 0-16,-21 0 0,21 0 0,0 0 16,0-1-16,0 1 0,21 21 15,1-21 1,-1 21-16,0 0 0,0 0 0,21 0 16,1 0-16,-1 0 0,22 21 15,-22 0-15,21 1 0,1 20 0,-1 0 16,1 22-16,-22-22 0,1 22 0,-1-22 15,0 21-15,-21-20 0,1 20 16,-22-20-16,0-1 0,0 0 0,-22-21 16,1 22-16,-21-22 0,0 21 15,-22-21-15,22 1 0,-22-1 0,1 0 16,20-21-16,-20 21 0,21-21 0,20 21 16,-20-21-16,21 0 0,0 0 15,0 0-15,-1 0 0,22-21 16,0 0-16,0 0 15,0 0-15,22 21 16,-1-22-16,0 22 0,0-21 0,0 21 16,22-21-16,-22 0 0,21 21 0</inkml:trace>
  <inkml:trace contextRef="#ctx0" brushRef="#br0" timeOffset="61543.95">18648 5207 0,'0'0'0,"-64"-21"16,64 0-16,-21 21 15,21-21-15,0-1 0,0 1 0,0 0 16,0 0-16,0 0 16,21 0-16,0-1 0,1 22 0,-1-21 15,0 21-15,0-21 0,21 21 16,-20 0-16,-1 0 0,0 21 0,0 0 15,0-21-15,0 22 0,1-1 0,-1 21 16,-21-21-16,21 0 0,-21 1 16,21-1-16,-21 0 0,0 0 0,0 0 15,0 22-15,0-22 16,0 0-16,0 0 16,-21-21-1,0 0-15,21-21 16,0 0-1,0 0-15,0-1 0,0 1 16,21 0-16,0-21 0,-21 21 16,21-1-16,0-20 0,1 21 0,-1 0 15,0 0-15,0-1 0,0 22 16,0 0-16,1 0 0,-1 0 0,0 0 16,-21 22-16,21-1 15,-21 0-15,0 0 0,0 0 16,0 0-16,0 22 0,0-22 0,0 0 15,0 0-15,0 0 16,0 1-16,-21-22 0,21 21 0,0-42 63,0-1-63,0 1 0,0 0 15</inkml:trace>
  <inkml:trace contextRef="#ctx0" brushRef="#br0" timeOffset="61713.02">19198 4805 0,'0'0'0,"-21"-21"16,-43-43-1,43 64 1,21 21 0,0 1-1,0-1-15,21-21 0,-21 21 16,22 0-16,-1-21 0,0 21 0,0-21 15,0 21-15,0-21 16</inkml:trace>
  <inkml:trace contextRef="#ctx0" brushRef="#br0" timeOffset="62027.75">19494 5017 0,'0'0'0,"0"21"0,0 0 16,0 0-16,0 0 0,0 0 0,0 1 15,0-1-15,22 0 0,-22 0 16,0 0-16,21 0 0,0 1 0,-21-1 16,21-21-16,-21 21 15,21-21 1,0 0 0,-21-21-1,22 0-15,-22-1 16,0 1-16,0 0 0,21 0 0,-21-21 15,21 20-15,0 1 0,-21-21 16,0 21-16,21 0 0,0-1 0,-21 1 16,0 0-16,22 21 0,-1 0 15,0 0 1,0 0-16,0 0 0</inkml:trace>
  <inkml:trace contextRef="#ctx0" brushRef="#br0" timeOffset="62369.94">19939 5165 0,'0'0'0,"21"0"31,0 0-31,0 0 16,1-21-16,-1 21 15,0-22-15,0 1 0,-21 0 0,21 0 16,0 21-16,-21-21 0,0 0 15,0-1-15,0 1 0,0 0 0,-21 21 32,0 0-32,0 0 0,0 0 15,0 21-15,-1 0 0,1 1 0,21-1 16,-21 21-16,21-21 0,-21 0 16,21 1-16,0-1 0,0 0 15,0 0-15,0 0 0,0 0 0,0 1 16,21-22-16,-21 21 0,21-21 15,0 0-15,1 0 0,20 0 16,-21 0-16,21 0 0,-20 0 16,-1 0-16,0 0 0,0-21 0,0 21 15</inkml:trace>
  <inkml:trace contextRef="#ctx0" brushRef="#br0" timeOffset="62748.26">20278 5059 0,'0'0'0,"0"-21"16,0 0-16,0-1 0,0 1 15,0 0-15,0 0 0,21 0 16,0 21-16,0-21 0,0-1 16,0 22-16,1 0 0,20 0 0,-21 0 15,0 0-15,0 0 0,22 22 16,-22-22-16,0 21 0,-21 21 0,21-21 16,0 0-16,-21 1 0,22 20 15,-22-21-15,0 0 0,0 22 0,0-22 16,0 0-16,0 0 0,0 0 0,-22 0 15,1-21 1,0 0-16,0 0 16,0 0-1,21-21-15,0 0 0,0 0 16,0-21-16,0 20 0,0 1 16,21 0-16,0-21 0,0 21 15,0-22-15,1 22 0,-1 0 0,21-21 16,-21 20-16,0 1 15,1 21-15,-1 0 0,0 0 0,0 0 16,0 0 0,0 0-1</inkml:trace>
  <inkml:trace contextRef="#ctx0" brushRef="#br0" timeOffset="65570.86">21145 4657 0,'0'0'0,"0"-21"0,0-1 0,0 44 47,0-1-47,0 0 0,0 21 15,0 1-15,0-1 0,0 0 16,0 1-16,-21-1 0,21 21 16,-21-20-16,21-1 0,0 0 15,0-20-15,-21 20 0,21-21 0,0 21 16,-21-20-16,21-1 0,0 0 16,0-42 15,0 0-16,0-1-15,21 1 0,0 0 0,-21-21 16,0 21-16,21-22 0,-21 22 0,21 0 16,-21-21-16,22 42 0,-22-22 15,21 22 1,-21 22-16,21-1 16,-21 0-16,0 0 0,0 0 0,21 0 15,-21 1-15,21 20 0,0-21 16,-21 0-16,22 0 0,-1 1 0,-21-1 15,21 0-15,0-21 0,0 21 0,0-21 16,1 0-16,-1 0 0,0 0 16,21 0-16,1 0 0,-22 0 0,21 0 15,0 0-15,1-21 0,-1 0 0,0 0 16,-20-1-16,20 1 0,0-21 16,-21 0-16,1-1 0,-1 1 0,-21-22 15,0 22-15,0-21 16,0 20-16,0 1 0,0-22 0,-43 43 15,22-21-15,0 21 0,0-22 0,-21 22 16,20 21-16,-20 0 0,0-21 16,-1 21-16,22 0 0,-21 0 0,0 21 15,20 0-15,1 1 0,0-1 16,0 0-16,0 0 0,21 21 0,0-20 16,0 20-16,0-21 0,0 21 0,0 1 15,21-22-15,21 0 0,-21 21 16,22-20-16,-1-22 0,0 21 15</inkml:trace>
  <inkml:trace contextRef="#ctx0" brushRef="#br0" timeOffset="66228.92">22437 4995 0,'0'0'0,"0"-21"0,0-106 31,-22 106-31,1 0 0,0 0 0,0 0 15,0 21-15,0 0 0,-1 0 16,1 0-16,0 21 0,0 0 0,-21 0 16,20 21-16,1-20 0,0 20 0,0 0 15,0 1-15,21-22 16,-21 21-16,21 0 0,-22-20 0,22-1 16,0 21-16,0-21 0,0 0 15,0 1-15,22-22 16,-1 0-16,0 0 0,0 0 0,0 0 15,0 0-15,1 0 0,-1 0 16,0-22-16,21 1 0,-21 0 0,1 0 16,-1 0-16,0-22 0,0 22 15,0-21-15,0 0 0,-21-1 0,22 22 16,-1-21-16,-21-1 0,0 22 0,21 0 16,-21 0-16,0 0 0,21 21 15,-21 21 1,0 0-16,0 0 0,0 22 15,0-22-15,0 21 0,0 0 0,0-20 16,0 20-16,0-21 0,0 0 0,0 0 16,0 1-16,0-1 0,0 0 15,21 0-15,0-21 0,1 0 0,-1 0 16,0 0-16,0 0 0,0 0 16,22 0-16,-22 0 0,21-21 0,-21 21 15,22-21-15,-22 0 0,0-1 0,21 1 16,-21 0-16,1 0 15,-1 0-15,-21 0 0,21-1 0,-21 1 0,0 0 16,0 42 0,0 0-1,0 1-15,0-1 0,0 0 0,0 0 16,-21 0-16,21 0 0,0 1 16,0-1-16,0 0 15,21-21 1,0 0-1,0-21 1,-21 0-16,21 21 0,-21-22 16</inkml:trace>
  <inkml:trace contextRef="#ctx0" brushRef="#br0" timeOffset="66584.92">23093 4551 0,'-127'0'31,"127"21"-31,-21-21 0,-1 21 16,1 0-16,0 1 0,0-1 15,21 0-15,0 0 0,21 0 16,0-21 0,0 0-16,1 0 0,-1 0 0,0 0 15,0 0-15,0 0 16,0 0-16,1-21 0,-1 0 15,-21 0-15,21 0 0,-21-1 16,0 1-16,0 0 0,-21 0 16,0 21-16,-1-21 0,1 21 15,0 0-15,0 0 0,0 0 16,-22 0-16,22 21 0,0 0 0,0 0 16,0-21-16,0 21 0,21 1 0,0-1 15,0 0-15,0 0 16,0 0-16,21-21 0,0 0 0,0 21 15,0-21-15,0 0 0</inkml:trace>
  <inkml:trace contextRef="#ctx0" brushRef="#br0" timeOffset="66932.92">23664 4403 0,'0'0'0,"0"-21"0,0-1 0,0 1 15,0 0-15,0 0 16,-21 42 0,0 0-16,21 0 15,-21 1-15,0 20 0,-1-21 16,22 21-16,-21-20 0,0 20 16,21 0-16,0-21 0,-21 22 0,0-1 15,21 22-15,-21-22 0,21 0 16,-22 1-16,22-1 0,0 0 15,0 1-15,-21-1 0,21-21 0,0 21 0,0-20 16,0-1-16,0 0 0,0 0 16,0 0-16,0 0 0,21 1 15,1-22-15,-1 0 16,0 0-16,0 0 16,0-22-16,22 1 0,-22 0 0,0 21 15,0-21-15,0 0 0,0-22 16</inkml:trace>
  <inkml:trace contextRef="#ctx0" brushRef="#br0" timeOffset="67176.14">23431 4805 0,'0'0'0,"-21"0"0,0 0 0,0 0 15,0 0-15,42 0 31,21 0-31,-21 0 16,1 0-16,-1 0 0,21 0 16,-21 0-16,22 0 0,-1 0 15,-21 0-15,0 0 0,22 0 0,-22 0 16,0 0-16,0 0 0,0 0 0,-21-21 16,21 0-1</inkml:trace>
  <inkml:trace contextRef="#ctx0" brushRef="#br0" timeOffset="67909.2">25315 3725 0,'0'0'15,"0"-21"-15,0 0 16,0 0 0,-21 21-1,0 0-15,0 0 0,0 0 0,-1 21 16,1 0-16,-21 0 0,0 1 15,-1-1-15,1 21 0,-22 22 0,22-22 16,-21 21-16,20 1 0,-20 21 0,-1-22 16,22 22-16,0-22 0,-1 22 15,-20 63-15,42-84 16,-1 20-16,1 1 0,0 0 16,21-1-16,0 1 0,0-22 0,0 1 15,0-1-15,21 1 0,22-22 0,-1 22 16,0-22-16,1 0 0,-1 1 15,0-22-15,22 21 0,-22-21 0,0-21 16,1 22-16,-1-22 0,0 0 16,-20 0-16,20 0 0,-21 0 0,0-22 15,0 1-15,1 21 0,20-21 0,-21 0 16,0 0-16,0 0 0,1-1 16,-1 1-16,0 0 0</inkml:trace>
  <inkml:trace contextRef="#ctx0" brushRef="#br0" timeOffset="72664.94">25167 4403 0,'0'0'0,"21"0"0,-21-21 0,0-1 16,0 44 15,0-1-31,-21 0 0,0 21 16,0 1-16,0-1 0,-1 0 0,-20 1 15,21 20-15,-21-21 16,20 22-16,-20-22 0,0 22 0,21-22 15,-22 0-15,22 1 0,-21-1 0,21-21 16,-1 0-16,22 1 0,0-1 16,-21-21-16,21-21 15,0-1 1,21 1-16,-21 0 0,22 0 0,-1-21 16,0-1-16,0 22 0,-21-21 15,21-1-15,0 1 0,1 0 0,-1-1 16,0 22-16,0-42 15,0 42-15,0 21 16,-21 21-16,0 0 16,0 21-1,0 1-15,0-22 0,0 21 0,0 0 16,0 1-16,0-1 0,0 0 0,0 1 16,22-1-16,-1-21 0,-21 0 15,21 1-15,0-1 0,0 0 0,0-21 16,1 0-16,-1 0 0,0 0 15,0 0-15,21 0 0,-20 0 0,20-21 16,-21 0-16,21-1 0,-20 1 16,20-21-16,-21 21 0,21-22 0,-20-20 15,-1 21-15,0-1 0,0 1 16,0-22-16,-21 22 0,0 0 16,0-1-16,0 1 0,0 0 0,-21-1 15,0 1-15,0 21 0,0-21 16,-22 20-16,22 22 0,0 0 0,-21 0 15,-1 0-15,22 0 0,-21 0 16,21 22-16,-22-1 0,22 21 0,-21-21 16,21 22-16,-1-22 0,1 21 15,0 0-15,0 1 0,21-1 0,0 0 16,0 1-16,0 20 0,0 1 16,0-22-16,0 0 0,21-20 15,0-1-15,0 21 0,1-42 16,20 21-16,-21 0 0,0-21 0,22 0 15,-22 0-15,21 0 0,0 0 16,-20-21-16,20 0 0,0 0 0,1 0 16,-22 0-16,21-1 0,0-20 15,-20 21-15,20-21 0,-21 20 0,0-20 16,0 21-16,1 0 0,-22 0 16,0-1-16,21 22 0,-21-21 0,0 42 31,-21 1-16,21-1-15,0 0 0,-22 0 16,22 0-16,-21 0 16,21 1-16,0-1 0,0 21 0,0-21 15,0 0-15,0 1 0,0-1 0,0 0 16,0 0-16,21 0 16,1-21-16,-1 21 0,0-21 15,0 0-15,0 0 0,0 0 16,1 0-16,-1 0 0,0 0 0,0-21 15,0 0-15,0 21 0,1-21 0,-1 0 16,-21 0-16,0-22 16,21 22-16,-21 0 0,21-21 0,-21 20 0,0 1 15,0 0-15,0 0 16,0 0-16,21 21 0,-21 21 31,0 0-31,0 0 16,0 22-16,0-22 0,0 0 0,0 0 15,0 0-15,0 0 0,0 1 16,0-1-16,0 0 0,21 0 16,1-21-16,-1 21 0,0-21 15,0 0-15,0 0 16,0 0-16,1 0 0,-1 0 0,0-21 0,0 0 16,0 0-16,22-22 15,-43 22-15,0 0 0,21 0 16,-21 0-16,21-22 0,-21 22 15,0 0-15,0 0 0,0 0 0,0 0 16,-21 21 0,0 0-16,21 21 15,0 0-15,0 0 0,-22 0 16,22 0-16,0 22 0,0-22 16,0 0-16,0 0 0,0 0 0,0 1 15,0-1-15,22 0 0,-1 0 16,-21 0-16,21-21 0,0 0 15,0 21-15,0-21 0,1 0 0,-1 0 0,0 0 16,21 0-16,1 0 16,-22-21-16,21 0 0,0 21 0,1-21 15,-1 0-15,0 0 0,-20 21 16,20-22-16,-21-20 0,0 21 0,0 0 16,1 0-16,-22-22 0,0 22 0,0 0 15,0 0-15,0 0 0,-22-1 16,1 1-16,0 21 0,0 0 0,0 0 15,0 0-15,-22 0 0,22 0 16,0 0-16,-21 21 0,20-21 0,1 22 16,-21 20-16,21-21 0,0 0 15,-1 22-15,1-22 0,21 0 16,0 21-16,0-21 0,0 1 0,0-1 16,0 0-16,0 0 0,21-21 15,1 21-15,-1-21 0,0 0 16,0 0-16,0 0 0,0 0 15,22-21-15,-22 0 0,0 21 0,0-21 16,0 0-16,1-1 0,-1-20 0,0 21 16,-21 0-16,0-22 0,21 22 15,-21 0-15,0 0 0,21 0 0,-21 0 16,0 42 0,0 0-1,0 21-15,-21-21 0,21 1 16,0-1-16,-21 21 0,21-21 15,0 0-15,0 1 0,0-1 0,0 0 16,0 0-16,21 0 16,0-21-16,0 0 0,1 0 15,-1 0-15,21 0 0,-21 0 16,0-21-16,1 21 0,-1-21 0,21 0 16,-21 0-16,0-22 0,1 22 0,-22-21 15,21-1-15,0 1 16,0 0-16,-21-1 0,21-41 15,-21 20-15,21 22 0,-21 0 0,0-1 16,0 22-16,0-42 16,0 41-16,-21 44 15,0-1 1,21 0-16,-21 21 0,21-21 0,-21 22 16,0-1-16,21 0 0,-22 1 15,22-1-15,0 0 0,0 22 0,0-22 16,0-21-16,0 22 0,0-1 15,0-21-15,0 0 0,0 1 0,22-1 16,-22 0-16,21-21 0,0 0 0,0 0 16,0 0-16,0 0 15,1 0-15,-1 0 0,0-21 0,0 0 16,0-1-16,22 1 0,-43 0 16,21-21-16,0 21 0,0-22 0,0 22 15,-21 0-15,21-21 0,-21 20 0,0 1 16,0 42 15,0 1-15,0-1-16,-21 0 0,21 21 0,0-21 15,0 1-15,0-1 0,0 0 16,0 0-16,0 0 0,0 0 16,0 1-16,21-22 31,1 0-31,-1 0 0,21 0 0,-21 0 15,0 0-15,22-22 0,-22 1 0,0 0 16,0 0-16,0 0 0,1-22 16,-1 22-16,0 0 0,0 0 0,-21 0 15,0 0-15,21-1 0,-21 44 32,0-1-17,0 0-15,-21 0 0,0 0 16,21 22-16,-21-22 0,0 21 15,21-21-15,0 0 0,0 1 16,0-1-16,0 0 0,21-21 31,0 0-31,0 0 0,0 0 16,0 0-16,1-21 0,-22 0 16,21 21-16,-21-22 0,0 1 15,0 0-15,0-21 0,0 21 0,0-1 16,-21 1-16,-1 0 0,1 0 15,21 0-15,0 0 0,-21 21 0,0-22 16,21 1 0,21 21-1,0 0-15,0 0 0,1-21 16,-1 21-16,0 0 0,0 0 16,21 0-16,-20 0 0,-1 0 0,0 0 15,0 0-15,0 0 0,0 21 16,-21 0-16,0 1 0,22-1 0,-22 0 15,0 0-15,0 0 0,0 0 16,0 22-16,0-22 0,0 21 16,0-21-16,0 1 0,0-1 0,0 0 15,0 0-15,0 0 16,0-42 15,0 0-15,0 0-16,0 0 0,0-1 15,0 1-15,0 0 0,0-21 16,21 21-16,0-22 0,-21 22 0,21-21 16,0 21-16,0-1 0,1-20 15,-1 21-15,0 0 0,21 21 0,-21-21 16,1 21-16,-1 0 0,0 0 0,21 0 16,-21 0-16,-21 21 0,22 0 15,-1 0-15,0 0 0,-21 22 0,0-22 16,0 21-16,0-21 0,0 22 15,0-22-15,0 0 0,0 21 16,-21-21-16,21 1 0,0-1 0,-21-21 16,21 21-16,-22-21 15,1 0-15,21-21 32,0 0-32,0-1 0,0 1 15</inkml:trace>
  <inkml:trace contextRef="#ctx0" brushRef="#br0" timeOffset="72872.95">28257 4382 0,'0'0'0,"-21"-22"16,0 22-16,-21-21 31,21 42 16,-1-21-32</inkml:trace>
  <inkml:trace contextRef="#ctx0" brushRef="#br0" timeOffset="73060.97">27072 4657 0,'64'0'32,"-43"0"-32,21 0 0,0 0 0,-20 0 15,20 0-15,0 0 0,1 0 16,-1 21-16,0-21 0</inkml:trace>
  <inkml:trace contextRef="#ctx0" brushRef="#br0" timeOffset="73360.89">29104 5165 0,'-85'106'31,"85"-85"-31,-21 0 0,0-21 0,21 21 15,-21 0-15,21 0 0,-21-21 16,0 22-16,-1-22 0,1 0 16,0 21-16</inkml:trace>
  <inkml:trace contextRef="#ctx0" brushRef="#br0" timeOffset="74520.85">29739 4551 0,'-21'-21'15,"0"21"1,0 0 0,-1 0-16,1 0 15,21 21-15,-21-21 0,0 21 16,21 0-16,0 0 0,-21-21 0,0 22 16,21-1-16,-22 0 0,22 0 15,-21 0-15,21 0 0,0 1 16,0-1-16,0 0 0,0 0 15,21 0-15,1-21 0,-1 0 16,0 0-16,0 0 0,0 0 16,22 0-16,-22-21 0,21 21 0,0-21 15,-20 0-15,20 0 0,0-1 0,-21 1 16,1 0-16,-1 21 0,-21-21 16,0 0-16,-21-43 0,-1 43 15,1 0-15,0 0 0,-21 0 16,21-22-16,-43 1 0,43 42 15,0-21-15,0 21 16,-1 0-16,44 0 31,20 0-31,-21 0 0,21 0 0,1 0 16,-1 0-16,22-21 0,-1 21 16,1-22-16,-1 22 0,1-21 0,-22 21 15,21-21-15,1 0 0,-22 21 16,-21-21-16,22 0 0,-22 21 0,-21-22 15,0 1-15,0 0 16,0 0-16,-21 21 16,0 0-16,-1 0 0,1 0 15,0 0-15,0 21 0,0-21 16,0 42-16,-1-20 0,1 20 0,0-21 16,0 21-16,0 1 0,21-1 15,-21 22-15,-1-22 0,22 0 0,-21 22 16,21-1-16,0 1 0,-21-1 15,21 22-15,-21-22 0,21 22 0,-21-21 16,21-1-16,0 1 0,0-1 16,-21 1-16,21-1 0,-22 1 0,1-1 15,21-21-15,-21 22 0,0-22 16,21-21-16,-21 22 0,0-22 0,-1 0 16,1-21-16,0 0 0,0 0 15,0 0-15,0 0 0,-1 0 16,1-21-16,0 0 0,0 0 0,0-22 15,-22-20-15,22 42 16,21-22-16,-21 22 0,21-21 0,0-1 16,0 22-16,0-21 0,0 21 0,21-22 15,22 1-15,-22 21 0,0-21 16,21-1-16,1 1 0,-1 0 0</inkml:trace>
  <inkml:trace contextRef="#ctx0" brushRef="#br0" timeOffset="74980.92">30734 4445 0,'0'-21'0,"0"42"0,21-42 16,-21 0-16,21 21 0,-21-21 15,0-1-15,21 22 16,-21-21-16,-21 21 15,0 0 1,0 0-16,0 0 16,0 21-16,-1 1 0,1-1 15,0-21-15,0 21 0,21 0 0,-21 0 16,21 0-16,0 1 16,0-1-16,0 0 0,0 0 0,21-21 15,0 21-15,0 0 0,0 1 16,1-22-16,-1 21 0,0 0 0,-21 0 15,21-21-15,-21 21 0,21 0 16,-21 1-16,0-1 0,0 0 16,-21-21-16,0 0 0,-21 21 15,20-21-15,1 0 0,-21 0 0,0 0 16,20 0-16,-20 0 0,21 0 16,-21 0-16,20 0 0,1-21 15,0 21-15,0 0 0,21-21 16,0 0-16,0-1 0,21 22 15,0 0 1,0-21-16,1 21 0,-1 0 0,21 0 16,-21-21-16</inkml:trace>
  <inkml:trace contextRef="#ctx0" brushRef="#br0" timeOffset="75575.88">31030 4530 0,'0'0'0,"0"-21"16,0-1 62,-21 22 16,0 0-94,0 22 16,0-1-16,21 0 0,0 0 15,0 0 1,0 0-1,21-21 1,0 0-16,0 0 0,0 0 16,0 0-16,1-21 0,-1 21 15,0 0-15,-21-21 0,21 21 0,-21-21 16,0 0-16,0 0 16,0-1-1,-21 22-15,0 0 0,0 0 16,-1 0-16,1 0 0,0 0 15,0 22-15,0-22 0,0 21 0,-1 0 16,1 0-16,0 0 0,0 0 16,0 1-16,21-1 0,-21 0 0,21 0 15,0 0-15,0 0 0,0 1 16,0-1-16,21 0 0,0 0 16,0-21-16,0 0 0,0 0 15,1 0-15,20 0 0,-21 0 0,21 0 16,-20 0-16,20-21 0,0 21 15,-21-21-15</inkml:trace>
  <inkml:trace contextRef="#ctx0" brushRef="#br0" timeOffset="75820.84">31538 4530 0,'0'0'0,"0"-21"15,-21 21-15,0 0 0,0 0 16,0 0-16,-1 0 0,1 0 15,0 21-15,0 0 0,0-21 0,0 21 16,-1 0-16,1 0 0,0 1 16,0-22-16,21 21 0,0 0 0,0 0 15,0 0-15,0 0 0,0 1 16,0-1-16,21-21 16,0 21-16,0-21 0,1 0 15,-1 0-15,21 0 0,-21 0 0,0 0 16,22-21-16,-22 21 0,0-21 15</inkml:trace>
  <inkml:trace contextRef="#ctx0" brushRef="#br0" timeOffset="76520.42">31729 4530 0,'0'0'0,"0"21"31,0 0-31,-21 0 16,-1-21-16,1 21 0,21 1 15,0-1-15,0 0 0,-21 0 0,21 0 16,0 0-16,0 1 16,0-1-16,0 0 0,21-21 15,0 0 1,1 0-16,-1 0 16,0 0-16,-21-21 0,0 0 15,0-1-15,0 1 0,0 0 16,0 0-16,-21 0 15,21 0-15,-21-1 0,-1 22 16,22-21 0,-21 21-16,21-21 15,21 21 1,1 0-16,-1 0 0,0 0 16,0 0-16,0 0 0,0 0 15,1 0-15,-22 21 16,21-21-16,-21 21 0,21 1 15,-21-1-15,0 0 0,0 0 16,0 0-16,0 0 16,0 1-1,0-44 32,0 1-31,0 0-16,0 0 15,0 0-15,0 0 0,21-1 16,0 1-16,0 0 16,1 21-16,-1 0 0,0 0 0,0 0 15,0 0-15,0 0 0,1 0 16,-1 21-16,-21 0 16,0 1-16,0-1 15,0 0-15,0 0 16,0 0-16,0 0 0,-21 1 15,-1-22-15,22 21 0,0-42 47,22 21-31,-1-22-16,0 22 0</inkml:trace>
  <inkml:trace contextRef="#ctx0" brushRef="#br0" timeOffset="77275.92">32385 4636 0,'0'0'0,"0"-22"16,0 1-16,0 0 15,-21 21-15,0 0 16,-1 0-16,1 0 0,0 0 16,0 0-16,0 0 0,0 21 15,-1 0-15,1 1 0,21-1 16,-21 0-16,21 0 0,0 0 15,0 0-15,0 1 0,0-1 16,0 0 0,21-21-16,0 0 15,1 0-15,-1-21 16,-21 0-16,21-1 16,0 22-16,-21-21 0,21 0 0,0-21 15,-21 21-15,22-1 0,-1-20 16,-21 21-16,21-21 0,0 20 0,-21-20 15,0 0-15,0 21 0,21-1 16,-21-20-16,0 21 0,0 0 16,0 42 15,0 0-31,-21 0 0,21 0 0,-21 22 16,21-22-16,0 0 15,-21 21-15,21-20 0,0-1 0,-21 0 16,21 0-16,0 0 0,0 0 15,0 1-15,0-1 0,0 0 0,0 0 16,21-21 0,0 0-1,0 0-15,0 0 0,0 0 16,1-21-16,-1 0 16,0 0-16,0-1 0,-21 1 15,21 0-15,-21 0 0,0 0 16,0 42 31,0 0-32,0 0-15,0 0 0,0 1 16,0-1-16,0 0 16,0 0-16,0 0 15,0 0-15,0 1 16,-21-22-1,0 0-15,0 0 0,0 0 16,21-22 15,0 1-15,0 0-16,0 0 0,21 0 16</inkml:trace>
  <inkml:trace contextRef="#ctx0" brushRef="#br0" timeOffset="77612.91">32893 4022 0,'0'0'16,"0"-21"-16,-21 21 0,0 0 16,-1 0-1,1 21-15,21 0 0,-21 0 16,21 21-16,-21 1 0,21-22 15,-21 21-15,21 1 0,-21-1 16,21 21-16,0-20 0,-22-1 0,22 0 16,-21-20-16,21 20 0,0 0 15,0 1-15,-21-22 0,21 21 0,0-21 16,0 22-16,0-22 0,0 21 16,0-21-16,0 0 0,0 1 15,0-1-15,0 0 0,0 0 0,21-21 16,0 0-1,1 0 1,-22-21 0,21 0-16,0 21 0,0-21 0</inkml:trace>
  <inkml:trace contextRef="#ctx0" brushRef="#br0" timeOffset="77880.11">32956 4424 0,'0'0'0,"-42"0"31,21 0-15,21 21-16,0 0 16,0 0-16,0 1 15,-21-1-15,21 0 0,0 0 0,0 0 16,0 0-16,0 1 15,0-1-15,21-21 47</inkml:trace>
  <inkml:trace contextRef="#ctx0" brushRef="#br0" timeOffset="78248.91">33105 4424 0,'-22'0'15,"1"0"-15,21 21 0,-21 0 16,0 0-16,21 1 16,0-1-16,0 0 0,-21 0 15,21 0-15,0 0 16,0 1-16,21-22 31,0 0-15,0 0-16,0 0 0,1 0 0,-1-22 15,0 1 1,-21 0-16,0 0 0,0 0 16,0 0-16,0-1 0,0 1 15,-21 21 1,21-21-16,-21 21 15,-1 0 1,44 0 15</inkml:trace>
  <inkml:trace contextRef="#ctx0" brushRef="#br0" timeOffset="78580.92">33274 4043 0,'0'0'0,"0"21"32,0 0-17,0 0-15,21 1 16,0-1-16,-21 21 0,21-21 0,-21 22 15,0-22-15,0 21 0,0 0 16,0-20-16,0 20 0,0 0 16,0-21-16,-21 22 0,21-22 0,-21 21 15,0-21-15,0 1 0,0-1 16,21 0-16,-22 0 0,22 0 16,-21 0-16,42-42 31,1 21-16,-1-21-15</inkml:trace>
  <inkml:trace contextRef="#ctx0" brushRef="#br0" timeOffset="79049.22">33126 3704 0,'0'0'0,"-21"0"31,42 0-31,0 0 16,0 21-16,0 1 0,22-22 15,-1 21-15,0 0 0,1 21 16,-22-21-16,21 22 0,0-1 0,1 0 15,-22 1-15,0 20 16,0 1-16,0-22 0,1 22 0,-1-1 16,0-21-16,-21 1 0,0 20 15,0-20-15,0-1 0,0 0 0,0 1 16,0-1-16,0-21 0,-21 21 0,0 1 16,-1-22-16,1 0 0,-21 21 15,21-20-15,0-1 0,-22 0 16,22-21-16,0 21 0,-21-21 15,20 0-15,1 21 0,0-21 16,0 0-16,21-21 47,21 21-47,0-21 16,0 0-16,1 21 15,-22-21-15,21-1 0</inkml:trace>
  <inkml:trace contextRef="#ctx0" brushRef="#br0" timeOffset="79328.97">33845 4657 0</inkml:trace>
  <inkml:trace contextRef="#ctx0" brushRef="#br0" timeOffset="80800.97">614 7197 0,'0'0'0,"0"-21"0,0-1 0,-21 22 16,21-21-16,0 0 15,0 0 1</inkml:trace>
  <inkml:trace contextRef="#ctx0" brushRef="#br0" timeOffset="81456.89">635 7070 0,'0'-21'32,"0"-1"-17,0 44 1,0-1-1,0 21-15,0-21 0,0 22 16,0-1-16,0 0 0,0 22 0,0-22 16,0 0-16,0 1 0,-21-1 15,21-21-15,-21 22 0,21-22 0,0 21 16,0-21-16,0 0 16,0-42 15,0 0-31,0 0 0,21 0 15,-21 0-15,21-22 0,0 22 0,-21-21 16,21 21-16,0-22 16,-21 22-16,22-21 0,-1 21 0,-21-1 15,21 22 1,0 0-16,-21 22 0,21-1 16,-21 0-16,0 0 0,0 21 15,21-20-15,-21 20 0,22-21 0,-22 21 16,0-20-16,0-1 0,21 0 15,0 21-15,0-21 0,0 1 16,0-1-16,1-21 0,-1 0 16,0 0-16,0 0 0,21 0 15,-20 0-15,20-21 0,0-1 16,-21 1-16,22 0 0,-1 0 0,-21-21 16,22 20-16,-22-20 0,0 0 15,0-1-15,-21 1 0,0 0 16,0-1-16,0 1 0,0 0 0,-21-1 15,0 1-15,0 21 0,-1 0 16,1-22-16,-21 43 0,21-21 0,-22 21 16,22 0-16,0 0 0,-21 0 15,21 0-15,-1 21 0,1-21 0,21 22 16,0-1-16,-21 0 0,21 0 16,0 0-16,0 22 0,0-22 15,0 0-15,0 21 0,21-21 16,0 1-16,1-1 0,20-21 15,-21 21-15,21-21 0,22 0 0</inkml:trace>
  <inkml:trace contextRef="#ctx0" brushRef="#br0" timeOffset="81723.92">1947 7430 0,'0'0'0,"0"21"15,21-42 17,-21-1-17,22 1-15,-22 0 16,0 0-16,0 0 0,0 0 16,-22 21-1,1 0-15,0 0 16,21 21-16,0 0 15,0 0-15</inkml:trace>
  <inkml:trace contextRef="#ctx0" brushRef="#br0" timeOffset="83384.89">3069 7027 0,'0'-84'16,"0"63"-16,0-1 15,0 1-15,0 0 16,0 0-16,-21 21 15,0 0 17,21 21-32,0 0 0,0 0 0,0 1 15,0-1-15,0 21 0,0 0 16,0 1-16,0-1 0,-21 0 0,21 1 16,0-1-16,0 0 0,0 1 15,0-1-15,0 0 0,0 1 0,0-22 16,0 0-16,21 0 0,0 0 15,0-21-15,0 0 0,0 0 16,1 0-16,-1 0 0,0-21 0,21 21 16,-21-21-16,22 0 0,-22-21 15,21 20-15,-21-20 0,22 21 0,-22-21 16,21-1-16,-21 1 16,1 0-16,-1-1 0,0 1 0,-21 0 15,0-1-15,21 1 0,-21 21 16,0-22-16,0 22 0,0 0 0,0 0 15,0 0-15,-21 21 32,21 21-32,0 0 0,0 0 15,0 0-15,-21 1 16,21 20-16,0-21 0,0 21 0,0-20 16,-21 20-16,21 0 0,0 1 0,0 20 15,0-21-15,0-20 0,0 20 16,0 0-16,0-21 0,21 1 0,0-1 15,21 0-15,-21-21 0,1 0 16,20 0-16,-21 0 0,21 0 0,1-21 16,-22 0-16,21 21 0,1-22 15,-22-20-15,21 21 0,-21 0 0,0-22 16,1 22-16,-1-21 0,-21 21 16,0 0-16,0-1 0,0 1 0,0 0 15,0 0-15,0 0 16,0 42-1,0 0 1,0 0-16,-21 0 16,21 22-16,-22-22 0,22 0 15,-21 0-15,21 0 0,0 1 0,0 20 16,0-21-16,-21-21 0,21 21 16,0 0-16,0 1 15,0-44 1,0 1-1,0 0-15,0 0 0,0-21 16,21 20-16,0-20 0,-21 21 16,22-21-16,-1 20 0,-21-20 15,21 21-15,0 0 0,0 0 0,0-1 0,1 1 16,-1 21-16,0 0 16,0 0-16,21 0 0,-42 21 15,22-21-15,-22 22 16,0-1-16,0 0 0,0 21 0,0-21 15,0 1-15,0 20 0,0-21 0,0 0 16,0 22-16,0-22 0,0 0 16,21 0-16,0 0 0,-21 0 15,21-21-15,0 0 0,0 0 16,1 0-16,-1 0 0,21-21 16,-21 0-16,0 0 0,22 21 15,-22-42-15,21 20 0,-21 1 16,1-21-16,20 21 0,-21-22 0,0 1 15,0 21-15,-21-21 0,0 20 0,22-20 16,-22 0-16,0 21 0,0-22 16,0 22-16,0-21 0,0 21 0,0-1 15,0 1-15,0 0 0,0 0 16,0 42 15,-22 0-31,22 0 0,0 1 0,-21-1 16,21 0-16,0 21 0,0-21 0,0 22 15,0-22-15,0 0 16,0 21-16,0-20 0,0 20 0,0-21 16,0 21-16,0-20 0,0 20 15,0-21-15,0 0 0,0 0 0,21 1 16,1-1-16,-1-21 0,0 0 16,0 0-16,0 0 0,0 0 15,1 0-15,-1 0 0,0-21 0,0-1 16,0 1-16,0 0 0,1 0 0,-1 0 15,0 0-15,-21-1 0,21 1 16,-21-21-16,21 21 0,-21 0 16,0-1-16,0 44 31,0-1-15,0 0-16,0 0 0,0 0 15,0 22-15,-21-22 16,21 0-16,0 0 0,0 0 0,0 0 15,21-21 1,0-21 0,-21 0-16,22 0 15,-22 0-15,21 0 16,-21-1-16</inkml:trace>
  <inkml:trace contextRef="#ctx0" brushRef="#br0" timeOffset="83643.94">5228 6773 0,'0'0'0,"-21"0"0,0 0 16,0 0-1,-1 0 63,1 0-31,21 22-31,-21-22-16</inkml:trace>
  <inkml:trace contextRef="#ctx0" brushRef="#br0" timeOffset="83852.62">4424 7049 0,'-21'0'0,"42"0"0,-64 0 0,22 0 16,21 21-16,21-21 31,22 0-31,-22 0 16,0 0-16,21 0 0,1 0 0,-1-21 15,0 21-15,1-22 0,-1 22 16,0-21-16,1 21 0,-1-21 0,-21 21 16</inkml:trace>
  <inkml:trace contextRef="#ctx0" brushRef="#br0" timeOffset="84472.61">5440 6752 0,'0'0'0,"-21"0"0,21-21 16,-22 21 46,22 21-62,0 0 0,-21 1 16,21-1-16,0 21 0,0-21 0,0 0 15,-21 22-15,21-22 0,-21 21 16,0-21-16,21 22 0,0-1 0,0-21 16,-21 22-16,21-22 0,0 21 15,0-21-15,0 0 0,0 1 0,0-1 16,0 0-16,21-21 0,0 0 15,0 0-15,0 0 16,0-21-16,22 21 0,-22-21 0,0-1 16,0 1-16,22 0 0,-22 0 15,0 0-15,0-22 0,0 22 16,0 0-16,1-21 0,-1 21 0,0-22 16,-21 22-16,21-21 0,-21 21 0,21-22 15,-21 22-15,0-21 0,0 21 16,21-1-16,-21 1 0,0 42 31,0 1-31,-21-1 16,21 0-16,-21 21 0,0-21 0,21 22 15,-21-22-15,21 0 0,0 21 16,0-20-16,-21 20 0,21 21 16,0-41-16,0-1 0,0 0 15,0 0-15,21 0 0,0-21 16,0 0-16,0 0 0,0 0 15,1 0-15,20 0 0,-21-21 16,0 21-16,0-21 0,1 0 0</inkml:trace>
  <inkml:trace contextRef="#ctx0" brushRef="#br0" timeOffset="84984.95">6689 6477 0,'0'0'0,"21"-21"0,21-64 16,-42 64-16,0 0 15,0 0-15,-21 21 31,0 21-31,0 0 0,-1 21 16,1 1-16,0-1 0,0 22 0,0-1 16,0 1-16,21-1 0,-22 1 15,1 20-15,21-20 0,-21 20 0,21-20 16,-21 21-16,21-22 0,-21 1 16,21 20-16,0-20 0,0-22 15,0 0-15,21 22 0,0-43 0,0 21 16,22-20-16,-22-1 0,21 0 0,-21-21 15,22 0-15,-1 0 0,0 0 16,1 0-16,-1-21 0,0 0 0,1-22 16,-1 22-16,0-21 0</inkml:trace>
  <inkml:trace contextRef="#ctx0" brushRef="#br0" timeOffset="85564.93">7133 6752 0,'0'0'0,"-21"0"16,0 0-16,0 0 0,-1 21 15,22 1 1,22-22 0,-1 0-16,0 0 15,0 0-15,0 0 0,0 0 0,22 0 16,-22-22-16,0 22 0,0-21 15,0 21-15,1-21 0,-1 0 0,-21 0 16,0 0 0,0-1-16,0 1 0,-21 21 15,-1 0 1,-20 0-16,21 0 0,0 0 16,-22 0-16,22 21 0,-21 1 0,21-22 15,0 21-15,-1 0 0,1 0 16,0 0-16,0 22 0,21-22 0,0 0 15,0 0-15,0 0 0,21 0 16,0 1-16,0-22 0,1 0 16,-1 21-16,0-21 0,0 0 0,21 0 15,-20 0-15,-1 0 0,0 0 16,0 0-16,0 0 0,0 0 0,-42 0 31,0 0-15,0 21-16,0-21 0,-22 21 15,22 0-15,-21 0 0,0 1 0,20-1 16,1 0-16,-21 0 0,21 0 0,21 22 16,0-22-16,0 0 0,0 21 15,0-21-15,0 1 0,0-1 16,21-21-16,0 0 0,0 0 16,22 0-16,-22 0 0,21 0 0,0-21 15,-20-1-15,20 1 0,0 0 16,-21 0-16,22 0 0</inkml:trace>
  <inkml:trace contextRef="#ctx0" brushRef="#br0" timeOffset="86068.91">7493 6985 0,'0'0'0,"-21"0"16,-22-21 0,43 0-1,22 21 1,-1 0-16,-21-21 0,21 21 15,0 0-15,0 0 0,0 0 0,1 0 16,-1 21-16,0-21 0,-21 21 0,21 0 16,-21 0-16,0 0 0,21 1 15,-21-1-15,0 0 0,0 0 16,0 0-16,-21 0 0,0 1 16,0-1-16,21 0 0,-21 0 0,21 0 15,-22-21-15,22 21 0,0-42 31,0 0-31,0 0 0,22 0 16,-1 0-16,0-1 0,0 1 0,0 0 16,0 0-16,1 0 0,20 0 15,-21-1-15,0-20 0,22 21 16,-43 0-16,21 0 0,0 21 16,-21 21 15,0 0-31,-21 0 15,0 0-15,21 0 0,0 1 0,-22-1 16,22 0-16,-21 0 0,21 0 0,0 0 16,0 22-16,0-22 0,0 0 15,0 0-15,0 0 0,21 1 16,1-22 0,-1 0-16,0 0 0,0 0 0,21 0 15,-20-22-15,-1 22 0,21-21 0,-21 0 16,22 0-16,-22 0 0</inkml:trace>
  <inkml:trace contextRef="#ctx0" brushRef="#br0" timeOffset="86320.12">8340 6900 0,'0'-21'0,"0"42"0,0-63 0,0 21 16,0 0-16,-22 21 31,1 0-31,0 21 0,0-21 16,0 21-16,21 0 0,-21 22 0,-1-22 15,1 0-15,21 0 0,-21 21 16,0-20-16,21-1 0,-21 21 0,21-21 16,0 0-16,0 1 0,0 20 15,0-21-15,0 0 0,21 0 16,0-21-16,0 0 16,0 0-16,22 0 0,-22 0 0,0 0 15,21 0-15,-20-21 0,-1 0 16,21 0-16,-21 0 0,22 0 0,-22-1 15</inkml:trace>
  <inkml:trace contextRef="#ctx0" brushRef="#br0" timeOffset="87133.07">8615 6964 0,'-64'21'31,"64"0"-15,21-21 15,1 0-31,-1 0 0,0 0 16,0 0-16,0 0 0,0-21 15,1 0-15,-1 21 0,0 0 16,-21-21-16,21 21 0,-21-21 16,0-1-16,0 1 15,0 0 1,-21 21-1,0 0 1,21-21-16,-21 21 0,-1 0 31,1 0-15,0 0-16,21 21 16,-21 0-16,0 0 0,0 1 15,21-1-15,-22 0 16,1 0-16,21 0 0,0 0 0,0 22 15,-21-22-15,21 0 0,-21 21 16,21-20-16,0 20 0,0-21 0,0 0 16,0 0-16,0 1 0,21-1 0,0-21 15,0 0-15,1 0 16,20 0-16,-21 0 0,21 0 0,1-21 16,-1 21-16,0-22 0,22 1 0,-22 0 15,-21 0-15,22-21 0,-1 20 16,-21 1-16,0 0 0,1 0 0,-1 0 15,-21-22-15,0 22 0,21 0 0,-21 0 16,0 0-16,0 0 16,0-1-16,0 44 31,0-1-15,0 0-16,0 0 15,0 0-15,0 22 0,-21-22 0,21 21 16,0 0-16,0 22 0,-21-22 15,21 22-15,-22-1 0,22 1 0,-21-22 16,21 22-16,0-1 0,-21 22 0,21-22 16,-21 1-16,21 20 0,0-20 15,0 21-15,-21-22 0,21 1 0,0 20 16,-21-20-16,21-22 0,0 22 0,0-22 16,0 0-16,0 1 0,0-22 15,-22 21-15,22-21 0,0 0 0,22-21 31,-22-21-31,21-21 16,0 21-16,0-22 0,0 1 16,0 0-16,1-22 0,-1 1 15,0-1-15,0 1 0,0-22 0,-21 0 16</inkml:trace>
  <inkml:trace contextRef="#ctx0" brushRef="#br0" timeOffset="88433.89">9207 7133 0,'0'0'15,"0"-21"-15,-21-21 0,21 21 0,0-1 0,0 1 16,0 0-16,0 0 16,0 0-16,21 21 0,1 0 15,-1-21-15,0 21 0,0 0 16,0 0-16,0 0 0,1 0 16,-1 0-16,0 0 0,0 0 0,0 21 15,0 0-15,-21 0 0,0 0 0,0 0 16,0 1-16,0-1 0,0 0 15,0 0-15,-21 0 0,0 0 0,0 1 16,0-1-16,-22 0 0,22-21 16,0 21-16,0-21 0,0 0 0,0 0 15,42-21 17,0 21-17,0 0-15,0-21 16,0 21-16,1 0 0,-1-21 0,0-1 15,0 22-15,21-21 0,-20 0 16,-1 21-16,21-21 0,-21 0 0,22 0 16,-22-1-16,21 1 0,-21-21 0,0 21 15,1-22-15,-1 22 0,0-21 16,0-43-16,-21 43 0,0 21 16,0-22-16,0 22 0,0-21 15,0 21-15,0 0 0,-21 21 16,0 0-1,21 21-15,0 0 0,-21 0 16,-1 21-16,1-20 0,21 20 16,-21 0-16,21 1 0,0 20 15,0-42-15,0 22 0,0-22 16,0 21-16,0-21 0,0 22 16,0-22-16,0 0 0,21-21 0,-21 21 15,21-21-15,1 0 0,-1 0 16,21 0-16,-21 0 0,0 0 0,1 0 15,20-21-15,-21 21 0,21-21 0,-20 0 16,20 21-16,-21-22 0,0 1 16,0 21-16,1-21 0,-22 0 0,0 0 15,21 21-15,-21-21 0,0-1 16,-21 22 15,-1 0-31,22 22 0,-21-22 0,21 21 16,-21 0-16,0 0 15,21 0-15,0 0 0,0 1 0,0-1 16,0 0-16,0 0 0,0 0 0,21-21 16,0 21-16,0 1 0,1-22 15,-1 21-15,0-21 0,21 0 16,-21 0-16,22 0 0,-1 0 0,0 0 0,1 0 16,-1-21-16,0 21 0,1-22 15,-1 1-15,0 0 0,1 0 16,-1 21-16,0-21 0,1 0 0,20-22 15,-42 22-15,-21 0 0,22-21 16,-22 20-16,0 1 0,0-21 16,0 21-16,-22 0 15,1 21-15,0 0 0,0 0 0,0 0 16,0 0-16,-1 0 0,1 0 16,-21 21-16,21 0 0,0 0 0,-1 0 15,1 22-15,0-22 16,0 0-16,21 0 0,-21 0 0,21 0 15,0 1-15,0-1 0,0 0 16,0 0-16,0 0 0,21-21 16,0 0-16,0 0 15,0 0-15,1 0 0,-1 0 0,0 0 16,0-21-16,0 0 0,22 0 16,-22 0-16,0-1 0,0 1 0,0 0 15,0-21-15,-21 21 0,43-64 16,-43 43-16,21-1 0,-21-20 15,0 20-15,21 1 0,-21-21 0,21 20 16,-21 1-16,0 0 0,0 20 0,0 1 16,0 0-16,0 0 0,0 42 31,0 21-31,-21 1 0,0-22 16,21 42-16,-21-20 0,21-1 15,0 0-15,-21 22 0,-1-22 0,22 1 16,-21-1-16,21 0 0,0 1 0,0-22 15,0 21-15,0-21 0,0 0 16,21 22-16,1-22 0,-1 0 16,0-21-16,0 21 0,21-21 0,-20 0 15,20 0-15,-21 0 0,21 0 16,1 0-16,-22 0 0,21-21 0,1 21 0,-22-21 16,21 0-16,-21 21 0,0-21 0,1-1 15,-1 1-15,-21 0 16,0-21-16</inkml:trace>
  <inkml:trace contextRef="#ctx0" brushRef="#br0" timeOffset="88644.84">9715 6795 0,'0'0'16,"-21"21"-16,-21-21 0,21 21 0,42-21 31,21 0-31,1 0 0,-1 0 16,0 0-16,1 0 0,20 0 15,1-21-15,-22 0 0,21 21 0,-20-22 16,20 22-16,-20-21 0,-1 21 0</inkml:trace>
  <inkml:trace contextRef="#ctx0" brushRef="#br0" timeOffset="90684.89">11938 6562 0,'0'0'0,"0"-21"0,0-1 16,0-20-16,0 21 0,0 0 15,-21-22-15,21 22 16,-21 21-16,21-21 0,-22 21 0,1 0 16,0 0-16,0 0 0,0 21 15,0-21-15,-1 43 0,1-22 16,0 21-16,0-21 0,0 22 0,21-1 15,-21 0-15,21 22 0,-22-22 16,22 0-16,0 1 16,0-22-16,0 21 0,0 64 15,0-85-15,0 22 0,0-22 16,0 0-16,0 0 0,22 0 0,-1-21 16,21 0-16,-21 0 0,0 0 0,22 0 15,-1 0-15,0 0 0,1-21 16,-22 21-16,21-21 0,1 0 0,-1 0 15,0-1-15,1 1 0,-22 0 0,0 0 16,21 0-16,-42 0 0,21-1 16,-21 1-16,22 0 0,-22 0 0,0 0 15,-22 21 17,1 0-32,0 21 0,21 0 15,-21 0-15,0 0 0,21 1 0,0-1 16,-21 0-16,21 0 0,0 0 15,-22 0-15,22 1 0,0-1 0,0 0 16,0 0-16,0 0 0,22 0 0,-1-21 16,0 22-16,0-22 0,0 0 15,22 0-15,-22 0 0,0 0 0,21 0 16,-21-22-16,1 22 0,20-21 16,-21 0-16,0 0 0,0 21 0,22-21 15,-43 0-15,21-1 0,0-20 16,-21 21-16,0 0 0,0 0 0,0-22 15,0 22-15,0 0 0,-21 0 16,0 0-16,0-1 0,-1 1 0,1 21 16,-21 0-16,21 0 0,-22 0 15,22 0-15,-21 21 0,0-21 0,20 22 16,-20-1-16,21 0 0,0 21 0,0-21 16,-1 1-16,22 20 0,0-21 15,0 0-15,0 0 0,0 22 0,0-22 16,22 0-16,-1-21 0,21 21 0,-21 0 15,22-21-15,-22 0 0,21 0 16,0 0-16,43 0 16,-43-21-16,1 0 0,-22 21 0,21-21 15,1 0-15,41-22 16,-63 22-16,22 0 0,-22 0 0,0 0 16,0 0-16,0-1 0,-21 1 0,0 0 15,22 0-15,-22 0 16,0 42-1,0 0 1,-22 0-16,22 0 0,-21 1 0,21-1 16,0 0-16,0 0 0,-21 0 0,0 22 15,21-22-15,0 0 16,0 0 0,21-21 15,-21-21-31,21 0 0,0 21 15,-21-21-15,22-1 0,-1 1 0,-21 0 16,21 0-16,0 0 0,-21 0 16,21-1-16,0 1 0,1 21 0,-22-21 15,21 0-15,0 21 0,0 0 16,0 0 0,-21 21-16,0 0 0,21 0 15,-21 1-15,0-1 0,22 0 16,-1 0-16,-21 0 15,21 0-15,0 1 0,0-1 16,22 0-16,-22-21 0,0 0 0,21 21 16,-21-21-16,22 0 0,-1 0 15,0 0-15,1 0 0,-1 0 0,-21 0 16,64-42-16,-64 42 0,0-21 16,22-1-16,-22 1 0,-21 0 15,21 0-15,-21 0 0,0 0 16,0-1-16,0-20 0,0 21 0,0 0 0,-21 0 15,0-1-15,-1 1 16,1 0-16,0 21 0,0 0 0,0 0 16,0 0-16,-1 0 0,1 0 15,-21 21-15,21 0 0,0 1 0,-1-1 16,1 0-16,0 0 0,0 21 0,21-20 16,-21-1-16,21 21 0,0-21 15,0 0-15,0 1 0,0-1 0,0 0 16,21 0-16,0-21 0,0 21 0,0-21 15,1 0-15,20 0 16,-21 0-16,0 0 0,0 0 0,1-21 16,-1 21-16,0-21 0,0 0 15,0 0-15,0-1 0,1 1 0,-1-42 16,0 42-16,-21-22 16,0 1-16,0 0 0,21-1 15,-21 1-15,0 0 0,0-1 0,0 1 16,0 0-16,0 20 0,0-20 0,0 21 15,0 0-15,0 0 16,0 42 0,-21 0-16,21 0 0,0 0 15,0 22-15,0-1 0,-21 0 0,21 1 16,0-1-16,0 0 0,0 1 16,0-1-16,0 0 0,0-21 15,0 22-15,0-22 0,0 0 0,0 21 16,0-20-16,0-1 0,21-21 0,0 21 15,-21 0-15,21-21 0,22 0 16,-22 0-16,0 0 0,21 0 0,-21 0 16,1 0-16,20 0 0,-21-21 0,21 0 15,-20 21-15,-1-21 0,0-1 16,0 1-16,0 0 0,0-21 0,1 21 16,-22-1-16,0 1 0,0 0 15,0 42 1,0 0-1,0 1-15,0-1 16,-22 0-16,22 0 0,0 0 0,0 0 16,0 1-16,0-1 15,0 0-15,22-21 16,-1 0 0,0 0-16,0 0 15,0-21-15,-21 0 16</inkml:trace>
  <inkml:trace contextRef="#ctx0" brushRef="#br0" timeOffset="90992.19">14414 6646 0,'0'0'0,"-21"-21"0,0 21 0,0 0 16,0 21-16,21 1 15,21-22 16,0 0-31,0 0 0,0 0 16,1-22-16,-22 1 16,21 21-16,-21-21 0,0 0 15,0 0-15,0 0 16,-21-1-16,-1 22 16,1-21-16,0 21 0,0 0 0,0 0 15,0 0-15,-1 0 0,1 21 16,21 1-16,0-1 0,-21 0 15,21 0-15,0 0 0,0 0 0,0 1 16,0-1-16,0 0 16,21-21-16,0 0 0,1 21 15</inkml:trace>
  <inkml:trace contextRef="#ctx0" brushRef="#br0" timeOffset="92288.38">14753 6456 0,'0'0'16,"0"-21"-16,0 0 0,0-1 16,0 1-16,0 0 0,0 42 31,0 0-31,0 1 16,-21 20-16,21 0 0,-21 1 15,21-22-15,-21 21 0,21 0 0,0 1 16,0-1-16,0 0 0,-22 1 0,22-22 15,0 21-15,0-21 0,0 22 16,0-22-16,0 0 0,0 0 0,0 0 16,0 1-16,22-22 0,-1 0 15,0 0-15,0 0 16,0 0-16,0 0 0,1 0 16,-1-22-16,0 22 0,0-21 0,0 0 15,0 0-15,1 0 0,-1 0 16,0-1-16,-21 1 0,0 0 0,21 0 15,-21 0-15,0 0 0,0-1 0,0 1 16,0 42 15,0 1-31,-21-22 0,21 21 0,-21 0 16,21 0-16,-21 0 0,21 22 16,0-22-16,0 0 0,0 0 0,0 0 15,0 0-15,0 1 16,0-1-1,21-21-15,0 0 0,0 0 0,0 0 16,0 0-16,22 0 0,-22 0 0,0 0 16,21-21-16,-20-1 0,-1 22 15,0-21-15,21 0 0,-21 0 0,1 0 16,20-22-16,-42 22 0,21 0 16,0 0-16,-21 0 0,0 0 15,-21 42 16,0 0-31,0 0 16,21 0-16,0 0 0,-21-21 16,21 22-16,-22-1 0,22 0 0,0 0 15,0 0-15,0 0 16,0 1-16,0-1 16,22-21-16,-1 0 0,0 0 15,0 0-15,0 0 0,0 0 16,1 0-16,-1 0 0,0-21 0,-21-1 15,21 22-15,-21-21 0,0 0 0,21 0 16,-21 0-16,0 0 0,0-1 16,0 1-16,0 0 0,-21 0 0,0 21 15,0-21-15,0 0 0,-1 21 16,1 0-16,0 0 0,0 0 16,0 0-16,42 0 31,0 0-16,21 0-15,1-22 0,-22 22 16,21 0-16,-21 0 0,1 0 16,-1 0-16,0 0 0,0 0 0,0 0 15,0 0-15,1 0 16,-1 22-16,-21-1 0,0 0 16,0 0-16,0 0 0,21-21 15,-21 21-15,0 1 0,0-1 16,0 0-16,0 0 15,0 0-15,0 0 0,0 1 16,0-1 15,0-42 1,0-1-17,0 1-15,21 0 0,-21 0 16,21 0-16,0 0 0,1-1 0,-1 1 15,0 0-15,0 0 0,0 0 16,0 0-16,1-1 0,-1 1 16,0 0-16,21 0 0,-21 21 0,1 0 15,-1 0-15,0 0 0,0 0 16,0 0-16,-21 21 0,0 0 16,21 0-16,-21 1 0,0-1 0,0 0 15,0 0-15,0 0 0,0 22 16,-21-43-16,21 21 0,0 0 0,-21 0 15,21 0-15,-21-21 0,21 21 0,-21-21 16,21 22-16,0-44 47,21 22-31,0-21-16,0 21 0,0-21 15</inkml:trace>
  <inkml:trace contextRef="#ctx0" brushRef="#br0" timeOffset="92688.9">16764 6646 0,'21'0'0,"-42"0"0,42-21 0,-21 0 15,-21 21 1,0 0 0,0 0-16,-1 0 0,-20 0 0,21 21 15,0 0-15,0-21 16,-1 22-16,1-1 0,21 0 0,-21 0 15,21 0-15,0 0 16,0 1-16,21-22 16,0 21-16,1-21 0,-1 21 15,0-21-15,0 0 0,0 21 0,0-21 16,1 0-16,-1 21 0,0-21 16,0 21-16,0 1 15,-21-1-15,0 0 16,0 0-16,-21 0 15,0-21-15,0 0 16,0 0-16,-1 21 0,-20-21 16,21 0-16,0 0 0,0 0 15,-22 0-15,22 0 0,0 0 0,0 0 16,0 0-16,-1 0 16,22-21-1,0 0-15,0 0 16</inkml:trace>
  <inkml:trace contextRef="#ctx0" brushRef="#br0" timeOffset="93031.9">15748 6287 0,'0'0'0,"0"-22"47,0 1-16,-21 21 16,0 0-47,21 21 15,0 1 1,-22-22 0</inkml:trace>
  <inkml:trace contextRef="#ctx0" brushRef="#br0" timeOffset="93315.89">14647 6604 0,'21'0'31,"1"0"-31,-1 0 0,0 0 16,0-21-16,0 21 0,0 0 0,22 0 15,-1-21-15,-21 21 16,0 0-16,1 0 0,-1 0 16,0 0-16,0 0 31</inkml:trace>
  <inkml:trace contextRef="#ctx0" brushRef="#br0" timeOffset="94616.9">17441 6752 0,'0'0'0,"0"21"15,-21-21-15,0 22 16,0-22-16,21 21 16,21-42 46,0 21-46,-21-22-16,0 1 0,0 0 15,0 0 1,-21 21 0,0 0-16,0 0 0,-1 21 15,1 0-15,21 0 16,-21 1-16,0-1 16,21 0-16,0 0 0,0 0 15,21-21 1,0 0-16,0 0 15,1 0-15,-1 0 0,0 0 16,0 0-16,0 0 0,-21-21 16,21 0-16,-21 0 15,0 0-15,0-1 16,0 1-16,-21 0 16,0 21-16,0 0 15,0 0-15,0 0 16,-1 0-16,1 0 0,21 21 15,0 0-15,-21 1 16,21-1-16,0 0 0,0 0 16,0 0-16,21-21 15,0 0 1,1 0-16,-1 0 16,0 0-16,0 0 15,0 0-15,-21-21 16,0 0-16,0 0 15,0 0-15,0-1 16,-21 22 0,0 0-16,0 0 15,0 0 1,-1 0-16,22 22 0,-21-22 0,21 21 16,0 0-16,0 0 15,0 0 1,21-21-1,1 0-15,-1 0 16,0 0-16,-21-21 16,21 21-16,-21-21 15,0 0-15,0 0 16,0-1 0,-21 22-16,0 0 15,21 22 1,0-1-1,0 0-15,0 0 16,0 0 0,-21-21-16</inkml:trace>
  <inkml:trace contextRef="#ctx0" brushRef="#br0" timeOffset="98215.76">11409 8636 0,'0'-21'78,"0"0"-78,21 0 16,-21-1-16,0 1 15,21 0-15,-21 0 0,21 21 16,-21-21-16,21 0 0,-21-1 0,0 1 16,0 0-16,0 0 0,0 0 15,0 0-15,0 42 47,0 0-47,0 64 31,0-64-31,0 0 0,0 0 0,-21 0 16,21 22-16,0-22 0,0 0 16,0 21-16,0-21 0,0 22 0,0-1 15,0 22-15,0-43 0,0 21 16,0-21-16,0 0 0,0 1 15,0-1-15,0 0 0,0 0 0,0 0 16,0 0 0,-21-21 31,0 0-47,0 0 15,0 0-15,-22 0 0,22 0 16,0 0-16,-21 0 0,-1 0 0,1 0 15,21 0-15,-22 0 0,-20 0 16,42 0-16,0 0 0,-1 0 16,1 0-16,42 0 31,1 0-31,-1 0 0,0 0 16,21 0-16,1 0 0,-22 0 15,21 0-15,0 0 0,-20 0 0,20 0 16,0 0-16,-21 0 0,22 0 15,-1 0-15,0-21 0,-20 21 16,-1 0-16,0 0 0,0 0 31,-21-21 32,0 0-48,0 0-15</inkml:trace>
  <inkml:trace contextRef="#ctx0" brushRef="#br0" timeOffset="98733.21">11769 8615 0,'0'21'47,"0"0"-32,21-21 17,0 0-17,0-21-15,0 21 16,-21-21-1,0 0-15,-21 21 32,0 0-32,0 0 15,0 0-15,-1 0 16,22 21 0,-21-21-16,21 21 15,21-21 1,1 0-1,-1 0-15,0 0 16,-21-21-16,21 21 16,0 0-16</inkml:trace>
  <inkml:trace contextRef="#ctx0" brushRef="#br0" timeOffset="100456.12">11705 8594 0,'21'0'16,"0"0"15,1 0 78,-22-21-78,0 42 32,0 0-47,0-42 93,21 21-47,0 0-62</inkml:trace>
  <inkml:trace contextRef="#ctx0" brushRef="#br0" timeOffset="103576.89">12404 8403 0,'0'0'0,"-22"0"0,22 21 15,0 1 1,22-22 31,-1 0-47,0 0 0,0 0 16,0 0-1,0-22-15,1 22 0,-1-21 0,0 21 16,-21-21-16,21 21 0,-21-21 15,0 0-15,0 0 16,-21 21 0,0 0-16,0 0 0,-1 0 15,1 0-15,0 0 0,0 21 16,0-21-16,21 21 0,-21 0 0,-1-21 16,1 42-16,21-20 15,0-1-15,0 0 16,0 0-16,21-21 15,1 0-15,-1 0 16,0 0-16,0 0 16,0 0-16,0 0 0,1 0 0,-1 0 15,0 0 1,-42 0 15,0 0-31,-1 21 0,1 0 16,0-21-16,0 22 0,0-1 0,21 0 15,-21 0-15,-1 0 0,1 22 0,0-22 16,0 21-16,0-21 0,21 22 16,-21-22-16,21 21 0,0-21 0,0 0 15,0 1-15,0 20 0,21-21 16,0 0-16,0 0 16,0-21-16,0 0 0,1 0 0,-1 0 15,21 0-15,-21 0 0,0 0 16,22-21-16,-1 0 0,-21 21 0,22-21 15,-1 0-15,0-22 0,1 22 16,-22 0-16,21 0 0,-21-21 0,22 20 16,-22-20-16,0 21 0,0 0 0,0-22 15,0 22-15,-21 0 0,0-21 16,0 21-16,0-1 0,0 1 16,0 0-16,0 0 0,0 0 0,0-22 15,0 22-15,0 0 0,0 0 16,0 0-1,0 0 32,0-1-31,0 1 15,0 0 0,-21 21-31,0 0 16,0 21 0,21 0-16,-21 1 15,21-1-15,0 0 0,0 0 0,0 21 16,0-20-16,-21 20 0,21 0 16,-22 1-16,22-1 0,0 0 0,0 1 15,0-1-15,-21 0 0,21 1 16,0-22-16,0 21 0,21 22 15,1-43-15,-1-21 0,0 21 0,21-21 16,-21 0-16,22 0 0,-1 0 16,0 0-16,1-21 0,-1 21 15,43-43-15,-43 22 0,-21-21 0,22 21 16,-1 0-16,-21-22 16,0 22-16,0 0 0,1-21 0,-22 20 15,0 1-15,0-21 0,21 21 0,-21 0 16,0-1-16,0 1 15,-21 21 1,-1 0-16,1 0 0,0 0 16,21 21-16,-21 1 0,0-1 15,21 21-15,-21-21 0,21 0 16,-22 1-16,22 20 0,0-21 16,0 0-16,0 0 0,0 22 0,0-22 15,0 0-15,22-21 0,-1 21 16,0-21-16,0 0 0,0 0 0,0 0 15,1 0-15,-1 0 0,21 0 16,-21 0-16,22-21 0,-22 0 0,0 0 16,21 0-16,-21-1 0,22 1 15,-22-21-15,0 21 0,0 0 0,0-22 16,-21 22-16,22 0 0,-22 0 0,21 0 16,-21-1-16,0 1 0,0 0 15,0 42 16,0 0-31,0 1 16,0-1-16,0 0 0,0 0 0,0 0 16,0 0-16,0 1 15,0-1-15,0 21 0,0-21 0,0 0 16,-21 1-16,21-1 0,0 0 16,0 0-16,0-42 31,0 0-31,0 0 15,0-1-15,0 1 0,0 0 16,21-21-16,-21 21 0,21-1 16,-21 1-16,0 0 0,21 0 0,0-21 15,0 20-15,1 1 16,-22 0-16,21 21 0,0 0 16,0 0-16,0 0 0,0 0 15,1 0-15,-1 21 0,0 0 16,-21 1-16,0-1 15,21 0-15,-21 0 0,21 0 0,-21 0 16,21 1-16,-21 41 0,0-42 16,22 0-16,-22 1 15,21-22-15,-21 21 0,21-21 16,0-21 0,0-1-16,0 1 15,-21 0-15,22 0 0,-1 0 16,-21 0-16,21-1 0,0 1 15,-21 0-15,21 0 0,0-21 0,1 20 16,-22 1-16,21 0 0,0 0 0,0 0 16,-21 0-16,21 21 15,0 0-15,-21 21 32,0 0-32,0 0 15,0 0-15,0 0 0,0 1 0,0 20 16,0 0-16,0-21 0,0 1 15,0 20-15,0-21 16,0 0-16,0 0 0,0 1 16,22-22-16,-1 0 0,0 0 0,0 0 15,0 0-15,0 0 16,1 0-16,20-22 0,-21 1 0,0 21 16,0-21-16,1 0 0,41-21 15,-42 20-15,0 1 0,-21 0 16,0 0-16,22 0 0,-22 0 0,0-1 15,0 1-15,0 0 0,-22 21 16,1 0 0,0 0-16,0 0 0,0 21 15,0 0-15,-1 1 0,1-1 16,21 0-16,0 0 0,0 0 16,0 0-16,0 1 0,0-1 0,0 0 15,0 0-15,0 0 0,0 0 0,0 1 16,21-22-16,1 0 15,-1 0-15,0 0 0,21 0 0,-21 0 16,22 0-16,-22 0 0,21 0 16,-21-22-16,1 1 0,20 0 15,-21 0-15,21 0 0,-20 0 0,-1-1 16,0 1-16,0 0 0,0 0 16,0 0-16,-21 0 0,0-1 0,0 1 15,0 42 16,0 1-31,0-1 16,0 0-16,-21 0 0,21 0 16,0 0-16,0 1 0,-21-1 15,21 0-15,-21 0 0,21 0 16,0 0-16,0-42 31,0 0-31,21 21 16,-21-21-16,21 0 0,0 0 15,-21-1-15,22 1 0,-1 0 16,0 0-16,0-21 0,-21 20 16,42 1-16,-20 0 0,-1 0 0,0 0 15,0 0-15,0-1 0,22 1 16,-22 21-16,0 0 0,0 0 0,-21 21 16,21 1-16,-21-1 0,0 0 15,0 0-15,0 0 0,0 0 0,0 1 16,0-1-16,0 0 0,0 0 0,0 0 15,0 0-15,0 1 16,21-1-16,1-21 16,-1 0-16,0 0 0,0 0 15,0 0-15,0 0 16,1 0-16,-1-21 0,0-1 0,0 1 16,0 0-16,0 0 0,1 0 15,-22 0-15,21-22 0,-21 22 16,21-21-16,-21 21 0,0-22 0,0 1 15,0 0-15,21-1 0,-21 22 16,0-21-16,0 21 0,0-1 0,0 1 16,0 0-16,0 0 0,0 42 31,0 0-31,0 22 16,0-22-16,-21 21 0,21-21 0,0 22 0,0-22 15,0 21-15,0 0 16,0-20-16,0 20 0,0-21 0,-21 43 15,21-43-15,0 0 0,0 0 16,0 0-16,0 0 0,0 1 16,0-1-16,0 0 0,0 0 15,21-21-15,0 0 0,0 0 16,0 0-16,1 0 16,-1 0-16,0 0 0,0 0 0,0-21 15,0 21-15,1-21 0,-22 0 16,21 21-16,0-22 0,0 1 0,0 0 15,-21 0-15</inkml:trace>
  <inkml:trace contextRef="#ctx0" brushRef="#br0" timeOffset="103823.88">16002 8382 0,'0'0'0,"-21"21"0,0-21 15,21 21 1,21-21 0,0 0-16,0 0 15,0 0-15,0 0 0,22 0 16,-22 0-16,21 0 0,-21 0 0,22 0 16,-22 0-16,0 0 0,21 0 0,-20-21 15,-1 21-15,0 0 0,-21-21 16,21 21-16,-21-21 0,21 0 0,0 0 15</inkml:trace>
  <inkml:trace contextRef="#ctx0" brushRef="#br0" timeOffset="104180.89">17124 8086 0,'0'0'0,"0"-21"0,0-1 16,0 44 15,0-1-15,-21 0-16,21 21 0,-22 1 0,22-1 15,-21 0-15,21 1 0,0-22 0,-21 21 16,21 0-16,-21 1 16,21-22-16,0 21 0,0-21 0,0 1 15,0-1-15,0 0 0,0 0 0,0 0 16,0 0-16,21-21 31,0-21-15</inkml:trace>
  <inkml:trace contextRef="#ctx0" brushRef="#br0" timeOffset="104667.89">16870 8488 0,'21'0'47,"0"0"-47,0 0 0,22-21 15,-22 21-15,0 0 0,21-21 0,1 21 16,-1-22-16,0 22 0,-21-21 0,22 0 16,-1 21-16,0-21 0,-20 21 15,20 0-15,-21-21 0,0 21 0,-21 21 47,-21 0-47,0 0 0,21 0 16,-21 1-16,0-1 0,21 0 0,-22 0 15,22 0-15,0 22 0,0-22 16,0 0-16,0 0 0,0 0 16,22-21-16,-1 21 0,0-21 15,21 0-15,-21 0 0,1 0 16,-1 0-16,0 0 0,21 0 0,-21-21 16,1 21-16,20-21 0,-21 0 0,0 0 15,0 21-15,1-21 0,-1-1 16,0-20-16,-21 21 0,0 0 0,0-22 15,0 22-15,0 0 0,-21-21 16,0 21-16,-1-1 0,1 22 16,0-21-16,-21 21 0,21 0 0,-1 0 15,-20 0-15,21 21 0,0 1 16,-22-22-16,22 21 0,0 0 0,0-21 16,21 21-16,-21-21 0,21 21 15</inkml:trace>
  <inkml:trace contextRef="#ctx0" brushRef="#br0" timeOffset="105432.78">18584 8065 0,'0'0'0,"0"-22"15,-21 1-15,21 0 0,0 0 16,-21 21-16,0 0 16,0 21-1,-1 0-15,22 22 0,-21-22 0,21 21 16,0 0-16,-21 1 0,0-1 15,21 0-15,0 1 0,0-1 16,-21-21-16,21 22 0,-21-1 0,21-21 16,-22 0-16,22 0 0,0 1 15,0-1-15,0 0 0,-21-21 16,0 0 0,0 0-1,21-21-15,0 0 16,0-1-16,0 1 0,0 0 15,0 0-15,0 0 0,0 0 0,0-1 16,21 1-16,0 21 0,0-21 0,1 0 16,-1 21-16,0-21 0,21 21 15,-21 0-15,22 0 0,-1 0 16,22 0-16,-22 21 0,-21-21 16,0 21-16,0 0 0,1 0 15,-22 1-15,0-1 0,0 0 0,0 0 16,-22 0-16,1 0 0,-21 1 0,21-22 15,-22 21-15,1 0 0,21-21 16,-21 0-16,20 21 0,1-21 0,-21 0 16,21 0-16,0 0 15,-1 0-15,44-21 32,-1 0-32,0 21 0,0-21 15,0 21-15,0-22 0,22 1 16,-22 21-16</inkml:trace>
  <inkml:trace contextRef="#ctx0" brushRef="#br0" timeOffset="105788.24">18881 8467 0,'0'0'0,"21"0"0,0 0 15,0 0-15,0 0 16,0-21-16,1 21 15,-1-22-15,0 1 0,0 21 0,0-21 16,0 0-16,1 21 0,-22-21 0,0 0 16,0-1-1,0 1-15,0 0 16,-22 21-16,1 0 0,0 0 16,0 0-16,0 21 0,0-21 15,-1 21-15,1 1 0,0-1 0,0 0 16,21 21-16,-21-21 0,21 1 15,-21-1-15,21 0 0,0 0 0,0 0 16,0 0-16,0 1 0,0-1 16,21-21-16,0 0 0,0 21 15,0-21-15,0 0 0,1 0 16,-1 0-16,21 0 0,-21 0 0,22-21 16,-1 21-16,-21-21 0,21-1 15</inkml:trace>
  <inkml:trace contextRef="#ctx0" brushRef="#br0" timeOffset="106488.92">19706 8043 0,'0'0'0,"-21"0"16,0 0 0,0 0-16,-1 0 0,1 22 15,-21-1-15,21 0 0,0 0 16,-1 0-16,-20 22 0,21-1 0,0-21 15,21 21-15,-21 1 0,21-1 0,-22-21 16,22 22-16,0-22 0,0 0 16,0 0-16,0 0 0,22 0 0,-1 1 15,0-1-15,21-21 0,1 0 0,-22 21 16,21-21-16,0 0 0,1 0 16,-1 0-16,0 0 0,-20-21 0,20 21 15,0-21-15,-21-1 0,22 22 0,-22-21 16,0 0-16,0-21 0,0 21 15,1-22-15,-1 1 0,0 0 0,0-1 16,-21 1-16,0 0 0,21-22 16,-21 22-16,21-1 0,-21 1 15,0 0-15,0 21 0,0-22 0,0 22 16,0 0-16,-21 21 16,0 0-1,0 21-15,21 21 0,-21-20 16,21 20-16,-21 0 0,21 1 15,-22 20-15,22-21 0,0 1 0,0-1 16,0 0-16,0 1 0,0 20 16,0-42-16,0 22 15,0-22-15,0 0 0,0 0 0,22 0 16,-1-21-16,0 0 0,0 0 16,0 0-16,0 0 15,1 0-15,-1-21 0,0 0 0,0 21 16,0-21-16,-21 0 0,21 0 0,1 21 15,-22-22-15,0 1 0,0 0 16,21 21-16,-21-21 0,0 42 31,0 0-31,0 0 16,0 1-16,0-1 16,0 0-16,0 0 15,0 0-15,0 0 16,21-42 31,-21 0-47,21 21 0,-21-21 0</inkml:trace>
  <inkml:trace contextRef="#ctx0" brushRef="#br0" timeOffset="106684.87">20426 8065 0,'-21'0'0,"21"-22"15,-22 22-15,1 0 16,0 22 0,21-1-16,-21 0 0,21 0 15,0 0-15,0 0 16,0 1-16,0-1 16,21-21-16,0 0 0,0 0 15,1 0-15,-1 0 0,0 0 16</inkml:trace>
  <inkml:trace contextRef="#ctx0" brushRef="#br0" timeOffset="108364.88">20743 8128 0,'0'0'16,"-21"0"15,0 0-31,21 21 0,-21 0 0,0 1 16,21-1-16,-22 0 0,1 0 15,21 0-15,-21 22 0,21-22 0,-21 0 16,0 21-16,21-21 0,0 1 0,0-1 16,0 0-16,0 0 0,0 0 15,21-21-15,0 0 0,0 21 16,0-21-16,1 0 0,-1 0 16,21 0-16,-21 0 0,0 0 15,22-21-15,-22 21 0,21-42 16,-21 42-16,1-21 0,-1-22 0,0 22 15,0 0-15,-21-21 0,0-1 16,0 1-16,21 0 0,-21-22 0,21 22 16,-21 0-16,0-1 0,0 1 15,0 21-15,0-22 0,0 22 0,0 0 16,-21 42 0,21 0-1,-21 1-15,21 20 0,0-21 0,0 21 16,-21 1-16,21-1 0,0 0 0,0-20 15,-21 20-15,21 0 0,0-21 16,0 1-16,0-1 0,0 21 16,0-21-16,0 0 15,0 1-15,0-44 32,21 1-17,0 0-15,0 0 16,-21 0-16,21 0 0,1-1 0,-1 1 15,-21 0-15,21 0 0,0 21 16,0-21-16,0 21 0,1 0 16,-22 21 15,0 0-31,0 0 16,-22-21-16,1 21 0,0-21 15,0 0-15,0 22 16,0-22-16,-1 0 0,1 0 0,21 21 15,-21 0-15,21 0 16,0 0 0,0 0-16,0 1 15,0-1-15,21-21 0,-21 21 16,21-21-16,1 0 0,-22 21 0,21-21 16,0 0-16,0 0 15,0 21-15,0-21 0,22 0 16,-22 0-16,0 0 0,0 0 0,22 0 15,-22 0-15,0 0 0,21 0 0,1 0 16,-22-21-16,21 0 0,-21 21 16,22-21-16,-22 0 0,0-1 0,0 1 15,0 0-15,-21 0 0,0 0 0,0-22 16,0 22-16,0 0 0,0-21 16,0 21-16,0-1 0,0 1 0,0 0 15,-21 0-15,0 21 16,0 0-16,0 0 0,-1 0 0,1 0 15,0 21-15,0 0 0,0 0 0,0 1 16,-1-1-16,22 0 16,-21 0-16,0 21 0,21-20 0,-21-1 15,21 0-15,0 0 0,0 0 0,0 0 16,0 1-16,0-1 0,21 0 16,0-21-16,0 0 15,1 0-15,-1 0 0,0 0 0,0 0 16,0 0-16,0 0 15,1-21-15,-1 0 0,0-1 0,0-20 16,-21 21-16,21 0 0,-21 0 16,0-1-16,21-20 0,-21 21 15,0 0-15,0 0 16,0 42 0,0 0-16,0 0 15,0 0-15,-21 0 0,21 1 16,0-1-16,0 0 0,0 0 15,0 0-15,0 0 0,0 1 0,0-1 16,0 0-16,21-21 0,1 0 16,-1 0-16,0 0 0,0 0 15,0 0-15,0 0 0,22 0 0,-22 0 16,0 0-16,-21-21 0,21 0 0,0 21 16,1-22-16,-22 1 0,0 0 15,0-21-15,21-22 16,-21 43-16,0-21 0,0-1 15,0 1-15,0 0 0,0-1 0,0 22 16,0-21-16,0 21 0,0 0 0,0 42 31,0 0-31,0 0 0,0 0 16,0 22-16,0-1 0,0-21 0,0 21 16,0 1-16,0-22 0,0 21 15,0-21-15,0 1 0,0 20 0,0-21 16,0 0-16,0 0 15,-21 1-15,21-44 47,0 1-47,0 0 0,0 0 16,21 0-16,0 0 0,0-1 16,-21 1-16,21 0 0,0 0 15,1 0-15,-1 21 0,0-21 0,0 21 16,0 0-16,0 0 15,1 0-15,-1 21 0,0 21 16,-21-21-16,21 0 0,-21 1 16,0-1-16,0 0 15,0 0-15,-21 0 0,0 0 0,0 1 16,-1-22-16,1 21 0,0-21 16,0 21-16,0-21 0,-22 0 15,22 0-15,0 0 0,0 0 0,0 0 16,0 0-16,-1 0 0,22-21 31,22 0-15,-1-1-16,0 22 0,0-21 0</inkml:trace>
  <inkml:trace contextRef="#ctx0" brushRef="#br0" timeOffset="108647.87">22458 7853 0,'0'0'0,"0"21"31,0 0-31,0 0 16,0 1-16,0 20 0,0 0 0,-21 1 16,21-1-16,0-21 0,-22 21 15,22 1-15,0-1 0,0-21 0,0 22 16,0-22-16,0 0 0,0 0 0,0 0 15,0 0-15,0 1 16,22-22 15,-1 0-31,0-22 16,0 1-16,0 0 0</inkml:trace>
  <inkml:trace contextRef="#ctx0" brushRef="#br0" timeOffset="109000.89">22585 8297 0,'21'0'16,"0"0"-16,0 0 15,0 0-15,1 0 16,-1-21-16,0 21 0,0 0 16,0-21-16,0 0 0,1 0 0,-1 21 15,0-21-15,-21-1 0,0 1 16,21 0-16,-21 0 0,0 0 15,0 0-15,-21 21 16,0 0-16,0 0 16,-1 21-16,1 0 0,0 0 0,0 0 15,0 0-15,0 22 16,-1-22-16,22 0 0,-21 43 16,21-43-16,0 0 0,0 0 0,0 0 15,0 0-15,0 1 16,21-22-16,1 21 0,-1-21 15,0 0-15,0 0 0,0 0 0,0 0 16,1 0-16,20 0 0,-21 0 16,0-21-16,22 21 0,-22-22 0,42-20 15,-20 21-15</inkml:trace>
  <inkml:trace contextRef="#ctx0" brushRef="#br0" timeOffset="109244.89">23283 7980 0,'0'0'0,"0"-21"0,0 0 0,0 42 47,-21 0-47,21 0 0,-21 0 0,0 0 16,21 22-16,-21-22 0,21 21 16,0-21-16,-22 1 0,22 20 0,-21-21 15,21 0-15,0 0 0,0 1 16,0-1-16,0 0 0,0 0 0,0 0 15,21-21 1,1 0-16,-1 0 16,0 0-16,0 0 0,0 0 0,0-21 15</inkml:trace>
  <inkml:trace contextRef="#ctx0" brushRef="#br0" timeOffset="109536.23">23558 7916 0,'0'-21'31,"22"21"-15,-1 0 0,-21 21-16,21 1 0,-21 20 15,0-21-15,21 0 16,-21 22-16,0-22 0,0 21 0,0-21 15,0 22-15,0-22 0,0 21 0,0-21 16,0 0-16,0 1 0,-21-1 16,21 0-16,0 0 0,0 0 0,-21 0 15,0-21-15,-1 22 0,1-22 16,0 0-16,0 0 16</inkml:trace>
  <inkml:trace contextRef="#ctx0" brushRef="#br0" timeOffset="110540.86">11366 10054 0,'0'-21'15,"-21"21"-15,0-21 0,0 0 16,21 0-16,0-1 16,0 1-16,0 0 0,0 0 0,21 0 15,0 0-15,0-1 0,1 1 16,-1 0-16,0 21 0,0 0 15,0 0-15,0 0 0,1 21 0,-1 0 16,-21 1-16,21-1 0,0 21 16,-21-21-16,21 22 0,-21 41 15,0-41-15,0-1 0,-21-21 16,0 21-16,0 1 0,-22-1 16,22 0-16,-21 1 0,0-22 0,-22 21 15,22-21-15,21 1 0,-22-1 0,1 0 16,21-21-16,0 0 0,-1 0 15,1 0-15,0-21 0,21 0 16,0-1-16,0 1 0,0 0 16,0-21-16,0 21 0,0-22 0,21 22 15,0 0-15,1-21 0,-22 20 0,21 1 16,0 0-16,0 21 0,0-21 16,0 21-16,1 0 0,-1 0 15,0 0-15,0 21 0,-21 0 16,0 0-16,21 1 0,-21-1 0,21-21 15,-21 42-15,22-21 16,-22 0-16,0 1 0,0-1 0,21 0 16,-21 0-16,21-21 0,0 21 15,0-21-15,0 0 16,1 0-16,-1 0 0,0-21 16,0 0-16,0 21 0,0-21 15</inkml:trace>
  <inkml:trace contextRef="#ctx0" brushRef="#br0" timeOffset="110765.04">11917 10160 0,'-21'0'31,"42"0"0,-21-21-15,-21 21 31</inkml:trace>
  <inkml:trace contextRef="#ctx0" brushRef="#br0" timeOffset="111244.89">12636 9821 0,'0'0'0,"-21"-21"0,0 0 16,21 0-16,0 0 0,0 0 15,0-1-15,0 1 16,0 0-16,0 0 0,21 21 15,0 21 1,1 0-16,-1 0 0,0 22 16,0-22-16,0 21 0,0 1 0,1-1 15,-1 0-15,0 1 0,-21-1 16,0 0-16,0-21 0,0 22 0,0-22 16,21 0-16,-21 21 0,0-20 15,0-1-15,0 0 0,21-21 31,0-21-15,1 21-16,-1-21 0,0-1 16,0-20-16,0 21 0,0-21 0,22 20 15</inkml:trace>
  <inkml:trace contextRef="#ctx0" brushRef="#br0" timeOffset="111481.88">13335 9694 0,'21'-42'15,"-42"84"-15,42-105 0,-21 42 0,0 0 0,0-1 16,-21 22-1,0 0-15,0 22 0,-1-1 16,-20 21-16,21-21 0,0 22 0,0-1 16,-22 0-16,22 1 0,0-1 15,0 0-15,0 1 0,-1-1 0,1-21 16,21 21-16,-21-20 0,0 20 16,21-21-16,0 0 0,0 0 0,0 1 15,21-22 16,0 0-15,0-22-16,1 1 0,20 21 0,-21-21 16,0 0-16</inkml:trace>
  <inkml:trace contextRef="#ctx0" brushRef="#br0" timeOffset="111694.04">13420 9927 0,'0'0'0,"0"21"16,0 1-16,0-1 0,0 0 15,-22 0-15,1 0 16,21 0-16,0 1 0,-21-1 0,0-21 16,21 21-16,-21 0 0,21 0 15,0-42 32,21 0-31,-21 0-16,0 0 0,21-1 0</inkml:trace>
  <inkml:trace contextRef="#ctx0" brushRef="#br0" timeOffset="111868.89">13504 9737 0,'0'0'0,"0"-21"16,0 42 30,0 0-30,21-21-16,1 0 16,-1 0-16,0 0 15</inkml:trace>
  <inkml:trace contextRef="#ctx0" brushRef="#br0" timeOffset="112595.88">13928 9779 0,'21'0'0,"-42"0"0,63 0 0,-42-21 15,-21 21 17,0 0-32,-1 0 0,-20 0 0,21 21 15,0-21-15,0 21 0,-1 0 16,1-21-16,0 22 0,21-1 0,0 0 16,0 0-16,0 0 15,0 0-15,21 1 16,0-22-16,1 0 0,-1 21 0,21-21 15,-21 21-15,0-21 0,1 21 16,-1 0-16,0-21 0,0 21 16,0-21-16,-21 22 0,21-1 0,-21 0 15,0 0-15,-21-21 16,0 21-16,0-21 0,-21 0 16,20 0-16,1 21 0,-21-21 0,21 0 15,-22 0-15,22 0 0,-21 0 16,21 0-16,0-21 0,-1 0 0,1 21 15,0-21-15,0 0 0,0 0 0,21-1 16,0 1-16,-21 0 16,42 42 15,-21 0-15,21-21-16,0 22 0,0-1 15,0 0-15,1 0 16,-1-21-16,-21 21 0,21-21 0,0 21 15,0-21-15,0 22 0,1-22 0,-1 0 16,21 0-16,-21 0 0,0 0 16,1 0-16,20 0 0,-21 0 0,21-22 15,-20 1-15,20 21 0,-21-21 0,0 0 16,22 0-16,-22 0 16,0-1-16,0 1 0,0 0 0,-21 0 15,0 0-15,21-22 0,-21 22 0,0 0 16,0 0-16,0 0 0,0 0 15,0 42 1,0 0 0,0 0-16,0 0 0,0 0 15,-21 1-15,21-1 0,-21 21 0,21-21 16,0 0-16,0 1 0,0-1 16,0 0-16,21-42 46,-21 0-30,0-1-16,21 1 0</inkml:trace>
  <inkml:trace contextRef="#ctx0" brushRef="#br0" timeOffset="112761.91">14351 9652 0,'0'0'15,"0"-21"-15,-21 0 0,0 21 16,42 0 46,0 0-62,0 0 0,0 0 16</inkml:trace>
  <inkml:trace contextRef="#ctx0" brushRef="#br0" timeOffset="114840.88">14753 9504 0,'0'0'0,"-21"0"16,0 0-1,21 21 1,-21 0-16,21 22 0,-22-22 16,22 21-16,0-21 0,0 22 0,0-1 15,0 0-15,0-21 0,0 22 16,-21-1-16,21-21 0,0 22 0,0-22 15,0 21-15,0-21 0,0 0 0,-21 1 16,21-1-16,0 0 0,0 0 16,-21-21 15,21-21-15,-21 0-16,21 0 0,0-1 15,0-20-15,0 21 0,0 0 16,0 0-16,21-1 0,0 1 15,0-21-15,0 21 0,1 0 16,-1 21-16,0-22 0,0 1 0,0 21 16,0 0-16,1 0 0,-1 0 15,0 0-15,0 21 0,0 1 0,0-1 16,1 0-16,-1 0 0,0 0 0,-21 0 16,0 1-16,0-1 15,0 0-15,0 0 0,0 0 0,0 0 0,-21 1 16,0-1-16,-1-21 0,1 21 0,0 0 15,0-21-15,0 0 0,0 21 16,-1-21-16,1 0 0,0 0 0,0 0 16,0 0-16,0 0 0,-1 0 0,22-21 15,-21 0-15,0 0 16,21 0-16,0-1 16,21 44 30,0-22-46,-21 21 0,22-21 16,-1 21-16,0-21 16,0 21-16,0-21 0,0 0 0,1 0 15,20 0-15,-21 0 0,0 0 0,22 0 16,-22 0-16,0 0 0,21 0 0,1-21 16,-1 0-16,0 21 15,-21-21-15,22-1 0,-22 1 0,0 0 16,0 0-16,0 0 0,1-22 0,-22 22 15,0-21-15,0 21 0,0 0 16,0-1-16,0 1 0,0 0 0,0 42 47,-22 0-47,22 1 0,0 20 0,0-21 16,0 0-16,-21 0 0,21 1 15,0-1-15,0 0 0,0 0 0,0 0 16,0 0-16,21 1 0,1-22 15,-1 0-15,0 0 16,0 0-16,0 0 0,22 0 16,-22 0-16,0 0 0,21-22 0,-21 22 15,1-21-15,-1 0 0,0 0 16,0 0-16,0-22 0,0 22 0,1-21 16,-22 0-16,0-1 0,21 1 15,0-22-15,-21 22 0,0 0 0,0-1 16,0 22-16,0-21 0,0 21 0,0 0 15,0-1-15,0 44 32,0-1-32,0 0 0,-21 0 0,21 21 15,0 1-15,-21-1 0,21 0 16,0 1-16,-22-1 0,22 0 16,0-20-16,0 20 0,0 0 0,0-21 15,0 1-15,0-1 0,0 0 16,0 0-16,0 0 0,22-21 0,-1 0 15,0 21-15,0-21 0,0 0 0,0 0 16,1 0-16,-1 0 0,0-21 16,0 21-16,0-21 0,0 0 0,1 0 15,-1 0-15,0-1 0,-21 1 0,21 0 16,-21-21-16,21 21 16,-21-1-16,0 1 0,0 0 0,0 0 0,0 42 46,0 0-46,0 0 0,0 1 16,0-1-16,-21 0 0,21 0 16,0 21-16,0-20 0,0-1 0,0 0 15,0 0-15,0 0 0,21-21 16,0 21-16,1-21 16,-1 0-16,21 0 0,-21 0 0,0 0 15,22 0-15,-22-21 0,21 21 0,-21-21 16,22 0-16,-22 0 0,21 0 15,-21-22-15,22 22 0,-22-21 0,0-1 16,0 1-16,0 0 0,1-22 16,-1 22-16,-21 0 0,0-1 15,0 1-15,0 0 0,0 20 0,0-20 16,0 21-16,0 0 0,-21 42 31,-1 0-31,22 21 0,0-20 16,-21 20-16,0 0 0,21 1 0,-21-1 15,21 0-15,-21 22 0,21-22 16,0-21-16,0 22 0,0-1 0,0-21 16,0 0-16,0 0 0,0 1 0,0-1 15,21-21 1,0 0-16,0 0 0,0 0 0,22 0 16,-22 0-16,0 0 0,0-21 0,0 21 15,1-22-15,-1 1 0,0 0 16,0 0-16,0 0 0,0 0 0,-21-1 15,22 1-15,-22 0 0,21 0 16,-21 42 15,0 0-31,-21 0 0,21 1 16,-22-1-16,22 0 0,0 0 16,0 0-16,0 0 0,0 1 0,0-1 15,0 0-15,0 0 0,0 0 16,0 0-16,22-21 0,-1 0 15,0 0-15,0 0 0,0 0 16,22 0-16,-22 0 0,0 0 0,0-21 16,21 21-16,-20-21 0,-1 0 15,0 0-15,21 0 0,-21-1 0,1 1 16,-22-21-16,21 21 0,0-22 16,-21 22-16,21 0 0,-21 0 0,0-21 15,0 63 16,-21 0-31,21 0 16,0 0-16,-21 22 0,0-22 16,-1 21-16,22-21 0,0 22 15,-21-1-15,21 0 0,-21-21 0,21 22 16,0-1-16,0 0 0,0 1 0,0 20 16,0-20-16,0-1 0,0 21 15,0-20-15,0 20 0,0-20 0,0-1 16,0 21-16,0-20 0,0-1 0,0 0 15,0 1-15,0-1 0,-21 0 0,21 1 16,-21-22-16,0 21 0,-1-21 16,1 22-16,0-22 0,0 0 15,0 0-15,-22 0 0,22-21 0,0 0 16,0 22-16,0-22 0,0 0 0,-1 0 16,22-22-16,-21 1 15,21 0-15,0 0 0,0 0 16,0 0-16,0-22 0,0 22 0,0-21 15,0-1-15,0 22 0,0-42 16,0 20-16</inkml:trace>
  <inkml:trace contextRef="#ctx0" brushRef="#br0" timeOffset="115093.88">16489 9652 0,'0'0'16,"0"-21"-16,0 0 15,0 0-15,21 21 0,0-22 0,0 22 16,22-21-16,-22 21 0,0 0 0,21-21 16,-21 21-16,1-21 0,20 21 15,-21 0-15,0 0 0,0-21 0,1 21 16,-1 0-16,-21-21 15,-21-1 1</inkml:trace>
  <inkml:trace contextRef="#ctx0" brushRef="#br0" timeOffset="115284.88">16065 9504 0,'0'0'0,"-21"0"15,0 21-15,0-21 0,0 0 16,0 0-16,-1 0 47,1 0-31,0 0-16,0 0 0</inkml:trace>
  <inkml:trace contextRef="#ctx0" brushRef="#br0" timeOffset="115456.91">15430 9589 0,'0'0'0,"-21"0"0,42 0 78</inkml:trace>
  <inkml:trace contextRef="#ctx0" brushRef="#br0" timeOffset="116520.11">18034 9631 0,'0'0'0,"21"0"0,-21-21 16,0 0-1,0-1-15,-21 22 16,0 0-1,0 0-15,-1 22 16,1-1-16,21 0 0,0 21 16,-21-21-16,21 1 0,-21 20 0,21 0 15,-21-21-15,21 1 0,0 20 0,0-21 16,0 0-16,0 0 0,0 1 16,0-1-16,21-21 15,0 0-15,0 0 0,0 0 16,1 0-16,-1 0 0,0-21 15,0 21-15,0-22 0,43-20 16,-64 21-16,0 0 16,0 0-16,0-22 0,0 22 0,0 0 15,-21 0-15,-22-22 0,22 22 0,0 0 16,0 0-16,-22 0 0,22 0 16,0-1-16,0 1 0,0 21 0,0 0 15,42 0 16,0 0-31,0 0 0,21 0 16,-20 0-16,20-21 16,0 21-16,1-21 0,20 21 0,-21-21 15,22 21-15,-22-21 0,22-1 16,-22 22-16,0-21 0,-20 0 0,20 21 16,-42-21-16,21 21 0,-21-21 15,-21 21 1,0 0-16,0 0 0,-1 0 15,1 0-15,-21 0 0,42 21 0,-21 0 16,0 0-16,21 0 0,-22 1 16,22 20-16,0 0 0,0 1 0,0 20 15,-21-21-15,21 22 0,0-22 16,-21 22-16,21-1 0,0-20 0,-21 20 16,21 1-16,0-1 0,0 1 15,-21-1-15,21 22 0,-21-22 0,21 22 16,0-22-16,0 22 0,-22-21 15,22-1-15,0 1 0,-21-1 0,21 1 16,0-1-16,0 1 0,0-22 0,-21 0 16,21 1-16,-21-1 0,21-21 15,-21 21-15,0-20 0,-1-22 0,1 21 16,0-21-16,0 0 0,0 0 16,0 0-16,-22-21 0,22-1 0,-21 1 15,21 0-15,-22-21 0,1 21 16,0-22-16,20 1 0,-20 21 0,0-22 15,21 22-15,-1-21 0,1 21 0,21-22 16,0 22-16,0 0 0,0-21 16,0 21-16,0-22 0,21 22 0,22-21 15,-22-1-15,0 22 0,21-42 0,22-22 16,-22 22-16</inkml:trace>
  <inkml:trace contextRef="#ctx0" brushRef="#br0" timeOffset="119116.62">18944 9546 0,'-42'-21'31,"42"0"-31,0 0 15,21 0 1,0 21-16,0-22 0,0 22 16,1-21-16,20 21 0,-21-21 0,0 21 15,0 0-15,1-21 0,-1 0 16,-21 0 0,-21 21-1,-1 0-15,1 0 0,-21 0 0,21 0 16,0 21-16,-1-21 0,-20 21 15,21 0-15,0 0 0,0-21 0,21 21 16,0 1-16,0-1 0,0 0 16,0 0-16,0 0 0,0 0 15,21-21-15,0 22 0,0-22 16,0 0-16,0 0 0,1 0 16,-1 0-16,21 0 0,-21 0 0,0 0 15,1 0-15,-22-22 16,21 22-16,-42 0 15,-1 0 1,1 0-16,-21 0 16,21 22-16,0-1 0,-1 0 0,1 0 15,0 0-15,0 22 0,0-22 0,21 0 16,0 21-16,0-21 0,0 1 16,0-1-16,0 0 0,0 0 0,0 0 15,21-21-15,-21 21 0,21-21 16,0 0-16,0 0 0,1 0 0,-1 0 15,0 0-15,21 0 0,-21 0 16,22 0-16,-22-21 0,21 21 16,1-21-16,-1 0 0,0 0 0,-21 0 15,22-22-15,-1 22 0,-21-21 16,22-1-16,-22 1 0,0 0 0,-21-1 16,21 1-16,-21 0 0,21-1 0,-21 22 15,0-21-15,0 21 0,0-22 0,0 22 16,0 0-16,0 0 15,-21 21 1,0 21-16,21 0 0,-21 22 16,0-22-16,21 0 0,-22 21 15,22 1-15,0-1 0,0 0 16,0 1-16,0-1 0,0 0 16,0 1-16,0-1 0,0-21 0,0 21 15,0-20-15,22-1 0,-22 0 0,21 0 16,0 0-16,0 0 0,21-21 15,-20 0-15,-1 0 0,0 0 0,21 0 16,-21 0-16,22 0 0,-22-21 0,21 21 16,-21-21-16,22 0 0,-22 0 15,21 0-15,-21-1 0,1 1 0,-22 0 16,21 0-16,-21 0 0,0-22 16,21 22-16,-21 0 0,0 0 15,0 0-15,0 0 0,-21 21 16,0 0-1,-1 0-15,22 21 0,-21 0 0,0 0 16,21 0-16,-21 0 0,21 1 0,0-1 16,0 0-16,0 0 0,0 0 15,0 0-15,0 1 0,0-1 0,21 0 16,0-21-16,0 0 0,-21 21 0,22-21 16,-1 0-16,0 0 0,0 0 15,0 0-15,0 0 0,22-21 0,-22 21 16,0-21-16,0 0 0,0-1 15,1 1-15,-1 0 0,0 0 0,0 0 16,-21-22-16,0 22 0,21-21 16,-21 21-16,0 0 0,21-1 15,-21 1-15,0 0 0,0 63 32,0-20-17,-21-1-15,21 0 0,0 21 16,0-21-16,0 1 0,0 20 0,0 0 15,0-21-15,0 1 0,0-1 16,0 0-16,0-42 47,0 0-31,0-1-16,0 1 0,0 0 15,21-21-15,-21 21 0,22-22 16,-22 22-16,21-21 0,0 21 0,-21-1 15,42-20-15,-21 21 0,1 0 16,-1 21-16,0 0 0,0 0 16,0 0-16,0 0 0,1 21 0,-1 0 15,0 0-15,0 0 0,-21 1 16,0-1-16,0 42 16,21-42-16,-21 22 0,0-22 0,0 0 15,0 0-15,0 0 0,0 1 16,0-1-16,0-42 47,0-1-47,0 1 15,0 0-15,21 0 0,-21-21 16,22 20-16,-1 1 0,-21-21 16,21 21-16,0 0 0,0-22 0,0 22 15,-21 0-15,22 21 0,-1-21 16,0 0-16,0 21 0,0 0 15,0 0-15,1 0 0,-1 21 16,-21 0-16,0 0 16,0 0-16,0 22 0,0-22 0,0 0 15,0 0-15,0 0 0,0 22 0,0-22 16,0 0-16,0 0 16,0 0-16,21-21 0,-21 21 15,21-21-15,0 0 0,0 0 16,1 0-16,-1 0 0,0 0 15,0 0-15,0-21 0,22 0 0,-22 21 16,0-21-16,0 0 0,0 0 0,0-1 16,1-20-16,-1 21 15,-21-21-15,21 20 0,-21 1 0,0 0 16,0 0-16,0 0 0,0 0 0,0-1 16,-21 22-16,0 0 15,-1 0-15,1 0 0,0 0 16,21 22-16,0-1 0,-21 0 0,21 0 15,-21 0-15,21 0 0,0 22 16,0-22-16,0 0 0,0 0 0,0 0 16,0 1-16,0-1 0,0 0 15,21-21-15,-21 21 0,21-21 16,0 0-16,0 0 0,1 0 16,-1 0-16,0-21 0,0 0 15,0 21-15,-21-21 0,43-1 16,-22 1-16,0 0 0,0 0 0,0 0 15,-21 0-15,21-1 0,1 1 16,-22 0-16,21 0 0,-21 0 16,0 42-1,0 0 1,0 0-16,0 22 0,0-22 0,-21 0 16,21 0-16,-22 0 0,1 0 0,21 1 15,0-1-15,-21-21 16,21 21-16,0-42 47,0 0-47,21-1 15,-21 1-15,21 0 0,1 0 16,-1 0-16,0-22 0,0 22 0,-21 0 16,21 0-16,0 0 0,1 0 15,-1 21-15,0 0 0,0-22 0,0 22 16,0 0-16,1 0 0,-1 0 15,-21 22-15,21-1 0,-21 0 0,21 0 16,-21 0-16,0 0 16,0 1-16,21-1 0,-21 21 0,0 0 15,21-20-15,1-22 0,-1 21 16,-21 0-16,21-21 16,0 0-16,0 0 0,0 0 15,-21-21 1,22 21-16,-22-21 0,0-1 0,21 1 15,0 0-15,-21-21 0,0 21 0,21-1 16,0-41-16,0 21 16,-21-1-16,0 22 0,22-21 0,-1-1 15,-21 22-15,0-21 0,21 21 16,-21-22-16,0 22 0,21 21 16,-21-21-16,0 42 15,-21 0 1,21 22-16,-21-22 15,21 0-15,-21 0 0,21 22 0,0-22 16,-22 21-16,22-21 0,-21 22 0,0-22 16,21 21-16,0 0 0,0-20 15,0 20-15,0-21 0,0 0 0,0 22 16,0-22-16,0 0 16,0 0-16,0 0 0,21-21 15,0 0-15,1 0 16,-1 0-16,0 0 15,0-21-15,0 0 16,0 21-16,1-21 0,-1 0 0,0-1 16,-21 1-16,21 21 0,-21-21 15</inkml:trace>
  <inkml:trace contextRef="#ctx0" brushRef="#br0" timeOffset="119372.88">22204 9419 0,'0'0'15,"-21"0"-15,-1 0 0,1 0 16,42 0 15,1 0-31,-1 0 16,0 0-16,0 0 16,0 0-16,0 0 0,1 0 15,-1 0-15,0 0 0,0 0 16,-21-21-1,21 21 17</inkml:trace>
  <inkml:trace contextRef="#ctx0" brushRef="#br0" timeOffset="119672.87">22881 9250 0,'0'-42'15,"-21"42"1,0 21 0,21 0-16,-21 0 0,-1 0 0,22 0 15,-21 1-15,0-1 0,21 21 0,-21-21 16,0 0-16,21 22 0,-21-22 15,21 21-15,0-21 0,0 22 0,0-22 16,0 0-16,0 0 0,0 0 16,0 1-16,0-1 0,0 0 15,21-21-15,-21 21 0,21-21 16,0 0-16,21 0 0,-20 0 0,-1 0 16,0-21-16,21 0 0,-21 21 15,22-21-15,-22-1 0</inkml:trace>
  <inkml:trace contextRef="#ctx0" brushRef="#br0" timeOffset="119965.37">23262 9208 0,'21'0'31,"0"0"-31,1 0 15,-1 0-15,-21 21 0,0 0 16,21-21-16,-21 21 0,0 0 0,0 22 16,0-22-16,0 0 0,0 21 15,0 1-15,0-22 0,0 21 0,0 0 16,-21 1-16,21-22 0,-21 21 0,21-21 16,0 1-16,0-1 15,-22 0-15,22 0 0,0 0 16,-21-21-16,21 21 0,-21-21 0,0 0 15,0 0 1</inkml:trace>
  <inkml:trace contextRef="#ctx0" brushRef="#br0" timeOffset="121015.84">11239 11430 0,'0'0'0,"-21"0"0,0 0 0,0 0 15,0 0-15,0 0 16,21-21-1,0 0-15,0 0 0,21-1 16,0 1-16,0 21 16,-21-21-16,21 21 0,0 0 0,1 0 15,-1 0-15,0 0 16,0 0-16,-21 21 0,0 0 16,0 1-16,0-1 0,0 0 0,0 21 15,0-21-15,-21 1 0,0-1 16,0 0-16,-22 0 0,22 0 0,-21 0 15,21 1-15,-22-1 0,22-21 16,0 0-16,0 21 0,0-21 0,42 0 47,0 0-47,0-21 16,0 21-16,22 0 0,-22 0 0,21 0 15,-21 0-15,22 0 0,-22 0 16,21 21-16,-21-21 0,0 21 0,1 0 15,-1 0-15,0 1 0,-21-1 0,0 0 16,0 0-16,0 0 0,0 22 16,0-22-16,-21 0 0,-22 21 0,22-21 15,-21 1-15,0-1 0,-1 0 0,1 0 16,0 0-16,-1-21 0,1 0 16,21 0-16,0 0 0,-22 0 15,22 0-15,0 0 0,0 0 16,0-21-16,21 0 0,0 0 0,-22 0 15,1-1-15,21 1 0,0 0 16,0 0-16,0 0 16,21 21-1,1-21-15,-1 21 0,0-22 16,0 22-16</inkml:trace>
  <inkml:trace contextRef="#ctx0" brushRef="#br0" timeOffset="121316.87">11620 11790 0,'22'0'31,"-1"-21"-31,0 0 16,-21-1-1,0 1-15,-21 21 32,0 0-32,-1 0 0,1 0 15,0 0-15,21 21 16,0 1-16,0-1 16,21-21 15,22 0-31,-22 0 0,21 0 0</inkml:trace>
  <inkml:trace contextRef="#ctx0" brushRef="#br0" timeOffset="121613.09">12404 11409 0,'0'0'0,"-22"-21"0,1 0 15,21-1 1,0 1-16,21 21 16,-21-21-16,43 21 0,-22-21 0,21 21 15,-21-21-15,22 21 0,41-21 16,-41 21-16,-1-22 0,43 22 16,-43 0-16,0 0 15,-20 0-15,-1 0 0,0 0 0,-42 22 31,0-22-31,-1 21 16,1-21-16,-21 0 0,21 21 16,0-21-16,-1 0 0</inkml:trace>
  <inkml:trace contextRef="#ctx0" brushRef="#br0" timeOffset="121864.8">12679 11303 0,'0'21'0,"-21"-21"16,21 21-16,0 1 15,0-1-15,0 0 0,0 0 16,0 0-16,0 0 0,0 22 0,0-22 16,0 0-16,0 21 0,0-20 15,0 20-15,0-21 0,0 21 0,0-20 16,0-1-16,0 21 0,0-21 16,-22 0-16,22 22 0,0-22 0,0 0 15,0 0-15,0 0 0,0 1 16,0-1-16,0-42 31,0-1-31,22 1 16,-1 0-16,0 0 0,0 0 0</inkml:trace>
  <inkml:trace contextRef="#ctx0" brushRef="#br0" timeOffset="122096.33">12975 11642 0,'0'0'0,"42"-21"31,-42 42-15,0 0-16,0 0 0,0 0 16,0 0-16,0 1 0,0-1 15,0 0-15,-21 0 0,21 0 16,0 0-16,0 1 0,-21-1 16,21 0-16,21-42 31,-21 0-16,21-1-15,1 1 16,-22 0-16,21 0 0,-21-21 0</inkml:trace>
  <inkml:trace contextRef="#ctx0" brushRef="#br0" timeOffset="122432.87">13144 11388 0,'0'-21'0,"0"42"0,-21-42 15,0 21 1,0 0-16,21 21 15,-21-21-15,21 21 0,0 0 16,0 0-16,0 0 0,21-21 31,0 0-31,0 0 0,0 0 16,1 0-16,-1 0 0,0 0 16,0-21-16,0 21 0,-21-21 15,0 0-15,21 21 0,-21-21 0,0 0 16,0-1-16,0 1 0,0 0 15,-21 21-15,0-21 0,0 21 16,0 0-16,0 0 0,-1 0 0,-20 0 16,21 0-16,0 21 0,0-21 15,-1 21-15,22 0 0,0 1 0,0-1 16,0 0-16,0 0 0,0 0 16,22 0-16,-1-21 15,0 0-15,21 0 0,-21 0 16,22 0-16</inkml:trace>
  <inkml:trace contextRef="#ctx0" brushRef="#br0" timeOffset="122695.86">13716 11282 0,'0'0'16,"0"-21"-16,0 0 0,-21 42 47,21 0-47,-21 0 0,21 0 0,0 22 15,0-22-15,0 21 0,0 0 16,-22-20-16,22 20 0,0 0 0,0-21 16,0 22-16,0-22 0,0 21 15,0-21-15,0 1 0,0 20 0,0-21 16,0 0-16,0 0 0,0 1 16,22-22-1,-22-22 1,0 1-16,0 0 15</inkml:trace>
  <inkml:trace contextRef="#ctx0" brushRef="#br0" timeOffset="123272.83">13420 11663 0,'0'0'16,"-22"0"-16,1 0 0,0-21 0,0 21 16,42 0-1,0 0 1,0 0-16,22 0 0,-1 0 0,-21 0 15,22 0-15,-1 0 0,0-21 0,1 21 16,-22-22-16,21 1 0,22 21 16,20-42-16,-41 21 0,20-22 15,-42 22-15,22 0 0,-22-21 0,0 21 16,0-22-16,-21 22 0,0-21 16,0 21-16,0-1 0,0 1 0,0 0 15,-21 21-15,0 0 16,0 0-16,-1 0 15,22 42-15,0-20 0,-21-1 0,21 21 16,-21 0-16,21 1 0,0-1 16,0-21-16,0 22 0,0-1 0,0 0 15,0-21-15,0 22 0,0-22 0,0 21 16,0-21-16,0 1 0,0-1 16,0 0-16,0 0 0,0 0 0,0 0 15,21-21-15,0 0 16,22 0-16,-22 0 0,21 0 15,-21 0-15,22-21 0,-1 21 16,0-21-16,1 0 0,-22 21 0,21-21 0,1 0 16,-22-1-16,21 1 0,-21-21 15,0 0-15,-21 20 16,0 1-16,0 0 0,0 0 16,-21 21-1,0 0-15,21 21 0,-21-21 0,0 21 16,0 0-16,-1 1 0,22-1 0,-21 0 15,21 0-15,0 0 0,0 0 16,0 1-16,0-1 0,0 0 16,21 0-16,1-21 0,-1 0 0,0 0 15,0 0-15,0 0 0,0 0 16,1 0-16,-1 0 0,21 0 16</inkml:trace>
  <inkml:trace contextRef="#ctx0" brushRef="#br0" timeOffset="126192.86">15515 11367 0,'0'0'0,"0"-22"16,0 1-16,0 0 0,0 0 0,0 0 16,-21 0-16,0-1 0,-64 1 31,64 21-31,0 0 0,0 21 0,-1 1 16,1 20-16,0 0 0,0 1 15,0-1-15,0 21 0,-1-20 0,1-1 16,0 22-16,0-22 0,21 0 0,0 1 15,-21-1-15,21 0 0,0 1 16,0-22-16,0 21 0,0-21 0,21 0 16,0 1-16,21-1 0,-20-21 15,20 0-15,0 0 0,22 0 0,-22-21 16,0-1-16,22 1 0,-22 0 16,1 0-16,20 0 0,-21 0 15,1-1-15,-1-20 0,-21 21 0,0 0 16,22 0-16,-22-1 0,-21 1 0,0 0 15,21 0-15,-21 0 0,-21 21 32,0 0-17,0 21-15,21 0 0,0 0 16,-22 0-16,1 1 0,21-1 0,-21 0 16,21 0-16,0 0 0,0 0 15,0 1-15,0-1 0,0 0 16,0 0-16,21 0 0,0-21 0,1 21 15,20-21-15,-21 0 0,0 0 0,22 0 16,-1 0-16,-21 0 0,21 0 16,1 0-16,-1-21 0,-21 0 0,22 21 15,-1-21-15,-21 0 0,0 0 16,0-1-16,1 1 0,-22 0 0,0-21 16,0 21-16,0-1 0,-22-20 0,1 21 15,0-21-15,0 20 0,-21 1 16,20 0-16,-20 0 0,21 21 0,-21 0 15,-1 0-15,22 0 0,-21 0 16,21 0-16,-22 21 0,22 0 16,0 22-16,0-22 0,0 0 0,-1 21 15,22 1-15,0-1 0,0-21 16,0 21-16,0-20 0,0-1 16,22 0-16,-1 0 0,0 0 0,0-21 15,21 0-15,1 0 0,-1 0 0,0 0 16,1 0-16,20 0 0,-20-21 15,-1 21-15,0-21 0,1 0 16,20-22-16,-21 22 0,-20 0 16,-1 0-16,0 21 0,-21-42 15,21 42-15,0-22 0,-21 44 47,0-1-47,0 0 0,0 0 16,0 0-16,0 0 0,0 1 15,0-1-15,0 0 16,0 0 0,21-42 15,1 21-31,-22-21 0,21 0 0,0-1 16,-21 1-16,21 0 0,-21 0 15,21 0-15,0 0 0,-21-1 16,22 1-16,-1 0 0,-21 0 0,21 21 15,-21-21-15,21 21 0,0 0 16,-21 21 0,21 0-16,-21 0 0,0 0 15,0 1-15,0-1 16,0 0-16,22 0 0,-22 0 0,21 0 16,0 1-16,0-1 15,0-21-15,0 0 0,1 0 16,20 0-16,-21 0 0,0 0 15,0 0-15,22-21 0,-22 21 0,0-22 16,0 1-16,0 0 16,1 0-16,-1 0 0,0 0 0,0-22 15,0 22-15,-21-21 0,0-1 0,21 22 16,-21-21-16,22 0 0,-22-1 16,0 1-16,0 21 0,0-22 0,0 22 15,0 0-15,-22 21 16,1 21-1,0 0-15,21 1 0,0-1 16,-21 21-16,21-21 0,-21 22 16,21-22-16,0 21 0,0 0 0,0-20 15,0 20-15,0-21 0,0 21 16,0-20-16,0-1 0,0 21 0,0-21 16,0 0-16,21 1 0,0-1 15,0 0-15,0-21 0,22 21 0,-22-21 16,21 0-16,1 0 0,-1 0 15,43 0-15,-43-21 0,0 21 16,1-21-16,-1 0 0,0-1 0,-21 1 16,22 0-16,-22 0 0,0-21 15,0 20-15,0 1 0,-21-21 0,0 21 16,0 0-16,0-1 0,0 1 16,0 0-16,0 0 0,-21 21 15,0 0 1,0 0-16,0 0 15,0 21-15,-1 0 0,22 0 0,-21 1 16,0 20-16,0-21 0,21 0 0,0 0 16,-21 1-16,21-1 0,0 0 15,0 0-15,0 0 0,0 0 0,0 1 16,0-1-16,21-21 16,0 0-16,0 0 15,0 0-15,1 0 0,-1-21 16,0 21-16,-21-22 0,0 1 15,21 0-15,0 0 0,-21 0 16,21 0-16,-21-22 0,0 22 0,0 0 16,0 0-16,22 0 0,-22-1 0,0 1 15,0 0-15,0 42 32,0 0-32,0 1 15,0-1-15,0 0 0,0 0 16,0 0-16,0 0 0,0 1 0,0-1 15,0 0-15,0 0 0,0 0 0,0 0 16,21 1-16,0-22 16,0 0-16,0 0 0,22 0 15,-22 0-15,0 0 0,21 0 0,-21 0 16,1 0-16,-1-22 16,0 1-16,0 21 0,0-21 0,0 0 15,1 0-15,-1 0 0,0-22 0,0 22 16,0 0-16,-21 0 0,0 0 15,21-1-15,-21 44 32,0-1-17,0 0-15,0 0 0,-21 0 16,21 0-16,0 1 0,0-1 16,0 0-16,0 0 0,21 0 15,1-21-15,-1 0 16,0 0-16,0 0 0,21 0 0,-20 0 15,-1 0-15,21 0 0,-21 0 16,0 0-16,22-21 0,-22 21 0,0-21 16,0 0-16,0 0 0,1-1 0,-1 1 15,0 0-15,-21 0 0,0 0 16,0 0-16,0-1 0,0 44 31,-21-1-15,21 0-16,0 0 0,-21-21 0,21 21 15,-22 0-15,22 1 0,0-1 16,0 0-16,0 0 16,-21-21-16,21 21 15,0 0-15,0-42 47,0 0-47,0 0 16,0 0-16,21 0 0,-21-1 15,22 1-15,-1 0 0,0 0 16,-21 0-16,21 0 0,0-1 0,0 1 0,1 0 16,-1 21-16,0 0 15,0 0 1,0 0-16,-21 21 0,0 0 0,21 1 16,-21-1-16,0 0 15,22 0-15,-22 0 0,0 0 16,0 1-16,0-1 0,0 0 0,21-21 15,-21 21-15,0 0 0,21-21 16,-21 21-16,21-21 16,0 0-16,0 0 0,1 0 15,-1 0-15,0 0 0,21 0 16,-21 0-16,1-21 0,20 0 0,-21 21 16,21-21-16,-20 0 0,20 0 15,0-1-15,-21-20 0,22 21 16,-22-21-16,0 20 0,0-20 0,0 0 15,1 21-15,-1-22 0,-21 22 0,0 0 16,0 0-16,0 0 0,-21 21 16,-1 0-16,1 0 15,0 21-15,21 0 0,-21 0 0,21 0 16,-21 0-16,21 1 0,0-1 16,0 0-16,0 0 0,0 0 0,0 0 15,0 1-15,0-1 0,0 0 0,0 0 16,0 0-16,0 0 0,21 1 15,-21-1-15,21 0 16,-21 0 0,0 0-1,-21-21-15,0 0 16,0 0-16,-1 0 16,1 0-1,0 0 1,21-21-16,0 0 0</inkml:trace>
  <inkml:trace contextRef="#ctx0" brushRef="#br0" timeOffset="126452.05">18986 11218 0,'0'0'0,"-21"-21"0,0 21 16,21-21-16,-21 42 78,0-21-78,0 21 15,-1-21-15,1 22 0</inkml:trace>
  <inkml:trace contextRef="#ctx0" brushRef="#br0" timeOffset="126693.44">16954 11642 0,'0'0'0,"-21"21"0,42-21 31,1 0-31,-1 0 16,0 0-16,21-21 0,-21 21 16,22-21-16,-1 21 0,-21 0 0,22-22 15,-1 22-15,0 0 0,1-21 0,-1 0 16,0 21-16,22-21 0</inkml:trace>
  <inkml:trace contextRef="#ctx0" brushRef="#br0" timeOffset="127200.72">20828 11113 0,'0'0'0,"0"-43"31,0 64 0,-21 1-15,21-1-16,-21 0 0,-1 21 0,1-21 15,0 22-15,0-22 0,21 21 16,-21 1-16,0-22 0,21 21 16,-22 0-16,22-20 0,0-1 0,0 21 15,0-21-15,0 0 0,0 1 0,0-1 16,22 0-16,-1-21 16,21 21-16,-21-21 0,0 0 0,1 0 15,20 0-15,-21 21 0,0-21 0,0 0 16,22 0-16,-22 0 0,0 0 15,0 0-15</inkml:trace>
  <inkml:trace contextRef="#ctx0" brushRef="#br0" timeOffset="127496.47">21336 11155 0,'0'0'0,"0"-21"16,21 21 0,0 0-16,0 0 0,1 21 15,-22 0-15,21-21 0,0 21 0,0 0 16,-21 22-16,0-22 0,0 0 0,0 21 16,0-20-16,0 20 0,0-21 15,0 21-15,-21 1 16,0-1-16,0-21 0,-1 0 0,1 1 15,0-22-15,0 21 0,0 0 16,21 0-16,-21-21 16</inkml:trace>
  <inkml:trace contextRef="#ctx0" brushRef="#br1" timeOffset="143176.84">1101 9779 0,'0'21'0,"0"0"16,0 1-16,0-1 0,0 0 15,0 0-15,0 0 0,0 0 0,0 22 16,0-22-16,21 21 16,-21-21-16,21 22 0,-21-22 0,0 21 15,0-21-15,0 22 0,0-22 16,0 21-16,0-21 0,0 22 0,0-22 15,0 0-15,0 0 0,0 0 16,0 1-16,-21-22 16,0 0-1,21-22 1,0 1-16,0 0 0,0 0 0,0-21 16,0 20-16,0 1 0,0 0 15,0 0-15,0-21 16,0 20-16,21 1 0,0 0 15,0 21-15,0-21 0,0 21 0,1 0 16,-1 0-16,21-21 0,0 21 16,-20 0-16,20 0 0,0 0 0,-21 0 15,22 21-15,-1 0 0,-21-21 16,0 21-16,1 0 0,-22 1 0,0-1 16,0 21-16,-22 22 15,1-43-15,0 21 0,-21 0 0,-1-20 16,1 20-16,0-21 0,-1 0 15,1 0-15,21 1 0,-21-1 16,20-21-16,-20 0 0,21 0 16,0 0-16,0 0 0,-1 0 0,1 0 15,0 0-15,21-21 16,0-1-16,0 1 16,0 0-1,0 0-15,21 0 0</inkml:trace>
  <inkml:trace contextRef="#ctx0" brushRef="#br1" timeOffset="143712.84">1672 10160 0,'0'21'47,"0"0"-47,0 1 0,0-1 16,0 0-16,0 0 0,0 21 15,0 1-15,0-1 0,0-21 16,0 22-16,0-1 16,0-21-16,0 0 0,21-21 15,0 0-15,1 0 16,-1 0-16,0 0 15,0-21-15,0 0 0,0 0 0,1 0 16,-1-22-16,0 22 0,-21-21 16,21 21-16,0-1 0,-21-20 0,0 21 15,0-21-15,21 20 0,-21 1 16,0 0-16,22 0 0,-22 0 0,0 0 16,0-1-1,0 44 1,0-1-1,0 0-15,0 0 0,0 0 0,0 22 16,0-22-16,0 21 0,0-21 16,0 22-16,0-1 0,0-21 15,0 21-15,0-20 0,0-1 0,0 0 16,0 0-16,0 0 0,21 0 16,0-21-16,0 0 15,0 0-15,0-21 16,1 0-16,-1-21 0,0 21 15,0-1-15,0-20 0,0 0 16</inkml:trace>
  <inkml:trace contextRef="#ctx0" brushRef="#br1" timeOffset="143992.43">2561 9906 0,'0'0'0,"0"-21"15,0 0-15,-21 21 16,0 0-16,0 0 15,-1 21-15,22 0 0,-21 0 16,21 0-16,0 1 0,-21-1 0,21 0 16,0 21-16,-21-21 0,21 22 15,0-22-15,0 21 0,0-21 0,0 22 16,0-22-16,0 21 0,-21-21 16,21 43-16,0-22 0,0-21 15,0 1-15,0-1 16,0 0-16,21-21 15,0 0-15,0 0 16,0 0-16,1-21 0,-22 0 16,21-22-16,0 22 0,0 0 0</inkml:trace>
  <inkml:trace contextRef="#ctx0" brushRef="#br1" timeOffset="144273.84">2815 9885 0,'0'-21'15,"0"42"-15,0-21 32,0 21-32,0 64 31,0-64-31,-21 42 0,21-20 0,0-1 16,-21-21-16,0 22 0,21-22 15,-22 21-15,22 0 0,0-20 16,-21 20-16,21-21 0,0 0 0,-21 0 15,21 1-15,0-1 0,0 0 16,0 0-16,21-21 31,0 0-31,1-21 0,-22 0 16,21 0-16,0 21 0,0-22 16</inkml:trace>
  <inkml:trace contextRef="#ctx0" brushRef="#br1" timeOffset="145041.82">3154 10118 0,'0'0'0,"-21"0"31,-1 21-15,22 0-16,-21-21 0,21 21 0,0 0 15,-21 1-15,0-1 0,21 0 16,-21 0-16,21 0 0,0 22 15,0-22-15,0 0 0,0 0 0,0 0 16,0 0-16,0 1 0,0-1 0,0 0 16,21-21-1,0 0-15,0 0 0,0 0 16,1-21-16,-1 0 16,-21-1-16,0 1 15,0 0-15,0 0 0,0 0 16,0 0-16,0-1 0,0 1 0,0 0 15,-21 0-15,21 0 0,-22 0 0,22-1 16,0 1 0,0 0-16,22 21 15,-1-21-15,0 21 0,0-21 0,0 21 16,0 0-16,1 0 0,-1 0 16,0 0-16,0 0 0,21 21 0,-20-21 15,-1 21-15,0 0 0,0-21 16,0 21-16,-21 1 0,21-1 0,1 0 15,-22 0-15,0 0 0,0 0 0,0 1 16,0-1-16,0 0 16,0 0-16,0 0 0,0 0 0,0 1 0,0-1 15,-22-21 17,1 0-32,21-21 15,0-1-15,0 1 16,0 0-16,0 0 0,0 0 0,0-22 15,0 22-15,0 0 0,0-21 16,0 21-16,0-1 0,21 1 0,1 0 16,-1 0-16,0 0 0,0 21 0,0-21 15,0 21-15,22-22 0,-22 22 16,0 0-16,21 0 0,-20 0 0,-1 0 16,21 22-16,-21-1 0,0 0 0,1-21 15,-22 21-15,21 0 16,0 0-16,-21 1 0,0-1 0,0 0 15,0 0-15,0 0 0,0 0 0,0 1 16,0-1-16,0 0 0,-21 0 16,0 0-16,-1-21 15,1 0 1,0 0-16,21-21 16,-21 0-16,0 21 15</inkml:trace>
  <inkml:trace contextRef="#ctx0" brushRef="#br1" timeOffset="145380.72">2244 10054 0,'0'0'0,"21"0"15,0 0-15,21 0 0,-21 0 16,22 0-16,20-21 0,-20 21 16,-1 0-16,21 0 0,1 0 0,-22 0 15,22 0-15,-22-21 0,43 21 16,-43 0-16,0 0 0,1 0 15,-22 0-15,0 0 0,0 0 16,0 0-16,1 0 16,-1 0-1,0 0-15</inkml:trace>
  <inkml:trace contextRef="#ctx0" brushRef="#br1" timeOffset="145696.29">4233 10012 0,'0'21'125,"0"0"-110</inkml:trace>
  <inkml:trace contextRef="#ctx0" brushRef="#br1" timeOffset="145934.06">4233 10372 0,'0'-21'94,"0"-1"-79,0 1 1</inkml:trace>
  <inkml:trace contextRef="#ctx0" brushRef="#br1" timeOffset="146352.67">4784 9885 0,'0'0'0,"0"-21"15,0 42 1,0 0-16,-22-21 0,22 21 15,0 0-15,0 1 0,0-1 16,0 0-16,0 21 0,0-21 0,0 1 16,0 20-16,0-21 0,-21 0 15,21 22-15,0-22 0,0 0 0,-21 21 16,21-21-16,-21 22 0,21-1 16,0-21-16,0 0 15,0 1-15,0-44 47,0 1-47,0 0 0,0 0 0,0 0 16</inkml:trace>
  <inkml:trace contextRef="#ctx0" brushRef="#br1" timeOffset="147327.99">4678 9885 0,'0'0'0,"21"0"32,0 0-32,0 0 0,0 0 15,1 0-15,-1 0 16,0 0-16,0 0 15,0 0-15,0 0 0,1 0 0,-1 0 16,0 0-16,0 0 0,0 0 16,22 0-16,-22 0 0,0 0 15,21 0-15,-21 0 0,22 0 0,-22 0 16,21 0-16,1 0 0,-1 0 16,0 0-16,1 0 0,-1-21 0,21 21 15,-20 0-15,20 0 0,1 0 0,-1 0 16,-20 0-16,20 0 0,1 0 15,-22 0-15,21 0 0,-20 0 0,-1 0 16,0 0-16,-20 0 0,20 0 16,-21 0-16,0 0 0,22 0 0,-22 0 15,0 0-15,0 0 0,0 0 16,0 0 62,-21 21-62,0 0-1,0 0-15,0 0 16,0 1-16,0-1 0,0 0 16,0 0-16,0 0 0,0 0 15,0 1-15,0-1 0,0 0 16,0 0-16,0 0 0,0 0 15,0 1-15,0-1 0,0 0 16,0 0-16,0 0 0,0 22 16,0-22-16,0 0 0,0 0 15,0 0-15,0 0 16,0 1-16,0-1 16,0 0-1,-21-21 32,0 0-31,0 0-16,0 0 0,0 0 0,-1 0 15,1 0-15,0 0 0,0 0 0,-21 0 16,20 0-16,-20 0 0,0 0 16,-1 0-16,-20 0 0,21 0 0,-22 0 15,1 0-15,-1 0 0,-21 21 0,22-21 16,-1 0-16,1 0 0,-1 0 15,1 21-15,21-21 0,-22 0 0,22 0 16,-1 0-16,1 0 0,0 0 0,-1 0 16,1 0-16,21 0 0,0 0 15,-22 0-15,22 21 0,0-21 0,0 0 16,0 0 0,42 0 15,0 0-31,0-21 15,0 0-15</inkml:trace>
  <inkml:trace contextRef="#ctx0" brushRef="#br1" timeOffset="148332.57">8340 9335 0,'0'0'0,"21"0"16,-21-22-1,0 1-15,0 0 16,0 0 0,0 0-16,0 0 0,0-1 15,-21 22-15,-1-21 0,1 0 0,0 0 16,0 0-16,0 0 0,0-1 16,-22 1-16,22 0 0,-64-21 15,43 42-15,0-21 0,-1-1 16,-20 1-16,21 21 0,-22-21 0,-42 21 15,43-21-15,-1 21 16,22 0-16,-22 0 0,1 0 16,-64 0-16,63 0 0,1 0 15,-22 0-15,22 21 0,-1-21 16,-20 21-16,20 0 0,1 1 0,-1-1 16,1 0-16,20 0 0,-20 0 0,20 22 15,22-22-15,-21 0 0,21 21 16,0-21-16,-1 22 0,1-22 0,21 21 15,-21-21-15,21 1 0,0-1 0,0 0 16,0 0-16,0 0 0,0 0 16,0 1-16,0-1 15,0-42 48,0-1-48</inkml:trace>
  <inkml:trace contextRef="#ctx0" brushRef="#br1" timeOffset="148708.13">5905 9186 0,'0'0'0,"22"0"32,-1 0-17,0 22-15,0-22 0,0 21 16,0 0-16,1 0 0,-1 0 0,0 0 15,0 1-15,0-1 16,0 0-16,-21 0 0,0 0 16,22 0-16,-22 1 0,0-1 15,21-21-15,-21 21 16,0-42 46,21 0-62</inkml:trace>
  <inkml:trace contextRef="#ctx0" brushRef="#br1" timeOffset="148924.78">6604 9271 0,'-21'0'15,"0"0"-15,-1 0 0,1 21 16,0-21-16,0 21 0,0 1 16,-22-22-16,22 21 0,0 0 0,0 0 15,0-21-15,0 21 0,21 0 0,-22 1 16,1-22-16,0 21 0,21 0 16,0 0-16,-21-21 0,0 21 0,21 0 15</inkml:trace>
  <inkml:trace contextRef="#ctx0" brushRef="#br1" timeOffset="156855.94">9969 10351 0,'0'0'0,"0"-22"16,-21 22 15,0 0-31,0 0 0,-21 0 0,-1 0 16,1 0-16,0 22 0,-22-1 0,-21 0 15,22 0-15,-22 0 0,1 0 16,-22 22-16,21-22 0,0 21 0,-20-21 16,20 22-16,0-1 0,22-21 15,-22 22-15,22-22 0,-1 0 16,22 21-16,-22-21 0,22 1 0,0-1 16,20-21-16,-20 21 0,21 0 0,0-21 15,0 0-15,-1 0 16,22-21-1,0 0 1,0 0-16,0-1 16</inkml:trace>
  <inkml:trace contextRef="#ctx0" brushRef="#br1" timeOffset="157141.75">8340 10562 0,'0'0'16,"0"-21"-16,0 42 31,-22 0-31,22 1 0,-21-1 16,0 0-16,-21 21 0,21-21 15,-1 1-15,-20 20 0,0-21 0,21 0 16,-22 22-16,22-22 0,-42 21 16,41-21-16,-20 0 15,21 1-15,42-22 16,0 0-1,22 0-15,-22 0 0,21 0 16,0 0-16,-20-22 0,20 22 0,0 0 16,-21 0-16,22 0 0,-22-21 15,21 21-15,-21 0 0,1 0 16,-1 0-16,0-21 0</inkml:trace>
  <inkml:trace contextRef="#ctx0" brushRef="#br1" timeOffset="157812.82">614 11853 0,'0'-21'16,"0"42"-16,21-63 0,-21 21 0,0 0 0,21 21 15,0-21-15,0-1 16,1 22-16,-1 0 16,0 22-1,-21-1-15,21 0 0,-21 0 0,0 21 16,21 1-16,-21-1 0,0 0 15,0 22-15,0 21 0,0-22 16,0-21-16,-21 1 16,21-22-16,0 21 0,-21 1 15,21-22-15,0 0 0,0 0 16,0-42 15,0 0-31,0 0 0,0-1 0,0 1 16,0 0-16</inkml:trace>
  <inkml:trace contextRef="#ctx0" brushRef="#br1" timeOffset="158498">508 12234 0,'-21'0'0,"42"0"0,-21 0 15,21 0 1,21 0-16,-20 0 0,-1-21 15,21 21-15,-21-21 0,22 0 0,-1 0 16,0 0-16,-21-1 0,22 1 16,-1 0-16,0 0 0,22-21 15,-43 42-15,21 0 16,-42 21 0,0 0-1,0 0-15,0 21 0,0-20 16,0-1-16,-21 0 0,21 21 0,0-21 15,-21 1-15,21-1 0,0 0 16,0 0-16,0 0 16,21-21-1,0 0-15,1 0 0,-1-21 0,0 0 16,21 21-16,-21-21 0,1 0 16,-1-22-16,21 22 0,-21 0 0,0 0 15,1-22-15,-1 22 0,-21 0 16,0 0-16,21 0 0,-21 0 0,21-1 15,-21 1 1,0 42 0,0 1-1,0-1-15,0 0 0,0 0 16,0 21-16,0-20 0,0-1 16,-21 21-16,21-21 0,0 22 0,0-1 15,0-21-15,0 21 0,0 1 16,21-1-16,0-21 0,-21 22 0,0-1 15,21 0-15,-21 1 0,22-1 16,-22 0-16,0 1 0,0-1 0,0 0 16,-22 1-16,-20-1 0,21 0 15,-21-21-15,-1 22 0,1-22 0,0 0 16,-1 0-16,1 0 0,0-21 16,-1 0-16,-20 0 0,20-21 0,1 0 15,0-21-15,-1 21 16,22-22-16,-21 1 0,21 0 0,0 20 15,21-20-15,0 0 0,0-1 16,0 22-16,21-21 0,0 21 0,0 0 16,21-22-16,-20 22 0,20 0 15,0-21-15</inkml:trace>
  <inkml:trace contextRef="#ctx0" brushRef="#br1" timeOffset="158796.74">1609 11980 0,'0'64'31,"0"-43"-31,0 0 0,21 22 16,-21-1-16,0-21 0,21 21 0,0 1 16,0-1-16,-21 0 0,0 1 15,0-1-15,0 0 0,0 1 0,0-1 16,0 0-16,0 22 0,0-22 15,0 1-15,0 20 0,0-21 0,-21 1 16,21-1-16,-21 0 0,21-20 16,0-1-16,0 0 0,0 0 15,0-42 1,0 0-16,0 0 0,21-1 16,-21-20-16,0 0 0,0-22 15,0 22-15,0 0 0</inkml:trace>
  <inkml:trace contextRef="#ctx0" brushRef="#br1" timeOffset="159096.91">1672 12150 0,'0'0'0,"-21"-21"0,21-1 0,0 1 16,0 0-16,0 0 16,0 0-16,21 21 0,-21-21 15,21 21-15,0 0 0,1 0 16,-1 0-16,0 0 0,21 0 0,-21 0 15,1 0-15,-1 0 0,-21 21 0,0 0 16,21 0-16,-21 0 0,0 0 16,0 22-16,0-22 0,-21 0 0,0 0 15,-1 22-15,1-22 16,0 0-16,0 0 0,-21-21 0,20 21 16,1 0-16,0-21 0,21 22 15,-21-22-15,42-22 31,0 1-31,0 0 0,1 0 16,-1 0-16</inkml:trace>
  <inkml:trace contextRef="#ctx0" brushRef="#br1" timeOffset="159300.43">1990 12044 0,'0'21'16,"0"0"-1,0 0-15,0 1 16,0-1-16,0 0 0,0 0 0,0 0 16,21 0-16,-21 1 15,0-1-15,0-42 47,0-1-47,0 1 0</inkml:trace>
  <inkml:trace contextRef="#ctx0" brushRef="#br1" timeOffset="159464.01">1968 11853 0,'0'-21'16,"0"42"15,0 1-31,0-1 16,0 0-16,22-21 15,-22 21-15,21-21 16,0 0-16</inkml:trace>
  <inkml:trace contextRef="#ctx0" brushRef="#br1" timeOffset="160217.79">2159 12107 0,'0'22'16,"0"-44"-16,0 65 0,21-22 0,-21 0 0,0 0 15,0 0 1,0-42 31,0 0-47,0 0 16,0 0-16,0 0 0,21-1 0,0 1 15,-21 0-15,22 0 16,-1 21-1,0 0 1,0 21-16,0-21 16,-21 21-16,0 0 0,21 1 15,-21-1-15,22-21 16,-22 21-16,21 0 0,0-21 16,0 0-16,0 21 0,0-21 15,1 0-15,-1 0 0,0 0 16,0 0-16,0 0 0,0-21 15,22 21-15,-22-21 0,0 0 0,21 0 16,-20-1-16,-1 1 0,21-21 16,-21 0-16,-21 20 0,0 1 15,0 0-15,0 0 0,0 0 0,-21 21 16,0 0 0,0 0-16,0 0 0,-1 0 0,1 0 15,0 0-15,0 21 16,0 0-16,0 0 0,-1-21 0,1 21 15,21 1-15,0-1 0,0 0 16,0 21-16,0-21 0,0 1 0,0-1 16,0 0-16,0 0 0,0 21 0,0-20 15,0-1-15,0 0 0,21 0 16,1 21-16,-22-20 0,0-1 0,21 0 16,0 21-16,-21-21 0,21 1 15,-21 20-15,0-21 0,0 21 0,0 1 16,0-22-16,0 21 0,0 1 0,0-1 15,0 0-15,-21 1 0,-64 126 32,43-148-32,21 21 0,-22-20 15,1-1-15,21-21 0,-21 0 0,-1 0 16,22 0-16,0 0 0,0 0 0,0-21 16,-1-1-16,1 1 0,21 0 15,0-21-15,0 21 0,0-22 0,0 1 16,0 0-16,0-1 0,0 1 15,21 0-15,1-1 0,-1 1 0,21 0 16,-21-1-16</inkml:trace>
  <inkml:trace contextRef="#ctx0" brushRef="#br1" timeOffset="160404.81">3154 11917 0,'0'0'0,"21"0"47,-21 21-31,21-21-16,-21 21 0,0 0 16,0 1-16</inkml:trace>
  <inkml:trace contextRef="#ctx0" brushRef="#br1" timeOffset="160573.84">3238 12340 0,'0'0'0,"22"-21"63,-1 0-63</inkml:trace>
  <inkml:trace contextRef="#ctx0" brushRef="#br1" timeOffset="161021.95">4191 11684 0,'0'0'0,"0"21"31,0 0-31,0 1 0,0-1 0,0 0 16,0 0-16,0 21 0,0-20 0,0 20 15,0 0-15,0 1 16,0-22-16,0 42 0,0-20 15,0-22-15,0 0 0,0 0 0,0 0 16,0 0-16,0-42 31,0 0-15,0-21-16,0 21 0</inkml:trace>
  <inkml:trace contextRef="#ctx0" brushRef="#br1" timeOffset="161816.81">4233 11705 0,'21'0'32,"1"0"-17,-1 0-15,0 0 0,0 0 0,21 0 16,1 0-16,-22 0 0,42-21 15,-20 21-15,20 0 0,-20 0 0,41 0 16,-20-21-16,-1 21 0,22 0 0,0-21 16,-1 0-16,1 21 0,21-22 15,21 1-15,-21 21 0,21-21 16,-22 0-16,1 21 0,0-21 0,0 0 16,-21 21-16,-1-22 0,1 22 15,0-21-15,-22 21 0,1-21 0,-1 21 16,-21 0-16,22-21 0,-22 0 0,1 21 15,-1 0-15,-21-21 0,21 21 16,-20 0-16,-1 0 0,0-22 0,0 22 16,0 0-1,-21 22 32,0-1-47,0 0 0,0 0 16,0 0-16,0 0 0,0 1 15,0-1-15,0 0 0,0 0 16,0 0-16,0 22 0,0-22 0,0 0 16,21 0-16,-21 0 0,0 0 15,0 1-15,0 20 0,0-21 0,0 0 16,0 0-16,0 1 0,0-1 16,0 0-16,0 0 0,0 0 15,-21-21 1,0 0-16,21 21 0,-21-21 15,0 0-15,-22 0 0,22 0 16,0 0-16,-21 0 0,-1 0 16,-20 0-16,21 0 0,-22 0 15,22 0-15,-22 22 0,1-22 0,-22 0 16,22 21-16,-22-21 0,0 0 0,-21 21 16,1 0-16,-22-21 0,21 21 15,-21 0-15,21 1 0,0-1 0,0 0 16,-21 0-16,21 0 0,22 0 15,-22-21-15,21 22 0,1-1 0,-1-21 16,21 0-16,1 21 0,-1-21 0,1 0 16,21 0-16,20 0 0,-20 0 15,21 0-15,0 0 0,0 0 16,-1 0-16,1 0 0,42 0 47</inkml:trace>
  <inkml:trace contextRef="#ctx0" brushRef="#br1" timeOffset="165355.81">9419 12023 0,'0'21'15,"0"0"-15,-21-21 0,0 21 16,0 22-16,-22-22 0,22 21 0,-42 0 15,20 1-15,-20-1 0,-1 0 16,1 1-16,-1 20 0,-20-20 0,41-1 16,-20 21-16,20 1 0,-20-22 15,42 22-15,-22-22 0,1 0 16,21 1-16,0-1 0,21 0 0,0-20 16,-21-1-16,21 0 0,0 0 0,0 0 15,-22-21-15,22 21 16,0-42 15,0 0-31,0 0 0</inkml:trace>
  <inkml:trace contextRef="#ctx0" brushRef="#br1" timeOffset="165636.82">8445 12764 0,'0'0'0,"0"-22"31,0 44-31,0-1 0,0 0 16,0 0-16,0 21 16,-21-20-16,21-1 0,0 21 0,0-21 15,0 0-15,0 22 0,0-22 0,-21 0 16,21 0-16,-21 0 0,21 1 16,0-1-16,21-21 31,0-21-16,0 21-15,-21-22 0,22 1 16,-1 21-16,0-21 0,0 21 0,21-21 16,-20 21-16,-1 0 0,21-21 15,-21 21-15,0 0 0,22 0 0,-22 0 16,0 0-16</inkml:trace>
  <inkml:trace contextRef="#ctx0" brushRef="#br1" timeOffset="166384.31">4762 14012 0,'0'0'16,"-21"0"0,21 22 15,0 20-31,0-21 0,0 21 0,0 1 15,0 20-15,0 1 0,0-1 16,0 22-16,0 0 0,0-1 0,0-20 16,0 20-16,0 1 0,0 0 0,0-1 15,0 65 1,-21-65-16,0 1 0,0-22 0,0 1 16,-1-22-16,1 22 0,0-22 0,0 0 15,0-20-15,0-1 0,-1 0 16,22 0-16,0-42 31,0 0-31,0 0 0,0-1 0,22-20 16,-1 21-16,0-21 0,0-1 0,0 1 15,0-22-15,1 22 0,-1 0 16</inkml:trace>
  <inkml:trace contextRef="#ctx0" brushRef="#br1" timeOffset="167121.82">4762 14055 0,'0'0'15,"-21"0"-15,0-21 0,0 21 16,42 0 15,0 0-31,22 0 0,-1 0 16,0-22-16,1 22 0,-1 0 0,21 0 15,1 0-15,-1 0 16,1-21-16,21 21 0,-1 0 0,1 0 16,0 0-16,20 0 0,1-21 0,0 21 15,-21 0-15,21 0 0,-22-21 16,22 21-16,-21 0 0,-1 0 0,1 0 15,0 0-15,-1-21 0,-20 21 16,-1 0-16,1 0 0,-1 0 0,-20 0 16,-22 0-16,21 0 0,-21 0 0,1 0 15,-1 0-15,-21 21 0,0 0 32,0 0-32,0 0 15,0 1-15,-21-22 0,21 21 16,-22 0-16,22 0 0,-21 21 0,21-20 15,0 20-15,0-21 0,0 21 0,0 22 16,0-22-16,0 1 0,0 20 16,0-21-16,0 22 0,0-1 0,0-20 15,0-1-15,0 22 0,0-22 0,0 21 16,0-20-16,0 20 0,0-20 16,0-1-16,0 21 0,0-20 0,-21-1 15,21 0-15,-21 1 0,0-1 16,0 0-16,21-20 0,-22 20 15,1-21-15,0 0 0,0 0 0,0 1 16,-22-1-16,22 0 0,0 0 0,0 0 16,-21-21-16,20 21 0,-20 1 15,0-22-15,-1 21 0,-20-21 16,21 21-16,-22-21 0,-21 0 0,1 0 0,-22 21 16,0-21-16,0 0 0,0 0 15,1 0-15,-1 0 0,21 0 0,22 0 16,-22 0-16,21 0 0,22 0 15,-21 0-15,20 0 0,1 0 16,0-21-16,-1 21 0,1-21 0,0 0 16,-1-1-16,22 1 0,0 0 0,0 0 15</inkml:trace>
  <inkml:trace contextRef="#ctx0" brushRef="#br1" timeOffset="167760.54">5270 13272 0,'0'-22'0,"0"44"0,0-65 15,-21 64 32,21 1-31,0-1-16,0 21 0,0-21 15,-21 22-15,21-22 0,-21 21 0,21 0 16,-21 1-16,0-1 0,-1 0 16,22 1-16,-21-1 0,0 0 0,-21-20 15,21 20-15,-1-21 0,1 0 16,0-21-16,0 21 0,0-21 0,0 0 16,-1 0-16,1 0 15,0-21-15,21 0 16,0 0-16,-21-21 0,21 20 0,0-20 0,0 21 15,0-21-15,0 20 0,0 1 16,0-21-16,0 21 0,21 0 16,0-1-16,0 22 15,1 0-15,-1 0 0,0 0 16,0 0-16,0 22 0,0-1 16,1 0-16,-1 21 0,-21-21 0,21 1 15,0-1-15,0 21 0,-21-21 0,21 0 16,-21 1-16,0-1 0,22 0 15,-1-21-15,0 21 0,0-21 16,0 0-16,0 0 16,1 0-16,-1 0 0,0-21 15,0 0-15,0 0 0,0-1 16</inkml:trace>
  <inkml:trace contextRef="#ctx0" brushRef="#br1" timeOffset="168019.91">5842 13293 0,'-21'21'31,"21"0"-31,0 0 16,0 0-16,0 22 0,0-1 0,0-21 15,0 22-15,-21-1 0,21 0 16,0 1-16,-22-1 0,22-21 15,0 21-15,0-20 0,-21-1 0,21 0 16,0 0-16,0 0 0,0-42 47,21 0-47,-21-21 0</inkml:trace>
  <inkml:trace contextRef="#ctx0" brushRef="#br1" timeOffset="168304.99">5821 13335 0,'0'21'0,"0"-42"0,0 0 16,0 0-1,21 21-15,0-21 0,0 21 16,22 0-16,-1-22 0,0 22 16,-21 0-16,22 0 0,-1 0 0,0 0 15,22 22-15,-43-1 16,0 0-16,0-21 0,-21 21 0,0 21 15,0-20-15,0-1 0,0 0 0,-42 21 16,21-21-16,0 1 0,0 20 16,-22-21-16,22 0 0,0 0 0,-21 1 15,20-1-15,1-21 16,0 21-16,0 0 0,0-21 0,0 21 16,21 0-1,0 1 1</inkml:trace>
  <inkml:trace contextRef="#ctx0" brushRef="#br1" timeOffset="168660.37">5334 14457 0,'0'0'16,"-21"0"-16,0 21 0,-1-21 15,44 0 1,-1 0-16,21 0 16,0 0-16,22 0 0,-1-21 0,-20 21 15,41-21-15,-20 21 0,-1-21 16,1 21-16,-1-22 0,43 1 15,-42 21-15,-22 0 0,64-21 16,-64 21-16,-21 0 0,22 0 16,-22 0-16,0 0 0,-21 21 15,-42 0 1,21-21-16,-1 22 16,-20-22-16,21 21 0,-21-21 0</inkml:trace>
  <inkml:trace contextRef="#ctx0" brushRef="#br1" timeOffset="168899.79">5249 14817 0,'-21'21'0,"42"-42"0,-63 63 0,63-21 32,0-21-17,22 0-15,-22 0 0,21 0 0,0 0 16,22 0-16,-1 0 0,-20-21 15,20 21-15,1 0 0,-1 0 0,-20 0 16,20-21-16,-21 21 0,1 0 0,41 0 16,-41 0-16,-22 0 15,0 0-15,0 0 0,0 0 16,-21-21-16</inkml:trace>
  <inkml:trace contextRef="#ctx0" brushRef="#br1" timeOffset="169109.29">5355 15092 0,'0'0'0,"-42"21"0,42 0 0,-21 0 16,42-21-1,0 0-15,21 0 16,1 0-16,-1-21 0,21 0 0,-20 0 0,20 21 15,22-21-15,-22 0 0,1-1 16,21 22-16,-22-21 0,22 0 0,-22 0 16,1 0-16</inkml:trace>
  <inkml:trace contextRef="#ctx0" brushRef="#br1" timeOffset="169636.81">8170 14055 0,'0'-21'16,"0"42"-16,0-64 0,0 65 31,0-1-16,0 0-15,0 0 0,0 21 0,0 1 16,0-1-16,0 0 0,0 22 0,0-22 16,0 22-16,0-1 0,0 1 15,0-22-15,0 22 0,0-22 16,-21 21-16,21-20 0,0 20 0,0-20 16,-21 20-16,21-21 0,-21 1 15,0-1-15,21 0 0,0 1 0,0-22 16,-22 0-16,22 0 0,0 0 0,-21 1 15,21-44 17,0 1-32,0 0 0,0 0 15,0-21-15,0-1 0,21 1 0,1 0 16,-22-1-16</inkml:trace>
  <inkml:trace contextRef="#ctx0" brushRef="#br1" timeOffset="170348.55">8213 14055 0,'0'0'15,"0"-21"-15,0-1 16,21 22 0,0-21-16,0 21 0,21 0 15,-20-21-15,20 21 0,0 0 16,1 0-16,-1 0 0,21 0 0,1 0 15,-1 0-15,22 0 0,0 0 16,-1 0-16,1 0 0,0 0 0,-1 0 16,1 0-16,21 0 0,-21-21 0,20 21 15,-20 0-15,0 0 0,-1-21 16,-20 21-16,21-21 0,-22 21 0,-21 0 16,22 0-16,-22 0 0,-21-22 15,22 22-15,-22 0 0,0 0 16,0 22-1,-21-1-15,0 0 16,0 0-16,0 0 0,0 0 16,0 22-16,0-22 0,0 0 0,0 0 15,0 22-15,0-1 0,0-21 16,0 21-16,0 22 0,0-22 16,0 1-16,0 20 0,0-21 0,0 22 0,0-22 15,0 1-15,21 20 0,-21-21 16,0 1-16,0-1 0,22 0 0,-22 1 15,0-1-15,21-21 0,-21 64 16,0-64-16,0 21 16,0-20-16,0-1 0,0 0 0,0 21 15,0-21-15,0 1 0,-21-1 16,-1 0-16,1 0 0,0-21 16,21 21-16,-21-21 0,0 21 0,0-21 15,-1 0-15,1 22 0,-21-22 0,21 0 16,-22 21-16,1-21 0,0 0 15,-22 0-15,1 0 0,-1 0 0,-20 0 16,-1 0-16,0 0 0,-21 0 0,1 0 16,-1 0-16,0 0 0,-21 0 15,42 0-15,-21 0 0,22 0 16,-1 0-16,22 0 0,-22 0 0,21 0 16,22 0-16,-21 0 0,-1 0 15,22 0-15,-1 0 0,1-21 0,0 21 16,21-22-16,-1 1 0,1 21 0,0-21 15,21-21-15,0 21 0,0-22 16,0 1-16,0 0 0,0-22 0</inkml:trace>
  <inkml:trace contextRef="#ctx0" brushRef="#br1" timeOffset="170684.82">8636 13441 0,'0'0'0,"0"-21"16,0 42 15,0 0-31,0 0 15,0 22-15,0-22 0,0 21 0,-21 0 16,21-20-16,0 20 16,0 0-16,-21-21 0,21 22 0,0-1 15,0 0-15,0-20 0,0-1 16,0 0-16,21-42 47,0 0-47</inkml:trace>
  <inkml:trace contextRef="#ctx0" brushRef="#br1" timeOffset="170903.81">8911 13420 0,'0'63'15,"0"-20"1,0-22-16,0 0 0,0 21 0,0-21 15,0 22-15,0-22 0,0 0 0,0 21 16,0-20-16,0-1 0,0 0 16,0 0-16,0 0 0,-21-21 47</inkml:trace>
  <inkml:trace contextRef="#ctx0" brushRef="#br1" timeOffset="171092.13">8551 13801 0,'0'0'0,"21"0"31,1-21-31,-1 21 16,0 0-16,0 0 0,21-22 0,-20 22 15,20-21-15,0 21 0,1-21 16,-1 21-16,0-21 0,22 21 0,-22-21 15,0 0-15,-20-1 0,20 1 16,0 0-16</inkml:trace>
  <inkml:trace contextRef="#ctx0" brushRef="#br1" timeOffset="171312.67">9398 13399 0,'-21'21'31,"21"0"-31,0 0 0,-21 21 15,21-20-15,0 20 0,0-21 16,0 21-16,-22 1 0,22-1 0,0-21 16,0 22-16,0-22 0,0 21 0,0-21 15,0 0-15,0 1 0,0-1 16,0 0-16,0-42 47,22 0-47</inkml:trace>
  <inkml:trace contextRef="#ctx0" brushRef="#br1" timeOffset="171573.79">9334 13441 0,'0'0'0,"0"-21"0,0 0 31,0-1-31,0 1 16,22 21-16,-1 0 0,0 0 15,0 0-15,21 0 0,-20 0 16,-1 0-16,0 0 0,0 21 16,0 1-16,0-1 0,-21 0 0,0 0 15,22 21-15,-22-20 0,0 20 16,0-21-16,0 21 0,-22-20 0,1 20 16,0-21-16,-21 0 0,21 0 15,-1 1-15,-20-1 0,21 0 0,0-21 16,-22 0-16,1 0 0,21 0 15,-21 0-15</inkml:trace>
  <inkml:trace contextRef="#ctx0" brushRef="#br1" timeOffset="172564.45">7916 13758 0,'0'0'0,"0"-21"16,-21 21-16,0 0 16,0 0-1,0 21-15,-1-21 0,22 43 16,0-22-16,-21 0 0,0 21 16,21-20-16,0 20 0,0-21 15,0 21-15,0-20 0,0 20 0,0-21 16,0 21-16,0-20 0,21-1 15,0 0-15,1 0 0,20 0 16,-21 0-16,0-21 0,0 0 16,1 0-16,20 0 0,-21 0 0,0 0 15,22-21-15,-22 0 0,0 21 0,0-21 16,0 0-16,0 0 0,1-1 16,-1 1-16,0 0 0,-21 0 15,0-21-15,0-1 0,0 22 0,0-21 16,0-1-16,-21 1 0,0 21 0,-1-21 15,1 20-15,0 1 0,0 0 0,-21 21 16,20 0-16,1 0 16,-21 0-16,21 0 0,-22 0 0,22 0 15,0 21-15,-21 22 0,21-22 0,-1 0 16,1 21-16,0 1 0,21-22 16,0 21-16,0 0 0,0-20 0,0 20 15,0-21-15,0 21 0,0-20 16,0-1-16,0 0 0,21-21 0,0 21 15,1 0-15,-1-21 0,0 0 0,0 0 16,0 0-16,22 0 0,-22 0 16,0 0-16,0-21 0,0 0 0,0 21 15,1-21-15,-1 0 0,-21-1 0,0 1 16,21 0-16,-21 0 16,0 0-16,0 0 0,0-1 0,-21 1 15,0 0-15,-1 21 0,1-21 16,0 21-16,-21 0 0,21 0 0,-1 0 15,1 0-15,0 0 0,21 21 0,-21-21 16,21 21-16,-21 0 0,21 1 16,0-1-16,0 0 0,0 0 15,0 0-15,21-21 16,0 21-16,0-21 0,0 0 0,1 0 16,-1 0-16,0 0 0,0 0 15,0-21-15,0 0 0,-21 0 16,0 0-16,0 0 15,0-1-15,-42 1 16,21 0-16,0 21 0,0 0 16,-1-21-16,1 21 0,0 0 15,0 0-15,0 21 16,21 0-16,0 0 0,0 1 16,0-1-16,0 0 15,0 0 1</inkml:trace>
  <inkml:trace contextRef="#ctx0" brushRef="#br1" timeOffset="213378.16">0 2498 0</inkml:trace>
  <inkml:trace contextRef="#ctx0" brushRef="#br1" timeOffset="-208682.82">10880 1291 0,'0'0'0,"-22"0"0,1-21 15,0 21-15,0 0 0,0 0 16,21-21-16,-21 21 0,-1 0 31,1 0 32,0 0-48,0 0-15,0 0 0,0 0 16,-1 0-16,1 0 0,0 0 16,0 0-16,-21 0 0,20 0 0,1 0 15,0 0-15,0 0 0,-21 0 16,20 21-16,1-21 0,0 0 15,0 0-15,42 0 32,21 0-32,-20 0 15,20 0-15,0 0 16,1 0-16,20 0 0,1 0 0,20 0 16,-20 0-16,20 0 0,1 0 15,-21 0-15,20-21 0,-20 21 0,-1 0 16,1 0-16,-1 0 0,-20 0 15,-1 0-15,0 0 0,-21 0 0,1-21 16,-1 21-16,0 0 0,0 0 31,-21-21 1,0-1-17,0 1 1</inkml:trace>
  <inkml:trace contextRef="#ctx0" brushRef="#br1" timeOffset="-208184.5">11430 889 0,'0'0'16,"-21"0"-16,0 21 47,21 0-32,0 1-15,0-1 0,0 0 0,0 0 16,21-21-16,-21 21 0,21 0 16,0 1-16,0-1 0,0-21 0,1 21 15,-1 0-15,0-21 0,0 0 0,0 0 16,22 21-16,-22-21 0,0 0 15,21 0-15,-21 0 0,1 0 16,-1 0-16,0 0 0,0 0 0,0 0 16,0 0-16,-21 21 47,-21-21-47,0 22 0,21-1 15,-21-21-15,0 21 0,-22 0 16,22 0-16,0 0 0,0 22 0,-21-22 15,20 0-15,-20 21 0,21-20 16,0 20-16,-22-21 0,22 21 0,-42 1 16,42-1-16,-1-21 15,1 0-15,0 1 0,0-1 0,21 0 16,-21 0-16,0 0 16,42-21 15,0-21-31</inkml:trace>
  <inkml:trace contextRef="#ctx0" brushRef="#br1" timeOffset="-207140.66">13250 677 0,'0'-21'15,"0"0"-15,0 0 16,0 0-1,-21 21-15,21 21 32,0 0-17,0 0-15,0 22 0,0-1 16,0-21-16,0 21 0,0 1 16,0-1-16,0 0 0,0 1 0,0-1 15,0-21-15,0 22 0,0-22 16,0 0-16,0 0 0,0 0 0,0 0 15,0 1-15,21-22 32,0-22-32,1 1 15,-22 0-15,21 0 0,-21 0 0,21-22 16,0 22-16,-21-21 0,0 21 16,21-22-16,0 22 0,-21 0 0,22 0 15,-1 21-15,0 0 16,0 21-16,0-21 0,-21 21 15,21 0-15,1 22 0,-22-22 0,21 0 16,0 0-16,-21 22 16,0-22-16,21 0 0,0 0 0,0 0 15,-21 0-15,22 1 0,-1-22 16,-21 21-16,21-21 0,0 0 0,0 0 16,0 0-16,1 0 0,-1 0 0,0 0 15,21-21-15,-21-1 0,1 1 16,20 0-16,-21 0 0,0-21 0,0 20 15,1-20-15,-22 0 0,0-1 16,0 1-16,0 0 0,0-1 0,0 1 16,-22 0-16,1 21 0,21-22 15,-21 22-15,0 0 0,0 0 0,0 21 16,-1-21-16,1 21 16,0 0-16,0 0 15,0 21-15,21 0 16,-21-21-16,21 21 0,0 0 15,0 0-15,0 1 0,21-1 16,0-21-16,0 21 0,0-21 16</inkml:trace>
  <inkml:trace contextRef="#ctx0" brushRef="#br1" timeOffset="-206771.52">14224 974 0,'0'0'0,"21"21"15,0-21-15,-21 21 16,21-21-16,1 0 0,-1 0 16,0 0-16,0-21 15,0 0-15,0 21 0,-21-21 0,22-1 16,-1 1-16,0 0 0,0 21 16,-21-21-16,0 0 0,0 0 0,0-1 15,0 1-15,0 0 0,0 0 16,0 0-16,-21 21 15,0 0-15,0 0 16,-1 21-16,1 0 16,0 0-16,0 0 0,21 1 0,-21 20 15,0-21-15,-1 21 0,22-20 16,-21-1-16,21 21 0,0-21 0,0 0 16,0 1-16,0 20 0,0-21 15,21 0-15,1 0 0,-1-21 16,0 0-16,0 22 0,21-22 0,-20 0 15,20 0-15,-21 0 0,127-43 16</inkml:trace>
  <inkml:trace contextRef="#ctx0" brushRef="#br1" timeOffset="-205146.43">15452 677 0,'0'0'0,"0"-21"16,0 0-16,0 0 15,21 21 17,0 0-32,0 0 15,0 0-15,0 0 0,-21 21 0,22-21 16,-1 21-16,-21 0 0,0 1 0,21-1 15,-21 0-15,0 21 16,0-21-16,0 1 0,0 20 0,0-21 16,0 0-16,0 0 0,0 1 15,0-1-15,0 0 0,0 21 16,-21-42-16,21 21 0,0-42 47,0 0-47,0 0 0,0 0 15,0 0-15,0-22 0,21 22 0,0-21 16,0 21-16,0-22 0,-21 22 16,22 0-16,-1 0 0,0 0 0,0-1 15,0 1-15,0 21 16,1 0-16,-1 0 16,-21 21-16,0 1 15,0-1-15,0 0 0,0 0 0,0 0 16,0 0-16,0 22 0,0-22 15,0 0-15,0 21 0,0-20 0,21-1 16,-21 0-16,0 0 0,0 0 16,21-21-16,0 0 0,-21 21 15,21-21-15,1 0 0,-1 0 16,21 0-16,-21 0 0,22-21 16,-22 21-16,21-21 0,-21 0 0,22 0 15,-1 0-15,-21-22 0,21 22 0,-20-21 16,-1 21-16,0-22 0,21-20 15,-42 42-15,21-1 16,-21 1-16,0 0 0,0 0 16,-21 21-16,0 0 15,0 0-15,-21 21 16,20-21-16,1 21 0,0 0 0,0 1 16,0-1-16,21 21 0,-21-21 15,21 43-15,0-43 0,0 0 16,0 21-16,0-20 0,0-1 15,21 0-15,21 21 16,-21-21-16,0-21 0,22 22 0,-1-22 16,-21 0-16,22 0 0,-1 0 15,0 0-15,1 0 0,41 0 16,-63-22-16,22 1 0,-22 0 16,21 0-16,-21 0 0,1 0 0,-1-1 15,0-20-15,-21 21 0,0 0 16,21 0-16,-21-22 0,0 22 0,0 0 15,0 0-15,-21 21 16,0 0 0,0 0-16,-1 0 0,22 21 15,-21 0-15,21 0 0,-21 0 16,21 1-16,0 20 0,0-21 16,0 0-16,0 0 0,0 22 15,0-22-15,0 0 0,0 0 0,0 0 16,21 1-16,0-22 0,1 21 15,-1 0-15,0-21 0,21 0 0,-21 21 16,22-21-16,-1 0 0,0 0 0,1 0 16,-1 0-16,0 0 0,22-21 15,-22 0-15,22 0 0,-22-1 0,0 1 16,1 0-16,-1-21 0,0 21 16,-20-22-16,20 1 0,-21 21 15,-21-22-15,0 22 0,0 0 16,0 0-16,0 0 0,0 0 0,-21-1 15,0 22-15,0 0 0,-1 0 16,1 0-16,0 0 0,0 0 16,-21 22-16,20-1 0,1-21 0,-21 21 15,21 21-15,0-21 0,-1 1 16,1-1-16,21 21 0,0-21 0,0 0 16,0 1-16,0-1 0,0 0 15,0 0-15,0 0 0,0 0 0,21-21 16,1 0-16,-22 22 0,21-22 0,0 0 15,0 0-15,0 0 0,0 0 16,-21-22-16,22 1 0,-1 0 16,0 0-16,0-21 0,0-1 15,0 1-15,1 0 0,-1-1 0,0 1 16,0 0-16,-21-1 0,0 1 16,21 0-16,-21-1 0,0 1 0,0 21 15,0 0-15,0-1 0,0 1 0,0 42 31,0 1-31,0-1 0,0 0 16,0 21-16,0-21 0,0 22 16,0-1-16,0-21 0,0 22 15,0 41-15,0-41 0,0-1 16,21-21-16,-21 21 0,22 1 16,-1-22-16,0 0 0,-21 0 0,21 0 15,0 1-15,0-1 0,1-21 16,-1 0-16,0 0 0,0 0 0,0 0 15,0 0-15,1 0 0,-1-21 16,21-1-16,-21 1 0,22 0 0</inkml:trace>
  <inkml:trace contextRef="#ctx0" brushRef="#br1" timeOffset="-204883.59">18796 487 0,'0'0'0,"0"-21"16,0 0-16,0 42 31,0 0-15,0 0-16,0 0 0,0 0 0,0 22 15,0-22-15,0 0 0,0 21 16,-21-20-16,21 20 0,0-21 0,0 21 16,0-20-16,0 20 0,0-21 15,0 0-15,0 0 0,0 1 0,0-1 16,0 0-16,0 0 15,0-42 17,21 0-32</inkml:trace>
  <inkml:trace contextRef="#ctx0" brushRef="#br1" timeOffset="-204440.14">18648 783 0,'0'0'0,"-21"0"16,42 0 15,21 0-31,-21 0 0,0 0 16,22 0-16,-22 0 0,21-21 0,1 0 15,-22 21-15,21-21 16,-21 21-16,22 0 0,-22-21 0,0 21 0,0 0 16,0-22-16,0 22 0,1 0 15,-22 22 1,0-1-1,0 0-15,0 0 0,-22 0 16,1 0-16,21 1 0,-21 20 0,21-21 16,0 0-16,0 0 0,0 1 0,0-1 15,0 0-15,0 0 0,0 0 16,21-21-16,0 0 0,1 0 16,-1 0-16,0 0 15,21 0-15,-21 0 0,1-21 0,-1 21 0,21-21 16,-21-21-16,0 20 0,1-20 15,-1 21-15,-21-21 0,0-1 16,0 22-16,0-21 0,0 21 0,0-1 16,0 1-16,0 0 0,-21 0 15,-1 21-15,1 0 0,0 0 0,0 0 16,0 0-16,0 0 0,-1 21 16,1 0-16,0-21 0,0 21 0,0 1 15,0-22-15,-1 21 0,22 0 16</inkml:trace>
  <inkml:trace contextRef="#ctx0" brushRef="#br1" timeOffset="-202498.98">20786 593 0,'0'0'16,"-22"0"-16,1-21 0,0 21 15,0 0-15,0 0 16,0 0-16,-1 0 0,22 21 15,-21 0-15,0 0 0,-21 21 16,21 1-16,-1-22 0,1 64 16,21-43-16,-21 0 15,21-21-15,-21 22 0,21-22 0,0 0 16,0 0-16,0 0 0,0 1 16,21-22 15,0-22-31,-21 1 0,21 0 0,1 0 15,-1-21-15,0-1 0,21 22 16,-21-21-16,1-1 0,-1 22 16,0-21-16,-21 21 0,21 0 0,0 21 15,-21-22-15,21 22 16,1 0-16,-1 22 16,-21-1-16,0 0 0,0 0 15,21 21-15,-21-20 0,21-1 0,-21 21 16,0-21-16,21 0 0,-21 1 15,21-1-15,1 0 0,-22 0 0,21 0 16,0-21-16,0 0 0,0 0 16,0 0-16,1 0 0,-1 0 15,0-21-15,0 0 0,0 0 0,0 0 16,22-22-16,-22 22 16,0-21-16,0-1 0,0 22 0,1-21 15,-22 0-15,21-1 0,-21 22 16,21-21-16,-21 21 0,0-1 0,0 1 15,0 0 1,0 42 0,0 0-16,0 1 0,-21 20 15,0-21-15,21 0 0,-22 22 16,22-22-16,0 21 0,0 0 0,0 1 16,-21-22-16,21 21 0,0-21 15,0 22-15,0-22 0,0 0 0,0 0 16,0 0-16,0 1 15,21-22-15,-21 21 0,22-21 16,-1 0-16,0 0 16,0 0-16,0-21 0,0-1 0,1 1 15,20 0-15,-21 0 0,21 0 0,1-22 16,-22 1-16,21 21 0,1-21 16,-22 20-16,0 1 0,0 0 0,-21 0 15,0 0 1,-21 21-16,0 0 15,-22 0-15,22 0 0,0 0 16,-21 0-16,21 21 0,21 0 16,-22-21-16,22 21 0,0 0 15,0 1-15,22-1 16,-1 0-16,0-21 0,0 21 0,0 0 16,22 0-16,-22-21 0,0 22 15,0-1-15,0 0 0,0 0 0,1 0 16,-22 0-16,21-21 15,-21 22-15,21-1 16,0-21-16,0 0 16,0 0-16,1 0 15,-1 0-15,0-21 0,0 21 16,0-22-16,0 1 0,1 0 16,-1 0-16,0 0 0,-21 0 0,21-22 15,-21 22-15,21-21 0,-21 21 16,21-22-16,-21 22 0,0 0 0,0 0 15,0 0-15,0 42 47,0 0-47,0 0 0,0 0 0,0 0 16,0 22-16,0-22 0,0 21 16,0-21-16,0 1 0,0-1 15,0 21-15,0-21 0,0 0 0,22 1 16,-1-1-16,0-21 15,0 0-15,0 0 0,0 0 16,1 0-16,-1 0 0,0-21 16,0 21-16,21-22 0,-20-20 0,-1 21 15,21 0-15,-21-22 0,0 1 16,1 0-16,-1-1 0,0 1 0,0 0 16,0-1-16,-21 1 0,21 0 15,1-1-15,-22 22 0,0-21 0,0 21 16,0 0-16,21-1 0,-21 1 15,-21 42 1,21 1 0,-22-1-16,1 0 0,0 0 15,21 21-15,-21-20 0,21 20 0,-21-21 16,21 21-16,0-20 0,0 20 16,0 0-16,0 1 0,0-22 0,0 21 15,0-21-15,21 22 0,0-22 16,0 0-16,-21 0 0,21 0 0,1-21 15,20 21-15,-21-21 0,0 0 0,22 0 16,-1 0-16,-21 0 0,21 0 16,1-21-16,-1 21 0,-21-21 0,22 0 15,-1 0-15,-21-22 16,21 22-16,-20-21 0,-1 21 0,0-22 16,0 22-16,-21-21 0,0 21 15,0 0-15,0-22 0,-21 64 31,0 1-31,0-1 16,-1 0-16,1 0 0,21 21 0,0-20 16,0-1-16,0 21 0,0-21 15,0 0-15,0 22 0,0-22 0,0 0 16,21 0-16,1-21 16,-1 0-16,0 0 0,0 0 0,0 0 15,0 0-15,1 0 16,-1 0-16,0 0 0,21-21 0,-21 0 15,1 0-15,-1 0 0,0-1 16,0 1-16,0 0 0,0 0 16,-21 0-16,0 0 0,0-1 0,0 1 15</inkml:trace>
  <inkml:trace contextRef="#ctx0" brushRef="#br1" timeOffset="-202280.33">22564 635 0,'0'0'0,"-22"0"15,44 0 1,20 0 0,-21 0-16,21 0 0,1 0 0,-1 0 15,0 0-15,1 0 0,-1-21 16,-21 21-16,0-21 0,1 21 0,-1 0 15,-21-21-15,0-1 16</inkml:trace>
  <inkml:trace contextRef="#ctx0" brushRef="#br1" timeOffset="-202108">22161 466 0,'0'0'0,"-21"0"16,0 0-1,21 21 17,21-21-17,0 0-15,1 0 0,-1 0 16,0 0-16</inkml:trace>
  <inkml:trace contextRef="#ctx0" brushRef="#br1" timeOffset="-201672.04">24786 529 0,'0'0'0,"0"-21"0,-21 0 16,0 21-16,0 0 15,-1 0 1,1 21-16,21 0 0,-21 0 15,21 1-15,0-1 0,-21 21 16,21-21-16,-21 22 0,21-1 0,-21-21 16,21 21-16,0 1 0,0-1 15,-22-21-15,22 22 0,-21-22 0,21 0 16,-21 0-16,21 0 0,0 0 16,0 1-16,-21-22 15,0 0 1,21-22-16,-21 22 15,-1-21-15</inkml:trace>
  <inkml:trace contextRef="#ctx0" brushRef="#br1" timeOffset="-200898.93">24299 804 0,'-21'-42'0,"106"169"0,-149-212 0,22 43 16,42 63 15,21 0-31,0-21 0,0 0 16,1 0-16,20 0 0,-21 0 15,21 0-15,22 0 0,-22 0 16,22 0-16,-1-21 0,22 21 0,63-21 16,-84 0-16,-1 0 15,-21 0-15,22 21 0,-22-22 0,1 1 16,-22-21-16,0 21 0,0 0 16,-21-1-16,0-20 0,0 21 0,0 0 15,-21 0-15,0-1 16,0 22-16,-1 0 0,1 0 15,0 22-15,0-1 0,0 21 0,0-21 16,-1 22-16,1-22 16,0 21-16,21 0 0,0 1 0,0-1 15,-21 0-15,21-20 0,0 20 16,0 0-16,0-21 0,0 1 0,0-1 16,0 0-16,0 0 0,0 0 15,0-42 16,21 0-31,-21 0 16,0 0-16,21-22 0,0 22 16,1-21-16,-22 21 0,21-1 0,0 1 15,0 0-15,-21 0 0,0 0 16,21 21-16,0 0 16,-21 21-16,0 0 15,22 0-15,-22 0 0,21 1 16,-21-1-16,21 0 0,0 0 0,-21 0 15,0 0-15,21 1 0,0-1 16,1 0-16,-1-21 0,0 0 16,0 0-16,0 0 0,0 0 15,22 0-15,-22-21 0,21 0 16,-21 21-16,22-22 0,-1 1 0,-21 0 16,22 0-16,-22-21 0,0 20 15,0 1-15,0-21 0,-21 21 0,0 0 16,0-1-16,0 1 0,-21 21 15,0 0 1,0 0-16,0 21 0,-1 1 16,1-1-16,0 0 0,21 21 0,0-21 15,0 1-15,0-1 0,0 21 0,0-21 16,0 0-16,21 1 16,-21-1-16,21-21 0,1 0 0,20 0 15,-21 0-15,0 0 0,22 0 16,-22 0-16,21 0 0,-21-21 0,22-1 15,-1 1-15,-21 0 0,0 0 16,22 0-16,-22 0 0</inkml:trace>
  <inkml:trace contextRef="#ctx0" brushRef="#br1" timeOffset="-199575.56">12594 2096 0,'0'0'0,"0"-22"16,0 1-16,0 0 0,0 0 0,0 0 15,0 0-15,-21 42 32,21 0-17,0 0-15,0 21 0,-21-20 16,21 20-16,-21 0 0,21 1 0,-22-1 15,22 0-15,0 1 0,0-1 16,0 0-16,0 1 0,0-1 0,0-21 16,0 0-16,0 0 0,0 1 0,0-1 15,22-21 1,-1-21 0,-21-1-16,21 1 0,0-21 15,-21 21-15,21-22 0,-21 22 0,0-21 16,21 21-16,1-22 0,-22 22 15,21-21-15,-21 21 0,0 0 0,21-1 16,0 22 0,-21 22-1,0-1-15,0 0 0,21 21 16,-21-21-16,21 1 0,-21 20 0,0 0 16,22-21-16,-1 22 0,-21-22 15,21 21-15,0-21 0,0 1 0,0-1 16,1 0-16,20 0 0,-21-21 15,21 0-15,1 0 0,-1 0 0,0 0 16,1-21-16,-1 0 0,0 0 0,1-1 16,-1 1-16,-21-21 0,22 21 15,-22-22-15,0 1 0,0 0 0,-21 21 16,0-22-16,0 1 16,0 0-16,0 20 0,-21-20 0,0 0 15,-22 21-15,22-1 0,-21 1 0,-22 0 16,22 21-16,0 0 0,-1 0 15,1 0-15,0 0 0,21 0 0,-22 21 16,22 0-16,0 1 0,21-1 16,0 0-16,0 42 0,0-41 15,0-1-15,21 0 0,0 0 16,22 21-16,-22-20 0,21-1 16,-21 0-16,22 0 0,-1-21 0,0 21 15,1-21-15,-1 0 0</inkml:trace>
  <inkml:trace contextRef="#ctx0" brushRef="#br1" timeOffset="-197532.29">13949 2265 0,'0'0'0,"0"-21"0,0 0 0,0-1 16,-21 22-16,-1 0 16,1 0-16,0 0 15,0 0-15,0 0 0,0 0 16,-1 22-16,1-1 0,0 0 0,21 0 15,0 0-15,-21 0 16,0 22-16,21-22 0,0 21 0,0-21 16,0 1-16,0-1 0,0 21 15,0-21-15,0 0 0,0 1 16,0-1-16,21-21 16,0 0-16,0 0 0,0 0 15,1-21-15,-1-1 0,0 1 0,0 0 16,-21 0-16,21 0 0,0-22 15,1 22-15,-22-21 0,0 21 0,0-22 16,21 22-16,-21 0 0,0 0 0,21 0 16,-21 0-16,0 42 31,0 0-15,0 0-16,0 0 15,0 22-15,0-22 0,0 0 0,0 0 16,0 0-16,21 22 0,-21-22 0,21 0 15,-21 0-15,0 0 16,21 0-16,1-21 0,-1 0 0,0 0 16,0 0-16,0 0 0,0 0 15,1-21-15,20 0 0,-21 0 0,21 0 16,-20 0-16,20-1 0,-21-20 16,0 21-16,0 0 0,1-22 15,-1 22-15,-21-21 0,0 21 0,21 0 16,-21-1-16,21 22 0,-21-21 0,0 42 31,0 1-15,0-1-16,0 0 15,0 0-15,-21 0 0,21 0 0,-21 1 16,21 20-16,0-21 0,0 0 0,0 22 16,0-22-16,0 0 0,0 0 15,0 0-15,21-21 0,-21 21 0,21-21 16,0 0-16,0 0 0,1 0 0,-1 0 15,21-21-15,-21 0 16,0 0-16,1 0 0,-1 0 16,0-1-16,0-20 0,0 0 15,-21 21-15,21-22 0,-21 1 16,22 0-16,-22-1 0,21 1 0,-21-22 0,0 22 16,0 0-16,0-22 15,0 22-15,0 21 0,0 0 16,-21 21-1,21 21-15,-22 0 0,22 0 16,-21 21-16,21-20 0,0 20 0,0 0 16,0 1-16,0-22 0,0 21 15,0 0-15,0-20 0,0 20 0,0-21 16,0 21-16,0-20 16,0-1-16,0 0 0,0 21 0,21-42 15,-21 21-15,22 1 0,-1-22 0,0 0 16,0 0-16,0 0 15,0 0-15,1 0 0,-1-22 0,0 1 16,0 0-16,21 0 0,-20 0 16,20 0-16,-21-1 0,0 1 0,0 0 15,1 0-15,-1 0 0,0 21 0,-21-21 16,0 42 31,-21 0-47,21 0 15,0 0-15,0 0 0,0 1 16,0-1-16,0 0 0,0 0 0,0 0 16,0 0-16,0 1 0,21-22 15,0 21-15,0-21 0,0 0 0,1 0 16,-1 0-16,21 0 0,0 0 16,-20 0-16,20-21 0,0-1 0,-21 1 15,43-21-15,-43 21 16,21 0-16,-42-1 0,22 1 0,-1 0 15,-21 0-15,21 0 0,-21 0 16,0-1-16,0 44 31,0-1-15,0 0-16,0 0 0,-21 0 16,21 0-16,0 1 0,-21-1 0,21 0 15,0 0-15,0 0 0,0 0 0,0 1 16,0-44 31,0 1-47,0 0 0,0 0 0,0 0 15,21 0-15,-21-1 0,21 1 0,-21 0 16,21-21-16,-21 21 16,0-1-16,21 1 0,0 0 0,1 21 15,-22-21-15,21 21 0,0 0 16,0 0-16,-21 21 15,0 0-15,21 0 0,-21 1 16,0-1-16,21 0 0,-21 0 16,0 0-16,0 0 0,22 1 0,-1-1 15,0-21-15,-21 21 0,21 0 16,21 0-16,-20-21 0,-1 0 16,21 0-16,0 0 0,-20 0 0,20 0 0,0 0 15,22-21-15,-22 21 0,0-21 16,1 0-16,-1 0 0,0-1 15,-20 1-15,20 0 0,-21 0 0,0 0 16,-21-22-16,0 22 0,0 0 16,0 0-16,0 0 0,0 0 0,0-1 15,-21 22-15,0 0 16,-21 0-16,20 0 0,1 0 16,0 22-16,-21-1 0,21 0 0,-1 0 15,1 0-15,0 0 0,0-21 16,21 22-16,0-1 0,0 0 0,0 0 15,0 0-15,21-21 16,0 0-16,0 0 0,1 0 0,-1 0 16,21 0-16,-21 0 0,0 0 15,1 0-15,-1 0 0,0 0 16,0-21-16,0 0 0,0 0 16,1 21-16,-22-21 0,0-1 15,0 1 1,0 42-1,0 1 1,0-1-16,0 0 16,-22 0-16,22 0 0,-21 22 0,21-1 15,0 0-15,0 1 0,0-1 16,0 0-16,0 22 0,0-22 16,0 22-16,0-22 0,0 21 0,0-20 15,0 20-15,0-20 0,0 20 0,0-21 16,0 22-16,-21-1 0,0 1 15,0-22-15,0 22 0,-1-22 0,22 22 16,-21-22-16,0 0 0,0 1 16,0-1-16,0 0 0,-1-21 0,1 1 15,0-1-15,0 0 0,0-21 16,0 0-16,-1 0 16,22-21-1,0 0-15,0-1 0,-21 1 0,21-21 0,-21 21 16,21-22-16,0 1 0,0 0 15,-21-22-15,0 1 0,21 20 16,-21-20-16</inkml:trace>
  <inkml:trace contextRef="#ctx0" brushRef="#br1" timeOffset="-197299.75">15663 1947 0,'0'0'0,"-21"0"16,-21-21 0,42 0-1,-21 42 63</inkml:trace>
  <inkml:trace contextRef="#ctx0" brushRef="#br1" timeOffset="-197099.81">14901 2138 0,'0'0'0,"43"0"31,-22 0-31,0 0 0,0 0 16,0 0-16,22 0 0,-22 0 0,0 0 16,0 0-16,0 0 0,0 0 0,1-21 15,-1 21-15,-21-21 16</inkml:trace>
  <inkml:trace contextRef="#ctx0" brushRef="#br1" timeOffset="-196924">14499 2032 0,'0'0'0,"-21"0"0,21-21 78</inkml:trace>
  <inkml:trace contextRef="#ctx0" brushRef="#br1" timeOffset="-196132.09">17992 1926 0,'-22'0'0,"44"0"0,-65 0 0,22 0 0,0 0 16,0 0-16,0 0 31,21 21-15,21-21 31,0 0-47,0 0 0,0 0 0,0-21 15,1 0-15,-1 21 0,21-21 16,-21 0-16,0 21 0,1-21 0,-1-1 16,-21 1-16,0 0 0,0 0 15,0 0-15,0 0 0,-21 21 16,-1 0 0,-20 0-16,21 0 0,0 0 0,0 21 15,-22 0-15,22 0 0,0 0 0,0 0 16,0 1-16,21 20 0,0-21 15,0 0-15,0 0 0,0 1 0,0-1 16,0 0-16,0 0 16,0 0-16,21-21 0,-21 21 0,21-21 15,0 0-15,0 0 0,22 0 0,-22 0 16,0 0-16,0 0 0,21 0 16,-20 0-16,-1 0 0,0 0 15,-21-21 1,-21 21-16,0 0 0,-1 0 15,-20 0-15,21 0 0,-21 21 16,-1-21-16,1 22 0,21-1 0,-22 0 16,22 0-16,0 0 0,0 0 0,0 1 15,0-1-15,21 0 16,0 0-16,0 0 16,21 0-16,0-21 0,0 0 0,0 0 15,0 0-15,1 0 0,-1 0 16,21 0-16,0 0 0,1 0 0,-22-21 15,21 21-15,1-21 0,-1 0 16,0 21-16,1-21 0,-1 0 16,-21-1-16,0 1 0,22 0 0</inkml:trace>
  <inkml:trace contextRef="#ctx0" brushRef="#br1" timeOffset="-195935.04">18478 1990 0,'22'0'0,"-44"21"0,22-42 0,43 21 16,-43 21-1,21 0-15,0 0 16,0 0-16,-21 1 0,21-1 16,1 0-16,-22 0 0,21-21 0,-21 21 15,0 0-15,21-21 0,-21 22 16,21-22-16,-21 21 0,21-21 16,0 0-1,1 0-15,-1-21 16</inkml:trace>
  <inkml:trace contextRef="#ctx0" brushRef="#br1" timeOffset="-195735.99">18838 2053 0,'0'85'15,"0"-191"-15,0 127 0,-21-42 16,0 21 0,0 0-16,0 21 0,-1-21 15,1 21-15,0 1 0,0-22 0,0 21 16,-22 0-16,22-21 0,0 21 15,0 0-15,0-21 0,21 21 0,-21 1 16,-1-1-16,22 0 16,22-21-1,-1 0-15,0 0 0,0 0 16</inkml:trace>
  <inkml:trace contextRef="#ctx0" brushRef="#br1" timeOffset="-195392.27">19156 2011 0,'0'0'15,"-21"0"1,-1 21 0,22 0-16,0 0 0,0 1 0,-21-1 15,21 0-15,-21 0 0,21 21 0,-21-20 16,21 20-16,0 0 0,-21 64 15,21-42-15,-21-1 0,21 1 16,-22-1-16,22 1 0,0-1 16,-21 1-16,21-1 0,-21 1 0,21-1 15,-21 1-15,21-1 0,0 1 0,0-22 16,0 0-16,0 1 0,0-22 16,0 42-16,0-42 15,0-42 1,21 0-16,-21 0 15,0-21-15,21 20 0,-21-20 0,21 0 16,-21-1-16,0-20 0,22 21 16</inkml:trace>
  <inkml:trace contextRef="#ctx0" brushRef="#br1" timeOffset="-195072.46">19092 2223 0,'0'-22'0,"0"44"0,-21-65 16,21 22-16,0 0 0,0 0 15,0 0-15,21-1 16,0 1-16,1 21 16,-1 0-16,0-21 0,21 21 15,1 0-15,-22 0 0,21 0 0,0 0 16,1 0-16,-22 0 16,21 21-16,-21-21 0,1 21 0,-22 1 15,0-1-15,0 0 0,0 0 0,0 0 16,-22 0-16,1-21 0,-21 22 15,0-1-15,-22 0 0,22 0 16,21-21-16,-43 21 0,43-21 16,0 0-16,0 0 15,-1 0-15,22-21 16,0 0 0,22 0-16,-1 21 0,0-21 15,21-1-15,-21 1 0,22 0 0</inkml:trace>
  <inkml:trace contextRef="#ctx0" brushRef="#br1" timeOffset="-194641.01">19791 1799 0,'0'0'0,"0"-21"16,0 42 15,0 0-31,0 1 16,0-1-16,-21 0 0,21 21 15,-22-21-15,22 22 0,0-22 16,0 21-16,-21-21 0,21 22 0,0-22 16,0 0-16,0 0 0,0 0 15,0 1-15,0-1 0,0 0 0,21-21 16,1 0-16,-1 0 16,0 0-16,0 0 0,0 0 0,0 0 15,1 0-15,-1-21 0,0 21 0,-21-21 16,21-1-16,0 1 0,-21 0 15,21 0-15,-21 0 0,0 0 0,0-1 16,0 1-16,0 42 31,0 1-31,0-1 16,0 0-16,0 0 0,0 0 16,0 0-16,0 1 15,0-1 1,0-42 15,22 21-15,-22-22-16</inkml:trace>
  <inkml:trace contextRef="#ctx0" brushRef="#br1" timeOffset="-194473.04">20108 1926 0,'0'0'15,"0"-21"-15,-21 21 47,21 21-31,0 0-1,21-21 1,-21 22-16,21-22 0,1 0 0,-1 0 16</inkml:trace>
  <inkml:trace contextRef="#ctx0" brushRef="#br1" timeOffset="-194009.02">20510 1926 0,'0'-21'0,"0"42"0,-21-42 31,0 21-31,0 0 16,0 21-16,0-21 16,-1 21-16,1 1 0,0-1 0,0 0 15,0 0-15,0 21 0,21 1 16,0-22-16,0 0 0,0 0 15,0 0-15,0 1 0,0-1 16,0 0-16,21-21 0,0 0 16,21 21-16,-21-21 0,1 0 0,41 0 15,-21 0-15,-20 0 16,62-21-16,-63 21 16,22-21-16,-22 0 0,21-1 0,-21 1 15,1 0-15,-1 0 0,0-21 0,-21 20 16,21 1-16,-21-21 0,21 21 15,-21 0-15,0 42 32,0 0-32,0 0 0,0 0 15,-21 0-15,21 1 0,-21-1 16,21 0-16,-21-21 0,21 21 16,0 0-16,0 0 0,0 1 0,0-1 15,0 0 1,21-21-1,0 0-15,-21-21 16,21 21-16,-21-21 16,21-1-16,-21 1 0,22 0 0</inkml:trace>
  <inkml:trace contextRef="#ctx0" brushRef="#br1" timeOffset="-193851.3">20976 1799 0,'0'-21'0,"0"42"0,0-63 16,-21 42-1,0 0 1,21 21-16,0 0 16,0 0-16,0 1 15,0-1 1,21-21-16,0 0 0,0 0 0</inkml:trace>
  <inkml:trace contextRef="#ctx0" brushRef="#br1" timeOffset="-193583.14">21484 1651 0,'0'0'15,"-21"-21"-15,0 21 0,0 0 16,-1 0-16,22 21 16,-21-21-16,0 21 0,21 0 0,-21 22 15,21-22-15,-21 21 0,21 1 16,-21-22-16,21 21 0,0 0 0,0-20 15,0 20-15,0 0 0,0-21 16,0 1-16,0-1 0,0 21 0,0-21 16,0 0-16,0 1 0,21-1 15,0-21 1,0 0-16,0 0 0,0 0 16,22-21-16,-22-1 0,0 1 15</inkml:trace>
  <inkml:trace contextRef="#ctx0" brushRef="#br1" timeOffset="-192732.34">21929 1566 0,'0'0'15,"0"-21"-15,0 0 0,-22 21 16,1 0 0,0 21-16,0 0 15,0 22-15,21-22 0,-21 21 0,21 1 16,-22-1-16,22 0 0,0 1 0,-21-1 15,21 0-15,-21 1 0,21-1 16,0-21-16,0 21 0,0-20 16,0-1-16,0 21 0,0-21 15,0 0-15,0 1 0,21-1 16,0-21-16,1 0 0,-1 0 16,0 0-16,21 0 0,-21 0 15,1 0-15,-1-21 0,0-1 0,0 22 16,0-21-16,0 0 0,1 0 0,-1 0 15,0 0-15,0-1 0,-21 1 16,0 0-16,21 0 0,0 21 16,-21-21-16,0 42 31,0 0-31,0 0 16,0 0-16,0 1 0,0-1 15,0 0-15,0 0 0,0 0 16,0 0-16,0 1 15,22-22 1,-1 0-16,0 0 0,0 0 16,0 0-16,0 0 0,1 0 0,-1-22 15,0 1-15,0 21 0,0-21 0,0 0 16,1 0-16,-1 0 0,0-22 16,0 22-16,0 0 0,0 0 15,-21 0-15,0-1 0,0 1 0,22 0 16,-22 42 31,-22 0-47,22 1 15,-21-1-15,0 0 0,21 0 16,-21 0-16,21 22 0,0-22 0,-21 0 16,21 21-16,-21-21 0,21 22 0,-22-1 15,22 0-15,-21 1 0,21-1 16,0 0-16,0 1 0,0-1 0,0 0 15,0 1-15,0 20 0,0-20 16,0-1-16,0 0 0,0-21 16,0 22-16,0-1 0,21-21 15,-21 22-15,22-22 0,-22 0 0,0 21 0,0-21 16,0 1-16,0-1 16,0 0-16,0 0 0,-22 0 0,1 0 0,0-21 15,0 22-15,0-1 0,0-21 0,-1 0 16,1 0-16,0 0 15,0 0-15,0 0 16,21-21-16,0-1 16,0 1-16,0 0 0,-21 0 15,21 0-15,0 0 0,0-1 0,0 1 16,-22 0-16</inkml:trace>
  <inkml:trace contextRef="#ctx0" brushRef="#br1" timeOffset="-192253.04">21061 2011 0,'0'0'0,"-21"0"0,42 0 62,0 0-62,0 0 0,0 0 0,0 0 16,1 0-16,-1 0 0,0 0 16,0 0-16,0 0 0,-21-21 15,21 21-15</inkml:trace>
  <inkml:trace contextRef="#ctx0" brushRef="#br1" timeOffset="-189751.48">16891 1566 0,'0'-21'16,"21"21"-1,0 0-15,0-21 0,1 21 16,-1-21-16,0 21 0,0-21 15,0 21-15,0-21 0,1 21 16,-1 0-16,-21-22 0,0 1 16,-21 21-1,-1 0-15,1 0 16,0 0-16,0 21 0,0-21 16,0 22-16,-1-22 0,22 21 15,0 0-15,0 0 0,0 0 16,0 0-16,0 1 15,22-22-15,-1 21 0,0 0 0,21 0 16,-21-21-16,1 21 0,-1 0 16,0 1-16,0-22 0,0 21 15,-21 0-15,0 0 0,0 0 16,0 0-16,-21-21 16,0 0-16,-21 0 0,-1 22 15,22-22-15,0 0 0,0 0 16,0 0-16,-1 0 0,1 0 0,0 0 15,21-22-15,0 1 16,0 0-16,0 0 16,21 0-16,0 21 0,1-21 0,20-1 15</inkml:trace>
  <inkml:trace contextRef="#ctx0" brushRef="#br1" timeOffset="-189533.05">17399 1397 0,'21'0'15,"-21"21"17,0 0-17,0 1-15,0-1 0,0 0 0,0 0 16,0 0-16,0 22 0,0-22 0,0 0 16,0 0-16,0 0 15,0 0-15,0 1 0,0-1 0,0 0 16,21-21-1,-21-21 1</inkml:trace>
  <inkml:trace contextRef="#ctx0" brushRef="#br1" timeOffset="-189364.06">17272 1609 0,'-21'0'0,"42"0"0,-21 0 31,21-21-15,0 21-16,22 0 16,-22 0-16,0 0 0,21 0 0,-21-22 15,22 22-15,-22-21 0,0 21 16</inkml:trace>
  <inkml:trace contextRef="#ctx0" brushRef="#br1" timeOffset="-188744.03">17738 1461 0,'-22'0'47,"1"21"-47,0 0 16,21 0-16,0 0 0,-21 0 16,21 1-16,-21-1 0,21 0 0,0 0 15,0 0-15,0 0 16,0 1-16,21-22 31,-21-22-31,21 22 16,0-21-16,-21 0 0,21 0 15,1 0-15,-22 0 0,21-1 16,-21 1-16,0 0 16,0 0-16,0 42 46,0 0-46,0 0 0,0 1 16,0-1-16,21 0 16,-21 0-1,21-21-15,0 0 0,0 0 16,1 0-16,-1 0 16,-21-21-16,21 21 0,0-21 0,-21 0 15,21-1-15,-21 1 0,21 21 16,-21-21-16,22 0 0,-22-21 0,0 20 15,0 1-15,0 0 0,0 0 16,0-21-16,0 20 0,0 1 16,0 0-16,0 42 31,0 0-31,0 1 16,0-1-16,0 0 0,0 0 0,0 0 15,0 0-15,0 1 0,0-1 0,0 0 16,0 0-16,0 0 0,0 0 15,0 1-15,21-22 32,0 0-32,0-22 15</inkml:trace>
  <inkml:trace contextRef="#ctx0" brushRef="#br1" timeOffset="-188580.98">17928 1482 0,'21'0'47,"0"0"-31,1 0-16,-1 0 0,0 0 0,0-21 16,0 21-16,0 0 15</inkml:trace>
  <inkml:trace contextRef="#ctx0" brushRef="#br1" timeOffset="-187532.18">18182 1461 0,'-21'21'16,"42"-21"0,0 0-1,0 0-15,1 0 0,-1-21 16,0 21-16,-21-22 15,0 1-15,0 0 16,-21 21 15,0 0-15,-1 21-16,22 0 0,0 1 16,0-1-16,0 0 0,0 0 15,0 0-15,0 0 16,22-21-1,-1 0-15,0 0 0,0 0 16,0 0-16,0 0 0,1-21 16,-1 0-16,0 21 15,0-21-15,-21 0 0,0 0 16,21 21-16,-21-22 0,0 44 62,0-1-62,0 0 16,0 0 0,21-21 15,1 0-15,-22-21-16,21 0 15,0 0-15,-21-1 16,21 22-16,-21-21 15,21 21-15,-21 21 32,0 1-17,21-1 1,1 0 0,-1-21-1,0 0-15,0 0 16,0 0-16,0-21 15,-21 0-15,22 21 16,-22-22-16,21 1 0,-21 0 16,0 0-1,0 42 17,0 0-32,0 0 15,0 1-15,0-1 16,21-21-16,0 0 15,0 0 1,0 0 0,1 0-16,-22-21 15,21-1-15,0 1 16,-21 0-16,0 0 0,0 0 16,0 0-16,0-1 0,0 1 15,0 0-15,0 0 0,21 0 0,-21 0 16,0-1-16,0 1 15,0 42 17,0 1-32,0-1 0,0 0 0,0 0 15,0 0-15,0 0 0,0 1 16,0-1-16,0 0 0,0 0 16,0 0-16,0 0 0,0 1 15,0-1-15,21-21 31,0-21-15</inkml:trace>
  <inkml:trace contextRef="#ctx0" brushRef="#br1" timeOffset="-187317.19">18902 1376 0,'0'0'0,"0"-21"31,21 21-15,0 0-16,-21-21 16,21 21-16,0 0 0,1 0 15,-1-22-15,0 22 16,0 0-16</inkml:trace>
  <inkml:trace contextRef="#ctx0" brushRef="#br1" timeOffset="-186731.49">17547 2286 0,'0'-21'32,"-21"42"-17,21 0-15,0 0 16,0 1-16,0-1 0,0 21 0,0-21 15,0 22-15,0-1 0,-21 0 16,21 22-16,0-22 0,-21 0 16,21 1-16,0-1 0,-22 0 0,22 1 15,0-1-15,0 0 0,-21 1 16,21-1-16,0 0 0,0 1 0,-21-22 16,21 21-16,0 1 0,-21-22 15,21 0-15,0 0 0,0 0 0,0 0 16,0 1-16,0-1 15,0-42 1,0-1-16,0 1 16,0 0-16,0 0 0,0-21 0,0-1 15,0 1-15,0 0 0,0-1 16,0 1-16</inkml:trace>
  <inkml:trace contextRef="#ctx0" brushRef="#br1" timeOffset="-186296.38">17441 2413 0,'0'-21'0,"0"42"0,0-63 0,0 21 16,-21 21 0,0 0-16,0 0 15,21 21-15,0 0 0,-21 0 16,-1 0-16,1 22 16,21-22-16,-21 21 0,0-21 0,21 0 15,-21 1-15,21-1 0,0 0 16,-21 0-16,21-42 47,0 0-47,21 0 15,-21-1-15,21 1 0,-21 0 16,21 0-16,0 0 0,-21 0 0,21-22 16,1 22-16,-22 0 0,21 21 15,0-21-15,0 0 0,0-1 16,0 22-16,1-21 0,-1 21 15,0 0-15,0 0 16,0 0-16,0 21 0,-21 1 16,22-1-16,-22 0 0,21 0 15,-21 0-15,0 0 0,0 1 0,0-1 16,21 0-16,-21 0 0,0 0 0,0 0 16,21 1-16,-21-1 15</inkml:trace>
  <inkml:trace contextRef="#ctx0" brushRef="#br0" timeOffset="-70535.46">26543 1524 0,'0'0'0,"-21"-21"0,0 21 16,-1 0-16,1 0 0,-21-21 0,21 21 16,0 0-16,-1 0 15,1 0-15,64 0 47,-22 0-47,21 0 0,22 0 16,-1 0-16,22 0 0,-22 0 15,43 0-15,-21 0 0,-1 0 0,1 0 16,0 0-16,-22 0 0,1 0 16,-1 0-16,-20 0 0,-1 0 0,-21 0 15,21 0-15,-20 0 0,-1 0 0,-42 0 47,-1 0-31,1 0-16,0 0 0,-21 0 0,21 0 15,-22 0-15,1 0 16</inkml:trace>
  <inkml:trace contextRef="#ctx0" brushRef="#br0" timeOffset="-70279.16">26479 1566 0,'0'0'0,"-21"0"0,0 0 31,42 0 1,0 0-17,22 0-15,-22 0 0,21 0 16,22 0-16,-22 0 0,22 0 0,-1 0 16,22 0-16,42 0 15,-64 0-15,1 0 0,-1 0 0,-20 0 16,-1 0-16,0 0 0,-21 0 15,1 0-15,-1 0 0,0 0 0,-21-21 16</inkml:trace>
  <inkml:trace contextRef="#ctx0" brushRef="#br0" timeOffset="-69784.13">27474 1101 0,'0'0'0,"-42"0"15,21 0-15,21 21 16,0 0 0,-21 0-16,21 0 0,0 1 15,0-1-15,0 0 0,0 0 0,0 21 16,21-20-16,0-1 0,0 0 15,0-21-15,0 21 0,1 0 16,20 0-16,0-21 0,-21 0 0,22 22 16,-1-22-16,0 0 0,-20 0 15,20 0-15,-21 0 0,0 0 0,0 0 16,1 0 0,-22-22-1,-22 22 1,1 0-16,0 22 15,0-22-15,0 21 0,-22 0 0,22 0 16,-21 0-16,21 0 16,-22 1-16,1 20 0,21-21 0,-21 21 15,20-20-15,-20 20 0,0-21 16,21 21-16,-22-20 0,22-1 0,0 0 16,0 0-16,0 0 0,-1 0 0,22 1 15,22-44 16,-1 22-31,0-21 16</inkml:trace>
  <inkml:trace contextRef="#ctx0" brushRef="#br0" timeOffset="-69473.43">28808 1228 0,'-21'-21'31,"42"21"-31,21 0 16,-21 0-16,0 0 0,22 0 15,-1 0-15,0 0 0,1 0 16,-1 0-16,0 0 0,-20 0 0,20 0 16,-21 0-16,21 0 0,-20 0 15,-1 0-15</inkml:trace>
  <inkml:trace contextRef="#ctx0" brushRef="#br0" timeOffset="-68952.16">28744 1312 0,'0'0'15,"-21"22"-15,0-1 0,21 0 0,-21-21 16,21 21-16,-21-21 0,21 21 15,21-21 32,0 0-47,0 0 16,0 0-16,0 0 0,1 0 16,-1 0-16,0-21 0,0 21 15,0 0-15,0 0 0,1 0 16,20 0-16,-21 0 0,0 0 0,22 0 15,-22 0-15,21 21 0,-21-21 16,0 21-16,22 1 0,-1-1 16,-21 0-16,0 0 15,-21 0-15,0 0 0,0 1 16,0-1-16,0 0 0,0 0 16,0 0-16,-21 0 0,0-21 0,-21 22 15,21-22-15,-22 21 0,1-21 16,0 21-16,20-21 0,-20 0 15,0 0-15,-1 0 0,22 0 0,0 0 16,-21 0-16,21 0 0,-1 0 16,1 0-16,0 0 15,0 0-15,21-21 16,0 0-16,0-1 16,0 1-16,21 21 15,0-21-15</inkml:trace>
  <inkml:trace contextRef="#ctx0" brushRef="#br0" timeOffset="-68167.25">29549 847 0,'0'0'16,"-22"-21"-16,22-1 0,-21 1 0,21 0 16,-21 0-16,0 0 0,0 0 0,0-1 15,-1 1-15,-20 21 0,0-21 16,21 21-16,-22-21 0,1 21 16,-22 0-16,22 0 0,0 0 0,-1 0 15,-20 0-15,21 0 0,-1 0 16,1 0-16,-22 0 0,22 0 0,0 21 15,-1 0-15,1 0 0,0 1 16,-1-1-16,1 0 0,0 21 0,-1 1 16,1-1-16,21 0 15,-21 22-15,20-22 0,-20 0 0,21 1 16,21 20-16,0-20 0,-21 41 16,21-41-16,0-1 0,0 0 0,0 1 15,0-1-15,21 43 16,-21-43-16,0 0 0,21 1 15,0-1-15,-21 0 0,21 1 16,1-1-16,-1-21 0,-21 21 0,21-20 16,0-1-16,21 21 0,-20-21 15,-1 0-15,21 1 0,-21-1 0,22-21 16,-1 21-16,0 0 0,1-21 0,20 0 16,-21 21-16,22-21 0,-22 0 15,64 0-15,-64 0 0,1 0 16,20 0-16,-20-21 0,20 0 15,-21 21-15,1-21 0,-1 0 0,0-1 16,1 1-16,-1 0 0,-21 0 16,22 0-16,-22-22 0,21 1 15,-21 0-15,0-1 0,22 1 0,-22 0 16,0-22-16,-21 22 0,21 0 16,-21-22-16,21 22 0,-21-1 0,0 1 15,0-21-15,0 20 0,0 1 16,-21 0-16,0-1 0,0-20 0,0 20 15,-22 1-15,22 0 0,-42-43 16,42 43-16,-22-1 16,22 22-16,0-21 0,-21 21 0,20 0 15,1-1-15,0 1 0,0 21 16,21-21-16,-21 21 16,0 0-16,-1 0 0,1 0 15,0 0-15,0 0 0,0 0 16,0 0-16,-22 0 0,22 21 0,-21 0 15,-1-21-15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57:50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25548 3831 0,'21'-21'16,"-42"42"-16,63-42 0,-63 21 47,0 21-47,0 0 0,0-21 15,0 43-15,-22-22 0,1 21 16,21 1-16,-22-1 0,1 0 15,-43 43-15,43-43 0,0 1 16,21-22-16,-22 21 0,22-21 0,-21 0 16,21 1-16,-1-1 0,1 0 15,0 0-15,21-42 32,21 21-17,0-21-15,-21 0 0,22-1 16</inkml:trace>
  <inkml:trace contextRef="#ctx0" brushRef="#br0" timeOffset="500.02">25527 3789 0,'-106'0'31,"85"21"-31,-21 0 0,20-21 0,-20 21 16,21 1-16,-43-1 0,22 0 15,21-21-15,0 21 0,0 0 16,21 0-16,21-21 31,0-21-15,0 0-16,21 21 0,-20-21 15,-1 0-15,0 21 0,21-21 16,-21-1-16,22 22 0,-22-21 0,21 0 16,-21 21-16,1 0 0,20-21 0,-21 21 15,0 0-15,0 0 16,-21 21-1,0 0-15,0 0 0,0 1 16,0 20-16,0-21 0,0 0 16,0 0-16,0 1 0,0-1 0,0 0 15,0 0-15,0 0 0,0 0 16,0 1-16,22-22 31,-22-22-31,21 22 0,0-21 16,0 0-16</inkml:trace>
  <inkml:trace contextRef="#ctx0" brushRef="#br0" timeOffset="1515.88">26162 3196 0,'-21'-21'16,"0"0"-16,-1 21 0,1 0 15,0 0-15,0 21 16,0 0-16,0 0 0,-1 1 0,-20 20 16,21 0-16,0 1 0,0-22 15,-1 21-15,1 0 0,0 1 0,21-22 16,0 0-16,0 21 0,0-20 15,0-1-15,0 0 0,21-21 16,0 0-16,1 0 0,-1 0 16,21 0-16,-21 0 0,0 0 15,22-21-15,-22 0 0,0-1 16,0-20-16,22 21 0,-22-21 16,0-22-16,0 22 0,0-1 0,0-20 15,1 21-15,-22-22 0,21 22 16,0-1-16,-21 1 0,0 0 0,21-1 15,-21 22-15,0-21 0,0 21 16,0 0-16,0-1 0,0 1 16,0 42-1,0 1-15,-21-1 0,21 0 16,0 0-16,0 21 16,-21-20-16,21 20 0,-21 0 0,21 22 0,0-22 15,0 0-15,0 22 16,0-22-16,0 1 0,0-1 0,0-21 15,0 21-15,0-20 0,0-1 16,0 0-16,0 0 0,0 0 0,21-21 16,0 0-16,0 0 15,0 0-15,0-21 0,1 0 16,-1 0-16,0 0 0,0-22 16,0 22-16,-21-21 0,21 21 0,-21-22 15,22-20-15,-22 42 16,0-1-16,0 1 0,-22 21 15,1 0-15,0 0 16,0 0-16,21 21 16,0 1-16,0-1 15,0 0 1,0 0-16,0 0 16,0 0-16,21 1 0,0-22 15,-21 21-15,21 0 0,1 0 16,-1 0-16,-21 0 15,21 1-15,0-22 16,-21 21-16,21-21 0,-21 21 16,21-21-16,1 0 15,-1 0-15,0 0 0,0 0 16,0 0-16,0 0 0,1-21 16,-1 0-1,-21-1-15,21 1 0,0 0 0,-21 0 16,0 0-16,21-22 0,-21 22 15,21 0-15,-21 0 0,0 42 32,0 0-32,0 0 15,0 1-15,0-1 0,0 0 16,0 0-16,0 0 0,-21 0 0,21 1 16,0-1-16,0 0 15,21-42 16</inkml:trace>
  <inkml:trace contextRef="#ctx0" brushRef="#br0" timeOffset="1696">26903 3112 0,'0'0'0,"-21"0"15,-1 0 1,1 0-16,42 0 47,1 0-47,-1 21 0,0-21 15,0 21-15</inkml:trace>
  <inkml:trace contextRef="#ctx0" brushRef="#br0" timeOffset="2015.41">27093 3175 0,'0'21'16,"0"0"0,0 1-16,0-1 0,0 0 15,0 0-15,0 0 0,0 0 16,0 1-16,0-1 0,21 0 0,1 21 16,-1 1-1,0-43 1,0 0-1,-21-22 1,21 1-16,-21 0 0,0-21 16,0 21-16,0-1 0,21-20 15,-21 21-15,22 0 0,-22-22 0,0 22 16,0 0-16,21 21 0,-21-21 16,21 21-16,0 0 15,0 0-15,0 0 16,1 0-16,-22 21 15</inkml:trace>
  <inkml:trace contextRef="#ctx0" brushRef="#br0" timeOffset="2323.73">27432 3366 0,'-21'0'0,"42"0"0,-42 21 16,21-42 15,21 21-31,0-22 15,0 1-15,0 0 0,1 21 16,-1-21-16,0 0 0,0 0 16,0-1-16,-21 1 0,21 0 15,-42 21 1,0 21 0,0 0-16,0-21 0,0 22 15,-1-1-15,1 0 0,0 0 16,21 0-16,-21 0 0,21 1 0,0-1 15,0 0-15,0 0 16,0 0-16,21-21 16,0 0-16,0 0 0,1 0 15,-1 0-15,0 0 0,0 0 0</inkml:trace>
  <inkml:trace contextRef="#ctx0" brushRef="#br0" timeOffset="2679.98">27728 3344 0,'0'-21'0,"0"42"0,0-63 15,0 21-15,-21 0 16,21 0-16,0-1 0,0 1 0,0 0 16,0 0-16,21 0 15,0 0-15,1-1 0,-1 22 0,21-21 16,-21 21-16,22-21 0,-22 21 16,0 0-16,21 0 0,-21 0 0,1 0 15,-1 21-15,0 0 0,0-21 16,0 22-16,-21-1 0,0 0 15,0 21-15,0-21 0,0 22 0,0-22 16,0 0 0,-21-21-1,0 0 1,21-21-16,0 0 16,0 0-16,0-1 0,0 1 15,0 0-15,0 0 0,21 21 16,0-21-16,0 21 15,1 0-15,-1 0 0,0 0 16,0 0-16,0 0 16,0 0-16,1 21 0</inkml:trace>
  <inkml:trace contextRef="#ctx0" brushRef="#br0" timeOffset="2879.37">28596 3344 0,'0'0'0,"0"-21"32,0 42-32,0 1 15,21-1-15,-21 0 0,0 0 16,0 0-16,0 0 0,0 22 0,-42-1 16,21-21-16,0 0 0,-1 1 0,1 20 15,-21-21-15,0 0 16,-85 0-16,63 1 0</inkml:trace>
  <inkml:trace contextRef="#ctx0" brushRef="#br0" timeOffset="193359.22">2244 2159 0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46:13.9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10520 1037 0,'0'-42'16,"0"21"-16,-21 0 16,21-1-16,0 1 15,0 0-15,0 0 31,-22 21-15,22 21 0,0 0-1,0 0-15,0 1 0,-21 20 16,21-21-16,0 21 0,0 1 16,0-1-16,0 0 0,-21 22 15,21-22-15,0 1 0,0 20 0,0-21 16,0 22-16,-21-1 0,21 22 15,0-21-15,0-1 0,-21 1 0,21-1 16,0 1-16,0-1 0,0 1 0,0-22 16,-21 21-16,21-20 0,0-1 15,-22 22-15,22-22 0,0 0 0,0 1 16,0-1-16,0 0 0,0-21 16,0 1-16,0-1 0,0-42 31,0-1-31,0 1 15,0 0-15,0 0 0,0-21 16,0-1-16,0 1 0</inkml:trace>
  <inkml:trace contextRef="#ctx0" brushRef="#br0" timeOffset="1902.28">10477 1016 0,'0'0'0,"0"-21"15,0 0 17,22 21 61,-1 0-93,0 0 0,21 0 16,-21 0-16,22-21 0,-1 21 0,0 0 16,1 0-16,-1 0 0,22 0 15,-1 0-15,64 0 0,-42 0 16,-22-22-16,1 22 0,20 0 16,1 0-16,-21 0 0,20 0 15,22-21-15,-21 21 0,21 0 16,-1 0-16,1 0 0,0 0 0,0-21 15,0 21-15,-22 0 0,22 0 16,21 0-16,-21 0 0,0-21 0,106 21 16,-107 0-16,86-21 15,-106 21-15,20 0 0,1 0 16,0-21-16,0 21 0,0 0 16,0-22-16,-1 22 0,1 0 0,0 0 15,0 0-15,-21 0 0,42 0 16,-22 0-16,1 0 0,0 0 0,0 0 15,0 0-15,0 0 16,-1 0-16,65 0 0,-86 0 0,1 0 16,0 0-16,-1 0 15,-20 0-15,21 0 0,-1 0 0,1 0 16,-22 0-16,22 0 0,-21 0 16,20 0-16,43 0 15,-63 0-15,-22 0 0,22 0 0,-1 0 16,-21 22-16,22-22 0,-22 0 0,1 0 15,-1 0-15,0 0 0,1 0 16,-1 0-16,-21 0 0,0 0 0,0 0 16,1 0-16,-1 0 0,0 0 15,0 0 17,-21 21-1,0 0-16,0 0-15,0 0 16,0 0-16,0 22 0,-21-22 16,21 0-16,0 0 0,0 0 15,-21 22-15,21-22 0,-21 0 16,-1 21-16,22-20 0,0 62 0,-21-63 16,21 22-16,-21-1 15,21-21-15,0 22 0,-21-1 0,21 0 16,0 22-16,0-22 0,0 0 15,0 22-15,0-22 0,0 22 0,0-22 16,0 0-16,0 22 0,0-22 0,0 1 16,0-1-16,0 0 0,0 1 15,0-1-15,0 0 0,0 1 0,0 41 16,0-41-16,0-1 0,0 0 16,0-21-16,0 22 0,0-22 15,0 21-15,0-21 0,0 1 16,0 20-16,0-21 0,0 0 15,0 0-15,0 1 0,0-1 0,-21 0 16,0-21-16,-1 21 0,1-21 16,0 0-16,0 21 15,0-21-15,0 0 0,-1 21 0,1-21 16,0 0-16,0 0 0,-43 0 16,43 0-16,0 0 0,-21 22 15,21-22-15,-22 0 0,-41 0 16,41 0-16,1 0 0,-22 0 0,22 0 15,-21 21-15,-1-21 0,1 0 0,-1 0 16,1 0-16,-22 0 0,21 0 16,1 0-16,-22 0 0,22 0 0,-1 0 15,1 0-15,-22 0 0,22 0 16,-22 0-16,0 0 0,1 21 16,-1-21-16,0 0 0,1 0 0,-1 0 15,0 0-15,1 0 0,-1 0 0,0 0 16,-21 0-16,22 0 0,-1 0 15,-84 21-15,63-21 0,21 0 16,22 0-16,-22 0 0,0 0 0,22 0 16,-22 0-16,1 0 0,-1 0 15,21 0-15,-105 0 0,84 0 16,1 0-16,-1 0 0,0 0 16,22 0-16,-22 0 0,22 0 0,-1 0 15,1 0-15,-1 0 0,1 0 16,-1 0-16,1 0 0,-1 0 0,1 0 15,20 0-15,-20 0 0,-1 0 0,1 0 16,21 0-16,-22 0 0,1 0 16,20 0-16,1 0 0,0 0 0,-1 0 15,1 0-15,0 0 0,-1 0 0,1 0 16,21 0-16,-22 0 0,1-21 16,0 21-16,21 0 0,-22 0 0,22 0 15,-21 0-15,-1 0 0,22 0 0,-21 0 16,21 0-16,-22 0 0,22 0 15,0 0-15,-21 0 0,21 0 0,-22 0 16,22 0-16,0 0 0,0 0 16,0 0-16,-1 0 0,1 0 15,0 0-15,0 0 0,0 0 16,0 0-16,-1 0 0,1 0 0,0 0 16,0 0-1,0 0-15,0 0 0,-1 0 16,1 0-16,0 0 0,0 0 15,0 0 1,0 0-16,21-21 16,0 0 15,-22 21-15,22-22-16,0 1 15,0 0 1,-21 21-16,21-21 0,0 0 15,0 0-15,0-1 0,0 1 0,0 0 16,0 0-16,0 0 0,0 0 16,0-1-16,0 1 0,21 0 0,-21 0 15</inkml:trace>
  <inkml:trace contextRef="#ctx0" brushRef="#br0" timeOffset="2735.16">4170 5334 0,'-21'0'0,"42"0"0,-42-21 0,-1 0 16,22 0-16,-21-1 15,21 1-15,-21 21 0,21-21 16,0 0 0,-21 21-16,21 21 31,0 0-31,0 0 0,0 22 0,0-1 16,0 22-16,0-1 0,0 22 0,21-1 15,-21 1-15,0 0 0,0 21 16,0-22-16,21 22 0,-21 0 0,0 0 15,0 21-15,0-21 0,0-1 0,0 1 16,-21 0-16,21 21 0,-21-21 16,21-21-16,0 20 0,0-20 15,-21 0-15,21-22 0,0 1 0,0-1 16,0-20-16,0-22 0,0 0 16,0 0-16,0-42 15,0-21-15,0 20 0,0-20 16,21 0-16,-21-1 0,0-20 0,0-1 15,0 1-15</inkml:trace>
  <inkml:trace contextRef="#ctx0" brushRef="#br0" timeOffset="3803.27">4022 5334 0,'-22'0'0,"44"0"0,-65 0 16,22 0-16,42 0 31,0 0-15,1 0-16,20 21 0,0-21 15,1 0-15,20 0 0,22 0 16,-1 0-16,22-21 0,21 21 0,-21 0 16,21-21-16,0 21 0,21 0 0,0-21 15,1 21-15,20-21 0,0 21 16,1 0-16,-1 0 0,0 0 0,22 0 16,147 0-16,-168 0 15,-1 0-15,0 0 0,1 0 0,-1 0 16,-21-22-16,0 22 0,1 0 0,-22 0 15,-22 0-15,22 0 0,-21 0 16,0-21-16,-21 21 0,-1 0 0,1 0 16,-21 0-16,-1 0 0,1 0 15,-22 0-15,21 0 0,-20 0 16,-22 0-16,21 0 0,-21 0 0,1 0 16,20 0-16,-21 0 0,0 0 15,0 21-15,-21 1 16,0-1-16,0 0 15,0 0-15,0 0 0,0 0 16,0 22-16,0-22 0,0 21 16,0 1-16,0-1 0,0 0 0,0 1 15,0-1-15,0 21 0,0-20 16,0 20-16,0-20 0,0 20 16,0 1-16,0-22 0,0 21 0,0-20 15,0 20-15,0-20 0,0 20 0,0 1 16,22-1-16,-22-21 0,21 22 15,-21-1-15,0-20 0,0-1 0,21 22 16,-21-22-16,0 0 0,21 1 0,-21-22 16,0 21-16,0 0 0,0 1 0,0-22 15,0 21-15,0 1 0,0-22 16,0 21-16,0-21 0,-21 22 16,21-22-16,-21 21 0,21-21 0,-21 0 0,-1 1 15,1-1-15,21 0 0,-21 0 16,0 0-16,0 0 0,-22 1 15,22-1-15,0-21 0,0 21 16,0-21-16,0 0 0,-1 21 0,-20-21 16,21 0-16,-21 0 0,20 0 0,-20 0 15,0 0-15,-1 0 0,-20 21 16,21-21-16,-22 0 0,22 0 0,-85 0 16,63 0-16,-20 0 0,20 0 15,-21 0-15,1 0 0,-22 21 0,0-21 16,0 0-16,0 0 0,1 0 15,-22 0-15,0 22 0,0-22 0,0 0 16,0 0-16,0 21 0,0-21 16,0 0-16,0 21 0,21-21 0,0 21 15,-21-21-15,21 21 0,-21-21 16,0 21-16,21-21 0,-21 0 0,21 22 16,1-22-16,-1 0 0,0 0 0,21 0 15,-21 0-15,22 0 0,-1 0 0,22 0 16,-22 0-16,43 0 0,-22 0 15,22 0-15,-1 0 0,1 0 0,0 0 16,21 0-16,-1 0 0,1 0 0,0 0 16,0 0-16,0 0 15,21-22-15,0 1 16,42 21-16,-21-21 16</inkml:trace>
  <inkml:trace contextRef="#ctx0" brushRef="#br0" timeOffset="4411.18">12742 5588 0,'0'0'0,"0"-63"16,21 63-1,-21 21-15,0 21 16,22-21-16,-22 22 0,0 20 16,0 1-16,0-1 0,0 1 0,0-1 15,0 1-15,0 20 0,0 1 0,0 0 16,0-1-16,0 1 16,0 0-16,-22-1 0,1-20 0,21 20 15,-21-20-15,21-1 0,-21 1 0,21-1 16,-21-20-16,21-1 0,0 0 15,0 1-15,0-22 0,0 0 0,0 0 16,0-42 0,0 0-16,0 0 15,0-22-15,0 1 0,21 21 0</inkml:trace>
  <inkml:trace contextRef="#ctx0" brushRef="#br0" timeOffset="5339.28">12848 5863 0,'0'0'0,"0"-21"0,-21-64 15,0 64-15,21 0 16,21 21 15,0 0-31,0 0 0,0 0 16,22 0-16,-1-21 0,0 21 0,1 0 15,20 0-15,1 0 16,20 0-16,1 0 0,0-21 0,-1 21 16,22 0-16,0-21 0,21 21 0,0-22 15,21 22-15,0-21 0,22 21 16,-1-21-16,22 21 0,-1 0 0,1 0 16,20 0-16,1 0 0,0 0 15,20 0-15,-20 0 0,-21 21 0,20-21 16,1 0-16,-22 21 0,1-21 15,-22 0-15,-21 0 0,1 22 0,-1-22 16,0 0-16,-21 0 0,-21 0 16,0 0-16,-1-22 0,1 1 0,42 0 15,-84 21-15,-22 0 16,1-21-16,-1 21 0,-21 0 16,0 0-16,0 0 0,1 0 0,-22-21 15,0 42 16,0 0-31,0 0 0,0 0 16,0 22-16,0-22 0,0 21 16,0 1-16,0 20 0,0-21 0,0 1 15,-22 20-15,22-20 0,0-1 16,0 21-16,0-20 0,0 20 0,0 1 16,-21-22-16,21 22 0,-21-1 15,21 1-15,-21-22 0,21 21 0,0 1 16,0-22-16,-21 1 0,21-1 0,-21 0 15,21 1-15,0-1 0,0 0 16,-22-21-16,22 22 0,-21-22 0,0 0 16,21 21-16,0-20 0,-42 20 15,42-21-15,-21 0 0,-1 0 16,1 1-16,0-22 0,0 21 0,-21 0 16,20-21-16,-20 21 0,0 0 15,-1-21-15,-20 21 0,21-21 0,-22 0 16,1 22-16,-1-22 0,1 0 0,-1 0 15,-21 0-15,1 0 0,-1 21 16,-21-21-16,0 0 0,1 0 16,-22 0-16,-106 0 0,85 0 15,21 0-15,-22 0 0,-20 0 0,21 0 16,0 0-16,-22 0 0,22 0 16,-42 0-16,20-21 0,-20-1 0,21 22 15,-22-21-15,22 21 0,-191 0 16,212 0-16,0 0 0,-1 0 15,44 0-15,-22 0 0,21 0 0,21 0 16,0 0-16,1 0 0,-1 0 0,22 0 16,-1 0-16,1 21 0,-1-21 15,1 0-15,-1 0 0,22 0 16,-1 0-16,1 0 0,0 0 0,21 0 16,-1 0-16,44 0 31</inkml:trace>
  <inkml:trace contextRef="#ctx0" brushRef="#br0" timeOffset="5861.41">10604 9419 0,'-21'-21'0,"42"42"0,-42-63 0,21 21 0,0 0 15,-21 21-15,21 21 16,0 21 0,0 0-16,0 1 0,0 20 15,21 22-15,-21-22 0,0 22 0,0 0 16,21-1-16,-21-20 0,0 105 15,0-63-15,0-21 0,0-1 16,0 1-16,0-21 0,0-1 0,0 1 16,0-1-16,0 1 0,0-22 0,0 0 15,0 1-15,22-22 0,-22 21 16,0-21-16,0 0 0,0 1 16,0-44-1,0 1 1,0 0-16,0-21 0,0-1 0,0 1 15,0 0-15</inkml:trace>
  <inkml:trace contextRef="#ctx0" brushRef="#br0" timeOffset="6798.76">10435 9546 0,'-21'-21'0,"42"42"0,-63-63 0,42 21 0,-21 21 16,-1-21-1,44 21 1,-1 0 0,0 0-16,21 0 0,22 0 0,20 0 15,1 0-15,21-22 0,21 22 16,0 0-16,21-21 0,0 21 0,22 0 16,-1 0-16,21-21 0,22 21 0,21 0 15,0 0-15,21 0 0,0 0 16,0 0-16,0 0 0,0 0 0,-21 0 15,232 0-15,-232 0 16,-21 0-16,-1 0 0,-20 0 0,-1 0 16,-20 0-16,20 0 0,-42 0 15,1 0-15,-1 0 0,-21 0 0,-21 0 16,-1-21-16,1 21 0,-21-21 16,-22 21-16,1 0 0,21 0 0,-43-21 15,21 21-15,-20 0 0,-1 0 16,-21 0-16,22 0 0,-22-22 0,0 22 15,0 0-15,0 0 0,0 0 16,-21 22-16,22-22 0,-22 21 16,0 0-16,0 0 0,0 0 15,0 0-15,0 1 0,0 20 0,0 0 16,0 1-16,0-1 0,0 0 16,-22 22-16,22-22 0,0 22 0,0-1 15,0-21-15,0 22 0,0-22 16,0 64-16,0-42 0,0-22 15,0 21-15,22-20 0,-1 20 0,0 1 16,-21-22-16,0 0 0,0 22 16,0-22-16,0 1 0,0-1 0,0 0 15,0 1-15,0-22 0,-21 21 0,21 0 16,-43-20-16,22 20 0,0 0 0,0-21 16,0 22-16,-22-22 15,22 21-15,0-21 0,0 1 0,0 20 16,0-21-16,-22 0 0,22 0 0,0 1 15,0-1-15,0-21 0,-22 21 16,22 0-16,-21 0 0,-1-21 0,1 21 16,0-21-16,-22 22 0,22-22 0,-22 0 15,-20 0-15,20 21 0,-20-21 0,20 21 16,-21-21-16,1 0 0,-1 0 16,0 21-16,1-21 0,-1 0 0,-21 0 15,0 0-15,-21 0 0,0 0 0,0 0 16,0 0-16,-21 0 0,0 0 0,0 0 15,0 21-15,0-21 0,-1 0 0,-20 21 16,0-21-16,-1 0 16,-20 0-16,-1 0 0,1 0 0,21 22 15,-22-22-15,1 0 0,20 0 0,1 0 16,21 21-16,0-21 0,21 0 16,0 21-16,0-21 0,21 0 0,0 21 15,0-21-15,21 0 0,1 0 0,-1 21 16,0-21-16,22 0 0,-22 0 0,22 0 15,-22 0-15,22 0 0,-64 0 16,63 0-16,1-21 0,-1 21 16,22-21-16,-1 0 0,1 21 0,21-21 15,0-22-15,0 22 0,21-21 0,0-1 16,0 1-16,0-21 0</inkml:trace>
  <inkml:trace contextRef="#ctx0" brushRef="#br0" timeOffset="7562.26">19325 2985 0,'0'0'0,"-21"-22"16,0 1-16,0 21 16,-1 0-16,22 21 0,0 1 15,0 20-15,0 0 16,-21 1-16,21-1 0,0 21 0,0-20 15,0 20-15,0 1 0,0-22 16,0 0-16,0 1 0,0-1 0,0 0 16,0 1-16,0-22 0,-21 0 15,21 0-15,0 0 0,0 1 0,0-1 16,0 0 0</inkml:trace>
  <inkml:trace contextRef="#ctx0" brushRef="#br0" timeOffset="8630.54">19304 3196 0,'0'0'0,"-42"-63"31,63 42-31,0 21 15,21 0-15,-21-22 0,22 22 0,20-21 16,1 21-16,-1 0 0,22-21 16,0 21-16,-1 0 0,1 0 0,21-21 15,0 21-15,21 0 0,127 0 16,-127-21-16,0 21 0,0 0 16,0 0-16,0 0 0,0-21 15,0 21-15,21 0 0,-42 0 16,21-22-16,0 22 0,-22-21 0,22 21 15,0 0-15,-21 0 0,21 0 0,-21 0 16,-21 0-16,21 0 0,-43 0 16,22 0-16,-43 0 0,0 0 0,1 0 15,-22 0-15,0 0 0,0 0 16,-21 21 15,0 1-15,0-1-16,-21 0 0,21 0 15,0 21-15,0-20 0,-21 20 16,21 0-16,-21 1 0,21-1 0,0 0 16,0 1-16,0-1 0,0 0 15,0 1-15,0-1 0,0 0 0,0 1 16,0-1-16,0 0 0,0-21 0,0 22 16,0-22-16,0 21 0,0-21 15,0 22-15,0-22 0,0 0 0,0 0 16,0 0-16,0 1 0,-21-1 15,-1 0-15,22 0 0,-21-21 0,0 21 16,0-21-16,0 0 0,0 0 16,-1 0-16,-20 0 0,21 0 15,-21 0-15,-1 0 0,-20 0 0,-1-21 16,1 21-16,-1-21 0,-20 21 16,-1-21-16,-21 0 0,-21 21 0,21-22 15,-42 22-15,21 0 0,-21-21 0,0 21 16,0 0-16,21-21 0,-22 21 15,1 0-15,21 0 0,0 0 0,0 0 16,21 0-16,1 0 0,20 0 0,0 0 16,22 0-16,-1 0 0,1 0 15,-1 0-15,22 0 0,-22 0 0,22 0 16,21 0-16,-21 21 16,20-21-16,-20 0 0,21 0 0,0 0 15,0 0-15,-1 0 16,1 0-16,0 0 15,0 0-15,0 0 0,0 0 16,-1-21 0,1 21-1,0 0-15,0 0 16,21-21-16,-21 21 0,0 0 16,-1 0-16,1 0 0,0 0 15,0 0-15,0 0 16,0 0-16,-1 0 0,1 0 15,0 0-15,0 0 32,21-21 46,-21 21-63,21-21-15,0-1 16,0 1-16</inkml:trace>
  <inkml:trace contextRef="#ctx0" brushRef="#br1" timeOffset="17576.18">2857 1270 0,'0'-21'16,"0"0"-16,22 0 16,-22-1-16,21 1 15,-21 0-15,0 0 0,0 0 16,0 0-16,0-1 0,0 1 16,0 0-16,0 0 0,-21 0 15,-1 0-15,1 21 0,0 0 16,-21 0-16,21 21 0,-1 0 15,-20 0-15,21 0 0,-21 0 16,20 22-16,-20-22 0,21 21 16,-21 1-16,20-1 0,-20 43 15,21-64-15,0 21 0,21-21 16,0 22-16,0-22 0,0 21 16,21-21-1,0-21-15,0 0 0,0 0 16,1 0-16,-1 0 0,0 0 15,21-21-15,-21 21 0,1-21 0,-1 0 16,0 0-16,0-1 0,0 1 16,0-21-16,1 21 0,-1 0 0,0-22 15,-21 22-15,0-21 0,21 21 16,-21-22-16,0 22 0,21 0 0,-21 0 16,0 0-1,0 42 1,0 0-16,0 0 15,0 21-15,0-20 0,0 20 0,0-21 16,0 21-16,0-20 0,0-1 16,0 21-16,0-21 0,0 0 0,0 1 15,0-1-15,21 0 0,1-21 16,-22 21-16,21-21 0,0 0 0,0 0 16,0 0-16,0 0 15,1 0-15,-1-21 0,-21 0 0,21 21 16,0-21-16,0-1 0,0 1 15,1-21-15,-1 21 0,0 0 0,-21-22 16,0 1-16,21 0 0,-21 20 16,21-20-16,-21 0 0,0-1 15,0 22-15,0 0 0,0 0 16,0 0-16,0 42 31,0 0-31,0 0 0,0 0 0,0 22 16,0-22-16,0 21 0,0-21 15,0 22-15,0-1 0,-21-21 16,21 22-16,-21-22 0,21 21 16,0-21-16,0 0 0,0 1 0,0-1 15,0 0-15,0 0 16,21-21 0,0 0-16,0 0 0,1 0 15,-1 0-15,0-21 0,21 0 0,-21 0 16,1-1-16,20 1 0,-21 0 15,21 0-15,-20-21 0,-1 20 0,0-20 16,0 21-16,-21-21 0,0-1 16,21 1-16,-21 0 0,0-1 0,0 22 15,0-21-15,0 21 0,0-1 16,0 1-16,0 42 16,-21 1-1,21-1-15,0 21 16,0 0-16,0 1 0,0-1 0,0 0 15,0 1-15,0-1 0,0 0 0,0 1 16,0-22-16,0 21 0,0-21 16,0 1-16,21-1 0,-21 0 0,21 0 15,1-21-15,-1 0 0,42 0 16,-42 0-16,1 0 0,-1 0 16,0-21-16,21 0 0,-21 0 15,1 21-15</inkml:trace>
  <inkml:trace contextRef="#ctx0" brushRef="#br1" timeOffset="18330.25">4466 1080 0,'0'0'16,"0"-22"-16,-21 22 0,0 0 0,0 22 31,21-1-31,0 0 16,0 0-16,-22 0 0,22 22 0,0-22 16,0 21-16,0-21 0,0 0 15,0 1-15,-21 20 0,21-21 0,-21-21 16,21 21-16,0 0 0,0 1 15,0-1-15,-21-21 16,21-21 0,0-1-16,0 1 15,0 0-15,0 0 16,0-21-16,0 20 0,0 1 0,0-21 16,21 21-16,-21-22 0,21 22 15,0-21-15,1 21 0,-1 0 16,0-1-16,0 1 0,0 21 15,0 0-15,1 0 0,-1 0 0,0 0 16,21 0-16,-21 21 0,1 1 16,-1-1-16,0 0 0,0 21 0,0-21 15,-21 1-15,0 20 0,0-21 16,0 0-16,0 0 0,0 1 0,0-1 16,0 0-16,0 0 0,0 0 0,0 0 15,-21-21 1,0 0-16,0 0 15,21-21 1,0 0-16,0 0 0,0 0 16,0 0-16,21-22 15,0 22-15,0 0 0,-21-21 0,21 20 16,1-20-16,-1 21 0,0-21 0,0 20 16,0 1-16,22 21 0,-22 0 15,0 0-15,0 0 0,0 0 0,0 0 16,-21 21-16,22 1 0,-22 20 15,21-21-15,-21 0 0,0 22 0,0-22 16,0 0-16,0 21 16,0-21-16,0 1 0,0-1 0,0 0 15,0 0-15,-21-21 0,21-21 47</inkml:trace>
  <inkml:trace contextRef="#ctx0" brushRef="#br1" timeOffset="18718.83">5270 1207 0,'0'0'0,"0"21"0,0 0 31,22-42 0,-1 0-31,0 21 0,0-22 16,-21 1-16,21 21 0,0-21 15,1 0-15,-22 0 0,0 0 0,21-1 16,-21 1-16,0 0 0,0 0 16,0 0-16,0 0 0,-21 21 15,-1 0-15,1 0 16,0 21-16,0 0 0,0 0 0,0 0 15,21 0-15,-22 22 0,22-1 0,-21-21 16,21 22-16,0-22 16,0 21-16,0-21 0,0 0 0,0 1 15,0-1-15,0 0 0,21-21 16,1 21-16,-1-21 0,0 0 16,0 0-16,21 0 0,-20 0 15,20 0-15,0-21 0,1 0 0,-1 21 16,0-21-16,1-1 0</inkml:trace>
  <inkml:trace contextRef="#ctx0" brushRef="#br1" timeOffset="18971.25">6011 720 0,'0'0'0,"0"-21"0,-21 21 0,0 0 16,0 0-1,0 21-15,21 0 0,0 0 0,-22 0 16,1 22-16,21-1 0,0 21 15,0-20-15,-21-1 0,21 22 0,0-22 16,-21 0-16,21 1 0,0-22 16,0 21-16,0-21 0,0 0 0,0 1 15,0-1-15,0 0 0,21 0 32,0-21-32,0-21 0,1 0 15,-1 0-15,0-22 16,-21 22-16,21-21 0</inkml:trace>
  <inkml:trace contextRef="#ctx0" brushRef="#br1" timeOffset="19406.84">6202 656 0,'0'0'16,"0"21"0,0 1-16,0 20 15,0-21-15,0 21 0,-21 1 0,21 20 16,0-20-16,0-1 0,0 21 15,0-20-15,0-1 0,-22 0 0,22-20 16,0 20-16,0-21 16,0 0-16,0 0 0,0 1 0,0-1 15,0 0 1,0-42 0,0 0-16,0-1 15,0 1-15,0 0 0,0 0 16,0-21-16,0 20 0,22-20 0,-22 0 15,21 21-15,0-22 0,0 1 16,0 21-16,0 0 0,1-1 16,-1 1-16,0 21 0,0 0 15,0 21-15,0 1 0,1-1 16,-1 21-16,0-21 0,-21 22 0,0-22 16,0 21-16,0 0 0,0-20 15,0 20-15,0-21 0,0 0 0,0 0 16,0 1-16,-21-1 0,21 0 15,-21-21-15,-1 21 0,1-21 32,0-21-32,21 0 15,-21 21-15,0-21 0</inkml:trace>
  <inkml:trace contextRef="#ctx0" brushRef="#br1" timeOffset="19587.21">5736 995 0,'0'0'0,"-42"0"0,21 0 0,-1 0 16,22 21-16,0 0 15,22-21 1,-1 0-16,21 0 0,0 0 16,1 0-16,-1 0 0,22 0 15,-22-21-15,0 21 0,22 0 0,-22 0 16</inkml:trace>
  <inkml:trace contextRef="#ctx0" brushRef="#br1" timeOffset="20018.96">7048 974 0,'0'0'0,"-21"-21"0,0 21 0,0 0 16,0 0-16,0 0 0,-1 0 15,1 0-15,0 0 0,0 21 16,0 0-16,0 0 0,-1 0 0,1 0 16,0 22-16,0-22 0,0 42 15,21-41-15,0-1 0,0 0 0,0 0 16,0 0-16,0 0 16,21 1-16,0-22 0,0 0 0,0 21 15,1-21-15,-1 0 0,21 0 16,-21 0-16,22 0 0,-22 0 0,21-21 15,-21-1-15,22 22 0,-22-21 0,0 0 16,21 0-16,-42-21 0,21 20 16,-21 1-16,0-21 0,0 21 0,0-22 15,0 22-15,-21-21 0,0 21 16,0 0-16,0-1 0,0 22 0,-22-21 16,22 21-16,-21 0 0,21 0 15,-22 21-15,22-21 0,0 22 0,0-1 16,0 0-16,21 0 15,0 0-15,0 0 0,0 22 16,21-22-16,0 0 0,0 0 16,21-21-16,-20 0 0,20 0 0</inkml:trace>
  <inkml:trace contextRef="#ctx0" brushRef="#br1" timeOffset="20538.66">7641 995 0,'0'0'0,"0"-21"15,0 0-15,0-1 0,-21 1 16,0 21 0,0 0-16,-1 0 0,-20 0 0,21 21 15,0 1-15,0-1 0,-22 0 16,22 0-16,0 0 0,0 22 0,21-22 16,0 0-16,-21 21 0,21-21 15,0 1-15,0-1 0,0 0 16,0 0-16,0 0 0,0 0 15,21-21-15,0 0 0,0 0 16,0 0-16,0 0 0,1-21 16,-1 21-16,0-21 15,0 0-15,0 0 0,0 0 0,1-1 16,-22-20-16,21 0 0,0-1 16,0 1-16,-21 0 0,0-1 0,21-20 15,0 21-15,-21-1 0,22 1 16,-22-43-16,0 64 0,0 0 15,0-21-15,0 63 32,0 0-32,0 21 0,-22-21 15,22 22-15,0-1 0,0 0 16,-21 22-16,21-22 0,0 1 0,0-1 16,0 0-16,0 1 0,0-22 15,0 21-15,0-21 0,0 0 16,0 1-16,0-1 0,0 0 0,0 0 15,21-21 17,1 0-32,-1 0 15,0-21-15,0 21 0,0-21 0,0 0 16</inkml:trace>
  <inkml:trace contextRef="#ctx0" brushRef="#br1" timeOffset="20982.41">8361 868 0,'0'0'0,"21"-21"0,-21 0 0,0-1 16,0 1-16,0 0 15,-21 21-15,0 0 0,-1 0 16,1 0-16,-21 21 0,21 0 16,0 1-16,-22-1 0,22 21 0,0-21 15,0 0-15,0 1 0,-1-1 16,22 0-16,0 0 0,0 0 15,0 0-15,22 1 16,-1-22-16,0 0 0,0 0 0,0 0 16,22 0-16,-22 0 0,0 0 15,0 0-15,21 0 0,-20 0 16,-1 0-16,0 0 0,0 21 0,0 0 16,-21 0-16,0 0 15,0 0-15,0 1 16,-21-22-16,0 21 15,0-21-15,0 0 0,-1 21 0,-20-21 16,-21 0-16,41 21 0,-20-21 16,21 0-16,-21 0 0,20 0 15,-41 0-15,42 0 0,0 0 16,-1 0-16,1 0 16,42 0 30,1 0-46</inkml:trace>
  <inkml:trace contextRef="#ctx0" brushRef="#br1" timeOffset="21167.31">8213 1312 0,'0'0'16,"0"22"-1,-22-22 48,1 0-63</inkml:trace>
  <inkml:trace contextRef="#ctx0" brushRef="#br1" timeOffset="22523.48">889 2286 0,'0'0'0,"0"-21"0,0 0 16,-21 21-1,21 21-15,-21 0 16,21 0-16,0 0 16,0 22-16,-22-22 0,22 0 0,-21 21 15,21-20-15,0-1 16,0 21-16,0-21 0,-21 0 0,21 1 15,0-1-15,0-42 32,0-1-32,0 1 15</inkml:trace>
  <inkml:trace contextRef="#ctx0" brushRef="#br1" timeOffset="22711.21">868 2053 0,'0'0'0,"-21"0"32,-1 0-32,22 21 15,0 1 1,0-1-16,0 0 16,0 0-16,22-21 15,-22 21-15,21-21 0,0 0 16</inkml:trace>
  <inkml:trace contextRef="#ctx0" brushRef="#br1" timeOffset="23151.12">1228 2307 0,'-64'106'31,"64"-85"-31,0 0 0,0 1 15,-21-1-15,21 0 0,0 0 16,-21 0-16,21 0 16,0 1-16,0-1 15,-21-21 1,-1 0 0,22-21-16,0-1 0,0 1 15,0 0-15,0 0 0,0-21 16,0 20-16,22 1 0,-1 0 15,-21 0-15,21 0 0,21 0 16,-21-1-16,1 1 0,20 0 0,0 21 16,-21 0-16,22 0 0,-1 0 15,0 0-15,-20 0 0,-1 21 0,0 0 16,0 1-16,0-1 0,-21 0 16,0 0-16,0 0 0,0 0 15,0 1-15,0-1 0,-21 0 0,0 21 16,0-21-16,0-21 15,21 22-15,0-44 32,0 1-32,21 21 15,0-21-15</inkml:trace>
  <inkml:trace contextRef="#ctx0" brushRef="#br1" timeOffset="23423.26">1926 2244 0,'0'-64'32,"-21"64"-32,0 0 0,0 0 15,-1 0-15,1 0 0,0 21 0,21 1 16,-21-1-16,0 0 16,21 0-16,-21 0 0,21 0 0,0 22 15,0-22-15,0 21 0,0-21 16,0 1-16,0 20 0,0-21 0,0 0 15,21 0-15,0 1 16,0-22-16,21 0 0,-20 0 0,-1 0 16,0 0-16,21 0 0,-21-22 15,1 1-15,20 0 0,-21 0 0,0 0 16,22-22-16</inkml:trace>
  <inkml:trace contextRef="#ctx0" brushRef="#br1" timeOffset="24031.19">2371 2074 0,'0'0'0,"0"-21"15,0-42 1,-22 63-16,1 0 16,0 0-16,0 21 15,21 0-15,0 0 0,-21 22 0,0-22 16,21 21-16,-22-21 0,22 22 16,0-1-16,0-21 0,0 21 0,0-20 15,0 20-15,0-21 0,0 0 16,0 22-16,0-22 0,22-21 0,-1 21 15,0-21 1,0 0-16,21 0 0,-20 0 0,-1 0 16,0-21-16,21 0 0,-21 21 15,1-22-15,-1 1 0,0 0 0,0 0 16,-21 0-16,0 0 0,21-1 16,-21 1-16,21 0 0,-21 0 0,0 0 15,0 42 16,0 0-15,0 0-16,0 0 0,0 1 0,0-1 16,0 0-16,0 0 0,0 0 15,0 0-15,0 1 0,0-1 16,0 0 0,22-21-16,-1 0 0,0 0 15,0 0-15,0 0 0,0-21 0,1 0 16,-1-1-16,0 1 0,0 0 15,0 0-15,0 0 0,1 0 0,-1-1 16,-21 1-16,21 0 0,-21 0 16,0 0-16,0 0 0,0 42 47,0 0-47,0 0 0,0 0 15,0 0-15,0 1 16,0-1-16,0 0 0,0 0 15,0 0-15,0 0 16,0 1-16,21-22 16,0 0-16,0 0 15,1 0-15</inkml:trace>
  <inkml:trace contextRef="#ctx0" brushRef="#br1" timeOffset="24688.4">3471 2159 0,'0'0'16,"0"-21"-16,0 0 0,-21 21 16,0-21-16,0 21 0,0 0 15,-1 0-15,1 0 0,0 0 16,0 0-16,-21 21 0,20 0 0,1 0 16,0 0-16,0 0 0,0 1 15,21-1-15,0 0 0,-21 21 0,21-21 16,-22 1-16,22-1 0,0 21 15,0-21-15,0 0 0,0 1 16,22-22-16,-1 0 0,0 0 16,0 0-16,0 0 0,0 0 0,1 0 15,20 0-15,-21-22 0,0 1 16,22 0-16,-22 0 0,0 0 16,0-22-16,0 22 0,0 0 0,-21-21 15,22-1-15,-22 22 0,21-21 16,-21 0-16,0-1 0,0 22 0,0-21 15,0-1-15,0 22 0,0 0 16,0 0-16,0 0 0,0 42 31,0 0-31,0 21 0,-21-20 16,21 20-16,-22 0 0,22-21 0,-21 22 16,21-1-16,0-21 0,0 22 15,0-22-15,0 0 0,0 0 16,0 0-16,0 0 0,0 1 0,21-1 15,1-21-15,-1 0 0,0 0 16,0 0-16,0 0 0,0 0 0,1 0 16,-1 0-16,0-21 0,21-1 15,-21 22-15,22-21 0,-22 0 0,0 0 16,0 0-16,0 0 0,1 21 16,-22-22-16,0 44 31,0-1-31,0 0 15,-22 0-15,22 0 16,0 0-16,-21-21 0,21 22 16,0-44 31,0 1-47</inkml:trace>
  <inkml:trace contextRef="#ctx0" brushRef="#br1" timeOffset="24858.57">3937 1990 0,'0'0'0,"-21"21"31,21 0-31,0 0 16,0 0-1,0 1 1,21-22-1,0 0-15</inkml:trace>
  <inkml:trace contextRef="#ctx0" brushRef="#br1" timeOffset="25275.2">4212 2159 0,'0'0'15,"-21"21"-15,21 0 0,0 1 16,-21-1-16,21 0 15,-21 0-15,21 0 16,0 0-16,0 1 16,-22-22 15,1-22-15,21 1-16,0 0 15,0 0-15,0 0 16,0 0-16,0-1 0,21 1 15,1 0-15,-1 0 0,0 0 16,0 21-16,0-21 0,22-1 0,-22 22 16,21 0-16,-21 0 0,22 0 15,-22 0-15,0 0 0,21 22 0,-21-1 16,1 0-16,-1-21 0,0 21 16,-21 0-16,0 0 0,0 1 0,0-1 15,0 0-15,-21 0 0,0 0 16,-1 0-16,1 1 0,0-1 0,21 0 15,-21-21-15,21 21 0,21-21 32,0-21-17,0 0-15</inkml:trace>
  <inkml:trace contextRef="#ctx0" brushRef="#br1" timeOffset="25871.14">5165 2096 0,'0'-22'16,"-22"-20"0,1 21-16,0 21 15,0 0-15,0 0 0,-22 0 16,22 0-16,0 21 0,0 0 16,0 0-16,0 1 0,-1-1 15,1 0-15,0 0 0,0-21 0,21 21 16,0 0-16,0 1 0,0-1 15,0 0-15,0 0 0,21-21 16,0 0-16,0 0 0,1 0 0,20 0 16,-21 0-16,0 0 0,0 0 15,1-21-15,20 0 0,-21 0 16,0-1-16,0 22 0,-21-21 16,22 0-16,-22 0 0,0 0 0,0 0 15,0-1-15,0 1 0,0 42 47,0 1-47,0-1 16,0 0-16,-22 0 0,22 0 15,-21 22-15,0-22 0,21 21 0,0 0 16,-21 1-16,21-1 0,-21 0 16,21 22-16,0 42 0,0-43 15,0-20-15,0 20 0,0-21 16,0 22-16,0-22 0,0 1 0,0 20 15,-21-21-15,-1 1 0,1-1 16,21 0-16,-21 1 0,-21-1 0,-22 22 16,22-43-16,0 0 0,-1 0 15,1 0-15,-22-21 0,1 0 0,21 0 16,-22-21-16,1 0 0,-22-21 16,43-1-16,-1 1 15,22 21-15,0-22 0,0 1 0,0 0 16,21-1-16,0 1 0,0 0 0,0-43 15,0 43-15,21-1 16,0 22-16</inkml:trace>
  <inkml:trace contextRef="#ctx0" brushRef="#br1" timeOffset="26319.26">6244 1820 0,'0'0'0,"0"22"15,0-1-15,0 0 0,0 0 16,0 21-16,-21-20 0,21 20 15,0 0-15,-21-21 0,21 64 16,0-64-16,-21 22 0,21-1 16,-22-21-16,22 0 0,0 0 15,0 1-15,0-1 0,0-42 32</inkml:trace>
  <inkml:trace contextRef="#ctx0" brushRef="#br1" timeOffset="26539.11">6308 1799 0,'0'-21'16,"0"0"-1,21 21 1,0 0-16,0 0 15,0 0-15,0 0 0,1 0 16,-1 0-16,0 0 0,-21 21 16,0 0-1,0 0-15,-21-21 16</inkml:trace>
  <inkml:trace contextRef="#ctx0" brushRef="#br1" timeOffset="26708.24">6244 2096 0,'0'0'0,"0"21"0,0 0 32,21-21-17,0 0 1,1 0-16,-1 0 16,21 0-16,-21-21 0,0 21 0,1-21 15,20-1-15,-21 22 0,21-21 0</inkml:trace>
  <inkml:trace contextRef="#ctx0" brushRef="#br1" timeOffset="27034.49">7048 1736 0,'-42'-21'31,"21"42"-31,0 0 16,0-21-16,-1 42 0,1-21 15,21 1-15,-21 20 0,0-21 0,0 21 16,0-20-16,-1 20 0,1-21 0,21 21 16,0-20-16,0 20 0,0-21 15,0 0-15,0 0 0,0 1 0,0-1 16,0 0-16,21-21 0,1 21 0,-1-21 16,21 0-16,-21 0 0,0 0 15,22 0-15,-1 0 0,-21 0 16,22 0-16,-22 0 0,21-21 0,-21 0 15,0 21-15,22-21 0,-22 21 16,0-22-16,0 1 0,0 0 0,-21 0 16,22 0-16,-22 0 15,0-1-15</inkml:trace>
  <inkml:trace contextRef="#ctx0" brushRef="#br1" timeOffset="27222.91">6964 2053 0,'-21'0'16,"42"0"15,0 0-31,0 0 16,0 0-16,22 0 0,-22 0 0,0 0 16,0-21-16,21 21 0,-20-21 15,-1 0-15,0 21 0,0-21 0,0-1 16,-21 1-16,0 0 0</inkml:trace>
  <inkml:trace contextRef="#ctx0" brushRef="#br1" timeOffset="27387.98">7027 1736 0,'-21'-21'0,"42"42"0,-21-42 47,21 21-47,1 0 0,-1 0 0,0 0 15,0 0-15,0 0 0,0 0 16,1 0-16,-1 0 0,0 0 0,0-22 16,0 22-16</inkml:trace>
  <inkml:trace contextRef="#ctx0" brushRef="#br1" timeOffset="28063.14">8424 1651 0,'0'0'0,"0"-21"16,0 0-16,0 0 16,-21 21-1,0 0-15,0 0 16,0 0-16,-1 0 0,1 0 0,-21 0 15,21 0-15,0 21 0,-1 0 0,1 0 16,21 0-16,-21 0 16,21 1-16,-21-1 0,21 0 0,0 0 15,0 0-15,0 0 0,0 1 16,21-22-16,0 21 0,0 0 0,1-21 16,-1 0-16,21 0 0,-21 0 15,0 0-15,1 0 0,-1 0 16,0 0-16,0 0 15,-42 21 17,0-21-32,0 0 0,-1 0 15,1 0-15,0 21 0,0-21 0,-21 0 16,20 21-16,1-21 0,0 22 16,0-22-16,0 21 0,0 0 15,21 0-15,0 0 16,21-21-16,0 21 15,0-21-15,0 0 0,0 0 0,1 0 16,-1 0-16,0 0 0,21 0 16,-21 0-16,1 0 0,-1 0 0,21-21 15,-21 21-15,0 0 0,1-21 16,-1 21-16,-21-21 0,-21 42 47,21 0-32,-22 0-15,22 1 0,-21 20 0,21-21 16,0 0-16,0 22 0,0-22 16,-21 0-16,21 21 0,-21-21 0,21 22 15,0-22-15,0 0 0,-21 21 16,0-42-16,21 22 16,-22-22-16</inkml:trace>
  <inkml:trace contextRef="#ctx0" brushRef="#br1" timeOffset="28555.28">6075 2709 0,'0'0'0,"-21"22"31,21-1-31,0 0 16,-22 0-16,22 0 0,0 22 0,0-22 15,0 21-15,-21 0 0,21-20 16,-21 20-16,21-21 0,0 21 15,-21-20-15,0-1 0,21 0 0,0 21 16,-21-42-16,21 21 0,0 1 16,21-22-1,0 0-15,-21-22 0,21 1 16,0 0-16,-21 0 0,21 0 16</inkml:trace>
  <inkml:trace contextRef="#ctx0" brushRef="#br1" timeOffset="28763.24">6032 2773 0,'0'0'0,"22"0"32,-1 0-17,0 0-15,0 0 16,0 0-16,0 0 0,1 0 0,-1-21 15,0 21-15,0 0 0,-21 21 32</inkml:trace>
  <inkml:trace contextRef="#ctx0" brushRef="#br1" timeOffset="28934.85">5969 2985 0,'0'0'15,"0"21"-15,0 0 16,21-21-16,0 0 16,0 0-16,1 0 0,-1 0 15,21 0-15,-21-21 0,0 21 0,1-21 16,20 21-16,-21-22 0,0 22 16,0-21-16</inkml:trace>
  <inkml:trace contextRef="#ctx0" brushRef="#br1" timeOffset="29243.21">6794 2667 0,'0'0'0,"-21"0"32,0 21-32,0-21 0,21 21 15,-21 1-15,0-1 0,-1 0 0,1 0 16,0 0-16,21 0 0,-21 22 15,0-22-15,21 0 0,0 21 0,0-20 16,0-1-16,0 0 0,0 0 16,0 0-16,0 0 0,0 1 15,21-1-15,0-21 0,0 0 16,22 0-16,-22 21 0,0-21 0,21 0 16,-21 0-16,1 0 0,20 0 15,-21 0-15,43-42 0,-22 42 16,-21-22-16,0 1 0,0 21 15,1-21-15,-1 0 0,0 21 0,0-21 16</inkml:trace>
  <inkml:trace contextRef="#ctx0" brushRef="#br1" timeOffset="29427.22">6816 2921 0,'21'0'31,"0"0"-15,0 0-16,0 0 15,0 0-15,1 0 0,-1 0 0,0-21 16,21 0-16</inkml:trace>
  <inkml:trace contextRef="#ctx0" brushRef="#br1" timeOffset="29627.03">6816 2667 0,'0'0'0,"21"0"47,0 0-47,0 0 16,0 0-16,0 0 0,1 0 0,-22-21 15,21 21-15,0 0 0,-21-21 16</inkml:trace>
  <inkml:trace contextRef="#ctx0" brushRef="#br1" timeOffset="29858.27">7387 2561 0,'-21'21'31,"21"1"-15,-21-22-16,21 21 0,-21-21 0,21 21 15,0 0 1</inkml:trace>
  <inkml:trace contextRef="#ctx0" brushRef="#br1" timeOffset="30310.18">7726 2731 0,'-21'0'31,"-1"0"-31,1 0 0,0 0 16,0 0-16,0 0 0,0 0 15,-1 21-15,1 0 16,21 0-16,0 0 15,0 0 1,21-21 0,1 0-16,-1 0 0,21 0 15,-21 22-15,0-22 0,1 0 16,-1 21-16,0-21 0,0 0 16,-21 21-16,21 0 0,-21 0 15,0 0-15,0 1 16,-21-1-1,0-21-15,0 21 0,0-21 0,-1 0 16,1 21-16,-21-21 16,21 0-16,0 0 0,-1 0 15,1 0-15,0 0 0,0-21 16,0 21-16,21-21 16,-21 21-16</inkml:trace>
  <inkml:trace contextRef="#ctx0" brushRef="#br1" timeOffset="33922.96">9038 2180 0,'-21'0'0,"0"0"16,0 0-1,42 0 17,0 0-32,0 0 15,0 0-15,22 0 0,-1 0 0,0 0 16,1 0-16,-1 0 0,64 0 16,-64 0-16,22 0 0,-1 0 15,-21 0-15,22 0 0,21-21 16,-43 21-16,0 0 0,-21 0 15,1 0-15,-1 0 0,0 0 0,-21-21 47,-21 21-31,0-21-16</inkml:trace>
  <inkml:trace contextRef="#ctx0" brushRef="#br1" timeOffset="34350.24">9673 1863 0,'0'0'0,"-42"0"31,42 21-31,0 0 0,0 0 0,0 0 15,21-21-15,0 22 0,0-1 16,0 0-16,1-21 0,-1 21 16,21 0-16,0-21 0,-20 0 0,20 21 0,0-21 15,1 0-15,-1 0 16,0 0-16,-21 0 0,22 0 0,-22 0 16,0 0-16,0 0 0,0 0 0,-21 22 46,-21-1-46,0-21 16,0 21-16,0 0 0,-22 0 16,22 0-16,-21 22 0,21-22 0,-22 21 0,1-21 15,21 22-15,-21-22 0,-1 21 16,22 1-16,-21-22 0,21 21 16,-1-21-16,-20 0 0,21 1 0,0-1 15,21 0-15,-21 0 0,-1-21 16</inkml:trace>
  <inkml:trace contextRef="#ctx0" brushRef="#br1" timeOffset="38059.23">11155 1461 0,'0'0'0,"21"0"0,0 0 15,0-22 1,0 22 15,-21-21-15,0 0 15,0 0-15,-21 21-1,0 0 110,0 0-109,0 0 0,0 0-1,-1 0-15,1 0 0,0 0 16,0 0-16,0 0 0,0 21 15,-1 0-15,1-21 0,0 21 0,0 1 16,0-1-16,21 0 0,-21 0 16,-1 0-16,22 22 0,-21-22 15,21 21-15,0 0 0,0-20 0,0 20 16,0 0-16,0-21 0,0 1 16,0-1-16,21 0 0,1 0 0,-1 0 15,21 0-15,-21-21 0,0 0 0,22 0 16,-22 0-16,21 0 0,1 0 15,-1 0-15,-21 0 0,21-21 0,1 0 16,-22 0-16,21 0 0,-21 0 16,22-1-16,-22 1 0,0-21 0,0 0 15,0 20-15,1-20 0,-1 21 0,-21-21 16,0 20-16,21-20 0,-21 21 16,0-21-16,0 20 0,0 1 0,0 0 15,0 0-15,0 0 16,-21 21-1,0 0-15,21 21 16,0 21 0,-22-21-16,22 1 0,0 20 0,-21-21 15,21 21-15,0 1 0,0-1 16,0-21-16,0 22 0,0-1 0,-21-21 16,21 21-16,0-20 0,0-1 0,0 0 15,0 0-15,0 0 0,0 0 16,0 1-16,0-44 31,0 1-15,21 0-16,-21 0 0,21-21 15,-21 20-15,0 1 0,22 0 16,-1 0-16,-21 0 0,21 0 0,0-1 16,-21 1-16,21 21 0,0 0 15,1 0 1,-1 0-16,0 21 0,-21 1 15,0-1-15,0 0 0,21 0 16,-21 0-16,21 0 0,0 1 16,-21-1-16,0 0 0,22 0 15,-1-21-15,-21 21 0,21-21 0,0 0 16,0 0-16,0 0 16,1 0-16,-1 0 0,0 0 15,21-21-15,-21 21 0,1-21 16,-1 0-16,0 0 0,0-1 0,0 1 15,0 0-15,1-21 0,-1 21 16,-21-1-16,0 1 0,21 0 0,-21 0 16,0 0-16,0 0 0,0-1 15,-21 22 1,21 22 0,-21-1-16,-1 0 0,1 0 15,21 0-15,0 0 0,0 1 0,-21-1 16,21 0-16,0 0 15,0 21-15,0-20 0,0-1 0,0 0 16,0 0-16,0 0 0,0 0 16,21-21-16,0 0 15,1 0-15,-1 0 0,0 0 0,0 0 16,0 0-16,0-21 0,22 21 0,-22-21 16</inkml:trace>
  <inkml:trace contextRef="#ctx0" brushRef="#br1" timeOffset="38846.22">12615 1503 0,'0'0'0,"-21"0"31,0 0-31,0 21 16,0 0-1,21 0-15,-22 1 0,22 20 0,-21-21 16,21 0-16,0 22 0,0-22 15,0 21-15,0-21 0,0 0 0,0 1 16,0-1-16,0 0 0,0 0 16,0 0-16,21-21 0,1 0 15,-1 0-15,0 0 0,0 0 16,0 0-16,0-21 0,1 0 0,-1 0 16,21 0-16,-21-1 0,0 1 15,1-21-15,-1 21 0,0-22 0,0 22 16,0-21-16,-21 0 0,0 20 15,21-20-15,-21 21 0,22-21 0,-22 20 16,0 1-16,0 0 0,0 0 0,0 0 16,0 42 15,0 0-31,0 0 0,0 0 16,-22 1-16,1 20 0,21 0 0,-21-21 15,21 22-15,0-1 0,-21-21 0,21 22 16,-21-22-16,21 21 0,0-21 15,0 0-15,0 1 0,0-1 16,0-42 15,0-1-15,0 1-16,0 0 16,0 0-16,0 0 0,21-22 0,0 22 15,0 0-15,-21 0 0,21 0 0,1 0 16,-1 21-16,0-22 0,0 22 15,0 0-15,0 0 0,1-21 16,-1 21-16,-42 21 47,-1-21-47,1 0 16,0 0-16,21 22 0,-21-22 0,0 0 15,0 21-15,-1 0 16,22 0-16,0 0 15,0 0-15,0 1 0,0-1 16,0 0-16,0 0 16,22 0-16,-22 0 0,21-21 15,0 0-15,-21 22 0,21-22 16,0 0-16,0 0 16,1 0-16,-1 0 15,0 0-15,0 0 0,0-22 0,22 1 16,-22 21-16,21-21 0</inkml:trace>
  <inkml:trace contextRef="#ctx0" brushRef="#br1" timeOffset="39874.56">13737 1545 0,'-21'0'16,"21"-21"-16,21 0 16,0 21-16,0-21 0,1 21 15,-1-21-15,0-1 0,0 1 0,0 0 16,0 21-16,1-21 0,-1 0 16,0 0-16,0-1 0,-21-20 15,0 21-15,0 0 0,0 0 16,-21 21-16,0 0 15,0 0-15,-1 0 0,1 0 16,0 21-16,0 0 16,0 0-16,21 21 0,-21-20 0,-1 20 15,1 0-15,21 1 0,0-1 16,-21 0-16,0 22 0,0-22 0,21 22 16,-21-1-16,-1 1 0,1-1 0,21-21 15,-21 22-15,0-22 0,21 22 16,-21-22-16,0 22 0,21-22 0,-22 21 15,22-20-15,0-1 0,0 0 0,0-20 16,0 20-16,0-21 0,0 0 16,0 0-16,22-21 0,-1 0 0,0 0 15,21 0-15,-21 0 0,22-21 0,-22 0 16,21 0-16,1 0 0,-22 0 16,21-22-16,0 22 0,1-21 15,-22 21-15,21-22 0,-21 22 0,1-21 16,-1 21-16,-21-22 0,0 1 15,0 0-15,0-1 0,-21 22 0,-22-21 16,22-1-16,-21 22 0,-1-21 0,1 21 16,0 0-16,-1-1 0,1 1 15,21 21-15,-21 0 0,-1 0 0,22 0 16,0 0-16,0 0 0,0 0 0,42-21 31,0 21-15,0-21-16,0 21 15,0-21-15,22 21 0,-1-21 0,-21-1 16,22 1-16,-1 0 0,0 0 0,1 0 16,-1 21-16,21-43 15,-20 22-15,-22 21 0,0-21 0,0 21 16,-21-21-16,21 21 0,-42 0 47,21 21-47,0 0 0,-21 0 15,21 22-15,-21-22 0,21 0 16,0 0-16,0 0 0,0 22 16,0-22-16,0 0 0,0 0 15,21 0-15,0-21 0,0 0 16,1 0-16,-1 0 0,21 0 16,-21 0-16,0 0 0,1 0 15,-1-21-15,0 0 0,0 21 0,0-21 16,0 0-16,1-22 0,-1 22 15,0 0-15,-21 0 0,0-21 16,0 20-16,0 1 0,0 0 0,0 0 16,-21 0-16,0 0 0,-1 21 0,1 0 15,0 0-15,0 0 0,0 0 0,0 0 16,-1 0-16,-20 0 0,21 21 16,0-21-16,0 21 0,21 0 15,0 0-15,0 0 0,0 1 16,0-1-16,0 0 15,21-21-15,0 0 0,21 0 16,-21 0-16,1 0 0</inkml:trace>
  <inkml:trace contextRef="#ctx0" brushRef="#br1" timeOffset="40279.24">14584 1566 0,'0'0'0,"0"-21"16,0 0 0,0 0-16,21 0 15,0 21 1,0 0-16,0 0 0,1 0 16,-1 0-16,0 0 15,0 0-15,0 21 0,-21 0 16,0 0-16,21-21 0,-21 21 0,22 1 15,-22-1-15,0 0 0,0 0 16,0 0-16,0 0 0,0 1 16,0-1-1,-22-21-15,22-21 16,0-1 0,0 1-1,0 0-15,0 0 0,0 0 0,0 0 16,0-1-16,22 1 0,-1 0 0,0 0 15,0 0-15,0 0 16,0 21-16,1-22 0,-1 22 16,0-21-16,21 21 0,-21-21 15,22 21-15</inkml:trace>
  <inkml:trace contextRef="#ctx0" brushRef="#br1" timeOffset="40543.24">15621 1185 0,'0'0'0,"0"22"31,0-1-15,0 0-16,0 0 0,0 21 16,0-20-16,-21-1 0,21 21 0,0-21 15,0 0-15,-21 22 0,21-22 16,0 0-16,-22 0 0,22 0 0,0 22 15,0-22-15,0 0 16,0 0-16,22-42 31,-1 21-31,0-21 16,0 0-16</inkml:trace>
  <inkml:trace contextRef="#ctx0" brushRef="#br1" timeOffset="41195.18">15896 1143 0,'0'-21'16,"0"42"-16,0-63 0,0 63 16,0 0-1,-21 0-15,21 0 0,-21 1 16,21 20-16,0-21 0,0 21 0,0-20 16,0 20-16,0-21 0,-21 21 15,21-20-15,0-1 0,0 21 0,0-21 16,-22 0-16,22 1 0,0-1 0,0 0 15,0 0 1,22-21 0,-22-21-16,21 0 15,0 0-15,0-1 0,0 1 16,-21 0-16,21 0 0,1 0 16,-1 0-16,-21-1 0,0 1 15,21 21-15,-21 21 31,0 1-15,0-1-16,0 0 0,0 0 16,21 0-16,-21 0 0,0 1 15,21-1-15,0 0 0,-21 0 16,22-21-16,-1 0 0,-21 21 0,21-21 16,0 0-16,0 0 0,0 0 15,22 0-15,-22 0 0,0-21 0,0 0 16,22 0-16,-22 21 15,0-21-15,0-1 0,0 1 0,0-21 16,1 21-16,-1 0 0,0-1 0,-21 1 16,21 0-16,-21 0 0,-21 21 31,0 0-31,0 21 16,-1 0-16,22 0 0,-21 1 15,0-1-15,0 0 0,21 0 0,0 0 16,0 0-16,0 1 15,0-1-15,0 0 0,21-21 16,0 0-16,0 0 0,1 0 16,-1 0-16,0 0 0,0 0 15,0 0-15,22 0 0,-22-21 0,0 0 16,0 21-16,0-22 0,0 1 16,1 0-16,-1 0 0,0 0 0,0 0 15</inkml:trace>
  <inkml:trace contextRef="#ctx0" brushRef="#br1" timeOffset="41427.19">15409 1397 0,'0'0'0,"21"0"15,22 0 1,-22 0-16,21 0 0,1 0 0,-1-21 16,0 21-16,1 0 0,-1-21 0,0 21 15,1 0-15,-22-21 0,21 21 16,-21 0-16,-21-22 0</inkml:trace>
  <inkml:trace contextRef="#ctx0" brushRef="#br1" timeOffset="42750.84">11790 2265 0,'0'0'0,"0"-21"15,0 0 1,-21 21 0,-1 0-1,1 0-15,0 0 16,0 0-16,21 21 0,-21 0 0,0 0 16,-1 43-16,22-43 15,-21 21-15,21 0 0,0 1 0,0-1 16,0 0-16,0 1 0,0-22 15,0 21-15,0-21 0,21 1 16,1 20-16,-1-42 0,0 21 0,21-21 16,-21 0-16,22 0 0,-1 0 15,-21 0-15,22 0 0,41-21 16,-41 0-16,-1 21 0,-21-21 0,21-1 16,-20 1-16,-1 0 0,0-21 0,0 21 15,0-1-15,0 1 0,-21-21 16,22 21-16,-22 0 0,0-1 0,0 1 15,0 0-15,0 0 0,0 42 47,0 0-47,0 0 16,-22 1-16,22-1 0,-21 21 0,21-21 16,-21 0-16,21 22 0,0-22 0,0 0 15,0 0-15,0 0 0,0 1 16,0-1-16,21-21 15,0 0-15,1 0 0,-1 0 16,0 0-16,0 0 0,0-21 16,0-1-16,-21 1 15,0 0-15,0 0 16,0 0-16,0 0 0,0-1 16,-21 1-16,21 0 0,-21 0 15,0 21-15,21-21 0,-21 21 16,21-21-16,0-1 15,0 1-15,21 0 0,0 21 16,0 0-16,0 0 0,1-21 16,-1 21-16,0 0 0,0 0 0,0 0 15,0 0-15,1 21 0,-1 0 16,0-21-16,0 21 0,0 1 0,0 20 16,-21-21-16,0 0 0,0 0 0,0 1 15,0-1-15,0 0 0,0 0 16,0 0-16,0 0 0,0 1 15,0-1-15,0 0 16,0-42 15,-21 0-15,21-1-16,0 1 0,0 0 0,0 0 16,0 0-16,0-22 0,0 22 0,21-21 15,-21 21-15,22 0 0,-1-1 16,0 1-16,0 0 0,0 0 0,0 21 15,1 0-15,-1 0 0,21 0 0,-21 0 16,0 0-16,1 21 0,20 0 16,-21 0-16,0 22 0,-21-22 15,0 0-15,21 0 0,-21 22 0,0-22 16,0 0-16,0 0 0,0 0 16,0 0-16,-21 1 0,0-1 0,0-21 15,0 21-15,21 0 0,-21-21 16,-1 0-16,1 0 0,21-21 31</inkml:trace>
  <inkml:trace contextRef="#ctx0" brushRef="#br1" timeOffset="44746.25">13631 2561 0,'0'0'16,"0"-21"-16,-42-64 15,21 85-15,0 0 16,-1-21-16,1 21 0,0 0 16,-21 0-16,21 0 0,-1 21 0,-20-21 15,21 22-15,-21-1 0,-1 21 16,22-21-16,-21 0 0,21 22 15,-22-22-15,22 21 0,21-21 0,0 1 16,-21 20-16,21-21 0,0 0 0,0 0 16,21 1-16,0-22 15,0 0-15,1 0 0,20 0 0,-21 0 16,21 0-16,1 0 0,-22 0 0,21 0 16,1-22-16,-22 1 0,21 0 15,-21 0-15,0 0 0,22 0 0,-43-22 16,21 22-16,0-21 0,0-1 0,0 1 15,-21 0-15,0-1 0,0 1 16,22 0-16,-22-1 0,0 22 16,0 0-16,21 0 0,-21 0 0,0 0 15,-21 21 17,21 21-32,-22 0 0,22 0 0,0 0 15,-21 22-15,21-1 0,-21 0 16,21 1-16,-21-1 0,21-21 0,0 21 15,0 1-15,0-1 0,0-21 16,0 0-16,0 22 0,0-22 0,21 0 16,0-21-16,0 21 0,1-21 15,-1 0-15,0 0 0,0 0 0,0 0 16,22 0-16,-22 0 0,0 0 16,21-21-16,-21 21 0,1-21 0,-1 0 15,21 0-15,-21-1 0,-21 1 16,21 0-16,1 0 0,-22 0 0,0 0 15,0-1-15,0 1 0,0 0 0,-22 21 47,22 21-47,-21 0 0,21 1 16,0-1-16,0 0 0,0 0 16,0 0-16,0 0 0,0 1 0,0-1 15,0 0-15,0 0 16,21-21-16,1 0 0,-1 21 15,0-21-15,0 0 0,0 0 16,0 0-16,1 0 0,-1-21 0,0 21 16,0-21-16,0 0 0,0 0 15,1-1-15,-1 1 0,0 0 16,-21-21-16,21-1 0,0 1 0,0 0 0,-21-1 16,22 22-16,-1-63 15,-21 62-15,0 1 0,0 0 0,0 0 16,0 0-16,0 42 47,0 0-47,-21 21 0,21-20 15,-22 20-15,22-21 0,0 21 0,-21 1 16,21-1-16,0-21 0,0 22 0,0-22 16,0 21-16,0-21 0,0 0 15,0 1-15,0-1 0,21-21 0,-21 21 16,22-21-16,-1 21 0,0-21 0,0 0 15,0 0-15,0 0 16,1-21-16,-1 0 0,21 21 16,-21-21-16,0-1 0,22-41 15,-22 42-15,0 0 0,-21-22 16,21 22-16,-21 0 0,21 0 0,-21 0 16,0-1-16,0 44 31,0-1-31,0 0 15,0 0-15,0 0 0,0 0 16,0 1-16,0-1 0,0 0 0,0 0 16,0 0-16,0 0 0,0 1 0,0-1 15,0 0-15,22-21 16,-1 0-16,0 0 0,0 0 16,0 0-16,22 0 0,-22 0 0,0 0 15,0-21-15,0 0 0,0-1 16,22 1-16,-22 0 0,0 0 15,0 0-15,0 0 0,1-22 0,-22 22 16,0 0-16,21 0 0,-21 0 16,21-1-16,-21 44 31,0-1-31,0 0 16,0 0-16,0 0 0,0 0 0,0 1 15,0-1-15,0 0 16,0 0-16,0 0 0,0 0 15,21-21-15,0 0 16,0 0-16,1 0 16,-1 0-16,0 0 0,0 0 15,-21-21-15,21 21 0,-21-21 0,21 0 16,-21 0-16,0 0 0,0-1 16,0-20-16,0 21 0,-21 21 15,0-21-15,-21 0 0,21-1 0,-1 22 16,1 0-16,0 0 0,21-21 15,-21 21-15,21-21 32,21 21-17,0-21-15,0 21 0,1 0 16,-1 0-16,21-21 16,-21 21-16,0 0 0,22 0 0,-22 0 15,0 0-15,0 0 0,0 0 0,22 0 16,-22 21-16,0 0 0,0-21 15,0 21-15,-21 0 0,22 1 0,-1 20 16,-21-21-16,0 0 0,0 0 16,0 1-16,0-1 0,0 0 15,0 0-15,0 0 0,0 0 0,0 1 16,0-1-16,0 0 16,0 0-1,-21-21 16,21-21-31,0 0 16,0 0-16,0-1 0,0 1 16,0 0-16,0 0 0,0 0 15,0-22-15,0 22 0,0-21 0,21 21 16,0-22-16,-21 22 0,21 0 0,0-21 16,22 21-16,-22-1 0,0 22 15,0-21-15,21 0 0,-20 21 0,-1 0 16,21 0-16,-21 0 0,0 0 0,1 0 15,-1 21-15,0 0 0,-21 1 16,0-1-16,0 0 0,0 21 16,0-21-16,0 22 0,0-22 0,0 21 15,0-21-15,-21 1 0,0-1 16,21 0-16,0 0 0,-22 0 0,1 0 16,21 1-16,-21-22 0,21 21 15,-21-42 16,21-1-31,0 1 16</inkml:trace>
  <inkml:trace contextRef="#ctx0" brushRef="#br1" timeOffset="44967.25">15325 2096 0,'0'0'0,"-43"0"0,22 0 0,0 0 0,0 0 16,0 0-16,-1 0 0,1 0 62,0 21-62,0-21 16</inkml:trace>
  <inkml:trace contextRef="#ctx0" brushRef="#br1" timeOffset="45151.22">14520 2286 0,'-21'0'0,"42"0"0,-63 0 0,42 21 16,21-21-1,0 0 1,0 0-16,1 0 0,-1 0 15,0 0-15,0 0 0,0 0 0,0 0 16,22 0-16,-22-21 16,0 21-16,-21-21 15</inkml:trace>
  <inkml:trace contextRef="#ctx0" brushRef="#br1" timeOffset="45339.26">14139 2223 0,'0'0'16,"-21"0"-16,0 0 15,21 21-15,0 0 32,0 0-17,-21-21 1</inkml:trace>
  <inkml:trace contextRef="#ctx0" brushRef="#br1" timeOffset="46040.94">10901 3493 0,'0'0'0,"21"0"0,0-22 15,0 22-15,-21-21 16,21 21-16,-42 21 31,0 1-31,0-22 16,-21 21-16,20 21 0,-20-21 0,0 22 15,-1-22-15,1 21 0,-21 0 0,20 22 16,-20-1-16,-22 1 0,-63 63 16,63-42-16,-21-1 0,1-20 15,-1 20-15,21-20 0,-21-1 0,22 22 16,20-21-16,-21-1 0,22 1 16,-1-1-16,1 1 0,-1-22 0,22 0 15,0-21-15,-1 22 0,22-22 16,0 0-16,0-21 0,0 21 15,0-21-15,-1 0 0,22-21 16,0 0 0,0 0-16,0 0 15,22-1-15,-1 1 0,-21 0 16</inkml:trace>
  <inkml:trace contextRef="#ctx0" brushRef="#br1" timeOffset="46470.43">9165 4593 0,'0'0'15,"21"0"-15,-21 21 32,0 1-17,0-1-15,-21 0 0,0 0 0,21 0 16,-21 0-16,0 1 0,-1 20 15,22-21-15,-21 0 0,0 0 0,21 1 16,-21-1-16,0 0 0,21 0 0,-21 0 16,21 0-1,-22-21-15,44 0 63,-1 22-63,0-22 0,0 0 0,0 0 15,22 21-15,-22-21 0,0 0 16,21 0-16,-21 0 0,22 0 0,-22 21 16,21-21-16,-21 0 0,22 0 0,-22 0 15,0 0-15,0 0 0,0 0 16,-21 21 0,-21-21 15,0-21-31</inkml:trace>
  <inkml:trace contextRef="#ctx0" brushRef="#br1" timeOffset="47411.21">8043 3937 0,'0'0'0,"0"-21"0,-21 21 0,0 0 15,21-21-15,0 0 16,0-1-16,0 1 31,0 0-31,21 21 0,0 0 16,0 0-16,1 0 15,-22 21-15,0 0 0,21 1 16,0-1-16,-21 0 0,0 0 0,0 21 16,0-20-16,21 20 0,-21 0 0,0-21 15,0 22-15,0-22 16,0 0-16,0 0 0,0 0 0,0 1 15,21-22-15,0 0 16,1 0-16,-1 0 16,0-22-16,0 1 0,0 0 0,0 0 15,1 0-15,-1 0 0,0-22 16,0 22-16,0-21 0,0 21 0,1-22 16,-1 22-16,-21 0 0,21-21 0,-21 20 15,21 22-15,-21-21 0,0 0 16,0 0-1,0 42 17,0 0-32,0 0 0,-21 1 15,21-1-15,0 21 0,-21-21 16,21 22-16,0-22 0,0 21 0,0 0 16,0 43-16,0-43 0,-21-20 15,21 20-15,0 0 0,0 1 16,0 41-16,0-63 15,0 22-15,0-22 0,0 0 16,0 0-16,0 0 16,-22-21-1,1 0-15,0 0 16,0 0-16,0 0 16,0 0-16,-22 0 0,22 0 0,-21 0 15,21 0-15,-1 0 0,-20 0 0,21-21 16,0 21-16,0 0 0,-1 0 15,22-21-15,-21 21 0,21-21 16,0 0-16,0 0 0,21-1 16,1 1-16,-1 0 15,0 0-15,0 0 0,0 0 0</inkml:trace>
  <inkml:trace contextRef="#ctx0" brushRef="#br1" timeOffset="48095.11">8721 3874 0,'0'0'0,"0"-22"32,0 1-17,21 21-15,0-21 16,0 0-16,0 21 0,0-21 15,1 21-15,-22-21 0,21 21 0,-21-22 16,21 22-16,-21-21 16,-21 21 15,0 21-31,-1-21 0,1 22 16,21-1-16,-21 0 0,0 0 0,0 0 15,0 0-15,21 22 0,0-22 0,-22 0 16,22 21-16,0-20 0,0-1 15,0 0-15,0 0 0,0 0 0,0 0 16,22-21-16,-1 22 16,0-22-16,21 0 0,-21 0 15,1 0-15,-1-22 0,0 1 0,0 21 16,21-21-16,-20 0 16,-1 0-16,21 0 0,-21-1 0,0 1 15,22 0-15,-22 0 0,0 0 0,0-22 16,0 22-16,1 0 0,-1 0 15,0 0-15,-21 0 0,21 21 0,-21-22 16,0 1-16,-21 21 31,0 0-31,21 21 0,-21 1 0,-1-22 16,22 21-16,-21 0 0,21 0 0,0 0 16,0 0-16,0 1 15,0-1-15,21 0 16,1 0-16,-1 0 15,0-21-15,-21 21 0,0 1 16,21-22-16,-21 21 0,21-21 0,-21 21 16,0 0-16,0 0 15,-21 0 1,0-21 0,0 0-1,0 0 1,-1 0-16</inkml:trace>
  <inkml:trace contextRef="#ctx0" brushRef="#br1" timeOffset="49126.31">4551 6541 0,'0'0'0,"-21"0"0,21-22 0,-22 22 16,1-21-16,0 0 0,0 21 0,21-21 15,0 0-15,0 0 0,0-1 16,0 1-16,0 0 15,0 0-15,21 0 0,0 21 16,0 0-16,22-21 16,-22 21-16,0 0 0,0 0 15,0 21-15,1-21 0,-1 21 0,0 21 16,21-21-16,-42 22 0,21-22 16,-21 21-16,22 1 0,-22-1 0,0 0 15,0-21-15,0 22 0,0-22 16,-22 0-16,22 21 0,-21-42 0,21 43 15,0-64 17,0-1-32,0 1 15,0 0-15,0-21 0,0 21 16,21-1-16,1-20 0,-1 0 16,0 21-16,0-22 0,0 22 0,22-21 15,-22 21-15,21-22 16,-21 22-16,0 21 0,22-21 0,-22 21 15,0 0-15,0 0 0,0 0 0,1 21 16,-22 0-16,0 22 0,0-22 16,0 21-16,0 0 0,0-20 0,0 20 15,0 0-15,0-21 0,0 22 0,0-22 16,-22 0-16,22 0 0,0 0 16,0 1-16,0-1 15,0-42 16,0-1-31,22 1 0,-22 0 16,0 0-16,21 0 0</inkml:trace>
  <inkml:trace contextRef="#ctx0" brushRef="#br1" timeOffset="49487.1">5313 6562 0,'21'0'31,"0"0"-31,-21-21 0,21 21 0,0-22 16,1 1-16,-1 21 0,0-21 15,0 0-15,0 0 0,0 0 16,1-1-16,-1 22 0,-21-21 0,0 0 16,0 0-1,-21 21-15,-1 0 16,1 0-16,0 21 0,0 0 0,0 0 15,0 1-15,-1-1 0,22 0 16,0 21-16,-21-21 0,21 22 0,0-22 16,0 0-16,0 0 0,0 22 15,0-22-15,21 0 0,1 0 16,-1-21-16,0 0 0,0 0 0,0 0 16,0 0-16,22 0 0,-22 0 15,0 0-15,21 0 0,-20-21 0,-1 0 16,0 0-16,0-1 0,0 1 15,-21 0-15</inkml:trace>
  <inkml:trace contextRef="#ctx0" brushRef="#br1" timeOffset="49694.98">5800 6350 0,'0'-21'16,"21"42"0,0-21-16,0 21 15,0 0-15,0 22 0,1-22 16,-1 0-16,-21 0 0,21 22 0,0-22 15,-21 0-15,21 0 0,-21 0 16,0 0-16,21 1 0,-21-1 16,0 0-16,22-21 15,-1 0 1,-21-21 0,0 0-16,0-1 0,0 1 0,0 0 15</inkml:trace>
  <inkml:trace contextRef="#ctx0" brushRef="#br1" timeOffset="49919.19">6096 6308 0,'0'0'0,"21"0"16,-21 21-1,0 0 1,0 21-16,-21-20 0,0-1 16,0 21-16,-1-21 0,1 22 15,0-22-15,0 0 0,0 21 0,-22 1 16,22-22-16,0 0 15,21 0-15,-21 0 0,0 0 16,42-42 15,0 21-31,0-21 0,0 0 0,1 0 16,-1-22-16</inkml:trace>
  <inkml:trace contextRef="#ctx0" brushRef="#br1" timeOffset="50198.55">6350 6138 0,'0'0'0,"0"-21"15,0 42 1,0 1 0,0-1-16,0 0 0,0 0 0,0 0 15,0 22-15,0-22 0,0 21 16,0 0-16,0 1 0,0-22 0,0 21 15,0 1-15,0-22 0,0 21 16,0-21-16,0 22 0,0-22 16,0 0-16,0 0 0,0 0 15,21-21 1,0 0-16,0 0 16,-21-21-16,0 0 0,22 0 0,-22 0 15,21-1-15</inkml:trace>
  <inkml:trace contextRef="#ctx0" brushRef="#br1" timeOffset="50391.21">6286 6414 0,'-21'21'16,"21"0"0,21-21 15,1 0-31,-1 0 15,0-21-15,21 0 0,-21 21 16,22-22-16,-22 1 0,21 0 16,22 21-16,-22-21 0</inkml:trace>
  <inkml:trace contextRef="#ctx0" brushRef="#br1" timeOffset="51568.21">7493 6033 0,'-21'0'0,"42"0"0,-63 0 0,20 21 16,1-21 0,21 21-16,0 0 0,0 21 0,0-20 15,-21-1-15,21 21 0,-21 22 16,21-22-16,-21 0 0,21 1 0,0-1 15,-21 0-15,-1 1 0,22-22 16,-21 21-16,0-21 0,21 22 0,-21-22 16,0 0-16,21 0 0,-21-21 15,21 21-15,-22-21 16,1 0-16,0 0 16,21-21-16,-21 0 0,21 0 15,-21 0-15,21-1 0,0 1 16,0-21-16,0 0 0,0 20 0,0-20 15,0 0-15,0-1 0,0 22 0,0 0 16,0-21-16,21 21 16,0-1-16,0 22 15,0 22-15,-21-1 0,22 0 16,-22 0-16,0 0 16,21 0-16,0 22 0,-21-22 0,0 21 15,21-21-15,-21 22 0,21-22 0,0 0 16,-21 0-16,0 0 0,22 1 15,-1-1-15,0-21 0,0 0 16,0 0-16,0 0 0,1 0 16,-1 0-16,0 0 0,0-21 15,0-1-15,0 22 0,1-21 0,-22-21 16,21 21-16,0 0 0,0-1 0,-21-20 16,21 21-16,-21 0 15,0-22-15,0 22 0,0 0 0,0 0 0,0 0 16,0 42 15,0 0-31,-21 0 16,21 0-16,0 1 0,0-1 15,0 0-15,0 0 0,0 21 0,0-20 16,0-1-16,0 0 0,0 0 16,0 0-16,21-21 15,0 21-15,1-21 0,-1 0 16,0 0-16,0 0 0,0-21 0,0 21 15,1-21-15,-1 0 0,0 0 16,0 0-16,0-1 0,0-20 16,1 21-16,-22 0 0,0-22 0,21 22 15,-21 0-15,0 0 0,21 0 16,-21 0-16,0-1 16,0 44-1,0-1-15,0 0 16,0 21-16,0-21 0,0 1 15,0-1-15,-21 0 0,21 0 0,0 0 16,0 0-16,-21 1 0,21-1 16,0 0-16,0 0 15,0 0-15,-22-21 32,1-21-17,21 0 1,0 0-16,0 0 0,0-1 15,0 1-15,0-21 0,21 21 0,1-22 16,-1 22-16,-21 0 0,21 0 0,21-21 16,-21 20-16,1 1 15,-1 21-15,0 0 0,0 0 0,0 0 16,0 0-16,-21 21 0,0 1 16,0-1-16,22 0 0,-22 0 0,0 0 15,0 22-15,0-22 0,0 0 16,0 0-16,0 21 0,0-20 15,0-1-15,0 0 0,0 0 16,0 0 0,0-42 15,0 0-31,0 0 16,0 0-16,21-1 0,-21 1 0</inkml:trace>
  <inkml:trace contextRef="#ctx0" brushRef="#br1" timeOffset="51955.17">8382 6414 0,'0'21'0,"21"-21"16,0 0-1,0 0-15,1-21 16,-1 21-16,-21-22 0,21 1 0,0 21 15,0-21-15,0 0 0,-21 0 16,22 21-16,-22-21 0,21-1 16,-21 1-16,0 0 0,0 0 0,0 0 15,-21 21 1,-1 0 0,1 0-16,0 21 0,0 0 0,0 0 15,0 0-15,21 1 0,0 20 16,0-21-16,0 0 0,-22 22 15,22-22-15,0 0 0,0 0 0,0 21 16,0-20-16,0-1 0,0 0 16,22-21-16,-1 0 0,-21 21 15,21-21-15,0 0 0,0 0 0,0 0 16,22-21-16,-22 0 0,0 21 0,21-21 16,-20-1-16,20 1 0,-21 0 15,0 0-15,0 0 0</inkml:trace>
  <inkml:trace contextRef="#ctx0" brushRef="#br1" timeOffset="52399.43">7726 5906 0,'0'0'0,"-21"0"0,21 21 15,0 0-15,0 0 0,21-21 16,0 21-16,0-21 0,0 0 15,0 0-15,1 0 0,-1 0 16,0 0-16,21 0 0,-21-21 0,1 21 16,-22-21-16,21 21 0,-21-21 0,0 0 15,0-1-15,0 1 16,-21 21 0,-1-21-16,1 21 0,0 0 15,0 0-15,0 0 0,0 0 16,-1 21-16,22 0 0,0 1 0,-21-1 15,21 0-15,-21 0 16,21 0-16,0 0 0,0 1 16,0-1-16,21-21 15</inkml:trace>
  <inkml:trace contextRef="#ctx0" brushRef="#br1" timeOffset="53290.52">13970 3281 0,'0'0'0,"0"-21"16,0 0-16,0-1 0,-21 1 16,21 0-16,0 0 0,0 0 15,0 0-15,-21 21 16,21 21 15,0 0-31,0 21 16,21 1-16,0-1 0,0 21 0,21 1 15,-20-1-15,20 1 0,-21-1 0,21 1 16,-20-1-16,20 1 16,0-1-16,1 1 0,-1 21 0,21 42 15,-20-64-15,-1 1 0,-21-1 16,22 1-16,-22-1 0,0-21 16,0 1-16,21-1 0,-20 0 0,-1 1 15,21 20-15,-21-42 0,-21 1 16,21-1-16,1 0 0,-22 0 15,21-21-15,-21-21 32,0 0-32,0 0 0,0-1 15,0 1-15,0 0 16,-21 21-16</inkml:trace>
  <inkml:trace contextRef="#ctx0" brushRef="#br1" timeOffset="53599.17">14224 4551 0,'0'-21'0,"21"21"16,0 0-16,0 0 0,1 0 15,-1 0-15,0 21 0,21-21 16,-21 21-16,22 0 0,-22-21 15,0 21-15,43 22 0,-22-22 16,-21 0-16,0 0 0,0 0 16,22-21-16,-22 22 0,0-1 0,-21 0 15,21 0-15,0-21 0,-21 21 16,22-21-16,-1 0 16,0 0-1,-21-21-15,21 0 16,-21 0-16,21 0 0</inkml:trace>
  <inkml:trace contextRef="#ctx0" brushRef="#br1" timeOffset="53836.13">15049 4339 0,'0'0'16,"0"-21"-16,0 42 31,-21 0-31,0 1 0,0-1 15,21 21-15,-21-21 0,21 0 16,-21 22-16,-1-22 0,1 0 0,21 21 16,-21-20-16,21-1 0,-21 0 0,21 21 15,0-21-15,0 1 16,0-1-16,21-21 31,-21-21-31,21-1 16</inkml:trace>
  <inkml:trace contextRef="#ctx0" brushRef="#br1" timeOffset="54138.79">15557 3810 0,'0'42'31,"0"-20"-31,0-1 0,0 0 16,0 21-16,0-21 0,0 22 0,0-1 16,0 0-16,0 1 0,0-1 15,0-21-15,0 22 0,0-22 0,0 42 16,0-42-16,0 1 0,0-1 0,0 0 15,0-42 17</inkml:trace>
  <inkml:trace contextRef="#ctx0" brushRef="#br1" timeOffset="54447.2">15557 3916 0,'0'-42'16,"22"42"0,-1 0-1,0 21-15,0-21 0,-21 21 16,21 0-16,0 21 0,1-20 0,-1 20 16,0-21-16,0 21 0,0-20 15,0 20-15,-21 0 0,64 43 16,-64-64-16,0 0 15,0 0-15,21 1 0,-21-1 0,21 0 16,-21 0-16,0-42 47,21 0-47,-21 0 0,0-1 0,22 1 16,-22 0-16,0-21 15,0-1-15</inkml:trace>
  <inkml:trace contextRef="#ctx0" brushRef="#br1" timeOffset="54688.18">16087 3747 0,'0'0'0,"0"-43"31,-22 43-15,22 21-16,-21 1 0,0-1 0,21 0 16,0 0-16,0 0 0,-21 22 15,21-1-15,-21 0 0,21 1 0,0-1 16,-21 0-16,21 1 0,0-22 15,0 21-15,0 0 0,-22-20 0,22-1 16,0 21-16,0-21 0,0 0 0,0 1 16,22-22 15,-1 0-31,0 0 0,0 0 16,0-22-16,-21 1 0</inkml:trace>
  <inkml:trace contextRef="#ctx0" brushRef="#br1" timeOffset="55106.3">16489 3937 0,'0'0'0,"-21"0"16,-1 0-1,1 0-15,21 21 0,-21-21 0,0 21 16,0 22-16,0-22 0,21 0 15,-22 21-15,1-20 0,21 20 0,-21-21 16,21 21-16,0-20 0,0-1 16,0 21-16,0-21 0,0 0 0,0 1 15,21-22-15,0 21 0,1 0 0,20-21 16,-21 0-16,0 0 0,0 0 16,22 0-16,-22 0 0,21 0 0,-21-21 15,1 0-15,20-1 0,-21 1 0,0 0 16,-21 0-16,21 0 15,-21-22-15,22-41 0,-22 41 16,0 22-16,0-21 0,0 0 0,0 20 16,-22-20-16,1 42 0,0-21 15,0 0-15,0 21 0,0 0 0,-1 0 16,-20 0-16,21 0 0,0 0 16,-22 21-16,22 0 0,0 0 0,0 0 15,-21 1-15,20 20 0,1-21 16,0 0-16,0 0 0,0 1 0,0 20 15,21-21-15</inkml:trace>
  <inkml:trace contextRef="#ctx0" brushRef="#br1" timeOffset="56046.83">13610 6181 0,'0'0'16,"-21"0"-16,0 0 0,0 0 0,-1 0 15,1 0-15,21 21 16,0 0 0,21-21-16,1 21 0,-1-21 15,0 0-15,21 0 0,1 0 16,-1 0-16,0 0 0,22 0 15,-22 0-15,85 0 0,-63 0 16,-1-21-16,-21 21 0,1-21 16,-1 21-16,0 0 0,-20 0 15,-1 0-15,-21-21 0</inkml:trace>
  <inkml:trace contextRef="#ctx0" brushRef="#br1" timeOffset="56294.16">13991 6181 0,'0'0'0,"0"21"0,-21-21 16,0 0-16,21 21 16,-21 0-1,21 0-15,0 1 0,0-1 16,0 0-16,0 0 0,0 21 0,0 1 16,0-1-16,0-21 0,0 22 15,0 41-15,0-41 0,-22-1 16,22 0-16,-21-21 0,21 22 0,0-22 15,0 0-15,0 0 0,0 0 16,0 1-16,0-1 0,21-21 31,1 0-31,-1-21 0,0-1 16,0 1-16</inkml:trace>
  <inkml:trace contextRef="#ctx0" brushRef="#br1" timeOffset="56502.35">14351 6562 0,'0'21'16,"0"0"-16,0 0 0,0 0 15,0 1-15,0-1 0,0 0 0,0 0 16,0 21-16,-21-20 0,21-1 16,-21 0-16,21 0 15,0 0-15,0 0 0,0-42 47</inkml:trace>
  <inkml:trace contextRef="#ctx0" brushRef="#br1" timeOffset="56654.71">14309 6498 0,'-22'-42'31,"1"42"-31</inkml:trace>
  <inkml:trace contextRef="#ctx0" brushRef="#br1" timeOffset="57355.01">14584 6583 0,'0'21'0,"0"-42"0,0 63 0,0-21 16,0 1-16,0 20 0,0-21 16,0 0-16,0 0 0,0 1 15,0-1-15,0 0 0,0 0 16,0 0-16,0 0 0,0 1 15,0-44 32,0 1-31,-21 0-16,21 0 0,0 0 0,0 0 16,0-1-16,0-20 0,0 21 0,0 0 15,0 0-15,21-22 0,-21 22 16,21 0-16,0 0 0,0 0 15,0 21-15,1-22 0,-1 22 0,0 0 16,0 0-16,0 0 0,0 0 16,1 22-16,-1-1 0,0-21 0,0 21 15,0 21-15,0-21 0,-21 1 0,0-1 16,22 0-16,-22 0 0,0 0 16,21 0-16,-21 1 0,0-1 0,0 0 15,0 0-15,0 0 16,-21-21-16,-1 0 15,1 0-15,0 0 16,21-21 0,0 0-16,0 0 15,0 0-15,0-1 0,0-20 0,0 21 16,21 0-16,-21 0 0,21-22 0,1 22 16,-1 0-16,0 0 0,0 0 15,43-1-15,-22 22 0,-21 0 16,21 0-16,-20 0 0,20 0 0,-21 0 15,0 22-15,0-1 0,1 21 16,-1-21-16,0 22 0,-21-22 0,21 0 16,-21 21-16,0-21 0,0 1 0,0-1 15,0 0-15,-21 0 16,0 0-16,21 0 0,-21 1 16,-1-22-16,22-22 31,22 1-16</inkml:trace>
  <inkml:trace contextRef="#ctx0" brushRef="#br1" timeOffset="57712.1">15494 6752 0,'0'21'0,"21"-21"15,0 0 1,0 0-16,1 0 15,-1 0-15,0 0 0,0 0 16,0 0-16,0-21 0,1 21 16,-1-21-16,0 21 0,0-21 0,0 0 15,-21 0-15,21-1 0,-21 1 16,0 0-16,0 0 16,0 0-16,0 0 0,-21 21 15,0 0-15,0 0 0,0 0 0,0 0 16,-1 21-16,1-21 0,0 21 0,-21 21 15,21-21-15,-1 1 0,22 20 0,0-21 16,-21 0-16,21 22 0,0-22 0,0 0 16,0 0-16,0 0 15,21 0-15,-21 1 0,22-22 0,-1 21 16,0-21-16,0 0 0,0 0 0,0 0 16,22 0-16,-22 0 0,0 0 15,21 0-15,-20 0 0,20-21 0,0-1 16</inkml:trace>
  <inkml:trace contextRef="#ctx0" brushRef="#br1" timeOffset="58191.21">16552 6308 0,'0'0'0,"0"-21"0,0-1 0,0 1 16,0 0-16,-21 21 15,0 0-15,0 0 16,0 21-16,-1-21 0,1 43 15,0-22-15,0 21 0,0 0 16,0 1-16,-1-1 0,1 0 0,0 1 16,0-1-16,21 0 0,-21 1 0,21-1 15,0 0-15,0-20 0,0 20 16,0-21-16,0 0 0,0 0 0,21 1 16,-21-1-16,21-21 0,0 21 0,22-21 15,-22 0-15,0 0 16,21 0-16,-21 0 0,22 0 0,-22 0 15,21 0-15,1 0 0,-22-21 0,21 0 16,-21-1-16,22 1 0,-22-21 16,0 21-16,0-22 0,0 1 0,0 0 15,-21-1-15,0-20 0,0 21 16,0-22-16,0 22 0,0-1 0,0 1 16,-21 21-16,0-21 0,0 20 15,-21 22-15,20 0 0,-20 0 0,21 0 0,-21 0 16,-1 0-16,22 0 0,-21 22 15,-1-1-15,22 0 0,-21 64 16,21-64-16,0 21 0,21 0 0,0 1 16,0-22-16,0 21 0,0-21 15,0 1-15,0-1 0,0 0 16,21 0-16,0 0 0,0-21 0,21 0 16,1 0-16,-1 0 0</inkml:trace>
  <inkml:trace contextRef="#ctx0" brushRef="#br1" timeOffset="58578.69">16891 6625 0,'0'0'16,"-21"0"-16,21 21 31,0 1-31,0-1 15,0 0-15,0 0 16,0 0-16,0 0 0,21 1 16,-21-1-16,0 0 0,21 0 15,-21 0 1,21-21-16,0 0 16,1 0-1,-22-21-15,21 21 0,-21-21 16,0 0-16,21 0 0,-21-1 15,21 1-15,-21 0 0,21 0 0,-21 0 16,0-22-16,0 22 0,21 0 16,-21 0-16,22 0 0,-22 0 0,0-1 15,21 22-15,0 0 16,0 0-16,-21 22 16,21-22-16,-21 21 15,0 0-15</inkml:trace>
  <inkml:trace contextRef="#ctx0" brushRef="#br1" timeOffset="58899.7">17251 6731 0,'0'0'0,"42"0"31,-21 0-31,0 0 0,1 0 16,-1 0-16,0 0 0,-21-21 15,21 21-15,0-21 16,-21 0-16,0-1 15,0 1 1,-21 21-16,0 0 16,0 0-16,0 21 0,-1 1 15,22-1-15,0 0 0,-21-21 16,0 21-16,21 0 0,-21 0 16,21 1-16,0-1 0,0 21 15,0-21-15,0 0 0,21-21 16,0 22-16,0-22 15,1 0-15,-1 0 0,0 0 16,0 0-16,0 0 0,0 0 0,22 0 16,-43-22-16,21 22 0,0 0 15</inkml:trace>
  <inkml:trace contextRef="#ctx0" brushRef="#br1" timeOffset="59286.47">17632 6689 0,'0'0'0,"0"-64"31,0 43-31,21 21 16,0-21-16,0 21 15,0 0-15,1 0 16,-1 0-16,-21 21 0,21 0 16,0 0-16,-21 1 0,0-1 15,0 0-15,0 0 0,0 0 16,0 0-16,0 1 0,0-1 0,0 0 15,0 0-15,0 0 16,0 0-16,-21-21 31,21-21-15,0 0 0,0 0-16,0 0 15,21 0-15,-21-1 0,0 1 16,21 0-16,-21 0 0,21 21 15,-21-21-15,22 21 16,-1-21-16,0 21 16,0 0-16,-21-22 0,21 22 15</inkml:trace>
  <inkml:trace contextRef="#ctx0" brushRef="#br1" timeOffset="59483.86">18034 6773 0,'0'22'31,"21"-22"16,0 0-32,0 0-15</inkml:trace>
  <inkml:trace contextRef="#ctx0" brushRef="#br1" timeOffset="59651.22">18203 6795 0,'21'0'109</inkml:trace>
  <inkml:trace contextRef="#ctx0" brushRef="#br1" timeOffset="60015.09">18500 6583 0,'0'0'0,"-85"-85"31,85 64-31,0 0 0,0 0 16,0 0-16,0-1 16,0 1-16,0 0 0,0 0 15,21 21-15,0-21 0,0 21 0,1 0 16,-1 0-16,0-21 0,0 21 15,21 0-15,-20 0 0,-1 0 0,21 0 16,-21 0-16,0 0 0,1 21 0,-1 0 16,0 0-16,-21 0 0,0 0 15,0 22-15,0-22 0,0 21 0,0-21 16,-21 22-16,0-22 0,-1 0 0,1 21 16,0-20-16,0-1 0,0 0 15,0 0-15,-1-21 0,22 21 0,0 0 16,-21 1-1,21-1 1</inkml:trace>
  <inkml:trace contextRef="#ctx0" brushRef="#br1" timeOffset="60254.85">18542 7049 0,'0'0'0,"0"21"0,0 0 32,21-21-17,0 0-15,0 0 0,1 0 16,-1 0 0,-21-21-16,0 0 15,-21 21 1,-1 0-1,1 0 1,0 0-16,0 0 0</inkml:trace>
  <inkml:trace contextRef="#ctx0" brushRef="#br1" timeOffset="60915.15">14393 7662 0,'0'0'0,"0"-21"0,-21 21 15,21-21-15,0 42 32,0 0-17,0 1-15,0 20 0,0 0 16,0 1-16,0 20 0,0 1 16,0-1-16,0 22 0,0-1 0,0-20 15,0 21-15,21 63 16,0-85-16,-21 1 0,0-1 0,0 1 15,0-1-15,22 1 0,-22-1 0,21-20 16,-21-1-16,0 0 0,21-21 16,-21 22-16,0-22 0,21 0 0,-21 21 15,0-20-15</inkml:trace>
  <inkml:trace contextRef="#ctx0" brushRef="#br1" timeOffset="61219.1">14055 8742 0,'0'0'0,"0"-21"0,0 0 16,0-1-16,0 1 15,21 21 1,0 0-1,0 21-15,0 1 0,0-1 16,1 0-16,-1 0 0,0 0 16,0 22-16,21-22 0,-20 21 15,-1-21-15,0 0 0,0 1 0,0-1 16,0 0-16,1 0 0,-1 0 16,-21 0-16,21-21 0,0 0 15,0-21 1</inkml:trace>
  <inkml:trace contextRef="#ctx0" brushRef="#br1" timeOffset="61447.19">14795 8551 0,'0'0'16,"0"-21"-1,0 42 1,-21 1-16,0-1 0,0 0 0,0 0 15,0 21-15,-1-20 0,1 20 0,0 0 16,0 1-16,0-1 0,-22 0 16,22-21-16,0 22 0,0-22 0,0 21 15,0-21-15,21 1 0,-22-22 0,22 21 16,22-21 0,-1 0-16,0-21 0,0-1 15</inkml:trace>
  <inkml:trace contextRef="#ctx0" brushRef="#br1" timeOffset="62163.2">15346 8319 0,'-21'-22'0,"42"44"0,-64-65 0,22 43 16,21-21-16,-21 21 0,21-21 0,0 0 16,0 0-1,21-1-15,0 22 0,1-21 16,-1 21-16,0-21 0,0 21 0,21 0 16,-20 0-16,-1 0 0,0 21 15,0 0-15,0 1 0,0-1 0,-21 21 16,0 22-16,0-22 0,0-21 15,0 21-15,0-20 0,0-1 16,0 21-16,-21-21 0,21 0 0,-21-21 16,21 22-16,0-1 0,21-21 31,0 0-15,1 0-16,-1-21 0,0-1 0,0 22 15,0-21-15,0 0 0,1-21 16,-1 21-16,0-1 0,0 1 0,-21-21 15,21 21-15,0 0 0,-21-22 0,22 22 16,-22 0-16,0 0 16,0 42 15,0 0-31,0 0 16,0 0-16,0 22 0,-22-22 0,22 42 15,-21-20-15,21-22 0,0 21 16,-21-21-16,21 22 15,0-22-15,0 21 0,0-21 0,-21 22 16,21-1-16,0-21 0,0 22 0,0-22 16,0 0-16,0 0 0,0 21 15,0-20-15,0-1 0,0 0 16,0 0-16,0 0 16,-21-21-16,0 0 15,-1 0-15,1 0 0,0 0 0,0 0 16,0 0-16,-22 0 0,22-21 0,0 0 15,0 0-15,0 21 0,21-21 16,0-1-16,-21 22 0,21-42 16,0 21-16,0 0 0,0 0 15,0-22-15,21 22 0,0 0 16</inkml:trace>
  <inkml:trace contextRef="#ctx0" brushRef="#br1" timeOffset="62784.14">16044 8488 0,'21'0'0,"1"0"16,-22-21-16,21 21 16,0-21-16,0 21 0,-21-22 15,21 22-15,0-21 0,1 21 0,-1-21 16,0 0-16,-21 0 0,21 21 15,-21-21-15,0-1 0,0 1 16,-21 21 0,0 0-16,0 0 0,-1 0 15,1 0-15,0 0 16,0 21-16,0 1 0,0-1 0,21 0 16,0 0-16,-22 0 0,22 0 0,0 1 15,-21-1-15,21 0 0,0 0 16,0 0-16,0 0 15,0 1-15,21-22 0,1 21 0,-1-21 16,0 0-16,0 0 16,0 0-16,22 0 0,-22 0 0,0 0 15,21 0-15,-21 0 0,1-21 0,20 21 16,0-22-16,-21 1 0,22 21 16,-22-21-16,21 0 0,-21 0 0,22-22 15,-22 22-15,0 0 0,0 0 0,0-21 16,-21 20-16,0 1 0,0 0 15,0 0-15,-21 21 16,0 0 0,21 21-16,-21 0 0,0-21 15,0 21-15,21 1 0,-22 20 0,22-21 16,0 0-16,0 0 0,0 1 0,0-1 16,22 0-16,-1-21 0,0 21 15,-21 0-15,0 0 0,21-21 0,-21 22 16,21-22-16,-21 21 0,0 0 15,-21-21 17,0 0-32,0 0 0,0 0 15,-1 0-15,1 0 0</inkml:trace>
  <inkml:trace contextRef="#ctx0" brushRef="#br1" timeOffset="63730.98">10668 9948 0,'0'0'0,"21"0"31,21 0-15,-20 0-16,20 0 0,0 0 16,1 0-16,-1-21 0,0 21 0,22 0 15,-22 0-15,22-21 0,-22 21 16,0 0-16,22 0 0,-22 0 0,0 0 16,-20 0-16,20 0 0,-21 0 0,0 0 15,-63 0 1,21 0-1,0 0-15</inkml:trace>
  <inkml:trace contextRef="#ctx0" brushRef="#br1" timeOffset="63988.4">11049 9991 0,'0'0'0,"-21"21"15,21 0 1,0 0-16,0 0 0,0 1 15,0-1-15,0 0 0,0 0 16,0 21-16,0-20 0,0 20 0,0 0 16,0-21-16,0 22 0,-21-1 0,21-21 15,0 22-15,-22-22 0,22 0 16,0 0-16,0 0 0,0 0 0,0 1 16,22-44 15,-1 22-16,0-21-15,-21 0 0,21 0 0</inkml:trace>
  <inkml:trace contextRef="#ctx0" brushRef="#br1" timeOffset="64191.21">11345 10287 0,'0'21'15,"0"0"1,0 1-16,0-1 0,0 0 15,0 0-15,0 0 0,0 0 16,0 1-16,0-1 0,-21-21 16,21 21-16,0-42 47,0 0-47,0-1 0</inkml:trace>
  <inkml:trace contextRef="#ctx0" brushRef="#br1" timeOffset="64346.69">11345 10181 0,'-21'0'47,"42"0"-16</inkml:trace>
  <inkml:trace contextRef="#ctx0" brushRef="#br1" timeOffset="65002.33">11599 10224 0,'0'21'0,"0"21"31,0-21-31,0 0 0,0 1 0,0-1 15,0 0-15,0 0 0,0 0 16,0 0-16,0 22 0,0-22 16,0 0-16,0 0 15,-21-42 17,21 0-17,0 0-15,0 0 16,0-1-16,0 1 0,0-21 15,0 21-15,0 0 0,0-1 0,0 1 0,0 0 16,0 0-16,21 0 0,0 21 16,1-21-16,-1-1 0,0 22 15,0 0-15,0 0 0,0 0 0,1 0 16,-1 0-16,0 0 0,21 22 0,-42-1 16,21-21-16,1 42 0,-1-21 15,-21 0-15,0 1 0,0-1 0,0 0 16,0 0-16,0 21 0,0-20 0,0-1 15,0 0-15,0 0 16,-21-21 15,21-21-31,0 0 16,0 0-16,0-1 0,0 1 16,0 0-16,0-21 0,21 21 15,0-1-15,-21 1 0,21 0 16,0 0-16,0 0 0,1 0 0,-1-1 15,0 1-15,21 21 0,-21 0 0,1 0 16,-1 0-16,0 0 0,0 21 16,0 1-16,0-1 0,-21 21 15,0-21-15,0 0 0,0 22 0,0-22 16,0 0-16,0 0 0,0 22 16,-21-22-16,21 0 0,0 0 15,-21-21-15,42-21 47,0 0-47,1 0 0</inkml:trace>
  <inkml:trace contextRef="#ctx0" brushRef="#br1" timeOffset="65358.79">12446 10308 0,'0'21'15,"21"-21"17,0 0-32,0 0 0,1-21 15,-1 0-15,0 0 0,0 21 16,-21-21-16,21 0 16,-21-1-16,0 1 0,0 0 15,-21 21 1,0 0-16,0 0 15,0 0-15,-1 21 0,1 0 0,0-21 16,0 22-16,21-1 0,0 21 0,-21-21 16,21 0-16,0 1 0,0-1 15,0 0-15,0 21 0,0-21 16,0 1-16,21-1 0,0-21 16,0 0-16,0 21 0,1-21 15,-1 0-15,21 0 16,-21-21-16,0 21 0,1-21 0,20-1 15,0 22-15,1-21 0</inkml:trace>
  <inkml:trace contextRef="#ctx0" brushRef="#br1" timeOffset="66515.27">13398 10054 0,'0'0'0,"22"-21"0,-1 0 16,-21 0-16,0 0 0,0-1 0,0 1 15,0 0-15,-21 21 16,-1 0-16,1 0 0,0 0 15,0 0-15,0 21 16,0 0-16,-1 1 0,1 20 0,0-21 16,0 21-16,0-20 0,21 20 0,-21 0 15,21-21-15,-22 22 0,22-1 16,0 0-16,0 1 0,0-22 16,0 21-16,22 1 0,-1-22 0,0 0 15,0 0-15,0 0 0,0 0 0,22 1 16,-22-22-16,21 0 0,-21 0 0,22 0 15,-1 0-15,-21 0 0,22 0 0,-22-22 16,21 1-16,-21 0 0,0 0 0,22-21 16,-22 20-16,0-20 0,-21 0 15,21-1-15,-21 22 0,21-21 16,-21 0-16,0-1 0,0 1 0,0 0 16,0-1-16,-21 1 0,0 21 0,0 0 15,0-1-15,0 1 0,-22 0 16,22 21-16,-21 0 0,21 0 0,-1 0 15,-41 42-15,21-20 0,20-1 16,1 0-16,0 0 0,0 21 16,0-20-16,21 20 0,-21 0 0,21 1 15,0-22-15,0 63 16,21-41-16,0-1 0,0-21 0,0 22 16,0-22-16,1 0 0,20 0 15,-21 0-15,21-21 0,-20 21 0,20-21 16,-21 0-16,21 0 0,-20 0 0,20 0 15,-21-21-15,106-42 16,-106 42-16,0-1 16,1-20-16,-1 21 0,0-21 0,0 20 15,-21-20-15,0 21 0,0 0 16,21 0-16,-21-1 0,0 1 0,0 0 16,0 42-1,-21 0 1,0 1-1,21-1-15,0 0 0,0 0 0,0 0 16,0 0-16,0 1 0,0-1 0,0 0 16,0 0-16,21 0 0,0-21 0,-21 21 15,21-21-15,1 0 0,-1 0 16,0 0-16,0 0 0,0 0 16,0 0-16,1-21 0,-1 21 0,0-21 15,0 0-15,0 0 0,0 0 16,-21-1-16,22 1 0,-22 0 15,21-21-15,-21 21 0,0-1 16,0 1-16,0 42 31,0 1-31,0-1 0,0 0 16,0 0-16,0 0 0,0 0 16,0 1-16,0 20 0,0-21 0,0 0 15,0 0-15,21 1 0,0-22 16,0 21-16,0-21 15,1 0-15,-1 0 0,21 0 0,-21 0 16,0 0-16,22-21 0,-22-1 0,0 1 16,0 0-16,0 0 0,22 0 0,-43-22 15,21 22-15,0-21 0,-21 0 16,21-1-16,-21 1 0,0 21 16,0-22-16,0 1 0,0 0 0,0 21 15,0-1-15,0 1 0,0 0 16,0 42-1,0 0-15,-21 1 0,0-1 16,21 0-16,-21 21 0,21-21 16,0 22-16,-21-22 0,21 21 0,0 1 15,-22-22-15,22 21 0,0-21 0,0 22 16,0-22-16,0 0 0,0 0 16,0 21-16,0-20 0,0-1 15,22-21-15,-1 0 0,0 0 16,0 0-16,0 0 15,0 0-15,1 0 0,-1-21 16,0-1-16,0 1 0,0 0 0,0 0 16,1 0-16,-1 0 0</inkml:trace>
  <inkml:trace contextRef="#ctx0" brushRef="#br1" timeOffset="66710.21">14711 10118 0,'0'0'0,"-21"0"0,42 0 47,0 0-47,0 0 0,0 0 16,0 0-16,1 0 0,-1 0 0,21 0 16,-21 0-16,0-21 0,1-1 0,-1 22 15,0 0-15,21-21 0,-21 21 16</inkml:trace>
  <inkml:trace contextRef="#ctx0" brushRef="#br1" timeOffset="67546.71">15536 10075 0,'0'0'0,"-21"0"0,-21 22 31,42-1-16,21-21-15,0 0 16,21 0-16,-20 0 16,-1 0-16,21-21 0,-21 21 15,22-22-15,-22 22 0,0-21 0,21 21 16,-21-21-16,1 0 0,-1 21 16,0-21-16,-21 0 0,0-1 15,0 1-15,-21 0 16,0 21-16,-1 0 0,1 0 15,0 0-15,0 0 0,-21 21 0,20 0 16,-20 1-16,21-1 16,0 0-16,0 0 0,21 0 0,0 0 15,0 1-15,0-1 0,0 0 0,0 0 16,0 0-16,21-21 0,0 21 16,0-21-16,0 0 0,0 0 15,1 0-15,20 0 0,-21 0 0,0 0 16,0 0-16,1 0 0,-1 0 0,-42 0 47,-1 0-47,1 0 0,0 0 0,-21 0 15,21 0-15,-22 22 0,22-22 16,-21 21-16,21 0 0,-1-21 0,1 21 16,0 0-16,0 0 0,21 22 0,0-22 15,0 0-15,0 0 16,0 0-16,0 1 0,0-1 0,21-21 15,21 21-15,-20 0 0,-1-21 0,21 0 16,-21 0-16,22 0 0,-22 0 16,21 0-16,0 0 0,1 0 0,-1-21 15,0 21-15,1-21 0,20 0 0,-20-1 16,-1 1-16</inkml:trace>
  <inkml:trace contextRef="#ctx0" brushRef="#br1" timeOffset="67766.89">16298 10181 0,'0'0'0,"-21"0"16,42 0 15,0 21-15,1-21-16,-1 22 0,21-1 0,-21 0 16,0 0-16,22 0 0,-22-21 0,0 21 15,21 1-15,-20-1 0,-1 0 16,0-21-16,0 21 0,0-21 0,0 0 15,1 0 1,-22-21 0,0 0-16</inkml:trace>
  <inkml:trace contextRef="#ctx0" brushRef="#br1" timeOffset="67987.36">16743 10160 0,'0'0'0,"0"-21"0,0 0 16,-21 21-1,-1 0-15,1 0 0,0 21 16,-21-21-16,21 21 0,-1 0 0,-20 0 16,21 1-16,-21-1 0,20 21 15,-20-21-15,21 0 0,-43 43 16,43-43-16,0 0 0,0 0 0,21 1 16,0-1-16,0 0 15,21-21-15,0 0 16,0 0-16,22 0 0,-22-21 0,21 21 15,1-21-15,-1 21 0</inkml:trace>
  <inkml:trace contextRef="#ctx0" brushRef="#br1" timeOffset="68315.13">16933 10181 0,'0'-21'0,"0"42"0,0-21 46,0 21-46,0 22 16,0-22-16,0 0 0,0 21 16,21 1-16,-21-1 0,0 0 15,0 1-15,0-1 0,0 22 0,22-22 16,-22 21-16,0-20 0,0-1 0,0 22 16,0-22-16,0 21 0,0-20 0,0 20 15,0-20-15,0-1 0,0 21 16,-22-20-16,22-22 0,0 21 0,0-21 15,-21 22-15,21-22 0,-21-21 0,21 21 16,0-42 0,0 0-1,0-22-15,0 22 0,21 0 16,0-21-16,-21-1 0,0 1 16,22 0-16,-1-1 0</inkml:trace>
  <inkml:trace contextRef="#ctx0" brushRef="#br1" timeOffset="68594.2">16954 10245 0,'0'0'0,"-21"-21"15,-21-64 1,42 64-16,0 0 0,0-1 16,21 22-16,0-21 0,0 21 15,1 0-15,20 0 0,-21 0 0,21 0 16,-20 0-16,20 0 0,0 0 15,-21 21-15,22 1 0,-22-1 0,0 0 16,0 0-16,-21 0 0,0 22 16,0-22-16,0 0 0,0 0 0,-21 0 15,-21 22-15,21-22 0,-1-21 0,-20 21 16,21 0-16,0-21 16,-22 0-16,22 21 0,0-21 0,0 0 15,0 0-15,0 0 0,-1 0 0,1 0 16,0 0-16</inkml:trace>
  <inkml:trace contextRef="#ctx0" brushRef="#br1" timeOffset="72091.23">18097 2074 0,'-21'0'0,"42"0"0,-63 0 15,21 0 1,42 0 31,0 0-47,0-21 0,1 21 0,20 0 15,0 0-15,22 0 0,-1 0 16,1 0-16,20-21 0,1 21 0,0 0 16,-1 0-16,22 0 15,0 0-15,0 0 0,21 0 0,0 0 0,-21 0 16,21 0-16,-21 0 16,-22 0-16,22 0 0,-42 0 0,20 0 15,-20 0-15,-1 0 0,1 0 16,-22 0-16,0 0 0,1 0 0,-1 0 15,-21 0-15,22 0 0,-22 0 16,0 0-16,0 0 16,-21 21 31,-21 0-47,21 1 15,0-1-15,-21 21 16,21-21-16,-21 22 0,-1-22 15,22 21-15,-21 22 0,21-22 0,0 21 16,-21-20-16,0 20 0,21-20 0,-21 20 16,21-21-16,-21 1 15,-1 41-15,22-20 0,0-43 16,-21 0-16,21 0 0,0 1 16,-21-22-16,0 0 15,21-22 1</inkml:trace>
  <inkml:trace contextRef="#ctx0" brushRef="#br1" timeOffset="72666.52">18436 1799 0,'0'0'0,"0"21"31,0 1-15,-21-22-16,0 21 0,0 0 15,-22 0-15,22 0 0,-21 0 0,-1 1 16,22-1-16,-21 0 15,0 0-15,-1 0 0,22 0 0,0-21 16,-21 0-16,42 22 0,-22-22 16,1 0-16,42 0 31,1-22-15,-1 22-16,0 0 0,21 0 15,-21 22-15,1-22 16,20 21-16,-21 0 0,0 0 0,22 0 15,-22 0-15,0 1 0,21-1 16,-21 0-16,1 0 0,-1 0 0,21 22 16,-21-22-16,0 0 15,1-21-15,-1 21 0,0-21 16,0 0-16</inkml:trace>
  <inkml:trace contextRef="#ctx0" brushRef="#br1" timeOffset="73884.17">21399 3874 0,'0'0'16,"22"0"-1,-1 0 1,-21 21 0,0 0-1,0 0-15,0 0 0,0 22 16,0-1-16,0 21 0,0-20 16,0-1-16,0 22 0,0-1 15,0-21-15,0 22 0,0 42 16,0-64-16,0 22 0,0-1 0,0 1 15,0-1-15,0 22 0,21-22 16,0 1-16,0 20 0,0-20 0,-21-1 16,22 1-16,-1-1 0,0 1 0,0-1 15,0 1-15,0-1 0,-21 1 16,0-1-16,22 1 0,-22-1 0,0 1 16,0-22-16,0 22 0,0-22 0,0 0 15,0 22-15,0-22 0,0 1 16,0 20-16,-22-21 0,22 1 15,-21 20-15,21-20 0,0-1 0,0 0 16,-21-21-16,21 22 0,-21-1 16,0-21-16,21 22 0,0-22 0,-21 0 15,21 0-15,-22 0 0,22 0 0,0 1 16,-21-1-16,21 0 0,-21-21 16,21 21-16,-21-21 0,21 21 15,-21-21-15,0 0 16,-1 0 15,1 0-31,0 0 16,0 0-16,0 0 0,0 0 15,-1 0-15,1 0 16,0 0-16,0 0 0,0 0 0,-22 0 16,22 0-16,-21 0 0,21 0 0,-22 0 15,1 0-15,0 0 0,-22 0 0,22 0 16,-22 0-16,1 0 0,-1 0 15,-20 0-15,-1 0 0,0 0 0,22 0 16,-22 0-16,1 0 0,20 0 0,1 0 16,-1 0-16,1 21 0,20-21 15,-20 0-15,20 0 0,-20 0 0,21 0 16,-1 0-16,-20 0 0,20 0 16,1 0-16,0-21 0,-1 21 0,1 0 15,0 0-15,21 0 0,-1-21 16,1 21-16,0 0 0,0 0 0,21-21 15,0 0-15,0 0 0,0-1 16,0 1-16,21 21 16</inkml:trace>
  <inkml:trace contextRef="#ctx0" brushRef="#br1" timeOffset="74299.56">19770 6541 0,'0'0'0,"-22"0"31,1 0-31,0 21 0,0 0 16,0 0-16,0 0 0,-1 0 16,-20 1-16,21-1 0,0 0 15,0 0-15,-22-21 0,22 21 16,-21 0-16,21 1 0,-1-1 0,-20-21 15,21 21-15,0-21 0,0 21 0,-22-21 16,22 0-16,0 0 16,0 0-16,42 21 47,21-21-47,-21 21 0,22-21 0,-1 22 15,0-1-15,1 0 0,-1-21 0,-21 21 16,22 0-16,-1 0 0,0 1 15,-21-1-15,1 21 0,-1-21 0,21 0 16,-21 1-16,0-1 0,-21 0 0,22-21 16,-1 21-16,0-21 0,0 0 15,0 0-15,0-21 16,1 0-16,-22 0 0,21-1 0</inkml:trace>
  <inkml:trace contextRef="#ctx0" brushRef="#br1" timeOffset="75199.14">22183 4953 0,'0'0'0,"0"-21"0,0 0 0,0 0 16,0 42 31,0 0-47,0 0 0,0 0 15,0 0-15,0 22 0,0-22 0,0 21 16,0-21-16,0 22 0,-22-22 16,22 21-16,0-21 0,0 1 0,0-1 15,0 21-15,0-21 0,0 0 16,0 1-16,0-1 15,22-21 1,-1 0-16,0 0 0,0 0 16,0-21-16,22-1 0,-22 22 15,0-21-15,21 0 0,-21-21 0,1 21 16,-1-1-16,0-20 0,0 21 16,-21-21-16,21-1 0,-21 1 0,0 21 15,0-22-15,-21 22 0,0 0 16,21 0-16,-21 0 0,0 0 0,-22 21 15,22 0-15,0 0 0,0 0 16,0 0-16,-1 21 0,1 0 0,21 0 16,-21 0-16,21 0 0,0 1 15,-21 20-15,21-21 0,0 0 0,0 0 16,0 1-16,0-1 0,0 0 16,21-21-16,0 21 0,0-21 15</inkml:trace>
  <inkml:trace contextRef="#ctx0" brushRef="#br1" timeOffset="75415.21">22818 5017 0,'0'0'0,"0"-22"15,-22 22 1,1 0-1,42 0 32,1 0-47,-1 0 0,0 0 16</inkml:trace>
  <inkml:trace contextRef="#ctx0" brushRef="#br1" timeOffset="75646.64">23220 4847 0,'0'-21'16,"21"21"0,0-21-1,0 21-15,0 0 0,1 0 16,20-21-16,-21 21 0,0 0 15,0 0-15,1 0 0</inkml:trace>
  <inkml:trace contextRef="#ctx0" brushRef="#br1" timeOffset="76078.92">23262 4805 0,'0'0'0,"-21"0"0,0 21 15,21 0-15,-21-21 0,21 21 0,-22 1 16,1-1-16,0 0 0,21 0 0,-21-21 16,0 21-16,21 0 0,0 1 15,-21-1-15,-1 0 0,22 0 16,22-21 15,-1-21-15,0 21-16,0 0 15,0-21-15,0 21 0,1 0 16,-1 0-16,0 0 0,0 0 16,0 0-16,0 0 15,1 21-15,-1-21 0,-21 21 0,21 0 16,0 0-16,-21 1 16,0-1-16,0 0 15,0 0-15,-21 0 0,0 0 0,0 1 0,-1-22 16,1 21-16,0 0 15,-21 0-15,21-21 0,-1 0 0,-20 21 16,21-21-16,0 0 0,0 0 0,-1 0 16,1 0-16,0 0 0,0 0 15,0 0-15,21-21 0,0 0 16,0 0-16,21 21 16,0-21-16,0 21 0,0-22 15,1 1-15,-1 21 0</inkml:trace>
  <inkml:trace contextRef="#ctx0" brushRef="#br1" timeOffset="76551.5">24172 4805 0,'0'0'0,"0"-21"0,0 0 16,0-1-16,0 1 15,-21 21 1,0 0-16,0 0 0,0 0 16,-1 21-16,1-21 15,0 22-15,0-1 0,21 0 0,0 0 16,0 0-16,0 0 16,0 1-16,0-1 0,0 0 15,0 0-15,0 0 0,21 0 0,0-21 16,0 22-16,-21-1 0,22-21 15,-1 21-15,-21 0 0,21-21 0,-21 21 16,0 0-16,0 1 0,0-1 16,0 0-16,0 0 15,-21-21-15,0 0 0,-1 21 16,1-21-16,-21 0 0,21 0 0,-22 21 16,22-21-16,-21 0 0,21 0 15,-22 0-15,1 0 0,21 0 16,-43-21-16,43 21 0,0-21 15,0 0 1,21 0 0,21 21-16,0 0 15,0-21-15,1 21 0,-1 0 0,21-22 16,-21 1-16,22 21 0</inkml:trace>
  <inkml:trace contextRef="#ctx0" brushRef="#br1" timeOffset="77291.19">24342 5080 0,'0'0'0,"21"0"16,0 0 0,0 0-1,0 0-15,0-21 0,1 0 0,-1 21 16,0-21-16,0 21 0,-21-22 15,21 1-15,0 0 0,1 0 16,-22 0-16,0 0 0,0-1 16,0 1-16,-22 21 15,1 0-15,0 0 0,0 0 0,0 21 16,-22 22-16,22-22 16,0 0-16,0 21 15,21-20-15,0-1 0,0 0 0,0 0 16,0 0-16,0 0 0,0 1 15,0-1-15,21-21 0,0 21 0,0 0 16,1-21-16,20 0 0,-21 0 16,0 0-16,0 0 0,22 0 15,-22 0-15,0-21 0,0 0 0,0 21 16,1-21-16,-1-1 0,0 1 16,0 0-16,0 0 0,0 0 0,22-43 15,-22 43-15,0 0 0,0-21 16,0 20-16,1 22 0,-1-42 15,0 42 1,-21 21 15,0 0-31,0 1 16,0-44 46,0 1-46,-21 21-16,0 0 16,-1 0-16,1 0 15,0 21-15,21 1 0,-21-1 0,0 0 16,0 0-16,21 0 0,-22 0 16,1 1-16,0-1 0,21 21 0,0 0 15,0-20-15,0-1 0,0 0 16,21-21-16,0 0 15,1 21-15,-1-21 0,21 0 0,-21 0 16,22 0-16,-1 0 0,0-21 0,-21 21 16,22-21-16,-1 0 0,-21 21 15,0-22-15,22-20 0,-22 21 0,0 0 16</inkml:trace>
  <inkml:trace contextRef="#ctx0" brushRef="#br1" timeOffset="78030.87">19960 3302 0,'0'0'0,"0"-21"0,-21 0 0,0 21 16,0 0-1,-1 0-15,22 21 0,0 0 16,-21 0-16,21 22 0,-21-22 16,0 21-16,21 0 0,0 1 0,0-1 15,-21 0-15,21-20 0,-21 20 0,21-21 16,-22 0-16,22 22 15,0-22-15,0 0 0,0 0 16,22-21 15,-1 0-31</inkml:trace>
  <inkml:trace contextRef="#ctx0" brushRef="#br1" timeOffset="78352">19833 3408 0,'0'0'0,"0"-21"0,-21 0 0,0-1 16,21 1-16,0 0 15,0 0 1,21 21-16,0 0 16,0 0-16,0 0 0,22 0 0,-22 0 15,0 0-15,21 0 0,-20 0 0,-1 21 16,0 0-16,0 0 0,0-21 15,-21 22-15,0-1 0,0 0 0,0 0 16,0 0-16,-21-21 0,0 21 16,0 1-16,0-22 0,-1 21 0,1-21 15,0 0-15,21 21 16,-21-21-16,42 0 31,0 0-15,0 0-16,1 0 0,-1-21 15</inkml:trace>
  <inkml:trace contextRef="#ctx0" brushRef="#br1" timeOffset="78735.25">20320 3450 0,'-21'0'31,"0"21"-31,21 1 0,-22-1 0,1 0 16,0 0-16,0 0 15,21 0-15,-21 1 0,21-1 16,-21 0-16,21 0 0,0 0 16,0 0-16,21-21 15,0 0 1,0 0-16,0 0 0,22 0 16,-22 0-16,21 0 0,-21-21 15,22 21-15,-22-21 0,0 0 0,21 0 0,-21 21 16,1-21-16,-1-1 0,-21-20 15,21 21-15,-21 0 0,0 0 16,0-1-16,0 1 0,-21 21 16,0-21-16,-1 21 0,-20 0 0,21 0 15,0 0-15,-22 0 0,22 0 0,0 21 16,0 0-16,-21-21 0,42 22 16,-22-1-16,22 0 0,-21 0 0,21 0 15,0 0-15,0 1 16,21-22-16,1 0 15,-1 0-15,21 0 0</inkml:trace>
  <inkml:trace contextRef="#ctx0" brushRef="#br1" timeOffset="78986.94">20828 3260 0,'0'0'0,"0"-43"0,0 1 16,0 63-1,-21 0-15,0 1 16,21-1-16,-22 21 0,1-21 16,0 22-16,0-1 0,21-21 0,-21 21 15,0 1-15,-1-22 0,22 21 16,0-21-16,0 1 0,0-1 0,0 0 16,0 0-16,22-21 15,-1 0-15,0 0 0,0 0 16,0 0-16,0 0 0,1 0 15,-1 0-15,0-21 0</inkml:trace>
  <inkml:trace contextRef="#ctx0" brushRef="#br1" timeOffset="79426.17">21082 3217 0,'0'0'0,"0"-21"15,0 0-15,0 42 31,0 0-31,0 1 0,-21-1 16,21 0-16,0 21 0,-21-21 16,-1 22-16,1-1 0,0-21 15,21 22-15,-21-22 0,21 21 0,-21-21 16,21 0-16,0 1 0,0-1 0,0 0 16,0 0-16,0 0 15,21-21-15,0 0 16,0 0-16,0 0 15,1 0-15,-22-21 0,21 0 0,0 21 16,0-21-16,0 0 0,0 21 0,1-22 16,-22 1-16,21 0 0,-21 0 15,21 21-15,-21-21 0,0 42 32,0 0-17,0 0-15,-21 0 16,21 1-16,-21-22 0,21 21 15,0 0-15,-22-21 16,22 21-16,0-42 47,0 0-47</inkml:trace>
  <inkml:trace contextRef="#ctx0" brushRef="#br1" timeOffset="79579.61">21251 3408 0,'0'0'16,"21"0"47,-21 21-48,22-21-15,-1 0 0</inkml:trace>
  <inkml:trace contextRef="#ctx0" brushRef="#br1" timeOffset="79979.39">21611 3471 0,'0'0'0,"-21"22"0,0-22 0,21 21 0,-21 0 16,-1-21-16,1 21 0,21 0 15,-21 0-15,0 1 0,21-1 16,0 0-16,-21-21 0,21 21 15,-21-21 1,21-21 15,0 0-15,0 0-16,0-1 0,21 1 0,-21 0 16,21 0-16,0 0 0,-21 0 15,21-1-15,0 22 0,1-21 0,-1 0 16,0 21-16,0 0 15,0 0-15,0 21 16,-21 0-16,0 1 0,0-1 0,0 0 16,0 0-16,0 0 15,0 0-15,0 1 0,0-1 16,22-21-16,-1 21 16,0-21-1,0 0-15,0 0 16,0 0-16,1 0 0,-1-21 15,0 21-15</inkml:trace>
  <inkml:trace contextRef="#ctx0" brushRef="#br1" timeOffset="80527.83">22161 3387 0,'0'0'16,"0"-21"-16,-21 21 15,0 0-15,0 0 16,0 0-16,0 21 0,-1-21 0,1 21 15,0 0-15,-21 0 16,21 0-16,-1 1 0,22-1 0,-21-21 16,21 21-16,0 0 0,0 0 0,0 0 15,0 1-15,21-22 16,1 0-16,-1 0 0,0 0 16,0 0-16,0 0 0,0 0 15,1-22-15,-1 22 0,0-21 16,0 21-16,-21-21 0,21 21 0,-21-21 15,0 0-15,0 0 16,0 42 15,0 0-15,0 0-16,0 0 0,0 0 16,-21 1-16,21-1 0,0 0 15,-21 21-15,21-21 0,0 1 0,0 20 16,0-21-16,0 0 0,0 22 15,0-1-15,0-21 0,0 21 0,0 1 16,-21-1-16,21 0 0,-21-20 0,-1 20 16,22-21-16,-21 21 0,0-20 15,0-1-15,0 0 0,0-21 0,-1 21 16,1-21-16,0 0 0,-21 0 16,21 0-16,-22 0 0,22 0 0,-21-21 15,21 21-15,-1-21 0,-20 0 0,21-1 16,0 1-16,21-21 15,0 21-15,0-22 0,0 22 0,0-21 16,0 21-16,0 0 0,21-1 0,0-20 16,0 21-16,22 0 0,-22 0 15,21-1-15</inkml:trace>
  <inkml:trace contextRef="#ctx0" brushRef="#br1" timeOffset="80758.17">22479 3302 0,'0'-21'0,"-21"21"31,21 21-31,0 0 0,-21 0 16,21 1-16,0 20 0,0-21 0,0 21 15,-22 1-15,22-22 0,-21 0 16,21 21-16,0-20 0,-21-1 0,21 0 15,0 0-15</inkml:trace>
  <inkml:trace contextRef="#ctx0" brushRef="#br1" timeOffset="81066.8">22479 3217 0,'0'0'0,"-21"-21"0,21 0 0,0 0 16,21 21-1,0-21-15,0 21 16,0 0-16,22 0 0,-22 0 16,0 0-16,0 0 0,22 0 15,-1 0-15,-21 21 0,-21 0 16,0 0-16,0 0 0,0 22 15,0-22-15,-21 0 0,-21 21 0,20-20 16,-20-1-16,21 21 0,-21-21 16,-1 0-16,1-21 0,21 22 0,0-1 15,-1-21-15,1 21 0,42-21 32,1 0-32,-1 0 0</inkml:trace>
  <inkml:trace contextRef="#ctx0" brushRef="#br1" timeOffset="81426.94">22733 3535 0,'0'0'0,"0"21"16,0 0 15,21-21-15,0 0-16,0 0 15,-21-21-15,22 21 0,-1-21 16,21 0-16,-42 0 16,21 21-16,-21-22 0,-21 22 31,0 0-31,0 0 0,0 0 16,-1 22-16,1-1 0,0 0 15,0 0-15,0 0 0,21 0 16,0 1-16,0-1 0,0 0 15,0 0-15,0 0 0,21-21 16,0 0 0,0 0-16,0 0 0,1 0 0,-1 0 15,0 0-15,0 0 0,0 0 16,0-21-16,1 0 0,-1 21 0</inkml:trace>
  <inkml:trace contextRef="#ctx0" brushRef="#br1" timeOffset="81944.85">23029 3493 0,'0'0'0,"0"-22"0,0 1 16,21 21-16,-21-21 0,22 21 16,-22-21-16,21 21 15,0 0-15,0 0 16,0 0-16,0 21 16,-21 0-1,0 0-15,0 1 0,0-1 0,0 0 16,0 0-16,0 0 15,0 0-15,0 1 0,0-1 0,0 0 16,-21 0-16,0-21 31,21-21 1,0 0-32,0 0 0,0-1 15,0 1-15,21 0 0,-21 0 0,21 21 16,1-21-16,-22 0 0,21-1 15,0 1-15,0 21 0,0-21 0,0 0 16,1 21-16,20 0 16,-21 0-16,0-21 0,0 21 0,1 0 15,-1 0-15,0 0 0,0 0 16,-21 21 0,0 0-16,0 0 0,0 0 15,0 1-15,-21-1 0,0 0 16,21 0-16,-21 0 0,21 0 15,-22 1-15,22-1 0,0 0 16,0-42 31,0 0-31,0-1-16,22 1 15</inkml:trace>
  <inkml:trace contextRef="#ctx0" brushRef="#br1" timeOffset="82102.17">23537 3281 0,'0'0'0,"-21"0"15,0 0 1,21 21 15,21-21-15,0 0-16,-21 21 0,21-21 0</inkml:trace>
  <inkml:trace contextRef="#ctx0" brushRef="#br1" timeOffset="82971.06">23876 3366 0,'0'0'0,"0"21"0,0 0 15,0 0-15,-21 0 0,0 0 16,-1 1-16,1-1 15,0 0-15,0 0 0,21 0 16,-21 0-16,21 1 0,0-1 31,21-21-31,0 0 16,0 0-16,0 0 0,1 0 16,-1-21-16,0 21 15,0-22-15,0 1 0,0 21 0,-21-21 16,0 0-16,22 0 0,-22 0 15,0-1-15,0 1 0,0 0 0,0 0 16,0 0-16,-22 0 16,1 21-16,0 0 15,42 0 17,0 0-32,1 0 15,20 0-15,-21 0 0,0 0 16,22 0-16,-22 0 0,21 0 15,0 0-15,-20 0 0,20 0 0,0 0 16,-21-22-16,22 22 0,-22 0 16,0 0-16,0 0 0,-42 0 47,0 0-47,0 22 0,0-22 15,-1 21-15,1 0 0,0 0 0,0 0 16,0 0-16,0 1 0,-1-1 15,1 0-15,21 0 0,0 0 16,-21 0-16,21 1 0,0-1 0,0 0 16,0 0-16,0 0 15,21-21-15,0 0 16,1 0-16,-1 0 0,0 0 16,0 0-16,0 0 15,0 0-15,-21-21 0,22 0 0,-1 21 16,0-21-16,-21-22 0,21 22 0,0 0 15,0-21-15,1-1 0,-1 1 16,-21 0-16,21-1 0,0 1 0,0 0 16,-21-1-16,0 1 0,21 21 15,-21-21-15,0 20 0,0 1 16,0 0-16,-21 21 31,0 0-31,21 21 0,-21 0 16,21 22-16,0-22 0,0 21 15,0 1-15,-21-22 0,21 21 0,0 0 16,0 1-16,0-1 0,0-21 0,0 22 16,0-1-16,0-21 0,0 0 15,0 0-15,0 1 0,21 20 16,0-42-16,0 21 0,0-21 16,1 0-16,-1 0 0,0 0 15,0 0-15,0 0 0,22 0 0,-22 0 16,0 0-16</inkml:trace>
  <inkml:trace contextRef="#ctx0" brushRef="#br1" timeOffset="83142.17">25104 3641 0,'-22'0'94</inkml:trace>
  <inkml:trace contextRef="#ctx0" brushRef="#br1" timeOffset="84314.71">20955 5842 0,'0'0'0,"-21"0"16,21 21-16,-21 0 16,21 1-16,-22-1 0,22 0 0,-21 21 15,21-21-15,0 22 0,-21-22 16,0 21-16,0-21 0,21 22 0,-21-22 15,-1 0-15,22 21 0,0-20 0,-21-1 16,21 0-16,-21-21 0,21 21 16,0 0-16,0-42 31,0 0-31,21 21 0,0-21 16,-21 0-16,0-1 0</inkml:trace>
  <inkml:trace contextRef="#ctx0" brushRef="#br1" timeOffset="84534.18">20849 5948 0,'0'0'0,"0"-21"0,0 0 16,0-1-16,21 22 16,0 0-1,-21 22-15,0-1 0,22 21 0,-1-21 16,0 0-16,-21 22 0,0-22 16,21 0-16,-21 0 0,21 22 0,-21-22 15,0 0-15,0 0 0,0 0 0,21-21 16,-21 21-16,0 1 15,22-1-15,-1-42 32,-21-1-17,21 1-15,-21 0 0</inkml:trace>
  <inkml:trace contextRef="#ctx0" brushRef="#br1" timeOffset="84732.17">21167 5884 0,'0'22'31,"0"-1"-31,0 0 0,0 21 0,0-21 16,0 1-16,-22 20 0,22-21 15,-21 0-15,21 0 0,0 1 16,-21-1-16,21 0 0,-21 0 0,21 0 16,-21 0-16,21 1 0,21-22 31,0 0-16,0 0-15</inkml:trace>
  <inkml:trace contextRef="#ctx0" brushRef="#br1" timeOffset="85026.65">21251 6223 0,'0'21'31,"-21"0"-31,0 1 16,21-1-1,0 0-15,0 0 16,21-21 0,0 0-16,0 0 0,1-21 15,-1 21-15,0-21 0,0 21 0,0-21 16,0 21-16,1-22 0,-22 1 0,0 0 16,0 0-16,0 0 15,0 0-15,-22-1 16,1 22-16,-21 0 0,21 0 0,0 0 15,-1 0-15,1 0 16,0 22-16,0-22 0,0 21 0,21 0 16,0 0-16,0 0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1:05:3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13504 0,'-21'0'16,"42"0"-16,-63 0 0,21 0 15,0 0-15,-1 0 16,44 0 15,-1 0-31,21 0 0,0 0 16,1 0-16,20 0 0,1 0 15,20-21-15,1 21 0,84-21 16,-105 21-16,21-21 0,-1 21 16,-20 0-16,-1-21 0,1 21 0,-1 0 15,1-21-15,-22 21 0,0 0 16,1 0-16,-1 0 0,-21 0 0,0 0 16,1-22-16,-44 1 31,1 0-31,0 21 15</inkml:trace>
  <inkml:trace contextRef="#ctx0" brushRef="#br0" timeOffset="380.19">1884 13039 0,'0'0'0,"-21"0"31,21 21-31,0 0 0,0 0 15,0 0-15,21 1 16,0-1-16,-21 0 0,21 0 16,0-21-16,0 21 0,22 0 0,-22-21 15,21 0-15,-21 0 0,22 0 16,-1 0-16,0 0 0,1 0 0,-1 0 16,0 0-16,-20 0 0,20 0 15,-21 0-15,-21-21 16,-21 21-1,0 0-15,-22 21 0,1 1 0,0-1 16,-1 0-16,1 0 0,0 21 16,-22 22-16,22-1 15,21-20-15,-22-1 0,22 0 16,0 1-16,-21 41 0,21-41 16,21-22-16,0 0 15,0 0-15,0 0 0,0 1 0,21-22 16,0 0-16,0-22 15,0 22-15,22-21 0</inkml:trace>
  <inkml:trace contextRef="#ctx0" brushRef="#br0" timeOffset="1383.8">3514 13081 0,'-43'85'31,"43"-64"-15,0 0-16,0 0 0,0 0 0,0 1 15,21-1-15,1-21 16,-1 0-16,0 0 0,0 0 16,0 0-16,0 0 0,22-21 15,-22 21-15,0-22 0,0 1 0,22 0 16,-22 0-16,0 0 0,0-22 0,-21 22 15,0 0-15,0 0 0,0-21 16,0 20-16,0 1 0,0 0 0,0 0 16,-21 21-1,0 0 1,0 0-16,21 42 0,0-21 16,0 1-16,0 20 0,0 0 0,0-21 15,0 22-15,0-1 0,0 0 0,0-20 16,0 20-16,0 0 0,0 1 15,0-1-15,0 0 0,21 22 16,-21-22-16,0 0 0,0-20 16,0-1-16,0 21 0,0-21 15,-21-21 1,-1 0-16,1-21 16,-21 0-16,21 0 15,-22 0-15,1-1 0,0 1 0,-1-21 16,1 21-16,0 0 0,21-1 15,-22 1-15,22 0 0,-21 0 0,21 21 16,-1 0 0,22 21-16,0 0 15,0 0-15,22 22 0,-1-22 16,0 0-16,21 0 0,-21 22 0,22-22 16,-1 0-16,43 21 0,-43-42 15,0 0-15,22 21 0,-22-21 16,1 0-16,-1 0 0,0-21 15,1 0-15,20 0 0,-42 0 16,22-22-16,-1 1 0,0 21 0,-21-21 16,22-1-16,-22 1 0,21 0 15,-21-1-15,1 1 0,-1-22 0,-21 22 16,0 0-16,0-1 0,0 1 0,0 21 16,0 0-16,0 0 0,0-1 15,0 44 1,-21-1-16,21 0 0,0 21 15,-22-21-15,1 22 0,21-1 0,-21 0 16,21 1-16,0-1 0,0 0 16,0 1-16,-21-1 0,21-21 0,0 22 15,0-1-15,0 0 16,0-21-16,0 1 0,21-1 0,-21 0 16,21-21-16,0 0 0,1 0 15,-1 0-15,0 0 0,0-21 16,-21 0-16,21-1 0,0 1 0,-21 0 15,0 0-15</inkml:trace>
  <inkml:trace contextRef="#ctx0" brushRef="#br0" timeOffset="1559.73">4106 13420 0,'0'0'0,"-21"0"16,21-21 15,21-1-31,0 22 0,22 0 15,-22-21-15,21 21 0,1 0 16,-1-21-16,21 21 0,-20-21 0,20 21 16,1-21-16,-1 21 0,1-21 0,-1-1 15,1 22-15,-1-21 0</inkml:trace>
  <inkml:trace contextRef="#ctx0" brushRef="#br0" timeOffset="2415.71">5694 13123 0,'0'0'0,"0"22"16,-21-1-1,21 0-15,0 0 0,-22 0 16,1 0-16,0 22 0,21-22 16,-21 0-16,0 0 0,21 22 0,0-22 15,-21 0-15,-1 21 0,22-21 16,-21 1-16,21-1 0,0 0 0,0 0 15,21-42 17,1 0-32,-22 0 0,21-1 15,0 1-15,0 0 0,-21 0 16,21-21-16,0 20 0,-21 1 0,22 0 16,-22 0-16,0 0 0,21 0 0,0 21 15,0 0 1,-21 21-1,21-21-15,-21 21 0,0 0 0,0 0 16,0 0-16,0 1 0,0-1 16,0 0-16,0 0 0,21 0 0,1 0 15,-1 1-15,-21-1 0,21 0 16,0 0-16,0 0 0,0-21 0,1 0 16,-1 0-16,21 0 0,-21 0 15,0 0-15,22-21 0,-22 21 16,0-21-16,21 0 0,-20 0 0,-1-1 15,0-20-15,0 21 0,-21 0 0,21-22 16,-21 22-16,21-21 0,-21 21 16,0 0-16,0-22 0,0 22 0,0 0 15,0 0-15,0 42 32,0 0-32,0 0 15,0 22-15,0-22 0,0 0 16,0 21-16,0-21 0,0 22 0,0-22 15,0 21-15,0-21 0,0 1 16,0 20-16,0-21 0,22 0 16,-1 0-16,0-21 0,0 0 15,0 0-15,0 0 0,1 0 0,20-21 16,-21 0-16,21 0 0,-20 0 16,20 0-16,0-22 0,-21 22 0,1 0 15,20-21-15,-21 20 0,0-20 16,0 21-16,1 0 0,-22 0 0,0-1 15,0 1-15,0 42 32,0 1-32,0-1 15,-22 0-15,22 0 16,-21 0-16,21 0 0,0 1 16,0-1-16,0 0 0,0 0 0,0 0 15,0 0-15,0 1 0,21-22 16,1 0-16,-1 0 15,0 0-15,0 0 0,0 0 16,-21-22-16,21 1 0,1 0 16,-1 0-16,0 0 0</inkml:trace>
  <inkml:trace contextRef="#ctx0" brushRef="#br0" timeOffset="3271.95">7091 12891 0,'0'-22'16,"0"44"-16,-21-44 0,21 1 0,-22 21 0,1-21 15,0 21-15,0 0 0,-21 21 16,20 0-16,1 1 0,0-1 0,0 0 16,21 21-16,-21-21 0,21 22 0,0-22 15,-21 21-15,21-21 0,0 22 16,0-22-16,0 0 0,0 0 0,21 0 16,0-21-16,0 22 0,0-22 15,0 0-15,1 0 0,-1 0 0,0 0 16,0 0-16,21-22 0,-20 1 15,-1 0-15,0 0 0,0 0 16,0 0-16,0-22 0,-21 22 0,0-21 16,0 21-16,0-22 0,0 1 0,0 0 15,0 20-15,0 1 0,0 0 16,-21 0-16,0 0 0,0 21 0,0 0 16,0 21-16,-1 0 0,1 0 15,0 22-15,21-22 0,-21 21 16,21 0-16,-21 1 0,21-1 0,-21-21 15,21 22-15,0-1 0,0-21 16,0 21-16,0-20 0,0-1 0,0 21 16,21 0-16,0-20 15,0-22-15,0 21 0,0-21 16,1 0-16,-1 0 0,21 0 0,-21 0 16,22 0-16,-22 0 0,21-21 15,-21-1-15,22 1 0,-22 0 0,21 0 16,-21 0-16,22 0 0,-22-22 15,0 1-15,0 21 0,0-22 0,0 1 16,1 0-16,-1-1 0,-21 1 0,0 0 16,0 21-16,0-1 0,0 1 0,0 0 15,0 42 1,-21 0-16,21 1 16,-22-1-16,1 21 0,21 0 15,-21 1-15,0-1 0,21-21 16,0 22-16,-21-1 0,21 0 0,-21-21 15,21 22-15,0-22 0,0 0 0,0 0 16,0 0-16,0 1 0,21-1 16,0-21-16,0 0 0,0 0 0,0 0 15,22 0-15,-22 0 0,21 0 0,1-21 16,-1-1-16,0 1 0,-21 0 16,22 0-16,-1-21 0,-21 20 0,22-20 15,-22 0-15,21-43 16,-21 22-16,0 20 0,-21 1 0,22 0 15,-22-1-15,0 22 0,0 0 16,-22 42 0,1 0-16,0 22 15,21-1-15,-21 0 0,0 1 0,0-1 16,21 0-16,0 1 0,-22-1 16,22 0-16,0 1 0,0-22 0,0 21 15,0-21-15,0 0 0,0 1 0,0-1 16,0 0-16,22-21 0,-1 0 15,0 0-15,0 0 0,21 0 0,-20 0 16,20-21-16</inkml:trace>
  <inkml:trace contextRef="#ctx0" brushRef="#br0" timeOffset="4684.6">9694 12975 0,'106'-106'16,"-85"85"-1,22 0-15,20-42 16,-42 41-16,22-20 0,-22 21 0,-21 0 15,0 0-15,0-1 0,0 1 16,-21 0-16,-22 0 0,22 21 0,-21 0 16,-22 0-16,22 0 0,-22 0 15,22 0-15,-21 0 0,20 21 0,1 0 16,21-21-16,-22 21 0,22 1 0,0 20 16,21-21-16,0 0 0,0 22 15,0-22-15,0 21 0,21-21 0,22 22 16,-22-22-16,21 21 0,0-21 15,1 0-15,-1 22 0,0-22 0,1 0 16,20 43-16,-20-43 16,-43 21-16,0-21 0,0 0 0,0 1 15,-22-1-15,1 21 0,-21-21 16,0-21-16,-1 21 0,1 1 16,21-22-16,-22 0 0,1 0 0,0 0 15,21 0-15,-1-22 0,1 1 0,0 21 16,0-42-16,21 21 0,0 0 15,-21-22-15,21 22 0,0-21 0,0-1 16,-21 22-16,21 0 0,0 0 16,0 0-16,0 0 0,0 42 15,0 0 1,21 0-16,0 0 0,-21 0 16,21 22-16,0-22 0,0 0 15,1 21-15,-1-20 0,0-1 0,21 0 16,-21 0-16,22 0 0,-1 0 15,-21 1-15,22-1 0,-1-21 0,0 0 16,43 0-16,-43 0 0,22 0 16,-22 0-16,0-21 0,-20 21 15,20-22-15,0 1 0,-21 0 0,1 0 16,-1 0-16,0 0 0,0-1 0,-21 1 16,0 0-16,0 0 0,0 0 15,21 0-15,-21-1 0,0 1 0,-21 42 47,21 1-47,0-1 16,0 0-16,0 0 15,0 0-15,21-21 16,0 21-16,1-21 0,-1 0 16,0 0-16,0 0 0,0 0 15,0 0-15,1 0 0,-1-21 0,21 21 16,-21-21-16,0 0 0,22 0 0,-22 21 15,0-21-15,0-1 0,0 1 16,-21 0-16,0 0 16,0 0-16,0 0 15,0 42 32,0 0-47,0 0 0,0 0 0,-21 22 16,21-1-16,-21-21 0,21 21 15,0 1-15,0 20 0,-21-20 16,21 20-16,0 1 0,0-1 0,0 1 0,0 20 16,0-20-16,0-1 0,21 1 15,-21 20-15,21-20 0,-21-1 0,21 1 16,-21 21-16,0-22 0,0 1 16,0-1-16,0 1 0,0-1 15,0-21-15,0 22 0,-21-22 0,0 1 16,0-1-16,0-21 0,0 21 0,-1-20 15,-20-1-15,21-21 0,-21 0 16,-22 0-16,22 0 0,-22 0 16,22 0-16,-22-21 0,1-1 0,-1-20 15,1 0-15,-1-1 0,1 1 16,21-21-16,-1-1 0,1-21 0,21 22 16,-22-85-16,43 84 15,0 1-15,0-1 0,22 1 0,-1-1 16,0 1-16,21-1 0,1 22 15,-1-22-15,0 1 0,22 21 16,-22-22-16,22 22 0,-1-1 0,1 1 16,-1-21-16,1 20 0,20 1 15,-20 0-15,20-1 0,-20 1 0</inkml:trace>
  <inkml:trace contextRef="#ctx0" brushRef="#br0" timeOffset="5120.74">11049 12954 0,'0'0'0,"0"21"31,-21 0-31,0 1 16,21 20-16,0-21 15,-22 0-15,22 22 0,-21-22 16,21 0-16,0 21 0,-21-21 0,21 1 16,0-1-16,0 0 0,0 0 15,0 0-15,0 0 0,0-42 47,0 0-47,0 0 16,0 0-16,0 0 0,0-1 0,0-20 15,0 21-15,0-21 0,21 20 16,0 1-16,-21-21 0,43 0 16,-22 20-16,0-20 0,85 0 15,-21 21 1,-64 21-16,21 0 15,-21 21-15,0 0 0,1 0 16,-22 21-16,0-20 0,0 20 0,0-21 16,0 21-16,0-20 0,0-1 0,0 21 15,0-21-15,0 0 0,0 1 16,-22-1-16,22 0 0,0 0 0,0 0 16,0-42 15,0 0-31,22 21 0</inkml:trace>
  <inkml:trace contextRef="#ctx0" brushRef="#br0" timeOffset="6943.29">12044 12806 0,'0'0'15,"-21"0"-15,-22 0 0,22 0 16,0 0-16,-21 21 0,-1 0 15,22 0-15,-21 1 0,21 20 0,-22-21 16,22 21-16,0 1 0,0-22 0,21 21 16,0 1-16,-21-22 15,21 21-15,0-21 0,0 0 0,0 1 16,21-1-16,0-21 0,0 0 0,21 0 16,1 0-16,-1 0 0,0 0 15,22 0-15,-22-21 0,22-1 16,-22 1-16,22 0 0,-22 0 0,0-21 15,1 20-15,-1-20 0,-21 0 0,0-1 16,0 1-16,1 0 0,-22-22 0,21 22 16,-21 0-16,0 20 0,0-20 15,0 21-15,0 0 0,0 0 0,0-1 16,-21 22-16,-1 0 0,1 22 16,21-1-1,-21 21-15,0-21 0,21 22 0,0-1 16,0 0-16,-21 1 0,21 20 0,-21-21 15,21 1-15,0-1 0,0 0 16,-22-20-16,22 20 0,-21-21 0,21 0 16,0 0-16,0 1 0,0-1 15,0-42 17,0-1-32,21 1 0,1 0 15,-22-21-15,21 21 0,0-1 16,0-20-16,0 21 0,0 0 15,1-22-15,-1 22 0,0 21 0,-21-21 16,21 21-16,0 0 16,-21 21-16,0 0 0,0 1 15,0-1-15,0 0 0,0 21 0,0-21 16,0 1-16,0-1 0,0 21 16,0-21-16,0 0 0,0 1 0,21-22 15,1 21-15,-22 0 0,21-21 0,0 0 16,0 0-16,0 0 0,0 0 15,22 0-15,-22 0 0,21-21 0,-21 0 16,22-1-16,-1 1 0,-21 0 16,22 0-16,-1 0 0,-21-22 15,0 22-15,22-21 0,-22 21 0,-21-22 0,0 22 16,0 0-16,0 0 16,0 0-16,-21 21 15,-1 0-15,1 0 0,0 0 16,0 0-16,21 21 15,0 0-15,0 0 0,0 0 16,0 1-16,0-1 0,21 0 16,0 0-16,-21 0 0,21 0 15,-21 1-15,22-22 0,-22 21 0,21 0 16,-21 0-16,21 0 16,0-21-16,0 21 15,0-21-15,1 0 16,-1 0-16,0 0 0,0 0 15,0-21-15,0 0 0,22 0 0,-22 21 16,0-21-16,21-22 0,-20 22 0,-1 0 16,0 0-16,0-21 0,0 20 15,0 1-15,-21 0 0,0 0 16,0 42 15,0 0-31,-21 0 0,21 1 16,-21-1-16,21 0 0,0 0 0,-21 0 15,21 0-15,0 1 0,0-1 16,0 0-16,0 0 0,0 0 16,21-21-16,0 0 0,0 0 15,1 0-15,-1 0 16,0 0-16,0 0 0,0-21 0,0 21 16,-21-21-16,22 0 0,-22 0 15,21-1-15,-21 1 0,0 0 0,0 0 16,0 0-16,0 0 0,0-1 0,-21 1 15,-1 21-15,1-21 16,0 21-16,21-21 0,-21 21 0,0 0 16,21-21-1,21 21 1,0-21-16,0 21 0,0-22 16,1 22-16,-1-21 0,21 0 15,-21 21-15,22 0 0,-22-21 0,21 21 16,-21 0-16,22 0 0,-22 0 0,21 0 15,-21 21-15,0 0 16,1-21-16,-22 21 0,0 1 0,21-1 16,-21 0-16,0 0 0,0 21 0,0-20 15,0-1-15,0 0 0,0 0 0,-21 0 16,-1 0-16,22 1 0,-21-1 16,21 0-16,-21-21 15,0 21-15,21-42 47,0 0-47,0 0 0,21-1 16,0 1-16,0-21 0,1 21 0,20-22 15,-21 1-15,21 21 0,-20-21 16,20-1-16,0 22 0,1 0 0,-22-21 16,21 42-16,-21-22 0,22 22 15,-22 0-15,0 0 0,0 0 0,0 0 16,-21 22-16,0-1 0,21 0 0,-21 0 15,0 0-15,0 22 16,0-22-16,0 0 0,0 42 16,0-41-16,0-1 0,0 0 0,0 0 15,0 0-15,0 0 16,22-21-16,-1 0 0,0 0 16,0 0-16,0 0 15,0 0-15,1-21 0,-1 0 16,0 21-16,0-21 0,-21 0 0,21 0 15,0-22-15,1 22 0,-1 0 0,-21 0 16,21 0-16,-21-1 0,21 1 16,-21 0-16,0 42 31,0 0-31,-21 1 16,0-1-16,21 0 0,-21 21 0,21-21 15,0 1-15,-22-1 0,22 0 0,-21 0 16,21 0-16,-21 0 15,21 1-15,0-44 32,0 1-17,0 0-15,21 0 0,0 0 16,-21 0-16</inkml:trace>
  <inkml:trace contextRef="#ctx0" brushRef="#br0" timeOffset="7115.44">14880 12615 0,'0'0'16,"-21"0"-16,0 0 16,0 0-16,-1 0 15,44 0 32,-1 0-31,0 0-16</inkml:trace>
  <inkml:trace contextRef="#ctx0" brushRef="#br0" timeOffset="7764.01">15198 12806 0,'-22'-21'16,"22"0"-1,22-1-15,-1 22 16,0-21-16,0 21 0,21 0 16,1 0-16,-22 0 0,21-21 0,-21 21 15,22 0-15,-22 0 0,0 0 0,0 21 16,-21 0-16,0 1 16,0 20-16,0-21 0,0 0 0,0 0 15,0 22-15,-21-22 0,0 0 16,0 21-16,0-20 0,-22 20 15,22-21-15,0 0 0,0 0 0,0 1 16,-1-1-16,1 0 0,-21 0 16,42 0-16,-21-21 0,21-21 31,21 0-15,0 21-16,0 0 0,0-21 15,1 21-15,-1 0 0,0 0 16,0 0-16,0 0 0,0 0 15,1 21-15,-1 0 16,-21 0-16,21 0 0,0 1 0,-21-1 16,21 0-16,-21 21 0,0-21 0,21 22 15,1-1-15,-22 0 0,0 1 16,0-1-16,0 0 0,0 1 0,0-1 16,0 22-16,0-22 0,-22 0 0,1 1 15,-21-1-15,0 0 0,-1-21 16,1 22-16,-22-22 0,1 21 15,-22-21-15,22 1 0,-85 20 16,84-42-16,1 0 0,20 0 0,-20 0 16,20 0-16,1 0 0,21 0 15,-21-21-15,20 0 0,1-1 0,21-20 16,0 21-16,0-21 0,0 20 0,0-20 16,0 0-16,0-1 0,21 1 15,22 0-15,-22-22 0,21 22 0,-21 0 16,22-1-16,-1-20 0,0 20 15,64-41-15,-42 41 0</inkml:trace>
  <inkml:trace contextRef="#ctx0" brushRef="#br0" timeOffset="8075.94">15663 13102 0,'0'0'0,"21"0"15,1 0-15,-1 0 16,0 0-16,-21-21 0,21 0 15,0 21-15,0-21 0,22 0 0,-22-1 16,21 1-16,-21 0 0,64-64 16,-64 64-16,-21 0 15,0 0-15,0 0 0,0 0 16,-21 21-16,0 0 0,-21 0 16,20 0-16,1 21 15,-21 0-15,21 0 0,0 0 0,-1 22 16,1-22-16,0 21 0,21 0 0,0-20 15,0 20-15,0-21 0,0 0 16,0 22-16,0-22 0,21 0 0,0 0 16,1 0-16,-1-21 0,21 21 0,-21-21 15,22 0-15,-22 0 0,21 0 16,0 0-16,-20-21 0,20 0 0</inkml:trace>
  <inkml:trace contextRef="#ctx0" brushRef="#br0" timeOffset="9240.9">17801 12827 0,'21'0'16,"0"-21"-1,1 0-15,-22 0 0,0-1 16,21 1-16,-21 0 0,0 0 16,0 0-16,0 0 0,0-1 15,0 1-15,0 0 0,-21 21 16,-1-21-16,1 0 0,0 0 0,-21 21 16,21 0-16,-22 0 0,1 0 0,0 0 15,20 0-15,-20 0 0,0 21 16,-1 0-16,1 21 0,0-21 0,21 22 15,-1-1-15,1 0 0,0 22 16,0-22-16,21 1 0,-21-1 0,21 0 16,0 1-16,0-22 0,0 21 15,21-21-15,0 0 0,0-21 0,22 0 16,-22 0-16,21 0 0,0 0 0,1 0 16,-1 0-16,-21-21 0,22 0 15,-1 0-15,0 0 0,-21 0 0,22-22 16,-22 22-16,0-21 0,0-1 0,0 1 15,1 0-15,-22-1 0,0 22 16,21-21-16,-21 21 0,0 0 16,0-1-16,0 44 31,-21-1-31,21 0 0,-22 21 16,22-21-16,0 22 0,0-1 0,0 0 15,0-20-15,0 20 0,0-21 16,0 21-16,0-20 0,0-1 0,22-21 15,-1 21-15,0-21 0,0 21 0,21-21 16,-20 0-16,20 0 16,-21-21-16,21 0 0,1 21 0,-1-21 0,-21-22 15,22 22-15,-22 0 0,21-21 16,-21-1-16,0 1 0,1 0 16,-1-1-16,0 1 0,-21-22 0,21 22 15,-21 0-15,21 21 0,-21-22 16,0 22-16,0 0 0,0 0 0,0 0 15,-21 21-15,0 21 16,0 0-16,0 21 0,-1-21 16,1 22-16,0-22 0,21 21 0,0 1 15,-21 20-15,21-21 0,0 1 0,0-1 16,0 0-16,0 1 0,0-22 16,21 21-16,-21-21 0,21 1 15,0-1-15,1 0 0,20-21 0,-21 0 16,21 0-16,-20 0 0,20 0 15,0-21-15,-21 21 0,22-21 0,-1-1 16,-21-20-16,0 21 0,22-21 16,-22 20-16,0-20 0,0 0 0,-21-1 15,21 1-15,1 0 0,-22-1 0,21 1 16,-21 0-16,0 21 0,0-1 16,0 1-16,0 0 0,0 42 31,0 0-31,-21 1 0,21-1 15,0 21-15,0-21 0,0 22 16,0-22-16,0 21 0,0-21 0,0 22 16,0-22-16,0 21 0,0-21 15,0 0-15,21 1 0,-21-1 0,21 0 16,0-21-16,-21 21 0,21-21 0,0 0 16,1 0-16,20 0 0,-21 0 15,21 0-15,-20-21 0,20 21 0,21-21 16,-20 0-16</inkml:trace>
  <inkml:trace contextRef="#ctx0" brushRef="#br0" timeOffset="10274.96">19897 12827 0,'0'0'0,"21"0"16,0 0-1,0-21 1,0 0-16,0 0 15,1-22-15,-1 22 0,0 0 16,0 0-16,0-22 0,-21 22 0,21-21 16,1 0-16,-1-1 0,0 1 15,0-22-15,0 22 0,-21 0 0,0-1 16,0 1-16,0 21 0,0 0 0,0 0 16,-42 21-1,21 21-15,0 0 0,-1 21 16,1-21-16,0 22 0,0-1 15,21 0-15,-21 1 0,21-1 0,-21 0 16,21 1-16,0-1 0,0 0 0,0 1 16,0-1-16,0-21 0,21 22 15,0-1-15,0-21 0,21 21 0,-20-20 16,20-1-16,-21 0 0,21-21 0,1 0 16,-1 0-16,0 0 0,1 0 15,-1 0-15,22-21 0,-22-22 16,0 22-16,-21 0 0,22-21 0,-22-1 15,0 1-15,0 0 16,0-1-16,1 1 0,-1 0 0,0-22 16,0 22-16,0 0 0,-21-1 0,0 1 15,21 0-15,-21 20 0,0 1 16,0 42 0,-21 22-16,0-22 0,21 0 15,-21 21-15,0-20 0,21 20 16,-21 0-16,-1-21 0,22 22 0,0-1 15,-21-21-15,0 22 0,21-1 16,-21-21-16,21 21 0,0-20 16,0-1-16,0 0 0,0 0 0,0 0 15,0-42 17,0 0-32,21 0 0,0 0 0,0-1 15,1 1-15,-1-21 0,0 21 16,0 0-16,0-1 0,0 1 0,1 0 15,-1 0-15,0 21 0,0-21 16,-21 42 0,0 0-1,0 0-15,0 0 0,0 1 16,0-1-16,0 0 0,21 0 16,-21 0-16,21 0 0,-21 1 15,22-1-15,-1-21 0,0 21 0,0-21 16,0 0-16,22 0 0,-22 0 15,21 0-15,-21 0 0,22-21 0,-1 0 16,0 21-16,-21-22 0,22 1 0,-22 0 16,0 0-16,0-21 0,0 20 15,1 1-15,-1 0 0,0-21 0,-21 21 16,0-1-16,0 1 0,0 0 0,0 0 16,-21 21-1,0 0-15,-22 0 0,22 21 0,0 0 16,0-21-16,0 43 0,-1-22 15,22 0-15,0 0 0,-21 21 16,21-20-16,0 20 0,0-21 0,0 0 16,0 0-16,21 1 0,22 20 15,-1-42-15,-21 0 0,64 21 16,-64-21-16,21 0 0,1 0 16,-1-21-16,0 21 0,-20-21 15,20 0-15,-21-1 0,21 1 0,-20 0 16,-1 0-16,0 0 0,0 0 0,0-1 15,-21-20-15,0 21 0,0 0 16,0 0-16</inkml:trace>
  <inkml:trace contextRef="#ctx0" brushRef="#br0" timeOffset="10523.7">20002 12658 0,'0'0'16,"-63"21"-16,21 0 0,-22 0 0,43-21 0,21 21 15,42-21 1,-21 0-16,22-21 0,-1 0 0,22 21 16,-1-21-16,1 0 0,20 0 15,-20 21-15,20-22 0,1 1 16,0 21-16,-22-21 0,1 21 0,-22 0 15,0 0-15,-20-21 0,-1 21 0</inkml:trace>
  <inkml:trace contextRef="#ctx0" brushRef="#br0" timeOffset="11676.38">1630 15240 0,'0'0'0,"0"-21"0,0 0 0,0 0 15,-21 21 1,-1 21 0,1 0-16,0 0 0,0 0 0,0 0 15,21 1-15,0 20 0,-21 0 16,21-21-16,0 22 0,0-1 16,0-21-16,0 22 0,0-22 0,-22 0 15,22 0-15,0 0 0,0 0 16,0 1-16,-21-22 15,21-22 17,0 1-32,21-21 0,-21 21 15,22-22-15,20 1 0,-21 0 16,0-1-16,0 1 0,1 0 16,-1-1-16,21 1 0,-21 21 15,0 0-15,1 0 0,-1-1 16,0 22-16,0 0 0,-21 64 15,21 21 1,0-64-16,-21 21 0,0-21 16,0 22-16,0-22 0,0 0 15,0 21-15,0-21 0,0 1 16,0-1-16,0-42 47,0-1-47,0 1 0,22 0 15,-22 0-15,21-21 0,-21-1 0,21 22 16,-21-21-16,21-1 0,0 1 16,0 21-16,1-21 0,-22 20 0,21 1 15,0 21-15,0 0 0,0 0 16,0 21-16,1 1 0,-1-1 0,0 0 16,0 21-16,-21 1 0,0-1 15,21-21-15,-21 21 0,0 1 0,0-22 16,0 21-16,0-21 15,0 1-15,0-1 0,0 0 0,21-21 16,1 0 0,-1 0-16,0-21 15,0 0-15</inkml:trace>
  <inkml:trace contextRef="#ctx0" brushRef="#br0" timeOffset="12077.3">2582 15304 0,'0'0'15,"0"42"1,0-21 0,21-21-1,1 0-15,-1-21 16,0 21-16,0-21 0,21 0 16,-20-1-16,-1 1 0,0 0 0,0-21 15,0 21-15,0-1 0,1 1 16,-22-21-16,21 21 0,-21 0 15,0-1-15,0 1 0,-21 0 16,-1 21-16,1 0 0,0 0 0,0 0 16,0 0-16,-22 21 0,22-21 15,0 21-15,0 22 0,0-22 16,0 21-16,-1 1 0,22-1 0,-21 0 16,21 1-16,0-1 0,0 43 15,0-64-15,21 21 16,1-21-16,-1 0 0,0 1 0,21-1 15,-21-21-15,22 0 0,-22 0 0,21 0 16,-21 0-16,22 0 0,-22 0 16,21-21-16,-21-1 0,1 1 0,20 0 15,0-21-15,-21 21 0,22-22 16,-1 1-16,0 0 0,1-22 0</inkml:trace>
  <inkml:trace contextRef="#ctx0" brushRef="#br0" timeOffset="12300.02">3471 14732 0,'0'0'0,"-63"0"32,63 21-32,-21 0 0,-1 22 15,22-22-15,-21 21 0,21 1 16,0-1-16,0 0 0,0 1 0,0-1 16,0 0-16,0 22 0,0-22 15,0 0-15,0 1 0,0-22 0,0 21 16,0-21-16,21 1 0,-21-1 15,22-21-15,-1 0 0,0 0 0,0 0 16,0 0-16,0-21 0,1-1 16,-1 1-16,0-21 0,21 21 0,-21-22 15</inkml:trace>
  <inkml:trace contextRef="#ctx0" brushRef="#br0" timeOffset="12711.88">3810 14732 0,'0'0'0,"0"21"31,-21 0-31,21 1 0,0-1 16,0 0-16,0 21 0,-21-21 0,21 22 15,0-22-15,0 21 0,-22 1 0,22-22 16,0 21-16,0 0 0,0-20 0,0 20 16,0-21-16,0 0 15,0 0-15,0 1 0,0-1 16,-21-21-1,21-21 1,0-1-16,0 1 0,0 0 0,0 0 16,0 0-16,0-22 0,21 22 15,-21-21-15,22 21 0,-1 0 0,0-1 16,0 1-16,0 0 0,0 0 16,1 21-16,-1 0 0,0 0 0,0 0 15,0 0-15,0 0 0,1 21 16,-1 0-16,-21 0 0,0 1 15,21 20-15,-21-21 0,0 21 0,0 1 0,0-22 16,0 21-16,0-21 16,0 22-16,-21-22 0,21 0 0,-21 0 15,21 0-15,-22-21 16,1 0-16,21-21 16</inkml:trace>
  <inkml:trace contextRef="#ctx0" brushRef="#br0" timeOffset="12908.02">3196 15092 0,'0'0'0,"-21"0"0,0 0 16,42 0-1,0 0 1,21 0-16,1 0 0,-1 0 15,0-21-15,22 0 0,-1 21 0,1-22 16,-22 22-16,22-21 0,-1 21 16</inkml:trace>
  <inkml:trace contextRef="#ctx0" brushRef="#br0" timeOffset="13305.05">4614 14901 0,'0'0'0,"-21"22"16,0-22-16,0 21 0,0 0 0,-1 0 16,1 0-16,0 0 0,0 1 15,0 41-15,0-21 0,21 1 16,-22-22-16,22 21 0,0-21 0,0 22 16,0-22-16,0 21 0,0-21 15,22-21-15,-1 22 0,0-22 0,0 21 16,21-21-16,-20 0 0,20 0 15,0-21-15,22-22 16,-22 22-16,0 0 0,-20 0 0,-1-22 16,21 22-16,-21-42 15,-21 20-15,0 22 0,0-21 0,0 21 16,0-22-16,-21 22 0,0 0 16,0 21-16,-22-21 0,22 21 0,-21-21 15,0 21-15,20 0 0,-20 0 16,21 0-16,-21 0 0,20 21 0,1 0 15,0-21-15,21 21 0,0 0 0,0 1 16,21-1-16,0 0 16,1 0-16,20-21 0,0 21 15,-21 0-15,22-21 0</inkml:trace>
  <inkml:trace contextRef="#ctx0" brushRef="#br0" timeOffset="14031.03">5461 14944 0,'0'0'0,"0"-21"0,0-1 16,0 1-16,-21 0 16,0 21-16,-22 0 0,22 0 0,0 0 15,-21 0-15,20 0 0,-20 21 16,21 0-16,0 1 0,0-1 0,-1 0 16,1 0-16,0 0 0,21 22 0,-21-22 15,21 21-15,0 0 16,0 1-16,0-22 0,0 21 0,0-21 15,21 1-15,0-1 0,-21 0 0,21 0 16,1-21-16,-1 0 0,21 0 16,-21 0-16,0 0 0,22-21 0,-22 0 15,0 0-15,21-1 0,-20 1 16,-1-21-16,0 21 0,0-22 0,0 1 16,22-43-16,-22 43 0,-21 0 15,0-22-15,0 22 0,21-22 16,-21 1-16,0 21 0,0-22 15,0 22-15,0-1 0,0 22 0,0 0 16,0 0-16,0 42 16,-21 21-1,21 1-15,0-1 0,0 0 16,-21 1-16,21 20 0,0-20 0,-22 20 16,22-21-16,0 22 0,0-22 15,0 1-15,0 20 0,22-21 0,-1-20 16,0 20-16,21 0 0,-21-21 0,22 1 15,-22-22-15,21 0 0,1 0 16,-22 0-16,21 0 0,0 0 0,1 0 16,-1-43-16,0 22 0,-20 0 15,20 0-15,0-22 0,-21 1 16,1 21-16,20-21 0,-21 20 0,-21-20 16,21 21-16,-21 0 0,0 0 15,0-1-15,0 1 0,0 0 0,-21 21 16,0 0-16,0 0 0,0 21 15,-1 0-15,1-21 0,0 22 16,0-1-16,21 0 0,0 0 0,0 0 16,0 0-16,0 1 0,0-1 0,21-21 15,0 21-15,0 0 0,1 0 16,-1-21-16,21 21 0,-21 1 0,0-22 16,1 21-16,-1-21 0,0 21 15,-21 0-15,0 0 16,-21-21-16,-22 21 0,22-21 15,0 22-15,0-22 0,0 0 16,-22 0-16,22 0 0</inkml:trace>
  <inkml:trace contextRef="#ctx0" brushRef="#br0" timeOffset="14441">7789 14838 0,'0'0'0,"0"-21"0,0 0 16,-21 21-1,0 0-15,0 0 16,21 21-16,0 0 16,0 0-16,-21 0 0,21 0 15,-22 22-15,22-22 0,-21 21 0,21-21 16,0 22-16,-21-22 0,21 21 15,0-21-15,-21 1 0,21-1 16,0 0-16,0 0 0,0-42 31,0 0-31,0 0 0,0-1 16</inkml:trace>
  <inkml:trace contextRef="#ctx0" brushRef="#br0" timeOffset="14613.98">7747 14584 0,'0'0'0,"0"-21"0,0 0 16,0-1 0,0 44-1,0-1 1,0 0-16,0 0 0,21-21 16,0 21-16,22 0 0,-22-21 0,0 0 15,0 0-15,21 22 0,-20-22 16</inkml:trace>
  <inkml:trace contextRef="#ctx0" brushRef="#br0" timeOffset="17572.34">8170 14753 0,'0'21'0,"0"-42"0,0 64 16,0-22-16,0 0 0,0 0 0,0 0 16,0 0-16,0 22 0,0-22 0,0 0 15,0 0-15,-21 22 0,21-22 16,-21 0-16,21 0 0,0 0 0,0 0 15,-21 1-15,21-44 47,0 1-47,0 0 0,0 0 16,21 0-16,-21 0 0,21-22 0,0 22 16,0 0-16,1-43 0,-1 22 15,0 21-15,0 0 0,0 0 16,0-1-16,1 1 0,-1 21 15,0 0-15,0 0 0,21 21 0,-42 1 16,22-1-16,-1 0 0,-21 0 16,0 0-16,21 22 0,0-22 15,0 0-15,-21 0 0,21 0 0,-21 0 16,22 1-16,-1-1 0,0 0 16,0 0-16,0-21 15,0 0-15,1 0 16,-1-21-16,-21 0 0,21 0 0,0 21 15,0-22-15,0 1 0,1-21 16,-1 21-16,0 0 0,-21-22 0,21 22 16,0 0-16,0-21 0,1 20 0,-1-20 15,0 21-15,0 21 0,0-21 16,0 21-16,1 0 0,-1 0 16,0 21-16,-21 0 15,0 0-15,0 0 16,0 1-16,0-1 0,21-21 15,-21 21-15,21-21 16,-21-21 15,0 0-15,0-1-16,0 1 0,0 0 16,0 0-16,0 0 0,-21 0 15,0-1-15,0 1 16,0 21-16,-1 0 0,1 0 15,0 0-15,0 21 16,0 1-16,0-1 0,21 0 0,0 21 16,-22-21-16,22 22 0,0-22 0,-21 21 15,21-21-15,0 22 16,0-22-16,0 0 0,0 21 0,21-20 16,1-1-16,-1 0 0,0 0 0,0-21 15,0 21-15,22-21 0,-22 0 16,21 0-16,0 0 0,-20 0 0,20-21 15,0 21-15,1-21 0,-22 0 16,21 0-16,0-1 0,1 1 0,-22-21 16,21 21-16,1-22 0,-22 1 0,21 0 15,-21-1-15,-21 1 0,21 0 16,-21-22-16,0 22 0,0-22 16,0 22-16,0 0 0,0 21 0,-21-22 0,21 22 15,-21 0-15,0 21 16,0 0-16,0 0 0,21 21 0,-22 0 15,1 22-15,0-22 0,0 21 16,21 0-16,0 1 0,0 20 0,0-20 16,0-1-16,0 0 0,0 1 0,0-1 15,0 0-15,0-21 0,0 22 16,21-22-16,0 21 0,0-21 0,1 1 16,-22-1-16,42-21 0,-21 21 15,0-21-15,0 0 0,22 0 0,-22 0 16,0 0-16,21-21 0,-20 0 15,20-1-15,-21 22 0,0-21 16,0 0-16,22-21 0,-22 21 0,-21-1 16,21 1-16,0 0 0,0 0 0,-21 0 15,0 0 1,0 42 0,0 0-16,0 0 0,0 0 15,0 0-15,0 1 16,0-1-16,0 0 0,0 0 0,0 0 15,0 0-15,0 1 0,0-1 0,22 0 16,-1-21-16,0 0 16,0 0-16,0 0 0,0 0 0,1 0 15,-1 0-15,0-21 0,0 0 16,0-1-16,0 22 0,1-21 16,20 0-16,-21-21 0,-21 21 0,21-1 15,0 1-15,1 0 0,-1 0 0,-21 0 16,0 0-16,21 21 15,-21 21 17,0 0-32,0 0 0,0 0 15,0 0-15,0 1 0,0-1 16,0 0-16,0 0 0,0 0 16,21-21-16,0 21 0,0-21 15,1 0-15,20 22 0,0-22 0,-21 0 16,43 0-16,-22 0 0,1 0 0,-1 0 15,21-22-15,-20 1 0,-1 21 16,0-21-16,1 0 0,-22 21 0,21-21 16,-21 0-16,1-1 0,-1-20 0,-21 21 15,0 0-15,21-22 0,-21 22 16,0 0-16,0 0 0,0 0 0,0 0 16,-21-1-16,0 22 15,-1 0-15,-20 0 0,21 0 0,0 0 16,-22 22-16,22-1 0,0 0 0,-21 0 15,21 21-15,21-20 16,-22-1-16,22 21 0,-21-21 0,21 0 16,0 1-16,0-1 0,0 0 0,0 0 15,0 0-15,0 0 0,21-21 16,1 0-16,-1 22 0,0-22 0,21 0 16,-21 0-16,1-22 0,-1 22 15,0-21-15,0 0 0,0 0 16,0 0-16,1-22 0,-1 22 0,0-21 15,-21 0-15,21-1 0,0-20 0,-21 20 16,21-20-16,-21-1 0,0 1 16,22 21-16,-22-22 0,0 22 15,21 21-15,-21-22 0,0 22 0,0 0 16,-21 21 0,-1 0-16,22 21 15,-21 21-15,0-20 0,21 20 0,0 0 16,-21 1-16,21 20 0,-21-21 15,21 1-15,0 20 0,0-20 0,0-1 16,0 0-16,0 1 0,0-1 16,0-21-16,21 21 0,0-20 15,-21-1-15,21 0 0,0 0 0,1-21 0,-1 0 16,0 21-16,0-21 0,0 0 16,0 0-16,1 0 0,-1-21 15,0 21-15,21-21 0,-21 0 0,1 0 16,20-1-16,-21 1 0,0 0 0,0 0 15,1 0-15,-22 0 0,0-22 16,21 22-16,-21 0 0,0 0 0,0 0 16,0-1-16,0 44 31,-21-1-31,21 0 0,0 0 16,0 0-16,0 0 0,0 1 15,0-1-15,0 0 0,0 0 0,0 0 16,0 0-16,21-21 0,-21 22 15,21-1-15,0-21 0,0 0 16,0 0-16,22 0 0,-22 0 0,21 0 16,1 0-16,-1 0 0,-21 0 0,21-21 15,1-1-15,-22 22 0,21-21 16,-21 0-16,1-21 0,-1 21 0,0-1 16,0 1-16,-21 0 0,21 0 0,-21 0 15,0 0 1,0 42-1,-21 0-15,0 0 16,0 0-16,21 0 0,0 1 0,-21-1 16,21 0-16,-22-21 0,22 21 0,-21 0 15,21 0-15,0 1 16,-21-22 0,21-22 15,0 1-16,21 21-15,0-21 0,-21 0 16,22-21-16,-1 20 0,0 1 0,0 0 16,0 0-16,0 0 0,1 0 0,-1 21 15,0-22-15,0 22 0,0 0 0,0 0 16,1 22 0,-22-1-16,21-21 0,-21 21 15,0 0-15,0 0 0,0 0 0,0 1 16,0-1-16,0 0 0,21 0 0,0 0 15,0 0-15,0-21 16,1 22-16,-1-22 0,21 0 16,-21 0-16,0 0 0,22 0 0,-1 0 15,0-22-15,-20 1 0,20 21 0,0-21 16,1 0-16,-1 0 0,-21 0 16,21-22-16,-20 22 0,-1-21 0,0 21 15,0-22-15,-21 22 0,21-21 16,-21 21-16,0-1 0,0 1 15,-21 0-15,0 21 0,0 0 16,-22 0-16,22 0 0,-21 21 0,21 0 16,-22 22-16,22-22 0,-21 0 0,21 21 15,-22 22-15,22-43 0,0 0 16,21 0-16,0 1 0,0-1 16,0 0-16,0 0 0,21 0 15,0-21-15,1 0 0,20 0 16,-21 0-16,0 0 0,22-21 15,-22 21-15,0-21 0,0 0 0,0 21 16,0-21-16,1-1 0,-1 22 0,-21-21 16,0 42 15,-21 1-15,21-1-16,-22 0 0,1 21 0,21 1 15,-21-22-15,21 42 0,0-20 16,0-1-16,0 21 0,0 1 0,0-1 15,0 1-15,0-1 0,0 1 16,0-1-16,0 1 0,0-1 0,0 1 16,21-1-16,-21 1 0,21-1 15,-21 1-15,0-1 0,0 1 0,0-1 0,0 1 16,0-22-16,-21 22 0,0-22 16,0 0-16,-21 1 0,-22-1 15,22-21-15,-22 22 0,22-22 0,-64 0 16,64-21-16,-1 0 15,1 0-15,21 0 0,-21-21 0,20 0 16,22-22-16,-21 22 0,21-21 0,-21-1 16,21-20-16,0-1 0,0 1 15,0-106-15,0 105 0,0-21 16,0-20-16,-21 20 0</inkml:trace>
  <inkml:trace contextRef="#ctx0" brushRef="#br0" timeOffset="17760.13">12277 14224 0,'0'0'0,"-22"0"16,44 0 30</inkml:trace>
  <inkml:trace contextRef="#ctx0" brushRef="#br0" timeOffset="18723.25">14711 14626 0,'0'0'0,"-21"21"0,-1 1 0,1-22 16,21 21-16,21-42 31,1-1-31,20 1 0,0 0 16,1-21-16,20 21 0,-21-22 16,22 1-16,-1-22 0,1 22 0,-1 0 15,-20-1-15,-1 1 0,0 0 16,1-1-16,-22 1 0,0 0 15,0-1-15,-21 22 0,21-42 16,-21 42-16,0-1 0,-21 22 16,0 0-16,0 0 0,0 0 15,0 22-15,-22-1 0,22 21 0,0-21 16,0 43-16,0-22 0,-1 22 16,1-1-16,0 22 0,21-1 0,0 22 15,0-21-15,-21 0 0,21 20 16,0-20-16,-21 21 0,21 0 0,0 0 15,0-1-15,-21-20 0,21 21 0,-22 0 16,1-22-16,21 22 0,-21-21 16,21 0-16,-21-1 0,21 1 0,0-22 15,0 1-15,0-1 0,0-20 16,0-1-16,0-21 0,0 22 16,21-22-16,0-21 0,0 0 15,1-21-15,62-22 0,-41 1 16,-1 0-16,0-22 0,1 1 15,-1-1-15,0-21 0,1 22 16,-1-22-16,0 1 0,-21 20 0,1-21 16,-22 1-16,0-1 0,0 0 0,-22 22 15,-20-22-15,0 22 0,-1 20 0,1-20 16,-21 21-16,-1 20 0,-84-41 16,84 63-16,22-21 15,-21 0-15,20 21 0,1 0 0,-22-22 16,43 22-16,0 0 0,21-21 15,0 0 1,21 0-16,0 21 0,1-21 0,20 0 16,0-1-16,1 1 0,-1 0 0,0-21 15,1 21-15,20-22 0,-21 22 16,1 0-16,-1-21 0,0 20 0,1 1 16,-1 0-16,-21 0 0,0 0 15,1 21-15,-22-21 0,21 21 16,-21 21-1,0 0 1,0 0-16,-21 0 0,21 0 0,0 1 16,0 20-16,-22-21 0,22 0 15,0 0-15,-21 1 0,21-1 16,0 0-16,0-42 31</inkml:trace>
  <inkml:trace contextRef="#ctx0" brushRef="#br0" timeOffset="18907.16">15557 14224 0,'0'0'0,"-21"0"47,0 21-31,21 0-16,0 1 15,21-22 1,0 0-16,1 0 16</inkml:trace>
  <inkml:trace contextRef="#ctx0" brushRef="#br0" timeOffset="19695.24">15748 14372 0,'0'0'0,"0"21"0,0 1 0,0-1 16,0 21-16,0-21 0,0 0 0,0 22 15,0-22-15,-21 0 0,21 0 16,0 0-16,0 1 0,0-1 16,-21-21-16,21-21 31,0-1-15,0 1-16,21 0 0,0 0 15,-21 0-15,21-22 0,0 22 0,0-21 16,1 21-16,-1 0 0,0-22 15,0 43-15,0-21 0,0 21 16,1 0-16,-1 0 0,0 0 0,0 0 16,0 21-16,-21 0 0,0 1 15,21-1-15,1 0 0,-22 21 0,21-21 16,-21 1-16,21-1 0,0 0 0,0 0 16,0-21-16,1 21 0,-1-21 15,21 0-15,-21 0 0,22 0 0,-1 0 16,0 0-16,1 0 0,-1-21 0,-21 0 15,21 0-15,1 0 0,-1-1 16,0 1-16,-20 0 0,-1 0 0,0-21 16,-21 20-16,0-20 15,0 21-15,0-21 0,0 20 0,0 1 16,-21 0-16,0 0 0,-1 21 0,1-21 16,0 21-16,-21 0 0,21 0 15,-22 0-15,-20 0 0,42 21 16,-22 0-16,22 0 0,0 22 0,0-22 15,0 21-15,-1-21 0,22 22 16,0-22-16,0 21 0,0-21 16,0 0-16,0 1 0,22-1 0,-1 0 15,0 0-15,0-21 0,0 0 0,22 0 16,-22 0-16,0 0 0,21 0 0,-21-21 16,1 0-16,20 0 15,-21-1-15,0 1 0,0 0 0,1-21 16,-1-1-16,-21 22 0,0-21 0,0 0 15,21-1-15,-21 1 0,21 0 16,-21-22-16,0 22 0,0-1 0,0 1 16,21 0-16,-21 21 0,21-22 15,-21 22-15,0 0 0,0 42 16,0 0-16,0 22 16,0-22-16,0 21 0,0 0 15,0 1-15,0-1 0,0 0 0,0 1 16,0-1-16,0 22 0,0-22 15,0 0-15,0 1 0,0-22 16,0 21-16,0-21 0,0 0 0,0 1 16,22-22-16,-1 21 0,0-21 15,0 0-15,0 0 0,0-21 16,22-1-16,-22 1 0</inkml:trace>
  <inkml:trace contextRef="#ctx0" brushRef="#br0" timeOffset="22119.67">17505 14034 0,'-21'0'15,"-1"0"-15,22 21 0,0 0 0,-21-21 16,21 21-16,21-21 31,1 0-31,-1 0 0,0 0 16,21 0-16,-21-21 0,1 0 15,-1 21-15,0-21 0,0 21 0,0-22 16,-21 1-16,0 0 16,0 0-16,-21 21 15,-21 0-15,21 0 0,-1 0 16,-20 21-16,0-21 16,21 21-16,-22 0 0,22 1 0,-42 20 15,41-21-15,22 0 0,0 0 16,0 1-16,0-1 0,0 0 15,0 0-15,22-21 0,20 21 0,0 0 16,1-21-16,-22 0 16,21 0-16,-21 0 0,0 0 0,22 0 15,-22 0-15,0 0 0,0 0 0,0 0 16,-21-21-16,-21 21 31,0 0-31,0 0 0,-21 0 16,20 21-16,1 1 0,-21-1 15,21 0-15,0 21 0,-1-21 16,1 1-16,0 20 0,0 0 16,21-21-16,0 1 0,0 20 0,0-21 15,0 0-15,0 0 0,21 1 0,0-22 16,0 21-16,1-21 0,-1 0 16,21 0-16,-21 0 0,43 0 15,-43-21-15,21-1 0,-21 1 0,22 0 16,-22 0-16,21-21 0,-21 20 15,1-20-15,20 0 0,-21-1 16,21-62-16,-20 62 0,-1-20 16,0 20-16,0 1 0,-21-21 0,0 20 15,0 1-15,0 21 0,0-22 16,0 22-16,-21 21 16,0 0-16,0 21 15,21 1-15,-22 20 0,1-21 0,21 21 16,0 1-16,-21-1 0,21-21 15,-21 22-15,21-1 0,0 0 0,0 1 16,0-1-16,0 0 0,0 1 16,0-22-16,0 21 0,42 22 15,-21-43-15,22 0 0,20 0 16,-42-21-16,22 0 0,-22 0 16,21 0-16,1 0 0,-22-21 15,21 21-15,0-21 0,-20 0 0,20-1 16,-21 1-16,21-21 0,-20 21 15,-1-22-15,-21 22 0,0-21 0,21 21 16,-21 0-16,0-1 0,0 1 0,0 0 16,-21 21-16,0 0 15,-1 0-15,1 0 0,0 21 16,0 0-16,0 1 0,21-1 16,0 0-16,0 21 0,0-21 0,0 1 15,0-1-15,0 0 0,0 0 16,21 0-16,0-21 0,0 21 0,0-21 15,1 0-15,-1 0 0,0 0 16,21 0-16,-21 0 0,43 0 16,-43-21-16,0 21 0,22-21 15,-22 0-15,-21 0 0,21 0 0,0-1 16,-21-20-16,21 21 0,-21 0 0,0 0 16,0-1-16,0 1 0,21 0 15,-21 42 16,0 0-31,0 1 16,0-1-16,-21 21 0,21-21 0,0 22 16,0-22-1,0 0-15,0 0 0,-21 0 0,21 0 16,0-42 15,0 0-15,21 0-16,-21 0 0,0 0 15,21-22-15,1 22 16,-1 0-16,-21-21 0,21 20 0,0 1 0,0 0 16,0 0-16,1 0 15,-1 21-15,0 0 0,0 0 16,-21 21-16,0 0 16,0 0-16,0 0 0,0 1 15,0 20-15,0-21 0,0 0 16,0 0-16,0 1 0,0-1 0,0 0 15,21-21-15,-21 21 0,21-21 32,1-21-17,-22 0-15,21 0 16,-21-22-16,21 22 0,0 0 0,0-21 16,0 20-16,1-20 0,-1 21 15,0-21-15,0 20 0,0 1 0,0 0 16,1 21-16,-1-21 0,0 21 15,0 0-15,0 0 0,0 0 16,-21 21-16,0 0 16,0 0-16,0 1 0,0 20 15,0-21-15,0 0 0,22 0 0,-22 22 16,0-22-16,0 0 0,21 21 16,0-20-16,0-1 0,0 0 0,0 0 15,1-21-15,-1 21 0,21-21 16,-21 0-16,0 0 0,1 0 0,20 0 15,-21 0-15,0-21 0,0 0 16,22 21-16,-22-21 0,0 0 0,0-22 16,-21 22-16,21 0 0,1-21 0,-22 20 15,21-20-15,-21 21 0,0 0 16,0-22-16,0 22 0,0 0 16,-21 21-1,-1 0-15,1 21 0,0 0 16,21 1-16,-21-1 0,21 0 15,-21 0-15,21 21 16,0 1-16,0-22 0,0 0 0,0 0 0,0 0 16,0 1-16,21-1 0,0 0 15,0 0-15,0-21 0,1 0 16,-1 0-16,0 0 0,21 0 0,-21 0 16,1 0-16,-1 0 0,21-21 15,-21 21-15,0-21 0,1 0 0,-1-1 16,0-20-16,-21 21 0,0 0 0,21 0 15,-21-1-15,0 1 0,0 0 16,0 0-16,21 21 0,-21-21 16,0 42-1,-21 0-15,0 0 16,21 0-16,-21 1 0,21-1 0,0 0 16,-21 21-16,-1-21 0,22 1 15,-21-22-15,21 21 0,0 0 0,0 0 16,-21-21-1,21-21 1,0 0 0,21 0-16,-21-1 0,21 1 15,1-21-15,-1 21 0,0-22 16,0 22-16,21 0 0,-20-21 0,20 21 16,-21-1-16,21 1 0,1 21 15,-22 0-15,21 0 0,-21 0 0,1 0 16,-1 0-16,0 0 0,-21 21 0,0 1 15,0-1-15,0 0 0,0 0 16,0 0-16,0 22 0,0-22 0,0 0 16,0 0-16,0 0 0,0 0 15,0 1-15,21-22 0,0 21 16,0-21-16,1 0 0,-1 0 0,0 0 16,0 0-16,0 0 0,22-21 0,-22-1 15,0 1-15,0 0 0,0 0 16,-21-21-16,21 20 0,1-20 0,-1 0 15,-21-1-15,21 1 0,0-21 0,0-1 16,-21 1-16,21-1 0,1 1 16,-1-1-16,-21 1 0,0 20 15,21 1-15,-21 21 0,0-22 0,0 22 16,0 42 0,-21 1-16,0-1 0,21 0 15,-22 21-15,1 1 0,0-1 16,0 0-16,0 1 0,21 20 0,0-21 15,0 1-15,0-1 0,0 0 0,0 1 16,0-1-16,0-21 0,0 22 16,0-22-16,21 21 0,0-21 0,-21 0 15,21 1-15,0-1 0,1-21 0,-1 0 16,0 0-16,0 0 16,0 0-16,0 0 0,1-21 0,-1 21 15,0-22-15,0 1 0,0 0 16,0 0-16,1 0 0</inkml:trace>
  <inkml:trace contextRef="#ctx0" brushRef="#br0" timeOffset="22316.02">20997 13928 0,'0'0'15,"0"21"-15,0 0 16,21-21-1,1 0-15,-1 0 0,0 0 0,0 0 16,21 0-16,-20 0 0,-1 0 0,21 0 16,-21-21-16,22 21 0,-22 0 15,21-21-15,-21 0 0,22 21 16,-22 0-16</inkml:trace>
  <inkml:trace contextRef="#ctx0" brushRef="#br0" timeOffset="23100.01">22585 13801 0,'21'-43'16,"0"22"0,0 0-16,0 21 0,1-21 0,-22 0 15,21 0-15,-21-1 16,-21 22-1,-1 0-15,1 0 0,-21 0 16,0 0-16,20 22 0,-20-22 16,0 21-16,21 0 0,-22 0 0,22 0 15,0 0-15,0 22 0,21-22 0,0 0 16,0 0-16,0 0 16,0 1-16,0-1 0,21-21 0,21 21 15,-21 0-15,22-21 0,-1 0 16,0 0-16,1 0 0,20 0 0,-20 0 15,-1 0-15,0 0 0,1 0 0,-22 0 16,21 0-16,-63 0 31,0 0-31,-22 0 0,1 0 16,0 0-16,-1 0 0,-20 21 16,21 0-16,-22 1 0,43-1 15,-21-21-15,20 21 0,1-21 0,21 21 16,0 0-16,21 0 15,1-21 1,-1 0-16,21 0 0,0 0 16,1 0-16,-1 0 0,0-21 0,1 21 15,-1 0-15,0-21 0,1 0 16,-22 21-16,21 0 0,-21-21 0,1 21 16,-22 21-1,0 0 1,-22 0-16,1 22 0,0-22 15,0 21-15,0 0 0,0 1 0,-22-1 16,22 0-16,0 1 0,-21-1 0,20-21 16,1 22-16,0-22 0,21 21 15,0-21-15,0 0 0,0 1 16</inkml:trace>
  <inkml:trace contextRef="#ctx0" brushRef="#br0" timeOffset="24464.01">6477 16277 0,'21'0'0,"0"0"16,0 0-16,1 21 15,-1-21-15,0 22 0,0-1 0,0-21 16,0 21-16,1-21 0,-1 0 16,0 21-16,0-21 0,0 0 0,0 0 15,1 0-15,-1 0 0,0-21 16,21 0-16,-21 0 0,22-1 0,20-41 15,-20 21-15,-22-1 0,21 1 16,-21 21-16,0-22 0,1 1 16,-1 0-16,-21-1 0,0 22 15,0-42-15,0 42 16,0-1-16,0 1 0,-21 21 16,-1 0-16,1 0 15,0 0-15,0 21 0,0 1 16,21 20-16,-21 0 0,-1 1 0,1 41 15,21-20-15,-21 20 0,21-20 16,0 42-16,0 84 0,-21-105 16,21 42-16,0-21 0,-21 0 15,21-22-15,0 22 0,0 0 0,0 0 16,0 0-16,0-1 0,0 1 16,0 0-16,0-21 0,-21-1 15,21 1-15,0 0 0,0-1 0,0-20 16,21 84-16,0-63 15,0-43-15,0-21 16,0-21-16,22 0 0,-22 0 0,0-42 16,43-22-16,-43 22 15,0-21-15,21-1 0,-21 22 0,1-43 16,-1 22-16,0-22 0,-21 0 16,0 1-16,0-1 0,0 0 0,0 1 15,-21-1-15,-22 0 0,22 22 0,-21-22 16,0 22-16,-1-22 15,1 21-15,-22 1 0,22 21 0,-21-1 16,20 1-16,-20 21 0,20 0 16,-20-1-16,42 22 0,-43 0 15,22 0-15,42 22 16,21-22 0,0 0-16,22 0 15,-22 0-15,21-22 0,0 1 0,1 21 16,-1-42-16,0 21 0,1 0 0,-1-1 15,0-20-15,1 21 16,-1-21-16,0 20 0,-20 1 0,-1 0 16,0 0-16,0 0 0,-21 0 15,0-1-15,0 1 16,0 42 0,0 1-1,0-1-15,0 0 0,0 0 16,0 0-16,0 0 0,0 1 15,0-1-15,0 0 0,0 0 0,0 0 16,0 0-16,0 1 16,0-1-16,21-21 31,0-21-31,-21-1 16,0 1-16,0 0 0</inkml:trace>
  <inkml:trace contextRef="#ctx0" brushRef="#br0" timeOffset="24647.05">7451 16193 0,'0'0'0,"0"21"31,-22-21-31,22 21 0,-21 0 16,21 0-16,0 0 15,0 1-15,0-1 0,0 0 16,21-21-16,1 0 15,-1 0-15,0 0 16,21 0-16,-21 0 0</inkml:trace>
  <inkml:trace contextRef="#ctx0" brushRef="#br0" timeOffset="25475.99">7789 16341 0,'0'0'0,"0"21"0,0 0 15,0 0-15,0 0 0,0 1 0,0-1 16,0 0-16,0 0 0,0 0 15,0 0-15,0 1 0,0-1 16,-21 0 0,0-21-1,21-21 1,0 0 0,0-1-16,0 1 0,0 0 15,21 0-15,0 0 0,0-22 0,1 22 16,-1 0-16,0 0 0,0 0 15,0 21-15,0 0 0,1-21 0,-1 21 16,0 0-16,0 21 16,-21 0-16,21 0 0,0 0 15,-21 22-15,22-22 0,-22 0 16,0 0-16,0 0 0,21 0 0,0 22 16,-21-22-16,21 0 0,0 0 15,0 0-15,1-21 0,-1 0 16,0 0-16,21 0 0,-21 0 0,22 0 15,-1 0-15,0-21 0,1 0 16,-1 0-16,0 0 0,22 0 0,-22-1 16,1 1-16,-1-21 0,-21 21 0,21 0 15,-20-22-15,-22 1 0,0 21 16,0-22-16,0 22 0,-22 0 0,1-21 16,-21 21-16,21-1 0,-22 22 15,22 0-15,-21 0 0,0 0 0,-1 0 16,22 22-16,-21-22 0,21 21 15,-1 21-15,1-21 0,0 22 16,0-22-16,21 21 0,0-21 0,0 22 16,0-22-16,0 21 0,0-21 15,0 0-15,0 1 0,0-1 0,21 0 16,0 0-16,0-21 0,1 0 0,-1 0 16,0 0-16,0 0 0,21 0 15,-20 0-15,-1-21 0,21 0 0,-21 0 16,0-1-16,1 1 0,-1-21 15,0 21-15,0-22 0,0 1 0,-21 0 16,21-1-16,-21-20 0,0 21 0,0-22 16,0 1-16,0 20 15,0-41-15,-21 41 0,21 22 16,-21 0-16,21 0 0,-21 21 16,0 0-16,21 21 15,-21 21-15,21 1 0,0-1 0,0 0 16,0 1-16,0 20 0,0-21 15,0 22-15,0-22 0,0 1 16,0-1-16,21 0 0,0 1 0,0-22 16,-21 21-16,21-21 0,0 0 15,1 1-15,-1-22 0,0 21 16,0-21-16,0 0 0,0 0 16,22 0-16,-22-21 0,0-1 0,21 1 15,1 0-15,-22-21 0</inkml:trace>
  <inkml:trace contextRef="#ctx0" brushRef="#br0" timeOffset="28235.85">9483 15981 0,'0'0'0,"-22"0"0,1 21 16,21 0-16,-21 0 16,0 1-16,21-1 0,0 0 15,21-21 16,0 0-31,0-21 0,1 21 16,-1-21-16,21-1 0,-21 1 0,0 0 16,1 21-16,-1-21 0,0 0 15,-21 0-15,0-1 0,21 22 0,-21-21 16,-21 21 0,0 0-16,-22 0 0,22 0 15,0 21-15,-21 1 0,21-1 16,-1 21-16,-20-21 0,21 0 0,0 22 15,0-22-15,-1 21 0,22-21 0,0 22 16,0-22-16,0 0 0,0 0 16,22 0-16,-1-21 15,0 0-15,0 0 0,0 0 0,22 0 16,-22 0-16,0 0 0,21 0 16,-21 0-16,1 0 0,-1-21 0,0 21 15,0 0-15,-21-21 0,0 0 16,-21 21-1,0 0-15,0 21 16,-1 0-16,1 0 0,0 1 16,0-1-16,0 0 0,0 0 0,21 0 15,0 0-15,-22 1 16,22-1-16,0 0 0,0 0 0,0 0 16,0 0-16,0 1 0,0-1 0,22-21 15,-1 0 1,0 0-16,0 0 0,0 0 0,0 0 15,22-21-15,-22 21 0,21-22 0,1 1 16,-1 0-16,-21-21 0,21 21 16,1-22-16,-1 1 0,-21 0 0,22-1 15,-22 1-15,21-22 0,-21 1 16,0 21-16,-21-22 0,0 22 0,22-1 16,-22 1-16,0 21 0,0 0 0,0 0 15,-22 21-15,1 0 16,0 0-16,0 21 0,0 21 15,0-21-15,21 22 16,0-1-16,0 0 0,0 1 0,0 20 16,-22-21-16,22 1 0,0-1 0,0 0 15,0 1-15,0-1 0,0-21 16,22 0-16,-1 1 0,0-1 0,-21 0 16,42 0-16,-21-21 0,1 0 15,-1 0-15,21 0 0,22 0 16,-22-21-16,-21 0 0,21 0 0,-20-1 15,20 1-15,-21 0 0,21-21 16,-20 21-16,-1-22 0,0 22 16,-21-21-16,0 21 0,0-1 15,0 1-15,0 0 0,0 0 16,-21 21 0,21 21-16,-21-21 15,-1 21-15,1 0 0,21 22 0,0-22 16,-21 0-16,21 0 0,-21 22 0,21-22 15,0 0-15,0 0 0,0 0 16,0 0-16,0 1 0,0-1 16,0 0-16,21-21 0,0 21 15,0-21-15,1 0 0,-1 0 16,0 0-16,21 0 0,-21-21 0,22 21 16,-1-21-16,-21 0 0,22-1 15,-22 22-15,21-21 0,-21-21 0,0 21 16,1 0-16,-1-1 0,-21 1 15,0 0-15,0 0 0,21 21 0,-21-21 16,0 42 0,0 0-1,0 0-15,0 0 0,-21 1 16,21-1-16,0 21 0,0-21 16,-21 0-16,21 1 0,-22-1 15,22 0-15,0 0 0,22-21 47,-1-21-47,-21 0 16,21 21-16,0-21 0,-21-1 15,21 1-15,0-21 0,1 21 0,-1-22 16,0 22-16,0 0 0,0-21 16,0 21-16,1-1 0,-22 1 0,21 21 15,0 0-15,0 0 0,-21 21 31,21 1-31,-21-1 0,0 0 0,0 0 16,0 0-16,0 0 0,0 1 16,0-1-16,21 0 0,-21 0 15,0 0-15,0 0 0,22 1 16,-22-1-16,21-21 0,0 0 16,0 0-1,0 0-15,0 0 0,-21-21 16,22 21-16,-1-22 0,0 1 15,0 0-15,-21 0 0,21 0 16,0 0-16,1-22 0,-22 22 0,21 0 16,0 0-16,0 0 0,-21-1 15,0 1-15,21 21 0,0 0 16,-21 21 0,0 1-1,0-1-15,0 0 0,0 0 0,0 0 16,0 0-16,0 1 0,0-1 15,0 0-15,0 0 0,22 0 0,-22 0 16,21-21-16,0 0 0,0 22 16,0-22-16,0 0 0,22 0 15,-22 0-15,21 0 0,1 0 0,-22 0 16,21 0-16,0-22 0,-20 1 16,20 21-16,0-21 0,-21 0 0,1 21 15,20-21-15,-21 0 0,0-1 16,-21-20-16,21 21 0,-21 0 15,0 0-15,0-1 0,0 1 0,0 0 16,0 0-16,-21 21 16,0 0-16,0 0 0,0 0 15,0 21-15,-1 0 0,22 0 16,0 22-16,0-22 0,0 0 16,0 21-16,0-20 0,0-1 0,0 0 15,0 0-15,0 0 0,0 0 0,22 22 16,20-22-1,-21-21-15,0 0 0,22 0 0,20 0 16,-21 0-16,22 0 16,-22-21-16,-21 21 15,22-21-15,-22-1 0,0 1 0,0 21 16,0-21-16,1 0 0,-1-21 0,-21 20 16,21 1-16,-21 0 0,0 0 15,0 0-15,0 0 0,0 42 31,0 0-15,0 0-16,0 0 0,0 0 0,0 1 16,0-1-16,-21 0 15,21 0-15,-21-21 0,21 21 0,0 0 16,-22-21-16,22 22 0,0-44 47,22 1-32,-22 0-15,21 0 0,0 0 16,0-22-16,0 22 0,0 0 16,1-21-16,-1 21 0,0-1 0,0 1 15,0 0-15,0 0 0,1 21 0,-1 0 16,0 0-16,-21 21 16,0 0-16,0 0 15,0 1-15,0 20 0,0-21 0,0 0 16,0 0-16,0 1 0,0-1 0,0 0 15,21 0-15,0 0 16,0-21-16,-21 21 0,22-21 0,20 22 16,-21-22-16,0 0 0,22 0 0,-22 0 15,21 0-15,-21 0 0,22-22 16,-22 1-16,21 21 0,-21-21 0,0 0 16,22 0-16,-22-22 0,0 1 0,0 21 15,0-21-15,1-22 0,-1 22 16,-21-1-16,21-20 0,0 21 0,-21-22 15,21 22-15,0-1 0,-21 1 0,0 21 16,22 0-16,-22 0 0,0-1 16,0 44-1,-22-1 1,22 0-16,-21 21 0,0-21 16,0 22-16,21-1 0,-21-21 0,0 22 15,21-1-15,-22 0 0,22 1 0,0-1 16,0-21-16,0 21 0,0 1 15,0-22-15,0 0 0,0 21 0,22-20 16,-1-1-16,0 0 0,0-21 16,-21 21-16,21-21 0,0 0 0,1 0 15,-1 0-15,0 0 0,0 0 0,0 0 16,22 0-16,-22-21 0,0 21 16,21-21-16,-21 0 0,22-1 15,-22-20-15,0 21 0,21-21 0,-20 20 16,-1-20-16,0 0 0,-21 21 15,0-22-15,0 22 0,0 0 0,0 0 16,0 0-16,-21 21 16,0 0-16,21 21 15,0 0-15,-22 0 0,22 0 0,0 0 16,0 1-16,0-1 0,0 21 0,0-21 16,0 0-16,22 1 0,-1-1 15,0-21-15,-21 21 0,0 0 0,21 0 16,0 0-16,-21 1 15,-21-1 1,0-21 0,0 0-16,0 0 0,-1 0 15,1 0-15,0 0 0,0 0 0,0 0 16,0 0 0,-1-21-1,22-1-15,0 1 0,0 0 16</inkml:trace>
  <inkml:trace contextRef="#ctx0" brushRef="#br0" timeOffset="28472.05">13462 15875 0,'-42'0'0,"84"0"0,-84 21 15,63-21 16,0 0-31,0 0 0,21 0 0,-20 0 16,-1 0-16,0 0 0,21 0 0,-21 0 16,1 0-16,20-21 0,-21 21 15,21 0-15,-20 0 0,-1-21 16,21 21-16,-21 0 0,0 0 0,1 0 16,20 0-16,-21 0 0,0 0 15,0 0-15</inkml:trace>
  <inkml:trace contextRef="#ctx0" brushRef="#br0" timeOffset="28799.96">14690 15790 0,'0'0'0,"0"-21"0,0 0 15,-22 21 32,1 21-47,21 0 16,-21 22-16,0-22 0,0 21 15,21-21-15,-21 22 0,21-1 0,0 0 16,-22 1-16,22-22 0,0 21 16,0 1-16,0-22 0,0 21 0,0-21 15,0 0-15,0 1 0,0-1 0,0 0 16,0 0-16,0 0 15,22-21-15,-1 0 0,0 0 0,0 0 16,0 0-16,0 0 0,22 0 0,-22-21 16,21 0-16,-21 0 0,22 21 15</inkml:trace>
  <inkml:trace contextRef="#ctx0" brushRef="#br0" timeOffset="29119.92">15092 15769 0,'0'0'16,"-21"0"-16,21-21 15,21 21 1,0 0-16,0 0 16,0 0-16,0 21 15,22-21-15,-22 21 0,0 1 0,0-1 16,22 0-16,-22 0 0,0 0 0,0 22 15,0-22-15,-21 21 0,0 0 16,0-20-16,0 20 0,0-21 0,-21 0 16,0 22-16,0-22 0,0 0 15,-22 0-15,22 0 0,-21 0 16,-1 1-16,-20 20 0,21-42 0,20 21 16,-20-21-16,21 0 0,0 21 15,0-21-15,-1 0 0,1 0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1:04:58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825 889 0,'0'-21'15,"-21"21"17,21-21-32,-21 42 0,21-42 31,0 0-31,21 21 31,-21 21 0,0 0 1</inkml:trace>
  <inkml:trace contextRef="#ctx0" brushRef="#br0" timeOffset="992.56">762 804 0,'-21'0'15,"0"0"17,21 22-32,0-1 15,0 0-15,0 0 0,0 0 16,0 0-16,0 1 0,0-1 15,21 0-15,0-21 0,-21 21 16,21-21-16,0 0 0,0 0 16,1 0-16,-1 0 0,0 0 15,-21-21-15,21 0 0,0 21 0,0-21 16,1-1-16,-22 1 0,0-21 16,0 21-16,21 0 0,-21-1 15,21 1-15,-21 0 0,0 0 16,0 0-16,-21 21 47,21 21-47,0 0 0,0 0 0,-21 0 15,21 22-15,0-1 0,0 0 16,0 1-16,0 20 0,0-20 0,0-1 16,0 0-16,0 22 0,0-22 15,0 0-15,0 1 0,0-22 16,0 21-16,0-21 0,0 22 0,0-22 15,0 21-15,0-21 0,0 1 16,0-1-16,0 0 0,0 0 16,-22-21-1,1-21 1,0 0-16,0 0 0,0-1 16,0 1-16,-1 0 0,1-21 0,-21 21 15,84-1-15,-42 1 0,-42 0 16,21 21-16,0-21 0,-1 0 15,65 0-15,-64 21 16,21 21-16,-22 0 16,65 0-16,-22 0 0,-21 0 15,0 1-15,0-1 0,21 0 16,-21 0-16,21 0 0,0-21 16,1 21-16,-1-21 0,0 0 15,0 22-15,0-22 0,0 0 16,1 0-16,20 0 0,-21 0 0,21-22 15,-20 1-15,20 21 0,-21-21 16,21-21-16,-20 21 0,20-1 0,-21 1 16,21-21-16,-20 0 0,-1-1 15,21 22-15,-21-21 0,-21-1 0,0-20 16,0 21-16,0-1 0,0 1 16,0 21-16,0-22 0,0 22 0,0 0 15,0 0-15,0 0 0,-21 21 16,0 21-1,0 0-15,21 0 16,0 22-16,-21-1 0,21 0 0,-22 1 16,22 20-16,0-21 0,0 22 15,0-22-15,0 1 0,0-1 0,0 0 16,0 1-16,0-1 0,0 0 16,0-21-16,0 1 0,0-1 0,22 0 15,-1 0-15,0-21 0,0 0 16,0 0-16,0 0 0,1 0 15,-1-21-15,0 0 0,-21 0 16,21-1-16,-21 1 0,21 0 0</inkml:trace>
  <inkml:trace contextRef="#ctx0" brushRef="#br0" timeOffset="1208.34">1164 1334 0,'0'0'0,"21"0"31,0 0-31,1 0 16,20 0-16,-21 0 0,21-22 0,1 22 16,-1 0-16,0 0 0,1-21 15,-22 21-15,21 0 0,1-21 16,-22 21-16,21 0 0,-21-21 0</inkml:trace>
  <inkml:trace contextRef="#ctx0" brushRef="#br0" timeOffset="2007.94">2392 1249 0,'-85'-21'16,"64"21"-1,-43 0-15,43 0 0,21 21 16,0 0-16,0 0 16,0 0-16,0 1 0,0-1 0,0 0 15,0 21-15,0-21 0,0 1 16,0-1-16,0 0 0,21 0 0,-21 0 15,0 0-15,0 1 0,0-1 16,22 0-16,-1-21 16,0-21-1,-21 0 1,21-1-16,-21 1 0,21 0 0,-21 0 16,0 0-16,0 0 0,21-1 15,1-20-15,-22 21 0,21 0 0,-21 0 16,21-1-16,-21 1 15,21 21-15,-21-21 16,0 42-16,0 0 16,21 1-16,-21-1 0,21 0 15,-21 0-15,0 0 0,22 0 0,-22 1 16,0-1-16,0 0 0,21 0 16,0 0-16,0 0 0,0-21 15,0 22-15,1-22 0,-1 0 16,0 0-16,42 0 0,-41 0 15,20 0-15,0-43 16,-21 43-16,43-63 16,-43 42-16,-21-22 0,0 22 15,21-21-15,-21-1 0,21 22 0,-21 0 16,22-21-16,-22 21 0,21-1 0,-21 1 16,0 0-16,0 0 0,0 0 15,0 42 1,-21 0-1,21 0-15,-22 0 16,22 22-16,-21-22 0,21 21 16,0-21-16,0 1 0,-21-1 0,21 63 15,0-62-15,0-1 16,21 0-16,-21 0 0,21 21 0,-21-20 16,22-22-16,-1 0 0,0 0 15,0 0-15,0 0 0,0 0 16,1-22-16,-1 22 0,0-21 0,0 21 15,0-21-15,22 0 0,-22 0 0,0 0 16,0-1-16,0 1 0,-21-21 16,0 21-16,0-22 0</inkml:trace>
  <inkml:trace contextRef="#ctx0" brushRef="#br0" timeOffset="2195.85">3429 1207 0,'0'21'31,"-21"0"-31,21 0 0,0 0 16,0 0-16,0 1 0,-21-22 0,63 21 15,-42 0-15,0 0 0,0 0 16,-21 0-16,21 1 0,0-1 16,21-21-1,0 0 1,0 0 0,0 0-16,-21-21 0,0-1 15,22 1-15,-22 0 0,21 21 16</inkml:trace>
  <inkml:trace contextRef="#ctx0" brushRef="#br0" timeOffset="2641.61">3492 826 0,'-84'0'31,"63"0"-31,-1 0 0,22 21 16,0 0-16,-21 0 0,0 0 0,0 0 15,0 22-15,21-22 0,0 21 16,0-21-16,0 1 0,0-1 0,0 0 16,0 0-16,0 0 0,0 0 0,21 1 15,0-1-15,0-21 16,0 0-16,1 0 0,-1 0 0,0 0 16,0 0-16,0 0 0,0-21 0,1 21 15,-22-22-15,21 1 0,0 0 0,0 0 16,0 0-16,-21 0 0,0-1 0,21-20 15,-21 0-15,0 21 0,0-1 0,0-20 16,0 21-16,-21 0 0,0 21 16,0-21-16,-21 21 15,20 0-15,1 0 0,0 0 16,0 0-16,0 21 0,0 0 16,-1 0-16,1 0 0,21 0 0,-21 1 15,21 20-15,-21-21 0,21 64 16,0-64-16,0 0 0,0 0 15,0 22-15,0-22 0,0 0 0,0 0 16,0 0-16,21-21 16,0 0-16,0 0 0,1 0 15,-1 0-15</inkml:trace>
  <inkml:trace contextRef="#ctx0" brushRef="#br0" timeOffset="3209.28">3916 953 0,'0'0'0,"0"-22"15,-21 22 17,21 22-32,0-1 0,0 0 15,-22 0-15,22 0 16,-21 0-16,21 1 0,0 20 0,0 21 15,-21-41-15,21 20 0,0-21 16,-21 21-16,21-20 0,0-1 16,0 21-16,0-21 0,0 0 0,0 1 15,0-1-15,0 0 16,21-21-16,0 21 0,0-21 16,1 0-16,20 0 15,0 0-15,-21-21 0,1 21 16,-1-21-16,0 0 0,0 21 15,0-22-15,0-20 0,-21 21 0,22 0 16,-1-22-16,0 22 0,0-21 16,-21 0-16,0-22 0,21 22 0,0-1 15,-21 1-15,22 0 0,-22 21 0,0-22 16,0 22-16,0 0 0,0 0 16,0 42-1,-22 0 1,1 0-16,21 0 0,-21 22 0,21-22 15,0 21-15,0 1 0,-21-1 16,21 0-16,0-21 0,0 22 0,-21-1 0,21-21 16,0 22-16,0-22 0,0 21 0,0-21 15,0 0-15,0 1 0,0-1 16,0 0-16,21-21 0,0 0 0,-21 21 16,42-21-16,-20 0 15,-1 0-15,42 0 0,-42 0 16,1-21-16,-1 0 0</inkml:trace>
  <inkml:trace contextRef="#ctx0" brushRef="#br0" timeOffset="4532.17">5778 910 0,'0'0'0,"64"-42"31,-43 21-31,-21 0 0,0-1 16,-21 22-1,0 0-15,0 0 0,-1 22 16,1-22-16,0 0 0,0 42 0,0-21 15,0 21-15,-22-20 0,22 20 16,21 0-16,-21-21 0,0 22 0,21-1 16,0 0-16,0 1 0,0-1 15,0 0-15,0-20 0,21 41 16,0-42-16,0 0 0,22 1 16,-22-22-16,0 21 0,21-21 0,-21 0 15,1 0-15,20 0 0,0 0 16,-21 0-16,22 0 0,-1-21 0,-21-1 15,22 22-15,-22-21 0,21 0 0,-21-21 16,0 21-16,1-1 0,-1-20 16,0 0-16,0-1 0,-21-20 0,21 21 15,-21-22-15,0 22 0,0-22 0,0 22 16,0 0-16,0-1 0,0 22 16,0-42-16,0 41 15,0 44 1,0-1-1,0 21-15,0 0 0,-21-20 0,21 41 16,-21-21-16,21 1 0,-21 20 16,21-20-16,0-1 0,0 0 15,0 1-15,-21-1 0,21 0 0,-22-21 16,22 1-16,0-1 0,0 21 16,0-21-16,0 0 0,22-21 31,-22-21-16,21 0-15,-21 0 0,21 0 16,-21 0-16,0-1 0,0 1 0,21 0 16,0-21-16,-21 21 0,21-1 0,-21 1 15,0 0-15,22 21 16,-1 0-16,0 21 16,0 0-1,-21 1-15,21-1 0,-21 0 16,21 0-16,-21 0 0,0 0 0,22 1 15,-22-1-15,21 0 0,0 0 0,-21 0 16,21-21-16,0 21 0,0-21 16,1 22-16,-1-22 0,0 0 15,21 0-15,-21 0 0,22 0 0,-22 0 16,21-22-16,1 22 0,-1-21 0,0 0 16,-21 0-16,22 21 15,-22-42-15,21 20 0,-21 1 0,-21 0 0,22-21 16,-1 21-16,-21-1 0,21-20 15,-21 21-15,0 0 0,0 0 0,0-1 16,0 1-16,0 0 16,-21 21-16,0 0 15,-1 0-15,1 0 0,21 21 0,-21 0 16,21 1-16,-21 20 0,21-21 16,0 0-16,0 0 0,-21 22 0,21-22 15,0 0-15,0 0 0,0 0 16,0 1-16,0-1 0,21 0 15,0-21-15,0 21 16,0-21-16,1 0 0,-1 0 16,0 0-16,0 0 0,21 0 15,-20 0-15,-1 0 0,0-21 16,0 0-16,0 21 0</inkml:trace>
  <inkml:trace contextRef="#ctx0" brushRef="#br0" timeOffset="5196.22">7641 995 0,'0'0'0,"0"-21"0,0 0 16,-21 21-1,0 0-15,0 0 0,-1 21 16,1 0-16,0 0 16,0 0-16,0 0 0,0 22 15,21-22-15,0 21 0,-22-21 0,22 22 16,0-22-16,-21 0 0,21 0 15,0 0-15,0 22 0,0-22 16,0 0-16,21 0 0,22-21 0,-22 21 16,0-21-16,0 0 0,0 0 15,22 0-15,-22 0 0,0 0 16,0 0-16,0-21 0,22 0 16,-1 0-16,-21 0 0,0 0 0,-21-22 15,22 22-15,-1-21 0,0-22 16,-21 22-16,21-22 0,-21 22 0,0-21 15,21 20-15,-21-20 16,0 20-16,0-20 0,0 42 0,0 0 16,0-1-16,0 1 0,-21 21 15,0 0 1,21 21-16,0 1 0,0 20 16,0-21-16,0 21 0,0 22 15,0-22-15,0 1 0,0-1 0,0 21 16,0-41-16,0 20 0,0 0 15,-21-21-15,21 22 0,0-22 0,0 0 16,0 0-16,0 0 16,-21-21 15,21-21-15,21 0-16,-21 0 0,21 0 15,0 0-15,0-1 16,0 1-16,1 0 0,-1 0 0,0 0 15,-21 0-15,21 21 0,0-22 0,0 22 16,1 0-16,-1-21 0,0 21 0,0 0 16,0 0-16,0 0 15,-21 21 1,-42 1 0,21-22-16,21 21 0,-21-21 15,0 21-15,-22 0 0,22-21 0</inkml:trace>
  <inkml:trace contextRef="#ctx0" brushRef="#br0" timeOffset="5355.4">7959 1334 0,'42'21'15,"-21"0"-15,0-21 0,0 21 16,1-21-16,-1 21 0,0-21 16,0 0-16,0 21 0,0-21 15,1 0-15,-22 22 0,21-22 16</inkml:trace>
  <inkml:trace contextRef="#ctx0" brushRef="#br0" timeOffset="6332.53">9334 1207 0,'22'0'78,"-1"-22"-78,0 22 16,0-21-16,0 0 0,22 0 15,-22 0-15,21-22 0,0 22 16,1-21-16,-22 0 0,21-1 0,-21 22 16,22-21-16,-22-1 0,0-20 15,-21 21-15,0 20 0,0-20 16,0 21-16,0 0 0,-21 0 16,21-1-16,-21 1 0,0 0 0,-1 0 15,1 21-15,0 0 0,0 0 16,0 21-16,0 0 0,-1 0 15,1 1-15,21 20 0,-21 0 16,21 22-16,-21-1 0,21 1 0,0-1 16,-21 22-16,0-22 15,21 22-15,-22-21 0,22 84 16,0-64-16,0 1 0,0 0 16,0-1-16,0 1 0,0 0 0,0-1 15,-21 1-15,21 0 0,0-1 0,-21 107 16,21-106-16,0-22 15,0 22-15,0-22 0,0 1 0,0-1 16,0 1-16,0-22 0,0 0 0,21-20 16,-21 20-16,21-21 0,1-21 15,-1 0-15,0 0 0,0 0 16,106-63-16,-106 41 16,22-20-16,-1 0 15,0-22-15,22-42 0,-22 22 16,-21 20-16,22-84 0,-43 85 15,0-22-15,0 21 0,0 1 16,-22-22-16,-41-63 0,21 85 16,-1-1-16,-20 1 0,20 20 15,1 1-15,-21 0 0,20 20 0,1-20 16,0 21-16,20 0 0,-20 21 16,21-21-16,0-1 0,0 22 0,-1 0 15,22-21 1</inkml:trace>
  <inkml:trace contextRef="#ctx0" brushRef="#br0" timeOffset="6653.03">9504 1291 0,'21'0'0,"0"-21"0,21 0 16,43-21-16,-43 20 0,1-20 15,20 21-15,-20-21 0,-1 20 16,0-20-16,1 21 0,-1 0 0,-21 0 16,0-1-16,0 1 0,1 0 15,-22 0-15,21 21 0,-42-21 16,42 63-1,-21-21-15,-21 0 16,-1 22-16,22-22 0,-21 21 0,21 1 16,0-22-16,0 21 0,-21 0 0,21 1 15,0-22-15,0 21 0,0-21 16,0 22-16,0-22 0,21-21 0,-21 21 16,21 0-16,1-21 0,-1 0 15,-21 43-15,21-43 0,0 0 0,21 0 16,-20-22-16,20 1 0,-21 0 15,0 0-15,22 0 0,-22 0 0,0-1 16,0-20-16,-21 21 0,0-21 0,0 20 16,21-20-16,-21 0 0,0-1 15,0 22-15,0-21 0,-21 0 16</inkml:trace>
  <inkml:trace contextRef="#ctx0" brushRef="#br0" timeOffset="6727.49">10096 1101 0,'0'21'0</inkml:trace>
  <inkml:trace contextRef="#ctx0" brushRef="#br0" timeOffset="6928.53">10647 1207 0,'-21'-43'31,"21"22"-31,0 0 0,0 0 16,0 0-16,0-1 16,-22 1-16,22 0 0</inkml:trace>
  <inkml:trace contextRef="#ctx0" brushRef="#br0" timeOffset="7203.88">10837 1016 0,'43'42'15,"-1"-42"1,0 22-16,-21-1 0,1 21 0,-22-21 16,0 0-16,0 1 0,0-1 15,0 0-15,0 21 0,0-21 16,0 1-16,0-1 0,-22 0 16,1-21-1,0 0 1,21-21-16,0 0 15,0-1-15,0 1 0,0 0 16,0 0-16,21 0 0,-21 0 0,21-22 16,-21 22-16,22 0 0,-22 0 0,0 0 15,21-1-15,0 1 0,-21 0 0,21 0 16,-21 0-16,21 21 16,-42 0 15,0 0-31</inkml:trace>
  <inkml:trace contextRef="#ctx0" brushRef="#br0" timeOffset="7531.58">10118 1016 0,'0'0'16,"0"-21"-16,21 21 15,0 0 1,0-21-16,0 21 0,22 0 0,-22 0 15,0 0-15,0 0 16,0 0-16,-21 21 0,0 0 0,0 0 16,0 0-16,0 1 0,0-1 15,0 0-15,0 0 0,0 0 0,-21 0 16,0 1-16</inkml:trace>
  <inkml:trace contextRef="#ctx0" brushRef="#br0" timeOffset="7891.66">12001 847 0,'0'0'0,"0"-21"0,0-1 16,0 1-16,0 0 0,0 0 15,0 0-15</inkml:trace>
  <inkml:trace contextRef="#ctx0" brushRef="#br0" timeOffset="8040.41">11896 1249 0,'0'21'15,"0"0"-15,0 0 0,-22 1 16,22-1-16,0 0 0,0 0 16,0 0-16,0 0 0,0 1 15,-21-22 17</inkml:trace>
  <inkml:trace contextRef="#ctx0" brushRef="#br0" timeOffset="8887.4">11599 1228 0,'21'0'31,"1"0"-31,20 0 16,-21 0-16,21-21 0,1 21 15,-1-22-15,0 22 0,22-21 0,-1 0 16,1 0-16,-22 0 0,22 0 15,-1-1-15,-20 1 0,-1 0 16,0 0-16,1 0 0,20-43 0,-42 43 16,-21 0-16,0 0 0,0-22 15,0 22-15,0 0 0,0 0 16,0 0-16,0 0 16,-21 21-16,0 0 15,21 21 1,-21 0-16,21 21 0,-21-21 0,-1 22 15,22-1-15,0 0 16,-21 1-16,21-1 0,-21 22 0,21-22 16,0 0-16,0 1 0,-21-1 0,21-21 15,0 21-15,0-20 0,0-1 16,0 0-16,0 0 0,0 0 0,0 0 16,0-42 15,0 0-16,0 0-15,0 0 16,21 0-16,-21-1 0,21 1 0,0 0 16,-21 0-16,22 0 15,-1 0-15,0-1 0,0 1 0,0 21 16,0-21-16,1 21 0,-1 0 16,0 0-16,0 0 0,-21 21 15,0 0-15,21-21 0,-21 22 16,21-1-16,-21 0 0,0 0 15,0 0-15,0 0 0,0 1 0,22-1 16,-22 0-16,21 0 0,0 0 16,0 0-16,0-21 15,0 0-15,1 0 0,-1 0 16,21 0-16,-21 0 0,0 0 16,22-21-16,-1 21 0,-21-21 0,22 21 15,-1-21-15,0 0 0,1 0 16,-22-1-16,21 1 0,-21-21 0,0 21 15,1-22-15,-1 22 0,-21-21 16,0 21-16,0-43 0,0 43 16,0 0-16,-21 21 31,-1 0-31,1 21 0,0 0 0,0 0 16,0 22-16,21-22 0,-21 21 15,21-21-15,-22 1 0,22 20 16,0-21-16,0 0 0,0 0 0,0 22 15,0-22-15,22-21 0,-1 21 16,0-21-16,0 0 0,0 0 16,22 0-16</inkml:trace>
  <inkml:trace contextRef="#ctx0" brushRef="#br0" timeOffset="8940.37">13547 1291 0,'0'0'0,"0"-21"16,0 0-16,0 0 0,0 0 15,0-1-15,-22 1 0</inkml:trace>
  <inkml:trace contextRef="#ctx0" brushRef="#br0" timeOffset="9347.44">11938 826 0,'0'21'16,"0"0"-16,0 0 0,0 0 15,0 22-15,0-1 16,0-21-16,0 21 0,0 1 0,0-1 16,-21 0-16,21 1 0,0-22 0,-21 64 15,21-64-15,0 0 0,0 0 16,0 0-16,0 0 0,0 1 15,0-1-15</inkml:trace>
  <inkml:trace contextRef="#ctx0" brushRef="#br0" timeOffset="11372.45">14774 677 0</inkml:trace>
  <inkml:trace contextRef="#ctx0" brushRef="#br0" timeOffset="11448.83">14817 3302 0,'-22'-21'15</inkml:trace>
  <inkml:trace contextRef="#ctx0" brushRef="#br0" timeOffset="25156.39">14859 868 0,'0'0'0,"0"-21"16,21 0-16,0 21 0,-21-22 15,0 1-15,21 21 16,1-21-16,-22 0 0,0 0 15,0 0 1,0-1 0,-22 22-16,-20 0 15,21 0-15,0 0 0,0 0 0,-22 0 16,22 0-16,-21 22 0,21-1 0,-22 0 16,1 21-16,0 1 0,20-1 15,-20 0-15,0 1 0,21-1 16,-22 64-16,22-64 15,0 0-15,21 1 0,0-1 0,0 0 16,0-20-16,0 20 0,21-21 0,0 21 16,0-20-16,1-1 0,20 0 15,-21 0-15,21 0 0,-20-21 0,20 0 16,0 21-16,1-21 0,-1 0 16,0 0-16,1 0 0,-1-21 0,21 0 15,-20 0-15,20 21 0,-20-21 0,20-22 16,-21 22-16,1 0 0,-1 0 15,0-21-15,1 20 0,-22 1 16,21-21-16,-21 21 0,-21 0 16,0-1-16,22 1 0,-22 0 0,0 0 15,-22 21 1,1 21 0,0 0-16,0 0 0,0 1 15,0-1-15,21 0 0,-22 21 16,1-21-16,0 1 0,0 20 0,0-21 15,21 43-15,-21-43 0,21 0 16,0 21-16,0-21 16,0 1-16,21-1 0,0 0 0,0-21 15,0 0-15,0 0 16,22 0-16,-22 0 0,21-21 0,-21 0 16,1 21-16,20-22 0,-21 1 0,0 0 15,0 0-15,1 0 0,-1 0 16,-21-1-16,0 1 0,0-21 0,0 21 15,0 0-15,0-1 0,-21 1 16,-1 21-16,1-21 0,0 0 0,0 21 16,0 0-16,-22 0 0,22 0 15,0 0-15,0 0 0,0 0 0,0 0 16,-1 0-16,44 0 31,-1 0-31,21-21 16,-21 21-16,0-21 0,22 21 15,-1 0-15,-21-22 0,22 1 0,-22 21 16,21-21-16,-21 21 0,22 0 0,-22 0 16,0 0-16,0 0 0,0 0 15,0 0-15,1 0 0,-1 21 16,-21 0-16,0 1 16,0-1-16,0 0 0,0 0 15,0 0-15,0 0 0,0 1 16,0-1-16,0 0 0,0 0 15,-21 0-15,21 0 0,0 1 16,0-1-16,-22-21 0,22 21 16,0-42 15,0 0-15,0-1-16,0 1 0,0 0 15,0 0-15,0-21 0,0 20 16,22 1-16,-1-21 0,-21 21 0,21-22 15,0 22-15,0 0 0,0 0 0,1 0 16,20 0-16,-21-1 0,0 1 16,0 21-16,22 0 0,-22 0 15,21 0-15,-21 0 0,22 21 16,-22 1-16,21-1 0,-21 0 0,1 0 16,-22 21-16,0-20 0,21-1 15,-21 21-15,0-21 0,0 0 0,0 1 16,0-1-16,0 0 0,-21 0 0,-1 0 15,1-21 1,0 21-16,21-42 31,21 0-15</inkml:trace>
  <inkml:trace contextRef="#ctx0" brushRef="#br0" timeOffset="25916.52">17081 1058 0,'0'-21'0,"0"42"0,-21-63 0,0 21 0,0 21 16,0-21-16,0 0 0,-1-1 15,1 22-15,0 0 0,0-21 0,0 21 16,0 0-16,-22 0 15,22 21-15,0 1 0,-21-1 0,20 0 16,1 0-16,-21 21 0,21 1 16,0-1-16,21 0 0,0-20 0,-22 83 15,22-62-15,0-22 16,22 0-16,-22 0 0,21 0 16,0-21-16,0 22 0,21-22 0,-20 0 15,-1 0-15,0 0 0,21 0 16,-21 0-16,1-22 0,20 1 0,-21 0 15,0 0-15,0 0 0,22 0 16,-22-22-16,0 22 0,0-21 0,0-22 16,1 22-16,-1 0 0,0-22 15,0 1-15,0 20 0,0-20 16,1 20-16,-22 1 0,21 0 0,-21-1 16,21 22-16,-21 0 0,0 0 15,0 0-15,0 0 0,0 42 31,-21 0-31,21 21 0,-21-21 0,-1 22 16,1-1-16,0 0 0,21 22 16,-21-1-16,0-20 0,21 20 0,0-20 15,0-1-15,0 0 0,0 43 16,0-64-16,0 21 16,0-20-16,0-1 0,0 0 15,21-21-15,0 0 0,0 0 16,22 0-16,-22 0 0,0 0 0,21 0 15,1-21-15,-22 0 0,21 21 16,0-22-16,-20-20 0,20 21 0,-21 0 16,0 0-16,0-22 0,1 22 15,-1 0-15,-21 0 0,0 0 16,0 42 0,0 0-1,0 0-15,0 0 0,0 0 0,0 1 16,0-1-16,-21 0 15,21 0-15,0 0 0,0 0 0,0 1 16,0-1 0,21-21-1,0 0-15,0 0 16,-21-21-16,21 21 0,0-22 16</inkml:trace>
  <inkml:trace contextRef="#ctx0" brushRef="#br0" timeOffset="26280.38">17843 741 0,'0'0'0,"-21"0"0,0-21 0,0 21 0,0 0 16,0 0-16,-1 21 16,1-21-16,21 21 0,-21-21 0,21 21 15,0 0-15,0 1 16,0-1-16,21-21 15,0 0-15,1 0 0,-1 0 16,0 0-16,0 0 0,0 0 0,0 0 16,1-21-16,-22-1 15,21 1-15,-21 0 0,0 0 16,0 0-16,0 0 16,0-1-16,0 1 15,-21 21-15,-1 0 16,1 0-16,0 0 15,0 0-15,0 0 0,21 21 0,-21-21 16,21 22-16,-22-1 0,22 0 16,0 0-16,0 0 0,0 0 15,0 1 1</inkml:trace>
  <inkml:trace contextRef="#ctx0" brushRef="#br0" timeOffset="27612.38">18394 529 0,'0'-21'0,"0"42"0,0-63 31,-21 63-15,-1 0-16,1 0 15,21 1-15,-21-1 0,0 21 0,0 0 16,0 1-16,21-1 0,-22 0 15,1 22-15,21-22 0,-21 1 0,21 20 16,-21-21-16,0 1 0,21-1 16,0-21-16,0 22 0,0-22 0,0 0 15,0 0-15,0 0 0,0 0 16,0 1-16,21-22 0,0 0 16,0 0-16,0 0 0,1 0 0,-1 0 15,0 0-15,21 0 0,-21-22 16,1 1-16,-1 0 0,0 0 0,21 0 15,-21-22-15,1 22 0,-1-21 16,0 0-16,0-1 0,0 1 0,0 21 16,1 0-16,-22-22 0,0 22 15,21 21-15,-21-21 0,0 42 32,0 0-32,0 0 0,0 1 15,-21-1-15,21 21 0,-22-21 0,22 22 16,0-22-16,-21 21 0,21-21 15,0 0-15,0 1 0,0-1 0,0 0 16,0 0-16,0 0 0,0 0 16,21-21-16,1 0 0,-1 0 15,0 0-15,0 0 0,0 0 16,22 0-16,-22 0 0,0-21 0,0 0 16,21 0-16,1-21 15,-22 20-15,21-41 16,-42 21-16,21 20 0,-21-20 0,22 21 15,-22 0-15,0 0 16,0 42 0,0 0-1,0 0-15,0 0 0,0 0 0,0 22 16,-22-22-16,22 0 0,-21 21 16,21-20-16,0-1 0,0 0 0,0 0 15,0 0-15,0 0 0,0 1 16,21-22-16,1 0 15,-1 0-15,0 0 0,0 0 16,0 0-16,0-22 0,1 22 16,-1-21-16,0 0 0,0 0 15,0 0-15,0 0 0,1-22 16,-22 22-16,0-21 0,0 21 0,0-22 16,0 22-16,0 0 0,0 0 0,-22 0 15,1-1-15,0 22 0,0 0 16,-21 0-16,20 0 0,1 0 15,0 0-15,0 0 0,0 22 0,0-1 16,42-21 15,0 0-31,0 0 0,0 0 16,22-21-16,-22 21 0,21-22 0,0 22 16,1-21-16,-1 21 0,-21 0 15,22 0-15,-1-21 0,0 21 16,1 0-16,-22 0 0,21 0 15,-42 21-15,21-21 0,0 21 16,-21 1-16,0-1 0,0 0 0,0 21 16,0-21-16,0 1 0,0 20 15,0-21-15,0 0 0,0 0 0,0 1 16,0-1-16,0 0 0,-21 0 16,21 0-16,-21 0 0,21 1 15,0-1-15,0-42 47,0-1-47,0 1 16,0 0-16,0-21 15,0 21-15,21-1 0,-21-20 0,21 0 16,1 21-16,-1-22 0,21 1 16,-21 0-16,22 20 0,-22-20 0,21 21 15,-21-21-15,22 42 0,-22-22 16,21 1-16,-21 21 0,0 0 0,1 0 15,-1 0-15,0 21 0,0 1 16,-21 20-16,0-21 0,0 21 0,0 1 16,0-1-16,0 0 15,0 1-15,0-1 0,0-21 0,0 22 16,0-22-16,-21 21 0,21-21 0,-21 0 16,21 1-16,0-1 15,0 0-15,0-42 31,0 0-15,0-1-16,0 1 0</inkml:trace>
  <inkml:trace contextRef="#ctx0" brushRef="#br0" timeOffset="27816">19558 508 0,'0'0'0,"-21"0"0,0 0 16,-1 0-16,1 0 15,0 0 17,0 0-17</inkml:trace>
  <inkml:trace contextRef="#ctx0" brushRef="#br0" timeOffset="27995.39">18097 868 0,'0'0'0,"-21"21"0,0-21 15,21 21 1,21-21-16,0 0 15,1 0-15,20 0 0,-21 0 16,21 0-16,1 0 0,-1-21 0,22 0 16</inkml:trace>
  <inkml:trace contextRef="#ctx0" brushRef="#br0" timeOffset="29144.26">20997 847 0,'0'0'15,"21"0"1,1-21-16,-1-1 0,0 22 0,0-21 15,0 0-15,0 21 0,1-21 16,-1 0-16,0 0 0,0-1 0,0 1 16,0-21-16,1 21 0,-22 0 15,0-1-15,0 1 0,0 0 0,21 0 16,-21 0-16,-21 21 31,-1 0-31,22 21 0,-21 0 16,0 21-16,0-20 0,21 20 15,-21-21-15,21 21 0,-21 1 0,21 20 16,0-20-16,0 20 0,0-21 16,0 1-16,0 20 0,0-20 0,0-1 15,21-21-15,0 21 0,-21-20 16,0 20-16,21-21 0,-21 0 16,0 0-16,-21-21 15,0 0 1,0-21-16,-1 0 0,1 0 15,21 0-15,-21 0 0,0 21 16,0-22-16,21 1 0,-21 0 16,42 21 31,0 0-47,21 0 15,-21 0-15,22 0 0,-1 0 16,22 0-16,-22 0 0,0 0 0,22 0 15,-22-21-15,0 0 0,64-22 16,-63 22-16,41-63 16,-41 41-16,-1 1 0,-21 0 0,21-1 15,-20 1-15,-1 0 0,21-43 16,-42 64-16,0-22 16,0 22-16,0 0 15,0 0-15,-21 21 16,0 21-16,21 0 15,-21 0-15,-1 1 0,1-1 0,0 21 16,0 0-16,21 1 0,-21 20 0,21 1 16,-21-1-16,21 1 0,0 20 15,0-20-15,0 21 0,0-22 0,0 1 16,0 20-16,0-20 0,0 20 16,0-20-16,0 21 0,0-1 0,0-20 15,0-1-15,-22 85 16,1-84-16,21-1 0,0 1 15,-21 21-15,0-22 0,21 1 0,-21-1 16,21-21-16,0 22 0,0-22 16,0 1-16,0-1 0,21-21 0,21 21 15,-21-20-15,1-22 0,20 0 16,-21 0-16,21 0 0,1 0 16,-1-22-16,0 1 0,-20-21 0,20 21 15,-21-22-15,21 1 0,-20 0 0,-1-22 16,0 1-16,-21-1 0,0 1 15,0-1-15,0-20 0,-21 20 0,0-21 16,-1 1-16,-20-1 0,0 0 16,-22 22-16,1-1 0,-1 1 15,1-1-15,-1 22 0,1 0 0,-1 21 16,22-1-16,0 1 0,20 21 16,1-21-16,0 21 0,0 0 0,42 0 31,0-21-16,22 21-15,-22 0 0,21 0 16,0 0-16,1 0 0,-22 0 0,21 0 16,1-21-16,-22 21 0,0 0 0,0 0 15,0 0-15</inkml:trace>
  <inkml:trace contextRef="#ctx0" brushRef="#br0" timeOffset="31569.45">1693 3048 0,'0'0'0,"-21"0"16,-21-85 0,42 64-16,-21 0 15,-1 0-15,1 0 0,0 21 16,-21 0-16,21 0 0,-22 0 16,1 0-16,21 0 0,-22 21 15,1 0-15,0 0 0,-1 22 0,22-1 16,-21 0-16,21 22 0,0-1 15,-1 1-15,1-1 0,21 22 0,0-22 16,0 1-16,0-1 0,0 1 16,0-1-16,21-20 0,1-1 15,-1 0-15,21-20 0,-21 20 16,22-21-16,-1-21 0,0 0 16,1 0-16,-1 0 0,0 0 0,22-21 15,-22 21-15,0-21 0,1-22 16,-1 22-16,0 0 0,1-21 0,-22-1 15,0 1-15,21 0 0,-20-1 16,-22 1-16,0 0 0,21 21 0,-21-22 16,0 22-16,0-21 0,0 21 15,0 42 1,0 0 0,0 0-16,0 0 0,0 22 15,0-1-15,0 0 0,0 1 16,0-22-16,0 21 0,0 0 0,21-20 15,-21 20-15,21-21 0,-21 0 16,21 0-16,0-21 0,1 22 0,-1-22 16,0 0-16,0 0 15,0 0-15,22 0 0,-22-22 0,0 1 16,0 0-16,0 0 0,0 0 16,1 0-16,-1-1 0,0-20 15,-21 0-15,0-1 0,0 22 0,0-21 16,0 0-16,-21-1 0,0 1 15,-1 21-15,1 0 0,-21-1 16,21 1-16,0 21 0,-22 0 0,22 0 16,0 21-16,0 1 0,0-1 15,-22 0-15,43 21 0,-21-21 16,0 22-16,21-1 0,0 0 0,0 1 16,0-22-16,0 21 0,0-21 15,0 1-15,21-1 0,-21 0 0,21 0 16,0-21-16,1 0 0,-1 0 15,21 0-15,-21 0 0,22 0 0,-22 0 16,21 0-16,0-21 0,1 0 16,-1 0-16,0-1 0,1 1 0,-1-21 15,-21 21-15,0 0 0,1-22 16,-1 22-16,-21 0 0,21 0 16,-21 0-16,0 42 31,0 0-31,0 0 15,0 0-15,0 0 0,0 1 0,0 20 16,0-21-16,0 0 0,0 0 16,0 22-16,0-22 0,0 0 0,0 0 15,0 0-15,0 1 16,21-22 0,0-22-1,-21 1-15,21 0 16,-21 0-16,22 0 0,-1 0 0,0-22 15,0 22-15,-21-21 0,21 21 16,0-1-16,1 1 0,-1 0 0,0 0 16,0 0-16,0 21 0,0 0 15,1 0-15,-1 0 0,-21 21 16,0 0-16,0 0 0,21 0 16,-21 1-16,0-1 0,0 0 15,0 0-15,21 0 0,-21 0 0,0 22 16,21-22-16,0 0 15,1 0-15,-1 0 0,0-21 0,0 0 16,0 0-16,22 0 0,-22 0 16,21 0-16,0 0 0,1 0 0,-1 0 15,0-21-15,22 0 0,-22 21 16,1-21-16,-1 0 0,0 0 0,1-22 16,-22 22-16,0 0 0,0-21 15,0 20-15,-21-20 0,0 0 0,0 21 16,0-22-16,0 22 0,-21-21 15,0 21-15,-21-1 0,20 1 0,-20 21 16,21 0-16,-21 0 0,20 0 16,-20 0-16,0 21 0,-1 1 15,22 20-15,-21-21 0,21 21 0,0 1 16,-22-22-16,43 21 0,-21 1 16,21-1-16,0-21 0,0 21 0,0-20 15,0 20-15,0-21 0,21 0 16,-21 0-16,21-21 0,22 0 0,-22 22 15,0-22-15,21 0 0,1 0 16,-22 0-16,21-22 0,1 1 0,-22 0 16,21 0-16,-21 0 0,22 0 15,-22-22-15,0 22 0,0-21 0,0-1 16,0-20-16,-21 21 0,0-22 16,22 1-16,-22 20 0,21-20 15,-21 20-15,0 1 0,0 0 0,0-1 16,0 22-16,0 0 0,0 0 15,0 0-15,0 0 0,0 42 32,0 0-32,0 21 0,0-21 0,0 22 15,-21 20-15,21-20 0,0 20 16,0-21-16,0 64 0,0-42 16,0-22-16,0 0 0,0 1 15,0-22-15,0 21 0,21-21 16,0 1-16,-21-1 0,21-21 0,0 21 15,0-21-15,1 0 0,-1 0 16,0 0-16,0 0 0,0-21 0,0 21 16,1-21-16,-1-1 0,0 1 15,0 0-15,0-21 0,-21 21 0,43-43 16,-43 43-16,0 0 0,0 0 16,0-1-16,0 1 0,0 42 31,0 1-31,0-1 15,0 0-15,0 0 0,0 21 0,0-20 16,0-1-16,0 0 0,0 0 0,0 0 16,0 0-1,0 1-15,21-22 16,0 0 0,-21-22-16,21 22 15,0-21-15,-21 0 0,21 0 0</inkml:trace>
  <inkml:trace contextRef="#ctx0" brushRef="#br0" timeOffset="31954.45">4318 3006 0,'0'0'0,"-85"0"31,64 0-31,0 21 0,0 0 16,21 0-16,0 0 0,0 1 15,0-1-15,0 0 0,0 0 0,0 0 16,21 0-16,0-21 16,0 0-16,0 0 0,1 0 0,20 0 15,-21 0-15,0 0 0,0 0 16,1-21-16,-1 0 0,0 0 16,-21 0-16,0 0 0,21-22 0,-21 22 15,0 0-15,0 0 16,0 0-16,-21-1 0,0 1 0,0 21 0,-1 0 15,1-21-15,0 21 16,0 0-16,-21 0 0,20 21 0,1-21 16,0 21-16,0 1 0,21-1 15,-21 0-15,21 21 0,-21-21 0,21 1 16,0 20-16,0-21 0,0 21 0,0-20 16,0-1-16,0 0 0,21 0 15,0 0-15,0-21 0,0 0 0,0 0 16</inkml:trace>
  <inkml:trace contextRef="#ctx0" brushRef="#br0" timeOffset="32444.41">4932 2921 0,'0'0'0,"0"-21"15,0 42 16,0 0-31,-21 0 0,21 1 16,0-1-16,-22 21 0,22-21 16,-21 22-16,21-1 0,-21 21 15,21-20-15,0-1 0,0 22 0,0-22 16,0 0-16,0 1 0,0-1 0,0 0 16,0-21-16,0 1 0,0 20 15,21-21-15,0-21 0,1 21 16,-1-21-16,0 0 0,0 0 0,0 0 15,0 0-15,1 0 0,20-21 0,-21 21 16,0-21-16,0 0 0,1 0 16,-1-22-16,0 22 0,0-21 0,-21 21 15,21-22-15,-21 1 0,21 21 16,-21-22-16,22 22 0,-22 0 16,0 42-1,0 0-15,0 1 16,0-1-16,0 21 0,-22-21 15,22 0-15,0 22 0,0-22 16,0 0-16,0 0 0,0 0 0,0 1 16,0-1-16,0 0 15,22-21 1,-1 0-16,0 0 0,-21-21 16,21 0-16,0-1 0,0 1 15,1-21-15,-1 21 0,0-22 0</inkml:trace>
  <inkml:trace contextRef="#ctx0" brushRef="#br0" timeOffset="32619.36">5546 3006 0,'0'0'0,"0"-21"0,-22 21 16,1 0-16,0 0 0,0 0 16,0 0-1,21 21 32</inkml:trace>
  <inkml:trace contextRef="#ctx0" brushRef="#br0" timeOffset="32812.32">4762 3323 0,'0'0'0,"-21"21"0,0 1 16,21-1 0,21-21-1,0 0-15,1 0 0,-1 0 16,21 0-16,-21 0 0,22 0 16,-1 0-16,0 0 0,1-21 0,-1-1 15,0 22-15</inkml:trace>
  <inkml:trace contextRef="#ctx0" brushRef="#br0" timeOffset="33521.37">5927 3239 0,'-22'21'16,"1"0"-16,0-21 15,0 21-15,0 0 0,0 0 0,-1 1 16,22-1-16,0 21 0,-21-21 15,21 0-15,0 1 0,0-1 0,0 0 16,0 0-16,0 0 0,0 0 16,0 1-16,0-1 0,21 0 15,1-21 1,-1 0 0,-21-21-1,0 0-15,0-1 0,0 1 16,0 0-16,0 0 0,0-21 15,0 20-15,0 1 0,0-21 0,0 21 16,0 0-16,21-22 0,0 22 16,0 0-16,0 0 0,1 0 0,-1-1 15,21 1-15,-21 21 0,22 0 16,-22 0-16,0 0 0,21 0 0,-21 0 16,22 0-16,-22 21 0,0 1 15,0-1-15,0 21 0,1-21 16,-22 0-16,0 1 0,21 20 0,-21-21 15,0 0-15,0 0 0,0 1 16,0-1-16,-21 0 0,21 0 0,-22 0 16,1-21-16,0 21 0,0-21 31,21-21-31,0 0 16,0 0-16,0 0 15,0-22-15,21 1 0,0 0 16,0-1-16,1 1 0,20 0 0,0-1 15,1 1-15,-1 21 0,0-21 16,22 20-16,-22 1 0,0 21 0,1 0 16,-1 0-16,0 0 0,-20 0 15,20 21-15,-21 1 0,0-1 0,0 21 16,-21-21-16,0 22 0,0-1 0,0 0 16,0-21-16,0 22 0,0-1 15,0-21-15,-21 22 0,21-22 0,-21 0 16,0 0-16,21 0 0,0 0 15,-21 1-15,42-44 47,0 1-47,21 0 0,-20 0 0</inkml:trace>
  <inkml:trace contextRef="#ctx0" brushRef="#br0" timeOffset="73559.92">8297 3112 0,'0'0'0,"0"-64"16,0 43 0,0 0-16,0 0 0,0-1 15,0 1-15,0 42 32,0 1-17,0-1-15,0 0 0,0 21 0,0-21 16,0 22-16,0-1 0,0-21 0,0 22 15,0-1-15,0 21 16,0-20-16,0-22 0,0 0 16,0 0-16,0 0 0,0 1 0,0-1 15,0-42 17,0-1-32,0 1 0,21 0 15,1 0-15</inkml:trace>
  <inkml:trace contextRef="#ctx0" brushRef="#br0" timeOffset="73896.73">8742 3048 0,'0'0'0,"21"-21"0,42 0 31,-63 0-31,0-1 0,-21 22 16,0 0-1,0 0-15,0 0 0,-22 0 16,22 22-16,-21-1 0,21 0 0,-22 0 15,22 0-15,21 0 16,0 1-16,0-1 16,21-21-16,1 21 0,20-21 15,-21 21-15,21-21 0,1 21 16,-1-21-16,-21 21 0,22 1 16,-22-22-16,0 21 0,0 0 0,0-21 15,-21 21-15,0 0 0,0 0 0,-21 1 16,0-1-16,-21 0 15,20 0-15,-20-21 0,0 21 16,-1-21-16,22 0 0,-21 0 0,21 0 0,-22 0 16,22 0-16,0 0 15,21-21-15,0 0 0,-21 0 0</inkml:trace>
  <inkml:trace contextRef="#ctx0" brushRef="#br0" timeOffset="74063.56">8361 2815 0,'-21'-42'16,"-1"42"-16,22-21 0,0 0 31,22 21-15,-1 0-16,0 0 0,0 0 0,0 0 15,0 0-15,1 0 0</inkml:trace>
  <inkml:trace contextRef="#ctx0" brushRef="#br0" timeOffset="74716.67">11091 2879 0,'0'0'0,"-21"0"0,0 0 0,0 0 15,0 0-15,-1 0 0,1 0 0,0 0 16,0 0-16,0 0 0,0 0 16,-1 0-16,1 0 0,21-21 15,21-1 1,1 1-16,20 0 0,-21 0 15,21 0-15,1 0 0,-22-1 16,21-20-16,1 21 0,-1-21 16,0 20-16,-21-20 0,1 21 0,-1-21 15,-21 20-15,0 1 0,-21 21 16,-22 0 0,1 0-16,0 21 0,-1-21 0,-20 22 15,20 20-15,1-21 0,0 0 16,-1 22-16,1-22 0,21 21 0,0-21 15,0 0-15,21 22 0,0-22 0,0 0 16,21 0-16,0 0 0,0 1 16,0 20-16,22-21 0,-1 0 0,0 0 15,1 1-15,-1-1 16,0 21-16,1-21 0,-1 0 0,-21 1 16,0-1-16,0 21 0,-21-21 0,0 22 15,0-22-15,-21 0 0,-21 0 16,21 21-16,-43-20 0,22-22 0,0 21 15,-22-21-15,1 0 0,20 0 0,-20 0 16,20 0-16,1-21 0,0 21 16,-1-43-16,22 22 0,-21 0 0,21 0 15,21-22-15,-21 22 0,21 0 16,0-21-16,0 21 0,0-1 16,0 1-16,0 0 0,0 0 0,21 0 15,0 0-15,0 21 0,21-22 16,1 22-16,-1 0 0,0-21 0,22 21 15,-22 0-15</inkml:trace>
  <inkml:trace contextRef="#ctx0" brushRef="#br0" timeOffset="75632.28">11684 2942 0,'21'0'16,"-42"0"-16,84-21 0,-41 0 0,-1 21 15,0-21-15,0 21 0,-21-21 0,0-1 16,0 1-1,-21 0-15,0 21 0,0-21 16,-1 0-16,1 21 0,0 0 0,0 0 16,0 0-16,0 0 0,-1 0 0,-20 21 15,21-21-15,0 21 0,0 21 16,-22-20-16,22 20 0,0-21 0,0 21 16,0 1-16,21-22 0,0 21 15,-22 1-15,22-1 0,0-21 0,0 21 16,0-20-16,0-1 0,0 0 0,22 0 15,-1 0-15,0-21 0,0 0 16,0 0-16,0 0 0,22-21 0,-22 0 16,21 0-16,1 0 0,-22-1 0,21 1 15,0-21-15,-20 21 16,20 0-16,-21-22 0,0 1 0,0 21 16,1-22-16,-22 1 0,0 21 0,0-21 15,0-1-15,0 22 0,0 0 16,0 0-16,0 42 31,0 0-31,-22 0 0,22 0 0,0 22 16,-21-22-16,21 21 0,0-21 0,0 22 15,0-22-15,0 0 16,0 21-16,0-20 0,21-1 0,1 0 0,-1 0 16,-21 0-16,21-21 15,21 0-15,-21 0 0,1 0 0,-1 0 16,21 0-16,-21 0 0,22-21 0,-22 0 15,0 0-15,21 0 0,-21-1 16,1-20-16,20 21 0,-21-21 0,0-1 16,0 1-16,-21-22 0,22 22 0,-22-21 15,21-1-15,-21 22 0,0-22 16,21 1-16,-21 20 0,21 1 0,-21 21 16,0 0-16,0 0 0,0-1 15,0 44 1,0 20-16,0-21 0,0 21 15,0 22-15,0-22 0,-21 22 16,21-1-16,-21-20 0,21 20 0,0-21 16,0 22-16,0-22 0,0 22 15,0-22-15,0-21 0,0 22 16,0-22-16,21 0 0,0-21 16,0 0-16,0 0 0,1 0 15,-1 0-15,0-21 0,0 21 16,0-21-16,0-1 0,1 1 0,-1-21 15,0 21-15,0 0 0,0-22 16,0 22-16,1 0 0,-1-21 0,-21 20 16,0 1-16,21 21 0,-21 21 31,0 1-15,0-1-16,0 0 0,-21 0 0,21 0 15,-21 0-15,21 1 0,0-1 16,0 0-16,0 0 0,0 0 15,21-42 17,-21 0-32</inkml:trace>
  <inkml:trace contextRef="#ctx0" brushRef="#br0" timeOffset="75803.7">12954 2540 0,'0'0'0,"0"-21"0,-21 21 32,21 21-17</inkml:trace>
  <inkml:trace contextRef="#ctx0" brushRef="#br0" timeOffset="76000.33">12255 2752 0,'0'0'0,"-21"0"16,0 0-16,42 0 31,0 0-31,1 0 0,20 0 15,-21 0-15,21 0 0,-20 0 0,20-21 16,0-1-16,1 22 0,-1 0 16,0 0-16</inkml:trace>
  <inkml:trace contextRef="#ctx0" brushRef="#br0" timeOffset="76420.42">13483 2731 0,'0'0'0,"21"0"16,-21-22 15,-21 22-15,0 0-16,0 0 0,-22 0 16,22 0-16,-21 0 0,21 0 0,-22 22 15,1-1-15,21-21 0,-21 21 16,20-21-16,1 21 0,0 0 0,21 0 15,0 1 1,21-22-16,0 0 0,22 21 16,-22-21-16,21 0 0,-21 21 0,22-21 15,-1 21-15,-21-21 0,0 21 16,1 0-16,-1-21 0,0 22 0,-21-1 16,21-21-16,-21 21 0,0 0 15,0 0-15,-42-21 0,21 21 16,-1-21-16,-20 22 0,21-22 0,-21 0 15,20 0-15,-20 0 0,21 0 16,-21 0-16,20 0 0,1 0 16,21-22-1,0 1-15,21 0 0,1 0 16,-1 21-16,0-21 0,0 0 16,21-1-16</inkml:trace>
  <inkml:trace contextRef="#ctx0" brushRef="#br0" timeOffset="78019.92">13737 2879 0,'0'0'15,"21"0"-15,0 0 0,1 0 16,-1 0-16,0 0 0,21 0 16,-21 0-16,1-21 0,20-1 0,0 1 15,-21 0-15,22 0 0,-1 0 16,0-22-16,1 22 0,-1-21 0,0 0 15,-20-1-15,-1 1 0,0 21 16,0-22-16,-21 1 0,0 21 0,0 0 16,0 0-16,-21 21 0,0-22 0,0 22 15,-1 0-15,1 0 16,0 0-16,0 0 0,0 22 0,0-1 16,-1 21-16,1 0 0,21 1 0,0-1 15,0 22-15,-21-1 0,21 1 16,-21-1-16,21 22 0,-21-22 0,21 22 15,0 0-15,0-1 0,-21 1 16,-1 0-16,1-1 0,0 1 0,0 0 16,-21 105-16,20-84 15,-20-21-15,21 20 0,-21 1 0,20-21 16,1 21-16,0-22 0,0 22 0,0-21 16,0 0-16,21-1 0,0 1 0,0-22 15,0 1-15,0-1 0,0-20 0,0-1 16,0-21-16,0 0 0,21 1 15,0-22-15,0 0 0,21 0 16,1-22-16,84-41 0,-64-1 16,1 22-16,20-21 0,-20-1 0,21 1 15,-22-22-15,1 0 0,-1 22 16,1-22-16,-22 0 0,0 1 0,1-22 16,-22 21-16,-21 1 0,0-1 0,0 21 15,-21-20-15,-1-1 0,-20 22 16,0-1-16,-22 1 0,22 20 0,-22 1 15,1 0-15,-1-1 0,22 22 0,-21 0 16,41 0-16,-20 0 16,21 21-16,-21 0 0,20-22 15,44 1 17,-1 0-32,0 21 0,0-21 0,21 21 15,-20-21-15,20 0 0,0-1 0,1 1 16,-1 0-16,0 0 0,1-21 15,-22 20-15,21 1 0,-21 0 0,22-21 16,-22 21-16,0-22 0,-21 22 0,21 0 16,-21-21-16,0 20 0,21 1 15,-21 0-15,0 0 0,0 42 47,-21 0-47,21 0 16,0 1-16,-21-1 0,21 21 15,0-21-15,0 0 0,0 1 0,0 20 16,0-21-16,0 0 0,0 0 0,0 1 16,21-1-16,0 0 15,0-21-15,1 0 0,-1 0 16,0 0-16,0 0 0,21 0 0,-20-21 16,-1 21-16,21-21 0,0-1 15,-20 1-15,20 0 0,0 0 0,1 0 16,-1-22-16,0 22 0,-21-21 0,1 21 15,-1-22-15,0 22 0,-21 0 16,21 0-16,-21 0 0,0 0 16,-21 21-1,0 0-15,0 21 0,-1-21 16,1 21-16,0 0 0,0 0 16,0 22-16,21-22 0,0 0 0,-21 21 15,21-21-15,0 1 0,0-1 0,0 0 16,0 0-16,21 0 0,-21 0 0,42 1 15,-21-22-15,0 21 0,22-21 16,-1 0-16,0 0 0,1 0 0,20 0 16,-20 0-16,20 0 0,1-21 15,-1 21-15,1-22 0,-1 1 16,1 0-16,-1 0 0,1 0 0,-22 0 16,21-1-16,-20 1 0,-1 0 0,0 0 15,-20-21-15,-1 20 0,0 1 16,-21 0-16,0 0 0,0 0 15,-21 21-15,0 0 16,-1 0-16,-20 0 0,21 0 0,0 0 16,-22 0-16,1 21 0,21 0 15,-21 0-15,20 22 0,1-22 0,-21 0 16,21 21-16,0-21 0,21 1 16,0-1-16,-22 0 0,22 0 15,0 0-15,0 0 0,0 1 16,22-22-16,-1 0 0,0 0 0,0 0 15,0 0-15,0 0 0,22 0 16,-22-22-16,21 22 0,-21-21 0,1 0 16,20 0-16,-21-21 0,21 20 0,-20-20 15,-1 0-15,0-22 0,0 22 16,0-22-16,0 1 0,1-1 0,-1 22 16,0-21-16,-21 20 0,0-20 15,21 20-15,-21 22 0,0-21 0,0 21 16,0 0-16,0-1 0,-21 44 31,21 20-31,-21 0 0,0 1 16,-1-1-16,22 21 0,-21 1 15,0-1-15,21 1 0,-21-1 0,21 1 16,0-1-16,0-20 0,0 20 16,21-20-16,0-22 0,22 21 0,-22 0 15,21-20-15,0-1 0,-20 0 0,20-21 16,0 0-16,1 0 0,-1 0 0,0 0 15,1 0-15,-22-21 0,21 0 16,0 21-16,-20-22 0,-1-20 16,0 21-16,0-21 0,-21-1 0,0 22 15,0-42-15,0 20 0</inkml:trace>
  <inkml:trace contextRef="#ctx0" brushRef="#br0" timeOffset="78196.31">15261 2477 0,'0'0'15,"-42"21"-15,-1-21 0,22 0 0,0 0 0,42 0 47,0 0-47,1 0 0,-1 0 0,0-21 16</inkml:trace>
  <inkml:trace contextRef="#ctx0" brushRef="#br0" timeOffset="78680.32">18203 2646 0,'0'0'0,"21"-21"0,-21 0 16,0 42-1,0 0 1,-21 21-16,0-21 15,0 1-15,0 20 0,21-21 0,-21 21 16,-1-20-16,22-1 0,-21 21 0,21-21 16,0 0-16,-21 1 0,21-1 15,-21 0-15,42-42 47</inkml:trace>
  <inkml:trace contextRef="#ctx0" brushRef="#br0" timeOffset="79075.3">18394 2138 0,'0'0'16,"-21"0"-16,-1 0 0,-20 0 0,21 0 0,-21 0 15,20 0-15,1 21 0,0 0 16,-21 0-16,21 1 0,21-1 15,-22 0-15,22 0 0,0 0 16,0 0-16,0 1 0,22-22 16,-1 21-16,0-21 0,0 0 0,0 0 15,22 0-15,-22 0 0,21 0 16,0 0-16,-20 0 0,20-21 0,0-1 16,-21 22-16,22-21 0,-22 0 15,0 0-15,-21 0 0,0 0 16,0-1-16,0 1 0,0 0 0,0 0 15,-21 0-15,0 21 0,0-21 16,-1 21-16,1 0 0,0 0 0,0 0 16,0 0-16,0 0 15,-1 21-15,22 0 0,-21 0 0,21 0 16,-21-21-16,21 21 0,0 1 0,0-1 16,0 0-16,0 0 0,0 0 15,0 0-15,21-21 0,0 0 16,1 22-16</inkml:trace>
  <inkml:trace contextRef="#ctx0" brushRef="#br0" timeOffset="79436.09">19135 2032 0,'0'0'0,"21"-63"15,-21 41-15,-21 44 32,-1-1-32,22 0 15,-21 0-15,0 21 0,0-20 16,21 20-16,-21 0 0,0 1 0,-1-1 16,1 64-16,0-43 0,0 1 15,0-1-15,21-20 0,-21 20 16,21-21-16,-22 1 0,22-1 0,0 0 15,0-20-15,0 20 0,0-21 16,0 0-16,22 0 16,-1-21-16,0 0 0,0 0 0,0 0 15,0 0-15,1 0 0,-1-21 16,21 0-16,-21 0 0,0 0 0,1 0 16,-1-1-16,0 1 0,0-21 15,-21 21-15</inkml:trace>
  <inkml:trace contextRef="#ctx0" brushRef="#br0" timeOffset="79684.3">18838 2498 0,'0'0'0,"0"21"16,0 0-1,21-21-15,1 0 16,-1 0-16,0 0 0,21 0 0,1 0 15,-1-21-15,0 21 0,1-21 0,20 21 16,-21-21-16,1-1 0,-1 22 16,0 0-16,1-21 0,-22 21 0,0 0 15,0-21-15,0 21 0,1 0 16,-44 0 0,1 21-1</inkml:trace>
  <inkml:trace contextRef="#ctx0" brushRef="#br0" timeOffset="83694.27">1905 5038 0,'0'0'0,"-21"-43"0,21 22 0,-21 0 15,21-21-15,0 21 0,-22-22 0,22 22 16,-21 0-16,21 0 0,-21 21 15,21 21 1,0 0-16,0 0 16,0 22-16,0-1 0,0 21 15,0-20-15,0 20 0,-21-20 16,21 20-16,-21-21 0,0 1 0,21-1 16,0 0-16,-22-20 0,22 20 15,0-21-15,-21-21 0,21 21 16,0-42-1,21 0-15,1 0 16,-22 0-16,21-1 0,-21 1 16,21-21-16,0 0 0,0-1 0,0 22 15,-21-21-15,22-1 16,-1 22-16,0-21 0,0 42 0,-21-21 16,21 21-16,0 0 0,-21 21 15,22 0-15,-1 0 0,0 22 0,0 20 16,0-42-16,-21 22 15,0-1-15,21-21 0,-21 21 0,22-20 16,-1 20-16,-21-21 0,42 0 16,-42 0-16,21-21 0,0 0 15,22 0-15,-22 0 0,0 0 16,21-21-16,-20 0 0,-1 0 0,21 0 16,0 0-16,-20-22 0,20 22 15,-21-21-15,0-1 0,22 1 16,-22 0-16,-21-1 0,21-20 15,0 21-15,-21-1 0,21 1 0,-21 21 16,0 0-16,0-1 0,0 1 16,0 42-1,0 1-15,0-1 0,-21 21 16,21 0-16,0 1 0,0-1 0,-21 0 16,21 1-16,0-1 0,0 0 15,0-20-15,0 20 0,0-21 0,0 21 16,0-20-16,21-1 0,0 0 15,0-21-15,1 0 0,20 0 16,-21 0-16,0 0 0,22-21 0,-22 0 16,0 21-16,21-22 0,-21-20 15,1 21-15,-1 0 0,0-22 16,0 1-16,0 0 0,0 21 0,1-22 16,-22 1-16,0 21 0,0 0 15,0-1-15,0 1 0,0 42 16,0 1-1,0-1-15,0 0 0,0 0 0,0 0 16,0 22-16,0-22 0,0 0 16,0 21-16,0-21 0,0 1 0,0-1 15,0 0-15,0 0 16,0-42 15,0 0-31,0 0 0</inkml:trace>
  <inkml:trace contextRef="#ctx0" brushRef="#br0" timeOffset="83855.78">3175 4720 0,'0'0'0,"0"-21"0,0 0 16,-21 0-16,0 21 0,21-21 16,0 42 30,21-21-30</inkml:trace>
  <inkml:trace contextRef="#ctx0" brushRef="#br0" timeOffset="84332.16">3619 4572 0,'0'0'0,"22"0"0,-22 21 31,0 0-31,0 1 0,0-1 0,0 21 16,0 0-16,0 1 0,-22-1 0,22 22 16,-21-22-16,0 21 0,0 1 15,21-22-15,-21 22 0,21-22 16,-21 0-16,21 1 0,0-22 16,0 21-16,0-21 0,0 1 0,0-1 15,42-21-15,-21 0 16,0 0-16,22 0 0,-22 0 0,0-21 15,21-1-15,1 1 0,-1 0 0,-21-21 16,21-1-16,1 1 0,-22 0 16,21-1-16,-21-20 0,22-1 0,-22 22 15,0-21-15,0 20 0,-21-20 16,0 20-16,21 22 0,-21-21 0,0 21 16,0 0-16,0-1 0,0 44 31,-21-1-31,21 0 0,-21 21 15,21 1-15,0-1 0,0 0 0,0 22 16,-21-22-16,21 22 0,0-22 16,0 21-16,0-20 0,0-1 0,0 0 15,0 1-15,0-22 0,0 0 16,0 0-16,0 0 0,21 1 0,0-22 16,0 0-16,22 0 0,-22 0 15,21 0-15,-21-22 0,22 1 16,-1 0-16,22 0 0</inkml:trace>
  <inkml:trace contextRef="#ctx0" brushRef="#br0" timeOffset="85331.78">5736 4911 0,'42'0'15,"-84"0"-15,127-21 0,-64-1 0,21 22 0,-21-21 16,1 0-16,-22 0 15,21 0-15,-21 0 0,0-1 0,0 1 16,0 0-16,-21 0 0,-1 21 16,1 0-16,0-21 0,0 21 15,0 0-15,-22 0 0,1 0 16,21 21-16,-21 0 0,-1 0 0,1 0 16,21 1-16,-22 20 0,22 0 15,0 1-15,0-22 0,0 21 0,21-21 16,0 22-16,0-22 0,0 0 15,0 0-15,21 0 0,0-21 0,21 0 16,-20 0-16,20 0 0,0 0 16,1-21-16,-1 21 0,0-21 0,1 0 15,-1 0-15,0-1 0,-21 1 16,1 0-16,20 0 0,-42 0 0,21 0 16,-21-1-16,0 1 0,21 0 15,-21 0-15,0 42 31,0 0-31,0 0 0,0 1 0,0 20 16,0 0-16,0 1 0,0 20 0,0-21 16,0 22-16,0-22 0,0 22 15,0-1-15,0-20 0,0 41 0,0-20 16,0-1-16,0 22 0,21 0 0,-21-22 16,0 22-16,0-1 0,0-20 15,0 21-15,0-1 0,0-20 0,0 20 16,0-20-16,0 21 0,-21-22 0,0 1 15,21-1-15,-21-21 0,0 1 16,0-1-16,-1 0 0,1-20 16,-21 20-16,21-42 0,-22 21 0,1-21 15,-21 0-15,20 0 0,-20-21 0,-1 0 16,1 0-16,-1-22 0,1 1 16,-1-22-16,1 1 0,20-1 0,1-20 15,0 20-15,21-20 0,-1-1 0,22 21 16,0-20-16,0-1 0,0 0 15,22 1-15,20-1 0,-21 22 0,21-22 16,-20 21-16,41-20 0,-21 20 16,22 1-16,-1-22 0,1 22 15,-1-1-15,1 1 0,21-1 0,-22 22 16,1-22-16,-1 22 0,-21 0 0,22 20 16,-22-20-16,1 21 0,-22 0 15,0 0-15,0 21 0,0 0 0,-21 21 31,0 0-31,-21 0 0,21 0 16,-21 22-16,21-1 0,0-21 0,-21 21 16,21 1-16,0-22 0,0 21 0,0-21 15,0 1-15,21-1 0,0 0 16,0 0-16,0-21 0,1 0 0,-1 0 16,0 0-16,0 0 0,0-21 15,0 21-15,22-21 0,-1-22 16,-21 22-16,22-21 0,-22 21 0,21-22 15,-21 1-15,-21 0 0,0-1 0,0 1 16,0 0-16,0 21 0,-21-22 16,0 22-16,0 0 0,0 0 0,-22 21 15,22 0-15,0 0 0,-21 0 16,20 0-16,1 21 0,0 0 0,0 0 16,0 0-16,0 1 0,21-1 0,0 21 15,-22-21-15,22 0 0,0 1 16,0-1-16</inkml:trace>
  <inkml:trace contextRef="#ctx0" brushRef="#br0" timeOffset="86263.45">7789 4868 0,'0'-21'16,"0"0"0,0 0-16,0 0 15,0 0-15,0-1 0,0 1 16,0 0-16,0 0 0,0 0 0,21-22 15,1 1-15,-1 21 0,0-21 16,-21-1-16,21 1 0,0-22 0,0 22 16,1 21-16,-22-21 0,0 20 0,0 1 15,0 0-15,0 42 16,-22 0-16,1 1 16,21 20-16,-21 0 0,0 1 15,0-1-15,0 21 0,-1-20 0,1 20 16,0 43-16,21-42 0,-21-22 15,21 0-15,0 22 16,0-22-16,0-21 0,0 22 0,0-22 16,21 0-16,0 0 0,0-21 0,1 0 15,-1 0-15,21 0 0,-21 0 16,22 0-16,-1-21 0,0 0 0,-21 0 16,22-22-16,-1 22 0,0-21 15,-20-1-15,20 1 0,-21 21 0,0-21 16,22-1-16,-22 22 0,-21-21 0,21 21 15,-21-1-15,21 1 0,-21 0 16,0 42 0,0 0-1,0 1-15,-21-1 0,21 0 0,-21 0 16,21 21-16,0-20 0,0 20 16,0-21-16,0 21 0,0-20 0,0-1 15,0 0-15,0 0 0,21 0 0,0 0 16,0-21-16,0 0 0,1 0 15,-1 0-15,21 0 0,-21 0 0,0-21 16,22 0-16,-22 0 0,21 0 16,-21 0-16,1-22 0,-1 22 0,0-21 15,-21 21-15,0-1 0,0-20 0,0 21 16,0 0-16,-21-22 0,0 22 16,-1 21-16,-20-21 0,21 21 15,-21 0-15,-1 0 0,-20 0 16,42 0-16,-22 21 0,22-21 15,0 21-15,0-21 0,0 22 0,21-1 16,-22-21-16,1 0 16</inkml:trace>
  <inkml:trace contextRef="#ctx0" brushRef="#br0" timeOffset="86438.05">7662 4593 0,'-21'0'0,"42"0"0,-63 0 16,63 0 15,21 0-31,-20 0 0,20 0 16,0 0-16,1-21 0,-1 21 16,21-21-16,-20 21 0,20-21 15,1 0-15,-1 21 0</inkml:trace>
  <inkml:trace contextRef="#ctx0" brushRef="#br0" timeOffset="87992.29">10308 4741 0,'0'0'0,"0"-21"0,-21 0 0,21 0 16,-21 0-16,21 0 0,0-1 15,0 1-15,0 0 0,0 0 0,0-21 16,21 20-16,0 1 0,0 0 16,-21 0-16,21 0 0,1 0 0,-1 21 15,0 0-15,0 0 0,0 0 0,22 0 16,-43 21-16,21 0 16,0 0-16,0 21 0,-21-20 0,0 20 15,0-21-15,0 21 0,0 1 16,0-22-16,0 21 0,0 1 0,0-1 15,0-21-15,0 21 0,-21-20 16,21-1-16,0 0 0,-21-21 0,21-21 31,0 0-15,0-1-16,21 1 0,0-21 16,0 21-16,0-22 0,1 1 0,-1 0 15,0 21-15,21-22 0,22-20 16,-43 20-16,21 22 0,-21 0 15,1 0-15,20 21 0,-21 0 0,0 0 16,0 0-16,1 0 0,-22 21 16,21 21-16,-21-20 0,0-1 15,0 0-15,0 21 0,0-21 16,0 22-16,0-22 0,0 21 0,0-21 16,0 22-16,21-22 0,0 0 15,-21 0-15,21 0 0,0 1 0,1-22 16,-1 0-16,0 0 0,0 0 0,21 0 15,-20 0-15,20-22 0,-21 1 16,21 0-16,1 0 0,-22 0 0,21 0 16,1-22-16,-22 22 0,21-21 0,-21 21 15,0-1-15,1-20 0,-1 21 16,-21-21-16,0 20 0,0 1 16,0 0-16,0 0 0,-21 0 0,-1 21 15,1 0-15,0 0 16,0 0-16,0 21 0,-22 21 15,22 1-15,0-22 0,21 0 0,0 21 16,0-21-16,0 22 0,0 20 16,0-42-16,0 1 0,0-1 15,0 0-15,21 0 0,0 0 0,1-21 16,-1 0-16,0 0 0,0 0 16,0 0-16,0 0 15,1-21-15,-1 0 0,0 0 16,0 0-16,0-1 0,0 1 0,1 0 0,-1 0 15,0-21-15,0 20 0,0-20 16,0 21-16,1-21 0,-1 20 16,21 1-16,-21-21 0,22 21 0,-22 21 15,21-21-15,0 21 0,-20 0 16,20 0-16,-42 21 0,21-21 16,-21 21-16,21 0 0,-21 0 15,0 22-15,0-22 0,0 0 0,0 21 0,-21-21 16,0 22-16,-21-1 15,42 0-15,-22-20 0,1-1 0,21 0 16,-21 0-16,21-42 31,21 0-15,0 0-16,1-1 0,-22 1 0,21 0 16,0 0-16,0-21 0,0 20 15,0-20-15,1 21 0,-1-21 0,0 20 16,0-20-16,-21 21 0,21 0 0,0 0 15,-21 42 17,0 0-32,0 0 0,0 0 0,0 0 15,-21 1-15,0 20 0,21-21 16,-21 0-16,21 22 0,0-22 16,0 0-16,0 21 0,0-21 0,0 1 15,0-1-15,21 21 16,0-21-16,0-21 0,22 0 15,-22 0-15,21 0 0,-21 0 0,22 0 16,-22-21-16,21 0 0,-21 0 16,22 0-16,-1-1 0,0-20 0,1 21 15,-22-21-15,21-1 0,-21 1 16,1 0-16,-1-1 0,0 1 16,0-22-16,0 22 0,-21 0 0,21-22 15,-21-20-15,0 62 0,0-20 16,0 21-16,0 42 31,-21 21-31,0 1 0,0-1 16,21 0-16,0 43 0,-21-21 15,21-22-15,-21 0 0,21 1 0,0-1 16,0-21-16,0 21 0,0-20 16,0 20-16,0-21 0,21 0 0,-21 0 15,21-21-15,0 22 0,0-22 0,0 0 16,1 0-16,-1 0 15,0 0-15,21-22 0,-42 1 0,21 0 16,1 21-16,-22-21 0,21 0 0</inkml:trace>
  <inkml:trace contextRef="#ctx0" brushRef="#br0" timeOffset="88167.95">12912 4445 0,'0'0'0,"-22"0"0,-20 21 0,21-21 16,0 0-16,0 0 0,21 21 15,21-21 1,0 0 0,21 0-16,1 0 0,-1 0 0,0 0 15,22 0-15,20-21 0,-20 0 16,-1 0-16,107-21 0,-107 42 16</inkml:trace>
  <inkml:trace contextRef="#ctx0" brushRef="#br0" timeOffset="89408.24">14605 4530 0,'0'0'0,"0"21"16,21-21 0,-21-21-1,21 21-15,-21-21 0,21-1 16,1 1-16,-22 0 0,21 0 0,0 0 15,-21-22-15,21 1 0,0 0 0,0-1 16,1 1-16,-1-21 16,0 20-16,0-20 0,0 20 0,0 1 15,1 0-15,-22 21 0,0-1 0,21 1 16,-21 0-16,-21 21 16,21 21-16,-22 0 15,1 1-15,0 20 0,0 0 0,0 1 16,0 20-16,-1-21 0,1 22 15,0-1-15,21-20 0,0 20 0,-21-20 16,21-1-16,0 0 0,0 1 16,0-1-16,0-21 0,21 0 0,-21 0 15,21 1-15,0-1 0,22-21 0,-22 0 16,21 0-16,-21 0 0,22 0 16,-1 0-16,0 0 0,1-21 15,-22-1-15,21 1 0,1 0 0,-1 0 16,-21-21-16,21 20 0,-20-20 0,-1 0 15,0-1-15,0 22 0,0-21 16,-21 0-16,21 20 0,-21 1 0,0 0 16,-21 42-1,0 0-15,0 1 16,21-1-16,-21 0 0,21 21 16,-21-21-16,21 1 0,0 20 0,0-21 15,0 0-15,0 0 0,0 1 16,0-1-16,21 0 0,0 0 0,0-21 15,0 0-15,0 21 0,1-21 0,20 0 16,-21 0-16,21 0 0,-20 0 16,20-21-16,-21 0 0,21 21 0,-20-21 15,20 0-15,-21-22 0,0 22 16,22 0-16,-22-21 0,0-1 0,0 22 16,-21-21-16,0 21 0,21-1 0,-21 1 15,-21 21 1,0 0-16,0 21 15,21 1-15,-21-1 0,-1 0 16,22 21-16,0-21 0,-21 1 16,0-1-16,21 21 0,-21-21 0,0 0 15,21 1-15,0-1 0,-21 0 16,21 0 0,0-42-1,0 0 1,21 21-16,-21-21 0,21-1 15,0-20-15,0 21 0,0-21 0,1 20 16,20-20-16,-21 21 0,0-21 0,0 20 16,1 1-16,-1 0 0,0 0 15,0 21-15,0 0 0,0 0 16,1 0-16,-1 0 0,-21 21 16,0 0-16,0 0 0,0 1 15,0-1-15,0 0 0,0 21 0,0-21 16,0 1-16,0 20 0,21-21 0,-21 0 15,21 0-15,-21 1 0,21-1 16,0-21-16,43 21 0,-43-21 16,21 0-16,-20 0 0,20 0 0,0 0 15,1 0-15,20 0 16,-21-21-16,-20 21 0,62-43 0,-41 22 16,-22 0-16,0 0 0,21-21 15,-21 20-15,1-20 0,-22 0 16,0-1-16,21 22 0,-21-21 0,0 0 15,0 20-15,0 1 0,0 0 0,-21 21 16,-1 0-16,1 0 16,0 21-16,0 0 0,0 1 0,-22 62 15,43-63-15,0 22 16,-21-1-16,21-21 0,0 22 0,0-22 16,0 21-16,0-21 0,0 0 0,21 1 15,-21-1-15,22-21 0,-1 21 16,0-21-16,21 0 0,-21 0 0,1 0 15,20 0-15,0 0 0,1 0 16,-22-21-16,21 0 0,0-1 0,1 22 16,-1-42-16,-21 21 0,22 0 15,-22 0-15,-21-22 0,0 22 0,21-21 16,-21 21-16,0-22 0</inkml:trace>
  <inkml:trace contextRef="#ctx0" brushRef="#br0" timeOffset="89581.45">15748 3874 0,'0'0'0,"-21"0"0,0 0 0,-1 0 16,1 0-16,21 21 0,21-21 31,1 0-31,-1 0 0,0 0 0,0 0 16,0 0-16,0 0 0</inkml:trace>
  <inkml:trace contextRef="#ctx0" brushRef="#br0" timeOffset="90565.03">18605 4001 0,'0'-22'0,"0"44"0,-21-86 0,0 43 16,21 0-16,0 0 0,-21 21 15,0 0-15,0 0 0,-1 0 0,1 0 16,-21 0-16,21 0 0,0 21 16,-22 0-16,22 0 0,-21 21 0,21 1 15,-1-1-15,1 22 0,21-22 16,-21 43-16,21-43 0,0 0 15,0 1-15,0-22 0,21 0 0,0 0 16,1 0-16,-1-21 0,21 0 16,0 0-16,-20 0 0,20 0 0,0 0 15,1 0-15,-1-21 0,0 0 16,1 0-16,-1 0 0,-21-1 16,21-20-16,-42 21 0,0-21 15,0 20-15,0-20 0,-21 21 0,0-21 16,-21 20-16,21-20 0,-22 21 15,22 0-15,-21 0 0,21-1 0,-1 22 16,1-21-16,0 21 0,21-21 16,21 21-1,0 0-15,22-21 0,-22 21 0,21 0 16,22-21-16,-22 0 0,0 21 16,22-22-16,-22 22 0,1-21 15,20 0-15,-21 21 0,1-21 0,-22 21 16,21 0-16,-21-21 0,1 21 15,-1 0 1,-21 21 0,0 0-1,-21 0-15,21 22 0,0-1 16,-22 0-16,1 1 0,0 20 0,21 1 16,-21-1-16,21 1 0,0-1 15,-21 1-15,21-1 0,-21 22 0,21-22 16,0 22-16,0 0 0,0-1 0,0 1 15,0 0-15,0-1 0,-22 22 0,22-21 16,0-1-16,0 22 16,-21-21-16,21 0 0,-21-1 0,21 1 15,0 0-15,-21-22 0,0 1 0,0-1 16,21 1-16,-22-22 0,-20 0 0,21-21 16,0 1-16,-22 20 15,22-42-15,-21 21 0,0-21 0,-1 0 0,1 0 16,0-21-16,-1 0 0,1 0 0,0-1 15,-22-20-15,22 0 0,21-1 16,-22-20-16,1 21 0,21-22 16,0 1-16,21-22 0,0 21 0,0 1 0,0-1 15,0 1-15,0-1 16,21 1-16,0 21 0,21-22 0,-21 1 16,22-1-16,-1 1 0,0-1 0,22 1 15,-1-1-15,1 1 0</inkml:trace>
  <inkml:trace contextRef="#ctx0" brushRef="#br0" timeOffset="90829.28">20002 3577 0,'0'0'0,"0"-21"15,-21 21 1,0 0-16,21 21 0,-21 0 0,0 22 15,21-22-15,-21 21 0,-1 1 16,1-1-16,0 21 0,21-20 0,-21 20 16,0-20-16,0 20 0,21-21 15,0 1-15,-22-1 0,22 0 0,0-20 16,0 20-16,0-21 0,0 0 0,0 0 16,22-21-16,-1 0 15,21-21-15,-21 21 0,0-21 16,22-21-16</inkml:trace>
  <inkml:trace contextRef="#ctx0" brushRef="#br0" timeOffset="91423.85">20426 3598 0,'0'0'0,"-21"0"16,-1 22-16,22-1 0,-21 0 0,0 0 15,0 0-15,0 22 0,0-22 16,-1 21-16,1 22 0,0-22 0,0 0 15,0 22-15,0-22 0,21 22 16,0-22-16,0 0 0,0-21 0,-22 22 16,22-22-16,0 0 0,0 0 0,0 0 15,22-21 1,-1 0 0,0-21-16,0 21 0,0-42 0,0 21 15,1 0-15,-1-22 0,0 22 16,0-21-16,0 21 0,0-22 0,1 22 15,-1 0-15,-21 0 16,21 21-16,-21 21 16,0 0-16,0 0 0,0 22 0,0-22 15,0 21-15,0-21 0,21 22 16,-21-22-16,21 0 0,0 21 0,-21-21 16,22-21-16,-1 22 0,0-1 15,0-21-15,0 0 0,0 0 16,22 0-16,-22 0 0,0 0 0,21 0 15,-20 0-15,20-21 0,-21-1 16,21 1-16,-20 0 0,-1-21 0,0 21 16,0-22-16,0 1 0,0 0 0,-21-1 15,22 1-15,-22 0 0,0 20 16,0 1-16,0 0 0,0 0 0,-22 21 16,1 0-16,0 0 0,0 21 15,0 0-15,0 22 0,21-22 16,-22 21-16,22 0 0,-21-20 0,21 20 15,0-21-15,0 21 16,0-20-16,0 20 0,21-21 16,1-21-16,-1 21 0,0-21 0,0 0 15,0 0-15,0 0 16,22 0-16,-22-21 0,0 0 0,0 0 16,0 0-16,1-1 0</inkml:trace>
  <inkml:trace contextRef="#ctx0" brushRef="#br0" timeOffset="91636.29">19981 3958 0,'0'0'0,"-42"0"0,-64 43 31,127-43-16,0 0-15,22 0 0,-1-22 16,22 22-16,-1-21 0,1 21 16,20-21-16,1 0 0,0 21 0,-1-21 15</inkml:trace>
  <inkml:trace contextRef="#ctx0" brushRef="#br0" timeOffset="92267.73">22034 3641 0,'0'0'0,"-63"0"31,42 21-31,0-21 0,-1 21 16,-20 0-16,21 22 0,0-22 15,0 21-15,-1 0 0,1 1 0,0-1 16,0 0-16,21 1 0,0-1 15,0 0-15,0 1 0,0-22 16,0 21-16,21-21 0,0 1 0,0-1 16,1 0-16,-1 0 0,0-21 0,21 0 15,-21 0-15,22 0 0,-1 0 16,-21 0-16,22-21 0,-22 0 0,21 0 16,-21-1-16,0 1 0,22 0 15,-22-21-15,0 21 0,21-43 16,-42 43-16,0-21 0,22 20 0,-22 1 15,-22 21 17,1 0-32,0 21 15,21 1-15,-21-1 0,21 21 0,-21-21 16,21 0-16,-21 1 0,21-1 0,0 21 16,0-21-16,0 0 0,0 1 15,0-1-15,21-21 0,0 0 16,0 0-16,0 0 0,0 0 0,1 0 15,-1 0-15,21 0 0,-21 0 16,22-21-16,-22-1 0,0 1 0,21 0 16,-21 0-16,1-21 0,-1 20 15,0-20-15,-21 0 0,0 21 0,0-1 16,0-20-16,0 21 0,0 0 0,-21 0 16,0 21-16,-22 0 15,22 0-15,0 0 0,-21 0 0,-1 0 16,22 0-16,-21 0 0,21 0 15,-22 21-15,22 0 0,0 0 0,0-21 16,21 21-16,0 0 0,0 1 0,0-1 16,21 0-1,21-21-15,1 0 0</inkml:trace>
  <inkml:trace contextRef="#ctx0" brushRef="#br0" timeOffset="92757.3">23135 3810 0,'0'0'0,"-21"0"16,0 0-1,0 0-15,-1 0 0,-20 21 16,21 0-16,0-21 0,-22 43 0,22-22 16,0 0-16,0 21 0,0-20 0,0 20 15,-1 0-15,1-21 0,21 22 16,0-22-16,0 0 0,0 43 15,0-43-15,21 0 16,1-21-16,-1 21 0,0-21 0,21 0 16,-21 0-16,1 0 0,20-21 15,-21 0-15,21 0 0,-20-1 16,-1-20-16,0 21 0,0-21 0,0-1 16,0 1-16,1-22 0,-1 22 0,0 0 15,-21-22-15,21 22 0,0-22 16,-21 22-16,0 0 0,0-1 0,0 1 15,0 21-15,0 0 0,-21 42 32,0 0-32,0 21 0,21-20 0,0 20 15,-21 0-15,-1 1 0,22-22 16,-21 21-16,21 22 0,0-22 0,0 0 16,0 1-16,0-1 15,0-21-15,0 21 0,0-20 0,0 20 16,0-21-16,0 0 0,21 0 0,1-21 15,-1 0-15,0 22 0,0-22 16,0 0-16,0 0 0,1-22 0,-1 1 16,0 21-16,21-21 0,-21 0 0</inkml:trace>
  <inkml:trace contextRef="#ctx0" brushRef="#br0" timeOffset="93103.29">23558 3979 0,'0'0'0,"-21"22"0,0-22 15,21 21-15,0 0 16,21-21 0,0 0-16,1 0 15,-1 0-15,0 0 0,0-21 16,0 0-16,0 21 0,1-22 0,-1 1 16,0 21-16,0-21 0,-21 0 15,0 0-15,0 0 0,21 21 0,-21-22 16,0 1-16,-21 21 15,0 0-15,0 0 0,0 0 0,-1 0 16,-20 21-16,21 1 16,0-1-16,0 21 0,-1-21 0,1 0 0,21 22 15,0-22-15,0 21 0,-21-21 16,21 1-16,0-1 0,0 0 16,0 21-16,21-42 0,0 0 15,1 21-15,20-21 16,-21 0-16,43 0 0,-43 0 15,42-21-15,-20 0 0,-22 21 16</inkml:trace>
  <inkml:trace contextRef="#ctx0" brushRef="#br0" timeOffset="93328.64">24257 4255 0,'0'0'16,"-21"21"-16,0-21 0,-1 0 15,22 21 17,-21 0-1,0-21-31</inkml:trace>
  <inkml:trace contextRef="#ctx0" brushRef="#br0" timeOffset="94712.79">508 7811 0,'0'0'0,"-21"0"0,-22 0 16,22 0-16,-42 0 15,42 0-15,-22 0 0,22 0 0,0 0 16,0 0-16,0 0 0,-1 0 0,44 0 31,-1 0-15,21 0-16,0 0 0,22 0 16,-22 0-16,22 0 0,20 0 15,-20 0-15,-1 0 0,22 0 0,-21 0 16,20 0-16,-20 0 0,20 0 15,1 0-15,0 0 0,-22 0 0,1-22 16,-1 22-16,1 0 0,-22 0 16,0 0-16,1 0 0,-1 0 0,-21-21 15,0 21-15,1 0 0,-1 0 16,0 0-16,-21-21 0,0 0 16,0 0-1,0 0 1,-21 21-16,21-22 0,-21 1 0,-1 21 15</inkml:trace>
  <inkml:trace contextRef="#ctx0" brushRef="#br0" timeOffset="95140.21">1312 7514 0,'-21'0'0,"42"0"0,-63 0 0,21 0 16,21 21 15,21-21-31,0 22 16,0-1-16,0-21 0,1 21 0,20-21 15,0 21-15,1-21 0,-1 0 16,-21 21-16,21-21 0,1 0 0,-1 0 16,-21 0-16,22 0 0,-1 0 0,-21 0 15,0 0-15,22 0 0,-22 0 16,0 0-16,0 0 0,0 0 15,-42 0 32,0 0-47,0 0 0,0 0 0,-22 21 16,22 1-16,-21 20 0,-1-21 16,22 21-16,-21-20 0,0 41 0,-22-21 15,22 1-15,-1 20 0,1-20 16,0-1-16,-1 0 0,22 1 0,-21-1 15,21-21-15,0 21 0,21-20 16,-22-1-16,22 0 0,22-21 31</inkml:trace>
  <inkml:trace contextRef="#ctx0" brushRef="#br0" timeOffset="101251.31">2709 7451 0,'0'0'0,"21"0"94,-21-21-94,22 21 46,-1 0-46,0 0 32</inkml:trace>
  <inkml:trace contextRef="#ctx0" brushRef="#br0" timeOffset="102704.27">2815 7451 0,'-21'0'0,"0"0"15,21-21 1,-21 21 15,21 21-15,0 0-16,0 0 15,0 0-15,0 0 16,0 1-16,0-1 16,21 0-16,0 0 15,0-21-15,0 0 0,0 0 16,1 0-16,-1 0 0,0 0 16,0 0-16,0 0 0,22 0 0,-22 0 15,0 0-15,0-21 0,0 0 16,0 0-16,22-1 0,-22 1 0,0 0 15,0 0-15,0 0 0,1 0 16,-22-22-16,0 22 0,0 0 0,0 0 16,0 0-16,0-1 0,0 1 15,0 0-15,-22 0 0,1 21 0,0 0 16,21-21-16,-21 21 0,0 21 16,21 0-16,-21 0 15,21 0-15,-22 22 0,22-1 16,0 0-16,0 1 0,0-1 15,-21 43-15,21-43 0,0 22 16,0-22-16,-21 0 0,21 1 16,0-1-16,0-21 0,0 21 0,0 1 15,0-22-15,0 21 0,0-21 16,0 1-16,0-1 0,0 0 0,0 0 16,0 0-16,0-42 46,-21 0-46,0 21 0,21-21 16,-21 0-16,-1 21 0,22-22 0,-21 1 16,0 21-16,21-21 0,-21 21 15,0 0 1,0 0-16,21 21 31,0 0-31,0 1 16,0-1-16,21 0 0,0 0 0,0 0 15,-21 0-15,21-21 16,64 22-16,-64-22 0,0 0 16,0 0-16,22 0 0,-22 0 15,21-22-15,1 1 0,-1 0 0,0 0 16,1 0-16,-1 0 0,0-22 16,1 22-16,41-42 15,-41 20-15,-22 1 0,21 21 0,-21-22 16,0 1-16,1 0 0,-22 21 15,0-22-15,0 1 0,21 0 0,-21 20 16,0-20-16,0 21 0,0 0 16,0 0-16,0-1 0,0 1 0,-21 21 15,-1 0 1,22 21-16,0 1 16,-21-1-16,21 0 0,0 21 0,0 1 15,-21-1-15,21 0 0,0 1 16,0-1-16,0 0 0,0 22 15,0-22-15,-21 22 0,21-1 0,-21 22 16,21-22-16,0 1 0,0-1 16,0 1-16,0-1 0,0 1 0,0 20 15,0-20-15,0-1 0,0 22 0,0 0 16,0-22-16,0 22 0,0-22 16,0 22-16,0-21 0,0-1 15,0 1-15,0-22 0,0 21 16,21-20-16,0-1 0,-21 0 0,21-20 15,0-1-15,1 0 0,-1-21 0,0 0 0,0 0 16,21-21-16,-20 0 0,20-1 16,-21-20-16,21 0 0,22-64 15,-43 64-15,21-22 0,-20 1 16,-1-22-16,0 21 0,-21-20 0,0 20 16,0 1-16,0-22 0,0 22 15,-21-1-15,-22 22 0,22-22 0,-21 22 16,21-22-16,-22 22 0,1 21 15,0-21-15,-22 20 0,22 1 0,0 0 16,20 21-16,-20 0 0,0-21 0,21 21 16,-1 0-16,1 0 0,64 0 31,-22 0-31,0-21 16,0 21-16,21-21 15,-20 21-15,20-22 0,-21 1 0,0 21 16,22-21-16,-1 0 0</inkml:trace>
  <inkml:trace contextRef="#ctx0" brushRef="#br0" timeOffset="103771.29">5313 7684 0,'0'0'16,"-21"0"-16,-1 0 0,1 0 0,0 0 16,0-22-16,21 1 0,-21 21 15,21-21-15,0 0 0,0 0 16,0 0-16,0-1 0,0 1 15,0 0-15,0 0 16,0 0-16,21 0 0,-21-1 0,21 1 16,0 21-16,22-21 0,-22 21 15,0 0-15,0 0 0,0 0 0,22 0 16,-22 21-16,0 0 0,21 1 0,-21 20 16,1-21-16,-1 21 0,0 1 15,-21-1-15,0-21 0,21 22 0,-21-1 16,0-21-16,0 21 0,0-20 15,0 20-15,0-21 0,0 0 0,0 0 16,0 1-16,0-44 47,0 1-47,0 0 0,0 0 0,0 0 16,0 0-16,0-1 0,21 1 15,0-21-15,-21 21 0,22-22 0,-1 1 16,0 21-16,21-21 0,-21-1 0,22 1 15,-1 21-15,-21 0 0,22-1 16,-1 1-16,-21 0 0,21 21 0,-20 0 16,-1 0-16,21 21 0,-21 0 0,-21 1 15,21 20-15,-21-21 0,22 21 16,-22 1-16,0-22 0,0 21 0,0 1 16,0-22-16,0 21 0,0-21 15,-22 0-15,22 1 0,-21-1 16,21 0-16,-21 0 0,21 0 15,0-42 17,0 0-32,21 21 15,-21-21-15,21 0 0,1-1 0</inkml:trace>
  <inkml:trace contextRef="#ctx0" brushRef="#br0" timeOffset="104193.29">6646 7408 0,'0'0'0,"0"-21"0,0 0 32,-21 42-17,0 0-15,0 1 0,21-1 16,0 0-16,-21 21 0,21-21 0,-22 22 16,1-22-16,21 21 0,0 1 0,0-22 15,0 0-15,0 21 0,0-21 16,0 1-16,0-1 0,0 0 0,0 0 15,21-21-15,1 0 0,-1 0 0,0 0 16,21 0-16,1 0 0,-22 0 16,21-21-16,0 21 0,-20-21 15,20 0-15,-21-1 0,21 1 0,-20 0 16,-1-21-16,0 21 0,0-22 16,-21 22-16,0-21 0,0-1 0,0 1 15,0 0-15,-21-1 0,0 22 0,-22-21 16,22 21-16,0 0 0,-21-1 15,21 22-15,-22 0 0,1 0 0,21 0 16,-22 0-16,22 22 0,0-1 0,-21 21 16,21-21-16,-1 0 0,22 22 15,-21-22-15,21 21 0,0-21 0,0 22 16,0-22-16,0 0 0,0 0 16,21-21-16,1 0 15,-1 0-15,21 0 0,0 0 0</inkml:trace>
  <inkml:trace contextRef="#ctx0" brushRef="#br0" timeOffset="104480.27">7324 7049 0,'0'0'0,"21"-22"0,-21 1 0,21 0 16,0 21-16,-21-21 0,0 42 31,0 0-31,0 0 0,0 1 15,0-1-15,0 21 0,0 0 16,0 1-16,0-1 0,0 22 16,0-22-16,0 0 0,-21 22 0,21-22 15,-21 0-15,21 1 0,0-1 0,0-21 16,0 22-16,0-22 0,0 0 16,0 0-16,0 0 0,0 0 0,21-21 15,0 0-15,0 0 0,0 0 16,1 0-16,-1 0 0,0-21 15,-21 0-15,21 0 0,0 0 16,0 0-16</inkml:trace>
  <inkml:trace contextRef="#ctx0" brushRef="#br0" timeOffset="104672.28">7197 7430 0,'0'0'0,"-22"0"16,44 0-1,-1 0 1,0 0-16,0-22 0,0 22 0,0 0 16,22-21-16,-1 21 0,0-21 0,1 0 15,-1 21-15,0-21 0,1 0 16,-1 21-16,-21-22 0,22 1 16,-1 0-16,-21 21 0</inkml:trace>
  <inkml:trace contextRef="#ctx0" brushRef="#br0" timeOffset="105555.3">9356 7218 0,'0'-42'16,"0"20"0,0 1-16,0 42 47,0 1-47,0-1 15,0 0-15,0 21 0,0-21 0,0 22 16,0-22-16,0 21 0,0-21 15,0 1-15,0-1 0,0 0 0,0 0 16,0 0-16,0-42 47,0 0-31,0 0-16,0 0 0</inkml:trace>
  <inkml:trace contextRef="#ctx0" brushRef="#br0" timeOffset="105948.38">9398 7070 0,'0'0'0,"0"21"0,0 0 0,0 0 15,0 22-15,0-1 0,0 0 16,0 1-16,0-1 0,0 0 0,0 1 15,0-22-15,0 21 0,0 0 16,0-20-16,0-1 0,0 0 0,0 0 16,0 0-16,0 0 0,0 1 15,0-44 17,0 1-32,0 0 15,0 0-15,0 0 0,0 0 0,0-22 16</inkml:trace>
  <inkml:trace contextRef="#ctx0" brushRef="#br0" timeOffset="106309.29">9440 6773 0,'0'0'0,"-21"0"15,21 22-15,0-1 0,-21 0 16,21 0-16,0 0 0,0 0 15,0 1-15,0-1 0,0 0 16,21-21 0,0 0-16,0 0 15,1 0-15,-1 0 0,-21-21 16,0 0-16,21 21 0,-21-22 16,0 1-16,0 0 0,0 0 15,0 0-15,-21 0 0,21-1 16,-21 22-16,-1 0 0,1 0 15,0 0-15,0 0 16,0 22-16,21-1 0,0 0 16,0 0-16,0 0 0,0 0 15,0 1-15,21-1 0,0 0 0,0 0 16,0 0-16,22-21 0,-22 21 0,21-21 16,1 0-16,-1 0 0,0 0 15</inkml:trace>
  <inkml:trace contextRef="#ctx0" brushRef="#br0" timeOffset="106568.28">10245 6816 0,'0'0'0,"0"21"47,0 0-47,0 0 0,0 0 15,-22 22-15,22-1 0,-21-21 16,0 22-16,21 20 0,0-21 0,-21 1 15,0 20-15,0-20 0,21 20 16,0-21-16,0 1 0,0-22 16,0 21-16,0-21 0,0 1 0,0-1 0,0 0 15,21-21-15,0 0 0,0 0 16,0 0-16,0-21 16,1 0-16,-1 21 0,0-22 0,-21-20 15,0 21-15,0 0 0,0-22 0</inkml:trace>
  <inkml:trace contextRef="#ctx0" brushRef="#br0" timeOffset="106744.93">10118 7218 0,'0'0'0,"-22"0"0,1 0 0,0 0 0,0 0 15,0 21-15,42-21 32,0 0-32,0 0 0,22 0 0,-1 0 15,0 0-15,1 0 16,-1-21-16,21 0 0,-20 21 0,20-21 15,1-1-15,20 1 0,1 0 0,21 0 16,-21 0-16,-1 0 0,22 21 16</inkml:trace>
  <inkml:trace contextRef="#ctx0" brushRef="#br0" timeOffset="108109.63">11790 6816 0,'-21'0'31,"-1"21"-31,1 0 16,0 0-16,21 0 0,0 1 0,-21 20 16,0-21-16,21 64 0,-21-64 15,21 21-15,0 1 0,0-1 16,0 0-16,0 1 0,0-22 0,0 21 16,0-21-16,0 0 0,0 1 0,0-1 15,0-42 16,21-1-31,0 1 0,-21 0 16,21-21-16,0 21 16,-21-22-16,21 1 0,1 21 0,-1-22 0,0 1 15,-21 21-15,21 0 0,0 0 16,-21-1-16,0 1 0,21 21 16,-21 21-1,22-21-15,-22 22 0,0-1 16,0 21-16,0-21 0,0 0 15,0 22-15,0-22 0,21 21 0,-21-21 16,21 43-16,-21-43 0,21 21 16,0-20-16,0-22 0,1 21 15,-1-21-15,0 0 0,0 0 16,0 0-16,43 0 0,-43 0 0,0 0 16,21-21-16,-20-1 0,-1 1 15,21 0-15,-21 0 16,0-21-16,-21 20 0,22-20 0,-1-21 15,0 41-15,-21-20 0,0 21 16,0 0-16,0 0 0,0-1 16,0 1-16,0 0 15,0 0-15,0 0 110,0 0-95,21 21 126,-21 21-32,0 0 1,0 0-95,0 0-15,0 0 0,0 22 16,0-22-16,0 0 0,0 21 16,0 1-16,0-22 0,0 21 0,0-21 15,0 1-15,0 20 0,21-21 0,0 21 16,1-42-1,-1 22-15,0-22 0,0 0 16,0 0-16,0 0 0,1 0 0,-1 0 16,21-22-16,-21 1 0,22 0 15,-22 0-15,21 0 0,-21-22 0,0 22 16,22-21-16,-1-43 0,-21 64 16,0-21-16,-21-1 0,0 22 15,22 0-15,-22 0 0,0 0 0,0 0 16,0 42 15,-22 21-31,22-21 0,0 22 0,-21-22 16,21 21-16,-21 0 0,21-20 15,-21 20-15,21 0 0,0-21 16,0 22-16,0-22 0,0 0 0,0 0 16,21-21-16,0 21 0,0-21 0,1 0 15,-1 0-15,0 0 0,0 0 16,0 0-16,22-21 0,-22 0 0,0 0 15,0 0-15,0 0 0,0-22 0,-21 22 16,22-21-16</inkml:trace>
  <inkml:trace contextRef="#ctx0" brushRef="#br0" timeOffset="108476.41">13271 6519 0,'-148'43'31,"127"-22"-31,0 0 0,0 0 16,0 22-16,-1-22 0,1 21 0,21-21 16,0 22-16,0-22 0,0 0 15,0 0-15,21 0 0,1 0 0,-1-21 16,0 22-16,0-22 0,0 0 0,0 0 16,1 0-16,-1 0 0,21 0 15,-21-22-15,0 22 0,1-21 0,-1 0 16,0 0-16,-21 0 0,0 0 15,0-22-15,0 22 0,0-21 16,0-1-16,0 22 0,-21 0 0,0 0 16,-1 0-16,1 0 0,0 21 15,0 0-15,-21 0 0,20 21 0,-20-21 16,21 21-16,0 21 0,0-21 0,-1 22 16,1-22-16,21 21 0,0-21 15,0 1-15,0 20 0,0-21 0,0 0 16,21 0-16,1 1 0,-1-1 0,0 0 15,21-21-15,-21 0 0</inkml:trace>
  <inkml:trace contextRef="#ctx0" brushRef="#br0" timeOffset="108916.17">13737 6646 0,'21'-21'15,"-42"42"-15,42-63 0,-21 63 31,0 0-31,0 22 0,-21-22 16,21 21-16,0 1 0,-21-22 16,21 21-16,-21 0 0,0 1 0,21-1 15,0 0-15,0 1 0,-22-1 0,22-21 16,0 22-16,0-22 0,0 21 16,0-21-16,0 0 0,22 1 15,-22-1-15,21-21 0,0 0 0,0 0 16,0 0-16,22 0 0,-22-21 15,21 21-15,-21-22 0,22-20 0,-1 21 16,-21-21-16,21 20 0,1-20 0,-22 0 16,21-1-16,-21 1 0,1-21 15,20 20-15,-42 1 0,21 0 0,-21-1 16,21 1-16,-21 21 0,0 0 0,0-1 16,-21 44-1,0-1-15,0 21 0,0 0 0,21-20 16,-22 20-16,1 0 15,0 1-15,21 20 0,0-21 0,0 1 16,-21-22-16,21 64 0,0-64 16,0 21-16,0-21 0,21 0 15,0 1-15,0-22 0,1 0 0,20 0 16,-21 0-16,43-22 0,-22 22 16</inkml:trace>
  <inkml:trace contextRef="#ctx0" brushRef="#br0" timeOffset="109960.68">15621 6837 0,'0'-64'16,"0"43"-16,0 0 15,0 0-15,0 0 0,-21 21 31,0 21-15,-1 21-16,22-21 0,0 22 0,-21-1 16,0 0-16,21 1 0,-21-1 15,21 22-15,-21-22 0,21 0 0,0 1 16,0-1-16,0 0 0,0 1 0,21-22 16,0 0-16,21 0 0,-20-21 15,20 0-15,-21 0 0,21 0 0,1 0 16,20 0-16,-20-21 0,20 0 0,1 0 15,-22-22-15,21 22 0,1-21 16,-1-1-16,-20 1 0,-1 0 16,0-1-16,1 1 0,-22 0 0,0-22 15,0 22-15,-21 0 0,0-22 16,0 22-16,0-1 0,0 22 0,0 0 16,0 0-16,-21 21 0,0 0 15,0 21-15,0 0 0,-1 0 16,1 22-16,21-1 0,-21 0 0,0 1 15,0-1-15,21 0 0,0 1 0,0-1 16,0 0-16,0 1 0,0-1 16,0 0-16,0 1 0,0-22 0,0 21 15,0-21-15,0 1 0,0-1 16,21-21-16,0 0 16,0 0-16,0 0 15,-21-21-15,22-1 0,-1 1 0,0-21 16,-21 21-16,21-22 0,0 22 15,0-21-15,1 21 0,-1 0 0,-21-1 16,21 1-16,0 21 0,0 0 16,0 0-16,-21 21 15,22-21-15,-22 22 16,0-1-16,21 0 0,-21 0 0,0 0 16,0 0-16,0 1 15,21-1-15,-21 0 0,21 0 0,0 0 16,0 0-16,1-21 0,-1 0 15,21 0-15,-21 0 0,0 0 16,22 0-16,-1-21 0,-21 0 0,22 21 16,-1-42-16,-21 21 0,21-1 0,-20 1 15,-1 0-15,0-21 0,0 21 16,-21-1-16,0 1 0,0-21 0,0 21 16,0 0-16,0-1 0,-21 22 15,0 0-15,0 0 0,-22 22 16,22-1-16,21 0 0,-21 0 15,0 0-15,21 0 0,-21 1 16,21-1-16,0 21 0,0-21 16,0 0-16,0 22 0,0-22 0,0 0 15,0 0-15,21 0 0,0 1 0,0-22 16,43 21-16,-43-21 16,21 0-16,-21 0 0,22 0 0,-1 0 15,0-21-15,43-22 0,-43 22 16,1-21-16,-1 21 0</inkml:trace>
  <inkml:trace contextRef="#ctx0" brushRef="#br0" timeOffset="110629.28">17780 6837 0,'0'0'15,"0"-21"-15,0 0 0,0-1 0,0 44 16,-21-1-16,0-21 16,-1 42-16,22-21 0,-21 0 15,0 22-15,21-22 0,0 0 0,-21 21 16,21-20-16,0 20 0,0-21 15,0 21-15,0-20 0,0-1 0,0 0 16,21 0-16,0 0 0,0-21 0,1 0 16,-1 0-16,21 0 0,-21 0 15,22 0-15,-22 0 0,21-21 0,0 0 16,1 0-16,-22 0 0,21-1 0,-21-20 16,1 21-16,20-21 0,-21-1 15,-21 1-15,21 0 0,-21-1 16,21 1-16,-21-22 0,22 22 15,-22 0-15,0 21 0,0-22 0,0 22 16,0 42 0,0 0-16,0 1 0,0-1 15,0 21-15,0-21 0,0 22 16,-22-22-16,22 21 0,-21-21 0,21 0 16,0 1-16,0-1 0,0 0 0,-21 0 15,21 0-15,0 0 0,0 1 16,21-22 15,0-22-31,1 1 16,-1 0-16,0 0 0,0 0 0,0 0 15,22-1-15,-1 1 0,0 0 16,-21 0-16,22 21 0,-22 0 16,0 0-16,0 0 0,0 0 15,-21 21 1,-21 0-16,0-21 15,0 21-15,0-21 0,-22 0 0,22 22 16,-21-22-16,21 21 16,-22-21-16,22 0 0,-21 21 0,21-21 15,21 21-15,0 0 0,0 0 16,0 1-16,0-1 16,0 0-16,21 0 0,0-21 0,0 21 15,0 0-15,22-21 0,-22 0 0,42 22 16,-41-22-16,-1 0 15,21 0-15,-21 0 0,0 0 0,1 0 16,-1 0-16,0-22 0,0 22 0,21-21 16,-20 0-16,20 0 0</inkml:trace>
  <inkml:trace contextRef="#ctx0" brushRef="#br0" timeOffset="111652.42">19685 7006 0,'42'0'15,"-42"-21"1,21 21-16,1-21 0,-1 0 0,0 21 16,0-21-16,0-22 0,0 22 0,1 0 15,-1-21-15,0-1 0,0 1 16,0-22-16,0 22 0,-21-21 0,0 20 15,22-20-15,-22 20 0,21 22 16,-21-21-16,0 21 0,-21 21 16,-1 0-1,1 21-15,0 21 0,0 1 0,0-1 16,0 0-16,-1 1 0,1-1 16,0 21-16,21-20 0,0-1 0,0 22 15,0-22-15,0-21 0,0 21 16,0 1-16,21-22 0,0 21 0,1-21 15,-1 1-15,0-1 0,0-21 0,0 0 16,0 0-16,1 0 0,-1 0 16,21 0-16,-21 0 0,22 0 0,-22-21 15,0-1-15,21 1 0,1-21 16,-22 21-16,21-22 0,-21 1 0,22-21 16,-22 20-16,0-20 0,21-1 15,-21 22-15,1-22 0,-1 22 0,-21 21 16,0 0-16,0 0 0,-21 21 15,-1 0-15,1 21 16,0 21-16,0-21 0,0 22 0,0-1 16,-1 0-16,1 1 0,0-22 15,0 21-15,21 0 0,0 1 0,-21-22 16,21 21-16,-21-21 0,21 1 16,0-1-16,0 0 0,0 0 0,0 0 15,0-42 32,0 0-47,21 21 0,0-21 0,-21 0 16,21-1-16,0 1 0,22 0 15,-22 0-15,0 0 0,0 0 0,0 21 16,0 0-16,1-22 0,-1 22 0,0 0 16,0 22-1,-21-1-15,0 0 0,0 0 16,21 0-16,-21 0 0,21 1 0,-21-1 15,0 0-15,22 0 16,20 0-16,-21-21 0,0 0 16,0 21-16,1-21 0,-1 0 0,0 0 15,21 0-15,-21 0 0,22 0 16,-22-21-16,21 21 0,1-21 0,-22 0 16,21 0-16,0 0 0,1-1 0,-22-20 15,21 21-15,-21-21 0,22 20 16,-22-20-16,-21 21 0,0 0 15,0 0-15,0-1 0,-21 22 16,0 0-16,-1 0 0,1 22 0,0-1 16,0 0-16,-21 0 0,42 21 0,-22-20 15,1 20-15,21-21 0,-21 21 16,21-20-16,0-1 0,0 21 16,0-21-16,21 0 0,0-21 15,1 22-15,-1-22 0,21 0 0,-21 0 16,22 0-16,-1 0 0,0 0 15,43 0-15,-43 0 0,1-22 16,20 1-16,-21 0 0,-20 0 16,-1 0-16,0 0 0,-21-1 15,0 1-15,0-21 0,0 21 0,0 0 16</inkml:trace>
  <inkml:trace contextRef="#ctx0" brushRef="#br0" timeOffset="111884.28">19833 6752 0,'0'0'0,"-42"0"0,21 0 0,-1 21 16,44-21 0,-1 0-16,21 0 0,0 0 0,22 0 15,-22 0-15,22-21 0,-1 21 0,85-21 16,-84 0-1,-1 21-15,1-21 0,-1 21 0,-20-21 16,-1 21-16,0 0 0,-20-22 0,-44 22 31</inkml:trace>
  <inkml:trace contextRef="#ctx0" brushRef="#br0" timeOffset="112956.71">1460 9758 0,'22'-21'16,"-22"0"-16,21 21 15,0-22-15,0 1 0,-21 0 0,21 0 16,0 0-16,1 0 0,-22-22 16,21 22-16,0 0 0,-21 0 0,0-22 15,0 22-15,0 0 0,0 0 16,0-21-16,-42 20 0,20 1 15,-20 0-15,0 21 0,-22 0 0,1 0 16,-1 0-16,1 0 0,-1 0 0,1 21 16,20 0-16,-20 1 15,21-1-15,20 21 0,-20-21 0,21 22 16,0-1-16,21-21 0,0 43 16,0-43-16,0 0 0,21 0 15,0 0-15,21-21 0,-20 0 16,20 0-16,0 0 0,22-21 0,-22 0 15,22 0-15,-1 0 0,1-1 16,41-41-16,-41 42 0,-22 0 16,-21-1-16,22 1 0,-22 0 15,-21 0-15,0 42 32,0 0-17,-21 22-15,21-22 0,0 21 16,0 0-16,0 22 0,0-22 0,0 22 15,0-1-15,0 1 0,21-1 16,-21-20-16,21 20 0,0 1 0,0-22 16,1 21-16,-22 1 0,21-1 0,0-20 15,-21 20-15,0 1 0,0-1 16,0 1-16,0-22 0,0 22 0,0-22 16,0-21-16,-21 21 0,0-20 15,-1-1-15,1 0 0,-21-21 16,0 0-16,-1 0 0,1 0 0,-22 0 15,1-21-15,-1 0 0,1-1 16,-1 1-16,22-21 0,0 0 0,-22-1 16,22-20-16,21 20 0,0-20 15,-1 21-15,22-22 0,0 22 0,0-1 16,0-41-16,22 63 16,20-22-16,0 1 0,1 0 0,20-1 15,1 1-15,-1 0 0,1-1 16,20-20-16,-20 20 0</inkml:trace>
  <inkml:trace contextRef="#ctx0" brushRef="#br0" timeOffset="113156.28">1947 9398 0,'21'-42'32,"-21"63"-32,0 0 0,0 0 15,0 0-15,0 1 0,0-1 0,0 0 16,0 0-16,0 0 0,0 0 15,0 1-15,0-1 0,0-42 47,0-1-47,0 1 16</inkml:trace>
  <inkml:trace contextRef="#ctx0" brushRef="#br0" timeOffset="113324.27">1968 9144 0,'0'0'0,"0"21"32,0 0-17,0 1 1,0-1-16,0 0 0,22-21 16,-22 21-16,21 0 0,0-21 15,-21 21-15,21 1 0,0-22 0,0 0 16</inkml:trace>
  <inkml:trace contextRef="#ctx0" brushRef="#br0" timeOffset="114208.26">2286 9440 0,'0'0'16,"21"0"-16,0 22 0,0-1 0,1 0 15,-22 0-15,0 0 0,21 0 0,-21 1 16,21-22-16,-21 21 0,0 0 16,0 0-16,21 0 15,0-21-15,0 0 16,1 0-16,-1-21 15,-21 0-15,21 0 0,0 0 16,0-1-16,0 1 0,1 0 16,-1 0-16,0 0 0,0 0 0,-21-1 15,0 1-15,21 0 0,-21 0 0,21 21 16,-21-21-16,0 42 31,0 0-31,0 0 16,0 0-16,0 1 0,0 20 0,0-21 15,0 0-15,0 0 0,0 1 0,0-1 16,0 0-16,0 0 0,0 0 16,22-21-16,-1 0 0,0 0 0,0 0 15,0 0-15,0 0 0,1 0 16,-1-21-16,21 21 0,-21-42 0,22 21 16,-1-1-16,-21 1 0,21 0 0,-20 0 15,20-21-15,-21 20 16,0 1-16,-21 0 0,0 0 0,0-21 15,0 20-15,0 1 16,-21 21-16,0 0 16,0 21-16,0-21 0,21 22 15,0-1-15,0 21 0,0-21 16,0 0-16,0 22 0,0-22 0,0 21 16,0-21-16,0 22 0,0-22 15,21 0-15,0 0 0,0-21 0,0 0 16,0 0-16,22 0 0,-22 0 0,21 0 15,1 0-15,-22-21 16,21 0-16,0 0 0,-20 0 0,-1-1 16,21 1-16,-21-21 0,-21 21 0,0 0 15,21-1-15,-21-20 0,0 21 16,0 0-16,0 0 0,0-1 16,0 44-1,0-1 1,0 0-16,0 0 0,0 0 15,-21 0-15,21 1 0,-21-1 16,0 0-16,0 0 0,0 0 16,-1 0-16,1-21 15,21-21 1,0 0-16,0 0 16,21 0-16,1 0 0,-1-1 15,0-20-15,0 21 0,0-21 0,43-22 16,-22 22-16,0 21 0,-20-1 15,20 1-15,0 0 0,1 21 16,-1 0-16,0 0 0,-21 21 0,22-21 16,-22 43-16,0-22 0,0 0 0,-21 0 15,0 21-15,0-20 0,0 20 16,0-21-16,0 0 0,0 0 0,0 22 16,-21-1-16,21-21 15,21-21 1</inkml:trace>
  <inkml:trace contextRef="#ctx0" brushRef="#br0" timeOffset="115644.28">5546 8721 0,'0'0'0,"-22"-21"0,1-1 0,0 1 15,0 0-15,0 21 0,0-21 0,-1 21 16,22 21-1,0 21 1,0 1-16,0-1 0,0 0 16,0 22-16,0-22 0,0 22 0,0-1 15,0-20-15,0 20 0,0-21 16,0 1-16,0-1 0,0 0 16,0-20-16,22 20 0,-1-21 0,0 0 15,0-21-15,21 0 0,-20 0 16,-1 0-16,21 0 0,-21 0 15,22-21-15,-1 0 0,-21 0 0,21 0 16,1-1-16,-22-20 0,21 21 0,-21-21 16,1-1-16,-1 1 0,0 0 15,0-1-15,-21 22 0,0-21 0,0-1 16,0 22-16,0 0 0,0 0 0,-21 42 31,0 0-31,0 0 0,21 1 16,-22 20-16,22 0 0,0-21 0,-21 22 15,21-1-15,0 0 0,0-20 16,0 20-16,0-21 0,0 0 0,0 22 16,21-22-16,1-21 0,-1 21 0,0 0 15,0-21-15,0 0 0,0 0 0,1 0 16,20 0-16,-21-21 0,0 0 16,22 0-16,-22-1 0,0 1 0,21-21 15,-21 21-15,1-22 0,-1 22 0,-21-21 16,0 0-16,21-1 15,-21 1-15,0 21 0,0-22 0,0 22 16,0 0-16,0 42 16,0 0-1,0 22-15,0-22 0,0 0 16,0 21-16,0-20 0,21 20 16,-21-21-16,0 21 0,0-20 0,21 20 15,-21-21-15,21 21 0,-21-20 16,0-1-16,0 0 0,0 0 15,0 0 1,22-21-16,-22-21 16,0 0-16,0 0 15,0 0-15,21-1 0,-21-20 16,21 21-16,-21-21 0,21-1 0,21-20 16,-42 20-16,22 1 0,-1 21 15,0 0-15,-21 0 0,21-1 16,0 22-16,0 0 0,1 0 0,-1 0 15,0 22-15,-21-1 0,21 0 0,0 0 16,0 21-16,1-20 0,-22-1 16,0 21-16,21-21 0,0 22 0,-21-22 15,21 0-15,0 0 0,-21 0 0,21 0 16,1 1-16,-1-22 16,0 21-16,0-21 15,0 0-15,0 0 0,1-21 16,-22-1-16,21 1 0,0 0 15,0 0-15,0 0 0,0-22 0,1 1 16,-1 21-16,0-21 0,0-1 0,-21 1 16,21 21-16,0-22 0,-21 22 15,0 0-15,22 0 0,-1 21 16,-21 21 0,0 0-16,0 0 0,0 22 15,0-22-15,0 21 0,0-21 16,0 22-16,0-22 0,0 21 0,0-21 0,0 1 15,0-1-15,21 0 0,0 0 16,0 0-16,0 0 0,1-21 16,-1 22-16,21-22 0,-21 0 0,22 0 15,-1 0-15,0 0 0,-21 0 0,22-22 16,-1 1-16,0 21 0,1-21 16,-1-21-16,22-1 0,-22 1 15,-21 0-15,0 21 0,0-22 0,-21 1 16,0 0-16,0-1 0,0 22 15,0 0-15,0-21 16,-21 42-16,0 0 0,0 0 0,0 21 0,-22 0 16,22 0-16,0 21 0,0-20 15,21 20-15,0-21 0,0 21 16,0-20-16,0 20 0,0-21 0,21 21 16,21-20-16,-20-1 0,-1 0 15,0-21-15,0 0 0,21 21 16,-20-21-16,-1 0 0,21 0 0,-21 0 15,0 0-15,22-21 0,-22 0 0,0 0 16,0-1-16,0 1 0,1 0 16,20-64-1,-42 1-15</inkml:trace>
  <inkml:trace contextRef="#ctx0" brushRef="#br0" timeOffset="115852.31">6921 8446 0,'-42'0'0,"84"0"0,-126 0 0,41 0 16,22 0-16,-21 0 0,42 21 0,-21-21 16,21 21-16,0 0 15,21-21 1,-21 21-16,-21-21 15,0 21 1</inkml:trace>
  <inkml:trace contextRef="#ctx0" brushRef="#br0" timeOffset="116052.17">5419 9123 0,'0'0'0,"-22"21"0,-20 0 0,21 0 15,0-21-15,63 0 16,-21 0 0,22 0-16,-1 0 0,21-21 0,64-21 15,-63 21-15,21 0 0,42-22 16,-43 22-16,-20-21 16,-1 21-16,1-1 0,-22 1 0</inkml:trace>
  <inkml:trace contextRef="#ctx0" brushRef="#br0" timeOffset="116512.11">9313 8700 0,'0'0'0,"0"-22"0,0 1 16,0 0-16,0 0 0,-21 0 0,21 0 16,0 42 15,0 0-31,0 0 0,-21 0 16,21 22-16,0-1 0,0 0 0,0 1 15,0-1-15,-21-21 0,21 21 16,0 1-16,0-1 0,0-21 0,0 0 15,0 1-15,0-1 0,0 0 0,21-21 32,0 0-32,0-21 15</inkml:trace>
  <inkml:trace contextRef="#ctx0" brushRef="#br0" timeOffset="116841.8">9885 8615 0,'84'-42'15,"-168"84"-15,190-84 0,-128 42 32,1 0-32,0 0 0,-21 0 15,21 0-15,-22 21 0,1 0 0,21 0 16,-22 0-16,22-21 0,0 21 0,21 1 16,0-1-16,0 0 15,0 0-15,21-21 0,0 21 16,22-21-16,-22 0 0,21 21 15,1-21-15,-1 22 0,-21-22 0,21 21 16,-20-21-16,20 21 0,-21 0 16,0-21-16,-21 21 0,0 0 0,0 1 15,0-1-15,-21 0 0,0-21 16,-21 21-16,20 0 0,-20-21 0,0 0 16,-1 21-16,22-21 0,-21 0 15,21 0-15,-22 0 0,22 0 16,0-21-16,0 0 0,0 0 0,0 0 15</inkml:trace>
  <inkml:trace contextRef="#ctx0" brushRef="#br0" timeOffset="117011.26">9440 8361 0,'0'0'0,"-21"0"16,0 0-16,42 0 47,0 0-47,0 0 0,22 0 15,-1 0-15</inkml:trace>
  <inkml:trace contextRef="#ctx0" brushRef="#br0" timeOffset="118359.92">11747 8213 0,'0'0'0,"0"-21"0,-21 21 16,0 0-16,0 0 15,0 0-15,-22 0 0,22 21 16,0 0-16,0 21 0,-21-21 15,20 22-15,1-1 0,0 0 0,0 1 16,0-1-16,0 0 0,-1 1 16,1 20-16,21-20 0,0-1 0,0 0 15,0 1-15,0-1 0,21-21 0,22 21 16,-22-20-16,0-1 0,21-21 0,1 0 16,-1 0-16,0 0 0,-20 0 15,20 0-15,0-21 0,1-1 0,41-20 16,-41 21-16,-1-21 0,0-1 15,1 1-15,-1 0 16,-21-1-16,0 1 0,0 0 0,-21-22 16,0-42-16,0 64 0,-21-22 15,-21 22-15,21 0 0,-22-1 16,1 22-16,-21 0 0,20 0 0,-20 21 16,-1 0-16,22 21 0,-22 0 15,22 0-15,0 22 0,-1-22 0,1 21 16,21 22-16,-21 20 0,42-41 15,0 20-15,0-20 0,0-1 16,21 0-16,0 1 0,0-1 16,0 0-16,22-21 0,41 43 15,-41-43-15,-1-21 0,21 0 16,1 0-16,-1 0 0,1 0 0,-1 0 16,1-21-16,-22 0 0,22 0 15,-22-1-15,22 1 0,-22-21 0,-21 21 16,21 0-16,-20-22 0,-1 1 15,-21 21-15,21 0 0,-21-1 16,0 1-16,-21 42 31,21 1-31,0-1 16,-21 21-16,21-21 0,0 0 0,-22 1 16,22-1-16,0 21 0,0-21 0,0 0 15,0 1-15,0-1 16,0 0-16,22 0 0,-1-21 0,-21 21 15,21-21-15,0 0 0,0 0 0,0 0 16,1 0-16,-1 0 0,0-21 16,0 0-16,0 0 0,0 0 0,22-1 15,-22 1-15,0-21 0,0 21 16,0-22-16,1 22 0,-1-21 16,-21 21-16,21 0 0,-21-1 0,21 1 0,-21 0 15,-21 42 16,21 0-31,-21-21 0,0 22 16,21-1-16,0 0 0,0 21 16,-22-21-16,22 1 0,0 20 0,0-21 15,0 0-15,0 22 0,0-22 16,0 0-16,0 0 0,22 0 0,-22 0 16,21-21-16,0 22 0,21-22 0,-21 0 15,1 0-15,20 0 0,0 0 16,1 0-16,-1-22 0,21 1 0,-20 21 15,-1-42-15,22 21 0,-22 0 0,0-22 16,-21 22-16,22-21 0,-22 21 16,21-22-16,-21 22 0,-21 0 15,22-21-15,-22 20 0,0 1 0,0 0 16,-22 21 0,1 0-16,0 0 0,0 21 15,0 0-15,0 1 0,21-1 16,-22 21-16,22-21 0,0 0 15,0 1-15,0 20 0,0-21 0,0 0 16,0 0-16,0 1 0,0-1 16,0 0-16,0 0 0,22-21 15,-1 0-15,0 0 0,0 0 0,0 0 16,0 0-16,22-21 0,-22 0 16,21 21-16,-21-21 0,22-1 0,-22-20 15,21 21-15,-21 0 0,1-22 16,20 22-16,-21 0 0,0-21 15,0 21-15,22-22 0,-43 22 16,21 21-16,-21 21 31,0 0-31,0 1 0,0-1 0,0 0 16,0 0-16,21 0 0,-21 0 0,0 1 16,0-1-16,0 0 0,0 0 15,21 0-15,-21 0 0,21-21 0,-21 22 16,22-22-16,-1 0 15,0 0 1,-21-22-16</inkml:trace>
  <inkml:trace contextRef="#ctx0" brushRef="#br0" timeOffset="119259.91">15071 8467 0,'-22'0'16,"44"0"-16,-65 0 0,1 0 0,21 0 15,21-21-15,0-1 16,0 1-16,0 0 0,0 0 16,21 0-16,0 0 0,0-1 0,22 1 15,-22 0-15,42-21 16,-42 42-16,1 0 0,20 0 15,-21 0-15,0 0 0,0 21 16,1 0-16,-22 0 0,21 0 16,-21 22-16,0-22 0,0 64 15,21-64-15,-21 0 0,21 64 16,0-64-16,0 0 16,1-21-16,-1 0 15,0 0-15,0 0 0,0 0 0,0 0 16,1 0-16,20-21 0,-21 0 15,0-1-15,0 1 0,22 0 16,-22 0-16,0-21 0,-21 20 0,21 1 16,-21-21-16,21 21 0,-21-22 15,0 22-15,0 0 0,0-21 0,0 21 16,0-1-16,0 44 31,0-1-31,0 0 16,0 21-16,0 1 0,0-1 15,0 0-15,0 1 0,0-1 0,0 21 16,0 1-16,0-1 0,0 1 16,0 21-16,0-22 0,0 22 0,0-1 15,0-20-15,0 21 0,0-22 16,0 22-16,-21-1 0,21-20 16,-21 21-16,21-22 0,0 1 0,0-1 15,0 1-15,-21-1 0,21-21 0,-21 1 16,0-1-16,-1 0 0,22-20 15,-21 20-15,0-21 0,-21 0 0,21-21 16,-1 21-16,-20-21 0,0 0 0,-1 0 16,1 0-16,0-21 0,-22 0 15,1 0-15,20-21 0,-20-1 0,21 1 16,-1 0-16,1-22 0,0 1 0,20-1 16,1 1-16,21 20 0,0-20 15,0-1-15,0 22 0,21 0 16,1-22-16,-1 22 0,21-1 0,0-20 15,1 21-15,-1-1 0,0-20 16,22-1-16,-22 22 0,22-22 0,-1 22 16,-20-21-16,20 20 0,-21 1 0</inkml:trace>
  <inkml:trace contextRef="#ctx0" brushRef="#br0" timeOffset="119844.79">16150 8467 0,'21'0'47,"0"0"-47,1 0 0,-22-21 0,21 21 16,0-22-16,0 1 0,0 21 0,0-21 16,1 0-16,-1 0 0,0 0 15,-21-1-15,21 22 0,-21-21 0,0 0 16,0 0-1,-21 21-15,0 0 0,0 0 16,-1 0-16,1 21 0,21 0 16,-21 0-16,0 1 0,21-1 15,-21 0-15,21 21 0,0-21 0,0 1 16,0 20-16,0-21 0,0 0 0,0 0 16,0 1-16,0-1 0,21 0 15,0 0-15,0-21 0,0 21 0,1-21 16,-1 0-16,0 0 0,21 0 15,-21 0-15,1 0 0,20 0 0,-21 0 16,21-21-16,-20 0 0,-1 21 0,21-21 16,-21 0-16,22-22 0,-22 22 15,0-21-15,21 21 0,-21-22 0,1 22 16,-22-21-16,0 21 0,0-1 0,0 1 16,0 0-16,-22 21 15,1 0 1,0 0-16,0 21 0,21 0 15,0 22-15,0-22 0,0 0 16,0 0-16,0 22 0,0-22 16,0 0-16,21 0 0,0 0 0,-21 0 15,0 1-15,21-1 0,-21 0 0,0 0 16,0 0-16,0 0 16,-21-21-1,0 0-15,0 0 0,0 0 16,0 0-16,21-21 15,-22 0-15,22 0 0</inkml:trace>
  <inkml:trace contextRef="#ctx0" brushRef="#br0" timeOffset="120280.14">18563 8149 0,'0'0'0,"-21"-21"0,21-21 16,-21-1-16,21 1 0,0 0 0,0 21 16,0-22-16,0 22 0,0 0 0,-21 0 15,-1 21 1,22 21-16,0 0 0,0 0 16,0 22-16,0-1 15,0 21-15,-21-20 0,21 20 0,-21-20 16,21 20-16,0-21 0,-21 1 0,0-1 15,0 0-15,21 1 0,0-1 16,0-21-16,0 0 0,-22 1 0,22-1 16,0 0-1,-21-21-15</inkml:trace>
  <inkml:trace contextRef="#ctx0" brushRef="#br0" timeOffset="121444.26">17970 8403 0,'22'0'31,"-1"0"-31,0 0 0,21 0 16,1 0-16,-1 0 0,21 0 16,1-21-16,-1 0 0,1 0 0,-1 0 15,1-1-15,-1 1 0,1 0 16,-1 0-16,-20 0 0,-1-22 0,0 22 15,-20 0-15,41-42 16,-42 20-16,-21 22 0,0 0 16,0-21-16,0 20 0,0 1 0,0 0 15,-21 21 1,0 21-16,21 0 0,-21 1 16,21 20-16,0 0 0,-21 1 0,21 20 15,-22-21-15,22 22 0,0-22 16,0 1-16,-21 20 0,21-21 0,0-20 15,-21 20-15,21 0 0,0-21 0,0 1 16,0-1-16,0 0 0,0 0 16,0-42 15,21 0-31,0 0 0,-21-1 16,22 1-16,-1-21 0,0 21 0,0-22 15,-21 22-15,21-21 16,0 21-16,1-22 0,-1 22 0,0 0 15,0 21-15,0 0 16,0 0-16,-21 21 0,22 0 16,-1 1-16,-21-1 0,21 0 0,-21 21 15,21-21-15,0 1 0,-21-1 16,0 0-16,21 0 0,1 0 0,-1 0 16,0 1-16,0-1 0,0-21 15,22 0-15,-1 0 0,0 0 0,1 0 16,-1 0-16,0 0 0,1 0 15,-1-21-15,21-1 0,-20 1 16,-1 0-16,-21 0 0,22 0 0,-22 0 16,0-22-16,0 22 0,-21-21 0,21 21 15,-21-22-15,0 22 0,0 0 16,0 0-16,0 0 0,-21 21 0,0 0 16,0 0-16,0 0 0,-1 21 15,-20-21-15,0 63 0,42-42 16,-21 1-16,21 20 0,0-21 15,0 21-15,0-20 0,0-1 0,0 0 16,0 0-16,21 0 0,0 0 0,0 1 16,0-22-16,22 21 15,-1-21-15,-21 0 0,21 0 16,-20 0-16,20 0 0,0-21 0,43-1 16,-43 1-16,-21 0 15,1 0-15,20 0 0,-21 0 0,0-43 16,-21 43-16,21-21 0,-21 20 15,0 1-15,-21 42 32,21 1-32,-21-1 15,21 0-15,-21 0 0,0 0 0,21 0 16,0 1-16,0-1 0,0 0 0,-21-21 16,21 21-16,0 0 15,0 0-15,-22-21 16,22-21 15,0 0-31,0 0 0,0 0 16,0 0-16,0-1 0,22 1 15,-1-21-15,0 0 0,21 20 0,-21-20 16,22 0-16,-1 21 0,0-1 0,1-20 16,-1 21-16,0 21 0,1 0 15,-1 0-15,0 0 0,1 0 0,-22 21 16,21 0-16,-21 22 0,1-22 15,-1 21-15,-21 0 0,0-20 16,0 20-16,0-21 0,0 21 0,0-20 16,0-1-16,0 0 0,-21 0 15,-1 0-15,22 0 0,0 1 16,22-44 15,-22 1-31,21 21 0</inkml:trace>
  <inkml:trace contextRef="#ctx0" brushRef="#br0" timeOffset="121692.16">21717 8128 0,'0'0'0,"0"21"16,0 0-16,0 1 0,0-1 15,0 0-15,0 0 0,0 0 0,0 0 16,0 1-16,0-1 0,0 0 15,0 0-15,-21 0 0,21 0 0,-21 1 16,21-44 31,21 1-47,-21 0 16,21 0-16,-21 0 0,0-22 0,0 22 15,0-21-15</inkml:trace>
  <inkml:trace contextRef="#ctx0" brushRef="#br0" timeOffset="121840.41">21738 7938 0,'0'-22'0,"0"44"0,0-65 0,0 22 16,21 21 62,0-21-78,1 21 15</inkml:trace>
  <inkml:trace contextRef="#ctx0" brushRef="#br0" timeOffset="122088.2">22119 7684 0,'0'0'16,"0"-22"-16,21 22 0,-21 22 31,0-1-31,0 21 16,0-21-16,-21 0 0,21 22 15,0-1-15,0 0 0,0 1 0,-21-1 16,21 0-16,0 1 0,0-1 16,0-21-16,0 22 0,0-1 15,0-21-15,0 21 0,0-20 0,0-1 16,0 0-16,21 0 16,0-21-16,0 0 15,1 0-15,-1 0 0,0-21 16,0 0-16</inkml:trace>
  <inkml:trace contextRef="#ctx0" brushRef="#br0" timeOffset="122268.22">21971 8086 0,'0'0'0,"21"-21"31,21 21-31,-20 0 15,-1 0-15,21 0 0,0-22 0,1 22 16,-1-21-16,0 21 0,1 0 16,-1 0-16,22-21 0,-22 21 0,0 0 15,-21 0-15,22-21 0</inkml:trace>
  <inkml:trace contextRef="#ctx0" brushRef="#br0" timeOffset="123567.91">3006 10753 0,'0'0'0,"0"-21"0,0-1 16,0-20-16,0 21 0,0-21 15,21 20-15,-21 1 0,0 0 0,0 0 16,21 0-16,-21 42 31,0 0-31,0 21 0,0-20 16,-21 20-16,21 21 0,-21-20 15,21-1-15,-22 22 0,22-22 0,-21 21 16,0-20-16,21-1 0,-21 22 0,21-22 16,-21-21-16,21 21 0,-21-20 15,21-1-15,0 0 0,0-42 31,0 0-31,21-1 0,0 1 16,0-21-16,0 21 0,-21-22 16,21 1-16,1 21 0,-1-21 15,0-1-15,-21 22 0,21-21 0,0 21 16,0-1-16,1 1 0,-1 0 16,0 21-16,0 0 0,0 21 15,0 0-15,1 1 0,-1-1 16,-21 0-16,21 0 0,-21 0 0,21 0 15,-21 1-15,0 20 0,21-21 16,0 0-16,-21 0 0,0 1 0,22-1 16,-1 0-16,0-21 0,0 0 15,0 0-15,0 0 0,1 0 16,-1-21-16,0 21 0,0-21 0,0-1 16,0 1-16,1 0 0,-1-21 15,0 21-15,0-22 0,0 22 16,-21-21-16,21-1 0,-21 1 0,22 0 15,-22 21-15,0-22 0,0 22 16,0 0-16,0 0 0,0 42 31,0 0-31,0 21 0,0-20 16,0 20-16,0-21 0,0 21 0,0-20 16,0 20-16,0-21 0,0 21 15,0-20-15,0-1 0,0 21 0,0-21 16,21 0-16,0-21 0,0 22 15,0-22-15,0 0 0,1 0 16,20 0-16,-21 0 0,0 0 16,0-22-16,1 1 0,-1 0 15,0 21-15,0-42 0,0 21 0,-21-1 16,0 1-16,21-21 0,-21 21 0,0 0 16,0-22-16,0 22 0,0 0 15,0 0-15,0 42 31,0 0-31,0 0 0,0 0 16,0 1-16,0-1 0,0 0 0,0 0 16,0 0-16,0 0 0,0 1 15,0-44 32,0 1-47</inkml:trace>
  <inkml:trace contextRef="#ctx0" brushRef="#br0" timeOffset="123752.26">4149 10435 0,'0'0'0,"0"-21"0,0 0 0,-22 21 16,1 0 0,21 21-1,0 0 1,0 0-16,0 1 15,21-22-15,1 21 16,-1 0-16,0-21 16,0 0-16,0 0 0</inkml:trace>
  <inkml:trace contextRef="#ctx0" brushRef="#br0" timeOffset="124183.99">4635 10372 0,'0'0'0,"0"21"31,-21 0-31,21 0 16,0 0-16,-21 22 0,21-22 16,-21 64-16,21-43 0,-21 0 15,21 1-15,0-1 0,0 0 0,0 1 16,0-1-16,0 0 0,0-21 16,0 22-16,21-22 0,0 0 0,0 0 15,-21 0-15,21 1 0,1-22 16,20 0-16,-21 0 0,0 0 0,22 0 15,-22-22-15,0 1 0,21 0 0,-21 0 16,22 0-16,-22 0 0,0-22 16,0 22-16,0-21 0,1-1 15,-1 1-15,-21-21 0,0 20 0,21-20 16,-21-1-16,0 22 0,0 0 16,0-1-16,0 1 0,0 21 0,0 0 15,0 42 1,0 0-16,0 0 0,0 21 15,0 1-15,0-1 0,0 0 0,0 22 16,0-22-16,0 1 0,0-1 0,0-21 16,0 21-16,0 1 0,21-22 15,-21 0-15,21 0 0,0 0 0,1 1 16,-1-22-16,21 0 16,0 0-16,-20 0 0,20 0 15</inkml:trace>
  <inkml:trace contextRef="#ctx0" brushRef="#br0" timeOffset="124648.35">6816 10414 0,'0'0'0,"0"-21"0,0-21 16,-22-1-16,22 22 0,0-21 0,0 21 16,-21-1-16,21 1 0,0 0 0,0 42 31,-21 0-15,21 1-16,0 20 0,0-21 0,0 21 15,0 1-15,0 20 0,0-20 16,0-1-16,0 0 0,0 1 0,0-1 15,0 0-15,0-21 0,0 22 16,0-22-16,0 0 0,0 0 0,0 0 16,-21-21-1</inkml:trace>
  <inkml:trace contextRef="#ctx0" brushRef="#br0" timeOffset="125260.27">6265 10732 0,'0'0'0,"0"21"16,21-21-1,1 0-15,-1 0 16,21 0-16,0-21 0,1-1 0,-1 22 16,22-21-16,-1-21 0,1 21 0,-1 0 15,22-22-15,-22 22 0,1-21 16,-1-1-16,-20 1 0,20 21 15,-21-21-15,-20 20 0,20-20 0,-21 21 16,0 0-16,0 0 0,-21-1 16,0-20-16,0 21 0,-21 21 31,0 0-31,21 21 0,-21 0 16,21 0-16,-21 1 0,21 20 0,0 0 15,0 1-15,0-1 0,0 21 16,0-20-16,0 41 15,-21-41-15,21-1 0,0 43 16,0-64-16,0 21 0,0-21 16,-22 1-16,22-1 0,0-42 47,0-1-47,0 1 0,0 0 0,0-21 15,0 21-15,22-22 0,-1 1 0,-21 21 16,21-22-16,0 22 0,0 0 15,22 0-15,-22 0 0,21 0 0,0-1 16,-20 22-16,20 0 0,0 0 16,-21 22-16,22-1 0,-22-21 0,0 42 15,0-21-15,-21 0 0,0 22 0,0-22 16,0 21-16,0-21 0,0 1 16,-21 20-16,0-21 0,21 0 15,-21 0-15,0 1 0,-1-22 0,22 21 16,-21-21-16,21-21 47,21-22-47,1 22 0,-1 0 15</inkml:trace>
  <inkml:trace contextRef="#ctx0" brushRef="#br0" timeOffset="125668.26">7980 10541 0,'0'-21'0,"-21"0"16,21 0-16,0-1 15,0 1-15,0 0 0,0 0 16,0 0-16,21 21 0,-21-21 16,21 21-16,0 0 0,0-22 0,0 22 15,1 0-15,20 0 0,-21 0 0,0 0 16,0 22-16,1-1 0,20 0 15,-21 21-15,-21-21 0,21 1 0,-21 20 16,21-21-16,-21 21 0,0-20 16,0 20-16,0-21 0,0 0 15,0 22-15,-21-22 0,0-21 0,21 21 16,-21 0-16,0-21 0,0 0 16,21-21-1,0 0 1,0 0-16,0-1 0,0-20 0,0 21 15,0 0-15,0-22 0,0 22 16,21-21-16,0 21 0,-21-22 0,21 22 16,0 0-16,0 0 0,1 0 15,-1 21-15,21-21 0,-21-1 0,22 22 16,-22-21-16,21 21 0,0 0 0,22-21 16</inkml:trace>
  <inkml:trace contextRef="#ctx0" brushRef="#br0" timeOffset="126608.24">8996 10224 0,'0'21'32,"-21"0"-32,-1 0 0,1 0 0,0 22 0,0-22 15,0 21-15,0-21 0,-1 22 16,1-1-16,21 0 0,0 22 16,0-43-16,0 21 0,0-21 0,0 1 15,0-1-15,0 0 0,0 0 16,43-21-16,-22 0 0,0 0 0,0 0 15,21 0-15,1 0 0,-22 0 0,21 0 16,1-21-16,-22 0 16,21 0-16,0-1 0,-20 1 0,20 0 15,-21-21-15,0-1 0,0 22 0,1-21 16,-22 0-16,0-1 0,0 1 16,0 0-16,0-1 0,0 22 0,-22-21 15,-20 21-15,21-1 0,0 22 0,-22 0 16,1 0-16,21 0 0,-21 0 15,20 0-15,-20 0 0,21 22 16,-21-1-16,20 0 0,1 0 0,0 21 16,0 1-16,0-1 0,21 0 15,0 1-15,0-1 0,0 0 0,0 1 16,0-22-16,0 21 0,21-21 0,0 1 16,0-1-16,22 0 0,-22 0 15,0-21-15,21 0 0,-21 0 0,22 0 16,-22 0-16,21 0 0,1 0 0,-22-21 15,21 21-15,-21-21 0,0 0 16,22-1-16,-22 1 0,0-21 0,0 21 16,-21-22-16,21 22 0,1-21 0,-1 21 15,-21-22-15,0 22 0,21 0 16,0 0-16,-21 0 0,0 0 0,0 42 31,0 0-15,0 0-16,0 0 0,0 22 0,0-22 15,0 0-15,0 21 0,0-21 16,0 1-16,0-1 0,0 0 0,0 0 16,0 0-16,0 0 0,21-21 15,0 0 1,1 0-16,-1 0 0,0-21 16,0 0-16,0 0 0,0 0 0,1 0 15,-1-22-15,0 22 16,0-21-16,0 21 0,-21-1 0,21-20 0,1 21 15,-1 0-15,-21 42 32,0 0-32,0 0 15,0 0-15,0 1 0,0 20 0,21-21 16,-21 0-16,0 0 0,0 1 16,0-1-16,21 0 0,0 0 0,0 0 15,1-21-15,-1 0 0,0 0 0,0 0 16,0 0-16,22 0 0,-22 0 15,21 0-15,-21-21 0,22 0 0,-22 0 16,0 0-16,21-1 0,-21 1 16,1-21-16,-22 0 0,0 20 0,0-20 15,0 0-15,0-1 0,0 22 16,0 0-16,0-21 0,-22 21 0,1-1 16,0 22-16,0 0 0,21-21 0,-21 21 15,0 0-15,-1 0 0,1 0 16,21 21-16,-21 1 15,0-1-15</inkml:trace>
  <inkml:trace contextRef="#ctx0" brushRef="#br0" timeOffset="129380.24">12023 9864 0,'21'0'16,"0"0"-1,-21 21 1,0 0 0,0 0-1,0 43 1,0-43-16,0 0 16,21-21-16,-21 21 0,0 0 0,42 1 15,-20-22-15,-1 0 16,0 21-16,0-21 0,0 0 15,0 0-15,1 0 16,-1 0-16,0 0 16,0-21-16,-21-1 0,21 22 15,0 0-15,-21-21 0,22 21 0,-22-21 16,0 0-16,21 21 16,-21-21-16,21 21 15,-21-21-15,0-1 0,21 1 31,0 21-31,-21-21 16,0 0-16,0 0 16,0 0 15,0-1 1110,0 1-1110,21 21-31,-21-21 15,0 0 1,0 42 47,0 0-63,-21 0 0,21 22 0,-21-1 15,21 0-15,0 1 0,0-1 16,0 0-16,-21 1 0,21-1 0,0 0 15,0 1-15,0 20 0,0-20 0,0-1 16,0 0-16,0-21 16,0 22-16,0-1 0,0-21 0,-21 0 15,21 1-15,0-1 0,0 0 0,-21 0 16,-1-21-16,1 21 16,0-21-16,0 0 0,0 0 15,0 0-15,-1-21 0,1 0 0,0 21 16,0-21-16,0 0 0,-22-1 15,22-20-15,0 21 0,0 0 0,0-22 16,0 22-16,-1 0 0,1 0 0,0-21 16,21 20-16,0 1 15,-21 21-15,21 43 32,0-22-32,21 21 0,-21-21 15,21 22-15,0-1 0,1 0 0,-22 1 16,21-22-16,0 21 0,0-21 0,0 0 15,0 1-15,1-1 0,41 21 16,-42-42-16,0 0 0,22 0 16,-22 0-16,0 0 0,21 0 0,-20 0 15,20-21-15,-21 0 0,21 0 16,-20-1-16,-1 1 0,0-21 16,21 21-16,-21-22 0,1 1 0,-1 0 15,-21-1-15,21 1 0,-21 21 16,21-21-16,-21-1 0,0 22 0,0 0 15,0 0-15,0 0 0,0-1 0,0 44 32,0-1-32,0 0 0,0 0 0,0 0 15,0 22-15,0-22 0,0 21 0,0-21 16,0 22-16,0-22 0,0 0 16,0 21-16,0-21 0,0 1 15,0-1-15,0-42 47,0-1-47,0 1 0,0 0 0,0 0 16,0 0-16,0-22 0</inkml:trace>
  <inkml:trace contextRef="#ctx0" brushRef="#br0" timeOffset="129548.3">12721 10118 0,'0'0'15,"0"-21"-15,0-1 0,0 44 78,21-22-78,0 0 16,1 0-16,-22 21 0,21-21 0,0 0 16,0 0-16</inkml:trace>
  <inkml:trace contextRef="#ctx0" brushRef="#br0" timeOffset="130607.7">13017 10202 0,'0'22'15,"0"-1"1,0 0-16,0 0 0,0 0 15,0 0-15,0 1 0,0 20 0,0-21 16,0 0-16,0 0 0,0 1 0,0-1 16,22 0-16,-22 0 0,0 0 15,0 0-15,0-42 47,0 0-47,-22 0 16,22 0-16,0 0 0,0-1 0,0-20 15,0 21-15,0 0 0,0-22 16,0 22-16,0 0 0,22-21 0,-1 21 16,0 21-16,-21-22 0,42 1 15,-21 21-15,22 0 0,-22 0 16,0 0-16,0 0 0,0 21 0,1 1 16,-1-1-16,0 0 0,-21 0 0,0 0 15,21 0-15,-21 22 0,21-22 16,-21 0-16,0 0 0,0 22 0,0-22 15,0 0-15,0 0 16,0-42 15,0 0-31,0 0 16,0-1-16,21 1 0,1 0 0,-1-21 16,-21 21-16,21-22 0,0 22 15,0-21-15,0 21 0,-21-1 0,22-20 16,-1 21-16,0 21 0,0-21 0,0 21 15,0 0-15,1 0 0,-1 21 16,-21 0-16,21 0 16,-21 22-16,0-22 0,0 21 15,0-21-15,0 22 0,0-22 0,0 21 16,0-21-16,0 22 0,0-22 16,0 0-16,0 0 0,0 0 15,21-21-15,0 0 16,0 0-16,1 0 0,-1-21 15,0 21-15,0-21 0,0 0 16,0 0-16</inkml:trace>
  <inkml:trace contextRef="#ctx0" brushRef="#br0" timeOffset="130964.23">14033 10329 0,'0'0'0,"0"22"16,22-22 15,-1 0-31,0 0 0,0-22 0,0 1 16,0 21-16,22-21 0,-22 21 15,0-21-15,0 0 0,0 0 0,1 21 16,-1-22-16,0 1 0,-21 0 0,21 0 16,-21 0-16,0 0 15,-21 21-15,0 0 16,0 0-16,-1 0 0,1 0 0,0 21 15,0 0-15,21 21 0,-21-21 16,0 22-16,21-22 0,0 21 16,0 1-16,0-1 0,0-21 0,0 21 15,0 1-15,0-22 0,0 21 16,21-21-16,21 1 0,-21-1 0,22-21 16,-1 21-16,-21-21 0,43 0 0,-22 0 15,0 0-15,1 0 0,-1-21 0,0 0 16,1 21-16,20-22 0,-21-20 15</inkml:trace>
  <inkml:trace contextRef="#ctx0" brushRef="#br0" timeOffset="132044.76">15452 10012 0,'0'0'0,"21"-21"0,-21 0 0,0-1 31,-21 22-31,-1 0 16,1 22-16,0-1 0,0 0 0,0 21 15,0-21-15,-1 1 0,1 20 16,0 0-16,0-21 0,0 22 0,21-1 16,0 0-16,0-20 0,0 20 0,0 0 15,0-21-15,0 22 0,0-22 16,0 0-16,21 0 0,0 0 0,21 1 16,-20-22-16,-1 0 0,21 0 0,0 0 15,-20 0-15,20 0 0,0-22 16,-21 1-16,22 0 0,-1 0 15,-21 0-15,22-22 0,-22 22 0,0-21 16,0 0-16,0-1 0,-21 1 0,21 0 16,-21-1-16,0 1 0,0-22 15,0 22-15,0 0 0,-21-1 0,0 22 16,0-21-16,-21 21 0,20 0 16,1 21-16,-21 0 0,-43 0 15,64 21-15,-21 0 0,-1 21 0,1-21 16,21 22-16,0-1 0,0 0 15,-1 1-15,22-1 0,0 0 16,0 22-16,0-22 0,0 1 0,22-1 16,-1 0-16,0-21 0,21 22 15,-21-22-15,1 0 0,20 0 0,21-21 16,-41 0-16,20 0 0,0 0 16,-21 0-16,22 0 0,-1-21 15,0 0-15,-20 0 0,20-22 0,0 22 16,-21-21-16,22-22 0,-22 43 15,0 0-15,0-21 0,-21 21 0,21 21 16,-21-22-16,0 1 16,0 42-1,0 1-15,-21-1 16,21 0-16,-21 0 0,21 0 16,0 0-16,0 1 0,0-1 0,0 21 15,0-21-15,0 0 0,21-21 16,0 22-16,1-22 15,-1 0-15,0 0 0,0 0 0,21-22 16,-20 1-16,-1 21 0,21-21 0,-21 0 16,0 0-16,1 0 0,20-1 15,21-62 1,-20 41-16,-22 22 0,0 21 16,-21 21 15,0 1-31,0-1 0,0 0 0,0 0 15,0 0-15,-21 0 0,21 1 16,0-1-16,0 0 0,0 0 16,0 0-16,21-21 0,0 0 0,0 21 15,1-21-15,-1 0 0,0 0 0,21 0 16,-21 0-16,1-21 0,20 0 16,-21 21-16,21-21 0,-20-21 0,20 20 15,-21 1-15,0-21 0,22 0 16,-22-1-16,0 1 0,0 0 0,0-22 15,-21 22-15,0-22 0,21 1 16,-21 20-16,0 1 0,0 0 0,0-1 16,0 22-16,0 0 0,-21 63 15,21-20 1,-21 20-16,21 0 0,-21 1 16,21-1-16,-21 0 0,21 22 0,0-22 15,0 0-15,0 1 0,0-1 0,0-21 16,0 22-16,0-22 0,0 21 15,21-21-15,0 0 0,0 1 0,-21-1 16,21 0-16,1-21 0,-1 0 0,0 0 16,0 0-16,21 0 15,-20 0-15,-1 0 0,21-21 0,-21 0 16,0 21-16,1-43 0,-1 22 0,-21 0 16,0 0-16</inkml:trace>
  <inkml:trace contextRef="#ctx0" brushRef="#br0" timeOffset="132209.26">16912 10033 0,'0'0'0,"-21"0"0,0 21 0,0-21 16,21 21-16,21-21 31,0 0-31,21 0 0,-21 0 0,22 0 16,-1 0-16,-21 0 0,22 0 15,-1-21-15,-21 21 0,21-21 16,-20 0-16,20 21 0,-21-21 0</inkml:trace>
  <inkml:trace contextRef="#ctx0" brushRef="#br0" timeOffset="133080.07">18436 9927 0,'0'0'0,"-21"0"0,0 21 15,42-21 16,0 0-31,0 0 16,22-21-16,-22 21 0,0-21 16,21 0-16,-21 0 0,1 21 0,-1-21 0,0-1 15,0 1-15,-21 0 16,21 0-16,-21 0 0,0 0 0,0-1 16,0 1-16,-21 0 0,-21 0 0,21 21 15,-1 0-15,1 0 0,-21 0 16,0 0-16,20 0 0,-20 21 0,21 0 15,0 22-15,0-22 0,21 0 16,0 21-16,0-21 0,0 22 0,0-22 16,0 0-16,0 0 0,21 0 0,0 1 15,21-1-15,-21-21 0,1 21 16,20-21-16,-21 0 0,21 0 0,-20 0 16,-1 0-16,0 0 0,0 0 15,-42 0 1,-21 0-1,-1 0-15,1 21 0,0-21 0,-22 21 16,22 0-16,-1-21 0,-20 22 16,21-1-16,20 0 0,-20 0 0,21 0 15,0 0-15,0 1 0,21-1 16,0 0-16,0 0 0,0 0 0,0 0 16,21 1-16,21-22 0,-21 0 0,22 21 15,-1-21-15,21 0 0,-20 0 16,20 0-16,-20-21 0,20-1 0,1 22 15,-22-21-15,21 0 0,-20 0 16,-1 0-16,22 0 0,-43-1 0,21 1 16,-21 0-16,22 0 0,-43 0 15,21-22-15,-21 22 0,0 0 0,0 0 16,0-21-16,0 20 0,-21 1 16,21 0-16,0 42 31,0 0-31,0 1 0,0 20 15,21-21-15,0 0 0,0 0 0,21 22 16,-20-22-16,20 21 0,0-21 16,-21 1-16,1-1 0,-1-21 15,0 21-15,0-21 0,0 0 16,0 0-16,1 0 16,-22-21-1,21 0-15,-21-1 16,21 1-16,-21 0 0</inkml:trace>
  <inkml:trace contextRef="#ctx0" brushRef="#br0" timeOffset="133268.21">19473 9927 0,'0'0'0,"0"-21"0,-21 21 31,0 21-31,-21 0 0,20 1 0,1-1 16,-21 21-16,21-21 0,-22 0 0,22 22 15,-21-22-15,0 0 0,20 0 16,1 22-16,-21-22 0,21 0 15,21 0-15,-21 0 0,21 0 0,0 1 16,0-1-16,21-21 16,0 0-16,0 0 0,21-21 15,1 21-15,-1-22 0</inkml:trace>
  <inkml:trace contextRef="#ctx0" brushRef="#br0" timeOffset="133609.68">19981 9821 0,'0'-21'16,"0"42"-16,21-42 0,-21 42 31,0 1-31,0-1 0,0 0 0,0 0 16,0 21-16,0 1 0,22-22 0,-22 21 16,0 1-16,21-1 0,-21 0 15,0 22-15,0-1 0,0 1 0,0-1 16,0 22-16,0-22 0,0 22 0,0-21 15,0 20-15,-21 1 0,21-22 16,-22 22-16,1 0 0,0-1 0,0-20 16,0-1-16,-22 1 0,22-1 0,0 1 15,0-22-15,-21 43 16,42-43-16,0-21 0,-22 1 16,22-1-16,0 0 0,0-42 31,22 0-31,-22-1 0,21-20 0,0 0 15,0-1-15,21 1 0,-20-21 16,-1-1-16</inkml:trace>
  <inkml:trace contextRef="#ctx0" brushRef="#br0" timeOffset="133868.03">19960 10139 0,'-21'-64'15,"42"128"-15,-42-170 0,0 43 0,21 20 16,-21 1-16,21 0 0,0 20 0,0-20 15,0 21-15,0 0 0,21-22 0,0 22 16,0 0-16,0 0 0,0 21 16,22-21-16,-1 21 0,-21 0 0,22 0 15,-1 21-15,0 0 0,1 21 0,-22 1 16,0-22-16,0 21 0,0 1 16,-21-1-16,0 0 0,0 1 0,-21-22 15,0 21-15,-21-21 0,-1 0 0,22 1 16,-21-1-16,-1 0 0,22 0 15,-21 0-15,21-21 0,-22 21 0,1-21 16,0 22-16,-1-22 0,1 21 16</inkml:trace>
  <inkml:trace contextRef="#ctx0" brushRef="#br0" timeOffset="134891.57">698 13123 0,'0'0'0,"-42"-21"0,0 21 16,-1 0-16,22 0 0,-21-21 15,21 21-15,0 0 0,63 21 32,-21-21-17,43 21-15,-22-21 0,21 0 0,1 0 16,21 0-16,-1 0 0,107 0 15,-107 0-15,22 0 0,-21 0 16,21-21-16,-43 0 0,22 21 16,-22-21-16,1 21 0,-22 0 0,1 0 15,-22 0-15,0-21 0,0 21 16,-42 0 0,0 0-1,0 0-15,-1 0 0,-20 0 16,21-21-16,-21 21 0,-1-22 15,22 22-15,-21-21 0,21 0 16,-1 21-16,1-21 0,0 0 16,0 0-16,21-1 0,0 1 15,21 21-15,0-21 16,0 21-16,1 0 0,-1 0 16,0 0-16,0 21 0,21 22 15,-42-22-15,0 0 0,0 0 16,0 0-16,0 22 0,0-22 0,-42 42 15,0-20-15,-1-1 16,22 0-16,0-42 16,21 21-16,-21-21 0</inkml:trace>
  <inkml:trace contextRef="#ctx0" brushRef="#br0" timeOffset="135944.13">2646 12742 0,'0'0'0,"0"-21"47,0 0-47,21 21 0,-21-21 16,21 0-16,0 0 0,0-1 15,1 1-15,-1 0 0,0 0 0,-21 0 16,21 0-16,-21-1 0,21 1 0,-21 0 16,0 0-16,-21 21 15,0 0 1,0 0-16,21 21 16,-21 0-16,-1 0 0,22 1 0,0 20 0,0-21 15,0 21-15,0 1 16,0-1-16,0 22 0,0-22 0,0 0 15,0 1-15,0 20 0,0-21 16,0 1-16,0-22 0,0 21 0,0-21 16,0 22-16,-21-22 0,0 0 15,21 0-15,-21-21 16,0 0-16,0 0 16,21-21-16,-22 0 0,1 0 15,0 21-15,0-21 0,0-1 0,-22 1 16,22-21-16,-21 21 0,21 21 15,0-21-15,-1-1 0,1 22 16,0 0-16,21 22 31,21-1-31,0 0 16,1 0-16,-1-21 0,21 21 0,-21-21 16,22 0-16,-1 0 0,0 0 15,1 0-15,-1 0 0,0 0 0,1 0 16,-1-21-16,0 0 0,1 0 15,-1 0-15,0-1 0,1-20 0,-1 21 16,0-21-16,1-1 0,-1 22 16,-21-21-16,0 21 0,0-22 15,-21 22-15,22 0 0,-22-21 0,0 20 16,0 1-16,0 0 0,0 0 16,0 0-16,-22 21 15,1 0 1,21 21-1,0 0-15,-21 0 0,21 0 16,0 22-16,0 20 0,0-20 0,-21 20 16,21 1-16,0-1 0,0 1 15,-21-1-15,21 1 0,-21 20 0,21-20 16,0 20-16,0 1 0,0 0 16,-22-1-16,22 1 0,0 21 0,0-21 15,0-22-15,0 22 0,0-1 16,0 1-16,0 0 0,0-22 15,0 1-15,0-1 0,22-20 0,-22-1 16,21-21-16,0 21 0,0-42 16,0 0-16,0 0 0,1 0 0,20-21 15,-21-21-15,21 0 0,1-1 16,-1-20-16,22 20 0,-22-20 0,0-22 16,1 22-16,-1-1 0,-21-20 15,0-1-15,-21 21 0,0-20 0,0 20 16,-42 1-16,21-1 0,-43 1 15,22 20-15,-22 1 0,1 21 0,21-21 16,-22 20-16,1 22 0,20-21 16,1 0-16,0 21 0,20 0 0,-20 0 15,21-21-15,21 0 16,0 0-16,0-1 16,0 1-16,21 0 0,0 21 15,22-21-15,-22 0 0</inkml:trace>
  <inkml:trace contextRef="#ctx0" brushRef="#br0" timeOffset="137708.23">4551 12827 0,'21'0'140,"-21"-21"-140,21 21 0,-21-21 16,21 0-16,-21-1 16,0 1-16,21 21 0,-21-21 0,22 0 15,-22 0-15,0 0 0,21-1 0,0 1 16,-21-21-16,21 21 0,-21-22 15,21 22-15,-21-21 0,21 0 0,-21-1 16,0 22-16,0 0 0,22-21 16,-22 20-16,0 1 0,-22 21 31,1 21-31,21 1 16,-21-1-16,21 21 0,-21 0 0,21-20 15,0 41-15,0-21 0,0 1 16,0 20-16,0-20 0,0 20 0,0-21 15,0 22-15,0-22 0,0 1 0,0-1 16,21 0-16,0-21 0,0 22 16,1-22-16,-1-21 0,0 0 15,0 0-15,0 0 0,22-21 16,-22 21-16,0-21 0,0-1 0,21-20 16,-20 21-16,-1-21 0,0-1 0,0 22 15,0-21-15,0-1 16,1 1-16,-1 21 0,-21 0 0,0 0 15,0-1-15,0 1 0,0 42 32,0 1-32,0-1 0,0 0 15,0 21-15,0-21 0,0 1 16,0 20-16,0-21 0,0 0 0,0 0 16,0 1-16,0-1 0,0 0 15,21-21-15,0 0 0,0 0 0,0 0 16,22 0-16,-22 0 0,64-21 15,-43 0-15,0-1 16,22 1-16,-22-21 0,0 21 0,1 0 16,-22-22-16,21 22 0,-21 0 0,1-21 15,-1 20-15,-21 1 0,0 0 16,0 0-16,0 0 16,-21 21-16,-1 21 15,22 0-15,-21 0 16,21 0-16,0 1 0,0-1 0,0 21 15,0-21-15,-21 22 0,21-22 16,0 21-16,0-21 0,0 0 0,-21 1 16,21-1-16,0 0 0,0 0 0,0-42 47,0 0-47,0-22 15,0 22-15,21 0 0,0-21 16,-21-1-16,21 22 0,1-21 0,-1-22 15,0 43-15,-21 0 16,21 0-16,0 0 0,0 21 0,1 0 16,-1 0-16,0 0 0,0 0 15,0 21-15,0 0 0,1-21 16,-22 21-16,21 0 0,0 1 0,-21-1 16,21 42-16,0-42 0,-21 1 15,0-1-15,0 0 0,0 0 16,0 0-16,0 0 15,21-21-15,1 0 16,-22-21 0,0 0-16,0 0 0,21 0 0,-21 0 15,21-1-15,-21-20 0,42-21 16,-42 41-16,21-20 0,1 21 16,-1 0-16,0-22 0,21 1 15,-21 42-15,1-21 0,-1 21 16,0 0-16,0 21 15,-21 0-15,0 0 16,0 1-16,0-1 0,0 21 0,0-21 16,0 0-16,0 22 0,0-22 15,0 21-15,0-21 0,21 22 0,0-22 16,-21 0-16,22 0 0,-1 0 16,21 1-16,-21-22 0,22 0 15,-22 0-15,21 0 0,-21 0 0,22 0 16,-22-22-16,21 1 0,0 0 15,1 0-15,-22 0 0,21 0 0,-21-22 16,22 22-16,-22-21 0,0 21 16,0-22-16,0 22 0,1-21 0,-22 21 15,0-1-15,0-20 16,0 21-16,-22 21 16,1 0-16,0 21 15,0 0-15,21 0 0,-21 1 0,21-1 16,-21 21-16,21-21 0,0 0 0,0 1 15,0 20-15,0-21 0,0 0 16,21 0-16,0 1 0,0-1 0,0-21 16,0 21-16,1-21 0,-1 0 0,21 0 15,-21 0-15,0 0 0,1 0 16,20-21-16,-21 0 0,0-1 0,22 1 16,-22 0-16,0 0 0,0 0 15,0 0-15,0-1 0,-21-20 16,0 21-16,0 0 0</inkml:trace>
  <inkml:trace contextRef="#ctx0" brushRef="#br0" timeOffset="137919.71">6646 12023 0,'-21'0'0,"42"0"0,-84 0 16,42 0-16,-1 0 0,1 0 15,0 0-15,0 0 16,0 0 15,21 21-31,-21-21 16,-1 0-16,1 21 16,0-21-16</inkml:trace>
  <inkml:trace contextRef="#ctx0" brushRef="#br0" timeOffset="138167.69">4699 12637 0,'0'0'0,"-21"0"0,0 0 16,42 0-1,0 0-15,0 0 0,21 0 16,1 0-16,-1-22 0,0 1 0,1 21 16,-1-21-16,0 21 0,22-21 15,-22 0-15,1 21 0,-1-21 0,0 21 16,1 0-16,-1-22 0,0 22 16,1 0-16</inkml:trace>
  <inkml:trace contextRef="#ctx0" brushRef="#br0" timeOffset="140074.23">8678 12467 0,'-21'0'0,"42"0"0,-63 0 31,42-21-31,0 0 16,0 0-16,0 0 0,0-1 16,0 1-16,21 0 0,0 0 15,0 0-15,1 0 0,-1-1 0,21 1 16,-21 0-16,0 0 0,22 21 0,-22 0 15,21 0-15,-21 0 0,22 0 16,-22 21-16,0 0 0,0 0 0,0 22 16,1-22-16,-22 21 0,0 1 15,0-1-15,0 0 0,0-21 0,0 22 16,0-1-16,-22-21 0,-20 43 16,21-43-16,21 0 15,-21 0-15,21 0 0,-21-21 0,21-21 31,0 0-31,0 0 16,0 0-16,0-22 0,0 22 16,21 0-16,0-21 0,0 21 0,0-22 15,0 1-15,1 0 0,20-1 16,-21 1-16,21 21 0,1-22 0,-22 22 16,21 0-16,1 0 0,-1 21 15,-21 0-15,21 0 0,-20 21 0,-1 0 16,21 22-16,-42-22 0,0 21 0,21 0 15,-21-20-15,0 20 0,0 0 16,0-21-16,-21 22 0,21-22 0,-21 0 16,21 21-16,-21-20 0,0-1 15,21 0-15,0 0 0,21-42 47,-21 0-47,21 21 0,0-21 0,0-22 16</inkml:trace>
  <inkml:trace contextRef="#ctx0" brushRef="#br0" timeOffset="140456.32">10033 12192 0,'0'0'0,"0"-21"0,-21 42 32,0 0-17,21 22-15,-22-22 0,1 0 0,21 21 16,0 1-16,-21-22 0,21 21 15,-21-21-15,21 22 0,0-22 0,-21 0 16,21 21-16,0 1 0,0-22 16,21-21-16,0 21 0,0-21 15,0 0-15,1 0 0,20 0 0,-21-21 16,21 21-16,1-21 0,-22-1 16,21 1-16,1 0 0,-22 0 0,0-21 15,0 20-15,0-20 0,-21 21 0,0-21 16,0-1-16,0 1 0,0 21 0,0-22 15,-21 22-15,0 0 16,-21 0-16,20 0 0,-20 21 0,21 0 16,-21 0-16,-1 0 0,22 0 0,-21 21 15,21 0-15,-1 0 0,1 0 16,0-21-16,0 22 0,21-1 0,0 0 16,0 0-16,21-21 15,0 0-15,22 0 0,-22 0 16,21 0-16,0-21 0</inkml:trace>
  <inkml:trace contextRef="#ctx0" brushRef="#br0" timeOffset="140728.57">10731 11896 0,'0'0'0,"22"-43"16,-22 22-16,21 0 0,-21-21 16,21 42-16,-21-21 0,0-1 15,0 44 1,0-1-16,0 0 0,0 0 15,0 21-15,-21 1 0,0-1 0,-1 22 16,22-1-16,-21-21 0,0 22 0,0-1 16,21-20-16,-21 20 0,21 22 15,-21-43-15,21-21 0,0 22 16,0-22-16,21 0 0,0 0 0,0-21 16,0 0-16,0 0 0,1 0 15,20 0-15,-21 0 0,21 0 16,-20-21-16,20 0 0,-21 0 0,0 0 15,22-1-15,-22 1 0,0-21 16</inkml:trace>
  <inkml:trace contextRef="#ctx0" brushRef="#br0" timeOffset="140904.24">10541 12150 0,'0'0'0,"-21"21"16,0 0-1,42-21 1,0 0-16,0 0 0,0 0 16,22 0-16,-22 0 0,21-21 0,0 0 15,1 21-15,-1-21 0,0-1 16,1 1-16</inkml:trace>
  <inkml:trace contextRef="#ctx0" brushRef="#br0" timeOffset="142524.24">12700 11917 0,'0'0'0,"0"-21"0,0-127 31,0 126-31,0 1 0,0 0 0,0 0 15,-21 21 1,0 0 0,-1 21-16,22 0 0,-21 22 0,0-22 15,0 21-15,21 22 0,0-22 16,-21 21-16,21 1 0,0 63 16,0-64-16,0 1 0,0-22 0,0 22 15,0-22-15,0 0 0,21-20 16,0 20-16,0-21 0,0 0 0,22 0 15,-1-21-15,0 0 0,1 0 16,-1 0-16,0 0 0,1 0 0,20-21 16,-20 0-16,20 0 0,-21 0 15,43-43-15,-43 22 0,1 0 16,-1-22-16,-21 22 0,0-22 0,1 1 16,-22 20-16,0-20 0,0-1 15,0 22-15,-22 0 0,1-1 0,0 1 16,-64-21-16,43 41 0,0 1 15,-1 21-15,1 0 0,-21 0 16,20 0-16,-41 21 16,20 1-16,43 20 0,-21 0 0,-1 1 15,22 20-15,0 1 0,0-22 16,0 21-16,21 1 0,0 42 16,0-43-16,0-20 0,0-1 0,21-21 15,21 21-15,-21-20 0,22-1 16,-1-21-16,0 0 0,1 0 0,20 0 15,1 0-15,-22 0 0,21-21 16,1 21-16,-22-22 0,22 1 0,42-42 16,-64 42-16,-21-22 15,21 22-15,-20-21 0,20 21 0,-21-22 16,-21 22-16,21 0 0,-21 0 0,0 0 16,0 42-1,0 0 1,0 0-16,0 0 0,0 22 15,0-22-15,0 0 0,0 21 0,0-21 16,0 1-16,0 20 0,0-21 16,0 0-16,0 0 0,0 1 15,21-22-15,1 0 16,-1 0-16,21 0 0,-21 0 16,0 0-16,1-22 0,20 1 0,-21 0 15,21 0-15,-20 0 0,41-43 16,-42 43-16,0-21 0,22-1 15,-22 22-15,-21-21 0,21 21 16,0 0-16,-21-1 0,21 1 0,-21 42 31,0 1-15,0-1-16,0 0 0,-21 21 16,21-21-16,0 1 0,0 20 15,0-21-15,0 0 0,0 0 0,0 1 16,0-1-16,0 0 0,21 0 0,1 0 15,-1 0-15,0-21 0,0 0 16,0 22-16,22-22 0,-22 0 0,0 0 16,21 0-16,-21 0 0,22-22 15,-22 1-15,21 21 0,-21-21 16,1 0-16,20 0 0,-21-22 0,0 22 16,-21 0-16,21-21 0,-21-1 0,0 22 15,22-21-15,-22 0 0,0 20 16,0 1-16,0 0 0,0 0 0,0 0 15,-22 21-15,1 0 16,21 21-16,-21 0 0,21 0 16,0 0-16,-21 1 0,21 20 0,-21-21 15,21 21-15,0-20 0,0-1 0,0 0 16,0 21-16,0-21 0,0 1 16,0-1-16,21 0 15,0-21-15,0 21 0,0-21 16,1 0-16,-1 0 0,0 0 15,0 0-15,0 0 0,0-21 16,1 0-16,-1 0 0,21-22 0,-21 22 16,22-21-16,-22 21 15,0-22-15,0 1 0,-21 0 0,21-1 16,0 1-16,1 21 0,-22-22 0,0 22 16,21 0-16,-21 0 0,0 0 0,0 42 31,0 0-31,0 0 0,0 0 0,0 1 15,0-1-15,0 21 16,0-21-16,0 0 0,21 1 0,-21-1 16,0 0-16,21 0 0,0 0 0,0 0 15,1 1-15,-22-1 16,0 0-16,21-21 0,-21 21 0,21 0 16,-21 0-16,0 1 15,21-22 16,0 0-15,-21-22 0,21 22-16,1-21 0,-22 0 15,0 0-15,21 21 16</inkml:trace>
  <inkml:trace contextRef="#ctx0" brushRef="#br0" timeOffset="142704.24">15409 12340 0,'0'21'16,"0"-42"62</inkml:trace>
  <inkml:trace contextRef="#ctx0" brushRef="#br0" timeOffset="148269.12">16722 11980 0,'0'0'0,"21"-84"32,-21 63-32,0-1 15,0 1-15,0 0 16,0 0-16,21 0 0,-21 0 15,0 42 17,0 0-17,0 0-15,0 21 0,0 1 0,0-1 16,0 22-16,0-22 0,0 21 16,0-20-16,0-1 0,0 0 15,0 1-15,0-22 0,0 21 0,0-21 16,0 22-16,0-22 0,0 0 15,0 0-15,0-42 32,0 0-17,0 0-15</inkml:trace>
  <inkml:trace contextRef="#ctx0" brushRef="#br0" timeOffset="149416.23">16404 12213 0,'0'21'16,"0"-42"-16,0 64 0,0-22 16,0 0-16,21-21 15,0 0-15,1 0 0,20 0 0,-21 0 16,21 0-16,1 0 0,-1 0 16,0-21-16,22 0 0,-1-1 0,1 1 15,-1-21-15,22 21 0,-21-22 16,-1 22-16,1-21 0,-1 0 15,-21 20-15,1 1 0,-1-21 0,-21 21 0,0 0 16,-21-1-16,0-20 0,0 21 16,0 0-16,-21 21 0,-21-21 15,21 21-15,0-22 0,-1 22 0,1 0 16,0 0-16,0 22 0,0-1 16,0 0-16,-1 21 0,22-21 0,-21 22 15,21-1-15,0 22 0,0-22 16,0 0-16,0 22 0,0-22 0,0 0 15,0 1-15,0-22 0,0 21 0,0 1 16,0-22-16,0 0 0,0 0 16,0 0-16,0-42 31,0 0-15,0 0-16,21 0 0,1-1 0,-1 1 15,-21 0-15,21 0 0,0 0 16,0 21-16,0-21 15,1 21-15,-1 0 0,0 21 16,0-21-16,-21 21 0,21 0 0,0 0 16,-21 0-16,0 1 0,22-1 15,-1 0-15,0 0 0,-21 0 0,21 0 16,0-21-16,0 0 16,1 0-16,-1 0 0,0 0 0,0 0 15,0 0-15,22 0 0,-22 0 0,21 0 16,-21-21-16,22 0 0,-22 0 15,21 0-15,-21-22 0,43 1 16,-43 0-16,0-1 0,0 22 16,-21-21-16,21 0 0,-21 20 15,0-20-15,0 21 0,0 0 0,0 0 16,-21 21-16,0 0 0,0 0 0,0 0 16,0 21-16,-1 0 15,22 0-15,-21 0 0,21 22 0,-21-22 16,21 21-16,0-21 0,0 22 15,0-22-15,0 21 0,0-21 0,0 0 16,0 1-16,21-22 0,0 21 0,1-21 16,-1 0-16,0 0 0,21 0 15,1 0-15,-22 0 0,21-21 0,22-1 16,-22 1-16,0 0 0,1 0 16,-1 0-16,-21 0 0,21-1 15,-20-20-15,-1 21 0,0-21 16,-21 20-16,0 1 0,0 0 0,0 42 31,0 0-31,0 1 16,0-1-16,-21 0 0,21 0 15,-21 21-15,21-20 0,0-1 0,0 0 16,0 0-16,0 0 0,-22 0 0,22 1 16,-21-22 15,21-22-16,0 1-15,0 0 16,0-21-16,0 21 0,0-22 0,21 22 16,1-21-16,-1-1 0,0 1 15,0 0-15,21 21 0,-20-22 0,20 22 16,-21 0-16,64 0 16,-64 21-16,21 0 0,1 0 0,-1 0 15,-21 0-15,21 42 0,-20-21 16,-1 22-16,0-22 0,0 21 0,-21-21 0,0 22 15,0-1-15,0-21 16,0 21-16,-21-20 0,21-1 0,0 0 16,-21 0-16,21 0 0,0 0 15,21-42 1,0 21-16,0-21 16</inkml:trace>
  <inkml:trace contextRef="#ctx0" brushRef="#br0" timeOffset="149659.91">20383 11790 0,'0'63'31,"-21"-41"-31,21-1 0,-21 21 0,0-21 16,0 22-16,21-22 0,-21 0 0,-1 0 15,22 21-15,-21-20 0,21-1 16,0 0-16,21-42 47,1 0-47,-22-1 0</inkml:trace>
  <inkml:trace contextRef="#ctx0" brushRef="#br0" timeOffset="149812.04">20405 11663 0,'0'0'0,"0"-21"0,0 0 16,0-1-16,-22 22 0,1 0 31,21 22-15,0-1-16,21-21 16,1 0-16,-1 0 0,0 0 15,0 0-15</inkml:trace>
  <inkml:trace contextRef="#ctx0" brushRef="#br0" timeOffset="150044.04">20997 11494 0,'0'0'15,"0"21"17,0 0-32,0 0 0,-21 0 15,21 0-15,-21 22 0,0-22 0,21 0 16,-21 43-16,-1-22 0,22 0 15,-21-21-15,21 22 0,0-22 16,0 42-16,0-41 16,0-1-16,0 0 0,21 0 0,1-21 15,-1 0-15,0 0 16,0 0-16,0 0 0,0 0 0,-21-21 16,22 21-16</inkml:trace>
  <inkml:trace contextRef="#ctx0" brushRef="#br0" timeOffset="150207.25">20828 11811 0,'0'0'16,"-21"0"-16,0 0 0,42 0 31,21 0-31,-21 0 0,22 0 16,-22 0-16,21-21 0,0 21 0,22-21 15,-22 21-15,22-21 16,-22-1-16,22 22 0</inkml:trace>
  <inkml:trace contextRef="#ctx0" brushRef="#br0" timeOffset="150984.6">21992 11557 0,'0'0'0,"21"21"32,-21 0-32,0 1 0,-21-1 0,21 0 15,-21 0-15,0 21 0,21-20 0,-21-1 16,-1 0-16,22 0 0,0 0 15,-21 0-15,0 1 0,21-1 16,0 0-16,0 0 0,0 0 16,0-42 15,21 21-31,0-21 0,1 0 16,-1 0-16,-21-1 0,21-20 15,0 21-15,0 0 0,0 0 0,1-1 16,-22 1-16,21 21 0,-21 21 31,0 1-31,0-1 16,0 0-16,0 0 0,0 0 15,0 0-15,0 1 0,0-1 16,0 0-16,21 0 0,0 0 16,0-21-16,-21 21 0,43-21 15,-22 0-15,21 0 0,-21 0 16,22 0-16,-1 0 0,0-21 0,-21 21 15,22-21-15,-1 0 0,0 0 0,-20 0 16,20-22-16,-21 22 0,0 0 16,22-43-16,-22 22 15,-21 21-15,21-21 0,-21 20 0,0 1 0,0 0 16,0 0-16,-21 42 31,21 0-15,-21 22-16,21-22 0,0 0 15,0 21-15,0-21 0,0 1 0,0 20 16,0-21-16,0 21 0,21-20 16,0-1-16,0-21 0,0 21 15,0-21-15,43 0 0,-22 0 16,1 0-16,-22 0 0,21 0 16,0-21-16,-20 21 0,-1-21 15,21-1-15,-21 1 0,0 0 0,1 0 0,-1 0 16,0 0-16,-21-1 0,0 1 0,21 0 15,-21 0-15,0 42 32,0 0-32,-21 0 0,0 1 15,21-1-15,0 0 0,-21 21 16,21-21-16,-22 1 0,22-1 16,0 0-16,0 0 0,0 0 15,22-21 1,-22-21-1,21 21-15,-21-21 0,0 0 0,0 0 16</inkml:trace>
  <inkml:trace contextRef="#ctx0" brushRef="#br0" timeOffset="151127.99">23262 11472 0,'0'-21'0,"0"42"0,0-63 15,0 63 16,0 0-15,0 1 0,21-1-16</inkml:trace>
  <inkml:trace contextRef="#ctx0" brushRef="#br0" timeOffset="151592.17">23580 11494 0,'21'0'0,"-42"0"0,63-22 0,-21 22 16,0-21-16,0 0 15,-21 42 1,0 0-16,0 1 16,0-1-16,0 0 0,-21 21 0,0-21 15,21 22-15,0-22 0,-21 21 16,21-21-16,-21 22 0,21-22 0,-21 21 16,21-21-16,0 1 0,0-1 0,0 0 15,0 0-15,0 0 0,0 0 16,0 1-16,21-22 15,0 0-15,0 0 0,0 0 0,0 0 16,1 0-16,-1 0 0,21-22 16,-21 1-16,22 0 0,-22-21 0,0 21 15,21-22-15,-21 22 0,1-21 0,-1-22 16,0 22-16,0-22 0,21 22 16,-20-21-16,-1 20 0,-21 1 0,21 0 15,-21-1-15,0 22 0,0 42 16,-21 0-1,0 1-15,-1 20 0,22 0 0,-21 1 16,21-1-16,-21 0 0,21 1 0,0-1 16,0 0-16,0 1 0,0-1 15,0-21-15,21 21 0,0-20 16,1-1-16,-1 0 0,0 0 0,21-21 16,-21 0-16,1 0 0,-1 0 15,21 0-15,-21 0 0,43 0 16,-22-21-16,-21 0 0,0 0 0,22-1 15,-22 1-15</inkml:trace>
  <inkml:trace contextRef="#ctx0" brushRef="#br0" timeOffset="152264.13">4360 14266 0,'0'0'0,"21"0"0,-21-21 0,22 21 15,-22 21 1,0 1-16,0-1 16,0 0-16,21 21 0,-21-21 0,0 22 15,0-22-15,0 21 0,0-21 16,0 1-16,-21 20 0,21-21 15,0 0-15,-22 0 0,22 1 16,-21-22-16,0 0 16,0-22-1,21 1-15</inkml:trace>
  <inkml:trace contextRef="#ctx0" brushRef="#br0" timeOffset="152432.54">4339 14118 0,'21'-42'0,"-42"84"0,42-105 0,-21 42 15,0-1-15,0 44 47,0-1-47,21 0 16,1-21-16,-1 21 16,0-21-16,0 0 15</inkml:trace>
  <inkml:trace contextRef="#ctx0" brushRef="#br0" timeOffset="153028.41">4762 14203 0,'0'0'0,"22"21"15,-1 21-15,-21-20 0,21 20 0,-21 0 16,0-21-16,0 22 0,0-1 0,0-21 16,0 22-16,0-22 0,0 0 15,0 21-15,0-21 0,0 1 0,0-1 16,0 0-16,0-42 31,0 0-15,0-1-16,0-20 0,21 21 0,-21-21 15,21-1-15,-21 1 0,21 0 0,-21-1 16,22 1-16,-1 21 0,-21 0 16,21-1-16,-21 1 0,21 21 0,0 0 31,-21 21-31,21 1 0,-21 20 0,22-21 15,-22 21-15,0-20 0,0 20 0,21 0 16,-21-21-16,21 22 0,-21-22 16,0 0-16,0 0 0,21 0 0,0-21 15,0 0-15,1 0 16,-1 0-16,0 0 0,0 0 0,0-21 16,22 0-16,-22 0 0,21 0 0,-21-22 15,22 22-15,-22-21 0,0 0 16,0-1-16,0 1 0,0-43 15,-21 43-15,0 0 0,0-1 16,0 1-16,0 0 0,0-22 16,0 22-16,0 21 0,-21 21 31,21 21-31,0 0 0,-21 0 0,21 21 16,0 1-16,0-1 0,0 0 15,0 1-15,0-1 0,0 0 0,0 22 16,0-22-16,0 1 0,0-22 0,0 21 15,0-21-15,0 0 0,0 1 16,42-1-16,-20-21 16,-1 0-1,0-21-15,-21-1 0,0 1 0,0 0 16,0 0-16</inkml:trace>
  <inkml:trace contextRef="#ctx0" brushRef="#br0" timeOffset="153196.35">5313 14309 0,'-43'-21'16,"65"21"-1,-1 0-15,21 0 16,-21-22-16,22 22 0,-22 0 0,21 0 16,0-21-16,1 21 0,-1-21 15,0 21-15,-20-21 0,20 21 16</inkml:trace>
  <inkml:trace contextRef="#ctx0" brushRef="#br0" timeOffset="153832.82">6075 14309 0,'0'63'16,"0"-126"-16,0 147 16,0-62-16,21-44 31,0 1-16,0 0-15,-21 0 0,21 0 16,1 0-16,-22-1 0,0 1 0,21 0 16,-21 0-16,0 0 0,0 0 15,0-1-15,-21 22 16,-1 0-16,22 22 16,-21-22-16,0 21 0,21 0 15,0 21-15,0-21 0,-21 22 0,21-22 16,0 21-16,0-21 0,0 22 15,0-22-15,0 0 0,0 21 0,21-20 16,-21-1-16,21-21 0,0 21 0,1-21 16,-1 0-16,0 0 0,0 0 15,21 0-15,-20-21 0,-1 0 16,21-1-16,-21 1 0,22-21 16,-22 21-16,0 0 0,-21-22 15,0 22-15,21 0 0,-21 0 0,0 0 16,0-22-16,0 22 15,0 0-15,0 0 0,21 21 0,0 0 16,1 0-16,-1 0 0,0 0 0,0 0 16,0 0-16,0 21 0,1-21 15,-1 21-15,0 0 0,21 0 0,-21 1 16,1-1-16,-22 0 0,0 0 0,21 21 16,-21-20-16,0-1 0,0 0 15,0 0-15,0 0 0,0 0 16,-21-21-16,21 22 0,0-44 31,0 1-31,0 0 0,0 0 16,0 0-16,0-22 0,0 22 15,0-21-15,0 21 0,0-22 0,21 22 16,0 0-16,0-21 0,0 21 16,0-1-16,1 22 0,-1-21 0,21 0 15,-21 21-15,0 0 0,22 0 0,-22 0 16,0 0-16,21 0 0</inkml:trace>
  <inkml:trace contextRef="#ctx0" brushRef="#br0" timeOffset="154324.22">7429 14351 0,'0'0'0,"0"21"0,22-21 16,-1 0-16,0 0 0,0 0 0,0 0 16,22-21-16,-22 21 0,0-21 15,0 0-15,0 0 0,22-1 16,-22-20-16,-21 21 0,21 0 15,-21 0-15,0-1 0,0 1 0,-21 0 16,0 0-16,-1 0 0,1 21 16,0 0-16,-21 0 0,21 0 15,-1 0-15,-20 0 0,21 21 0,-21 0 16,20 0-16,-20 22 16,21-22-16,0 21 0,0 22 15,21-43-15,0 21 0,0-21 16,0 22-16,0-22 0,0 0 0,0 0 15,21 0-15,0-21 0,0 0 16,0 0-16,22-21 16,-22 0-16,0 0 0,0 0 15,0-1-15,0 1 0,1 0 0,-22 0 16,21 0-16,-21 0 0,21-1 16,-21 1 15</inkml:trace>
  <inkml:trace contextRef="#ctx0" brushRef="#br0" timeOffset="156189.98">7324 14182 0,'0'0'0,"0"-21"16,0-1-1,21 22-15,0-21 0,0 21 16,0 0-16,0 0 16,1 0-16,-1 0 0,0 0 0,0 0 15,0 0-15,0 21 0,1 1 16,-22-1-16,21 0 0,-21 0 15,0 21-15,0-20 0,0-1 0,0 21 16,0-21-16,0 0 0,0 22 0,0-22 16,-21 0-16,21 0 0,0 0 15,-22 1-15,22-44 32,0 1-17,0 0-15,0-21 0,0 21 16,0-22-16,22 22 0,-22-21 15,21-1-15,0 22 0,0-21 0,0 21 16,0 0-16,1-1 0,-1 1 0,0 21 16,21 0-16,-21 0 0,1 0 15,-1 0-15,0 21 0,-21 1 16,21-22-16,-21 42 0,0-21 0,0 0 16,0 0-16,0 22 0,0-22 15,0 0-15,0 0 0,21 22 16,0-22-16,1 0 0,-22 0 15,21-21-15,0 0 0,0 0 16,0 0-16,22 0 0,-22-21 0,21 0 16,-21 0-16,22-1 0,-22 1 0,21 0 15,-21-21-15,22 21 0,-22-1 16,0-20-16,0 21 0,-21-21 0,21-1 16,-21 1-16,0 21 15,0 0-15,0-1 0,-21 1 16,0 21-16,0 0 15,0 21-15,-1 1 0,1-1 16,0 0-16,0 0 0,21 0 0,-21 0 16,21 1-16,-21 20 0,21-21 0,0 0 15,0 0-15,0 22 16,0-22-16,0 0 0,0 0 16,21-21-1,0 0-15,0 0 0,0 0 16,0-21-16,1 0 0,-1 0 0,0 0 15,0-1-15,-21-20 0,21 21 0,-21 0 16,21 0-16,-21-22 16,0 22-16,0 0 0,0 0 0,0 42 31,0 0-15,0 0-16,0 22 0,0-22 0,0 0 15,0 0-15,0 21 16,0-20-16,0-1 0,0 21 0,0-21 15,0 0-15,22 1 0,-1-1 0,0-21 16,0 21-16,0-21 0,22 0 16,-22 0-16,21 0 0,0-21 0,-20 21 15,20-21-15,0-1 0,1-20 0,-1 21 16,0 0-16,-21-22 0,1 1 16,20 0-16,0-43 15,-42 43-15,21-1 0,-21 1 0,22-21 0,-22 20 16,0 1-16,0 21 15,0 0-15,0-1 0,21 1 0,-21 42 16,0 1 0,0-1-16,0 21 0,0-21 0,0 22 15,-21-1-15,21 0 0,-22 1 0,22-1 16,0 0-16,0 1 0,0-1 16,0 0-16,0-21 0,0 22 0,0-22 15,0 0-15,0 0 0,22 0 0,-1-21 16,0 0-16,0 0 0,0 0 15,22 0-15,-22-21 0,21 0 0,0 0 16,-20 0-16,20-22 0,-21 22 0,21-21 16,-20 21-16,20-22 0,-21 1 15,0 0-15,0-22 0,1 22 16,-1 0-16,0-22 0,-21 22 0,0-1 16,21 22-16,-21-21 0,0 21 15,0 42 1,0 0-16,0 21 0,0 1 15,0-1-15,0 0 0,-21 22 0,21-22 16,0 1-16,-21 20 0,21-21 0,0 1 16,0-1-16,0 0 0,0 1 15,0-22-15,21 21 0,0-21 0,21 1 16,-20-22-16,20 0 0,0 0 16,1 0-16,-1 0 0,0 0 0,1 0 15,-1-22-15,-21 1 0,21 0 16,1 0-16,-22-21 0,0 20 0,0 1 15,0 0-15,1-21 0,-1 21 16,-21-1-16,21 1 0,-21 42 31,0 1-31,0-1 16,0 0-16,-21 0 0,21 0 0,0 0 16,-21 1-16,21-1 0,0 0 0,0 0 15,0 0-15,21-21 16,0 0-16,0 0 15,0 0-15,0 0 0,22-21 0,-1 0 16,-21 0-16,0 0 0,1-1 16,-1-20-16,0 21 0,0 0 15,-21-22-15,21 22 0,0 0 0,1 0 16,-22 0-16,0 42 31,0 0-31,0 21 0,0-20 16,0 20-16,0 0 0,0 1 0,0 20 15,-22-21-15,22 22 0,0-1 16,0 1-16,0-1 0,0 1 0,0-1 16,0 1-16,0 21 0,0-22 0,0 22 15,0-1-15,0 1 16,0-21-16,0 20 0,0 1 0,0-22 16,0 22-16,0-21 0,-21-1 0,0 1 15,0-1-15,21 1 0,-21-1 16,-22-21-16,22 1 0,0-22 0,0 0 15,0 0-15,-22-21 0,22 0 0,0-21 16,-21 0-16,21-21 0,-1 20 0,1-41 16,0 21-16,0-22 0,0 1 15,0-22-15,21 21 0,-22-20 16,22-86-16,0 86 0,0-1 0,22 22 16,-1-22-16,-21 0 0,21 22 15,21-1-15</inkml:trace>
  <inkml:trace contextRef="#ctx0" brushRef="#br0" timeOffset="156916.19">11853 13526 0,'-21'0'0,"42"0"0,-63 0 0,0 0 0,20-22 16,1 22-16,0 0 15,0 0-15,21 22 0,-21-1 16,21 21-16,0 0 0,0 1 15,0-1-15,0 22 0,0-22 0,0 21 16,0-20-16,0-1 0,0 0 0,-21 1 16,21-1-16,0-21 0,-22 0 15,22 1-15,0-1 0,0-42 47,0-1-47,0 1 0,22-21 0,-22 21 16,21-22-16,0 1 0,-21 21 15,21-21-15,-21-1 0,21 1 0,0 21 16,-21 0-16,0-1 0,22 1 0,-1 21 16,0 21-16,-21 1 15,21 20-15,0 0 0,0-21 0,1 64 16,-1-43-16,0 1 0,0-1 16,0-21-16,22 22 0,-22-22 15,0 21-15,21-21 0,-21 0 16,22-21-16,-1 22 0,0-22 15,1 0-15,-22 0 0,21 0 0,1-22 16,-1 1-16,0 0 0,1 0 0,-1 0 16,0-22-16,1 22 0,-22-21 15,21 0-15,-42-22 0,0 22 0,0-1 16,0-20-16,0-1 0,0 22 16,-21-21-16,0 20 0,-22 22 15,22-21-15,0 21 0,-64-1 16,64 22-16,0 0 0,-21 0 15,21 22-15,21 20 16,0-21-16,0 0 0,0 22 0,0-1 16,0 0-16,21-21 0,0 22 15,0-1-15,0-21 0,22 22 0,-1-22 16,0 0-16,1 0 0,20-21 0,-21 0 16</inkml:trace>
  <inkml:trace contextRef="#ctx0" brushRef="#br0" timeOffset="157496.04">13504 13822 0,'0'-21'0,"0"42"0,0-63 0,0 20 16,0 1-16,-21 0 0,0 21 15,0 0-15,0 0 16,-1 0-16,1 21 0,0 0 16,0 1-16,0-1 0,-22 21 0,22 0 0,0-20 15,0 20-15,0 0 0,0-21 16,-1 22-16,22-1 0,0 22 15,0-43-15,0 0 16,0 0-16,22-21 0,-1 0 0,21 0 16,-21 0-16,0 0 0,22-42 15,-1 21-15,-21-1 16,0 1-16,1 0 0,-1 0 16,21-64-16,-21 64 0,0-21 15,1-1-15,-22 1 0,21 21 16,-21 0-16,0 0 0,0-1 0,21 22 15,-21 22-15,0-1 16,0 0-16,0 0 0,0 21 16,0-20-16,0-1 0,0 21 0,0-21 15,21 0-15,-21 1 0,0-1 16,21-21-16,0 0 0,1 0 16,-1 0-16,0 0 0,21 0 15,-21 0-15,1 0 0,-1-21 16,21-1-16,-21 22 0,0-21 15,1 0-15,-1 0 0,0 0 0,0-22 16,-21 22-16,21 0 0,-21 0 16,0 42-1,0 0 1,0 0-16,0 22 0,0-22 16,0 0-16,-21 0 0,21 0 0,0 1 15,0-1-15,-21 0 0,21 0 16,0 0-16,21-21 15,0 0-15,0-21 16,1 21-16,-22-21 16</inkml:trace>
  <inkml:trace contextRef="#ctx0" brushRef="#br0" timeOffset="157649.03">14118 13610 0,'0'0'15,"0"-42"-15,0 21 0,-21-22 0,21 22 0,-21 0 16,0 21-1,-1 0 1,22 21-16,0 0 0,0 1 16,0-1-16,0 0 0,0 0 15,22-21-15,-1 0 16</inkml:trace>
  <inkml:trace contextRef="#ctx0" brushRef="#br0" timeOffset="157895.92">14732 13399 0,'0'0'0,"0"-22"16,0 44 15,0-1-31,0 0 0,-21 0 16,21 21-16,-21 1 0,-1-1 16,22 0-16,0 1 0,-21-1 0,0 0 15,0 1-15,21-1 0,0 0 16,0 1-16,0-22 0,0 21 15,0-21-15,0 1 0,0-1 0,0 0 16,21-21-16,0 0 0,0 0 16,1 0-16,-1 0 0,0 0 15,-21-21-15,21 0 0,-21-1 0</inkml:trace>
  <inkml:trace contextRef="#ctx0" brushRef="#br0" timeOffset="158040.38">14711 13737 0,'0'0'0,"-21"-21"15,-1 21-15,22-21 0,22 21 32,-1 0-17,0 0-15,0-21 0,21 21 0,-20 0 16,20-21-16,0-1 0,1 22 0,-1-21 16</inkml:trace>
  <inkml:trace contextRef="#ctx0" brushRef="#br0" timeOffset="159116.04">16150 13843 0,'0'0'0,"-85"0"0,43 21 0,-21 0 0,20 1 16,1-1-16,21-21 0,0 21 16,21 0-16,0 0 0,21-21 15,21 0 1,-21 0-16,22-21 0,20 0 0,1 0 16,-1-22-16,1 1 0,20 21 15,-20-43-15,20 22 0,-20 0 0,-22-1 16,22-20-16,-22 21 0,0-43 15,-20 43-15,-22-1 0,0 1 16,0 0-16,0-1 0,0 22 16,-22-21-16,1 21 0,-21 21 0,21 0 15,0 0-15,-22 0 0,22 0 16,-21 21-16,21 0 0,-1 21 0,-20 1 16,21-1-16,0 21 0,0 1 0,-22 21 15,22-1-15,0 1 0,0 0 16,0-1-16,-1 1 0,1 21 0,21-22 15,0 22-15,-21 0 0,21 0 0,-21 0 16,21 0-16,-21-22 0,21 22 16,0 0-16,0 0 0,0-22 0,0 22 15,-21-21-15,21 0 0,0-22 16,0 1-16,0-1 0,0-21 16,21 1-16,-21-1 0,21-21 0,0-21 15,0 0-15,0 0 0,1 0 0,20 0 16,0-21-16,-21-21 0,22-1 0,20 1 15,-20-21-15,-1-1 0,0 1 16,1-22-16,-1 0 0,0 22 0,-21-22 16,22 0-16,-43 22 0,0-22 0,0 22 15,0-22-15,0 0 0,-43 22 16,22-1-16,-21 1 0,0 21 0,-1-22 16,-20 22-16,-1 21 0,22-22 0,-22 22 15,1 0-15,21 21 16,-1-21-16,1 21 0,21 0 0,0-21 15,-1 21-15,22-22 0,0 1 16,22 21-16,-1-21 0,21 21 16,0-21-16,1 0 0,-1 0 0,22-1 15,-1 1-15,-21 0 0,22-21 16,-1 21-16,1-22 0,-1 22 0,-20 0 16,-1 0-16,0 0 0,-20-1 0,-1 1 15,0 21-15,-21-21 0,0 0 16,-21 42 15,21 0-31,0 0 0,-21 1 16,21-1-16,0 0 0,0 21 0,0-21 15,0 22-15,0-22 0,0 0 16,0 0-16,0 0 0,21 1 0,0-1 16,0-21-16,21 0 0,-20 0 15,-1 0-15,0 0 0,21 0 16,1 0-16,-22 0 0,21-21 0,-21-1 15,43-20-15,-43 21 0,0-21 16,-21 20-16,0-20 16,0 21-16,0-43 0,-21 22 15,0 21-15,0 0 0,-22 0 0,22 21 16,-21 0-16,21 0 0,-22 0 16,22 0-16,0 0 0,0 0 0,0 21 15,21 0-15,0 0 16,0 0-16,0 0 0,21 1 15,0-22-15,0 0 0,0 21 16,22-21-16,-22 0 0,21 0 0</inkml:trace>
  <inkml:trace contextRef="#ctx0" brushRef="#br0" timeOffset="159456.2">17484 13801 0,'0'-21'16,"0"-1"-16,21 22 15,-21-21-15,0 0 0,21 0 0,0 0 16,-21 0-16,21-1 0,0 1 0,1 0 16,-1 0-16,0 21 0,0 0 15,0 0-15,0 0 0,1 21 16,-1 0-16,0 0 0,0 1 0,-21 20 16,0-21-16,0 21 0,0-20 15,0 20-15,0 0 0,0-21 16,-21 1-16,21-1 0,-21 0 15,21-42 17,0 0-17,0-1-15,0-20 0,0 21 16,21 0-16,0-22 0,-21 22 0,0-21 16,21 21-16,0-22 0,-21 22 15,22 0-15,-1-21 0,0 21 0,0 21 16,0-22-16,22 1 0</inkml:trace>
  <inkml:trace contextRef="#ctx0" brushRef="#br0" timeOffset="160057.23">19748 13441 0,'0'0'0,"0"-21"0,-21 0 0,21-1 15,0 1-15,0 0 0,-21 0 16,21 0-16,-21 21 31,0 0-31,0 0 16,-1 21-16,1 0 0,0 21 0,0-20 16,0 20-16,21 0 0,-21 64 15,-1-64-15,22 1 16,0-1-16,0 0 0,0 1 0,0-22 0,0 21 15,0-21-15,22 1 0,-1-22 16,0 0-16,0 0 0,0 0 16,22 0-16,-22 0 0,21 0 0,-21-22 15,22 1-15,-22 0 0,21 0 0,-21-21 16,0 20-16,1-20 0,-1 0 16,-21-1-16,0 22 0,0-21 0,0 0 15,0-1-15,0 1 0,-21 21 16,-1 0-16,1-1 0,0 1 0,0 0 15,0 21-15,0 0 0,-1 0 0,1 0 16,0 0-16,0 21 0,0-21 16,21 21-16,-21 1 0,21-1 0,0 0 15,0 0-15,0 21 0,0-20 16,21-1-16,21 0 0,-21 0 16,0-21-16,1 21 0,20-21 0,0 0 15</inkml:trace>
  <inkml:trace contextRef="#ctx0" brushRef="#br0" timeOffset="160228.22">20426 13504 0,'0'0'15,"0"-21"-15,0 0 16,-21 21 0,21-21 15,21 21-16,0 0-15,0 0 16</inkml:trace>
  <inkml:trace contextRef="#ctx0" brushRef="#br0" timeOffset="160772.38">20997 13314 0,'21'0'47,"-21"-21"-32,22 21-15,-1 0 0,0 0 16,0-21-16,0 21 0,22 0 0,-22 0 16,0-22-16,0 22 15,-42 0 1,0 0-16,0 0 0,-1 0 15,-20 0-15,21 22 0,-21-1 16,20-21-16,-20 21 0,0-21 0,21 0 16,-22 21-16,1-21 15,21 21-15,0-21 0,21 21 16,21 1 0,0-22-16,0 21 0,0-21 15,0 21-15,22 0 0,-22 0 16,21 0-16,-21-21 0,1 22 0,20-1 15,-21 21-15,0-21 0,22 0 0,-22 1 16,0-1-16,-21 0 0,0 0 16,0 0-16,0 0 0,0 1 15,-21-22-15,0 21 0,-1-21 0,-20 0 16,0 21-16,-1-21 0,1 0 16,0 0-16,-1 0 0,1 0 0,0 0 15,-1-21-15,1 21 0,21-21 16,0 21-16,0-22 0,-1 1 15,22 0-15,0 0 16,22 21-16,-1-21 0,0 21 16,0-21-16,64-1 0,-64 1 15,21 21-15,22-21 0,-22 0 0</inkml:trace>
  <inkml:trace contextRef="#ctx0" brushRef="#br0" timeOffset="161884.22">22225 13250 0,'0'0'0,"42"-21"0,-21 0 0,1 0 15,-1 0-15,0 0 0,0-1 0,0 1 16,0 0-16,1 0 0,-22 0 16,-22 21-1,1 0-15,-21 0 0,0 0 0,20 0 16,-20 21-16,0 0 0,-1 0 15,1 0-15,21 1 0,-21-1 16,20 0-16,1 21 0,21-21 0,0 1 16,0-1-16,0 0 15,21 0-15,1 0 0,-1 0 16,21 1-16,-21-22 0,22 21 0,-22 0 16,21 0-16,-21 0 0,0 0 15,22 1-15,-22-1 0,0 0 0,-21 0 16,0 0-16,0 0 15,-21-21-15,21 22 0,-42-22 16,20 0-16,1 0 0,-21 0 0,21 0 16,0 0-16,-22 0 0,22 0 15,0-22-15,-21 1 0,20 0 0,1 21 16,0-21-16,0 0 0,21 0 0,-21 21 16,0-22-16,21 44 31,0-1-31,0 0 15,0 0-15,0 0 0,21 0 16,0 1-16,0-22 0,0 21 0,0 0 16,22 0-16,20 0 0,-20-21 15,-1 0-15,0 0 0,22 0 16,-1 0-16,-20 0 0,20 0 0,1 0 16,-22-21-16,21 0 0,-20 0 15,-1 0-15,0-1 0,1-20 16,-22 21-16,0 0 0,0-22 0,-21 1 15,21 21-15,-21-21 0,0 20 16,0 1-16,0 0 0,0 0 0,-21 21 16,0 0-16,0 0 0,0 0 15,21 21-15,-21 0 0,21 0 16,-22 1-16,22-1 0,0 21 0,0-21 16,0 0-16,0 22 0,0-22 0,0 0 15,22 0-15,-1 0 0,0 1 16,0-22-16,0 21 0,0-21 0,22 0 15,-22 0-15,0 0 0,21 0 16,-20 0-16,-1-21 0,0 21 0,0-22 16,0 1-16,0 0 0,1 0 0,-1-21 15,0 20-15,0 1 16,0-21-16,22 21 0,-22-22 0,0 22 16,0 0-16,21-21 15,-20 42-15,-1 0 0,0 0 16,-21 21-1,0 0 1,-21-21 0,21 21-16,0 0 0,0-42 62,0 0-62,0 0 0,0 0 16,-21 21 15,-1 0-31,1 21 16,0 0-16,0 0 0,21 0 0,-21 1 15,0-1-15,-1 21 0,22-21 0,-21 0 16,21 22-16,0-22 0,0 0 16,0 0-16,21 22 15,1-43-15,-1 0 0,21 0 0,-21 0 16,22 0-16,-1 0 0,0 0 15,22 0-15,-22-22 0,0 1 0,64-21 16,-63 21-16,-1 0 16,-21-1-16,0 22 0,0-21 0,-21 0 15</inkml:trace>
  <inkml:trace contextRef="#ctx0" brushRef="#br0" timeOffset="162569.14">1545 16108 0,'0'0'0,"-21"-42"0,0-1 16,0-20-16,21 20 0,-43 22 15,22 0-15,0 0 0,0 0 0,0 21 16,-1 0-16,1 21 0,0 0 15,0 21-15,0 1 0,21-1 16,0 85-16,0-63 0,0-1 16,0 1-16,0-1 0,0-21 15,42 43-15,-21-43 16,-21 1-16,21-22 0,1 0 16</inkml:trace>
  <inkml:trace contextRef="#ctx0" brushRef="#br0" timeOffset="163272.2">974 16489 0,'0'0'16,"21"0"0,0 0-16,21 0 15,1 0-15,-1-21 0,21 21 0,-20-21 16,20-1-16,22 1 0,-22 0 15,1-21-15,-1 21 0,1-22 0,-1 1 16,1 0-16,-1-22 0,-20 22 16,-1-1-16,-21-20 0,0 21 0,1-1 15,-22 22-15,0-21 0,0 21 16,0-1-16,0 1 0,0 0 0,-22 21 16,1 0-16,0 21 15,21 0-15,-21 1 0,21 20 16,-21 0-16,21 1 0,0-1 15,0 21-15,0-20 0,0 20 0,-21-20 16,21-1-16,0 0 0,-22 1 16,22-1-16,0 0 0,0-21 15,0 1-15,0-1 0,0 0 0,0 0 16,22-42 0,-1 0-1,-21 0-15,21-1 0,0 1 16,-21-21-16,21 21 0,-21 0 0,21-22 15,1 43-15,-22-21 0,21 21 16,0 0-16,0 0 16,0 21-16,-21 0 0,21 1 15,1-1-15,-1 0 0,-21 0 16,21 21-16,0-20 0,-21-1 16,21 0-16,-21 0 0,21-21 15,1 0-15,-1 0 0,0 0 16,0 0-16,0 0 0,0 0 0,22-21 15,-22 0-15,21 0 0,-21-1 16,22 1-16,-1-21 0,-21 21 0,0 0 16,1-22-16,-1 22 0,0 0 15,-21 0-15,0 0 0,0-1 0,0 1 16,0 42 0,0 1-16,-21-1 15,21 0-15,0 0 16,-21 21-16,21-20 0,0-1 0,0 0 15,0 0-15,0 0 0,0 0 16,0 1-16,0-1 0,21-21 31,0 0-31</inkml:trace>
  <inkml:trace contextRef="#ctx0" brushRef="#br0" timeOffset="163436.22">2730 16002 0,'0'-21'0,"0"42"0,0-63 16,0 21-16,0-1 16,22 44 31,-1-22-47,0 21 0,0 0 15</inkml:trace>
  <inkml:trace contextRef="#ctx0" brushRef="#br0" timeOffset="163763.84">3196 16108 0,'0'0'0,"21"0"0,0 0 15,1-21-15,-22 0 16,0-1-16,-22 22 16,1 0-16,0 0 0,0 0 15,0 0-15,-22 22 0,22-22 0,0 21 16,0 0-16,0 0 0,0 0 15,21 0-15,0 1 0,0-1 16,21 0-16,0-21 16,21 21-16,-21-21 0,22 21 15,-22-21-15,21 21 0,-21 1 16,22-22-16,-22 21 0,-21 0 16,0 0-16,0 0 15,-21-21-15,0 21 0,-22 1 16,22-22-16,-21 21 0,-1-21 0,1 0 15,0 21-15,21-21 0,-22 0 16,22 0-16,-21 0 0,21 0 0,-1 0 16,1 0-16,21-21 0,0 0 15,0-1-15</inkml:trace>
  <inkml:trace contextRef="#ctx0" brushRef="#br0" timeOffset="164742.18">4678 15854 0,'21'-42'16,"-21"20"-1,0 1-15,0 0 0,0 0 16,0 0-16,-21 21 31,21 21-15,0 0-16,0 0 0,0 22 0,0-1 15,0 21-15,0-20 0,0 20 0,0-20 16,0-1-16,0 21 0,0-20 16,0-1-16,0 0 0,0-20 0,0-1 15,0 0-15,0 0 0,0 0 16,21-21-1,0-21 1,-21 0-16,21 0 0,0 0 16,-21-22-16,22 1 0,-1 0 0,0-1 15,0 1-15,-21 0 0,21-1 16,0 1-16,1 0 0,-22 20 0,21 1 16,-21 0-16,21 21 0,0 0 15,0 0-15,-21 21 16,0 22-16,0-22 0,21 0 15,-21 21-15,22 1 0,-22-22 0,21 21 16,-21-21-16,0 22 0,21-22 16,0 0-16,-21 0 0,21 0 0,0 0 15,-21 1-15,22-22 0,-1 0 0,0 21 16,0-21 0,0 0-16,0 0 0,1 0 0,20-21 15,-21-1-15,0 22 0,0-21 16,1-21-16,-1 21 0,0-22 0,-21 1 15,0 0-15,0-1 0,0-20 16,0 21-16,0-22 0,0 22 0,0-1 16,-21 1-16,0 0 0,-1-1 0,1 22 15,0-21-15,0 42 0,0-21 16,0 21-16,-1 0 0,1 0 0,0 21 16,0 0-16,21 0 15,-21 0-15,21 1 0,0-1 16,0 0-16,0 0 0,21 0 0,0 0 15,0 1-15,22-1 0,-22 0 16,21 0-16,0 0 0,1-21 0</inkml:trace>
  <inkml:trace contextRef="#ctx0" brushRef="#br0" timeOffset="166704.29">6202 15812 0,'0'0'0,"-64"-22"16,43 22 0,-21 0-16,21 0 0,-22 0 0,22 22 15,-21-1-15,21 0 0,-22 21 16,1-21-16,21 22 0,0-1 0,-1 0 16,1 1-16,0-1 0,21-21 15,0 22-15,0-1 0,0-21 0,0 0 16,0 0-16,0 1 0,21-1 0,0 0 15,1-21-15,-1 0 0,0 0 16,21 0-16,-21 0 0,1-21 0,20 0 16,-21-1-16,0 1 0,22 0 15,-22-21-15,0 21 0,-21-22 16,21 22-16,0-21 0,-21-1 0,21 22 16,-21-21-16,0 21 0,0 0 15,0-1-15,0 1 0,0 42 31,0 1-31,0-1 0,0 21 16,0-21-16,0 22 0,0-22 16,0 0-16,0 21 0,0-21 0,0 1 15,0-1-15,22 0 0,-1 0 0,-21 0 16,21-21-16,0 0 0,0 0 16,0 0-16,1 0 0,-1 0 15,0 0-15,0-21 16,21 0-16,-20 0 0,-1 0 0,0-1 15,0-20-15,0 21 0,0 0 0,-21-22 16,22 22-16,-22-21 0,0 21 16,0 0-16,0-1 0,0 1 0,0 42 31,0 1-15,0-1-16,0 21 0,0-21 15,0 0-15,0 22 0,0-22 0,0 0 16,0 21-16,0-20 0,0-1 15,21 0-15,0-21 0,0 21 0,0 0 16,0-21-16,22 0 0,-22 0 16,0 0-16,21 0 0,-20 0 15,20-21-15,-21 0 0,21 0 0,-20 0 16,20-22-16,-21 22 0,21-21 0,-20-1 16,-1 1-16,0 0 0,0-1 15,-21-20-15,0 21 0,0-1 0,21 1 16,-21-22-16,0 22 0,0 0 15,0-1-15,0 22 0,0 0 0,0 0 16,-21 21-16,0 0 0,0 0 16,21 21-16,-21 0 0,-1 22 15,22-22-15,-21 21 0,21 0 16,0-20-16,0 20 0,0 0 16,0 22-16,0-22 0,0 0 0,0 1 15,21-1-15,-21 0 0,22-20 16,-1-1-16,0 21 0,21-21 15,-21 0-15,1-21 0,-1 0 0,0 0 16,21 0-16,-21 0 0,1-21 16,-1 21-16,0-21 0,21 0 0,-21 0 15,1-22-15,-1 22 0,-21 0 16,21-21-16,-21 21 0,21-1 0,-21 1 16,0 0-16,0 0 15,21 21 1,-21 21-16,0 0 0,0 0 15,0 1-15,21 20 16,-21-21-16,0 0 0,0 0 0,0 1 16,22-1-16,-1 0 0,0 0 15,0-21-15,0 0 16,0 0-16,1 0 0,-1 0 16,0 0-16,0 0 0,0-21 15,0 0-15,1 0 0,-22-1 0,21 1 16,0 0-16,0 0 0,-21 0 15,21-22-15,-21 22 0,21 0 16,1 21-16,-22-21 0,21 21 16,0 0-16,0 0 15,-21 21 1,0 0-16,0 0 0,0 1 16,0-1-16,0 0 0,21 0 15,-21 0-15,21 0 0,-21 1 16,22-22-1,-1 0-15,0 0 0,0 0 16,0 0-16,0-22 0,1 1 16,-1 0-16,0 0 0,-21 0 15,21 21-15,-21-21 0,21-1 16,-21 1-16,0 0 0,21 0 16,-21 42 15,0 0-16,0 0-15,0 1 0,0-1 0,0 0 16,0 0-16,0 0 0,0 0 0,0 1 16,22-1-16,-22 0 15,21-21-15,0 21 0,0-21 16,0 0-16,0 0 0,22 0 16,-22 0-16,21 0 0,1 0 0,-22-21 15,21 0-15,0 21 0,1-21 16,-1-1-16,-21 1 0,22-21 15,-22 21-15,0 0 0,-21-22 0,0 22 16,21 0-16,-21 0 0,0-22 0,0 22 16,0 0-16,-21 0 15,0 21-15,0 0 0,-1 0 16,1 0-16,-21 42 0,21-42 16,0 21-16,-1 22 0,1-22 15,0 0-15,21 21 0,-21-20 16,0 20-16,21-21 0,0 0 15,0 0-15,0 1 0,0-1 0,0 0 16,21-21 0,0 0-16,0 0 0,0 0 15,1 0-15,-1 0 0,21-21 0,-21 0 16,0 21-16,1-22 0,-1 22 16,0 0-16,-21 22 31,21-1-31,-21 21 0,0 0 15,0-20-15,21 20 0,-21 0 0,0 22 16,0-22-16,21 22 0,1-22 16,-22 21-16,0 1 0,21-1 0,0 1 15,0-1-15,-21 1 0,0 21 16,21-22-16,0 64 0,-21-63 16,0-1-16,0 1 0,0-1 15,0 1-15,-21-1 0,0-21 0,0 22 16,-21-22-16,20-21 0,-20 22 15,21-22-15,-21 0 0,-1-21 0,1 0 16,21 0-16,-22 0 0,22-21 0,-21-21 16,21-1-16,0 1 0,-1 0 15,1-22-15,0 22 0,0-22 0,21-20 16,0 20-16,-21-21 0,21 1 16,-21-1-16,-1 0 0,22 1 0,0-1 15,-21 0-15,0 1 0,21-1 16,-21 0-16</inkml:trace>
  <inkml:trace contextRef="#ctx0" brushRef="#br0" timeOffset="166880.21">8255 15452 0,'0'0'0,"0"-43"0,0 22 16,-21 0-16,21 0 0,-21 0 0,21 0 16,-22 21-16,22-22 0,-21 22 78,0 0-78,0 22 0,0-22 0</inkml:trace>
  <inkml:trace contextRef="#ctx0" brushRef="#br0" timeOffset="167068.19">7027 15706 0,'0'0'0,"-21"21"0,0-21 16,42 0 0,0 0-16,0 0 15,1 0-15,-1 0 0,21 0 16,-21-21-16,22 0 0,-1 21 0,0-22 16,1 1-16,-1 0 0,-21 0 15,0 0-15,0 21 0,1-21 0</inkml:trace>
  <inkml:trace contextRef="#ctx0" brushRef="#br0" timeOffset="167237.2">6921 15515 0,'-21'0'0,"42"0"0,-84 0 16,21 0-16,-1 0 0,22 0 0,0 0 16,0 0-16,0 0 0,21 21 31,21 1-31,0-22 15,21 0-15,-21 0 0,22 0 0,-1 0 16,0 0-16,22 0 0</inkml:trace>
  <inkml:trace contextRef="#ctx0" brushRef="#br0" timeOffset="167644.15">11007 15536 0,'0'0'0,"-43"-21"16,-63-106-1,85 85-15,21 21 0,0-22 16,-21 43-16,21-21 0,0 42 16,0 1-1,0 20-15,0 0 16,0 22-16,0-1 0,0-20 0,21 20 16,-21 1-16,0-1 0,0 1 0,0-22 15,0 21-15,0 1 0,0-22 16,-21 1-16,21-1 0,-21-21 0,21 0 15,0 0-15,0 1 0,-21-22 16,0 0-16,21-22 16,0 1-16,0 0 0,-22 0 0,22 0 15,-21-22-15</inkml:trace>
  <inkml:trace contextRef="#ctx0" brushRef="#br0" timeOffset="167905.03">10541 15600 0,'0'0'0,"0"-42"16,0-1-16,0 1 0,0 0 0,0-1 15,0 22-15,21-21 0,0 21 16,22-1-16,-1 1 0,0 0 0,1 0 16,20 21-16,1 0 0,-22 0 15,21 21-15,43 21 0,-42-20 16,-43 20-16,21 0 0,-42-21 16,0 22-16,0-1 0,0 0 15,0-20-15,-42 20 0,21-21 0,-64 43 16,43-43-16,-1 0 15,22 0-15,-21-21 0,0 21 0,20 0 16,1-21-16,0 0 0,21-21 31,21 0-31,0 21 0,1-21 16,20 21-16</inkml:trace>
  <inkml:trace contextRef="#ctx0" brushRef="#br0" timeOffset="168237.12">11303 15854 0,'63'0'31,"-63"-21"-31,22 21 0,-1-21 0,-21-1 16,21 1-16,0 21 0,0-21 15,0 0-15,-21 0 0,22-22 16,-22 22-16,0 0 0,0 0 15,0 0-15,0 0 0,-22 21 0,1 0 16,0 0-16,0 0 0,0 21 16,21 0-16,-21 0 0,21 0 15,-22 0-15,22 22 0,-21-22 0,21 0 16,0 0-16,0 22 0,0-22 16,0 0-16,0 0 0,0 0 15,21 0-15,1 1 0,-1-22 0,0 0 16,21 21-16,-21-21 0,1 0 15,-1 0-15,0-21 0,0 21 16,21-22-16,-20 1 0</inkml:trace>
  <inkml:trace contextRef="#ctx0" brushRef="#br0" timeOffset="168728.19">11747 15748 0,'-42'-63'31,"42"41"-31,0 1 0,0 0 15,21 0-15,0 21 16,1-21-16,-1 21 0,0 0 0,21 0 16,-21 0-16,1 0 0,20 0 15,0 0-15,-21 21 0,1 0 0,41 21 16,-42-20-16,0-1 0,-21 0 16,0 0-16,0 0 0,0 0 15,0 1-15,0-1 0,-21 0 0,0 0 16,0 0-16,0-21 15,0 0-15,-1 0 16,22-21 0,0 0-16,0 0 0,22 0 15,-1-1-15,0 1 0,0-21 16,0 21-16,0 0 0,22-1 16,-22-20-16,21 21 0,1-21 0,-22 20 15,21 1-15,-21 0 0,22 0 16,-22 21-16,21 0 0,0 0 15,-20 0-15,-22 21 0,0 0 0,0 0 16,0 1-16,0-1 0,0 21 16,0-21-16,0 0 0,0 1 0,0-1 15,0 0-15,-22 0 0,22 0 0,-21 0 16,21 1 0,0-44 15,0 1-31,0 0 15,0 0-15,0 0 0,21 0 16</inkml:trace>
  <inkml:trace contextRef="#ctx0" brushRef="#br0" timeOffset="168859.97">12509 15282 0,'0'0'0,"0"-21"16,0 0-16,0 42 31,0 0-16,22-21-15,-1 22 0,0-1 16,-21 0-16,21 0 0</inkml:trace>
  <inkml:trace contextRef="#ctx0" brushRef="#br0" timeOffset="169643.29">13017 15473 0,'0'0'0,"0"42"31,0-21-31,0 1 0,-21-1 0,0 0 15,21 0-15,-21 0 0,0 0 0,0 1 16,21-1-16,0 0 0,-22 0 16,22 0-16,0 0 0,0 1 0,0-1 15,0 0-15,22 0 16,-1-21-16,0 0 0,0 0 16,0 0-16,22 0 0,-1 0 0,-21 0 15,21-21-15,-20 21 0,20-21 16,-21 21-16,0-21 0,0-22 15,-21 22-15,0 0 0,0 0 0,0 0 16,-21-1-16,0 1 0,-21 0 16,21-21-16,-1 21 0,1 21 0,-21-22 15,21 1-15,21 0 16,21 21 0,0-21-16,21 21 15,1 0-15,-1 0 0,0-21 0,1 21 16,-1-21-16,22 21 0,-22 0 15,0-22-15,1 22 0,-1 0 0,0-21 16,1 21-16,-22 0 0,0 0 16,0 0-16,0 0 0,-42 0 31,0 0-31,-21 21 0,20 1 16,1-1-16,0 0 0,0 21 0,-21-21 15,20 1-15,1-1 0,0 21 16,0-21-16,21 0 0,0 1 15,0-1-15,0 0 0,0 0 0,0 0 16,0 0-16,0 1 0,21-22 16,0 21-16,0-21 0,1 0 15,-1 0-15,0 0 0,0 0 16,21-21-16,-20 21 0,-1-22 0,0 1 16,0 0-16,0 0 0,0 0 0,1-22 15,-1 1-15,0 0 0,0-1 16,0-20-16,0 21 0,-21-22 0,0 1 15,0-1-15,0 1 0,0 20 16,0 1-16,0 0 0,0 20 0,-21 1 16,21 0-16,-21 21 15,0 0-15,21 21 0,0 0 16,0 22-16,0-1 0,0 0 0,0 1 16,0 20-16,0-20 0,0 20 15,0-21-15,0 1 0,0-1 0,0 0 16,0 1-16,21-1 0,0-21 0,0 0 15,-21 1-15,22-1 0,-1 0 16,0 0-16,21 0 0,-21-21 0,1 0 16,20 0-16,-21 0 0,21 0 0,-20 0 15,20 0-15</inkml:trace>
  <inkml:trace contextRef="#ctx0" brushRef="#br0" timeOffset="169860.17">14795 15346 0,'22'-21'0,"-44"42"0,65-63 0,-43 63 32,0 0-32,0 0 0,0 0 0,0 0 15,0 22-15,-21-22 0,21 0 0,0 21 16,-22-20-16,1-1 0,21 0 16,-21 0-16,21 0 0,0 0 0,0 1 15,0-1-15,21-21 16,0 0-1,22 0-15,-22 0 0,0 0 16,21-21-16,1 21 0</inkml:trace>
  <inkml:trace contextRef="#ctx0" brushRef="#br0" timeOffset="170148.2">15367 15431 0,'21'-22'16,"-42"44"-16,63-65 0,-63 43 15,0 0-15,0 0 16,0 21-16,-1 1 15,1-1-15,0-21 0,21 21 0,0 0 16,0 0-16,0 0 16,21 1-16,0-22 0,1 21 0,-1-21 15,0 21-15,0-21 0,0 21 16,0-21-16,1 21 16,-1 0-16,-21 1 15,0-1-15,-21 0 16,-1-21-16,1 21 0,-21-21 15,21 0-15,-22 21 0,22-21 0,-21 0 16,21 0-16,-22 0 0,22 0 0,-21 0 16,21 0-16,0 0 0,-1-21 15,22 0-15,0 0 0</inkml:trace>
  <inkml:trace contextRef="#ctx0" brushRef="#br0" timeOffset="170287.47">15092 15050 0,'0'0'0,"-21"0"0,-1 0 0,22-22 16,-21 22-16,0 0 15,0 0 1</inkml:trace>
  <inkml:trace contextRef="#ctx0" brushRef="#br0" timeOffset="170756.19">17335 15134 0,'0'0'0,"22"-42"0,-1-85 31,-21 106-31,-21-22 16,-22 22-16,22 0 0,-21 21 0,21 0 15,-22 0-15,1 0 0,0 21 16,-1 0-16,22 1 0,-21 20 0,21 0 16,-1 1-16,1 20 0,21 1 15,0-1-15,0-21 0,0 22 16,0 42-16,21-64 0,22 0 15,-22 1-15,21-1 0,1-21 16,-1 0-16,0 1 0,22-1 0,-1-21 16,-20 0-16,20 0 0,1 0 0</inkml:trace>
  <inkml:trace contextRef="#ctx0" brushRef="#br0" timeOffset="172236.94">17949 15261 0,'0'-42'0,"0"84"0,0-105 0,-21 42 15,0-1-15,0 22 0,0 0 16,-1 0-16,1 22 0,0-22 0,-21 42 16,21-21-16,-1 0 0,1 22 0,0-1 15,21-21-15,0 21 0,-21 1 16,21-22-16,0 0 0,0 0 0,0 0 16,0 1-16,0-1 0,21-21 15,0 0-15,0 0 0,22 0 16,-22 0-16,0-21 0,0 21 15,0-22-15,1 1 0,-1-21 16,0 21-16,0-22 0,-21 22 0,0-21 16,21 0-16,-21 20 0,0-20 15,0 21-15,0 0 0,0 0 16,0 42 0,0 0-16,0 21 0,0-21 15,0 22-15,0-1 0,0 0 0,0-20 16,0 20-16,0-21 0,0 21 15,0-20-15,0-1 0,21 0 0,1 0 16,20-21-16,-21 0 0,0 0 16,0 0-16,22 0 0,-22 0 15,21-21-15,1 21 0,-22-21 0,21 0 16,-21-22-16,0 22 0,22-21 16,-22-1-16,-21 1 0,21 0 0,-21-22 15,21 22-15,-21-22 0,0 22 16,0 0-16,0-1 0,0 1 15,0 21-15,0 0 0,0 0 0,0 42 32,0 0-32,-21 0 0,21 21 15,-21 1-15,21-1 0,0 0 0,0 22 16,0-22-16,0 22 0,0-22 16,0 0-16,0 1 0,21-22 0,0 21 15,22-21-15,-22 1 16,0-1-16,21-21 0,-21 0 0,22 0 15,-22 0-15,21 0 0,-21 0 0,22 0 16,-22-21-16,0-1 0,21 1 16,-20 0-16,-1 0 0,-21-21 0,21-1 15,0 1-15,0-22 0,-21 22 0,0-21 16,0-1-16,21 22 0,-21-22 16,0 22-16,22 0 0,-22-1 0,0 22 15,0 0-15,0 0 0,0 42 31,0 0-31,-22 0 0,22 0 0,-21 22 16,21-1-16,-21 0 0,21 1 16,0-1-16,0 22 0,0-22 0,0 0 15,0 1-15,21-1 16,0-21-16,1 21 0,-1-20 0,0-1 16,0 0-16,21 0 0,-20 0 0,20-21 15,0 0-15,-21 0 0,22 0 16,-1 0-16,0 0 0,1 0 15,-22 0-15,21-21 0,-21 21 0,22-21 16,-22 0-16,0-22 0,0 22 0,0 0 16,1-21-16,-1-1 0,0 22 0,-21-21 15,0 21-15,0-22 0,0 22 16,0 0-16,-21 21 16,0 0-16,-1 0 15,1 0-15,0 21 0,0 0 0,-21 1 16,20 20-16,1-21 0,0 21 15,21-20-15,0 20 0,0-21 0,0 0 16,0 0-16,0 22 0,21-22 0,0-21 16,22 21-16,-22 0 0,21-21 15,1 0-15,-1 21 0,0-21 0,22 0 16,-22 0-16,0 0 0,22 0 16,-22 0-16,22-21 0,-22 21 0,22-21 15,-22 0-15,0 21 0,1-21 16,-1 0-16,0-22 0,-21 22 15,22 0-15,-22-21 0,-21-22 16,21 43-16,-21-21 0,0 20 16,0 1-16,-21 21 0,0 0 15,-22 0-15,22 0 16,0 21-16,-21 1 0,-1-1 0,22 0 16,-21 0-16,21 0 0,0 22 0,-1-22 15,1 0-15,21 21 0,-21-21 16,21 1-16,0-1 0,0 0 15,0 0-15,21-21 0,0 0 16,1 0-16,20 0 0,-21 0 16,0 0-16,22 0 0,-22-21 15,21 21-15,-21-21 0,22 0 16,-22-22-16,0 22 0,21-21 0,-21-1 16,1 1-16,-1-21 0,0 20 15,0-20-15,-21 20 0,0-20 0,0 21 16,0-1-16,0-20 0,0 20 15,0 22-15,0-21 0,0 21 16,0 0-16,-21 21 0,0 0 16,21 21-16,-21 0 0,21 21 15,0 1-15,0-22 0,0 21 0,0 0 16,0 1-16,0-1 0,21 0 16,0 1-16,-21-1 0,21 0 0,0 1 15,0-1-15,1-21 0,-1 22 16,21-22-16,-21 0 0,22 0 15,-1-21-15,-21 0 0,21 21 0,1-21 16,-1 0-16,0 0 0</inkml:trace>
  <inkml:trace contextRef="#ctx0" brushRef="#br0" timeOffset="172937.2">22521 14859 0,'0'0'0,"21"-21"0,-21 0 0,0 0 0,0-1 16,-21 1-16,-21 0 16,21 21-16,0 0 0,-22 0 0,22 0 15,-21 21-15,21 0 0,-22 1 0,22-1 16,-21 0-16,21 21 0,-22-21 16,22 22-16,0-1 0,0-21 0,21 22 15,0-22-15,0 21 0,0-21 16,0 0-16,0 22 0,0-22 0,0 0 15,21-21-15,0 21 0,0-21 0,0 0 16,1 0-16,-1 0 0,21 0 16,-21-21-16,0 0 0,22 0 0,-22 0 15,0-1-15,0-20 0,22 21 16,-22-21-16,0-1 0,-21 22 16,21-21-16,-21-1 0,0 22 0,0 0 15,0 0-15,0 0 0,-21 21 31,0 21-31,21 0 0,-21 0 16,-1 0-16,22 22 0,0-22 0,0 0 16,0 21-16,0-20 0,0-1 0,0 21 15,0-21-15,0 0 0,22 1 16,-1-1-16,0 0 0,0-21 0,21 0 16,-20 21-16,20-21 0,0 0 15,1 0-15,-1-21 0,-21 21 16,21-21-16,22 0 0,-22-22 0,1 22 15,-1 0-15,0-21 0,1-1 16,-22 1-16,21 21 0,-21-22 0,0 1 16,1 0-16,-1-1 0,-21 1 15,0 0-15,0 21 0,0-1 0,0 1 16,0 0-16,-21 21 0,-1 0 0,1 0 16,0 21-16,0 0 0,0 1 15,21-1-15,0 21 0,0-21 16,0 22-16,0-22 0,0 21 0,0-21 15,0 22-15,21-22 0,0 21 16,0-21-16,-21 0 0,0 22 0,0-22 16,0 0-16,0 0 0,0 0 15,0 1-15,-21-1 16,0-21-16,0 0 16,-22 0-16,1 0 0,-21 21 0,-1-21 15,-21 0-15</inkml:trace>
  <inkml:trace contextRef="#ctx0" brushRef="#br0" timeOffset="173387.15">13398 16320 0,'0'-22'0,"0"44"0,0-65 16,0 22-16,0 0 0,0 42 31,0 0-15,0 22-16,0-22 0,0 21 15,0 0-15,0 1 0,0-1 16,0 0-16,0 1 0,0 41 15,-21-62-15,21 20 0,-21 0 16,21-21-16,0 1 0,0-1 0,0 0 16</inkml:trace>
  <inkml:trace contextRef="#ctx0" brushRef="#br0" timeOffset="173655.32">13335 16425 0,'0'0'15,"0"-42"-15,0 21 0,0-21 0,21 20 16,0-20-16,0 21 0,1 0 0,-1 0 16,0-22-16,0 22 0,0 21 15,0-21-15,22 21 0,-22 0 16,0 0-16,-21 21 0,21 0 16,-21 22-16,0-22 0,0 21 15,0 0-15,-21-20 0,21 20 0,-42-21 16,21 21-16,-1-20 0,-20 20 15,21-21-15,-21 0 0,20 0 16,-20 1-16,21-1 0,0-21 0,21 21 16,21-21-1,0-21-15,21 21 16,-20-21-16</inkml:trace>
  <inkml:trace contextRef="#ctx0" brushRef="#br0" timeOffset="174056.15">13928 16383 0,'0'21'16,"-22"0"-1,22 1-15,-21-1 0,0 21 0,21-21 16,-21 0-16,0 1 0,21 20 16,-21-21-16,21 21 0,0-20 0,0-1 15,0 0-15,0 0 0,21 0 16,0 0-16,0-21 0,21 0 0,-20 0 15,20 0-15,-21 0 16,21-21-16,-20 21 0,20-21 0,0 0 16,-21 0-16,22-22 0,-22 22 15,0 0-15,0-21 0,-21 21 0,0-22 16,0 22-16,0-21 0,0-1 0,-21 22 16,0 0-16,-21 0 0,20 0 15,-20 21-15,0 0 0,21 0 0,-22 0 16,22 0-16,-21 21 0,21 0 15,-1 0-15,1 0 0,0 1 0,21-1 16,-21 21-16,21-21 0,0 0 16,0 1-16,0-1 0,21 0 0,0 0 15,0 0-15,22 0 0,-1-21 16,0 0-16,1 0 0,-1 0 16,-21 0-16,22-21 0,-1 0 0,0 0 15</inkml:trace>
  <inkml:trace contextRef="#ctx0" brushRef="#br0" timeOffset="175335.61">14605 16150 0,'0'0'0,"0"-42"0,0 21 0,0 0 0,0-1 15,0 1-15,0 42 16,0 1-16,0 20 16,-21 0-16,21 1 0,-21-1 15,21 0-15,0 1 0,0-1 16,-22 0-16,22-21 0,0 22 0,0-1 15,0-21-15,0 0 0,0 1 16,0-1-16,0 0 0,22 0 0,-22 0 16,21-21-16,0 0 0,0 0 15,0 0-15,0 0 0,22-21 0,-22 0 16,0 0-16,21 0 0,-20-1 0,20 1 16,-21 0-16,0-21 0,0 21 15,1-22-15,-22 22 0,0-21 0,0-1 16,0 22-16,0-21 0,0 21 15,0 0-15,-22 21 16,1 21 0,0 0-16,21 0 15,0 21-15,0-20 0,0 20 0,-21-21 16,21 21-16,0 1 0,0-22 16,0 21-16,0-21 0,0 22 0,0-22 15,0 21-15,0-21 0,0 1 16,21-22-16,0 21 0,0-21 0,1 0 15,-1 0-15,21 0 0,-21 0 16,22 0-16,-1-21 0,0-1 0,1 1 16,-22 0-16,21 0 0,-21 0 15,0 0-15,1-1 0,-1 1 0,0 0 16,-21 0-16,0 0 16,0 42-1,0 0 1,0 0-16,0 0 0,0 1 15,0-1-15,0 0 0,0 0 16,0 0-16,0 0 16,0 1-16,21-22 15,0 0-15,0 0 0,1 0 16,-1 0-16,21-22 0,-21 22 16,22-21-16,-22 0 0,21 0 0,-21 0 15,0 0-15,1-1 0,-1 22 16,0-21-16,-21 0 0,0 42 47,0 0-47,0 1 15,0-1-15,0 0 0,0 0 16,21-42 31,0 21-47,-21-21 0,0 0 15,21 21-15,1-22 0,-1 1 16,-21 0-16,21 0 16,0 21-16,0 0 15,0 0 1,-21 21 0,0 0-16,22-21 0,-22 21 0,21 1 15,0-22-15,0 21 0,0-21 16,0 0-16,1 21 0,-1-21 0,0 0 15,21 0-15,-21 0 0,22 0 0,-1 0 16,0 0-16,-20 0 0,20-21 16,0 21-16,-21-21 0,1-1 0,-1 22 15,0-21-15,0 0 16,-21-21-16,21 21 0,-21-1 0,0-20 16,0 21-16,0-21 0,0 20 0,0 1 15,0 0-15,-21 21 16,0 0-16,0 0 0,0 0 0,-1 21 15,1 0-15,0 1 0,0-1 16,-21 0-16,42 0 0,-22 43 16,1-43-16,21 0 0,0 0 0,0 0 15,0 0-15,21-21 0,-21 22 16,22-1-16,-1-21 0,0 0 0,21 0 16,-21 21-16,1-21 0,-1 0 15,0 21-15,0-21 0,0 21 16,0 0-16,1-21 0,-22 22 0,0-1 15,0 0-15,0 0 0,0 0 16,-22 43-16,1-43 0,0 0 16,0 0-16,-21 0 0,20 1 15,1-1-15,0 0 0,-21 0 0,21-21 16,-1 21-16,1-21 0,0 0 16,0 0-1,0-21-15,21 0 0,-21 21 0,-1-21 16,1 0-16,0-1 15</inkml:trace>
  <inkml:trace contextRef="#ctx0" brushRef="#br0" timeOffset="175500.21">15579 16277 0,'0'0'15,"-22"0"1,22 21 15,22-21-31,-1 0 16</inkml:trace>
  <inkml:trace contextRef="#ctx0" brushRef="#br0" timeOffset="175880.28">17632 16214 0,'0'0'0,"-21"0"0,-1-21 0,22-1 16,-21 1-16,0 0 0,21-21 0,-21 21 15,0 21-15,21-22 0,-21 1 16,-1 21-16,1 0 0,0 0 16,21 21-16,-21 1 15,0 20-15,21 0 0,0 1 0,0-1 16,0 0-16,0 1 0,-21-1 0,21 0 16,0 1-16,-22-1 0,22 0 15,0-21-15,0 22 0,-21-22 16,21 0-16,0 0 0,0 0 0,0 1 15,0-44 1,0 1 0,0 0-16,0 0 0</inkml:trace>
  <inkml:trace contextRef="#ctx0" brushRef="#br0" timeOffset="176136.2">17272 16277 0,'0'-21'15,"42"233"-15,-84-403 0,42 128 0,0 20 0,0 1 16,42-21-16,-21 41 0,22-41 15,-1 63-15,-21-21 0,22 21 16,-1 0-16,-21 0 0,21 0 16,1 21-16,-22 0 0,21 0 0,-21 0 15,1 22-15,-1-22 16,-21 21-16,0 1 0,0-22 0,0 21 16,0-21-16,-21 0 0,-1 22 0,1-22 15,0 0-15,-21 0 16,21-21-16,-1 21 0,1-21 0,0 0 15,0 0-15,42 0 32,0-21-32,0 21 0,1-21 15</inkml:trace>
  <inkml:trace contextRef="#ctx0" brushRef="#br0" timeOffset="176476.52">18013 16489 0,'0'0'0,"21"0"0,0 0 0,0 0 16,0 0-16,1 0 0,-1 0 15,0-21-15,0 21 0,0-21 16,0-1-16,1 22 0,-1-21 0,0 0 16,-21 0-16,0 0 0,0 0 15,0-1-15,0 1 0,0 0 16,-21 21-16,0 0 0,-1 0 0,1 0 15,0 0-15,0 0 0,0 0 16,0 21-16,-1 0 0,1 1 0,21-1 16,0 0-16,-21 0 0,21 64 15,0-43 1,0-21-16,21-21 0,0 21 16,1 1-16,-1-22 0,21 0 0,0 21 15,1-21-15,-1 0 0,0 0 0,1 0 16,-1 0-16,-21 0 0,22 0 15,-1 0-15,-21-21 0,21 21 0</inkml:trace>
  <inkml:trace contextRef="#ctx0" brushRef="#br0" timeOffset="176780.35">18648 16447 0,'21'-170'32,"-42"361"-32,21-212 0,42-170 0,-42 170 15,21 0-15,0 21 0,1 0 0,-1 0 16,21 0-16,0 0 15,-42 21-15,22 0 0,-1 0 0,0 22 16,0-22-16,-21 0 0,21 0 16,-21 0-16,21 22 0,-21-1 15,0-21-15,0 0 0,0 0 16,-21-21-16,0 0 16,0 0 15,21-21-31,0 0 15,0 0-15,0 0 0,21-22 16,0 22-16,-21 0 0,21-21 16,1 21-16,20-1 0,-21 1 0,0-21 15,22 21-15,-1 0 0,-21 21 16,21-22-16</inkml:trace>
  <inkml:trace contextRef="#ctx0" brushRef="#br0" timeOffset="176943.61">19431 16193 0,'21'21'15,"0"42"1,-21-42-16,-42-126 0,84 232 0,-42-106 15,0 0-15,0 0 16,-21-21-16,21 21 0,-21 0 0,21 1 16,0-1-1,0-42 32,0-1-47</inkml:trace>
  <inkml:trace contextRef="#ctx0" brushRef="#br0" timeOffset="177092.18">19473 16002 0,'0'-21'0,"0"42"0,0-63 0,-21 42 32,21 21-32,0 0 0,0 0 15,0 0-15,0 1 16,0-1-16,0 0 0,21 0 0,-21 0 15,21-21-15</inkml:trace>
  <inkml:trace contextRef="#ctx0" brushRef="#br0" timeOffset="177911.93">20002 16193 0,'0'21'15,"-21"-21"1,21 21-16,-21 0 0,0 0 0,21 0 15,-21 1-15,21-1 0,0 0 16,0 0-16,0 0 0,0 0 0,0 1 16,0-1-16,0 0 15,0 0-15,21-21 0,0 21 16,0-21-16,0 0 0,1 0 16,-1 0-16,0 0 0,0 0 15,-21-21-15,21 0 0,-21 0 16,0 0-16,0-1 15,0 1-15,0 0 0,0 0 16,-21 0-16,0 0 0,21-1 0,-21 1 16,21 0-16,0 0 15,21 21 17,0 0-32,0 0 0,22-21 0,-1 21 15,0 0-15,1 0 0,20-21 0,1 21 16,-22 0-16,21-22 0,1 22 15,-1-21-15,-20 21 0,-1 0 0,0 0 16,1 0-16,-22 0 0,21 0 16,-84 21 15,21 1-31,0-22 16,-22 21-16,22 0 0,-21-21 0,-1 21 15,22 0-15,-21 22 0,21-22 16,0 0-16,-1 0 0,22 0 0,0 0 15,0 1-15,0-1 0,0 21 16,0-21-16,22 0 0,-1 1 16,0-22-16,21 0 0,-21 0 15,1 0-15,-1 0 0,21 0 16,-21 0-16,0 0 0,1 0 0,20-22 16,-21 1-16,0 0 0,0 0 0,-21 0 15,22-22-15,-1 1 16,-21 0-16,0-1 0,21-20 0,0 21 15,-21-22-15,21 1 0,-21-1 0,21 22 16,-21-1-16,0 1 0,0 0 16,0 21-16,0-1 0,0 44 31,0-1-31,0 21 0,0 0 0,-21 1 16,21-1-16,-21 0 0,21 22 0,-21-22 15,21 1-15,0-1 0,0 0 16,0-21-16,0 22 0,0-22 15,0 0-15,0 0 0,0 0 0,0 1 16,21-22-16,0 21 0,0-21 16,1 0-16,20 0 15,-21 0-15,0 0 16,0 0-16,1 0 0,-1 0 0</inkml:trace>
  <inkml:trace contextRef="#ctx0" brushRef="#br0" timeOffset="178064.2">21632 16489 0,'0'0'0,"0"21"47,-21-21-31,0 0-16,0 0 0,0 0 15,-1 0-15</inkml:trace>
  <inkml:trace contextRef="#ctx0" brushRef="#br0" timeOffset="16682.38">8170 8382 0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1:07:58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2201 0,'0'0'15,"-21"22"-15,-21-22 0,21 0 0,0 0 16,-1 0-16,1 21 0,42-21 16,1 21-1,-1-21-15,21 0 0,0 0 16,1 0-16,-1 0 0,22 0 0,-1 0 16,22 0-16,-1 0 0,-20-21 15,21 21-15,-1 0 0,-20 0 0,-22 0 16,22 0-16,-22-21 0,-21 21 15,0 0-15,-42 0 16</inkml:trace>
  <inkml:trace contextRef="#ctx0" brushRef="#br0" timeOffset="207.87">2392 2201 0,'0'0'0,"-21"0"0,-1 0 15,1 0-15,0 0 0,21 22 16,-21 20-16,0 0 0,0 1 15,21 20-15,0-21 0,-22 22 16,22-1-16,-21 1 0,21-22 0,-21 1 16,21 20-16,0-21 0,0-20 15,0 20-15,0-21 0,0 21 0,0-20 16,0-1-16,0 0 16,21-21-16,0 0 15,1-21-15,-1 0 0</inkml:trace>
  <inkml:trace contextRef="#ctx0" brushRef="#br0" timeOffset="772.47">2688 2371 0,'0'0'0,"21"-21"16,-21 42 0,0 0-16,0 21 0,0 1 15,0-1-15,0 0 0,-21 1 0,21-1 16,-21 0-16,0 1 0,21-1 15,-21 0-15,21-21 0,-22 22 0,1-22 16,21 0-16,0 0 0,-21 0 16,42-42 15,-21 0-31,21 0 0,1 0 16,20 0-16,-21-1 15,0-20-15,0 21 0,1-21 0,-1 20 16,0-20-16,0 21 0,21 0 0,-20 21 15,-1 0-15,0 0 0,0 0 16,0 0-16,0 21 0,1 0 0,-22 0 16,0 22-16,21-22 0,-21 0 15,21 21-15,-21-21 0,0 1 0,0-1 16,0 0-16,0 0 0,21 0 16,0-21-1,0 0 1,1 0-16,-1-21 0,-21 0 15,21 21-15,0-21 0,-21 0 16,21-1-16,0-20 0,1 21 16,-22 0-16,0 0 0,0-1 0,21 1 15,-21 0 1,0 42 0,0 0-16,0 1 0,0-1 15,0 21-15,0-21 0,0 0 0,-21 1 16,21-1-16,0 0 0,0 0 15,-22 0-15,22 0 16,0-42 0,22 0-16</inkml:trace>
  <inkml:trace contextRef="#ctx0" brushRef="#br0" timeOffset="920.47">3344 2498 0,'0'0'0,"0"-21"0,-21 42 31,21 0-15,0 0-16,0 0 15,0 0-15,21-21 0,0 22 16,1-22-16</inkml:trace>
  <inkml:trace contextRef="#ctx0" brushRef="#br0" timeOffset="1259.63">3852 2625 0,'0'0'0,"21"0"0,-42 0 31,0 0-15,0 0-16,0 0 16,21 21-1,0 0 1,21 0-16,0-21 15,0 21-15,-21 1 0,21-22 16,1 21-16,-1 0 0,0 0 0,-21 0 16,0 0-16,0 1 15,0-1-15,-21-21 0,0 21 16,-1-21-16,1 0 0,-21 21 0,21-21 16,-22 0-16,22 0 0,-21 0 15,0 0-15,20 0 0,1 0 0,-21 0 16,21 0-1,21-21-15,21 21 16,0-21-16,21 0 0,-20-1 16</inkml:trace>
  <inkml:trace contextRef="#ctx0" brushRef="#br0" timeOffset="1608.45">4995 2477 0,'0'0'0,"0"21"16,0 0-16,0 0 0,0 21 15,0 1-15,0-1 0,0 22 0,0-1 16,0 1-16,0-1 0,0 1 16,0 20-16,0 22 0,0-21 15,0 21-15,0-22 0,0 22 0,0 21 16,0-21-16,0 21 0,21-21 15,-21 21-15,0-21 0,0 21 0,0-22 16,22 22-16,-22-21 0,0-21 0,0 21 16,0-22-16,21-20 0,-21-1 15,0 1-15,0-22 0,0 1 0,21-22 16,-21 0-16,0 0 0,21-21 0,0-21 16,-21 0-16,21-22 0,1 1 15,-1 0-15,-21-22 0,21 1 16,0-1-16,0-20 0,0-1 0,-21 0 15,22 1-15</inkml:trace>
  <inkml:trace contextRef="#ctx0" brushRef="#br0" timeOffset="1907.65">4974 3154 0,'0'0'0,"-42"-64"16,-43-147-1,85 168-15,0 1 0,21-43 16,0 43-16,22 21 0,-1-21 15,22 20-15,-22 1 0,21 0 16,1 0-16,-1 21 0,1 0 16,-1 0-16,-20 0 0,-1 21 0,0 21 15,-20-20-15,-22 20 0,0 0 16,0 1-16,-43-1 0,22 0 0,-21 1 16,-1-1-16,1 0 0,0-21 15,-22 1-15,22 20 0,0-21 0,20-21 16,-20 21-16,21 0 0,0-21 15,0 0-15,42 0 16,0 0-16,0-21 16,0 21-16,22-21 0,-22 0 15,21 0-15,0 0 0</inkml:trace>
  <inkml:trace contextRef="#ctx0" brushRef="#br0" timeOffset="2620.04">5651 2858 0,'0'0'0,"0"-22"0,0 1 0,0 0 15,0 0-15,0 0 16,0 0-16,0-1 0,0 1 16,0 0-16,0 0 0,22 0 0,-1-22 15,0 22-15,0 21 0,21-21 16,-20 0-16,20 21 0,-21 0 0,21 0 16,1 0-16,-22 21 0,21 0 15,-21 0-15,1 22 0,-1-22 0,0 21 16,0 1-16,0-22 0,-21 21 15,0 0-15,0-20 0,0 20 0,0-21 16,0 0-16,0 0 0,-21 1 16,0-22-16,21 21 0,-21-21 0,0 0 15,-1 0-15,1 0 16,21-21-16,0-1 16,0 1-16,0 0 0,0 0 15,0 0-15,21 0 0,1-1 16,-1-20-16,0 21 0,0 0 0,0 0 15,22-1-15,-22 1 0,21-21 16,0 21-16,1 0 0,-1-1 0,22 1 16,-22 0-16,21 0 0,-20 0 0,-22 21 15,21 0-15,-21 0 16,1 0-16,-22 21 16,-22 0-16,1 0 0,0 0 15,0 22-15,0-1 0,0 0 0,-1-20 16,-20 20-16,21 0 0,21 1 15,-21-22-15,21 21 0,0-21 16,0 22-16,0-22 0,0 0 0,21-21 16,0 21-16,21 0 0,-20-21 0,20 0 0,0 0 15,1 0-15,-1 0 0,0 0 16,1-21-16,-1 0 0,0 0 0,22 0 16,-22-1-16,0-20 0,-20 21 15,20-21-15,-21-1 0,0 22 16,0-21-16,-21-1 0,0 1 0,0 0 15,0-1-15,-21 22 0,-21 0 16,21 0-16,-22 0 0,1 21 0,0 0 16,-1 0-16,-20 21 0,21 0 0,-1 0 15,1 0-15,0 22 0,-1-22 16,22 21-16,0 1 0,21-1 0,0 0 16,0 1-16,0-22 0,0 21 15,0-21-15,63 22 16,-41-22-16,20 0 0,21-21 15,-20 0-15,-1 0 0,0 0 16,1 0-16</inkml:trace>
  <inkml:trace contextRef="#ctx0" brushRef="#br0" timeOffset="2867.26">7705 2604 0,'0'0'0,"21"-22"0,0 1 0,-21 0 15,0 0-15,-21 21 16,0 0-16,-1 0 0,1 0 0,-21 0 15,21 21-15,0 0 0,-22 0 16,22 22-16,0-1 0,-21-21 16,20 22-16,22-1 0,-21 0 0,21 1 0,0-22 15,0 21-15,0-21 16,0 0-16,21 22 0,1-22 0,20-21 16,0 21-16,43-21 0,-43 0 15,22 0-15,-22 0 0,22 0 16,-22 0-16,21-21 0,-20 0 15,-1 21-15,22-21 0,-22-22 0,-21 22 0</inkml:trace>
  <inkml:trace contextRef="#ctx0" brushRef="#br0" timeOffset="3724.14">8213 2709 0,'-22'0'16,"22"-21"-1,22 21 1,-1-21-1,21 21-15,-21-21 0,0 0 0,1 21 16,41-43-16,-42 22 16,0 0-16,1 0 0,-1 0 0,0 21 15,-21-21-15,-21 21 16,0 21-16,-1 0 16,1-21-16,0 42 0,-21-21 0,21 22 15,-22-22-15,22 21 16,-21 1-16,21-22 0,-1 63 15,22-62-15,0-1 0,0 21 16,0-21-16,0 0 0,0 1 0,22-22 16,-1 0-16,0 0 0,0 0 15,21 0-15,-20 0 0,20 0 0,-21-22 16,21 1-16,1 21 0,-1-21 16,22-21-16,-22 21 0,0-22 0,22 22 15,-22-21-15,0-1 0,1 1 0,-1 0 16,-21-1-16,22 22 0,-22 0 15,-21 0-15,0 0 0,0 0 0,-21 21 16,-1 21-16,1 0 16,0 0-16,21 0 0,0 0 15,-21 1-15,21-1 0,0 21 16,0-21-16,0 0 0,0 22 0,21-22 16,-21 0-16,21 0 0,-21 22 15,21-22-15,-21 0 0,0 0 16,0 0-16,0 0 15,-21-21 1,0-21 0,0 0-16,0 0 15,0 0-15,-1 0 16,1 21-16,21-22 0,-21 22 16,0 0-1,21 22-15,0-1 16,21 0-16,0 0 15,0-21-15,22 0 0,-22 21 16,21-21-16,1 0 0,-22 0 0,21 0 16,0 0-16,1 0 0,-1-21 0,0 0 15,1 21-15,-1-21 0,0 0 16,1-1-16,-22 1 0,21-21 0,1 21 16,-1-22-16,-21 22 0,21-21 0,-20 0 15,-1 20-15,-21-20 0,0 21 16,0 0-16,0 0 0,-21 21 15,-1 21-15,1 0 0,0 0 16,21 21-16,0-20 16,0 20-16,-21-21 0,21 21 0,0 1 15,0-22-15,0 21 0,0-21 0,0 1 16,0-1-16,0 0 0,0 0 16,0 0-16,0 0 0,-21-21 0,0 22 15,-1-22-15,1 0 0,0 0 16,0 0-16,0 0 0</inkml:trace>
  <inkml:trace contextRef="#ctx0" brushRef="#br0" timeOffset="6764.25">11705 2307 0,'0'0'0,"0"-21"0,64-42 16,-43 41-16,-21 1 16,0 0-16,21 0 0,-21 0 0,0-22 15,0 22-15,-21 0 0,0 0 16,-1 0-16,-20 0 0,21 21 0,-21 0 15,20 0-15,-20 21 0,21 0 0,-21 0 16,-1 21-16,22 1 0,-21 20 16,-1 1-16,22 20 0,-21 1 0,21 0 15,0-1-15,-1 1 0,22 0 16,0-22-16,0 1 0,0-1 16,0-20-16,22 20 0,20-21 0,-21-20 15,21 20-15,1-21 0,-1 0 16,22-21-16,-22 0 0,21 0 0,1 0 15,-1-21-15,1 0 0,-1 0 0,1 0 16,-22-1-16,22 1 0,-22-21 16,22 21-16,-22-22 0,-21 1 0,21 21 15,-20-21-15,-1-22 0,0 43 0,0-21 16,-21-1-16,0 22 0,0 0 16,0 0-16,0 42 15,0 0-15,-21 0 0,0 0 0,0 22 16,-1-1-16,1-21 15,0 22-15,21-1 0,0-21 0,-21 21 16,21 1-16,0-22 0,0 0 0,0 0 16,0 0-16,21 1 0,0-1 15,0 0-15,1-21 0,-1 0 0,21 0 16,-21 0-16,22 0 0,-1 0 0,-21-21 16,21 21-16,1-21 0,-22-1 15,21 1-15,-21 0 0,22 0 0,-22-21 16,0 20-16,0-20 0,-21 0 0,0-1 15,0 1 1,0 0-16,0-1 0,-21 1 0,21 21 0,-21-21 16,-21 20-16,20 1 0,1 0 15,-21 21-15,21 0 0,-22 21 0,1 0 16,0 1-16,21 20 0,-43 21 16,43 1-16,0-22 0,0 43 15,-1-64-15,22 21 0,0 22 16,22-43-16,-1 0 0,0 0 15,21 1-15,-21-22 0,22 0 16,-1 0-16,0 0 0,1 0 0,-1 0 16,0 0-16,1-22 0,20 1 0,1 0 15,-22 0-15,22 0 16,-22 0-16,0-1 0,-21 1 0,22-21 16,-22 21-16,0-22 0,-21 22 0,0-21 15,0 21-15,0 0 0,0 42 31,0 0-31,0 21 16,0-21-16,0 1 0,0-1 16,0 0-16,0 0 0,0 0 0,0 0 15,-21-21-15,21 22 0,0-1 16,0-42 15,21 21-31,0-22 16,-21 1-16,21 0 0,1 0 15,-22 0-15,21 0 0,0-22 0,-21 22 16,21 0-16,0-21 0,-21 20 0,0 1 16,21 21-16,1 0 15,-22 21-15,0 1 16,0-1-16,0 0 0,0 21 16,0-21-16,0 1 0,0 20 0,0-21 15,0 0-15,21 0 0,-21 1 0,21-1 16,0 0-16,0-21 0,0 21 15,1-21-15,-1 0 0,0 0 16,0 0-16,21 0 0,-20 0 0,-1 0 16,21-21-16,-21 0 0,0 21 0,22-21 15,-22-1-15,0 1 0,21-42 16,-20 20-16,-1 1 0,-21 0 16,21-22-16,0 22 0,-21-22 15,0 22-15,0-21 0,21-1 0,-21 22 16,0-1-16,0 1 0,0 0 0,0 21 15,0-1-15,0 1 0,-21 21 16,0 0-16,0 0 0,21 21 16,-21 22-16,-1-22 0,22 42 15,-21-20-15,21 20 0,0 1 16,0-1-16,0 1 0,0-1 0,0-20 16,0-1-16,0 21 0,0-41 0,0 20 15,0 0-15,21-21 0,1 1 16,-1-1-16,0-21 0,0 21 15,0-21-15,0 0 0,1 0 0,-1 0 0,21 0 16,-21 0-16,22-21 0,-22 21 16,0-21-16,21-1 0,-21 1 0,1 0 15,-1 0-15,-21 0 0,21 0 16,-21-1-16,21 1 0,-21 0 16,0 0-16,0 0 0,0 42 31,0 0-31,0 0 0,0 0 0,0 22 15,0-22-15,0 0 0,-21 0 0,21 22 16,0-1-16,0-21 16,0 0-16,0 0 0,21-21 0,0 22 15,0-22-15,1 0 0,-1 0 0,21 0 16,-21 0-16,22 0 0,-22 0 16,21 0-16,-21-22 0,0 1 0,22 0 15,-22 0-15,0 0 0,0 0 0,0-1 16,-21-20-16,0 21 0,22-21 15,-22-1-15,0 1 0,21 21 16,-21 0-16,0-1 0,0 1 0,0 42 31,0 1-31,0-1 0,0 0 16,0 21-16,0-21 0,-21 1 0,21-1 16,0 21-16,-22-21 0,22 0 15,0 1-15,0-1 0,0 0 16,0-42 15,0 0-15,0-1-16,22 1 0,-22 0 15,21 0-15,0 0 16,-21-22-16,21 22 0,-21 0 0,21 0 16,0 0-16,-21 0 0,22 21 0,-1 0 15,0 0 1,-21 21-16,21 0 0,-21 0 0,21 0 15,-21 0-15,0 1 0,21-1 16,1 0-16,-22 0 0,21 0 16,0 0-16,0 1 0,0-22 0,22 21 15,-22-21-15,0 0 0,21 0 0,-21 0 16,22 0-16,-22 0 0,21 0 16,-21-21-16,22-1 0,-22 22 0,21-21 15,-21 0-15,1 0 0,20-21 16,-21 20-16,0 1 0,0-21 15,-21 21-15,0-22 0,22 22 0,-22-21 16,0 21-16,0 0 0,-22 42 31,22 21-31,0-21 16,0 0-16,-21 1 0,21 20 0,0-21 16,-21 0-16,21 22 0,0-22 15,0 0-15,0 0 0,0 0 16,21 0-16,0-21 0,1 0 15,-1 0-15,0 0 16,21 0-16,-21 0 0,1 0 0,-1 0 16,0 0-16,0-21 0,0 0 15,0 21-15,1-21 0,-1-21 0,0 20 16,0 1-16,0-21 0,-21 21 0,0-22 16,21 22-16,-21-21 0,0 21 15,0 0-15,0-1 0,0 44 31,0-1-31,0 0 0,0 0 0,-21 0 16,21 22-16,0-22 0,-21 0 0,21 21 16,0-21-16,0 1 0,0-1 15,0 0-15,0 0 0,0 0 16,21 0-16,0-21 0,1 22 0,-1-22 16,0 0-16,64 0 15,42 0-15,-85 0 16,0 0-16,1-22 0,-22 1 15,21 21-15,-21-21 0,22 0 16,-22 0-16,0-22 0,0 22 0,0-21 16,0 21-16,-21 0 0,0-22 0,0 22 15,0 0-15,-21 21 16,0 0-16,0 0 16,-21 21-16,20 0 0,1 0 0,0 1 15,21 20-15,-21-21 0,21 0 16,-21 22-16,21-22 0,0 0 0,0 0 15,0 0-15,0 0 16,21-21-16,0 0 0,0 22 0,0-22 16,22 0-16,-22 0 0,21 0 0,1 0 15,-22 0-15,21-22 0,0 1 16,1 21-16,20-42 0,-42 21 16,1-22-16,20 22 0,-21-21 15,0 21-15,0-22 0,1 1 0,-1-43 16,0 43-16,0 21 15,0 0-15,-21 0 0,0 42 16,0 0-16,0 0 0,0 21 16,0 1-16,0-22 0,0 21 15,0 1-15,-21-1 0,21 0 16,0-21-16,0 22 0,-21-22 0,21 0 16,0 0-16,-21 0 0,21 1 0,0-1 15,0 0 1,0-42-1,0 0 1,0-1-16,0 1 0,0-21 16,0 21-16</inkml:trace>
  <inkml:trace contextRef="#ctx0" brushRef="#br0" timeOffset="6936.34">16235 2032 0,'0'0'0,"-43"21"0,1-21 0,21 0 16,0 0-16,0 21 0,-1-21 16,22 22-16,0-1 15,-21-21-15,0 0 16,0 0-16,0 0 16,-22 0-16</inkml:trace>
  <inkml:trace contextRef="#ctx0" brushRef="#br0" timeOffset="7128.29">14245 2455 0,'0'0'0,"-42"0"0,-22 43 32,107-22-32,-1-21 0,0 0 0,22 0 15,-1 0-15,1 0 0,20 0 16,-20 0-16,-1 0 0,22 0 15,-21 0-15,20 0 0,-20 0 0,-22 0 16,0 0-16,-20 0 0</inkml:trace>
  <inkml:trace contextRef="#ctx0" brushRef="#br0" timeOffset="7640.23">1418 5884 0,'0'0'0,"-21"0"0,21 106 31,0-63-31,0-1 0,0 0 0,0 1 16,0-1-16,0 0 0,0 22 15,0-22-15,0 0 0,0 1 16,0-1-16,0 0 0,0-20 15,0-1-15,0 0 0,0 0 16,21-21-16,0 0 0,0 0 16,1-21-16,-1 0 0</inkml:trace>
  <inkml:trace contextRef="#ctx0" brushRef="#br0" timeOffset="7797.49">1841 6223 0,'0'0'0,"0"-21"0,0 0 31,22 21 0,-1 0-31,0-21 0,0-1 16,21 22-16</inkml:trace>
  <inkml:trace contextRef="#ctx0" brushRef="#br0" timeOffset="9774.36">3725 5694 0,'0'0'0,"0"-42"0,-42-64 32,21 85-32,0 21 0,-1 0 15,1 21-15,0 21 0,21-21 16,-21 43-16,21-22 15,-21 22-15,21-1 0,0 1 0,0-1 16,0 1-16,0-22 0,0 21 16,0-20-16,0 20 0,21-20 0,0-1 15,0 0-15,0-21 0,43 43 16,-43-64-16,21 0 0,-20 0 16,20 0-16,0 0 0,1 0 0,-1-21 15,0 0-15,-21-22 0,22 22 0,-1-21 16,0 21-16,-20-22 0,20 1 15,0-22-15,-21 22 0,22-21 0,-22-1 16,21 1-16,-21-1 16,1 1-16,-1-1 0,-21 1 0,0 20 15,0 1-15,0 0 0,0 20 0,0 1 16,-21 21-16,-1 0 0,1 21 16,0 1-16,0-1 0,0 21 0,0 22 15,-1-1-15,22 1 0,0-1 16,0 1-16,-21-1 0,21 1 0,0-22 15,0 21-15,0-20 0,0-1 16,21 0-16,-21-20 0,22 20 0,20-21 16,-21-21-16,21 21 0,-20-21 15,20 0-15,0 0 0,1 0 0,-1-21 16,0 21-16,1-21 0,-1 0 16,0 0-16,1-22 0,-1 22 0,0 0 15,-21-21-15,22 20 0,-22-20 16,0 21-16,0-21 0,-21 20 0,0 1 15,0-21-15,0 21 0,0 42 32,0 0-32,-21 0 0,21 0 0,-21 22 15,0-22-15,21 0 0,0 21 0,0-20 16,-21 20-16,21-21 0,-22 0 16,22 22-16,-21-22 0,21 0 0,0 0 15,0 0-15,0-42 31,0 0-31,0 0 16,21 0-16,1-1 0,-22 1 0,21 0 16,0-21-16,0 21 0,-21-22 15,21 1-15,0 21 0,1-22 0,-1 1 16,0 21-16,0 0 0,-21 0 0,21-1 16,0 22-16,1 0 0,-1 22 15,0-1-15,-21 0 0,21 0 16,-21 0-16,21 0 0,0 1 15,-21-1-15,22 21 0,-1-21 0,-21 0 16,21 1-16,0-1 0,0 0 16,0 0-16,22 0 0,-22-21 15,0 21-15,0-21 0,0 0 0,22 0 16,-22 0-16,21 0 0,-21-21 16,22 0-16,-22 21 0,21-21 0,-21 0 15,1 0-15,-1-22 0,0 22 16,0-21-16,0-1 0,0 1 0,-21 0 15,0-1-15,22-20 0,-22-1 16,0 22-16,21 0 0,-21-22 16,0 43-16,0-21 0,0 21 0,0-1 0,0 1 15,0 42 1,0 1 0,-21-1-16,21 21 0,-22 0 0,22 22 15,0-22-15,0 22 0,0-22 16,0 22-16,0-22 0,0 0 0,0 1 15,0-1-15,0-21 0,0 21 0,22-20 16,-1-1-16,0 0 0,0 0 16,0-21-16,22 0 0,-22 21 0,0-21 15,21 0-15,-21 0 0,1 0 0,20-21 16,-21 0-16,0 21 0,22-21 16,-22 0-16,21-1 0,-21 1 15,0-21-15,1 21 0,-1-22 0,0 22 16,0-21-16,-21 21 0,0-22 15,21 22-15,-21 0 0,0 0 0,0 42 32,-21 0-17,21 22-15,0-22 0,0 0 0,-21 0 16,21 21-16,0-20 0,0-1 16,0 21-16,0-21 0,0 0 0,0 1 15,0-1-15,21-21 0,0 21 0,0-21 16,1 0-16,-1 21 0,0-21 15,0 0-15,21 0 0,-20 0 0,-1 0 16,21-21-16,-21 21 0,22-21 0,-22 0 16,21-1-16,-21 1 0,0-21 15,1 21-15,-1-22 0,0 1 16,0 0-16,0-22 0,0 22 0,1-22 16,-22 22-16,21-21 0,-21 20 15,21-20-15,0 42 0,-21-22 0,0 22 16,0 0-16,0 0 0,0 42 31,0 21-31,0 1 0,-21-1 16,21 0-16,0 1 0,0 20 0,-21-21 15,21 22-15,0-22 0,0 22 16,0-22-16,0 0 0,0 1 0,0-1 16,0-21-16,0 0 0,0 22 0,21-22 15,0-21-15,0 21 0,0-21 16,1 0-16,-1 0 0,0 0 15,0 0-15,0 0 0,0 0 0,22-21 16,-22 0-16,21 0 0,-21-1 0,1-20 16,20 21-16,-21-21 0,21-22 15,-20 22-15,41-85 0,-21 0 16,-20 63-16,-1 1 16,0 20-16,-21-20 0,0-1 0,0 22 15,0 0-15,0 21 0,0-1 0,0 1 16,-21 21-1,0 21-15,-1 1 0,1 20 16,0 0-16,0 1 0,0 20 0,21 1 16,0-1-16,0 1 0,0-1 15,0-21-15,0 22 0,0-1 0,0-20 16,21-1-16,0 0 0,0 1 0,0-22 16,1 0-16,-1 0 0,0 0 15,0 1-15,0-22 0,22 0 0,-22 0 16,0 0-16,21 0 0,-21 0 0,22 0 15,-1 0-15,-21-22 0,0 1 16,22 0-16,-22 0 0,-21 0 0,21-22 16,-21 22-16,0-21 0,0 0 15</inkml:trace>
  <inkml:trace contextRef="#ctx0" brushRef="#br0" timeOffset="9964.65">6689 5398 0,'-22'0'0,"44"0"0,-86 21 15,43-21-15,0 0 0,0 0 0,-1 0 16,1 0 15,0 0-15</inkml:trace>
  <inkml:trace contextRef="#ctx0" brushRef="#br0" timeOffset="10148.95">5694 5863 0,'0'0'0,"-21"21"0,21 1 15,21-22 1,0 0-16,21 0 0,1-22 15,20 22-15,-21-21 0,43 0 16,-21 0-16,-1 0 0,1 0 16,20-1-16,-20 1 0,-1 0 0,1 0 15</inkml:trace>
  <inkml:trace contextRef="#ctx0" brushRef="#br0" timeOffset="11020.44">9715 5969 0,'0'0'15,"-21"0"-15,21-21 16,43 0-16,-22 0 16,21-22-16,0 22 0,1 0 0,-1-21 15,0 20-15,-20 1 0,-1-21 16,0 0-16,-21 20 0,0-20 15,0 21-15,0-21 0,0 20 0,-21-20 16,0 21-16,-22 0 0,1 21 0,21 0 16,-43 0-16,22 0 0,0 0 15,-1 0-15,1 21 0,-22 0 0,22 0 16,21 22-16,-21-22 0,-1 21 0,22 0 16,0 1-16,0-1 0,21-21 15,0 22-15,0-22 0,0 21 16,0-21-16,0 0 0,21-21 0,0 22 0,0-22 15,22 0-15,-22 0 16,21 0-16,0 0 0,22 0 0,-22-22 16,22 22-16,-22-21 0,0 0 0,22 0 15,-43 21-15,21-21 0,-20 0 16,20-1-16,-21 1 0,-21 42 31,0 1-15,0-1-16,0 21 0,0 0 0,0 1 15,0-1-15,0 22 0,0-1 0,0 1 16,0-1-16,0 1 0,0 20 16,0 1-16,0 0 0,21-1 0,-21 1 15,0 0-15,0-1 0,0 1 0,21 0 16,-21-1-16,0 1 0,0 0 16,0-1-16,0 1 0,-21-22 15,0 22-15,-21-21 0,21 20 0,-22-20 16,1-1-16,-22 1 0,22-1 0,-21-20 15,20-1-15,-20 0 0,20-21 16,1 22-16,-21-43 0,20 0 0,-20 0 16,-1-21-16,22-1 0,-22 1 0,1-21 15,21 0-15,-22-22 0,22 1 0,-1-22 16,22 0-16,-21 1 0,21-128 16,21 106-16,0 0 0,0 0 15,21-21-15,21 22 0,-21-22 16,43 21-16,-22 0 0,22 0 0,-1 0 15,1 22-15,-1-1 0,22 0 0,0 22 16,-1-1-16,1 22 0,0-22 16,-1 43-16,1-21 0,0 21 0</inkml:trace>
  <inkml:trace contextRef="#ctx0" brushRef="#br0" timeOffset="11204.35">10414 5694 0,'0'0'0,"21"0"0,-21 21 15,0 0-15,0 22 0,0-22 16,0 0-16,0 21 0,0-21 15,0 22-15,0-22 0,0 21 16,-21-21-16,0 1 0,21-1 0,0 0 16,0 0-16,-21 0 0,42-42 47,-21 0-47,0 0 0,0 0 15,21-22-15,-21 22 0</inkml:trace>
  <inkml:trace contextRef="#ctx0" brushRef="#br0" timeOffset="11353.21">10435 5461 0,'0'0'0,"-21"0"15,0-21 1,21 42 31,21-21-47,0 0 15</inkml:trace>
  <inkml:trace contextRef="#ctx0" brushRef="#br0" timeOffset="12281.19">10731 5567 0,'43'127'32,"-22"-85"-32,-21 1 0,0-22 0,21 21 15,-21-21-15,0 0 16,0 22-16,0-22 0,21 0 0,-21 0 15,21 0-15,-21 1 0,22-22 16,-1 0-16,0 0 0,0 0 16,0 0-16,0 0 0,1-22 15,20 1-15,-21 0 0,0 0 0,0 0 16,22 0-16,-22-22 0,0 1 16,21 21-16,-20-22 0,-1 1 0,0 21 15,0-21-15,-21 20 0,0 1 0,21 0 16,-21 42 15,0 22-31,0-22 0,0 0 16,0 21-16,-21-21 0,21 22 15,0-1-15,-21-21 0,21 22 0,-21-22 16,21 0-16,0 21 0,0-21 0,0 1 16,0-1-16,21-21 15,0 0-15,0 0 0,0 0 0,1 0 16,20 0-16,-21 0 0,21 0 0,1-21 15,-1-1-15,0 1 0,1 0 16,-1 0-16,0 0 0,22-22 16,-22 1-16,1 21 0,-22-21 0,21-1 0,-21 1 15,0 21-15,1-22 16,-22 22-16,0 0 0,0 0 0,-22 21 16,1 0-16,0 0 15,-21 21-15,21 0 0,-1 0 16,-20 22-16,21-22 0,0 21 0,0-21 15,-1 22-15,1-22 0,21 0 16,0 21-16,0-20 0,0 20 16,21-42-16,1 21 0,-1-21 15,0 0-15,21 0 0,-21 0 0,22 0 16,-1 0-16,22 0 0,-22 0 16,21-21-16,-20 0 0,20 0 0,-20-1 15,-1 1-15,0-21 0,1 21 16,-22 0-16,0-22 0,0 22 0,0 0 15,0 0-15,-21 0 0,0 42 32,0 0-32,0 0 15,-21 0-15,21 0 0,-21 1 0,21-1 16,0 0-16,0 0 0,-21 21 16,0-20-16,21-1 0,0 0 15,-21-21-15,-1 0 16,22-21-1,0 0 1,0-1-16,0 1 0,0 0 0,0-21 16,0 21-16,22-22 0,20-41 15,-21 41-15,21 1 0,-20 21 16,-1-22-16,21 22 0,-21 0 0,22 0 16,-1 21-16,0 0 0,-21 0 0,22 0 15,-1 21-15,0 0 0,1 0 16,-1 1-16,-21 20 0,22-21 0,-22 21 15,0-20-15,-21 20 0,0 0 0,0-21 16,0 22-16,-21-22 0,0 0 16,-1 0-16,1 0 0,0 1 15,0-22-15</inkml:trace>
  <inkml:trace contextRef="#ctx0" brushRef="#br0" timeOffset="12872.11">14541 4890 0,'0'0'0,"-21"-22"0,21-20 16,-21-21 0,0 63-16,21 21 15,0 21 1,0 0-16,0 1 0,0 20 15,0 1-15,-21-1 0,21 1 0,0-1 0,-21 1 16,21-1-16,0-20 16,0 20-16,0-21 0,0 22 0,0-22 15,0-21-15,0 22 0,0-22 0,21 0 16,0 0-16,0 0 0,0-21 16,22 0-16,-22 0 0,0 0 15,0-21-15,21 0 0,-20 0 0,20 0 16,-21-22-16,21 22 0,-20-21 15,20 21-15,-21-22 0,21-41 16,-20 63-16,-1-22 0,-21 22 16,0-21-16,0 63 15,0 0 1,0 0-16,-21 0 0,-1 1 16,22-1-16,-21 21 0,21-21 0,0 0 15,0 1-15,0 20 0,0-21 16,21-21-1,1 0-15,-1 0 16,0 0-16</inkml:trace>
  <inkml:trace contextRef="#ctx0" brushRef="#br0" timeOffset="13039.7">15240 5038 0,'0'0'0,"0"-43"0,0 22 16,0 0-16,-21 21 15,0 0-15,-1 0 16,1 0-16,0 0 16,0 21-1,0 0-15,0 1 16</inkml:trace>
  <inkml:trace contextRef="#ctx0" brushRef="#br0" timeOffset="13232.16">14541 5334 0,'-21'0'0,"42"0"0,-42 21 0,0-21 15,0 0-15,0 0 0,42 0 32,0 0-32,21 0 0,-20 0 15,20 0-15,21 0 0,-20-21 0,20 21 16,1 0-16,-1 0 0,22-21 15,-22 21-15</inkml:trace>
  <inkml:trace contextRef="#ctx0" brushRef="#br0" timeOffset="13835.31">15727 5398 0,'0'21'0,"0"-42"0,0 63 0,0-21 16,-21 0-16,-1 0 0,1 1 15,21-1-15,-21 0 0,21 0 0,-21-21 16,0 21-16,21 0 0,0 1 16,-21-1-16,21-42 47,0-1-47,0 1 0,0 0 0,0 0 15,21 0-15,0 0 0,0-22 16,-21 22-16,21 0 0,0-21 15,1 20-15,-1 1 0,21 0 16,-21 0-16,0 0 0,1 21 0,-1 0 0,0 0 16,0 0-16,0 0 0,0 21 15,1 0-15,-1-21 0,0 21 0,0 0 16,-21 1-16,0-1 0,0 21 0,0-21 16,21 0-16,-21 1 0,0-1 15,0 0-15,0 0 0,0 0 16,-21-21-16,0 0 15,0 0 1,21-21 0,0 0-16,0 0 0,0 0 15,0-1-15,0 1 0,21 0 0,0-21 16,0 21-16,0-22 0,22 22 0,-22-21 16,21 21-16,1-1 0,-1 1 15,0 0-15,-21 21 0,22 0 0,-1 0 16,-21 0-16,22 21 0,-22 0 0,0 1 15,0-1-15,0 0 0,0 21 16,-21-21-16,0 22 0,0-22 0,0 0 16,0 0-16,0 22 0,0-22 15,0 0-15,0 0 16,-21 0-16,42-42 31</inkml:trace>
  <inkml:trace contextRef="#ctx0" brushRef="#br0" timeOffset="14156.4">16806 5376 0,'21'0'0,"1"0"0,-1 0 16,0 0-16,0 0 15,0 0-15,0-21 0,1 21 16,-1-21-16,21 21 0,-21-21 15,0 21-15,1-21 0,-1 0 0,0-1 16,-21 1-16,21 0 0,-21 0 16,0 0-16,-21 21 0,0 0 15,-22 0-15,22 0 0,-21 21 0,21 0 16,-43 21-16,43-20 0,0-1 16,0 21-16,21-21 0,0 0 15,0 1-15,0 20 0,0-21 0,0 0 16,0 0-16,0 1 0,21-1 15,0 0-15,0-21 16,22 0-16,-1 21 0,0-21 0,1 0 16,-1 0-16,21 0 0,-20-21 15,20 21-15,1-21 0</inkml:trace>
  <inkml:trace contextRef="#ctx0" brushRef="#br0" timeOffset="14364.25">18478 5080 0,'0'0'0,"22"0"16,-22 21 0,0 0-16,0 1 0,-22-1 15,1 0-15,0 21 16,21-21-16,-21 1 0,0-1 0,0 21 16,21-21-16,0 0 0,-22 1 0,22-1 15,-21-21-15,21 21 0,0 0 16,21-21-1,1 0-15,-1 0 0,21 0 0</inkml:trace>
  <inkml:trace contextRef="#ctx0" brushRef="#br0" timeOffset="14701.13">19008 5101 0,'0'0'0,"21"-21"15,0 0-15,-21 0 0,0 0 0,0-1 16,-21 22-1,0 0-15,-1 0 0,1 22 0,-21-1 16,21-21-16,-22 21 0,22 0 0,0 0 16,0 0-16,21 1 0,0-1 15,0 0-15,0 0 0,0 0 0,21-21 16,0 21-16,22-21 0,-22 0 0,21 22 16,-21-22-16,22 0 0,-1 21 15,-21-21-15,21 21 0,-20-21 16,-1 21-16,0 0 0,0-21 0,-21 21 15,0 1-15,0-1 0,-21 0 16,0-21-16,0 21 0,-1 0 16,-20-21-16,21 0 0,-43 21 15,22-21-15,21 0 0,-21 0 16,20 0-16,-20 0 0,21 0 0,0 0 16,-22 0-16,22-21 0,-21-21 15</inkml:trace>
  <inkml:trace contextRef="#ctx0" brushRef="#br0" timeOffset="14865.44">18478 4678 0,'-21'0'0,"42"0"0,-63-21 0,21 21 15,42 0 16,0 0-31,0 21 0</inkml:trace>
  <inkml:trace contextRef="#ctx0" brushRef="#br0" timeOffset="15380.93">20468 4614 0,'0'0'0,"-21"0"0,0 0 15,0 0-15,-1 22 0,-20-22 16,21 21-16,-21 21 0,20-21 0,-20 22 16,21 20-16,-21-21 0,20 1 0,-20 20 15,21 1-15,0-22 16,0 22-16,21-22 0,0 0 0,0 1 0,0-1 15,0 0-15,0 1 0,0-22 16,21 0-16,0 0 0,0 0 16,21 0-16,1-21 0,-1 0 0,0 22 15,1-22-15,-1 0 0,0 0 16,22 0-16,-22 0 0,1-22 0,-1 1 16,21 0-16,-20 0 0,-1 0 0,0 0 15,-20-22-15,20 1 0,-21 0 16,0-22-16,0 1 0,1-1 0,-22 1 15,0-1-15,0 1 0,0 20 16,-22-20-16,1 20 0,-21 22 0,0 0 16,-22 0-16,1 0 0,-1 21 0,-21 0 15,22 0-15,-1 21 16,1 0-16,-1 0 0,1 22 0,21-1 16,-1 0-16,22 1 0,-21-1 0,21 0 15,21 1-15,0-1 0,0 0 16,0 1-16,0-1 0,21-21 0,21 0 15,-21 0-15,22 1 0,-1-1 0,21 0 16,1-21-16,-22 0 0</inkml:trace>
  <inkml:trace contextRef="#ctx0" brushRef="#br0" timeOffset="15744.54">20997 5144 0,'0'0'15,"0"-22"-15,0 1 0,0 0 0,21 0 16,1 21-16,-1-21 0,-21 0 0,21 21 15,0 0-15,0 0 0,0 0 16,1 0-16,-1 0 0,0 0 0,0 21 16,-21 0-16,0 21 0,21-21 15,-21 22-15,0-22 0,0 21 0,0-21 16,0 1-16,0 20 0,0-21 0,0 0 16,0 0-16,0 1 0,0-1 15,0 0-15,0 0 0,21-21 47,-21-21-47,22 0 0,-22 0 16,21-1-16,0 1 0,-21 0 0,21-21 15,0-1-15,-21 22 0,21-21 16,1 0-16,-1-1 0,0 22 0,-21-21 16,21 21-16,0 21 0,-21-22 15,21 22-15,1 0 16,-1 0-16,-21 22 15,21-1 1</inkml:trace>
  <inkml:trace contextRef="#ctx0" brushRef="#br0" timeOffset="16408.41">21611 5165 0,'0'0'16,"0"21"0,0 0-16,21-21 15,0 0-15,1 0 16,-1 0-16,21 0 0,-21-21 0,0 0 15,22 21-15,-1-21 0,-21 21 16,0-22-16,22-20 16,-22 42-16,0-21 0,-21 0 0,-21 21 31,0 0-31,0 21 0,-1 0 0,-20 0 16,21 22-16,0-22 0,-22 0 15,22 21-15,0-21 0,21 1 16,0-1-16,0 0 0,0 0 0,0 43 31,21-43-31,0-21 0,1 21 0,20-21 16,-21 0-16,21 0 0,-20 0 0,20 0 15,-21 0-15,21 0 0,-20 0 16,-1 0-16,0-21 0,0 21 0,21-21 16,-20-1-16,-1 1 0,0 0 0,-21 0 15,21-21-15,0 20 0,0-20 16,-21 21-16,22-21 0,-1 20 0,0 1 15,-21 0-15,21 0 0,0 0 16,0 21-16,1 0 0,-1 0 16,0 0-16,0 21 15,0 0-15,0 0 0,1 0 16,-1 1-16,0 20 0,0-21 0,0 0 16,0 22-16,1-22 0,-22 0 0,21 0 15,0 0-15,-21 22 0,0-22 16,21-21-16,-21 21 0,21 0 0,-21 0 15,0 0-15,-21-21 32,0 0-32,21-21 0,-21 0 0,0 21 15,21-21-15,0 0 0,0 0 16,0-1-16,0 1 0,0-21 16,21 21-16,0-22 0,0 22 0,0-21 15,22 0-15,-1-1 0,0 1 16,1 0-16,-22 20 0,21-20 0,0 21 15,-20-21-15,20 42 0,-21-22 0,-21 1 16,-21 21 0,-21 21-1,-1 1-15,-20-22 0</inkml:trace>
  <inkml:trace contextRef="#ctx0" brushRef="#br0" timeOffset="17416.41">1228 8467 0,'-22'0'16,"44"0"-16,-86 0 0,43 0 0,0 0 0,0-21 15,-1-1-15,1 22 0,21-21 16,-21 0-16,21-21 0,0 21 0,0-1 16,0-20-16,0 21 0,21-21 15,43-1-15,-22 1 0,-21 42 16,22-21-16,-1 21 0,0 0 15,22 0-15,-22 21 0,0 0 16,1 0-16,-1 22 0,0 20 16,-20-21-16,-1 1 0,-21 20 0,0-20 15,0 20-15,0 1 0,-21-22 16,-22 21-16,1 1 0,0-22 0,-1 22 16,1-22-16,0 22 0,-22-22 15,22-21-15,-1 21 0,1-20 16,21-1-16,-21-21 0,20 0 0,-20 0 15,21 0-15,0 0 0,0-21 16,21-1-16,-22 1 0,22-21 0,-21 0 16,21 20-16,0-20 0,0 0 15,0 21-15,0-22 0,0 22 16,0 0-16,21 21 0,1 0 0,-1 0 16,0 0-16,21 0 0,-21 21 15,22 0-15,-22 0 0,21 1 16,-21 20-16,1-21 0,-1 21 0,0-20 15,0 20-15,0-21 0,0 21 16,-21-20-16,0-1 0,22 0 0,-22 0 16,21 0-16,0-21 0,0 0 15,0 0-15,0 0 16,1-21-16</inkml:trace>
  <inkml:trace contextRef="#ctx0" brushRef="#br0" timeOffset="17568.43">2011 8615 0,'0'0'0,"21"0"0,-21-21 16,21 21-16,0 0 47,0 0-47</inkml:trace>
  <inkml:trace contextRef="#ctx0" brushRef="#br0" timeOffset="21067.86">3048 3747 0,'0'0'0,"-21"0"0,-22 0 0,22 0 15,0 0-15,0 0 16,0 0-16,0 0 16,42 0 15,0 21-31,0-21 0,0 0 16,0 0-16,22 0 0,-22 0 15,21 21-15,1-21 0,-1 0 0,21 0 16,1 0-16,-1 0 0,86 0 15,-65 0-15,22 0 0,63 0 16,-63 0-16,0 0 16,21 0-16,0 0 0,0 0 15,21 0-15,0 0 0,1 0 0,20 0 0,0 0 16,22 0-16,-22 0 16,22 0-16,232-21 0,-211 21 15,-1 0-15,22 0 0,0 0 0,0 0 16,0 0-16,-1 0 0,1 0 15,21 0-15,233 0 0,-233 0 16,0 0-16,21 0 0,-21 0 16,21 0-16,-21 0 0,22 0 15,-1 0-15,0 0 0,0 0 0,0 0 16,22 0-16,-22 0 0,21 0 16,0 0-16,1-21 0,-22 21 0,21 0 15,-21 0-15,1-22 0,-1 22 0,0-21 16,-21 21-16,0 0 0,212 0 15,-255 0-15,1 0 0,-22 0 16,-20 0-16,-22 0 0,-21 0 16,0 0-16,-21 0 0,0 0 0,-43 0 15,1 0-15,-22 0 0,0-21 16,-21 21-16,1 0 0,-22-21 16,-22 21-16</inkml:trace>
  <inkml:trace contextRef="#ctx0" brushRef="#br0" timeOffset="21176.79">17103 3789 0,'0'0'0,"-22"21"0,1-21 15,21 21-15,-21-21 0,0 21 0,-21 1 16,20-1-16,-41 0 0,21 0 0</inkml:trace>
  <inkml:trace contextRef="#ctx0" brushRef="#br0" timeOffset="23265.33">4127 8043 0,'0'0'0,"-21"-42"0,21 21 0,0-21 0,0 20 15,0 1-15,0-21 0,0 21 0,0 0 16,-21-1-16,21 1 16,-21 0-16,0 21 15,0 21 1,21 0-16,0 1 0,-22 20 16,22 0-16,0 1 0,0 20 0,0 1 15,0-1-15,0 1 0,0-1 16,0 1-16,0-1 0,0-21 0,22 22 15,-22-22-15,21-21 0,-21 22 0,21-22 16,0 21-16,0-21 0,0-21 16,-21 22-16,43-22 0,-22 0 15,0 0-15,21 0 0,-20-22 0,20 1 16,0 0-16,1 0 0,-1-21 16,0-1-16,-21 22 0,22-21 0,-1-22 15,-21 22-15,22-22 0,-22 1 16,-21-1-16,0 22 0,21-21 0,-21-1 15,0 22-15,0-64 16,0 64 0,-21 42-16,0 0 0,21 21 15,0 21-15,-22-21 0,22 43 0,0-22 16,0 22-16,0-1 0,0 64 16,0-63-16,0-22 0,0 21 15,22-20-15,-1-1 0,0 0 16,0-20-16,0-1 0,0 0 0,1 0 15,20-21-15,-21 0 0,21 0 0,-20 0 16,20 0-16,-21 0 0,21-21 16,-20 0-16,20 0 0,-21-22 0,0 22 15,22-42-15,-22 20 0,0 22 16,-21-21-16,0-1 0,0 1 16,0 21-16,0 0 0,0 0 0,0-1 15,0 44 1,-21-1-16,0 0 15,21 21-15,-22-21 0,22 43 16,0-43-16,0 21 0,0 1 16,0-22-16,0 0 0,0 0 15,0 0-15,22-42 32,-22 0-32,21 0 0,0 21 15,-21-42-15,21 20 0,-21 1 0,21 0 16,0-21-16,-21 21 0,22-1 0,-22-20 15,21 42-15,0-21 0,0 21 16,0 0-16,-21 21 0,21-21 16,1 21-16,-22 22 0,21-22 15,0 0-15,-21 0 0,21 0 16,0 22-16,-21-22 0,21 0 0,1 0 16,-1 0-16,0 0 0,0-21 15,21 0-15,-20 0 0,-1 0 16,0 0-16,21 0 0,-21-21 0,1 0 15,20 0-15,-21 0 0,0 0 0,22-1 16,-22 1-16,0-21 0,0 0 16,0-1-16,-21 1 0,0 0 15,21-22-15,-21 22 0,0-1 0,0-20 16,0 42-16,0-22 0,0 1 16,0 21-16,0 0 0,0 42 31,0 21-31,0 1 0,0-1 15,0 0-15,0 1 0,-21 20 0,21-21 16,0 22-16,0-22 0,0 1 0,0-1 16,0 0-16,0-21 0,0 22 15,21-22-15,1 0 0,-1 0 0,0 0 16,0-21-16,0 0 0,0 0 0,22 0 16,-22 0-16,21 0 0,1-21 15,-1 0-15,-21 0 0,21 0 0,1 0 16,-22-1-16,21 1 0,-21-21 15,1 21-15,-22 0 0,0-22 0,21 22 16,-21-21-16,0 21 16,0 42-1,0 0 1,0 21-16,0-21 0,0 1 0,-21-1 16,21 21-16,0-21 0,0 0 0,0 1 15,0-1-15,0 0 16,21-21-1,0 0-15,-21-21 16,21 0-16,0-1 16,0 1-16</inkml:trace>
  <inkml:trace contextRef="#ctx0" brushRef="#br0" timeOffset="23428.31">6710 7895 0,'0'0'0,"-21"-21"0,-1 21 0,1-21 16,0 21-16,0 0 15,0 0-15,21 21 16,0 0 0,0 0-1,21-21 1,-21 22-16</inkml:trace>
  <inkml:trace contextRef="#ctx0" brushRef="#br0" timeOffset="23624.36">5821 8192 0,'0'0'0,"-43"21"0,1 0 0,21 0 0,0 0 16,0-21-16,21 21 0,0 1 0,21-1 16,0-21-1,0 0-15,21 0 0,1 0 0,20 0 16,-20-21-16,20-1 0,1 1 0,-1 21 15,1-21-15,-1-21 0,1 21 16,20-1-16</inkml:trace>
  <inkml:trace contextRef="#ctx0" brushRef="#br0" timeOffset="24016.41">7260 7726 0,'0'0'15,"0"21"-15,0 0 16,0 0-16,-21 1 0,21 20 0,-21 0 15,0 1-15,-1-1 0,1 21 16,0-20-16,21-1 0,-21 22 0,0-22 16,21 0-16,-21 1 0,21-1 0,0-21 15,0 21-15,0-20 0,0-1 16,21 0-16,0-21 0,0 0 16,0 0-16,0 0 0,1 0 0,20 0 15,0 0-15,-21-21 0,22 0 16,-1-1-16,0-20 0,1 21 0,-1-21 15,0-22-15,1 22 0,-1-22 0,0 1 16,-20 20-16,-1-20 0,0-1 16,0 22-16,0-21 0,0 20 0,-21 22 15,22 0-15,-22 0 0,0 42 16,-22 0 0,1 0-16,0 22 0,0-1 0,0 21 15,0-20-15,21 20 0,-22 1 0,22-22 16,-21 22-16,21-22 0,0 0 15,0-21-15,0 22 0,21-22 0,1 0 16,-1 0-16,0-21 0,21 0 0,1 0 16,-1 0-16,0 0 0</inkml:trace>
  <inkml:trace contextRef="#ctx0" brushRef="#br0" timeOffset="27013.58">10075 7641 0,'0'0'0,"-21"-21"0,21-106 31,0 106-31,0-21 0,0 20 0,0 1 16,0 0-16,0 0 0,0 0 16,-21 21-16,0 0 0,0 0 0,-1 21 15,22 0-15,-21 0 0,0 22 16,0-1-16,0 0 0,0 22 0,-1-22 15,22 22-15,0-1 0,-21 22 16,0-22-16,0 1 0,21 20 0,0-20 16,0-1-16,-21-20 0,21 20 15,0-20-15,0-22 0,21 21 16,0-21-16,0 0 0,22-21 0,-1 0 16,0 0-16,1 0 0,20-21 0,43 0 15,-64 0-15,22-21 16,-22 20-16,0-20 0,1 0 0,-1-1 15,-21 1-15,22 0 0,-22-1 0,0 1 16,-21 0-16,0-1 0,0 22 16,0 0-16,0 0 0,0 42 15,-21 0 1,21 22-16,0-22 0,-21 21 16,21 0-16,-22 1 0,22-1 0,0 0 15,0 1-15,0-1 0,0-21 0,0 22 16,0-22-16,0 0 0,22 0 0,-1 0 15,0 0-15,0-21 16,21 0-16,1 0 0,-1 0 0,0 0 16,1-21-16,20 0 0,-20 0 0,20 0 15,-21 0-15,1-1 0,-1-20 16,-21 21-16,22-21 0,-43-1 0,0 1 16,0 0-16,0-1 0,0 1 0,-22 0 15,1 20-15,0-20 0,-21 21 16,-1 0-16,1 0 0,0 21 0,-1 0 15,1 0-15,0 0 0,-1 0 0,-41 42 16,63 0-16,-22-21 16,22 22-16,0-1 0,0 22 15,21-22-15,-21 0 0,21 1 0,0-1 16,0-21-16,0 21 0,21-20 16,21-1-16,-21 0 0,22 0 0,-1-21 15,0 0-15,1 0 0,20 0 0,-21 0 16,22 0-16,-1-21 0,1 0 15,-22 0-15,22-22 0,-1 22 0,-20 0 16,20-21-16,-21 20 0,-20-20 0,20 0 16,-21 21-16,0-22 0,0 22 0,1 0 15,-22 0-15,0 42 16,0 0 0,0 0-16,0 22 0,0-22 0,0 21 15,0-21-15,0 0 16,0 22-16,0-22 0,0 0 0,0 0 15,0 0-15,0 1 0,0-1 0,21-21 32,0 0-17,0 0-15,-21-21 0,21-1 0,0 1 16,1 0-16,-1-21 0,0 21 16,0-22-16,0 22 0,0 0 0,1-21 15,-1 20-15,0 1 0,0 21 16,0 0-16,0 0 15,-21 21-15,22 1 16,-22 20-16,0-21 0,0 0 0,21 0 16,-21 22-16,21-22 0,-21 0 15,21 0-15,0 0 0,-21 1 0,21-1 16,1-21-16,20 21 0,-21-21 0,21 0 16,1 0-16,-22 0 0,21 0 0,22 0 15,-22 0-15,0-21 0,1 0 16,-1-1-16,-21 1 0,22 0 0,-22 0 15,0 0-15,0-22 0,0 22 16,0-21-16,-21 0 0,0-1 0,0 22 16,0-21-16,0 21 0,-21-1 0,0 1 15,0 21-15,0 0 0,0 0 0,-22 0 16,22 0-16,-21 0 16,21 0-16,-22 21 0,1 1 0,21 20 15,-22-21-15,22 21 0,0 1 0,0-1 16,21 0-16,0-20 0,0 20 15,0 0-15,0 1 0,0-22 16,0 0-16,21 0 0,0 0 0,0-21 16,1 0-16,-1 0 0,21 0 15,-21 0-15,0 0 0,22 0 16,-22-21-16,21 21 0,-21-21 0,1-21 16,-1 20-16,21-20 0,-21 21 15,0-21-15,-21-22 0,22 22 0,-1-22 16,0 22-16,0-22 0,-21 1 0,0 21 15,0-22-15,0 22 0,21-22 16,-21 22-16,0 0 0,0 20 0,0 1 16,0 0-16,-21 21 0,0 21 15,21 0-15,-21 22 16,21-22-16,-21 21 0,21 1 0,-22-1 16,22 21-16,0-20 0,0 20 0,0-20 15,0 20-15,0-21 0,0 1 16,0 20-16,0 43 15,22-42-15,-1-43 16,0 0-16,0-21 0,0 21 16,22-21-16,-22 0 0,21 0 15,0 0-15,1-21 0,-1 21 0,0-21 0,1 0 16,-22-1-16,21 1 0,1-21 16,-1 21-16,-21-22 0,21 22 0,-20-21 15,-1 0-15,0 20 0,-21 1 0,0 0 16,0 42 15,-21-21-31,21 43 0,0-22 0,0 0 16,-21 0-16,21 21 15,0-20-15,0-1 0,0 0 0,0 21 16,0-21-16,21-21 0,-21 22 0,21-1 16,0 0-16,0-21 0,0 0 15,1 0-15,41 0 0,-42 0 16,22 0-16,20-21 0,-42 0 15,0-1-15,1 1 0,-1 0 16,21-21-16,-21 21 0,0-22 0,1-20 16,-22 20-16,21-20 0,0 21 15,-21-22-15,0 22 0,0-22 16,0 22-16,0 0 0,0-1 0,0 1 16,0 21-16,0 0 0,0-1 0,0 44 31,0-1-31,0 0 0,-21 0 15,21 21-15,-21 1 0,21-1 0,0 0 16,0 1-16,0-1 0,0 22 16,0-22-16,0 0 0,0 1 0,0-1 15,0 0-15,0 1 0,21-22 0,0 0 16,-21 0-16,21 0 0,0 0 16,22-21-16,-22 0 0,0 0 15,0 0-15,21 0 0,-20 0 0,20 0 16,-21-21-16,21 0 0,-20-21 15,20 21-15,0-1 0,-21-20 16,22 0-16,-22 21 0,0-22 0,0 22 16,0-21-16,1 21 0,-22-1 15,0 44 1,0-1-16,0 21 16,0-21-16,-22 0 0,22 22 15,-21-22-15,21 0 0,0 21 0,0-20 16,0-1-16,0 0 0,0 0 0,0 0 15,21 0-15,1-21 16,-1 0-16,0 0 0,0 0 16,0 0-16,0 0 0,22 0 0,-22 0 15,0 0-15,21-21 0,-20 0 0,20 0 16,-21 0-16,21 0 0,-20-22 16,-1 22-16,0 0 0,0-21 0,0 20 15,0 1-15,-21 0 0,0 0 16,0 42 15,-21 0-31,21 0 0,-21 1 0,21 20 16,0-21-16,0 0 0,0 22 0,0-22 15,0 0-15,0 0 0,0 0 16,0 0-16,0 1 0,21-22 16,0 0-16,1 0 0,-1 21 15,0-21-15,0 0 0,21 0 0,-20 0 16,-1 0-16,21-21 0,-21 21 15,0-22-15,1 1 0,-22 0 0,0-21 16,0-1-16,0 22 16,0 0-16,0-21 0,-22 21 0,1-1 15,0 1-15,-21 0 0,21 0 16,-1 0-16,-20 21 0,21 0 16,0 0-16,21-21 0,0-1 15,21 22 1,0 0-16,0-21 0,0 21 15,22-21-15,-1 21 0,-21-21 16,22 21-16,-1 0 0,0-21 0,1 21 16,-1 0-16,0 0 0,-21 0 15,22 0-15,-1 0 0,-21 0 0,0 21 16,1 0-16,-1 0 0,21 43 16,-21-43-16,-21 21 0,0-21 15,0 22-15,0-22 0,0 21 0,0-21 16,0 1-16,0 20 0,0-21 0,0 0 15,0 0-15,-21 1 16,0-22-16,21-22 47,0 1-47,0 0 0,0 0 16,0 0-16,21-22 0,-21 22 0,21-21 15,0 0-15,1-1 0,20 1 16,-21 21-16,21-22 0,1 1 0,-22 21 15,21 0-15,22 0 0,-22-1 0,0 22 16,1 0-16,-1 0 0,0 0 16,-20 22-16,20-1 0,-42 0 15,21 0-15,-21 21 0,0 1 0,0-1 16,0 0-16,0-20 0,0 20 16,-21 0-16,0-21 0,0 1 0,-1-1 15,22 0-15,-21 0 0,-21 0 16,42 0-16,-21-21 15,0 0-15,-1 0 0,1 0 16,21-21-16,-21 0 0,0 0 0,0 0 16,-22 0-16</inkml:trace>
  <inkml:trace contextRef="#ctx0" brushRef="#br0" timeOffset="27200.43">15367 7514 0,'0'0'15,"-21"-21"-15,-22 0 0,1 21 0,21-21 16,-21 21-16,20 0 0,1-21 0,0 21 16,0 0-1,0 0 1,0 0-16,-1 0 16,1 0-16,-21 21 0,21-21 15,-22 0-15</inkml:trace>
  <inkml:trace contextRef="#ctx0" brushRef="#br0" timeOffset="27376.51">13928 7726 0,'-22'0'16,"44"0"-16,-44 21 0,44-21 16,-1 0-1,0 0-15,21 0 0,-21 0 0,1-21 16,20 21-16,-21 0 0,0-21 15,22 21-15,-43-21 0,21 21 0,-21-22 16</inkml:trace>
  <inkml:trace contextRef="#ctx0" brushRef="#br0" timeOffset="27532.4">13589 7662 0,'0'0'0,"-21"22"0,0-22 0,-1 0 16,1 0-16,0 0 0,42 0 31,0 0-15,1 0-1,-1-22-15</inkml:trace>
  <inkml:trace contextRef="#ctx0" brushRef="#br0" timeOffset="27952.25">18351 7726 0,'0'-21'16,"22"0"-16,-1-1 0,-21 1 15,21 21-15,-21-21 16,0 42-1,0 0-15,0 1 16,0-1-16,-21 21 0,21-21 16,-21 0-16,21 1 0,0 20 0,0-21 15,-22 0-15,22 22 0,-21-22 16,21 0-16,0 0 0,0 0 16,0 0-16,21-21 15</inkml:trace>
  <inkml:trace contextRef="#ctx0" brushRef="#br0" timeOffset="28285.45">18986 7662 0,'0'0'16,"22"-21"-16,-22 0 0,21 0 0,-42 21 31,-1 0-31,1 0 16,0 0-16,0 0 0,0 21 0,0-21 15,-1 21-15,1-21 0,21 21 16,0 1 0,0-1-16,21 0 15,1-21-15,-1 21 0,0 0 0,0-21 16,21 21-16,1 22 16,-22-22-16,0-21 0,-21 21 0,21 0 15,-21 0-15,0 1 0,0-1 16,0 0-16,-21-21 15,0 0-15,0 0 0,-43 0 16,43 0-16,0 0 0,-21 0 16,20 0-16,-20 0 0,21 0 0,-43-42 15,22 20-15</inkml:trace>
  <inkml:trace contextRef="#ctx0" brushRef="#br0" timeOffset="28445.42">18119 7176 0,'0'0'0,"-22"-22"0,22 1 15,-21 21 17,-21 0-17</inkml:trace>
  <inkml:trace contextRef="#ctx0" brushRef="#br0" timeOffset="29146.42">10435 9927 0,'0'0'16,"21"-21"-16,-21 0 0,21-21 0,1 20 0,-1 1 16,-21-21-16,21 0 0,21 20 15,-21-20-15,1 0 0,20-1 16,-21 1-16,21 21 0,-20-21 0,-1 20 16,0-20-16,-21 21 0,0 0 15,0 0-15,0-22 0,-42 43 16,20 0-16,1 0 0,-21 0 0,0 0 15,20 21-15,-20 1 0,21-1 16,0 0-16,-22 0 0,22 0 0,0 22 16,21-1-16,0-21 0,0 21 15,0 1-15,0-1 0,0 0 0,21 1 16,22-22-16,-22 21 0,21 1 16,0-22-16,1 21 0,20-21 15,-20 22-15,-1-22 0,0 21 0,-21-21 16,1 22-16,-1-22 0,-21 0 0,0 21 15,-21-21-15,-22 22 0,1-22 16,-22 0-16,1 21 0,-1-20 0,1-1 16,-1 0-16,-20 0 0,-1-21 0,22 0 15,-22 0-15,21 0 0,-20 0 16,20-21-16,22 0 0,-22 0 0,22-1 16,0-20-16,21 21 0,-1-21 15,1-1-15,0 1 0,21 0 0,0-1 16,0-20-16,21-22 15,22 43-15,-22-1 0,85-20 16,-64 42-16,21 21 0,-20 0 16,20 0-16,1 0 0,-22 0 0</inkml:trace>
  <inkml:trace contextRef="#ctx0" brushRef="#br0" timeOffset="30028.38">11218 9906 0,'0'0'0,"43"21"0,-1-21 16,-21 0-16,0 0 0,0 0 0,1 0 15,-1 0-15,-21-21 16,0 0-16,0 0 0,-21 0 16,-1-1-16,1 1 0,0 0 15,0 0-15,0 21 16,-22-21-16,22 21 0,-21 0 0,0 0 16,20 21-16,-20-21 0,0 21 0,-1 21 15,1-20-15,21 20 0,-21 0 16,20 1-16,1-22 0,0 21 0,21 0 15,0 1-15,0-1 0,0-21 0,0 22 16,0-1-16,0-21 0,0 0 16,21 0-16,-21 1 0,21-22 0,1 0 15,20 0-15,-21 0 0,0 0 16,22 0-16,-1-22 0,-21 1 16,21 0-16,-20 0 0,20 0 0,-21 0 15,21-22-15,-20 22 0,-1-21 0,0 21 16,-21-22-16,0 1 0,21 0 15,-21-1-15,0 22 0,0-21 0,0 21 16,0-22-16,0 22 0,0 42 31,0 0-31,0 22 0,0-22 16,0 21-16,0-21 0,0 22 16,0-1-16,0-21 0,0 22 0,21-22 15,-21 0-15,21 0 0,1 0 0,-22 0 16,21-21-16,0 0 0,0 0 0,0 0 15,0 0-15,1 0 0,20 0 16,-21 0-16,0-21 0,22 0 16,-22 0-16,21 0 0,-21 0 0,0-22 15,22 22-15,-22-21 0,0-1 16,0-20-16,-21 21 0,0-22 0,0 1 16,0-1-16,0 22 0,0-22 0,0 22 15,0 0-15,0-1 0,0 22 16,0 0-16,0 0 0,-21 21 15,21 21-15,0 0 16,-21 21-16,21 1 0,-21 20 16,21 1-16,0-1 0,0 1 0,0-1 15,0-20-15,0 20 0,0-21 16,0 22-16,0-22 0,0-21 16,21 22-16,0-22 0,0 0 0,0 0 15,1 0-15,-1-21 0,0 0 0,21 0 16,1 0-16,-22 0 0,21-21 15,0 0-15,-20 21 0,20-21 0,-21 0 16,21-22-16,-20 22 0,-1 0 16,0-21-16,-21 21 0,0-22 0,21 1 15,-21 21-15,0 0 0,0-1 0,0 44 32,0-1-32,0 0 15,0 21-15,0-21 0,0 1 16,0-1-16,0 0 0,0 0 0,0 0 15,0 0-15,0 1 16,21-22 0,-21-22-1,21 1-15</inkml:trace>
  <inkml:trace contextRef="#ctx0" brushRef="#br0" timeOffset="30188.33">12509 9525 0,'0'0'0,"0"-42"0,0 21 15,0-1-15,-21 22 32,0 0 15</inkml:trace>
  <inkml:trace contextRef="#ctx0" brushRef="#br0" timeOffset="30380.42">11790 9737 0,'0'0'0,"-21"21"0,-22-21 0,22 0 16,0 21-16,0-21 0,0 0 15,42 0 1,21 0-16,0-21 15,1 0-15,-1 21 0,0-21 0,22 21 16,-1-22-16,1 22 0</inkml:trace>
  <inkml:trace contextRef="#ctx0" brushRef="#br0" timeOffset="30744.89">13271 9631 0,'0'0'0,"-21"0"16,0 0-16,-21 0 0,-1 0 0,1 0 16,0 0-16,-1 0 0,1 21 15,0-21-15,-1 21 0,1-21 0,21 21 16,-21-21-16,42 22 0,0-1 0,0 0 16,0 0-1,21-21-15,0 21 0,0 0 0,21-21 16,1 22-16,-1-1 0,0-21 0,1 21 15,-1 0-15,0 0 16,1-21-16,-22 21 0,0 1 0,0-1 16,-21 0-16,0 0 0,-21 0 15,-21-21-15,-1 21 16,1-21-16,0 0 0,-1 22 0,-20-22 16,21 21-16,-1-21 0,1 0 0,0 0 15,20 0-15,-20 0 0,21 0 0,21-21 16,0-1-16,-21 22 0,21-21 15,0 0-15,0 0 0,21 0 16</inkml:trace>
  <inkml:trace contextRef="#ctx0" brushRef="#br0" timeOffset="32293.33">13335 9948 0,'0'0'0,"42"0"0,22 0 0,-22 0 16,0-21-16,22 21 0,-22-21 0,22 0 15,-22 0-15,22 0 0,-22-1 0,21 1 16,-20 0-16,-1-21 16,0 21-16,1-22 0,-22 1 0,0 21 0,0-22 15,0 1-15,-21 21 0,0-21 16,0 20-16,0-20 0,0 21 16,-21 0-16,0 21 0,0-21 0,0 21 15,0 0-15,-1 0 0,1 21 0,0-21 16,0 21-16,21 21 0,-21-21 15,0 22-15,-1-1 0,22 0 0,-21 22 16,21-1-16,-21 1 0,21-1 16,-21 1-16,0-1 0,21 1 0,-21-1 15,-1 22-15,22-21 0,-21 20 0,0 1 16,21 0-16,-21 20 0,0-20 0,0 0 16,21-1-16,-22 1 0,1 0 15,0 21-15,0-22 0,21 1 0,0 0 16,-21-22-16,21 22 0,-21-22 0,21 1 15,0-1-15,0-20 0,0 20 16,0-21-16,0 1 0,0-1 16,0-21-16,21 0 0,0 1 0,0-1 15,0-21-15,22-21 16,-22 21-16,21-43 0,-21 22 0,22-21 0,-1-1 16,0-20-16,1 21 0,-1-22 0,0-21 15,-21 22-15,1-22 16,-1 1-16,0-1 0,-21 0 0,0-21 0,0 22 15,-21-1-15,0 0 0,-22-20 0,1 20 16,0 0-16,-1 22 0,22-1 0,-21 22 16,-1 0-16,1-1 0,21 22 15,0 0-15,0 0 0,-1 21 16,22-21 0,22 21-1,-1 0-15,0 0 0,0-22 16,21 22-16,-20-21 0,20 21 0,0-21 15,22 0-15,-22 0 0,22 0 0,-22-1 16,0 1-16,22 0 0,-22 0 16,0 0-16,22-43 0,-22 43 15,-21 0-15,1 0 0,-1 0 0,-21-1 16,0 1-16,0 0 16,0 0-16,0 0 15,0 42 16,0 0-31,0 0 0,0 0 0,0 1 16,0 20-16,0-21 0,0 21 0,0-20 16,0 20-16,0-21 0,0 0 0,21 0 15,0 1-15,0-22 0,-21 21 16,21 0-16,22-21 0,-22 0 0,0 0 16,21 0-16,-20 0 0,20 0 0,0 0 15,1-21-15,-1 0 16,0-1-16,1 1 0,-1 0 0,0 0 0,-21 0 15,22-22-15,-22 22 0,0-21 16,0 21-16,-21-22 0,0 22 16,0 0-16,0 0 0,0 0 0,0 0 15,-21-1-15,0 22 0,0 0 0,0 0 16,-1 0-16,1 0 0,0 0 16,0 22-16,21-1 0,-21 0 0,21 0 15,0 0-15,0 0 0,0 22 0,0-22 16,0 0-16,0 0 0,0 0 15,21 1-15,0-1 0,0 0 0,22-21 16,-1 21-16,0 0 0,1-21 0,20 0 16,-21 0-16,22 0 0,-1 0 15,1 0-15,-1 0 0,1 0 0,-1-21 16,-20 21-16,20-21 0,1 0 16,-1 21-16,1-21 0,-22-1 15,0 1-15,22 0 0,-43 0 0,21 0 16,-20 0-16,-1-1 0,-21 1 0,0 0 15,0 0-15,0 0 0,-21 0 16,-22-1-16,22 1 0,-21 21 16,-1 0-16,1 0 0,-21 0 0,20 0 15,1 0-15,0 21 0,20 22 16,-20-22-16,21 0 0,0 21 16,-22-20-16,22 20 0,0-21 0,0 0 15,21 0-15,0 22 0,0-22 16,0 0-16,0 0 0,21 0 15,0-21-15,0 0 16,22 0-16,-22 0 0,0 0 16,21 0-16,-20-21 0,20 0 0,0 21 15,-21-42-15,22 21 0,-1-1 16,-21-20-16,22 0 0,-22-1 0,0-20 16,64-85-1,-43-22-15,-42 128 16,21 0-16,-21-1 0,0 22 0,0 0 15,0 0-15,0 0 0,0 0 0,0 42 32,0 0-32,-21 0 0,21 21 15,0 1-15,-21-1 0,21 0 0,0 22 16,0-1-16,0 1 0,0-22 16,0 22-16,0-1 0,21-20 0,0 20 15,0-21-15,0 1 0,1-22 0,-1 21 16,0-21-16,21 22 15,1-22-15,-22-21 0,0 0 0,21 0 16,-21 0-16,22 0 0,-1 0 16,-21 0-16,22 0 0,-1-21 0,-21 0 15,0-1-15,0 1 0,1 0 0,-1-21 16</inkml:trace>
  <inkml:trace contextRef="#ctx0" brushRef="#br0" timeOffset="32493.25">15028 9398 0,'0'0'0,"-21"0"0,-21 0 16,21 0-16,-1 0 15,1 0-15,21 21 16,21-21-1,1 21-15,-1-21 16</inkml:trace>
  <inkml:trace contextRef="#ctx0" brushRef="#br0" timeOffset="32700.02">17568 9948 0,'-21'0'47,"0"0"-47,0 0 15,-22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1:21:14.9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4381 1143 0,'-21'0'31</inkml:trace>
  <inkml:trace contextRef="#ctx0" brushRef="#br0" timeOffset="1373">1079 931 0,'0'0'0,"-21"0"31,21-21 1,-21 21 30,0 0-46,0 0-16</inkml:trace>
  <inkml:trace contextRef="#ctx0" brushRef="#br0" timeOffset="2944.41">529 593 0,'0'0'16,"0"21"-16,0 0 0,0 0 0,0 0 16,0 1-16,0-1 15,21 0-15,0-21 0,1 21 16,-1 0-16,0-21 0,0 0 0,0 21 15,22-21-15,-22 0 16,21 0-16,-21 0 0,22 0 0,-22-21 16,21 0-16,-21 21 0,22-21 15,-1 0-15,-21 0 0,21-1 16,-20 1-16,20 21 0,-21-21 16,0 0-16,-21 0 0,0 0 0,0-1 15,0 1-15,0 0 0,-21 0 16,0 0-16,0 21 0,21-21 0,-21 21 15,-1 0-15,1 0 16,0 0-16,0 0 0,21 21 0,-21 0 16,21 0-16,0 21 0,0-20 15,0 20-15,0 0 0,0 1 16,0-1-16,0 0 0,0 1 16,0 20-16,0-21 0,0 22 15,0-22-15,0 22 0,0-22 0,0 0 16,0 1-16,0-22 0,0 21 15,0-21-15,0 22 0,0-22 0,0 0 16,0 0-16,-21-21 0,21 21 16,-22 1-16,1-22 15,0 0-15,0 0 0,0 0 16,0-22-16,-1 22 16,1-21-16,0 0 0,0 0 0,0-21 15,0 20-15,-1 1 16,1 0-16,0 0 0,0 0 0,0 0 15,21-1-15,-21 22 0,-1-21 16,22 42 0,0 1-1,0-1-15,22 0 0,-1 0 16,0 0-16,0 0 0,0 1 16,-21-1-16,21 0 0,1 0 0,-1 0 15,0 0-15,0 1 0,0-1 16,0-21-16,22 0 0,-22 21 0,0-21 15,0 0-15,22 0 16,-22 0-16,21 0 0,-21-21 16,22 0-16,-22-1 0,21 1 0,-21 0 15,0 0-15,22 0 0,-43-22 16,21 22-16,-21-42 0,21 20 16,-21 22-16,0 0 0,0 0 15,0 0-15,0 42 31,0 0-15,0 0-16,0 0 0,0 22 16,0-22-16,0 0 0,0 21 15,0 1-15,0-22 16,0 0-16,0 0 0,0 0 0,0 1 16,0-1-16,0 0 15,0-42 16,0 0-15,0-1-16,0 1 16,0 0-16,0-21 0,0 21 0,21-1 15,0-20-15,-21 21 0,22 0 16,-1 0-16,0-1 0,-21 1 0,21 0 16,0 0-16,0 21 15,1 0-15,-1 0 0,0 0 16,-21 21-16,21 0 0,0 0 15,-21 1-15,0 20 0,21-21 16,-21 0-16,22 22 0,-22-22 0,0 0 16,0 0-16,0 0 0,0 0 15,21 1-15,-21-1 0,0 0 16,21-21-16,0-21 31,0 0-31,0-1 16,-21 1-16,22 0 0,-1 0 15,-21-21-15,21 20 0,0 1 16,-21-21-16,21 21 0,0 0 16,-21-1-16,22 1 0,-1 21 15,0 0 1,-21 21-16,0 1 0,0-1 16,21 0-16,-21 0 0,0 21 15,0-20-15,0-1 0,0 0 0,0 0 16,0 0-16,0 0 15,0 1-15,0-1 0,21-21 16,0-21 31,-21-1-47</inkml:trace>
  <inkml:trace contextRef="#ctx0" brushRef="#br0" timeOffset="3312.05">2222 1037 0,'0'0'0,"0"-21"0,-21 21 15,0 0 1,0 21 0,21 0-16,0 1 0,0-1 15,0 21-15,0 0 16,0 1-16,0-1 0,0 0 0,0 22 15,0-1-15,0 1 0,21 21 16,-21-1-16,0 1 0,21 0 0,-21-1 16,21 1-16,-21-22 0,0 22 15,22 0-15,-22-1 0,0 1 16,0-21-16,0 20 0,0-20 0,0-1 16,0-20-16,0 20 0,-22-21 15,22 1-15,-21-22 0,21 0 0,-21 0 16,21 0-16,0 1 15,0-44 1,0 1-16,0-21 0,0 21 16,0-22-16,0-20 0,0-1 0,0 1 15,0-1-15,0 1 0,0-22 16</inkml:trace>
  <inkml:trace contextRef="#ctx0" brushRef="#br0" timeOffset="3624.08">2117 1588 0,'0'0'15,"-22"-43"-15,22-20 0,0 20 0,-21 1 16,21 0-16,-21 21 0,21-22 0,0 1 16,0 21-16,0-22 0,0 22 0,21-21 15,0 21-15,1 0 16,-1-1-16,21 1 0,0 0 0,1 21 16,-22 0-16,21 0 0,1 0 15,-1 21-15,0 0 0,-21 1 16,1-1-16,-1 21 0,-21-21 0,0 22 15,0-22-15,-21 21 0,-1-21 16,-20 22-16,0-22 0,-1 21 0,1-21 16,0 0-16,-1 1 0,1-22 15,21 21-15,-21-21 0,20 0 0,1 0 16,0 0-16,0 0 0,21-21 31,21-1-31,0 1 16,0 0-16,22 0 0,-1 0 15</inkml:trace>
  <inkml:trace contextRef="#ctx0" brushRef="#br0" timeOffset="4109.14">2857 783 0,'0'0'15,"0"-42"1,0 63 15,0 0-31,0 0 0,0 22 0,-21-1 16,21 0-16,-21 1 0,21-1 15,-21 22-15,21-22 0,0 0 0,0 22 16,0-22-16,0-21 0,0 22 16,0-1-16,0-21 0,0 0 0,0 0 15,0 1-15,21-22 0,0 0 16,-21 21-16,21-21 0,1 0 0,-1 0 15,0 0-15,0-21 0,0 21 16,0-22-16,1 1 0,-1 0 16,-21 0-16,21-21 0,0 20 0,-21 1 15,0 0-15,0 0 0,21 0 16,-21 0-16,0-1 0,0 44 47,0-1-47,0 0 0,0 0 15,-21 0-15,21 0 0,0 1 16,0-1-16,0 0 0,0 0 0,0 0 16,0-42 31,0 0-47,0 0 15,21 0-15,-21-1 16</inkml:trace>
  <inkml:trace contextRef="#ctx0" brushRef="#br0" timeOffset="4283.87">3154 974 0,'0'0'0,"0"21"63,21 0-48,-21 0-15,21-21 16,0 0-16,-21 21 16,21-21-16</inkml:trace>
  <inkml:trace contextRef="#ctx0" brushRef="#br0" timeOffset="5867.87">3577 1037 0,'0'0'0,"-21"0"31,0 0-31,0 0 0,-1 0 16,1 0-16,21 21 0,-21 1 15,0-1-15,21 0 0,0 0 16,0 0-16,-21 22 0,21-22 16,-21 21-16,21-21 0,0 0 0,0 22 15,0-22-15,0 0 0,0 0 16,0 0-16,21 1 0,0-22 15,0 0-15,0 0 16,22 0-16,-22 0 0,0 0 0,21 0 16,-21 0-16,1-22 0,20 1 15,-21 21-15,0-21 0,0-21 0,22 21 16,-22-1-16,0 1 0,-21-21 16,21 21-16,-21 0 0,21-22 15,-21 22-15,22 0 0,-22 0 16,0 0-16,0 42 31,0 0-31,-22 0 16,22 0-16,-21 0 0,21 1 15,-21 20-15,21-21 0,0 0 0,0 0 16,0 22-16,0-22 0,0 0 16,0 0-16,21 0 0,0-21 15,1 0-15,-1 0 0,0 22 0,0-22 16,0 0-16,22 0 0,-22 0 15,0-22-15,0 1 0,21 21 16,-20-21-16,-1-21 0,0 21 16,0-22-16,0 1 0,0 0 0,1-1 15,-1 1-15,-21-22 0,0 1 16,21 21-16,-21-1 0,21-20 0,-21 42 16,0-22-16,0 1 0,0 21 15,0 0-15,0-1 0,0 1 0,-21 42 31,21 1-15,0-1-16,0 21 0,-21 0 16,21 1-16,0 20 0,0-20 0,0 20 15,0-21-15,0 1 16,0-1-16,0 0 0,0 1 0,0-22 16,0 21-16,21-21 0,0 1 15,-21-1-15,21 0 0,0 0 0,1-21 16,-1 21-16,0-21 15,0 0-15,0 0 0,0 0 0,22-21 16,-22 0-16,0 0 0,21 0 16,-20-1-16,-1-20 0,0 0 0,21-1 15,-21 1-15,1 0 0,-1-22 16,0 22-16,0-22 0,-21 22 16,21 0-16,-21-1 0,21 22 0,-21-21 15,0 21-15,0 0 0,0-1 16,0 1-16,0 0 0,0 42 31,-21 22-15,21-22-16,-21 21 0,21 0 15,0 1-15,0 20 0,0-20 0,0 20 16,-21-21-16,21 1 0,0 20 16,0-20-16,0-1 0,-21-21 0,21 21 15,0 1-15,0-22 0,0 21 16,21-21-16,0-21 0,0 22 15,0-22-15,1 0 0,-1 0 16,0 0-16,0 0 0,0 0 16,0-22-16,22 1 0,-22 0 0,0 0 15,0 0-15,0 0 0,1-1 16,-1 1-16,-21 0 0,21 0 0,-21 0 16,21 0-16,0-1 15,-21 44 16,0-1-31,0 0 16,0 0-16,0 0 0,0 0 16,-21 1-16,21-1 0,0 0 15,0 0-15,0 0 0,21 0 16,0-21 0,1 0-16,-1 0 0,0 0 0,0 0 15,0 0-15,0-21 0,1 0 16,-1 0-16,21 21 0,-21-21 0,0-22 15,1 22-15,-1 0 0,-21 0 0,21-21 16,0 20-16,-21 1 0,0 0 16,21-21-16,-21 21 15,0-1-15,0 44 47,-21-1-47,21 0 0,0 21 0,-21-21 16,0 22-16,0-1 0,21 0 15,-22 1-15,22-1 0,-21 0 0,21 1 16,-21 20-16,21-20 0,0 20 0,0 1 16,0-1-16,0 1 0,0-1 15,0 1-15,0-1 0,0-21 0,0 22 16,21-1-16,-21 1 0,0-22 16,0 22-16,21-22 0,-21 22 0,0-1 15,0-21-15,0 1 0,0 20 0,0-20 16,-21-22-16,21 21 15,-21 0-15,0-20 0,0-1 0,21 0 0,-21 0 16,-1-21-16,1 0 16,0 0-16,0 0 15,0-21-15,21 0 0,-21 0 0,21-1 16,-22 1-16,22-21 0,0 21 0,-21-22 16,21 1-16,0 0 15,0-1-15,0 1 0,0-64 16,0 64-16,0-22 0,0 1 0</inkml:trace>
  <inkml:trace contextRef="#ctx0" brushRef="#br0" timeOffset="6115.48">4233 1185 0,'0'0'0,"0"-21"15,0 0-15,0 0 16,21 21-16,1-21 0,20 0 16,0 21-16,-21-22 0,22 22 15,-1-21-15,0 21 0,1-21 0,-1 21 16,0 0-16,1-21 16,-1 21-16,-21-21 0,0 21 0,1 0 0,-22-21 15,-22-1 1</inkml:trace>
  <inkml:trace contextRef="#ctx0" brushRef="#br0" timeOffset="6292.11">3831 847 0,'0'0'0,"-21"0"0,0 0 15,42 0 32,0 0-47,0 0 16,0 0-16,1 0 0,-1 21 0</inkml:trace>
  <inkml:trace contextRef="#ctx0" brushRef="#br0" timeOffset="6772.11">5821 741 0,'0'0'0,"-21"-21"16,-1 21-1,22 21 1,-21 0-16,21 21 0,0 1 0,0-1 16,0 0-16,0 22 0,0-1 15,0-20-15,-21 20 0,21-20 0,-21 20 16,21-21-16,0 1 0,0-22 16,0 21-16,0-21 0,0 1 0,0-1 15,0 0-15,21-21 31,-21-21-31,21 0 16,0-1-16</inkml:trace>
  <inkml:trace contextRef="#ctx0" brushRef="#br0" timeOffset="7191.75">6096 995 0,'0'0'0,"0"21"16,0 0-16,0 0 15,-21 1-15,0-1 0,-1 0 0,-20 0 16,21 21-16,0-20 0,-22-1 16,1 0-16,21 0 0,-43 21 15,43-20-15,-21-22 0,21 21 16,0-21 0,21-21-1,0-1-15,21 1 16,0 0-16,0 0 0,0 0 0,0 0 15,1-1-15,-1 1 0,0 0 16,42 21-16,-41 0 0,-1 0 16,0 0-16,0 0 0,0 0 15,-21 21-15,21 0 0,1 1 0,-1-1 16,0 0-16,-21 0 0,21 0 0,-21 0 16,21 22-1,-21-22-15,21 0 0,1 0 0,-1 0 16,0-21-1,0 0-15,0 0 0,0 0 16,1-21-16,-22 0 0,21 0 16,0 0-16,0 0 0,0-22 0,0 22 15,1-42-15,-22 20 0,0-20 16,21 20-16</inkml:trace>
  <inkml:trace contextRef="#ctx0" brushRef="#br0" timeOffset="7396.44">6435 720 0,'0'0'0,"0"-43"0,0 22 0,-22 21 16,1 0-16,0 0 15,0 21 1,21 1-16,-21 20 0,21 0 0,0 1 16,0-1-16,0 21 0,0-20 15,0 20-15,-21-20 0,21 20 0,0-21 16,0 1-16,0-1 0,0-21 16,0 22-16,0-1 0,0-21 15,0 0-15,0 0 0,21-21 16,0 0-16,0 0 15,0-21-15,0 0 0,22 0 16</inkml:trace>
  <inkml:trace contextRef="#ctx0" brushRef="#br0" timeOffset="8072.49">7006 1037 0,'0'0'0,"21"-21"0,-21 0 0,0 0 16,0 0-16,0-1 0,0 1 0,-21 0 15,0 0-15,0 21 16,0 0-16,-22 0 0,22 0 0,-21 0 16,21 21-16,-22-21 0,1 42 15,21-20-15,-22-1 0,22 21 0,-21 0 16,21-20-16,0 20 0,-1 0 16,1 1-16,21-1 0,-21-21 0,21 21 15,0-20-15,0-1 0,0 0 16,0 0-16,0 0 0,21-21 15,0 0-15,1 21 0,-1-21 0,0 0 16,0 0-16,21 0 0,-20-21 16,-1 21-16,21-21 0,-21 0 0,0 0 15,22-22-15,-22 22 0,0-21 16,0 21-16,0-22 0,1 1 0,-1 0 16,0-1-16,-21 22 0,0 0 15,21 0-15,-21 0 0,0 0 0,21 21 16,-21 21-1,0 0-15,0 0 16,0 21-16,0-20 0,0 20 0,0-21 16,0 21-16,0-20 0,0-1 15,0 21-15,0-21 0,0 0 0,0 1 16,21-22-16,-21 21 0,22 0 16,-1-21-16,0 0 0,0 0 15,0 0-15,0 0 0,1 0 16,-1-21-16,-21 0 0,21-1 0,0 1 15,0-21-15,0 21 0,-21 0 16,0-22-16,22 22 0,-22 0 16,21 0-16,-21 0 0,0-1 0,0 1 0,0 42 31,0 1-31,0-1 0,0 0 16,0 0-16,0 0 0,0 0 15,0 22-15,0-22 0,0 0 0,0 0 16,0 0-16,0 1 15,0-1-15,21-21 16,0 0-16,0 0 16,0-21-16,-21-1 15,22 1-15,-1 0 0,-21 0 0,0-21 16,21-1-16</inkml:trace>
  <inkml:trace contextRef="#ctx0" brushRef="#br0" timeOffset="8424.08">7451 635 0,'0'0'0,"-22"-21"0,1 21 16,0 0-16,0 0 16,0 0-16,0 0 0,-1 21 0,1 0 15,0-21-15,21 21 0,0 1 16,0 20-16,0-21 0,0 0 0,0 0 16,0 1-16,0-1 0,0 0 15,21 0-15,0-21 0,1 21 0,-1-21 16,0 0-16,0 0 0,0 0 15,22 0-15,-22 0 0,0 0 0,0-21 16,-21 0-16,21 0 16,0 0-16,-21-1 0,0-20 0,0 21 15,0 0-15,0-22 0,0 22 16,0 0-16,-21 0 0,0 0 0,0 0 16,0 21-16,0 0 0,-1 0 0,1 0 15,0 0-15,0 0 0,0 0 16,21 21-16,-21 0 0,21 0 15,0 0-15,0 0 16,0 22-16,0-22 16,0 0-16,21 0 0,0-21 15,0 21-15</inkml:trace>
  <inkml:trace contextRef="#ctx0" brushRef="#br0" timeOffset="8744.03">8086 529 0,'0'0'0,"0"21"31,0 1-31,0-1 0,0 0 16,-22 0-16,22 21 0,-21-20 0,21 20 15,0 21-15,0-20 16,0-1-16,-21 22 0,21-22 0,-21 0 15,21 22-15,0-22 0,0 0 0,0-20 16,-21 20-16,21-21 0,0 21 16,0-20-16,0-1 0,0 0 15,21-21 1,0 0-16,0 0 0,0 0 16,1-21-16,-1 0 0,0-1 15,-21 1-15,21 0 0,0 0 0,-21 0 16,21-22-16,-21 22 0</inkml:trace>
  <inkml:trace contextRef="#ctx0" brushRef="#br0" timeOffset="8947.89">7832 974 0,'0'0'0,"-22"0"0,1 0 0,0 0 16,0 0-16,21-21 0,21 21 31,0 0-31,22-22 0,-1 22 15,-21 0-15,21-21 0,1 21 0,-1 0 16,0 0-16,1-21 16,-1 21-16,0-21 0,1 21 0,-22 0 0,0 0 15,21-21-15,-20 21 16,-1-21-16,0 21 0,0 0 0</inkml:trace>
  <inkml:trace contextRef="#ctx0" brushRef="#br0" timeOffset="10868.07">12171 21 0,'21'-21'16,"-21"42"78,0 22-79,0-22-15,0 21 0,0 0 0,0 1 16,0 20-16,21-20 0,-21-1 15,0 0-15,0 22 0,0-22 0,0 0 16,0 22-16,0-22 0,0 22 16,21-22-16,-21 22 0,0-1 0,21 1 15,-21-22-15,0 21 0,0 1 0,0-22 16,0 22-16,0-22 0,0 0 16,0 1-16,0 20 0,0-20 0,0 20 15,0-21-15,0 22 0,0-1 16,-21 1-16,21-22 0,-21 22 0,0-1 15,21 1-15,-21-22 0,0 22 16,-1-22-16,22 21 0,-21-20 16,0-1-16,0 22 0,0-1 0,0-21 15,21 22-15,-22-22 0,1 22 0,0-1 16,21-20-16,-21 20 0,0-21 16,0 1-16,21 20 0,-22-20 0,1-1 15,0 0-15,21 22 0,-21-22 16,0 22-16,21-22 0,0 21 0,-21 1 15,21-22-15,-22 22 0,22-1 0,0-20 16,0 20-16,0-21 0,0 22 16,-21-1-16,21-20 0,0 20 0,-21 1 15,21-1-15,0 1 0,-21-1 16,21 1-16,0-1 0,0 1 0,-21-1 16,21 1-16,0-1 0,-21 1 15,21-22-15,0 43 0,0-22 0,0 1 16,0-1-16,0 1 0,0-1 0,0 1 15,0-1-15,0 1 0,0-1 16,-22 1-16,22-1 0,0 1 0,0 20 16,0 43-16,0-63 0,0-1 15,0 1-15,0-1 0,0 1 16,0-1-16,0 1 0,0 21 0,0-22 16,0 85-16,-21-84 0,21-1 15,0 22-15,0-22 16,0 1-16,0 21 0,0-22 0,0 1 15,0 20-15,0-20 0,0 20 0,0 1 16,0 0-16,0-22 0,0 85 16,0-63-16,0 0 0,0-22 15,0 22-15,0 0 0,0-1 0,0 1 16,0 0-16,0-22 0,0 22 0,0-1 16,0 1-16,0 0 0,0-1 0,0 1 15,0 0-15,0-1 0,0 1 16,0-21-16,0 20 0,0 1 0,0 0 15,0-1-15,0 1 0,0 0 0,0-1 16,0 1-16,0-22 0,0 22 16,0 0-16,0-1 0,0 1 15,0 0-15,0-1 0,0 1 0,0 0 16,0-22-16,0 22 0,0 0 0,0-1 16,0 1-16,0 0 0,0-1 0,0 1 15,0 0-15,-21-1 0,21-20 16,0 20-16,0 1 0,0 0 0,0-1 15,0 1-15,0 0 0,0-1 0,0 1 16,0-21-16,0 20 0,0 1 16,0 0-16,0-22 0,0 22 0,0-1 15,0 1-15,0 0 0,0-1 16,0 1-16,0 0 0,0-1 0,0 86 16,-21-86-16,21 1 0,0 0 15,0-1-15,0 1 0,0 0 16,-21-1-16,21 22 0,0-21 0,0 0 15,0-1-15,0 1 0,0 0 0,0 20 16,-21-20-16,21 0 0,-22-1 16,1 86-16,21-64 0,0-22 15,0 1-15,-21 0 0,21-1 0,-21 1 16,0 0-16,21 20 0,0-20 0,-21 0 16,21-1-16,-22 1 0,22 21 15,-21-21-15,21-1 0,0 1 16,0 0-16,-21-1 0,21 1 0,-21 0 15,21-1-15,0 1 0,-21 0 16,21-1-16,0-20 0,0 20 0,0 1 16,0 0-16,0-1 0,0 1 0,0 0 15,0-1-15,0 1 0,0 0 16,0-1-16,0-20 0,-21 21 0,21-1 16,0 1-16,0 0 0,0-1 15,0 1-15,0 0 0,0 20 0,0-20 16,0 0-16,-22-64 0,1-21 15,0 0-15,0 0 16,0 0-16,0 0 16,-1 0-16,1 0 15,0 0-15,42 0 47,0 0-47,1 0 0,-1 0 0,0 0 16,0 0-16</inkml:trace>
  <inkml:trace contextRef="#ctx0" brushRef="#br0" timeOffset="12308.1">13420 699 0,'0'0'0,"-22"-22"0,1 22 15,0 0 1,42 0 31,0 0-32,1 0-15,-1 0 0,0 0 16,0-21-16,0 0 0,22 21 0,-22-21 16,0 0-16,21 0 15,-21-1-15,1 1 0,-22 0 16,0 0-16,0 0 16,0 0-16,0-1 0,-22 22 0,1 0 15,0 0-15,-21 0 0,-1 0 16,1 0-16,21 0 0,-21 22 0,-43-1 15,43 0-15,-1 0 16,22 21-16,-21-20 0,21-1 0,-1 0 16,1 0-16,21 0 0,0 0 0,0 22 15,21-22-15,1 0 16,20 0-16,-21 0 0,21-21 0,1 0 16,-1 0-16,0 0 0,1 0 15,-1 0-15,-21 0 0,22 0 16,-22 0-16,21 0 0,-63 0 31,0 0-15,-22 0-16,1 22 0,0-1 0,-22 0 15,1 0-15,20 0 0,-20 0 16,-1 22-16,22-22 0,0 21 0,-1-21 16,22 22-16,0-22 0,0 0 15,21 0-15,0 0 0,0 1 0,0-1 16,21-21-16,0 21 0,22-21 15,41 0-15,-41 0 16,62 0-16,-62 0 16,63-21-16,-64 0 0,21-1 15,-20-20-15,-1 21 0</inkml:trace>
  <inkml:trace contextRef="#ctx0" brushRef="#br0" timeOffset="12507.76">13885 783 0,'0'-21'0,"0"42"0,-21-63 15,0 42-15,0 0 16,21 21 0,0 0-16,0 0 15,21 1-15,0-1 0,-21 0 16,21 0-16,0 0 0,1 0 0,-22 1 16,21-1-16,0 0 0,0 0 15,-21 0-15,0 0 0,21-21 16,0 0-1,1 0-15</inkml:trace>
  <inkml:trace contextRef="#ctx0" brushRef="#br0" timeOffset="12717.09">14139 741 0,'-21'0'31,"0"0"-31,0 21 0,0 0 0,-22 0 15,22 1-15,-21-1 0,21 0 16,-22 21-16,22-21 0,0 22 0,0-22 16,0 0-16,-1 21 15,1-20-15,0-1 0,21 0 0,0 0 0,0 0 16,21-21 0,22 0-16</inkml:trace>
  <inkml:trace contextRef="#ctx0" brushRef="#br0" timeOffset="13041.09">14457 720 0,'0'0'0,"0"-21"0,-21 21 32,-1 0-32,22 21 15,-21 0-15,0 21 0,21-21 16,-21 22-16,0-1 0,21 22 0,-21-22 15,21 21-15,-22 1 0,22-1 16,-21 1-16,21-1 0,0 1 16,0 21-16,0-22 0,-21 22 0,21-1 15,-21 1-15,21 0 0,-21-22 0,21 22 16,0-22-16,-21 1 0,-1-22 16,22 22-16,-21-22 0,21 22 15,0-43-15,0 21 0,-21-21 0,21 0 16,0 1-16,0-44 15,21 1-15,-21-21 16,21 0-16,1-1 0,-22 1 0,21-22 16,0 1-16,0-1 0</inkml:trace>
  <inkml:trace contextRef="#ctx0" brushRef="#br0" timeOffset="13340.41">14414 931 0,'0'0'0,"0"-42"16,0-148-1,0 168-15,0 1 16,0 0-16,22 0 0,-1 0 0,-21 0 16,42 21-16,-21-22 0,0 22 15,1 0-15,20 0 0,-21 0 0,0 0 16,22 0-16,-22 22 0,0-22 16,0 42-16,-21-21 0,0 0 0,0 0 15,0 22-15,0-1 0,0-21 16,-21 22-16,0-22 0,0 21 15,-22-21-15,22 0 0,-21 22 0,21-43 16,-22 21-16,22 0 0,0-21 16,0 0-16,0 0 0,-1 0 0,1 0 15,21-21 1,0 0-16,0 0 0,0-1 0,21 1 16,1 0-16,20 0 0</inkml:trace>
  <inkml:trace contextRef="#ctx0" brushRef="#br0" timeOffset="13788.1">15092 381 0,'0'0'0,"0"-21"32,-21 21-17,21 21-15,-22 0 0,1 0 0,21 1 16,-21-1-16,0 21 0,0 0 15,21-20-15,-21 20 0,-1 0 0,22 22 16,-21-22-16,21 0 0,0 1 16,0-1-16,0 0 0,0 1 0,0-22 15,0 0-15,0 0 0,21 0 16,1 1-16,-1-22 0,0 0 0,0 0 16,0 0-16,22-22 0,-22 1 15,21 0-15,-21 0 0,22 0 16,-22 0-16,0-22 0,21 1 0,-21 21 15,1-22-15,-22 22 0,21 0 16,-21 0-16,21 0 0,-21 0 16,0 42-1,0 0 1,0 0-16,0 0 0,0 0 16,0 1-16,0-1 0,0 0 0,0 0 15,0 0-15,0 0 0,0 1 16,0-44 31,0 1-47</inkml:trace>
  <inkml:trace contextRef="#ctx0" brushRef="#br0" timeOffset="13956.11">15452 635 0,'0'-21'15,"-22"21"-15,1-21 16,21 42 31,21 0-47,1-21 16</inkml:trace>
  <inkml:trace contextRef="#ctx0" brushRef="#br0" timeOffset="15543.99">15875 656 0,'0'0'0,"0"-21"0,0 0 16,-21 21 0,0 0-1,-1 0-15,1 0 16,0 0-16,0 21 0,0 0 0,21 0 15,-21 1-15,-1-1 0,1 21 16,21 0-16,0 1 0,-21-22 0,21 21 16,0 1-16,0-1 0,0-21 0,0 21 15,0-20-15,0-1 0,0 0 16,21-21-16,0 21 0,1-21 16,-1 0-16,0 0 0,0 0 15,0-21-15,0 21 0,22-21 0,-22 0 16,0-1-16,0-20 0,22 21 15,-22-21-15,0 20 0,0-20 16,0 21-16,0-21 0,1 20 16,-1 1-16,-21 0 0,0 0 0,0 0 15,0 42 17,-21 0-32,21 0 0,0 0 15,-22 22-15,22-22 0,-21 21 16,21-21-16,0 22 0,0-22 0,0 21 15,0-21-15,0 1 0,0-1 16,0 0-16,0 0 0,0 0 16,21-21-16,1 0 0,-1 21 0,0-21 15,21 0-15,-21 0 0,22 0 16,-22 0-16,21-21 0,1 0 0,-22 0 16,21 0-16,-21-22 0,0 22 15,22-21-15,-22 0 0,0-1 0,0-20 16,0 20-16,1 1 0,-22 0 15,0-1-15,21 1 0,-21 21 0,0-21 16,0 20-16,0 1 0,0 0 16,0 0-16,-21 21 31,-1 21-31,1 0 0,21 0 16,-21 22-16,21-1 0,0 0 0,-21 1 15,21-1-15,-21 0 16,21 1-16,-21-1 0,21 0 0,0 1 15,0-1-15,0-21 0,0 22 16,0-22-16,0 0 0,0 0 0,21-21 16,0 21-16,0-21 0,0 0 15,0 0-15,1 0 0,20-21 0,-21 21 16,0-21-16,0 0 0,22-22 16,-22 1-16,0 21 0,0-43 0,0 22 15,1 0-15,-1-1 0,-21-20 16,21 21-16,0-1 0,-21 1 0,21 0 15,-21 20-15,0-20 16,0 21-16,0 0 0,0 0 0,0-1 16,0 1-16,0 42 31,-21 1-15,21-1-16,-21 21 0,21-21 0,-21 22 15,21-1-15,0 0 0,0 1 16,-21-1-16,21 0 0,0 1 0,0-1 15,0 0-15,0 1 0,0-1 16,0 0-16,0 1 0,0-22 16,0 0-16,0 0 0,0 0 0,0 0 15,21-21-15,0 0 16,0 0-16,0 0 0,0 0 0,1 0 16,-1 0-16,21-21 0,-21 0 15,0 0-15,1 0 0,20-22 0,-21 22 16,0 0-16,0 0 0,1 0 15,-22-22-15,21 22 0,0 21 0,-21-21 16,0 0-16,0 0 16,0 42 15,0 0-31,0 0 0,0 0 16,0 1-16,0-1 0,0 0 15,0 0-15,0 0 0,0 0 16,0 1-16,0-1 0,0 0 15,21-21-15,0 21 0,22-21 16,-22 0-16,0 0 0,21 0 16,-21 0-16,22 0 0,-22-21 0,21 0 15,-21 0-15,1-1 0,20 1 16,-21 0-16,-21 0 0,21-21 0,0 20 16,-21-20-16,22 21 0,-22 0 15,0 0-15,0-1 0,0 1 16,0 0-16,0 42 31,0 0-15,-22 1-16,22-1 0,-21 21 15,0 0-15,0 1 0,21-1 0,-21 0 16,0 1-16,-1 20 0,1-20 16,0 20-16,0-21 0,21 22 0,0-1 15,-21 1-15,21-1 0,-21 1 0,21-1 16,-22 1-16,22-1 0,0 1 15,0-1-15,0 1 0,0-1 16,-21-20-16,21 20 0,-21-20 0,0 20 16,21 1-16,-21-22 0,0 0 0,-1 22 15,1-22-15,-21 0 0,21-20 16,0 20-16,-1-21 0,-20 0 0,21 0 16,0-21-16,0 0 0,-1 0 15,1 0 1,21-21-16,0 0 0,0 0 0,0 0 15,0-22-15,0 22 0,0-21 16,0 0-16,21 20 0,1-20 0,-22 0 16,0-64-16,21 64 0</inkml:trace>
  <inkml:trace contextRef="#ctx0" brushRef="#br0" timeOffset="15781.1">16404 762 0,'42'-42'16,"1"42"-1,-22 0-15,21 0 0,-21-21 0,22 21 16,-1 0-16,0 0 15,-20 0-15,20-22 0,-21 22 0,21 0 16,-20 0-16,-1-21 0</inkml:trace>
  <inkml:trace contextRef="#ctx0" brushRef="#br0" timeOffset="15968.1">16256 466 0,'0'0'0,"-21"0"16,42 0 15,0 0-15,0 0-16,0 0 15</inkml:trace>
  <inkml:trace contextRef="#ctx0" brushRef="#br0" timeOffset="16459.09">18182 508 0,'0'-63'16,"0"41"-1,0 44 17,0-1-32,-21 21 0,21-21 15,0 22-15,0-1 0,-21 0 16,21 1-16,-21-1 0,21 0 0,0 22 15,0-22-15,-22 0 0,22 1 16,0-1-16,-21-21 0,21 22 16,0-22-16,0 0 0,0 0 0,0 0 15,21-42 1,1 21 0,-1-21-16,0 0 0</inkml:trace>
  <inkml:trace contextRef="#ctx0" brushRef="#br0" timeOffset="16699.64">18584 677 0,'0'0'0,"-21"22"15,0-1-15,0-21 16,-22 21-16,22 0 0,-21 21 16,21-20-16,-22-1 0,22 21 15,-21-21-15,21 0 0,0 22 16,-1-22-16,1 0 0,0 0 0,0-21 15,21 21-15,-21-21 0,42-21 32,0 0-32,0 0 15,0 0-15,1 0 0,20-22 0,-21 1 16,21 21-16,-20-22 0</inkml:trace>
  <inkml:trace contextRef="#ctx0" brushRef="#br0" timeOffset="16867.65">18584 677 0,'0'0'0,"21"22"0,-21-1 15,22 0-15,-22 0 0,0 0 16,0 0-16,0 22 0,0-22 16,0 0-16,0 0 0,0 0 15,0 1-15,21-1 0,-21 0 0,21 0 16,0-21-16,0 21 16,0-21-16,1 0 0,-1 0 0,0 0 15,0-21-15,21-21 0,-20 21 16,-1-1-16</inkml:trace>
  <inkml:trace contextRef="#ctx0" brushRef="#br0" timeOffset="17100.02">19008 445 0,'0'0'0,"0"-43"0,0 22 16,0 0-16,-22 0 0,1 21 16,0 0-16,0 0 15,0 21-15,21 0 0,0 21 16,-21 1-16,-1-22 0,22 21 15,-21 1-15,21-1 0,0 0 0,0 1 16,0-1-16,0 0 0,0 1 16,0-1-16,0-21 0,0 21 0,0-20 15,0-1-15,0 0 0,0 0 16,21-21-16,1 0 0,-1 0 16,0 0-16,0 0 0,0-21 0,0 0 15</inkml:trace>
  <inkml:trace contextRef="#ctx0" brushRef="#br0" timeOffset="17756.4">19452 656 0,'0'0'16,"0"-21"-16,0 0 0,0 0 16,-21 21-16,21-21 15,-21 21-15,0 0 0,-1 0 16,1 0-16,-21 21 0,21 0 15,0-21-15,-1 42 0,1-21 16,0 1-16,0 20 0,0-21 0,0 21 16,-1 1-16,22-1 0,0-21 15,0 22-15,0-22 0,0 0 0,0 0 16,0 0-16,0 0 0,0 1 16,22-22-1,-1 0-15,0 0 0,0-22 16,0 1-16,0 0 0,1 0 0,20 0 15,-21-22-15,0 1 0,0 21 16,1-21-16,-1-22 0,0 43 16,0 0-16,-21 0 0,0-1 15,0 44 17,0-1-32,0 0 15,0 21-15,0-21 0,0 1 0,0 20 16,0-21-16,0 21 0,0-20 15,0-1-15,21 0 0,0 0 0,1 0 16,-22 0-16,21-21 0,0 0 16,0 0-16,0 0 0,0 0 0,1 0 15,-1 0-15,0 0 0,0-21 16,43-21-16,-43 21 0,0-22 16,0 22-16,0-21 0,0 21 15,-21-22-15,22 22 0,-22 0 16,21 0-16,-21 0 0,0 42 31,0 0-15,0 0-16,0 0 0,0 22 0,0-22 15,0 0-15,0 0 0,0 0 16,0 1-16,0-1 0,21-21 16,-21 21-16,21-21 15,-21-21 1,21 21-16,-21-21 0,21-1 0,-21 1 15</inkml:trace>
  <inkml:trace contextRef="#ctx0" brushRef="#br0" timeOffset="17920.08">20002 466 0,'-21'0'0,"42"0"0,-63 0 15,42-21-15,-21 21 0,0 0 16,0 0-1,42 0 1,0 0 0,0 0-16,0 0 0,0 0 15</inkml:trace>
  <inkml:trace contextRef="#ctx0" brushRef="#br0" timeOffset="18212.68">20574 318 0,'0'0'0,"0"-22"0,0 1 16,-21 21 0,0 0-16,-1 0 0,1 0 15,21 21-15,-21 1 0,0 20 16,0-21-16,0 21 0,-1 1 0,1-1 16,0 0-16,0 1 0,21 20 0,-21-20 15,21-1-15,-21 0 16,21 1-16,0-1 0,0 0 0,0 1 15,0-22-15,0 0 0,21 0 16,0 0-16,-21 0 0,21-21 0,0 0 16,0 0-16,1 0 0,20 0 15,-21 0-15,0 0 0,22 0 0,-22-21 16,0 0-16,0 21 0,0-21 16,0 0-16,1 0 0</inkml:trace>
  <inkml:trace contextRef="#ctx0" brushRef="#br0" timeOffset="18431.72">20341 699 0,'0'0'0,"-21"0"0,0-22 32,42 22-17,0 0-15,0 0 0,0 0 0,1 0 16,20 0-16,0 0 15,-21 0-15,22 0 0,-1 0 0,0 0 16,-20 0-16,-1 0 0,21 0 0,-21 0 16,0 0-16,-21-21 0</inkml:trace>
  <inkml:trace contextRef="#ctx0" brushRef="#br0" timeOffset="19516.09">1651 2053 0,'0'0'0,"-21"0"0,0 0 0,21-21 16,-22 21-16,22-21 0,22 21 47,147 21-32,-106 0 1,1-21-16,-1 0 0,1 21 16,126-21-16,-63 0 0,0 0 15,0 0-15,0 0 0,22 0 16,359 0-16,-318 0 16,1 0-16,-1-21 0,22 21 15,21-21-15,-22 21 0,1-21 0,21 0 16,-22 21-16,1-21 0,0-1 15,-1 22-15,213-42 16,-234 42-16,22-21 0,-43 21 0,22-21 16,-22 21-16,0-21 0,-20 21 15,-1 0-15,-21-22 0,0 22 0,-21-21 16,-1 21-16,-20 0 0,-21 0 16,20 0-16,-20 0 0,-1-21 0,-20 21 15,20 0-15,-21 0 0,1 0 0,-22 0 16,0 0-16,21 0 0,-20 0 15,-1 0 1</inkml:trace>
  <inkml:trace contextRef="#ctx0" brushRef="#br0" timeOffset="20443.09">13695 1778 0,'0'0'16,"-106"0"-1,85 0-15,-22 0 0,22 0 16,0 0-16,0 0 0,0 0 16,0 0-16,-1 0 0,1 0 0,0 0 15,42 0 32,0 0-47,1 0 16,20 0-16,-21 0 0,21 0 0,1 0 15,-1 0-15,22 0 0,-1 0 16,22 0-16,-1 0 0,128 0 16,-85-21-16,0 21 0,0 0 0,0 0 15,42-21-15,1 21 0,-1 0 16,-21 0-16,22 0 0,20 0 0,-21 0 16,22 0-16,-1 0 0,1 0 15,-1 0-15,1 0 0,-1 0 0,22 0 16,-21 0-16,20 0 0,1 0 15,0 0-15,-1 0 0,-20 0 0,20 0 16,-20 0-16,-1 0 16,1 0-16,-1 0 0,-20 0 0,-1 0 15,0 0-15,-20 0 0,-1 0 16,-21 0-16,0 0 0,-21 0 0,-1 0 16,-20 0-16,0 0 0,-43 0 15,22 0-15,-22 0 0,-21 0 0,0 0 16,0 0-16,1 0 0,-1 0 15,-21 21 1,21-21-16,0 0 16</inkml:trace>
  <inkml:trace contextRef="#ctx0" brushRef="#br0" timeOffset="20540.06">21103 1757 0,'-21'0'62,"0"0"-46,0 0-16</inkml:trace>
  <inkml:trace contextRef="#ctx0" brushRef="#br1" timeOffset="26331.8">466 3514 0,'0'0'0,"-43"21"0,1-21 0,-43 0 15,64 0-15,0 0 0,0 0 16,42 0 0,21 0-16,1 0 0,-1 0 15,21 0-15,1 0 0,-1 0 16,1 0-16,-1 0 0,22 0 0,-21 0 15,-22-21-15,21 21 0,1 0 0,-22 0 16,22 0-16,-22-21 16,0 21-16,1 0 0,-22-22 0,21 22 15,-21 0-15,1 0 0,-22-21 16</inkml:trace>
  <inkml:trace contextRef="#ctx0" brushRef="#br1" timeOffset="26603.83">1058 3366 0,'-21'0'0,"0"0"0,42 0 31,0 0-15,0 0-16,22 0 0,-1 0 0,0 0 15,1 0-15,-1 0 0,0 0 16,1 0-16,-22 0 0,21 21 0,-21 0 15,-21 0-15,0 0 0,0 0 16,0 22-16,-21-22 0,0 21 0,-21-21 16,-1 22-16,1-22 0,-21 21 15,20-21-15,1 22 0,0-22 0,-1 0 16,22 0-16,-21 0 0,21-21 16,-22 0-16</inkml:trace>
  <inkml:trace contextRef="#ctx0" brushRef="#br1" timeOffset="30903.93">8721 3133 0,'0'0'0,"-22"0"15,1 0 1,0 0-16,0 0 0</inkml:trace>
  <inkml:trace contextRef="#ctx0" brushRef="#br1" timeOffset="42364.05">3069 3196 0,'-21'0'16,"21"-21"-1,21 0 1,0 0-16,0 0 0,1-1 15,-1 1-15,0 0 0,21 0 16,-42 0-16,21 0 0,-21-1 0,0 1 16,-21 21-1,0 0-15,0 0 0,0 0 16,0 21-16,-22 1 0,22-22 16,-21 21-16,21 0 0,-1 0 0,1 0 15,0 0-15,0 1 16,21-1-16,0 0 0,0 0 15,0 0-15,21 0 0,0-21 16,0 22-16,1-1 0,-1 0 16,0 0-16,21-21 0,-21 21 15,1 0-15,-1 1 0,21-1 0,-42 21 16,21-21-16,-21 0 0,0 1 0,0 20 16,-21-21-16,-21 21 0,-1-20 15,1-1-15,0 0 0,-1 0 0,1 0 16,-21 0-16,20-21 0,1 0 15,-22 0-15,22 0 0,0 0 16,21 0-16,-22 0 0,1-21 0,21 0 16,-22 0-16,22 0 0,0 0 15,0-22-15,21 22 0,0 0 0,0 0 16,0 0-16,21-1 0,0 1 16,64-21-16,-43 42 0,1-21 15,-1 0-15,21-1 0,-20 22 16,20-21-16</inkml:trace>
  <inkml:trace contextRef="#ctx0" brushRef="#br1" timeOffset="42949.05">3344 3281 0,'0'0'0,"0"21"0,0 0 16,0 0-16,0 1 0,0 20 15,0-21-15,0 0 0,0 0 16,0 22-16,0-22 0,0 0 0,0 0 15,0 0-15,0 1 0,0-1 0,0 0 16,21-21-16,1 0 0,-1 0 16,0 0-16,0 0 0,21 0 0,-20 0 15,20-21-15,0 0 0,-21-1 16,22 1-16,-22 0 0,21 0 0,-21-21 16,1 20-16,-1 1 0,-21-21 15,0 21-15,0 0 0,0-1 16,0 1-16,0 0 0,0 0 15,0 42 1,-21 0 0,21 0-16,0 1 0,-22-1 15,22 21-15,0 0 0,0-20 0,0 20 16,0 0-16,0 22 0,0-22 16,0 0-16,0 1 0,0 20 0,0-20 15,0 20-15,0-21 0,0 22 0,0-1 16,0 1-16,0-1 0,0-20 15,0 20-15,0 1 0,0-22 16,0 0-16,0 22 0,-21-22 0,-21 1 16,21-1-16,-22 0 0,22 1 15,-21-22-15,-22 21 0,22-21 0,-21 0 16,20 1-16,-20-22 0,-1 0 16,22 0-16,-22-22 0,22 1 0,0 0 15,-22 0-15,22-21 0,21-1 0,-22 1 16,22-22-16,0 22 0,21-21 15,0 20-15,0-63 16,21 64-16,22-21 0,-22 20 16,21 1-16,0 0 0,43-43 15,-21 43-15,-1-1 0,1 1 16,-1 0-16,1-1 0,-1-20 0</inkml:trace>
  <inkml:trace contextRef="#ctx0" brushRef="#br1" timeOffset="43371.74">3979 3196 0,'0'0'0,"0"-21"0,0 0 16,0 42-1,0 0 1,0 0-16,0 22 0,0-22 16,0 0-16,0 21 0,0-20 0,0-1 15,0 21-15,0-21 0,0 0 16,0 1-16,0-1 0,0 0 15,0 0-15,0-42 32,0 0-32,0 0 15,0-1-15,0 1 0,0 0 0,0-21 16,0 21-16,0-22 0,21 22 16,-21-21-16,22 21 0,-1-22 0,-21 22 15,21 0-15,0 0 0,0 21 16,0 0-16,1-21 0,-1 21 15,21 0-15,-21 0 0,0 21 0,1 0 16,20 0-16,-42 0 0,21 22 16,-21-22-16,0 21 0,0-21 0,0 0 15,0 22-15,0-22 0,0 0 16,0 0-16,-21 0 0,21 1 0,0-1 16,21-42 15,-21-1-31,21 1 0</inkml:trace>
  <inkml:trace contextRef="#ctx0" brushRef="#br1" timeOffset="43624.27">4868 3048 0,'0'0'0,"0"-21"16,-42 21-1,21 0-15,0 0 16,-1 0-16,1 0 0,-21 21 0,21 0 15,0 0-15,-1 1 0,1 20 0,21 0 16,-21-21-16,21 22 0,-21-1 16,21 0-16,0-20 0,0 20 0,0-21 15,0 0-15,0 0 0,21 1 16,0-1-16,0 0 0,22-21 0,-22 0 16,21 0-16,-21 0 0,22 0 0,-1-21 15,-21 0-15,22-1 16,-1 1-16,-21-21 0,21 0 0,-20 20 15</inkml:trace>
  <inkml:trace contextRef="#ctx0" brushRef="#br1" timeOffset="44056.08">5228 2900 0,'0'0'0,"0"-21"0,0 0 16,-21 21 0,21 21-1,0 0-15,-21 0 0,21 21 0,0-20 16,-21-1-16,21 21 0,0-21 0,0 22 15,0-1-15,0-21 16,0 21-16,0 1 0,0-22 0,0 0 16,0 0-16,0 0 0,0 1 0,0-1 15,0 0 1,-22-21 0,22-21-16,-21 0 15,21-1-15,0 1 0,0 0 0,0-21 16,0 21-16,0-1 0,0-20 0,21 21 15,1 0-15,-1 0 0,0-1 16,0 1-16,0 21 0,0 0 16,1 0-16,-1 0 0,0 0 15,0 21-15,-21 1 0,21-22 16,-21 21-16,21 21 0,-21-21 0,0 0 16,0 1-16,0 20 0,0-21 15,0 0-15,0 0 0,0 1 0,0-1 16,-21 0-16,21 0 0,-21-21 0,21 21 15,0-42 17,0 0-32,0 0 0,21 0 15,0-1-15,1-20 0</inkml:trace>
  <inkml:trace contextRef="#ctx0" brushRef="#br1" timeOffset="44413.02">5609 3112 0,'0'-22'32,"0"1"-32,0 0 0,21 21 15,0-21-15,1 21 16,-1 0-16,0 0 0,0 0 16,0 0-16,0 0 0,1 21 0,-1 0 15,0-21-15,0 21 0,0 1 16,-21-1-16,0 21 0,0-21 15,0 0-15,0 22 0,0-22 0,0 0 0,0 0 16,0 0-16,0 1 16,0-1-16,-21-21 15,0 0-15,21-21 16,0-1-16,0 1 16,0 0-16,0-21 0,0 21 15,21-1-15,0 1 0,-21-21 16,21 21-16,1 0 0,-1-1 0,0 1 15,42-21 1,-41 21-16,-1 21 16,0 0-16,21 0 0</inkml:trace>
  <inkml:trace contextRef="#ctx0" brushRef="#br1" timeOffset="45172.06">6265 2985 0,'-21'63'31,"21"-42"-31,-21 0 0,0 1 0,21-1 15,-21 0-15,21 0 0,-22 0 0,22 22 16,0-22-16,0 0 0,0 0 16,0 0-16,0 0 0,0 1 0,0-1 15,0 0-15,22-21 0,-1 0 16,0 0-16,0 0 16,0 0-16,0 0 0,22-21 0,-22 0 0,0 21 15,21-22-15,-20 1 0,-1-21 16,0 21-16,0 0 0,0-22 15,-21 22-15,0-42 0,0 41 16,0 1-16,-21 0 0,0 0 16,0 0-16,-22 21 0,22 0 0,-21 0 15,21 0-15,0 0 0,-22 0 0,22 0 16,0 21-16,0-21 0,21 21 16,0 0-16,0 0 15,21-21-15,0 0 0,0 0 16,22 0-16,-22 0 15,21 0-15,0 0 0,1 0 0,-1 0 16,0-21-16,-20 21 0,20 0 0,0-21 16,-21 21-16,22-21 0,-22 21 15,21 0-15,-21 0 0,1-21 16,-1 21-16,-21 21 16,0 0-1,0 0-15,0 0 0,0 1 16,0-1-16,0 0 0,0 0 15,0 0-15,-21 0 0,21 1 16,0-1-16,-22 0 0,22 0 0,0 0 16,0-42 31,0 0-47,0 0 15,0 0-15,0-1 0,22-20 0,-1 21 16,0 0-16,-21 0 0,21-1 15,21-20-15,-20 21 0,-1 21 0,0-21 16,0 0-16,21 21 0,-20 0 0,-1 0 16,0 0-16,0 0 0,0 0 15,0 21-15,-21 0 0,0 0 0,22 0 16,-22 0-16,0 1 0,0-1 0,0 0 16,0 0-16,0 0 0,0 0 15,0 1-15,0-1 0,0 0 16,-22-21-16,22 21 0,-21-21 0,21-21 47,21 0-47,1 0 0,-22-1 0,21 1 15</inkml:trace>
  <inkml:trace contextRef="#ctx0" brushRef="#br1" timeOffset="45366.06">7387 3027 0,'0'0'0,"0"21"31,0 0-15,0 0-16,0 1 0,0-1 16,-21-21-16,21 21 0,0 0 15,-21 0-15,21 0 0,0 1 16,0-44 15,0 1-15,0 0-16</inkml:trace>
  <inkml:trace contextRef="#ctx0" brushRef="#br1" timeOffset="45539.83">7472 2836 0,'0'0'0,"0"-21"0,-21 21 16,-1 0-16,22-21 15,-21 21-15,42 0 31,1 0-15,-22 21-16,21-21 0,0 21 0,0-21 16,0 0-16</inkml:trace>
  <inkml:trace contextRef="#ctx0" brushRef="#br1" timeOffset="46124.94">7662 3027 0,'-63'42'31,"84"-63"-15,0 21-16,0-21 15,0 21-15,1 0 0,20 0 16,-21 0-16,21 0 0,-20 0 0,20 0 16,-21 0-16,0 0 0,0 0 0,1 0 15,-1 21-15,-21 0 0,0 0 16,0 1-16,0-1 0,0 0 15,0 0-15,0 21 0,-21-20 16,-22-1-16,22 21 0,0-21 0,-21 0 16,20 1-16,-20-1 0,21 0 15,-21 0-15,20 0 0,1-21 0,21 21 16,-21-21-16,42 0 31,0 0-15,1 0-16,-1 0 0,0 0 15,0 22-15,0-22 0,0 21 16,1 0-16,-1 0 0,0 0 0,0 0 16,0 1-16,0-1 0,1 21 15,-1-21-15,-21 22 0,0-22 16,0 21-16,0-21 0,0 22 0,0-1 16,0 0-16,-21 1 0,-1-1 0,1 0 15,-21 1-15,21-1 0,-22 0 16,1-21-16,0 22 0,-1-22 0,-41 21 15,20-42-15,22 0 0,0 0 16,20 0-16,-20 0 0,0 0 16,21 0-16,-22-21 0,22 0 0,0 0 15,0-22-15,0 22 0,21-21 0,0 0 16,0 20-16,0-20 0,0 0 16,0-1-16,21 1 0,0 0 0,0-1 15,0 1-15,22 0 0,-22-1 16,21 1-16,0 0 0,1-1 0,-1-20 15</inkml:trace>
  <inkml:trace contextRef="#ctx0" brushRef="#br1" timeOffset="46692.01">8107 3175 0,'0'-21'31,"0"0"-15,21 21-16,0-21 0,0-1 15,0 1 1,1 21-16,-22-21 0,21 0 0,0 0 16,0 21-16,-21-21 0,0-1 0,0 1 15,21 0-15,-21 0 16,-21 21 0,0 0-1,0 21-15,0 0 16,21 0-16,0 1 0,-22-1 0,1 0 15,21 0-15,-21 0 0,21 0 16,0 1-16,0-1 0,0 0 0,0 0 16,0 0-16,0 0 0,21-21 15,0 0-15,1 0 16,-1 0-16,0 0 0,0 0 0,21 0 16,-20-21-16,-1 0 0,21 0 0,-21 0 15,22 0-15,-22-1 0,0 1 16,21 0-16,-21 0 0,1 0 0,-1-22 15,0 22-15,0 21 0,-21-21 0,0 0 16,-21 21 0,0 0-16,0 0 15,-1 0-15,22 21 0,-21 0 16,21 0-16,0 1 0,0-1 16,0 0-16,21 0 0,-21 0 15,22 0-15,-1 1 0,0-22 16,0 21-16,-21 0 0,0 0 15,0 0-15,-21 0 16,0-21-16,0 0 16,-1 0-16,1 0 0,0 0 15,0 0-15,0-21 0,21 0 16,0 0-16</inkml:trace>
  <inkml:trace contextRef="#ctx0" brushRef="#br1" timeOffset="47384.32">9334 2519 0,'0'-21'0,"0"42"0,22-63 15,-1 20-15,-21 1 0,0 0 16,21 21-16,-21-21 0,0 42 31,0 0-31,0 0 16,0 1-16,-21 20 0,0 0 0,21 1 15,-22-1-15,1 21 0,21-20 16,-21-1-16,0 0 0,21 22 16,-21-22-16,21 1 0,0-22 0,0 21 15,0 0-15,0-20 0,0 20 0,0-21 16,21 0-16,0 0 0,21-21 15,-20 0-15,-1 0 0,21 0 0,-21 0 16,22 0-16,-1-21 0,0 0 16,1 0-16,-1-21 0,0 20 15,1 1-15,-1-21 0,-21 0 0,43-43 16,-43 43-16,0-22 0,-21 22 16,0-22-16,0 1 0,-21-1 0,0 22 15,-1-22-15,-20 22 0,0 21 0,-1 0 16,1 0-16,-21-1 0,20 22 15,1 0-15,0 0 0,-1 22 0,1-1 16,0 21-16,-1-21 0,22 43 16,-21-22-16,21 22 0,-1-22 15,22 21-15,0-20 0,0 20 0,0-20 16,0-1-16,0 0 0,22 1 0,-1-1 16,21-21-16,-21 0 0,0 0 15,22 1-15,-1-1 0,0 0 0,1-21 16,20 0-16,-20 0 0,20 0 0,-21-21 15,22 0-15</inkml:trace>
  <inkml:trace contextRef="#ctx0" brushRef="#br1" timeOffset="48524.03">10266 2773 0,'0'0'0,"-43"0"31,22 21-31,0-21 16,21 21-16,0 0 0,-21 1 0,0-1 15,21 0-15,-21 0 0,21 0 0,0 0 16,0 1-16,0-1 0,0 0 16,-22-21-16,22 21 0,0 0 0,0 0 15,0-42 32,0 0-47,22 0 0,-22 0 0,21 0 16,0-1-16,0 1 0,-21-21 15,21 21-15,0 0 0,1-1 0,-1 1 16,0 0-16,0 21 0,0 0 31,0 21-31,-21 0 0,0 1 16,0-1-16,0 0 0,0 0 0,0 0 16,0 0-16,0 1 0,0-1 15,0 0-15,0 0 16,0 0-16,22-21 0,-1 0 15,0 0-15,0 0 0,0 0 16,0 0-16,1 0 0,-1-21 16,0 0-16,21 21 0,-21-21 0,1-22 15,-1 22-15,0-21 0,0 21 0,-21-22 16,21 1-16,0 0 0,1-22 16,-1-20-16,0 41 0,-21 1 15,0 21-15,0 0 0,0-1 16,0 1-16,0 0 0,0 42 15,0 0-15,0 1 16,-21-1-16,0 21 0,21-21 16,-22 22-16,1-1 0,21 0 0,-21 1 15,21-22-15,0 21 0,-21 0 16,21 1-16,0-22 0,0 21 16,0-21-16,0 1 0,0-1 0,0 0 15,0 0-15,21 0 0,0-21 16,22 0-16,-22 0 15,0 0-15,21 0 0,-21 0 0,1-21 16,20 21-16,-21-21 0,0 0 0,0 21 16,1-21-16,-1-1 0,0 1 15,-21 0-15,21 0 0,0 21 16,-42 21 15,21 0-15,-21-21-16,0 21 0,21 1 15,0-1-15,0 0 16,0 0-16,21-21 16,0 0-1,21 0-15,-20 0 0,-1 0 0,0 0 16,21-21-16,-21 0 0,1 21 16,-1-21-16,0-1 0,0 1 0,0 21 15,-21-21-15,0 0 0,0 0 16,0 0-1,0 42 17,0 0-17,-21 0-15,21 0 0,-21 22 0,0-22 16,21 21-16,0 0 0,0-20 0,-21 41 16,-1-21-16,22 1 0,-21 20 15,0-20-15,21 20 0,-21 1 0,0-22 16,0 21-16,21 1 0,-22-22 0,1 22 15,0-1-15,21-20 0,-21 20 0,0-21 16,21 22-16,0-22 0,-21 22 16,-1-22-16,1 0 0,0 1 0,0-1 15,21-21-15,-21 0 0,0 1 16,-1-1-16,1 0 0,-21-21 0,21 0 16,0 0-16,-1 0 0,-20-21 15,21 21-15,0-21 0,0-1 0,-22 1 16,22 0-16,0 0 0,-21 21 0,20-21 15,1 0-15,-21 21 0,0-22 16,-1 22-16,1 0 0</inkml:trace>
  <inkml:trace contextRef="#ctx0" brushRef="#br1" timeOffset="49265.57">233 5144 0,'0'0'0,"0"21"0,-21 0 0,21 0 16,0 0-16,0 0 0,21-21 15,0 22-15,0-22 0,0 0 16,0 0-16,22-22 0,-1 1 0,0 0 15,1 0-15,-1 0 0,0-22 16,22 1-16,-22 0 0,1-1 0,-1 1 16,0 0-16,-21-22 0,22 43 15,-22-21-15,0-1 0,-21 1 0,0 21 16,0 0-16,0-22 0,0 22 16,0 0-16,-21 0 0,21 0 15,-21 21-15,0 0 0,-1-21 0,1 21 16,0 0-16,0 0 15,0 21-15,21 0 0,-21 0 16,-1 0-16,1 22 0,21-1 16,-21 21-16,0 1 0,0-1 0,21 22 15,-21 0-15,21-1 0,-22 1 16,22 0-16,0-1 0,0 1 0,0 0 16,0-1-16,0 1 0,0 0 15,0-22-15,0 22 0,22-22 0,-22 22 16,0-21-16,0-1 15,0 22-15,0-22 0,0 1 0,0-1 16</inkml:trace>
  <inkml:trace contextRef="#ctx0" brushRef="#br1" timeOffset="49736.41">593 6773 0,'0'0'0,"0"22"15,0-1-15,21-21 16,0 0-16,0-21 0,0-1 16,-21 1-16,21-21 0,1 0 15,-1-1-15,0-20 0,21-1 0,-21 22 16,1-22-16,-22 1 0,0-1 15,21 1-15,-21-1 0,0 1 0,-21-22 16,-1 22-16,1-1 0,-21 1 16,0 20-16,-1-20 0,1 21 0,-22-1 15,22 22-15,-21 0 16,20 0-16,1 21 0,0 0 0,-1 0 16,22 0-16,0 0 0,0 21 15,21 0-15,0 0 0,21-21 16,0 0-1,21 0-15,1 0 0,-1 0 16,0-21-16,22 0 0,-22 0 0,22 0 16,-22-22-16,0 22 0,22 0 15,-22-21-15,1 20 0,-22 1 0,21-21 16,-21 21-16,0 0 0,1-22 16,-22 22-16,0 0 0,21 0 15,-21 42 32,0 0-47,0 0 0,0 0 16,0 1-16,0-1 0,0 0 15,0 0-15,0 0 0,0 0 16,21-21 15,-21-21-31,0 0 16</inkml:trace>
  <inkml:trace contextRef="#ctx0" brushRef="#br1" timeOffset="49891.87">1122 4995 0,'0'0'15,"0"-21"-15,0 0 0,-21 21 16,21 21 15,0 0-15,21-21-16,0 22 0,21-22 15,-21 0-15,1 0 0,20 0 16</inkml:trace>
  <inkml:trace contextRef="#ctx0" brushRef="#br1" timeOffset="50259.89">1545 5101 0,'0'0'0,"0"21"15,0 1-15,0-1 0,-21 0 16,21 0-16,-21 0 0,21 0 15,0 1-15,-21-22 0,-1 21 0,22 0 16,0 0-16,-21-21 16,21 21-16,-21-21 0,21-21 31,0 0-31,0 0 0,0 0 16,0-1-16,21-20 0,0 21 15,1-21-15,-1 20 0,0-20 16,0 21-16,21-21 0,-20 20 15,-1 22-15,0-21 0,21 21 0,-21 0 16,1 0-16,-1 0 0,0 21 16,0 1-16,0-1 0,0 0 0,1 0 15,-22 0-15,0 22 0,0-22 16,0 0-16,0 0 0,0 21 0,0-20 16,0-1-16,0 0 15,0 0-15,21-21 0,0 0 16,0 0-1,0 0-15,0-21 0</inkml:trace>
  <inkml:trace contextRef="#ctx0" brushRef="#br1" timeOffset="50732.72">2392 4995 0,'0'0'0,"0"-21"0,0 0 15,0 0-15,-21 0 0,-1 0 16,1 21-16,-21 0 0,21 0 15,0 0-15,-22 0 0,22 21 0,-21 0 16,21 0-16,-1 0 0,1 22 16,-21-22-16,21 21 0,21 0 0,-21 1 15,21-22-15,-22 21 16,22 1-16,0-22 0,0 0 0,0 0 16,0 0-16,22 0 0,-1 1 15,0-22-15,0 0 0,0 0 16,22 0-16,-22 0 0,0 0 15,21-22-15,-21 1 0,22 0 0,-22-21 16,0 21-16,21-22 0,-20 1 0,-1 0 16,0-22-16,-21 22 0,0-22 15,21 1-15,-21-1 0,0 22 0,0-22 16,0 22-16,0 0 0,0-22 16,0 43-16,0 0 0,0 0 15,-21 21 1,21 21-16,0 0 0,0 21 15,0-20-15,0 20 0,0 21 16,0-20-16,0 20 0,0-20 0,0 20 16,0-21-16,0 64 0,0-63 15,0-1-15,21-21 0,-21 21 16,21-20-16,0-1 0,1-21 16,-1 0-16,0 0 0,0 0 15,21 0-15,-20-21 0,20-1 0</inkml:trace>
  <inkml:trace contextRef="#ctx0" brushRef="#br1" timeOffset="53085.05">3111 4826 0,'-21'0'15,"42"0"16,1 0-31,-1-21 0,0 0 16,0 21-16,0-21 0,0-1 16,1 22-16,-1-21 0,0 21 0,0 0 15,-21-21-15,21 21 16,-21-21-16,-42 21 16,21 0-16,0 0 0,-1 0 15,-20 21-15,21 0 0,0 0 16,-22 1-16,22-1 0,0 0 0,0 0 15,0 0-15,21 0 0,0 1 16,0 20-16,0-21 0,0 0 16,0 0-16,21-21 0,0 22 15,0-22-15,0 0 0,1 0 16,20 0-16,-21 0 0,0 0 16,0 0-16,1-22 0,-1 22 15,-42 22 16,-22-1-31,22-21 0,0 21 16,0 0-16,0 0 0,-1 0 0,1 1 16,0-1-16,0 0 0,21 0 15,-21 0-15,21 0 0,0 1 0,0-1 16,21-21-16,0 0 16,0 0-16,0 0 0,22 0 15,-22 0-15,21 0 0,1-21 0,-1-1 16,0 1-16,1 0 15,20-21-15,-21 21 0,1-22 0,-1 22 16,0-21-16,-20-1 0,20 1 0,-21-21 16,0 20-16,0 1 0,1 0 15,-22-1-15,0 1 0,0 21 0,0-22 16,21 22-16,-21 0 0,0 0 0,-21 21 31,21 21-31,0 0 0,-22 0 16,1 22-16,0-22 0,21 21 15,0 1-15,0-1 0,-21 0 0,21 1 16,-21-1-16,21 0 0,0 1 0,0-22 16,0 21-16,0-21 0,0 0 15,21 1-15,0-1 0,0 0 0,0-21 16,1 0-16,-1 0 0,106-21 31,-85 0-31,-21-1 0,22 1 16,-22 0-16,0 0 0,0 0 15,0-22-15,0 22 0,1 0 0,-1-21 16,0 21-16,-21-1 0,0 1 0,0 0 16,-21 21-1,0 0 1,21 21-16,-22 0 0,1 1 0,0-1 16,21 0-16,0 21 0,-21-21 15,21 1-15,0-1 0,0 0 16,0 0-16,0 0 0,0 0 0,21 1 15,0-22-15,0 0 16,1 0-16,-1 0 0,0 0 16,0 0-16,21 0 0,-20-22 15,-1 1-15,0 0 0,21 0 16,-21 0-16,1 0 0,-1-1 0,0-20 16,-21 21-16,21-21 0,-21 20 0,21 1 15,-21 0-15,0 0 0,0 0 16,0 0-16,0 42 15,0 0-15,0 0 16,0 0-16,0 0 0,0 1 16,0-1-16,0 21 0,0-21 0,0 0 15,-21 1-15,21-1 0,0 0 16,0 0-16,0 0 0,0-42 47,0 0-47,0 0 0,21 0 15,-21-1-15,21 1 0,-21-21 16,0 21-16,22-22 0,-1 22 16,-21-21-16,21 21 0,0 0 0,-21-1 15,21 1-15,0 21 0,1 0 16,-1 0-16,0 21 16,0 1-16,-21-1 15,0 21-15,0-21 0,21 0 16,-21 22-16,21-22 0,-21 21 0,22-21 15,-22 1-15,0-1 0,21 0 0,-21 0 16,21 0-16,0-21 0,-21 21 16,21-21-16,0 0 0,1 0 15,-1-21-15,0 0 16,-21 0-16,21 0 0,0-22 16,-21 22-16,21 0 0,-21-21 0,0 21 15,22-22-15,-1 22 0,0-21 16,-21 21-16,0-1 0,21 1 15,0 0-15,-21 0 0,21 21 0,1 0 16,-22 21 0,0 0-1,0 0-15,0 1 0,0-1 0,0 0 16,0 0-16,0 43 16,0-43-16,0 21 0,0-21 0,0 0 15,0 1-15,21-1 0,-21 0 16,21-21-16,0 21 0,0-21 0,0 0 0,1 0 15,-1 0-15,21 0 16,-21 0-16,22 0 0,-1-21 0,0 0 16,-21 0-16,22-1 0,-1 1 0,-21 0 15,22 0-15,-22 0 0,0-22 16,0 22-16,-21 0 0,0 0 0,0 0 16,0 0-16,0-1 0,-21 22 15,0 0-15,0 0 16,-1 0-16,1 0 0,0 0 0,0 0 15,0 22-15,0-1 0,21 0 0,0 21 16,0-21-16,0 1 0,0-1 16,0 0-16,0 0 0,0 0 15,21 0-15,0 1 0,0-1 0,0-21 16,0 0-16,1 0 0,-1 0 16,21 0-16,-21 0 0,22 0 0,-22 0 15,0 0-15,21-21 0,-21-1 0,1 1 16,-1 0-16,0 0 0,0 0 15,0 0-15,0-1 0,-21-20 16,0 21-16,0 0 0,0 42 31,0 0-15,0 0-16,-21 0 0,21 1 0,-21-1 16,21 0-16,-21 0 0,21 0 15,0 0-15,0 1 16,21-44 15,0 1-15,-21 0-16,21 0 0,1 0 0,-22 0 15,21-1-15,0 1 0,-21 0 0,21 0 16,-21 0-16,21 0 16,0 21-16,1 0 15,-1 21-15,-21 0 16,0 0-16,0 0 15,0 22-15,0-22 0,21 0 16,-21 0-16,21-21 0,-21 21 0,0 0 16,21-21-16,0 22 0,1-22 15,-1 0-15,0 0 0,0 0 16,0 0-16,0 0 0,1 0 0,-1-22 16,0 1-16,0 0 0,0 0 15,0-21-15,1 20 0,-1-20 16,0 0-16,0-43 0,0 43 0,-21-1 15,21-62-15,1 62 0,-22 1 16,0 0-16,0-1 0,0 1 16,0 21-16,0 0 0,0-1 0,-22 44 31,1-1-31,0 21 0,0-21 16,0 22-16,21-1 0,0 0 0,-21 1 15,21-1-15,0 0 0,0 1 0,0-1 16,0 21-16,0-20 0,0-22 15,0 21-15,21 1 0,-21-22 0,21 21 16,-21-21-16,21 0 0,21 1 16,-20-22-16,20 0 15,0 0-15,-21 0 0,1-22 16,-1 1-16,0 0 0,-21 0 16,21-21-16,-21 20 0</inkml:trace>
  <inkml:trace contextRef="#ctx0" brushRef="#br1" timeOffset="53256.18">6583 4593 0,'0'0'16,"-21"0"-16,-1 0 0,22 21 0,-21-21 15,21 22-15,0-1 16,21-21-16,1 0 0,-1 0 16,0 0-16,21 0 0,-21 0 0,22 0 15,-1 0-15,0 0 0,1 0 16,-1 0-16,0-21 0,43-1 15,-43 1-15</inkml:trace>
  <inkml:trace contextRef="#ctx0" brushRef="#br1" timeOffset="54054.96">8594 4382 0,'0'0'0,"0"-64"31,0 43-31,0 0 0,0 0 16,-22 21-16,1 0 15,0 0-15,0 0 16,0 0-16,0 21 0,-1 0 0,1 0 15,0 0-15,0 0 0,0 1 16,0-1-16,-1 0 0,22 0 0,0 0 16,0 0-16,0 22 0,0-22 15,22-21-15,-1 0 16,0 21-16,0-21 0,0 0 0,0 0 16,22 0-16,-22 0 0,0 0 0,0 0 15,0 0-15,1 0 0,-1 0 16,-42 0 15,-1 0-31,1 0 0,0 0 0,-21 0 16,21 0-16,-1 21 0,1 0 15,0-21-15,0 22 0,0-22 0,21 21 16,0 0-16,-21-21 0,21 21 0,-22-21 16,22 21-16,0 0 0,0 1 15,22-22-15,-1 0 16,0 0-16,21 0 0,-21 0 15,1 0-15,20-22 0,-21 22 16,21-21-16,-20 0 0,-1 21 0,21-21 16,-21 21-16,-42 0 31,0 21-31,0-21 16,0 21-16,-1 22 0,1-22 0,-21 21 15,21-21-15,0 22 0,-22-1 16,22 0-16,0 1 0,0-1 0,0-21 15,-1 21-15,22-20 0,0-1 16,-21 21-16,21-21 0,0 0 0</inkml:trace>
  <inkml:trace contextRef="#ctx0" brushRef="#br1" timeOffset="55169.04">2392 6244 0,'0'0'0,"0"21"0,-21-21 16,21 22-16,21-22 16,0 0-1,21 0-15,-21 0 0,1-22 16,20 1-16,0 0 0,43 0 15,-43-21-15,1 20 0,-1 1 16,0 0-16,-21-21 0,22 21 0,-22-1 16,0-20-16,-21 21 0,0 0 15,0 0-15,0-1 0,0 1 0,0 0 16,-21 21-16,0 0 0,0 0 16,-1 0-16,1 0 0,0 0 0,-21 0 15,21 42-15,-1-20 0,-20 20 16,21 0-16,0 1 0,0-1 15,-1 21-15,1-20 0,0 20 0,0 22 16,0-22-16,0 22 0,21-21 16,-22 20-16,22 1 0,-21-22 0,21 22 15,0 0-15,0-1 0,0 1 0,0 0 16,0-22-16,0 22 0,21 0 16,1-22-16,-1 22 0,-21-22 15,21-20-15,0 20 0,21-21 0,-20 1 16,-1-1-16,0 0 0,0-20 0,21-1 15,-20-21-15,-1 0 0,0 0 16,0-21-16,0-1 0,0 1 0,22-21 16,-22 0-16,0-1 0,0 1 15,-21-22-15,0 1 0,0-1 0,0-20 16,0 20-16,0-20 0,-21 20 0,0 1 16,-21-1-16,-22 1 0,22-1 15,-22 22-15,-20-22 0,20 22 0,1 0 16,-22 20-16,21 1 0,1 0 15,21 0-15,-1 0 0,1 21 0,21 0 16,0 0-16,-1 0 0,44 0 31,-1 0-31,21 0 0,0 0 16,1 0-16,20 0 0,1 0 16,-1-21-16,1-1 0,-1 1 0,1-21 15,-22 21-15,22 0 0,-1-1 16,-21-20-16,1 21 0,-1-21 0,-21 20 15,0 1-15,1 0 0,-1 21 0,0-21 16,-21 0-16,0 42 31,-21 0-31,21 0 0,-21 0 16,21 1-16,0-1 0,0 0 16,-22 0-16,22 0 0,0 0 0,-21 1 15,21-1 1,0 0-1,0-42 1,0 0 0,0-1-16,0 1 0,21 0 0</inkml:trace>
  <inkml:trace contextRef="#ctx0" brushRef="#br1" timeOffset="55327.04">3069 6181 0,'0'0'0,"0"-21"0,0 42 63,21-21-48,0 21-15,1-21 0,-1 0 16,0 0-16,0 0 0,21 0 16</inkml:trace>
  <inkml:trace contextRef="#ctx0" brushRef="#br1" timeOffset="56116.01">3556 6287 0,'0'0'0,"0"105"16,-21-83-1,0-1-15,21 0 0,-22 0 16,1 0-16,0 0 0,0-21 16,21-21 15,0 0-31,0 0 0,0 0 15,21-22-15,0 22 0,22 0 16,-22 0-16,0 0 0,0 0 0,0-1 16,22 1-16,-22 0 0,0 21 15,0 0-15,0 0 0,0 0 0,1 0 16,-1 0-16,-21 21 0,21 0 16,-21 1-16,0-1 0,21 21 15,-21-21-15,0 0 0,0 22 16,0-22-16,21 0 0,-21 21 0,21-20 15,-21-1-15,22 0 0,-1-21 16,0 21-16,0-21 0,21 0 16,-20 0-16,-1 0 0,21 0 0,-21-21 15,0 21-15,22-21 0,-22 0 16,21-1-16,-21 1 0,22 0 0,-22-21 16,21 21-16,-21-22 0,1 22 0,-22 0 15,0-21-15,0 20 0,0 1 16,0 0-16,0 0 0,-22 0 15,1 21-15,0 0 0,0 0 16,0 0-16,-22 0 0,22 0 16,0 0-16,0 21 0,-21 0 0,20 0 15,1-21-15,0 43 0,0-22 0,21 0 16,0 0-16,-21 0 0,21 22 16,0-22-16,0 0 0,0 0 0,0 0 15,0 0-15,0 1 0,0-1 0,21-21 16,0 0-16,0 0 0,0 0 15,1 0-15,-1 0 0,0 0 0,0-21 16,21-1-16,-20 1 0,20 0 0,-21 0 16,0-21-16,22 20 15,-22-20-15,0 21 0,0-21 0,0 20 0,0-20 16,1 0-16,-22-43 16,0 43-16,0-1 0,0 1 15,0 21-15,0-21 0,0 20 0,0 1 16,0 0-16,0 42 15,0 0 1,0 22-16,0-22 0,0 21 0,0 1 16,0-1-16,0 0 0,0-21 15,0 22-15,0-1 0,0 0 0,0-20 16,0 20-16,0-21 0,0 21 0,0 1 16,0-22-16,21-21 15,0 0 1,0 0-16,0 0 0</inkml:trace>
  <inkml:trace contextRef="#ctx0" brushRef="#br1" timeOffset="58275.03">5101 6033 0,'21'0'47,"0"-22"-47,1 1 16,-1 21-16,0-21 0,0 0 0,-21 0 15,21 21-15,0-21 0,-21-1 0,0 1 16,-21 21 0,0 0-1,-21 0-15,21 21 0,-22 1 0,22-1 16,-21 0-16,21 0 0,-22 0 15,22 0-15,0 1 0,21-1 0,0 0 16,-21 0-16,21 0 0,21 0 16,0-21-1,0 0-15,0 0 16,1 0-16,-1 0 0,21 0 0,-21 0 16,0 0-16,1-21 0,-1 21 15,0 0-15,-42 21 31,0-21-31,-1 22 16,1-1-16,0 0 0,-21 0 0,21 0 16,-22 0-16,22 1 0,0-1 0,0 21 15,0-21-15,-1 0 0,22 22 16,0-22-16,0 0 16,22-21-16,-1 0 15,0 0-15,0 0 16,21-21-16,-20 0 0,20 21 0,-21-21 15,21-1-15,-20-20 0,-1 21 0,21 0 16,0-22-16,-20 22 0,-1-21 16,21 0-16,-21-1 0,0 1 0,22 0 15,-22-1-15,-21 1 0,0 0 0,21-1 16,-21 1-16,0 0 0,0 20 16,0 1-16,0 0 0,-21 21 15,0 0-15,0 0 0,-1 0 16,1 21-16,0 22 0,0-22 15,0 21-15,0 0 0,21 1 0,0-1 16,0 0-16,0 1 0,-22-1 0,22 0 16,0 1-16,0-22 0,0 21 15,0 1-15,0-22 0,0 0 0,22 21 16,-1-21-16,0 1 0,0-22 0,0 21 16,22-21-16,-1 0 0,-21 0 15,21 0-15,22-21 0,-22-1 0,1 22 16,-1-21-16,21-21 0,-20 21 0,-1 0 15,-21-1-15,22-20 0,-22 21 16,0-21-16,0 20 0,0 1 0,-21 0 16,0-21-16,0 21 0,0-1 15,-21 22 1,0 0-16,0 0 0,0 0 16,-1 22-16,1-1 0,21 0 0,-21 0 15,21 0-15,-21 0 0,21 1 16,0-1-16,0 0 0,0 0 0,0 0 15,0 0-15,0 1 0,21-1 0,0-21 16,0 21-16,1-21 0,-1 0 0,0 0 16,21 0-16,-21 0 0,1 0 15,20 0-15,-21-21 0,0 0 0,22 21 16,-22-22-16,0 1 0,0 0 16,0 0-16,0 0 0,-21 0 15,22-1-15,-22-20 0,21 21 0,-21 0 16,0 0-16,0-1 0,0 44 31,0-1-31,0 0 16,0 0-16,0 0 0,0 0 15,0 1-15,0-1 0,0 0 16,0 0-16,0 0 0,0 0 16,0-42 30,0 0-46,21 21 16,-21-21-16,0 0 0,0-22 0,21 22 16,-21 0-16,21 0 0,0-21 15,-21 20-15,22 1 0,-1 0 0,-21 0 16,21 21-16,0 0 0,0 0 16,0 0-16,1 21 15,-22 0-15,0 0 0,21 1 16,-21-1-16,0 0 15,21 0-15,-21 0 0,21 0 0,-21 1 16,0-1-16,21-21 0,0 21 16,1-21 15,-1 0-31,-21-21 0,21 0 16,0-1-16,0 1 15,0 0-15,1-21 0,-22 21 16,21-1-16,0 1 0,0 0 0,-21 0 15,21 21-15,-21-21 0,21 21 0,-21 21 32,0 0-17,0 0-15,0 0 0,0 1 0,0-1 16,0 0-16,0 0 0,0 0 16,0 0-16,22 1 0,-1-22 0,-21 21 15,21 0-15,0-21 0,0 0 16,0 21-16,1-21 0,-1 0 0,0 0 15,0 0-15,21 0 0,-20 0 16,20 0-16,-21-21 0,0 21 0,22-21 16,-22 0-16,0-1 0,21 1 0,-21 0 15,1 0-15,-1 0 0,-21 0 16,0-22-16,21 22 0,-21 0 16,0 0-16,0 0 0,0-1 0,0 1 0,-21 0 15,0 21-15,-1 0 16,1 0-16,0 21 0,0 0 15,21 1-15,0-1 0,-21 0 0,21 21 16,0-21-16,0 22 0,0-22 16,0 0-16,0 0 0,0 0 15,0 1-15,0-1 0,21 0 0,0-21 16,0 21-16,0 0 0,1-21 16,20 0-16,-21 0 0,0 0 15,0 0-15,22 0 0,-22-21 0,0 0 16,21 21-16,-20-21 0,-1 0 0,0-1 15,0 1-15,0 0 0,0 0 16,1 0-16,-1-22 0,-21 22 0,0 0 16,0 0-16,21 21 15,-42 21 17,21 0-32,0 0 0,0 1 0,-21-1 15,21 0-15,-22 0 0,22 0 0,-21-21 16,21 21-16,0 1 0,0-1 15,0-42 32,0-1-47,21 1 16,1 0-16,-1 0 0,0 0 16,0 0-16,0-22 0,43-20 0,-43 20 15,21 22-15,1 0 16,-22-21-16,21 21 0,0 21 0,-20 0 15,-1 0-15,21 0 0,-21 21 0,0-21 16,-21 42-16,0-21 0,22 0 16,-22 22-16,0-22 0,0 21 0,0-21 15,0 22-15,0-22 0,0 0 0,0 0 16,0 0-16,0 1 0,0-1 0,0 0 16,0 0-16,0 0 15,21-21 1,-21-21-1,0 0-15,21 21 0,0-21 16,0 0-16,-21-1 0</inkml:trace>
  <inkml:trace contextRef="#ctx0" brushRef="#br1" timeOffset="58544.02">8763 5503 0,'0'0'0,"21"-42"31,-21 63-31,0 0 0,0 22 16,-21-22-16,0 21 0,21 1 16,0-1-16,-21 0 0,-1 1 0,22-1 15,0 0-15,0 1 0,-21-1 16,21-21-16,0 21 0,0-20 16,0-1-16,0 21 0,0-21 0,0 0 15,0 1-15,21-22 16,1 0-1,-1 0-15,0 0 0,0 0 16,0-22-16,22 1 0,-22 0 0,0 21 16,0-21-16,21 0 0,-20-22 0</inkml:trace>
  <inkml:trace contextRef="#ctx0" brushRef="#br1" timeOffset="58843.36">9080 5906 0,'22'-43'0,"-107"149"0,148-169 0,-41-1 0,-1 43 16,-21-21-16,21 42 0,-21-22 0,-21 22 31,0 0-31,-1 22 0,1-1 15,0 0-15,0 0 0,0 0 0,21 0 16,0 1-16,0-1 0,0 0 16,0 0-16,0 0 15,21-21-15,0 0 0,0 21 16,0-21-16,1 0 0,-1 0 0,0 0 16,0 0-16,-21 22 0,21-22 15,-21 21 1,0 0-1,-21 0-15,0-21 16,0 0-16,0 0 0,-1 21 0,1-21 16,0 0-16,0 0 15,0 0-15,0 0 16,-1 0-16,22-21 16,0 0-16,0 0 15</inkml:trace>
  <inkml:trace contextRef="#ctx0" brushRef="#br1" timeOffset="59100.05">8657 5652 0,'0'0'0,"0"-22"0,0 1 16,42 0-16,-20 21 15,20-21-15,0 21 0,1 0 16,-1-21-16,21 21 0,-20-21 0,-1 21 15,0-22-15,1 22 0,-1 0 0,0-21 16,-20 21-16,20 0 0,-21 0 16,0 0-16,0 0 0,1 0 0,-1 0 15</inkml:trace>
  <inkml:trace contextRef="#ctx0" brushRef="#br1" timeOffset="59887.93">12446 3006 0,'0'0'0,"-21"0"0,42 0 32,0 0-32,21 0 15,-20 0-15,20 0 0,0 0 16,22 0-16,-1 0 0,1 0 0,-1 0 16,22 0-16,-22 0 0,1 0 0,-1 0 15,1-21-15,-22 21 0,22 0 16,-43 0-16,21 0 0,-21 0 0,-21-22 15</inkml:trace>
  <inkml:trace contextRef="#ctx0" brushRef="#br1" timeOffset="60124.04">13271 2815 0,'0'-21'31,"22"21"-16,-1 0-15,0 0 0,0 0 16,0 0-16,0 0 0,1 0 0,-22 21 16,0 0-16,21 1 0,-21 20 15,0-21-15,-21 0 0,-1 0 16,-20 1-16,21 20 0,-21-21 0,-1 0 16,1 0-16,0 1 15,-1-1-15,22-21 0,0 21 0,42-21 31</inkml:trace>
  <inkml:trace contextRef="#ctx0" brushRef="#br1" timeOffset="60648.28">14563 2646 0,'0'0'15,"21"-21"-15,0 21 0,0-21 16,0-1-16,-21 1 0,21 0 16,1 0-16,-1 0 15,0 0-15,-21-1 0,0 1 16,21 0-16,-21 0 16,-21 21-1,0 0-15,0 0 0,-22 0 16,1 21-16,21-21 0,-22 21 15,1 0-15,0 1 0,21-1 0,-1 0 16,1 0-16,0 0 0,21 0 0,0 1 16,0-1-16,21 0 15,-21 0-15,64 21 16,-43-20-16,21-1 0,-21 0 0,1 0 16,20 0-16,-21 0 0,0 1 15,-21-1-15,0 0 0,21 21 16,-21-21-16,0 1 0,-21-1 15,0 0-15,0 0 0,-21-21 0,-1 21 16,1 0-16,-22-21 0,1 0 0,-1 0 16,22 0-16,-21 0 0,-1 0 15,22 0-15,-1 0 0,1-21 0,21 21 16,-21-21-16,20 0 0,1 21 16,21-21-16,0 0 0,0-1 15,0 1-15,0 0 0,21 0 0,22 21 16,-22-21-16,21 0 0,22 21 0,-22-22 15,22 1-15,-1 21 0,1-21 16,-1 21-16,-21-21 0</inkml:trace>
  <inkml:trace contextRef="#ctx0" brushRef="#br1" timeOffset="61220.45">14795 2731 0,'0'0'0,"0"21"31,0 0-31,0 0 16,0 0-16,-21 0 0,21 1 15,-21-1-15,21 0 0,0 0 16,0 0-16,0 0 0,0 1 0,0-1 16,0 0-16,0 0 0,0 0 15,21-21 1,0 0-16,22 0 16,-22 0-16,21-21 0,-21 0 0,22 21 15,-1-21-15,0 0 0,1-1 16,-1 1-16,0-21 0,1 21 0,-22 0 15,0-1-15,0 1 0,0 0 0,1 0 16,-22 0-16,0 0 0,0-1 16,0 44-1,0-1 1,0 0-16,-22 0 0,22 0 16,-21 0-16,21 22 0,-21-22 0,21 21 15,0 1-15,-21-1 0,0 0 16,21 1-16,-21-1 0,21 21 0,0 1 15,0-22-15,0 22 0,0-1 0,0 1 16,0-22-16,0 22 0,0-22 16,21 21-16,-21-20 0,0 20 0,0-20 15,0-1-15,0 0 0,-21 1 0,-1-1 16,1 0-16,0 1 0,-21-22 16,21 0-16,-22 0 0,1 0 0,0 0 15,-22-21-15,22 0 0,-1 0 16,-20 0-16,-1-21 0,22 0 0,-21-21 15,-1 21-15,22-22 0,-1 1 16,-20-22-16,42 22 0,-22 0 0,22-1 16,0 1-16,21 0 0,0-1 0,0 1 15,21 0-15,0-1 0,1 1 16,20 0-16,0-1 0,1 1 0,20 21 16,1-21-16,-1-1 0,1 1 15</inkml:trace>
  <inkml:trace contextRef="#ctx0" brushRef="#br1" timeOffset="61676.02">15579 2731 0,'0'0'0,"-22"0"32,1 21-17,21 0-15,0 0 0,0 0 0,0 0 16,0 1-16,0-1 15,0 0-15,0 0 0,-21 0 0,21 0 16,-21-21 0,0 0-1,0 0 1,21-21-16,0 0 16,0 0-16,0 0 0,0 0 15,0-1-15,21 1 0,0 0 0,0-21 16,0 21-16,22-1 0,-22 1 15,0 0-15,21 0 0,-21 0 0,22 21 16,-22 0-16,21 0 0,-21 0 0,22 0 16,-22 0-16,0 21 0,0 0 15,22 0-15,-43 22 0,0-22 0,0 0 16,0 21-16,0-21 0,0 1 16,0-1-16,-22 0 0,1 0 0,0 0 15,0 0-15,0 1 0,0-1 16,42-42 31,0-1-47,0 22 0,21-21 15,-20 0-15</inkml:trace>
  <inkml:trace contextRef="#ctx0" brushRef="#br1" timeOffset="61920.02">16489 2646 0,'0'0'0,"21"-21"0,0 0 0,-21-1 15,0 1-15,0 0 0,-21 21 16,0-21-16,0 21 0,-1 0 16,-20 0-16,21 21 0,-21 0 15,20 0-15,1 1 0,-21-1 0,21 21 16,0 0-16,-1-20 0,1 20 16,21 0-16,0-21 0,0 22 0,0-22 15,0 21-15,0-21 0,0 1 0,21-1 16,1 0-16,-1-21 15,21 0-15,-21 0 0,0 0 0,22 0 16,-22 0-16,21 0 0,-21-21 0,22 0 16,-22-1-16,21 1 0</inkml:trace>
  <inkml:trace contextRef="#ctx0" brushRef="#br1" timeOffset="63276.03">16912 2328 0,'0'0'0,"0"-21"0,-21 42 31,21 1-31,-21-1 0,0 21 0,21-21 16,0 22-16,0-1 0,-22 21 15,1-20-15,21-1 0,-21 0 0,21 1 16,0-1-16,-21-21 0,0 22 16,21-22-16,-21 0 0,21 0 15,0 0-15,-22 0 0,22 1 0,-21-22 16,21-22 15,0 1-31,0 0 0,21 0 16,1-21-16,-1 20 0,0-20 15,0 21-15,0-21 0,0 20 0,1 1 16,-1 0-16,0-21 16,0 42-16,0 0 0,0 0 15,-21 21-15,0 0 0,0 0 16,0 0-16,0 22 0,0-22 0,0 0 15,0 21-15,0-20 0,0-1 16,0 0-16,0 0 0,0 0 0,0 0 16,0 1-16,0-1 15,22-21-15,-1 0 0,0 0 16,21 0-16,1 0 0,-22 0 0,21 0 16,0 0-16,1-21 0,-1-1 15,-21 1-15,22 0 0,-1 0 0,-21-21 16,21 20-16,-20-20 0,-1 21 0,-21-21 15,0 20-15,0 1 0,0 0 16,0 0-16,0 0 0,-21 21 16,-1 0-16,1 0 15,0 0-15,0 21 0,21 0 16,0 0-16,0 0 0,0 1 0,0-1 16,0 0-16,0 0 0,0 0 15,0 0-15,0 1 0,0-1 0,21 0 16,0 0-16,0 0 0,-21 0 15,22-21-15,-1 22 0,0-22 16,0 0-16,0 0 0,0 0 0,1 0 16,-1 0-16,0 0 0,0 0 15,0-22-15,0 22 0,1-21 16,20 0-16,-21 0 0,0 0 0,0-22 16,1 22-16,-1-21 0,0 21 0,0-22 15,0 22-15,0 0 0,1 0 16,-22 0-16,0 42 31,-22-21-31,1 42 0,21-21 16,-21 1-16,0-1 0,21 21 15,0-21-15,-21 0 0,21 1 0,0-1 16,0 0-16,0 0 0,0 0 0,0 0 16,0 1-1,21-22-15,0 0 0,0 0 16,0 0-16,1 0 15,-1-22-15,0 1 0,0 21 0,21-21 16,-20 0-16,-22 0 0,21 0 0,-21-1 16,0 1-16,0-21 0,0 21 15,0 0-15,0-22 0,0 22 0,-21 0 16,-1 0-16,1 21 0,0-21 16,21-1-16,-21 22 0,0 0 0,0-21 15,42 21 1,0-21-1,0 21-15,0 0 0,22 0 0,-22 0 16,21 0-16,-21 0 0,0 0 16,1 0-16,20 0 0,-21 0 0,0 21 15,-21 0-15,21 1 0,-21-1 16,22 0-16,-22 0 0,0 0 16,0 0-16,0 22 0,0-22 0,0 0 15,0 0-15,0 0 0,0 1 16,0-1-16,0 0 0,0 0 15,0 0-15,-22-21 16,1 0 0,21-21-1,0 0-15,0 0 16,0 0-16,0-1 0,0 1 0,43-21 16,-22 21-16,0-22 0,0 22 0,21-21 15,-20 21-15,20 0 16,0-22-16,-21 22 0,22 0 0,-1 21 15,-21-21-15,22 21 0,-22 0 0,0 0 16,0 21-16,0 0 0,0 0 16,-21 0-16,22 1 0,-22-1 0,0 21 15,0-21-15,0 0 0,0 1 16,0 20-16,0-21 0,-22 0 0,1 0 16,21 1-16,-21-22 0,21 21 15,0-42 32,0-1-47,21 22 0,0-21 0</inkml:trace>
  <inkml:trace contextRef="#ctx0" brushRef="#br1" timeOffset="63467.45">19156 2519 0,'0'0'0,"0"21"15,0 0 1,0 0-16,-21 22 0,21-22 15,-22 0-15,22 0 0,0 0 16,0 1-16,0-1 0,-21 0 0,21 0 16,0 0-16,0-42 47,0 0-32</inkml:trace>
  <inkml:trace contextRef="#ctx0" brushRef="#br1" timeOffset="63628.06">19304 2371 0,'0'0'15,"0"-21"-15,-21 21 16,21-22-16,21 22 47,0 0-47,0 0 15,0 0-15</inkml:trace>
  <inkml:trace contextRef="#ctx0" brushRef="#br1" timeOffset="64196.04">19579 2477 0,'42'0'31,"-20"0"-31,-22-22 15,21 22-15,0 0 16,0 0-16,0 0 16,0 0-16,-21 22 0,22-22 15,-22 21-15,0 0 0,0 0 0,0 21 16,0-20-16,0-1 0,0 0 16,-22 21-16,-20-21 0,21 22 0,-21-22 15,20 0-15,-20 0 0,0 0 16,21 1-16,-22-22 0,22 21 0,0-21 15,0 0-15,0 0 0,-1 21 16,44-21 0,-1 0-1,21 0 1,-21 0-16,0 0 0,1 0 0,20 0 16,-21 21-16,0 0 0,22-21 0,-22 21 15,0 1-15,0-1 0,0 0 16,0 0-16,1 0 0,-22 22 0,0-22 15,21 21-15,-21-21 0,0 22 16,0-1-16,0 0 0,0 1 0,0-1 16,0-21-16,-21 21 0,-1 1 0,1-1 15,-21-21-15,21 22 0,-22-22 16,1 0-16,-21 0 0,20 0 0,1 0 16,-22-21-16,22 0 0,0 0 0,-1 0 15,1 0-15,0 0 16,-1 0-16,1-21 0,21 21 0,0-21 15,0 0-15,-1 0 0,22-22 0,0 22 16,0 0-16,0-21 0,22-1 16,-1 22-16,0-21 0,21 0 0,1-1 15,20 1-15,-21 0 0,22-1 0,-1 1 16,1 21-16</inkml:trace>
  <inkml:trace contextRef="#ctx0" brushRef="#br1" timeOffset="64695.49">19981 2858 0,'0'0'0,"43"-64"32,-43 43-32,0 0 15,21 0-15,0-1 0,0 1 0,-21 0 16,21 0-16,0 0 0,-21 0 16,22-1-16,-44 44 31,22-1-16,-21 0-15,0 0 0,21 21 0,0-20 16,-21 20-16,21-21 0,-21 0 16,21 0-16,0 1 0,0-1 15,0 0-15,0 0 0,0 0 0,21-21 16,0 0-16,0 0 16,0 0-16,1 0 0,-1 0 0,21 0 15,-21-21-15,22 0 0,-22 0 0,21 0 16,0-1-16,1 1 0,-22-21 15,21 21-15,1-22 0,-1 1 0,-21 0 16,0 21-16,0-22 0,1 1 16,-22 21-16,0 0 0,0-1 0,-22 22 15,1 0 1,0 0-16,0 22 0,21-1 16,-21 21-16,21-21 0,0 0 0,0 22 15,0-22-15,0 21 0,0 1 16,0-22-16,0 0 0,21 0 15,-21 21-15,0-20 0,0-1 16,0 0-16,0 0 16,-21-21-16,0 0 15,-1 0-15,1-21 0,21 0 16,0 0-16</inkml:trace>
  <inkml:trace contextRef="#ctx0" brushRef="#br1" timeOffset="65864.59">21675 2625 0,'0'0'0,"42"0"15,-21 0-15,21-21 0,-20 21 16,20-22-16,-21 1 0,21 21 0,-20-21 15,-22 0-15,21-21 0,-21 20 16,0 1-16,0-21 0,0 21 0,0 0 16,0-22-16,-21 22 0,-1 0 0,1 0 15,0 21-15,-21 0 0,-1 0 16,22 0-16,-21 0 0,0 0 0,-1 0 16,1 21-16,0 0 0,-22 21 15,22 1-15,21-22 0,-22 21 16,22 22-16,-21-22 0,42 0 0,-21 1 15,21-22-15,0 21 0,0 1 16,0-22-16,0 0 0,0 0 16,0 0-16,21-21 0,0 21 0,0-21 0,21 0 15,-20 0-15,-1 0 0,21 0 16,0-21-16,-20 21 0,20-21 0,0 0 16,1 0-16,-22-22 0,21 22 15,-21-21-15,22 0 0,-22 20 16,0-41-16,0 42 0,0-22 0,0 1 15,-21 21-15,0 0 0,0 0 16,0-1-16,0 1 0,0 42 31,-21 1-31,21-1 0,-21 21 16,21-21-16,-21 22 0,0-1 0,21 0 16,0-21-16,0 22 0,0-1 15,0-21-15,0 0 0,0 22 0,0-22 16,21 0-16,-21 0 15,21-21-15,0 0 0,0 0 0,1 0 16,20 0-16,-21 0 0,0-21 0,0 0 16,1 0-16,20 0 0,-21-1 15,0-20-15,0 0 0,1-1 16,-1 1-16,0-64 0,0 64 16,0 0-16,-21-1 0,0 1 15,0 0-15,0 20 0,21-20 16,-42 63 15,0 0-31,21 22 0,0-22 16,-21 21-16,0 1 0,21-1 0,0 0 15,0 1-15,0-1 0,0 0 0,0 1 16,0-22-16,0 21 0,0-21 16,0 0-16,0 1 0,0-1 0,21 0 15,0-21 1,0 0-16,0 0 0,1-21 15,20 0-15,-21-1 0,21 1 0,-20 0 16,20-21-16,-21 21 0,21-22 16,-20 1-16,20-22 0,0 22 0,-21 0 15,1-1-15,20 22 0,-21-21 16,-21 0-16,0 20 0,21 1 0,-21 0 16,-21 21-1,0 0-15,0 21 0,0 0 16,-22 22-16,22-22 0,0 21 15,0 1-15,0 20 0,-1-21 0,1 1 16,21-1-16,0 0 0,0 43 16,0-64-16,0 22 0,0-22 15,21 0-15,1-21 0,20 21 16,-21-21-16,21 0 0,1 0 0,-1 0 16,0-21-16,1 21 0,-1-21 0,0 0 15,-20-1-15,20 1 0,0-21 16,1 21-16</inkml:trace>
  <inkml:trace contextRef="#ctx0" brushRef="#br1" timeOffset="66516.22">13102 3916 0,'0'0'0,"-21"0"0,21-21 16,-21 21-16,0 0 15,-1 42 1,22-21-16,0 22 0,0 20 16,-21-21-16,21 22 0,-21-1 0,0 1 15,21-22-15,-21 22 16,0-22-16,-1 0 0,1 22 0,21-43 16,-21 21-16,0 1 0,0-22 0,21 0 15,0 0-15,0 0 0,-21-21 16,-1 0-1,1 0-15,21-21 16</inkml:trace>
  <inkml:trace contextRef="#ctx0" brushRef="#br1" timeOffset="67250.37">12319 4382 0,'0'63'16,"21"-63"-1,0 21-15,0-21 0,22 0 16,-1 0-16,-21 0 0,22 0 0,20 0 16,-21 0-16,22 0 0,21-21 0,-22 0 15,22 0-15,-22 0 0,22-1 16,-22-20-16,1 21 0,-1 0 0,-20-22 16,-1 1-16,0 21 0,-20-21 15,-1-1-15,-21 1 0,0 21 16,0-22-16,0 22 0,0 0 0,0 0 15,-21 21-15,-1 0 0,1 0 16,21 21-16,-21 0 0,0 22 16,0-1-16,21 0 0,-21 1 0,-1 20 15,22-21-15,-21 1 0,21 20 16,-21-20-16,0-1 0,0 0 0,21 1 16,-21-22-16,21 21 0,-22-21 0,22 0 15,0 1-15,0-1 16,22-42-1,-1 21-15,0-22 16,0 1-16,0 0 0,0 0 16,1 0-16,-22-22 0,21 22 0,0 0 15,0 0-15,0 0 16,0 21-16,1 0 16,-1 21-1,-21 0-15,0 0 0,21 0 16,-21 1-16,21-1 0,-21 0 15,21 0-15,-21 0 0,21-21 0,1 21 16,-1 1-16,0-22 0,0 0 16,0 0-16,0 0 15,1 0-15,-1 0 0,21 0 16,-21-22-16,22 22 0,-1-21 0,-21 0 16,21 0-16,-20 0 0,20 0 0,-21-1 15,0 1-15,0 0 0,-21-21 16,0 21-16,0-1 0,0 1 0,-21 21 15,0 0-15,0 0 16,0 0-16,-22 0 0,22 21 0,0 1 16,0 20-16,0-21 0,0 0 0,21 0 15,0 22-15,0-22 16,0 0-16,84 21 16,1-20-1,-43-22-15,1 0 0,-1 0 16,0-22-16,22 22 0,-1-21 0,1 0 0</inkml:trace>
  <inkml:trace contextRef="#ctx0" brushRef="#br1" timeOffset="68144.03">15240 4382 0,'0'0'0,"-21"0"16,0-22-16,21 1 15,0 0-15,0 0 0,0 0 16,21 0-16,0-1 16,0 1-16,0 0 0,22 0 0,-22 21 15,0-21-15,21 21 0,-21 0 0,1 0 16,-1 0-16,0 21 0,0 0 15,0 0-15,0 0 0,1 22 0,-22-1 16,0-21-16,0 22 0,0-1 16,0-21-16,0 21 0,0-20 0,0-1 15,-22 21-15,22-21 0,-21-21 0,0 21 16,21 1-16,-21-22 0,0 0 16,0 0-16,-1 0 15,22-22-15,0 1 0,0 0 16,0-21-1,0 21-15,0-22 0,22 22 0,-1-21 16,0-1-16,0 1 0,0 0 0,0-1 16,1 1-16,20 0 0,-21 21 15,21-1-15,-20 1 0,20 0 0,-21 21 16,21 0-16,-20 0 0,20 21 16,-21 0-16,0 1 0,0 20 0,1-21 15,-1 21-15,0 1 0,-21-1 0,0-21 16,0 22-16,0-22 0,0 21 15,0-21-15,0 0 0,0 1 0,0-1 16,-42 0-16,20 0 16,1-21-1,0 0-15,21-21 16,0 0-16,0 0 0,0-22 16,0 22-16,0 0 0,21-21 15,0-1-15,1 1 0,20 21 0,-21-22 16,21 1-16,-20 0 0,20 21 0,0-1 15,1 1-15,-1 21 16,0 0-16,1 0 0,-22 21 0,21 1 0,-21-1 16,0 0-16,1 21 0,-22 1 15,0-22-15,0 21 0,0-21 0,0 22 16,0-22-16,-22 0 0,1 21 0,0-21 16,21 1-16,-21-1 15,0 0-15,0-21 0,21-21 31,21 21-15,0-21-16</inkml:trace>
  <inkml:trace contextRef="#ctx0" brushRef="#br1" timeOffset="68485.03">16552 4318 0,'21'0'31,"1"0"-31,-1 0 15,0 0-15,0 0 0,0-21 16,0 21-16,1-21 16,-1 0-16,0 21 0,0-22 15,-21 1-15,21 21 0,0-21 0,-21 0 16,0 0-16,0 0 16,0-1-16,0 1 0,-21 21 15,0 0-15,0 0 0,0 21 16,-22 1-16,22-1 0,0 0 15,21 21-15,-21 1 0,21-22 0,-21 21 16,21-21-16,0 22 0,0-22 0,0 0 16,0 0-16,21 0 0,0 0 15,0 1-15,0-22 16,1 0-16,-1 0 0,21 0 0,-21 0 16,0-22-16,1 22 0,20-21 15,0 0-15,1 0 0,-1-21 0,0 20 16</inkml:trace>
  <inkml:trace contextRef="#ctx0" brushRef="#br1" timeOffset="68691.02">17357 3810 0,'0'0'0,"0"-21"31,0 42-31,-22 0 0,1 0 16,0 22-16,21-1 0,-21 0 15,0 1-15,0-1 0,21 22 16,-22-22-16,1 0 0,21 1 0,-21-1 15,21 0-15,-21 1 0,21-22 16,0 0-16,0 0 0,0 0 0,42-21 31,-21 0-31,1-21 0,-1 0 16,0 0-16</inkml:trace>
  <inkml:trace contextRef="#ctx0" brushRef="#br1" timeOffset="69432.03">17632 3810 0,'0'0'0,"0"-21"0,0 0 0,0 42 32,0 0-32,0 0 15,0 0-15,0 22 0,0-1 0,0-21 16,-21 22-16,-1-1 0,22 0 16,-21 1-16,0-1 0,21 0 0,0 1 15,-21-22-15,0 0 0,21 0 16,0 21-1,0-63 1,0 0 0,21 0-16,0-21 0,0 20 0,0-20 15,22-21-15,-22 41 0,0-20 16,0 21-16,0 0 16,1 21-16,-1 0 0,0 0 0,0 0 15,0 21 1,-21 0-16,0 0 0,0 22 0,0-22 15,0 0-15,0 21 0,0-21 0,0 1 16,0 20-16,0-21 0,0 0 16,0 0-16,0 1 0,21-22 15,1 0-15,-1 0 0,0 0 16,0 0-16,0 0 16,0 0-16,22 0 0,-22-22 0,21 1 0,-21 0 15,22 0-15,-22 0 0,21 0 16,-21-1-16,1-20 0,-1 21 15,-21 0-15,0 0 0,21-1 0,-21 1 16,-21 21 0,0 0-1,-1 21-15,22 1 0,-21-1 0,21 0 16,-21 0-16,21 0 0,0 0 16,0 1-16,0-1 0,0 21 0,0-21 15,0 0-15,0 1 0,21-22 16,0 21-16,1-21 15,-1 0-15,21 0 0,-21 0 16,22 0-16,-22 0 0,21-21 0,0-1 16,-20 22-16,41-42 15,-42 0-15,0 21 0,1-1 0,-22-62 16,0 63-16,0-22 16,0 22-16,0-21 0,0 21 0,-22-1 15,1 22-15,0 0 0,-21 0 0,21 0 16,-22 0-16,22 0 0,-21 22 15,21-1-15,-1 0 0,1 0 0,0 0 16,21 0-16,0 1 0,0-1 0,0 0 16,0 0-16,21 0 0,0 0 15,1-21-15,20 0 0</inkml:trace>
  <inkml:trace contextRef="#ctx0" brushRef="#br1" timeOffset="70156">19050 4106 0,'0'0'15,"21"-21"-15,0-21 0,0 21 0,-21 0 16,0-1-16,0 1 0,0 0 0,0 0 16,-21 21-1,0 0-15,0 0 0,0 0 0,0 0 16,-1 0-16,-20 21 0,21 0 0,21 0 16,-21 22-16,0-22 0,-1 21 15,22 1-15,0-22 0,0 21 16,0 0-16,0-20 0,0-1 0,0 21 15,0-21-15,0 0 0,0 1 16,22-1-16,-1-21 0,0 0 16,0 0-16,0 0 0,0-21 15,1 21-15,-1-22 0,0 1 16,0 0-16,21-42 0,-20 20 16,-22 1-16,21 0 0,0-1 15,-21 1-15,0-22 0,0 22 16,21 0-16,-21-1 0,21 1 0,0 0 15,-21-1-15,0 22 0,0 0 0,0 0 16,0 63 15,0-21-31,-21 1 0,0 20 16,21-21-16,0 21 0,-21 1 0,0-1 16,21 0-16,0 22 0,0-22 15,0 1-15,0-1 0,0 0 0,0 1 16,0-22-16,21 21 0,0-21 0,0 0 15,0-21-15,1 22 0,-1-22 16,21 0-16,-21 0 0,22 0 0,-1 0 16,0 0-16,1-22 0,-1 1 0,0 0 15,1 0-15,-1 0 16,0-22-16,1 22 0,-1-21 0,-21 21 16,0-22-16,0 1 0,1 21 0,-22-21 15,0 20-15,0 1 16,-22 21-16,1 0 15,-21 0-15,21 21 0,0 1 16,21-1-16,0 0 0,0 0 0,0 21 16,0-20-16,0 20 0,0-21 0,21 0 15,-21 22-15,21-22 0,0 0 16,0 0-16,-21 0 0,0 0 0,21 1 16,-21-1-16,0 0 0,-21-21 31,0 0-31,0 0 15,0 0-15,0 0 0,-22-21 0,22 0 16,0-1-16,-21 1 0,20 0 16</inkml:trace>
  <inkml:trace contextRef="#ctx0" brushRef="#br1" timeOffset="70371.96">17314 3958 0,'0'0'0,"-21"0"0,21-21 15,42 21-15,-20 0 0,41-21 16,-21 21-16,1 0 0,20-21 0,43 0 16,-42 21-16,-22 0 15,0-22-15,-21 22 0,22 0 0,-22 0 16,21 0-16</inkml:trace>
  <inkml:trace contextRef="#ctx0" brushRef="#br1" timeOffset="70923.11">12488 5694 0,'0'-21'0,"0"42"31,0 0-15,0 0-16,0 0 0,0 1 0,0 20 15,-21-21-15,21 21 0,0-20 16,0-1-16,0 0 0,0 0 0,0 0 15,-21 0-15,21 1 0,0-1 0,-21-21 32,21-21-17</inkml:trace>
  <inkml:trace contextRef="#ctx0" brushRef="#br1" timeOffset="71100.05">12488 5482 0,'0'0'0,"0"-21"0,0 0 16,0 0-16,-21 21 16,21 21-1,0 0 1,0 0-16,21-21 0,-21 21 16,21 1-16,1-22 0,-1 21 15,0 0-15</inkml:trace>
  <inkml:trace contextRef="#ctx0" brushRef="#br1" timeOffset="71499.96">12848 5609 0,'0'0'0,"0"21"0,0 1 16,-21-1-16,0 0 0,0 0 16,21 0-16,0 0 0,0 22 0,-22-22 15,22 0-15,-21 0 0,21 0 0,-21 22 16,21-22-16,0 0 0,0 0 15,0 0 1,-21-21-16,21-21 31,0 0-31,0 0 16,0 0-16,0-22 0,0 22 0,21-21 16,0 21-16,-21-22 0,21 22 15,1-21-15,-1 21 0,0 0 0,0-1 16,0 1-16,22 21 0,-22 0 0,0 0 15,0 0-15,0 0 0,0 21 16,1 1-16,-1-1 0,0 0 0,0 0 16,-21 21-16,0-20 0,0 20 15,0-21-15,0 0 0,0 22 16,0-22-16,0 0 0,0 0 0,0 0 16,0 0-16,0 1 15,21-44 1,0 1-16,22 0 15</inkml:trace>
  <inkml:trace contextRef="#ctx0" brushRef="#br1" timeOffset="72352.63">13631 5609 0,'0'0'0,"0"-21"0,0 0 16,0 0-16,0 0 0,0-1 15,-21 22-15,0 0 16,0 0-16,0 0 0,-1 0 15,1 0-15,0 22 0,0-1 0,0 21 16,-22-21-16,22 43 0,0-22 16,21 0-16,0-20 0,0 20 15,0 0-15,0-21 0,0 22 0,0-22 16,0 0-16,21 0 0,0 0 0,1 1 16,-1-1-16,21-21 0,-21 0 15,0 0-15,22 0 0,-1 0 16,-21 0-16,22-21 0,20-22 15,-21 22-15,-20 0 0,20-21 0,0-1 16,-21 22-16,22-21 0,-22-1 16,0-20-16,0 21 0,0-1 0,-21-20 15,0 20-15,0 1 0,0 0 16,0 21-16,0-1 0,0 1 0,0 0 16,-21 21-16,0 0 0,21 21 15,-21 0-15,21 1 0,-21-1 16,21 0-16,-21 21 0,-1 1 0,22-1 15,-21 0-15,21 22 0,0-22 0,0 0 16,0 1-16,0-1 0,0-21 16,0 22-16,0-22 0,0 0 15,0 0-15,21 0 0,1 0 0,-1-21 16,0 0-16,0 0 0,0 0 16,0 0-16,1 0 0,20-21 0,-21 0 15,21 21-15,-20-21 0,20 0 0,-21 0 16,0-1-16,22 1 15,-22 0-15,0-21 0,0 21 0,-21-1 0,21 22 16,-21-21-16,21 0 0,-21 42 31,0 0-31,0 1 0,0 20 16,-21-21-16,21 0 0,-21 0 16,21 1-16,0-1 15,0 0-15,0 0 0,0 0 16,21-21-16,0 0 0,1 0 15,-1 0-15,0 0 0,0 0 16,0 0-16,0 0 0,1-21 0,-1 0 16,21 21-16,-21-21 0,0 0 0,1-22 15,-22 22-15,21 0 0,0 0 16,0-22-16,-21 22 0,0 0 0,21 0 16,-21 0-16,21 21 0,-21 21 31,0 0-31,0 0 15,0 0-15,0 1 0,0-1 16,0 0-16,0 0 0,0 0 16,0 0-16,0 1 0,0-1 15,0 0-15,22-21 0,20 21 16,-21-21-16,0 0 0,22 0 16,-22 0-16,21 0 0,0 0 0,1-21 15,-1 21-15,0-21 0</inkml:trace>
  <inkml:trace contextRef="#ctx0" brushRef="#br1" timeOffset="73704.08">15515 5630 0,'0'0'0,"0"-21"0,0 0 0,-21 0 15,0 0-15,0 21 0,-1 0 0,1-21 16,0 21-16,0 0 0,-21 0 16,20 0-16,1 0 0,0 21 15,0 0-15,-21 0 0,20 0 0,1 22 16,21-22-16,-21 21 0,0 22 15,21-43-15,0 21 0,0-21 16,0 0-16,0 1 0,0-1 0,21 0 16,0 0-16,0-21 0,1 0 0,-1 0 15,0 0-15,21 0 0,-21 0 16,1 0-16,20 0 0,-21-21 0,21 0 16,-20 0-16,-1-1 0,0 1 15,0-21-15,0 21 0,0-22 16,1 1-16,-22 0 0,0-22 0,21 22 15,-21 0-15,21-1 0,-21-20 0,0 20 16,0 1-16,0 21 0,0 0 16,0 0-16,0-1 0,0 44 15,-21 20 1,0-21-16,21 21 0,-22 1 16,22-1-16,0-21 0,-21 22 0,21-1 15,0 0-15,0 1 0,0-1 0,0 0 16,0-21-16,0 22 15,21-22-15,-21 0 0,22 0 0,-1 0 16,0 1-16,0-22 0,0 0 16,0 0-16,1 0 0,-1 0 15,0 0-15,0-22 0,0 1 0,22-21 16,-22 21-16,0 0 0,0-1 16,0 1-16,-21 0 0,0 0 15,0 0-15,21 0 0,-21-1 0,0 1 16,0 42 15,0 1-31,0-1 0,0 0 0,0 21 16,0-21-16,0 1 0,0-1 15,0 0-15,0 0 0,0 0 16,22 0-16,-1 1 0,0-22 16,0 0-16,0 0 0,0 0 15,22 0-15,-22 0 0,21 0 0,-21 0 16,22 0-16,-22-22 0,42-20 15,-41 21-15,-1 0 0,0 0 16,0-1-16,0-20 0,0 21 0,-21 0 16,0 0-16,0-1 0,0 44 31,0-1-31,0 0 16,-21 0-16,21 0 0,-21 0 15,21 1-15,0-1 16,0 0-16,0 0 15,21-21 1,0 0 0,1-21-16,-1 0 0,0 0 15,0-1-15,-21 1 0,21 0 0,0 0 16,1 0-16,-22 0 0,21-1 16,0 22-16,-21-21 0,21 0 15,0 21-15,-21 21 16,0 0-16,0 1 15,0-1-15,0 0 16,0 0-16,0 0 0,0 0 16,0 1-16,21-22 0,-21 21 0,22 0 15,-1-21-15,0 21 0,0-21 16,0 0-16,22 0 0,-22 0 16,0 0-16,21 0 0,1-21 0,-22 21 15,21-21-15,0 0 0,1-1 0,-22 1 16,21 0-16,-21 0 0,1-21 15,-1 20-15,0 1 0,-21-21 0,0 21 16,0 0-16,0-1 0,0 1 0,-21 21 16,0-21-16,-1 21 15,-20 0-15,21 0 0,-21 0 16,20 21-16,1 0 0,-21 1 0,21-1 16,0 0-16,-1 0 0,1 21 15,0-20-15,0 20 0,21-21 0,-21 0 16,21 22-16,0-22 0,0 0 0,0 21 15,0-21-15,0 22 0,0-22 16,21 21-16,0-21 0,0 22 0,0-1 16,-21 0-16,22-20 0,-1 62 15,0-41-15,-21 20 0,0-21 0,0 1 16,0 20-16,0-20 0,-21-1 16,0 0-16,-22 22 0,22-43 0,-21 21 15,21 1-15,-22-22 0,1 0 16,0 0-16,-22 0 0,22 0 0,-1-21 15,-20 0-15,21 0 0,-22 0 16,22 0-16,21-21 0,-22 0 0,22-21 16,0 21-16,0-22 0,21 1 0,0 0 15,0-22-15,0 1 0,0-1 16,0 1-16,21-22 0,0 21 0,21 1 16</inkml:trace>
  <inkml:trace contextRef="#ctx0" brushRef="#br1" timeOffset="73855.66">16256 5313 0,'0'0'0,"-42"0"0,42-21 0,-22 21 0,1 0 16,0 0-16,42 0 31,0 0-31</inkml:trace>
  <inkml:trace contextRef="#ctx0" brushRef="#br1" timeOffset="74803">17928 5736 0,'-21'0'16,"42"0"-16,-63 0 0,63-21 31,0 21-31,21-21 0,-20-21 16,20 20-16,21 1 0,-20-21 0,20 0 15,-20 20-15,20-20 0,-21 0 0,1 21 16,-1-22-16,0 1 0,-20 0 16,-1-1-16,-21 1 0,0 21 0,0-22 15,0 22-15,0-21 16,-21 21-16,-1 21 0,1 0 15,0 21-15,-21 0 0,21 0 0,-22 22 16,22-1-16,-21 0 0,21 1 0,-1 20 16,-20 1-16,21 20 0,0 1 15,0 0-15,-1-1 0,1 1 0,0 0 16,21 20-16,-21-20 0,21 21 16,-21 0-16,0 0 0,21 21 0,0-43 15,0 22-15,-22 0 0,22 0 0,-21-22 16,21 1-16,0 0 0,0-1 0,0 1 15,0-43-15,0 22 0,0-22 16,21 1-16,1-22 0,-1 0 0,0-21 16,0 0-16,21 0 0,-20 0 15,20-21-15,0-22 0,22 1 0,-22 0 16,0-1-16,22-20 0,-22-1 16,22-20-16,-22 20 0,0-20 0,1 20 15,-1-42-15,-21 22 0,-21-1 0,0 0 16,0-21-16,-21 43 0,0-22 15,-21 22-15,-22-22 0,22 43 0,-22-22 16,1 22-16,-1 21 0,1-22 0,-1 22 16,1 0-16,20 0 0,1 21 15,0-21-15,21 21 0,-1 0 0,1 0 16,21-21-16,0-1 0,0 1 16,21 0-1,22 0-15,-1 0 0,0 21 16,22-21-16,-22-1 0,22 1 0,-1 0 15,1 0-15,-1 0 0,1 0 16,-22-1-16,0 1 0,-20 0 0,20 21 16,-21-21-16,-21 0 15,21 21-15,-42 0 32,0 21-32,0 0 15,21 0-15,-21 0 0,-1 1 0,22-1 16,0 0-16,0 0 0,-21-21 15,21 21-15,0-42 32,21 0-17</inkml:trace>
  <inkml:trace contextRef="#ctx0" brushRef="#br1" timeOffset="74963.92">18732 5419 0,'0'-21'15,"-21"21"1,0 0-16,0 0 0,21 21 16,0 0 15,21-21-31,0 0 0,0 0 16,1 0-16,-1 0 0</inkml:trace>
  <inkml:trace contextRef="#ctx0" brushRef="#br1" timeOffset="75744.03">19008 5525 0,'0'0'16,"0"21"-16,0 0 0,0 0 0,0 0 15,0 0-15,0 1 16,-22-22-16,1 0 16,21-22 15,0 1-16,0 0-15,21 0 0,1 0 16,-22 0-16,21-1 0,0 22 16,0-21-16,0 0 0,0 21 0,1-21 15,-1 21-15,0 0 0,0 0 16,0 0-16,-21 21 16,0 0-16,0 0 15,0 1-15,0-1 0,0 0 16,21-21-16,-21 21 0,22 0 0,-22 0 15,0 1-15,21-22 0,0 0 16,0 21-16,0-21 0,0 0 16,1 0-16,-1 0 0,0 0 0,21 0 15,-21-21-15,22-1 0,-1 22 0,22-42 16,-43 21-16,21 0 16,-21-22-16,0 22 0,1 0 0,-22 0 15,0 0-15,0 0 0,0-1 0,0 1 16,0 0-16,0 0 0,-22 21 15,1 0-15,0 0 0,-21 0 0,21 0 16,-1 0-16,-20 0 0,21 0 0,-21 21 16,20 0-16,1 0 15,-21 1-15,21 20 0,0-21 0,21 0 16,0 22-16,-22-22 0,22 0 0,0 0 16,0 0-16,0 0 0,22 1 15,-1-22-15,0 21 0,0-21 16,21 0-16,-20 0 0,-1 0 15,21-21-15,0-1 0,-20 1 0,20 0 16,-21 0-16,21 0 0,1-43 16,-1 22-16,-42 0 15,21-1-15,0 1 0,1 0 0,-1-1 0,-21-20 16,0 20-16,21-20 0,-21 21 0,0-22 16,0 22-16,0-1 0,0 1 15,0 21-15,0 0 0,0 42 16,-21 0-1,21 21-15,0 1 0,0-1 16,-21 22-16,21-22 0,-22 21 0,22 1 16,-21-1-16,21-20 0,0-1 15,0 22-15,0-22 0,-21 0 0,21 1 16,0-1-16,0-21 0,0 21 16,0-20-16,0-1 0,21-21 15,0 0-15,1 0 0,-1 0 16,0-21-16,0-1 0</inkml:trace>
  <inkml:trace contextRef="#ctx0" brushRef="#br1" timeOffset="77481.11">20468 5038 0,'-42'0'31,"63"0"-15,0 0-16,0 0 16,0 0-16,1 0 0,20-21 0,-21 21 0,21-22 15,-20 22-15,20-21 0,-21 21 16,-21-21-16,21 21 16,-21-21-16,-21 21 15,0 0-15,-21 0 0,20 0 16,-20 0-16,0 21 0,-1 0 0,1 0 15,0 1-15,-1-1 0,22 0 16,0 0-16,0 0 0,0 0 0,21 1 16,0-1-16,0 0 0,0 0 0,0 0 15,21-21-15,0 0 16,21 21-16,-20-21 0,20 0 0,43 0 16,-64 0-16,21 0 15,0 0-15,-20 0 0,-1 0 0,0 0 16,-42 22-1,-22-22 1,22 21-16,0 0 0,-21 0 16,21 0-16,-22-21 0,22 21 0,-21 1 15,21-1-15,-1 21 0,1-21 16,21 0-16,-21 1 0,21-1 16,0 0-16,0 0 0,42-21 15,-20 21-15,-1-21 0,0 0 16,21 0-16,1 0 0,-1 0 0,0 0 15,1-21-15,-1 0 0,0 0 0,1 0 16,-1-1-16,0 1 0,1-21 16,-1 21-16,0-22 0,-21 1 0,22 0 15,-22-22-15,0 22 0,0-22 0,-21 1 16,0-1-16,21 1 0,-21 21 16,0-1-16,0 1 0,0 0 0,0 20 15,0 1-15,-21 21 16,0 0-16,0 21 0,0 1 15,21 20-15,-21 0 0,-1 1 0,1 20 16,0-21-16,21 22 0,0-22 16,-21 22-16,21-22 0,-21 0 0,21 1 15,0-1-15,0 0 0,0-20 16,0-1-16,0 21 0,21-21 16,0 0-16,-21 1 0,42-22 15,-20 0-15,20 0 0,-21 0 16,0 0-16,22 0 0,-22 0 0,21-22 15,-21 22-15,22-21 0,-22 0 0,0 0 16,21 0-16,-21-22 0,-21 22 0,22 0 16,-22 0-16,21-21 15,-21 20-15,0 1 0,0 0 16,-21 21 0,-1 21-16,1 0 0,21 1 15,0-1-15,0 0 0,-21 0 16,21 21-16,0-20 0,0-1 15,0 0-15,0 0 0,0 0 16,0 0-16,21-21 16,0 0-16,1 0 0,-1 0 15,0 0-15,0 0 0,0-21 16,0 0-16,-21 0 0,22 0 0,-1 0 16,-21-1-16,0 1 0,21-21 0,-21 21 15,21 0-15,-21-1 0,0 44 47,0-1-47,0 0 0,0 0 16,0 0-16,0 0 0,0 1 0,0-1 15,0 0-15,0 0 16,21-21 15,0 0-31,1-21 16,-1 0-16,0 21 0,0-21 0,-21-1 15,21 1-15,0 0 0,1 0 0,-1 21 16,-21-21-16,0 0 0,21 21 16,0 0-16,-21 21 31,0 0-31,0 0 16,0 0-16,0 0 0,0 1 15,0-1-15,0 0 16,0 0-1,21-21 1,0 0-16,1 0 0,-1 0 16,0-21-16,0 0 0,0 0 15,0 21-15,1-22 0,-1 1 0,0 0 16,-21 0-16,0-21 0,21 42 0,-21-22 16,21 1-16,-21 42 31,0 1-16,0-1-15,-21 0 0,21 0 16,0 0-16,0 0 0,0 1 16,0-1-16,0 0 0,21-21 15,0 21-15,1-21 16,-1 0-16,0 0 0,21 0 0,-21 0 16,22 0-16,-1 0 0,-21 0 0,22-21 15,-1 0-15,-21 0 0,21-1 16,1 1-16,-22-21 0,21 0 15,-21-1-15,22 1 0,-22-22 0,0 1 16,0-1-16,0 1 0,1-1 16,-22 1-16,0-1 0,0 22 0,0 0 15,0-1-15,0 1 0,0 21 0,0 0 16,-22 21-16,1 0 16,21 21-16,-21 0 0,0 0 0,0 22 15,0-1-15,-1 0 0,1 1 16,21 20-16,-21 1 0,21-22 0,-21 21 15,21 43-15,0-42 0,0-22 16,0 0-16,0 1 0,0-22 16,0 21-16,0-21 0,0 1 15,21-1-15,0 0 0,0-21 0,1 0 16,-1 0-16,0 0 16,0 0-16,0 0 0,0 0 0,1-21 15,-1 0-15,0-1 0</inkml:trace>
  <inkml:trace contextRef="#ctx0" brushRef="#br1" timeOffset="77660.03">22331 5122 0,'0'0'16,"-21"0"-16,42 0 16,21 0-16,0-21 15,1 21-15,20 0 0,1-21 16,-1 0-16,1 21 0,-1-21 0,1 0 15,-1 21-15,1-22 0,-1 22 16,1-21-16,-22 0 0,0 21 0,1 0 16,-22 0-16</inkml:trace>
  <inkml:trace contextRef="#ctx0" brushRef="#br1" timeOffset="78422.95">14478 6604 0,'-21'0'0,"42"0"0,-63 0 16,20 0-16,1 0 0,0 0 16,0 0-16,0 0 0,-22 21 0,22 0 15,-21 1-15,21-22 0,-22 21 0,22 0 16,0 0-16,0 0 0,0-21 16,21 21-16,0 1 0,0-1 15,21-21-15,21 0 16,-21 0-16,22 0 0,-1 0 15,0 0-15,1 0 0,-1 0 0,-21 0 16,22 0-16,-1 0 0,-21 0 0,0 0 16,0 0-16,-42 0 15,0 0 1,-21 0-16,21 21 0,-22 0 0,1-21 16,0 21-16,-1-21 0,22 21 15,-21-21-15,21 22 0,-1-22 0,1 0 16,21 21-16,21-21 15,1 0 1,-1 0-16,0 0 0,21 0 0,-21 0 16,22 0-16,-1 0 0,-21 0 0,22 0 15,-22 0-15,21 0 0,-21 0 16,0 21-16,1-21 0,-22 21 0,0 0 16,0 0-16,0 1 0,0 20 0,-43 21 15,1-20-15,21-22 16,-22 21-16,22 1 0,-21-1 0,21 0 15,-22-21-15,22 22 0,0-22 0,21 0 16,0 0-16,42-21 16,-20 0-16,20 0 15</inkml:trace>
  <inkml:trace contextRef="#ctx0" brushRef="#br1" timeOffset="79347.92">16192 6985 0,'0'0'0,"-105"42"31,83-42-31,1 22 0,0-22 0,0 0 15,21 21-15,-21-21 16,21 21-16,21-21 16,0 0-16,21-21 15,-20 21-15,20-21 0,0-1 0,1 1 16,-1 0-16,21 0 0,-20 0 16,-1-22-16,0 22 0,1-21 0,-1 0 15,0-1-15,-20 1 0,-1 0 0,0-1 16,-21-20-16,0 20 0,0 1 15,0 0-15,0 21 0,0-1 16,0 1-16,-21 21 0,0 0 0,-1 0 16,1 0-16,0 21 0,0 1 15,0 20-15,-22 0 0,43 22 0,-21-1 16,0 1-16,0-1 0,0 1 0,21 20 16,-21 1-16,-1 0 0,22 21 15,-21-22-15,0 22 0,21 0 0,-21 0 16,0 21-16,21 0 0,-21-21 0,-1 148 15,1-149-15,0 22 16,0-21-16,21 0 0,-21 0 0,0 0 16,21-22-16,0 1 0,-22 0 0,22-22 15,0 1-15,0-22 0,0 0 16,0-20-16,0-1 0,22-21 16,-1 0-16,0-21 0,21-1 0,1 1 15,-1-21-15,21-22 0,1 1 0,-1-1 16,1 1-16,-1-22 0,1 1 15,-1-1-15,1 0 0,-22 22 0,1-22 16,-22-21-16,0 22 0,-21-86 16,0 107-16,-21-22 0,-22 22 0,1-22 15,-21 21-15,-1 22 0,1-21 16,-1 20-16,-21 1 0,22 21 16,-22 0-16,22-1 0,-1 1 0,-42 21 15,85 0-15,-21 0 0,42-21 16,0 0-1,42 0-15,-21 21 16,22-21-16,-1-1 0,22 1 0,-1-21 16,1 21-16,-1-22 0,1 1 15,-1 21-15,1-21 0,-1-1 0,1 22 16,-22 0-16,21-21 0,-20 20 16,-22 22-16,-21-21 15,21 21-15,-21 21 16,0 1-1,-21-22-15,21 21 16,0 0-16,-21-21 16,21 21-16,0 0 15,0-42 17,0 0-17</inkml:trace>
  <inkml:trace contextRef="#ctx0" brushRef="#br1" timeOffset="79507.64">16997 6879 0,'0'-21'0,"0"42"0,0-63 0,0 21 15,0 0 1,0 42 15,21 0-15,0-21-16,0 21 0,0 0 0,1-21 15,20 21-15,-21 1 0</inkml:trace>
  <inkml:trace contextRef="#ctx0" brushRef="#br1" timeOffset="80291.25">17441 7049 0,'0'0'0,"0"21"16,0 0-16,-21 0 15,21 0-15,-21 0 0,21 1 0,-21-22 16,21 21-16,0 0 15,21-42 17,0 0-17,0-1-15,-21 1 0,21 21 16,-21-21-16,22 0 0,-1 0 0,-21 0 16,21-1-16,0 1 0,0 0 0,0 21 15,-21-21-15,43 0 16,-22 21-1,0 0-15,-21 21 0,21 0 16,-21 0-16,21 0 16,-21 1-16,22-1 0,-22 0 0,0 0 15,21 0-15,0 0 0,0 1 0,-21-1 16,21 0-16,0-21 0,1 0 16,20 0-16,-21 0 0,0 0 0,22 0 15,-22 0-15,21 0 0,-21-21 0,22 0 16,-1 21-16,-21-22 0,0 1 15,22-21-15,-22 0 0,-21 20 16,0 1-16,0-21 0,0 21 0,0-22 16,0 22-16,-21-21 15,-1 21-15,1 0 0,0-1 0,0 1 16,0 21-16,0 0 0,-1 0 0,1 0 16,-21 21-16,21 1 0,0-1 15,-1 0-15,22 0 0,-21 21 0,0-20 16,21-1-16,-21 21 0,21-21 15,0 22-15,0-22 0,0 0 0,0 0 16,0 0-16,0 0 0,0 1 0,21-22 16,0 0-16,0 0 0,22 0 15,-22 0-15,0 0 0,21 0 16,-20-22-16,-1 1 0,21 0 0,-21 0 16,22-21-16,-22 20 0,0-20 0,21 0 15,-21-1-15,1 1 16,-1-21-16,0-1 0,0 22 0,0-22 15,0 1-15,-21 20 0,22 1 0,-22 0 16,0 21-16,0-1 0,0 1 16,0 42-16,-22 1 15,1-1-15,0 21 0,0 0 0,21 22 16,-21-22-16,0 22 0,21-1 16,-22-20-16,22-1 0,0 21 0,0-20 15,0-1-15,0 0 0,0-20 0,0 20 16,0-21-16,0 0 15,22 0-15,-1 1 0,0-22 0,0 0 16,0 0-16,0 0 0,1 0 0,20-22 16,-21 1-16,21 0 0</inkml:trace>
  <inkml:trace contextRef="#ctx0" brushRef="#br1" timeOffset="82790.84">18944 6689 0,'21'0'16,"0"0"0,1 0-16,-1 0 15,0 0-15,0 0 0,0-21 16,0 21-16,1-22 0,20 22 0,-21-21 16,0 21-16,0-21 0,1 21 15,-22-21-15,-22 21 16,1 0-16,0 0 15,0 0-15,-21 0 0,20 21 16,1 0-16,-21-21 0,21 21 0,0 1 16,-1-1-16,1 0 0,21 0 15,0 0-15,0 0 0,0 1 16,0-1-16,0 0 0,21-21 16,1 0-16,-1 0 15,0 0-15,21 0 0,-21 0 16,1 0-16,-1 0 0,0 0 0,0 0 15,0 0 1,-21 21-16,-21 0 16,0-21-16,0 21 0,0 1 15,-1-22-15,1 21 0,21 0 0,-21 0 16,21 0-16,-21 0 0,21 1 16,0-1-16,0 0 0,0 0 15,0 0-15,0 0 0,21 1 0,0-22 16,0 0-16,1 0 15,-1 0-15,0 0 0,21 0 0,-21 0 16,22 0-16,-1-22 0,0 1 0,1 0 16,-22 0-16,21 0 0,1 0 15,-1-1-15,-21-20 0,21 0 0,-20-1 16,-1 1-16,21 0 0,-42-22 0,21 22 16,-21-22-16,21 22 0,-21 0 15,0-1-15,0 1 0,0 21 0,0 0 16,0 0-16,-21 21 15,0 0-15,0 21 0,0 0 0,0 21 16,-1-21-16,22 22 0,-21-1 0,0 0 16,21 1-16,0-1 0,0 0 15,0-20-15,0 20 0,0 0 16,0-21-16,0 22 0,0-22 0,0 0 16,21 21-16,0-20 0,1-22 15,-1 21-15,21 0 0,-21-21 16,0 0-16,22 0 0,-22 0 15,21 0-15,-21 0 0,22 0 0,-22-21 16,21 0-16,-21 21 0,22-22 0,-22 1 16,0 0-16,0 0 0,22-21 0,-43 20 15,21 1-15,-21-21 0,0 21 0,0 0 16,0-1-16,0 1 16,-21 21-16,-1 0 15,22 21-15,0 1 0,-21-1 0,21 0 16,-21 0-16,21 0 15,0 0-15,0 1 0,0-1 0,0 0 16,0 0-16,0 0 0,21 0 0,0 1 16,1-22-16,-1 21 0,0-21 15,21 0-15,-21 0 0,1 0 16,-1 0-16,21 0 0,-21 0 0,0-21 16,22 21-16,-22-22 0,0 1 15,0 0-15,0 0 0,1 0 0,-22-22 16,0 22-16,21 0 0,-21 0 15,0 0-15,0 0 0,0-1 16,0 44 0,-21-1-16,21 0 15,0 0-15,0 0 0,-22 0 16,22 1-16,0-1 0,0 0 0,-21 0 16,21 0-16,0 0 0,0 1 15,0-44 32,0 1-47,21 0 0,1 0 16,-1 0-16,-21 0 0,21-22 15,0 22-15,0 0 0,0 0 0,1-22 16,-1 22-16,0 0 0,0 21 16,0-21-16,0 21 15,1 0-15,-1 0 0,-21 21 16,21 0-16,-21 0 0,0 22 15,0-22-15,0 0 0,0 0 16,0 0-16,0 1 0,0-1 0,0 0 16,0 0-16,0 0 0,0 0 15,21-21 17,0-21-17,-21 0-15,21 21 0,1-21 16,-22 0-16,21 0 0,0-22 15,0 1-15,0 21 0,0-22 16,-21 22-16,22 0 0,-1 0 16,-21 0-16,21 21 0,-21-21 15,21 21-15,-21 21 16,0 0-16,0 0 16,0 21-16,0-20 0,-21-1 0,21 0 15,0 0-15,0 0 0,0 0 16,0 1-16,0-1 0,0 0 0,0 0 15,21-21-15,-21 21 16,21-21-16,0 0 0,1 0 16,-1 0-16,21 0 0,-21 0 0,0 0 15,1-21-15,20 21 0,-21-21 16,0 21-16,22-21 0,-22 0 0,0-22 16,0 22-16,-21-21 0,21 21 15,-21-1-15,0 1 0,0-21 16,-21 42-16,0 0 0,0 0 15,0 0-15,-1 0 0,1 0 0,0 0 16,0 21-16,0 0 0,0 0 16,21 1-16,0-1 0,0 0 0,0 0 15,0 0-15,0 0 0,0 1 16,0-1-16,21 0 0,-21 0 16,21-21-16,0 21 0,0-21 0,0 0 15,22 0-15,-22 0 0,21 0 0,-21 0 16,1 0-16,20 0 0,-21 0 15,21 0-15,-20 0 0,-1-21 0,0 0 16,0 0-16,0 21 0,22-43 16,-43 22-16,21 0 0,-21 0 15,-21 21 1,21 21 0,-22-21-16,1 21 0,21 0 15,-21 1-15,21-1 0,0 0 16,-21-21-16,21 21 0,21-21 47,0-21-32,0 0-15,1 21 0,-1-21 16,0-1-16,0 1 0,0 0 16,0 0-16,1 0 0,-1 0 15,-21-1-15,21 22 0,0 0 16,-21 22-1,0-1-15,0 0 16,0 0-16,0 0 0,0 0 0,0 1 16,0-1-16,0 0 15,0 0-15,0 0 0,21-21 16,0 0-16,1 0 16,-1 0-16,0 0 0,0 0 15,0 0-15,0 0 0,1 0 0,-1-21 16,0 0-16,21 0 0,-21 0 15,1-1-15,-1-20 0,0 21 0,0-21 16,0-1-16,0-20 0,1 20 0,-22 1 16,21-21-16,-21 20 0,21 1 0,-21 0 15,0 20-15,0-20 0,0 21 16,-21 21 0,0 0-16,-1 0 0,1 21 0,21 0 15,-21 0-15,0 22 0,0-22 16,0 21-16,21 1 0,0-1 0,-22 0 15,22 1-15,-21-1 0,21 0 16,0 1-16,0-1 0,0 21 16,0-41-16,0-1 0,0 0 0,21 0 15,1-21-15,-22 21 0,42-21 16,-21 0-16,0 0 0,0 0 16,1 0-16,-1-21 0,0 0 15,0 0-15,0 0 0,0-1 16,1 1-16,-1 0 0,0 0 0,0 0 15,0 0-15,0-1 0,1 22 16,-22 22 0,0-1-1,0 0-15,-22 0 0,1 0 16,21 0-16,0 1 0,-21-22 16,21 21-16,-21 0 0,21 0 15,-21-21 1,21-21 15,0 0-15,0 0-16</inkml:trace>
  <inkml:trace contextRef="#ctx0" brushRef="#br1" timeOffset="82974.82">22161 6625 0,'-42'0'15,"63"0"17,0 0-32,1 0 0,-1 0 0,0 0 15,21 0-15,-21 0 0,1 0 0,20 0 16,0 0-16,-21 0 0,22 0 16,-22 0-16,42 0 15,-20 0-15</inkml:trace>
  <inkml:trace contextRef="#ctx0" brushRef="#br1" timeOffset="83223.96">23156 6519 0,'0'0'16,"-21"0"0,0 0-16,0 22 15,0-1-15,21 0 0,-22 0 16,22 0-16,0 0 0,0 1 15,-21 20-15,21-21 0,0 0 16,-21 22-16,21-22 0,0 0 0,0 0 16,0 0-16,0 0 0,0 1 15,0-1-15,0 0 16,21-21-16,0 0 0,1 0 16,-1 0-16,0 0 0,0 0 0,0 0 15</inkml:trace>
  <inkml:trace contextRef="#ctx0" brushRef="#br1" timeOffset="83435.99">23389 6498 0,'0'0'0,"0"21"32,0 1-32,0 20 15,0-21-15,0 0 16,0 0-16,0 22 0,0-22 0,0 0 15,0 21-15,0-20 0,0-1 0,0 0 16,0 0-16,-21-21 0,21 21 16,-21 0-16,0-21 0,-1 0 0,1 22 15,0-22-15,-21 0 0,21 0 16</inkml:trace>
  <inkml:trace contextRef="#ctx0" brushRef="#br1" timeOffset="84527.74">42 9567 0,'0'0'0,"-21"0"0,0 22 0,21-1 31,42-21 1,22 0-32,20 0 15,1 0-15,-21 0 0,20 0 16,1-21-16,0 21 0,-1 0 0,1-22 16,-22 1-16,1 21 0,-1 0 15,1 0-15,-22 0 0,1 0 16,-22 0-16,0 0 0,0 0 0,-42 0 31,0 0-31,0-21 0</inkml:trace>
  <inkml:trace contextRef="#ctx0" brushRef="#br1" timeOffset="84883.84">868 9335 0,'0'0'0,"-21"0"31,-1 0-31,22 21 31,22-21-31,-1 0 16,21 0-16,-21 21 0,22-21 16,-22 0-16,21 0 0,0 0 0,1 0 15,-1 0-15,0 0 0,1 0 16,-22 0-16,21 21 0,-21-21 15,-21 21-15,0 0 16,0 1-16,-21-1 0,0 21 16,0-21-16,-21 0 0,20 22 15,-20-22-15,0 21 0,-1-21 0,22 1 16,-21 20-16,0-21 0,20 0 16,1 0-16,0 1 0,0-22 0,0 21 15,0-21-15,21 21 16</inkml:trace>
  <inkml:trace contextRef="#ctx0" brushRef="#br1" timeOffset="88012.01">2307 9038 0,'0'0'0,"0"-21"31,21 21 1,-21-21 15,21 21-32,1 0 1,-1 0-1</inkml:trace>
  <inkml:trace contextRef="#ctx0" brushRef="#br1" timeOffset="92246.99">2307 9059 0,'0'22'0,"-21"-1"47</inkml:trace>
  <inkml:trace contextRef="#ctx0" brushRef="#br1" timeOffset="92986.9">2286 9102 0,'-21'0'15,"0"0"16,21-21 126,0-1-95,21 22 16,0 0-78,0 0 16,0 0 0,0-21-16,1 21 0,-1-21 0,0 21 15,0-21-15,0 0 0,0 21 16,1-21-16,20-1 0,-21 1 15,-21 0-15,21 0 0,0 0 0,1 0 16,-22-1-16,0 1 16,0 0-16,0 42 47,-22 0-47,1 1 0,21-1 15,0 0-15,0 0 0,-21 0 0,21 0 16,0 1-16,-21-1 0,21 0 15,0 0-15,0 0 0,0 0 0,0 22 16,0-22-16,0 0 0,-21-21 16,21 21-16,0 0 0,-21 1 0,21-1 15,21-42 32,0-1-47,-21 1 0,21 0 16,0 0-16</inkml:trace>
  <inkml:trace contextRef="#ctx0" brushRef="#br1" timeOffset="93184">2667 8615 0,'-42'-21'16,"20"21"-16,1 0 0,0 0 15,0 0 1,42 0 31,0 0-47,0 0 15,1 0-15</inkml:trace>
  <inkml:trace contextRef="#ctx0" brushRef="#br1" timeOffset="93804.05">2879 8784 0,'0'0'0,"0"21"16,0 22-1,21-43 1,0 0 0,0-21-16,0 21 0,0-22 15,1 1-15,-1 0 0,21 0 0,-21-21 16,22 20-16,-22 1 0,0 0 15,21 0-15,-21 0 0,1-22 0,-1 22 16,-21 0-16,0 0 0,0 0 0,0 0 16,0-1-16,-21 22 15,-1 0-15,1 0 0,0 0 16,0 0-16,0 0 0,0 22 0,-1-1 16,1 21-16,21-21 0,-21 22 15,21-1-15,-21 21 0,0 1 0,21-1 16,0 22-16,-21-21 0,-1 20 15,1 1-15,21-22 0,0 22 0,-21 0 16,21-1-16,-21 1 0,21 0 0,0-1 16,0 1-16,0 0 0,0-22 15,0 1-15,0-1 0,0 1 0,21-1 16,0-20-16,-21-1 0,21 0 16,1-21-16,-1 1 0,0-1 15,0-21-15,0 0 0,0 0 0,1-21 16,-1-1-16,0 1 0,21-21 15,-21 21-15,1-22 0,20 1 0,-21 0 16,0-22-16,-21 22 0,21-22 0,-21 1 16,0-22-16,0 22 0,0-1 15,0 1-15,-21-1 0,0 1 0,-21 20 16,21-20-16,-22 21 0,1-1 16,0 1-16,-1 21 0,1 0 0,0-1 15,20 22-15,-20 0 0,0-21 0,21 21 16,-1 0-16,1-21 0,42 21 31,1-21-31,20 21 0,-21-21 16,21 21-16,1-21 0,20-1 15,-20 1-15,20 0 0</inkml:trace>
  <inkml:trace contextRef="#ctx0" brushRef="#br1" timeOffset="96260.46">4932 8446 0,'-21'21'0,"42"-42"0,-64 42 0,22-21 16,21-21 15,21-1-31,1 1 0,-1 0 15,0 21-15,21-21 0,-21 0 0,1 0 16,-1-1-16,0 1 0,0 0 16,-21 0-16,21 0 0,-21 0 15,-42 21-15,21 0 16,0 0-16,-22 21 0,1 0 16,0 0-16,-22 0 0,22 22 15,-1-22-15,1 21 0,0-21 0,21 22 16,-1-22-16,1 0 0,21 0 15,0 0-15,0 0 0,0 1 0,21-1 16,22-21-16,-22 21 0,0-21 16,21 0-16,1 0 0,-1 0 0,0 0 15,1 0-15,-22 0 0,21 0 0,1 0 16,-22-21-16,0 21 0,21 0 16,-42-21-16,21 21 0,-42 0 15,0 0 1,0 0-16,0 21 0,-22-21 15,1 21-15,0 0 0,21 0 0,-22 0 16,1 1-16,21 20 0,-22 0 16,22-21-16,0 22 0,21-22 15,0 21-15,0-21 0,0 22 0,0-22 16,21 0-16,0 0 0,1-21 0,20 21 16,0-21-16,-21 0 0,22 0 15,-1 0-15,0 0 0,1-21 0,-1 21 16,0-21-16,1 0 0,-1-21 0,0 20 15,22-20-15,-22 21 0,1-21 16,20-1-16,-21 1 0,1 0 0,20-64 16,-42 63-16,22 1 0,-22-21 15,0 20-15,-21-20 16,0 20-16,21 1 0,-21 0 0,0 21 16,0-1-16,0 1 0,0 0 0,-21 21 15,0 21 1,21 0-16,-21 22 0,0-1 0,21-21 15,0 22-15,-22-1 0,22 21 0,-21-20 16,0-1-16,21 0 0,0 1 16,-21-1-16,21 0 0,0 1 15,0-1-15,0 0 0,0-20 0,0 20 16,21-21-16,-21 0 0,42 0 0,-20 1 16,-1-22-16,21 0 0,22 0 15,-22 0-15,0 0 0,1-22 16,-22 1-16,21 0 0,43-21 15,-64-1-15,21 22 0,-21-21 16,1 21-16,-1-22 0,0 22 0,-21-21 16,0 21-16,0 0 0,0-22 15,0 22-15,0 0 0,-21 21 16,0 0-16,-1 0 16,1 21-16,0 0 15,0 0-15,0 22 0,0-22 16,21 0-16,0 21 0,-22 22 0,22-43 15,0 0-15,0 22 0,22-22 16,-22 0-16,21 0 16,0-21-16,0 21 0,0-21 0,22 0 15,-1 0-15,-21 0 0,21-21 16,-20 0-16,20 0 0,-21 0 0,21-1 16,-20 1-16,-1 0 0,0 0 0,0-21 15,0 20-15,0 1 0,1-21 16,-22 21-16,0 0 0,21-1 0,-21 1 15,21 21-15,-21 21 32,0 1-32,0-1 0,0 0 15,0 0-15,0 0 0,0 0 0,0 1 16,0-1-16,0 0 0,0 0 16,0 0-16,0 0 0,0 1 15,0-1-15,0 0 16,0-42 15,0 0-31,0-1 0,0 1 16,21 0-16,-21 0 0,21-21 0,0 20 15,1 1-15,-1-21 16,0 21-16,0 0 0,0-1 0,22 1 16,-22 0-16,0 0 0,21 21 15,-21 0-15,1 0 16,-1 21-16,-21 0 0,21-21 15,-21 21-15,0 1 0,0-1 0,0 0 16,0 0-16,0 0 0,0 0 0,21 1 16,-21-1-16,0 0 0,21 0 15,-21 0-15,21-21 16,1 0-16,-1 0 16,0 0-16,-21-21 15,21 21-15,0-21 0,0 0 0,-21 0 16,22-1-16,-1 1 0,0 0 0,-21-21 15,21 21-15,0-1 0,-21 1 16,21 0-16,1 0 0,-22 0 16,21 21-16,-21-21 0,21 21 15,-21 21 1,0 0-16,0 0 16,0 0-16,0 0 0,0 1 0,0-1 15,0 0-15,0 0 0,0 0 0,0 0 16,0 1-16,0-1 0,0 0 15,0 0-15,0 0 0,21-21 0,0 0 16,0 21-16,1-21 0,20 0 16,-21 0-16,0 0 0,22-21 15,-1 21-15,-21-21 0,21 0 16,1 0-16,-1 0 0,-21-1 0,22 1 16,-22 0-16,0 0 0,0 0 15,0 0-15,-21-1 0,21 1 0,-21 0 16,0 0-16,0 0 0,-21 21 15,0-21-15,0 21 0,0 0 16,0 0-16,-1 0 0,1 21 16,0 0-16,0 0 0,21 0 0,-21 0 15,21 1-15,0-1 0,0 0 16,0 0-16,21 0 0,0 0 0,0 1 16,0-1-16,1 0 0,-1-21 0,21 0 15,-21 21-15,22-21 0,-22 0 16,21 0-16,0 0 0,1 0 15,-22-21-15,21 0 0,1 21 0,-22-21 16,21-1-16,-21 1 0,0 0 16,-21 0-16,22 0 0,-22 0 0,21-1 15,-21 1-15,0 0 0,-21 42 32,21 0-17,-22 1-15,22-1 0,0 0 16,-21 0-16,21 0 0,-21 0 15,21 1 1,0-44 15,21 1-15,0 0-16,1 21 0,-22-21 16,21 0-16,0 0 0,-21-1 0,21 1 15,0 0-15,0 0 16,1 21-16,-22 21 15,0 0-15,21-21 16,-21 21-16,0 1 0,0-1 16,21 0-16,-21 0 0,0 0 0,21 0 15,0-21-15,-21 22 0,21-22 16,1 0-16,-1 0 16,0 0-16,0 0 0,0 0 0,22 0 15,-22-22-15,0 22 0,21-21 16,-21 0-16,1 21 0,20-21 0,-21 0 15,0 0-15,22-43 0,-22 22 16,0-1-16,0 1 0,0 0 16,0-22-16,1 22 0,-22-64 15,0 43-15,0 41 0,0-20 16,0 21-16,0 0 0,0 0 0,0-1 16,-22 44-1,1 20-15,0-21 0,0 21 16,0 1-16,0-1 0,21 22 15,0-22-15,0 0 0,-22 22 0,22-22 16,0 0-16,0 1 0,0-1 0,0-21 16,0 22-16,0-22 0,0 0 0,22 0 15,-1 0-15,-21 0 0,21 1 16,0-22-16,0 0 0,0 0 0,1 0 16,-1 0-16,0 0 0,0 0 0,21 0 15,-20-22-15,-1 1 0,21 0 0,-21 0 16,0 0-16,1 0 15,-1-22-15,0 22 0,0-21 0</inkml:trace>
  <inkml:trace contextRef="#ctx0" brushRef="#br1" timeOffset="96483.01">8784 8276 0,'0'0'0,"-21"21"0,-21-21 0,20 0 0,1 0 16,42 0-1,1 0-15,20 0 0,0 0 0,1 0 16,20 0-16,-21 0 0,22-21 0,-22 21 16,22-21-16,-22 21 0,0 0 15,1 0-15,-1-21 0,0 21 16,-20 0-16,-1 0 0,21 0 0,-21 0 16,-42 0 15</inkml:trace>
  <inkml:trace contextRef="#ctx0" brushRef="#br1" timeOffset="97316">487 10668 0,'0'0'0,"-21"0"0,-1 0 0,1 0 0,0 0 16,0 0-16,21-21 16,0 0-16,0-22 15,0 22-15,0 0 16,0-21-16,42 21 0,-21-22 0,1 22 16,20 0-16,-21 0 0,21 0 15,-20-1-15,20 22 0,-21 0 0,0 0 16,0 22-16,1-1 0,-1 21 15,0 0-15,-21 1 0,0-1 0,0 0 16,0 1-16,0-1 0,0-21 16,0 22-16,0-1 0,0-21 15,0 21-15,0-20 0,-21-1 16,0 0-16,21-42 31,0 0-31,0-1 16,0 1-16,21-21 0,0 0 0,0-1 15,0 1-15,0 0 0,22-1 16,-22 1-16,0 0 0,0-1 0,0 22 16,1 0-16,-1 21 0,0 0 15,0 0-15,-21 21 0,21 0 16,-21 22-16,21-1 0,-21-21 16,0 21-16,0 1 0,0-1 15,0 0-15,0 1 0,0-22 0,0 21 16,0-21-16,0 1 0,0-1 15,0 0-15,22-21 16,-1 0-16,0 0 16,0 0-16,0 0 0,0-21 0,1 0 15,-1-1-15,0-20 0,21 21 0,-21-21 16</inkml:trace>
  <inkml:trace contextRef="#ctx0" brushRef="#br1" timeOffset="97692.88">1651 10351 0,'0'-22'0,"0"44"0,0-65 15,0 64 1,-21 1 0,21-1-16,-21 0 0,-1 0 0,1 21 15,0 1-15,0-22 16,21 21-16,0 1 0,0-22 0,0 21 16,0-21-16,0 22 0,0-22 15,0 0-15,21 0 0,0 0 0,0-21 16,1 0-16,-1 0 0,21 0 15,-21 0-15,0 0 0,1 0 0,20 0 16,-21-21-16,0 0 0,0 0 16,1 0-16,-1-1 0,0-20 15,-21 21-15,0-21 0,0 20 0,0-20 16,0 0-16,-21 21 0,0-1 16,-1-20-16,-20 21 0,21 0 0,0 21 0,-22 0 15,22 0-15,0 0 16,-21 0-16,21 0 0,-1 0 0,1 21 15,21 0-15,0 0 16,0 0-16,0 1 0,0-1 0,21 0 16,1-21-16,-1 0 0,0 0 0,21 0 15,-21 0-15,22 0 0,-1-21 16,0 0-16</inkml:trace>
  <inkml:trace contextRef="#ctx0" brushRef="#br1" timeOffset="97915.45">2371 10118 0,'0'0'0,"21"-21"0,-21-1 16,0 44 0,-21-1-1,21 0-15,-22 0 0,1 21 16,21 1-16,-21-1 0,21 0 0,0 22 16,0-22-16,0 1 0,0 20 15,0-21-15,0 1 0,0-1 0,0-21 16,0 0-16,21 22 0,0-43 15,1 21-15,-1-21 0,0 0 0,0 0 16,0 0-16,0 0 0,1-21 16,-1 0-16</inkml:trace>
  <inkml:trace contextRef="#ctx0" brushRef="#br1" timeOffset="98079.93">2138 10499 0,'0'0'0,"-21"0"0,-22-21 31,43-1-31,0 1 16,21 21-16,1-21 0,20 0 0,0 21 15,22-21-15,-1 0 0,22-1 16,-22 1-16,22 0 0,0 0 16,-1 0-16</inkml:trace>
  <inkml:trace contextRef="#ctx0" brushRef="#br1" timeOffset="100509.37">3514 10414 0,'0'0'0,"-22"21"0,1-21 0,21 21 0,-21-21 15,42 0 1,0-21-16,1 0 0,20 0 16,0 0-16,1-22 0,-1 22 0,0 0 15,22-21-15,-22 21 0,22-22 0,-22 22 16,21-21-16,-20-1 0,-1 22 15,0-21-15,1 0 0,-22 20 0,0-20 16,0 21-16,-21-21 0,0 20 0,0-20 16,0 21-16,-21 0 0,0-22 15,0 43-15,-22 0 16,22 0-16,0 0 0,-21 22 16,21-1-16,-22 0 0,22 21 0,-21 1 15,-1-1-15,22 21 0,0-20 0,-21 20 16,21 22-16,-1-22 0,1 43 15,0-21-15,21 21 0,0 0 0,0-1 16,-21 1-16,21 0 0,0 21 16,0-21-16,0 0 0,0 21 0,0-43 15,0 22-15,0 0 0,0 0 16,0-21-16,-21-1 0,21 1 0,0-22 0,0 1 16,0-1-16,0-20 15,0-1-15,21 0 0,0-20 0,0-1 0,0-21 16,1 0-16,-1-21 15,21-22-15,-21 1 0,22 0 16,-1-22-16,0-21 0,1 22 0,-1-22 16,0 1-16,1-1 0,-1 0 0,-21-21 15,21 22-15,-20-22 0,-22 21 16,0-105-16,-22 105 0,-20 22 16,21-22-16,-21 21 0,-1 1 0,-20 21 15,20-1-15,-20 1 0,21 21 16,-22 0-16,22-1 0,-1 22 15,-20 0-15,42 0 0,-22 0 0,22 0 16,0 0-16,0 0 0,21 22 16,21-22-1,0 0-15,22 0 0,-22 0 16,21-22-16,0 1 0,22 0 16,-22 0-16,1 0 0,20-22 0,-21 22 15,1-21-15,-1 21 0,0-22 16,1 22-16,-1 0 0,0-21 0,-20 21 15,-1-1-15,0 1 0,0 0 0,-21 0 16,0 0-16,-21 21 31,0 0-31,21 21 16,-21-21-16,21 21 0,0 0 16,0 0-16,0 1 0,0-1 15,0 21-15,0-21 0,0 22 0,0-22 16,21 0-16,0 0 0,0 0 15,0 0-15,0-21 0,22 0 16,-22 0-16,64 0 16,-64 0-16,21 0 0,0-21 0,1-21 15,-1 21-15,-21 0 0,43-22 16,-22 22-16,-42-21 0,21 21 0,-21-1 16,0 1-16,0-21 0,0 21 15,-21 0-15,0-1 0,0 1 16,0 0-16,-22 21 0,1 0 0,0 0 15,20 0-15,-20 0 0,0 0 16,-1 0-16,1 0 0,21 21 0,-21 0 16,20-21-16,-20 22 0,21-1 0,0 21 15,21-21-15,0 0 0,-21 22 16,21-22-16,0 21 0,0-21 0,0 1 16,0 20-16,21-21 0,0 0 0,0 0 15,21-21-15,-20 22 0,20-22 16,0 0-16,1 0 0,-1 0 0,0 0 15,1-22-15,20 1 0,-21 0 16,1 0-16,63-43 16,-64 43-16,-21 0 15,0-21-15,0 21 0,1-1 0,-22 1 0,21 21 16,-21-21-16,0 0 0,0 0 16,-21 21-1,21 21 1,-22-21-16,1 21 0,21 0 15,0 0-15,0 1 0,0-1 0,-21 0 16,21 0-16,0 0 0,0 0 0,0 1 16,0-1-16,0 0 0,21 0 15,0-21-15,1 0 16,-1 0-16,85-21 16,-85 0-1,-21 0-15,21-1 0,0 1 16,0 0-16,0 0 0,1 0 0,-1 0 15,0-1-15,-21 1 0,21 0 16,-21 0-16,21 21 0,-21-21 16,0 42-1,0 0 1,0 0-16,0 0 0,0 1 16,0-1-16,0 0 0,0 0 15,0 0-15,0 22 0,0-22 0,0 0 16,21 0-16,1 0 15,-1-21-15,0 0 0,0 0 0,21 0 16,-20 0-16,20 0 0,0-21 0,-21 0 16,22 21-16,-22-21 0,21 0 15,1-1-15,-22 1 0,0 0 0,0 0 16,0-21-16,0 20 0,-21 1 0,22 0 16,-22 0-16,0 0 0,0 0 0,0 42 46,0 0-46,0 0 16,0 0-16,-22 0 0,22 1 16,0-1-16,-21 0 0,21 0 0,0 0 15,0 0-15,0 1 0,0-44 47,0 1-47,21 0 0,1 0 16,-1 0-16,-21 0 0,21-1 0,0 1 15,-21 0-15,21 0 0,0 21 16,-21-21-16,22 0 0,-1 21 16,0 0-16,0 0 15,-21 21 1,0 0-16,21 0 0,-21 0 0,0 0 16,0 1-16,21-1 0,1 0 15,-22 0-15,42 21 0,-21-20 16,0-1-16,0-21 15,22 0-15,-22 0 0,21 0 0,-21 0 16,22 0-16,-1-21 0,0 21 0,1-22 16,-1 1-16,0 0 0,1 0 15,-22 0-15,21 0 0,-21-1 16,1 1-16,-1 0 0,-21 0 0,0-21 0,0 20 16,0 1-16,0 0 0,-21 0 15,-1 21-15,1 0 16,0 0-16,0 0 0,-21 0 0,20 0 15,1 0-15,-21 0 0,21 21 0,0 0 16,-1 0-16,1 1 0,0-1 16,0 0-16,0 21 0,21-21 15,0 1-15,0-1 0,0 0 0,0 0 0,0 0 16,0 0-16,21-21 16,0 0-16,0 0 0,0 0 0,1 0 15,20 0-15,-21 0 0,0-21 0,22 0 16,-22 21-16,21-21 0,-21-21 15,22 20-15,-22 1 0,0-21 16,0 0-16,0-1 0,0 1 0,1 0 16,-22-22-16,21 22 0,0-22 15,-21 1-15,0-1 0,0 22 0,21 0 16,-21-1-16,0 1 0,0 0 0,0 20 16,0 1-16,0 42 31,0 1-31,0 20 0,0 0 0,0 22 15,21-22-15,-21 22 0,0-1 0,0-21 16,21 22-16,-21-22 0,22 1 16,-22 20-16,0-21 0,0-20 0,21 20 15,0 0-15,-21-21 0,21 1 16,-21-1-16,21 0 0,-21 0 0,21 0 16,1-21-16,-1 0 15,0 0-15,0 0 0,0 0 16,0-21-16,1 0 0,-1 0 0,0 0 15,0-1-15,0 1 0</inkml:trace>
  <inkml:trace contextRef="#ctx0" brushRef="#br1" timeOffset="100747.77">8382 9758 0,'0'0'0,"21"63"31,-21-41-31,0-1 0,0 0 16,0 0-16,0 0 0,0 0 15,-21 1-15,21-1 0,-21-21 0,21 21 16,0 0-16,0-42 47,0 0-47,0 0 0,0-1 0</inkml:trace>
  <inkml:trace contextRef="#ctx0" brushRef="#br1" timeOffset="100899.75">8488 9483 0,'0'0'0,"0"-21"16,0-22 0,-21 43-16,-1 0 15,1 0-15,21 21 16,0 1-16,21-1 15,1-21 1,-1 0-16,0 0 0</inkml:trace>
  <inkml:trace contextRef="#ctx0" brushRef="#br1" timeOffset="101170.94">9123 9335 0,'0'0'0,"0"-22"16,0-41-16,0 42 15,0 42 1,0 0 0,0 0-16,-21 0 0,-1 22 0,22-22 15,0 21-15,-21 1 0,0-1 0,21 21 16,-21-20-16,21-1 0,-21 0 16,21 1-16,0-1 0,0 0 0,0-20 15,0 20-15,0-21 0,0 0 16,0 0-16,0 1 0,21-22 0,-21 21 15,21-21-15,0 0 0,0 0 16,1 0-16,-1 0 0,0-21 16,0-1-16,-21 1 0,21 0 0,-21 0 15</inkml:trace>
  <inkml:trace contextRef="#ctx0" brushRef="#br1" timeOffset="101361.95">8932 9610 0,'0'0'0,"-42"0"0,21 0 0,0 0 0,-1 0 15,22 21 1,22-21-16,-1 0 16,21 0-16,0 0 0,1 0 0,-1 0 15,0-21-15,22 21 0,-22-21 16,22-1-16,-22 22 0,0-21 0,1 21 16,-22-21-16,0 0 0,21 21 0,-20 0 15,-22-21-15</inkml:trace>
  <inkml:trace contextRef="#ctx0" brushRef="#br1" timeOffset="101979.15">1736 11155 0,'0'0'0,"0"-21"0,0 42 31,-22 0-31,22 0 0,-21 22 0,21-1 15,-21 21-15,21-20 0,0-1 16,-21 22-16,21-22 0,-21 0 0,0 1 16,21-1-16,0 0 0,0-21 15,-22 22-15,22-22 0,0 0 16,-21 0-16,21 0 0,-21-21 16,0 0-1</inkml:trace>
  <inkml:trace contextRef="#ctx0" brushRef="#br1" timeOffset="103976.8">1037 11663 0,'0'0'16,"0"21"-16,0 0 16,21-21-16,0 0 15,22 0-15,-1 0 0,0 0 16,22 0-16,-22-21 0,22 21 15,20-42-15,-20 21 0,-1-1 0,22-20 16,-21 21-16,-1-21 0,1-1 16,-1 22-16,-21-21 0,1-1 0,-1 1 15,0 0-15,1-1 0,-22 22 16,0 0-16,-21-21 0,0 21 16,0-1-16,-21 22 15,0 0-15,0 22 0,-1-1 0,1 0 16,0 0-16,-21 64 15,42-43-15,-21 0 0,21 1 16,0-1-16,0 0 0,0 1 0,-22-1 16,22 0-16,0-20 0,0 20 15,0-21-15,0 21 0,0-20 0,0-1 16,0 0-16,0-42 31,0 0-15,22-1-16,-1 1 0,-21 0 15,21 0-15,0-21 0,-21 20 0,42-20 16,-20 42-16,-22-21 16,21 21-16,0 0 0,0 0 0,0 0 15,0 21 1,-21 0-16,0 0 0,0 1 16,22-1-16,-22 0 0,0 0 0,0 0 15,21 0-15,0 1 16,0-1-16,0-21 0,0 21 15,1-21-15,-1 0 16,0 0-16,21 0 0,-21 0 0,1-21 16,-1 0-16,0 21 0,21-22 0,-21 1 15,1 0-15,-1-21 16,0 21-16,-21-22 0,21 22 0,-21-21 16,0 21-16,0-22 0,0 22 15,0 0-15,0 0 0,-21 21 16,0 0-16,0 0 0,-1 0 15,1 0-15,21 21 0,-21 0 16,21 0-16,0 22 0,-21-22 0,21 0 16,0 0-16,0 21 0,0-20 15,21-1-15,0 0 0,0 0 0,1 0 16,-1-21-16,0 21 0,0-21 0,0 0 16,0 22-16,1-22 0,-1 0 15,0 0-15,0 0 0,0 0 16,0-22-16,1 22 0,-1-21 15,0 0-15,0 21 0,-21-21 16,21 0-16,0 0 0,1-1 0,-1-20 0,-21 21 16,0 0-16,21 0 15,0-1-15,-21 44 47,0-1-47,0 0 0,0 0 0,0 0 16,0 0-16,0 1 0,0-1 0,0 0 15,0 0-15,0 0 16,21 0-16,0-21 16,1 0-16,-1 0 0,0 0 15,0 0-15,0 0 0,0-21 16,1 21-16,-1-21 0,21 0 16,-21 0-16,0 0 0,1-1 0,-1-20 15,0 21-15,-21-21 0,0-1 16,0 22-16,0-21 0,0-1 0,0 22 15,0 0-15,-21 0 0,0 0 16,-1 0-16,1 21 0,0 0 0,-21 0 16,21 21-16,-1 0 0,-20 0 15,21 0-15,0 22 0,-22-22 16,43 21-16,-21 22 0,0-43 16,21 21-16,0-21 0,0 0 0,0 1 15,0-1-15,21 0 0,0 0 16,1 0-16,20-21 0,-21 0 0,0 0 15,22 0-15,-22 0 0,21 0 16,0 0-16,1 0 0,-22-21 0,21 0 16,1 21-16,-1-21 0,0 0 0,1-22 15,-22 22-15,21 0 0,-21 0 16,0-22-16,1 22 0,-1 0 0,-21 0 16,0 0-16,0 42 31,0 0-31,0 0 15,0 0-15,-21 1 0,21-1 16,-22 0-16,22 0 0,0 0 0,0 0 16,0 1-16,0-1 15,0 0-15,22-21 16,-1 0-16,0 0 16,0 0-16,0-21 0,0 21 15,1-21-15,-1-1 0,-21 1 0,21 0 16,0 0-16,0 0 0,0-22 15,-21 22-15,22 0 0,-22-21 0,21 21 16,-21-1-16,0 1 0,0 0 16,0 42-1,0 0 1,0 1-16,0-1 0,0 0 0,0 0 16,0 21-16,0-20 0,0-1 15,0 0-15,0 0 0,0 0 0,0 0 16,21 1-16,0-22 15,0 0-15,0 0 0,1 0 16,-1 0-16,0 0 0,0 0 16,0-22-16,0 22 0,1-21 15,-1 0-15,0 0 0,21-43 16,-42 43-16,0-21 0,21 21 0,-21 0 16,22-1-16,-22 1 0,0 0 15,21 0-15,-21 42 31,0 0-31,0 0 16,0 1-16,0-1 0,0 0 16,0 0-16,0 0 0,0 0 0,0 1 15,0-1-15,0 0 0,21 0 16,0-21-16,0 0 0,0 21 16,1-21-16,20 0 0,-21 0 15,0 0-15,22-21 0,-1 0 0,-21 21 16,21-21-16,1 0 0,-1-22 15,0 22-15,-20-21 0,20 21 16,-21-22-16,21 1 0,-20 0 0,-1 20 16,0-20-16,0 21 0,-21 0 15,0 0-15,0-1 0,0 1 16,-21 21-16,0 21 16,21 1-16,-21 20 0,-1-21 15,1 0-15,21 22 0,0-22 0,0 21 16,0-21-16,0 22 0,21-22 0,1 0 15,-1 0-15,0 0 0,0 0 0,0 1 16,-21-1-16,21 0 16,1-21-16,-22 21 0,21-21 0,-21 21 0,-21-21 31,-1 0-31,1 0 16,-21 0-16,21 0 0,0 0 0,-22 0 15,22 0-15,-21 0 0</inkml:trace>
  <inkml:trace contextRef="#ctx0" brushRef="#br1" timeOffset="104435.95">1016 12277 0,'0'0'0,"-64"-106"16,43 106-16,0 0 15,0 0-15,0 0 16,0 21-16,-1 0 0,1 0 16,0 22-16,0-22 0,0 21 0,21 1 15,-21-1-15,21 0 0,-22 22 16,1-22-16,21 0 0,0 22 0,0-22 15,-21 1-15,21-1 0,0 0 16,0-21-16,0 1 0,0-1 0,0 0 16,0-42-1,0 0 1</inkml:trace>
  <inkml:trace contextRef="#ctx0" brushRef="#br1" timeOffset="104675.89">720 12277 0,'0'0'0,"21"-43"0,-21 22 0,0 0 16,21 21-16,0 21 16,-21 0-16,21 22 0,0-1 15,1-21-15,20 22 0,-21 20 16,0-21-16,0 1 0,22-1 16,-22 0-16,0 1 0,21-1 0,-20 0 15,-1 1-15,0-22 16,0 0-16,0 0 0,0 0 0,-21 1 15,22-22-15,-1 0 16,-21-43 0,0 22-16,21-21 0,-21 21 15,21-22-15</inkml:trace>
  <inkml:trace contextRef="#ctx0" brushRef="#br1" timeOffset="104887.28">1312 12107 0,'0'0'0,"0"-42"16,0 21-16,0 0 0,0 42 31,0 21-31,0 1 0,0-1 0,0 0 16,0 1-16,0 20 0,0-21 15,0 22-15,0-22 0,0 22 0,0-22 16,0 0-16,0 22 0,0-22 16,0-21-16,0 22 0,0-1 0,0-21 15,21-21-15,-21 21 0,43-21 16,-22 0-16,0-21 0,0 21 15,22-21-15,-22 0 0</inkml:trace>
  <inkml:trace contextRef="#ctx0" brushRef="#br1" timeOffset="105251.43">1714 12488 0,'0'22'15,"-21"-1"1,0 0-16,0 0 0,21 21 15,0-20-15,-21 20 0,21 0 0,-21-21 16,21 22-16,0-1 0,0-21 16,0 0-16,0 22 0,0-22 0,21-21 15,0 21-15,0-21 0,0 0 16,0 0-16,22-21 0,-22 21 16,21-21-16,1 0 0,-22-22 0,21 22 15,-21-21-15,0 21 0,1-22 16,-1 22-16,-21 0 0,0-21 0,0-22 15,0 43-15,0 0 16,0 0-16,-21-1 0,-1 22 0,1 0 16,-21 0-16,21 0 0,0 0 15,-1 0-15,-20 0 0,21 0 0,0 22 16,0-22-16,-1 21 0,22 0 16,0 0-16,22 0 15,-1-21-15,0 0 16,0 0-16,0 0 15,22 0-15</inkml:trace>
  <inkml:trace contextRef="#ctx0" brushRef="#br1" timeOffset="106193.78">2815 12234 0,'0'-21'0,"-42"0"31,21 21-31,-22 0 0,1 0 16,21 21-16,-22-21 0,1 21 16,21 1-16,0-1 0,-22-21 0,43 21 15,0 0-15,0 0 0,0 0 16,0 1-16,0-1 0,22 0 16,41 21-16,-21-21 0,1 1 15,-1-1-15,-21 0 0,22 0 16,-1 0-16,-21 0 0,0-21 0,0 22 15,1-1-15,-22 0 0,21 0 0,-21 0 16,0 0-16,0 1 0,-21-1 16,-1 0-16,-20 0 0,21-21 0,-21 21 15,-22 0-15,22-21 0,-22 0 16,22 0-16,-22 0 0,22 0 0,-21 0 16,20-21-16,-20 0 15,20 0-15,22 0 0,-21-22 0,21 22 16,0-21-16,-1 21 0,1-22 15,21 22-15,0 0 0,0 0 0,0 0 16,21 21-16,1 0 16,20 0-16,-21 21 15,0 0-15,0 0 0,1 0 0,20 1 16,-21 20-16,0-21 0,22 21 16,-22-20-16,0-1 0,0 21 0,0-21 15,22 0-15,-22 1 0,0-22 16,42 0-16,-41 0 15,20 0-15,0 0 0,1-22 16,-22 1-16,21 0 0,-21 0 16,0 0-16,22-22 0,-22 22 0,0 0 15,0-21-15,0 21 0,1-22 16,-1 22-16,-21 0 0,0 0 0,0-22 16,0 22-16,0 0 0,0 42 31,0 0-31,0 1 15,0-1-15,0 0 0,0 0 16,0 0-16,-21 22 0,21-22 0,0 0 16,0 0-16,0 21 0,0-20 0,0-1 15,0 0 1,21-21-16,0 0 0,0 0 16,0 0-16,0 0 0,1 0 15,-1-21-15,0 0 0,21-1 0,-21 1 16,1 0-16,20-21 0,-21 21 0,0-1 15,0 1-15,1 0 0,-1 0 16,-21 0-16,0 0 0,0-1 0,0 44 47,-21-22-47,21 21 0,-22 0 16,22 0-16,-21 0 0,21 0 15,0 1-15,0-1 0,0 0 0,0 21 16,0-21-16,0 1 0,0-1 15,21-21-15,1 21 16,-1-21-16,0 0 0,0 0 16,0 0-16,22-21 0,-22 0 15,0 21-15,21-22 0,-21 1 0,22 0 16,-22-21-16</inkml:trace>
  <inkml:trace contextRef="#ctx0" brushRef="#br1" timeOffset="106767.81">3895 12361 0,'0'0'0,"0"-21"15,0 42 1,-22 1 0,22-1-16,-21 0 0,0 0 0,0 0 15,21 22-15,0-22 0,-21 0 16,21 21-16,0-21 0,0 1 0,0 20 16,0-21-16,0 0 0,0 0 15,21 1-15,0-1 0,0-21 0,0 0 16,1 0-16,-1 0 0,0 0 0,21 0 15,-21 0-15,22-21 0,-22-1 16,21 1-16,-21 0 0,22 0 0,-22-21 16,0 20-16,0-20 0,0 21 0,1-21 15,-22 20-15,0-20 0,0 0 16,0-1-16,0 1 0,0 0 16,0 21-16,0-1 0,0 1 0,-22 21 15,1 0-15,21 21 16,0 1-16,0-1 0,-21 21 15,21-21-15,0 22 0,0-22 16,0 21-16,0-21 0,0 22 0,0-22 16,0 0-16,0 21 0,0-21 0,-21 1 15,21-1-15,0 0 16,0-42 15,0 0-31,0-1 16,0 1-16,0 0 0,21 0 0,0-21 15,0 20-15,1 1 0,-1 0 0,0 0 16,0 0-16,0 0 0,22-1 16,-22 22-16,21 0 0,-21 0 0,43 22 15,-43-1-15,0 0 0,0 0 16,0 0-16,1 0 0,-22 1 16,0-1-16,0 0 0,0 0 0,0 0 15,-22 0-15,1 1 0,0-1 0,0-21 16,0 21-16,21 0 15</inkml:trace>
  <inkml:trace contextRef="#ctx0" brushRef="#br1" timeOffset="109067.85">5249 12256 0,'0'0'16,"-21"0"-1,42 0 32,0 0-47,1-22 16,20 22-16,-21-21 0,0 0 15,0 21-15,22-21 0,-22 0 0,0 0 16,21-1-16,-20 22 0,-22-21 0,0 0 16,0 0-16,0 0 15,0 0-15,-22 21 0,1 0 0,0-22 16,-21 22-16,-1 0 0,22 0 0,-21 22 16,21-22-16,-22 21 0,22 0 15,0 0-15,-21 0 0,42 22 0,-21-22 16,21 0-16,-22 21 0,22-21 15,0 1-15,0-1 0,0 0 0,0 0 16,0 0-16,22-21 0,-1 21 16,0-21-16,0 0 0,0 0 15,0 0-15,1 0 0,-1 0 0,0 0 16,0 0-16,0 0 0,-21-21 16,-21 21-1,0 0-15,0 0 16,-22 0-16,22 21 0,0 1 0,0-1 15,0-21-15,0 21 0,-1 0 16,1 21-16,0-20 0,21-1 0,0 42 16,0-20-16,0-22 0,0 21 15,0-21-15,0 0 16,0 22-16,21-22 0,0-21 16,1 0-16,20 0 0,-21 0 0,21 0 15,1-21-15,-1 0 0,0-1 16,22 1-16,-22 0 0,22-21 0,-1 21 15,-20-22-15,20 22 0,-21-21 16,22-1-16,-22 1 0,-21 0 0,22-22 16,-22 22-16,0-22 0,0 22 0,0-21 15,-21-1-15,0 22 0,0-1 16,0 1-16,0 21 0,0 0 0,0 0 16,0-1-16,-21 22 0,0 0 15,0 0-15,0 22 0,0-1 16,-1 0-16,1 21 0,21 1 15,-21-1-15,21 0 0,-21 22 0,21-22 16,0 22-16,0-22 0,0 0 16,0 1-16,0-1 0,0 0 0,21 1 15,0-22-15,0 0 0,1 0 0,-1 0 16,0 0-16,0-21 0,0 0 0,22 0 16,-22 0-16,21 0 0,-21 0 15,22-21-15,-1 21 0,-21-21 0,21 0 16,22-21-16,-22-1 0,-21 22 15,22-42 1,-43 41-16,0 1 0,0 0 0,0 0 16,0 0-16,0 0 0,-21 21 15,-1 0-15,1 21 16,0 0-16,0 0 0,21 0 16,0 0-16,-21 1 0,21 20 15,0-21-15,0 0 0,0 0 16,0 1-16,0-1 0,21 0 0,0-21 15,-21 21-15,21-21 0,22 0 0,-22 0 16,0 0-16,0 0 0,21 0 16,-20 0-16,-1-21 0,21 21 0,-21-21 15,22 0-15,-22-1 0,0 1 0,0 0 16,0 0-16,0 0 16,1-22-16,-22 22 0,0 0 0,0-21 15,0 21-15,0-1 0,0 44 31,0-1-15,0 0-16,0 0 0,0 21 16,0-20-16,0-1 0,0 0 0,0 0 15,0 0-15,0 0 0,0 1 16,0-44 31,0 1-47,21 0 15,0 0-15,-21-21 0,21 20 16,-21 1-16,0 0 0,21 0 16,0 0-16,-21 0 0,22 21 0,-22-22 15,21 22-15,0 0 0,0 0 16,-21 22-16,21-22 16,-21 21-16,0 0 0,0 0 0,21 0 15,-21 0-15,22 1 0,-22-1 0,0 0 16,0 0-16,21-21 0,0 21 15,-21 0-15,21-21 0,0 22 16,0-22-16,1 0 16,-1 0-16,0 0 15,0 0-15,0-22 0,0 22 0,-21-21 16,22 0-16,-1 0 0,21-21 16,-42-1-16,21 22 0,0 0 15,-21-21-15,22 20 0,-22 1 16,0 0-16,0 42 31,-22-21-31,22 21 16,0 1-16,-21-1 0,21 0 0,0 21 15,0 1-15,0-22 16,0 0-16,0 0 0,0 0 16,0 0-16,21 1 0,1-22 15,-1 0-15,0 21 0,0-21 0,0 0 16,0 0-16,22 0 0,-22 0 15,0 0-15,21-21 0,-20-1 0,20 22 16,-21-21-16,0 0 0,22 0 0,-22 0 16,0 0-16,0-1 0,0-20 15,-21 21-15,0 0 0,0 0 0,0-1 16,0 1-16,-21 21 31,21 21-31,-21 1 16,0-22-16,21 21 0,0 0 0,0 0 15,0 21-15,-21-42 0,21 22 16,0-1-16,0 0 0,0 0 0,0 0 16,0 0-16,21-21 15,0 22-15,0-22 16,0 0-16,0 0 16,1 0-16,-1 0 15,0 0-15,0 0 16,0-22-1,0 22-15,1 0 16,-1 0-16,0-21 16,0 21-16,0-21 0,0 21 15,-21-21-15,22 0 0,-1 21 16,-21-43-16,21 22 0,0 0 0,0-21 16,-21-1-16,21 1 0,-21 0 0,22-22 15,-1 1-15,-21 20 0,0-20 16,0 21-16,0-1 0,21 1 0,-21 0 15,0 20-15,0 1 0,0 0 0,0 0 16,0 42 0,0 0-16,0 0 15,-21 22-15,21-1 0,0 0 16,0 1-16,-21-1 0,21 0 16,-22 22-16,22-22 0,0 1 0,0-1 15,0 0-15,0 1 0,0-1 0,0 0 16,0-21-16,0 1 0,0-1 0,0 0 15,0 0-15,0 0 0,22-21 16,-1 0-16,0 0 16,0 0-16,-21-21 0,21 21 15,0-21-15,-21 0 0,0-22 16,22 22-16</inkml:trace>
  <inkml:trace contextRef="#ctx0" brushRef="#br1" timeOffset="109261.74">8276 11959 0,'0'0'0,"0"21"0,-21-21 0,21 22 15,0-1-15,21-21 16,0 0 0,0 0-16,1 0 0,-1 0 15,21 0-15,-21-21 0,22 21 0,-1-22 16,0 1-16,1 0 0,20 0 15,-21 0-15</inkml:trace>
  <inkml:trace contextRef="#ctx0" brushRef="#br1" timeOffset="109992.65">9186 11726 0,'0'0'0,"0"22"31,21-22-16,1 0-15,-1 0 16,0-22-16,0 22 0,0-21 16,22 0-16,-22 21 0,0-21 15,0 21-15,0-21 0,-21 0 0,21 21 16,-21-22-16,-21 22 31,0 0-31,0 0 0,-21 0 0,20 22 16,-20-1-16,0 0 0,21 0 15,-22 0-15,22 0 0,0 1 0,0-1 16,21 0-16,0 0 0,0 0 0,0 0 16,0 1-16,0-1 0,0 0 15,21-21-15,21 21 0,-21-21 0,1 0 16,-1 0-16,0 0 0,21 0 16,-21 0-16,1 0 0,-1 0 0,0 0 15,0 0-15,-21 21 31,-21-21-31,0 0 0,0 21 16,-1 1-16,1-22 0,-21 21 16,21 0-16,-22-21 0,22 21 0,-21 21 15,21-20-15,-22-1 0,22 0 0,0 0 16,21 0-16,0 0 0,0 1 16,0-1-16,0 0 0,21 0 15,0-21-15,1 0 0,-1 0 0,21 0 16,-21 0-16,22 0 0,-22 0 15,21 0-15,0 0 0,-20-21 0,20 21 16,-21-21-16,0 0 0,22-1 16,-22 22-16,0-21 0,0 0 15,0-21-15,0 21 0,-21-1 0,0-20 16,0 21-16,0 0 0,0-22 0,0 22 16,0 0-16,0 0 15,0 42 1,0 0-16,0 0 0,22 1 15,-22-1-15,21 0 0,0 21 16,-21-21-16,21 1 0,0-1 0,0 21 16,1-21-16,-1 0 0,0-21 15,0 22-15,0-22 0,0 0 16,1 0-16,-1 0 16,0 0-16,0 0 0,0-22 15,0 1-15,1 0 0,-22 0 16,0 0-16</inkml:trace>
  <inkml:trace contextRef="#ctx0" brushRef="#br1" timeOffset="110183.7">10054 11896 0,'0'0'15,"-21"0"-15,-21 21 16,20-21-16,1 21 0,-21 21 16,21-20-16,-22-1 0,1 21 0,0-21 15,-1 22-15,1-22 0,21 21 16,-21-21-16,20 22 0,-20-22 0,21 0 15,0 21-15,21-21 0,0 1 16,0-1-16,21-21 16,0 0-1,21 0-15,-20 0 0,20-21 0</inkml:trace>
  <inkml:trace contextRef="#ctx0" brushRef="#br1" timeOffset="110511.94">10287 11896 0,'0'-21'16,"-21"21"-1,21 21-15,-21 0 0,21 0 16,0 0-16,0 22 0,0-22 0,0 21 16,0 0-16,0 1 0,-22-1 0,22 0 15,-21 1-15,21 20 0,0-20 0,-21 20 16,0-21-16,21 22 0,-21-1 15,0 1-15,-1 21 0,22-22 0,-21 1 16,0-1-16,0 1 0,0-1 0,21 1 16,-21-1-16,21-21 0,-22 1 15,22-1-15,0 0 0,0 1 16,0-1-16,0-21 0,0 0 0,0 1 16,0-1-16,22-42 15,-22-1 1,21 1-16,0-21 0,0 21 0,0-43 15,0 22-15,22 0 0,-22-22 0</inkml:trace>
  <inkml:trace contextRef="#ctx0" brushRef="#br1" timeOffset="110776.79">10287 12023 0,'0'-43'0,"0"86"0,0-107 0,0 22 0,0 0 16,0 20-16,0 1 0,0 0 0,21 0 15,0 0-15,0 21 0,22 0 16,-22-21-16,21 21 0,-21 0 0,22 0 16,-1 0-16,-21 21 0,22 0 0,-22 0 15,0 21-15,21-20 0,-42 20 16,0 0-16,0-21 0,0 22 0,0-1 16,-21-21-16,0 22 0,0-22 0,-22 0 15,22 0-15,-21 0 0,21 0 0,0-21 16,-22 0-16,22 22 0,0-22 15,0 0-15,0 0 0,21-22 0,0 1 16,0 0-16</inkml:trace>
  <inkml:trace contextRef="#ctx0" brushRef="#br1" timeOffset="111475.77">11959 8361 0,'-21'0'0,"42"0"0,-63 0 0,42 21 16,-21-21-16,21 21 16,21-21-1,0 0-15,0 0 0,21 21 0,-20-21 16,20 0-16,21 0 0,-20 0 15,20 0-15,-20 0 0,-1 0 0,21 0 16,-20 0-16,-1 0 0,0 0 0,-20 0 16,20 0-16,-21 0 0,0 0 15,0 0-15,-21-21 32,0 0-32,0 0 15,-21 21-15</inkml:trace>
  <inkml:trace contextRef="#ctx0" brushRef="#br1" timeOffset="111663.96">12594 8319 0,'-21'-22'15,"42"44"-15,-63-65 16,42 64 15,0 1-15,0-1-16,21 0 0,-21 0 0,0 0 16,0 0-16,0 1 0,0-1 15,0 0-15,0 0 0,-21 0 16,0 22-16,-1-43 0,1 21 0,0 0 15,21 0-15,-21-21 0,21 21 16,21-21 0</inkml:trace>
  <inkml:trace contextRef="#ctx0" brushRef="#br1" timeOffset="112687.55">13441 8382 0,'0'0'0,"-21"21"31,42-42 0,0 0-15,0 21-16,-21-21 0,21 0 0,0-1 15,1 1-15,-1 21 0,-21-21 16,0 0-16,0 0 0,0 0 16,-21 42 15,21 0-31,0 0 0,-22 21 16,22-20-16,-21 20 0,21-21 0,0 21 15,0 1-15,0-1 0,0 0 16,0-20-16,0 62 0,21-41 15,-21-22-15,0 42 0,22-20 16,-22-22-16,0 0 16,0 0-16,0 0 0,-22-21 15,1 0 1,-21 0-16,21 0 0,0 0 16,-22-21-16,1 0 0,21 21 0,-22-21 15,1 0-15,21 21 0,-21-22 16,20 22-16,1-21 0,-21 21 15,21 0-15,21 21 16,21-21 0,0 22-16,0-22 0,22 21 15,-1-21-15,0 0 0,1 0 0,20 0 16,-21 0-16,22 0 0,-22 0 0,1 0 16,20-21-16,-21-1 0,22 22 15,21-42-15,-22 21 16,-21 0-16,1 0 0,-22-1 0,21-20 15,-21 21-15,1 0 0,-1 0 0,0-1 16,0 1-16,-21-21 0,21 21 16,-21 0-16,0-1 0,0 1 0,0 0 15,0 0-15,0 0 16,0 42 0,-21-21-16,21 21 0,-21 21 15,21-20-15,-21 20 0,21 0 0,0 1 16,0-1-16,-21 21 0,21 1 0,-22-1 15,22 1-15,-21-1 0,0 1 0,0-1 16,21 1-16,-21 21 0,0-22 16,21 22-16,0-1 0,-22 1 0,22 0 15,-21-1-15,21 1 0,0 0 16,0-1-16,0-20 0,0 21 16,0-22-16,0 1 0,0-1 0,0 1 15,0-22-15,21 0 0,1 1 0,-1-22 16,0 0-16,0-21 0,21 0 0,-20 0 15,20 0-15,0-21 0,1 0 16,-1-22-16,0 22 0,1-21 0,-1-1 16,-21 1-16,43-64 15,-43 43-15,-21-1 0,0 1 0,0-1 16,-21-20-16,-1 20 0,-20-21 16,0 22-16,-1-1 0,-20 1 0,21 21 15,-22-1-15,22 1 0,-22 0 0,-20-1 16,62 22-16,1 0 15,0 0-15,0 0 0,21-1 16,0 1-16,21 21 0,0-21 16,0 21-16,22-21 0,-1 0 15,22 0-15,-22-1 0,21 1 0,1 0 16</inkml:trace>
  <inkml:trace contextRef="#ctx0" brushRef="#br1" timeOffset="115196.64">15219 8721 0,'-21'0'16,"-1"0"-16,22-21 31,22-1-31,-1 22 16,0-21-16,0 0 0,21 21 0,-20-21 15,20 0-15,-21 0 0,21-1 16,-20 1-16,20-21 0,-21 21 16,0 0-16,-21-1 0,-21 22 31,0 0-31,0 0 0,-22 0 16,1 22-16,21-22 0,-21 21 0,-1 0 15,1 0-15,0 0 0,20 0 16,1-21-16,0 22 0,0-1 0,21 0 15,0 0-15,0 0 0,0 0 16,21-21-16,0 0 0,0 22 16,22-22-16,-22 0 0,21 0 0,1 0 15,-22 21-15,21-21 0,-21 0 0,22 0 16,-22 0-16,0 21 0,0-21 16,0 0-16,-21 21 0,0 0 15,-21 0 1,0 1-16,0-1 0,-22 0 0,22 0 15,0 21-15,-21-20 0,21-1 0,-1 21 16,1-21-16,0 0 16,21 1-16,0 20 0,0-21 0,0 0 15,0 0-15,21-21 0,22 0 16,-22 0-16,0 0 0,21 0 16,-21 0-16,22 0 0,-1-21 0,-21 0 15,22 0-15,-1 0 0,0-22 0,1 22 16,-22-21-16,21 21 0,0-22 15,1 1-15,-22-21 0,21 20 0,-21 1 16,1 0-16,-1-1 0,0 1 16,0 0-16,-21-1 0,0 1 0,0-22 15,0 22-15,0 21 16,0 0-16,-21 21 16,0 21-1,21 0-15,0 21 0,-21-20 0,-1 20 16,22-21-16,-21 21 0,21 1 0,0 20 15,0-20-15,-21-1 0,21 0 16,0 22-16,0-22 0,0 0 0,0-20 16,0 20-16,0-21 0,21 21 0,0-20 15,1-22-15,-1 21 0,0-21 16,0 0-16,0 0 0,22 0 16,-22 0-16,21 0 0,-21-21 0,22-1 15,-1 1-15,0 0 0,1 0 16,-22-21-16,21 20 0,-21-20 0,43-21 15,-64 20-15,21 22 0,-21 0 16,0 0-16,0 0 0,0-1 16,-21 22-1,0 0-15,-1 22 0,1-1 16,0 0-16,0 0 0,0 0 16,21 0-16,0 22 0,0-22 0,0 0 15,0 43-15,0-43 0,0 0 16,0 0-16,21 0 0,0-21 15,0 21-15,0-21 0,1 0 0,-1 0 16,21 0-16,-21 0 0,0 0 16,22 0-16,-1-21 15,-21 0-15,22 21 0,-22-21 0,21 0 0,-21-22 16,0 22-16,1 0 0,-1-21 16,-21 21-16,21-22 0,-21 22 0,21 0 15,-21 0-15,0 42 31,0 0-31,0 0 16,0 0-16,0 1 0,0 20 0,0-21 16,-21 0-16,21 0 0,0 1 15,-21-22-15,21 21 0,0 0 16,0 0-16,0-42 47,0 0-47,0 0 0,0-1 15,0-20-15,21 21 0,-21 0 0,21-22 16,0 22-16,-21 0 0,21 0 16,1 0-16,-1 0 0,0-1 0,0 22 15,0 0-15,0 0 16,1 0-16,-1 22 16,-21-1-16,21 0 0,-21 0 15,0 0-15,0 22 0,21-22 0,-21 0 16,21 0-16,-21 21 0,21-20 15,-21-1-15,0 0 0,0 0 0,22-21 16,-22 21-16,21-21 0,0 0 16,0 0-16,0 0 15,0 0-15,1 0 0,-22-21 0,21 0 16,0 0-16,0 0 0,0-1 0,0-20 16,1 21-16,-1-21 0,0 20 15,0 1-15,0-21 0,0 21 16,1 0-16,-22-1 0,21 1 0,0 21 15,-21 21 17,0 1-32,0-1 0,0 0 15,0 0-15,-21 21 0,21-20 16,0 20-16,-21-21 0,21 0 0,0 22 16,0-22-16,0 0 0,21 21 15,0-42-15,0 21 0,0-21 16,0 0-16,22 0 0,-22 0 0,0 0 15,0 0-15,22 0 0,-22 0 0,0-21 16,0 21-16,21-21 0,-20 0 16,-1 0-16,0 0 0,0-1 0,-21-20 15,0 21-15,21 0 0,-21-22 16,0-20-16,0 42 0,0 0 16,0-1-16,-21 22 15,0 0-15,0 0 0,0 22 16,-1-22-16,22 21 0,0 0 0,0 21 15,0-21-15,0 1 0,0 20 16,0-21-16,0 0 0,0 0 0,0 1 16,0-1-16,22 0 0,-1 0 0,0 0 15,0-21-15,0 0 16,0 0-16,22 0 0,-22 0 16,0 0-16,21-21 0,-20 21 0,20-21 15,-21 0-15,0 0 0,22-1 16,-22 1-16,0 0 0,0-21 0,21-1 15,-20 22-15,-22 0 0,21-21 16,-21 63 15,0 0-31,0 0 0,-21 0 0,21 1 16,0-1-16,0 0 0,-22 0 16,22 0-16,0 0 0,-21-21 0,21 22 15,0-1 1,0-42-1,21 21 1,1-22-16,-22 1 0,21 0 16,0 0-16,0 0 0,-21 0 15,21-1-15,0-20 0,1 42 16,-1-21-16,0 0 0,0 21 16,-21 21-1,0 0-15,0 0 16,0 22-16,0-22 0,0 0 0,0 0 15,0 0-15,0 0 0,0 1 16,0-1-16,0 0 0,21-21 0,22 21 16,-22-21-16,21 0 0,-21 0 15,0 0-15,1 0 0,20 0 16,-21-21-16,0 21 0,0-21 16,1 0-16,-1-1 0,0-20 0,0 21 15,-21-21-15,21-1 0,-21 1 16,21 0-16,-21-1 0,0 1 0,22 0 15,-1-1-15,-21 1 0,0 0 0,21 20 16,-21-20-16,21 21 0,-21 0 0,0 42 31,0 0-31,0 0 0,0 22 16,-21-22-16,0 21 0,21 0 16,0 1-16,0-22 0,-21 21 15,21 1-15,0-1 0,0 64 16,0-64-16,0-21 0,0 0 15,0 1-15,0-1 0,21-21 16,0 0-16,-21 21 0,21-21 0,0 0 16,0 0-16,1 0 0,-1 0 0,-21-21 15,21 21-15,-21-21 0,21-1 16,-21-20-16</inkml:trace>
  <inkml:trace contextRef="#ctx0" brushRef="#br1" timeOffset="115355.55">19092 8700 0,'0'0'0,"0"-22"31,21 22-31,1 0 0,-1 0 16,0 0-16,0 0 15,21 0-15,-20 0 0,20 0 0,0 0 16,-21-21-16,22 21 0,41 0 16,-62 0-16,20-21 0,21 21 15,-41-21-15,-1 0 0</inkml:trace>
  <inkml:trace contextRef="#ctx0" brushRef="#br1" timeOffset="116015.17">20193 8573 0,'-21'0'16,"21"-22"-16,0 1 15,0 0-15,0 0 16,0 0-16,21 0 16,0 21-16,0 0 0,0-22 0,1 22 15,-1 0-15,21 0 0,-21 0 0,0 0 16,1 22-16,-1-22 0,0 21 16,-21 0-16,0 0 0,0 21 0,0-20 15,0 20-15,0-21 0,0 21 0,0 1 16,0 20-16,-21-42 15,21 1-15,0-1 0,-21 0 16,21 0-16,-22 0 0,22-42 31,22 0-31,-1 0 16,0 0-16,0-22 0,0 22 16,0 0-16,1-21 0,20 20 0,-21-20 15,21 21-15,1-21 0,20-22 16,-20 43-16,-22 0 0,0 0 0,0 21 15,0 0-15,0 0 0,-21 21 16,0 0 0,0 0-16,0 0 0,0 0 0,0 22 15,0-22-15,0 0 0,0 21 16,0-20-16,0 20 0,0-21 16,0 0-16,0 0 0,0 1 0,22-1 15,-22 0-15,21-21 0,0 0 0,0 0 16,0 0-16,0 0 15,1 0-15,-1 0 0,0-21 0,0 0 16</inkml:trace>
  <inkml:trace contextRef="#ctx0" brushRef="#br1" timeOffset="116379.97">21399 8530 0,'0'0'0,"0"-21"0,22 21 16,-22-21-16,0 0 0,-22 21 31,1 0-31,0 0 0,0 21 0,0 0 15,0 0-15,-1 0 0,1 1 16,0-1-16,0 0 0,21 21 0,0-21 16,-21 22-16,21-22 0,0 0 0,0 21 15,0-20-15,0-1 0,21 0 16,0 0-16,0-21 0,0 0 16,1 0-16,20 0 0,-21 0 0,21 0 15,-20 0-15,20-21 0,-21 0 16,21 0-16,-20-1 0,20 1 0,-21 0 15,0-42-15,-21 20 16,0 22-16,0-21 0,0 21 16,0-22-16,-21 22 0,0 0 0,0 0 15,-22 0-15,22 21 0,-21-22 16,21 22-16,0 0 0,-1 0 16,44 0 15,-1 0-31,21 0 0,0 0 15,1 0-15</inkml:trace>
  <inkml:trace contextRef="#ctx0" brushRef="#br1" timeOffset="116635.05">22161 8149 0,'0'0'0,"22"-21"0,-22 0 16,0 0-16,0 0 0,0-1 0,-22 44 31,1-1-16,0 0-15,0 21 0,21-21 0,-21 22 16,0-1-16,-1 0 0,1 1 16,21-1-16,-21 0 0,0 1 0,21-1 15,-21 0-15,21 1 0,0-1 16,0 0-16,0-20 0,0 20 0,0-21 16,0 21-16,0-20 0,0-1 15,21-21-15,0 0 0,0 0 16,0 0-16,-21-21 15,22-1-15,-22 1 0</inkml:trace>
  <inkml:trace contextRef="#ctx0" brushRef="#br1" timeOffset="116802.99">21865 8509 0,'0'0'0,"21"0"31,0 0-31,1-21 0,20 21 0,0 0 15,-21 0-15,22 0 0,-1-21 16,22 21-16,-22 0 0,21 0 16,-20-21-16,20 21 0,1 0 0,-22 0 15,0-22-15,1 22 0</inkml:trace>
  <inkml:trace contextRef="#ctx0" brushRef="#br1" timeOffset="119296.91">12382 10372 0,'0'0'16,"-21"0"-16,0 0 0,-21 0 0,21 0 0,-1 21 15,-41 0-15,42 0 16,0-21-16,-1 0 0,22 21 0,22-21 16,-1 0-1,0-21-15,21 0 0,1 0 16,20 0-16,-21 0 0,22-22 0,-1 22 15,-20 0-15,20-21 0,1 20 16,-1-20-16,-20 21 0,-1-21 0,0 20 16,-21 1-16,1 0 0,-22-21 15,0 21-15,0-1 0,0-20 16,-22 42-16,1-21 0,-21 21 16,21 0-16,-22 0 0,-20 21 15,42 0-15,0 22 0,-22-1 0,22 0 16,21 1-16,-21 20 0,21 1 0,-21-1 15,21 22-15,0-1 0,0 1 16,-21 21-16,21-21 0,0-1 0,-22 22 16,22-21-16,0 21 0,0-1 0,0 86 15,-21-85-15,21-22 16,0 1-16,0 21 0,0-21 16,0-22-16,0 22 0,0-22 0,0 1 15,0-22-15,0 22 0,0-43 0,0 21 16,0-21-16,21 0 0,1-21 15,-1 0-15,0-21 0,0 0 16,21-21-16,-20-1 0,20-20 0,0-1 16,1 1-16,41-85 0,-41 84 15,-22-20-15,0-1 0,0 21 16,-21-20-16,0-1 0,0 0 0,-21 1 16,0-1-16,0 22 0,-22-1 0,1 22 15,0-22-15,-1 22 16,22 0-16,-21 20 0,-1 1 0,22 0 15,-21 21-15,21 0 0,0 0 0,-1 0 16,44 0 15,-1 0-31,0 0 0,0 0 16,21 0-16,-20-21 0,20 0 0,21 21 16,-20-21-16,20-1 0,1-20 15,-1 21-15,1 0 0,-22-22 0,22 22 16,-22 0-16,0-21 0,1 21 15,-22-1-15,0 22 0,0-21 0,-21 0 16,0 42 0,0 0-1,-21 1-15,0 20 0,21-21 16,0 21-16,-21-20 0,21 20 0,0 0 16,0-21-16,0 22 0,0-22 0,0 21 15,0-21-15,0 1 0,0-1 0,21 0 16,0-21-16,0 0 0,0 21 15,0-21-15,1 0 0,20 0 0,-21 0 16,0-21-16,22 21 0,-22-21 0,0 0 16,21-1-16,-21 1 0,1-21 15,-1 21-15,0-22 0,0 1 16,-21 21-16,0-21 0,0-1 0,0 1 16,0 0-16,-21 20 0,0 1 0,0-21 15,-1 21-15,1 21 0,-21 0 16,21 0-16,0 0 0,-22 0 0,22 0 15,-21 21-15,21 0 0,-1 0 0,1 22 16,0-22-16,0 21 0,0 0 16,21 1-16,0-1 0,0-21 0,0 22 15,0-22-15,21 21 0,0-21 16,0 0-16,0 1 0,1-1 0,20 0 16,-21-21-16,21 0 0,-20 0 0,20 0 15,-21 0-15,21 0 0,-20 0 16,20-21-16,-21 21 0,21-21 0,-20-1 15,20 1-15,-21-21 0,21 21 16,-20 0-16,-1-22 0,0 22 0,0 0 16,0-21-16,-21 20 0,0 1 0,21 0 15,-21 42 17,-21 0-32,21 1 0,-21-1 15,21 21-15,0-21 0,0 0 16,0 1-16,0 20 0,0-21 0,0 0 15,0 0-15,0 1 0,21-1 16,0-21-16,1 0 16,-1 0-16,0 0 0,0 0 15,0 0-15,0 0 0,43-21 16,-43-1-16,21 1 0,-20 0 0,20 0 16,-21 0-16,21-22 0,-20 22 15,-1-21-15,0 21 0,0 0 0,-21-1 16,0 1-16,21 0 0,-21 42 31,0 0-31,0 1 16,0 20-16,-21-21 0,21 0 15,0 0-15,0 1 0,0-1 0,0 0 16,0 0-16,0 0 0,21 0 16,0-21-16,22 0 0,-22 0 15,0 0-15,21 0 0,-20 0 0,20 0 16,0-21-16,1 21 0,-1-21 15,0 0-15,1 0 0,-1 21 0,-21-21 16,21-1-16,1-41 0,-1 42 16,-21 0-1,-21 42 1,-21-21-16,21 21 16,-21 0-16,0 0 0,21 0 0,0 1 15,-21-1-15,21 0 0,-22 0 16,22 0-16,-21-21 0,21 21 0,21-21 47,1 0-47,-1 0 0,-21-21 0,21 0 15,0 21-15,0-21 0,0 0 0,1 0 16,-1-1-16,0 1 0,0-21 16,0 42-16,-21-21 0,21 0 0,1-1 15,-1 22-15,0 0 0,0 0 16,0 22-16,-21-1 15,21 0-15,-21 0 16,0 0-16,22 0 0,-22 1 0,21-1 16,0 0-16,-21 0 0,21 0 0,0 0 15,0-21-15,1 22 0,-1-22 16,21 0-16,-21 0 0,22 0 0,-22 0 16,21 0-16,0 0 0,1 0 0,-1-22 15,0 1-15,1 0 0,-1 0 16,0 21-16,1-21 0,-1-43 15,-21 43-15,-21 0 0,0 0 0,0-22 16,0 22-16,0 0 0,0 0 16,0 0-16,-21 21 0,0 0 15,-21 0-15,20 0 0,1 0 0,-21 0 16,21 0-16,-22 21 0,22 0 0,0 0 16,0 0-16,0 22 0,0-22 15,-1 42-15,22-41 0,0-1 16,0 0-16,0 0 0,0 0 0,0 0 15,0 1 1,22-22-16,-1 0 0,0 0 16,0 0-16,0-22 0,22 1 0,-22 21 15,21-21-15,-21-21 0,22 21 16,-22-1-16,21-20 0,0 0 0,-20-1 16,20-20-16,0-43 15,-21 64-15,1-22 0,-1 22 0,-21 0 16,0-1-16,0 1 0,0 0 15,0 20-15,0 1 0,0 0 0,-21 21 16,-1 21-16,1 0 16,21 1-16,-21 20 0,0 0 15,21 1-15,-21-1 0,21 0 16,0 22-16,0-22 0,-21 22 0,21-22 0,0 0 16,0 22-16,0-22 0,0-21 15,0 22-15,21-1 0,0-21 0,-21 0 16,42 0-16,-21 1 0,1-22 15,20 0-15,-21 21 0,21-21 0,1 0 16,-1 0-16,0 0 0,1-21 16,20-1-16,1 1 0,-22 0 0,22 0 15</inkml:trace>
  <inkml:trace contextRef="#ctx0" brushRef="#br1" timeOffset="119503.8">17399 10308 0,'0'0'15,"0"21"-15,-21 1 0,0-1 0,-1 0 16,1 0-16,0 21 0,0-20 16,21-1-16,-21 21 0,0-21 0,21 0 15,0 1-15,-22-1 0,22 0 16,22-21 15,-22-21-15,21 0-16,-21-1 0,21 1 0,0-21 15</inkml:trace>
  <inkml:trace contextRef="#ctx0" brushRef="#br1" timeOffset="119644.71">17399 10097 0,'0'0'16,"-21"0"-16,0 0 0,-1 0 16,1 0-16,21 21 31,21-21-31,1 0 15,20 0-15,-21 0 0,21 0 16,-20 0-16</inkml:trace>
  <inkml:trace contextRef="#ctx0" brushRef="#br1" timeOffset="119867.59">17928 9991 0,'0'0'0,"0"21"31,0 0-31,0 21 0,-21-20 15,0 20-15,21-21 0,0 21 0,-21 1 16,-1-1-16,22 0 0,-21 1 0,0-1 16,21 0-16,0 1 15,0-1-15,0 0 0,-21-20 0,21 20 16,0-21-16,0 0 0,0 0 16,0 1-16,21-22 0,0 0 0,0 0 15,1 0-15,-1 0 0,-21-22 16,21 1-16</inkml:trace>
  <inkml:trace contextRef="#ctx0" brushRef="#br1" timeOffset="120015.5">17759 10456 0,'-21'0'0,"42"0"32,0 0-17,0 0-15,0-21 0,22 21 16,-22 0-16,21 0 0,0-21 0,1 0 15,20 21-15,-20-21 0,20 0 0,1-1 16</inkml:trace>
  <inkml:trace contextRef="#ctx0" brushRef="#br1" timeOffset="120404.28">19516 9864 0,'0'0'0,"-22"0"0,1-21 0,21-1 16,0 1-16,0 0 0,0 0 15,0-21-15,0 20 16,0 1-16,-21 21 31,0 21-31,21 1 0,0 20 0,-21 0 16,0 1-16,-1 20 0,22-21 15,-21 22-15,21-22 0,-21 22 0,0-1 16,21-20-16,0 20 0,0 1 16,-21-22-16,0 0 0,21 1 0,-22-1 0,22-21 15,0 21-15,0-20 0,-21-22 16,21 21-16,-21-21 0,0-21 15,0-1-15,0 1 16,-1 0-16,1 0 0</inkml:trace>
  <inkml:trace contextRef="#ctx0" brushRef="#br1" timeOffset="122233.75">18732 10224 0,'149'105'16,"-298"-210"-16,149 83 0,22 22 15,-1 0-15,21 0 16,-21 0-16,22 0 0,20 0 0,-21 0 15,22 0-15,21-21 0,-1 21 16,1-21-16,21 21 0,-22-21 0,22 0 16,-21 0-16,63-22 0,-106 1 15,22 21-15,-22-22 0,1 1 16,-22 0-16,0-1 0,0 1 16,-21 0-16,0-1 0,0 1 0,0 21 15,0 0-15,-21 0 0,0 21 16,0 0-16,-22 21 0,22 0 0,0 0 15,0 21-15,-22 22 0,22-22 0,0 22 16,21-22-16,-21 0 0,0 22 16,21-22-16,0 1 0,0-1 0,0 0 15,0 1-15,0-1 0,0-21 0,0 21 16,0-20-16,0-1 0,0 0 16,0 0-16,0 0 0,0-42 31,0 0-31,0-21 15,21 20-15,-21 1 0,21 0 16,0 0-16,0 0 0,1 0 16,-1-1-16,0 1 0,0 21 0,-21-21 15,21 21-15,0 0 0,1 0 16,-22 21 0,0 0-16,21-21 0,-21 22 0,0-1 15,0 0-15,21-21 0,-21 21 16,0 0-16,0 0 0,21-21 0,0 0 15,-21 22-15,21-22 0,1 0 0,-1 0 16,0 0-16,0 0 0,0 0 16,22 0-16,-22-22 0,0 1 0,21 21 15,-21-21-15,22 0 0,-22 0 16,0 0-16,-21-1 0,0 1 0,21 0 16,-21-21-16,0 21 0,0-1 15,0 1-15,0 0 0,-21 21 16,0 0-16,0 0 15,0 0-15,21 21 16,0 0-16,-22-21 0,22 22 0,0-1 16,0 0-16,0 0 0,0 0 0,22 0 15,-22 1-15,21-1 16,0-21-16,0 21 0,0 0 0,0 0 0,1 0 16,-1-21-16,21 22 0,-21-22 15,0 0-15,22 0 0,-22 0 16,21 0-16,-21 0 0,22 0 0,-22 0 15,0 0-15,21 0 0,-20-22 0,-1 1 16,0 0-16,0 0 0,0 0 16,0 0-16,1-1 0,-22 1 0,0 0 15,0 0-15,0 0 0,0 0 0,0-1 16,-22 22 0,22 22-1,-21-1-15,21 0 0,-21 0 0,21 0 16,0 22-16,0-22 0,0 0 15,0 0-15,0 0 16,0 0-16,0 1 0,0-1 16,21 0-16,0-21 0,1 0 15,-1 0-15,0 0 16,0 0-16,0 0 0,0 0 0,22-21 16,-1 0-16,-21-1 0,-21 1 15,21 0-15,1 0 0,-22-21 16,0-1-16,0 22 0,0-21 0,0 21 15,0-22-15,0 22 0,-22 0 0,1 0 16,-21 0-16,21 21 0,0 0 16,-22 0-16,22 0 0,0 0 0,-43 42 15,43-21-15,0 0 16,0 0-16,0 22 0,21-22 16,0 0-16,0 0 0,0 0 0,0 1 15,21-1-15,0 0 0,-21 0 0,42 0 16,-20-21-16,-1 21 0,0-21 15,85 0 1,-85 0-16,21 0 0,22-21 0,-22 0 16,-21 21-16,43-42 0,-43 21 15,0-1-15,0-20 16,0 0-16,-21 21 0,22-1 16,-22 44 15,0-1-31,-22 0 0,22 0 15,0 0-15,0 0 0,0 1 16,0-1-16,0 0 0,0 0 16,0 0-16,22 0 15,-1-21-15,0 0 16,0 0-16,0 0 0,0 0 16,1-21-16,-1 0 0,0 21 0,0-21 15,0 0-15,0 0 0,1-1 16,-1 1-16,0 0 0,-21 0 0,0 0 15,21 0-15,0 21 16,-21 21 0,0 0-1,0 0-15,0 0 16,-21-21-16,21 21 0,0 1 16,0-1-1,21-21 1,0 0-16,1 0 15,-1 0-15,-21-21 0,21 21 0,0-22 16,0 1-16,0 0 0,1 0 16,-1 0-16,-21 0 15,21-1-15,0 1 16,-21 42 0,0 1-16,0-1 15,0 0-15,0 0 0,0 0 0,0 0 16,0 1-16,0-1 0,0 0 15,21 0-15,0 0 0,1-21 16,-22 21-16,21-21 0,0 0 0,21 0 16,-21 0-16,1 0 0,-1 0 0,21 0 15,-21 0-15,0-21 0,22 21 16,-22-21-16,0 0 0,0 0 16,0 0-16,-21-1 0,22 1 0,-1-21 15,-21 21-15,21 0 0,-21-22 16,0 22-16,0 0 0,0 42 31,0 0-31,-21 0 0,21 22 16,0-22-16,0 0 0,0 0 15,-21 0-15,21 1 0,0-1 0,0 0 16,-22 0-16,22 0 0,0 0 16,-21 1-16,0-1 0,0-21 15,0 21-15,0 0 0,-22-21 0</inkml:trace>
  <inkml:trace contextRef="#ctx0" brushRef="#br1" timeOffset="122699.52">15409 11367 0,'0'0'0,"-21"-22"0,-127-83 31,127 105-31,0 0 0,-1 21 16,1 0-16,0 21 0,0 1 15,0-1-15,21 0 0,-21 22 0,-1-22 16,1 0-16,21 22 0,-21-22 15,0 1-15,0-1 0,0 21 0,21-20 16,-22-22-16,22 21 0,-21-21 0,21 22 16,0-22-16,0 0 0,-21-21 15,21 21-15,-21-21 0,0 0 16,0 0-16,-1 0 0,1-21 0</inkml:trace>
  <inkml:trace contextRef="#ctx0" brushRef="#br1" timeOffset="123008.95">14436 11832 0,'0'0'0,"0"-21"16,21 21 0,0 0-16,21-21 15,-21 21-15,22 0 0,-1-21 0,22 21 16,-22-21-16,43 21 0,-22-22 16,1 1-16,20 21 0,-20-21 0,-1 0 15,1 21-15,-1 0 0,-20 0 0,-1 0 16,0 0-16,-21 0 0,22 0 15,-43 21-15,0 0 0,21 0 0,-21 1 16,0-1-16,0 0 0,0 0 16,-21 21-16,0-20 0,-1-1 0,22 0 15,-21 21-15,0-42 0,21 21 16,0 1-16,-21-22 0,21-22 47,0 1-47,0 0 0,21 0 0,-21-21 15,21 20-15,0 1 0</inkml:trace>
  <inkml:trace contextRef="#ctx0" brushRef="#br1" timeOffset="123159.87">15536 11472 0,'0'-21'0,"0"42"0,-21-42 31,21 42-31,0 1 16,0-1-16,0 0 0,21-21 15,0 21-15,1-21 16,-1 0-16,0 0 0,0 0 0,21 0 16</inkml:trace>
  <inkml:trace contextRef="#ctx0" brushRef="#br1" timeOffset="123708.75">15960 11705 0,'-22'21'16,"-41"106"-1,42-127-15,0 22 16,21-1-16,-22-21 16,22 21-16,0 0 0,-21-21 0,0 21 15,21-42 17,0 0-32,0 0 0,0 0 0,0-1 15,0 1-15,21 0 0,22-21 16,-43-1-16,21 22 0,0 0 15,0 0-15,0 0 0,0 21 0,1 0 16,-1 0-16,0 0 0,0 0 0,0 0 16,0 21-16,1 0 15,-22 0-15,0 0 0,21 1 16,-21-1-16,21 0 0,-21 0 0,0 0 16,0 0-16,0 1 0,0-1 0,0 0 15,0-42 32,0 0-47,21-1 0,0 1 16,0 0-16,-21 0 0,22 0 15,-1-22-15,0 22 0,21 0 0,-21-21 0,1 21 16,-1-1-16,21 22 16,-21 0-16,0 0 0,1 0 0,-1 0 15,-21 22-15,0 20 16,0-21-16,0 0 0,0 0 15,0 1-15,0-1 0,0 0 0,0 0 16,0 0-16,0 0 0,0 1 31,21-22-31,0 0 16,0-22-16,0 22 0,1-21 16,-1 0-16</inkml:trace>
  <inkml:trace contextRef="#ctx0" brushRef="#br1" timeOffset="124009.73">16700 11769 0,'22'0'16,"-1"0"-16,0 0 15,0-21-15,0 21 16,-21-22-16,21 22 0,1-21 0,-1 0 16,0 21-16,-21-21 0,21 0 15,-21 0-15,21-1 0,-21 1 0,0 0 16,0 0-16,-21 21 15,0 0 1,0 21-16,0 0 0,-1-21 0,1 21 16,0 1-16,21 20 0,-21-21 0,0 0 15,0 0-15,21 22 0,0-22 16,0 0-16,0 0 0,0 22 16,0-22-16,0 0 0,21-21 0,0 21 15,0 0-15,0-21 0,22 0 16,41 0-16,-41 0 0,-1-21 15,0 0-15,22 21 0</inkml:trace>
  <inkml:trace contextRef="#ctx0" brushRef="#br1" timeOffset="125064.06">17907 11367 0,'0'0'0,"0"-22"0,0 1 0,0 0 15,0 0-15,-21 21 16,0 0-16,-1 0 0,1 21 15,0 0-15,0 0 0,0 22 16,0-1-16,21-21 0,-22 22 16,22-1-16,-21 0 0,21 1 0,-21-1 15,21-21-15,0 21 0,0 1 0,0-1 16,0-21-16,0 22 0,21-22 16,0 0-16,1 0 0,-1 0 0,21 0 15,-21 1-15,0-22 0,22 0 0,-22 0 16,21 0-16,-21-22 0,22 1 15,-1 21-15,-21-21 0,22-21 0,-22 21 16,21-1-16,-21-20 0,0 21 16,1-21-16,-22-1 0,0 1 0,0-22 15,0 22-15,0 0 0,-22-22 16,1 22-16,0 0 0,0-1 0,-21 1 16,20 21-16,-20 0 0,0 21 15,-1 0-15,22 0 0,-42 21 16,20 21-16,22-21 0,0 22 0,0-1 15,0 0-15,21 1 0,0-1 16,0 0-16,0 1 0,0-1 0,0 21 16,21-20-16,0-22 0,0 21 15,0-21-15,1 1 0,20-1 16,-21-21-16,0 21 0,22-21 16,20 0-16,-42 0 0,22 0 15,-22-21-15,0 21 0,21-21 0,-21-1 16,1 1-16,-1 21 0,0-21 15,0 0-15,0 0 0,-21 0 0,0-1 16,0 1-16,0 0 0,21 21 16,-21 21-1,0 0 1,0 1-16,-21-1 16,21 0-16,0 0 0,0 0 15,0 0-15,21-21 16,1 0-1,-1 0-15,0 0 0,0 0 16,0 0-16,0 0 0,1-21 16,-1 0-16,0 21 0,0-21 0,0 0 15,0 0-15,1-1 0,-1 1 0,0-21 16,0 21-16,-21 0 16,21 21-16,0 0 0,-21 21 15,0 0 1,0 0-16,0 0 0,0 0 15,0 1-15,0 20 16,22 0-16,-1-21 0,0 1 16,21-22-16,-21 21 15,1-21-15,-1 0 0,0 0 16,0 0-16,21 0 0,22-43 16,-43 43-16,0-21 0,22-21 0,-22 21 15,0 0-15,0-22 0,0 1 16,0 0-16,1-1 0,-1-20 0,-21 20 15,21-20-15,-21-1 0,0 22 0,0 0 16,0-1-16,0 1 0,0 21 16,0 0-16,0 42 15,-21 21-15,0-21 0,21 22 0,-22-1 16,1 22-16,0-22 0,0 0 16,21 1-16,0 20 0,0-42 15,0 22-15,0-1 0,0 0 0,0-21 16,0 1-16,0-1 0,0 0 0,0 0 15,21 0-15,0-21 0,0 0 16,1 0-16,-1 0 16,0 0-16,0 0 0,0 0 0,-21-21 15,0 0-15,21-21 16,-21 20-16</inkml:trace>
  <inkml:trace contextRef="#ctx0" brushRef="#br1" timeOffset="125211.94">19029 11515 0,'-21'0'0,"42"0"0,-42 21 16,42 0 0,21-21-16,-21 0 15,22 0-15,-22 0 0,21 0 0,0 0 16,1 0-16,-22 0 0,21 0 16,1-21-16,-1 21 0</inkml:trace>
  <inkml:trace contextRef="#ctx0" brushRef="#br1" timeOffset="125859.98">20002 11303 0,'0'0'0,"-21"0"0,0 0 15,0 0-15,0 0 0,21 21 16,21-21 15,0 0-31,0 0 16,0-21-16,22 0 0,-22 21 0,21-21 15,1 0-15,-22-1 0,0 22 0,21-21 16,-42 0-16,21 0 0,-21 0 16,0 0-16,-21-1 15,0 22-15,0 0 0,-21 0 16,20 0-16,-41 43 16,21-22-16,20 0 0,1 0 0,0 0 15,0 22-15,21-22 0,-21 0 0,21 0 16,0 22-16,0-22 0,21 0 15,0 0-15,0 0 0,0-21 16,22 0-16,-22 21 0,21-21 0,-21 0 16,22 0-16,-22 0 0,21 0 15,-21 0-15,1 0 0,-44 0 32,1 22-32,-21-22 0,21 21 15,-22-21-15,1 21 0,0 0 0,-1 0 16,22-21-16,-21 21 0,21 1 0,0-1 15,-1 0-15,1 0 16,21 0-16,0 0 0,0 1 16,21-1-16,1-21 15,-1 0-15,0 0 0,21 0 0,1 0 16,-22 0-16,42 0 0,-20-21 16,-1 21-16,0-22 0,22 1 0,-22 0 15,22 21-15,-22-21 0,0 0 0,1 0 16</inkml:trace>
  <inkml:trace contextRef="#ctx0" brushRef="#br1" timeOffset="126052.21">20637 11303 0,'0'169'0,"0"-338"0,0 148 0,0 42 31,0 0-31,0 0 16,0 1-16,0-1 0,22 21 15,-1-21-15,0 0 0,-21 1 0,21 20 16,0-21-16,0 0 0,1 0 0,-1-21 15,-21 22-15,21-1 0,0-21 16,0 0-16,0 0 16,1 0-1,-22-21-15</inkml:trace>
  <inkml:trace contextRef="#ctx0" brushRef="#br1" timeOffset="126240.91">20997 11367 0,'0'-43'16,"0"86"-16,0-107 0,0 43 0,-21 21 15,0 0-15,0 0 16,0 0-16,-1 21 0,1 0 0,-21 0 16,21 22-16,-22-22 0,22 0 0,0 21 15,-21-20-15,21-1 0,21 21 16,-22-21-16,22 0 0,0 1 0,0-1 16,0 0-16,0 0 0,22-21 15,-1 0-15,0 0 0,21 0 16,1 0-16</inkml:trace>
  <inkml:trace contextRef="#ctx0" brushRef="#br1" timeOffset="126549.34">21336 11367 0,'0'0'0,"0"-22"0,21 22 0,-21-21 16,0 0-16,0 42 15,0 0 1,0 1-16,0 20 0,0-21 0,-21 21 15,21 1-15,0 20 0,0-20 16,0-1-16,0 21 0,0 1 0,0-1 16,0 1-16,-21-1 0,21 1 0,0-1 15,-21 22-15,21-21 0,-22-1 0,22 1 16,-21-1-16,0 1 16,0-22-16,21 21 0,-21-20 0,0 20 15,-1 22-15,1-43 0,21-21 16,-21 22-16,21-22 0,0 0 15,0-42 1,0 0-16,21 0 0,0-1 16,1 1-16,-1-21 0,21 0 15,-21-1-15</inkml:trace>
  <inkml:trace contextRef="#ctx0" brushRef="#br1" timeOffset="126847.17">21484 11494 0,'0'0'0,"-21"-43"0,-21 1 16,20 0-16,1-1 0,21 1 16,0 21-16,-21-22 0,21 22 0,0-21 15,0 21-15,21 0 0,0 21 16,1 0-16,-1-22 0,21 22 16,-21 0-16,22 0 0,-22 0 0,21 22 15,22 20-15,-43-21 0,0 21 16,0-20-16,-21 20 0,0-21 15,0 21-15,0-20 0,0 20 16,-21-21-16,0 0 0,-22 0 0,22 1 16,0-22-16,-21 21 0,21 0 15,-1-21-15,-20 0 0,21 0 0,0 0 16,0 0-16</inkml:trace>
  <inkml:trace contextRef="#ctx0" brushRef="#br1" timeOffset="126983.95">21590 11684 0,'0'0'15,"0"21"-15,0 0 32,-21-21-17,0 22-15,-1-22 0,1 0 16</inkml:trace>
  <inkml:trace contextRef="#ctx0" brushRef="#br1" timeOffset="127944.16">466 14647 0,'0'0'0,"-212"22"32,191-22-32,0 0 0,-1 0 15,1 0-15,0 0 16,42 21-1,0-21-15,22 0 16,-1 0-16,22 21 0,-1-21 0,1 0 16,20 0-16,1 0 0,-22 0 15,22 0-15,0-21 0,-1 21 0,1-21 16,0-1-16,-1 22 0,-20-21 16,21 21-16,-22-21 0,-21 21 15,22 0-15,-22 0 0,1-21 0,-22 21 16,0 0-16,0 0 0,-21-21 15,-21 21 1,-21-21-16,20 21 16,1 0-16,0-22 0,-21 1 15,21 21-15,-22-21 0,22 0 16,0 0-16</inkml:trace>
  <inkml:trace contextRef="#ctx0" brushRef="#br1" timeOffset="128250.8">1206 14330 0,'-84'-21'16,"168"42"-16,-189-42 0,83 21 15,1 0-15,21 21 32,0 0-32,0 0 0,21-21 15,1 0-15,-1 0 0,21 21 16,-21-21-16,22 0 16,-1 0-16,-21 0 0,64 0 0,-43 0 15,0 0-15,-20 0 0,20 22 16,-21-22-16,0 21 0,0 0 15,1 0-15,-22 0 0,0 0 16,0 22-16,0-22 0,-22 21 0,1-21 16,-21 22-16,0-22 0,-1 21 15,1 1-15,-22-22 0,22 21 0,-21-21 16,20 0-16,-20 1 0,20-1 16,22 0-16,-21 0 0,21 0 0,0 0 15,-1-21-15,1 0 0</inkml:trace>
  <inkml:trace contextRef="#ctx0" brushRef="#br1" timeOffset="130543.87">3133 14034 0,'0'0'0,"-22"0"16,22 21 31,0 0-16,0 0 0,0 0 0,0 0-31,0 1 16,22-22-16,-22 21 0,21-21 16,0 0-16,0 21 15,0-21-15,0 0 0,1 0 0,20 0 16,-21 0-16,0 0 15,22-21-15,-22 21 0,21-21 0,-21-1 16,0 22-16,22-21 0,-22 0 16,-21 0-16,0 0 0,0 0 15,0-1-15,0 1 0,-21 21 16,0 0-16,-1 0 16,1 0-16,0 21 0,0 1 15,21-1-15,0 0 0,0 21 16,0 1-16,0-1 0,0 0 0,0 22 15,0-22-15,0 22 0,0-22 16,0 21-16,0-20 0,21 20 0,-21-20 16,0-1-16,0-21 0,0 21 0,0-20 15,0-1-15,0 21 16,0-21-16,-21-21 16,0 0-16,0 0 0,-1 0 15,1 0-15,0 0 0,-21-21 0,21 0 16,-43-43-16,43 43 15,-21-21-15,20 21 0,1-22 0,0 1 16,0 21-16,21-21 0,0 20 0,-21 22 16,21-21-16,0 42 15,0 1-15,21-1 16,-21 21-16,21-21 0,0 0 16,-21 22-16,21-22 0,1 0 15,-1 0-15,0 0 0,0 1 16,0-1-16,22 0 0,-22 0 0,0-21 15,0 0-15,21 0 0,-20 21 0,20-21 16,-21 0-16,21 0 0,-20 0 16,20-21-16,-21 0 0,21 0 0,-20 0 15,20-1-15,0 1 0,-21 0 16,22-21-16,-22-1 0,21 22 0,-21-21 16,1-22-16,-1 22 0,0 0 15,0-22-15,-21 22 0,0 0 16,21-22-16,-21 22 0,21 21 0,-21-1 15,0 1-15,-21 21 32,0 21-17,21 1 1,0-1 0,0 0 30,-21-21 79</inkml:trace>
  <inkml:trace contextRef="#ctx0" brushRef="#br1" timeOffset="131368.49">3323 14182 0,'42'-21'32,"-42"-1"-32,0 44 15,0-1 1,0 0-16,0 0 0,0 0 16,0 22-16,0-1 0,22 0 0,-22 1 15,21-1-15,-21 0 0,0 22 16,0-22-16,0 0 0,0-20 0,0 20 15,0 0-15,0-21 0,0 1 16,0-1-16,0 0 0,0 0 0,0 0 16,21 0-1,0-21 1,-21-21 15,21 21-31,-21-21 16,21 0-16,1 0 0,-1 0 15,0-22-15,-21 22 0,21 0 16,0-21-16,0 20 0,1 1 0,-1-21 16,0 21-16,0 0 0,0-1 15,0 22-15,1-21 0,-1 21 16,0 0-16,0 0 0,-21 21 16,21 1-16,0-1 0,-21 0 15,0 21-15,22-21 0,-22 1 16,21-1-16,-21 0 0,0 0 15,0 0-15,21 0 0,0 1 16,0-22 0,0 0-16,1 0 15,20-43-15,-21 22 16,0-21-16,-21 21 16,0-22-16,0 22 0,0-21 0,0-1 15,0-20-15,0 21 0,0-1 16,0 1-16,0 0 0,0-1 15,0 1-15,-21 0 0,0 20 0,21 1 16,0 0 0,-21 21-16,21 21 15,0 0 1,0 1-16,0-1 16,0 0-16,0 0 0,21 0 0,0-21 15,-21 21-15,21-21 0,-21 22 16,21-22-16,1 21 0</inkml:trace>
  <inkml:trace contextRef="#ctx0" brushRef="#br1" timeOffset="131731.88">4424 14584 0,'0'0'0,"0"21"0,0 0 0,21-21 15,-21 21-15,21-21 0,0 0 16,0 0-1,1-21-15,-1 21 16,0-21-16,0 0 0,0 0 0,0-22 16,1 22-16,20 0 0,-42-21 15,21 21-15,0-22 0,-21 22 0,0 0 16,0 0-16,0 0 0,0-1 0,0 1 16,-21 21-1,0 0-15,0 21 0,0 1 16,-1-1-16,22 0 0,-21 0 15,0 21-15,0 1 0,21-22 0,0 21 16,0-21-16,0 22 0,0-22 0,0 0 16,0 0-16,21 0 0,0-21 15,0 22-15,1-22 0,20 21 0,21-21 16,-20 0-16,-1 0 16,0-21-16,1-1 0,-1 22 0,0-21 15,1 0-15,-1 0 0,0 0 0</inkml:trace>
  <inkml:trace contextRef="#ctx0" brushRef="#br1" timeOffset="132899.95">6011 14203 0,'0'0'0,"0"-21"0,21 0 0,-21-1 0,0 1 16,0 0-16,-21 0 15,0 21-15,0 0 0,0-21 0,0 21 16,-1 0-16,-20 0 0,21 0 0,0 0 15,0 21-15,-22 0 0,22 0 16,0 0-16,0 1 0,21 20 0,0-21 16,-21 21-16,21 1 0,-22-22 15,22 21-15,0 1 0,0-1 16,0-21-16,0 21 0,0-20 0,22-1 16,-1 0-16,0-21 0,0 21 15,0-21-15,22 0 0,-22 0 0,21 0 16,-21-21-16,0 0 0,22 0 0,-22-1 15,0 1-15,21 0 0,-20-21 16,-1-1-16,0 1 0,0 0 0,-21-1 16,21 1-16,-21 0 0,21-22 0,-21 22 15,0-22-15,0 1 16,0 21-16,0-22 0,0 22 0,0-1 16,0 22-16,0-21 0,0 21 0,0 42 31,0 0-31,0 21 0,0 1 15,0-1-15,0 0 0,0 1 0,0-1 16,0 0-16,0 1 0,0-1 16,0 0-16,0 22 0,0-22 0,0 22 15,22-22-15,-1-21 0,-21 22 16,21-22-16,0 0 0,0 0 16,0-21-16,1 0 0,-1 0 0,0 0 15,21 0-15,1-21 0,-22 21 0,21-21 16,0 0-16,1-22 0,-22 22 15,42-21-15,-41-1 0,-1 22 16,0 0-16,0 0 0,-21 0 16,0 0-16,0-1 0,0 44 31,-21-1-15,0 0-16,21 0 0,-21 21 15,21-20-15,0-1 0,0 21 0,0-21 16,0 0-16,0 1 0,0 20 15,21-21-15,0-21 0,0 0 16,0 0-16,0 0 0,22 0 16,-22 0-16,0-21 0,21 21 0,-20-21 15,-1 0-15,-21-1 0,21-20 16,-21 21-16,0 0 16,0 0-16,0-1 0,-21-20 0,21 21 15,-64 0-15,43 0 16,0-1-16,0 1 0,0 21 0,-1 0 15,1 0-15,21-21 0,0 0 16,21 21 0,1 0-16,-1 0 0,0-21 0,21 21 15,-21 0-15,22 0 0,-1 0 0,-21 0 16,22 0-16,20 0 16,-42 0-16,43 42 15,-43-42-15,0 21 0,0 0 0,0 1 16,-21-1-16,0 0 0,0 0 0,0 0 15,0 0-15,0 1 0,0-1 16,0 0-16,0 0 0,0 0 0,0 0 16,-21-21-1,0 0-15,21-21 16,0 0-16,0 0 16,0 0-16,0 0 0,0-22 0,0 22 15,21 0-15,0-21 0,1 20 16,-1-20-16,0 21 0,21-21 0,-21 20 15,1 1-15,20 0 0,-21 0 16,21 21-16,1 0 0,-22 21 16,21 0-16,-21 0 0,-21 1 15,22-1-15,-22 0 0,0 0 0,0 0 16,0 22-16,0-1 0,0-21 16,-22 0-16,22 0 0,-21 1 15,0-1-15,0 0 0,0-21 16,21-21-1,0 0 1,21-1-16,21 1 0</inkml:trace>
  <inkml:trace contextRef="#ctx0" brushRef="#br1" timeOffset="133067.43">8107 13653 0,'0'0'0,"0"21"31,0 0-31,0 0 0,0 0 16,-21 0-16,-1 1 0,22-1 0,-21 0 16,0 21-16,21-21 15,0 1-15,0-1 0,21-21 16</inkml:trace>
  <inkml:trace contextRef="#ctx0" brushRef="#br1" timeOffset="133315.98">8594 13483 0,'0'-21'15,"0"42"-15,0-21 0,0 21 16,0 1-16,-22-1 0,22 21 0,-42 22 16,21-22-16,0 0 0,0 1 15,-1-1-15,22 0 0,-21 1 16,21-1-16,-21-21 0,21 21 0,0-20 15,0-1-15,0 0 0,0 0 0,0 0 16,0 0-16,21-21 16,0 0-1,1 0-15,-1 0 0,0 0 0,0-21 16,0 21-16</inkml:trace>
  <inkml:trace contextRef="#ctx0" brushRef="#br1" timeOffset="133488.93">8340 14012 0,'0'0'0,"0"22"31,21-22-15,0 0-16,0 0 0,0 0 0,0-22 16,22 1-16,-1 0 0,0 21 0,1-21 15,-1 0-15,0 0 0,1-1 0,-22 22 16</inkml:trace>
  <inkml:trace contextRef="#ctx0" brushRef="#br1" timeOffset="134184.93">3175 15600 0,'-21'-42'16,"21"20"0,0 1-16,0 0 0,0 0 15,0 0-15,0 0 0,0-1 0,21-20 16,-21 21-16,21-21 0,-21 20 0,0-20 15,0 21-15,0 0 0,-21 0 16,0 21-16,0 0 0,-1 0 0,1 0 16,-21 0-16,0 21 0,-1 0 15,22 0-15,-21 0 0,-1 0 0,22 22 16,0-22-16,0 21 0,21-21 16,0 22-16,0-22 0,0 21 15,21-21-15,0 1 0,0-1 0,22 21 16,-22-21-16,0 0 0,21-21 15,-20 22-15,20-1 0,-21 0 0,0 0 16,0 0-16,-21 0 0,0 1 16,0-1-16,0 0 0,-21 21 0,0-21 15,0 1-15,-21-1 16,-43 0-16,43 0 0,-22-21 0,22 0 16,-1 0-16,-20 0 0,21-21 15,-1 21-15,1-21 0,21 0 16,-22-1-16,22 1 0,21-21 0,0 21 15,0 0-15,0-22 0,0 22 16,21 0-16,1 0 0,20 0 0,0-1 16,22 1-16,-22 0 0,22 0 15,-22 21-15,21-21 0,1 21 0</inkml:trace>
  <inkml:trace contextRef="#ctx0" brushRef="#br1" timeOffset="134415.69">3514 15515 0,'21'43'15,"-381"-65"-15,699 1 0,-318 85 0,-21-1 0,0-42 16,0 22-16,0 20 0,0-20 16,0 20-16,-21 1 0,21-1 0,-22 1 15,1 20-15,21-20 0,-21 20 16,21-20-16,-21-1 0,0 22 0,21-21 16,-21 20-16,-1-20 0,1-1 15,0 1-15,21-1 0,-21-20 16,21-1-16,-21-21 0,21 0 0,0 0 15,0-42-15,21-42 16,0 20-16,0 1 0,-21-21 0,21-1 16,1 1-16</inkml:trace>
  <inkml:trace contextRef="#ctx0" brushRef="#br1" timeOffset="135489.84">3429 15769 0,'0'0'0,"0"-42"0,0 0 16,-21-1-16,21 22 0,0-21 15,0 21-15,0-1 0,0 1 0,21 0 16,0 0-16,0 0 0,0 21 16,22-21-16,-22 21 0,21 0 0,1 0 15,-22 0-15,21 0 0,0 21 16,-20 0-16,20 0 0,-21 0 0,-21 0 16,0 1-16,0-1 0,0 0 15,-21 21-15,0-21 0,-22 1 16,22-1-16,-21 0 0,0-21 0,-43 42 15,43-42-15,-1 0 16,1 0-16,21 0 0,-22 0 0,22 0 16,0 0-16,0 0 0,21 21 15,0 1-15,0-1 16,21-21-16,0 21 0,22-21 16,-22 21-16,21-21 0,0 0 15,1 0-15,-1 0 0,0 0 0,22 0 16,-22-21-16,1 21 0,20-21 15,-21 0-15,1 21 0,-1-22 16,0 1-16,-20 0 0,20 0 0,-21 0 16,0 0-16,0-1 0,1 1 15,-22 0-15,0-21 0,0 21 0,0-1 16,0 1-16,0 0 0,-22 0 16,1 0-16,0 21 0,0 0 15,21 21-15,-21 0 0,21 0 16,0 22-16,-21-22 0,21 0 15,0 21-15,0-21 0,0 22 16,0-22-16,0 0 0,0 0 0,21 0 16,0 1-16,-21-1 0,21 0 15,0-21-15,0 0 0,1 0 0,-1 0 16,0 0-16,21-21 16,-21 0-16,1-1 0,-1 1 0,0 0 15,0 0-15,21-21 0,-20 20 16,-1-20-16,0 21 0,0-21 0,0-1 15,0 22-15,22-21 0,-22 21 0,0-1 16,0 1-16,0 21 0,1 0 16,-1 0-16,0 0 15,-21 21-15,0 1 16,0-1-16,0 0 0,0 0 16,0 0-16,0 0 15,21-21 16,-21-21-31,0 0 16,0 0-16,0 0 0,0 0 16,0-1-16,0 1 0,0 0 15,-21 21 1,0 0-16,0 0 0,-1 0 16,1 21-16,21 0 15,-21 1-15,21-1 0,-21 21 0,21-21 16,0 22-16,0-22 0,0 21 15,0-21-15,0 0 0,0 1 0,21 20 16,0-42-16,0 21 0,1 0 16,-1-21-16,0 0 0,21 0 15,-21 0-15,22 0 0,-22 0 0,21 0 16,1 0-16,-22-21 0,21 0 0,-21 0 16,22 0-16,-22-1 0,0 1 15,0 0-15,0-21 0,-21 21 16,0-1-16,21 1 0,-21-21 0,0 21 15,0 42 1,0 0 0,0 0-16,0 0 0,-21 1 15,21-1-15,-21 0 0,21 0 0,0 0 0,-21 0 16,21 1-16,0-1 16,-21-21-1</inkml:trace>
  <inkml:trace contextRef="#ctx0" brushRef="#br1" timeOffset="135627.76">5143 15240 0,'0'0'0,"-21"0"16</inkml:trace>
  <inkml:trace contextRef="#ctx0" brushRef="#br1" timeOffset="136619.95">5778 14965 0,'0'0'0,"22"0"0,-22-21 0,-22 21 16,1 21-1,0 0-15,0 0 0,0 22 16,0-1-16,-1 0 0,1 1 16,0 20-16,0 1 0,21-1 0,-21-21 15,21 22-15,-21-1 0,21 1 16,0-1-16,-22 1 0,1-1 0,21 22 16,-21-21-16,0 105 0,0-106 15,0 1-15,-1-1 16,22 1-16,-21-1 0,0 1 0,21-22 15,0 1-15,0-1 0,0 0 0,0-21 16,0 1-16,21-22 16,0-22-16,22 1 0,-1 0 0,-21-21 15,22 21-15,-1-22 16,0 1-16,1-22 0,-22 22 0,21 0 16,-21-22-16,-21 1 0,0 20 0,0-20 15,0-1-15,0 22 0,-42 0 16,21-1-16,0 1 0,-22 21 0,1 0 15,21 0-15,-22-1 0,22 22 0,-21 0 16,21 0-16,0-21 0,42 21 31,0 0-31,0 0 16,21 0-16,-20-21 0,20 0 16,0 21-16,1-21 0,-1 21 0,21-21 15,-20-1-15,-1 22 0,0-21 16,1 0-16,-1 0 0,0 0 15,-20 0-15,-1 21 0,0-22 0,0 1 16,0 21-16,-21 21 31,0 1-31,0-1 16,0 0-16,0 0 0,0 0 16,0 0-16,0 1 15,21-1 1,1-21-16,-1 0 15,0 0-15,0 0 0,0-21 16,0-1-16,1 22 0,-1-21 0,0 0 16,0 0-16,0 0 0,0 0 0,1-1 15,-1 1-15,0 0 0,-21 0 16,0 0-16,21 21 0,-21 21 16,0 0-1,0 21-15,0-20 16,0-1-16,-21 21 0,0-21 0,21 22 15,-21-1-15,-1 0 0,1 1 0,0 20 16,21-21-16,0 22 16,-21-1-16,21 1 0,0-1 0,0 1 15,0 21-15,0-22 0,0 1 0,0 20 16,0-20-16,0 20 0,0-20 16,0 21-16,0-22 0,0 22 0,0-22 15,0-20-15,0 20 0,21-21 16,-21 1-16,0-22 0,0 0 0,-21-42 31,21-21-31,-21 20 16,0-20-16,21 0 0,0-1 0,0-20 15,0-1-15,0 1 0,0-1 16,0 1-16,0-1 0,0 1 0,21-22 16,-21 22-16,42-22 0,-21 0 15,22 1-15,-1-1 0,21 22 16,-20-22-16,20 0 0,1 22 0</inkml:trace>
  <inkml:trace contextRef="#ctx0" brushRef="#br1" timeOffset="138020.93">8276 15346 0,'0'0'0,"0"21"0,0-42 47,0 0-47,0 0 16,0-1-16,21 1 0,-21 0 0,0-21 16,0 21-16,0-22 0,0 22 0,0-21 15,0 21-15,0-22 0,-21 22 16,0-21-16,0 21 0,0-1 0,-22 1 15,22 21-15,-21 0 0,21 0 16,-22 0-16,1 21 0,0 1 0,-1-1 16,1 21-16,0 0 0,-43 43 15,64-21-15,0-22 16,-1 21-16,1-20 0,21-1 0,0 0 16,0 1-16,0-22 0,21 0 0,1 0 15,-1 0-15,0 1 0,21-22 16,-21 0-16,22 0 0,-1 0 0,0 0 15,1-22-15,-22 1 0,21 0 0,1 0 16,-22 0-16,21-22 0,-21 22 16,0-21-16,1 0 0,-1-1 0,-21 1 15,0 0-15,0 20 0,0-20 0,0 21 16,0 0-16,0 0 0,0 42 31,0 0-31,0 0 16,0 0-16,0 22 0,0-22 15,0 21-15,0-21 0,0 0 0,0 22 16,0-22-16,21 0 0,0-21 16,0 21-16,0-21 0,1 0 0,-1 0 15,0 0-15,0 0 0,21 0 0,-20-21 16,20 0-16,-21 0 0,21 0 16,-20-1-16,-1 1 0,21-21 0,-42 21 15,21-22-15,-21 22 0,0-21 0,0 21 16,0 0-16,0-1 15,-21 22 1,21 22-16,0-1 16,-21 0-16,21 0 0,-21 0 15,21 0-15,-21 22 0,21-22 0,0 0 16,0 0-16,0 0 0,0 1 16,0-1-16,21-21 31,0 0-31,0-21 0,0-1 15,0 1-15,1 0 0,-1 0 16,0 0-16,0 0 0,0-22 0,-21 22 16,21 0-16,1 0 0,-22 0 15,21-1-15,0 22 0,0 0 16,0 0 0,-21 22-16,0-1 15,0 21-15,21-21 0,-21 0 0,22 22 16,-22-22-16,0 0 0,21 0 0,0 0 15,-21 1-15,21-1 0,0 0 16,0-21-16,1 0 0,-1 0 0,0 0 16,0 0-16,0 0 0,22 0 15,-22-21-15,0 21 0,0-21 0,21-1 16,-20 1-16,-1 0 0,-21 0 16,21 0-16,-21-22 0,21 22 0,-21 0 15,0-21-15,0 21 16,0 42 15,0 0-31,0 21 0,0-21 16,0 1-16,0-1 0,0 0 0,0 21 15,21-21-15,0 1 0,1-1 16,-1-21-16,0 0 16,21 0-16,-21 0 0,22 0 0,-22 0 15,21-21-15,1-1 0,-1 1 0,0 21 16,1-21-16,-22-21 15,42-1-15,-63 22 0,21-21 16,-21 21-16,0 0 0,22-1 0,-22 1 16,0 42 15,-22 1-31,1 20 0,21-21 0,-21 21 16,21 22-16,0-22 0,-21 22 15,21-1-15,-21-20 0,21 84 16,0-43-16,0-20 0,0-1 15,0 22-15,0 0 0,21-1 0,-21 22 16,21-21-16,-21-1 0,21 1 0,-21 0 16,21-1-16,-21 22 0,0-21 0,0 0 15,0-1-15,0-20 0,0 20 16,0-20-16,-21-22 0,0 1 16,0-1-16,0-21 0,0 0 0,-22 0 15,22-21-15,-21 0 0,21-21 16,-1 0-16,-20 0 0,21 0 0,-21-22 15,20 1-15,-20 0 0,0-22 0,-1 22 16,1-22-16</inkml:trace>
  <inkml:trace contextRef="#ctx0" brushRef="#br1" timeOffset="140984.17">3979 17230 0,'0'0'0,"0"-21"16,0-1-16,0 1 0,0 0 15,0 0-15,0 0 0,0 0 0,0-1 16,-21 1-16,0 0 0,0 21 16,0 0-16,-22 0 0,22 0 0,0 0 15,0 0-15,-22 0 0,22 42 16,0-20-16,0 20 0,0 0 0,0 1 15,21-1-15,0 0 0,0 1 16,0 20-16,0 1 0,0-22 16,21 21-16,0-20 0,21-1 0,-21 0 15,1 1-15,20-22 0,0 21 16,-21-42-16,22 21 0,-1-21 16,-21 0-16,22 0 0,-1 0 0,-21-21 15,21 0-15,-20-21 0,20 21 16,0-22-16,-21 22 0,1-21 0,20-1 15,-42 22-15,0-21 0,0 21 16,0 0-16,0-1 0,0 1 0,0 0 16,-21 21-1,0 21-15,21 0 0,-22 1 16,22-1-16,0 21 0,0-21 16,0 22-16,0-22 0,0 21 15,22-21-15,-1 22 0,0-22 16,0 0-16,0 0 0,22-21 0,-22 0 15,21 0-15,-21 0 0,22 0 16,-22 0-16,21-21 0,-21 0 0,22-22 16,-22 22-16,0 0 0,0-21 15,0-1-15,-21 22 0,0-21 0,0 21 16,0-22-16,-21 22 0,0-21 0,-21 21 16,20 0-16,-20-1 0,0 1 15,-1 21-15,22 0 0,-21 0 0,21 0 16,-22 21-16,22 1 0,0-1 15,21 0-15,0 21 0,0-21 16,0 22-16,0-1 0,0-21 16,0 22-16,21-22 0,0 0 0,1 0 15,20-21-15,-21 0 0,21 0 16,-20 0-16,20 0 0,0-21 0,1 0 16,-1 0-16,0-1 0,1 1 15,-1-21-15,-21 21 0,0 0 0,22-1 16,-22 1-16,-21 0 0,21 0 15,0 0-15,0 21 16,-21 21 0,0 0-16,0 0 15,0 0-15,21 1 0,-21-1 0,0 0 16,0 0-16,0 0 0,0 0 16,0 1-16,0-1 0,0 0 15,22-21 1,-22-21-16,21 0 15,0-1-15,-21 1 16,0 0-16,21 0 0,0 0 0,0 0 16,-21-1-16,22 22 0,-1 0 15,0 0-15,0 0 0,0 0 16,0 0-16,1 22 0,-1-1 16,0 0-16,0 0 0,21 0 0,-20 0 15,-1 1-15,21-1 16,0 0-16,-20-21 0,20 21 0,0-21 15,22 0-15,-22 0 0,0 0 16,22-21-16,-1 21 0,-20-21 0,20 0 16,-20-22-16,20 22 0,1-21 15,-22 21-15,0-22 0,1 22 0,-1 0 16,-21-21-16,0 20 0,0-20 0,-21 21 16,0 0-16,0 0 0,0-1 15,-21 1-15,21 0 0,-21 0 0,0 21 16,0 0-16,-22 0 0,22 0 15,0 21-15,-21 0 0,21 0 16,-22 1-16,22-1 0,0 0 16,0 21-16,0-21 0,21 1 0,0 20 15,0-21-15,0 21 0,0-20 0,0-1 16,0 0-16,21-21 0,0 21 16,0-21-16,0 0 0,0 0 0,1 0 15,-1 0-15,0-21 0,0 0 16,0 21-16,22-21 0,-22-1 0,0-20 15,0 21-15,0 0 0,0-22 16,-21 22-16,22-21 0,-22 0 0,21-1 16,-21 1-16,0 0 0,0-22 15,0 22-15,0-1 0,0-20 16,0 21-16,0-1 0,0 1 0,0 21 16,0 0-16,0-1 0,-21 1 15,21 42 1,0 1-16,0-1 0,0 21 15,0 0-15,0-20 0,0 20 0,0 21 16,21-20-16,-21-1 0,21 0 0,0 1 16,-21-22-16,21 21 0,-21 1 15,21-22-15,1 0 0,-1 0 0,0 0 16,0-21-16,0 0 0,0 21 16,1-21-16,-1 0 0,0 0 0,0 0 15,21-21-15,-20 21 0,-1-21 16,0 0-16,0 0 0,0 0 15,0-1-15,1-20 0,-22 21 0,0 0 16,0 0-16,0-1 0,0 1 16,21 21-16,-21 21 15,0 1 1,0-1-16,0 0 16,0 0-16,0 0 0,0 0 0,0 1 15,0-1-15,0 0 0,0 0 16,21 0-16,0-21 15,0 0-15,0 0 0,22 0 16,-22 0-16,0 0 16,0-21-16,0 0 0,22 21 0,-22-21 15,0-22-15,0 22 0,0 0 16,1-21-16,-22-1 0,21 1 0,0 0 16,-21-1-16,0-20 0,0 21 15,0-22-15,0 22 0,0-1 16,0 22-16,0-21 0,0 21 0,0 0 0,0-1 15,0 44 17,0 20-32,0-21 0,-21 21 0,21 1 15,0-1-15,-21 0 0,21 22 16,0-22-16,0 1 0,0-1 0,0-21 16,0 21-16,0 1 0,0-22 15,0 0-15,0 0 0,0 0 0,21-21 16,0 22-16,0-22 15,0 0-15,0-22 16,1 1-16,-1 21 0,0-21 0,-21 0 16,21-21-16,0 20 0,0 1 15,1-21-15,-1 21 0,0-22 0,0 22 16,-21 0-16,21 0 0,0 0 16,1 21-16,-22 21 15,21 0-15,-21 0 0,0 0 16,0 1-16,0-1 0,0 0 15,0 21-15,0-21 0,0 1 0,0-1 16,0 0-16,0 0 0,21-21 0,-21 21 16,21-21-16,0 0 15,0 0-15,1 0 0,-1 0 0,0 0 16,0 0-16,0 0 0,0 0 16,1-21-16,-1 0 0,0 21 0,0-21 15,0 0-15,0-1 0,1 1 16,-1 0-16,0 0 0,0 21 0,-21-21 15,21 21 1,-21 21-16,0 0 16,0 0-16,0 0 0,0 1 15,0-1-15,0 0 0,21-21 0,-21 21 16,0 0-16,22 0 16,-1-21-16,0 0 0,0 0 15,0 0-15,0 0 0,1 0 16,-1-21-16,0 21 0,0-21 15,0 0-15,-21 0 0,0 0 0,21-1 16,-21 1-16,0 0 0,0-21 16,0 21-16,0-1 0,-21-20 0,0 21 15,0 0-15,0-22 0,0 43 16,-1-21-16,1 0 0,0 21 16,0 0-16,0 0 0,0 0 0,-1 0 15,22 21 1,0 0-1,22-21 1,-1 0-16,0 0 0,0 0 16,0 0-16,0 0 0,1 0 15,-1 0-15,0 0 0,0 0 0,0 0 16,0 0-16,22 22 0,-22-22 0,0 21 16,21 0-16,-20-21 0,-1 21 15,0 0-15,0 0 0,0 1 16,0-1-16,1 0 0,-1 21 15,-21 1-15,21-22 0,-21 0 0,0 0 16,0 0-16,0 0 16,0 1-16,0-44 47,0 1-47,0 0 0,0 0 15,21 0-15,0-22 0,0 22 0,1-21 16,-1 0-16,0-1 0,0 1 15,21 21-15,-20-22 0,20 1 16,-21 21-16,0 0 0,22 0 16,-22 21-16,0 0 0,0 0 0,0 21 15,0 42-15,1-42 16,-1 43-16,-21-43 16,0 21-16,21 1 15,0-22-15,-21 0 0,0 0 0,21-21 16,0 21-16,1-21 0,-1 0 15,0 0-15,0 0 0,0 0 16,0-21-16,1 21 0,20-21 16,-21 0-16,0 0 0,22 0 0,-1-22 15,-21 22-15,0 0 0,0 0 16,1-22-16,-1 22 0,-21 0 16,0-21-16,0 21 0,0-1 0,0 1 15,0 0-15,-21 0 0,-1-21 0,1 20 16</inkml:trace>
  <inkml:trace contextRef="#ctx0" brushRef="#br1" timeOffset="141159.45">8509 16404 0,'0'0'0,"-21"0"15,-85 0 1,106-21 31</inkml:trace>
  <inkml:trace contextRef="#ctx0" brushRef="#br1" timeOffset="141359.93">7345 16658 0,'0'21'16,"0"-42"-16,-21 42 0,42-21 31,0 0-31,0-21 0,0 21 16,0-21-16,22 21 0,-22-21 0,21 21 16,-21-21-16,1 21 0,-1-21 15,-21-1-15,0 1 16</inkml:trace>
  <inkml:trace contextRef="#ctx0" brushRef="#br1" timeOffset="141504.84">7006 16574 0,'0'0'16,"-21"21"-16,0-21 0,0 0 16,21 21-16,21-21 15,0 0 1,0 0-16,21 0 0,-20 0 0,-1 0 15,21-21-15</inkml:trace>
  <inkml:trace contextRef="#ctx0" brushRef="#br1" timeOffset="142399.88">12594 13653 0,'0'-22'0,"0"44"0,0-65 0,0 22 0,0 0 16,0 42 0,0 0-16,0 0 15,0 22-15,-21-1 0,21 22 16,0-22-16,-21 21 0,21-20 16,0 20-16,0-20 0,-21-1 0,-1 43 15,22-43-15,-21 0 0,21-21 16,0 22-16,0-22 0,0 0 15,0 0-15,21-42 32,-21 0-32,22 0 0,-1 0 15,0-1-15,0 1 0,0-21 0,0 21 16,1-22-16,20 22 0,-21-21 16,-21 21-16,21 21 0,-21-21 15,21 21-15,1 0 0,-22 21 16,0 0-16,21 0 15,-21 21-15,21-20 0,-21 20 0,21 0 16,-21 1-16,21-1 0,0 0 0,1 1 16,-1-22-16,0 21 0,0-21 15,0 0-15,0 1 0,22-22 0,-22 0 16,21 0-16,1 0 0,-1 0 16,0 0-16,1-43 0,-1 22 0,0 0 15,1-21-15,-1-1 0,0 1 0,-21 0 16,22-22-16,-22 22 0,0-22 15,-21 1-15,0-1 0,0 1 0,0-22 16,0 22-16,-21-1 0,-21 1 0,20-1 16,-20 22-16,0-1 15,-22 1-15,43 21 0,-21 21 16,21 0-16,-22 0 0,22 21 0,0 0 16,21 0-16,0 22 0,0-1 15,0 0-15,0 1 0,0-1 0,21 0 16,0 22-16,0-22 0,1 1 15,20-22-15,-21 21 0,64 22 16,-64-43-16,21 0 0</inkml:trace>
  <inkml:trace contextRef="#ctx0" brushRef="#br1" timeOffset="142667.92">13631 14224 0,'21'0'16,"-63"-42"-16,63 84 0,22-21 16,-22-21-1,0 0-15,-21-21 0,21 21 0,0-21 16,-21 0-16,21 0 0,1 21 0,-22-22 15,0 1-15,21 0 0,-21 0 16,0-21-16,0 20 16,-21 44-1,-1-1 1,1 0-16,21 21 16,-21-21-16,21 1 0,-21-1 15,21 21-15,0-21 0,0 0 0,0 1 16,0-1-16,0 0 0,42 0 0,-21 0 15,1 0-15,20-21 0,-21 0 16,21 0-16,22 0 0,-1 0 0,1 0 16,-1 0-16,1-21 0,-1 21 0</inkml:trace>
  <inkml:trace contextRef="#ctx0" brushRef="#br1" timeOffset="143179.59">15240 14097 0,'0'0'0,"42"-21"16,-21 0-16,1 0 0,-1-1 0,-21 1 15,0 0-15,-21 0 16,-1 0-16,1 21 16,0 0-16,0-21 0,-21 21 0,20 0 15,1 0-15,-42 0 0,42 21 16,-22 0-16,22 0 0,0 0 16,-21 22-16,20-22 0,1 21 15,0-21-15,0 22 0,21 20 16,0-21-16,0-20 0,0-1 15,0 21-15,0-21 0,21 0 0,0 1 16,0-22-16,1 0 0,20 0 16,-21 0-16,21-22 0,1 1 0,-22 0 15,21 0-15,1 0 0,-1-22 16,-21 22-16,0-21 0,22 21 0,-22-22 16,0-20-16,0 21 0,-21-22 15,21-42-15,0 22 0,-21 20 16,0 1-16,0 20 0,0 1 15,0 0-15,0-1 0,0 22 0,0 42 32,-21 22-32,0-1 0,0 0 15,0 1-15,21 20 0,-21-21 0,-1 22 16,22-22-16,-21 1 0,21-1 16,0 0-16,0 43 15,0-64-15,0 21 0,0-20 0,21-1 16,1 0-16,-1-21 0,21 21 15,-21-21-15,43 0 16,-43 0-16,0 0 0,21-21 0,-20 0 16,-1 0-16,0-1 0,21 1 0,-21 0 15,1 0-15</inkml:trace>
  <inkml:trace contextRef="#ctx0" brushRef="#br1" timeOffset="143468.34">15769 13949 0,'0'-21'16,"0"42"-16,-21-21 31,0 0-31,21 21 0,-21 0 0,-1 0 15,22 1-15,-21-1 0,21 0 16,0 0-16,0 21 0,0-20 16,0-1-16,0 0 0,21 0 15,1 0-15,-1-21 0,0 21 0,0-21 16,0 0-16,0 0 0,22 0 16,-22 0-16,0 0 0,0-21 0,0 0 15,1 21-15,-1-21 0,-21 0 0,0 0 16,0-1-16,0 1 0,0-21 15,0 21-15,0-22 0,0 22 0,-21-21 16,-1 21-16,1 0 0,21-1 16,-21 22-16,0-21 0,0 21 0,0 0 15,-1 0-15,1 0 16,0 0-16,0 0 0,0 0 16,0 0-16,-1 0 0,1 0 0,0 0 15</inkml:trace>
  <inkml:trace contextRef="#ctx0" brushRef="#br1" timeOffset="144067.95">16912 13864 0,'0'0'0,"-21"0"0,42 0 16,0-21-16,0 21 16,22-21-16,-22 0 0,21 0 15,1-1-15,-22 1 0,21 0 0,-21 0 16,0-21-16,22 20 0,-43-20 15,0-21-15,0 41 16,0 1-16,-21 0 0,-1 0 0,1 0 16,-21 21-16,0 0 0,-1 0 15,22 0-15,-21 0 0,-1 0 0,22 21 16,-21 0-16,21 21 0,0-20 0,21 20 16,0-21-16,0 21 0,0 1 15,0-1-15,21-21 0,0 22 16,21-1-16,1-21 0,-1 21 0,0-20 15,1 20-15,-1-21 0,0 0 16,1 22-16,-1-22 0,-21 0 0,0 42 16,-21-41-16,0-1 0,-21 0 15,-21 0-15,21 0 0,-43 0 16,22-21-16,-22 22 0,22-22 0,-22 0 16,22 0-16,-21 0 0,20 0 0,1-22 15,21 22-15,-22-21 0,22 0 16,21 0-16,0 0 0,0 0 0,0-22 15,0 22-15,0 0 0,21-21 0,1 20 16,-1-20-16,21 21 0,85-64 16,-63 64-16,-1 0 15,1 0-15,-1 21 0,22-21 16,-22-1-16</inkml:trace>
  <inkml:trace contextRef="#ctx0" brushRef="#br1" timeOffset="144289.84">17653 13737 0,'21'0'15,"21"0"1,-42 21-16,-63-42 0,126 64 0,-63-22 15,0 0-15,0 21 0,-21 43 16,0-43-16,21 1 0,0-1 16,-21 21-16,0-20 0,21 20 0,0 1 15,0 20-15,-21-20 0,-1-1 0,22 22 16,-21-21-16,21-1 0,0 1 16,-21-1-16,0 1 0,21-1 0,-21-21 15,21 22-15,0-22 0,0-21 0,0 43 16,42-64-1,-21-21-15,0 0 16,1-22-16,20 1 0,-21 0 16,21-1-16,-20-20 0</inkml:trace>
  <inkml:trace contextRef="#ctx0" brushRef="#br1" timeOffset="145307.94">17843 14393 0,'0'-190'16,"0"465"-16,0-360 0,0-169 0,0 212 15,0-21-15,-21 20 0,21 1 16,0 21-16,0-22 0,0 1 0,0 21 15,0 0-15,0 0 0,21-1 16,-21 1-16,22 0 0,-1 21 16,21 0-16,-21 0 0,0 0 0,22 0 15,-22 0-15,21 21 0,-21 0 16,1-21-16,-1 22 0,-21-1 0,0 0 16,0 0-16,0 0 0,-21 0 15,-1 1-15,1-1 0,-21-21 16,21 21-16,0 0 0,-22-21 0,22 21 15,0 0-15,0-21 0,0 22 0,42-22 32,0 0-17,0 0-15,0 0 0,22 0 0,-22 0 16,21 0-16,0 0 0,1-22 16,-1 1-16,22 21 0,-22-21 15,0 0-15,1 0 0,-1 0 0,0-1 16,-21 1-16,22 0 0,-43 0 15,21 0-15,-21 0 0,0-1 0,0 1 16,0 0-16,-21 21 16,0 0-16,-1 0 0,1 0 0,0 21 15,0 0-15,0 1 0,0-1 0,21 21 16,0-21-16,0 0 0,0 1 16,0-1-16,0 21 0,0-21 15,21 0-15,0 1 0,0-22 0,0 0 16,0 0-16,1 0 0,-1 0 15,21 0-15,-21 0 0,0 0 16,22 0-16,-22-22 0,0 1 0,0 0 16,0 0-16,22 0 0,-22 0 15,0-22-15,0 22 0,0-21 0,1 21 16,-22-22-16,21 22 0,0-21 0,0 21 16,-21-1-16,21 22 15,0 0-15,1 0 16,-22 22-1,0-1-15,0 0 16,0 0 0,21-21 15,-21-21-31,0 0 0,0 0 16,0-1-16,0 1 15,0 0-15,0 0 0,0 0 16,0 42 15,-21 0-31,21 21 0,-22-20 16,22 20-16,-21-21 0,21 21 15,0-20-15,0 20 0,0-21 0,0 0 16,0 0-16,0 1 0,0-1 0,21-21 16,1 21-16,-1-21 0,0 0 15,0 0-15,0 0 0,0 0 16,22 0-16,-22 0 0,21-21 0,-21 0 15,1 21-15,20-22 0,-21 1 16,0-21-16,0 21 0,1 0 0,-1-22 16,0 22-16,-21-21 0,0 21 15,0-1-15,0 1 0,0 64 32,-21-22-32,21 0 0,-21 0 15,-1 0-15,22 22 0,0-22 0,0 0 16,0 0-16,0 0 0,0 0 15,0 1-15,22-22 32,-1-22-32,0 22 15,-21-21-15,21 0 0</inkml:trace>
  <inkml:trace contextRef="#ctx0" brushRef="#br1" timeOffset="145463.94">19579 13399 0,'0'0'15,"0"-22"-15,-21 22 0,0 0 16,0 0 0,42 0 15,0 0-31,0 0 16,0 0-16,22 0 0</inkml:trace>
  <inkml:trace contextRef="#ctx0" brushRef="#br1" timeOffset="146409.21">20299 13102 0,'0'0'0,"0"-21"0,-64 0 15,22 21 1,21 0-16,0 0 0,-1 21 16,1 21-16,-21-20 0,21 20 0,0 0 15,-1 1-15,-20 62 16,21-41-16,21-1 0,0 1 15,-21-1-15,21 22 0,-21-21 0,21 20 16,-22-20-16,22-1 0,-21 1 0,0-1 16,21 22-16,-21-22 0,0 1 15,0-1-15,-1 1 0,1-1 0,0-20 16,0-1-16,21 0 0,0 1 0,-21-1 16,21-21-16,0 0 0,0 1 15,21-22-15,0 0 0,0 0 16,22 0-16,-22-22 0,21 22 15,-21-21-15,22 0 0,-22 0 16,21-21-16,-21 20 0,0-20 0,-21 21 16,22-64-16,-22 22 0,0 20 15,0 1-15,0-21 0,0 20 16,0 1-16,-22 0 0,1-1 0,21 1 16,-21 21-16,0-22 0,21 22 15,-21 0-15,21 0 0,-21 21 16,21-21-16,0 0 0,21 21 15,0-22-15,0 22 0,0-21 16,22 0-16,-22 21 0,21-21 16,0 0-16,1 0 0,-1-1 0,22 22 15,-22-21-15,0 0 0,1 0 16,-1 0-16,0 21 0,-21-21 16,1 21-16,20-22 0,-21 22 15,-21-21-15,21 21 0,-21 21 31,-21-21-31,21 22 16,0-1-16,0 0 0,0 0 0,0 21 16,0-20-16,0-1 0,21 0 15,0 0-15,1-21 0,-1 21 0,0-21 16,0 0-16,0 21 0,22-21 0,-22 0 16,21 0-16,-21 0 0,22-21 15,-22 21-15,0-21 0,21 0 16,-21 0-16,1 0 0,20-43 15,-42 43-15,0-21 0,21 20 16,-21 1-16,0 0 0,0 0 0,0 0 16,21 0-16,-42 42 31,0 0-31,21 0 16,-21 21-16,0-20 0,-1 20 0,1 0 15,0 1-15,0 20 0,0-21 16,0 1-16,-1 20 0,1 1 0,0-22 15,0 22-15,0 20 0,-22-20 16,22-1-16,0 22 0,21-22 16,-21 1-16,-21 84 0,42-84 15,-22-22-15,1 21 0,0 1 0,21-22 16,-21 1-16,0-1 0,0 0 16,-1-21-16,1 22 0,0-22 0,0-21 15,0 21-15,0-21 0,-1 0 16,1 0-16,0-21 0,0 0 0,21 0 15,-21-1-15,0-20 0,-1 21 16,1-21-16,0 20 0,0-20 0,-21 0 16,20 21-16</inkml:trace>
  <inkml:trace contextRef="#ctx0" brushRef="#br1" timeOffset="149456.31">15028 15113 0,'0'0'0,"0"-21"0,0 0 15,0 0-15,0-22 0,0 22 16,0 0-16,-21 0 0,0 0 0,0-1 16,0 1-16,-22 0 0,22 0 15,-21 21-15,-1 0 0,22 0 0,-63 0 16,41 21-16,1 0 0,-22 0 15,22 22-15,0-1 0,-1 22 16,1-1-16,21 1 0,-21 20 16,20 1-16,22-22 0,0 1 0,0 21 15,0-22-15,0-21 0,0 22 16,22-22-16,41 64 0,-42-64 16,22-20-16,-1-1 0,-21 0 0,21 0 15,1-21-15,-1 0 0,0 0 16,1-21-16,20 0 0,-20 0 0,-1-22 15,0 22-15,1-21 0,-1 21 16,0-22-16,-21 1 0,1 21 0,-22-22 16,0 1-16,0 0 0,0-1 15,0 1-15,0 21 0,0-21 16,0 20-16,-22 22 0,1 0 16,0 0-16,21 22 0,0-1 15,0 0-15,0 21 0,0-21 16,0 22-16,0-1 0,0 0 0,0-20 15,0 20-15,21-21 0,0 0 0,-21 22 16,22-22-16,-1 0 0,0 0 16,0-21-16,0 0 0,0 0 0,1 0 15,20 0-15,-21 0 0,21 0 16,-20-21-16,-1 0 0,0 0 0,0-1 16,0 22-16,-21-42 0,0 21 0,0 0 15,0 0-15,0-1 16,-21-20-16,0 21 0,0 0 0,0-22 15,-1 22-15,-20 0 0,21 0 0,-21 21 16,20 0-16,1 0 0,0 0 16,0 0-16,0 0 0,0 0 0,21 21 15,-22 0-15,22 0 0,0 22 0,0-22 16,0 0-16,0 21 0,43 1 16,-1-22-16,-21 0 0,0 0 15,22 0-15,-22 1 0,21-22 0,1 0 16,-22 0-16,21 0 0,0 0 15,-20 0-15,-1 0 0,21 0 0,-21-22 16,0 22-16,1-21 0,-1 0 16,-21 0-16,21 21 15,-21-21-15,21 21 0,-21-21 16,0 42 15,0 0-31,0 0 0,0 0 16,0 0-16,0 1 15,0-1-15,0 0 16,21-21 0,0 0-16,1 0 15,-22-21-15,21 0 16,0 21-16,0-22 0,-21 1 0,42-21 16,-20 21-16,-22 0 0,21 21 15,0-22-15,0 1 0,21 21 16,-20 0-1,-1 0-15,0 21 16,-21 1-16,21-1 16,-21 0-16,21 0 0,-21 0 15,21 0-15,1-21 0,-1 22 16,0-22-16,0 0 0,0 21 0,22-21 16,-22 0-16,21 0 0,0 0 0,1 0 15,-1 0-15,0-21 16,1 21-16,-1-22 0,-21 22 0,22-21 15,-22 0-15,21 21 0,-21-21 0,0 0 16,-21 0-16,0-1 0,0 1 0,0 0 16,0 0-16,-21 0 0,0 0 15,0 21-15,0-22 0,0 22 0,-22 0 16,22 0-16,-21 0 0,21 0 0,-22 0 16,22 22-16,-21-1 0,21 0 15,-1 0-15,1 0 0,0 0 0,21 1 16,-21-1-16,21 0 0,0 0 0,0 0 15,21 0-15,0-21 16,0 22-16,1-1 0,20-21 0,-21 0 16,21 0-16,-20 0 0,20 0 0,-21 0 15,21-21-15,-20-1 0,20 22 16,-21-21-16,0 0 0,0 0 0,1 0 16,-1 0-16,-21-22 0,0 22 0,21-21 15,-21-1-15,0 1 0,21 0 16,-21-22-16,0 22 0,0-22 0,0 22 15,0-21-15,0 20 0,0 1 16,0 21-16,0-22 0,0 22 16,0 0-16,-21 21 15,0 0-15,21 21 0,-21 0 16,21 22-16,0-1 0,0 0 16,0 22-16,0-22 0,0 22 0,0-22 15,0 22-15,0-22 0,21 21 0,-21-20 16,21-1-16,0-21 0,-21 22 15,21-22-15,0 0 0,-21 0 0,43 0 16,-22-21-16,0 0 0,0 0 0,0 0 16,22 0-16,-22 0 0,0 0 15,21 0-15,-20 0 0,-1-21 0,21 0 16,-21 0-16,0 0 0,1-1 16,-1 1-16,0 0 0,-21 0 15,21 0-15,-21 0 0,21-1 0,-21 44 31,0-1-15,0 0-16,0 0 0,0 0 16,0 0-16,0 1 0,0-1 15,0 0-15,0 0 16,21-21-16,1 0 0,-1 0 0,0 0 16,0 0-16,21 0 0,1 0 0,-22 0 15,21 0-15,1-21 0,-1 0 16,0 21-16,-21-21 0,22-1 0,-22-20 15,21 21-15,-21-21 0,1-1 16,20-41-16,-42 41 16,21-20-16,-21 20 0,21-20 0,-21 21 15,21-1-15,-21 1 0,0 0 0,0 20 16,0 1-16,0 0 0,0 42 31,-21 22-31,0-22 0,21 21 16,-21 0-16,21 22 0,0-22 15,0 1-15,0 20 0,0-21 0,0 1 16,0-1-16,0 0 0,0-20 16,0-1-16,0 21 0,21-21 15,0 0-15,0 1 0,1-22 0,-1 21 16,0-21-16,21 0 0,-21 0 16,1 0-16,-1 0 0,0 0 15,21-21-15,-21-1 0,1 1 0,20 21 16,-21-21-16,0 0 0,0 0 0,1 0 15,-22-1-15,21 1 0,0 0 16,0 21-16,-21-21 0,0 42 31,0 0-15,0 0-16,0 1 0,0-1 0,0 0 16,0 0-16,0 0 0,0 0 15,0 1-15,21-22 0,0 21 16,1-21-16,-1 21 15,0-21-15,0 0 0,0 0 0,0 0 16,1 0-16,-1 0 0,21 0 16,-21-21-16,0 0 0,1 21 0,-1-22 15,21 1-15,-21 0 0,0 0 0,-21 0 16,22 0-16,-1 21 0,-21-22 16,21 22-16,-21 22 31,0-1-31,0 0 15,0 0-15,0 0 0,0 0 16,0 1-16,0-1 16,21-21-1,0 0-15,0 21 0,1-21 16,-1 0-16,0 0 0,0 0 16,0-21-16,0 21 0,1-21 0,-1 21 15,0-22-15,0 1 0,-21 0 16,21 0-16,-21 0 0,0 0 15,0-1-15,0 1 0,0-21 0,0 21 16,-21 0-16,0-1 0,0 1 0,0 0 16,-1 21-16,1 0 0,0 0 15,0 0-15,0 21 0,21 0 0,-21 1 16,-1-1-16,22 0 0,-21 0 16,21 0-16,0 0 0,0 1 0,0-1 15,0 0-15,0 0 0,0 0 0,0 0 16,21-21-16,1 22 15,-1-22-15,0 0 0,0 0 0,0 0 16,0 0-16,1 0 0,-1-22 0,0 22 16,0-21-16,0 0 0,0 0 15,1 21-15,-1-21 0,0 0 0,0-1 16,0 1-16,0 0 0,1 0 16,-1 0-16,0 0 0,-21-1 15,21 22-15,0 0 0,0 0 16,-21 22-16,0-1 15,0 0-15,0 0 16,0 0-16,0 0 0,0 1 0,0-1 16,0 0-16,0 0 0,0 0 0,22 0 15,-1-21-15,-21 22 0,21-22 16,0 0-16,0 0 0,0 0 0,1 0 16,-1 0-16,0 0 0,21 0 0,-21-22 15,1 1-15,-1 21 0,21-21 16,-21 0-16,0-21 0,1 20 15,20 1-15,-21 0 0,0-21 0,0 21 16,1 21-16,-22-22 0,21 22 16,0 0-16,-21 22 15,0-1-15,0 0 16,0 0-16,0 0 0,0 0 0,0 1 16,0-1-16,0 0 0,0 0 0,21 0 15,0-21 1,0 0-16,1 0 0,-1 0 0,0 0 15,0 0-15,0 0 0,22 0 16,-22 0-16,0-21 0,21 21 0,-21-21 16,1 0-16,-1 0 0,0-1 15,-21 1-15,0 0 0,21-21 0,-21 21 16,0-22-16,0 22 0,0-21 16,0-1-16</inkml:trace>
  <inkml:trace contextRef="#ctx0" brushRef="#br1" timeOffset="149647.89">19600 14923 0,'-42'0'0,"84"0"0,-126 0 0,62 0 16,1 0-16,0 0 0,0 0 0,0 0 16</inkml:trace>
  <inkml:trace contextRef="#ctx0" brushRef="#br1" timeOffset="149875.91">17992 15155 0,'-43'22'0,"86"-44"0,-107 44 16,85-22 0,0 0-1,1 0-15,20 0 0,0-22 16,-21 22-16,22-21 0,-1 0 0,0 21 16,1 0-16,-22 0 0,21-21 0,-21 0 15,1 21-15,-22-21 0,0-1 16,-22 1-16,1 21 15</inkml:trace>
  <inkml:trace contextRef="#ctx0" brushRef="#br1" timeOffset="150047.92">17441 14944 0,'0'0'0,"-42"21"0,21-21 0,-22 0 15,22 0-15,0 0 16,21 21-1,21-21-15,0 0 16,1 0-16,20 0 0,-21 0 0,21 0 16,1 0-16,-1 0 0,0 0 15</inkml:trace>
  <inkml:trace contextRef="#ctx0" brushRef="#br1" timeOffset="150491.92">21717 15706 0,'21'0'31,"0"0"-15,0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1:29:04.7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1376 2180 0</inkml:trace>
  <inkml:trace contextRef="#ctx0" brushRef="#br0" timeOffset="1371.61">3217 762 0,'0'0'0,"0"-21"15,0 0-15,-21 21 0,21-21 16,-21-1-16,21 1 16,-21-63-1,21 62 1,0 44 15,0-1-31,0 0 16,0 21-16,0 1 0,0-1 0,0 21 15,0-20-15,0 20 0,0 1 16,0-22-16,0 22 0,0-1 16,-21-21-16,21 1 0,0-1 0,-22 0 15,22-20-15,0 20 0,0-21 16,-21 0-16,21 0 0,0 1 0,-21-22 15,21 21-15,-21-21 32,0 0-32,21-21 15,0-1-15</inkml:trace>
  <inkml:trace contextRef="#ctx0" brushRef="#br0" timeOffset="1675.72">2773 1355 0,'0'0'0,"-21"21"0,-1 0 15,1 0-15,21 0 16,0 1-16,0-1 16,21 0-16,1-21 0,20 0 15,-21 0-15,21 21 0,1-21 16,-22 0-16,21 21 0,1-21 0,-1 0 15,0 0-15,22 0 0,-22 0 16,0 0-16,1 0 0,-1-21 0,0 21 16,1 0-16,-1 0 0,-21-21 15,0 21-15,1-21 0,-1 21 0,0-21 16,-21-1 0,0 1-16,0 0 0,0 0 15,0-21-15,0 20 16</inkml:trace>
  <inkml:trace contextRef="#ctx0" brushRef="#br0" timeOffset="1951.33">3027 572 0,'0'0'0,"-21"-22"16,42 86-16,0-64 15,0 0-15,-21-21 16,21 0-16,0-1 0,1 22 0,-22-21 16,42 21-16,64-21 0,-43 21 15,-20 0-15,62-21 16,-62 21-16,-1 0 0,64 0 16,-85 0-16,0 0 0,-21 21 31</inkml:trace>
  <inkml:trace contextRef="#ctx0" brushRef="#br0" timeOffset="2724.47">5080 572 0,'0'0'0,"0"-22"16,-21 1-16,0 21 16,-1 0-16,1 0 0,0 0 0,0 0 15,-21 0-15,20 0 0,1 0 16,-21 0-16,21 21 0,-22-21 0,1 22 15,0-1-15,21 0 0,-22 21 16,1 1-16,0-1 0,20 0 16,-20 1-16,0 20 0,21-21 0,-22 22 15,22-1-15,0-20 0,0-1 16,21 22-16,0-22 0,0 0 0,0-21 16,0 22-16,0-22 0,0 21 15,21-21-15,0 1 0,0-1 0,22-21 16,-22 21-16,21 0 15,-21-21-15,22 0 0,20 0 0,-21 0 16,22 0-16,-22 0 0,22 0 16,-1-21-16,1 0 0,-1 0 0,-20-1 15,20 1-15,-21-21 0,1 21 16,20-22-16,-20 1 0,-1 0 0,-21-1 16,0-20-16,0-1 0,1 1 15,-22 21-15,0-85 16,-22 84-16,1 1 0,-21 0 0,21-1 15,-22 22-15,1 0 0,0 0 0,-1 0 16,1-1-16,-21 22 16,20 0-16,-20 0 0,20 0 0,1 0 15,0 0-15,-1 22 0,22-22 0,-21 21 16,21 0-16,0 0 0,-1 0 16,22 22-16,0-22 0,22 21 0,-22 0 15,21 1-15,21-1 0,-21 0 0,22 1 16,-1-1-16,-21 0 0,21 1 15,1-1-15,-1 0 0,0 1 0,-20-22 16,20 21-16,-21 1 0,21-1 16,-20-21-16,-1 21 0,-21 1 0,0-1 15,0 0-15,0 1 0,0-1 0,0 0 16,0 1-16,-43-1 16,22 0-16,0-20 0,-21 20 0,-1-21 15,22 0-15,0 0 0,-21 1 0,-1-1 16,22 0-16,0-21 0,0 21 15,0-21-15,0 0 0,-1 0 0,1 0 0,0 0 16,0 0-16,-21 0 0,20-21 16</inkml:trace>
  <inkml:trace contextRef="#ctx0" brushRef="#br0" timeOffset="3031.71">1651 2455 0,'0'-42'31,"-21"21"-31,21 0 0,21 21 16,0 0-16</inkml:trace>
  <inkml:trace contextRef="#ctx0" brushRef="#br0" timeOffset="3449.34">6032 2286 0,'-21'0'15</inkml:trace>
  <inkml:trace contextRef="#ctx0" brushRef="#br0" timeOffset="4727.47">1799 2286 0,'-21'0'0,"0"0"16,0 0 0,21 21-16,21-21 31,0 0-31,0 0 15,0 0-15,22 0 0,-1 0 16,0 0-16,22 0 0,-1 0 16,22-21-16,0 0 0,20 21 15,1 0-15,0-21 0,0 21 16,0-21-16,0 21 0,-1 0 0,22-22 16,0 22-16,0 0 0,0 0 15,22-21-15,-22 21 0,-22 0 0,22 0 16,0 0-16,0 0 0,-21 0 0,21 0 15,-21 0-15,-21 0 0,21 0 16,-43 0-16,22 0 0,-22 0 0,-20 0 16,20 0-16,-42 0 0,22 0 15,-22 0-15,0 0 0,0 0 0,0 0 16,-42 0 62,0 0-78,0 0 0,0 0 16,-1 0-16</inkml:trace>
  <inkml:trace contextRef="#ctx0" brushRef="#br0" timeOffset="5675.47">212 3450 0,'0'0'0,"0"-21"0,0 0 15,0 0-15,0 0 0,0-1 16,0 1 0,0 42 15,0 1-31,0-1 0,0 0 16,0 21-16,0 1 0,0-1 15,0 0-15,0 1 0,0-1 0,0-21 16,0 21-16,0 1 0,0-1 15,0 0-15,0 1 0,-22-1 16,22 0-16,0-20 0,-21 20 0,21-21 16,0 0-16,0 0 0,0 1 15,0-44 32,0 1-47,0 0 0,0 0 0,0 0 16</inkml:trace>
  <inkml:trace contextRef="#ctx0" brushRef="#br0" timeOffset="5966.31">677 3874 0,'85'0'31,"-85"-22"-31,21 22 0,0-21 16,-21 0-16,0 0 15,0 0 1,0 0-16</inkml:trace>
  <inkml:trace contextRef="#ctx0" brushRef="#br0" timeOffset="6047.92">614 3831 0,'0'21'0,"21"-21"31,0 0-31,0 0 0</inkml:trace>
  <inkml:trace contextRef="#ctx0" brushRef="#br0" timeOffset="8691.29">2646 3154 0,'0'0'0,"0"21"63,0 21-63,0-20 0,0 20 15,0-21-15,0 21 0,0 1 16,0-1-16,-21 0 0,21 1 16,-22-1-16,22-21 0,-21 22 0,21-22 15,0 21-15,0-21 0,0 0 16,-21 1-16,21-1 0,0 0 0,0 0 16,0 0-1,0-42 16,0 0-31,0 0 0,21-22 16,-21 22-16,21 0 0,1-21 16,-1-1-16,0 22 0,0-21 0,0 0 15,0-1-15,22 22 0,-22 0 16,0 0-16,21 0 0,-20-1 16,20 22-16,0 0 15,-21 22-15,1-1 0,-22 0 0,21 0 16,-21 0-16,21 22 0,-21 20 15,0-42-15,0 22 0,0-22 16,21 0-16,-21 0 0,21 0 16,-21 0-16,0 1 0,21-1 15,1-21-15,-1 0 0,0 0 16,0 0-16,0 0 0,22 0 16,-22-21-16,0-1 0,21 1 0,-21 0 15,22 0-15,-22-21 0,0 20 16,0-20-16,0 0 0,-21-1 0,0 1 15,0 0-15,0-1 0,0-20 16,0 42-16,-21-22 0,0 22 0,-21 0 16,21 0-16,-1 0 0,1 21 15,-21 0-15,21 0 0,0 0 16,-1 0-16,1 0 16,0 21-16,21 0 15,21-21 1,0 0-1</inkml:trace>
  <inkml:trace contextRef="#ctx0" brushRef="#br0" timeOffset="9171.46">3704 3006 0,'0'21'15,"0"0"1,-21 0-16,63 0 0,-42 1 0,0 20 16,0 0-16,0 22 0,0-22 0,0 0 15,0 1-15,-21 20 0,21-20 16,-21-1-16,21-21 0,-21 21 0,21-20 16,0 20-16,0-21 0,-21 0 15,21 0-15,0 1 0,-22-22 16,22-22 15,0 1-31,0 0 0,0 0 16,0 0-16,0-22 0,22 1 15,-1 21-15,0-21 0,21-1 16,-21 1-16,1 21 0,20-22 0,0 22 16,-21 0-16,22 21 0,-22 0 15,21 0-15,-21 0 0,1 0 0,-1 21 16,0 0-16,0 1 0,-21-1 15,0 21-15,0-21 0,0 0 0,0 22 16,0-22-16,0 0 0,0 0 16,0 22-16,-21-22 0,21 0 0,-21-21 15,21 21-15,-21 0 0,21-42 47</inkml:trace>
  <inkml:trace contextRef="#ctx0" brushRef="#br0" timeOffset="9931.41">4635 3281 0,'0'0'0,"-21"-21"0,0 0 0,0 21 0,0 0 15,0 0-15,-1 0 0,1 0 16,0 0-16,0 21 0,-21 0 16,20 0-16,1 0 0,-21 22 0,21-22 15,-22 21-15,22 0 0,0 1 16,0-1-16,0 0 0,0-20 0,21 20 16,-22-21-16,22 0 0,0 0 15,0 1-15,0-1 0,0 0 0,22-21 16,-1 0-16,0 0 15,0 0-15,0 0 0,0 0 0,22 0 16,-22-21-16,0 0 0,21-1 16,-20 1-16,20 0 0,-21-21 15,21 21-15,-20-22 0,-1 1 0,21 0 16,-21-1-16,0 22 0,1-21 16,-22-1-16,21 22 0,-21 0 0,21 0 15,-42 42 16,21 0-31,-21 0 0,21 22 16,-22-1-16,22-21 0,0 22 0,0-1 16,0 0-16,0-21 0,0 22 15,0-22-15,0 0 0,0 0 0,0 0 16,22 1-16,-1-22 0,0 0 16,21 21-16,-21-21 0,1 0 15,-1 0-15,21 0 0,-21 0 0,0-21 16,22-1-16,-22 1 0,21 0 15,-21-21-15,22 21 0,-22-22 0,0 1 16,0-22-16,0 22 0,1-21 16,-1 20-16,0 1 0,-21-22 0,0 22 15,0 21-15,0-21 0,21 20 16,-21 1-16,0 0 0,0 42 31,-21 0-31,21 1 16,0 20-16,-21 0 0,0 1 15,21 20-15,-22-21 0,22 22 0,0-22 16,0 1-16,0-1 0,0 0 16,0 1-16,0-1 0,0-21 0,0 0 15,0 0-15,0 1 0,0-1 16,22-21-16,-1 0 0,0 0 16,0 0-16,0-21 0,0 21 15,-21-22-15,0 1 0,22 0 16,-22 0-16</inkml:trace>
  <inkml:trace contextRef="#ctx0" brushRef="#br0" timeOffset="10120.29">4974 3450 0,'0'0'0,"21"0"31,0 0-31,1 0 0,-1 0 15,21 0-15,-21 0 0,22 0 16,-1-21-16,0 0 0,1 21 0,-1-21 16,0 21-16,22-21 0,-22-1 0,22 22 15</inkml:trace>
  <inkml:trace contextRef="#ctx0" brushRef="#br0" timeOffset="10404.48">6731 3260 0,'0'0'0,"-21"0"32,0 21-32,-1-21 0,22 21 15,-21 0-15,0 0 0,21 1 16,-21-1-16,21 0 0,0 0 0,-21 21 15,0-20-15,21-1 0,-22 0 0,1 42 16,21-41-16,-21-1 0,21 0 0,-21-21 16,21 21-16,0 0 0,0 0 15,21-21 1,0 0-16,0 0 0,1 0 16,20-21-16,21 0 0</inkml:trace>
  <inkml:trace contextRef="#ctx0" brushRef="#br0" timeOffset="10478.48">7175 3366 0,'0'-22'0,"0"44"0,22-65 0,-22 1 16</inkml:trace>
  <inkml:trace contextRef="#ctx0" brushRef="#br0" timeOffset="10767.38">6964 3366 0,'-64'63'31,"64"-42"-31,0 0 0,21-21 16,1 22-16,-1-22 0,21 0 16,-21 0-16,22 21 0,-22-21 0,21 0 15,0 21-15,-20 0 0,-1-21 16,0 21-16,0-21 0,0 21 0,0 1 16,-21-1-16,0 0 15,-42-21-15,21 21 16,0-21-16,0 21 0,-22-21 15,1 0-15,0 0 0,-1 0 0,22 0 16,-21 0-16,-1 0 0,22 0 16,0 0-16,0 0 0,0 0 0,0 0 15,21-21-15,0 0 0,0 0 16,0 0-16,0-1 0</inkml:trace>
  <inkml:trace contextRef="#ctx0" brushRef="#br0" timeOffset="10874.48">6710 2985 0,'0'0'0</inkml:trace>
  <inkml:trace contextRef="#ctx0" brushRef="#br0" timeOffset="10963.47">6604 2985 0,'21'0'46,"0"0"-30</inkml:trace>
  <inkml:trace contextRef="#ctx0" brushRef="#br0" timeOffset="12207.9">6964 3450 0,'0'-21'32,"0"0"-32,21 0 15,0 0-15,0-1 16,0 1-16,1 0 0,-1 21 16,0-21-1,0 21-15,0 0 16,0 21-1,1-21 1</inkml:trace>
  <inkml:trace contextRef="#ctx0" brushRef="#br0" timeOffset="12871.49">9419 3112 0,'0'0'0,"21"0"0,85-64 31,-85 43-16,22 21-15,-22-21 0,0 0 0,21 21 16,-21-22-16,22 1 0,-1 0 16,-21 0-16,0 0 0,1 0 15,-1-1-15,0 1 0,-21 0 0,0 0 16,0 0-16,-21 21 16,0 0-16,-1 0 0,-41 0 0,21 0 15,-1 0-15,-20 0 0,-1 0 16,22 21-16,-22 0 0,22 0 0,0 0 15,-1 1-15,1-1 0,0 0 0,-1 0 16,22 0-16,0 0 0,21 1 16,0-1-16,0 0 0,0 0 15,42 21-15,-20-42 16,41 43-16,-42-22 0,0 0 16,22 0-16,-1 0 0,-21 1 15,22 20-15,-1-21 0,0 0 16,1 22-16,-22-22 0,21 0 0,-21 21 15,-21-21-15,0 22 0,0-22 16,0 0-16,-21 21 0,-64 1 16,43-22-16,0 0 0,-22 0 0,22-21 15,-22 0-15,22 0 0,-21 0 16,-1 0-16,22 0 0,-1 0 0,-20-21 16,21 0-16,20 0 0,-20 0 15,21-1-15,-21-20 0,42 21 16,-22-43-16,22 22 0,0 21 0,0 0 15,0 0-15,0-1 16,64-20-16,-22 21 0,-21 21 16,22-21-16,-1 0 0,0 21 15,1-22-15,-1 22 0</inkml:trace>
  <inkml:trace contextRef="#ctx0" brushRef="#br0" timeOffset="13507.25">9948 3175 0,'0'0'0,"0"42"32,0-20-32,0-1 0,0 0 15,0 21-15,0-21 0,-21 22 16,21-1-16,0-21 0,0 0 16,0 1-16,0-1 0,0 0 15,0 0-15,0 0 0,21 0 16,0-21-16,1 0 0,20 0 15,0 0-15,-21-21 0,22 0 16,-1 0-16,0 0 0,1 0 0,-1-1 16,-21 1-16,22 0 0,-22 0 15,0-21-15,0 20 0,0 1 0,0 0 16,-21 0-16,0 0 0,0 0 0,0-1 16,0 1-16,-21 21 31,21 21-31,-21 1 15,21-1-15,-21 0 0,21 21 0,-21-21 16,0 22-16,21-1 0,0 64 16,-22-43-16,22-20 0,-21 20 15,0 1-15,21-22 0,0 22 0,0-1 16,-21 22-16,21-22 0,0 22 0,-21 63 16,21-84-16,0-1 0,0 1 15,0-1-15,0 1 0,0-1 16,0 1-16,0-1 0,0-21 15,-64 128-15,22-128 16,0 0-16,-1-20 0,-20 20 0,20-21 16,-20 21-16,-1-42 0,1 22 15,-22-22-15,22 0 0,-1 0 0,1 0 16,-1-22-16,1-20 0,20 21 0,-20-21 16,21-1-16,-22-20 0,22 20 0,-1-20 15,1-1-15,0 1 0,21-1 16,-1 1-16,22-1 0,0 22 15,0-21-15,0 20 0,22-20 0,20-1 16,-21 22-16,0 21 0,0-22 0,22-20 16,20 21-16,1-1 0,-1 1 0,1-22 15,20 22-15,-20 0 0,21-1 0,-1 1 16</inkml:trace>
  <inkml:trace contextRef="#ctx0" brushRef="#br0" timeOffset="13951.76">10689 3260 0,'21'0'0,"-42"0"0,42-21 0,-21-1 0,-21 44 47,21-1-47,-42 21 0,21-21 16,-1 0-16,22 22 0,-21-22 0,21 0 15,0 21-15,-21 1 16,0-1-16,21 0 0,0-20 15,0-1-15,0-42 32,0-1-17,0 1-15,0 0 0,21 0 0,-21-21 16,0 20-16,21-20 0,0 0 0,-21-1 16,22 1-16,-1 0 0,21 21 0,-21-1 15,0 1-15,-21 0 0,43 0 16,-22 21-16,0 0 0,21 0 15,-20 0-15,20 0 0,-21 0 0,21 21 16,-20-21-16,20 21 0,-21 0 16,0 1-16,0-1 0,-21 21 0,0-21 15,0 22-15,0-22 0,0 21 0,0-21 16,-21 0-16,0 1 0,0 20 16,0-21-16,21 0 0,-21-21 0,21-21 31,21 0-16,0 21-15</inkml:trace>
  <inkml:trace contextRef="#ctx0" brushRef="#br0" timeOffset="14211.48">11578 3048 0,'0'0'0,"-21"0"16,42 0-16,-42 0 15,0 0-15,-43 21 0,43 0 16,-21 1-16,21-1 0,-1 0 0,1 21 16,0-21-16,0 22 0,0-1 0,21 0 15,0-20-15,0 20 0,0-21 16,0 21-16,0-20 0,0-1 0,0 0 16,21 0-16,0-21 0,0 0 15,22 0-15,-1 42 0,-21-42 0,0 0 16,0 0-16,1-21 0,20 0 15,-21 0-15,21-21 0,-20 20 0,20-20 16,0 0-16</inkml:trace>
  <inkml:trace contextRef="#ctx0" brushRef="#br0" timeOffset="15571.69">12023 2815 0,'0'0'0,"21"-42"0,-21 21 31,-21 21-31,-1 21 0,1 0 0,0 0 15,21 0-15,0 1 0,-21 20 0,0 0 16,0 1-16,-1 20 0,1-21 0,64 1 16,-65-1-16,1 0 0,0 1 0,0-1 15,21 0-15,-21-20 0,21 20 16,-21-21-16,-1 0 0,22 0 0,22-21 31,-22-21-31,0 0 16,0-21-16,0 21 0,42-22 15,-42 22-15,21 0 0,0 0 16,43 0-16,-43-1 0,-21 1 0,0 0 16,21 21-16,0 0 15,-21 21 1,0 0-16,0 1 0,0-1 0,0 0 16,0 21-16,0 1 0,0-22 15,0 0-15,0 21 0,0-21 0,21-21 16,-21 22-16,0-1 0,22-21 0,-1 0 15,0 21-15,0-21 16,21 0-16,-20 0 0,20-21 16,-21 0-16,21-1 0,1 1 0,-22 0 15,21 0-15,-21 0 0,22-22 16,-22-20-16,0 21 0,0 20 16,-21 1-16,0-21 15,0 21-15,0 0 0,0-1 16,-21 22-16,0 0 15,21 22 1,-21-1-16,21 0 0,0 0 0,0 0 16,0 0-16,-21 22 0,-1-1 0,22 22 15,-21-43-15,21 0 0,21 21 0,-21-21 16,22 1-16,-1-22 0,0 0 0,0 21 16,0-21-16,22 0 0,-22 0 15,0 0-15,0 0 16,-21-21-16,21-1 15,22 1-15,-22 21 0,21-21 16,-21 0-16,0 0 0,-21-22 0,22 1 16,-1-21-16,-21 20 0,0 22 15,0 0-15,0 0 0,0 0 16,0 42 15,0 0-31,0 0 0,0 21 16,0-20-16,-21 20 0,-1-21 0,22 0 15,0 22-15,0-22 0,0 0 16,0 0-16,0 0 0,0 0 16,0 1-16,22-22 0,-1 21 15,21-21-15,-21 0 0,0 0 16,1 0-16,-1-21 0,0-1 16,0 1-16,0 0 0,0 0 0,1 0 15,-1-22-15,-21 22 0,0 0 0,0-21 16,0 21-16,-21-1 0,-1-20 15,1 21-15,0 0 0,-21 21 0,21-21 16,-1 21-16,-20-22 0,21 22 0,0 0 16,42 0-16,-42 0 15,0 0-15,42 0 16,21 0-16,-21 0 16,22-21-16,-1 21 15,0 0-15,1 0 0,-1 0 0,0 0 16,1 0-16,-1 0 0,-21 0 0,21 0 15,-20 0-15,20 0 0,-21 21 16,-21 1-16,21-1 0,-21 0 0,21 0 16,-21 0-16,0 0 0,0 22 15,0-22-15,0 0 0,0 0 0,0 0 16,0 1-16,0-1 0,0 0 0,-21 0 16,0 0-16,21 0 15,-21-21-15,0 0 16,21-21 15,0 0-31,0 0 0,0 0 16,0 0-16,0-22 0,0 22 15,21-21-15,0 21 0,0-22 0,0 22 16,1 0-16,20-21 0,-21 20 16,0 22-16,0-21 0,22 21 0,-22 0 15,0 0-15,0 0 0,0 0 0,1 0 16,-1 21-16,-21 1 0,21-1 15,-21 0-15,21 0 0,-21 0 16,0 22-16,0-22 0,0 21 16,0-21-16,0 0 0,0 22 0,0-22 15,-21 0-15,0 0 0,21 0 0,-21-21 16,21 22-16,0-44 47,0 1-47,0 0 0,21 0 0,-21 0 15,21-22-15</inkml:trace>
  <inkml:trace contextRef="#ctx0" brushRef="#br0" timeOffset="15746.47">14012 3090 0,'0'22'32,"0"-1"-32,0 0 15,0 0-15,-21 0 0,21 0 0,0 1 16,-21-1-16,0 0 0,0 0 15,21 0-15,0 0 0,-22 1 16,22-1-16,-21-21 16,21-21-1</inkml:trace>
  <inkml:trace contextRef="#ctx0" brushRef="#br0" timeOffset="15927.47">14139 2879 0,'0'0'0,"-21"0"0,0-21 16,-21 21-16,20 0 0,1 0 15,0 0-15,0 0 16,42 0 0,0 0-1,0 0-15,1 0 0,20 0 0,-21 0 16</inkml:trace>
  <inkml:trace contextRef="#ctx0" brushRef="#br0" timeOffset="16478.57">14393 3069 0,'21'-21'46,"1"21"-46,-1 0 0,0 0 16,0 0-16,0 0 0,0 0 16,1 21-16,-1 0 15,-21 1-15,0-1 0,0 0 16,0 21-16,0-21 0,-43 22 16,22-22-16,-21 21 0,0-21 15,-1 22-15,1-22 0,0 0 0,-1 0 16,22 0-16,-21 1 0,21-22 0,-1 21 15,1-21-15,42 0 32,1 0-32,-1 21 0,0-21 0,0 0 15,21 0-15,-20 21 0,20 0 16,-21-21-16,21 21 0,-20 1 0,-1-1 16,21 0-16,-21 21 0,0-21 15,22 1-15,-22 20 0,0-21 0,21 64 16,-20-43-16,-1 0 15,-21 1-15,0-1 0,0 0 16,0 1-16,0-1 0,0 0 0,-21-20 16,-43 62-16,22-63 0,-1 22 15,1-22-15,-21 0 0,-1 0 16,-21 0-16,22 1 0,-22-22 0,1 0 16,20 0-16,-63 0 0,64 0 15,-1-22-15,22 1 0,-1 0 16,1 0-16,0-21 0,21 20 0,-1-20 15,1 0-15,21-1 0,0 1 16,0 0-16,0-1 0,0 1 0,21 0 16,22-1-16</inkml:trace>
  <inkml:trace contextRef="#ctx0" brushRef="#br0" timeOffset="17274.88">14944 3366 0,'0'0'0,"21"0"0,-21-22 15,21 22-15,0 0 16,0-21-16,0 0 0,1 21 0,-22-21 16,21 21-16,0-21 0,0 0 15,0-1-15,-21 1 0,21 0 0,-21 0 16,22 0-16,-22 0 0,0-1 0,0 1 16,0 0-16,-22 0 0,1 0 15,-21 21-15,21 0 0,-22-21 0,22 21 16,-21 0-16,0 0 0,-1 21 15,1 0-15,21-21 0,-22 21 16,22 21-16,-21-20 0,21-1 0,0 21 0,21-21 16,0 22-16,-22-22 15,22 0-15,0 0 0,0 0 0,0 0 16,0 1-16,0-1 0,22 0 16,-1-21-16,0 0 15,0 0-15,0 0 0,0 0 0,22-21 16,-1 0-16,-21 21 0,22-43 15,-1 22-15,0 0 0,-21 0 0,22-22 16,-22 22-16,21-21 0,-21 21 16,1 0-16,-22-1 0,0 1 0,21 21 15,-21-21-15,0 42 16,0 0 0,0 1-16,0-1 0,-21 0 15,21 0-15,0 21 0,0-20 16,0-1-16,0 0 0,0 0 0,0 0 15,0 0-15,21-21 0,0 22 0,0-22 16,0 0-16,0 0 16,1 0-16,-1 0 0,0-22 0,21 22 15,-21-21-15,1 0 0,-1-21 16,21 21-16,-21-22 0,0 22 0,1-21 16</inkml:trace>
  <inkml:trace contextRef="#ctx0" brushRef="#br0" timeOffset="18375.45">15790 2498 0,'0'0'0,"0"-21"0,0-1 0,0 44 31,0-1-31,0 0 0,-21 21 0,0-21 16,0 22-16,21-1 0,0 22 16,-21-22-16,-1 0 0,22 1 0,0 20 15,-21-21-15,0 43 0,0-43 16,21-20-16,0 20 15,0 0-15,0-21 0,0 1 0,0-1 16,0 0-16,21-21 16,0 0-1,0 0-15,1-21 0,-1 0 0,0 21 16,0-22-16,0 1 0,0 0 16,1-21-16,-1 21 0,0-1 0,0 1 15,0 0-15,-21 0 0,21 0 16,1 21-16,-22-21 0,21-1 0,-21 44 31,0-1-15,0 0-16,0 0 0,-21 0 15,21 0-15,0 1 0,-22-1 0,22 0 16,-21 0-16,21 0 0,0 0 16,0 1-16,0-1 0,0 0 15,21-21 1,1 0-16,-1 0 0,0 0 15,0 0-15,21-21 0,-20 0 0,20-1 16,-21 1-16,21 0 0,-20 0 16,20 0-16,-21 0 0,0-1 0,0 1 15,1 21-15,-1-21 0,0 21 0,-21-21 16,0 42 0,0 0-1,-21 0-15,0 1 16,21-1-16,-22 0 0,22 0 15,-21 0-15,21 0 0,-21 1 16,21-1-16,0 0 0,0 0 16,21-21-1,0 0-15,1 0 16,-1 0-16,0-21 0,-21 0 0,21 0 16,-21-1-16,21 1 0,-21 0 15,0 0-15,0 0 0,0 0 0,0-22 16,0 22-16,0 0 0,0 0 15,0 0-15,0-1 0,0 1 16,0 0-16,21 0 16,1 21-16,-1 0 0,21-21 15,-21 21-15,22 0 0,-22 0 0,21 0 16,-21 0-16,0 0 0,1 0 16,-1 21-16,21 0 0,-42 0 0,21 0 15,0 1-15,-21-1 0,0 21 0,0-21 16,0 22-16,0-22 0,0 21 15,0-21-15,0 0 0,0 22 0,0-22 16,0 0-16,0 0 0,-21 0 16,0 1-16,0-22 31,21-22-15,0 1-16,0 0 0,0 0 0,0 0 15,0 0-15,21-22 0,-21 22 16,21-21-16,0-1 0,22 22 15,-22-21-15,21 0 0,-21 20 0,22-20 16,-1 21-16,0 0 0,22 21 0,-22-21 16,1 21-16,-1 0 0,21 0 15,-20 21-15,-1-21 0,-21 21 0,22 0 16,-22 21-16,0-20 0,0 20 16,-21-21-16,0 21 0,0 1 0,0-22 15,0 21-15,-21 1 0,0-22 0,0 21 16,-1-21-16,1 0 15,0 1-15,0-1 0,21 0 0,-21-21 16,0 0-16,21-21 16,-22 0-1,1-22-15,0 22 0,0-21 0</inkml:trace>
  <inkml:trace contextRef="#ctx0" brushRef="#br0" timeOffset="18563.41">16891 2413 0,'-21'-21'0,"42"42"0,-63-63 16,20 42-16,1 0 0,0 0 15,0 0-15,0 0 16,21 21 15,0 0-15,-21-21-16,-1 21 0</inkml:trace>
  <inkml:trace contextRef="#ctx0" brushRef="#br0" timeOffset="18771.48">15282 2752 0,'0'0'0,"-21"21"0,-21-21 0,21 0 0,42 0 16,0 0-1,21 0-15,1 0 0,-1 0 0,0 0 16,22 0-16,-22 0 0,22 0 16,-22 0-16,21 0 0,-20 0 0,-1 0 15,0 0-15,1 0 0,-22 0 16,0 0-16,-42 0 16</inkml:trace>
  <inkml:trace contextRef="#ctx0" brushRef="#br0" timeOffset="20279.74">317 5419 0,'-21'0'32,"21"-21"-1,0-1-31,0 1 16,0 0-16,21 0 0,1 0 15,-1 0-15,0-1 0,0 1 16,0 0-16,0 21 0,22-21 0,-22 0 15,21 21-15,-21 0 0,22 0 16,-22 0-16,0 21 0,21 0 16,-20 21-16,-1-20 0,0 20 15,-21 0-15,0 1 0,0-1 0,0 21 16,0-20-16,-21 20 0,0-20 16,-1-1-16,-20 21 0,21-20 15,-21-1-15,-1 0 0,1-20 0,0 20 16,20-21-16,-20 0 0,0-21 15,-1 0-15,1 0 0,21 0 16,-21 0-16,20 0 0,1-21 0,0 0 16,0 0-16,21 0 0,0-1 15,0-20-15,0 21 0,0 0 16,0-22-16,21 22 0,0 0 16,0 0-16,22 0 0,-22 21 15,21 0-15,1 0 0,-1 0 0,0 21 16,1 0-16,-22-21 0,21 21 15,-21 22-15,0-22 0,1 0 16,-22 0-16,0 0 0,0 0 0,0 22 16,0-22-16,0 0 15,21-21-15,-21 21 0,21-21 16,0 0 0,0-21-16</inkml:trace>
  <inkml:trace contextRef="#ctx0" brushRef="#br0" timeOffset="20436.71">952 5736 0,'0'0'0,"22"-21"31,-1 21 0,0 0-15</inkml:trace>
  <inkml:trace contextRef="#ctx0" brushRef="#br0" timeOffset="21264.32">3048 5271 0,'0'0'0,"0"21"0,0 0 0,21-21 0,0 0 16,0 0-16,1 0 15,-1 0-15,0 0 0,21 0 0,-21 0 16,22-21-16,-1 0 0,0-1 16,1 1-16,-1 0 0,0 0 0,-20 0 15,20-22-15,-21 22 0,0 0 16,-21 0-16,0 0 0,0-22 0,0 22 16,-21 0-16,0 0 0,0 0 15,-22 0-15,1 21 0,0 0 16,-1 0-16,1 0 0,0 0 0,-1 21 15,1 0-15,0 21 0,-1-21 16,22 22-16,-21-1 0,21 0 16,0-20-16,21 20 0,0 0 0,0-21 15,0 1-15,0 20 0,21-21 16,0 0-16,0-21 16,21 0-16,-20 0 0,20 0 0,0 0 15,-21 0-15,22 0 0,-1 0 16,-21 0-16,0 0 0,1 0 0,-44 0 31,1 0-31,-21 21 0,0-21 16,-22 22-16,22-1 0,-1-21 15,1 21-15,0 21 0,21-21 0,-22 1 16,22 20-16,0-21 0,0 21 16,21 1-16,0-22 0,0 21 15,0 1-15,0-22 0,21 0 16,0 0-16,0 0 0,22 0 0,-22-21 15,21 0-15,0 0 0,1 0 16,-1 0-16,22 0 0,-22 0 0,21-21 16,-20 0-16,20 0 0,-20 0 15,-1 0-15,0-1 0,-21 1 16,22-21-16,-22 21 0,0 0 0</inkml:trace>
  <inkml:trace contextRef="#ctx0" brushRef="#br0" timeOffset="21463.27">3746 5440 0,'0'-21'0,"0"42"0,0-63 16,0 20-16,22 44 31,-1-1-15,0 0-16,0 0 0,0 0 0,0 0 15,1 1-15,-1-1 0,0 0 16,-21 0-16,21-21 0,0 21 0,0 0 16,-21 1-16,22-1 15,-1-21-15,-21-21 31,0-1-31,21 22 16,-21-21-16</inkml:trace>
  <inkml:trace contextRef="#ctx0" brushRef="#br0" timeOffset="21652.59">4085 5440 0,'0'-21'0,"0"42"0,21-63 16,-21 20-16,0 1 16,0 42 15,-21 1-31,0-1 0,0 0 0,0 0 15,-1 0-15,1 22 0,0-1 0,-21-21 16,21 21-16,-1-20 0,1 20 16,0-21-16,0 21 0,21-20 0,-21-1 15,21 0-15,21-21 16,0 0 0,0-21-16,0 21 0</inkml:trace>
  <inkml:trace contextRef="#ctx0" brushRef="#br0" timeOffset="21983.46">4424 5334 0,'0'0'0,"21"0"0,-21 21 16,0 0 0,-21 22-16,0-22 0,21 21 15,-22 1-15,1 20 0,0 1 16,0-1-16,21 1 0,-21-1 15,0 1-15,21 20 0,0-20 16,0 20-16,-22-20 0,22 21 0,-21-1 16,21 1-16,-21 0 0,21-1 0,0 1 15,0-22-15,0 1 0,-21-1 16,21 1-16,0-22 0,0 22 0,0-22 16,0 0-16,0-20 0,0 20 15,0-21-15,0-42 16,0 0-1,0-22-15,0 22 0,0-21 16,0-22-16,0 1 0,0-1 0,21-20 16,-21 20-16,0-20 0</inkml:trace>
  <inkml:trace contextRef="#ctx0" brushRef="#br0" timeOffset="22251.62">4254 5736 0,'0'0'0,"0"-63"0,22-1 0,-1 22 0,0 0 16,-21-1-16,21 1 0,0 21 15,0-22-15,22 22 0,-22 0 0,21 0 16,1 0-16,-1 21 0,0 0 16,1 0-16,-1 0 0,0 0 0,1 0 15,-22 21-15,0 0 0,0 0 16,-21 22-16,0-22 0,0 21 0,-21-21 16,0 22-16,0-1 0,-22-21 15,1 21-15,0 1 0,-1-22 16,1 0-16,0 0 0,-1 0 15,22 1-15,-21-1 0,21-21 0,-1 0 16,22-21 0,0-1-16,22-20 0,-1 21 15,0 0-15,21-22 0,1 1 0</inkml:trace>
  <inkml:trace contextRef="#ctx0" brushRef="#br0" timeOffset="22483.48">5503 4974 0,'0'0'0,"21"-21"0,-21 42 16,0 0-1,0 1-15,-21 20 0,21 0 0,-21-21 16,0 22-16,0-1 0,0 0 16,-1 1-16,1-1 0,0 0 0,21-20 15,-21 20-15,0 0 0,21-21 16,-21 1-16,21-1 0,0 0 0,0 0 15,0 0-15,21-21 16,0 0 0,0-21-16,0 21 0</inkml:trace>
  <inkml:trace contextRef="#ctx0" brushRef="#br0" timeOffset="23114.55">5863 5334 0,'0'0'0,"21"-21"0,0 0 15,-21 0-15,0-1 0,0 1 16,-21 21-16,0 0 16,0 0-16,-21 0 0,-1 21 15,22 1-15,-21-1 0,-1 0 0,1 21 16,21-21-16,-21 1 16,20 20-16,-20-21 0,21 21 0,0-20 15,21 20-15,0-21 0,0 0 16,0 0-16,0 1 0,0-1 0,21 0 15,0-21 1,0 0-16,0 0 0,1 0 0,20-21 16,-21 0-16,21 21 0,-20-22 15,20 1-15,-21 0 0,21 0 0,-20 0 16,-1 0-16,42-43 16,-42 43-16,-21 0 0,0 0 15,22 21 1,-22 21-1,0 0 1,0 0-16,0 0 0,0 0 16,0 1-16,0-1 15,21 0-15,-21 0 0,21 0 16,0-21-16,0 0 0,0 0 16,1 0-16,-1 0 0,0 0 15,0-21-15,21 0 0,-20 21 0,-1-21 16,0 0-16,0-1 0,21 1 15,-20 0-15,20-21 0,-21 21 16,-21-1-16,0 1 16,21 0-16,-21 42 31,0 0-31,0 1 0,0-1 16,-21-21-16,21 21 0,0 0 0,0 0 15,0 0-15,-21-21 0,21 22 16,0-1-16,0-42 47,0-1-47,0 1 15</inkml:trace>
  <inkml:trace contextRef="#ctx0" brushRef="#br0" timeOffset="23279.01">6477 5038 0,'0'0'0,"0"-21"15,-21-1-15,0 22 16,-1 0-16,1 0 16,21 22-1,21-22 1,1 21-16,-1-21 0,0 0 16,0 21-16,0-21 0</inkml:trace>
  <inkml:trace contextRef="#ctx0" brushRef="#br0" timeOffset="23674.82">6921 5207 0,'0'0'0,"22"0"0,-22 21 0,0 0 15,0 1-15,0-1 0,0 0 16,0 0-16,0 0 0,0 0 16,0 1-16,0-1 15,-22 0-15,22 0 0,-21 0 16,0-21-16,21 21 15,-21-21 1,0 0-16,21-21 31,0 0-31,0 0 0,0 0 0,0 0 16,0-1-16,21-20 0,21 21 16,-21-21-16,1-1 0,-1 1 0,21 21 15,0-22-15,-20 22 0,20 0 0,0 0 16,1 0-16,-1 21 0,0 0 15,1 0-15,-22 21 0,21 0 0,-21 0 16,0 0-16,1 22 0,-1-22 16,-21 21-16,0-21 0,0 1 15,0 20-15,0-21 0,0 0 0,-21 0 16,-1 22-16,1-43 0,0 21 0,21 0 16,-21-21-16,0 0 15,0 0-15</inkml:trace>
  <inkml:trace contextRef="#ctx0" brushRef="#br0" timeOffset="34835.16">9207 5292 0</inkml:trace>
  <inkml:trace contextRef="#ctx0" brushRef="#br0" timeOffset="36847.48">9229 5355 0,'21'0'16</inkml:trace>
  <inkml:trace contextRef="#ctx0" brushRef="#br0" timeOffset="37596.62">9334 5165 0,'0'0'0</inkml:trace>
  <inkml:trace contextRef="#ctx0" brushRef="#br0" timeOffset="40349.65">9334 5101 0,'0'0'0,"0"-21"0,0 0 15,22-21-15,-22 20 16,0 1-16,21 0 0,-21 0 15,0 0-15,0 0 16,0 42 15,0 0-31,0 21 0,0-21 16,0 22-16,0-1 0,-21 64 16,21-64-16,-22 1 0,1-1 15,21 21-15,-21-41 0,21 20 0,0 0 16,-21 1-16,21-22 0,0 21 15,-21-21-15,21 0 0,0 1 16,0-44 0,0 1-16,21 0 15,0 0-15,0 0 0,-21 0 0,21-22 16,1 22-16,-1-21 0,0 21 16,-21-1-16,21-20 0,0 21 15,0 0-15,-21 0 0,22 21 16,-1 0-16,0 21 15,0 0-15,-21 0 0,21 0 16,-21 0-16,0 1 0,0 20 16,0-21-16,0 21 0,21-20 0,-21 20 15,22-21-15,-22 0 0,21 22 16,0-22-16,0 0 0,0 0 16,22-21-16,-22 0 0,0 0 15,21 0-15,1-21 0,-1 0 0,0 0 16,1-1-16,-1 1 0,-21 0 15,21-21-15,1 21 0,-1-22 16,-21 1-16,22 21 0,-22-22 0,0 1 16,0 0-16,-21-1 0,21 1 15,0-21-15,-21 41 0,0 1 16,0 0-16,0 0 0,0 42 31,0 0-31,0 0 0,-21 1 0,21 20 16,-21-21-16,0 21 0,21 1 15,0-1-15,-21-21 0,0 22 0,21-1 16,0 0-16,0 1 0,0-22 16,0 21-16,0-21 0,21 0 15,0 1-15,0-1 0,0-21 0,22 0 16,-22 0-16,21 0 0,0 0 16,1 0-16,-1-21 0,22-1 0,-22 1 15,21 0-15,-20 0 0,20 0 16,-20-22-16,-1 22 0,0 0 0,-21-21 15,22 21-15,-22-1 0,0-20 0,0 21 16,-21 0-16,0-22 0,0 22 16,0 0-16,0 0 0,-21 0 15,0 21-15,0 0 0,-22 0 16,22 0-16,-21 21 0,0 0 0,-1 0 16,22 0-16,-21 1 15,-1-1-15,22 21 0,-21-21 0,21 22 16,0-22-16,21 21 0,0-21 15,0 22-15,0-22 0,0 0 16,0 21-16,0-21 0,21 1 0,0-22 16,0 0-16,21 0 0,-20 0 15,20 0-15,0 0 0,-21-22 0,22 1 16,-1 0-16,-21 0 0,22 0 16,-22 0-16,0-1 0,21 1 15,-21-21-15,1 21 0,-22 0 0,21-22 16,-21 22-16,21 0 0,-21 0 15,0 0-15,0-1 0,0 44 32,0-1-32,0 0 15,-21 21-15,21-21 0,-21 1 16,21-1-16,0 21 0,0-21 0,0 0 16,0 1-16,0-1 0,0 0 0,0 0 15,21 0-15,0 0 16,0-21-16,0 0 0,0 0 0,1 0 0,-1 0 15,0 0-15,0-21 0,21 0 16,-20 21-16,20-21 0,-21 0 16,0 0-16,0-22 0,1 22 15,-1 0-15,0-21 0,0 20 0,0 1 16,0-21-16,-21 21 0,0 0 16,22-1-16,-1 22 15,-21 22 1,0-1-16,0 0 15,0 21-15,-21-21 0,21 1 0,0-1 16,-22 0-16,22 0 0,0 21 16,0-20-16,0-1 0,22 0 15,-1 0-15,0-21 0,0 0 16,0 0-16,0 0 0,22 0 0,-22 0 16,21-21-16,-21 0 0,22 21 15,-22-21-15,21-1 0,-21-20 16,1 21-16,20-21 0,-21 20 0,0-20 15,0 0-15,1-1 0,-1-20 16,0 21-16,-21-22 0,21 22 0,0-22 16,-21 22-16,0-22 0,0 22 15,0 21-15,0-21 0,0 20 0,0 1 16,-21 21 0,0 21-16,0 1 0,0-1 15,-22 21-15,43 0 0,-42 85 16,21-84-16,0 20 0,21 1 15,0-22-15,0 22 0,0 20 16,0-41-16,21-1 16,0-21-16,0 21 0,0-20 0,0-1 15,43 21-15,-22-42 0,-21 0 16,22 0-16,-22 0 0,21 0 16,22-21-16,-43 21 0,0-21 15,21 0-15,-20-1 0,-1 1 16,-21-21-16,21 21 0,-21 0 15,21-1-15,-21-20 0,0 21 0,0 0 0,0 0 16,0 42 15,-21-21-31,21 21 16,0 0-16,-21 0 0,21 0 0,0 1 16,0-1-16,0 0 0,0 0 0,0 0 15,21 0-15,0 1 0,-21-1 16,21-21-16,0 21 0,1-21 0,-1 0 15,21 0-15,-21 0 0,0 0 16,22 0-16,-22-21 0,21 0 0,-21 21 16,22-22-16,-22 1 0,0 0 15,0 0-15,0-21 0,1 20 0,-22 1 16,21 0-16,-21 0 16,0 0-16,0 42 15,0 0 1,0 0-16,0 0 15,-21 1-15,21-1 0,-22-21 0,22 21 16,0 0-16,-21 0 0,21 0 16,0 1-1,21-44 17,1 22-32,-1-21 0,-21 0 0,21 21 15,0-21-15,0 0 0,-21 0 0,21-1 16,1 22-16,-1-21 15,0 21-15,0-21 0,0 21 16,0 0-16,1 0 16,-22 21-16,21 0 0,-21 1 15,0-1-15,0 0 0,0 0 16,21 0-16,0 0 16,-21 1-16,21-1 0,0-21 15,-21 21-15,22-21 0,-1 0 0,0 0 16,0 0-16,43 0 0,-43 0 15,0 0-15,21 0 0,1-21 16,-22 0-16,21 21 0,0-22 0,1 1 16,-1 0-16,0-21 0,-20 21 15,20-1-15,-21-20 0,0 21 16,-21-21-16,0 20 0,0 1 0,0-21 16,0 21-16,-21 0 0,0 21 15,-21-22-15,20 22 0,-20 0 0,21 0 16,-21 22-16,20-22 0,-20 21 15,21 21-15,0-21 0,-22 0 16,1 64-16,21-64 0,21 22 0,-21-22 16,0 21-16,-1-21 0,22 22 15,0-22-15,0 21 0,0-21 0,0 22 16,0-1-16,0-21 0,0 21 16,0 1-16,0-1 0,0 0 15,0 1-15,0-1 0,0 0 0,22 1 16,-22-1-16,0 0 0,0 1 15,0 20-15,0-20 0,0 20 0,-22 1 16,1-22-16,-21 85 0,21-85 16,-22 22-16,1-22 15,0 0-15,-22 22 0,-42-22 16,64-21-16,0-21 0,21 0 16,-22 0-16,1 0 0,-22-21 15,22 0-15,21 0 0,0-21 0,0-1 16,-1 1-16,1 0 15,0-1-15,21-20 0,0 20 0,0-84 16,0 85-16,0-21 0,0-1 16</inkml:trace>
  <inkml:trace contextRef="#ctx0" brushRef="#br0" timeOffset="40551.42">13187 4974 0,'0'0'0,"0"-21"0,-21 0 16,-1 21-16,22-21 15,-21 21-15,0 0 32,0 0-17,0 0-15,0 0 0</inkml:trace>
  <inkml:trace contextRef="#ctx0" brushRef="#br0" timeOffset="40748.43">12128 5186 0,'0'0'0,"-21"0"0,21 21 15,21-21 1,1 0-16,20 0 15,-21-21-15,21 21 0,-20-21 0,20 0 16,0 21-16,1-22 0,-22 22 16,21-21-16,-21 21 0,0-21 0,1 0 15,-22 0-15</inkml:trace>
  <inkml:trace contextRef="#ctx0" brushRef="#br0" timeOffset="40916.85">11663 4974 0,'0'0'0,"-21"0"0,-1-21 16,1 21-16,0 0 0,21-21 15,21 21 17,0 0-32,1 0 15,-1 0-15</inkml:trace>
  <inkml:trace contextRef="#ctx0" brushRef="#br0" timeOffset="41700.37">15388 5313 0,'21'-21'0,"0"21"0,1-21 16,-1 21-16,0-22 0,0 22 0,0-21 15,0 0-15,22 21 16,-22-21-16,0 0 0,0 0 0,0-1 15,22 1-15,-22 0 0,0-21 16,0 21-16,-21-1 0,0-20 0,0 21 16,0 0-16,0-22 0,0 22 15,0 0-15,-21 0 0,0 0 0,-21 21 16,-1 0-16,1 0 0,0 0 16,-22 0-16,1 0 0,-1 21 0,1 0 15,20 0-15,-20-21 0,20 21 16,22 1-16,0-1 0,0 0 0,21 0 15,0 0-15,0 0 0,21 22 16,21-22-16,1 0 0,-1 21 16,0 1-16,1-1 0,20-21 15,-20 22-15,-1-1 0,0-21 0,1 21 16,-22 1-16,21-22 0,-42 21 0,0-21 16,0 22-16,0-22 0,-21 21 15,0-21-15,-43 22 0,1-22 0,-1 0 16,-20 0-16,-1-21 0,0 21 15,1-21-15,-1 0 0,21 0 0,1 0 16,-1-21-16,1 0 0,21 0 16,-1 0-16,1 0 0,21-22 0,-22 22 15,22-21-15,0 21 0,21-22 0,0 1 16,0 21-16,0 0 16,21-22-16,0 22 0,1 0 0,20 0 15,0 0-15,1-1 0,20 1 16,1 0-16,20 0 0,-20 0 0,20-22 15,1 22-15,0 0 0</inkml:trace>
  <inkml:trace contextRef="#ctx0" brushRef="#br0" timeOffset="41943.69">16002 4699 0,'0'0'0,"21"-21"0,21-21 31,-42 63-15,0 0-16,0 0 0,0 21 15,-21 22-15,0-22 16,0 22-16,0-1 0,21-20 0,-21 20 16,-1 1-16,1-1 0,21-21 15,-21 1-15,0-1 0,0 0 0,21 1 16,0-1-16,0-21 0,-21 0 16,21 1-16,0-1 0,0 0 0,0-42 31,0 0-16</inkml:trace>
  <inkml:trace contextRef="#ctx0" brushRef="#br0" timeOffset="42119.22">15684 5313 0,'0'0'0,"22"-21"47,-1 21-47,0 0 15,21 0-15,-21 0 0,22 0 0,-1 0 16,0-21-16,1 21 0,-1 0 16,0 0-16,1 0 0,20 0 0,-20 0 15</inkml:trace>
  <inkml:trace contextRef="#ctx0" brushRef="#br0" timeOffset="44735.35">16595 5292 0,'0'0'0,"21"0"0,0 0 15,0 0-15,-21-21 0,21 21 16,-21-22-16,0 1 0,0 0 16,0 0-16,0 0 0,0 0 15,0-1-15,0 1 0,0 0 16,-21 21-16,0-21 0,-21 21 16,20 0-16,-20 0 0,21 21 15,0 0-15,-22 0 0,22 1 16,0 20-16,0-21 0,-21 21 15,20 1-15,1-22 0,0 21 0,21 1 16,-21-22-16,21 21 0,0-21 0,0 0 16,0 1-16,0-1 0,0 0 15,0 0-15,21-21 0,0 0 0,22 0 16,-22 0-16,0 0 16,21-21-16,-21 0 0,22 0 0,-22 21 15,0-43-15,21 22 0,-20 0 16,-1 0-16,0-22 0,0 22 0,0-21 15,0 21-15,-21-22 0,0 22 16,22 0-16,-22 0 0,0 0 0,0 0 16,0 42-1,0 0-15,0 0 16,0 0-16,-22 0 0,22 1 0,0 20 16,-21-21-16,21 21 0,0-20 15,0-1-15,0 21 0,0-21 0,0 0 16,0 1-16,0-1 0,21 0 15,1-21-15,-1 0 0,0 0 16,0 0-16,0 0 0,0 0 16,22-21-16,-22 21 0,21-21 0,-21-22 15,22 22-15,-1 0 0,0-21 0,-20-1 16,20 1-16,0 0 0,-21-22 16,22 22-16,-22-22 0,0 1 15,0-1-15,0 1 0,1 20 16,-22 1-16,0 0 0,0 21 0,0-22 15,0 22-15,-22 21 16,1 0-16,0 0 16,0 21-16,0 0 0,0 22 15,-1-1-15,22 0 0,-21 1 16,21 20-16,-21 1 0,21-22 0,-21 22 16,21-22-16,0 0 0,0 1 15,0-1-15,0 0 0,0 1 0,21-22 16,0 0-16,0 0 0,1 0 15,-1 0-15,0 1 0,21-22 0,-21 0 16,22 0-16,-1 0 0,-21 0 16,22 0-16,-1-22 0,0 1 0,-21 0 15,22 0-15,-22 0 0,0 0 16,0-1-16,0 1 0,1 0 0,-22-21 16,21 21-16,-21-1 0,0 1 15,0 0-15,-21 21 16,-1 0-16,1 21 15,0 0-15,21 1 0,-21-1 16,21 0-16,-21 0 0,21 0 0,0 0 16,0 1-16,0-1 15,0 0-15,0 0 0,0 0 16,21-21-16,0 21 0,0-21 16,0 0-16,1 0 0,-1 0 15,0 0-15,0 0 0,21-21 0,-20 0 16,-1 21-16,21-21 0,-21 0 15,0 0-15,1-1 0,-1 1 0,0-21 16,0 21-16,0 0 0,-21-1 16,0 1-16,21 21 0,-21-21 0,0 42 31,0 0-31,0 1 16,0-1-16,0 0 0,-21 0 15,21 0-15,0 0 0,0 1 16,0-1-16,-21 0 0,21 0 15,0 0-15,0 0 16,21-42 15,-21 0-31,21 21 0,1-21 16,-1 0-16,-21 0 0,21-22 0,0 22 16,-21 0-16,21 0 15,0 0-15,1-22 0,-22 22 0,21 21 16,0-21-16,0 0 0,0 21 15,0 0-15,1 0 16,-22 21-16,0 0 0,21 0 16,-21 0-16,0 1 0,0-1 0,0 0 15,0 0-15,21 0 0,-21 0 0,0 1 16,21-1-16,-21 0 0,21-21 16,-21 21-16,21-21 0,1 0 15,-1 0-15,0 0 16,0 0-16,0 0 0,0 0 15,1-21-15,-1 0 0,0 0 0,0-1 16,0 1-16,-21 0 16,21 0-16,1-21 0,-1 20 0,-21 1 15,21 0-15,-21 0 0,21 0 16,-21 0-16,21 21 0,-21-22 16,21 22-16,-21 22 15,0-1-15,0 21 16,0-21-16,0 0 0,0 1 0,0-1 15,0 0-15,0 0 0,0 0 16,0 0-16,0 1 0,0-1 0,0 0 16,0 0-16,22 0 15,-1-21-15,0 0 0,0 0 0,0 0 16,0 0-16,1 0 0,20 0 16,-21 0-16,21 0 0,1 0 15,-1-21-15,0 0 0,-20 0 0,20 0 16,-21-1-16,21 1 0,-20 0 15,-1-21-15,-21 21 0,0-1 16,0 1-16,0-42 0,-21 42 16,-22 21-16,22 0 15,0 0-15,0 0 0,-22 21 16,22-21-16,0 42 0,0-21 16,21 0-16,0 1 0,0-1 0,0 0 15,0 21-15,0-21 0,21 1 0,0-1 16,0-21-16,1 21 0,-1 0 15,21-21-15,-21 0 0,22 0 16,-1 0-16,-21 0 0,21 0 0,1 0 16,-1 0-16,-21 0 0,22 0 15,-22-21-15,0 0 0,0 0 0,21-1 16,-42 1-16,22 0 0,-22 0 0,21-21 16,-21 20-16,0 1 0,0 0 15,0 0-15,0 42 31,0 0-31,0 0 0,0 1 16,0-1-16,0 0 0,0 0 16,0 0-16,0 0 0,0 1 15,0-1-15,0 0 0,0-42 63,21 0-63,0-1 0,0 1 15,-21-21-15,21 21 0,1 0 16,-1-22-16,0 22 0,0-21 0,0 21 16,0-1-16,1 1 0,-1 0 15,0 21-15,0 0 0,0 0 0,0 0 16,-21 21-16,22 0 0,-22 22 16,0-22-16,0 0 15,0 21-15,0-20 0,0-1 0,0 0 16,0 0-16,0 0 0,0 0 15,21 1-15,-21-1 0,21-21 0,0 21 16,0-21-16,0 0 16,1 0-16,20 0 0,-21 0 15,0-21-15,0 21 0,22-21 0,-22-1 16,0 1-16,0-21 16,22 21-16,-22-22 0,0 1 0,0-21 15,21 20-15,-20-20 0,-1-1 16,0 22-16,0-22 0,21 1 0,-20-22 15,-22 64-15,21-21 16,-21 21-16,0-1 0,0 1 0,-21 21 31,-1 21-31,1 1 16,0 20-16,0-21 0,0 21 0,0 22 16,-1-22-16,1 22 0,0-22 15,21 0-15,-21 22 0,21-22 0,0 1 16,0-1-16,0 0 0,0-21 15,0 22-15,0-22 0,0 0 0,21 0 16,0 0-16,0-21 0,-21 22 16,43-22-16,-22 0 0,0 0 0,0 0 15,22 0-15,-22 0 16,21 0-16,0-22 0,-20 22 0,20-21 16,-21 0-16,0 0 0,0 0 15,22 0-15,-43-1 0,21 1 0,-21 0 16,0 0-16,0 0 0,-21 42 31,21 0-31,-21 0 16,21 0-16,0 1 0,0 20 15,0-21-15,0 0 0,0 0 0,0 1 16,0-1-16,0 0 16,0 0-16,0 0 15,0 0 1,-22-21-1,22-21 1,-21 21-16,21-21 0,0 0 16,-21 0-16,0 0 0,0-22 0</inkml:trace>
  <inkml:trace contextRef="#ctx0" brushRef="#br0" timeOffset="44947.22">20426 4826 0,'0'0'0,"0"-21"16,21 21-16,0 0 0,21 0 16,1 0-16,-1 0 0,0 0 15,22 0-15,-1 0 0,-20 0 0,20 0 16,-20-21-16,-1 21 0,0 0 16,1 0-16,-1 0 0,0 0 0,-21 0 15,1 0-15,-1 0 0,-42 0 16,-22 0-1,1 0-15</inkml:trace>
  <inkml:trace contextRef="#ctx0" brushRef="#br0" timeOffset="45286.72">16595 4995 0,'0'0'0,"21"0"16,0 0-16,0 0 0,21 0 15,1 0-15,-1 0 0,22-21 16,-1 21-16,22 0 0,-22-21 0,22 21 15,0 0-15,-1-21 0,1 21 16,-22 0-16,1 0 0,-1 0 0,-20-21 16,-1 21-16,0 0 0,-20 0 15,-44 0 17,1 0-32,-21 21 0,0-21 15</inkml:trace>
  <inkml:trace contextRef="#ctx0" brushRef="#br0" timeOffset="46939.29">529 7324 0,'0'21'16,"-21"-21"-16,0 0 0,21-21 15,0 0 1,0-1-16,21 1 16,0 0-16,0 0 15,0 21-15,1-21 0,-1 0 16,21 21-16,-21 0 0,43-22 16,-43 22-16,0 0 0,0 0 15,0 22-15,1-1 0,-22 0 0,21 0 16,-21 21-16,0-20 0,0 20 15,-21 0-15,-1-21 0,1 22 16,-21-1-16,0 0 0,-1-20 0,22-1 16,-21 21-16,-1-21 0,22-21 15,0 21-15,0-21 0,0 22 0,0-22 16,21-22 0,0 1-1,21 0 1,0 21-16,0 0 0,0 0 15,0-21-15,43 21 0,-22 0 16,-21 0-16,22 0 0,-1 0 16,-21 0-16,22 21 0,-22-21 15,0 21-15,0 0 0,0 1 16,-21-1-16,0 21 0,0-21 0,0 22 16,0-22-16,-21 21 0,-21 0 15,21 1-15,-1-1 0,-20-21 0,0 22 16,-1-22-16,22 0 0,-21 0 0,0-21 15,-1 0-15,22 0 16,-21 0-16,21 0 0,-22 0 0,22-21 16,0 0-16,-21 0 0,20 21 15,1-43-15,0 22 0,21 0 16,-21 0-16,21 0 0,0-1 16,21 22-1,0-21-15,0 21 0,1-21 16,-1 21-16,0-21 0</inkml:trace>
  <inkml:trace contextRef="#ctx0" brushRef="#br0" timeOffset="47126.66">1587 7641 0,'0'0'15,"22"0"-15,-22-21 16,0 0 15</inkml:trace>
  <inkml:trace contextRef="#ctx0" brushRef="#br0" timeOffset="51595.58">3746 7408 0,'0'0'0,"-21"0"0,21-21 0,0 0 15,-21 21-15,0-21 16,21 0-16</inkml:trace>
  <inkml:trace contextRef="#ctx0" brushRef="#br0" timeOffset="52335.19">3535 7027 0,'-21'0'31,"21"22"16,0-1-32,21-21-15,0 0 16,0 0-16,0 0 0,0 0 16,1 0-16,20 0 15,-21-21-15,0 21 0,0-22 0,22 1 16,-22 0-16,0 0 15,0 0-15,0 21 0,-21-21 0,22-1 0,-22 1 16,0 0-16,0 0 0,-43 21 16,22-21-16,0 21 15,-21 0-15,-1 0 0,1 21 16,0 0-16,-22 0 0,22 0 0,-1 1 16,1 20-16,0-21 0,-1 0 15,22 22-15,0-22 0,0 0 0,21 21 16,0-21-16,0 1 0,0-1 15,42 0-15,-21 0 16,22-21-16,-1 0 0,0 0 0,1 0 16,-1 0-16,22 0 0,-22-21 15,0 21-15,1 0 0,-1-21 0,-21 21 16,0-21-16,0 21 0,-42 21 31,-21 0-31,0 0 0,-1 21 16,1-20-16,0 20 0,-22 0 15,22 1-15,-22-1 0,22 0 0,0 1 16,20-1-16,1 0 0,0-21 16,21 22-16,0-22 0,0 0 15,0 0-15,0 0 0,21 1 0,22-22 16,-22 0-16,0 0 0,21 0 16,1 0-16,-1 0 0,0 0 15,1 0-15,-1-22 0,21 1 0,-20 0 16,-1 0-16,0 0 0,22-43 15,-43 43-15,21 0 0,-20-21 16,-1 20-16</inkml:trace>
  <inkml:trace contextRef="#ctx0" brushRef="#br0" timeOffset="52523.16">4064 7260 0,'0'0'0,"0"-21"0,0 42 31,0 0-31,0 1 16,0 20-16,21-21 0,0 0 15,0 0-15,1 1 0,-1-1 16,-21 0-16,42 21 16,-21-21-16,0 1 0,1-1 0,-22 0 15,21-21-15,0 21 16,0-21 0</inkml:trace>
  <inkml:trace contextRef="#ctx0" brushRef="#br0" timeOffset="52719.11">4466 7303 0,'0'-22'0,"-21"22"31,0 22-31,0-1 0,-1 0 16,1 21-16,-21-21 0,21 22 0,-22 20 16,1-42-16,21 22 15,0-22-15,0 0 0,-1 21 16,22-20-16,-21-1 0,21 0 0,-21-21 15,21 21-15</inkml:trace>
  <inkml:trace contextRef="#ctx0" brushRef="#br0" timeOffset="53059.29">4932 7197 0,'0'0'0,"0"21"32,-21 0-32,-1 0 0,1 22 0,0-22 15,0 21-15,0 22 0,0-22 16,-1 21-16,1-20 0,21 20 0,0 1 16,-21-1-16,0 22 0,21-22 15,-21 22-15,0 0 0,21-1 0,-22 1 16,1 0-16,21-1 0,-21 1 0,0 0 15,0-1-15,21 1 0,-21 0 16,-1-22-16,22 22 0,0-22 0,0-20 16,-21-1-16,21 0 15,0 1-15,0-22 0,0 0 0,0 0 16,0-42 0,21 0-16,1-21 15,-1-1-15,0-20 0,0-1 0,0 1 16,0-22-16,1 0 0</inkml:trace>
  <inkml:trace contextRef="#ctx0" brushRef="#br0" timeOffset="53371.7">4805 7578 0,'0'0'0,"0"-43"0,-21 1 0,-1 0 0,22-1 16,0 22-16,0-21 15,0 21-15,0 0 0,0-1 0,22 1 16,20 21-16,21-42 0,-41 42 15,20 0-15,0 0 0,1 0 16,-1 0-16,43 0 0,-64 21 16,0 21-16,0-20 0,-21 20 15,0 0-15,0 22 0,0-22 0,-42 0 16,21 1-16,-22-1 0,1 0 16,0-20-16,-1 20 0,-20-21 15,20 0-15,1 0 0,0 1 0,21-22 16,-1 0-16,1 0 0,0 0 15,21-22-15,0 1 16,21 0-16,-21 0 0,21-21 16,22 20-16,-22-20 0,21 0 0,-21-1 15</inkml:trace>
  <inkml:trace contextRef="#ctx0" brushRef="#br0" timeOffset="53595.38">5778 6837 0,'0'0'0,"0"21"32,-21 0-32,0 0 15,0 1-15,21 20 0,0-21 0,-21 21 16,0 1-16,-1-1 0,22 22 16,0-22-16,-21 0 0,0 22 0,21-22 15,-21 0-15,21-20 0,0 20 16,0 0-16,0-21 0,0 1 0,0-1 15,0 0-15,42-21 16</inkml:trace>
  <inkml:trace contextRef="#ctx0" brushRef="#br0" timeOffset="54275.03">6286 7345 0,'0'0'0,"22"-21"16,-1 0-16,0-1 0,-21 1 15,0 0-15,0 0 0,0 0 0,0 0 16,0-1-16,-21 1 0,0 21 16,-1-21-16,1 21 0,0 0 0,-21 0 15,21 0-15,-1 0 0,-20 21 0,21 0 16,-21 1-16,20-1 0,-20 21 16,21 0-16,-21 1 0,20-1 15,-20 0-15,21 1 0,0-1 16,0 0-16,21 1 0,-22-1 0,22-21 15,0 0-15,0 1 0,0-1 0,0 0 16,22-21-16,-1 0 0,0 0 16,0 0-16,21 0 0,-20 0 0,-1 0 15,21-21-15,-21 0 0,22 21 16,-22-43-16,0 22 0,21 0 0,-21 0 16,1-22-16,-1 22 0,0-21 0,0 0 15,0 20-15,0-20 0,1 21 16,-1 0-16,-21 0 0,0-1 0,21 1 15,-21 42 1,0 1 0,0-1-16,0 0 0,0 0 15,0 21-15,0-20 0,0-1 16,0 21-16,0-21 0,0 0 0,0 1 16,0-1-16,0 0 0,0 0 15,21-21-15,-21 21 0,42-21 16,-20 0-16,20 0 15,-21 0-15,0 0 0,22-21 0,-22 0 16,0 21-16,21-42 0,-21 20 16,1 1-16,20 0 0,-21 0 0,0-21 15,0 20-15,-21 1 0,0 0 16,22 21-16,-22-21 0,21 21 16,-21 21-1,0 0-15,0 0 16,0 22-16,0-22 0,0 0 0,0 0 15,0 0-15,0 1 0,0-1 16,0 0-16,0 0 16,21-42 15,-21 0-15,0 0-16</inkml:trace>
  <inkml:trace contextRef="#ctx0" brushRef="#br0" timeOffset="54668.95">6921 7049 0,'0'0'15,"-21"-22"-15,21 1 0,-21 21 0,0 0 16,0 0-16,0 0 16,-1 0-16,22 21 0,-21-21 15,21 22-15,0-1 0,0 0 16,0 0-16,21-21 15,1 0-15,20 0 16,-21 0-16,0 0 0,0 0 16,22 0-16,-1-21 0,0 21 15,-20-21-15,-1 0 0,0 21 16,-21-22-16,0 1 0,21 0 0,-21 0 16,0 0-16,-21 21 0,0 0 15,0-21-15,-1 21 0,-20 0 16,0 0-16,-1 0 0,1 21 0,0 0 15,-1 0-15,1 0 0,0 0 16,21 1-16,-22-1 0,22 0 0,0 0 16,21 0-16,0 0 0,0 1 15,0 20-15,21-21 0,0 0 0,43 0 16,-22 1-16,-21-22 16,22 0-16,-1 0 0,-21 21 0,21-21 15</inkml:trace>
  <inkml:trace contextRef="#ctx0" brushRef="#br0" timeOffset="55123.4">7387 7281 0,'0'0'15,"0"22"17,-21-1-32,21 0 0,0 0 15,0 0-15,0 0 0,0 1 0,0-1 16,0 0-16,0 0 0,0 0 15,0 0-15,0 1 0,0-1 16,0 0-16,0 0 0,0 0 16,0 0-1,-21-21-15,0 0 16,-1 0-16,22-21 16,0 0-16,-21 0 0,21 0 15,0-22-15,0 22 0,0 0 16,0-21-16,0 21 0,0-22 15,21 1-15,1 0 0,-1 20 0,0-20 16,21 21-16,1-21 0,-22 20 16,21 1-16,0 21 0,22-21 15,-22 21-15,1 0 0,-1 0 0,-21 21 16,21 0-16,1 1 0,-22-1 16,0 21-16,0-21 0,0 22 0,-21-1 15,0 0-15,0-21 0,0 64 16,-21-64-16,0 22 0,0-22 15,0 0-15,0 0 0,-22 0 0,22-21 16,0 21-16,0-21 16,0 0-16,21-21 15</inkml:trace>
  <inkml:trace contextRef="#ctx0" brushRef="#br0" timeOffset="61268.46">9991 6900 0,'-22'0'0,"1"0"0,0 0 16,0 0 0,0 0-1,21 22-15,0-1 16,0 0-16,0 0 15,21 0-15,0 0 16,0-21-16,0 0 0,1 22 0,-1-22 16,21 0-16,-21 0 0,22 0 15,-22 0-15,21-22 0,0 1 16,-20 21-16,20-21 0,-21 0 0,21 0 16,-20-22-16,-1 22 0,0 0 15,0 0-15,0-21 0,-21 20 0,21 1 16,-21-21-16,0 21 0,0 0 0,0-1 15,0 1-15,-21 21 16,0 0-16,0 21 0,0 1 16,0-1-16,-1 21 0,-20 0 15,21 1-15,0-1 0,0 0 0,-1 1 16,1 20-16,0-20 0,0 20 16,0 1-16,21-1 0,0 1 0,0-22 15,-21 21-15,21-20 0,0-1 16,0 0-16,0 1 0,0-22 15,0 0-15,0 0 0,0 0 0,0 1 16,-22-22-16,1 0 0,0 0 16,0 0-16,0 0 0,0 0 15,-1 0-15,-20-22 0,0 1 0,21 0 16,-22 0-16,1 0 0,-22 0 16,22-22-16,0 22 0,-1 0 0,22-21 15,-21 42-15,21-22 0,0 22 16,-1 0-16,1 0 0,21 22 0,-21-1 15,21 0-15,0 0 0,0 0 16,21 22-16,0-22 0,1 21 16,-1-21-16,21 0 0,0 1 0,1-1 15,-1 0-15,22 0 0,-22 0 0,21-21 16,1 0-16,-22 0 0,22 0 16,-22 0-16,22 0 0,-22-21 0,0 0 15,1 0-15,-1 0 0,0-1 16,-21 1-16,1-21 0,20 21 15,-42-22-15,42-20 0,-42 42 0,0 0 16,0-1-16,0 1 0,0 0 16,0 42-1,0 0-15,0 1 0,0 20 16,0-21-16,0 21 0,0-20 16,0 20-16,0-21 0,0 21 0,0-20 15,0-1-15,0 21 0,0-21 16,0 0-16,0 1 0,21-22 31,1-22-31,-22 1 16,21 0-16,0 0 0,0 0 0,0-22 15,0 22-15,22-21 0,-22 21 16,0-22-16,0 22 0,0 0 0,1 0 16,-1 0-16,0 21 0,0 0 15,0 0-15,0 0 16,1 21-16,-22 0 0,0 0 15,0 0-15,0 1 0,0-1 0,21 0 16,-21 0-16,0 0 16,0 0-16,21 1 0,-21-1 15,21-21-15,0 0 0,0 0 16,1 0-16,-1 0 0,0 0 16,0 0-16,21 0 0,-20 0 15,20-21-15,-21 21 0,21-22 0,-20 1 16,20 0-16,-21 0 0,0 0 15,0 0-15,1-1 0,-1 1 0,0 0 16,-21 0-16,21 21 16,-21 21-1,0 0-15,0 0 0,0 1 16,21-1-16,-21 0 0,0 0 16,0 0-16,0 0 0,21 1 0,1-1 15,-22 0-15,21-21 0,0 21 0,0-21 16,0 0-16,0 0 0,1 0 15,20 0-15,0 0 0,-21 0 0,22-21 16,-1 0-16,0 0 0,22-1 16,-43 1-16,21 0 0,1 0 15,-22-21-15,21 20 0,-21-20 0,-21 21 16,22 0-16,-22-22 0,21 22 16,-21 0-16,0 0 0,-21 21 31,-1 21-31,1 0 0,21 0 15,-21 22-15,21-1 0,-21 0 0,21 1 16,0-1-16,-21 0 0,21 22 16,-21-1-16,-1 1 0,22 21 0,-21-1 15,21-20-15,-21 20 0,0 1 16,-21 84-16,42-84 16,-43 63-16,22-63 0,0 0 15,21-1-15,-21-20 0,0-1 0,21 1 16,0-1-16,-22-20 0,22-1 15,0-21-15,-21 21 0,21-20 16,0-44 0,0 1-16,0 0 15,21-21-15,1-1 0,-1-20 0,0-1 16,21-20-16,-21-1 0,22 0 0</inkml:trace>
  <inkml:trace contextRef="#ctx0" brushRef="#br0" timeOffset="61568.32">12192 7535 0,'-21'-21'0,"42"42"0,-63-84 0,42 42 0,0-22 15,0 22-15,0 0 0,0 0 16,0 0-16,0 0 0,21-1 0,0 22 16,21-21-16,-21 21 0,22 0 15,-22 0-15,21 0 0,1 0 0,-1 21 16,-21 1-16,0-1 0,0 21 0,-21 0 15,0 1-15,0-1 0,0-21 16,-21 22-16,0-1 0,0 0 0,-21-21 16,-1 22-16,1-22 0,0 0 15,-1 0-15,1 0 0,0-21 16,20 0-16,-20 22 0,21-22 0,0 0 16,0 0-16,21-22 0,0 1 15,0 0-15,21 0 16,0-21-16,0 20 0,21-20 0,1 0 15</inkml:trace>
  <inkml:trace contextRef="#ctx0" brushRef="#br0" timeOffset="61963.1">12975 7006 0,'21'0'16,"-42"0"-16,42 21 15,-42 22-15,21-22 0,-21 21 16,0 1-16,0-1 0,-1 0 15,1 1-15,21-1 0,0 0 0,-21 1 16,21-1-16,0-21 0,0 21 16,0-20-16,0-1 0,0 0 0,0 0 15,0 0-15,21-21 0,0 0 16,1 0-16,20 0 0,-21 0 16,0 0-16,22-21 0,-22 0 0,21 21 15,-21-21-15,0 0 16,22-1-16,-22-20 0,-21 21 0,21 21 0,-21-21 15,21 0-15,-21 42 32,0 0-32,0 0 0,0 0 15,0 0-15,0 1 16,-21-1-16,21 0 0,-21-21 0,21 21 16,0 0-16,0 0 15,0-42 16,0 0-31,0 0 0,0 0 16,0 0-16</inkml:trace>
  <inkml:trace contextRef="#ctx0" brushRef="#br0" timeOffset="62107.11">13356 7197 0,'0'0'0,"0"21"46,0 0-46,21-21 16,0 21-16,1-21 0,-1 0 16,0 0-16,0 0 0</inkml:trace>
  <inkml:trace contextRef="#ctx0" brushRef="#br0" timeOffset="63571.17">13779 7197 0,'0'0'0,"-21"0"31,0 21-31,0 0 16,0 0-16,0 0 0,-1 1 0,1 20 16,21-21-16,-21 21 0,21-20 15,-21 20-15,21-21 0,0 0 0,0 22 16,0-22-16,0 0 16,21 0-16,-21 0 0,42 0 15,-20-21-15,-1 0 0,42 0 16,-42 0-16,22 0 0,-1 0 15,0 0-15,1-21 0,-22 0 0,21 21 16,1-42-16,-1 21 0,0-1 0,-21-20 16,22 0-16,-22-1 0,42-41 15,-41 41-15,-1 1 0,-21 0 16,21-1-16,-21 1 0,21 21 16,-21 0-16,0 0 0,0-1 0,0 44 31,0-1-31,0 0 0,-21 21 15,21-21-15,-21 22 0,21-1 0,0 0 16,0-20-16,0 20 0,0 0 16,0-21-16,0 22 0,0-22 15,0 21-15,0-21 0,0 1 0,0-1 16,0 0-16,0 0 0,21-21 16,0 0-16,0 21 0,0-21 0,1 0 15,-1 0-15,0 0 0,0-21 16,21 0-16,-20 21 0,-1-21 0,0-22 15,0 22-15,21-21 0,-20 21 0,-1-43 16,0 22-16,0 0 0,0-22 16,0 1-16,22 20 0,-22-20 0,21-43 15,-21 64-15,1-22 16,-1 43-16,0-21 0,0 20 16,-21-20-16,-21 63 31,0 0-31,0 22 0,-1-22 0,22 21 15,-21 22-15,0-22 0,0 0 16,0 22-16,21-1 0,-21-20 0,-1 20 16,22-20-16,0 62 0,0-62 15,0-22-15,0 21 0,0-21 16,0 1-16,0-1 0,22 0 16,-1-21-16,0 0 0,0 0 0,21 0 15,-20 0-15,147-42 16,-84-1-1,-43 1-15,0 0 0,1-1 16,-1 1-16,-21-22 0,85-105 16,-85 127-16,0-22 15,0 22-15,-21-22 0,0 22 0,22 0 16,-22-1-16,21 1 0,-21 21 0,0 0 16,0 0-16,0-1 0,0 44 15,-21-1-15,-1 0 16,1 21-16,0 1 0,0-1 15,-21 0-15,20 22 0,1-1 16,0 1-16,0-1 0,21-20 0,0 20 16,0 1-16,0-22 0,0 0 15,0 1-15,0-1 0,0-21 0,21 0 16,0 0-16,0 1 0,1-1 16,-1-21-16,0 0 0,42 0 15,-20 0-15,-22 0 0,0 0 16,0-21-16,0-1 0,22 1 0,-43 0 15,21 0-15,0 0 0,0 0 16,-21-1-16,0 1 0,0 0 16,0 42-1,0 0-15,0 1 16,0-1-16,0 0 0,0 0 16,0 0-16,0 0 0,0 1 15,0-1-15,0 0 0,0 0 16,0 0-16,21-21 0,1 21 15,-1-21-15,21 0 0,-21 0 0,22 0 16,-22 0-16,21-21 0,0 0 16,-20 21-16,20-21 0,-21 0 0,21-22 15,-20 22-15,-1 0 0,0-21 16,0 21-16,-21-22 0,0 22 0,21 0 16,-21 0-16,0 0 15,0 42 1,-21 0-16,21 0 0,-21 0 15,-21 22-15,20-1 0,1 0 16,0 1-16,-21-1 0,-1 64 16,1-64-16,21 22 0,0-1 15,0 1-15,-1 20 0,1-20 16,0-1-16,21 22 0,-21-22 0,0 22 16,21-21-16,0-1 0,-21 1 15,21 20-15,-22-20 0,22-1 0,0 1 16,-21-1-16,21-20 0,0-1 0,0 0 15,0 1-15,-21-1 0,21-21 0,-21 21 16,0-20-16,21-1 0,-21 0 16,-1-21-16,22 21 0,-21-21 0,0 0 15,0 0-15,0 0 16,0-21-16,21 0 16,0 0-16,0-1 0,-22-20 0,22 21 15,0-21-15,-21-1 0,21 1 0,-21-22 16,21 1-16,0-1 0,-21 1 15,21-1-15</inkml:trace>
  <inkml:trace contextRef="#ctx0" brushRef="#br0" timeOffset="63774.39">14944 7493 0,'0'0'0,"-43"-63"16,43 41-1,21 1-15,1 0 16,20 21-16,0-21 0,1 0 0,-1 0 16,21 21-16,-20-22 0,20 1 0,-20 0 15,-1 0-15,0 21 0,1-21 16,-22 0-16,0 21 0,-21-22 0,0 1 16</inkml:trace>
  <inkml:trace contextRef="#ctx0" brushRef="#br0" timeOffset="63948.83">14499 6922 0,'0'0'0,"-21"0"0,-43 0 16,43 0-16,42 0 31,1 0-31,-1 0 16,0 0-16,0 0 0,0 0 0,0 0 15</inkml:trace>
  <inkml:trace contextRef="#ctx0" brushRef="#br0" timeOffset="64691.4">17335 6943 0,'0'0'0,"-21"0"0,0 0 16,0 0-16,0 0 0,21 21 16,-21 0-16,-1 21 15,22 1-15,0-1 0,-21 0 0,0 22 16,0-22-16,0 22 0,21-22 16,-21 0-16,21 1 0,-22-1 0,22-21 15,-21 0-15,21 1 0,0-1 16,0 0-16,21-42 31,1 0-31,20-1 0,-21 1 16,0 0-16,0-21 0,22 21 0,-22-22 15,21 1-15,1 0 0,-22-1 16,21 1-16,-21 21 0,0 0 0,22-1 16,-22 1-16,0 21 15,-21 21-15,0 1 0,21-1 0,-21 0 16,0 21-16,0-21 0,0 22 0,0-1 15,0 0-15,0-20 0,0 20 16,0-21-16,0 21 0,21-20 0,-21-1 16,22-21-16,-1 21 15,0 0-15,21-21 0,-21 0 0,1 0 16,20 0-16,-21 0 0,21-21 0,-20 0 16,20 0-16,0-1 0,1-20 15,-1 21-15,0-21 0,1-1 0,-1 1 16,0-22-16,-21 22 0,1-21 15,-22 20-15,0 1 0,0 0 0,0-1 16,-22 1-16,1 0 0,0 20 16,-21 1-16,21 0 0,-22 21 0,1 0 15,21 0-15,-22 0 0,22 0 16,-21 0-16,21 21 0,0 0 0,-1 22 16,22-22-16,-21 0 0,21 21 15,0-20-15,0 20 0,21 0 16,1-21-16,-1 22 0,0-22 0,21 0 15</inkml:trace>
  <inkml:trace contextRef="#ctx0" brushRef="#br0" timeOffset="65606.88">18817 7154 0,'0'0'0,"0"-21"0,0 0 0,0 0 15,0 0-15,0 0 16,-42 21-16,21 0 0,-1 0 15,1 0-15,-21 0 0,21 0 0,-22 21 16,22 0-16,0 0 0,-21 0 0,21 22 16,-1-22-16,1 21 0,0 0 15,21 1-15,-21-22 0,21 21 0,0-21 16,0 1-16,0 20 0,0-21 16,21-21-16,0 21 0,0 0 0,1-21 15,-1 0-15,21 0 0,-21 0 16,0 0-16,22 0 0,-22-21 0,0 0 15,0 0-15,0 0 0,22 0 16,-43-22-16,21 22 0,0-21 0,0-1 16,-21 22-16,0-21 0,0 21 0,0 0 15,21-1-15,-21 44 32,-21-1-32,21 21 15,0-21-15,0 22 0,0-22 16,0 0-16,0 21 0,0-21 15,0 1-15,0-1 0,21 21 16,1-21-16,-1-21 0,0 0 16,0 0-16,0 0 0,0 0 15,1 0-15,-1 0 0,0-21 0,0 21 16,21-42-16,-20 21 0,-1-1 0,0-20 16,0 21-16,0-21 15,0-1-15,1 1 0,-1 0 0,0 20 16,0 1-16,-21 0 0,21 0 15,0 21-15,-21 21 16,0 0-16,0 22 16,0-22-16,0 21 0,-21 0 15,21-20-15,0 20 0,0-21 0,0 0 16,0 22-16,0-22 0,21 0 16,1 0-16,-1-21 0,21 21 15,-21-21-15,0 0 0,22 0 0,-22 0 16,21 0-16,-21 0 0,22-21 15,-1 0-15,-21 0 0,22 0 0,-22-22 16,21 1-16,-21 0 0,0-22 16,22 22-16,-22-1 0,0-20 0,21-1 15,-20 1-15,-1 21 0,0-22 16,-21 1-16,21 20 0,-21 1 0,0 0 16,0-22-16,0 43 15,-21 42 1,0 0-16,21 22 0,-21-1 15,-1 0-15,1 1 0,21-1 0,0 21 16,0-20-16,0 20 0,0 1 16,0-22-16,0 22 0,0-1 15,0-21-15,0 1 0,21-1 0,1 0 16,-22-20-16,21 20 0,0-21 16,0 0-16,0-21 0,0 21 0,1-21 15,20 0-15,-21 0 0,0 0 16,22 0-16,-22-21 0,21 21 0,-21-21 15,22 0-15,-1-21 0,-21 20 0,0-20 16,0 0-16,1-1 0,-22 1 16,0 21-16,0-21 0</inkml:trace>
  <inkml:trace contextRef="#ctx0" brushRef="#br0" timeOffset="65788.41">19854 7027 0,'0'0'0,"-21"0"0,63 0 31,-20 0-31,-1 0 0,21 0 16,0 0-16,1 0 0,-1 0 0,22 0 15,-22 0-15,21-21 0,1 21 16,-22 0-16,22-21 0,-1 21 16,-20 0-16,-22-21 0,0 21 0,-21-21 15,0 0-15</inkml:trace>
  <inkml:trace contextRef="#ctx0" brushRef="#br0" timeOffset="65958.95">19092 6752 0,'0'0'0,"-42"0"16,0 0-16,-1 0 0,22 0 0,-21 0 15,42 21 1,-21-21-1,21 22-15,-22-22 0,1 21 0,0-21 16</inkml:trace>
  <inkml:trace contextRef="#ctx0" brushRef="#br0" timeOffset="66863.34">6054 9017 0,'0'0'0,"0"-21"0,0 0 16,0 0-16,-22-1 0,22 1 0,0 0 16,-21 21-1,0 0-15,21 21 0,-21 0 16,21 22-16,0-22 0,0 21 15,0 1-15,-21-1 0,21 0 0,0 22 16,0-22-16,0 0 0,-21-20 16,21 20-16,0 0 0,0-21 15,0 1-15,0-1 0,0 0 0,0 0 16,0-42 0,0 0-16,21 0 15,0-22-15,0 22 0,-21 0 16,21 0-16,0-22 0,1 22 15,-22-21-15,21 21 0,0 0 0,-21-1 16,21 1-16,0 21 0,0 0 16,1 0-16,-1 21 0,-21 1 15,21-1-15,0 0 0,0 21 0,-21-21 16,21 1-16,1 20 0,-1-21 16,0 0-16,0 0 0,0 1 15,22 20-15,-1-42 16,-21 0-16,21 0 0,-20 0 0,20 0 15,-21 0-15,21 0 0,-20-21 0,20 0 16,-21-1-16,21-20 0,-20 21 16,-1-21-16,0 20 0,0-20 0,-21 0 15,21-1-15,-21 1 0,0 0 16,0-1-16,0 1 0,-21 0 16,0 21-16,0-1 0,0 1 0,-1 21 15,1 0-15,0 0 0,0 21 16,21 1-16,0-1 15,0 0-15,0 0 0,0 21 16,0-20-16,21-1 0,0 0 0,22 0 16,-22-21-16,0 0 0,21 0 15</inkml:trace>
  <inkml:trace contextRef="#ctx0" brushRef="#br0" timeOffset="67071.6">7302 9017 0,'0'0'0,"0"21"15,0 0 1,0 1-16,0-1 0,0 0 16,0 0-16,0 21 0,0-20 15,-21-1-15,21 0 0,0 0 0,0 0 16,-21 0-16,21 1 0,-21-22 16,21 21-16,0 0 15,0-42 1,0 0-1,0-1-15</inkml:trace>
  <inkml:trace contextRef="#ctx0" brushRef="#br0" timeOffset="67219.39">7281 8763 0,'0'0'0,"-21"-21"0,0 0 16,-21 0-16,20-1 15,1 22-15,21 22 31,21-22-15,1 0-16,-1 0 0,0 0 0</inkml:trace>
  <inkml:trace contextRef="#ctx0" brushRef="#br0" timeOffset="67451.39">8086 8594 0,'0'0'0,"0"21"15,0 0 1,0 21-16,-22-20 0,1 20 0,0 0 16,0 1-16,0 20 0,0-21 15,-1 22-15,22-22 0,-21 1 0,0-1 16,21 0-16,-21 1 0,21-1 16,0-21-16,0 21 0,0-20 0,0-1 15,0 0-15,21-21 16,0 0-16,0 0 0,22-21 15,-22 0-15,0-1 0</inkml:trace>
  <inkml:trace contextRef="#ctx0" brushRef="#br0" timeOffset="67867.37">8403 8636 0,'0'-21'16,"0"42"-16,21-63 0,-21 63 15,0 0-15,0 0 16,0 22-16,-21-1 0,21 0 0,-21 1 15,0-1-15,21 21 0,0-20 16,-21-1-16,21 0 0,-22 22 16,22-22-16,0-21 0,0 1 0,0-1 15,0 0-15,0-42 32,0 0-32,22-1 15,-1 1-15,0-21 0,0 21 16,-21-22-16,21 22 0,0-21 0,1 21 15,-22 0-15,21-1 0,0 22 16,0 0-16,-21 22 16,0-1-16,21 21 0,-21-21 0,0 0 15,0 22-15,0-22 16,0 0-16,0 0 0,0 43 0,0-43 16,0 0-16,0 0 15,21-21-15,1 0 16,-1 0-1,0-21-15,-21 0 16,21 21-16,-21-21 0,0 0 0,0-22 16,0 22-16,0 0 0,0-21 0,0 20 15</inkml:trace>
  <inkml:trace contextRef="#ctx0" brushRef="#br0" timeOffset="68033.3">7810 8932 0,'-84'0'16,"168"0"-16,-189 0 0,83 0 0,1 0 0,42 0 31,22-21-31,-1 21 16,0-21-16,1 21 0,20-21 0,1 0 16,-1 0-16,1-1 0,20 1 0</inkml:trace>
  <inkml:trace contextRef="#ctx0" brushRef="#br0" timeOffset="69055.25">10689 9250 0,'-21'0'0,"42"0"0,-63 21 0,21-21 15,-1 0-15,1 21 16,21 0 0,21-21-1,1 0-15,-1-21 0,21 0 16,-21 21-16,22-21 15,-1-21-15,21 20 0,-20-20 0,20 21 16,-20-21-16,20-1 0,-21 1 0,-20 0 16,20-22-16,-21 22 0,0-1 15,-21 1-15,0 0 0,0-1 0,0-41 16,-21 63-16,0-1 16,-21 1-16,20 0 0,-20 21 15,21 0-15,-21 0 0,-1 21 0,-20 0 16,20 1-16,1 20 0,0 0 15,-1 22-15,-41 105 0,41-84 0,1 21 16,-21 105-16,41-84 0,1 0 16,0 0-16,0 0 15,0 21-15,21 1 0,0-22 0,-21 21 16,21 0-16,-22-21 0,22 0 0,0 0 16,0 0-16,0 106 15,0-127-15,0-22 0,0 1 0,22 0 16,-1-22-16,-21 1 0,21-1 15,0-21-15,0 1 0,0-1 0,1-21 16,-1 0-16,0-21 0,21 0 0,-21-21 16,22 0-16,-1 0 0,0-43 0,1 22 15,20-21-15,-20-22 0,20 0 16,1-21-16,-1 1 0,-21-1 0,22 0 16,-43 0-16,21 0 0,-20 0 15,-22 1-15,0-1 0,-43 0 0,1 21 16,0-21-16,-43 22 0,21 20 15,-20-20-15,-1 20 0,0 22 0,1-1 16,20 1-16,1 0 0,-1 21 16,1-1-16,20 22 0,1-21 0,21 21 15,0 0-15,0 0 0,21-21 16,21 0 0,21 21-16,0-21 0,1 0 0,-1-1 15,22-20-15,20 0 0,1 21 16,21-22-16,0 1 0,-1-22 15,1 22-15,0-21 0,-21 20 0,-1-20 16,1-1-16,-21 1 0,-1-22 0,-21 22 16,22-1-16,-43 1 0,21-1 15,-20 22-15,-22-22 0,0 22 0,0 21 16,0 0-16,0-22 0,-22 22 16,1 21-16,0 0 0,0 21 15,0-21-15,0 43 16,-1-22-16,22 21 0,-21 0 0,21 1 15,0 20-15,-21-20 0,21 20 0,-21 1 16,21-1-16,-21-21 0,21 1 16,0 20-16,0-42 0,0 22 15,0-1-15,0-21 0,0 0 0,21 1 16,0-22-16,0 0 0,0 21 16,1-21-16,-1 0 0,0 0 0,0-21 15,21 21-15,-20-22 0,20 1 0,-21-21 16,21 21-16</inkml:trace>
  <inkml:trace contextRef="#ctx0" brushRef="#br0" timeOffset="69410.88">12086 9017 0,'0'0'0,"21"-21"16,0-21-1,-42 63 1,0 0 0,0 0-16,0 0 0,0 22 0,21-22 15,-22 0-15,1 21 0,21-21 0,-21 1 16,21 20-16,0-21 0,0 0 15,0 0-15,42 1 0,-20-1 16,-1-21-16,0 0 0,21 0 0,-21 0 16,1 0-16,20 0 0,-21 0 15,0-21-15,22-1 0,-22 1 0,0 0 16,0 0-16,0-43 0,-21 22 16,0 0-16,0 21 0,0-22 15,0 1-15,-21 21 0,0 0 16,0-1-16,-22 22 0,22 0 15,-21 0-15,21 0 0,-22 22 0,1 41 16,21-42-16,0 22 0,0-22 16,21 21-16,0-21 0,0 22 15,0-22-15,0 0 0,21 0 0,0 0 16,0 0-16,0 1 0,22-22 0,-22 0 16,21 0-16,0 0 0,1 0 15</inkml:trace>
  <inkml:trace contextRef="#ctx0" brushRef="#br0" timeOffset="69823.45">12785 9102 0,'0'42'15,"-22"-21"1,1 0-16,0 1 0,0-1 0,0 0 16,21 0-16,-21 0 0,-1 0 15,22 1 1,22-44 15,-1 22-31,0-21 0,0 0 0,0 0 16,0 21-16,1-21 0,20 21 15,-21 0-15,0 0 0,0 0 16,1 0-16,-1 0 16,0 21-16,0-21 0,-21 21 15,21-21-15,0 21 0,-21 0 0,22-21 16,-1 0-16,-21 22 0,21-22 0,0 0 15,0 0-15,0 0 0,1 0 16,-1 0-16,0-22 0,0 22 0,21-21 16,-20 0-16,-1 0 0,0 0 0,0 0 15,-21-1-15,0 1 0,0 0 16,0-21-16,0 21 0,-42-1 0,21 1 16,-22 0-16,22 0 0,-21 21 15,21 0-15,-22 0 0,22 0 0,42 0 31,0 0-31</inkml:trace>
  <inkml:trace contextRef="#ctx0" brushRef="#br0" timeOffset="70832.37">15092 8424 0,'0'0'0,"-21"0"0,-1-21 15,1 21-15,0 0 0,-21 0 0,21 21 16,-22 1-16,22 20 0,-21 0 16,21 22-16,-22-22 0,22 43 15,-42 42-15,20-43 16,1-20-16,21-1 0,-22-20 0,22 20 15,-21-20-15,21-22 0,0 21 0,-1-21 16,1 0-16,0-21 0,0 0 16,0 0-16,21-21 15,0 0-15,0 0 0,0-21 16,0-1-16,0 1 0,0 0 0,0-22 16,21 1-16,-21-1 0,21 22 0,-21-22 15,21 22-15,-21 0 16,0 20-16,21 22 0,1 0 15,-22 22-15,0 20 0,0 0 16,21 1-16,0 20 0,-21-21 16,21 22-16,0-22 0,-21 22 0,21-22 15,1 0-15,-1 1 0,0-1 16,0-21-16,0 0 0,22 1 0,-22-1 16,21-21-16,0 0 0,1 0 0,20 0 15,-20 0-15,20 0 0,1-21 16,-1-1-16,1 1 0,-1-21 0,-21 0 15,1-1-15,-1 1 0,0-22 16,-20 22-16,-1-21 0,-21-22 0,0 21 16,0 1-16,0-1 0,-21 1 15,-1-1-15,-20 22 0,0-21 16,-1 20-16,-20 22 0,-1-21 0,1 42 16,-1 0-16,-20 0 0,20 0 15,22 42-15,-22-21 0,22 22 16,0-22-16,-1 21 0,22 22 0,0-22 0,0 21 15,21 1-15,0-22 0,0 22 16,0-22-16,21 22 0,0-22 0,22 0 16,-22 1-16,21-22 0,0 21 15,1-21-15,20 0 0,43 1 16,-21-22-16,-22 0 0,22 0 16,-22-22-16,1 1 0,-1 0 15,1 0-15,-1 0 0,-20 0 0,20-22 16,-42 22-16,22-21 0,-22 21 15,0-22-15,-21 22 0,0 0 0,0 42 32,0 0-32,0 0 0,-21 22 15,21-22-15,-21 21 0,0-21 0,21 1 16,0 20-16,0-21 0,0 0 16,0 0-16,0 1 0,0-1 15,0-42 16,21-1-31,0 1 0,0 0 16</inkml:trace>
  <inkml:trace contextRef="#ctx0" brushRef="#br0" timeOffset="70971.28">15875 8678 0,'0'0'0,"-21"0"0,0 0 15,-1 0 1,22 22-1,0-1-15,0 0 16,22 0-16</inkml:trace>
  <inkml:trace contextRef="#ctx0" brushRef="#br0" timeOffset="71959.28">16468 9059 0,'0'0'15,"42"22"-15,0-22 0,-21 0 0,22 0 16,-22 0-16,0 0 0,0 0 0,-21-22 15,21 1-15,-21 0 0,0 0 16,0 0-16,0-22 0,0 22 16,0 0-16,0 0 15,-21-21-15,21 20 0,-21 1 0,0 21 0,0 0 16,0 0-16,-22 0 0,22 0 16,-21 21-16,21 1 0,-22 20 15,22-21-15,-21 21 0,21 1 0,-1-1 16,1 0-16,0 1 0,0-22 15,0 21-15,21-21 0,0 1 0,0-1 16,0 0-16,0 0 16,21-21-16,0 0 0,0 0 0,0 0 15,1 0-15,-1 0 0,21-21 0,-21 21 16,22-21-16,-22 0 0,21-1 16,-21 1-16,0 0 0,1-21 0,-1 21 15,0-22-15,0 22 0,-21 0 16,21 0-16,-21 0 0,0 63 31,0-21-15,-21 0-16,21 0 0,-21 1 0,21 20 15,0-21-15,0 0 0,0 0 16,0 1-16,0-1 0,21 0 0,0-21 16,0 21-16,1-21 0,-1 0 0,0 0 15,21 0-15,1 0 0,-1 0 16,0 0-16,1 0 0,-1-21 0,21 21 15,-20-21-15,20 0 0,-20-1 16,-1 1-16,0 0 0,-21-21 0,22 21 16,-22-22-16,-21 22 0,0 0 15,0 0-15,0 0 0,-42 21 16,20 0-16,1 0 0,-21 21 16,0-21-16,20 21 0,-20 0 15,0 0-15,21 0 0,-1 1 0,-20-1 16,42 0-16,-21-21 0,21 21 15,-21-21-15,42 0 32,0 0-32,0 0 0,22 0 15,-22 0-15,0-21 0,21 21 0,-21 0 16,1 0-16,-1 0 0,0 0 16,0 0-16,0 0 0,-21 21 15,21 0-15,-21 22 0,22-22 0,-22 21 16,0 43-16,0-22 15,0 1-15,0-1 0,0 1 0,0 20 16,0 1-16,-22-21 0,22 20 0,-21-20 16,0 20-16,21 1 0,-21 0 15,0-1-15,0 1 0,-1 0 0,1-1 16,0 1-16,-42 42 0,41-42 16,-20-22-16,0 1 15,21-22-15,-22 22 0,22-22 0,-21 0 16,-1 1-16,1-1 0,21-21 0,-21 0 15,-1 0-15,22 1 0,-21-22 0,-1 0 16,1 0-16,21-22 0,-21 1 16,20 0-16,1-21 0,0-1 0,21-20 15,0-1-15,0 1 0,0-1 0,21-20 16,0-1-16,1 0 0,-1 1 16,21-1-16,0 0 0,1 1 0,20-86 15,-20 107-15,-1-1 16,0 1-16,1 21 0,20-1 0,-21 1 15,85-43-15,-84 43 0,20 21 16</inkml:trace>
  <inkml:trace contextRef="#ctx0" brushRef="#br0" timeOffset="72354.78">17484 9292 0,'0'0'0,"0"-42"0,-22 21 0,22-22 16,0 22-16,0-21 0,0 21 0,0 0 15,0-22-15,0 22 0,0 0 0,22 0 16,-1 0-16,0-1 0,21-20 16,-21 42-16,22 0 0,-22 0 15,21 0-15,-21 0 0,1 21 0,20 22 16,-21-22-16,0 21 0,-21-21 16,0 22-16,0-1 0,0-21 15,0 21-15,0-20 0,0-1 0,0 0 16,0 21-16,-21-42 15,0 0 1,21-21-16,0 0 16,0-21-16,0 20 15,0 1-15,0 0 0,0-21 0,0 21 16,0-22-16,0 22 0,21-21 16,0 21-16,-21-1 0,21 1 15,-21 0-15,22 0 0,20 0 16,-21 21-16,21 0 0,-20 0 15,-1 0-15,21 0 0,-21 0 0,22 0 16,-22 21-16,21 0 0,-21 0 16,22-21-16,-1 21 0</inkml:trace>
  <inkml:trace contextRef="#ctx0" brushRef="#br0" timeOffset="73343.75">18669 9038 0,'21'0'15,"-42"0"-15,84 0 0,-41 0 0,-1-21 16,-21 0-16,0 0 0,0 0 15,0-22-15,0 22 0,-21 0 16,-1 0-16,-20 0 16,0-1-16,-43 22 0,43 0 15,-1 0-15,-20 0 0,21 22 16,-1-1-16,1 0 0,21 0 0,0 0 16,-1 22-16,1-22 0,21 0 0,0 21 15,0-21-15,0 1 0,0 20 16,0-21-16,21 0 0,1-21 0,-1 21 15,21 1-15,-21-22 0,22 0 16,-22 0-16,21 0 0,0 0 0,1 0 16,-1-22-16,-21 1 0,22 21 0,-1-21 15,-21-21-15,0 21 0,22-1 16,-22-20-16,-21 21 0,0-21 16,0 20-16,21 1 0,-21 0 0,0 0 15,-21 21 1,0 21-16,-1 21 15,1-20-15,21-1 0,0 0 16,0 0-16,0 0 0,0 22 0,0-22 16,0 0-16,21-21 0,1 21 0,-1 0 15,0-21-15,0 0 0,21 0 16,-20 0-16,-1 0 0,0 0 0,21 0 16,-21-21-16,22 21 0,-22-21 15,21 0-15,-21 0 0,1-1 0,-1-20 16,0 21-16,0-21 0,-21-1 0,0 22 15,0-21-15,21 21 16,-21-1-16,0 44 16,0-1-1,0 0-15,0 0 0,0 0 0,0 22 16,-21-22-16,21 0 0,0 0 0,0 21 16,0-20-16,-21-1 0,21 0 15,-21 0-15,0-21 31,-1-21-15,22 0-16,0 0 0,0-22 16,0 22-16,0 0 0,0-21 15,0-1-15,22 1 0,-1 0 16,0 20-16,0-20 0,0 21 0,0 0 16,1 0-16,20-1 0,-21 22 15,0 0-15,22 0 0,-22 0 0,21 0 16,0 22-16,-20-1 0,-1 0 15,21 0-15,-21 21 0,0-20 0,-21 20 16,22-21-16,-22 21 0,21-20 0,-21-1 16,0 21-16,0-21 15,0 0-15,0 1 0,-21-22 16,-1 0-16,1 0 16,0 0-16,0 0 0,0-22 15,21 1-15,-21 0 0,21-21 16,0 21-16,0-22 0,21 22 15,0-21-15,21-1 0,-21 1 0,22 0 16,-1-1-16,22 1 0,-22 0 16,0 21-16,22-22 0,-22 43 0,0 0 15,1 0-15,-1 0 0,-21 0 0,22 21 16,-22 22-16,0-22 0,0 21 16,-21 22-16,0-22 0,0 0 0,0 22 15,-21-22-15,0 22 0,0-22 16,-1 0-16,1-20 0,-21 20 15,21-21-15,-22 21 0,-20 1 16,-1-22-16,22-21 0,-21 21 0</inkml:trace>
  <inkml:trace contextRef="#ctx0" brushRef="#br0" timeOffset="74447.8">1143 11007 0,'0'-21'0,"0"42"0,-21-42 0,0 21 16,-1 0-16,1 21 0,0 0 15,21 0-15,-21 21 0,0 1 0,0 20 16,21-20-16,-22 20 0,22-21 16,-21 22-16,0-22 0,21 22 0,-21-22 15,0-21-15,21 22 16,-21-22-16,21 0 0,0 0 0,0 0 15,0-42 17,0 0-32,21 0 15,-21 0-15,42-1 0,-21 1 16,0 0-16,1 0 0,-1 0 0,21 21 16,-21-21-16,0-1 0,22 1 15,-22 21-15,0-21 0,0 0 16,0 0-16,1 21 0,-1-21 15,0 21-15,-21 21 16,0 0-16,0 21 0,0 1 16,0-1-16,0 0 0,0 1 15,0-1-15,0 0 0,0-21 0,0 22 16,0-22-16,0 21 0,0-21 16,0 1-16,21-22 0,-21 21 0,0 0 15,21-21-15,0 0 0,1 0 16,-1-21-16,0 0 15,0-1-15</inkml:trace>
  <inkml:trace contextRef="#ctx0" brushRef="#br0" timeOffset="74583.39">1693 11515 0,'-21'0'31,"42"0"0,0 0-31,22-21 0,-22 21 16</inkml:trace>
  <inkml:trace contextRef="#ctx0" brushRef="#br0" timeOffset="75138.8">3175 11261 0,'0'-21'32,"21"-1"-32,0 1 0,-21 0 15,21 0-15,1-21 0,-1 20 16,21-20-16,-21 0 0,22 21 0,-22-22 16,0 1-16,0 21 0,0 0 15,-21-22-15,0 22 16,-21 21-16,0 0 0,-21 0 0,-1 21 15,-20-21-15,20 21 0,1 1 16,0 20-16,-22-21 0,22 21 0,0-20 16,20 20-16,-20 0 0,21 1 15,0-1-15,21 0 0,0-21 0,0 22 16,0-22-16,0 0 0,21 0 16,0 0-16,0 1 0,22-22 0,-22 0 15,21 0-15,0 0 0,22 0 16,-22 0-16,1-22 0,20 22 0,-21 0 15,1 0-15,-1-21 0,-21 21 16,0 0-16,-42 21 16,-21 1-1,0-1-15,-22 0 0,22 21 0,-22-21 16,1 22-16,-1-1 0,22 0 0,0 1 16,-22-1-16,43 0 0,-21-20 15,20 20-15,1 0 0,21-21 0,0 1 16,0-1-16,0 0 0,0 0 15,21-21-15,1 0 0,-1 0 0,21 0 16,-21 0-16,22-21 0,-1 0 16,21 0-16,-20-22 0,20 22 0,1-21 15,20 21-15,-20-22 0,-1 1 16,-20 0-16,20-1 0</inkml:trace>
  <inkml:trace contextRef="#ctx0" brushRef="#br0" timeOffset="75318.5">3768 11367 0,'-43'42'16,"43"-21"-16,0 0 16,0 0-16,0 22 0,0-22 0,21 0 15,1 0-15,-1 0 0,0 22 16,0-43-16,0 21 0,0 0 0,1 0 16,-1 0-16,0-21 0,-21 22 0,21-22 15,0 0 1,-21-22-1</inkml:trace>
  <inkml:trace contextRef="#ctx0" brushRef="#br0" timeOffset="75519.37">4127 11388 0,'0'0'0,"-21"0"16,0 21-16,0 0 0,0 0 15,-22 0-15,1 22 0,0-22 0,-1 21 16,1 1-16,-21-1 0,20 0 15,1-21-15,0 22 0,-1-1 0,22 0 16,-21-20-16,42 20 0,0-21 16,0 21-16,0-20 0,0-1 15,21-21-15,0 0 0,21 0 16,1 0-16,20-21 0,1-1 0,-22 1 16</inkml:trace>
  <inkml:trace contextRef="#ctx0" brushRef="#br0" timeOffset="75832.95">4720 11494 0,'-63'42'31,"63"-21"-31,-43 0 0,22 22 16,0-1-16,0 0 0,-22 43 16,22-22-16,0 1 0,0-1 15,-43 64-15,1 106 16,63-148-16,-21-22 15,0 22-15,-1 0 0,22-1 16,0 22-16,-21-42 0,21 20 0,-21 1 16,21 42-16,0-63 15,-21-22-15,21 21 0,0-20 0,0-22 16,0 21-16,0-21 0,0-42 31,21 0-31,0 0 0,0-21 0,1-1 16,-1-20-16,0-1 0,0-20 15,21-1-15,-20 0 0,-1 1 16</inkml:trace>
  <inkml:trace contextRef="#ctx0" brushRef="#br0" timeOffset="76097.47">4530 11769 0,'0'-64'0,"0"128"0,0-170 16,0 42-16,0 22 0,0 0 15,0 21-15,21-22 0,0 22 0,0 0 16,21 0-16,1 0 0,-1-1 0,0 22 15,1 0-15,-1 0 0,0 22 16,-20-1-16,-1 0 0,0 21 0,-21 1 16,0-1-16,0-21 15,0 21-15,-21 1 0,0-1 0,-22 0 16,1 1-16,0-22 0,-1 21 0,1-21 16,0 1-16,20-1 0,-20 0 15,21-21-15,0 0 0,21-21 16,42-22-1,-21 22-15,0 0 0,22-21 16,-1-1-16,0 1 0,1-21 0</inkml:trace>
  <inkml:trace contextRef="#ctx0" brushRef="#br0" timeOffset="76306.42">5778 10689 0,'0'0'0,"-21"0"0,0 0 15,0 21-15,-21 1 0,-1-1 16,22 21-16,-21-21 0,-1 22 0,1-1 16,21 21-16,0-20 0,-22-1 0,22 22 15,21-22-15,0 21 0,-21-20 16,21-1-16,0 22 0,0-22 16,0-21-16,0 21 0,0-20 0,21 20 15,0-42-15,1 21 0,-1-21 0,21 0 16,-21 0-16</inkml:trace>
  <inkml:trace contextRef="#ctx0" brushRef="#br0" timeOffset="77319.27">6117 11197 0,'0'0'0,"0"-21"0,0-42 31,0 41-31,-21 22 0,0 0 0,-22 0 16,22 22-16,-21-1 0,21 0 15,-22 0-15,1 0 0,21 22 0,-21-22 16,20 21-16,-20 0 0,21 1 0,21-22 16,0 21-16,0-21 15,0 22-15,0-22 0,0 0 0,0 0 16,0 0-16,21-21 0,0 0 0,22 0 16,-22 0-16,21 0 0,-21 0 15,22-21-15,-22 21 0,21-42 0,-21 21 16,22 0-16,-22-22 0,0 22 15,0-21-15,0-1 0,0 1 0,1 0 16,-22-1-16,21 1 0,-21 21 0,0 0 16,0 0-16,0-1 0,0 44 31,0-1-31,0 21 16,0-21-16,0 0 0,0 22 0,0-1 15,0-21-15,0 22 0,0-22 16,0 21-16,21-21 0,0 0 0,0 1 15,0-1-15,1-21 0,-1 0 16,0 21-16,21-21 0,-21 0 0,22 0 16,-1 0-16,-21-21 0,22 0 0,-1-1 15,0 1-15,-21 0 0,22-21 16,-22 21-16,0-22 0,0 22 0,0-21 16,-21 21-16,0-22 0,0 22 0,0 0 15,0 0-15,0 42 31,0 0-31,0 21 16,0-20-16,22-1 0,-1 0 16,-21 21-16,21-21 0,0 1 0,0-1 15,-21 0-15,21 0 0,1 0 16,-1 0-16,0-21 0,0 0 0,21 0 16,-20 0-16,-1 0 0,21 0 0,-21-21 15,0 21-15,1-21 0,-1 0 16,0 0-16,0-22 0,0 22 0,-21-21 15,0 21-15,21-22 0,-21 22 16,0-21-16,22 21 0,-22 0 0,0-1 16,0 44-1,0-1 1,0 0-16,0 0 0,0 0 16,0 22-16,0-22 0,0 0 0,0 0 15,0 0-15,0 22 0,-22-22 16,22 0-16,0-42 31,0 0-15,0-22-16,0 22 15,22-21-15,-1-1 0,0 22 0,0-21 0,0 0 16,0 20-16,1-20 0,20 21 0,-21 0 16,21 0-16,-20 21 15,-1 0-15,0 0 0,21 0 0,-21 0 16,1 21-16,-22 0 0,21 0 0,-21 21 15,21-20-15,-21 20 0,0 0 16,0 22-16,0-22 0,0 0 16,0-20-16,0-1 0,0 0 0,0 0 15,0 0-15,21 0 0,0-21 16,0 0-16,1 0 0,-1 0 16,0 0-16,0-21 0,0 0 15,0 0-15,1 0 0,-1 0 16,0-1-16,-21-20 0,0 0 0,0-1 15,0 1-15</inkml:trace>
  <inkml:trace contextRef="#ctx0" brushRef="#br0" timeOffset="77451.21">7366 10795 0,'-42'0'0,"84"0"0,-106 0 0,22 21 0,21-21 15,0 0-15,0 0 0,21 21 16,21-21-1</inkml:trace>
  <inkml:trace contextRef="#ctx0" brushRef="#br0" timeOffset="78250.36">10075 10986 0,'0'0'0,"-21"0"0,-85 0 32,85 0-32,42-22 31,22 22-31,-22-21 15,0 0-15,21 0 16,-21 0-16,22 0 0,-22-1 0,21 1 16,-21 0-16,1 0 0,-1 0 15,-21 0-15,0-1 0,-21 1 16,-1 0-16,-20 21 0,21 0 0,-43 0 16,22 0-16,-21 21 0,-1 0 15,-21 1-15,22-1 0,-1 0 0,22 21 16,-21-21-16,20 22 0,1-22 15,0 42-15,42-20 0,0-22 16,0 0-16,0 21 0,0-20 16,21-1-16,0 0 0,0-21 15,21 21-15,1-21 0,-1 0 0,22 0 16,-22 0-16,21 0 0,-20 0 16,20-21-16,-20 21 0,-22 0 0,21-21 15,-21 21-15,-42 0 16,-21 0-16,-1 0 15,1 21-15,-21 0 0,-1-21 0,1 21 16,20 0-16,-20 22 0,20-22 16,1 21-16,0-21 0,21 22 0,-1-22 15,-20 21-15,42 1 0,0-1 0,0-21 16,0 21-16,0-20 16,0-1-16,21 0 0,0 0 0,22 0 15,-1-21-15,22 0 0,-1 0 0,1 0 16,20-21-16,1 0 0,-22 0 15,22 0-15,0-1 0,-22-20 0,1 21 16,-1-21-16,-20 20 0,-1-20 16,-21 21-16,0-21 0,0 20 0,-21-20 15,0 21-15,0 0 0</inkml:trace>
  <inkml:trace contextRef="#ctx0" brushRef="#br0" timeOffset="78402.47">10477 11240 0,'0'-22'16,"0"44"0,0-22-1,0 21-15,0 0 16,0 0-16,22 21 0,-1-20 15,-21-1-15,21 0 0,0 21 0,-21-21 16,0 1-16,21-1 0,0 0 16,-21 0-16,0 0 0,22 0 15,-1-21-15,0 0 16,0 0-16,0-21 16,0 0-16,-21 0 0</inkml:trace>
  <inkml:trace contextRef="#ctx0" brushRef="#br0" timeOffset="78579.52">10795 11303 0,'0'0'0,"0"-21"0,-21 21 16,0 0-16,-22 0 0,22 0 16,-21 21-16,21 0 0,-22 22 0,22-22 0,-21 0 15,-1 21-15,22 1 16,-21-22-16,0 42 0,20-20 16,1-22-16,0 21 0,21-21 0,0 0 15,0 1-15,0-1 0,0 0 16,0 0-16,21-21 0,0 0 15,1 0-15,20 0 0,-21 0 0</inkml:trace>
  <inkml:trace contextRef="#ctx0" brushRef="#br0" timeOffset="78887.14">10901 11494 0,'0'0'0,"42"-43"0,-21 22 0,22-21 16,-1-1-16,-42 22 0,0 42 15,0 1 1,0-1-16,0 21 0,-21 0 15,-22 64-15,22-63 0,0 20 16,0 1-16,0-1 0,0 22 16,-1-22-16,1 22 0,0 0 0,0-22 15,0 22-15,-22 84 0,22-105 16,21 20-16,-21 1 0,21 0 16,-21-22-16,0 85 15,21-105-15,0 20 0,0-21 0,0 1 16,0-22-16,0 21 0,0-21 15,0-42 1,0-21-16,0 21 16,0-43-16,0 22 0,21-22 0,0 1 15,-21-22-15,21 1 0,0-1 0,-21 0 16,22-21-16</inkml:trace>
  <inkml:trace contextRef="#ctx0" brushRef="#br0" timeOffset="79146">10837 11748 0,'-42'359'16,"84"-718"-16,-21 295 0,-21-21 0,22 22 0,-1-1 15,21-63-15,-21 85 0,22 0 16,-1-1-16,0 1 0,22 0 16,-22 21-16,22 21 0,-22-22 0,0 22 15,22 0-15,-43 22 0,21-22 0,-21 42 16,1-21-16,-1 21 0,-21 1 16,0-1-16,-21 43 0,-22-22 15,22-20-15,-21-1 0,-1-21 16,22 21-16,-21-20 0,0-1 15,-1 21-15,1-42 0,0 21 0,20-21 16,1 0-16,0 0 0,0 0 0,0 0 16,21-21-16,0 0 15,0 0-15,21 0 0,85-85 16,-85 42-16,42 22 16</inkml:trace>
  <inkml:trace contextRef="#ctx0" brushRef="#br0" timeOffset="79534.78">12065 10753 0,'21'-21'0,"-42"42"0,63-64 0,-42 65 31,-21-22-31,0 21 0,0 21 16,0-21-16,-22 22 0,22-1 0,0 0 16,-21 1-16,20-1 0,1 21 15,0-20-15,0-1 0,21 0 0,0 1 16,0-1-16,0 0 0,0-20 0,0-1 15,0 0-15,0 0 16,21 0-16,0-21 0,0 0 0,22 0 16,-22 0-16,21-21 0,-21 0 0,22 0 15,-1 0-15,-21-1 0,22-20 16,-22 21-16,21 0 0,-21 0 0,0-1 16,1 1-16,-1 21 0,0-21 15,-21 42 1,0 0-1,0 1-15,0-1 0,0 0 16,0 0-16,-21 0 0,21 0 16,-21 1-16,21-1 0,0 0 0,21-42 47,-21 0-47,21-1 0,0 1 15</inkml:trace>
  <inkml:trace contextRef="#ctx0" brushRef="#br0" timeOffset="79682.7">12467 11028 0,'0'-21'0,"0"42"0,21-42 94,0 21-94,1 0 0</inkml:trace>
  <inkml:trace contextRef="#ctx0" brushRef="#br0" timeOffset="81119.21">13060 10964 0,'0'0'0,"0"-21"0,-21 21 31,-1 0-31,1 0 0,-21 21 0,21-21 16,-22 22-16,22-1 15,-21 0-15,21 0 0,0 0 0,-1 22 16,1-22-16,21 21 0,0-21 0,0 22 16,0-22-16,0 0 0,0 0 15,0 0-15,21 0 0,1 1 0,-1-22 16,0 0-16,21 0 0,-21 0 16,22 0-16,-1 0 0,0 0 0,1-22 15,-22 1-15,21 0 0,1 0 0,-1-21 16,0 20-16,-21 1 0,22-21 15,-22 21-15,0-22 0,0 22 0,0 0 16,-21 0-16,0 0 0,22 21 0,-22 21 47,-22 21-47,22-21 0,0 1 16,-21 20-16,21-21 0,-21 21 15,21-20-15,0-1 0,0 21 0,0-21 16,0 0-16,0 1 0,21-1 0,0-21 15,1 21-15,-1-21 0,0 0 16,0 0-16,21 0 0,-20 0 0,-1-21 16,21 21-16,-21-21 0,0-1 0,22-20 15,-22 21-15,21-21 16,-21-1-16,22 22 0,-22-42 0,21 20 16,1 1-16,-22 0 0,21-1 0,-21-20 15,22 20-15,-22 1 0,0 0 16,0-1-16,0 1 0,0 21 0,-21 0 15,0 0-15,0 42 16,-21 21-16,0-21 16,0 22-16,0-1 0,0 0 0,21 1 15,-22-1-15,1 21 0,21-20 16,0-1-16,0 22 0,-21-22 0,21 0 16,0 1-16,0-1 0,0-21 0,21 21 15,-21-20-15,21-1 0,22-21 16,-22 21-16,0-21 0,21 0 15,-20 0-15,20 0 0,43-42 16,-43 20-16,0 1 0,1-21 16,-22 0-16,21 20 0,0-20 0,-20 0 15,-1-22-15,21 22 0,-21 0 16,0-22-16,1 22 0,-1-22 0,0 1 16,-21 20-16,0-20 0,0 21 0,21-1 15,-21 22-15,0 0 0,0 0 16,0 0-16,0-1 0,-21 44 15,21-1-15,-21 0 16,21 21-16,-21 1 0,-1-1 16,22 21-16,-21-20 0,21 20 0,0-20 15,0-1-15,0 21 0,-21-20 16,21 20-16,0-20 0,0-1 0,0 0 16,0 1-16,0-1 0,21-21 0,0 0 15,1 0-15,-1 1 0,0-22 16,0 0-16,0 0 0,43 0 15,-43-22-15,0 1 0,21 0 0,-20 0 16,20 0-16,-21 0 0,0-22 16,0 22-16,1-21 0,-1 21 0,0-1 15,0 1-15,0 0 0,-21 0 16,0 42 15,0 0-31,0 0 16,0 1-16,0-1 0,0 21 0,0-21 15,0 0-15,0 22 0,0-22 0,0 0 16,0 0-16,0 0 0,0 1 16,0-1-16,21-21 0,1 0 0,-1 0 15,0 0-15,0 0 0,21 0 0,-20 0 16,-1 0-16,21-21 0,-21-1 16,0 1-16,22-21 0,-43 21 0,21-22 15,0 22-15,0-21 0,0 0 16,-21 20-16,0-41 15,0 42-15,22 21 0,-22-21 0,0 42 47,-22 0-47,22 21 0,-21-21 0,0 22 16,0-1-16,0 0 0,0 22 0,-1-22 16,1 22-16,0-22 0,-21 85 15,21-63-15,-1-1 0,1 1 16,0-1-16,-21 1 0,21 20 15,-1-20-15,1 20 0,0-20 0,0-1 16,0 1-16,0-1 0,-1 1 0,1-22 16,0 1-16,0-1 0,0 0 15,0 1-15,-1-1 0,1 0 16,-21-21-16,21 1 0,0-1 0,-22 0 16,22-21-16,-21 0 0,21 0 0,-22 0 15,22 0-15,-21-21 0,21 0 16,-1-1-16,-20-20 0,21 21 15,0-21-15,21-1 0,0 1 0,-21-22 16,21 1-16,0-1 0,0 1 0,0-1 16,21-20-16,0 20 0,0-20 0,0 20 15,0 1-15</inkml:trace>
  <inkml:trace contextRef="#ctx0" brushRef="#br0" timeOffset="81341.08">14245 10943 0,'0'0'16,"-21"0"-16,0 0 0,0 0 0,21-21 15,21 21 1,0 0-16,0-21 0,21 21 16,-20 0-16,20-21 0,-21 0 15,21 21-15,-20-22 0,20 22 0,-21 0 16,0-21-16,0 21 0,1-21 15,-22 0-15,0 0 16,0 0-16</inkml:trace>
  <inkml:trace contextRef="#ctx0" brushRef="#br0" timeOffset="81499.99">13525 10605 0,'0'0'0,"-21"0"0,-21 0 0,0 0 0,20 0 15,1 0-15,0 0 0,21 21 16,21 0 0,0-21-16,22 0 15,-22 0-15,21 0 0</inkml:trace>
  <inkml:trace contextRef="#ctx0" brushRef="#br0" timeOffset="82251.46">17378 10816 0,'0'-21'16,"0"42"-16,0-63 0,-21 21 0,-1 0 16,22-1-16,-21 1 0,0 0 0,21 0 15,-21 0-15,0 0 0,0 21 16,-1-22-16,1 22 0,-21 0 16,21 22-16,0-22 0,-1 21 0,-20 21 15,21-21-15,0 22 16,0-1-16,-1 0 0,-20 1 0,21 20 15,0-21-15,0 1 0,-1-1 0,22 0 16,-21 1-16,-21 41 16,42-62-16,0-1 0,0 0 0,0 0 15,0-42 1,21 0 0,0-22-16,0 22 0,1 0 0,20-21 15,-21-1-15,21 22 0,-20-21 16,20 0-16,0-1 0,1 1 15,-22 21-15,21 0 0,-21-22 0,22 43 16,-22 0-16,0 0 0,0 0 16,-21 21-16,21 1 0,-21-1 15,0 21-15,21-21 0,-21 0 16,0 22-16,0-22 0,22 0 0,-1 21 16,0-20-16,0-1 0,0 0 0,0 0 15,1 0-15,41-21 16,-42 0-16,22 0 0,-22 0 15,21-21-15,-21 21 0,22-21 0,-22 0 16,21 0-16,-21-1 0,43-41 16,-64 21-16,21-1 0,-21 1 15,0 0-15,0-1 0,0 1 0,0 0 16,0-22-16,-21 43 0,0-21 16,-1 20-16,1 1 0,-21 0 15,21 21-15,0 0 0,-22 0 0,22 21 16,0 0-16,0 1 0,0 20 0,21-21 15,0 21-15,0-20 0,0 20 16,0-21-16,21 21 0,21-20 0,-21 20 16,0-21-16,22 0 0,-1 0 0,0-21 15,1 22-15,20-22 0</inkml:trace>
  <inkml:trace contextRef="#ctx0" brushRef="#br0" timeOffset="82846.81">18648 10795 0,'0'0'0,"-64"-42"32,43 42-32,-21 0 0,-1 0 0,22 0 0,-42 21 15,20 0-15,1 0 0,0 0 16,-1 1-16,1 20 0,21-21 0,-21 0 16,20 22-16,1-22 0,0 0 15,21 0-15,0 21 0,0-20 0,0-1 16,0 0-16,21 0 0,0-21 0,1 0 15,-1 21-15,21-21 0,-21 0 16,22 0-16,-1 0 0,-21-21 16,21 0-16,1 0 0,-22 0 15,21-1-15,-21 1 0,22 0 0,-22 0 16,0 0-16,0-22 0,-21 22 0,0 0 16,21-21-16,-21 21 0,0-1 15,0 44 16,0-1-31,0 0 0,0 0 0,0 0 16,0 22-16,0-22 0,0 0 16,0 0-16,0 0 0,22 0 15,-1 1-15,0-22 0,-21 21 0,21-21 16,0 0-16,0 0 0,1 0 0,-1 0 16,0 0-16,21-21 0,-21 21 15,1-22-15,-1 1 0,0 0 0,0 0 16,21 0-16,-42 0 0,22-1 15,-1 1-15,0 0 0,0 0 0,-21 0 16,21 21-16,-21 21 16,0 0-1,0 0-15,0 0 0,0 1 0,0-1 16,-21 0-16,21 0 0,0 0 0,-21-21 16,21 21-16,0 1 0,0-1 15,0-42 16,21-1-31,-21 1 16,21 0-16,-21 0 0,21 0 0</inkml:trace>
  <inkml:trace contextRef="#ctx0" brushRef="#br0" timeOffset="82996.25">19240 10562 0,'0'0'0,"0"-21"15,0 0-15,-21 21 0,0 0 0,0 0 16,0 0-1,21 21 1,21-21-16,0 0 16,0 0-16,22 0 0,-22 0 15,42 0-15,-20 0 0</inkml:trace>
  <inkml:trace contextRef="#ctx0" brushRef="#br0" timeOffset="83222.63">20002 10308 0,'0'0'0,"0"-21"0,0 42 31,-21 0-31,21 1 0,-21-1 0,0 21 16,0 0-16,0 1 0,-22 20 15,22-20-15,0-1 0,0 0 0,0 1 16,-1-1-16,1 0 0,0 1 16,21-1-16,0-21 0,-21 21 15,21-20-15,0-1 0,0 0 0,0 0 16,0 0-16,21 0 0,-21 1 15,21-22-15,0 0 0,1 0 0,-1 0 16,0 0-16,0 0 0,-21-22 0</inkml:trace>
  <inkml:trace contextRef="#ctx0" brushRef="#br0" timeOffset="83396.53">19643 10859 0,'0'0'0,"-22"-22"0,44 22 31,-1 0-31,0 0 0,21 0 16,1 0-16,-1-21 0,0 21 16,1 0-16,20 0 0,-21 0 0,1-21 15,20 21-15,-20 0 0,-1 0 0,0 0 16,1 0-16</inkml:trace>
  <inkml:trace contextRef="#ctx0" brushRef="#br0" timeOffset="84347.24">6456 12700 0,'0'0'0,"-43"-21"0,43 0 0,-21 21 0,21-21 16,-21-1-16,21 1 0,0 0 16,0 0-16,0 0 0,0 0 15,0 42 1,0 21-16,0 0 16,0 1-16,0-1 0,0 22 15,0-1-15,-21 1 0,21-1 0,-21-21 16,21 22-16,-21-22 0,-1 1 15,22-1-15,-21 0 0,21-21 16,0 1-16,0-1 0,0-42 31,0-1-15,0 1-16,21-21 0,1 21 0,-22-22 16,21 1-16,0 0 0,0-1 15,0 1-15,0 21 0,1-21 0,-1 20 16,0 1-16,0 21 0,0 0 15,22 0-15,-22 21 0,0 22 0,0-22 16,0 0-16,0 21 0,1-20 16,-1 20-16,0-21 0,0 21 0,0-20 15,0-1-15,1 0 0,20 0 16,-21 0-16,21 0 0,-20-21 16,20 0-16,0 0 0,1 0 0,-22 0 15,21-21-15,0 0 0,-20 21 16,20-42-16,-21 21 0,21-1 0,-20-20 15,-22 0-15,0 21 0,0-22 0,0 1 16,0 0-16,0-1 0,0 1 16,-43 0-16,22-1 0,0 22 0,-21-21 15,-1-1-15,1 43 16,21 0-16,0 0 0,-1 0 0,1 0 16,0 22-16,21-1 0,0 0 0,0 0 15,0 21-15,21 1 0,0-22 16,22 21-16,-1-21 0,-21 22 15,22-22-15,-1 0 0,21 0 0,-20-21 16,20 0-16,-20 0 0</inkml:trace>
  <inkml:trace contextRef="#ctx0" brushRef="#br0" timeOffset="84539.13">7874 12806 0,'0'0'0,"0"-21"0,0 0 0,-21 21 15,0 0-15,-1 0 0,1 0 16,0 0-16,0 21 0,0 0 15,21 0-15,0 0 0,0 22 16,-21-22-16,21 21 0,0-21 0,0 0 16,0 22-16,0-22 0,-22 0 15,22 0-15,0 0 0,22-42 47,-1-21-47</inkml:trace>
  <inkml:trace contextRef="#ctx0" brushRef="#br0" timeOffset="84695.04">7768 12446 0,'0'0'0,"-21"-21"0,-43-43 31,43 64-15,21 22-16,0-1 0,0 0 15,21 0-15,1-21 16,-1 21-16,0-21 0,21 0 0,1 21 15,-1-21-15</inkml:trace>
  <inkml:trace contextRef="#ctx0" brushRef="#br0" timeOffset="84906.92">8657 12340 0,'0'0'16,"21"21"-1,-21 1-15,-21-1 0,0 21 16,0-21-16,0 22 15,21-1-15,-22-21 0,1 21 0,0 1 16,0-1-16,21 0 0,0 1 16,-21-1-16,21 0 0,-21-20 0,21 20 15,0-21-15,0 21 0,0-20 0,0-1 16,-22 0-16,22 0 0,-21 0 16,0-21-16</inkml:trace>
  <inkml:trace contextRef="#ctx0" brushRef="#br0" timeOffset="85403.19">8234 12891 0,'-21'-22'0,"42"44"0,-42-65 0,21 22 31,21 21-31,0 0 0,0-21 0,0 0 16,0 21-16,22-21 0,20-1 0,-20 1 15,20 0-15,1-21 0,20 21 16,-20-1-16,-22 1 0,22 0 0,-22 0 15,0 0-15,1 0 0,-22-22 0,0 22 16,0 0-16,-21 0 16,0 0-16,0-1 0,0 1 0,-21 42 31,0 1-31,21-1 0,0 21 0,-21 0 16,-1 1-16,1-1 0,21 0 15,-21 22-15,0-22 0,0 22 16,21-22-16,-21 22 0,-1-22 0,22 0 15,-21 1-15,21-1 0,0-21 16,0 0-16,0 0 0,21-21 31,1-21-31,-1 0 0,0-21 16,0-1-16,43-41 16,-22 41-16,21-62 0,-20 62 15,-1 22-15,-21-21 0,22 21 16,-22 21-16,21 0 0,0 0 15,-20 21-15,-1 0 0,0 0 16,0 21-16,-21 1 0,0-1 0,0-21 16,0 22-16,0-1 0,0 0 0,0-21 15,0 22-15,-21-22 0,21 0 16,-21 0-16,21 0 16</inkml:trace>
  <inkml:trace contextRef="#ctx0" brushRef="#br0" timeOffset="86386.36">11832 12891 0,'0'0'16,"-63"0"-16,20 21 0,-20-21 0,20 21 15,1-21-15,0 21 0,-1-21 16,22 21-16,0-21 0,0 0 0,0 21 16,42-42-1,0 21 1,21-21-16,-20 0 0,41-21 15,-21 20-15,43-20 0,-21 21 0,-1-21 16,85-43-16,-84 64 0,-1-22 16,-20 1-16,-1 0 0,-21-1 15,0 1-15,-21 0 0,0-1 16,0 1-16,0 0 0,0-1 0,-21 22 16,-21-21-16,21 21 0,-22 0 0,1-1 15,-22 22-15,22 0 0,-21 22 16,20 20-16,-63 64 15,64-43-15,0 1 0,21 20 0,-1 1 16,1 21-16,0 0 0,0 0 16,21-1-16,-21 1 0,21 0 0,0 21 15,0-21-15,0 21 0,0-21 0,0 0 16,0-1-16,0 22 0,0-21 16,0 0-16,-21-21 0,21 21 0,0-22 15,0-20-15,0 20 0,0-41 16,0-1-16,0 0 0,0-20 0,0-1 15,21-21-15,0 0 0,0-21 16,0-22-16,0 22 16,22-42-16,-22-1 0,21 1 0,-21-1 15,22-21-15,-22 1 0,0 20 0,0-20 16,-21-1-16,0 0 0,0 1 16,-21-1-16,0 21 0,-21-20 0,-1 20 15,1 1-15,0-1 0,-22 22 16,22-22-16,-1 43 0,-20-21 0,21 21 15,-1 0-15,22 21 0,-21 0 0,21 0 16,-1 0-16,1 0 0,42 0 31,1 0-31,-1 0 0,21-22 0,0 22 16,22-21-16,-1 0 16,1-21-16,21 21 0,20-22 0,1 1 15,0-22-15,0 1 0,0-1 16,0 22-16,-22-21 0,22-1 0,-21 1 15,-22 20-15,1-20 0,-1 20 0,-20 1 16,-1 21-16,-21-21 0,0 20 16,-21 1-16,-21 21 15,0 0-15,-21 0 0,20 0 16,1 21-16,-21 1 0,21-1 0,-22 21 16,22-21-16,-21 22 0,21 20 15,0-21-15,-1 22 0,1-1 16,0 1-16,21-22 0,0 64 0,0-42 15,0-22-15,0-21 16,0 21-16,21-20 0,0-1 0,1-21 16,20 0-16,-21 0 0,21 0 0,1 0 15,-1-21-15,0 21 0,22-43 16,-22 22-16,1 0 0</inkml:trace>
  <inkml:trace contextRef="#ctx0" brushRef="#br0" timeOffset="86759.14">13229 12658 0,'0'0'15,"0"-21"-15,0-1 0,-21 44 32,0-1-32,0 0 0,-1 0 15,1 21-15,0 1 0,0-1 16,-21 0-16,20 43 0,22-43 16,-21 1-16,21-22 0,0 21 15,0-21-15,0 1 0,0-1 0,21 0 16,1-21-16,-1 0 0,0 0 15,21 0-15,-21 0 0,22 0 16,-22-21-16,21 0 0,1-1 0,-22 1 16,0-21-16,0 21 0,0-22 0,0 22 15,-21-21-15,0 0 0,0-1 0,0 22 16,0-21-16,-21 21 0,0-1 16,0 1-16,0 21 0,0 0 15,-22 0-15,22 0 0,-21 0 0,21 21 16,-22 1-16,22 20 0,0-21 15,0 21-15,21-20 0,0-1 0,0 21 16,0-21-16,0 0 0,21 1 0,0-1 16,21 0-16,-20-21 0,20 0 15,0 0-15,1 0 0,-1 0 0,0-21 16,1 0-16</inkml:trace>
  <inkml:trace contextRef="#ctx0" brushRef="#br0" timeOffset="87182.79">13822 12806 0,'0'42'32,"-21"-21"-32,-1 22 0,22-22 0,0 0 0,-21 21 15,0-20-15,21-1 0,-21 0 16,21 21-16,0-21 0,-21-21 0,21 43 16,0-64 15,21-1-31,0 22 0,0-21 15,0 0-15,1 0 0,-1 0 16,0 0-16,0-1 0,-21 1 16,21 0-16,0 21 0,-21 21 15,0 0 1,0 1-16,22-1 0,-22 21 16,21-21-16,0 0 0,-21 1 15,21-22-15,0 21 0,0 0 0,1-21 16,20 0-16,-21 0 0,21 0 15,-20 0-15,20 0 0,-21 0 0,21 0 16,-20-21-16,-1 0 0,0-1 0,0 1 16,0 21-16,-21-21 0,0 0 15,0 0-15,0 0 0,0-1 0,0 1 16,-21 0-16,0 0 0,21 0 16,-21 0-16,0 21 15,21-22-15,0 1 16,21 21-16</inkml:trace>
  <inkml:trace contextRef="#ctx0" brushRef="#br0" timeOffset="88214.58">16827 12319 0,'0'0'0,"-21"0"0,0 0 0,0 0 15,0 21-15,0 0 0,-1 22 0,1-1 16,0 0-16,0 1 0,-21-1 16,20 22-16,-62 41 0,20-41 15,22-1-15,0-20 0,-22-1 16,22 0-16,-64 43 15,64-64-15,-1 0 0,22 1 0,-21-22 16,21 0-16,-22 0 0,22 0 16,0 0-16,0 0 0,0 0 0,-1-43 15,22 22-15,0 0 0,0-21 0,0-22 16,0 22-16,0-1 0,0-20 16,0 21-16,0-22 0,22 22 0,-1-1 15,-21 22-15,21 0 0,-21 0 16,0 42-16,21 0 15,-21 22-15,0-1 0,0 0 16,21 1-16,0 20 0,-21-21 0,22 22 16,-22-22-16,21 1 0,-21-1 15,42 21-15,-21-20 0,0-22 16,1-21-16,20 21 0,0-21 16,1 0-16,-1 0 0,0 0 0,1 0 15,20-21-15,-21 21 0,1-42 16,20 20-16,-20-20 0,20 0 15,-21-1-15,-20 1 0,41-64 16,-42 43-16,0-1 0,-21 1 16,0-1-16,0 22 0,0-22 0,0 1 15,0 21-15,-21-22 0,0 22 0,-21 21 16,-1-1-16,1 1 0,0 21 16,-1 0-16,1 0 0,-21 21 0,20 22 15,1-22-15,0 21 0,-1 1 16,1-1-16,21 21 0,0-20 15,21 20-15,0-20 0,0 20 0,0-21 16,21 22-16,0-22 0,21 1 16,1-22-16,-1 21 0,0-21 0,1 0 15,20 1-15,-21-22 0,1 0 16,20 0-16,43 0 0,-42-22 16,-22 1-16,21-21 0,1 21 15,-1 0-15,-20-22 0,-1 22 0,0-21 16,-20 21-16,-1-1 0,0 1 15,-21 0-15,0 0 0,-21 42 16,0 0 0,-1 0-16,1 22 0,21-22 15,-21 21-15,0-21 0,21 1 0,-21 20 16,21-21-16,0 0 0,0 0 16,0 1-16,0-1 15,21-21-15,0 0 16,0 0-16,0 0 0,-21-21 15,22-1-15,-1 1 0,0 0 0,-21 0 16,21 0-16</inkml:trace>
  <inkml:trace contextRef="#ctx0" brushRef="#br0" timeOffset="88360.5">17420 12531 0,'0'0'0,"0"21"46,0 0-30,0 0-16,21-21 0,0 21 0,1-21 16,-1 22-16,0-22 0</inkml:trace>
  <inkml:trace contextRef="#ctx0" brushRef="#br0" timeOffset="89300.21">17907 12742 0,'0'0'16,"21"0"-16,0-21 0,0 0 15,-21 0 1,0 0-16,0 0 0,0-1 16,-21 1-16,0 21 15,0 0-15,0 0 0,0 0 0,-1 0 16,1 0-16,0 21 0,0 1 16,0-1-16,0 0 0,-1 0 0,1 21 15,0 1-15,0 20 0,0-42 16,21 22-16,0-22 15,0 0-15,0 0 0,0 0 0,0 1 16,21-22-16,0 0 0,0 0 0,0 0 16,1 0-16,-1 0 0,0-22 15,0 1-15,0 0 0,0 0 0,1 0 16,-1 0-16,0-22 0,-21 22 16,0 0-16,21-21 0,-21 20 0,0 1 15,0 0-15,21 0 0,-21 0 16,0 42-1,0 0-15,-21 21 16,21-20-16,0-1 0,0 21 16,0-21-16,0 0 0,0 1 0,0 20 15,21-21-15,0-21 0,-21 21 16,22 0-16,20-21 0,-21 0 0,21 0 16,1 0-16,41 0 0,-41 0 15,20 0-15,-20-21 16,-1 0-16,21 0 0,-20 0 0,-1 0 15,-21-1-15,22-20 0,-22 21 16,0-21-16,-21 20 0,0-20 0,0 21 16,0 0-16,0 0 0,0-1 0,-21 22 15,0 0-15,-1 0 0,-20 0 16,21 0-16,-21 22 0,20-22 0,-20 21 16,21 0-16,-21 0 0,20 0 15,1 0-15,21 1 0,0-1 0,0 0 16,0 0-16,0 0 0,0 0 15,21-21-15,1 0 0,-1 0 16,0 0-16,0 0 0,0 0 0,22 0 16,-22 0-16,0-21 15,0 21-15,0-21 0,0 21 0,1 0 16,-1 0-16,-21 21 16,0 0-1,0 22-15,0-1 0,0 0 0,-21 22 16,-1-22-16,1 22 0,0-1 15,0-20-15,0 41 0,0-20 16,-1-1-16,1 22 0,0 0 0,0-22 16,21 22-16,-21-22 0,0 22 15,-1-22-15,1 1 0,21-1 0,-21 1 16,0-1-16,0 1 0,0-22 0,-1 22 16,1-22-16,-21 0 0,21 1 15,-22-22-15,1 21 0,21-21 0,-21 1 16,-1-22-16,22 0 0,-21 0 15,-1 0-15,22 0 0,-21-22 0,21 1 16,-22 0-16,22-21 0,0-22 16,0 1-16,21 20 0,0-41 0,0 20 15,0 1-15,21-22 0,0 22 0,0-22 16,22 21-16,-1 1 0,0-1 16,1 1-16,20-1 0,1 22 0,-1 0 15,1-1-15,20 1 0,-20 0 0</inkml:trace>
  <inkml:trace contextRef="#ctx0" brushRef="#br0" timeOffset="89662.41">18944 12764 0,'0'-22'0,"0"44"0,-21-65 16,21 22-16,0 0 0,0-21 15,0 20-15,0 1 0,21 0 16,0 0-16,0 21 0,22 0 15,-22 0-15,21 0 0,-21 0 0,22 0 16,-22 21-16,21 0 0,1-21 0,-22 43 16,0-22-16,0 0 15,-21 21-15,0-21 0,0 1 0,0-1 16,0 21-16,0-21 0,-21 0 16,0-21-16,0 22 0,-1-22 0,1 0 15,0 0-15,0 0 16,0-22-16,21 1 15,0 0-15,0 0 0,0 0 0,0-22 16,0 22-16,21 0 0,0 0 16,0-21-16,0 42 0,1-22 15,-1 1-15,0 0 0,21 21 0,1 0 16,-1-21-16,-21 21 0,43 0 16,-22 0-16,0 0 0,1 0 0,-1 0 15</inkml:trace>
  <inkml:trace contextRef="#ctx0" brushRef="#br0" timeOffset="90646.13">20066 12615 0,'0'0'16,"21"22"-16,0-22 16,-21-22-1,0 1 1,0 0-16,0 0 16,0 0-16,0 0 0,-21-1 15,21 1-15,-21 21 16,0 0-16,0 0 0,-1 0 15,1 0-15,0 0 0,-21 21 0,21-21 16,-1 22-16,-20-1 0,21 21 16,-21-21-16,20 0 0,1 1 0,0 20 15,21-21-15,0 0 0,0 22 0,0-22 16,0 0-16,0 0 0,0 0 16,42-21-16,-20 0 15,-1 0-15,0 0 0,21 0 16,-21 0-16,1-21 0,20 0 0,-21 0 15,0 21-15,0-21 0,-21-1 0,0 1 16,22 0-16,-22 0 16,0 0-16,0 0 0,0 42 31,0 0-15,0 0-16,0 0 0,0 0 15,0 1-15,0-1 0,0 0 16,0 0-16,0 0 0,21-21 0,-21 21 15,21-21-15,0 0 0,0 0 16,0 0-16,22 0 0,-22 0 0,21 0 16,-21-21-16,22 0 0,-22 0 15,21 0-15,-21 0 0,1-1 16,-1 1-16,0 0 0,0 0 0,0 0 16,-21 0-16,0-1 0,0 44 31,0-1-31,0 0 15,-21 0-15,21 0 0,-21 0 16,21 1-16,0-1 0,0 0 0,0 0 16,-21 0-16,21 0 0,0 1 15,0-44 17,0 1-32,0 0 15,0 0-15,21 0 0,0 0 0,-21-22 16,21 22-16,22-21 0,-22 21 0,0-1 15,0-20-15,21 21 16,-20 0-16,-1 21 0,0-21 0,0 21 16,0 0-1,-21 21-15,21-21 0,-21 21 0,0 0 16,0 0-16,0 0 0,0 1 0,0-1 16,0 0-16,0 0 0,0 0 15,0 0-15,0 1 0,0-1 0,0 0 16,-21-21 15,21-21-31,0 0 0,-21-1 16,21 1-16,0 0 0,0 0 15,0 0-15,21-22 0,0 22 16,1-21-16,20 21 0,-21-22 0,21 22 16,1-21-16,-1 21 0,0-22 15,1 43-15,-1-21 0,0 21 0,1 0 16,-1 0-16,0 21 0,1 1 15,-22 20-15,21 21 16,-21-41-16,-21 20 0,0 0 0,0 1 16,0-1-16,-21-21 0,0 21 0,0 1 15,-21-1-15,20-21 0,-20 0 16,0 22-16,-1-22 0,-20 0 0,-1 0 16</inkml:trace>
  <inkml:trace contextRef="#ctx0" brushRef="#br0" timeOffset="91572.06">1651 14203 0,'0'0'0,"42"0"32,-21 0-32,1 0 15,20 0-15,-21 0 16,21 0-16,-20 0 0,20 0 0,-21 0 16,21 0-16,-20 0 0,-1 0 15,0 0-15,0 0 16,-21-21-16</inkml:trace>
  <inkml:trace contextRef="#ctx0" brushRef="#br0" timeOffset="91990.54">1820 14203 0,'-21'0'0,"42"0"0,-63 21 0,21 0 15,0 0-15,-1 1 0,1-1 0,0 21 16,0 0-16,-21 1 0,20-22 15,1 21-15,0 1 0,0-22 16,-21 42-16,42-42 0,21-21 31,0-21-15,0 0-16,0 0 16,0 21-16,1-21 0,20 0 15,-21-1-15,0 22 0,22-21 0,-22 21 16,21 0-16,-21 0 15,22 0-15,-22 0 0,0 21 0,21 1 16,-21-1-16,1 0 16,-22 21-16,0 1 0,0-22 0,0 21 0,0-21 15,-22 22-15,1-1 0,0-21 16,0 0-16,-21 0 0,20 1 0,1-1 16,-21 0-16,21-21 0,0 0 15,-22 0-15,22 21 0,0-21 16,0 0-16,0 0 0,-1 0 0,1 0 15,21-21 1,0 0-16,21 0 16,1 21-16,-1-22 15,21 1-15</inkml:trace>
  <inkml:trace contextRef="#ctx0" brushRef="#br0" timeOffset="92140.38">2328 14732 0,'21'0'0,"-42"0"0,64-21 0,-43 42 47</inkml:trace>
  <inkml:trace contextRef="#ctx0" brushRef="#br0" timeOffset="93323.35">4381 14774 0,'0'0'0,"0"-21"0,0 0 0,0 0 16,0 0-16,0 0 0,0-1 15,0-20-15,0 21 0,0-21 0,0 20 16,0-20-16,0 21 0,0-21 15,0 20-15,-21-20 0,0 21 0,-21 0 16,21 0-16,-22-1 16,22 22-16,-21 0 0,-1 0 0,22 22 15,-21-1-15,0 21 0,-1-21 16,1 22-16,21-1 0,-22 21 0,22-20 16,-21-1-16,21 22 0,21-22 15,0 0-15,-21 1 0,21-22 16,0 21-16,0-21 0,0 0 0,21 1 15,0-1-15,0-21 0,0 0 16,22 0-16,-22 0 0,0 0 0,21-21 16,-21-1-16,22 1 0,-1 0 15,22-42-15,-43 20 0,21 1 16,-21 0-16,0-22 0,1 1 0,-1-1 16,0 1-16,-21-1 0,0 1 15,0-1-15,0 22 0,0-22 16,0 22-16,0-22 0,-21 22 0,0 21 15,-1-21-15,22 20 0,-21 22 16,0 0-16,0 0 16,21 22-16,0-1 0,0 21 15,0 0-15,0 1 0,0-1 0,0 0 16,21 22-16,-21-22 0,21 22 16,0-1-16,-21 1 0,22-1 15,-22 1-15,21-22 0,0 0 16,0 1-16,0-1 0,0-21 0,1 0 15,-1 1-15,21-1 0,-21-21 16,22 0-16,-22 0 0,63 0 16,-62-21-16,20-1 0,0 1 15,-21-21-15,22 21 0,-22-22 0,21 1 16,-21 0-16,1-1 0,20 1 16,-42 21-16,21-21 0,-21-1 0,0 22 15,0 0-15,0 0 0,-21 21 16,0 0-16,0 0 15,-1 21-15,1 0 0,0 0 16,0 22-16,0-22 0,0 0 16,21 21-16,0-21 0,0 1 0,0-1 15,0 0-15,21-21 0,-21 21 16,21-21-16,0 0 0,0 0 0,22 21 16,-1-21-16,-21 0 15,0 21-15,0-21 0,1 22 0,-22-1 16,21 0-16,-21 0 15,0 0-15,0 0 0,0 1 16,0-1-16,0 0 0,0 0 16,21-21-1,0 0-15,0-21 16,0 0 0,-21 0-16,22-1 0,-1 1 15,-21 0-15,21-21 0,0 21 16,-21-22-16,21 1 0,0 21 0,-21 0 15,0-1-15,0 1 0,0 42 32,0 1-32,0 20 15,0-21-15,0 0 0,0 0 0,0 1 16,0-1-16,0 0 0,0 0 16,0 0-16,22-21 15,-1 0 1,0 0-16,0-21 15,-21 0-15</inkml:trace>
  <inkml:trace contextRef="#ctx0" brushRef="#br0" timeOffset="93487.25">5440 14288 0,'0'0'16,"-21"-22"-16,-1 1 0,1 0 0,0 21 15,0 0-15,0 0 0,0 0 0,-1 0 16,65 0 15,-22 0-31,0 0 16,21 0-16,-20 0 0,-1 21 15</inkml:trace>
  <inkml:trace contextRef="#ctx0" brushRef="#br0" timeOffset="95784.83">5715 14542 0,'0'0'16,"0"21"-16,21 0 15,0-21-15,0 0 0,1-21 16,-1 0-16,0 21 0,0-22 16,0 1-16,0-21 0,22 21 0,-22-22 15,0 1-15,21 21 16,-20-21-16,-1-1 0,0 1 0,-21 0 16,0 20-16,0-20 0,0 0 0,0 21 15,0-22-15,0 22 0,0 0 16,-21 21-16,0 0 0,-1 21 15,1 0-15,0 0 0,0 22 16,0-22-16,0 42 0,-1-20 16,1 20-16,0 1 0,0 20 0,0 1 15,21 63-15,-21-63 0,-1 0 16,1-1-16,21 1 0,-21 21 0,0 0 16,21-22-16,-21 22 0,21-21 15,-21-1-15,-1 1 0,22 0 0,0-1 16,0 1-16,-21-21 0,21-1 15,0 1-15,0-1 0,0-21 16,0-20-16,0 20 0,21-42 16,1 0-16,-1-21 15,0-22-15,21 1 0,-21 0 0,22-22 16,-1 22-16,0-22 0,-20 1 16,20-1-16,-21 1 0,0-1 0,0 22 15,-21-21-15,0-1 0,0 22 0,0-22 16,-21 22-16,0 0 0,-21-22 15,21 22-15,-22 21 0,1-22 0,0 1 16,-1 21-16,1 0 0,21-1 16,0 1-16,-1 0 0,22 0 15,0 0-15,22 21 0,20-21 16,-21-1-16,21 22 0,1-21 16,20 0-16,-20 0 0,20 0 0,1-22 15,-1 1-15,1 21 0,20-21 16,-20-22-16,20 22 0,1-22 0,-21 22 15,-1-22-15,1 22 0,-22 0 16,-21-1-16,21 1 0,-42 0 16,0-1-16,0 22 0,0 0 0,0 0 15,-21 0-15,0 21 0,0 0 16,0 0-16,-22 0 0,1 0 0,-21 42 16,20 0-16,22 1 0,-21-1 15,21 22-15,-1 20 0,22 64 16,-21-63-16,21 0 15,-21-1-15,21 22 0,0-21 0,0 21 16,-21-22-16,21 22 0,-21-21 0,21 21 16,-21-22-16,21 1 0,0 0 15,0-1-15,0 1 0,0 0 0,0-1 16,0-20-16,0-1 0,0 1 0,0-22 16,0 1-16,0-1 15,21-21-15,0 0 0,0 0 0,0-21 16,0 0-16,1 0 0,-1-21 0,21-21 15,0 21-15,22-64 16,-22 22-16,1-1 0,-1 1 0,0-1 16,1 1-16,-22-1 0,0 1 15,0-22-15,-21 21 0,0 1 0,0-1 16,-21-20-16,-21 20 0,20 22 0,-20-22 16,-21 22-16,20 0 0,-20-1 15,20 22-15,-20 0 0,21 0 0,-1 0 16,1 21-16,0 0 0,20 0 15,-20 0-15,21 0 0,0-21 16,21-1 0,21 22-16,0-21 0,0 0 15,22 21-15,-1-21 0,0 0 16,22 0-16,-1-1 0,1-20 16,20 21-16,43-43 0,-63 43 15,-1-21-15,1 21 0,-22 0 0,1-1 16,-22 1-16,0 21 0,0-21 15,0 0-15,-21 0 16,-21 21 0,0 0-16,0 0 0,0 21 15,-1-21-15,1 21 0,0 43 16,21-43-16,0 0 16,0 0-16,0 0 0,0 22 0,21-22 15,-21 0-15,21 0 0,1-21 16,-1 0-16,21 0 0,-21 0 15,0 0-15,1 0 0,-1 0 0,21 0 16,-21 0-16,0-21 0,1 0 16,-1 0-16,21 21 0,-21-22 0,0 1 15,1 0-15,20 0 0,-21 0 0,0 0 16,0-1-16,1 22 0,-1-21 16,0 21-16,-21 21 46,0 1-46,0-1 0,0 0 16,0 0-16,0 0 0,21 0 16,0 1-16,0-1 0,1-21 15,-1 0-15,0 21 0,0-21 16,0 0-16,0 0 0,22 0 0,-22 0 16,0 0-16,0-21 0,0 21 0,1-21 15,-1-1-15,0 1 0,0 0 16,0 0-16,0 0 0,-21 0 15,0-1-15,22 1 0,-1 0 0,-21 0 0,21 21 16,0 0 15,-21 21-31,0 0 0,0 0 16,0 1-16,0-1 0,0 0 0,0 0 16,0 0-16,0 0 0,0 1 15,0-1 1,21-21-1,0 0-15,-21-21 0,22-1 16,-1 1-16,0 0 16,-21 0-16,0 0 0,42-43 15,-42 43-15,21 0 0,-21 0 16,22 21-16,-1 0 16,-21 21-1,21 0-15,-21 0 16,0 0-16,21 1 0,-21-1 0,0 21 15,0-21-15,21 0 16,0 1-16,1-22 16,-1 0-16,0 0 0,0 0 0,21 0 15,-20 0-15,-1 0 0,21 0 16,-21-22-16,22 22 0,-22-21 0,0 0 16,21 21-16,-21-21 0,1 0 15,20 0-15,-21-1 0,0-20 0,0 21 16,1-21-16,-1 42 15,0-22-15,0 22 16,0 0 0,0 0 31,-21-21-32,0 0-15,0 0 16,0 0-16,0 0 0,0-1 15,-21 22 17,0 0-32,0 0 0,0 22 0,21-1 15,-21 0-15,-1 0 0,22 21 16,-21-20-16,21 20 0,0-21 0,0 21 16,0-20-16,0 20 0,0-21 15,0 0-15,0 0 0,21 1 0,1-22 16,-1 21-16,0-21 0,0 0 0,0 0 15,0 0-15,22 0 0,-22 0 16,21 0-16,-21 0 0,22 0 16,-22-21-16,21-1 0,-21 1 0,1 0 0,-1 0 15,0 0-15,0 0 16,-21-22-16,0 22 0,0 0 0,21 0 16,-21 0-16,0-1 0,0 1 0,-21 42 31,0 1-31,0-1 0,0 0 0,21 0 15,-22 0-15,22 0 0,-21 22 16,21-22-16,0 0 0,0 0 16,0 22-16,0-22 0,0 0 15,21-21-15,1 0 16,-1 0-16,0 0 0,0 0 0,21 0 16,-20-21-16,20 0 0,0 21 0</inkml:trace>
  <inkml:trace contextRef="#ctx0" brushRef="#br0" timeOffset="96460.29">10308 14245 0,'0'0'0,"-21"-84"31,0 62-31,0 22 16,-1 0 0,1 22-1,21-1-15,-21 0 0,0 0 0,21 21 16,-21-20-16,21 20 0,0 0 15,-21 1-15,21-1 0,-22-21 0,22 21 16,0-20-16,0-1 0,0 0 16,0 0-16,0 0 0,22-42 31,-1 0-31,0 0 16,0-22-16,0 22 0,22 0 15,-22 0-15,0 0 0,0 21 16,0-21-16,0 21 0,1 0 15,-1 0-15,0 0 0,0 0 0,-21 21 16,0 0-16,0 21 16,0-21-16,0 1 0,0 20 0,-21-21 15,0 0-15,0 22 0,-1-22 16,-20 0-16,21 0 0,-21 0 0,20 0 16,-20 1-16,21-22 0,0 21 0,0-21 15,-1 0-15,22-21 16,0-1-1,0 1-15,43 0 0,-22 0 16</inkml:trace>
  <inkml:trace contextRef="#ctx0" brushRef="#br0" timeOffset="96707.38">10858 14182 0,'0'0'0,"43"-21"0,-22 21 15,0-22-15,0 22 0,-21-21 0,0 42 31,0 1-31,-21-1 0,0 21 0,0-21 16,-22 22-16,22 20 0,-21-21 16,21 22-16,-22-1 0,22-20 15,-21 20-15,21-20 0,-22 20 0,22-21 16,0 1-16,0-1 0,0 0 16,0 1-16,-1-1 0,1-21 0,21 43 15,0-43-15,21-21 31,1-21-31,-1 0 0,21-1 0,-21 1 16</inkml:trace>
  <inkml:trace contextRef="#ctx0" brushRef="#br0" timeOffset="97122.8">11049 14626 0,'0'0'16,"21"0"-16,-21 21 15,0 1-15,0-1 0,-21 0 0,21 0 16,-21 0-16,0 0 15,-1 1-15,1-22 0,-21 42 16,21-21 0,42-21-1,0-21-15,0 21 16,22-21-16,-22 0 0,0 21 16,0-22-16,0 22 0,0 0 0,1 0 15,-1 0-15,0 0 0,0 0 16,0 22-16,0-1 15,-21 0-15,22-21 0,-1 21 0,-21 0 16,21 0-16,0 1 16,0-1-16,0-21 0,1 0 15,-1 0-15,0 0 0,0 0 16,0 0-16,0-21 0,1-1 16,-1 1-16,0 0 0,0 21 0,0-21 15,-21 0-15,0 0 0,0-1 0,0 1 16,0-21-1,0 21-15,-21 0 0,0 21 0,0 0 16,0 0-16,-1 0 16</inkml:trace>
  <inkml:trace contextRef="#ctx0" brushRef="#br0" timeOffset="98641.12">13208 14055 0,'-42'0'0,"84"0"0,-127 0 0,43 21 16,21-21-16,0 0 0,-1 21 0,1 0 15,0-21-15,21 21 0,0 1 16,0-1-16,21-21 16,0 0-16,22 0 15,-1 0-15,0 0 0,1 0 0,-1-21 16,22-1-16,-22 22 0,0-21 0,1 0 15,-1 0-15,0-21 0,-21 20 16,1 1-16,-1-21 0,-21 21 16,0-64-16,0 43 15,0 21-15,-21-22 0,-1 22 0,1 0 16,0 21-16,0 0 0,-21 0 0,20 0 16,1 21-16,-21 21 0,21 1 15,0-1-15,-1 64 0,22-43 16,-21 1-16,21-22 0,0 43 15,0-22-15,0 1 0,0-1 16,0 1-16,0-1 0,0 1 0,0-22 16,0 22-16,0-22 0,0-21 15,0 22-15,0-22 0,0 0 0,-21 0 16,0-21-16,0 0 0,0 0 16,-1 0-16,1-21 0,-21 0 15,21 0-15,-22-1 0,1-20 16,0 0-16,-1-1 0,1 22 0,0-21 15,-1 0-15,1-1 0,21 22 0,-21 0 16,20 21-16,1 0 0,0 0 16,0 21-16,21 0 0,0 0 0,0 22 15,0-1-15,0 0 0,0 1 16,0-1-16,0-21 0,21 22 0,0-22 16,0 21-16,22-21 0,-1 0 15,-21 1-15,22-22 0,20 21 0,-21-21 16,1 0-16,20 0 0,-20 0 15,-1 0-15,21-21 0,-20-1 16,-1 1-16,22 0 0,-1-21 16,-21 21-16,-20-22 0,-1 22 0,0-21 15,0 21-15,-21-1 0,21 1 16,-21 0-16,0 0 0,0 0 0,0 42 31,0 0-31,0 0 0,0 0 16,21 1-16,-21-1 0,0 0 0,0 0 15,0 0-15,22 0 16,-1-21 0,0 0-1,0 0-15,-21-21 0,21 21 16,0-21-16,1-21 0,-1-1 16,0 22-16,0-21 0,0 21 15,-21 0-15,21-22 0,1 22 0,-22 0 16,21 21-16,0 0 15,0 21-15,-21 0 16,0 0-16,0 22 0,0-22 16,0 0-16,21 21 0,-21-20 0,21-1 15,-21 0-15,0 0 0,22 0 0,-1-21 16,0 0-16,0 0 16,0 0-16,0 0 0,43 0 15,-43-21-15,0 21 16,22-42-16,-1 21 0,-21 21 15,0-22-15,-21 1 0,21 0 0,-21 0 16,22 0-16,-22 0 0,0-1 16,0 44-1,21-1 1,-21 0-16,21 0 0,-21 0 0,0 22 16,0-22-16,21 0 0,0 0 0,0-21 15,-21 21-15,22 0 16,20-21-16,-21 0 0,0 0 0,0 0 0,22 0 15,-1 0-15,-21 0 16,22 0-16,-1-21 0,43-21 16,-43 21-16,-21 0 0,21-1 0,-20 1 15,-1-21-15,0 21 0,0-22 16,-21 1-16,0-21 0,0 41 16,0 1-16,0 0 0,-21 21 15,21 21 1,0 22-16,-21-22 0,21 21 0,-43 43 15,43 21 1,-21-64-16,21 21 0,-21 1 16,21-22-16,0 22 0,-21-1 15,21 22-15,0-22 0,-21 22 0,0-21 16,-1 20-16,1-20 0,21 20 0,-21-20 16,-21-1-16,21 22 0,-1-21 15,1-1-15,-21 43 0,21-43 16,0-20-16,-1-1 0,1-21 15,21 0-15,0 1 0,0-44 16,0-20-16,0 21 16,0-21-16,21-22 0,1 22 0,-1-22 15,0 1-15,0-1 16,0-20-16,0 20 0</inkml:trace>
  <inkml:trace contextRef="#ctx0" brushRef="#br0" timeOffset="98899.14">14838 14901 0,'63'-338'15,"-147"740"1,105-466-16,63-317 0,-62 339 0,-1 0 0,0 21 0,0-1 16,0 1-16,22 0 0,-1 0 15,-21 0-15,21 21 0,1 0 0,-1 0 16,0 21-16,1 0 0,-22 0 0,21 0 16,-42 1-16,0 20 0,0-21 15,0 21-15,0 1 0,-21-22 0,0 21 16,-21-21-16,-1 22 15,1-22-15,0 0 0,-1 0 0,-20-21 16,42 21-16,-22-21 0,1 22 0,21-22 16,21-22-1,0 1-15,21 0 0,0 0 16,0-21-16,22-1 0,-1 22 16,0-42-16</inkml:trace>
  <inkml:trace contextRef="#ctx0" brushRef="#br0" timeOffset="99267.27">15917 13991 0,'0'0'0,"21"0"0,1-21 31,-22 42-31,-22-21 0,1 43 16,0-22-16,0 0 0,0 21 0,-22 1 16,22-1-16,0 21 0,0-20 15,21-1-15,0 0 0,-21 1 0,21-1 16,0-21-16,0 0 0,0 22 15,0-22-15,0 0 0,21-21 16,0 0-16,0 0 0,0 0 16,22-21-16,-22 0 0,0 0 15,0-1-15,22 1 0,-22 0 16,0 0-16,0 0 0,0 0 0,0-1 16,-21 1-16,22 21 0,-22 21 15,0 1 1,0-1-16,0 0 0,-22 0 15,22 0-15,-21 0 0,21 1 0,-21-22 16,21 21-16,0 0 0,0 0 16,0-42 15,21 0-31,0 21 0,1-21 0</inkml:trace>
  <inkml:trace contextRef="#ctx0" brushRef="#br0" timeOffset="99411.36">16362 14182 0,'0'0'0,"-21"0"16,-1 0-1,22 21 1,22-21-16,20 21 16,-21-21-16,0 0 0,22 21 15</inkml:trace>
  <inkml:trace contextRef="#ctx0" brushRef="#br0" timeOffset="100803.13">17124 14139 0,'0'0'0,"-21"0"0,-1 0 16,-20 0-16,21 0 0,-21 22 0,20-22 15,-20 21-15,0 0 0,21 0 16,-1 0-16,1 22 0,0-22 0,0 21 15,0-21-15,21 22 0,0-22 16,0 0-16,0 21 0,0-21 0,0 1 16,0-1-16,0 0 0,21-21 15,0 21-15,0-21 0,0 0 16,1 0-16,-1 0 0,21 0 0,-21 0 16,22-21-16,-22 0 0,0 21 0,21-21 15,-21-1-15,1-20 0,-1 21 16,0 0-16,0 0 0,-21-22 0,0 22 15,21 0-15,-21 42 32,0 0-32,0 0 0,0 1 15,-21 20-15,21-21 0,0 0 16,0 22-16,0-22 0,0 0 0,0 0 16,0 0-16,0 0 0,21-21 15,0 22-15,1-22 0,20 0 0,-21 0 16,21 0-16,-20 0 0,20 0 15,0 0-15,1 0 0,-1-22 16,-21 1-16,21 0 0,1 0 0,-22 0 16,21-22-16,-21 1 0,22 0 15,-22-1-15,0-20 0,0 21 0,0-1 16,-21-20-16,0 20 0,22-41 16,-22 63-16,0-22 0,0 22 15,0 0-15,0 0 0,-22 21 16,22 21-16,-21 0 0,0 0 15,0 0-15,21 22 0,0-22 16,-21 21-16,21 1 0,-21 20 16,21-21-16,0 1 0,0-1 15,0 22-15,0-22 0,0 0 0,0-21 16,0 22-16,0-22 0,0 21 0,0-21 16,21-21-16,0 22 0,0-22 15,0 0-15,0 0 0,22 0 16,-22 0-16,21-22 0,-21 1 0,22 0 15,-1-21-15,0 21 0,1-22 16,-1 1-16,0-22 0,1 22 16,-1-21-16,0 20 0,1-20 0,-1-1 15,-21 1-15,22-1 0,-22 1 16,0-1-16,0 1 0,-21 20 0,0-20 16,0 21-16,0 20 0,0-20 15,0 21-15,0 0 0,-21 42 16,0 0-16,0 21 15,21 1-15,-22-1 0,1 22 0,0-22 16,0 21-16,0 1 0,0-1 16,-1 1-16,22-22 0,0 22 0,0-1 15,-21-20-15,21-1 0,0 21 0,0-20 16,0-22-16,0 21 0,0-21 16,0 1-16,21-1 0,1 0 0,-1 0 15,0-21-15,0 0 0,21 0 16,-20 0-16,20 0 0,-21-21 0,21 0 15,1 0-15,-22-1 0,21 1 16,-21-21-16,1 21 0,20 0 16,-21-1-16,0 1 0,-21 0 0,21 21 15,-21 21 1,0 0-16,0 1 16,0-1-16,-21 0 0,21 0 0,0 0 15,0 0-15,0 1 0,0-1 16,0 0-16,0 0 0,0 0 15,21-21-15,1 0 0,-1 0 16,0 0-16,0 0 0,0 0 16,22 0-16,-22-21 0,0 21 15,21-21-15,-21 0 0,22-22 0,-22 22 16,0-21-16,0 21 0,0-22 16,1 1-16,-1 21 0,-21 0 0,0 0 15,0 42 1,0 0-1,-21 0-15,-1 0 0,22 22 0,-21-1 16,0 0-16,0 22 0,21-22 16,0 22-16,0-22 0,-21 21 0,21 1 15,-21-22-15,21 43 0,0-22 0,-22 1 16,22 21-16,0-22 16,0 22-16,-21-22 0,21 22 0,-21-22 15,0 1-15,21-1 0,-21 1 0,0-1 16,-1 1-16,1-1 0,0-20 15,0 20-15,0-20 0,0-1 0,-22 0 16,22 1-16,-21-22 0,-1 0 0,1 0 16,0-21-16,-1 0 0,22 0 15,-21-21-15,21 0 0,-22-22 0,22 22 16,0-85-16,21 64 16,-21-21-16,21-1 0,0 1 0,0-1 15,0-21-15,0 1 0,0-1 0,0 0 16</inkml:trace>
  <inkml:trace contextRef="#ctx0" brushRef="#br0" timeOffset="101015.12">17716 14224 0,'22'-63'16,"-1"63"-16,0 0 15,0-22-15,21 22 0,-20 0 0,20 0 16,0-21-16,-21 21 0,22 0 16,-1-21-16,0 0 0,-20 21 0,20-21 15,-21 21-15,-21-21 0,0-1 16,0 1-16</inkml:trace>
  <inkml:trace contextRef="#ctx0" brushRef="#br0" timeOffset="101171.34">17399 13737 0,'-42'0'16,"84"0"-16,-127 0 0,43 0 0,0 0 0,20 0 15,1 0-15,0 0 16,42 0 0,22 21-16,-1-21 0,0 0 0,22 0 15,-22 0-15,22 0 0</inkml:trace>
  <inkml:trace contextRef="#ctx0" brushRef="#br0" timeOffset="101899.36">20426 13885 0,'0'-21'0,"0"42"0,-21-63 15,-1 42-15,22 21 16,-21 0-16,21 1 0,-21-1 15,0 21-15,21 0 0,-21 1 0,0-22 16,-1 21-16,22 1 0,-21-1 16,0 0-16,0 1 0,21-22 15,-21 21-15,21-21 0,-21 0 16,21-42 15,0 0-31,0 0 0,21 0 16,0-22-16,0 22 0,0 0 0,0-21 15,1 21-15,-1-22 16,21 22-16,-21 0 0,0 0 0,43-22 16,-43 43-16,0 0 0,0 0 15,1 22-15,-1-1 0,0-21 16,0 21-16,0 21 0,0-21 0,22 22 16,-22-22-16,0 0 15,0 0-15,0 0 0,1 1 0,-1-1 16,0-21-16,0 0 0,21 0 0,-20 0 15,-1 0-15,0 0 0,21 0 16,1-43-16,-22 22 0,0 0 16,0 0-16,0 0 0,-21-22 15,0 1-15,0 21 0,0-43 0,0 22 16,0 0-16,0-22 0,-21 22 16,21 0-16,-21-1 0,0 1 0,0 21 15,-22 0-15,22-1 0,0 22 0,0 0 16,0 0-16,-1 22 0,22-1 15,-21 21-15,21-21 0,-21 22 16,21-1-16,0-21 0,0 21 16,0 1-16,0-22 0,21 21 0,0-21 15,1 1-15,-1 20 0,21-42 0,0 21 16,1 0-16,-1-21 0,22 0 16,-22 0-16</inkml:trace>
  <inkml:trace contextRef="#ctx0" brushRef="#br0" timeOffset="102459.43">21717 13907 0,'0'0'0,"0"-22"0,0 1 0,0 0 16,-21 21-16,-22 0 0,22 0 15,0 21-15,-21 0 0,21 1 16,-22-1-16,22 0 0,0 21 0,-21-21 16,20 1-16,1 20 0,0-21 15,0 0-15,0 22 0,21-22 0,0 0 16,0 0-16,0 0 15,21-21-15,0 0 16,0 0-16,0 0 0,1 0 0,-1 0 16,21-21-16,-21 0 0,22 21 15,-1-21-15,-21-22 0,21 22 0,1 0 16,-22 0-16,0-21 16,21 20-16,-42 1 0,22 0 0,-22 0 15,21 21-15,-21 21 16,0 0-1,-21 0-15,21 1 0,-22-1 0,22 0 16,0 0-16,0 0 0,0 0 16,0 1-16,0-1 0,22 0 15,-1-21-15,0 0 16,0 0-16,0 0 0,0 0 16,1 0-16,-1 0 0,0-21 0,21 0 15,-21 21-15,1-22 0,-1 1 16,0 0-16,0 0 0,0 0 15,-21 0-15,21 21 0,-21-22 16,0 44 0,0-1-16,0 0 0,0 0 15,0 0-15,0 0 16,0 1-16,0-1 0,22-42 62,-1-1-62,0 1 16</inkml:trace>
  <inkml:trace contextRef="#ctx0" brushRef="#br0" timeOffset="102762.97">22310 13589 0,'-22'-21'0,"44"42"0,-65-42 15,22 21-15,0 0 0,-21 0 16,20 21-16,1 0 0,0-21 0,0 43 15,21-22-15,0 0 16,0 0-16,0 0 0,0 0 0,21 1 16,0-22-1,0 0-15,1 0 16,-1-22-16,0 1 0,0 21 0,-21-21 16,0 0-16,0 0 0,0-22 15,0 22-15,0-21 0,0 21 0,0 0 16,0-1-16,0 1 0,-21 0 15,0 21-15,0 0 0,21 21 16,0 0 0,0 1-16,0-1 0,0 0 0,0 0 15,0 0-15,0 0 0,0 1 16,42-1-16,-21 0 0</inkml:trace>
  <inkml:trace contextRef="#ctx0" brushRef="#br0" timeOffset="103038.78">23008 13420 0,'0'0'15,"0"-21"-15,-21 42 32,21 0-32,-21 21 0,0-21 15,-1 22-15,1 20 0,0-20 0,0-1 16,0 21-16,0-20 0,-1 20 15,22-20-15,-21 20 0,0-21 0,21 1 16,0-22-16,-21 21 0,21 1 16,0-22-16,0 0 0,0 0 15,0 0-15,0 0 0,0 1 0,21-22 16,0 0 0,0 0-16,1 0 0,-1-22 0,21 1 15,-21 21-15</inkml:trace>
  <inkml:trace contextRef="#ctx0" brushRef="#br0" timeOffset="103252.33">22627 13928 0,'-21'21'0,"42"-42"0,-63 42 0,21-21 16,42 0-1,21 0-15,-21 0 16,22 0-16,-1 0 0,0 0 15,1 0-15,-1 0 0,0 0 0,22 0 16,-22 0-16,0 0 0,1-21 16,-1 21-16,0 0 0,-20 0 0,20-21 15</inkml:trace>
  <inkml:trace contextRef="#ctx0" brushRef="#br0" timeOffset="104550.56">7810 15960 0,'0'0'0,"22"-21"0,-1 21 0,0-22 16,-21 1-16,21 0 0,21-42 16,-20 41-16,-1 1 15,-21-21-15,0 21 0,0 0 16,0-1-16,0 1 0,0 0 0,-21 21 16,-22 0-16,22 0 0,-21 0 15,-1 0-15,22 21 0,-21 0 16,0 1-16,-1-1 0,22 21 0,0 0 15,0-20-15,21 20 0,0 0 16,0 1-16,0-1 0,21 0 0,0 1 16,0-22-16,0 0 0,22 21 15,-22-42-15,21 21 0,1-21 16,-22 22-16,21-22 0,0 0 16,1 0-16,-22 0 0,21 0 0,-21-22 15,1 22-15,-1-21 0,-42 21 31,-1 0-31,-20 0 0,21 0 16,-21 21-16,-1-21 0,1 22 16,-22-1-16,22 0 0,0 0 0,-1 0 15,1 0-15,21 1 0,-21 20 16,20 0-16,22-21 0,0 1 16,0-1-16,0 0 0,0 0 15,22-21-15,-1 0 0,0 0 16,21 0-16,1 0 15,-1 0-15,0 0 0,1-21 0,-1 21 16,0-21-16,1 21 0,-22 0 16,0-21-16,0 21 0,0 0 0,-42 21 31,0-21-31,0 21 16,-22 0-16,22 21 0,-21 1 0,0-22 15,-1 42-15,22-20 0,-21 20 16,-1-20-16,1 20 0,21 1 0,-21-22 15,20 21-15,-20 1 0,21-22 16,0 1-16,0-1 0,-1 0 16,22-21-16,0 22 0,0-22 15,0 0-15,0 0 0,22-21 32,-1 0-32,0 0 15,0 0-15,0 0 16</inkml:trace>
  <inkml:trace contextRef="#ctx0" brushRef="#br0" timeOffset="104728.46">7641 17378 0,'0'21'32,"0"-42"30,21 21-62,-21-21 16,21 0-16</inkml:trace>
  <inkml:trace contextRef="#ctx0" brushRef="#br0" timeOffset="108031.32">9715 16002 0,'0'0'0,"22"-21"31,-1 0-31,0 0 16,0-1-16,21 1 0,-20 0 16,20-21-16,0 21 0,64-43 15,-64 22-15,-20 21 0,20-22 16,-21 22-16,0 0 0,-21 0 15,0 0-15,0-1 0,-21 1 0,0 21 16,-21 0-16,-1 0 0,1 21 16,-22 1-16,1-1 0,-1 0 0,1 0 15,-1 21-15,22-20 0,0-1 16,-1 21-16,22-21 0,0 0 16,21 1-16,21 20 0,0-42 15,22 0-15,-1 0 0,0 0 0,1 0 16,20 0-16,-20 0 0,20 0 15,1 0-15,-22 0 0,0-21 16,1 21-16,-1 0 0,-21 0 16,-21 21-16,-21-21 15,0 21-15,-22 0 0,-41 43 16,20-43-16,1 21 0,-1 1 16,1-1-16,-1 0 0,22 1 15,0-22-15,-1 21 0,1 0 0,21 1 16,0-22-16,-1 21 0,22-21 0,0 1 15,0-1-15,22-21 16,-1 21-16,21-21 0,0 0 16,1 0-16,-1 0 0,22-21 0,-22 0 15,21 21-15,1-22 0,-1 1 16,-20 0-16,20 0 0,-20 0 0,-22 21 16,21-21-16,-21-1 0</inkml:trace>
  <inkml:trace contextRef="#ctx0" brushRef="#br0" timeOffset="108211.4">10308 16129 0,'0'0'0,"0"21"16,0 0 0,0 1-1,0-1-15,0 0 0,21 21 0,-21-21 16,21 1-16,-21-1 0,22 0 0,-1 0 16,0 0-16,-21 0 15,21 1-15,0-22 16,0 0-16,1 0 15,-1 0-15,0-22 16</inkml:trace>
  <inkml:trace contextRef="#ctx0" brushRef="#br0" timeOffset="108403.35">10647 16171 0,'0'-21'0,"0"42"0,-21-42 16,-1 21-1,-20 21-15,21 1 0,0-1 0,0 0 16,-22 0-16,22 21 0,-21-20 15,-1-1-15,22 21 0,0-21 16,-21 0-16,21 1 0,21-1 16,0 0-16,-22 0 0,22 0 15,22-21-15,-1 0 16,0 0-16,21-21 0,-21 0 16,22 0-16,-1 0 0</inkml:trace>
  <inkml:trace contextRef="#ctx0" brushRef="#br0" timeOffset="108647.24">10816 16235 0,'0'0'0,"0"21"0,0 0 0,0 0 0,0 1 16,-21 20-16,0-21 15,0 21-15,-1 1 0,1 20 0,0 1 16,0-1-16,0 22 0,-22 0 16,22 20-16,0-20 0,0 21 0,0 0 15,0 0-15,-1-1 0,1 1 16,0 0-16,0-21 0,21-1 0,-21 1 15,21 0-15,0-22 0,0-20 16,0 20-16,0-21 0,0-20 0,0-1 16,21-21-16,0-21 15,0-1-15,0-20 0,1 0 16,-1-1-16,0-41 0,0 20 16,21-20-16</inkml:trace>
  <inkml:trace contextRef="#ctx0" brushRef="#br0" timeOffset="108928.53">10858 16637 0,'0'0'0,"0"-106"16,0 22-16,0-1 0,0 21 0,22-20 16,-1 20-16,-21 1 0,21 20 0,21 1 15,-21 0-15,22 21 0,-1-22 16,0 22-16,1 21 0,-1 0 0,0 0 16,1 0-16,-22 0 0,21 42 15,-21-20-15,-21 20 0,0 0 0,0 22 16,0-22-16,-21 22 0,0-22 15,-21 0-15,-1 1 0,1-1 16,0 0-16,-1 1 0,-20-22 0,21 0 16,-1 0-16,1 0 0,21-21 15,0 0-15,-1 0 0,1 0 0,21-21 16,0 0-16,0-21 16,21 20-16,22-20 0,-22 0 0,21-1 15,1-20-15,-1-1 0,0 1 16</inkml:trace>
  <inkml:trace contextRef="#ctx0" brushRef="#br0" timeOffset="109294.8">11705 15515 0,'0'0'15,"64"-21"1,-43 21-16,-21 21 16,0 0-16,0 22 0,0-22 15,-21 21-15,-1 1 0,22-1 0,-21 0 16,21 1-16,0-1 0,-21 0 15,21 1-15,0-1 0,0 0 0,0-21 16,0 22-16,0-22 0,0 0 16,21-21-16,0 21 0,1-21 15,-1 0-15,0 0 0,21 0 0,-21-21 16,1 0-16,20 0 0,-21 0 16,0-1-16,22 1 0,-22-21 0,0 21 15,-21 0-15,0-1 0,21 1 16,-21 42-1,0 1 1,0-1-16,0 0 0,0 0 0,0 0 16,0 22-16,-21-22 0,21 0 15,0 0-15,0 0 0,0-42 47,21-21-47</inkml:trace>
  <inkml:trace contextRef="#ctx0" brushRef="#br0" timeOffset="109454.59">12255 15685 0,'0'21'32,"-21"-21"-32,21 21 0,0 0 15,0 0 1,21-21-16,1 0 0,-1 0 15,0 0-15,0 0 0</inkml:trace>
  <inkml:trace contextRef="#ctx0" brushRef="#br0" timeOffset="110737.29">12636 15706 0,'0'21'15,"-21"-21"1,0 21-16,0 0 0,0 0 0,0 1 15,-1-1-15,-20 21 0,42-21 16,-21 22-16,0-22 0,21 21 0,0-21 16,0 22-16,0-22 0,0 0 15,0 0-15,21 0 0,0-21 16,0 0-16,0 0 0,1 0 0,-1-21 16,21 21-16,-21-21 15,22 0-15,-22 0 0,21-1 0,0-20 16,-20 21-16,-1 0 0,21-22 15,-21 22-15,-21 0 0,0 0 0,21 0 16,-21 0-16,0-1 0,0 44 31,0-1-31,-21 21 0,21-21 16,0 22-16,0-1 0,0 0 16,0 1-16,0-22 0,0 21 0,0-21 15,0 0-15,0 1 0,0-1 16,0 0-16,43-21 0,-22 0 0,0 0 15,21 0-15,1 0 0,-1-21 16,0 0-16,1-1 0,20 1 16,-21 0-16,1-21 0,-1-1 0,22 1 15,-43 0-15,21-1 0,0 1 16,-20-21-16,-1 20 0,0 1 0,0-22 16,0 22-16,-21 0 0,0-1 0,0 1 15,0 21-15,0 0 0,0 0 16,0 42-1,-21 21-15,0-21 0,0 22 16,0-1-16,21 0 0,-22 1 0,1-1 16,21 0-16,-21 1 0,21 20 15,0-21-15,0 1 0,0-1 16,0 0-16,0 1 0,0-22 0,0 0 16,21 0-16,0 0 0,1-21 15,-1 0-15,21 0 0,-21 0 0,22 0 16,-1-21-16,0 0 0,22 0 15,-22 0-15,0-22 0,22 1 0,-22 0 16,1-1-16,-1 1 0,0 0 0,1-1 16,-1-20-16,0 21 15,-21-22-15,22 1 0,-22 20 0,0-20 0,0 20 16,-21 1-16,0 21 16,0 0-16,0 0 0,-21 42 15,0-21-15,0 42 16,0-21-16,-22 22 0,22-1 15,0 0-15,0 1 0,0 20 0,-1-21 16,1 1-16,0 20 0,21-20 16,0-1-16,0 21 0,0-20 0,0-1 15,0-21-15,0 22 0,21-22 16,0 0-16,22 0 0,-22 0 0,21-21 16,1 0-16,-1 0 0,0 0 0,1 0 15,-1-21-15,0 21 16,1-21-16,-22 0 0,21-22 0,-21 22 0,22 0 15,-22 0-15,0-21 16,0 20-16,-21 1 0,21 21 16,-21 21-1,0 1-15,0-1 16,0 0-16,0 0 0,0 21 0,0-20 16,0-1-16,0 0 0,0 0 15,0 0-15,0 0 0,21-21 16,1 0-16,-1 0 15,21 0-15,-21-21 0,22 0 16,-22 0-16,21 0 0,0-22 0,-20 22 16,20-21-16,0 21 15,-21-22-15,1 1 0,20 21 0,-21 0 16,-21 0-16,21-1 0,-21 1 0,21 21 16,-21 21-1,0 1-15,0 20 0,0-21 0,0 21 16,0 1-16,0-1 0,-21 0 15,0 1-15,21 20 0,-21-20 0,0-1 16,0 21-16,21-20 0,-43-1 0,22 22 16,0-22-16,-21 0 0,20 22 15,-20-22-15,21 22 0,-21-22 0,-1 21 16,1-20-16,21 20 16,-22-20-16,1-1 0,0 0 0,21-21 15,-64 43-15,64-43 0,0-21 16,-22 0-16,22 0 15,21-21-15,0-21 16,21 20-16,-21-20 0,21 0 16,1-22-16,-1 1 0,0-1 0</inkml:trace>
  <inkml:trace contextRef="#ctx0" brushRef="#br0" timeOffset="110959.09">14182 15769 0,'-43'0'0,"86"0"0,-107-21 0,22 21 16,21 0-16,-1 0 0,22-21 0,22 21 31,-1-21-31,0 21 0,21-21 0,-21 21 16,22 0-16,-22-22 0,21 1 15,1 21-15,-1-21 0,-21 21 0,21-21 16,-20 0-16,20 21 0,-21-21 0,-21-1 15,0 1-15</inkml:trace>
  <inkml:trace contextRef="#ctx0" brushRef="#br0" timeOffset="111129.1">13398 15367 0,'0'0'0,"-232"42"31,189-42-31,22 22 0,0-22 0,21 21 16,0 0-16,21-21 16,0 0-16,22 0 0,-22 0 15,21 0-15,22 0 16</inkml:trace>
  <inkml:trace contextRef="#ctx0" brushRef="#br0" timeOffset="112818.33">17124 15304 0,'0'0'0,"0"-22"0,0 1 16,0 0-16,0 0 0,0 0 16,0 0-16,-21 21 15,-1 0-15,1 0 0,0 21 16,0 0-16,0 0 0,0 0 0,-1 22 15,1-1-15,0 0 0,21 1 16,-21-1-16,0 0 0,0 1 0,-1-1 16,1 0-16,0-21 0,0 22 15,21-22-15,-21 0 0,0 0 0,21 0 16,-22 1-16,44-44 31,-1 1-15,0 0-16,0 0 0,0 0 0,0 0 15,22-22-15,-22 22 0,0-21 16,21 21-16,-20-22 0,-1 22 16,21 0-16,-21 21 0,0 0 0,1 0 15,-1 0-15,-21 21 0,21 0 0,-21 0 16,21 1-16,-21-1 0,0 0 16,0 0-16,0 21 0,0-20 15,21-1-15,-21 0 0,21 0 0,-21 0 16,22 0-16,-1-21 15,0 0-15,0 0 0,0 0 0,0 0 16,22 0-16,-22 0 0,21 0 16,-21-21-16,22 0 0,-22 0 0,21 0 15,-21-22-15,22 1 0,-22 21 16,0-21-16,0-22 0,-21 22 0,0-22 16,0-42-16,0 64 0,0 0 15,0-1-15,0 22 0,0 0 16,0 0-16,0 42 15,0 21-15,0-20 16,0 20-16,0 0 0,0 22 16,0-22-16,0 0 0,0 22 0,0-22 15,21 1-15,1-1 0,-1-21 16,21 21-16,-21-20 0,0 20 0,22-21 16,-1 0-16,0-21 0,43 21 15,-21-21-15,-22 0 0,21 0 16,-20 0-16,20-21 0,-20 21 0,20-21 15,-21 0-15,1 0 0,-22-22 16,21 22-16,-21-21 0,-21 21 0,0-64 16,0 43-16,0-1 15,0 1-15,0 0 0,-21 21 16,-21-1-16,21 22 0,0 0 0,-22 0 16,1 0-16,0 0 0,-1 22 15,22 20-15,-21-21 0,-1 21 0,22-20 16,-21 20-16,21 0 0,0-21 0,-1 22 15,22-22-15,0 0 0,0 0 16,0 0-16,0 1 0,0-1 0,22 0 16,-1-21-16,21 0 15,-21 0-15,0 0 0,22 0 0,-1 0 16,-21 0-16,22-21 0,-1 21 0,0-21 16,-21-1-16,22 1 0,-22-21 15,0 21-15,0 0 0,0-22 0,-21-20 16,22 20-16,-22 22 15,21 0-15,-21 42 16,0 0-16,0 1 16,-21-1-16,21 21 0,-22-21 15,22 22-15,0-22 0,0 21 0,0-21 16,0 0-16,0 1 0,0-1 16,0 0-16,22-21 15,-1 0-15,0 0 0,0 0 0,0 0 16,0 0-16,1 0 0,-1 0 15,0-21-15,0 0 0,0 21 16,0-22-16,1-20 0,-1 21 0,0 0 16,0-22-16,0 22 0,0 0 15,1-21-15,-22 21 0,21-22 16,0 43-16,-21 21 16,0 1-16,0-1 15,0 0-15,0 0 0,0 0 16,-21 22-16,21-22 0,0 0 0,0 0 15,0 0-15,0 0 0,0 1 0,0-1 16,21-21-16,0 0 16,0 21-16,0-21 0,22 0 15,41 0-15,-41 0 0,-1 0 16,0 0-16,1-21 0,20 0 16,-20-1-16,-1 1 0,0 0 0,-21-21 15,22-1-15,-1 1 0,-21 0 16,0-22-16,1 1 0,-1 20 0,0-20 15,0-1-15,-21 22 0,0 0 0,0-1 16,0 1-16,0 21 0,0 0 16,0 0-16,0 42 15,-21 0-15,0 0 16,0 21-16,-1 1 0,1-1 16,21 22-16,-21-1 0,0-21 0,21 22 15,-21-22-15,21 1 0,0-1 16,0 0-16,0 1 0,0-22 0,0 21 15,21-21-15,0 0 0,0 1 16,-21-1-16,21-21 0,22 21 0,-22-21 16,0 0-16,21 0 0,-20 0 0,20 0 15,0 0-15,-21 0 0,22 0 16,-22 0-16,21 0 0,1 0 0,-22-21 16,21 21-16,0-21 0,-20-1 15,-1 1-15,21 0 0,-21 0 0,-21 0 16,0 0-16,0-1 0,0 1 0</inkml:trace>
  <inkml:trace contextRef="#ctx0" brushRef="#br0" timeOffset="113024.3">19770 15240 0,'0'0'0,"-22"0"0,44 0 31,-1 0-16,21 0-15,-21 0 0,0 0 0,1 0 16,-1 0-16,21 0 16,-21-21-16,0 21 0,22 0 0,-22-21 15,21 21-15,-21 0 0,1 0 16,-22-21-16,0-1 0</inkml:trace>
  <inkml:trace contextRef="#ctx0" brushRef="#br0" timeOffset="113198.28">19283 15134 0,'-21'0'0,"42"0"0,-64 0 16,22 0-16,21 21 16,0 1-1,21-22-15,1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09:47:03.4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1164 2138 0,'0'-21'16,"0"0"-1,0-1 1,0 1 0,0 0-1,0 0 17,0 42 14,0 0-46,0 0 16,0 1-16,0-1 16,0 0-16,0 0 15,0 0-15,0 0 0,0 1 16,0-1-16,0 0 0,0 0 16,0 0-16,0 0 0,0 1 15,0-1-15,0 21 0,0-21 0,0 22 16,0-22-16,0 21 0,0-21 15,0 22-15,0-1 0,0 0 16,0-21-16,0 22 0,0-1 16,0 0-16,0-20 0,0 20 0,0 0 15,0-21-15,21 22 0,-21-1 16,0-21-16,0 22 0,0-1 0,0 0 16,0 1-16,0-1 0,0-21 15,0 21-15,21 1 0,-21-1 16,0 0-16,0 1 0,0-1 0,0-21 15,0 22-15,0-1 0,0-21 16,0 21-16,0 1 0,0-22 16,0 21-16,0 1 0,0-1 15,0 0-15,0 1 0,0-1 0,0 0 16,0 1-16,0-1 0,0 21 16,0-20-16,0-1 0,0 0 0,0 1 15,0-1-15,0 0 0,0 22 16,0-22-16,0 1 0,0-1 0,0 21 15,0-20-15,0-1 0,0 22 16,0-22-16,0 64 16,22-43-16,-22-20 0,0-1 0,0 21 15,21-20-15,-21-1 0,0 43 16,0-43-16,21 0 16,-21 1-16,0-1 0,0 0 0,21 1 15,-21-1-15,21-21 0,-21 22 16,21-1-16,-21-21 0,0 0 0,0 0 15,22 1-15,-22-1 0,0 0 16,21 0-16,0-42 31,-21-21-31,0 20 0,21-20 16,-21 0-16,0-1 0</inkml:trace>
  <inkml:trace contextRef="#ctx0" brushRef="#br0" timeOffset="1703.03">1164 2096 0,'0'0'0,"21"0"125,0 0-125,1 0 0,-1 0 16,0 0-16,21 0 0,-21 0 0,22 0 15,-22 0-15,21 0 0,1-22 16,-1 22-16,0 0 0,1 0 0,-1 0 16,21-21-16,-20 21 0,-1 0 15,22 0-15,-22 0 0,21-21 16,1 21-16,-1 0 0,1 0 16,21 0-16,63-21 0,-64 21 15,1 0-15,-21 0 0,20 0 16,-20 0-16,-1 0 0,1 0 0,-1 0 15,-20 0-15,20 0 0,1 0 16,-1 0-16,1 0 0,-1 0 0,1 0 16,-1 0-16,1 0 0,20 0 15,-20 0-15,-1 0 0,1 0 0,-1 0 16,1 0-16,-1 0 0,-20 0 16,20 0-16,1 0 0,-22 0 15,21 0-15,1 0 0,-1 0 0,-20 0 16,20 0-16,1 0 0,-1 0 15,1 0-15,-1 0 0,1 0 0,-1 0 16,1 0-16,-22 0 0,22 0 16,-22 0-16,21 0 0,-20 0 0,-1 0 15,0 0-15,1 0 0,-1 0 16,0 0-16,1 0 0,-1 0 0,-21 0 16,22 0-16,-1 0 0,-21 0 0,21 0 15,-20 0-15,-1 0 0,0 0 16,0 0-16,0 0 0,0 0 0,1 0 15,-1 0-15,0 0 32,-21 21-1,0 0-15,0 0-16,0 1 15,0-1-15,21-21 0,-21 21 16,0 0-16,0 0 0,0 0 15,0 1-15,0-1 0,0 0 16,0 21-16,0-21 0,0 1 16,0 20-16,0-21 0,0 21 0,0-20 15,0 20-15,0 0 0,0 1 16,0-1-16,0 0 0,0 1 16,-21-1-16,21-21 0,0 21 0,-21 1 15,21-1-15,0 0 0,0 1 0,0-1 16,0 0-16,0 1 0,0-1 15,0 22-15,-21-22 0,21 0 0,0 22 16,0-22-16,0 0 0,0 1 16,0-1-16,0 22 0,0-22 0,0 0 15,0 1-15,0-1 0,0 43 16,0-43-16,0 0 16,0 1-16,0-1 0,0 21 0,0-20 15,0-1-15,0 0 0,0 1 0,0 20 16,0-20-16,0-1 0,0 0 15,0 1-15,0-22 0,-22 21 0,22 0 16,0 1-16,-21-1 0,21 0 0,0 22 16,0-22-16,0 1 0,0-1 15,0 0-15,0 1 0,-21-1 0,21 0 16,0 1-16,0-1 0,0 0 0,0 1 16,-21-1-16,21-21 0,0 21 15,0 1-15,0-22 0,0 21 0,0 1 16,0-22-16,0 21 0,0 0 15,0-20-15,0 20 0,0 0 16,0-21-16,0 22 0,0-22 0,0 0 16,0 21-16,0-20 0,0-1 0,0 0 15,0 0-15,0 0 0,0 0 16,0 1-16,0-1 0,0 0 31,0-42 0,0 0-31,0-1 16,-21 1-16</inkml:trace>
  <inkml:trace contextRef="#ctx0" brushRef="#br0" timeOffset="3083.94">1587 5948 0,'0'0'0,"-84"0"31,63 0-31,-1 0 16,1 0-16,0 21 0,0-21 15,0 0-15,0 0 0,-1 0 16,1 21-16,0-21 15,42 0 48,0 0-63,1 0 0,-1 0 16,0 0-16,0 0 0,0 0 15,22 0-15,-22 0 0,21 0 16,0 0-16,1 0 0,-1 0 15,0 0-15,1 0 0,-1 0 0,0 0 16,22 0-16,-22 0 0,1 0 0,-1 0 16,21 0-16,-20 0 0,20 0 15,-20 0-15,20 0 0,1 0 0,-1 0 16,-21 0-16,22 0 0,-1 0 16,1 21-16,-1-21 0,-20 0 0,20 0 15,-20 0-15,20 0 0,-21 0 16,1 0-16,-1 0 0,22 0 0,-22 0 15,21 0-15,-20 0 0,20 0 16,-20 0-16,20 0 0,1 0 16,-22 0-16,21 0 0,1-21 0,-22 21 15,1 0-15,20 0 0,-21 0 16,1 0-16,-1 0 0,-21 0 0,22 0 16,-1-21-16,0 21 0,-21 0 0,22 0 15,-1 0-15,-21 0 0,22 0 16,-1 0-16,0 0 0,1 0 0,20 0 15,-21 0-15,1 0 16,-1 0-16,0 0 0,1 0 0,-22 0 16,21 0-16,-21 0 0,22 0 15,-22 0-15,21 0 0,-21 0 16,1 0-16,-1 0 0,0 0 0,0 0 16,21 0-16,-20 0 0,-1 0 0,0 0 15,0 0-15,0 0 0,0 0 16,1 0-16,20 0 0,-21 0 15,0 0-15,0 0 0,1 0 16,-1 0-16,0 0 16,0 0-16,0 0 15,0 0-15,1 0 0,-1 0 16,0 0 15,0 0-15,0 0-1,0 0 1,1 0-16,-1 0 16,0 0-16,0 0 15,0 0 1,-21-21-16,21 21 16,1 0-16,-22-21 15,0 0 16,-22-1-15,1 1-16,0 0 16</inkml:trace>
  <inkml:trace contextRef="#ctx0" brushRef="#br0" timeOffset="4071.67">2095 2773 0,'0'0'0,"-21"0"0,-63 0 31,84 21-31,-22-21 0,1 0 0,0 0 16,21 21 15,21-21 0,0 0-31,1 0 16,-1 0-16,0 0 0,21 0 16,22 0-16,-1 0 0,1 0 0,20 0 15,1 0-15,0-21 0,21 21 16,-22 0-16,22-21 0,0 21 0,-21 0 16,42 0-16,-22-21 0,1 21 15,21 0-15,-21 0 0,21 0 16,-21 0-16,-21 0 0,20 0 0,-20-21 15,0 21-15,-1 0 0,1 0 16,0 0-16,-22 0 0,22 0 0,-43 0 16,22 0-16,-22 0 0,0 0 15,-20 0-15,20 0 0,-21 0 16,-42 0 15,0 0-31,0 0 16,-1 0-16,1 0 0,0 0 15,-21 0-15,-1 0 0,-41 21 16,41-21-16</inkml:trace>
  <inkml:trace contextRef="#ctx0" brushRef="#br0" timeOffset="4603.43">2074 3408 0,'0'0'15,"-21"0"-15,0 0 0,0 21 16,0-21 0,42 0 15,0 0-31,0 0 16,21 0-16,1 0 0,-1 0 0,22 0 0,20 0 15,1 0-15,0 0 16,-1 0-16,1 0 0,21 0 0,-22 0 15,22 0-15,21 0 0,-21 0 16,21 0-16,0 0 0,0 0 0,-21 0 16,0 0-16,0 0 0,-22 0 0,1 0 15,0 0-15,-1 0 0,-20 0 16,-1 0-16,22 0 0,-43 0 0,22 0 16,-22 0-16,-21 0 0,22 0 15,-22 0-15,0 0 0,-42 0 31,0 0-15,-1 0-16,1 0 0,-21 0 16,21 0-16,-22 21 0,1-21 15,21 21-15</inkml:trace>
  <inkml:trace contextRef="#ctx0" brushRef="#br0" timeOffset="5127.62">2222 4170 0,'0'0'0,"-21"0"0,0 0 0,0 0 16,0 0-16,21 21 15,21-21 17,0 0-17,21 0-15,1 0 0,-1 0 0,22 0 16,-1 0-16,22 0 0,-1 0 15,1-21-15,0 21 0,-1 0 0,22 0 16,-21 0-16,21 0 0,0 0 16,-1 0-16,1 0 0,0 0 0,0 0 15,0 0-15,0 0 0,-22 0 16,1 0-16,21 0 0,-22 0 0,1 0 16,0 0-16,-1 0 0,-20 0 0,-1 0 15,1 0-15,-1 0 16,-20 0-16,-1 0 0,22 0 15,-43 0-15,0 0 16,-42 0 15,0 0-31,-1 0 0,1 0 16,0 0-16,0 0 0,-21 0 0</inkml:trace>
  <inkml:trace contextRef="#ctx0" brushRef="#br0" timeOffset="5628.02">2561 5038 0,'0'0'0,"-21"0"0,0 0 16,42 0 0,0 0-1,0 0-15,22 0 0,-1 0 0,0 0 16,22-21-16,-22 21 0,22 0 15,-1 0-15,1 0 0,-1 0 16,22 0-16,-1 0 0,1-22 0,211 22 16,-190 0-16,-21 0 15,21 0-15,-22 0 0,22 0 16,-21 0-16,0 0 0,-22 0 0,22 0 16,-22 0-16,22 0 0,-22 0 15,-20 0-15,-1 0 0,0 0 0,1 0 16,-22 0-16,0 0 0,0 0 0,-21 22 47,-21-22-47,0 0 15,0 0-15,-22 0 0,22 0 16,-21 21-16,0-21 0,-1 0 0</inkml:trace>
  <inkml:trace contextRef="#ctx0" brushRef="#br0" timeOffset="6056.13">2815 5736 0,'21'-21'0,"-42"42"0,0-21 0,0 0 16,0 0-16,-1 0 0,1 21 0,64-21 47,-22 0-47,21 0 0,0 0 16,1 0-16,20 0 0,1 0 15,20-21-15,1 0 0,0 21 16,-1 0-16,22-21 0,0 21 0,-21 0 15,21 0-15,-22-21 0,22 21 16,-21 0-16,-1 0 0,-20 0 0,21-21 16,-22 21-16,-21 0 0,22 0 0,-22 0 15,1 0-15,-22 0 0,21 0 16,-21 0-16,0 0 0,1 0 0,-1 0 16,-21-22 15,-21 22-31,-1 0 0,1-21 15</inkml:trace>
  <inkml:trace contextRef="#ctx0" brushRef="#br0" timeOffset="7348.72">1841 1058 0,'22'0'0,"-44"0"0,65 0 15,-43 22-15,0-1 16,21-21-16,0 0 31,0 0-15,0 0-16,-21-21 0,22 21 15,-1-22-15,0 1 0,-21 0 16,21 0-16,0 0 0,-21 0 16,21 21-16,-21-22 0,0 1 15,22 0-15,-22 0 0,0 0 0,0 0 16,0-1-16,0 1 0,0 0 15,-22 0-15,1 21 0,0-21 16,0 21-16,0 0 0,0 0 0,-22 0 16,22 0-16,0 0 0,-21 0 15,20 21-15,-20 0 0,21 0 0,0 0 16,0-21-16,-1 22 0,1-1 16,0 0-16,21 0 0,-21 0 0,21 0 15,0 1-15,0-1 0,0 0 16,0 0-16,0 0 0,21 0 15,0-21-15,0 22 0,1-1 16,-1 0-16,0 0 0,21-21 0,-21 21 16,1 0-16,20 1 0,-21-22 15,0 21-15,22 0 0,-22 0 0,0 0 16,0-21-16,0 43 16,-21-22-16,0 0 0,0 0 15,0 0-15,0 0 0,0 1 0,-21-1 16,-21-21-16,21 21 0,-1 0 15,-20 0-15,21 0 0,-21-21 0,-1 0 16,22 0-16,-21 0 0,-1 0 16,22 0-16,-21 0 0,21 0 0,0-21 15,-22 21-15,22-21 16,0 0-16,0 0 0,0 0 0,-1-1 16,1 1-16,0 21 0,21-21 15,0 0-15,0 0 0,0 0 16,21-1-1,0 22-15,1 0 16,20 0-16,-21 0 0,0 0 16,0 0-16,1 0 0,20 0 0</inkml:trace>
  <inkml:trace contextRef="#ctx0" brushRef="#br0" timeOffset="7779.81">2095 1418 0,'0'0'0,"0"21"0,43-21 31,-22 0-31,0 0 0,0-21 16,0 0-16,1 21 16,-1-21-16,0 0 0,0 21 0,0-21 15,0-1-15,1 22 0,-1-21 16,0 0-16,-21 0 0,0 0 15,0 0-15,0-1 16,-21 22 0,0 0-16,-1 0 0,1 0 15,0 0-15,0 0 0,0 22 0,0-22 16,-1 21-16,1 0 0,0 0 16,0 0-16,0 0 0,21 1 0,0 20 15,0-21-15,0 0 0,0 0 16,0 1-16,0-1 0,0 0 0,0 0 15,21 0-15,-21 0 0,21 1 16,0-22-16,0 21 0,1-21 0,-1 0 16,0 21-16,0-21 15,0 0-15,0 0 0,22 0 0,-22 0 16,21 0-16,-21-21 0,22 21 16,-1-21-16,-21-1 0,0 1 0,22 0 15,-22 0-15</inkml:trace>
  <inkml:trace contextRef="#ctx0" brushRef="#br0" timeOffset="8099.96">2921 804 0,'0'0'0,"0"-21"0,0 0 0,0 0 16,-21 21-1,0 0 1,21 21-1,-22 0-15,22 0 0,-21 1 16,21 20-16,0 0 0,0 1 0,0-1 16,0 0-16,-21 1 0,21-1 15,0 0-15,-21 1 0,21-1 0,0 0 16,0 1-16,0-22 0,0 21 16,0-21-16,0 0 0,0 22 0,0-22 15,0 0-15,0 0 0,0 0 16,21-21 15,0-21-15,-21 0-16,0 0 0,0 0 15</inkml:trace>
  <inkml:trace contextRef="#ctx0" brushRef="#br0" timeOffset="8535.93">2942 1397 0,'0'21'15,"21"-21"-15,0 0 16,1 0-16,-1 0 16,0 0-16,0 0 15,0-21-15,0 0 0,1 21 0,-1-21 16,0 21-16,0-21 0,0-1 15,0 22-15,1-21 0,-22 0 16,0 0-16,-22 21 31,1 0-31,0 0 16,0 0-16,0 0 0,0 21 0,-1-21 16,22 21-16,-21 0 15,0 1-15,0-22 0,21 21 0,0 0 16,0 0-16,0 0 0,0 0 15,0 1-15,0-1 0,0 0 0,0 0 16,21 0-16,0 0 16,0-21-16,1 0 0,-1 0 15,0 0-15,0 0 0,0 0 16,0 0-16,22 0 0,-22-21 0,21 21 16,-21-21-16,22 0 0,-22 21 0,0-21 15,0 0-15,22-1 0</inkml:trace>
  <inkml:trace contextRef="#ctx0" brushRef="#br0" timeOffset="9064">3619 1270 0,'-21'0'47,"21"21"-47,-21-21 0,21 21 0,0 1 15,0-1-15,-21 0 0,21 0 16,0 0-16,-21 0 15,21 1-15,0-1 0,0 0 16,0 0-16,0 0 16,-21 0-16,21 1 31,0-44 0,0 1-31,0 0 16,0 0-16,0 0 0,0 0 15,0-1-15,21 1 0,-21 0 16,21 0-16,-21 0 0,21 21 0,0-21 16,0-1-16,1 1 0,-1 0 15,0 21-15,21-21 0,-21 0 16,1 21-16,-1 0 0,0-21 16,21 21-16,-21 0 0,1 0 0,-1 0 0,0 0 15,0 21-15,-21 0 16,21 0-16,0 0 0,-21 0 0,0 1 15,0-1-15,0 0 0,0 0 0,0 0 16,0 0-16,0 1 0,0-1 16,0 0-16,0 0 0,0 0 15,0 0-15,0 1 16,0-44 31,0 1-47,0 0 15,0 0-15</inkml:trace>
  <inkml:trace contextRef="#ctx0" brushRef="#br0" timeOffset="9331.27">4276 1249 0,'0'21'15,"0"0"1,0 0 0,0 1-16,0-1 15,0 0-15,0 0 0,0 0 16,-22 0-16,22 1 0,0-1 16,0 0-16,0 0 15,0 0-15,0-42 47,0 0-47</inkml:trace>
  <inkml:trace contextRef="#ctx0" brushRef="#br0" timeOffset="9843.99">4233 847 0,'0'0'0,"-21"0"16,21 21-16,-21-21 0,21 21 16,-21 0-16,21 0 0,0 1 0,0-1 15,0 0-15,0 0 0,0 0 16,0 0-16,0 1 0,0-1 15,0 0-15,0 0 16,21-21-16,0 0 0,0 0 16,0 0-16,1 0 15,-1 0-15,0 0 0,0 0 0,0 0 16,0 0-16,1-21 0,-1 0 16,0 0-16,0-1 0,-21 1 15,0 0-15,21 0 0,-21 0 16,0 0-16,0-1 0,0 1 0,0-21 15,0 21-15,-21 0 0,21-1 16,-21 1-16,0 0 0,0 21 0,-1 0 16,1 0-16,0 0 15,0 0-15,0 0 0,0 0 16,-1 21-16,1 0 0,21 1 0,-21-1 16,21 0-16,-21 0 0,21 21 15,-21-20-15,21-1 0,0 21 0,0-21 16,0 0-16,0 1 0,0 20 15,0-21-15,0 0 0,0 0 0,0 1 16,0-1-16,0 0 16,0 0-16</inkml:trace>
  <inkml:trace contextRef="#ctx0" brushRef="#br0" timeOffset="10374.98">4635 1312 0,'0'-21'16,"0"42"62,0 1-78,0-1 16,0 0-16,0 0 15,0 0-15,0 0 0,0 1 0,0-1 16,0 0-16,0 0 16,0 0-16,22-21 0,-1 0 15,0 21-15,0-21 0,0 0 16,0 0-16,1 0 0,-1 0 15,0 0-15,0 0 0,0-21 0,0 21 16,-21-21-16,22 21 0,-1-21 16,0 0-16,-21 0 0,0-1 15,0 1-15,21 0 0,-21 0 0,0 0 16,0 0-16,0-1 0,0 1 16,0 0-16,0 0 0,-21 21 46,21 21-30,0 0 0,0 0-16,0 1 31</inkml:trace>
  <inkml:trace contextRef="#ctx0" brushRef="#br0" timeOffset="11156.98">5186 1270 0,'0'21'47,"0"0"-32,0 1-15,0-1 16,0 0-16,0 0 15,0 0-15,0 0 0,0 1 16,0-1-16,0 0 0,0 0 16,0 0-16,0 0 15,-21-21-15,21 22 16,0-44 31,-22 22-47,22-21 0,0 0 0,0 0 15,0 0-15,0 0 0,0-1 16,0 1-16,0 0 16,0 0-16,0 0 0,22 0 0,20-22 15,-42 22-15,21 21 16,0-21-16,0 21 0,-21-21 16,22 21-16,-1 0 0,0 0 15,0 0-15,0 0 0,0 0 16,1 21-16,-22 0 0,21-21 15,-21 21-15,21 0 0,-21 1 16,0-1-16,0 0 0,21-21 0,-21 21 16,0 0-16,0 0 0,0 1 15,21-22-15,-21 21 0,0 0 16,0 0 0,0-42 30,0 0-30,0 0-16,-21-1 0,21 1 16,0 0-16,0 0 15,0 0-15,0 0 0,21-1 0,0 1 16,-21 0-16,22 0 0,-1 21 0,21-21 16,-21 0-16,0 21 0,1 0 15,20 0-15,-21 0 0,0 0 0,22 0 16,-22 0-16,0 21 0,0 0 15,-21 0-15,21 0 0,-21 0 16,0 1-16,0-1 0,0 0 16,0 21-16,0-21 0,0 1 0,0-1 15,-21 0-15,0 21 0,21-21 0,-21 1 16,0-1-16,21 0 16,-22 0-16,1-21 0,0 0 15</inkml:trace>
  <inkml:trace contextRef="#ctx0" brushRef="#br0" timeOffset="13836.95">15452 1651 0,'0'0'0,"-22"0"0,1 0 16,21-21-16,-21 21 16,0 0-1,0 0-15,0 21 0,21 0 16,0 0-16,-22 1 0,22 20 0,-21 0 16,21 1-16,-21-1 0,21 0 15,0 22-15,-21-22 0,0 22 0,21-1 16,0 1-16,-21-1 0,-1 22 15,1-1-15,0 1 0,21 0 0,0-1 16,-21 1-16,0 0 0,21 21 0,0-1 16,-21 1-16,-1-21 15,22 21-15,-21 0 0,21-1 0,0-20 16,0 21-16,0 0 0,-21 0 0,21-1 16,0-20-16,0 21 0,0-21 15,0-1-15,0-20 0,0 20 0,-21-20 16,21 21-16,0 42 15,0-85-15,0 21 0,0-20 0,0-1 16,0 0-16,0 1 0,0-1 16,0-21-16</inkml:trace>
  <inkml:trace contextRef="#ctx0" brushRef="#br0" timeOffset="15415.65">15303 1482 0,'22'0'15,"-1"0"1,0 0-16,21 0 0,-21 0 0,22 0 0,-22 0 16,21 0-16,1 0 0,-1-21 15,0 21-15,1 0 0,20-22 16,1 22-16,-1 0 0,22 0 0,-1 0 15,1 0-15,21 0 0,0 0 16,0 0-16,-1 0 0,1 0 0,21 0 16,-21-21-16,21 21 0,0 0 15,0 0-15,0 0 0,0 0 0,0 0 16,0 0-16,0 0 0,0-21 16,0 21-16,0 0 0,0 0 0,0 0 15,-21 0-15,0 0 0,-22 0 0,1 0 16,0 0-16,-1 0 0,1-21 15,0 21-15,-1 0 0,-20 0 0,21 0 16,-22 0-16,1 0 16,-1 0-16,-21 0 0,1 0 0,-1 0 15,0 0-15,1 0 0,-22 0 16,0 0-16,0 0 0,0 0 0,1 0 16,-22 21 15,0 0-31,0 0 15,0 1-15,0-1 16,0 0-16,0 0 0,0 0 0,0 22 16,0-1-16,0-21 15,0 21-15,0 1 0,0-1 0,0 0 16,0 1-16,0-1 0,0 22 16,0-22-16,-22 0 0,1 22 0,21-22 15,-21 22-15,21-1 0,0 22 0,-21-22 16,21 22-16,-21-22 0,21 22 15,0 0-15,-21-22 0,21 1 0,0-1 16,0 22-16,0-22 0,0 1 16,0-1-16,-22 22 0,22-21 0,-21-1 15,0 1-15,21-1 0,-21 1 0,0-1 16,0 1-16,-1 20 16,22-20-16,-42 20 0,21 1 0,0-21 15,0 20-15,-1-20 0,1 20 0,0-20 16,0-22-16,21 22 0,0-1 15,-21-20-15,21 20 0,-21-21 0,21 1 16,0-1-16,0 0 0,0 1 0,0-1 16,-22 0-16,22 1 0,-21-1 15,21-21-15,-21 22 0,21-22 0,-21 21 16,0-21-16,21 0 0,-21 1 0,-1-1 16,1 21-16,0-21 0,0-21 15,21 21-15,-21-21 16,21 22-16,-21-22 0,21 21 0,-22-21 31,22 21-31,-21-21 16,0 0-1,0 0-15,0 0 0,0 0 16,-1 0-16,1 0 0,-21 0 16,21 0-16,-22 0 0,22 0 0,-21 0 15,0 0-15,-1 0 0,1 0 16,-22 0-16,22 0 0,-21 0 0,-1 0 15,1 0-15,-1 0 0,1 0 16,-86 0-16,86-21 0,-22 21 16,1 0-16,-22 0 0,21 0 15,-42 0-15,21-21 0,0 21 0,-21 0 16,0 0-16,22 0 0,-22 0 0,0-22 16,21 22-16,-21 0 0,21 0 15,0 0-15,0 0 0,22 0 0,-22-21 16,21 21-16,0 0 0,22 0 0,-22 0 15,22 0-15,-22 0 0,22 0 0,-1 0 16,1 0-16,-1 0 0,22 0 16,-1 0-16,1 0 0,0 0 0,21 0 15,-1 0-15,22-21 0,0 0 16,0 0-16,0 0 16,22-1-16,-1-20 0,21 21 15,-21-21-15,22-1 0,-1-20 0,0-1 16,1 1-16</inkml:trace>
  <inkml:trace contextRef="#ctx0" brushRef="#br0" timeOffset="15951.99">16150 1947 0,'-21'-21'31,"42"42"-31,-21-42 16,21 21 0,22-21-16,-1 21 0,21 0 0,1 0 15,-1 0-15,22 0 0,0 0 16,-1 0-16,1 0 0,21 0 0,0 0 15,0 0-15,148 0 16,-149 0-16,22 0 0,-21 0 16,0 0-16,0 0 0,106 0 15,-128 0-15,1 0 0,0 0 0,-22 0 16,1 0-16,-1 0 0,22 0 16,-64 0-16,21 0 15,-21 0-15,-21 21 0,-42-21 16,0 21-1,-1-21-15,-20 0 0,-1 0 16,1 22-16,-22-1 0</inkml:trace>
  <inkml:trace contextRef="#ctx0" brushRef="#br0" timeOffset="16283.94">16129 2646 0,'-64'21'0,"128"-42"0,-170 84 16,85-63-16,0 22 0,0-1 0,21 0 16,21-21-16,0 0 0,0 0 15,21 0-15,22 0 0,-1 0 16,1 0-16,21 0 0,-1 0 0,1 0 16,21 0-16,0-21 0,-1 21 15,1 0-15,21 0 0,0-21 0,0 21 16,0 0-16,-21 0 0,21 0 0,-21 0 15,0 0-15,0 0 0,-22 0 16,1 0-16,0 0 0,-22 0 0,1 0 16,-22 0-16,0 0 15,-21 0-15,1 0 0,-1 0 0,-42 21 16,-1-21 0,-20 0-16,0 0 0,-1 21 15,1-21-15,-21 0 0,-1 21 0</inkml:trace>
  <inkml:trace contextRef="#ctx0" brushRef="#br0" timeOffset="16571.99">16341 3535 0,'-22'21'0,"44"-42"0,-65 84 15,43-41-15,0-1 0,21 0 0,22-21 16,-1 21-16,0-21 0,22 0 0,21 0 15,-22 0-15,22 0 0,21 0 16,-1 0-16,1 0 0,0 0 0,0 0 16,21 0-16,-21 0 0,0 0 15,-1 0-15,1 0 0,-21 0 0,0 0 16,-1 0-16,1 0 0,-22 0 0,1 0 16,-1 0-16,-20 0 0,-1 0 15,-21 0-15,0 0 0,-42 0 16,0 0-16,-21 0 0,-1 21 15,1-21-15,0 0 16,-22 0-16</inkml:trace>
  <inkml:trace contextRef="#ctx0" brushRef="#br0" timeOffset="16860.04">16256 4593 0,'21'0'15,"-42"0"-15,84 0 0,-41 0 0,20 0 0,21 0 16,-20 0-16,20 0 0,-20 0 16,20 0-16,1 0 0,-1 0 0,22 0 15,-22 0-15,1-21 0,20 21 16,-20-21-16,-1 21 0,1-21 0,-1 21 15,1-21-15,-1 21 0,-20-22 0,-1 22 16,0-21-16,-20 0 0,20 21 16,-21-21-16,0 0 0,0 0 0,1 21 15,-22-43-15,0 22 0</inkml:trace>
  <inkml:trace contextRef="#ctx0" brushRef="#br0" timeOffset="17496">16404 593 0,'0'-21'0,"0"42"0,0-64 0,0 22 16,0 0-16,0 0 15,0 0-15,-21 21 0,0 0 16,0 0-16,-1 0 16,1 21-16,21 0 15,-21 0-15,0 0 0,21 22 0,0-22 16,-21 21-16,0 1 0,-1 41 15,1-41-15,0-1 0,21 0 16,0 1-16,-21-22 0,21 21 16,-21-21-16,21 0 0,0 1 0,0-1 15</inkml:trace>
  <inkml:trace contextRef="#ctx0" brushRef="#br0" timeOffset="17799.64">16214 593 0,'0'0'0,"0"-21"15,42-85 1,-21 85 0,0 21-16,0 0 0,1-22 0,20 22 15,-21 0-15,0 0 0,22 0 0,-22 0 16,21 22-16,0-1 0,-20 0 15,20 0-15,-21 21 0,0-20 0,22 20 16,-43-21-16,21 21 0,-21 1 16,0-22-16,0 21 0,0 1 0,0-22 15,0 21-15,0-21 16,-43 22-16,22-22 0,21 0 16,-21-21-16,0 0 15,0 0-15,0 0 16,-1 0-16,1-21 0</inkml:trace>
  <inkml:trace contextRef="#ctx0" brushRef="#br0" timeOffset="18011.39">16108 847 0,'0'0'0,"0"21"16,42-21-1,-21 0-15,0 0 0,22 0 16,-1 0-16,22 0 0,-22 0 16,21-21-16,1 0 0,-1 21 0,1-22 15,-1 1-15,1 21 0,-22-21 0,22 0 16,-22 21-16,0-21 0,1 0 16,-22 21-16</inkml:trace>
  <inkml:trace contextRef="#ctx0" brushRef="#br0" timeOffset="18227.97">17103 593 0,'0'0'0,"-43"0"31,22 0-15,0 21-16,0 0 15,21 0-15,-21 0 0,21 22 0,0-22 16,0 21-16,0 1 0,0-1 16,0 0-16,0-21 0,0 22 0,0-1 15,0 0-15,0 1 0,0-1 0,0-21 16,0 0-16,0 22 0,0-22 15,0 0-15,0 0 0</inkml:trace>
  <inkml:trace contextRef="#ctx0" brushRef="#br0" timeOffset="18543.96">16976 720 0,'0'-21'0,"0"42"0,0-64 16,0 22-16,21 21 0,0 0 15,0-21-15,0 21 0,0-21 16,1 21-16,20 0 0,-21 0 0,21 0 16,-20 0-16,20 0 0,-21 21 0,0 0 15,22-21-15,-43 21 16,0 1-16,0-1 0,0 0 0,0 0 15,-22 0-15,1 0 0,-21 1 16,0-1-16,-1 0 0,1-21 0,0 21 16,-1 0-16,22-21 0,-21 0 15,21 21-15,-1-21 0,1 0 0,42 0 47,1 0-47,20-21 0,-21 0 16,0 21-16</inkml:trace>
  <inkml:trace contextRef="#ctx0" brushRef="#br0" timeOffset="18794.87">17568 677 0,'0'-21'0,"0"42"0,0-21 47,0 22-47,0-1 0,-21 0 0,21 0 15,0 21-15,0-20 0,0 20 16,0 0-16,-21 1 0,21-1 0,0 0 16,-21 1-16,21-1 0,0-21 15,0 21-15,-21-20 0,21-1 16,-22 0-16,22 0 0,0 0 0,0 0 16,0-42 15</inkml:trace>
  <inkml:trace contextRef="#ctx0" brushRef="#br0" timeOffset="19106.96">17462 741 0,'0'0'0,"0"-21"15,0 0 1,22 21-16,-1 0 0,0 0 0,0-22 15,21 22-15,-20 0 0,20 0 16,-21 0-16,21 0 0,-20 0 0,20 0 16,-21 0-16,0 0 0,0 22 15,1-22-15,-22 21 0,0 0 0,0 0 16,0 0-16,-22 0 0,1 1 16,0-1-16,-21-21 0,21 21 15,-22 0-15,22-21 0,-21 21 0,21-21 16,-22 0-16,22 21 0,0-21 15,0 22-15,42-44 47,0 1-47,0 21 0</inkml:trace>
  <inkml:trace contextRef="#ctx0" brushRef="#br0" timeOffset="19571.97">18034 423 0,'0'0'16,"0"22"15,-21-22-31,21 21 0,0 0 16,-21 21-16,21-21 0,-22 1 15,22 20-15,0-21 0,0 21 0,0-20 16,-21 20-16,21-21 0,0 21 0,0 1 15,0-1-15,0 0 16,0-20-16,0-1 0,0 0 0,21-21 16,-21 21-16,22-21 0,-1 0 15,0 0-15,0 0 0,0 0 0,22 0 16,-22 0-16,0-21 16,21 0-16,-21 0 0,1-1 0,20-20 15,-21 21-15,0 0 16,-21 0-16,21-1 0,-21 1 15,0 42 17,0 1-32,0-1 0,-21 21 15,21-21-15,0 0 0,-21 1 16,21-1-16,0 0 0,0 0 16,0 0-16,21-21 31,0 0-31,1 0 15,-22-21-15,21 0 16,0 0-16</inkml:trace>
  <inkml:trace contextRef="#ctx0" brushRef="#br0" timeOffset="19751.27">18500 635 0,'0'0'15,"-22"0"-15,1 0 16,0 0-16,21 21 47,0 0-32,21 1-15,0-22 16,1 0-16,-1 0 0</inkml:trace>
  <inkml:trace contextRef="#ctx0" brushRef="#br0" timeOffset="20032.91">18923 720 0,'0'0'16,"-21"0"15,0 0-31,-1 0 16,1 0-16,0 0 0,21 21 15,-21 0-15,0 0 16,0 0-16,21 1 0,0-1 0,0 21 15,-22 0-15,22-20 16,0-1-16,0 0 0,0 0 0,0 0 16,0 0-16,0 1 15,22-22-15,-1 21 0,0-21 0,0 0 16,0 0-16,22 0 0,-22 0 0,21 0 16,-21 0-16,22-21 0,-22-1 15,21 1-15,-21 21 0</inkml:trace>
  <inkml:trace contextRef="#ctx0" brushRef="#br0" timeOffset="20470.95">19325 783 0,'0'0'0,"0"-84"31,0 62-31,-21 22 16,0 0-16,0 0 16,-1 0-16,1 22 0,0-1 0,0 0 15,0 0-15,0 0 0,21 0 16,-22 22-16,22-22 0,-21 0 0,21 21 15,0-20-15,0-1 0,0 0 16,0 0-16,0 0 0,0 0 16,21-21-16,1 0 15,-1 0-15,0 0 16,0 0-16,0 0 0,0-21 0,1 0 16,-22 0-16,21 21 0,0-21 15,0-22-15,0 22 0,-21 0 0,0 0 16,21-21-16,-21 20 0,22 1 15,-22 0-15,0 0 0,0 0 16,0 42 15,0 0-31,0 0 16,-22 0-16,22 1 16,-21-1-16,21 21 0,0-21 0,0 0 15,0 1-15,0-1 16,0 0-16,21-21 15,1 0-15,-1 0 0,0 0 0,21 0 16,-21 0-16,22-21 0,-22 21 16,0-21-16,0-1 0,0 1 0</inkml:trace>
  <inkml:trace contextRef="#ctx0" brushRef="#br0" timeOffset="20751.78">19854 381 0,'0'0'15,"-21"0"1,0 21-16,21 0 16,-21 1-16,0-1 0,-1 0 15,22 0-15,-21 0 0,0 22 0,0-22 16,21 0-16,0 21 0,-21-21 16,21 22-16,0-22 0,-21 0 0,21 21 15,0-20-15,0-1 0,0 0 16,0 0-16,0 0 0,0 0 0,0 1 15,0-1-15,21-21 16,0 0 0,0 0-16,0 0 0,0-21 15,1-1-15,-1 1 16,0 0-16,0 0 0,0 0 0</inkml:trace>
  <inkml:trace contextRef="#ctx0" brushRef="#br0" timeOffset="20979.94">19981 656 0,'0'0'0,"21"-21"0,-42 42 47,0 0-32,21 1-15,-21-1 0,21 0 16,0 0-16,0 0 0,-21 0 16,21 22-16,0-22 0,-21 0 0,21 0 0,0 0 15,0 1-15,0-1 16,0 0-1,21-21-15,0 0 0,0 0 16,0 0-16,0 0 0,1 0 0,-1-21 16,0 0-16,21-1 0,-21 22 15,1-21-15</inkml:trace>
  <inkml:trace contextRef="#ctx0" brushRef="#br0" timeOffset="21698.95">20341 720 0,'0'0'0,"-21"0"47,0 0-47,0 0 0,-1 21 0,1 0 16,21 0-16,0 0 0,-21 1 15,21-1-15,-21 0 0,21 0 0,0 0 16,0 0-16,0 1 0,0-1 16,0 0-16,21-21 15,0 21-15,0-21 16,1 0-16,-1 0 0,-21-21 31,0 0-31,0 0 0,0-1 16,0 1-16,0 0 0,0 0 15,0 0-15,0-22 0,21 22 16,-21 0-16,21 21 0,-21-21 0,21 0 16,0 0-16,1 21 0,-1-22 15,0 22-15,0-21 0,0 21 0,22 0 16,-22 0-16,0 0 0,0 0 15,0 0-15,0 0 0,1 0 16,-1 0-16,-21 21 0,0 1 16,0-1-16,0 0 0,0 0 15,0 0-15,0 22 0,0-22 16,0 0-16,0 0 0,0 0 0,0 22 16,-21-22-16,-1 0 0,22 0 15,-21 0-15,21 0 16,-21-21-16,0 0 15,21-21 17,0 0-32,0 0 0,0 0 15,0-22-15,21 22 0,0-21 16,0 21-16,22-22 0,-22 22 16,21 0-16,-21-21 0,22 21 0,-1-1 15,-21 1-15,22 0 0,-22 21 16,0 0-16,21 0 0,-21 0 0,1 0 15,-1 0-15,-21 21 0,21 0 16,-21 1-16,0 20 16,0-21-16,0 0 0,0 22 0,0-22 15,0 21-15,-21-21 0,0 0 16,-1 22-16,22-22 0,-21-21 0,0 21 16,21 0-16,-21-21 0,21 21 15,-21-21-15,0 0 16,21-21-1,0 0 1</inkml:trace>
  <inkml:trace contextRef="#ctx0" brushRef="#br0" timeOffset="21939.19">20574 296 0,'0'0'0,"-64"-21"31,43 21-15,21 21 15,-21-21-31,0 22 15,0-22-15</inkml:trace>
  <inkml:trace contextRef="#ctx0" brushRef="#br0" timeOffset="22183.43">19516 572 0,'0'0'0,"-22"21"31,44-21-31,-1 0 0,21 0 16,-21 0-16,0 0 0,22 0 15,-1 0-15,-21 0 0,22 0 0,-22 0 16,21 0-16,-21 0 0,0 0 16,1 0-16,-44 0 31,1 0-16,0 0-15</inkml:trace>
  <inkml:trace contextRef="#ctx0" brushRef="#br1" timeOffset="29703.88">6540 1143 0,'0'-42'32,"0"21"-32,0-1 15,0 1-15,0 0 0,0 0 32,0 42-17,0 0 1,0 0-16,0 1 0,-21 20 0,21-21 15,0 21-15,0-20 0,0 20 16,0 0-16,0-21 0,-21 22 16,21-1-16,0-21 0,-21 22 15,21-1-15,0-21 0,0 21 0,0-20 16,-21-1-16,21 0 0,0 0 0,0 0 16,0 0-16,0 1 0,0-44 46,0 1-46,0 0 0,0 0 16,0 0-16,0 0 0</inkml:trace>
  <inkml:trace contextRef="#ctx0" brushRef="#br1" timeOffset="30183.87">6540 1037 0,'22'0'31,"-1"21"-15,-21 1-16,21-1 15,0 0-15,-21 0 0,21 21 16,0-20-16,1-1 0,-1 0 0,0 0 15,0 21-15,0-20 0,0-1 16,1-21-16,20 21 0,-21 0 0,43 0 16,-43-21-16,21 0 15,-21 0-15,0 0 0,1 0 0,-1 0 16,0 0 0,-21 21-16,-21 1 31,0-22-31,-1 0 15,1 21-15,0 0 0,0-21 16,-21 21-16,20-21 0,-20 21 16,21 0-16,-21-21 0,-1 22 0,22-1 15,-21 0-15,-1 0 0,22 0 16,-21-21-16,21 21 0,-43 1 16,43-1-16,0-21 0,0 0 15,0 0 1,21-21-1</inkml:trace>
  <inkml:trace contextRef="#ctx0" brushRef="#br1" timeOffset="33571.93">6583 1185 0,'0'22'47,"0"-1"-47,0 0 0,0 0 15,0 0-15,0 0 0,0 1 16,0-1-16,0 21 0,0-21 0,0 0 15,0 22-15,0-22 0,0 0 16,0 21-16,0-20 0,0-1 0,0 21 16,0-21-16,0 0 15,0-42 17,0 0-17,0 0-15,0 0 0,0 0 16,0-22-16,0 22 0,0 0 15,0 0-15,0-22 0,0 22 16,0-21-16,0 21 0,0-22 16,0 22-16,0 0 0,0 0 0,0 0 15,0 0-15,0-1 0,21 22 16,-21 22 15,0-1-31,0 0 16,0 0-16,0 21 0,0-20 0,0-1 15,0 21-15,0-21 0,0 0 16,0 1-16,0-1 0,0 0 0,0 0 16,-21 0-16,21 0 0,0 1 15,0-44 32,0 1-47,0 0 16,0 0-16,0 0 0,0 0 15,0-1-15,0 1 0,0 0 0,0 0 16,0 0-16,0 0 0,0-1 16,21 22-16,-21-21 15,0 42 17,0 1-17,0-1-15,0 0 0,0 0 16,0 0-16,0 0 0,0 1 0,0-1 15,0 0-15,0 0 0,0 0 16,0 0-16,0 1 0,0-1 16,0-42 15,21-1-15,0 1-16,0 0 15,-21 0-15,0 0 0,0 0 0,22 21 16,-22-22-16,21 1 0,-21 0 15,21 21-15,-21-21 0,0 42 63,0 0-63,0 0 16,-21-21-16,21 22 0,0-1 15,-21 0-15,-1-21 16,22 21-16,0-42 47,0 0-47,22 0 15,-22-1-15,0 1 16,0 0 0,21 21-16,-21-21 15,21 21-15,-21 21 31,0 0-15,0 0-16,0 1 16,0-1-16,0 0 15,-21-21 1,21 21-16,0-42 47,0 0-47,0 0 15,0-1-15,0 1 16,0 0-16,0 0 0,0 0 16,0 0-16,-21-1 0,21 1 15,0 0-15,0 0 0,-22 21 16,1 0 0,21 21-1,0 0-15,0 0 16,0 1-16,0-1 0,0 0 15,0 0-15,0 0 16,0 0-16,0 1 0,0-1 16,21-21 15,1 0-15,-22-21-16,0-1 15,0 1-15,0 0 16,0 0-16,0 0 0,0 0 15,0-1-15,0 1 0,0 0 16,0 42 15,0 0-31,0 1 16,0-1-16,0 0 16,0 0-16,0 0 0,0 0 0,0 1 15,0-1-15,0 0 16,0 0-16,0 0 15,21-21 32,-21-21-31,21 21-16,0-21 16,-21 0-16,21 21 15,0 0-15,1 0 0,-1 0 16,0 0-16,0 0 0,0 0 15,0 0-15,1 0 16,-1 0 0,-21 21-16,0 0 31,-21-21-31,-1 0 0,1 21 16,0-21-16,0 0 0,0 0 15,0 0-15,-22 0 0,22 0 0,0 0 16,0 0-16,0 0 0,-1 0 15,1 0-15,0 0 0,0 0 16,42 0 15,0 0-15,0 0-16,1 0 0,-1 0 16,0 0-16,21 0 0,-21 0 0,1 0 15,-1 0-15,21 0 0,-21 0 0,0 0 16,1 0-16,20 0 15,-21 0-15,-42 0 32,0 0-17,0 0-15,-1 0 0,1 0 16,-21 0-16,21 0 0,0 21 16,-22-21-16,22 0 0,0 0 0,0 0 15,0 0-15,-1 22 0,1-22 16,0 0-16,0 0 15,0 0 32,0 0 16,21-22-48,0 1 1,0 0-16,0 0 16,0 0-16,0 0 15,0-1-15,0 1 0,0 0 16,0 0 0,0 0-16,0 0 15,0 42 16,0 0-31,0 0 16,0 0-16,0 0 0,0 1 16,0-1-16,0 21 0,0-21 0,0 0 15,0 1-15,0-1 0,0 0 16,0 0-16,0 0 0,0 0 16,0 1-16,0-44 46,0 1-46,0 0 0,0 0 16,0 0-16,0 0 0,0-1 16,0 1-1,0 0-15,21 21 16,0 0 0,0-21-1,0 21-15,0 0 0,1 0 16,-1 0-16,0 0 0,21 0 15,-21 0-15,22 0 0,-1-21 0,-21 21 16,22 0-16,-22 0 0,21 0 16,-21 0-16,0 0 0,1 0 0,-1 0 15,0 0 1,-42 0 15,0 0-31,-1 0 0,1 0 16,0 0-16,-21 0 0,21 0 0,-22 0 15,1 0-15,21 0 0,-22 0 16,1 0-16,21 0 0,-21 0 0,20 0 16,1 0-16,-21 0 0,21 0 0,0 0 15,-1 0 1,22 21-16,-21-21 16,42 0 15,1 0-31,-1 0 0,0 0 0,0 0 15,0 0-15,0 0 16,1-21-16,-1 21 0,21 0 0,-21 0 16,0-21-16,1 21 0,-1 0 15,0 0-15,-21-22 16,-21 22 0,0 0-1,-1 0-15,1 0 0,0 0 0,0 0 16,0 0-16,0 0 15,-1 0-15,22-21 32,22 21-17,-1 0-15,0 0 16,0 0-16,0 0 0,0-21 16,1 21-16,-1 0 0,0 0 15,-21-21 1,-21 21 15,0 0-31,-1 0 0,1 0 16,0 0-16,42 0 62,0 0-62,1 0 16,-1 0-16,0 0 15,0 0 1,-42 0 15,0 0-31,0 0 16,-1 0-16,1 0 0,0 0 16,0 0-16,0 0 15,21 21 1,0 0 15</inkml:trace>
  <inkml:trace contextRef="#ctx0" brushRef="#br1" timeOffset="33794.94">6540 1503 0,'0'0'0,"22"0"47,-1 0-47,0 0 16,0 0-1,0 0 1</inkml:trace>
  <inkml:trace contextRef="#ctx0" brushRef="#br1" timeOffset="36419.31">5800 3725 0,'0'0'0,"0"-21"78,0 0-62,21 0-1,0 0-15,0 21 0,-21-21 16,21 21-16,-21-22 0,21 22 15,1-21-15,-22 0 0,21 21 0,-21-21 16,21 0-16,0 21 0,-21-21 16,21-1-16,0 1 0,1 0 15,-22 0-15,21 21 0,0-21 16,0 0-16,0-1 0,-21 1 0,21 0 16,1 0-16,-1 0 0,0 0 15,-21-1-15,21 1 0,0 21 16,-21-21-16,21 0 0,1 21 0,-22-21 15,21 0-15,0 21 0,0-22 0,-21 1 16,21 21-16,0-21 0,22 0 16,-22 21-16,21-21 15,-21 0-15,1-1 0,-1 22 16,21-21-16,-21 21 0,0-21 16,1 21-16,-1-21 0,0 21 0,0-21 15,0 0-15,22 21 0,-22-22 16,0 22-16,0-21 0,0 0 0,0 21 15,1-21-15,-1 21 0,0-21 0,0 21 16,0-21-16,0-1 0,1 22 16,-1-21-16,0 21 0,0-21 0,0 0 15,0 21-15,1-21 0,-1 0 16,0 21-16,0-22 0,0 22 16,0-21-16,1 0 0,-1 0 15,0 21-15,0-21 0,0 21 16,0-21-16,1-1 0,-1 22 0,0 0 15,-21-21-15,21 21 0,0-21 16,0 21-16,1-21 0,20 21 0,-21-21 16,0 21-16,0 0 0,22-21 15,-22-1-15,0 22 0,21 0 0,-20-21 16,-1 21-16,0 0 0,21-21 0,-21 21 16,1 0-16,-1-21 0,0 21 15,21-21-15,-21 21 0,1 0 0,-1-21 16,21 21-16,-21 0 0,0-22 0,1 22 15,-1 0-15,0-21 0,0 21 16,21-21-16,-20 21 16,-1-21-16,0 21 0,0 0 15,-21-21-15,21 21 0,0-21 16,22 21-16,-22 0 0,0-22 0,0 1 0,0 21 16,22 0-16,-22-21 0,0 21 15,0 0-15,0 0 0,1-21 0,20 21 16,-21 0-16,0-21 0,0 21 15,1 0-15,-1-21 0,42 21 16,-42 0-16,1-22 0,-1 22 0,21-21 16,-21 21-16,0 0 0,22 0 15,-22-21-15,0 21 0,21 0 16,1 0-16,-22-21 16,21 21-16,-21 0 0,1 0 0,-1 0 15,0 0-15,0-21 0,21 21 0,-20 0 16,-1 0-16,0 0 0,0 0 15,21-21-15,-20 21 0,-1 0 0,21 0 16,0 0-16,-20 0 0,20-22 16,0 22-16,-21 0 0,22 0 0,-22 0 15,21 0-15,-21 0 0,22 0 0,-1 0 16,-21 0-16,22-21 16,-1 21-16,-21 0 0,21 0 0,-20 0 15,20 0-15,-21 0 0,21 0 16,-20 0-16,-1 0 0,0 0 0,0 0 15,0 0-15,22 0 0,-22 0 0,0 0 16,0 0-16,0 0 0,0 0 16,22 0-16,-22 0 0,0 0 0,0 0 15,0 0-15,22 0 0,-22 0 16,21 0-16,-21 0 0,1 0 0,20 0 16,-21 0-16,21 0 0,-20 0 15,20 0-15,-21 0 0,21 0 0,-20 0 16,-1 0-16,21 0 0,-21 0 0,22 21 15,-22-21-15,0 0 16,21 0-16,-21 0 0,1 0 0,-1 22 16,21-22-16,-21 0 0,0 0 0,1 21 15,-1-21-15,0 0 0,0 0 16,0 0-16,0 21 0,1-21 0,-1 0 16,0 0-16,21 21 0,-21-21 15,1 0-15,-1 0 0,0 21 0,21-21 16,-21 0-16,1 0 0,20 21 15,-21-21-15,0 0 0,22 0 0,-1 22 16,-21-22-16,21 0 0,22 21 16,-22-21-16,-21 21 0,22 0 15,-22-21-15,21 0 0,-21 21 16,22-21-16,-22 0 0,21 21 0,-21-21 16,22 22-16,-22-22 0,0 0 15,21 21-15,-20 0 0,20-21 0,-21 0 16,43 21-16,-43 0 0,21-21 15,-21 21-15,22-21 16,-1 22-16,-21-22 0,21 21 0,1-21 0,-1 21 16,0 0-16,1-21 0,-22 21 15,21-21-15,1 21 0,-1 1 16,-21-22-16,21 21 0,22 0 16,-22 0-16,1 0 0,-22 0 15,0 1-15,21-1 0,-21 0 0,22-21 16,-22 21-16,0 0 0,0 0 0,22 1 15,-22-1-15,0 0 0,21-21 16,-21 21-16,1 0 0,20 0 0,-21 1 16,21-1-16,-20 0 0,20-21 15,0 21-15,-21 0 0,22 0 0,-1 1 16,-21-22-16,22 21 0,-1 0 16,-21 0-16,21-21 0,-20 21 0,20 0 15,-21-21-15,0 22 0,22-1 0,-22-21 16,0 21-16,21 0 0,-21 0 15,1-21-15,-1 21 0,0 1 16,0-22-16,-21 21 0,21-21 16,-21 21-16,21-21 0,-21 21 15,22 0-15,-22 0 16,21-21-16,-21 22 0,21-1 16,-21 0-1,0 0-15,21-21 0,-21 21 16,21-21-16,-21 21 0,21-21 0,-21 22 15,22-1-15,-1 0 16,0 0-16,0-21 0,-21 21 16,21-21-16,0 21 0,-21 1 31,22-22-31,-22 21 109,21-21-109,0 0 32,-21-21-17,0-1 1,-21 22-16</inkml:trace>
  <inkml:trace contextRef="#ctx0" brushRef="#br1" timeOffset="37043.94">14393 3450 0,'0'-21'47,"21"21"0,1-21-47,-1 21 0,0 0 15,0 0-15,0 0 16,0 0-16,1 0 0,-1 0 15,0 0-15,0 21 0,0-21 16,0 21-16,1-21 0,-1 0 16,0 21-16,0-21 0,0 0 0,0 22 15,1-22-15,-1 0 0,0 21 16,0-21-16,0 0 0,0 0 16,1 0-16,-1 21 0,0-21 15,0 0-15,0 0 16,0 0-16,1 0 15,-22-21 64,-22 0-64,1-1 1</inkml:trace>
  <inkml:trace contextRef="#ctx0" brushRef="#br1" timeOffset="45970.95">15028 2921 0,'0'21'78,"0"0"-78,0 1 16,0-1-16,0 0 0,0 0 15,0 0-15,0 0 0,0 1 16,0-1-16,0 0 16,0 0-16,21 0 0,-21 22 0,0-22 15,0 0-15,0 0 0,0 0 0,0 0 16,0 1-16,0 20 15,0-21-15,0 0 0,0 0 16,0 1 0,0-1-1,0 0 17,0 0 14,-21-21 48,0 0-94,0 0 0,0 0 16,0 0-16,-1-21 15,1 21-15,0 0 0,0 0 16,0-21-16,0 21 0,-1 0 0,1 0 16,0-21-16,0 21 0,0 0 15,0 0-15,-1 0 0,-20-22 16,21 22-16,0 0 0,0 0 0,-1 0 16,1 0-16,0 0 0,0 0 15,0 0-15,0 0 0,-1 0 0,1 0 16,0 0-1,42 0 126,0-21-141,1 21 16,-1 0-1,0 0-15,0 0 0,0 0 0,0 0 16,1 0-16,-1 0 0,0 0 16,0 0-16,21 0 0,-20 0 15,-1 21-15,0-21 0,0 0 0,0 0 16,0 22-16,1-22 0,-1 0 15,0 0-15,0 21 16,0-21-16,0 0 0,1 0 16,-1 0-16,0 0 15,0 0 1,-21 21-16,21-21 31,0 0-15,-21-21 62,0 0-47,0-1-15,0 1-16,0 0 0,0 0 15,0 0-15,0 0 16,0-1-16,0-20 0,0 21 16,0 0-16,0 0 0,0-1 0,0 1 15,0 0-15,0 0 0,0 0 16,0 0-16,-21-1 0,21 1 16,0 0-16,-21 21 0,21-21 15,0 0-15,0 0 16,0-1-16,0 1 15,0 0 1,0 42 125,0 0-126,0 1-15,0-1 16,-21 0 0,21 0-16,0 0 0,0 0 15,0 1-15,0-1 0,0 0 0,0 0 16,0 0-16,0 0 0,0 1 15,0-1-15,0 0 0,0 0 0,0 0 16,0 0-16,-21 1 0,21-1 16,0 0-16,0 0 15,0 0 1,0-42 31,0 0-32,0 0-15,0 0 16,0-1-16,0 1 0,0 0 0,0 0 16,21 0-16,-21-22 0,21 22 15,-21 0-15,0-42 0,21 41 16,-21 1-16,21 0 0,-21 0 16,0 0-16,22 0 0,-22-1 15,0 1-15,0 0 16,0 0 15,0 42 47,0 0-62,0 0-16,0 1 15,0-1 1,0 0-16,0 0 0,0 0 16,0 0-16,0 1 0,0-1 15,-22 0-15,22 0 0,0 0 16,0 0-16,0 1 0,0-1 0,0 0 16,0 0-16,0 0 0,0 0 0,0 1 15,0-1-15,0 0 16,-21 0-16,21 0 0,0 0 15,-21-21 64,0 0-64,0 0 16,0 0-31,-1-21 16,1 21-16,0 0 16,0 0-16,0-21 15,0 21-15,-1 0 0,1 0 16,0 0-16,0 0 0,0-21 16,0 21-16,-1 0 0,1 0 0,0 0 15,0 0-15,0 0 0,21-21 16,-43 21-16,22 0 0,0-21 0,0 21 15,0 0-15,0 0 0,-1 0 0,1 0 16,0 0-16,0 0 0,21-22 16,-21 22-16,0 0 31,42 0 16,0 0-47,0 0 0,0 0 15,0 0-15,1 0 0,-1 0 16,0 0-16,0 0 16,0 0-16,0 0 0,1 0 0,-1 22 15,0-22-15,0 0 0,0 0 16,0 0-16,22 0 0,-22 0 0,0 0 16,0 0-16,0 0 0,1 0 0,-1 0 15,0 0-15,0 0 16,-21 21-16,21-21 15,0 0-15,-42 0 47,0 0-47,0 0 16,0 0-16,0 0 16,-1 0-16,1 0 0,0 0 15,0 0-15,0 0 16,0 0-16,-22 0 0,22 0 0,0 0 15,0 0-15,0 0 0,-22 0 0,22 0 16,0 0-16,0 0 0,0 0 16,-1 0-16,1 0 0,0 0 0,0 0 15,0 0 1,0 0-16,-1 0 94,22 21 109,0 0-188,22-21 1,-22 21-16,0 0 16,21-21 62,-21-21-63,0 0 1,0 0-16,21 21 16,-21-21-16,21 21 31,0 0 16,0 0-32,1 0 1,-1 0-16,0 0 16,0 0-16,0 0 0,0 0 15,1 0-15,-1 0 16,0 0-16,0 0 0,0 0 16,0-21-16,1 21 0,-1 0 15,21 0-15,-21 0 0,0 0 0,1 0 16,-1 0-16,0 0 0,0 0 0,0 0 15,0 0 1,1 0-16,-1 0 31,-42 0 157,-1 0-173,1 0-15,0 0 16,0 0-16,0 0 0,0 0 16,-1 0-16,1 0 0,0 0 0,0 0 15,0 0-15,0 0 0,-1 0 16,1 0-16,0 0 0,0 0 0,0 0 16,0 0-16,-1 0 0,1 0 15,0 0-15,0 0 0,0 0 16,0 0-16,-1 0 0,1 0 15,0 0-15,0 0 0,0 0 16,0 0-16,-1 0 16,1 0-16,0 0 15,0 0 1,0 0-16,0 0 47,21-22-47,0 1 78,21 21-62,0 0-16,0-21 15,0 21-15,0 0 16,1-21-16,-1 21 15,0 0-15,0 0 0,0 0 16,0 0-16,1 0 16,-1 0-16,0 0 0,0 0 15,0 0-15,0 0 16,1 0-16,-1 0 0,0 0 16,0 0-16,0 0 0,0 0 15,1 0-15,-1 0 0,0 0 0,0 0 16,0 0-16,0 0 0,1 0 15,-1 0 1,0 0-16,0 0 16,0 0-16,-21 21 0,21-21 15,1 0 1,-44 0 218,22-21-234,0 0 16,-21 0-16,21-1 16,-21 1-16,21 0 15,0 0-15,0 0 16,0 0-16,0-1 0,0 1 15,0 0 1,0 0-16,21 0 16,0 0-16,1-1 0,-1 1 15,0 21-15,0-21 16,0 21-16,0-21 16,1 21-16,-1 0 31,-21 21 109,0 0-124,0 0 0,0 1-16,0-1 15,0 0-15,0 0 0,0 0 16,0 0-16,0 1 16,-21-22-16,21 21 0,0 0 0,0 0 15,0 0-15,0 0 16,0 1-16,0-1 0,-22-21 15,22 21-15,0 0 16,-21-21-16,21 21 16,0-42 46,0 0-46,-21 0-16,21 0 15,0-1-15,0 1 16,0 0-16,0 0 0,0 0 16,0 0-16,0-1 0,0 1 15,0 0 1,0 0 0,0 0-1,-21 21 32,21-21-47,-21 21 31,0 0-15,-1 0 0,22 21-1,-21 0-15,21 0 16,0 0-16,0 0 15,-21 1-15,21-1 16,0 0-16,0 0 16,0 0-16,0 0 0,0 1 0,0-1 15,0 0-15,0 0 16,0 0-16,0 0 0,0 1 16,0-1-1,0-42 32,0-1-31,0 1-16,0 0 15,0 0-15,0 0 0,0 0 16,0-1-16,0 1 0,21 0 0,-21 0 16,0 0-16,0 0 0,0-1 15,0 1 1,0 42 62,-21-21-78,21 22 16,0-1-16,0 0 0,0 0 15,0 0-15,0 0 16,0 1-16,0-1 0,0 0 15,0 0-15,0 0 16,0 0 0,0 1-16,21-22 47,-21-22-47,21 1 15,-21 0-15,0 0 16,0 0-16,0 0 0,22-1 15,-22 1-15,0 0 0,0 0 0,0 0 16,21 0-16,-21-1 0,0 1 16,0 0-16,0 0 15,0 42 32,0 0-47,0 0 0,0 1 16,-21-1-16,21 0 15,0 0-15,-22 0 0,22 0 16,0 1-16,0-1 16,0 0-16,0 0 31,0-42 16,0 0-32,0 0-15,0-1 0,0 1 16,0 0-16,-21 21 63,21 21-63,-21 0 15,21 1-15,0-1 16,0 0-16,0 0 15,0 0-15,-21-21 16,21 21-16,0 1 31,-21-44 16,21 1-31,0 0-16,-21 21 15,-1-21 1,1 21 0,21-21-1,-21 21-15,0 0 0,0 0 16,0-21 0,-1 21-16,1 0 0,0 0 15,0 0-15,0 0 16,0 0-1,-1 0-15,1 0 16,0 0 0,0 0-16,0 21 15,0-21-15,-1 21 16,1-21-16,0 21 16,0-21-16,0 21 15,21 0 1,-21-21 140,21-21-62,21 21-94,0 0 15,0-21-15,0 21 16,0-21-16,1 21 0,20 0 0,-21-21 16,0 21-16,0 0 0,22 0 0,-22 0 15,21 0-15,-21 0 0,1 0 16,-1 0-16,0 0 0,0 0 16,0 0-1,-21 21 32,-21-21 0,0 0-47,0 0 16,0 0-16,-1 0 15,1 0-15,0 0 0,0 0 16,0 0-16,0 0 0,-1 0 15,1 0-15,0 0 0,0 0 16,0 0-16,0 0 0,-1 0 0,1 0 16,0 0-16,0 0 0,0 0 0,21 21 15,-21-21-15,21 21 32,21-21 14,0 0-14,0 0-17,0 0-15,0 0 16,1 0-16,-1 0 0,0 0 16,0 0-16,0 0 0,0 0 15,1 0-15,-1 0 0,0 0 16,0 0-16,0 0 15,0 0-15,1 0 0,-1 0 16,0 0-16,0 0 16,0 0-16,0 0 0,1 0 15,-22 21 1,-22-21 31,1 0-47,0 0 0,0 0 15,0 0-15,0 0 16,-1 0-16,1 0 16,0 0-16,0 0 0,0 0 0,0 0 15,-1 0-15,1 0 0,0 0 16,0 0-16,0-21 0,0 21 16,-1 0-16,1 0 0,21-21 0,-21 21 15,0 0-15,0 0 16,0 0-16,-1 0 0,22 21 47,-21-21 187,0 0-234,21 21 16,-21-21-16,0 0 15,0 22-15,-1-22 16,22 21 0,22-21 30,-1 0-46,0 0 0,0 0 16,-21-21-16,21 21 0,0 0 0,1 0 16,-1-22-16,0 22 15,0 0-15,0 0 0,0 0 0,1 0 16,-1 0-16,0 0 16,0 0-16,0 0 0,0 0 15,1 0-15,-1 0 0,0 0 16,0 0-16,0 0 15,0 0-15,1 0 0,-1 0 16,0 0 0,0 0-16,0 0 15,-21 22-15,21-22 16,1 0 0,-1 0 30,-21 21-46,21-21 0,0 0 47,-21-21 47,0-1-63,-21 1-31,21 0 16,0 0 0,0 0-16,0 0 15,0-1 1,0 1-1,0 0 1,0 0 0,0 0-16,0 0 15,0-1 1,0 1-16,0 0 16,0 0-1,21 21-15,0-21 0,-21 0 16,21 21-16,1-22 15,-1 22 1,0-21-16,0 21 16,0-21-1,0 21 1,1 0-16,-44 0 219,1 0-219</inkml:trace>
  <inkml:trace contextRef="#ctx0" brushRef="#br1" timeOffset="74622.67">2117 6773 0</inkml:trace>
  <inkml:trace contextRef="#ctx0" brushRef="#br1" timeOffset="75575.52">2074 6837 0,'-21'0'15,"42"0"63,0 0-78,1 0 16,-1 0-16,21 0 0,-21-21 0,22 0 16,-22 21-16,21-22 0,-21 22 15,22-21-15,-22 0 0,21 0 16,-21 0-16,0 21 0,1-21 0,-1-1 15,-21 1-15,21 0 0,-21 0 16,0 0-16,0 0 0,0-1 16,0 1-16,-21 21 15,0 0-15,-1-21 0,1 21 0,0 0 16,0 0-16,0 0 16,0 0-16,-1 0 0,1 0 15,21 21-15,-21 0 0,0 1 16,0-1-16,21 0 0,-21 0 15,21 0-15,0 22 0,-22-22 16,22 0-16,0 21 0,0-21 16,-21 22-16,21-22 0,0 21 15,0 1-15,0-22 0,0 21 0,0 0 16,0 22-16,0-22 0,0 22 16,-21-1-16,21-20 0,-21 20 0,21 1 15,-21-1-15,21 1 0,0-1 16,0-21-16,0 85 0,0-84 15,0 20-15,0 43 0,0-42 16,0-22-16,0 0 16,0 1-16,0-22 0,0 42 15,0-20-15,0-22 0,21 0 16,0 0-16,0-21 16,0 0-16,1 0 0,-1-21 15,21 0-15,-21 0 0,0-1 16,22 1-16,-22 0 0,21-21 0,-21-1 15,22 22-15,-1-21 0,0 0 16,-20-1-16,20 1 0,-21 0 0,0-1 16,22-20-16,-22 20 0,-21 1 15,0 21-15,0-21 0,0-1 16,-21 1-16,-1 21 0,1-22 16,0 1-16,-21 21 0,-1-21 0,22 20 15,-21 1-15,0 0 0,-1 0 16,1 21-16,-43 0 0,43 0 15,21 0-15,-22 0 0,22 0 16,0 0-16,0 0 0,21-21 31,21 21-31,0 0 16,0-21-16,1 21 0,-1-22 16,0 22-16,0-21 0,0 21 0,22 0 15,-22-21-15,0 21 0,0-21 16,0 21-16,0 0 0,1-21 0,-1 0 15,0 21-15,-21-22 16,21 22-16,0-21 0</inkml:trace>
  <inkml:trace contextRef="#ctx0" brushRef="#br1" timeOffset="76245.53">3217 6900 0,'0'0'0,"0"-21"15,0 0 1,0 0-16,-21 0 16,0 21-16,0-21 0,0 21 15,-1 0-15,1-22 0,0 22 16,0 0-16,0 0 0,0 0 15,-1 0-15,1 0 0,0 0 0,0 22 16,0-1-16,0-21 0,-1 21 0,1 0 16,0 0-16,21 0 0,-21 1 15,0-1-15,21 0 0,-21 0 0,21 0 16,0 0-16,0 1 0,0-1 16,0 0-16,0 0 0,0 0 15,0 0-15,21 1 0,0-22 16,-21 21-16,21-21 0,0 0 15,0 0-15,1 0 0,-1 0 0,0 0 16,0 0-16,0 0 16,0-21-16,1-1 0,-1 22 0,0-21 15,0 0-15,-21 0 0,21 0 16,0 21-16,1-21 0,-1-43 16,0 43-16,-21 0 0,0 0 0,0-1 15,0 1-15,0 0 0,21 0 16,-21 0-16,0 0 0,0 42 62,0 0-62,0 0 0,0 0 16,0 0-16,0 1 0,0-1 16,0 0-16,-21 0 0,21 0 15,0 0-15,0 1 0,0-1 0,0 0 16,0 0-16,0 0 15,0 0-15,0 1 0,21-22 16,0 0-16,0 0 16,1 0-1,-1 0-15,0 0 16,0-22-16</inkml:trace>
  <inkml:trace contextRef="#ctx0" brushRef="#br1" timeOffset="76843.38">3873 6795 0,'-21'0'31,"0"0"-31,0 0 0,0 0 16,0 21-16,-1-21 0,1 21 15,0-21-15,0 21 0,0-21 16,0 21-16,-1-21 0,22 21 0,-21 1 16,0-22-16,21 21 15,0 0 1,21-21 0,0 0-16,1 0 0,-1 0 15,0 0-15,0 0 0,0 0 16,0 0-16,1 0 0,-1 0 15,0 0-15,0 0 16,-21 21-16,21-21 0,0 0 0,1 0 16,-1 0-16,-21 21 0,21-21 15,0 0-15,-21 21 16,21-21-16,-21 22 0,0-1 16,0 0-16,0 0 15,0 0-15,-21 0 16,0-21-16,0 22 0,0-22 0,-1 21 15,1 0-15,0-21 16,0 0-16,0 21 0,-22-21 16,22 0-16,0 0 0,0 0 0,-21 0 15,20 0-15,1 0 0,0 0 16,0-21-16,21 0 0,-21 21 0,0-21 16,-1-1-16,22 1 15,0 0 1,22 21-1,-22-21-15,21 21 16,0 0-16,0-21 0,0 21 0,0 0 16,22-21-16</inkml:trace>
  <inkml:trace contextRef="#ctx0" brushRef="#br1" timeOffset="77275.89">4403 6498 0,'0'0'0,"0"-21"0,-22 0 31,22 0-31,-21 21 16,21 21 15,0 0-31,0 0 0,0 0 16,0 1-16,0-1 0,0 0 15,0 0-15,0 21 0,0-20 0,0-1 16,-21 21-16,21-21 0,0 0 16,-21 22-16,21-22 0,0 0 0,0 0 15,0 22-15,0-22 0,0 0 0,0 0 16,0 0-16,0 0 0,0 1 15,0-1-15,0 0 16,0 0-16,21-21 31,0 0-15,0 0-16,1 0 0,-1 0 16,0-21-16,0 0 15</inkml:trace>
  <inkml:trace contextRef="#ctx0" brushRef="#br1" timeOffset="77699.57">4297 6773 0,'-21'0'16,"42"0"15,0-21-31,0 21 0,0 0 16,0 0-16,1-21 0,-1 21 15,0 0-15,0 0 0,0 0 0,0-21 16,1 21-16,-1 0 0,0 0 15,0 0 1,-21-21-16,21 21 16,-21-21-1,21 21-15</inkml:trace>
  <inkml:trace contextRef="#ctx0" brushRef="#br1" timeOffset="79276.3">15748 6138 0,'21'0'15,"0"0"1,0 0-16,1 0 0,-1 0 16,-21-21-16,21 21 0,0 0 15,-21-21-15,21 21 0,-21-21 16,21 0-16,-21 0 15,-21-1 1,0 22-16,0 0 16,0 0-16,-22 0 15,22 0-15,0 0 0,0 22 0,0-1 16,0-21-16,-1 21 0,1-21 0,0 21 16,0-21-16,0 21 15,21 0-15,-21-21 0,21 22 0,0-1 16,21-21-1,0 0-15,0 21 0,0-21 16,0 0-16,1 0 0,-1 21 0,21-21 16,-21 0-16,0 0 0,1 21 15,-1-21-15,0 0 0,21 21 0,-21-21 16,1 22-16,-1-22 0,0 21 0,21-21 16,-21 21-16,1-21 0,-1 21 0,-21 0 15,21-21-15,-21 21 0,21 1 16,-21-1-16,0 0 0,0 0 15,0 0-15,-21 0 16,0 1-16,0-1 0,-1 0 16,1-21-16,-21 21 0,21 0 0,-22-21 15,22 21-15,0-21 0,-21 0 16,21 0-16,-22 0 0,22 0 0,-21 0 16,21 0-16,-22 0 0,22 0 0,-21-21 15,21 0-15,-22 0 0,22 21 16,-21-21-16,21 0 0,-1-1 0,1 1 15,0 0-15,21 0 0,0 0 0,-21 21 16,21-21-16,0-1 16,0 1-16,0 0 15,21 21 1,0 0-16,0-21 0,1 21 16,-1 0-16,0-21 0,0 21 0,21 0 15,-20-21-15</inkml:trace>
  <inkml:trace contextRef="#ctx0" brushRef="#br1" timeOffset="79634.89">16489 5948 0,'0'0'0,"0"-21"15,-21 21 1,-1 0-16,22 21 31,-21-21-31,21 21 0,0 0 16,0 0-16,0 22 0,0-22 0,-21 0 16,21 21-16,0-20 0,0 20 0,0-21 15,0 21-15,-21 1 0,21-22 16,0 21-16,-21-21 0,21 22 0,0-22 15,0 0-15,0 0 0,0 0 16,0 1-16,0-1 0,0 0 16,0-42 15,0 0-31,21 21 0,-21-22 16,21 1-16</inkml:trace>
  <inkml:trace contextRef="#ctx0" brushRef="#br1" timeOffset="80258.88">16785 6096 0,'-21'0'31,"21"21"-16,-21 0-15,0 1 16,-1-1-16,22 0 0,0 0 16,-21 0-16,21 0 15,-21 1-15,21-1 0,0 0 0,0 0 16,0 0-16,0 0 0,0 1 0,0-1 16,0 0-16,0 0 15,0 0-15,0 0 0,0 1 16,21-22-16,0 0 0,1 0 0,-1 0 15,0 0-15,0 0 16,0 0-16,0 0 0,1 0 0,-1-22 16,0 1-16,0 21 0,0-21 15,0 0-15,-21 0 0,22 0 0,-1-1 16,-21 1-16,0 0 0,21-42 16,-21 41-16,0 1 0,0 0 15,0 0-15,0 0 0,0 0 0,0-1 16,-21 1-16,21 0 0,-21 21 15,-1-21 1,1 21-16,0 0 0,0 0 16,0 0-16,0 0 0,-1 21 15,22 0-15,-21-21 0,0 21 16,0 1-16,21-1 0,0 0 0,-21 0 16,0 0-16,21 0 0,-22 1 15,22-1-15,0 0 0,0 0 0,0 0 16,0 0-16,0 22 0,0-22 15,22 0-15,-1 0 16,0-21-16,-21 21 0,21-21 16,0 0-16,0 0 0,1 0 15,-1 0-15,0-21 16,0 0-16,0 21 0,0-21 16,1 0-16</inkml:trace>
  <inkml:trace contextRef="#ctx0" brushRef="#br1" timeOffset="81206.88">17293 6181 0,'0'0'0,"0"-21"15,0 42 48,-21 0-63,21 0 15,0 0-15,0 0 0,0 1 16,-21-1-16,21 0 0,0 0 16,0 0-16,-21 0 0,21 1 0,0-1 15,0 0-15,0 0 0,0 0 16,0 0-16,21-21 16,0 0-1,0 0-15,0 0 16,0-21-16,1 21 15,-22-21-15,21 0 0,0 0 0,0-22 16,0 22 0,0-21-16,-21 21 0,22 0 0,-1 21 15,0-22-15,-21 1 0,0 0 0,21 21 16,0-21-16,0 21 16,1 0-1,-22 21 16,0 0-31,0 0 16,0 1-16,0-1 0,0 0 16,0 0-16,0 0 15,0 0-15,0 1 0,0-1 16,0 0-16,21-21 16,-21 21-16,21-21 0,0 0 15,0 0-15,0 0 0,1 0 16,-1 0-16,0 0 15,0-21-15,0 0 16,-21 0-16,21-1 0,-21 1 0,22 0 16,-22 0-16,0 0 0,21 0 15,-21-1-15,21 1 0,-21 0 0,0 0 16,0 0-16,0 0 0,0-1 16,0 1-16,-21 21 15,0-21 1,-1 21-16,1 0 15,0 0-15,0 21 16,0 0 0,21 1-1,21-22 1,0 0-16,0 0 16,0 0-16,1 0 15,-1 0-15,0 0 0,0 0 16,0-22-16,0 22 15,1-21-15,-1 21 16,-21-21-16,21 0 0,-21 0 31</inkml:trace>
  <inkml:trace contextRef="#ctx0" brushRef="#br1" timeOffset="83403.31">13081 8213 0,'0'0'0,"0"-21"63,21 21-63,-21-22 0,21 1 15,-21 0-15,21 21 16,-21-21-16,22 0 0,-1 0 16,-21-1-16,0 1 0,0 0 15,0 0 1,0 42 15,0 0-15,0 22-16,0-1 15,0-21-15,0 21 0,0-20 16,0 20-16,0-21 0,0 21 0,0-20 16,0 20-16,0-21 0,0 21 0,0-20 15,0-1-15,0 0 0,0 0 16,0 0-16,0 0 0,0 1 0,-21-1 15,21 0-15,0 0 0,-22 0 16,22 0-16,-21-21 31,21 22-31,-21-22 0,0 0 16,0 0-16,0 0 16,-1 0-16,1 0 0,0 0 0,0 0 15,-21 0-15,20 0 0,1 0 16,0 0-16,0 0 0,0 0 15,0 0 1,42 0 15,0-22-15,0 22-16,21 0 0,-20 0 0,-1 0 16,21 0-16,-21 0 0,22 0 15,-1 0-15,0 0 0,-21 0 0,64 0 16,-43 0-16,-20-21 0,20 21 15,-21 0-15,0 0 0,0 0 16,1 0-16,-1 0 0,-21-21 63</inkml:trace>
  <inkml:trace contextRef="#ctx0" brushRef="#br1" timeOffset="83959.51">13737 8340 0,'-21'0'16,"21"21"-16,0 0 0,0 0 31,0 0-15,21-21 15,0 0-31,-21-21 16,21 21-16,-21-21 15,0 0-15,0 0 16,0 0-16,0-1 16,0 1-1,-21 21-15,0 0 16,0 0 0,21 21-16,0 1 15,-21-22-15,21 21 16,0 0-16,0 0 15,21-21 1,0 0 0</inkml:trace>
  <inkml:trace contextRef="#ctx0" brushRef="#br1" timeOffset="87068.22">14774 8149 0,'0'0'0,"-21"0"15,21 21 16,0 1-31,0-1 32,21-21-32,0 0 0,1 0 15,20 0-15,-21 0 0,0 0 0,22 0 16,-1 0-16,0-21 0,-21 21 16,22-22-16,-1 1 0,-21 0 0,22 21 15,-22-21-15,0 0 0,0 0 16,0 21-16,-21-22 0,0 1 15,0 0-15,0 0 0,0 0 0,0 0 16,-21-1-16,0 22 0,21-21 16,-21 0-16,0 21 0,-1 0 15,1 0-15,0 21 16,21 0-16,-21 1 16,21 20-16,0-21 0,0 21 0,0 1 15,0-1-15,0 0 0,0 1 0,0-1 16,0-21-16,0 22 0,0-1 15,0 0-15,0-21 0,0 22 16,0-22-16,0 0 0,0 0 0,0 0 16,0 1-16,0-1 0,0 0 15,-21 0-15,0 0 0,-1-21 16,1 0-16,0 0 0,0 0 16,0 0-16,0 0 15,-1 0-15,1 0 0,-21-21 0,21 21 16,21-21-16,-21 0 0,-1 0 0,1-1 15,0 1-15,21 0 0,-21 0 16,21 0-16,0 0 16,0-1-16,-21 22 0,21 22 31,0-1-31,0 0 0,0 0 16,21-21-16,-21 21 0,0 0 0,21 1 15,0-1-15,0-21 0,1 21 16,-1 0-16,0-21 0,0 21 0,0-21 15,0 0-15,1 0 0,20 0 0,-21 0 16,21 0-16,1 0 0,-1 0 16,0 0-16,1-21 0,-1 0 0,0 21 15,1-21-15,-22 0 0,21-1 0,-21 1 16,1 0-16,-1 0 0,0 0 16,-21 0-16,0-22 0,0 22 0,0 0 15,0 0-15,0 0 0,0-1 16,0 44 15,0-1-31,0 0 0,0 0 16,0 0-16,0 0 0,0 1 15,0-1-15,0 0 0,0 0 0,-21 0 16,21 0-16,0 1 0,0-1 16,0-42 30,21-1-30,-21 1-16,0 0 0,21 0 16,0 0-16,0 0 0,-21-1 0,22 1 15,-1 0-15,-21 0 0,21 0 16,0 0-16,0 21 0,-21-22 0,21 22 16,1 0-16,-1 0 15,-21 22-15,0-1 16,0 0-16,0 0 0,21 0 15,-21 0-15,0 1 0,0-1 16,0 0-16,0 0 0,0 0 0,21 0 16,0 1-16,0-1 15,1-21-15,-1 21 16,0-21-16,0 0 0,0 0 16,0 0-16,1 0 0,-1-21 0,0 0 15,0 21-15,0-22 0,0 1 0,1 21 16,-1-21-16,0-21 0,0 21 15,0-1-15,0-20 0,1 0 0,-1-43 16,0 43-16,-21-1 16,0 1-16,21 0 0,-21-1 0,21 22 15,-21-21-15,0 21 0,0 0 0,0-1 16,-21 44 15,0-1-31,21 0 0,0 0 16,0 0-16,-21 22 0,21-22 15,-21 21-15,21 0 0,0-20 0,0 20 16,0-21-16,0 21 0,-22-20 16,22 20-16,0-21 0,0 0 0,0 0 15,0 1-15,0-1 0,0 0 0,0 0 16,22-21-16,-1 21 0,0-21 16,0 0-16,0 0 0,0 0 15,1 0-15,-1 0 0,0 0 0,0 0 16,21 0-16,-20 0 15,-1 0-15,0-21 0,0 21 0,-21-21 16,21 0-16,0 0 0,-21-1 16,0 1-16,0 0 0,22 0 15,-22 0-15,21 0 0,-21-1 0,0 1 16,0 0-16,-21 42 31,-1 0-15,22 1-16,0-1 0,-21 0 15,0 0-15,21 0 16,-21 0-16,21 1 0,0-1 16,0 0-16,0 0 0,0 0 15,0 0 1,21-21-16,0 22 0,0-22 0,1 0 16,-1 0-16,0 0 0,0 0 0,21 0 15,-20 0-15,-1 0 0,21 0 16,-21-22-16,0 22 0,22-21 0,-22 0 15,0 21-15,0-21 0,0 0 0,1 0 16,-1-22-16,-21 22 0,0 0 16,21 0-16,-21 0 0,0-1 0,0 1 15,0 0-15,-21 21 16,0 0 0,-1 0-16,22 21 15,0 0-15,0 1 16,0-1-16,0 0 0,0 0 15,0 0-15,0 0 0,0 1 16,0-1-16,0 0 16,0 0-16,0 0 0,22 0 15,-22 1-15,21-22 16,0 21-16,0-21 16,0 0-16,0 0 0,1 0 15,-1 0-15,0 0 0,0 0 0,21 0 16,-20-21-16,20 21 0,-21-22 0,0 22 15,22-21-15,-22 0 0,0 0 16,0 0-16,21 0 0,-42-1 16,22 1-16,-1 0 0,0-21 0,-21 21 15,21-1-15,-21 1 0,0 0 16,0 0-16,0 0 0,-21 21 31,21 21-31,-21 0 16,0 0-16,21 22 0,-22-22 15,22 0-15,0 0 0,0 0 16,0 0-16,-21 1 0,0-1 16,21 0-16,0 0 0,0 0 15,0 0 1,0-42 31,0 0-47,0 0 0,21 21 15,0-21-15,1 0 0,-22-1 0,21-20 16,0 21-16,0 0 0,0 0 16,0-1-16,1 1 0,-1 0 15,0 0-15,0 0 0,21 21 0,-20 0 16,-1 0-16,0 0 16,0 21-16,-21 0 15,0 0-15,0 0 0,0 1 0,0-1 16,0 0-16,0 0 15,0 0-15,0 22 0,0-22 16,0 0-16,21 0 0,-21 0 16,21-21-16,1 0 15,-1 21-15,0-21 0,0 0 0,0 0 16,0 0-16,1 0 16,-1-21-16,0 21 0,21-21 0,-21 0 15,1 21-15,-1-21 0,0 0 0,0-1 16,0-20-16,0 21 0,1 0 15,-1-22-15,-21 22 0,0-21 0,21 21 16,-21 0-16,0-1 0,0 1 16,0 0-16,-21 21 15,0 0 1,-1 0-16,1 21 0,0 0 0,0 22 16,21-22-16,0 0 15,-21 0-15,21 0 0,0 1 0,0 20 16,0-21-16,0 0 0,0 0 0,0 1 15,0-1-15,0 0 16,0 0-16,21-21 0,0 0 16,0 21-16,22-21 15,-22 0-15,21 0 0,-21 0 0,22 0 16,-22 0-16,21 0 0,-21 0 16,0-21-16,22 21 0,-22-21 0,0 0 15,21 0-15,-20-1 0,-1-20 16,21 0-16,-21 21 0,0-22 15,22-63-15,-43 64 0,21-21 0,0-22 16,-21 43-16,0-1 16,0 22-16,0-21 0,0 21 0,0-1 15,0 44 17,-21-22-32,21 21 15,0 21-15,-21-21 0,21 0 0,0 22 16,0-1-16,0 0 0,0 1 15,0-22-15,0 21 0,-21 1 0,21-1 16,0 0-16,0-21 0,0 22 16,0-22-16,0 0 0,0 21 15,0-20-15,21-1 0,0-21 16,0 0-16,0 0 0,0 0 16,1 0-16,-1 0 0,0 0 0,0 0 15,0 0-15,0-21 0,1 21 0,-1-22 16,0 1-16,0 0 0,0 0 15,0 0-15,1 0 0,-1-1 16</inkml:trace>
  <inkml:trace contextRef="#ctx0" brushRef="#br1" timeOffset="87299.82">18690 8065 0,'42'0'16,"-20"0"-16,-1 0 16,0 0-16,21-22 0,-21 22 0,22 0 15,-22-21-15,0 21 0,21 0 16,-20-21-16,20 21 0,-21-21 16,0 21-16,0-21 0,1 21 0,-1 0 15,-21-21-15</inkml:trace>
  <inkml:trace contextRef="#ctx0" brushRef="#br1" timeOffset="87551.87">16531 8170 0,'0'0'0,"-42"0"0,63 0 32,0 0-32,21 0 15,1 0-15,-22-21 0,21 21 0,1-21 16,-1 21-16,0-21 0,1 21 16,-22 0-16,21-21 0,-21 21 15,0 0-15,1 0 0,-1 0 0,0-21 0,0 21 16,0 0-16</inkml:trace>
  <inkml:trace contextRef="#ctx0" brushRef="#br1" timeOffset="88175.26">20172 8022 0,'-21'-21'0,"42"42"0,-64-63 0,43 21 16,0 0-16,-21 21 16,0-22-16,0 22 15,0 22 1,21-1-16,-21 0 15,21 21-15,0-21 0,0 22 0,0-22 16,-22 21-16,22-21 0,-21 22 16,21-22-16,0 21 0,0-21 15,0 1-15,0-1 0,0 0 0,0 0 16,0 0-16,0 0 16,21-21-1,1 0-15,-22-21 16,21 21-16,0-21 0</inkml:trace>
  <inkml:trace contextRef="#ctx0" brushRef="#br1" timeOffset="88595.85">20553 8043 0,'0'0'0,"21"-21"0,-21 0 16,0 0-1,-21 21 1,0 0-16,-1 0 0,1 0 0,0 0 15,0 0-15,-21 21 0,20-21 16,1 21-16,0 0 0,0-21 0,21 22 16,0-1-16,0 0 0,0 0 15,0 0 1,21-21-16,0 0 0,0 21 0,1 1 16,20-22-16,-21 0 0,0 21 15,22-21-15,-22 0 0,21 21 16,-21-21-16,0 21 0,1-21 0,-1 21 15,0-21-15,0 21 16,-21 1-16,-21-1 16,0-21-16,0 0 0,-22 0 0,22 21 15,-21-21-15,21 0 0,-22 0 16,1 0-16,21 0 0,-22 0 0,22 0 16,0 0-16,0 0 0,0 0 0,0 0 15,42 0 32,0-21-47,0 21 16,0-21-16,0 21 0,22-22 0</inkml:trace>
  <inkml:trace contextRef="#ctx0" brushRef="#br1" timeOffset="90090.88">21209 8086 0,'0'0'15,"21"0"-15,0-21 0,0-1 0,-21 1 16,0 0 0,-21 21-16,0 0 15,0 0-15,0 0 0,-22 0 16,22 0-16,0 0 0,0 21 0,0-21 16,0 21-16,-1 1 0,1-1 15,21 0-15,0 0 16,0 0-16,0 0 0,21-21 0,1 22 15,-1-22-15,0 21 0,0-21 16,0 21-16,0-21 0,1 21 0,20-21 16,-21 21-16,0-21 0,0 21 15,1-21-15,-1 22 0,0-22 0,-21 21 16,0 0-16,0 0 16,-21 0-1,0-21-15,-1 0 0,1 0 16,-21 0-16,21 0 0,0 0 0,-22 0 15,22 0-15,-21 0 0,21 0 16,-1 0-16,-20 0 0,21 0 0,0 0 16,0 0-16,-1 0 15,44 21 17,-1-21-17,0 22-15,0-22 0,0 0 16,22 0-16,-22 0 0,0 0 0,21 0 15,-21 0-15,22 0 0,-22 0 16,21 0-16,1 0 0,-22 0 16,21 0-16,-21 0 0,22-22 0,-22 22 15,0-21-15,21 21 0,-42-21 0,21 0 16,1 0-16,-1 0 0,-21-1 16,0-20-16,0 0 0,21 21 15,-21-22-15,0 22 16,0 0-16,0 0 0,0 42 47,0 0-47,0 0 0,-21 0 15,21 1-15,0-1 0,0 21 0,0-21 16,0 0 0,0 1-16,0-1 0,0 0 0,0 0 15,0 0-15,21-21 0,0 0 16,0 21-16,0-21 15,1 0-15,-1 0 0,0 0 0,0 0 16,0 0-16,0 0 16,1-21-16,-1 21 0,-21-21 15,21 0-15,-21 0 0,21 0 0,-21-1 16,21 1-16,0-21 0,-21 21 16,0 0-16,0-1 0,22 1 15,-22 0-15,0 0 0,21 0 0,-21 42 47,-21 0-47,21 0 0,-22 0 16,1 1-16,21-1 0,0 0 0,0 0 15,-21 0-15,21 0 0,0 1 16,0-1-16,0 0 0,0 0 0,0 0 16,0 0-16,21 1 15,0-22-15,1 0 0,-1 0 0,0 0 16,0 0-16,0 0 15,0 0-15,1 0 0,-1 0 0,21 0 0,-21 0 16,0-22-16,1 22 0,-1-21 16,0 0-16,-21 0 0,21 0 15,0 0-15,-21-1 0,0 1 0,0-21 16,21 21-16,-21 0 0,0-1 16,0 1-16,0 0 0,0 0 0,-21 21 31,21 21-16,0 0-15,0 0 0,-21-21 0,21 22 16,-21-1-16,21 21 0,0-21 0,0 0 16,0 1-16,0-1 15,0 0-15,0 0 0,0 0 16,0 0-16,21-21 0,0 0 16,0 0-16,1 22 15,-1-22-15,0 0 0,0 0 0,0 0 16,0 0-16,22 0 0,-22-22 0,0 1 15,21 0-15,-20 21 0,62-42 16,-63 21-16,22-22 0,-1 22 16,-21-21-16,22 21 0,-22-22 15,0 22-15,0-21 0,-21 21 0,0-22 16,0 22-16,0 0 16,-21 21-16,0 0 0,0 0 15,-1 21-15,1-21 0,0 21 16,0 0-16,21 22 0,-21-22 15,21 0-15,0 21 0,0-20 16,0 20-16,0 0 16,0-21-16,0 1 0,0-1 15,0 0-15,0 0 0,0 0 16,-21-21 0,21 21-1,-22-21-15,1 0 16,0 0-1,0 0 1,21-21-16,0 0 16,-21 0-16,0 21 0</inkml:trace>
  <inkml:trace contextRef="#ctx0" brushRef="#br1" timeOffset="90383.14">20553 7641 0,'-43'0'16,"22"-21"-1,0 21-15,0 0 16,21 21 31,-21-21-47,21 21 16</inkml:trace>
  <inkml:trace contextRef="#ctx0" brushRef="#br1" timeOffset="91315.65">13335 9716 0,'-21'0'15,"42"0"-15,-42-22 16,21 1-16,0 0 16,0 0-16,0 0 0,0 0 0,21-1 15,0 1-15,0 0 16,-21 0-16,21 0 0,1 21 0,-1-21 15,0-1-15,0 22 0,0 0 0,0 0 16,1 0-16,-1 0 0,0 0 16,0 0-16,-21 22 0,21-1 0,-21 21 15,21-21-15,-21 22 0,0-1 0,0 0 16,0 1-16,0-1 0,0 0 16,-21 22-16,0-22 0,0-21 0,-21 22 15,20-1-15,-20 0 0,0-21 0,-1 22 16,1-22-16,0 0 15,-1 0-15,1 0 0,0 1 0,-1-22 0,22 21 16,-21-21-16,21 0 0,0 0 16,-1 0-16,1 0 0,0 0 0,0-21 15,21-1-15,0 1 0,0 0 16,-21 0-16,21 0 0,0 0 0,0-1 16,0-20-16,0 0 0,0 21 15,21-1-15,0 1 0,0 21 16,0-21-16,22 21 0,-1 0 15,-21 0-15,0 21 0,1 0 16,20-21-16,-21 22 0,0-1 0,0 0 16,-21 0-16,22 0 0,-1 0 15,-21 1-15,0-1 0,21 0 0,-21 0 16,21 0-16,-21 0 0,21-21 16,-21 22-16,0-1 15,21-21-15,1 0 16,-1 0-1,0-21-15,-21-1 0,21 22 0</inkml:trace>
  <inkml:trace contextRef="#ctx0" brushRef="#br1" timeOffset="91496.1">13928 9927 0,'21'0'31,"-21"21"1</inkml:trace>
  <inkml:trace contextRef="#ctx0" brushRef="#br1" timeOffset="92263.81">15367 9716 0,'21'0'0,"0"0"0,0-22 16,1 22-16,-22-21 15,21 21-15,0-21 0,0 0 0,21 0 16,-20 0-16,-1-1 16,0 1-16,0 0 0,0 0 0,0 21 15,1-21-15,-22 0 0,0-1 0,0 1 16,0 0-16,-22 21 16,1 0-16,0-21 0,-21 21 15,21 0-15,-22 0 0,1 0 0,0 0 16,-1 0-16,1 0 0,0 0 15,20 21-15,-20-21 0,0 21 0,21-21 16,-1 21-16,-20 1 0,42-1 16,0 0-16,0 0 0,0 21 15,0-20-15,21-1 0,22 0 16,-22 21-16,21-21 0,0 1 0,-20 20 16,20-21-16,0 0 0,-21 0 0,22 22 15,-22-22-15,0 0 0,21 0 0,-42 0 16,22 1-16,-22-1 0,0 0 15,0 0-15,0 0 0,0 0 16,-22 1-16,1-22 0,0 21 0,-21 0 16,-1 0-16,1-21 0,21 0 15,-21 21-15,-1-21 0,1 0 0,0 0 16,20 0-16,-20 0 0,21 0 0,0 0 16,0-21-16,-1 0 0,22 0 15,0 0-15,0-1 0,-21 1 16,21 0-16,0 0 0,-21-21 0,21 20 15,0 1-15,0-21 0,0 21 16,0 0-16,0-1 0,21 22 16,0 0-16,1 0 0,20 0 15,-21 0-15,0 0 16,0 0-16,1 0 0,20 0 0,-21 0 16,0 0-16,22 22 0</inkml:trace>
  <inkml:trace contextRef="#ctx0" brushRef="#br1" timeOffset="92615">15769 9970 0,'21'0'15,"43"-22"1,-43 22 0,0-21-16,-21 0 0,21 21 0,0-21 15,-21 0-15,22 0 16,-22-22-16,0 22 15,0 0 1,-22 21-16,1 0 16,0 21-16,21 0 15,-21 0-15,0-21 0,21 22 0,-21 20 16,21-21-16,0 0 0,0 0 16,0 1-16,0-1 0,0 0 0,0 0 15,0 0-15,0 0 0,0 1 16,0-1-16,21-21 0,0 0 15,0 0-15,0 0 16,0 0-16,1 0 0,-1 0 16,0 0-16,0 0 0,0 0 0,22-21 15,-22 21-15,0-22 0,21 1 16</inkml:trace>
  <inkml:trace contextRef="#ctx0" brushRef="#br1" timeOffset="93047.88">16298 9864 0,'0'0'0,"-21"0"0,21-21 16,-21 21-16,21-22 0,0 1 16,0 0-16,0 0 15,21 21-15,0-21 16,0 21-16,1 0 0,-1-21 16,0 21-16,0 0 0,21 0 0,-20 0 15,-1 0-15,21 0 0,-21 0 0,0 21 16,22 0-16,-22 0 0,0 0 15,0 0-15,0 1 0,1-1 0,-22 0 16,0 0-16,0 0 0,0 0 16,0 1-16,0-1 0,0 0 0,-22 0 15,1 0-15,0-21 0,21 21 16,-21-21-16,0 0 0,0 0 16,-1 0-16,1 0 15,21-21 1,0 0-16,0 0 15,0 0-15,0 0 16,0-1-16,21 1 0,-21 0 16,22 0-16,-1 0 0,0 0 15,0 21-15,-21-22 0,21 22 0,0-21 16,1 21-16,-1 0 0,0 0 0,-21-21 16,21 21-16,0-21 0,0 21 15,1-21-15,-1 21 0,0 0 16,0 0-16</inkml:trace>
  <inkml:trace contextRef="#ctx0" brushRef="#br1" timeOffset="93475.31">17039 9716 0,'0'-22'16,"21"22"30,-21 22-30,21-22-16,1 21 0,-1 0 16,0 0-16,0 0 0,0 0 15,-21 1-15,21-1 0,1 21 16,-1-21-16,-21 0 0,0 1 16,0-1-16,0 0 0,0 0 15,0 0-15,0-42 47,21 21-47,-21-21 0,21 0 0,0 0 16,-21-1-16,0 1 15,21 0-15,-21 0 0,22 0 0,-1-22 16,-21 22-16,0 0 0,21 0 0,0 0 16,-21 0-16,21-1 15,-21 1-15,21 21 0,1 0 16,-1 0-16,0 0 0,-21-21 15,21 21-15,0 0 16,0 0-16,-21 21 16,0 0-1</inkml:trace>
  <inkml:trace contextRef="#ctx0" brushRef="#br1" timeOffset="93841.07">17611 9864 0,'105'0'31,"-83"0"-15,-1 0-16,0 0 0,0-21 0,-21-1 15,21 22-15,0-21 0,-21 0 16,0 0-16,0 0 0,0 0 16,0-1-16,0 1 0,0 0 15,-21 21 1,0 0-16,21 21 15,-21-21-15,0 21 0,21 1 0,-21-1 16,21 0-16,-22 0 0,22 21 16,-21-20-16,21-1 0,0 0 15,0 0-15,0 0 0,0 0 16,0 1-16,0-1 16,21-21-16,1 0 0,-1 0 15,0 21-15,0-21 0,0 0 0,0 0 16,1 0-16,-1 0 15,0 0-15,0 0 0,-21-21 16,21 0-16,0-1 0</inkml:trace>
  <inkml:trace contextRef="#ctx0" brushRef="#br1" timeOffset="94222.86">17992 9885 0,'0'-42'16,"0"84"-16,0-106 0,0 43 16,0 0-16,0 0 15,0 0-15,0 0 0,0-1 16,21 22-16,0-21 0,0 0 15,0 21-15,0-21 0,1 21 16,-1 0-16,21 0 0,-21 0 16,0 0-16,1 21 15,-1 0-15,0-21 0,0 21 0,0 22 16,0-22-16,1 21 0,-22-21 16,0 1-16,0-1 0,0 0 0,0 0 15,0 0-15,0 0 16,-22 1-16,1-1 0,0-21 0,0 21 15,0-21-15,0 0 16,21-21 15,0 0-31,0-1 16,0 1-16,21 0 0,0 0 16,-21 0-16,21 0 0,0-1 0,0-20 15,1 21-15,-1 0 0,0 0 16,0-22-16,0 22 0,0 0 0,1 21 15,-1-21-15,0 0 0,0 21 16,0-22-16,0 22 0,1-21 16,-1 0-16</inkml:trace>
  <inkml:trace contextRef="#ctx0" brushRef="#br1" timeOffset="94696.04">19029 9546 0,'0'0'16,"0"-21"-16,0 0 0,21 21 15,-21-21-15,0 42 31,0 0-31,0 0 16,0 0-16,0 1 16,0-1-16,0 21 0,-21-21 0,21 22 15,0-22-15,0 21 0,0-21 0,-21 0 16,21 1-16,0-1 0,-22 0 16,22 0-16,0 0 0,0 0 15,22-42 32</inkml:trace>
  <inkml:trace contextRef="#ctx0" brushRef="#br1" timeOffset="95175.1">19579 9610 0,'21'0'0,"-42"0"0,63-21 16,-20 21-16,-22-22 0,0 1 15,-22 21 1,1-21-16,0 21 0,0 0 0,0 0 16,0 0-16,-22 0 0,22 0 0,0 21 15,0-21-15,0 21 0,-1 1 16,22-1-16,-21-21 0,21 21 16,0 0-16,0 0 15,21-21 1,1 0-16,-1 0 0,0 21 15,0-21-15,0 22 0,22-22 0,-22 0 16,0 0-16,0 21 0,0-21 16,0 21-16,1-21 0,-1 21 0,0-21 15,0 21-15,-21 0 0,0 1 16,0-1-16,0 0 16,0 0-16,-21-21 0,0 21 15,-22-21-15,22 0 0,0 0 16,-21 21-16,21-21 0,-43 0 15,43 0-15,0 0 0,-22 0 16,22 0-16,0 0 16,0 0-16,0-21 0,0 21 15,21-21-15,0 0 16,0 0 15,21 21-31,0-21 0,0 21 16,21-22-16,-20 22 0</inkml:trace>
  <inkml:trace contextRef="#ctx0" brushRef="#br1" timeOffset="96759.33">20151 9589 0,'0'0'0,"21"0"0,0-22 15,0 22-15,-42 0 31,0 0-31,0 0 0,-22 0 0,22 0 16,-21 0-16,21 0 0,-22 0 16,22 22-16,0-22 0,0 21 0,0-21 15,21 21-15,0 0 16,0 0-16,0 0 16,21 1-16,0-1 15,0-21-15,0 21 0,0-21 16,1 21-16,-1-21 0,21 21 0,-21-21 15,0 21-15,1-21 0,-1 22 0,0-22 16,0 21-16,0-21 0,0 21 16,-21 0-16,22-21 15,-22 21-15,-22-21 16,1 0-16,0 0 16,0 0-16,0 0 0,0 0 0,-1 0 15,1 0-15,0 0 0,-21 0 0,21 0 16,-1 0-16,1 0 15,0 0-15,0-21 0,0 21 16,0 0 0,-1 0-1,22 21 1,0 0 0,22-21-16,-1 0 0,0 22 15,0-22-15,0 0 0,0 0 0,1 0 16,-1 0-16,0 0 0,21 0 0,-21 0 15,1 0-15,20 0 0,-21 0 16,21 0-16,-20-22 0,20 1 16,0 21-16,-21-21 0,43 0 15,-43 0-15,0 0 0,0-22 16,1 22-16,-22 0 0,21-21 0,-21 20 16,21 1-16,-21-21 0,0 21 0,0 0 15,0-1-15,0 44 47,-21-22-47,21 21 0,-21 0 0,21 0 16,-22 0-16,22 0 0,0 1 0,0 20 15,0-21-15,0 0 16,0 0-16,0 1 0,0-1 16,22-21-16,-1 0 15,0 0-15,0 0 16,0 0-16,0 0 0,22 0 0,-22 0 15,0 0-15,0 0 0,0 0 0,1-21 16,-1 21-16,0-22 0,-21 1 16,21 0-16,0 0 0,-21 0 0,21 0 15,-21-1-15,0 1 0,0-21 16,0 21-16,22 0 0,-22-1 0,0 1 16,-22 21 15,22 21-16,-21 1-15,21-1 0,0 0 16,0 0-16,-21 0 16,21 0-16,0 1 0,0-1 0,0 0 15,0 0-15,0 0 0,0 0 0,0 1 16,21-22-16,-21 21 0,21 0 16,1-21-16,-1 0 0,0 21 0,0-21 15,0 0-15,0 0 0,1 0 0,-1 0 16,0 0-16,0 0 0,0 0 15,0 0-15,1 0 0,-1-21 0,0 21 16,0-21-16,-21 0 0,21 21 0,-21-22 16,21 1-16,-21 0 0,0 0 15,22 0-15,-22-43 16,0 43-16,0 0 0,0 0 16,-22 21 15,22 21-16,-21 0-15,21 0 0,0 0 16,-21 1-16,21-1 0,-21 0 0,21 0 16,0 0-16,0 0 15,0 1-15,0-1 0,0 0 16,21 0 0,0-21-16,0 0 15,1 0-15,-1 0 16,21 0-16,-21 0 0,0 0 0,1 0 15,20 0-15,-21-21 0,21 21 16,-20-21-16,-1 0 0,21-1 0,-21 1 16,22 0-16,-22 0 0,0 0 0,0-22 15,0 22-15,0-21 0,-21 21 16,0 0-16,0-22 0,0 22 0,0 0 16,0 0-16,-21 21 15,0 0-15,0 0 0,0 0 16,0 0-16,-1 0 0,1 0 0,21 21 15,0 0-15,0 0 0,0 0 16,0 1-16,0-1 0,0 0 16,0 0-16,0 21 0,0-20 0,21-1 15,1 0-15,-1 0 0,-21 0 16,21 0-16,0 1 16,-21-1-16,0 0 15,-21-21 16,0 0-31,0 0 16,-1 0 0,1 0-16,0 0 15,0-21 1,0 21-16,0-21 16,-1 21-16</inkml:trace>
  <inkml:trace contextRef="#ctx0" brushRef="#br1" timeOffset="97343.52">19008 9250 0,'21'21'32,"0"-21"30,0 0-46,0 0-1</inkml:trace>
  <inkml:trace contextRef="#ctx0" brushRef="#br1" timeOffset="98552.02">13060 11197 0,'-21'-21'16,"21"0"-16,0 0 16,0 0-16,0-1 15,21 22-15,0-21 0,0 21 16,0 0-16,0 0 0,1 0 15,-1-21-15,21 21 0,-21 0 0,0 0 16,22 0-16,-22 0 0,0 21 16,0-21-16,-21 21 0,0 1 0,0-1 15,0 0-15,0 21 0,0-21 16,0 1-16,-21-1 0,-21 21 0,21-21 16,-22 0-16,22 1 0,-21-1 15,-1 0-15,22 0 0,-21 0 0,21-21 16,0 21-16,-1-21 0,1 0 0,0 0 15,0 0-15,21-21 32,0 0-32,21 21 15,0 0-15,0-21 16,1 21-16,-1-21 0,0 21 0,0 0 16,0-21-16,0 21 0,22 0 15,-22 0-15,21 0 0,-21 0 0,22 0 16,-22 0-16,0 21 0,0 0 0,22-21 15,-22 21-15,0 0 0,-21 0 16,21-21-16,0 22 0,-21-1 0,21 21 16,-21-21-16,0 22 0,0-22 15,0 0-15,-21 0 0,0 0 0,0 0 16,-21 1-16,20-22 0,-41 42 16,21-42-16,20 21 15,-20-21-15,21 0 0,-21 0 0,20 0 16,1 0-16,0 0 0,0 0 15,0 0-15,-22 0 0,22 0 16,0-21-16,0 0 0,0 21 16,0-21-16,21-1 15,0 1 1,21 21 15,0-21-31,0 21 16,0-21-16,0 21 0,1 0 0</inkml:trace>
  <inkml:trace contextRef="#ctx0" brushRef="#br1" timeOffset="98799.86">13928 11451 0,'0'0'0,"21"0"110,0 0-110</inkml:trace>
  <inkml:trace contextRef="#ctx0" brushRef="#br1" timeOffset="103368.89">15727 11007 0,'21'-21'16,"0"21"-1,-21-22 1,0 1-1,21 21 1,-21-21 0,0 0-1,0 42 17,-21-21-17,21 21-15,-21 0 0,0 1 16,0 20-16,-1-21 0,22 21 15,-21 1-15,0-1 0,21 0 0,-21 1 16,0-1-16,0 0 0,-1 1 16,1-1-16,0 0 0,0 1 15,0-1-15,21-21 0,-21 0 0,-1 22 16,1-22-16,0 0 0,0 0 16,0-21-16,0 21 15,-1-21-15,1 0 0,0 0 16,0 0-16,0 0 0,0-21 15,-1 21-15,22-21 0,-21 0 16,0 0-16,21 0 0,-21-1 0,21 1 16,0 0-16,-21-21 0,21 21 0,0-22 15,-21 22-15,21-21 0,0-1 16,0 22-16,0-21 0,0 21 0,0 0 16,0-1-16,21 1 15,-21 0-15,21 0 0,0 21 16,0 0-16,0 21 15,-21 0-15,22 0 0,-1 1 16,-21-1-16,42 42 0,-42-42 16,21 22-16,0-22 0,-21 0 15,22 21-15,-1-20 0,0-1 16,-21 0-16,21 0 0,0 0 0,0 0 0,1 1 16,-22-1-16,21-21 0,0 0 15,0 21-15,0-21 0,0 0 16,22 0-16,-22 0 0,0 0 0,0 0 15,0 0-15,1 0 0,-1-21 16,21 0-16,-21 21 0,0-22 0,1 1 16,-1 0-16,0 0 0,0 21 0,-21-42 15,21 20-15,-21 1 16,0 0-16,0 0 0,21 0 0,-21 0 16,0-1-16,0 44 31,0-1-16,0 0 1,0 0-16,0 0 0,0 0 0,0 1 16,0-1-16,0 0 0,22 0 15,-22 0-15,21 0 16,0-21-16,0 0 0,-21 22 16,21-22-16,0 0 0,1 0 0,-1 0 15,0 0-15,21 0 0,-21 0 16,1 0-16,20 0 0,-21-22 0,0 22 15,0-21-15,22 21 0,-22-21 0,0 0 16,0 21-16,-21-21 0,0 0 16,21-1-16,-21 1 0,0 0 0,0 0 15,0 0-15,0 0 0,0-22 0,0 22 16,0 0-16,-21-21 0,0 20 16,21 1-16,-21 0 0,0 21 0,0-21 15,-1 21-15,1 0 16,-21 0-16,21 0 0,0 0 0,-22 0 15,22 0-15,0 0 0,0 21 0,0-21 16,-1 21-16,1 0 0,0 1 16,21-1-16,0 0 0,0 21 0,0-21 15,0 1-15,0-1 0,0 21 16,0-21-16,0 0 0,0 1 0,21-1 16,-21 0-16,21-21 0,43 42 15,-43-42-15,21 0 0,1 0 16,-1 0-16,0 0 0,1 0 0,-1 0 15,0 0-15,22-21 0,-1 0 16,-20 0-16,20 0 0,-20-1 16,-1 22-16,0-21 0,1-21 0,-1 21 15,-21 0-15,0-1 0,0 1 0,1 0 16,-22 0-16,0 0 0,0 0 16,0-1-16,0 1 0,0 0 0,0 0 15,-22 21-15,22-21 0,-21 21 0,0 0 16,0 0-16,0 0 15,0 0-15,-1 0 0,1 21 0,0 0 16,0 0-16,0 0 0,21 1 16,-21-1-16,-1 0 0,1 21 0,21-21 15,-21 1-15,21 20 16,0-21-16,0 0 0,0 0 16,0 1-16,0-1 0,21-21 31,0 0-31,1 0 15,-1 0-15,0 0 0,0-21 16,0-1-16,0 1 0,1 21 0,-1-21 16,-21 0-16,21 0 0,0 0 15,0-1-15,0 1 0,1 0 16,-1 0-16,0 0 0,-21 0 0,21-1 16,-21 44 30,0-1-46,0 0 0,0 0 16,0 0-16,0 0 0,0 1 16,0-1-16,0 0 0,21 0 15,-21 0-15,21 0 0,1 1 0,-22-1 16,21 0-16,0-21 0,0 21 16,0 0-16,0-21 0,1 0 0,-1 21 15,21-21-15,-21 0 0,22 0 16,-1 0-16,0 0 0,1 0 0,-1 0 0,0 0 15,1-21-15,-22 0 16,21 21-16,0-21 0,-20 0 0,20 0 16,-21-1-16,0 1 0,-21 0 0,21 0 15,-21 0-15,0 0 0,0-43 16,0 43-16,0 0 0,0 0 16,0-1-16,-21 22 0,0-21 15,0 0-15,0 21 0,0 0 0,-1 0 16,1 0-16,0 0 0,0 0 0,0 0 15,0 21-15,-1-21 0,-20 21 16,21 1-16,0-1 0,0 0 0,-1 0 16,1 0-16,0 22 15,21-22-15,-21 21 0,21-21 16,0 0-16,0 1 0,0-1 16,0 0-16,21-21 0,0 0 15,0 0-15,1 0 0,-1 0 16,0 0-16,0 0 0,0 0 0,0 0 15,22 0-15,-22-21 0,0 21 16,0-21-16,22-1 0,-22 1 0,21-42 16,-21 42-16,0-22 0,1-20 15,-1 20-15,-21 1 16,21 21-16,-21-21 0,0-1 0,21 22 16,-21 0-16,0 0 0,0 0 15,0-1-15,0 1 16,0 42 15,0 1-31,0-1 16,0 0-16,0 21 0,0-21 15,-21 1-15,21 20 0,0-21 0,-21 21 16,21-20-16,0-1 16,0 21-16,0-21 0,0 0 0,0 22 15,0-22-15,0 0 0,0 0 0,21 0 16,0-21-16,-21 22 0,42-1 15,-20-21-15,20 0 16,-21 0-16,0 0 16,0 0-16,1 0 0,-1 0 15,0 0-15,0-21 0,0-1 0,0 22 16,22-42-16,-22 21 16,0 0-16,0 0 0,0-22 15,-21 22-15,22 21 0,-22-21 0,21 0 16,-21 0-16,0 42 31,0 0-31,0 0 16,0 0-16,0 0 15,0 1-15,0-1 0,-21 0 16,21 0-16,0 0 0,0 0 16,0 1-1,21-22 1,0 0-16,0 0 15,0 0-15,0 0 16,1 0-16,-1-22 0,0 1 16,0 21-16,-21-21 0,21 21 15,-21-21-15,21 0 0,-21 0 16</inkml:trace>
  <inkml:trace contextRef="#ctx0" brushRef="#br1" timeOffset="103771.87">18648 10986 0,'0'0'0,"-64"0"16,43 0-1,0 0-15,0 0 16,0 21-16,21 0 16,0 0-16,21-21 31,0 0-31,0 0 15,0 0-15,0 0 16,1 0-16,-1 0 0,-21-21 0,21 21 16,0-21-16,-21 0 15,21 21-15,-21-22 0,0 1 0,0 0 16,0 0 0,-21 21-1,0 0-15,0 0 0,0 0 16,-1 0-16,1 21 0,21 0 15,-21 0-15,21 1 16,-21-22-16,21 21 0,0 0 0,0 0 16,21 0-1,0-21 1,0 0-16,1 0 0,-1 0 16,0 21-16,0-21 15</inkml:trace>
  <inkml:trace contextRef="#ctx0" brushRef="#br1" timeOffset="104320.74">18965 11113 0,'0'21'63,"0"0"-63,0 0 0,0 0 15,0 0-15,0 1 0,0-1 16,0 0-16,0 0 0,0 0 16,0 0-16,0 1 0,0-1 15,-21 0-15,21 0 0,0 0 16,-21-21 0,21-21 30,0 0-46,0 0 16,0 0-16,0-1 0,0-20 16,0 21-16,0 0 0,0 0 0,21-22 15,0 22-15,0 0 0,-21 0 0,22 0 16,-1-1-16,0 1 0,0 21 16,21-21-16,-20 21 0,20 0 0,-21 0 15,0 0-15,22 0 0,-22 0 0,21 0 16,-21 0-16,0 21 0,1 0 15,-1 1-15,0-1 0,-21 0 16,0 0-16,0 0 0,0 0 0,0 22 16,0-22-16,0 0 0,0 0 0,-21 0 15,0 1-15,-1-1 16,22 0-16,-21-21 16,21 21-1,0-42 16,21 0-15</inkml:trace>
  <inkml:trace contextRef="#ctx0" brushRef="#br1" timeOffset="105411.8">20087 11134 0,'0'-21'0,"0"42"0,0-64 0,0 22 15,0 0-15,-21 0 16,21 0 0,-21 21-16,0 0 0,-1 0 15,1 0-15,0 0 0,0 21 16,0-21-16,-22 21 0,22 0 0,0 0 15,-21-21-15,21 22 0,-1-1 16,1 21-16,0-21 0,0 0 16,21 1-16,-21-1 0,21 0 0,0 0 15,0 0-15,0 0 16,21 1-16,0-22 0,0 0 16,0 0-16,1 0 0,-1 0 0,0 0 15,0 0-15,21 0 0,-20 0 16,-1-22-16,0 22 0,0-21 0,0 0 15,0 0-15,1 0 0,-1 0 0,0-1 16,0 1-16,-21 0 0,0 0 16,21 0-16,-21 0 0,21 21 0,-21-22 15,0 1-15,0 0 16,0 42 31,0 0-32,0 1-15,0-1 16,0 0-16,0 0 0,0 0 0,0 0 16,0 1-16,0-1 0,0 0 15,0 21-15,0-21 0,0 22 0,22-1 16,-22-21-16,0 22 0,21-1 0,-21 0 16,0 1-16,0-1 0,0 0 15,21 1-15,-21 20 0,0-21 16,21 22-16,-21-22 0,21 22 0,-21-1 15,0 43-15,21-42 16,1-22-16,-22 21 0,0-20 0,21-1 16,-21 0-16,0 1 0,0-1 0,0 0 15,0 1-15,0-22 0,0 21 0,0 1 16,-21-22-16,21 0 0,-22 0 16,1 0-16,0 0 0,0 1 15,0-22-15,21 21 0,-21-21 16,-1 0-16,22-21 15,-21-1-15,0 1 16,0 0-16,21 0 16,-21 0-16,0 0 0,-1-1 15,-20-20-15,21 21 0,0 0 0,-22-22 16,22 1-16,0 21 0,0-21 0,0-1 16,0 1-16,-1 0 0,22-1 15,0 1-15,0-22 0,0 22 0,0-21 16,0 20-16,0 1 0,22 0 0,-1-1 15,0 1-15,0 0 0,0-1 16,0 22-16,1-21 0,20 21 0,-21-22 16,21 22-16,-20-21 0,-1 21 0,0-1 15,21-20-15,-21 21 16,1 0-16,-1 0 0,0-1 0,0 1 16,-21 0-16,21 21 0,0-42 15,-21 21 1,0-1-16,-21 1 31,0 21-31,0 0 16,0 0-1,0 0 17,-1 0-32,1 0 0,0 0 15,21 21-15,-21-21 0,0 0 16</inkml:trace>
  <inkml:trace contextRef="#ctx0" brushRef="#br1" timeOffset="113775.83">13462 12594 0,'0'-63'31,"-21"42"-31,0 21 31,21 21-15,-22 0-16,1 0 15,21 0-15,-21 22 0,0-22 0,21 21 16,-21 0-16,0 1 0,-1-1 16,1 0-16,-21 1 0,21-1 0,0 0 15,-1-20-15,1 20 0,0-21 16,0 0-16,0 0 0,0 1 0,21-44 47,0 1-47,0 0 15,0 0-15,21 0 0,0 0 16,0-1-16,0 22 0,0-21 16,22 0-16,-22 21 0,21 0 0,-21 0 15,22 0-15,-22-21 0,21 21 16,-21 0-16,22 0 0,-22 0 0,0 0 16,0 0-16,0 0 0,1 0 0,-1 0 15,0-21-15,-21 0 16,21 21-16,-21-22 15,0 1-15,0 0 16,0 0-16,0 0 0,0 0 16,0-1-16,0 1 0,0 0 0,0 0 15,0 0-15,-21 21 32,21 21-32,0 0 15,0 0-15,0 0 0,-21 22 0,21-22 16,-21 21-16,21-21 0,0 22 0,0-1 15,0-21-15,0 22 0,-22-22 16,22 0-16,0 21 0,-21-21 0,21 1 16,0-1-16,0 0 15,0 0-15,0-42 47,0 0-47</inkml:trace>
  <inkml:trace contextRef="#ctx0" brushRef="#br1" timeOffset="113971.8">13864 12806 0,'0'0'16,"21"0"62,0 0-62,1 0-16,-1 0 0,21 0 0</inkml:trace>
  <inkml:trace contextRef="#ctx0" brushRef="#br1" timeOffset="115923.85">15155 12573 0,'0'-21'0,"0"42"0,0-63 16,-21 42 0,21-21-16,-21 21 0,0 0 15,0 0 1,-1 21-16,22 0 0,0 0 15,-21 0-15,0 22 0,0-1 0,21-21 16,-21 43-16,0-22 0,-1 0 16,1 1-16,0-1 0,0 0 0,0 1 15,0-1-15,-1 0 0,-20-21 16,21 22-16,0-22 0,0 0 16,-1 0-16,1 0 0,0-21 0,0 0 15,0 22-15,0-22 0,-1 0 16,1 0-16,21-22 0,0 1 15,-21 21-15,21-21 0,-21 0 0,21 0 16,0-22-16,0 22 0,0-21 16,0 21-16,0-22 0,0 1 0,0 21 15,0-21-15,0 20 0,0-20 0,21 21 16,-21 0-16,0 0 0,0-1 16,21 22-16,0 0 0,1 22 15,-22-1-15,21 0 16,-21 0-16,0 0 0,21 22 15,0-22-15,-21 21 0,0-21 0,21 22 16,0-22-16,-21 21 0,22-21 16,-1 0-16,-21 1 0,21-1 0,0 0 15,-21 0-15,21-21 0,0 21 0,1-21 16,-1 0-16,0 0 0,0 0 16,0 0-16,22 0 0,-22 0 0,21-21 15,-21 0-15,22 21 0,-22-21 16,21 0-16,-21-1 0,0 1 0,1-21 15,-1 21-15,0 0 0,0-22 16,0 22-16,-21 0 16,0 42 15,0 0-31,-21-21 16,21 21-16,-21 1 0,21-1 0,-21 0 15,21 0-15,0 0 0,0 0 0,0 1 16,0-1-16,0 0 0,0 0 15,21-21-15,0 21 16,0-21-16,0 0 0,1 0 16,-1 0-16,0 0 0,0 0 0,0 0 15,0 0-15,22-21 16,-22 0-16,0 0 0,0 0 16,0-1-16,1 1 0,-1 0 15,-21-21-15,21 21 0,-21-43 16,0 22-16,0-1 0,0 22 0,0 0 15,-21 0-15,0 0 0,-1 0 0,1-1 16,0 22-16,0 0 0,0 0 16,-22 0-16,22 0 0,0 22 0,-21-22 15,21 21-15,-1 0 0,1 21 16,0-21-16,0 1 0,0-1 0,21 21 16,0-21-16,0 22 0,0-22 15,0 0-15,0 0 0,0 0 16,21 0-16,0 1 0,0-1 0,22-21 15,-1 21-15,-21-21 0,21 0 0,1 0 16,-1 0-16,0 0 0,1 0 16,-22 0-16,21 0 0,1 0 0,-1-21 15,0 21-15,1-21 0,-22-1 16,21 1-16,0 0 0,-20 0 16,20 0-16,-21 0 0,0-1 0,0 1 15,-21 0-15,0 0 0,0 0 16,0 0-16,0-1 0,0 1 0,-21 0 15,0 21-15,0-21 0,0 21 16,0 0-16,-1 0 0,1 0 16,21 21-16,-21 0 0,0-21 0,0 21 15,0 1-15,21-1 0,0 21 16,-22-21-16,22 0 0,-21 1 0,21-1 16,0 0-16,0 0 0,0 0 0,0 0 15,0 1-15,0-1 16,21-21-16,1 0 0,-1 0 15,0 0-15,0 0 16,0 0-16,0-21 0,1-1 16,-1 22-16,-21-21 0,21 0 0,0 0 15,-21 0-15,21 0 16,-21-1-16,21-20 0,-21 21 0,0 0 16,22 0-16,-1-1 0,-21 1 15,0 42 16,0 1-31,0 20 16,0-21-16,0 0 0,0 0 0,0 1 16,0-1-16,0 0 0,0 0 0,0 0 15,21 0-15,-21 1 0,21-22 16,0 21-16,22-21 0,-22 21 0,42-21 16,-20 0-16,-1 0 15,0 0-15,22 0 0,-22 0 16,0 0-16,1 0 0,-1-21 0,-21 21 15,22-21-15,-22-1 0,0 1 16,0 21-16,0-21 0,-21-21 0,0 21 16,0-1-16,0 1 0,0 0 0,0-21 15,0 21-15,0-1 0,-21 1 16,0 21-16,0-21 0,0 21 0,-1 0 16,-20 0-16,21 0 0,0 0 15,-22 0-15,22 21 0,0 0 16,0 1-16,0-1 0,0 0 0,-1 21 15,22-21-15,0 1 0,0-1 16,0 21-16,0-21 0,0 0 0,0 1 16,0-1-16,0 0 0,22-21 15,-1 0-15,0 0 0,0 0 16,0 0-16,0 0 0,1 0 0,41 0 16,-42-21-16,0 21 0,1-21 15,-1-1-15,-21 1 0,21 0 16,0-21-16,0 21 0,0-22 15,-21 1-15,22 0 0,-22-1 0,21 1 16,-21 0-16,0-1 0,0 1 0,21 0 16,-21-1-16,0 22 0,0-21 0,0 21 15,0-1-15,0 1 16,0 42 0,0 1-1,-21-1-15,21 0 0,0 21 16,0 1-16,-21-1 0,21 0 0,0 1 15,-22-1-15,22 0 0,0 1 16,0-1-16,0-21 0,0 21 0,0-20 16,0 20-16,0-21 0,0 0 0,0 0 15,22 1-15,-1-1 16,0-21-16,0 0 0,0 0 16,0 0-16,1 0 15,-1 0-15,0 0 16,0-21-16,0-1 0,22 22 0</inkml:trace>
  <inkml:trace contextRef="#ctx0" brushRef="#br1" timeOffset="116699.83">17970 12764 0,'0'0'16,"0"-22"-16,0 1 15,-21 21-15,0 0 16,0 0-16,0 0 16,0 21-16,-1 1 0,1-1 15,0 0-15,0 0 0,21 0 0,-21 0 16,0 1-16,21 20 0,0-21 16,0 0-16,0 0 0,0 1 0,0-1 15,0 0-15,0 0 0,21 0 16,0-21-16,0 0 15,0 0-15,0 0 16,1 0-16,-22-21 16,0 0-16,0 0 0,0 0 15,0-1-15,0 1 0,0 0 0,0 0 16,0-21-16,0 20 16,0-20-16,0 21 0,0 0 0,21 0 15,0-22-15,0 22 0,-21 0 0,21 0 16,0 21-16,1-21 0,-1-1 15,0 22-15,21 0 0,-21 0 0,1 0 16,20 0-16,-21 0 0,0 22 16,0-22-16,1 21 0,-22 0 0,0 21 15,21-21-15,-21 22 0,0-22 0,0 21 16,0-21-16,0 22 0,0-22 16,0 0-16,0 21 0,0-20 15,0-1-15,0 0 0,-21 0 16,21 0-1,-22-21 1,22-21 0,0 0-16,0 0 15,0 0-15,0-22 0,22 22 16,-1 0-16,0-21 0,0-1 16,0 1-16,22 21 0,-22-22 0,0 22 15,21 0-15,-21 0 0,43-21 16,-43 42-16,0 0 0,0 0 15,1 0-15,-1 0 16,-21 21-16,21 0 0,-21 0 0,0 0 16,0 22-16,0-22 0,0 21 15,0-21-15,0 22 0,0-22 0,0 21 16,0-21-16,-21 0 0,0 1 0,21-1 16,-22 0-16,22 0 0,0 0 15,-21-21-15,21 21 0,-21-21 16,0 0-1,21-21-15,0 0 16</inkml:trace>
  <inkml:trace contextRef="#ctx0" brushRef="#br1" timeOffset="119443.73">19854 12637 0,'21'0'31,"1"0"-15,-1-22-16,0 1 0,0 21 16,0-21-16,0 21 0,1-21 15,-1 0-15,0 21 0,0-21 0,-21-1 16,0 1-16,0 0 0,0 0 16,-21 21-1,0 0-15,0 0 0,-1 0 16,1 0-16,-21 0 0,21 0 0,-22 0 15,22 21-15,0-21 0,-21 21 16,21 0-16,-1-21 0,1 22 0,21-1 16,0 0-16,0 0 15,0 0-15,0 0 0,0 1 16,21-22-16,1 21 0,-1 0 0,0 0 16,0 0-16,-21 0 0,21 1 15,0-1-15,1 0 0,-1 0 0,0 0 16,-21 0-16,0 1 0,21-1 0,-21 0 15,0 0-15,0 0 0,0 0 16,-21 1-16,0-1 0,0 0 16,-1-21-16,-20 21 0,21-21 15,-21 0-15,-1 0 0,1 0 0,21 0 16,-22 0-16,1 0 0,21 0 0,-21-21 16,20 21-16,-20-21 15,21 0-15,0-1 0,0-20 0,-1 21 16,1-21-16,21 20 0,-21-20 0,21 21 15,-21-21-15,21-1 0,0 22 16,0 0-16,0 0 0,0 0 0,0-1 16,0 1-16,0 0 15,21 42 1,0-21-16,-21 21 16,0 1-16,21-1 0,1 0 15,-22 0-15,21 0 0,-21 22 0,21-22 16,0 0-16,0 21 0,0-21 0,1 22 15,-22-22-15,42 0 16,-21 0-16,0 0 0,0 1 0,1-1 16,20 0-16,-21-21 0,21 21 0,-20-21 15,20 0-15,-21 0 0,21 0 16,1 0-16,-1 0 0,0-21 0,1 0 16,-1 21-16,0-21 0,1-1 15,-1 1-15,-21-21 0,22 21 0,-22 0 16,0-22-16,0 22 0,0-21 0,-21 21 15,0-22-15,0 22 0,0 0 16,0 0-16,0 0 0,-21 21 16,21-22-16,-21 22 0,0 0 0,0 0 15,-1 0-15,1 22 16,0-1-16,0 0 0,21 0 16,0 0-16,-21 0 0,21 1 0,-21 20 15,21-21-15,0 0 0,0 0 16,0 1-16,0-1 0,0 0 0,0 0 15,21 0-15,0 0 0,0 1 16,0-22-16,0 0 0,1 21 0,-1-21 16,0 0-16,21 0 0,-21 0 0,1 0 15,20 0-15,-21-21 0,21 21 16,-20-22-16,20 1 0,-21 0 0,21 0 16,-20 0-16,-1 0 0,21-1 0,-21-20 15,0 21-15,1-21 16,-1-22-16,-21 43 0,0 0 15,0 0-15,-21 21 16,-1 0 0,1 0-16,0 0 0,0 21 15,0-21-15,21 21 0,0 0 16,0 0 0,21-21-16,0 0 15,0 0-15,0 0 0,1 0 16,-1 0-16,0-21 0,0 21 0,0-21 15,0 21-15,1 0 16,-1-21-16,0 21 0,0 0 0,0 0 16,-21 21 15,0 0-15,0 0-16,0 0 0,0 1 0,0-1 15,-21 0-15,21 0 0,0 0 16,0 0-16,0 1 0,0-1 0,0 0 15,0 0-15,0 0 0,0 0 16,0 1-16,0-1 0,21-21 16,0 0-16,1 0 0,-1 0 15,0 0-15,0 0 16,0 0-16,0 0 0,1-21 16,-22-1-16,21 1 0,0 21 0,0-42 15,-21 21-15,21 0 0,-21-1 16,21-20-16,-21 21 0,22-21 0,-22 20 15,21 1-15,0 0 0,-21 0 16,0 0-16,21 21 16,-21 21 15,0 0-31,0 0 16,-21 0-16,21 1 0,0-1 0,0 0 15,0 0-15,0 0 16,0 0-16,0 1 0,0-1 15,0 0-15,0 0 0,21-21 0,0 0 16,-21 21-16,21-21 0,1 0 16,-1 0-16,0 0 0,0 0 15,0 0-15,22-21 0,-22 0 16,0 21-16,0-21 0,0 0 16,0-1-16,1 1 0,-1 0 15,0-21-15,0 21 0,-21-1 0,21 1 16,0-21-16,-21 21 0,22 0 15,-22-1-15,0 44 47,0-1-47,-22 0 0,1 0 16,21 0-16,-21 0 0,21 1 16,0-1-16,0 21 0,0-21 0,0 0 15,0 1-15,0-1 0,0 0 16,0 0-16,0 0 0,21-21 15,0 21-15,1-21 0,-1 0 16,0 0-16,0 0 0,0 0 16,22 0-16,-22 0 0,0 0 0,0 0 15,0-21-15,0 0 0,1 21 16,-1-21-16,0 0 0,0 0 16,0-1-16,-21 1 0,0-21 0,21 21 15,1 0-15,-22-1 0,0 1 16,0 0-16,0 0 0,0 0 15,-22 21 1,1 0-16,0 0 16,21 21-16,-21 0 0,21 0 15,-21 0-15,21 1 0,0-1 16,0 0-16,0 0 0,-21 0 0,21 0 16,0 1-16,0-1 0,0 0 0,0 0 15,0 0-15,0 0 16,21 1-16,0-22 0,0 21 15,0-21-15,0 0 0,1 0 16,-1 0-16,0 0 0,0 0 16,0 0-16,0-21 0,22 21 0,-22-22 15,0 1-15,0 0 0,22 0 16,-22 0-16,0 0 0,-21-1 0,21 1 16,0-21-16,0 0 0,-21-1 15,0 22-15,0 0 0,0 0 16,0 0-16,-21 21 15,0 0 1,21 21-16,-21-21 16,21 21-16,-21-21 0,21 21 0,0 0 15,21-21 1,0 0 0,0 0-16,0 0 0,1 0 15,-1 0-15,0 0 0,0-21 16,0 21-16,0-21 0,1 21 0,-1 0 15,-21-21-15,21 21 0,0-21 0,0 21 16,-21-22 0,0 44 15,0-1-15,0 0-16,-21 0 0,0 0 15,21 0-15,-21 1 0,21-1 16,0 0-16,-21 21 0,21-21 0,-22 1 15,22-1-15,0 0 0,0 0 0,0 0 16,22 0-16,-1-21 16,0 22-16,0-22 15,21 0-15,-20 0 0,-1 0 0,21 0 0,-21 0 16,0 0-16,22-22 16,-1 1-16,-21 0 0,0 21 15,22-21-15,-22 0 16,-21 0-16,0-1 15,0 1 1</inkml:trace>
  <inkml:trace contextRef="#ctx0" brushRef="#br2" timeOffset="-195204.86">11642 3789 0,'21'0'31,"0"0"-15</inkml:trace>
  <inkml:trace contextRef="#ctx0" brushRef="#br2" timeOffset="-193837.44">8043 3408 0,'0'-21'62,"0"0"-46,21-1-16,1 1 16,-1 0-16,0 21 0,-21-21 0,21 0 15,-21 0-15,21 21 0,-21-22 16,0 1-16,0 0 16,-21 0-16,0 21 15,-21 0-15,20 0 0,-20 0 16,21 0-16,-21 0 0,-1 21 0,1 0 15,0-21-15,-1 21 0,1 1 16,21-22-16,-22 21 0,22 0 0,0 0 16,0-21-16,21 21 0,0 0 15,0 1-15,0-1 0,21-21 16,0 21-16,0-21 0,1 21 0,20-21 16,-21 21-16,21-21 0,1 21 15,-22-21-15,21 22 0,1-1 16,-1-21-16,-21 21 0,21 0 15,-20 0-15,20 22 0,-42-22 16,0 0-16,0 42 0,0-41 16,-21-1-16,0 21 0,-22-21 15,22 0-15,-21 1 0,-1-1 0,1 0 16,0 0-16,-1 0 0,1 0 16,-21-21-16,20 0 0,1 0 15,0 0-15,-1 0 0,1 0 0,21-21 0,-22 21 16,22-21-16,-21 0 15,21 0-15,0 0 0,-1-22 16,22 22-16,0 0 0,0 0 0,0 0 16,0-1-1,22 1-15,-1 21 0,0-21 0,0 21 16,0 0-16,0 0 0,22-21 16,-22 21-16,21 0 0,-21 0 0,22 0 15,-1 0-15,-21 0 0,22 0 0</inkml:trace>
  <inkml:trace contextRef="#ctx0" brushRef="#br2" timeOffset="-193141.88">8107 3598 0,'21'0'0,"-42"0"0,42-21 16,0 21 0,-21 21 15,0 1-31,0-1 0,0 0 15,0 0-15,0 0 0,0 0 0,-21 1 16,21-1-16,0 0 0,0 0 16,0 0-16,0 0 0,0 1 15,21-22-15,0 0 16,0 0-16,1 0 0,-1 0 16,0 0-16,0 0 0,0 0 15,0-22-15,22 1 0,-22 21 16,0-21-16,0 0 0,0 0 0,1 0 15,-1-1-15,0 1 0,-21 0 0,21 0 16,-21 0-16,0 0 16,0-1-16,0 44 47,0-1-47,-21 0 15,21 0-15,0 0 0,0 22 16,0-22-16,0 21 0,-21-21 0,21 22 15,0 20-15,0-21 16,-21 22-16,21-1 0,0 1 0,0-1 0,0 22 16,0-21-16,0-1 0,0 1 15,0-22-15,0 21 0,0 1 16,0-1-16,0-20 0,0 20 0,21-20 16,-21-1-16,21 21 0,-21-20 0,0-1 15,0-21-15,0 22 0,0-1 16,-21 0-16,0 1 0,-1-22 15,-20 0-15,21 0 0,0 0 0,-22-21 16,1 21-16,21-21 0,-43 0 16,22 0-16,0 0 0,-22 0 0,1-21 15,-1 0-15,1 0 0,-1 0 16,22-22-16,-22 1 0,22-21 16,-21-1-16,41 1 0,-20-1 0,21 1 15,0-1-15,21 1 0,0-43 16,0 42-16,21 22 0,21 0 15,-21-22-15,22 22 0,20-1 0,43-62 16,-42 62-16,-1 1 16,-21 0-16,22-1 0,-1 1 0,-20 0 15</inkml:trace>
  <inkml:trace contextRef="#ctx0" brushRef="#br2" timeOffset="-192625.1">8721 3471 0,'0'0'0,"-22"-21"32,1 21-32,0 0 15,21 21-15,0 1 16,0-1-16,0 0 0,0 0 15,0 21-15,0-20 0,0-1 0,0 0 16,0 21-16,0-21 0,0 1 16,0-1-16,0 0 0,-21 0 15,21 0-15,0-42 47,0 0-31,0 0-16,0 0 0,0-1 15,0 1-15,21 0 0,-21-21 0,21 21 16,0-1-16,1 1 0,-1-21 0,21 21 16,-21 0-16,22-1 15,-22 1-15,21 0 0,22 21 16,-22 0-16,-21 0 0,0 0 16,0 0-16,1 21 0,-1 0 0,-21 1 15,0-1-15,0 21 0,0-21 0,0 0 16,0 1-16,0-1 0,0 0 15,-21 0-15,-1 0 0,22 0 0,0 1 16,-21-1-16</inkml:trace>
  <inkml:trace contextRef="#ctx0" brushRef="#br2" timeOffset="-192337.05">9461 3366 0,'0'0'0,"0"-22"0,0 1 16,-21 21 0,0 21-1,0 1-15,21-1 0,-21 0 0,0 21 16,21-21-16,0 22 0,-43 20 15,43-20-15,-21-22 0,21 21 16,-21-21-16,21 0 0,0 1 16,0-1-16,0 0 0,0 0 0,21-21 15,0 0-15,0 0 0,1 0 16,-1 0-16,0 0 0,0 0 0,0 0 16,22 0-16,-22-21 0,21 0 0,-21 0 15,22-1-15,-1 1 0</inkml:trace>
  <inkml:trace contextRef="#ctx0" brushRef="#br2" timeOffset="-191873.65">9821 3133 0,'0'0'0,"-21"0"0,0 0 16,21 21-16,0 21 15,0-21-15,0 22 0,0-22 16,0 21-16,0 1 0,-21-1 0,21 0 15,0 1-15,0-1 0,0 0 16,-21-21-16,21 22 0,0-1 0,0-21 16,0 0-16,0 1 0,0-1 0,-22 0 15,22 0-15,-21-21 16,21 21-16,0-42 31,0 0-31,0 0 16,0 0-16,0-1 0,0 1 0,0 0 15,21 0-15,1-21 0,-1 20 0,0 1 16,0 0-16,0-21 0,0 21 16,1-1-16,20 22 0,-21-21 0,0 0 15,0 21-15,1 0 0,-1 0 16,0 0-16,0 21 0,0 0 16,-21 1-16,21-1 0,-21 0 0,0 42 15,0-41-15,0-1 0,0 21 16,0-21-16,0 0 0,-21 1 15,0-1-15,21 0 0,0 0 16,21-21 15,0-21-31,-21 0 0,22 21 16,-1-21-16</inkml:trace>
  <inkml:trace contextRef="#ctx0" brushRef="#br2" timeOffset="-191461.62">10202 3577 0,'0'0'15,"0"-21"-15,0-21 16,0 21 0,0-1-16,21 22 0,1-21 15,-1 21-15,0 0 0,0 0 16,0 0-16,0 0 0,1 0 0,-1 0 15,0 0-15,0 0 0,-21 21 16,21 1-16,0-1 0,-21 0 0,0 0 16,0 0-16,0 0 0,0 1 0,0 41 15,0-42 1,0 0-16,0 1 0,0-1 16,0-42 15,0-1-31,0 1 15,0 0-15,0 0 0,0 0 16,22 0-16,-22-22 0,21 22 16,0 0-16,-21 0 0,0 0 0,21-1 15,-21 1-15,21 0 0,0 21 0,-21-21 16,22 21-16,-1 0 16,0 0-16,0 0 0,0 0 15,0 0-15</inkml:trace>
  <inkml:trace contextRef="#ctx0" brushRef="#br2" timeOffset="-191041.38">11007 3408 0,'-22'0'16,"1"0"-16,0 0 15,0 21-15,0 0 0,0 0 16,-1 1-16,22-1 0,-21 0 15,0 0-15,0 0 0,21 22 0,0-22 16,-21 21-16,21-21 16,0 0-16,0 1 0,0-1 15,21 0-15,0-21 16,0 0-16,0 0 0,1 0 16,-1 0-16,21 0 0,-21 0 15,0 0-15,1-21 0,-1 21 0,0-21 16,0-1-16,0 1 0,-21 0 15,0 0-15,0 0 0,0 0 0,0-1 16,0-20-16,0 21 0,0-21 0,0 20 16,-21 1-16,0 0 0,0 0 15,0 21-15,-1 0 0,1 0 0,0 0 16,0 0-16,-21 21 0,42 0 0,-22 0 16,1 1-16,0-1 0,21 0 15,-21 0-15,21 0 0,0 0 16,0 1-16,0-1 0,0 0 0,0 0 15,0 0-15,21 0 16,0-21-16,22 0 0</inkml:trace>
  <inkml:trace contextRef="#ctx0" brushRef="#br2" timeOffset="-190549.03">11430 3450 0,'0'0'0,"-21"0"32,0 0-32,21 21 15,-22 1-15,22-1 0,0 0 16,0 21-16,0-21 0,0 1 16,0-1-16,0 0 0,0 0 15,-21 0-15,21 0 0,0 1 0,-21-1 16,21 0-16,0 0 0,0-42 47,0 0-32,0 0-15,0-1 16,0 1-16,0-21 0,0 21 16,21 0-16,0-22 0,1 22 0,-1 0 15,-21-21-15,21 20 0,0 1 16,0 0-16,0 21 0,1-21 0,-1 21 15,0 0-15,-21 21 16,21-21-16,0 21 0,-21 0 16,21 22-16,-21-22 0,0 0 0,0 0 15,0 0-15,0 22 0,0-22 16,0 0-16,0 0 0,0 0 0,-21 1 16,21-1-16,-21-21 15,21-21 16,21-1-15,0 22-16</inkml:trace>
  <inkml:trace contextRef="#ctx0" brushRef="#br2" timeOffset="-190335.1">11790 3471 0,'0'0'15,"0"22"-15,0-1 16,0 0-1,0 0-15,0 0 0,0 0 0,0 1 16,0-1-16,-21 0 0,21 0 16,0 0-16,0 0 15,0-42 32,21 0-47</inkml:trace>
  <inkml:trace contextRef="#ctx0" brushRef="#br2" timeOffset="-190177.03">11832 3323 0,'-42'0'32,"63"0"14,0 0-46,-21 21 16</inkml:trace>
  <inkml:trace contextRef="#ctx0" brushRef="#br2" timeOffset="-189504.3">12128 3577 0,'0'0'16,"0"-21"0,22 0-16,-1 21 15,0 0-15,0 0 0,0 0 16,0 0-16,1 0 0,-1 0 16,0 0-16,0 0 0,0 0 15,-21 21-15,21 0 0,-21 0 16,0 1-16,0-1 0,0 0 0,0 0 15,0 0-15,-21 0 0,0 1 16,-21-1-16,21 0 0,-1 0 16,-20-21-16,21 21 0,-21 0 0,20 1 15,-20-1-15,63-21 47,0 0-47,1 0 16,-1-21-16,0 21 0,0 0 15,0 0-15,0 0 0,1 0 16,-1 0-16,0 0 0,-21 21 0,21 0 16,0-21-16,-21 21 0,21 0 15,1 22-15,-22-22 0,21 21 0,0 0 16,0 1-16,-21-1 0,21 0 16,0 1-16,1 20 0,-22-20 15,0-1-15,21 21 0,-21 22 16,0-43-16,0 22 0,0-22 0,-43 43 15,1-43-15,0 1 0,-1-22 16,1 21-16,-21-21 0,-1 22 16,1-22-16,-1-21 0,-21 21 0,22-21 15,-1 0-15,-20 0 0,41 0 0,-20-21 16,21 0-16,-22-1 0,22-20 16,21 0-16,-22-1 0,22 1 0,0 0 15,21-1-15,0-20 0,0 21 16,0-1-16,0-20 0,0 20 15,21 1-15,21-64 0,-20 64 16,-1 0-16,0-22 0,21 22 0,1-1 16,-22 22-16,21-21 0,0 0 15,1 20-15,-1 1 0,0 0 0,1-21 16</inkml:trace>
  <inkml:trace contextRef="#ctx0" brushRef="#br2" timeOffset="-188974.07">12806 3577 0,'0'0'0,"0"-21"0,0 0 0,0 0 16,0 0-16,0-1 0,0 1 0,0 0 15,-21 0-15,-1 0 0,22 0 16,-21-1-16,0 22 0,0 0 15,0 0-15,0 22 16,-1-1-16,22 0 0,-21 0 16,0 21-16,21-20 0,0 20 0,0 0 15,-21-21-15,21 22 16,0-22-16,-21 0 0,21 0 0,0 0 16,0 1-16,0-1 0,0 0 15,21-21-15,0 0 0,0 0 16,0 0-16,1 0 0,-1 0 15,0-21-15,0 21 0,0-21 0,22-1 16,-22 1-16,0 0 0,0 0 16,0-21-16,0 20 0,-21-20 0,22 21 15,-22-21-15,21 20 0,-21-20 16,0 21-16,0 0 0,0 42 31,0 0-31,0 0 16,-21 0-16,21 1 0,0 20 15,0-21-15,0 0 0,0 22 0,0-22 16,0 0-16,0 0 0,0 0 16,0 0-16,0 1 0,0-1 0,21-21 15,-21 21-15,21-21 0,0 0 16,0 0-16,0 0 16,1 0-16,-1-21 0,0 0 0,0-1 15</inkml:trace>
  <inkml:trace contextRef="#ctx0" brushRef="#br2" timeOffset="-188717.39">13398 3112 0,'0'0'0,"0"-22"16,0 44 0,0-1-1,-21 21-15,21-21 0,-21 22 0,21-1 16,0 0-16,0 1 0,-21-1 15,21-21-15,-21 21 0,21 1 0,0-1 16,0-21-16,0 0 0,0 22 0,0-22 16,0 0-16,0 0 15,21-21 17,0 0-32,0-21 15,-21 0-15</inkml:trace>
  <inkml:trace contextRef="#ctx0" brushRef="#br2" timeOffset="-188501.98">13589 3429 0,'0'0'16,"0"21"0,0 0-16,-21-21 15,21 22-15,-21-1 0,21 0 16,0 0-16,0 0 0,0 0 15,-22 1-15,22-1 0,0 0 0,0 0 16,0 0-16,0 0 16,22-21-1,-1 0 1,0 0-16</inkml:trace>
  <inkml:trace contextRef="#ctx0" brushRef="#br2" timeOffset="-187809.71">13758 3556 0,'-21'0'15,"21"21"1,-21-21-16,21 21 0,-21-21 0,21 22 16,0-1-16,0 0 15,0 0-15,0 0 16,0 0-16,21-21 31,0 0-31,0 0 0,-21-21 31,0 0-15,0 0-16,0 0 16,0 0-16,0-1 15,0 1-15,0 0 0,0 0 16,21 21-16,-21-21 0,22 21 0,-1 0 15,0 0-15,0 0 16,0 0-16,0 0 0,1 0 16,-1 21-16,0 0 0,0-21 15,-21 21-15,0 0 0,0 1 16,21-1-16,-21 0 0,0 0 0,0 0 16,0 0-16,0 1 15,0-1-15,-21-21 16,21-21 31,0-1-47,0 1 15,0 0-15,0 0 0,0 0 16,21 0-16,0-1 16,-21 1-16,22 0 0,-1 0 15,0 0-15,0 21 0,0-21 0,0 21 16,1 0-16,-1 0 0,0 0 15,0 0-15,0 0 0,0 0 0,-21 21 0,0 0 16,22 0-16,-22 0 16,0 0-16,0 1 0,0-1 0,0 0 15,0 0-15,0 0 0,0 0 16,-22 1-16,1-1 0,21 0 16,-21-21-16,0 0 15,21-21 16</inkml:trace>
  <inkml:trace contextRef="#ctx0" brushRef="#br2" timeOffset="-187574.11">13949 3175 0,'0'0'16,"-21"0"-16,21-21 15,-22 21-15,1 0 63</inkml:trace>
  <inkml:trace contextRef="#ctx0" brushRef="#br2" timeOffset="-187340.78">13229 3323 0,'0'0'0,"0"21"0,21-21 31,22 0-31,-22 0 0,0 0 0,0 0 16,21 0-16,-20 0 16,20 0-16,-21 0 0,0 0 0,0 0 15,1 0-15,-1 0 0,0 0 16,-42 22 15</inkml:trace>
  <inkml:trace contextRef="#ctx0" brushRef="#br2" timeOffset="-185717.07">1333 14647 0,'-21'0'16,"21"22"-1,-21-22-15,21 21 0,0 0 16,0-42 62,0 0-62,0-1-1,-21 22 1,0 0 0,0 22-16,21-1 15,0 0 1,0 0-16,0 0 15,0 0 1,21-21 31,0-21-47,0 0 16,-21 0-16,0 0 15,0 0-15,-21 21 47,21 21-47,-21 0 16,21 0-16,-21 0 0,21 0 15,0 22-15,0-22 0,0 0 16,0 0-16,0 0 0,0 1 16,0-1-16,21-21 15,0 0-15,0 0 0</inkml:trace>
  <inkml:trace contextRef="#ctx0" brushRef="#br2" timeOffset="-185333.24">1651 14753 0,'-21'0'31,"0"21"-16,42-21 32,0 0-47,0 0 16,-21-21-16,0 0 16,0 0-1,0 0-15,0 0 16,0-1-16,-21 22 15,0 0-15,0 0 0,-1 0 16,22 22 0,0-1-16,0 0 0,0 0 15,0 0-15,0 0 0,0 1 16,0-1-16,0 0 0,0 0 0,0 0 16,0 0-16,0 1 0,0-1 15,0 0-15</inkml:trace>
  <inkml:trace contextRef="#ctx0" brushRef="#br2" timeOffset="-185029.09">2180 14478 0,'0'0'16,"-21"0"-16,0 0 0,0 0 0,21-21 16,42 0-1,-21 21 1,21 0-16,1 0 0,-1-21 0,0 21 16,22 0-16,-1-22 0,1 1 15,-1 21-15,-20 0 0,20 0 0,-20 0 16,-1 0-16,0 0 15,-21 0-15,1 0 0,-1 0 0,-42 0 32,-1 0-32</inkml:trace>
  <inkml:trace contextRef="#ctx0" brushRef="#br2" timeOffset="-184785.84">2540 14415 0,'0'0'0,"-21"21"31,21 0-15,0 21-16,0-21 0,0 1 15,-21 20-15,21-21 0,0 21 0,0-20 16,-22 20-16,22 0 0,-21-21 16,0 22-16,21-22 0,-21 21 0,21-21 15,0 1-15,-21-1 0,21 0 16,0 0-16,21-21 31,-21-21-31,21 21 0,0-21 0,0 0 16</inkml:trace>
  <inkml:trace contextRef="#ctx0" brushRef="#br2" timeOffset="-184366.09">2815 14436 0,'0'84'31,"-21"-62"-31,21 20 0,-21-21 16,21 21-16,0 1 0,0-22 0,0 21 15,-21-21-15,21 22 0,0-22 16,0 0-16,0 0 0,0 0 0,0 1 16,-22-1-16,22 0 0,0-42 46,0 0-30,22-1-16,-22 1 0,21 0 0,0 0 16,-21-21-16,21 20 0,0 1 15,0-21-15,1 21 0,-1 0 0,0-1 16,0 1-16,0 0 0,0 21 16,1 0-16,-1 0 0,0 21 15,-21 0-15,21 1 0,-21-1 16,0 0-16,0 0 0,0 21 15,0-20-15,0 20 0,0-21 16,-21 0-16,0 0 16,21 1-16,21-22 31,0-22-15</inkml:trace>
  <inkml:trace contextRef="#ctx0" brushRef="#br2" timeOffset="-184021.09">3260 14796 0,'21'0'31,"0"0"-15,0 0-16,0-22 0,0 1 15,1 21-15,20-21 0,-21 0 16,0 21-16,0-21 0,1 0 0,-1-1 15,-21 1-15,0 0 16,0 0-16,0 0 0,-21 21 16,-1 0-16,1 0 15,0 0-15,0 21 0,0-21 0,0 21 16,-1 0-16,1 22 0,0-22 16,0 0-16,21 0 0,-21 21 0,21-20 15,0-1-15,0 0 0,0 0 16,0 0-16,0 0 0,21-21 15,0 22-15,0-22 0,0 0 0,1 0 16,20 0-16,-21 0 0,21 0 16,-20 0-16,20-22 0,0 22 0,1-21 15</inkml:trace>
  <inkml:trace contextRef="#ctx0" brushRef="#br2" timeOffset="-183507.3">4403 14669 0,'0'0'0,"0"-22"0,-22-62 31,22 63-31,22-1 0,-22 1 16,21 0-16,-21-21 0,21 42 16,-21-21-16,21-1 0,0 22 15,-21 22 1,0-1-16,0 0 15,0 21-15,0 1 0,0-1 0,0 0 16,0 22-16,0-1 0,0 1 0,-21-1 16,21 1-16,-21 20 0,0 1 15,0 0-15,-1-1 0,1 22 0,-21 85 16,21-107-16,0 22 16,-1-21-16,1 0 0,21-1 0,0 1 15,-21-22-15,21-20 0,0 20 0,0-42 16,0 22-16,0-22 15,0-42 1,21 0-16,-21-1 16,21-20-16,1 0 0,-1-22 0,0 1 15,-21-1-15,21-20 0,0 20 0</inkml:trace>
  <inkml:trace contextRef="#ctx0" brushRef="#br2" timeOffset="-183174.08">4424 14817 0,'0'0'0,"-21"-43"0,-22-126 16,43 148 0,0-21-16,0-1 0,21-20 15,1 42-15,20-22 0,-21 22 16,21 0-16,1 0 0,20 21 16,-20 0-16,-1 0 0,0 0 0,1 0 15,-1 0-15,0 21 0,-21 0 16,1 0-16,-1 22 0,-21-22 0,0 21 15,0 0-15,0-20 0,0 20 0,-21 0 16,-22-21-16,22 1 0,0 20 16,-21-21-16,20 0 0,-20 0 0,21-21 15,0 0-15,0 22 0,-1-22 16,1 0-16,21-22 31,0 1-31,21 21 16,1-21-16,-1 21 0,0-21 0,21 21 15,-21-21-15,1 0 0,20-1 16,-21 22-16</inkml:trace>
  <inkml:trace contextRef="#ctx0" brushRef="#br2" timeOffset="-182781.2">5059 14499 0,'0'-21'16,"0"0"-16,0 0 15,0 0-15,0-1 16,0 1-16,21 0 16,0 0-16,0 0 0,0 21 0,1 0 15,-1-21-15,0 21 0,0 0 16,0 0-16,22 0 0,-22 21 0,0 0 16,21 0-16,-21 0 0,1 22 15,-22-22-15,0 21 0,0-21 16,0 22-16,0-22 0,0 0 0,0 0 15,0 21-15,-22-20 0,1-1 16,0-21-16,0 0 31,21-21-15,0-1-16,0 1 0,0 0 0,0 0 16,0-21-16,0 20 0,21 1 15,-21-21-15,21 21 0,-21 0 0,21-1 16,1 1-16,-1 0 0,0 21 15,0-21-15,21 0 0,-20 21 0,-1 0 16,42-21-16,-42 21 16,1 0-16</inkml:trace>
  <inkml:trace contextRef="#ctx0" brushRef="#br2" timeOffset="-182369.17">5990 14288 0,'-21'0'15,"0"21"-15,0 0 0,-1 0 0,1-21 16,0 21-16,0 22 0,0-1 16,0 0-16,-1-21 0,22 22 15,-21-22-15,21 0 0,0 21 0,0 1 16,0-22-16,0 0 16,21-21-16,1 21 0,-1-21 15,42 0-15,-42 0 0,22 0 16,-22 0-16,21 0 0,-21-21 15,22 21-15,-22-21 0,21 0 0,-21 0 16,1-1-16,-1 1 0,0 0 0,0-21 16,-21 21-16,0-22 0,0 1 15,0 21-15,0-22 0,0 1 0,-21 0 16,21 21-16,-21-1 0,0 1 16,-22 0-16,22 0 0,0 21 15,0 0-15,-22 0 0,22 0 0,0 0 16,0 21-16,0 0 0,0 0 0,-1 1 15,22 20-15,0-21 0,0 21 16,0 1-16,0-22 0,0 21 0,0 22 16,0-43-16,0 0 15,22 0-15,-1 0 0,0-21 0,21 0 16,-21 0-16,1 0 0,20 0 0</inkml:trace>
  <inkml:trace contextRef="#ctx0" brushRef="#br2" timeOffset="-182105.34">6710 14266 0,'0'0'0,"0"-21"0,-21 21 15,-1 0 1,1 0-16,0 0 0,0 0 16,0 0-16,0 21 0,-1 1 0,1-1 15,0 21-15,21-21 0,0 0 16,-21 22-16,21-22 0,0 21 0,0-21 15,0 22-15,0-22 0,0 0 0,0 0 16,0 0-16,0 1 0,0-1 16,21 0-16,0-21 0,22 0 15,-22 0-15,0 0 0,21 0 0,-21 0 16,22 0-16,-22-21 0,21 0 16,-21-1-16,22 1 0</inkml:trace>
  <inkml:trace contextRef="#ctx0" brushRef="#br2" timeOffset="-181144.35">6964 14478 0,'21'0'47,"0"0"-47,0 0 16,0-21-16,1 0 0,-1 0 15,0 21-15,0-43 16,0 22-16,-21 0 0,0 0 0,0 0 15,21-1-15,-21 1 0,0 0 16,-21 21-16,0 0 16,0 0-1,0 0-15,0 0 0,-1 21 0,22 0 16,-21 1-16,21-1 0,-21 0 0,0 42 16,21-41-16,0 20 15,0-21-15,0 0 0,0 22 0,0-22 16,0 0-16,0 0 0,0 0 0,21 0 15,0-21-15,0 0 0,1 22 16,-1-22-16,21 0 0,-21 0 0,0 0 16,22-22-16,-22 1 0,0 21 0,21-21 15,-20 0-15,20 0 0,-21 0 16,21-22-16,-20 22 0,20-21 16,-21-1-16,21 22 0,-20-21 0,-1 21 15,0-22-15,0 22 0,-21 0 16,0 0-16,-21 21 15,0 0-15,0 0 0,-1 21 16,1 0-16,21 0 0,-21 1 16,21-1-16,0 0 0,0 0 0,0 21 15,0-20-15,0-1 0,0 0 0,0 21 16,0-21-16,0 1 0,21-1 16,-21 0-16,21 0 0,-21 0 15,22-21-15,-22 21 16,0-42 15,0 0-31,-22 0 0,1 0 16,21 0-16,-21-1 15,21 1-15,-21 0 0,21 0 16,-21 21 0,21 21-1,0 0-15,0 0 0,0 1 16,0-1-16,0 0 15,0 0-15,21 0 0,0 0 16,0-21-16,0 0 0,1 0 16,-1 0-16,0 0 0,0 0 15,0 0-15,22 0 0,-22-21 0,21 0 16,-21 0-16,22 0 0,-22 0 0,21-1 16,-21 1-16,22 0 0,-22-21 15,0 21-15,0-22 0,0 22 0,0-21 16,1-1-16,-22 22 0,0 0 15,-22 21 1,1 0-16,0 0 0,0 21 16,0-21-16,21 21 0,-21 1 0,21-1 15,0 0-15,0 21 0,0-21 16,0 1-16,0-1 0,0 21 0,0-21 16,0 0-16,0 1 0,0-1 15,0 0-15,0 0 16,0 0-16,0 0 15,-22-21 1,1 0-16,21-21 16,0 0-16,0 0 15</inkml:trace>
  <inkml:trace contextRef="#ctx0" brushRef="#br2" timeOffset="-180009.82">9017 14520 0,'0'0'0,"-21"0"16,21-21 0,0 0-16,0 0 15,21 0-15,0 0 0,0-22 16,0 22-16,-21 0 0,22 0 16,-1 0-16,0-22 0,-21 22 0,0 0 15,0 0-15,-21 21 31,0 21-31,-1-21 0,1 21 16,21 0-16,-21 0 0,0 22 16,0-22-16,21 0 0,0 21 0,0-20 15,0-1-15,0 21 0,0-21 16,0 0-16,0 1 16,21-22-16,0 0 0,0 21 0,0-21 15,1 0-15,-1 0 0,0 0 0,21 0 16,-21-21-16,1 21 0,-1-22 15,0 1-15,0 0 0,0 0 0,0 21 16,1-42-16,-22 20 0,0 1 0,0 0 16,0 0-16,0 0 0,0 0 15,-22-1-15,1 1 0,0 21 0,0-21 16,0 21-16,0 0 0,-1 0 16,1 0-16,0 0 0,0 0 0,0 0 15,42 0 16,0 0-31,21 0 0,-20 0 16,-1 0-16,21 0 0,0 0 0,-20 0 16,20 0-16,0-21 0,1 21 15,-1-21-15,0 0 0,1 21 0,-1-22 16,0 1-16,1 0 0,-22 21 0,0-21 16,0 0-16,0 21 15,-21-21-15,0-1 0,0 1 16,-21 21-16,21-21 0,-21 21 15,0 0-15,0 0 16,-1 0-16,1 21 16,21 0-16,0 1 0,0 20 15,0-21-15,0 21 0,0 1 0,0 20 16,0 1-16,0-1 0,0 1 0,0-1 16,0 22-16,0-22 0,0 1 15,0 21-15,0-22 0,0 22 0,0-1 16,0 1-16,0 0 0,0-1 0,0 1 15,0 0-15,0-1 0,0 22 16,0-21-16,0 0 0,0 20 0,0-20 16,0 0-16,0-1 0,0-20 0,0 21 15,0-43-15,0 21 0,0 1 16,0-22-16,0-21 0,0 22 16,0-22-16,0 0 0,0 0 0,-21-21 15,0-21 1,0 0-16,0 0 0,-1 0 15,1-22-15,0 22 0,0-42 0,0 20 16,0-20-16,-1-1 0,-20-20 0,21-1 16,0 0-16,-22-105 15,22 84-15,21 0 0,0 0 0,0 22 16,0-22-16,0 21 0,21-21 0,22 43 16,-22-22-16,0 22 0,21-1 15,1 1-15,-1-1 0,0 22 16,22-1-16,-22 1 0,1 0 0,-1 21 15,-21-1-15,0 1 0,0 21 16,1 0-16</inkml:trace>
  <inkml:trace contextRef="#ctx0" brushRef="#br2" timeOffset="-179201.3">10710 14266 0,'0'0'16,"21"-42"-1,-21 21-15,0 42 47,0 0-47,0 0 0,0 1 16,0-1-16,0 21 0,0-21 15,0 0-15,-21 22 0,21-22 0,-21 0 16,0 0-16,21 0 0,0 1 0,0-1 16,-21-21-16,21 21 15,-21-21-15,21-21 16,0 0 0,0-1-16,0 1 0,0 0 15,21-21-15,0 21 0,-21-22 16,21 22-16,0 0 0,0-21 15,1 20-15,-1 1 0,0 0 0,0 21 16,21-21-16,-20 21 0,-1 0 16,0 0-16,0 0 0,0 0 0,0 21 15,1 0-15,-22 0 0,21 22 0,-21-22 16,21 21-16,-21-21 0,0 22 16,0-1-16,0-21 0,0 0 15,0 22-15,0-22 0,0 0 0,0 0 16,0 0-16,0-42 31,0 0-15,0 0-16,0 0 0,0 0 15,21-22-15,0 22 0,0-21 0,-21-1 16,22 1-16,-1 21 0,0-21 16,0 20-16,21-20 0,-20 21 0,-1 21 15,0-21-15,0 21 0,21 0 0,-20 0 16,-1 0-16,0 21 15,0 0-15,0 0 0,-21 0 0,0 22 16,0-22-16,0 21 0,0 1 0,0-22 16,0 21-16,0 0 15,0-20-15,0 20 0,0-21 0,0 0 0,0 0 16,0 1-16,0-1 16,21-21-1,1 0-15,-1-21 16,0-1-16,0 22 0</inkml:trace>
  <inkml:trace contextRef="#ctx0" brushRef="#br2" timeOffset="-178510.08">12107 14266 0,'21'-21'0,"-42"42"0,42-63 16,-21 21-16,0 0 0,-21 0 15,0 21-15,0 0 0,0 0 16,0 0-16,-22 0 0,22 0 0,0 0 15,-21 0-15,20 21 0,-20 0 0,21 0 16,0 0-16,0 22 0,-1-22 16,1 21-16,0 43 0,21-43 15,0-21-15,0 22 0,0-22 16,0 21-16,0-21 0,0 0 0,21-21 16,0 22-16,1-22 0,-1 21 0,0-21 15,21 0-15,-21 0 16,1 0-16,20-21 0,-21-1 0,21 1 15,-20 0-15,20 0 0,-21-21 0,0 20 16,0-20-16,1 21 0,20-64 16,-21 43-16,-21 21 0,21-43 15,-21 43-15,0 0 16,0 0-16,0 0 0,0 42 31,0 0-31,0 0 0,0 0 16,0 22-16,0-22 0,0 0 0,0 21 15,0-21-15,0 22 0,0-22 0,0 0 16,0 0-16,0 0 0,0 1 16,21-1-16,1 0 0,-1-21 0,0 0 15,0 0-15,0 0 0,0 0 16,1 0-16,-1-21 0,0 21 16,0-21-16,0-1 0,0 1 0,1-21 15,-1 21-15,0-22 0,0 1 0,0 0 16,-21 21-16,0-22 15,21 1-15,-21 0 0,22 20 0,-22-20 0,0 21 16,0-21-16,0 20 0,0 1 16,0 42-1,0 22 1,0-22-16,0 0 0,-22 0 16,22 22-16,-21-1 0,21 0 0,0 1 15,0-1-15,0-21 0,0 21 16,0 1-16,0-22 0,0 21 15,0-21-15,0 1 0,0-1 0,21 0 16,1-21-16,-1 0 0,0 0 16,0 0-16,0 0 0,0-21 15,1 0-15,-1 21 0,-21-22 0</inkml:trace>
  <inkml:trace contextRef="#ctx0" brushRef="#br2" timeOffset="-178338.05">12594 14266 0,'0'0'0,"21"0"47,0 0-47,1-21 0,-1 21 16,21 0-16,-21 0 0,22-21 15,-1 21-15,0-21 0,1 21 0</inkml:trace>
  <inkml:trace contextRef="#ctx0" brushRef="#br2" timeOffset="-177052.91">13441 14118 0,'0'0'0,"-43"0"32,22 0-32,0 0 0,0 0 0,-21 21 15,20 1-15,1-22 0,0 21 0,0 21 16,-21-21-16,42 0 0,-22 22 15,1-22-15,21 21 0,0-21 0,0 22 16,0-22-16,0 0 0,0 21 0,21-20 16,1-1-16,-1 0 0,21-21 15,-21 21-15,22-21 0,-22 0 0,21 0 16,0 0-16,1 0 0,-1 0 16,-21 0-16,22-21 0,-1 0 0,0 0 15,-21-1-15,22-20 0,-22 21 0,0-21 16,21-1-16,-20 1 15,-1 0-15,0-1 0,0 22 0,0-21 16,-21-1-16,0 1 0,21 21 0,-21-21 16,0 20-16,0 1 0,-21 21 31,21 21-31,0 1 0,-21-1 16,0 21-16,21-21 0,0 0 15,0 22-15,-21-1 0,21-21 0,-21 22 16,21-1-16,0-21 0,-22 21 15,22-20-15,0 20 0,0-21 16,0 0-16,0 0 0,0 1 0,0-1 16,0-42 15,0-1-31,22 1 0,-1 21 0,-21-21 16,21-21-16,0 21 0,0-1 15,0 1-15,1-21 0,-22 21 0,21 21 16,0-21-16,0-1 0,0 22 15,0 0 1,-21 22-16,0-1 16,0 0-16,0 0 0,0 0 15,0 0-15,0 1 0,0-1 0,0 0 16,22 0-16,-1 0 16,0 0-16,0-21 0,0 0 15,0 0-15,1 0 0,-1 0 0,0 0 16,21 0-16,-21 0 0,1 0 0,-1-21 15,21 0-15,-21 21 0,0-21 16,1 0-16,-1-22 0,0 22 0,0 0 16,-21 0-16,0 0 0,21 0 0,-21-1 15,0 1-15,0 0 16,-21 21 0,0 0-16,21 21 0,0 0 15,-21-21-15,21 22 16,0-1-16,-21 0 0,21 0 0,0 21 15,0 1-15,0-22 0,21 0 16,0 0-16,0 0 0,-21 1 16,21-22-16,0 21 0,1-21 0,-1 0 15,21 0-15,-21 0 0,0 0 0,1 0 16,-1 0-16,0 0 0,0-21 16,0-1-16,0 22 0,-21-21 0,22 0 15,-1 0-15,0-21 0,-21 20 16,0 1-16,21-21 0,-21 21 15,0 0-15,0-1 0,0 1 16,0 42 0,0 1-1,0-1-15,-21 0 0,21 0 0,-21 0 16,21 0-16,-21 1 0,21-1 16,0 0-16,0 0 0,0 0 0,-22 0 15,22 1-15,0-1 0,-21-21 16,21 21-16,0-42 31,0 0-15,0-1-16,0 1 0,21 0 15,1 0-15,-22 0 0,21-22 0,0 22 16,0-21-16,0 21 0,0 0 16,1-22-16,20 22 0,-21 0 15,21 0-15,-20 21 0,62 0 16,-63 0-16,22 0 0,-22 0 0,21 21 15,-21 0-15,1 0 0,-1 0 16,0 22-16,-21-22 0,0 21 0,21-21 16,-21 1-16,0 20 0,0-21 0,0 0 15,0 0-15,-21 1 16,0-22-16,21 21 0,21-42 47,0 21-47,0-22 0,0 22 15,22-21-15,-22 21 0,0-21 16</inkml:trace>
  <inkml:trace contextRef="#ctx0" brushRef="#br2" timeOffset="-176505.04">15875 14330 0,'0'0'0,"0"-21"0,21 0 16,-21-1-16,0 1 0,0 0 15,-21 0 1,0 21-16,0 0 0,-1 0 0,1 0 15,0 21-15,0 0 0,0 0 16,0-21-16,-1 22 16,22-1-16,0 0 0,0 0 0,-21 21 15,21-20-15,0-1 0,0 0 16,21-21-16,-21 21 16,22-21-16,-1 0 0,0 0 0,0 0 15,0 0-15,0 0 0,-21-21 16,22 0-16,-1 21 0,0-21 0,0-1 15,-21 1-15,0 0 0,21 0 0,0 0 16,-21 0-16,0-1 16,0 1-16,22 21 15,-22 21 17,-22-21-32,22 22 0,-21 20 0,21-21 15,-21 0-15,0 22 0,0-1 0,21 0 16,0 1-16,0-1 0,0 0 15,-21 22-15,21-22 0,0 0 0,0 22 16,-22-22-16,22 22 0,0-1 0,0 1 16,0-1-16,0 1 0,0-1 15,0 1-15,0-1 0,0 1 0,0-1 16,0 1-16,0-22 0,0 22 0,0 20 16,0-41-16,0-22 0,0 21 15,0-21-15,-21 0 16,0-21-16,0 0 0,0 0 0,0 0 15,-22 0-15,22-21 0,0 0 16,0 0-16,21 0 0,-21 0 16,-1-1-16,1-20 0,21 21 0,-21-21 15,0-1-15,0 1 0,0-22 0,-1 1 16</inkml:trace>
  <inkml:trace contextRef="#ctx0" brushRef="#br2" timeOffset="-176301.03">14605 13928 0,'0'0'0,"-21"0"0,0 0 0,-1 0 16,44 0 30,-1 0-30</inkml:trace>
  <inkml:trace contextRef="#ctx0" brushRef="#br2" timeOffset="-174276.68">17060 14182 0,'127'0'31,"-106"-21"-31,22 21 16,-22-22-16,21 1 0,-21 21 0,22-21 16,-22 0-16,0 0 0,0 0 0,-21-1 15,0 1-15,0 0 0,0 0 16,0 0-16,-21 21 0,-21-21 15,21 21-15,-22 0 0,-20 0 16,20 0-16,22 0 0,-21 0 16,21 21-16,-22 0 0,22 0 0,0-21 15,0 21-15,21 0 0,0 1 16,0-1-16,0 0 0,21 0 0,21 0 16,-20 0-16,-1 1 0,21 20 0,0-21 15,-20 0-15,20 0 0,0 22 16,1-22-16,-22 0 0,0 21 0,0-20 15,0-1-15,-21 21 0,0-21 0,0 0 16,-21 1-16,0-1 0,0 0 16,-22-21-16,1 21 0,0-21 0,-1 0 15,-62 0-15,62 0 16,22 0-16,-21 0 0,-1-21 16,22 0-16,0 0 0,-21-22 15,21 22-15,21-21 0,0 21 16,0-22-16,0 1 0,-22 21 0,22-22 15,0 22-15,0 0 0,0 0 0,0 0 16,22 42 15,-22 0-31,0 0 0,0 0 16,0 22-16,21-22 0,-21 0 16,21 21-16,-21-20 0,21 20 0,0-21 15,0 0-15,1 0 16,-1 1-16,0-1 0,0 0 0,21 0 15,1-21-15,-22 0 0,21 0 0,1 0 16,-1 0-16,0 0 0,1-21 16,20 0-16,-21 21 0,1-21 0,-1-1 15,0 1-15,-20 0 0,20-21 0,-21 21 16,0-1-16,-21-20 0,0 21 16,21 0-16,-21-22 0,0 22 15,0 0-15,0 0 0,-21 21 31,0 0-31,21 21 0,-21-21 16,21 21-16,-21 0 0,21 22 16,0-22-16,0 0 0,0 21 15,0-20-15,0-1 0,0 0 0,0 0 16,0 0-16,21 0 0,0-21 16,0 22-16,0-22 0,1 0 0,-1 0 15,0 0-15,0 0 0,0 0 0,22-22 16,-22 1-16,0 21 0,0-21 15,21 0-15,-20-21 0,-1 20 0,21 1 16,-21-21-16,0 21 0,1-22 0,-1 1 16,-21 21-16,21-21 0,-21-1 15,21 22-15,-21-21 0,0 21 16,0-1-16,0 1 0,0 0 16,0 0-16,-21 21 15,0 0-15,0 21 0,21 0 16,-22 0-16,1 1 0,0-1 15,21 0-15,0 21 0,-21-21 0,0 22 16,21-1-16,0 0 0,0-20 16,0 20-16,0 0 0,0-21 0,0 22 15,0-22-15,21 0 0,0 0 0,21-21 16,-20 21-16,20-21 0,0 0 16,1 0-16,-1 0 0,0 0 0,1-21 15,-1 0-15,0 21 0,1-21 16,-1 0-16,0 0 0,-21-1 15,22-20-15,-22 21 0,0 0 0,-21 0 16,0-22-16,0 22 0,0 0 16,-21 21-1,0 0-15,0 0 0,-1 21 16,1-21-16,0 21 0,21 0 16,0 1-16,0-1 0,0 0 15,0 21-15,0-21 0,0 1 0,0-1 16,0 0-16,0 0 15,0 0-15,21-21 0,0 21 0,1-21 16,-1 0-16,0 0 0,21 0 0,-21 0 16,1 0-16,20 0 0,-21 0 15,21 0-15,-20-21 0,-1 0 0,0 21 16,0-21-16,0 0 0,0 0 0,-21-1 16,0-20-16,22 21 0,-22 0 15,0 0-15,0-1 0,0 1 0,0 0 16,0 0-16,0 42 31,0 0-31,0 0 0,-22 1 16,22-1-16,0 0 0,0 21 15,-21-21-15,21 1 0,-21 20 16,21-21-16,0 0 0,0 0 16,0 1-16,-21-1 0,21 0 15,0-42 16,21 0-31,0-1 16,-21 1-16,21 0 0,1-21 0,-1 21 16,0-1-16,0-20 0,0 21 15,0 0-15,1 0 0,20-1 0,-21 1 16,0 21-16,0 0 0,1 0 16,-22 21-1,0 1-15,0-1 16,0 0-16,0 0 0,0 0 0,0 0 15,0 22-15,0-22 0,0 0 16,0 0-16,0 0 0,0 1 0,0-1 16,0 0-16,21-21 0,0 21 0,21-21 15,-21 0-15,1 0 0,20 0 16,0 0-16,22 0 16,-22-21-16,-21 0 0,22 0 0,-22-1 15,21 1-15,-21 0 0,0 0 16,1-21-16,-1 20 0,-21-20 0,21 21 15,-21 0-15,21 0 0,-21-1 0,0 1 16,0 0-16,-21 42 31,0 0-31,21 1 0,-21-1 0,21 0 16,0 0-16,0 21 0,0-20 16,0-1-16,0 21 0,0-21 0,0 0 15,0 1-15,0-1 0,0 0 16,21-21-16,0 0 0,0 21 0,0-21 15,0 0-15,1 0 0,-1 0 0,0-21 16,0 0-16,0 0 0,0-1 16,1 1-16</inkml:trace>
  <inkml:trace contextRef="#ctx0" brushRef="#br2" timeOffset="-173917.89">19960 13928 0,'-21'0'0,"42"0"0,-63 21 0,-1 0 16,22 0-16,0 0 0,0 1 0,0-1 15,21 0-15,0 0 0,0 0 16,0 0-16,0 1 0,21-1 16,0 0-16,0-21 0,0 0 0,1 0 15,-1 0-15,0 0 16,0 0-16,0 0 0,0 0 0,1 0 15,-1-21-15,0 0 0,0-1 16,-21 1-16,21 0 0,-21 0 16,0 0-16,0 0 0,0-1 0,0 1 15,-21 0-15,0 21 0,0-21 16,0 21-16,-1 0 0,1 0 16,0 0-16,0 21 0,0 0 15,0 0-15,-1 1 0,22-1 16,-21 0-16,21 0 0,0 0 0,0 0 0,0 1 15,0-1-15,0 0 0,0 0 16,21 0-16,1 0 0</inkml:trace>
  <inkml:trace contextRef="#ctx0" brushRef="#br2" timeOffset="-173536.8">20362 14245 0,'0'0'0,"0"-21"0,0 0 15,-21 21 1,0 0-16,0 0 16,0 21-16,21 0 15,-22 0-15,22 1 0,-21-1 16,21 0-16,0 21 0,0-21 0,0 1 16,0-1-16,0 0 0,0 0 15,0 0-15,21 0 0,1 1 0,-1-22 16,0 0-16,-21 21 0,21-21 0,0 0 15,0 0-15,22 0 0,-22 0 16,0-21-16,0-1 0,22-20 16,-22 21-16,0 0 0,0 0 0,0-22 15,0 22-15,-21-21 0,22 21 16,-22-1-16,21-20 0,-21 21 0,0 0 16,0 0-1,0 42 1,0 0-1,0 0-15,0 0 16,0 0-16</inkml:trace>
  <inkml:trace contextRef="#ctx0" brushRef="#br2" timeOffset="-172873.16">21018 14266 0,'0'0'0,"0"-21"0,0 0 16,-21 21 15,0 0-31,21 21 16,0 0-1,-21 1-15,21-1 0,0 0 16,-21 21-16,21-21 0,0 1 0,0-1 16,0 0-16,0 0 15,0 0-15,-21-21 0,21 21 0,-22-21 16,22-21 15,0 0-31,0 0 16,0 0-16,0 0 0,0-22 15,0 22-15,22 0 0,-1-21 16,0 20-16,-21 1 0,21 0 0,0-21 16,0 21-16,1-1 0,-1 22 15,0-21-15,0 21 0,0 0 16,0 0-16,1 0 0,-22 21 15,0 1-15,21-1 0,-21 0 16,21 0-16,-21 0 0,0 0 0,0 1 16,0 20-16,21-21 0,-21 0 0,0 0 15,21 1-15,-21-1 0,0 0 16,0 0-16,0-42 47,0 0-47,0 0 15,0-22-15,0 22 16,0 0-16,21 0 0,1 0 0,-1-1 16,0-20-16,21 21 0,1 0 0,-22-22 15,21 22-15,22 0 0,-22 0 16,0 21-16,1 0 0,-1 0 0,0 0 16,1 0-16,-22 0 0,0 21 15,0 0-15,-21 0 0,0 22 0,0-22 16,0 21-16,0 22 15,0-22-15,-21 0 0,0-20 0,0-1 16,-1 21-16,22-21 0,-21 0 16,0-21-16,21 22 0,-21-22 0,0 0 15,0 0-15,-1 0 0,1 0 0,0 0 16,0 0-16</inkml:trace>
  <inkml:trace contextRef="#ctx0" brushRef="#br2" timeOffset="-171816.18">1312 16341 0,'21'0'0,"-42"0"0,64-21 0,-43-1 0,21 1 15,0 0-15,0-21 0,0 21 16,0-1-16,1-20 0,-22 0 0,0 21 15,21-22-15,-21 22 0,0-21 16,0 21-16,0-1 0,-21 1 16,-1 21-16,-20 0 0,21 0 0,-21 0 15,-22 0-15,22 0 0,-1 21 16,1 1-16,-21-1 0,20 0 0,22 21 16,-21-21-16,-1 1 15,22-1-15,0 0 0,21 0 0,0 0 16,0 0-16,0 1 0,0-1 15,21 0-15,22-21 0,-22 21 16,42 0-16,-20 0 0,20-21 0,1 22 16,-22-1-16,21 0 0,1 0 15,-22 0-15,1 0 0,-1 1 0,-21-1 16,0 0-16,-21 0 0,0 0 16,0 0-16,-21 1 0,0-1 0,-21 0 15,-22 0-15,1 0 16,-1 0-16,1-21 0,-1 22 0,22-22 15,-22 0-15,1 0 0,20 0 0,1 0 16,0-22-16,-1 22 16,22-21-16,-21 0 0,21 0 0,0 0 15,21 0-15,0-1 0,0-20 16,0 0-16,42 21 16,-21-1-16,21 1 0,1 0 0,-1 0 15,22 0-15,-1 0 0,1-1 16,-1 1-16,1 0 0,20 21 0,-20-21 15</inkml:trace>
  <inkml:trace contextRef="#ctx0" brushRef="#br2" timeOffset="-170309.76">1841 16087 0,'0'0'0,"0"21"31,-21 0-31,0-21 0,21 42 16,0-20-16,0 20 0,0 0 0,0 1 15,0-1-15,0 0 0,0 1 16,0 20-16,0 1 0,0-1 0,0 1 16,0 20-16,0 1 0,0 0 15,0-22-15,0 22 0,0-1 16,0-20-16,0 21 0,0-22 0,0 1 16,0-1-16,0 1 0,0-22 15,0 0-15,0 1 0,0-22 0,0 0 16,0 0-16,0-42 15,0 0 1,0 0-16,0-22 0,0 1 16,0-22-16,0 22 0,-21-21 0,21-22 15,0 21-15,0-20 0,0-1 16,0-21-16,0 0 0,0 22 16,0-1-16,0-21 0,0 22 0,21 20 15,-21-21-15,21 22 0,0 21 16,1-1-16,-1 1 0,0 0 15,0 20-15,0 1 0,0 21 16,1 0-16,-1 0 0,0 21 0,-21 1 16,0-1-16,0 0 0,0 21 15,0 1-15,0-22 0,0 21 0,0 22 16,0-43-16,-21 0 16,21 0-16,0 0 0,-21-21 0,-1 0 15,1 0 1,0 0-16,0-21 15,0 0 1,42 21 31,0 0-47,-21 21 16,21-21-16,0 21 0,1-21 15,-1 21-15,0-21 16,0 0-16,21 0 0,-20 0 0,-1 0 15,21 0-15,-21-21 0,22 21 16,-1-21-16,0 0 0,1 0 0,-1 0 16,0-1-16,1 1 0,-22-21 15,21 21-15,-21-22 0,0 22 0,1 0 16,-22-21-16,0 21 0,0-1 16,0 1-16,0 0 0,0 0 0,-22 21 15,1 0-15,0 0 16,0 0-16,0 0 0,0 21 0,-1-21 15,1 21-15,0 0 0,21 1 16,0 20-16,0-21 0,0 0 0,0 22 16,0-22-16,0 0 0,21 0 15,0 0-15,1 0 0,20 1 0,-21-22 16,21 21-16,-20-21 0,20 0 16,0 0-16,1 0 0,-22 0 0,21 0 15,0 0-15,1 0 16,-1-21-16,0-1 0,22-20 15,-43 21-15,0 0 0,22 0 16,-43-1-16,21 1 0,-21-21 16,0 21-16,0 0 0,0-1 15,-21 1-15,-1 21 0,1 0 16,0 0-16,0 0 16,21 21-16,-21 1 15,21-1-15,0 0 0,0 0 16,0 0-16,0 0 0,0 22 0,0-22 15,21 0-15,-21 0 0,21 0 0,0-21 16,0 22-16,1-1 0,20-21 16,0 0-16,-21 0 0,22 0 0,20 0 15,-20 0-15,-1-21 0,21 21 16,-20-22-16,20 1 0,-20 0 16,20 0-16,-42 0 0,22 0 15,-1-1-15,-21 1 0,-21-21 16,0 21-16,0 0 0,0-1 0,0 1 15,0 0-15,0 0 0,-21 0 0,0 21 16,0 0-16,-1 0 0,1 0 0,0 0 16,0 0-16,-43 21 15,43 0-15,0 0 0,0 43 16,21-43-16,-21 0 0,21 21 16,0-20-16,0-1 0,0 0 0,0 0 15,21 0 1,-21 0-16,21-21 0,0 0 0,0 0 15,1 0-15,-1 0 0,21 0 16,-21 0-16,0-21 0,1 0 0,-1 0 16,0 0-16,21 0 0,-21-22 0,1 22 15,-22-21-15,21-1 0,0 1 16,0 0-16,-21-22 0,21 22 0,-21-22 16,21 22-16,-21 0 0,0-1 15,0 1-15,0 0 0,0 21 0,0-1 16,0 1-16,0 42 15,-21 1 1,21-1-16,-21 21 0,21 0 0,0 1 16,0-1-16,0 0 0,0 22 15,0-22-15,0 22 0,0-22 0,0 0 16,0 1-16,0-22 0,0 21 16,21-21-16,0 1 0,1-1 0,20 0 15,-21-21-15,0 0 0,0 0 16,22 0-16,-1-21 0,0 0 15,1-1-15</inkml:trace>
  <inkml:trace contextRef="#ctx0" brushRef="#br2" timeOffset="-169301.57">5651 15854 0,'0'0'0,"0"-42"0,0 20 16,-21 44 15,21-1-31,-21 0 0,0 21 16,21 1-16,-21-1 0,0 0 0,-1-21 15,22 22-15,-21-1 0,21 0 16,-21 1-16,21-22 0,0 0 15,-21 0-15,21 0 0,0 1 0,0-44 47,21 1-47,-21 0 16,21 0-16,0-21 0,-21 20 0,22-20 16,-1 21-16,-21 0 0,21-22 15,0 22-15,-21 0 0,21 21 16,0 0-16,1 0 15,-1 21-15,-21 0 0,21 1 16,-21 20-16,0-21 0,0 0 0,21 22 16,0-22-16,-21 0 0,21 0 15,1 21-15,-1-42 16,0 22-16,0-22 0,0 0 16,0 0-16,1 0 0,20 0 0,-21 0 15,0-22-15,0 22 0,22-21 0,-22 0 16,0 0-16,43-43 15,-43 43-15,0-21 0,0 0 0,-21-1 16,0 1-16,0 0 0,0-1 16,0 1-16,0 21 0,0-22 0,0 22 15,0 0-15,0 0 0,0 0 0,0 42 47,-21 21-47,21-21 0,0 22 0,-21-22 16,21 21-16,0 1 0,0-1 15,0 0-15,0 1 0,0-1 0,0-21 16,0 21-16,21-20 0,0-1 16,-21 0-16,21 0 0,0-21 0,22 0 15,-22 0-15,0 0 0,0 0 16,22 0-16,-22 0 0,21-21 0,-21 0 16,22 0-16,-1-22 0,-21 22 15,0-21-15,0 21 16,1-1-16,-22 1 0,21 0 0,-21 0 15,-21 21 1,-1 0 0,22 21-16,-21 0 0,21 0 0,-21 1 15,0-1-15,21 0 0,0 21 16,0-21-16,0 1 0,-21-1 0,21 0 16,0 0-16,0 0 15,21-21 1,-21-21-1,21 21-15,-21-21 0,21 0 16</inkml:trace>
  <inkml:trace contextRef="#ctx0" brushRef="#br2" timeOffset="-169130.05">6752 15833 0,'0'-21'0,"0"42"0,0-64 0,0 22 0,-21 21 15,0 0 1,0 0-16,-1 0 15,22 21 1,0 1 0,22-22-16,-1 0 0,0 0 0,0 0 15,21 0-15,-20 0 0,20 0 16</inkml:trace>
  <inkml:trace contextRef="#ctx0" brushRef="#br2" timeOffset="-168858.1">7345 15663 0,'0'-21'31,"-21"21"-31,-1 0 0,1 0 0,0 0 16,21 21-16,-21 1 0,0-22 16,21 42-16,-21 0 0,21 1 15,-22-22-15,22 21 0,-21 0 0,21 1 16,0 20-16,0-20 15,-21-1-15,21-21 0,0 21 16,0-20-16,0-1 0,0 0 16,0 0-16,21-21 0,0 0 15,1 0-15,-1 0 0,0-21 16,0 0-16,21 0 0,-20-1 16,-1 1-16,0-21 0</inkml:trace>
  <inkml:trace contextRef="#ctx0" brushRef="#br2" timeOffset="-168437.22">7535 15685 0,'0'0'0,"0"-22"16,21 1-16,-21 0 0,0 0 0,0 42 31,0 0-31,0 0 0,-21 1 16,0-1-16,21 21 0,0-21 16,-21 22-16,21-22 0,-21 21 15,21 0-15,0 1 0,0-22 0,-21 21 16,21-21-16,0 1 0,0 20 0,0-21 15,0 0-15,0-42 32,21 0-17,-21 0-15,21 0 0,0-1 0,0-41 16,0 42-16,22-43 16,-43 43-16,21 0 0,0 0 15,0 21 1,-21 21-1,0 0-15,0 0 0,0 0 16,0 22-16,0-22 0,0 0 0,0 21 16,0-20-16,0-1 0,0 0 15,0 21-15,0-21 0,21-21 0,-21 22 16,22-1-16,-1-21 0,0 0 16,0 0-16,0 0 0,22 0 0,-22 0 15,0-21-15,0 21 0,0-22 0,0 1 16,1 0-16,-1 0 15,-21-21-15,0 20 0</inkml:trace>
  <inkml:trace contextRef="#ctx0" brushRef="#br2" timeOffset="-168229.08">7133 15896 0,'0'0'0,"-42"0"0,21 0 15,-1 21-15,1-21 0,0 0 16,42 0 0,0 0-16,1 0 15,20 0-15,-21 0 0,21-21 16,1 0-16,-22 21 0,21-21 16,1 21-16,-22-21 0,21 0 0</inkml:trace>
  <inkml:trace contextRef="#ctx0" brushRef="#br2" timeOffset="-167260.33">9610 16066 0,'0'0'0,"0"-22"31,0 1-31,21 0 0,0 0 15,-21 0-15,21 21 16,0-21-16,-21-1 0,21 1 0,-21 0 16,0 0-16,0 0 0,0 0 0,0-1 15,-21 1-15,0 0 16,0 0-16,0 21 0,-22-21 0,22 21 16,-21 0-16,21 0 0,-22 0 15,22 0-15,0 0 0,-21 0 0,21 0 16,-1 21-16,1 0 0,0 0 0,0 0 15,0 1-15,0 20 0,-1 0 16,22-21-16,0 22 0,0-1 0,0 0 16,0-20-16,0-1 0,0 21 0,0-21 15,22 0 1,-1-21-16,0 0 0,0 0 0,0 0 16,0-21-16,22 0 0,-22 0 0,0 0 15,21 0-15,-20-1 0,-1 1 16,21-21-16,-21 21 0,0 0 0,1-22 15,-22 22-15,0 0 0,0 0 16,0 0-16,-22 21 31,22 21-31,-21 0 16,21 0-16,0 0 0,0 0 0,0 1 16,0-1-16,0 21 0,0-21 15,0 0-15,0 1 0,21-1 16,1-21-16,-1 0 15,0 0-15,21 0 0,-21 0 0,22 0 16,-22 0-16,21-21 0,-21-1 0,22 1 16,-1 0-16,-21 0 0,22 0 15,-22 0-15,0-1 0,0 1 0,0 0 16,-21 0-16,0 0 0,0 0 16,0-1-1,-21 22 1,0 0-16,0 22 15,21-1-15,0 0 0,-21 21 16,21-21-16,-22 22 0,22 20 0,-21-20 16,21-1-16,0 21 0,0-20 15,-21 20-15,0 1 0,0-1 0,21 1 16,-21-1-16,-1 1 0,1-1 16,0 22-16,0-22 0,0 1 0,0-1 15,-1 1-15,1-1 0,21-20 0,-21-1 16,21-21-16,-21 0 0,21 1 15,0-1-15,0-42 16,0-1-16,0 1 16,21-21-16,0 0 0,-21-1 0,21 1 15,22-85-15</inkml:trace>
  <inkml:trace contextRef="#ctx0" brushRef="#br2" timeOffset="-166945.08">9991 15917 0,'0'-21'0,"0"-63"32,21 84-17,0-22-15,0 22 0,0-21 0,22 21 16,-22 0-16,21 0 0,0 0 0,-20 0 16,20 21-16,-21 1 0,0-1 15,0 0-15,1 0 0,-1 0 0,-21 0 16,0 22-16,0-22 15,0 0-15,-21 21 0,-1-20 0,1-1 16,0 0-16,-21 0 0,21 0 0,-22 0 16,22 1-16,-21-22 0,21 0 15,-1 0-15,1 0 0,42-22 32,-21 1-32,22 21 15,20-21-15,-21 0 0,0 0 0,22 0 16,-22-1-16,42-20 0</inkml:trace>
  <inkml:trace contextRef="#ctx0" brushRef="#br2" timeOffset="-166645.08">10626 15790 0,'-43'0'31,"22"22"-31,0-1 0,21 0 16,0 21-16,0-21 0,-21 22 0,21-1 15,-21 22-15,21-22 0,-22 21 16,22 1-16,0-1 0,0-20 0,-21 20 16,0 1-16,21 20 0,-21-20 15,21-1-15,-21 1 0,21-1 0,-21 22 16,-1-43-16,22 22 0,-21-1 16,21-20-16,-21-1 0,21 0 15,0-20-15,-21-1 0,21 0 0,0-42 31,0 0-31,0-1 16,0-20-16,21 0 0,-21-1 0,21 1 16,0-21-16,1 20 0,-1-20 15</inkml:trace>
  <inkml:trace contextRef="#ctx0" brushRef="#br2" timeOffset="-165888.95">10520 16214 0,'0'-64'0,"0"128"0,0-170 0,0 64 0,0-1 16,0 1-16,0 0 0,0 20 15,0 1-15,21-21 0,-21 21 0,21 0 16,0-1-16,0 1 0,1 0 0,-1 0 16,21 21-16,0-21 0,1 21 15,-22 0-15,21 0 0,1 0 0,-1 21 16,-21 0-16,21 0 0,-20 0 16,-22 1-16,0 41 0,0-42 15,0 22-15,-43-22 0,22 0 16,0 21-16,-21-21 0,-1 1 15,1-1-15,0 0 0,-1 0 0,22-21 16,-21 0-16,21 21 0,-1-21 16,1 0-16,0 0 0,0 0 0,0 21 15,21 1 1,0-1 0,21-21-16,0 0 0,0 0 15,22 0-15,-22 0 0,21 0 16,0 0-16,1 0 0,-1-21 0,0 21 15,1-22-15,20 1 0,-20 0 0,-1 0 16,21 0-16,-20-22 0,20 22 16,-20-21-16,-1 0 0,-21 20 0,21-20 15,-20 0-15,-1-1 0,0 22 16,0-21-16,-21 0 0,0-1 16,0 22-16,0-21 0,0 21 0,0-1 15,0 1-15,0 0 0,0 0 16,-21 21-1,21 21-15,-21 0 0,21 0 0,-21 1 16,21-1-16,0 21 0,0-21 16,0 22-16,0-22 0,0 63 15,0-41-15,0-1 0,0-21 16,0 22-16,0-22 0,0 21 0,21 0 16,-21-20-16,21-1 0,0 0 15,0-21-15,0 0 16,22 0-16,-22 0 0,0 0 15,43-42-15,-43 20 0,21 1 16,43-63 0,-43 20-16,-42 43 0,21 21 15,-21-21-15,0 0 0,-21 42 32,21 0-32,0 0 15,0 0-15,-21 0 0,21 1 16,-21-1-16,21 0 0,0 0 15,0 0-15,0 0 0,0 1 16,21-22 0,0 0-16,0 0 15,0-22-15</inkml:trace>
  <inkml:trace contextRef="#ctx0" brushRef="#br2" timeOffset="-165709.25">11959 15642 0,'-21'-21'0,"-21"21"31,20 0-31,1 0 0,21 21 0,0 0 16,0 1 0,21-22-1,1 0-15,-1 21 0,0-21 16</inkml:trace>
  <inkml:trace contextRef="#ctx0" brushRef="#br2" timeOffset="-163557.95">12404 15706 0,'0'-43'15,"-22"43"1,1 0-16,0 0 0,0 0 15,0 0-15,0 0 0,-1 0 0,1 22 16,0-1-16,21 0 0,-21-21 16,0 42-16,0-21 0,21 1 0,-22-1 15,22 21-15,0-21 0,0 22 0,0-22 16,0 0-16,22 0 0,-1 0 16,0 0-16,0 1 0,0-1 0,22-21 15,-22 0-15,21 0 0,0 0 16,-20 0-16,20 0 0,-21 0 15,21 0-15,-20 0 0,20 0 0,-21-21 16,21-1-16,-20 1 0,20 21 16,0-42-16,-21 21 0,22 0 0,-22-1 15,0 1-15,0-21 0,0 21 16,1 0-16,-22-22 0,21 22 0,-21 0 16,0 0-16,0 0 0,0-1 0,-21 1 15,-1 21-15,1 0 16,0 0-16,-21 0 0,21 0 0,-1 0 15,-20 21-15,21-21 0,0 22 0,0-1 16,-1 0-16,22 0 0,0 0 16,-21 0-16,21 22 0,0-22 0,0 0 15,0 0-15,0 22 16,0-22-16,0 21 0,0-21 16,21 0-16,1-21 15,-1 0-15,0 0 0,0 0 16,0-21-16,0 0 0,1 0 15,-1 21-15,0-42 0,-21 20 16,21 1-16,0 0 0,0 0 0,-21-21 16,0 20-16,0 1 0,22-21 15,-22 21-15,0 0 0,0-1 16,0 44 15,-22-1-31,22 0 16,0 0-16,0 0 0,0 0 15,0 22-15,0-22 0,0 0 0,0 0 16,0 0-16,0 1 0,22-1 16,-22 0-16,21 0 0,0-21 0,0 21 15,0-21-15,22 0 0,-22 0 16,0 0-16,21 0 0,-21 0 0,22-21 16,-22 0-16,21 21 0,-21-21 0,1-22 15,20 22-15,-21 0 16,0-21-16,0 21 0,1-22 0,-1 1 15,0 21-15,0-22 0,-21 1 0,21 0 16,0-1-16,-21 1 0,0-21 16,22 41-16,-22 1 0,0 0 15,0 0-15,0 42 16,0 0-16,-22 0 16,22 22-16,0-1 0,-21-21 0,0 22 15,0-1-15,21 0 0,0-21 16,0 22-16,-21-1 0,21-21 0,0 22 15,0-22-15,0 21 0,0-21 16,0 0-16,0 1 0,0-1 16,21 0-16,0-21 0,0 0 0,0 21 0,1-21 15,-1 0-15,0 0 16,0 0-16,21-21 0,-20 0 16,-1 0-16,0-1 0,0 1 0,0 0 15,0 0-15,1 0 0,-22 0 16,0-1-16,21 1 0,-21 0 0,21 0 15,-21 0-15,0 0 0,0 42 47,0 0-47,-21-21 0,21 21 16,-21 0-16,21 0 0,0 1 0,0-1 16,0 0-16,0 21 0,0-21 15,0 1-15,0-1 0,0 0 16,21 0-16,0 0 0,0-21 15,0 0-15,22 0 0,-22 0 16,0 0-16,21 0 0,1 0 0,-22 0 16,21-21-16,-21 21 0,22-21 0,-22 0 15,21 0-15,-21-1 0,0 1 16,1 0-16,-1 0 0,-21 0 16,0 0-16,0-1 0,0 1 0,0 0 15,-21 42 16,21 0-15,-22-21-16,22 22 0,0-1 16,0 0-16,0 21 0,0-21 0,0 22 15,0-22-15,0 0 16,0 0-16,22 0 0,-1-21 16,0 0-16,0 22 0,0-22 0,0 0 15,1 0-15,20 0 0,-21 0 16,0-22-16,0 22 0,1-21 0,-1 0 15,21-21-15,-21 21 16,-21-1-16,0 1 0,21 0 0,-21-21 16,0 21-16,0-1 0,0-20 0,0 21 15,0-21-15,0 20 0,0 1 16,0 0-16,-21 0 0,0 21 16,0 0-16,0 0 0,0 0 0,-1 0 15,-20 0-15,21 0 0,0 21 16,0 0-16,-1 0 0,1 1 0,0-1 15,0 0-15,21 21 0,0-21 0,-21 22 16,21-22-16,0 0 0,0 21 16,0-20-16,0-1 0,21 0 15,0 0-15,0-21 0,0 21 0,1-21 16,20 0-16,-21 0 0,21 0 0,1 0 16,-1 0-16,-21-21 0,22 21 15,-1-21-15,-21 0 0,21 0 16,-20-1-16,-1 1 0,0 0 0,0 0 15,0 0-15,0 0 0,1-1 0,-22 1 16,21 0-16,-21 0 16,0 0-16,-21 21 31,21 21-15,-22 0-16,22 0 0,-21 0 0,21 1 15,0-1-15,-21 0 16,21 0-16,-21 0 0,21 0 15,-21 1-15,21-1 0,0 0 0,0 0 16,-21 0-16,21-42 47,0 0-47,0 0 16,21 0-16,-21-1 0,21 1 0,0 0 15,0 0-15,-21-21 0,43 20 16,-22 1-16,0 0 0,0-21 0,0 21 15,22-1-15,-22 1 0,0 21 16,21-21-16,-21 21 0,1 0 16,-1 0-16,-21 21 0,0 0 15,0 1-15,0-1 16,0 0-16,0 21 0,0-21 16,0 1-16,-21-1 0,21 0 0,0 0 15,0 0-15,0 0 0,0 1 16,0-1-16,0 0 0,0 0 15,21-21-15,0 0 0,0 0 16,0 0-16,0 0 0,22-21 16,-22 0-16,0 0 0,21 21 0,-20-22 15,-1 1-15,21 0 0,22-21 16,-43 21-16,0-1 0,0 1 16,0 0-16,0 0 0,-21-21 15,22 20-15,-22 1 0,0 0 16,0 0-16,0 0 0,0 0 15,-22 21-15,1-22 0,0 1 0</inkml:trace>
  <inkml:trace contextRef="#ctx0" brushRef="#br2" timeOffset="-163330.1">14520 15240 0,'0'0'0,"-21"0"0,0 0 16,42 0 46</inkml:trace>
  <inkml:trace contextRef="#ctx0" brushRef="#br2" timeOffset="-163097.21">13081 15536 0,'0'0'15,"-21"22"-15,21-1 0,21-21 16,0 0-16,0 0 16,22 0-16,-1 0 0,0 0 15,1 0-15,-1-21 0,0 21 0,1-22 16,-1 22-16,0 0 0,1-21 0,-1 21 16,-21-21-16,0 21 0,0 0 15</inkml:trace>
  <inkml:trace contextRef="#ctx0" brushRef="#br2" timeOffset="-162305.2">17272 15600 0,'0'-64'16,"21"64"0,21-21-16,-20 0 0,-1 0 15,21 0-15,-21 0 0,22-1 16,-22 1-16,21 0 0,-21 0 0,0 0 15,1-22-15,-1 22 0,-21 0 16,0 0-16,0 0 0,0 0 0,-21-1 16,-22 22-16,22 0 0,-42 0 0,20 0 15,1 0-15,-22 0 0,22 0 0,-21 22 16,20-1-16,1 0 0,0 0 16,-1 0-16,22 0 0,0 1 15,21-1-15,0 0 0,0 0 16,0 0-16,21 0 0,0 1 0,0-1 15,22-21-15,-22 21 0,21 0 0,1 0 16,-1 0-16,0 1 0,1-1 16,41 21-16,-41 0 0,-22-20 15,21-1-15,-42 0 0,0 0 16,0 0-16,0 0 0,0 1 0,-21-1 16,-21 0-16,-1 0 0,1 0 0,0-21 15,-22 21-15,1 1 0,-1-22 16,1 0-16,20 0 0,-20 0 15,20 0-15,1 0 0,0 0 16,-1-22-16,1 22 0,0-42 16,-1 21-16,43 0 0,-21 0 0,21-22 15,0 22-15,0 0 0,0 0 16,0 0-16,0-1 0,0 1 0,21 0 16,1 0-16,-22 0 0,21 21 15,0 0-15,0-21 0,0 21 0,0 0 16,1 0-16,-1 0 0,0 0 0,0 0 15,0 0-15,0 0 0</inkml:trace>
  <inkml:trace contextRef="#ctx0" brushRef="#br2" timeOffset="-161965.62">17716 15536 0,'0'22'16,"0"-1"0,0 0-16,0 0 0,-21 0 15,21 22-15,0-22 0,-21 0 0,21 21 16,0 1-16,0-1 0,-21 21 16,21 1-16,-21-22 0,-22 170 15,22-149-15,0 1 0,0-1 16,0 22-16,-22-21 15,22-1-15,0 1 0,0-22 0,0 21 16,0-20-16,-1-1 0,22-21 16,-21 22-16,21-22 0,0-42 15,0-1 1,0 1-16,0 0 0,0-21 16,0-1-16,0 1 0,21 0 0,-21-1 15,22-20-15,-1-1 0</inkml:trace>
  <inkml:trace contextRef="#ctx0" brushRef="#br2" timeOffset="-160425.08">17568 15854 0,'0'0'0,"0"-42"0,21 20 0,-21-20 0,0 0 15,22 21-15,-22-1 0,21 1 16,0 0-16,0 0 0,-21 0 16,21 0-16,0 21 0,22-22 0,-22 1 15,0 21-15,0 0 0,0 0 16,22 0-16,-22 0 0,0 0 0,0 0 15,0 21-15,1 1 0,-1-1 0,-21 0 16,0 0-16,0 0 0,0 22 16,0-22-16,0 0 0,-21 0 0,-1 0 15,1 0-15,0 1 0,0-1 16,0-21-16,0 21 0,-1-21 16,1 0-16,0 0 0,0 0 0,0 0 15,0 0-15,-1-21 16,22 0-16,0-1 15,0 44 32,0-1-31,22-21-16,-1 0 0,0 21 0,0-21 16,0 0-16,0 0 0,1 0 15,-1 0-15,21 0 0,-21 0 16,22 0-16,-22 0 0,21-21 0,0 0 15,1 21-15,-1-22 0,0 1 16,-20 21-16,20-21 0,-21 0 0,0 0 16,0-22-16,1 22 0,-22 0 0,0 0 15,0-21-15,0 20 0,0 1 16,0 0-16,-22 0 0,1 21 16,0 0-16,0 0 15,0 0-15,0 0 0,-1 21 16,22 0-16,-21 0 0,21 1 0,-21-1 15,21 0-15,0 0 0,0 0 16,0 0-16,0 22 0,0-22 0,21-21 16,0 21-16,1 0 0,-1 0 15,0 1-15,0-22 0,21 0 0,1 21 16,-22-21-16,21 0 0,22 0 0,-22 0 16,0 0-16,22 0 0,-22-21 15,1-1-15,-1 22 0,0-21 0,-21 0 16,22 0-16,-22 0 0,0 0 15,0-1-15,-21 1 0,0 0 0,0 0 16,0 0-16,0 0 0,0-1 0,0 1 16,0 0-16,-21 21 15,0 0-15,0 0 0,0 0 16,-1 21-16,1-21 16,0 21-16,21 1 0,0-1 0,-21 0 15,21 21-15,0 1 0,0-22 16,0 0-16,0 0 0,21 0 15,0 0-15,0 1 0,1-22 0,-1 21 16,21-21-16,0 0 0,1 0 16,-1 0-16,0 0 0,85 0 15,-63 0-15,-1 0 0,1 0 0,-22-21 16,22 21-16,-22-22 0,0 1 16,1 21-16,-22-21 0,0 0 0,0 0 15,0 0-15,-21-1 0,0 1 16,0 0-16,0 0 0,0 0 15,-21 0-15,0 21 0,0 0 16,0 0-16,-22 0 0,22 0 16,0 0-16,0 0 0,0 0 0,0 0 15,-1 21-15,1 0 0,0 0 0,0 0 16,0 22-16,21-22 16,0 0-16,21 0 0,0 0 15,0 0-15,0-21 0,22 22 16,-1-22-16,-21 0 0,22 0 15,-1 0-15,0 0 0,1 0 0,-1 0 16,0 0-16,1 0 0,-1 0 16,0-22-16,-21 22 0,22-21 0,-22 0 15,0 0-15,0 0 0,0 0 16,1-1-16,-22 1 0,0 0 16,0 0-16,0 0 0,-22 0 0,1 21 15,0-22-15,0 22 0,0 0 16,0 0-16,-1 0 0,-20 0 0,21 0 15,0 0-15,-22 0 0,22 0 16,0 22-16,0-1 0,0 0 0,0 0 16,21 0-16,0 0 0,0 1 15,0-1 1,21-21-16,0 0 16,0 0-16,0 0 15,0 0-15,1 0 0,-1 0 0,0 0 16,0 0-16,0-21 0,0-1 0,1 1 15,-22 0-15,21 0 0,0 0 16,0-22-16,0 22 0,0-21 0,1 0 16,-1-22-16,0 22 0,0-22 15,0 22-15,0-22 0,43 1 16,-64 21-16,21 20 0,0 1 16,-21 0-16,0 0 0,-21 42 46,0 0-46,21 0 0,-21 22 0,0-1 16,-1 0-16,22 1 0,-21-1 16,21 22-16,-21-22 0,21 0 0,-21 1 15,21-1-15,0 0 0,0 1 16,0-1-16,0-21 0,21 21 0,0-20 16,0-1-16,1 0 0,-1 0 0,0-21 15,21 21-15,1-21 0,-22 0 16,21 0-16,43 0 15,-43 0-15,0-21 0,1 0 0,-1 21 16</inkml:trace>
  <inkml:trace contextRef="#ctx0" brushRef="#br2" timeOffset="-159942.09">21802 14923 0,'0'0'0,"-22"0"31,1 21-31,21 0 0,-21 0 16,0-21-16,21 21 0,-21 0 31,0-21-31,-1 0 16,1 0 0,21-21-16,0 0 15,0 0-15,0 0 16,21 21-16,-21-21 15,22 21-15,-1 0 0,0-22 0,0 22 16,0 0-16,0 0 16,1 0-16,-1 0 0,-21 22 15,0-1-15,0 0 0,0 0 0,0 0 16,0 0-16,-21 1 0,21-1 16,-22 0-16,1 0 0,-21 0 0,21 0 15,0-21-15,-1 22 0,1-1 16,0-21-16</inkml:trace>
  <inkml:trace contextRef="#ctx0" brushRef="#br2" timeOffset="-159588.27">22034 14901 0,'-21'0'47,"0"0"-47,21-21 16,0 0 15,0 0-15,0 0-1,21 21-15,0 0 0,-21-21 16,22 21 0,-22 21-1,0 0-15,0 0 0,0 0 0,0 0 16,-22 1-16,1-1 0,21 0 16,-21 0-16,0 0 0,-85 64 15,85-64-15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03:27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508 0,'-21'0'0,"0"0"15,-1 0 1,1 0-1,0 0-15,0 0 16,0 0-16,0 0 0,-1 0 16,1 0-16,0 0 15,0 0-15,0 0 0,0 0 16,-1 0 0,1 0-16,42 0 46,1 0-46,20 0 0,-21 0 16,21 0-16,1 0 0,20 0 16,-20-21-16,20 21 0,1 0 0,-1 0 15,1-21-15,-1 0 0,1 21 16,-1 0-16,-21 0 0,22-22 0,-1 22 16,1 0-16,-22 0 0,1 0 15,-1 0-15,0 0 0,-21 0 0,1 0 16,-1 0-16,0 0 0,0 0 15,-42 0 17,0 0-17,0 0-15,-1 0 16</inkml:trace>
  <inkml:trace contextRef="#ctx0" brushRef="#br0" timeOffset="440.93">2984 550 0,'-21'0'15,"0"22"32,21-1-31,0 0-16,-21-21 0,21 21 16,0 0-16,0 0 0,0 22 15,0-22-15,0 21 0,0 1 0,0-22 16,-21 42-16,21-20 0,-21-1 15,21 0-15,0 1 0,-22-1 0,22 0 16,-21 1-16,0-1 0,21 0 16,0-21-16,0 1 0,-21 20 15,21-21-15,0 0 0,0 0 16,0 1-16,0-44 47,0 1-47,21 0 15,0 21-15</inkml:trace>
  <inkml:trace contextRef="#ctx0" brushRef="#br0" timeOffset="600.59">3302 953 0,'0'0'0,"0"-22"0,0 1 16</inkml:trace>
  <inkml:trace contextRef="#ctx0" brushRef="#br0" timeOffset="1237.16">3281 995 0,'0'0'31,"0"21"-31,0 0 0,-21 0 0,21 22 16,-22-22-16,22 0 15,0 0-15,0 0 0,0 1 0,0-1 16,0 0-16,0 0 0,0 0 16,0 0-16,22-21 15,-1 0 1,0 0-16,0 0 0,0-21 0,0 21 16,1-21-16,20 0 0,-21 0 15,21 0-15,-20-1 0,-1 22 16,21-42-16,-21 21 0,0 0 0,1 0 15,-22-1-15,21 1 0,21-21 16,-42 21-16,0 0 16,21-1-16,0 22 15,-42 0 1,0 22 0,21-1-16,0 0 15,0 0-15,-21 0 16,21 0-16,-21 1 0,21-1 0,-21 21 15,21-21-15,0 0 0,0 22 16,-43-1-16,43-21 0,0 22 0,-21-22 16,21 21-16,0-21 0,0 0 0,0 22 15,0-22-15,0 21 0,0-21 16,0 22-16,0-22 0,0 64 16,0-64-16,0 21 0,0 22 15,0-43-15,0 21 0,0-21 16,0 0-16,0 22 0,-21-22 0,0 0 15,0 0-15,-1 0 0,1-21 16,0 22-16,-21-22 0,21 0 16,-1 0-16,-20 0 0,21 0 0,-21 0 15,-1 0-15,22 0 0,-21-22 16,21 22-16,-22-21 0,22 0 0,-21 21 16,21-21-16,-1 0 0,1 21 0,0-21 15,0-1-15,0 22 0,0-21 16,21-21-16,0 21 15,0 0-15,0-1 16,0 1-16,21 0 0,0 0 0,0 21 16,0-21-16,0 0 0,1-1 0,-1 1 15,0 0-15,0 0 0</inkml:trace>
  <inkml:trace contextRef="#ctx0" brushRef="#br0" timeOffset="1459.97">4022 910 0,'0'0'15,"-22"0"1,22 21-1,0 1 1,0-1-16,-21 0 0</inkml:trace>
  <inkml:trace contextRef="#ctx0" brushRef="#br0" timeOffset="1632.47">4000 1334 0,'0'148'32,"0"-106"-32,-21 0 0,21 1 0,-21-1 15,21 0-15,-21 1 0,21-1 16,-21 0-16,21-20 0,0 20 0,-21-21 15,21 21-15,-22-20 0,22-1 16,-21 0-16,21 0 0,0-42 31,0 0-31,0 0 0,0-1 16,0 1-16,0 0 0</inkml:trace>
  <inkml:trace contextRef="#ctx0" brushRef="#br0" timeOffset="2060.09">4022 1101 0,'0'0'0,"-22"-21"0,1-1 0,21 1 16,0 0-16,0 0 15,0 0-15,0 0 0,0-1 16,0 1-1,21 0-15,1 0 0,-1 21 0,0-21 16,0 0-16,0 21 16,22-22-16,-22 22 0,21 0 0,-21 0 15,22 0-15,-22 0 0,21 0 0,-21 0 16,22 0-16,-22 0 0,0 22 16,21-1-16,-42 0 0,21 0 0,-21 0 15,0 0-15,0 1 0,0-1 0,-21 21 16,-21 0-16,21-20 0,-22-1 15,22 21-15,-21-21 0,21 0 16,-22-21-16,22 22 0,0-1 16,-21 0-16,21-21 0,-1 21 0,1-21 15,0 0-15,0 0 16,21 21-16,-21-21 0,0 0 16,-1 0-1,22-21 1</inkml:trace>
  <inkml:trace contextRef="#ctx0" brushRef="#br0" timeOffset="2397.9">4000 1016 0,'0'21'16,"0"0"-16,0 1 16,0-1-16,0 0 0,0 0 15,0 0-15,0 22 0,0-22 0,0 0 16,0 21-16,0-21 15,0 1-15,0 20 0,0-21 0,0 21 0,0-20 16,-21-1-16,0 21 0,21-21 16,-21 0-16,21 1 0,0-1 15,0 0-15,-21 0 0,21 0 16</inkml:trace>
  <inkml:trace contextRef="#ctx0" brushRef="#br0" timeOffset="2763.89">4635 1037 0,'0'21'31,"22"-21"-31,-1 0 0,0 0 16,0 0-16,0-21 0,0 21 0,1-21 15,-1 0-15,0 21 0,-21-21 16,21 21-16,0-21 0,0-1 0</inkml:trace>
  <inkml:trace contextRef="#ctx0" brushRef="#br0" timeOffset="2992.29">4635 1037 0,'0'85'32,"0"-64"-32,0 0 0,0 0 15,0 1-15,0-1 0,0 0 0,0 0 16,0 0-16,0 0 15,22-21-15,-1 0 16,0 0-16,0 0 0,0 0 16,0 0-16,1 0 15,-1-21-15,0 0 0,0 21 0,0-21 16</inkml:trace>
  <inkml:trace contextRef="#ctx0" brushRef="#br0" timeOffset="3520.94">5482 868 0,'0'0'0,"-63"-21"32,41 21-32,1 0 0,0 0 15,0 0-15,21 21 0,-21-21 16,0 21-16,-1-21 0,1 21 0,0 0 15,0-21-15,21 22 0,0-1 16,-21 0-16,21 0 16,-21 0-16,21 0 15,0 1 1,0-1-16,21-21 16,0 21-16,0-21 15,0 21-15,0-21 0,1 0 16,-1 0-16,0 0 0,0 0 15,0 21-15,22-21 0,-22 0 16,0 0 0,0 0-16,-21 21 15,21-21-15,-21 22 16,0-1 0,0 0-16,-21-21 15,21 21-15,-21-21 0,0 21 16,0-21-16,-1 21 0,1-21 0,0 22 15,0-22-15,0 0 0,0 21 0,-1-21 16,1 0-16,0 0 0,0 21 16,0-21-16,0 0 0,-1 0 0,1 0 15,0 0 1,21-21 0,-21 21-16,21-21 0</inkml:trace>
  <inkml:trace contextRef="#ctx0" brushRef="#br0" timeOffset="4164.16">4826 1037 0,'63'0'32,"-41"0"-32,-1 0 15,0-21-15,0 0 16,-21 0-16,21 21 15,-21-21-15,0-1 16,0 1-16,0 0 16,0 0-16,0 0 15,-21 0-15,0 21 0,0-22 16,0 22-16,-1 0 16,1 0-16,0 0 15,0 0-15,0 0 0,0 22 16,-1-22-16,1 21 0,0 0 15,0-21-15,0 21 0,0 0 0,-1 0 16,22 1-16,-21-1 0,21 0 16,-21 0-16,21 0 0,0 0 0,-21 22 15,21-22-15,0 0 16,0 0-16,0 0 0,0 1 0,0-1 16,-21-21-1</inkml:trace>
  <inkml:trace contextRef="#ctx0" brushRef="#br0" timeOffset="5683.9">6519 699 0,'0'-22'15,"-21"22"16,0 0-15,0 0-16,0 22 16,-1-22-16,1 21 0,0 0 0,21 0 15,-21 0-15,21 22 0,-21-22 16,21 0-16,0 21 0,0-21 0,-21 22 16,21-1-16,0-21 0,0 22 15,0-22-15,0 0 0,0 21 0,0-21 16,0 1-16,0-1 0,0 0 0,0 0 15,21 0-15,0-21 16,0 0-16,0 0 0,0 0 0,1 0 16,-1 0-16,0 0 0,21 0 15,-21-21-15,22 0 0,-22 21 16,21-21-16,-21 0 0,1-1 16,20 1-16,-21 0 0,0 0 0,0 0 15,1 0-15,-22-1 0,0-20 16,0 21-16,0 0 0,0-22 0,0 22 15,0 0-15,0-21 0,-43 21 16,22-1-16,0 1 0,0 0 0,0 0 16,-1 21-16,1 0 0,0-21 15,0 21-15,-21 0 0,20 0 0,1 0 16,0 0-16,0 0 0,0 21 16,21 0-16,-21-21 15,21 21-15</inkml:trace>
  <inkml:trace contextRef="#ctx0" brushRef="#br0" timeOffset="6371.93">7472 402 0,'0'0'0,"0"-21"0,-21 0 0,-1 21 16,22-21-16,-21 0 0,0 21 0,0-22 16,0 22-16,0 0 15,-1 0-15,1 0 0,0 0 0,21 22 16,-21-1-16,0 0 0,0 0 15,-1 0-15,1 0 0,0 22 0,21-22 16,-21 21-16,0 1 0,21-1 0,-21 0 16,-1 1-16,22-1 0,-21 21 15,0 1-15,0-1 0,21-20 16,-21 20-16,0 1 0,-1-1 16,22 1-16,-21-1 0,-21 43 15,21-21-15,0-22 0,-1 1 16,1 20-16,21 1 0,-21-21 0,0 20 15,0-20-15,0-1 0,21 1 0,0-22 16,0 22-16,-22-22 0,22 0 16,0 1-16,0-1 0,0 0 0,0 22 15,0-43-15,0 0 0,0 0 16,0 0-16,22-21 31,-1-21-31,0 0 0,0 0 16,-21 0-16,21 0 0,0-22 15,1 22-15,-1-21 0,-21 21 0,21-22 16,0 1-16,-21 0 0,21-1 16,-21 1-16,0 0 0,0-1 0,0 1 15,-21 0-15,0-22 0,0 22 16,-22-1-16,22 1 0,-21 0 16,0-1-16,-1 22 0,1 0 0,21-21 15,-22 21-15,22-1 0,-21 22 16,42-21-16,-21 21 0,21-21 15,0 0-15,0 0 16,21 21-16,0 0 0,0-21 16,22 21-16,-22 0 0,21-22 0,-21 22 15,0-21-15,22 0 0,-22 21 16,0-21-16</inkml:trace>
  <inkml:trace contextRef="#ctx0" brushRef="#br0" timeOffset="7231.91">8445 635 0,'0'21'16,"22"-21"15,-22-21-31,21 21 0,0 0 0,0-21 16,21 21-16,1-21 15,-22 0-15,0-1 0,0 22 0,0-21 16,1 0-16,-1 0 0,-21 0 15,0 0-15,-21-1 0,-1 22 16,1 0-16,-42-21 16,42 21-16,-22 0 0,1 0 0,21 0 15,-22 21-15,1-21 0,0 22 0,21-22 16,-64 42-16,64-42 0,0 21 0,-22 0 16,22-21-16,0 21 0,0-21 0,21 22 15,0-1-15,0 0 0,0 0 16,0 0-16,21 0 15,-21 1-15,21-22 0,0 21 0,0 0 16,22 0-16,-22 0 0,0 0 0,21 1 16,1 20-16,-22-21 15,0 0-15,21 0 0,-20-21 0,20 43 16,0-22-16,-21 0 0,1-21 0,-22 21 16,21 0-16,-21 1 0,0-1 0,0 0 15,0 0-15,0 0 0,0 0 0,-21 1 16,-1-1-16,1 0 0,-42 0 15,20 0-15,1 0 0,-21 1 16,20-22-16,22 0 0,-21 0 0,-1 0 16,22 0-16,-21 0 0,-43 0 15,64-22-15,0 1 0,0 21 0,0-21 16,-1 0-16,22 0 0,-21 0 0,21-1 16,-21 1-16,21 0 0,-21-42 0,21 41 15,0 1-15,0 0 0,0 0 16,0 0-16,0 0 0,21-1 15,0 22-15,0 0 0,22-21 16,-22 21-16,0 0 0,0 0 16,0 0-16,1 0 0,-1 0 0,0 0 15,0 0-15</inkml:trace>
  <inkml:trace contextRef="#ctx0" brushRef="#br0" timeOffset="7977.9">8826 868 0,'0'21'32,"0"0"-32,-21 0 0,21 1 0,0-1 15,0 0-15,-21 0 0,21 21 16,0-20-16,0-1 0,-21 0 0,21 0 15,0 21-15,0-20 0,0-1 16,0 0-16,21-21 0,0 0 16,0 0-16,1 0 0,-1 0 15,0 0-15,0 0 0,0 0 16,0 0-16,1-21 0,41 0 0,-42-1 16,0 22-16,1-21 0,20-21 15,-21 21-15,-21 0 0,21-1 0,0 1 16,-21 0-16,0 0 0,22 0 0,-22 0 15,21-1-15,-21 1 0,0 0 0,0 0 16,0 0-16,21 21 16,-21 21-1,-21-21 1,21 21-16,0 0 0,0 0 0,-21-21 16,21 22-16,-22 20 0,22-21 0,0 21 15,0-20-15,0 20 0,0-21 16,-21 21-16,21-20 0,0 20 0,-21-21 15,21 21-15,0 1 0,0-22 0,0 21 16,0-21-16,0 64 0,0-43 0,0 1 16,0-1-16,0 0 0,0 1 0,0-1 15,-21 0-15,21 1 0,0-1 0,0 0 16,0 1-16,-21-1 0,21 22 0,-21-22 16,21-21-16,0 43 15,-22-43-15,1 0 0,0 0 0,21 0 0,-21 0 16,0 1-16,0-1 0,-22 0 15,22 0-15,-21-21 0,21 21 0,-22-21 0,22 0 16,-21 0-16,-1 0 0,1 0 16,0 0-16,-1 0 0,-41-21 0,41 21 15,1-21-15,0 0 0,-1 0 0,-20-22 16,42 22-16,0 0 0,-22-21 16,22 20-16,21-20 0,-21 0 0,0-22 15,21 22-15,0 21 0,0-22 0,0 22 16,0 0-16,0-21 0,21 21 0,0-1 15,-21-20-15,21 21 0,0 0 0,1 0 16,20-1-16,0-41 0,1 42 0,-22 0 16,21-1-16,0 1 0,1-21 0</inkml:trace>
  <inkml:trace contextRef="#ctx0" brushRef="#br0" timeOffset="8552.37">9356 762 0,'-22'64'16,"22"-43"-16,0 21 15,0 0-15,0-20 0,0-1 0,0 21 16,0-21-16,0 0 0,0 1 0,0-1 16,0 0-16,0 21 0,0-21 15,0 1-15,0-1 16,0-42 15,0-1-31,0 1 16,0 0-16,0 0 0,0 0 15,0 0-15,0-1 16,0 1-16,0-21 0,0 21 0,22-22 16,-1 22-16,-21-21 0,42 0 15,-42 20-15,21 1 0,0 21 0,1-21 16,-1 21-16,0 0 0,0-21 0,0 21 16,0 0-16,1 0 0,-1 0 0,42 0 15,-42 21-15,22 0 16,-43 0-16,0 1 0,21-1 0,-21 0 15,0 21-15,0-21 0,0 1 0,0-1 16,0 0-16,0 0 0,-21 0 0,21 0 16,0 1-16,-21-22 0,21 21 0,-22-21 15,1 0-15,21 21 0,-21-21 16,21-21 31</inkml:trace>
  <inkml:trace contextRef="#ctx0" brushRef="#br0" timeOffset="8856.91">10223 677 0,'0'0'0,"-21"0"16,0 0-16,0 0 0,-21 22 16,20-22-16,1 21 0,0 0 0,0 0 15,0 0-15,0 0 0,-1 1 0,1 20 16,0-21-16,0 43 16,21-43-16,0 21 0,0-21 0,0 0 15,0 1-15,0-1 0,0 0 0,0 0 16,0 0-16,21 0 0,0-21 0,0 0 15,-21 22-15,22-22 0,-1 0 0,0 0 0,21 0 16,-21 0-16,1 0 0,20-22 16,-21 1-16,21 21 0,-20-21 0,-1 0 15,0 0-15</inkml:trace>
  <inkml:trace contextRef="#ctx0" brushRef="#br0" timeOffset="9380.11">10562 423 0,'0'0'0,"-21"0"0,0 0 16,21 22-1,0-1-15,0 0 0,0 0 16,0 0-16,-21 0 0,21 1 0,0-1 16,0 42-16,0-42 0,0 22 0,0-22 15,0 21-15,0 1 0,0-22 0,0 21 16,-22-21-16,22 22 0,0-22 0,0 0 15,0 0-15,0 21 0,0-20 0,-21-1 16,21 0-16,0 0 16,-21-21-16,21-21 31,0 0-15,0 0-16,0-1 0,0 1 15,0 0-15,0 0 0,0 0 0,0-22 16,0 22-16,21 0 0,0 0 15,22-21-15,-22 20 0,0 1 16,0 0-16,0 21 0,1-21 0,-1 21 16,0 0-16,0 0 0,21-21 0,-20 21 15,-1 0-15,0 0 0,21 21 16,-42 0-16,0 0 0,21 0 0,-21 1 16,0-1-16,0 0 0,0 0 0,0 21 15,0-20-15,0-1 0,0 0 16,-21 0-16,21 0 0,0 0 0,-21 1 15,21-1-15,-21-21 0,21 21 0,0 0 0,-21-21 16,42-21 31,-21 0-47,21 0 0</inkml:trace>
  <inkml:trace contextRef="#ctx0" brushRef="#br0" timeOffset="9812.91">10964 826 0,'0'0'0,"0"-22"16,-21 22-16,21-21 0,0 0 16,0 0-1,21 0 1,0 21-16,1-21 0,-1 21 15,0 0-15,21 0 0,-21 0 16,1 0-16,-1 0 0,0 0 0,0 0 16,0 21-16,-21 0 0,0 0 15,21 0-15,-21 0 0,22 1 0,-22-1 16,0 0-16,0 0 0,0 0 0,0 0 16,0 1-16,0-1 0,0 0 0,0 0 15,-22 0-15,1-21 0,21 21 16,-21-21-16,0 0 15,21-21 17,0 0-32,0 0 15,0 0-15,0 0 0,0-1 0,21 1 16,-21 0-16,21 0 0,-21 0 0,21 0 16,1-1-16,-1 1 0,0 0 0,-21 0 15,21 21-15,0 0 0,0-21 16,1 21-16,-1-21 0,0 21 0,0 0 15,0 0-15</inkml:trace>
  <inkml:trace contextRef="#ctx0" brushRef="#br0" timeOffset="10264.02">11790 677 0,'-21'0'16,"-1"0"-16,1 0 15,0 0-15,0 0 0,0 0 16,0 22-16,-1-1 0,1 0 16,0 0-16,21 0 0,0 0 15,-21 22-15,0-22 0,21 0 16,-21 21-16,21-20 0,0-1 0,0 21 16,0-21-16,0 0 0,0 1 0,0-1 15,0 0-15,0 0 0,0 0 16,21-21-16,0 0 0,0 0 15,0 0-15,0 0 0,1 0 0,-1 0 16,0 0-16,0 0 0,0 0 0,0-21 16,22 0-16,-22 21 0,21-42 0,-21 20 15,1 1-15,-1 0 0,0-21 0,0 21 16,-21-22-16,21 22 0,-21-21 0,0 21 16,0-1-16,0-20 0,0 21 0,-21 0 15,0 0-15,0 21 0,0-22 16,-22 22-16,22 0 0,0 0 0,-21 0 15,20 0-15,-41 0 0,42 0 0,0 0 16,-1 0-16,1 0 0,0 22 0,21-1 16,-21 0-16,21 0 15,-21-21-15,21 21 0,0 0 0,0 1 16,21-1 0,0-21-16</inkml:trace>
  <inkml:trace contextRef="#ctx0" brushRef="#br0" timeOffset="10811.91">12298 741 0,'-43'0'15,"22"0"-15,21 21 16,-21 0-16,21 0 15,0 1-15,-21-1 0,21 0 0,0 0 16,0 21-16,0-20 0,-21-1 16,21 0-16,0 0 0,0 0 15,0 0-15,0 1 0,-21-1 16,21 0 0,-22-21-16,1 0 15,21-21 16,0 0-31,0-1 16,0 1-16,0 0 0,0 0 16,0-43-16,21 43 0,1 0 0,-1 0 15,0-21-15,0 20 0,21 1 0,-20 0 16,-1 0-16,21 0 0,-21 0 0,43-1 16,-43 22-16,0 0 0,0 0 15,0 0-15,1 0 16,-1 22-16,-21-1 15,0 0-15,0 0 0,0 0 0,21 0 16,-21 1-16,0-1 0,0 0 0,0 0 16,0 0-16,0 0 0,0 1 0,0-1 15,-21 0-15,21 0 0,0 0 16,-21-21-16,21 21 0,-22-21 16,22-21 15,22 0-31,-1 0 15</inkml:trace>
  <inkml:trace contextRef="#ctx0" brushRef="#br0" timeOffset="11052.92">12785 720 0,'0'21'31,"-22"0"-31,22 0 0,-21 0 16,21 1-16,0-1 0,0 0 0,0 0 16,-21 21-16,21-20 0,0-1 15,-21-21-15,21 21 0,0 0 16,0 0-16,21-21 31,0-21-15,0 21-16,-21-21 0,43 0 0</inkml:trace>
  <inkml:trace contextRef="#ctx0" brushRef="#br0" timeOffset="11380.27">12827 381 0,'-21'21'0,"42"-42"0,-63 42 0,42 0 0,0 1 16,-22-1-16,22 0 0,0 0 0,-21 0 16,21 0-16,0 1 0,21-22 15,1 0-15,-1 0 0,0 0 0,0 0 16,0 0-16,22 0 0,-22 0 16,0 0-16,0 0 0,0-22 0,-21 1 15,21 21-15,1-21 0,-1 0 16,-21 0-16,0 0 0,0-1 15,0 1-15,0 0 0,0 0 16,-21 21-16,-1 0 0,1 0 16,0 0-16,0 0 0,0 0 15,0 0-15,-1 0 0,1 0 16,0 0-16</inkml:trace>
  <inkml:trace contextRef="#ctx0" brushRef="#br0" timeOffset="12355.89">12975 741 0,'0'0'0,"-21"0"0,21-21 15,0 0 16,21 21-31,0 0 0,0 0 0,22-22 16,-22 22-16,0 0 0,0 0 16,0 0-16,1 0 0,20 0 0,-21 0 15,0 0-15,0 0 0,1 0 0,-1 22 16,0-1-16,-21 0 0,0 0 0,0 21 16,0 22-16,0-43 0,0 0 15,-21 22-15,0-22 0,-1 0 16,-41 42-16,21-41 0,20-1 0,-20 0 15,-21 21-15,41-21 0,1 1 16,-21-22-16,21 21 0,0-21 16,21-21 15,0-1-15,21 22-16,0-21 0,0 21 0,0 0 15,-21-21-15,21 21 0,1 0 0,-1 0 16,0 0-16,21 0 0,1 0 15,-22 0-15,0 21 0,21-21 0,1 43 16,-22-22-16,0 0 0,21 21 16,-21-21-16,1 1 0,-22-1 0,21 21 15,-21-21-15,0 22 0,0-22 0,0 63 16,0-41-16,0-1 0,-21 0 16,-1 1-16,-20 41 0,21-41 15,0-1-15,-22 0 0,22 1 0,-21-22 16,0 21-16,-1-21 0,1 22 0,0-22 15,-1 0-15,1 0 0,0 0 0,-1 1 16,22-22-16,-21 0 0,-1 21 0,-41-21 16,63 0-16,-22 0 0,22 0 0,-21-21 15,-1 21-15,22-22 0,0 1 0,-21 0 16,21 0-16,-22-21 0,22 20 0,0 1 16,21-21-16,-21 0 0,21-1 0,-21 1 15,21-22-15,0 22 0,0 0 16,0-1-16,0 1 0,0 21 0,21-43 15,0 43-15,0-21 0,0 21 16,0 0-16,22-1 0,-22 1 0,0 0 16,21 0-16,-20-21 0,20 20 0,-21 1 15</inkml:trace>
  <inkml:trace contextRef="#ctx0" brushRef="#br0" timeOffset="12931.9">13822 931 0,'0'0'0,"0"-63"31,0 42-31,0 0 16,0-1-16,0 1 0,0 0 15,0 0-15,-21 21 0,-1-21 16,1 0-16,0-1 0,0 22 15,0 0-15,0 0 0,-1 0 16,1 0-16,0 0 0,0 0 16,0 22-16,0-1 0,-22 21 15,22-21-15,21 22 0,-21-22 16,21 21-16,-21-21 0,21 22 0,0-22 0,0 42 16,0-42-16,0 1 0,0-1 15,0 0-15,0 0 0,0 0 16,21-21-16,0 0 0,0 0 15,0 0-15,1 0 0,-1 0 16,0 0-16,0-21 0,0 0 16,0 0-16,1 0 0,-1 21 0,0-22 15,0-20-15,0 21 0,0 0 0,1 0 16,-22-22-16,0 22 0,21 0 16,-21-21-16,0 20 0,0 1 0,0-21 0,0 21 15,-21 21 16,-1 21-31,22 0 16,0 0-16,0 0 0,-21 1 0,21 20 16,0-21-16,-21 0 0,21 0 0,0 22 15,0-22-15,0 0 0,0 0 0,0 0 16,0 1-16,0-1 0,21-21 16,0 21-16,1-21 15,-1 0-15,0 0 0,21 0 16,-21-21-16,1 21 0,-1-21 0,0-1 15</inkml:trace>
  <inkml:trace contextRef="#ctx0" brushRef="#br0" timeOffset="13256.91">14393 275 0,'0'0'0,"-63"43"31,42-43-31,21 21 0,-22 0 16,1 21-16,21-21 0,-21 1 0,21 20 15,0-21-15,-21 21 0,21-20 0,-42 83 16,42-83-16,0 20 0,0-21 16,-22 21-16,22-20 0,0 20 0,-21-21 15,21 21-15,0-20 0,0-1 16,0 0-16,0 0 0,0 0 15,0 0-15,21-21 32,1 0-17,-22-21-15,21 0 0,-21 0 0,21 21 16,0-21-16,0 0 0,0-1 0</inkml:trace>
  <inkml:trace contextRef="#ctx0" brushRef="#br0" timeOffset="13508.91">14605 614 0,'0'0'0,"0"21"31,0 0-31,-21-21 0,21 21 0,-21 1 16,-1-1-16,22 0 0,-21 0 0,21 0 15,-21 0-15,21 1 0,0-1 0,-21 0 16,0 0-16,21 21 0,-21-20 15,21-1-15,0 0 0,0 0 0,0 0 16,0 0-16,0 1 16,21-22-1,0 0-15,0-22 16,0 22-16,0-21 0,1 0 0,-1 21 16</inkml:trace>
  <inkml:trace contextRef="#ctx0" brushRef="#br0" timeOffset="14296.63">15007 677 0,'-21'0'15,"0"0"1,0 22-16,-22-1 0,22 0 16,0 0-16,0 0 0,0 0 0,-1 1 15,1-1-15,21 0 0,0 0 16,0 0-16,-21 0 0,21 1 0,0-1 15,0 0-15,0 0 16,0 0-16,0 0 16,21-21-16,0 0 15,1 0-15,-1-21 16,-21 0 0,0 0-16,0 0 15,21 0-15,-21-1 0,0 1 0,0 0 16,0 0-16,0 0 0,0 0 15,0-1-15,21 1 0,-21 0 0,21 0 16,0 0-16,1 0 0,-1-1 16,0 22-16,0 0 0,21-21 15,-20 21-15,-1 0 0,0 0 0,42 0 16,-41 0-16,-1 0 0,21 0 16,-21 0-16,0 0 0,22 21 15,-22 1-15,0-1 0,-21 0 16,0 0-16,21 0 0,-21 0 0,21 1 15,-21 20-15,0-21 0,0 0 0,0 0 16,0 1-16,0-1 0,0 0 0,0 0 16,0 0-16,-21 0 0,0-21 15,21 22-15,-21-22 16,0 0 0,21-22-1,0 1-15,0 0 16,0 0-16,0 0 0,0 0 15,0-1-15,0 1 0,0-21 0,0 21 16,21 0-16,-21-22 0,21 22 0,0 0 16,0-21-16,22 20 0,-22 1 0,21 0 15,-21 0-15,22 0 0,-1 0 0,0-1 16,-20 1-16,20 21 0,0 0 0,1-21 16,-22 21-16,21 0 0,-21 0 0,22 0 15,-22 21-15,0 0 0,0 1 16,0 20-16,-21-21 0,0 21 15,0-20-15,0 20 0,0-21 0,0 21 16,0 1-16,0-22 0,-21 21 0,0-21 16,21 1-16,-21-1 0,21 0 0,-21 0 15,-1 0-15,22 0 0,-21-21 0,21 22 16,-21-22-16,0 0 16,0-22-1,21 1-15,-21 21 0,21-21 16,-22 0-16</inkml:trace>
  <inkml:trace contextRef="#ctx0" brushRef="#br0" timeOffset="14691.92">14922 233 0,'0'0'15,"-21"0"-15,0 21 0,21 0 16,0 0-16,21-21 31,0 0-31,1 0 16,-1 0-16,0 0 0,0 0 15,0 0-15,-21-21 0,0 0 16,0 0-16,-21 21 16,0-21-16,0 21 0,0 0 15,-1 0-15,1 0 0,0 0 16,0 0-16,0 0 0,21 21 16,-21 0-16,21 0 15,-22-21-15,22 21 0,0 1 16,0-1-16,0 0 15,-21-21-15</inkml:trace>
  <inkml:trace contextRef="#ctx0" brushRef="#br0" timeOffset="14979.92">14033 656 0,'0'0'0,"22"0"0,20 0 0,-21 0 0,0 0 15,22 0-15,-22 0 0,21 0 0,-21 0 16,43 0-16,-43 0 0,0 0 15,0 0-15,0 0 0,1 0 0,-1 0 16,0 0-16</inkml:trace>
  <inkml:trace contextRef="#ctx0" brushRef="#br0" timeOffset="16412.37">2498 1990 0,'0'0'0,"-43"0"0,1 0 16,0 0-16,20 0 0,-20 0 0,21 0 15,0 0-15,0 0 16,42 0-1,0 0 1,0 0-16,0 0 0,0 0 0,22 0 16,-22 0-16,21 0 0,1 0 0,-1 0 15,0 0-15,1 0 0,-1 0 0,0 0 16,1 0-16,-1 0 0,0 0 0,22 0 16,-22 0-16,0 0 0,22 0 0,-1 0 15,-20 0-15,20 0 0,1 0 16,-1 0-16,22 0 0,-22 0 0,1 0 15,21 0-15,-22 0 0,22 0 0,-1 0 16,-20 0-16,21 0 0,63 0 0,-85 0 16,43 0-16,-21 0 0,21 0 0,-1 0 15,-20 0-15,21 0 0,-21 0 0,20 0 16,1 0-16,0 0 0,0 0 0,0 0 16,-22 0-16,22 0 0,0-21 0,0 21 15,-21 0-15,20 0 0,-20 0 0,127 0 16,-106 0-16,-1 0 0,1 0 15,106 0-15,-127 0 0,20 0 16,107 0-16,-106-22 0,0 22 16,0 0-16,21 0 0,-22 0 0,1 0 15,0 0-15,0 0 0,0 0 0,21 0 16,0 0-16,-21 0 0,21 0 16,0-21-16,-22 21 0,22 0 0,0 0 15,-21 0-15,21 0 0,148-21 16,-148 21-16,0 0 0,-21 0 0,21 0 15,127-21-15,-127 21 0,0 0 0,0 0 16,0-21-16,0 21 0,0 0 0,-21 0 16,21 0-16,0-21 0,0 21 0,0 0 15,0 0-15,-21 0 0,21-22 0,0 22 16,-21 0-16,21 0 0,0 0 0,0 0 16,-21 0-16,21 0 0,0 0 0,-22-21 15,22 21-15,-21 0 0,21 0 16,-21 0-16,21 0 0,0 0 0,-21 0 15,21 0-15,-21 0 0,0 0 0,-1 0 16,22 0-16,-21 0 0,0 0 0,106 0 16,-22 0-16,-84 0 0,-21 0 15,-1 0-15,1-21 0,-21 21 0,-1 0 16,22 0-16,-22 0 0,1 0 0,-1 0 16,1 0-16,-1 0 0,1 0 0,-22 0 15,22 0-15,-22 0 0,0 0 16,1-21-16,-22 21 0,0 0 0,0 0 15,0 0-15,0 0 0,-42 0 79,0 0-79,0 0 0,0 0 0,-22 0 15,22 0-15,-21 0 0,21 21 0</inkml:trace>
  <inkml:trace contextRef="#ctx0" brushRef="#br0" timeOffset="18308.04">1122 3874 0,'-21'0'15,"21"21"1,21-21 31,-21-21-47,0-1 15,21 1-15,0 0 0,-21 0 16,21 0-16,0 21 0,-21-21 16,22-1-16,-22 1 0,0 0 0,21 0 15,-21 0-15,0 0 0,21-1 0,-21 1 16,0 0-16,0 0 0,0 0 16,0 42 15,0 0-16,0 0-15,0 0 0,0 1 16,0-1-16,0 42 16,0-42-16,-21 1 0,21-1 0,0 0 15,-21 21-15,21-21 0,0 1 0,-22 41 16,22-21-16,-21-20 0,21-1 16,-21 21-16,21-21 0,0 0 0,0 1 15,-21 20-15,21-21 0,-21 0 0,21 22 16,-21-22-16,21 0 0,0 0 15,0 0-15,0 0 16,-22-21-16,22 22 0,-21-22 16,0 0-1,0 0-15,0 0 16,0 0-16,-1 0 16,1 0-16,0 0 0,0 0 0,0 0 15,0 0-15,-1 0 0,1 0 0,0 0 16,0-22-16,0 22 0,0 0 15,-1 0-15,1-21 0,42 21 47,1 0-47,-1 0 16,21 0-16,-21 0 0,0 0 0,1 0 16,20 0-16,-21 0 0,21 0 0,-20 0 15,20 0-15,0 0 0,-21 0 16,22 0-16,-1 0 0,0 0 0,-20 0 15,20 0-15,-21 0 0,21 0 0,-20 0 16,-1 0-16,0 0 0,0 0 0,-21-21 47,0 0-31,0 0-1,0 0 1</inkml:trace>
  <inkml:trace contextRef="#ctx0" brushRef="#br0" timeOffset="19119">1651 3979 0,'0'0'0,"0"22"0,-21-1 16,21 0-16,0 0 16,21-42 62,-21 0-78,0 0 15,0-1 1,0 1-16,-21 21 47,0 0-47,21 21 0,0 1 16,0-1-16,0 0 15,0 0-15,21-21 31,0 0-15,0 0-16,0 0 16,-21-21-16,21 0 15,-21 0-15,0-1 16,0 1 15,-21 21-31,0 0 0,0 0 16,0 0-16,0 21 15,21 1 1,0-1-16,0 0 16,0 0-1</inkml:trace>
  <inkml:trace contextRef="#ctx0" brushRef="#br0" timeOffset="21450.09">2646 3281 0,'-21'0'16,"21"21"-16,0 0 16,0 22-16,0-22 0,0 0 15,0 0-15,0 0 0,0 0 0,0 1 16,0-1-16,0 0 0,0 0 0,0 0 15,21 0-15,0-21 0,0 22 16,0-22-16,0 0 0,1 0 16,20 0-16,-21 0 0,0-22 15,0 1-15,1 21 0,-1-21 16,21 0-16,-21 0 0,0 0 0,1-22 16,-1 22-16,0 0 0,-21 0 0,0 0 15,21-22-15,-21 22 0,0 0 16,0 0-16,0 0 0,0-1 0,0 1 15,-21 21-15,0 0 16,21 21-16,-21-21 0,-1 43 16,22-22-16,0 0 0,-21 64 15,21-43-15,0 0 0,0 1 0,0-1 16,0 0-16,0 1 0,0-22 16,0 21-16,0 1 0,0-22 0,21 21 15,-21-21-15,0 0 0,0 22 16,22-22-16,-22 0 0,0 0 0,0 0 15,0 1-15,0-1 0,0 0 0,0 0 16,-22 0-16,1-21 16,0 0-16,0 0 0,0 0 15,0 0-15,-1 0 0,1 0 0,0-21 16,0 0-16,-21 0 0,20 0 0,1-1 16,0 1-16,0 0 0,0 21 0,0-21 15,-1 0-15,1 21 16,21 21 15,0 0-31,0 0 0,21 0 16,1 1-16,-22 20 0,21-21 0,21 21 15,-21-20-15,0-1 0,1-21 16,-1 21-16,0 0 0,0-21 0,21 0 16,-20 0-16,-1 0 0,21 0 0,-21 0 15,0 0-15,22-21 0,-22 0 0,21 21 16,-21-21-16,22-1 0,20-20 0,-20 21 15,-22 0-15,21 0 0,-21-1 0,0 1 16,1 0-16,-1 0 0,0-21 0,-21 20 16,21-20-16,-21 21 15,0 0-15,-21 21 32,21 21-17,0 0-15,-21 21 0,21-20 16,0-1-16,-21 0 0,21 0 15,0 0-15,0 0 0,0 1 0,0-1 16,0 0-16,0 0 0,0 0 16,0 0-1,-22-21 1,22-21 0,-21 0-16,21 0 15,0 0-15,0-22 0,0 22 0,0 0 16,21 0-16,1 0 0,-22 0 0,42-1 15,-21 1-15,0 0 16,22 0-16,-22 0 0,0 21 0,0 0 16,43 0-16,-43 0 0,0 0 15,0 0-15,0 0 0,0 0 0,1 21 16,-1 0-16,0 0 0,-21 0 16,0 1-16,0-1 0,0 0 15,0 21-15,0 1 16,0-22-16,0 0 0,0 0 0,0 0 0,0 0 15,0 1-15,0-44 47,0 1-47,0 0 16,0 0-16,0-21 0,21 20 0,-21 1 16,21 0-16,0 0 0,-21 0 0,22 0 15,-1-1-15,0-20 0,0 21 0,0 0 16,0 0-16,1 21 0,-1-22 15,21 22-15</inkml:trace>
  <inkml:trace contextRef="#ctx0" brushRef="#br0" timeOffset="21621.07">4403 3916 0,'63'-21'16</inkml:trace>
  <inkml:trace contextRef="#ctx0" brushRef="#br0" timeOffset="21976.64">4720 3662 0,'0'0'0,"-21"0"32,0 0-32,0 0 0,-1 21 15,1 0-15,21 0 16,-21 1-16,21-1 0,0 21 0,0-21 16,0 0-16,-21 22 0,21-1 0,0 0 15,-21 1-15,21-1 0,0 0 0,0 22 16,0-1-16,-21 43 15,21-42-15,-22-22 0,22 22 0,0-22 16,0 21-16,0 1 0,0 63 16,-21-64-16,0 64 0,21-63 0,-21-1 15,0 1-15,21-1 0,-21-20 0,-1-1 16,22 0-16,-21 1 0,0-1 0,0 0 16,21-20-16,0-1 0,-21 0 0,21 0 15,-21 0-15,21-42 31,0 0-31,0 0 0,0 0 16,21-1-16,0-20 0,-21 21 0,0-21 16,21 20-16,0-20 0,-21 0 0</inkml:trace>
  <inkml:trace contextRef="#ctx0" brushRef="#br0" timeOffset="22583.88">4043 3831 0,'0'0'0,"0"-21"15,21 21-15,-21-21 16,21 21-16,0 0 0,0 0 15,-21-21-15,22 21 0,-1 0 0,0 0 16,0 0-16,0 0 0,0 0 16,1 0-16,-1 21 0,0 0 0,0-21 15,0 21-15,-21 0 0,0 1 16,0 20-16,0-21 0,0 0 16,-21 22-16,-21-22 0,-1 42 0,22-42 15,-21 22-15,21-22 0,0 0 0,-1 0 16,1 0-16,0 1 15,21-44 1,0 1-16</inkml:trace>
  <inkml:trace contextRef="#ctx0" brushRef="#br0" timeOffset="23092.46">4741 3747 0,'-42'-22'31,"42"1"-31,0 0 16,0 0 0,21 21-16,0-21 0,0 21 15,1 0-15,-1-21 0,0-1 0,21 22 16,-21 0-16,1 0 0,-1 0 0,21-21 16,-21 21-16,0 0 0,1 0 15,-1 21-15,0-21 0,0 22 16,0-1-16,-21 0 0,21 21 0,-21-21 15,0 1-15,0-1 0,0 0 0,0 0 16,0 21-16,0-20 16,-21-1-16,0 0 0,0 0 0,0 0 0,0 0 15,-1 1-15,1-1 0,-21 0 0,21-21 16,0 21-16,-22-21 0,22 0 16,0 21-16,-21-21 0,20 0 0,1 0 15,0 0-15,0 0 0,0 0 16,21-21-1,0 0-15,0 0 0,0 0 16,21-1-16,0 1 0,0 0 16,0 0-16</inkml:trace>
  <inkml:trace contextRef="#ctx0" brushRef="#br0" timeOffset="23427.89">5461 3429 0,'-21'169'31,"0"-126"-31,21-1 0,-22-21 16,22 22-16,-21-1 0,21-21 0,0 21 16,0-20-16,0-1 0,0 0 0,0 0 15,21-21-15,-21 21 0,22-21 16,-1 21-16,0-21 0,0 0 0,0 0 16,0 0-16,1-21 0,-1 0 0,0 21 15,0-21-15,0 0 0,22 0 16,-43-1-16</inkml:trace>
  <inkml:trace contextRef="#ctx0" brushRef="#br0" timeOffset="23457.87">5821 3683 0,'0'-21'0</inkml:trace>
  <inkml:trace contextRef="#ctx0" brushRef="#br0" timeOffset="23608.84">5800 3704 0,'0'43'16,"-22"-22"0,22 0-16,0 0 15,0 0-15,0 0 0,0 1 0,-21-1 16,21 0-16,0 0 15,21-21 17,-21-21-32,0 0 0,22 21 15,-22-21-15</inkml:trace>
  <inkml:trace contextRef="#ctx0" brushRef="#br0" timeOffset="24018.77">5905 3471 0,'0'0'0,"22"0"78,-1 0-63,-21-21-15,21 21 16,-21-21-16,21 0 0,-21 0 16,-21 21 15,0 0-16,0 0-15,21 21 16,-22 0-16,22 0 16,-21-21 15</inkml:trace>
  <inkml:trace contextRef="#ctx0" brushRef="#br0" timeOffset="24360.89">5609 3154 0,'0'-21'0,"0"42"62,0 0-62,-21 0 0,0 0 16,21 22-16,-21-1 0,-1 0 15,22 1-15,-21-1 0,0 0 0,0 1 16,21-22-16,-21 21 0,21-21 16,-21 22-16,21-22 0,0 0 15,0 0-15</inkml:trace>
  <inkml:trace contextRef="#ctx0" brushRef="#br0" timeOffset="25019.88">6392 3577 0,'0'-21'0,"0"0"15,0 0 1,0 0 0,0-1-1,-21 22 1,0 0-16,0 0 0,0 0 16,-1 22-16,-20-1 0,42 0 15,0 0-15,-21-21 0,0 21 0,0 0 16,-1 1-16,22 20 0,0-21 0,0 0 15,-21 0-15,21 1 0,0-1 0,0 0 16,0 0-16,0 21 0,0-20 0,0-1 16,0 0-16,0 0 15,21-21-15,-21 21 0,22-21 16,-1 0-16,0 0 0,21 0 16,-21 0-16</inkml:trace>
  <inkml:trace contextRef="#ctx0" brushRef="#br0" timeOffset="25276.89">6731 6371 0,'63'-1778'16,"-41"1545"-16,-1 43 16,-21 42-16,0 42 0,0-63 15,0 126-15,0 1 0,0 21 0,0 0 16,0-1-16,0 44 16,-21-22-16,21 21 15,-22 0-15,1 0 0,21 0 16,0 0-16,-21 1 0,0-1 15,21 0-15,0 0 0,0 0 0,0 0 16,0 1-16,21-22 16,0 0-1,0 0-15,1 0 0,-1 0 0,0 0 16,0 0-16,0 0 16,0-22-16,-21 1 0,22 0 15</inkml:trace>
  <inkml:trace contextRef="#ctx0" brushRef="#br0" timeOffset="26180.91">6244 3979 0,'21'0'16,"0"-21"-16,1 21 15,-1 0-15,0-21 0,0 0 0,0 21 16,22-21-16,-22 21 0,0-21 15,21-1-15,1 1 0,-22 0 0,21 21 16,-21-21-16,22 0 0,-22 0 16,0-1-16,0 1 0,0 0 15,-21 0-15,0 0 0,21 0 0,-21-1 16,22 22-16,-44 22 47,22-1-32,0 0-15,-21 0 0,21 0 16,-21 0-16,21 1 0,-21-1 16,21 0-16,-21 0 0,21 0 0,0 0 15,0 1-15,0-1 0,0 0 16,21-21 0,0 0-16,0 0 0,0 0 15,1 0-15,-1 0 16,-21-21-16,21 0 0,0 21 15</inkml:trace>
  <inkml:trace contextRef="#ctx0" brushRef="#br0" timeOffset="26644.93">6943 3175 0,'-106'85'31,"106"-64"-31,0 0 16,-21 0-16,21 22 0,-22-22 0,22 0 16,0 0-16,0 0 0,0 0 0,0 1 15,22-1-15,-1-21 16,0 0-16,0 0 0,0 0 15,0 0-15,1 0 0,-1 0 16,0 0-16,0 0 0,0-21 0,0-1 16,1 22-16,-1-21 0,-21 0 0,0 0 15,21 0-15,-21 0 16,0-1-16,0 1 0,0 0 0,0 0 0,0 0 16,-21 0-16,0-1 15,-1 22-15,1 0 0,0 0 16,0 0-16,-21 0 0,20 0 0,1 22 15,0-1-15,0 0 0,21 0 16,0 21-16,-21-20 0,21 20 0,0-21 16,0 0-16,0 22 0,0-22 15,0 0-15,0 0 0,0 0 0,21 0 16,0 1-16,0-22 16,0 0-16,22 0 0</inkml:trace>
  <inkml:trace contextRef="#ctx0" brushRef="#br0" timeOffset="26964.32">7641 3175 0,'0'0'0,"0"-21"0,-21 21 31,21 21-31,-21 0 0,0 0 15,-1 1-15,22 20 16,-21-21-16,0 21 0,0 1 0,21-1 16,-21 0-16,0 1 0,-1-1 15,22-21-15,-21 22 0,21-1 0,-21-21 16,21 21-16,-21-20 0,21-1 0,0 0 16,0 0-16,0 0 0,0 0 15,0 1-15,21-22 16,0 0-16,0 0 0,1 0 15,-1 0-15,0-22 0,0 1 16,0 0-16,22 21 0,-22-21 0,0 0 16</inkml:trace>
  <inkml:trace contextRef="#ctx0" brushRef="#br0" timeOffset="27853.83">8128 3112 0,'0'0'0,"-21"0"16,21 21 0,-21 0-16,-1 0 0,22 0 0,-21 0 15,0 22-15,0-1 16,0 0-16,0 1 0,-1-1 0,1 0 0,0 1 16,0-1-16,0-21 0,21 22 0,0-22 15,-21 21-15,21-21 16,0 0-16,0 1 0,0-1 0,0 0 15,0 0-15,21-21 16,0 0 0,0 0-16,0 0 0,0 0 0,1-21 15,-1 0-15,0 21 0,0-21 0,0-1 16,0 1-16,-21 0 0,22 21 16,-1-21-16,0 0 0,-21 0 0,0-1 15,21 22-15,-21 22 47,0-1-47,0 0 16,-21 0-16,21 0 0,0 0 15,0 1-15,0-1 16,0 0-16,21 0 16,0-21-16,0 0 15,1 0-15,-1 0 0,0 0 0,0 0 16,0 0-16,22-21 0,-22 21 15,0-21-15,0 0 0,0-1 0,0 22 16,1-21-16,-22 0 0,21 0 0,-21 0 16,21 0-16,-21-1 0,0 1 15,21 0-15,-21 0 0,0 0 16,0 42 31,-21 0-47,0 0 15,21 0-15,-21 1 0,21 20 16,-22-21-16,22 0 0,0 22 0,-21-22 16,21 21-16,-21 0 0,0 1 15,21-1-15,0 22 0,-21-22 0,0 21 16,21 1-16,-22-1 0,22 1 0,0-22 16,-21 22-16,21-1 0,0 1 0,-21-22 15,21 22-15,0-1 0,0 1 0,0-1 16,0 22-16,0-43 15,0 22-15,-21-1 0,21 1 0,0-22 16,-21 0-16,21 1 0,-21-1 0,-1 0 16,22-21-16,-21 22 0,0-22 0,0 0 15,0 0-15,-22-21 0,22 21 16,0-21-16,0 0 0,-21 0 0,20 0 16,-20 0-16,21-21 0,-21 0 0,-1 0 15,22 0-15,-21 0 0,21-22 0,-1 22 16,1-21-16,0-1 0,0 1 15,21 0-15,0-1 0,0 1 16,0 0-16,0-22 0,0 22 0,0-22 16,0 1-16,0 21 0,0-22 0,0 1 15</inkml:trace>
  <inkml:trace contextRef="#ctx0" brushRef="#br0" timeOffset="28085.91">7345 3620 0,'0'0'0,"-21"0"0,21-22 32,21 22-17,0 0-15,0 0 0,21 0 0,-20-21 16,20 21-16,0 0 0,-21 0 0,22-21 15,-1 21-15,0 0 0,1 0 16,-1-21-16,0 21 0,-20-21 0</inkml:trace>
  <inkml:trace contextRef="#ctx0" brushRef="#br0" timeOffset="28364.88">9292 3260 0,'0'0'0,"-21"0"15,21-21-15,-21-1 0</inkml:trace>
  <inkml:trace contextRef="#ctx0" brushRef="#br0" timeOffset="28423.9">9165 3429 0,'-42'85'15</inkml:trace>
  <inkml:trace contextRef="#ctx0" brushRef="#br0" timeOffset="28800.79">9334 3493 0,'0'21'32,"0"0"-32,0 0 0,0 0 15,0 0-15,0 1 0,0-1 0,0 0 16,0 0-16,0 0 0,0 0 0,0 22 16,0-22-16,0 0 0,22-21 15,-1 21-15,-21 0 0,21 1 16,21-1-16,-21-21 0,1 0 15,-1 0-15,0 0 0,0 0 0,0 0 16,22 0-16,-22 0 0,21-21 0,-21-1 16,0 22-16,1-21 0,-1 0 0,0 21 15,0-42-15,0 42 0,-21-21 0,0-1 16,0 1-16,0 0 0,0 0 16,-21 0-1,0 21-15,21-21 16,-21 21-16</inkml:trace>
  <inkml:trace contextRef="#ctx0" brushRef="#br0" timeOffset="30379.86">9334 3239 0,'0'-22'0,"0"1"16,0 0-1,-21 21 1,0 0 0,0 0-16,21 21 15,-21-21-15,0 21 0,21 1 16,-22 20-16,22-21 0,0 0 0,-21 22 16,0-22-16,21 21 0,-21 0 0,21-20 15,-21 20-15,0 0 0,21-21 16,0 22-16,-22-22 0,1 0 0,0 21 15,21-20-15,0-1 0,-21 0 0,21 0 16,-21 0-16,21 0 0,-21 1 16,21-1-16,0 0 15,0-42 32,0 0-47,0-1 0,21 1 16,0 21-16,0-21 0,-21 0 0,21 0 15,0 0-15,1-22 0,-1 22 16,0 0-16,21 0 0,-21-22 0,1 22 16,20 0-16,-21 0 0,-21 0 15,21 21-15,0 0 0,-21-21 16,22 21-16,-22 21 31,0 0-31,0 0 0,0 0 16,0 0-16,0 1 0,0-1 15,0 0-15,0 0 0,0 0 0,0 22 16,0-22-16,0 0 0,0 0 0,0 0 16,0 0-16,0 1 15,0-1-15,0 0 16,21-21-16,0 0 16,0 0-1,0 0-15,0 0 0,1 0 16,-1 0-16,0-21 0,0 21 15,0-21-15,0 21 0,1-22 16,-1 22-16,21-21 0,-21 0 0,0 0 16,22-21-16,-22-1 0,0 22 15,-21-21-15,21-1 0,0 1 16,-21 0-16,22 21 0,-22-22 0,0 1 16,0 0-16,0-1 0,0 1 0,0 0 15,0 20-15,-22 1 0,1 0 16,0 0-16,0 0 0,0 21 15,0 0 1,21 21 0,0 0-16,0 0 15,0 0-15,0 1 0,0-1 16,0 0-16,21 21 0</inkml:trace>
  <inkml:trace contextRef="#ctx0" brushRef="#br0" timeOffset="31156.86">10520 3493 0,'0'0'0,"21"-22"0,-21 1 15,0 0-15,0 0 0,-21 0 16,0 0-16,-1 21 15,1-22-15,0 22 16,0 0-16,0 0 0,0 22 16,-1-22-16,-20 21 0,21 0 0,0 21 15,0-21-15,-1 22 0,-20-22 16,21 0-16,21 21 0,-21-20 0,21 20 16,-21-21-16,21 0 0,0 0 15,0 1-15,0-1 0,0 0 0,21-21 16,0 0-1,0 0-15,0 0 0,0 0 16,1 0-16,-1 0 0,0-21 16,0 21-16,0-21 0,0-1 0,1 1 15,-1 0-15,-21 0 0,21 0 16,0-43-16,-21 43 0,21-21 16,-21 21-16,21-22 0,-21 22 0,0 0 15,0 0-15,0 0 16,0 42-1,0 0-15,0 0 16,0 0-16,0 22 16,0-22-16,0 0 0,0 21 0,0-21 15,0 1-15,0-1 0,0 0 0,0 0 16,0 0-16,0 0 0,0 1 16,0-1-16,22-21 15,-1 0-15,0 0 0,0 0 16,0 0-16,0 0 0,1 0 15,-1 0-15,0-21 0,0-1 0,21 22 16,-20-21-16,-1 0 0,0-21 0,21 21 16,-21-1-16,1 1 0,-1-21 15,-21 21-15,0-22 0,21 22 0,-21 0 16,21 0-16,-21 42 31,0 0-31,0 0 16,0 1-16,-21-1 0,21 21 0,-21-21 15,21 0-15,-21 1 0,21-1 16,0 0-16,0 0 0,0 0 0,0 0 16,0 1-16,0-1 15,21-21 1,0 0-16,0 0 0,0 0 16,-21-21-16,0-1 0,21 22 0,1-21 15,-22 0-15</inkml:trace>
  <inkml:trace contextRef="#ctx0" brushRef="#br0" timeOffset="31580.23">11112 2985 0,'0'0'0,"-21"0"0,-42 0 15,42 0-15,-1 21 0,-20 0 0,21 0 16,0 0-16,0 0 0,-1 1 15,22-1-15,0 21 0,-21-21 16,21 22-16,0-22 0,0 21 0,0-21 16,0 0-16,21 1 0,1-1 15,-1 0-15,0 0 0,0-21 0,0 0 16,0 0-16,1 0 0,-1 0 0,0 0 16,21 0-16,-21 0 0,1-21 15,-1 21-15,0-21 0,0 0 0,0-1 16,0 1-16,1-21 0,-22 21 0,21-22 15,-21 22-15,0-21 0,0 21 16,0 0-16,0-22 0,-21 22 0,-1 0 16,1 21-16,0-21 0,0 21 15,-21 0-15,20 0 16,1 0-16,0 0 0,-21 0 0,21 21 16,-1 0-16,-20 0 0,21 0 0,0 1 15,0-1-15,21 0 0,0 0 16,0 0-16,0 0 0,0 1 0,0-1 15,0 0-15,42 0 16,-21-21-16</inkml:trace>
  <inkml:trace contextRef="#ctx0" brushRef="#br0" timeOffset="31900.72">11578 2921 0,'0'-21'0,"0"42"47,0 0-47,-21 0 16,21 22-16,0-22 0,0 21 0,-21-21 16,21 22-16,-21 20 0,-1-20 15,22-1-15,0 21 0,0-20 0,-21-1 16,21 22-16,0-22 0,-21 0 15,21-21-15,0 22 0,0-22 0,0 21 16,0-21-16,0 1 0,0-1 16,21 0-16,0-21 15,1 0-15,-1 0 16,0 0-16,0 0 16,0-21-16,-21 0 0,21-1 0,1 1 15</inkml:trace>
  <inkml:trace contextRef="#ctx0" brushRef="#br0" timeOffset="32148.6">11409 3387 0,'-21'0'31,"42"0"-15,0 0-16,0 0 0,0 0 0,0 0 15,22 0-15,-22-21 0,21-1 0,1 22 16,-22 0-16,21-21 0,0 21 16,1 0-16,-1-21 0,0 21 0,-20 0 15,20-21-15,0 21 0,-21-21 16,1 21-16,-44 0 16</inkml:trace>
  <inkml:trace contextRef="#ctx0" brushRef="#br0" timeOffset="33244.51">1122 6096 0,'0'0'0,"-21"0"0,-64 42 32,64-42-32,-22 0 0,22 0 0,0 0 15,0-21 1,21 0-1,0 0-15,0 0 0,0 0 16,21-1-16,0 1 0,-21 0 16,21 21-16,1-21 0,-1 0 15,0 21-15,0 0 0,21-21 0,-20 21 16,-1 0-16,0 0 0,0 0 16,21 21-16,-20 0 0,-1 0 0,0 21 15,-21-20-15,0 20 0,0 0 16,0 1-16,0-1 0,-21 0 0,0 1 15,-1-1-15,1 21 0,-21-20 16,21-1-16,-22 0 0,22 1 0,-21-22 16,21 21-16,0-21 0,-1 1 15,-20-22-15,21 21 0,0-21 16,0 0-16,-1 0 16,1 0-16,0 0 0,21-21 0,-21-1 15,0 1-15,21 0 0,-21 0 16,21-21-16,0 20 0,0-20 0,0 21 15,0-21-15,0 20 0,0-20 16,0 21-16,0 0 0,21 0 16,0-1-16,0 22 0,0 0 15,0 0-15,1 0 0,-1 22 16,21-22-16,-21 21 0,0 21 0,22-21 16,-22 0-16,0 22 0,0-22 15,0 21-15,1-21 0,-22 22 0,21-22 16,0 0-16,-21 0 0,0 0 15,21 1-15,-21-1 0,21 0 16,0 0-16,1-21 16,-1 0-16,0-21 15,0 21-15,0-21 16</inkml:trace>
  <inkml:trace contextRef="#ctx0" brushRef="#br0" timeOffset="33420.04">1736 6287 0,'0'0'0,"21"0"15,0 0 32,0-22-31,0 22-16</inkml:trace>
  <inkml:trace contextRef="#ctx0" brushRef="#br0" timeOffset="34244.26">2879 5884 0,'42'22'15,"-42"-1"-15,21-21 16,0 0-16,0 0 16,1 0-16,-1 0 15,-21-21-15,21-1 0,0 22 16,0-21-16,-21 0 0,21 0 0,1 0 15,-1 0-15,21-22 16,-42 22-16,21 0 16,-21 0-16,0 0 0,-21 21 15,0 0 1,0 0-16,0 0 0,-1 0 0,-20 42 16,21-21-16,0 0 0,0 0 15,-1 22-15,1-22 0,0 21 16,21-21-16,0 1 0,0 20 0,0-21 15,0 0-15,0 0 0,0 1 16,0-1-16,21 0 0,0-21 0,22 21 16,-22-21-16,0 0 15,0 0-15,0 0 0,1 0 16,-1 0-16,0 0 0,0 0 0,0-21 16,0 21-16,1 0 15,-44 0 1,1 0-16,0 0 0,0 0 0,-21 21 15,20 0-15,-20 0 0,0-21 16,21 22-16,-22-1 0,1 0 16,21 21-16,0-21 0,-22 1 0,43 20 15,-21-21-15,21 21 0,-21 22 16,21-22-16,0-21 0,0 22 0,21-22 16,0 0-16,22 0 15,-22 0-15,21-21 0,-21 0 0,22 0 16,-1 0-16,-21 0 15,21 0-15,1-21 0,20 0 0,-20 0 16,-1 0-16,0 0 0,22-1 0,-22 1 16,0 0-16,1-21 0,-22 21 15,21-22-15,-21 22 0,22 0 0,-22-21 16</inkml:trace>
  <inkml:trace contextRef="#ctx0" brushRef="#br0" timeOffset="34453.85">3704 6160 0,'0'0'0,"0"-22"0,0 1 15,0 0-15,0 42 47,0 0-47,21 1 0,-21-1 0,21-21 16,1 21-16,-1 0 0,-21 0 0,21 0 15,0 1-15,0-1 0,-21 0 16,21 0-16,1 0 0,-22 0 0,0 1 16,21-22-16,-21 21 15,21-21-15,-21-21 16,0-1-1,0 1-15,21 21 0,-21-21 16,0 0-16</inkml:trace>
  <inkml:trace contextRef="#ctx0" brushRef="#br0" timeOffset="34665.53">3979 6117 0,'0'0'0,"-21"0"15,0 21-15,0-21 16,21 22-16,-21-1 0,-1 0 0,1 0 15,0 0-15,-21 22 0,21-22 16,-1 21-16,1-21 0,-21 0 0,21 22 16,0-22-16,-1 0 0,1 43 15,21-43-15,0 0 0,21-21 32,1-21-32,-1 21 0,0-21 15,0-1-15,0 1 0,22-21 16</inkml:trace>
  <inkml:trace contextRef="#ctx0" brushRef="#br0" timeOffset="34992.29">4339 6033 0,'0'0'0,"0"148"31,0-127-31,-21 21 0,21 1 0,-21-1 0,21 21 15,0-20-15,0 20 0,0 1 16,0-1-16,0 22 0,0-22 16,0 1-16,0 21 0,-21-1 0,21 1 15,0 0-15,0-1 0,-22 22 0,1-21 16,21-1-16,-21-20 0,21 21 16,-21-22-16,21 22 0,-21-22 0,0-20 15,21 20-15,0-21 0,0 1 0,-22-22 16,22 21-16,0-21 0,0-63 31,0 21-31,0-21 16,0-1-16,0 1 0,0 0 15,0-22-15,22 1 0,-22-22 0,21 21 16</inkml:trace>
  <inkml:trace contextRef="#ctx0" brushRef="#br0" timeOffset="35324.58">4212 6604 0,'0'0'0,"0"-63"15,-42-86 1,42 128-16,-21 0 0,21 0 16,0 0-16,0 0 0,0-1 15,0 1-15,0 0 0,21 0 0,0 0 16,0 0-16,21-1 0,1 22 16,-22-21-16,21 0 0,43 21 15,-43 0-15,1 0 0,-1 0 16,0 0-16,-21 0 0,22 21 0,-22 0 15,-21 1-15,0-1 0,0 21 16,0-21-16,-21 0 0,0 22 0,-22-22 16,1 0-16,0 21 0,-1-20 0,1-1 15,0 21-15,-1-21 0,1 0 16,21-21-16,-22 22 0,22-1 0,0-21 16,0 0-16,0 21 0,42-42 46,0 0-46,0-1 0,0 1 0,1 0 16</inkml:trace>
  <inkml:trace contextRef="#ctx0" brushRef="#br0" timeOffset="35792.6">5016 5821 0,'0'0'0,"0"-21"0,22 0 0,-22-1 15,0 44 17,0-1-32,0 0 0,0 0 0,0 0 15,0 22-15,-22-22 0,22 21 16,-21 0-16,21 1 0,0-1 16,0-21-16,0 22 0,-21-1 0,21 0 15,0 1-15,0-22 0,0 21 0,0 0 16,0-20-16,0-1 0,0 0 15,21-21-15,0 21 0,1-21 0,-1 0 16,0 0-16,0 0 0,0-21 16,0 0-16,1 0 0,-1-1 15,0 1-15,0 0 0,21-42 16,-20 41-16,-22 1 0,21-42 16,0 42-16,-21-1 15,0 1-15,0 0 0,0 42 31,0 0-31,0 1 16,-21-1-16,21 0 0,0 0 0,0 0 16,0 0-16,0 1 0,0-1 0,0 0 15,0 0-15,0 0 0,0 0 16,0 1 0,21-22-16,0-22 15,0 22-15,0-21 16</inkml:trace>
  <inkml:trace contextRef="#ctx0" brushRef="#br0" timeOffset="35956.87">5524 5842 0,'0'0'0,"-21"0"0,0 0 16,0 0-1,0 0-15,21 21 47,21-21-47,0 0 0</inkml:trace>
  <inkml:trace contextRef="#ctx0" brushRef="#br0" timeOffset="37837.53">6308 6181 0,'0'0'0,"21"-21"0,0-1 0,-21 1 15,21 21-15,-21-21 0,0 0 16,0 0-16,0 0 16,-21 21-16,21-22 15,-21 22-15,0-21 0,-1 21 16,1 0-16,0 0 0,0 21 16,0 1-16,0-1 0,-1 0 15,1 0-15,0 0 0,21 22 0,-21-22 16,21 21-16,0-21 0,-21 22 0,21-1 15,0-21-15,0 21 0,0-20 16,0 20-16,21-21 0,0 0 0,-21 0 16,21 1-16,0-22 0,1 0 0,-1 0 15,0 0-15,0 0 16,0 0-16,0 0 0,1 0 0,20-22 16,-21 1-16,64-21 0,-43 0 15,-21 20-15,22 1 0,-22-21 16,21 21-16,-21 0 0,0-22 0,1 22 15,-1 0-15,-21 0 0,0 0 16,0-1-16,0 1 0,0 42 31,0 1-15,0-1-16,-21 0 0,21 0 16,0 0-16,0 0 0,0 1 15,0-1-15,0 21 0,0-21 0,0 22 16,21-22-16,0 0 0,0 0 15,0-21-15,0 21 0,1-21 16,-1 0-16,0 0 0,21 0 0,-21 0 16,1 0-16,20-21 0,-21 21 0,21-21 15,-20 0-15,-1 0 0,21-1 16,-21-20-16,0 21 0,1-21 0,-1 20 16,0-20-16,0 0 0,0-1 15,0 1-15,-21 0 0,0-1 0,22 1 16,-22 0-16,0-1 0,21 1 15,-21 0-15,0 21 0,0-43 0,0 43 16,0 42 15,0 0-31,0 0 0,0 1 0,0 20 16,0 0-16,0-21 0,-21 22 0,21-1 16,0 0-16,-22 1 0,22-1 15,0-21-15,0 22 0,0-1 0,0-21 16,0 21-16,0 1 0,0-22 0,0 21 15,22-21-15,-1 1 16,-21-1-16,21-21 0,0 0 0,0 0 16,0 0-16,1 0 0,-1-21 0,21-1 15,-21 1-15,22 0 16,-22 0-16,21 0 0,0-22 0,-20 22 16,20-21-16,-21 21 0,21-22 0,-20 1 15,-1 0-15,0-22 0,0 22 16,0 0-16,0-1 0,-21 1 0,22-22 15,-22 43-15,0-21 0,0 0 0,0 20 16,0 1-16,0 0 16,0 42-1,0 0-15,-22 1 0,1 20 16,21-21-16,-21 21 0,21 1 16,0-1-16,-21 22 0,21-22 0,-21 0 15,21 1-15,-21-1 0,21 0 16,0 1-16,0-22 0,0 21 0,0-21 15,0 22-15,0-22 0,0 0 16,0 0-16,0 0 0,21 0 0,0-21 16,0 0-16,0 0 0,0 0 15,1 0-15,20 0 0,-21-21 16,0 21-16,0-21 0,1 0 0,-1 0 16,0 0-16,0-1 0,0 1 0,0 0 15,1-21-15,-22 21 16,21 21-16,-21-22 0,0 44 47,0-1-47,0 0 15,0 0-15,0 0 0,0 0 0,0 1 16,0-1-16,0 0 0,0 0 0,0 0 16,0 0-16,0 1 0,21-1 15,0-21-15,0 0 16,0 0-16,1 0 0,-1 0 0,0 0 15,0 0-15,0-21 0,0-1 0,1 1 16,-1 0-16,-21 0 0,21 0 16,0 0-16,0-22 0,-21 22 0,0 0 15,0-21-15,21 20 0,-21 1 0,0 0 16,0 0-16,0 0 0,0 0 16,0-1-1,0 44 1,0-1-16,0 0 15,0 21-15,-21-21 0,21 1 16,0 20-16,0-21 0,0 21 0,0 1 16,0-1-16,0 22 0,0-22 0,0 21 15,0-20-15,0 20 0,0 1 0,0-1 16,0 1-16,0-22 0,0 22 16,0 20-16,-21-20 0,21-1 0,-21 1 15,21 20-15,0-20 0,-21 63 16,21-64-16,-21 1 0,21-22 15,0 1-15,0-1 0,-22-21 16,22 21-16,-21-20 0,21-1 0,-21 0 16,21 0-16,-21-21 0,0 0 15,0 0-15,-1 0 0,1 0 0,0 0 16,0-21-16,0 21 0,-22-21 16,22 0-16,0 21 0,0-22 15,0 1-15,0 0 0,-1 0 0,1 0 16,0 0-16,21-22 0,0 22 0,-21-21 15,21-1-15,0 1 0,-21 0 0,21-1 16,0 1-16,0-21 0</inkml:trace>
  <inkml:trace contextRef="#ctx0" brushRef="#br0" timeOffset="38091.87">7387 6054 0,'0'0'0,"-21"0"15,0 0-15,0 0 0,21-21 16,21 21 0,0-22-16,0 22 0,0 0 15,22-21-15,-22 0 0,21 21 0,0 0 16,1-21-16,-1 21 0,0 0 15,1-21-15,-1 21 0,-21 0 0,22 0 16,-43-21-16</inkml:trace>
  <inkml:trace contextRef="#ctx0" brushRef="#br0" timeOffset="38287.85">6858 5906 0,'0'-22'16,"21"22"15,-21-21-31,21 21 0,0 0 16,1 0-16,-1 0 15,0 0-15,0 0 0,0 0 0</inkml:trace>
  <inkml:trace contextRef="#ctx0" brushRef="#br0" timeOffset="39103.98">9652 5948 0,'0'0'0,"0"-106"31,0 85-31,0 0 16,0 42 0,0 0-1,0 0-15,0 22 0,0-22 0,0 21 16,0-21-16,0 22 0,-21-1 16,21-21-16,0 21 0,0 1 15,0-1-15,-21-21 0,21 0 16,-22 1-16,22-1 0,0-42 47,22-1-47,-1 1 0,-21 0 15,21 0-15,0 21 0,0-42 0,0 20 16,1 1-16,-1 0 0,0 0 16,21-21-16,-21 20 0,1 1 0,-1 0 15,21 0-15,-21 0 0,0 21 0,1 0 16,-1 0-16,0 0 0,0 0 15,0 21-15,0 21 16,-21-21-16,0 1 0,22-1 0,-22 0 16,21 0-16,-21 0 0,0 0 0,0 1 15,21-1-15,0 0 0,0-21 16,0 21-16,1-21 0,-1 0 0,0 0 16,21 0-16,-21 0 0,1 0 0,20-21 15,-21 21-15,21-21 0,-20 0 16,20-1-16,-21 1 0,0 0 0,22 0 15,-22 0-15,0-22 0,-21 22 0,0-21 16,0 21-16,0-22 0,0 1 16,0 0-16,-21 21 0,0-22 0,-1 22 15,1-21-15,0 21 0,-21-1 16,21 22-16,-1 0 0,-20 0 0,21 0 16,0 0-16,0 0 0,-1 22 15,1-1-15,0 0 0,21 21 0,0-21 16,0 22-16,0-22 0,0 21 0,0-21 15,0 22-15,0-22 16,0 0-16,21 21 0,0-20 0,1-1 16,-1 0-16,0-21 0,0 0 0,21 0 15,-20 0-15</inkml:trace>
  <inkml:trace contextRef="#ctx0" brushRef="#br0" timeOffset="39767.07">11091 5842 0,'0'0'0,"21"-21"0,-21-64 15,0 43 1,0 21-16,0 0 0,-21 21 0,0 0 16,0 0-16,0 0 0,0 0 15,-22 0-15,22 21 0,0 0 0,-21 21 16,20-21-16,1 22 0,-21-22 0,21 21 16,0 1-16,-1-1 0,22-21 0,0 21 15,-21 1-15,21-22 0,0 0 16,0 0-16,0 0 0,0 1 0,0-1 15,21-21-15,1 0 0,-1 0 16,0 0-16,0 0 0,0 0 16,0 0-16,1 0 0,-1-21 15,0-1-15,0 22 0,0-21 0,0 0 16,-21 0-16,22-21 0,-1 20 0,0 1 16,-21-21-16,0 21 0,21-22 15,-21 22-15,21-21 0,-21 21 0,0 0 16,0-1-16,0 1 0,21 21 0,-21 21 31,0 1-15,0 20-16,0-21 0,0 0 15,0 22-15,0-22 0,0 21 0,0-21 16,0 22-16,0-22 0,0 0 16,0 0-16,0 0 0,0 0 0,22-21 15,-22 22-15,21-22 0,0 0 16,0 0-16,0 0 0,0 0 15,1 0-15,-1-22 0,0 22 16,0-21-16,0 0 0,0 0 0,-21-21 16,22 20-16,-1-20 0,0 21 0,0-21 15,-21-1-15,21-20 16,0 42-16,-21-1 0,0 1 0,22 0 16,-1 21-1,-21 21 1,0 0-16,0 1 0,0-1 0,0 0 15,0 21-15,0-21 0,0 1 0,0-1 16,0 0-16,0 0 0,-21 0 0,21 0 16,0 1-16,0-1 0,0 0 15,21-42 17</inkml:trace>
  <inkml:trace contextRef="#ctx0" brushRef="#br0" timeOffset="40176.86">11684 5334 0,'-21'0'0,"42"0"0,-63 0 16,-1 0-16,22 0 0,0 0 0,0 0 15,0 0-15,-1 21 0,1 0 0,21 22 16,-21-22-16,21 0 0,0 0 15,0 0-15,0 1 0,0 20 16,21-21-16,0 0 0,-21 0 16,22-21-16,-1 0 0,21 22 0,-21-22 15,0 0-15,1 0 16,-1 0-16,0 0 0,0-22 0,0 22 16,0-21-16,-21 0 0,22 0 0,-22 0 15,21 0-15,-21-1 0,0 1 16,0-21-16,0 21 0,0 0 0,0-22 15,-21 22-15,-1 0 0,22 0 0,-21 0 16,0-1-16,0 22 0,0 0 16,0 0-16,-1 0 0,1 0 0,0 0 15,0 0-15,0 22 0,21-1 16,-21 0-16,21 0 0,-22 0 16,22 0-16,0 1 0,0-1 0,0 0 15,0 0-15,22 0 16,-1-21-16,0 0 0,0 21 0</inkml:trace>
  <inkml:trace contextRef="#ctx0" brushRef="#br0" timeOffset="40528.6">12340 5228 0,'0'0'0,"-21"21"47,21 1-47,0 20 0,-21-21 15,21 0-15,-21 0 0,21 22 0,0-1 16,0 0-16,0 1 0,0-1 16,0 22-16,0-22 0,0 0 0,0 22 15,0-22-15,-22 0 0,22 1 0,0-1 16,0 0-16,0-20 0,0 20 0,-21-21 15,21 0-15,0 0 0,0 1 16,0-1-16,21-21 31,1-21-31,-1 21 16,0-22-16,0 1 0,0 0 16,0 0-16,-21 0 0,22 0 0,-1-22 15,0 22-15</inkml:trace>
  <inkml:trace contextRef="#ctx0" brushRef="#br0" timeOffset="40749.37">12107 5715 0,'-42'0'0,"84"0"0,-105 21 16,42-21-16,42 0 31,0 0-31,0 0 0,21-21 15,-20 21-15,20-21 0,0 21 0,1-21 16,-1 21-16,0-21 0,-21 21 0,22-22 16,-1 22-16,-21 0 0,0-21 15,1 21-15,-1 0 0</inkml:trace>
  <inkml:trace contextRef="#ctx0" brushRef="#br0" timeOffset="41884.05">974 8763 0,'-22'21'16,"1"-21"-16,0 0 16,21-21-1,21 0 1,0 21-1,1 0-15,-1 0 0,0-21 0,21 21 16,-21-21-16,22 21 0,-22 0 0,42 0 16,-41 0-16,-1 21 0,0 0 15,-21 0-15,0 0 16,0 0-16,0 1 0,0-1 0,-21 21 16,0-21-16,-22 0 0,22 22 0,0-22 15,-21 0-15,20 0 0,-20 0 0,21 1 16,-21-1-16,20 0 15,1-21-15,0 0 16,21-21 0,21 0-1,0-1-15,1 22 16,-1-21-16,0 21 0,0-21 16,0 21-16,22 0 0,-1 0 0,0 0 15,1 0-15,-1 0 0,0 0 16,1 0-16,-1 0 0,0 21 0,-21 0 15,22 1-15,-22-1 0,0 21 0,0-21 16,-21 22-16,0-22 0,0 21 0,0 0 16,-21-20-16,0 20 0,0-21 0,-22 21 15,1-20-15,0 20 0,-1-21 16,1 0-16,0 0 0,-1 1 0,-20-22 16,42 21-16,-22-21 0,1 0 0,0 0 15,21 0-15,-22 0 0,22 0 16,0 0-16,-21-21 0,20-1 0,1 22 15,0-21-15,0 0 0,0 21 0,0-21 16,21 0-16,0 0 16,-22-1-16,22 1 15,0 0-15,22 21 0,-1-21 16,0 21-16,0-21 0,0 21 0,22-21 16</inkml:trace>
  <inkml:trace contextRef="#ctx0" brushRef="#br0" timeOffset="42071.68">2053 9123 0,'0'0'0,"21"0"16,0-21-1,-21 0 1,22 21-1</inkml:trace>
  <inkml:trace contextRef="#ctx0" brushRef="#br0" timeOffset="42517.89">2836 8594 0,'21'0'16,"1"0"-1,-1 0-15,0 0 0,21 0 0,-21 0 16,22 0-16,-1 0 0,0 0 0,22 0 15,-1 0-15,1 0 0,-1 0 16,1 0-16,-1 0 0,1 0 0,-1 0 16,1 0-16,-22 0 0,1 0 0,-1 0 15,-21 0-15,0 0 0,0 0 16,-42 0 0,0 0-16</inkml:trace>
  <inkml:trace contextRef="#ctx0" brushRef="#br0" timeOffset="42800.87">3238 8700 0,'0'0'0,"-21"0"15,0 0-15,0 0 16,21 21 15,0 0-31,0 21 16,0-21-16,0 22 0,0-1 0,0 0 15,0 1-15,0 20 0,-21-20 0,21-1 16,0 0-16,-21 1 0,21-1 16,0 0-16,0 1 0,0-1 0,0-21 15,0 21-15,-22-20 0,22-1 0,0 0 16,0 0-16,0-42 31,22 0-31,-1 0 16,0-1-16</inkml:trace>
  <inkml:trace contextRef="#ctx0" brushRef="#br0" timeOffset="43287.85">3641 8700 0,'0'0'16,"21"0"-16,-21-22 0,0 44 31,0-1-31,0 0 0,0 0 0,0 21 15,0 1-15,0-1 0,0 0 0,0 1 16,-21-1-16,21 22 0,0-22 16,0 0-16,0 1 0,-22-22 0,1 21 15,21-21-15,-21 22 0,21-22 0,0 0 16,0 0-16,0 0 16,-21-21-16,21-21 31,0 0-31,0 0 15,0 0-15,21-1 0,-21 1 0,21 0 16,-21-21-16,21 21 0,1-22 16,-22 1-16,21 0 0,0-1 0,0 1 15,21 0-15,-20 20 0,41-41 16,-21 63-16,-20-21 0,41 21 16,-42 21-16,22-21 0,-22 21 15,0 21-15,0-20 0,-21-1 16,21 21-16,-21-21 0,0 22 0,0-1 15,0-21-15,0 21 0,0-20 0,0-1 16,0 0-16,0 0 0,0 0 16,-21 0-16,21 1 0,-21-22 0,21 21 15,0-42 17,0-1-17,0 1-15,21 0 0,0 0 0</inkml:trace>
  <inkml:trace contextRef="#ctx0" brushRef="#br0" timeOffset="43760.69">4381 9123 0,'0'0'0,"-21"0"0,0 0 0,-21 0 16,-1-42-1,22 20 1,21 1-16,0 0 0,0 0 0,0 0 16,0 0-16,21-1 0,1 1 15,-1 0-15,0 21 0,0-21 16,21 0-16,-20 21 0,20 0 0,-21 0 16,21 0-16,-20 0 0,20 0 0,-21 21 15,21 0-15,-20 0 0,-1 0 16,21 22-16,-21-22 0,0 21 0,-21-21 15,0 22-15,0-1 0,0 0 16,0-20-16,0-1 0,-21 0 16,21 0-16,-21 0 0,0-21 15,0 0-15,21-21 32,0 0-32,0 0 0,0 0 0,0-1 15,0 1-15,0 0 0,0-21 16,0 21-16,0-22 0,0 22 0,21-21 15,0 21-15,0-22 0,-21 22 16,21 0-16,1-21 0,-1 42 0,0-22 16,21 1-16,-21 21 0,1 0 15,-1 0-15,0 0 0,0 0 16,0 21-16,0 1 0</inkml:trace>
  <inkml:trace contextRef="#ctx0" brushRef="#br0" timeOffset="44136.84">5122 9081 0,'0'0'0,"21"21"0,1 0 0,-22 0 16,0 0-16,21-21 0,0 0 16,0 0-1,0 0-15,0 0 16,-21-21-16,22 0 0,-1 21 0,0-21 16,0 0-16,-21-1 0,21 1 15,0 0-15,-21 0 0,0 0 0,0-22 16,0 22-16,0 0 0,0 0 0,0-21 15,0 20-15,-21 22 16,0 0-16,0 0 0,0 0 16,0 0-16,-1 22 0,1-1 0,0 0 15,0 0-15,21 0 0,-21 22 16,0-1-16,21-21 0,0 21 16,-22 22-16,22-22 0,0-21 15,0 22-15,0-22 0,0 0 0,22 0 16,-1 0-16,0 1 0,0-22 15,21 21-15,-20-21 0,-1 0 0,21 0 16,0 0-16,43 0 16,-43-21-16,1 21 0,20-22 0,-20 1 15,20 21-15,-21-21 0,22 0 16,-22 0-16,1-22 0,-1 22 0,43-42 16</inkml:trace>
  <inkml:trace contextRef="#ctx0" brushRef="#br0" timeOffset="45040.89">6223 8869 0,'0'0'0,"0"-42"0,0 20 15,0 1-15,0 0 0,-21 0 16,0 21-16,-1 0 0,-20 0 0,21 0 16,0 0-16,-22 21 0,22 0 15,-21 0-15,21 1 0,0-1 0,-1 0 16,1 0-16,0 21 0,0-20 0,21-1 16,0 21-16,0-21 0,0 0 0,0 22 15,0-22-15,0 0 0,0 0 16,0 0-16,21 1 0,0-1 15,0-21-15,1 0 0,-1 0 16,0 0 0,0 0-16,0-21 0,0-1 15,1 1-15,-22 0 0,21 0 0,-21 0 16,21 0-16,0-22 0,-21 22 0,0 0 16,21-21-16,0 20 0,-21 1 15,0 0-15,0 0 0,22 0 0,-1 21 16,-21 21 15,0 0-31,0 21 0,0-20 16,0-1-16,21 0 0,-21 21 0,21-21 15,-21 22-15,21-22 0,-21 0 0,21 0 16,1 0-16,-1 1 0,-21-1 16,21 0-16,0-21 0,21 21 15,-20-21-15,-1 0 0,21 0 0,-21 0 16,22 0-16,-22 0 0,21 0 0,0-21 15,1 0-15,-22 0 0,21-1 16,1 1-16,-1 0 0,-21 0 0,21 0 16,-20-22-16,-1 22 0,0 0 15,0-21-15,-21 21 0,21-1 0,-21-20 16,0 21-16,0 0 0,-21 21 16,0 0-16,-21 0 15,20 0-15,1 0 0,-21 0 0,21 0 16,-22 21-16,1 0 0,21 0 0,-21 0 15,20 1-15,1-1 0,-21 42 16,21-42-16,21 1 0,0-1 16,0 21-16,0-21 0,0 0 15,21 1-15,0-22 0,0 0 0,0 21 16,1-21-16,-1 0 0,0 0 16,0 0-16,0 0 0,0 0 0,1-21 15,20-22-15,-21 43 0,0-42 16,0 21-16,1 0 0,-22-22 15,21 1-15,0 0 0,-21-1 0,0 1 16,0-22-16,21 22 0,-21 0 16,21-22-16,-21 22 0,0-43 15,0 43-15,0 0 0,0 20 16,0 1-16,0 0 0,0 63 31,0-20-31,0 20 0,0-21 16,0 21-16,0 1 0,0 20 0,0-20 15,0 20-15,0-21 0,0 22 0,0-22 16,0 1-16,0 20 0,0-21 16,0-20-16,0 20 0,0-21 0,21 0 15,1 22-15,-1-43 0,-21 21 16,21-21-16,0 0 0,0 0 0,0 0 16,1 0-16,-1 0 0,0 0 15,0-21-15,0-1 0,22 1 0,-22 0 16</inkml:trace>
  <inkml:trace contextRef="#ctx0" brushRef="#br0" timeOffset="45331.86">8043 8784 0,'-21'21'0,"-42"43"31,41-64-31,22 21 0,0 0 16,-21-21-16,21 21 15,21-21 1,1 0-16,-1 0 16,0-21-16,0 21 0,0-21 0,-21 0 15,21 21-15,-21-21 0,22 0 0,-22-1 16,0 1-16,0 0 16,0 0-16,-22 21 15,1 0-15,0 0 0,0 0 16,0 21-16,0-21 0,21 21 0,-22-21 15,22 21-15,-21-21 0,21 22 16,-21-22-16</inkml:trace>
  <inkml:trace contextRef="#ctx0" brushRef="#br0" timeOffset="46040.53">9186 8573 0,'0'0'0,"21"0"0,1 0 16,-1 0-16,0 0 0,0 0 0,0-22 16,0 22-16,1-21 0,-1 21 0,0-21 15,0 21-15,0-21 0,0 21 16,1-21-16,-22 0 0,0-1 0,0 1 15,0 0-15,-22 0 16,1 0-16,0 21 0,0 0 0,-21-21 16,20 21-16,-20 0 0,21 0 0,-21 0 15,20 0-15,-20 21 0,21 0 0,0-21 16,0 21-16,21 0 0,0 0 16,0 1-16,0-1 0,0 0 0,0 0 15,42 43 1,0-43-16,-21 0 0,1 0 0,-1 0 15,21 0-15,-21 1 0,0-1 16,22 21-16,-22-21 0,0 0 0,-21 22 16,0-22-16,21 21 0,-21-21 0,0 22 15,0-22-15,-21 21 0,0-21 16,-21 22-16,-1-22 0,1 0 0,0 0 16,-22 0-16,1 1 0,-1-22 0,1 21 15,-1-21-15,1 0 0,20 0 0,-20 0 16,20 0-16,1-21 0,0 21 15,-1-22-15,22 1 0,0 0 0,0 0 16,0-21-16,21 20 0,0-20 0,0 0 16,0 21-16,0-22 0,21 1 15,0 21-15,0 0 0,22-22 0,-22 22 16,21 0-16,0 21 0,1-21 16,-1 0-16,0 21 0,-20-22 15,20 22-15,43-21 0,-43 21 16</inkml:trace>
  <inkml:trace contextRef="#ctx0" brushRef="#br0" timeOffset="46357.31">10012 8001 0,'0'0'0,"0"-21"0,0 0 0,0 0 16,-21 21-16,-1 0 15,1 0-15,0 21 0,0 21 16,21-21-16,-21 22 0,21 20 16,-21-21-16,21 22 0,0-1 0,0 1 15,-22-22-15,22 22 0,-21-1 0,0 1 16,0-1-16,21 1 0,-21-1 16,21 1-16,-21-1 0,21-20 0,0 20 15,0-21-15,0-20 0,0 20 0,0-21 16,0 0-16,0 0 0,0 1 15,21-22 1,0 0-16,0 0 0,-21-22 0,21 1 16,0 0-16,1 0 0,-22 0 15,21-22-15</inkml:trace>
  <inkml:trace contextRef="#ctx0" brushRef="#br0" timeOffset="46740">10012 8805 0,'0'22'16,"21"-1"-16,0 0 16,0-21-1,0 0-15,1 0 0,-1 0 16,0 0-16,0 0 16,0 0-16,0-21 0,1 0 0,-1 21 15,0-22-15,0 1 0,-21 0 0,21 0 16,0 21-16,-21-21 0,0 0 0,0-1 15,0 1-15,0 0 16,0 0-16,-21 21 0,0 0 16,0 0-16,0 0 0,0 0 15,-1 0-15,1 21 0,0 0 0,21 0 16,-21 1-16,0-1 0,0 0 0,21 21 16,0-21-16,0 1 0,0 20 15,0-21-15,0 0 0,0 22 0,0-1 16,0-21-16,0 0 15,21 0-15,0 1 0,0-1 16,0-21-16,0 0 0,1 0 0,-1 0 16,0 0-16,0 0 0,0 0 0,0-21 15,22-1-15,-22 1 0</inkml:trace>
  <inkml:trace contextRef="#ctx0" brushRef="#br0" timeOffset="47453.11">10710 8742 0,'0'0'0,"-21"0"16,42 0 31,0 0-31,1 0-16,-1-21 0,0 21 0,0-21 15,0 21-15,0-22 0,1 22 0,-1-21 16,0 21-16,-21-21 0,0 0 15,0 0-15,0 0 16,-21 21-16,0 0 16,-1 0-16,1 0 0,0 0 15,0 0-15,0 0 0,-22 0 16,22 21-16,0-21 0,0 21 0,0 0 16,0 0-16,-1 0 0,22 1 0,-21-1 15,21 0-15,0 0 0,0 21 16,0-20-16,0-1 0,0 0 0,21 0 15,1-21-15,-1 21 0,0-21 0,0 0 16,21 21-16,-20-21 0,20 0 0,0 0 16,1 0-16,-1 0 15,0-21-15,1 21 0,-1-21 0,43-21 16,-43 21-16,0-1 0,1 1 16,-22 0-16,21-21 0,-21 21 0,0-1 15,1 1-15,-22 0 0,21-42 16,-21 41-16,0 1 15,21 21-15,-21-21 16,0 42 0,0 0-16,0 1 15,0-1-15,0 0 0,0 0 0,0 21 16,0-20-16,0 20 0,0 0 0,0 22 16,0-22-16,0 22 0,-21-22 0,0 21 15,-1 1-15,1-1 0,21 1 16,-21 21-16,0-22 0,0 22 0,0-1 15,-22 86-15,22-107 0,21 22 16,-21 0-16,0-22 0,0 1 16,-1 20-16,-20 22 15,42-42-15,-21-22 0,21 0 0,-21 1 16,21-22-16,0 21 0,0-21 16,0-42-1,0 0-15,0 0 0,21-22 16,0 1-16,21 0 0,-20-22 0,-1 1 15,21-1-15,-21 1 0,22-22 16,-1 0-16</inkml:trace>
  <inkml:trace contextRef="#ctx0" brushRef="#br0" timeOffset="47764.86">11472 8636 0,'0'-21'0,"0"42"0,0-84 0,0 20 0,0 22 16,0-21-16,0 21 0,0-1 15,21 1-15,-21 0 0,22 0 0,-1 21 16,0 0-16,0 0 0,0 0 0,0 0 16,1 0-16,20 0 0,-21 0 15,0 21-15,0 0 0,1 0 0,-1 1 16,0-1-16,-21 21 0,0-21 0,0 0 16,0 22-16,0-22 0,-21 21 0,0-21 15,-1 22-15,1-22 16,-21 21-16,0-21 0,20 1 0,-20-1 15,0 0-15,-1 0 0,22 0 0,0-21 16,-21 21-16,21-21 0,-1 0 0,44 0 47,-1-21-47,0 0 0,0 0 16,0 21-16</inkml:trace>
  <inkml:trace contextRef="#ctx0" brushRef="#br0" timeOffset="48096.83">12531 8192 0,'-43'-22'16,"22"22"-1,0 22-15,0-1 0,0 0 0,-1 0 16,1 21-16,0-20 0,0 20 16,0 0-16,0 1 0,-1-1 15,1 0-15,0-21 0,0 22 0,21-1 0,0 0 16,0 1-16,0-1 0,0 0 16,0 1-16,0-22 0,0 21 15,0-21-15,0 1 0,0-1 0,0 0 16,21 0-16,0-21 0,0 0 0,1 21 15,-1-21-15,0 0 0,0 0 0,0 0 16,22-21-16,-22 0 0,21 0 16,-21 0-16,0-1 0</inkml:trace>
  <inkml:trace contextRef="#ctx0" brushRef="#br0" timeOffset="48448.87">13293 8086 0,'0'0'0,"21"0"16,0 21-16,-21 0 16,21-21-16,0 21 0,0 0 0,-21 1 15,22-1-15,-1 21 0,0-21 0,0 22 16,0-22-16,0 21 0,1-21 15,-1 22-15,-21-22 0,0 21 0,0 0 16,0-20-16,0 20 0,-21 0 0,-1 1 16,1-1-16,0-21 0,0 21 15,0 1-15,0-22 0,-1 21 16,-20-21-16,42 22 0,-21-22 0,0 0 16,0 0-16,-1-21 0,22 21 0,-21 1 15,0-22-15,0 0 0,0 0 16,0 0-1,-1 0-15,1-22 0,21 1 0,-21 21 16</inkml:trace>
  <inkml:trace contextRef="#ctx0" brushRef="#br0" timeOffset="54688.87">8191 9821 0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04:24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1037 0,'-21'0'16,"0"0"-1,0 0 1,0 0 0,-1 0-16,1 0 31,0 0-31,21 21 31,21-21-31,0 0 0,1 0 16,-1 0-16,0 0 0,21 0 15,1 0-15,-1 0 0,21 0 0,1-21 16,-1 21-16,22-21 16,-21 21-16,20 0 0,-20-21 0,-1 21 15,1 0-15,-1 0 0,1-21 16,-1 21-16,-20-21 0,-1 21 15,0 0-15,-21 0 0,22 0 0,-22 0 16,0 0-16,-42 0 47,0 0-47,0 0 16,-1 0-16,1 0 0</inkml:trace>
  <inkml:trace contextRef="#ctx0" brushRef="#br0" timeOffset="447.73">2476 1101 0,'0'0'0,"0"21"47,0 0-47,0 0 0,0 0 0,0 1 15,0-1-15,0 21 0,0-21 16,0 22-16,0-22 0,0 21 0,-21 0 16,21-20-16,-21 20 0,21 0 15,0 1-15,0-1 0,-21 0 0,21-21 16,-21 22-16,21-1 16,0 0-16,0-20 0,0-1 15,0 0-15,0-42 31,0 0-15,0-1-16,0 1 0,21 0 16,0 0-16,-21-21 0</inkml:trace>
  <inkml:trace contextRef="#ctx0" brushRef="#br0" timeOffset="1043.96">2815 1058 0,'0'0'0,"0"22"31,0-1-31,0 0 0,0 0 16,0 0-16,0 0 0,0 1 15,0 20-15,0-21 0,0 21 0,0-20 16,0 20-16,0-21 0,0 0 0,0 22 15,0-22-15,0 21 0,0-21 16,0 0-16,0 22 0,0-22 0,0 0 16,-21 0-16,21 0 15,0 1-15,-21-1 0,21-42 63,-21-1-63,21 1 0,0 0 0,0 0 15,0 0-15,0 0 16,21-1-16,-21 1 0,21-21 0,0 21 16,0 0-16,0-1 0,1 22 15,20-21-15,-21 0 0,0 0 0,0 0 16,1 21-16,-1 0 0,0-21 16,0 21-16,0 0 0,0 0 15,1 21-15,-1-21 0,-21 21 16,21 0-16,-21 0 15,21 0-15,-21 1 0,21-1 0,-21 0 16,0 0-16,0 21 0,0-20 16,0-1-16,0 0 0,0 0 15,0 21-15,-21-20 0,0-1 16,21 0-16,0 0 16,0-42 15,0 0-31,0 0 15,0-1-15,0 1 0</inkml:trace>
  <inkml:trace contextRef="#ctx0" brushRef="#br0" timeOffset="1550.9">3387 1418 0,'-22'0'16,"1"0"-16,21-21 15,-21 0-15,21 0 16,0 0-16,21-1 16,0 22-16,1-21 15,-1 21-15,0 0 0,21 0 0,-21-21 16,1 21-16,20 0 0,-21 0 0,0 0 15,22 0-15,-22 0 0,42 42 16,-42-42-16,1 22 0,-1-1 16,-21 0-16,21 0 0,-21 0 15,0 0-15,0 22 0,0-22 0,0 0 16,-21 0-16,0 22 16,-1-22-16,1 0 0,21 0 0,-21 0 15,0 0-15,0-21 0,21 22 0,-21-22 16,21-22-1,0 1 1,0 0-16,0 0 0,0 0 16,0 0-16,0-22 0,21 22 0,0 0 15,0 0-15,0 0 16,-21-22-16,21 22 0,1 0 0,20 0 16,-21 0-16,0 21 0,0-22 0,1 1 15,-1 21-15,0 0 0,21-21 16,-21 21-16,1 0 0,-1 0 15,0 0 1</inkml:trace>
  <inkml:trace contextRef="#ctx0" brushRef="#br0" timeOffset="1971.79">4191 1482 0,'42'0'16,"-21"0"-1,1 0-15,-22-21 0,21 21 0,0-22 16,0 1-16,0 21 0,0-21 16,1 0-16,-1 0 0,0 0 15,-21-1-15,21 1 0,-21 0 16,0 0-16,-21 0 15,0 21-15,0 0 16,-1 0-16,1 0 0,0 0 16,0 21-16,0 0 0,0-21 15,-1 21-15,1 0 0,21 1 0,-21-1 16,21 0-16,0 0 0,-21 0 16,21 22-16,0-22 0,0 0 15,0 0-15,0 0 0,0 0 0,0 22 16,0-22-16,0 0 15,21 0-15,0-21 0,0 0 0,1 0 16,-1 0-16,0 0 0,21 0 16,1 0-16,-1 0 0,0 0 0,1-21 15,-1 0-15,64 0 0,-43 0 16</inkml:trace>
  <inkml:trace contextRef="#ctx0" brushRef="#br0" timeOffset="2468.9">5249 1291 0,'0'0'0,"0"-21"16,0 0-16,0 0 16,-21 21-16,0 0 0,0-21 0,0 21 15,-1 0-15,1 0 0,0 0 16,0 0-16,0 0 0,0 0 16,-1 21-16,1 0 0,0 0 15,21 0-15,-21 0 0,21 22 16,0-22-16,-21 0 0,21 0 0,-21 0 15,21 22-15,0-22 0,0 0 16,0 0-16,0 0 0,0 1 16,0-1-16,0 0 0,0 0 0,0 0 15,21-21-15,0 0 16,0 0-16,0 0 0,0-21 16,22 0-16,-22 21 0,0-21 15,0 0-15,0-1 0,1 1 0,-1-21 16,0 21-16,0 0 0,0-1 0,-21-20 15,21 21-15,-21 0 0,22 0 16,-22-1-16,0 1 0,0 42 31,-22 1-15,22-1-16,0 0 16,0 0-16,0 0 0,0 0 0,-21 1 15,21-1-15,0 0 0,0 0 0,0 0 16,0 0-16,0 1 0,0-1 15,0 0-15,0 0 0,21-21 0,-21 21 16,22-21-16,-1 0 0,0 0 16,21 0-16,-21 0 0,22 0 0,-1 0 15,0-21-15,1 21 0,-1-21 0</inkml:trace>
  <inkml:trace contextRef="#ctx0" brushRef="#br0" timeOffset="2803.9">6138 1376 0,'0'0'0,"0"-21"0,0 0 16,0-1-16,0 1 0,-21 0 16,0 0-16,0 0 15,-22 21-15,22 0 0,0-21 0,0 21 16,0 0-16,-22 0 0,22 0 16,0 0-16,0 21 0,0 0 0,0 0 15,-1 0-15,1 0 0,21 1 0,-21-1 16,21 0-16,-21 0 0,21 21 15,0-20-15,0-1 0,0 0 0,0 0 16,0 0-16,0 0 0,0 1 16,21-1-16,0-21 15,0 0-15,1 0 0,20 0 0,-21 0 16,0 0-16,22-21 0,-22-1 16,0 22-16,21-21 0,-21 0 0,1 0 15,-1 0-15,0 0 0,0-1 0,0-20 16,0 21-16,1-21 0,-22-1 15,0 1-15,21 0 0,-21-22 0,0 22 16</inkml:trace>
  <inkml:trace contextRef="#ctx0" brushRef="#br0" timeOffset="3716.64">6308 910 0,'0'0'0,"0"-21"0,0-21 31,0 21-31,0-1 0,0 1 16,0 42 15,0 1-31,-22-1 16,22 0-16,0 21 0,0-21 0,-21 22 16,21-1-16,-21 0 0,21 1 15,0 20-15,0-20 0,-21-1 0,21 0 16,-21 1-16,21-22 0,0 21 15,0-21-15,0 22 0,0-22 0,0 0 16,0 21-16,21-42 16,0 0-16,21 0 15,-20 0-15,-1 0 0,21 0 0</inkml:trace>
  <inkml:trace contextRef="#ctx0" brushRef="#br0" timeOffset="4384.99">6943 1270 0,'-22'0'15,"22"21"-15,0 0 0,0 1 16,0-1-16,0 0 15,0 0 1,22-21 0,-1 0-1,0 0-15,0 0 0,0-21 16,0 0-16,1 21 16,-22-21-16,21 21 0,-21-22 0,0 1 15,0 0-15,0 0 16,-21 0-16,-1 21 15,1 0-15,0 0 0,0 0 16,0 0-16,0 21 0,21 0 16,0 0-16,0 0 0,-22 1 15,22-1-15,0 0 16,22 0 0,-1-21-16,0 0 0,0 0 0,0 0 15,0 0-15,1 0 0</inkml:trace>
  <inkml:trace contextRef="#ctx0" brushRef="#br0" timeOffset="13603.93">7959 1143 0,'0'-21'31,"21"0"-31,0 0 0,0-1 0,0 1 16,0 0-16,1 0 0,-1 0 16,0 0-16,0-1 0,-21-20 15,0 21-15,0 0 0,0 0 16,0-1-16,-21 22 0,0 0 16,0 0-16,-22 0 0,1 22 15,-22-22-15,22 21 0,0 0 16,-1 0-16,1 0 0,0 0 0,-1 1 15,1-1-15,21 0 0,-21 21 16,42-21-16,0 1 0,0-1 0,0 0 16,0 0-16,21-21 0,0 21 15,21 0-15,-21 1 0,1-22 0,20 21 16,0 0-16,-21 0 0,22 0 16,-22 0-16,21-21 0,1 22 15,-22-1-15,0 0 0,0 0 0,0 0 16,0 0-16,-21 1 0,0-1 0,0 0 15,0 0-15,-21 21 0,0-20 0,-21-1 16,21 0-16,-22 0 0,1 0 16,0 0-16,-1 1 0,-20-1 0,20-21 15,1 0-15,-43 0 0,43 0 16,0 0-16,-1 0 0,22 0 16,-21-21-16,21-1 0,-22 1 15,22 0-15,0 0 0,21 0 0,-21 0 16,21-1-16,0 1 0,0 0 15,0 0-15,0 0 0,0 0 0,0-1 16,21 1-16,0 21 0,0-21 16,22 0-16,-22 21 0,21-21 15,1 0-15,-1 21 0,0-22 0,1 1 16,20 0-16,-21 0 0</inkml:trace>
  <inkml:trace contextRef="#ctx0" brushRef="#br0" timeOffset="13895.54">8424 720 0,'0'0'0,"21"-21"0,-21-22 31,0 64 0,0 1-31,0 20 0,0-21 0,0 21 16,-21 1-16,21-1 0,-21 22 15,21-22-15,0 21 0,-21-20 0,0-1 16,21 22-16,-21-22 0,-1 0 0,22-21 16,0 22-16,0-1 0,-21-21 15,21 0-15,0 1 0,0-1 0,-21 0 16,21 0-16,0 0 16,21-42 15,-21 0-31</inkml:trace>
  <inkml:trace contextRef="#ctx0" brushRef="#br0" timeOffset="14290.94">8467 1418 0,'0'0'0,"63"0"31,-42 0-31,0 0 0,1 0 16,-1 0-16,21-21 0,-21 0 0,0 21 15,22-21-15,-22 0 0,0 21 0,43-43 16,-43 22-16,-21 0 16,0 0-16,0 0 0,0-1 15,0 1-15,-21 21 16,-1 0-16,1 0 0,0 0 15,-21 21-15,21 1 0,-22-1 0,22 0 16,-21 0-16,21 0 0,-22 0 16,22 22-16,0-22 0,0 0 0,0 0 15,21 0-15,0 1 0,0 20 16,0-21-16,0 0 0,0 0 16,0 1-16,21-22 0,0 21 15,0-21-15,0 0 0,22 0 16,-22 0-16,21 0 0,0-21 0,-20-1 15,20 22-15,0-21 0</inkml:trace>
  <inkml:trace contextRef="#ctx0" brushRef="#br0" timeOffset="14723.56">9186 1334 0,'-21'0'0,"0"21"15,21 0-15,0 0 16,21-21 15,0 0-31,0 0 0,1 0 0,-1 0 16,-21-21-16,21 0 0,0 21 0,0-21 16,0 21-16,1-22 0,-1 1 15,0 21-15,0-21 0,0 0 16,-21 0-16,0 0 0,0-1 15,0 1-15,-21 0 16,0 21-16,0 0 0,0 0 16,-22 0-16,22 21 0,0-21 0,-21 21 15,20 1-15,1-1 0,-21 0 16,21 0-16,0 0 0,-1 0 0,1 22 16,21-22-16,0 0 0,0 0 0,0 0 15,0 1-15,0-1 0,0 0 0,0 0 16,0 0-16,21 0 0,1-21 15,20 22-15,-21-22 0,21 0 16,-20 0-16,20 0 0,0 0 0,1 0 16,-1-22-16,0 1 15,1 21-15,-1-21 0,21 0 0,-20 0 16,-1 0-16</inkml:trace>
  <inkml:trace contextRef="#ctx0" brushRef="#br0" timeOffset="15081.74">10012 1185 0,'0'0'0,"-21"22"32,21-1-32,-22 0 15,22 0-15,-21 0 0,21 0 0,-21 22 16,21-22-16,-21 0 16,21 21-16,0 1 0,0-1 0,-21 0 15,21 22-15,-21-22 0,-1 22 0,22-1 16,-42 85-16,21-84 0,0 21 15,0-22-15,-1 22 0,1-1 16,0 1-16,0 0 0,0-1 0,0-20 16,-1 21-16,1-22 0,0 22 0,0-22 15,0-20-15,0 20 0,-1-21 0,22 1 16,0-1-16,-21 0 0,21-20 0,-21-1 16,21 0-16,0-42 31,0 0-31,21-1 0,0-20 15,-21 21-15,22-21 0,-1-1 0,0-20 16,21 20-16,-21-20 0,1-1 0,20-20 16,-21-1-16,0 22 0,0-22 0,22 0 15</inkml:trace>
  <inkml:trace contextRef="#ctx0" brushRef="#br0" timeOffset="15433.87">9906 1397 0,'0'0'0,"0"-42"0,21 21 0,-21-22 0,0 1 15,21 21-15,-21 0 0,0-1 0,0-20 16,21 21-16,1 0 0,-22 0 16,21 21-16,0-22 0,0 1 15,21 0-15,-20 21 0,-1-21 0,0 21 16,21 0-16,-21 0 0,22 0 16,41 0-1,-41 42-15,-22-21 0,-21 22 16,21-22-16,-21 21 0,0-21 15,0 22-15,0-22 0,-21 21 0,0-21 16,-22 1-16,22-1 0,-21 0 0,0 0 16,-1 0-16,1 0 0,0 1 15,20-22-15,-20 21 0,0 0 0,21-21 16,-1 0-16,-20 0 0,0 21 16,21-21-1,42 0 16,0 0-31,0 0 0,0-21 0,0 21 16,1-21-16,20 21 0</inkml:trace>
  <inkml:trace contextRef="#ctx0" brushRef="#br0" timeOffset="15732.97">11112 847 0,'0'0'0,"22"-43"32,-44 43-17,1 0 1,0 0-16,21 22 0,-21-1 16,0 21-16,0-21 0,-1 22 0,1-22 15,0 21-15,0 0 0,0 1 0,21-1 16,-21 0-16,-1-20 0,1 20 15,21 0-15,-21-21 0,21 1 0,0 20 16,0-21-16,0 0 0,21 0 16,0 1-16,1-22 0,-1 0 15,0 0-15,0 0 0,21 0 16,-20 0-16,20 0 0,0-22 0</inkml:trace>
  <inkml:trace contextRef="#ctx0" brushRef="#br0" timeOffset="16027.88">11578 762 0,'0'0'0,"0"-21"32,21 21-32,0 0 15,1 0-15,-1 0 0,0 21 16,0 0-16,0 0 0,0 1 15,1 20-15,-22-21 0,21 21 0,0 1 16,0-22-16,0 21 0,-21 1 0,0-1 16,21 0-16,-21 1 0,0-22 0,0 21 15,0-21-15,0 22 0,-21-22 16,0 0-16,21 0 0,-21 0 16,0 0-16,0-21 0,-1 22 0,1-1 0,0-21 15,0 0-15,0 0 0,0 0 0,21 21 16,-22-21-16</inkml:trace>
  <inkml:trace contextRef="#ctx0" brushRef="#br0" timeOffset="16986.87">2371 2371 0,'0'0'16,"0"-21"-16,-22 21 0,-20-22 16,21 22-16,21-21 0,-21 21 0,0 0 0,-1 0 15,22-21 1,-21 21-16,42 0 47,22 0-47,-22 0 0,0 0 15,21 0-15,1 0 0,-1 0 16,0 0-16,22 0 0,-22 0 0,22 0 16,-1 0-16,1 0 0,-1 0 0,22 0 15,-22 0-15,22 0 0,0 0 16,21 0-16,-1 0 0,22 0 0,-21 0 15,21 0-15,0-21 0,0 21 0,21 0 16,1 0-16,20 0 0,-21 0 16,191 0-16,-191 0 15,21-21-15,1 21 0,-1 0 0,0 0 16,1 0-16,-1 0 0,0 0 16,22 0-16,-22 0 0,22 0 0,-22 0 15,21-21-15,1 21 0,21 0 16,-22 0-16,1 0 0,-1 0 0,22 0 15,-22 0-15,1-22 0,20 22 0,170-21 16,-190 21-16,21 0 0,-43 0 16,21 0-16,-20 0 0,-1 0 0,0 0 15,1 0-15,-22 0 0,0 0 0,-21 0 16,0 0-16,0-21 0,-21 21 16,0 0-16,0 0 0,-22 0 15,1 0-15,0-21 0,-22 21 0,-21 0 16,43 0-16,-64 0 0,0 0 15,1-21-15,-1 21 0,-42 0 47,-1 0-47,1 0 0,-21 0 0,21 0 16,-22 0-16,1 0 0,0 0 0,-22 21 16</inkml:trace>
  <inkml:trace contextRef="#ctx0" brushRef="#br0" timeOffset="17831.21">106 4297 0,'-64'0'31,"43"0"-31,42 0 47,0 0-47,22 0 0,-22 0 0,42 0 16,1 0-16,-1 0 0,1 0 15,-1 0-15,22 0 0,-21 0 0,-1 0 16,22 0-16,-22 0 0,1 0 0,20 0 16,-20 0-16,21 0 0,-22 0 0,22-21 15,-22 21-15,1 0 0,-22 0 16,0 0-16,1 0 0,-1 0 0,-21 0 15,0 0-15,1 0 0,-22-21 16,0-1 0,-22 22-16,1-21 15</inkml:trace>
  <inkml:trace contextRef="#ctx0" brushRef="#br0" timeOffset="18276.27">1228 3874 0,'0'0'0,"-22"0"0,1 0 15,21 21 1,0 0-16,0 0 16,0 0-16,0 0 0,0 22 15,0-22-15,21 0 0,1 0 0,-1 0 16,0 1-16,21-1 0,-21 0 0,1 0 15,20 0-15,0 0 0,-21-21 16,22 0-16,-1 0 0,0 0 0,-20 0 16,20 0-16,0 0 0,-21 0 0,43-21 15,-43 21-15,0-21 0,0 21 16,-21-21-16,0 0 16,0 0-16,0-1 15,-21 22-15,0 0 16,0 0-16,-21 22 0,20-1 0,-20 0 15,21 0-15,-21 0 0,20 0 16,-20 22-16,0-22 0,21 21 16,-22 1-16,1-22 0,21 21 0,0 0 15,-22-20-15,1 41 0,21-42 16,0 0-16,21 1 0,0-1 16,0 0-16,21-21 31,0 0-31,0-21 0</inkml:trace>
  <inkml:trace contextRef="#ctx0" brushRef="#br0" timeOffset="19452.95">2667 3747 0,'0'0'0,"0"21"16,0 0 0,0 0-16,0 0 15,0 0-15,0 22 16,21-22-16,0 0 15,0 0-15,1-21 16,-1 0-16,0 0 16,0 0-16,0 0 0,0 0 15,1 0-15,-1-21 0,0 21 0,-21-21 16,21 21-16,0-21 0,-21 0 0,43-1 16,-43 1-16,21 21 0,-21-21 15,0 0-15,21 21 0,-21-64 16,0 43-16,0 0 0,0 0 15,0 42 17,-21 0-32,21 0 0,0 1 0,0-1 15,0 0-15,0 0 0,-21 0 0,21 22 16,0-22-16,-22 21 0,22-21 16,0 22-16,0-22 0,0 21 0,0-21 15,0 43-15,0-43 0,0 21 0,0-21 16,0 1-16,0-1 0,0 0 0,0 21 15,-21-21-15,21 1 0,0-1 16,0 0-16,-21 0 0,21 0 16,-21-21-1,0 0 1,21-21-16,-21 21 0,21-21 16,-43 0-16,22 0 0,21-1 15,-21 1-15,0 0 0,0 0 16,21 0-16,-22 0 0,1 21 15,21-22-15,0 44 32,0-1-32,0 0 0,0 0 15,0 21-15,0-20 0,21-22 16,1 21-16,-22 0 0,21 0 0,21 0 16,-21-21-16,0 21 0,1-21 15,-1 0-15,0 0 0,0 0 0,21 0 16,-20 0-16,-1 0 0,0 0 0,21-21 15,-21 0-15,1 21 0,41-42 0,-21 21 16,-20-1-16,-1 1 0,21 0 16,-21-21-16,22 21 0,-1-43 0,-21 22 15,0-1-15,0 1 0,1 0 0,-22 21 16,0-22-16,42-63 0,-42 64 16,0 21-16,0 0 0,0 0 0,0-22 15,0 22-15,0 0 0,0 42 31,0 21-31,0-20 16,0-1-16,-21 0 0,21 0 0,0 21 16,-21-20-16,21 62 0,0-41 0,0-1 15,0-21-15,-22 21 0,22 1 16,-21 20-16,21-20 0,0-22 0,0 0 16,0 21-16,0-21 0,0 1 0,0 20 15,43-42 1,-22 0-16,0 0 15,0 0-15,21-42 0,-20 42 16,-1-22-16,-21 1 0,21 0 0,0 0 16,-21 0-16,21-22 0,-21 22 0</inkml:trace>
  <inkml:trace contextRef="#ctx0" brushRef="#br0" timeOffset="19654.91">3344 4022 0,'-42'21'16,"42"0"-16,21-21 15,21 0-15,-20 0 16,-1 0-16,0 0 0,0 0 0,43-21 16,-43 21-16,21 0 0,-21-21 0,22 0 15,-1 21-15,21-43 0,-20 43 0,-22-21 16,21 21-16,1-21 0,20 21 0</inkml:trace>
  <inkml:trace contextRef="#ctx0" brushRef="#br0" timeOffset="19979.91">4953 3874 0,'0'-22'16,"0"1"-16,-21 21 31,0 0-31,21 21 0,-22-21 16,1 43-16,21-22 0,0 0 15,0 0-15,0 22 0,-21-1 0,21 0 16,-21-21-16,21 22 0,0-22 0,0 0 15,-21 43-15,21-43 0,-21 0 0,21 0 16,0 0-16,0 0 0,42-21 16,-21 0-1,0 0-15,0-21 16,22 0-16,-22 0 0</inkml:trace>
  <inkml:trace contextRef="#ctx0" brushRef="#br0" timeOffset="20090.98">5461 3852 0,'0'-21'15</inkml:trace>
  <inkml:trace contextRef="#ctx0" brushRef="#br0" timeOffset="20407.11">5165 4085 0,'63'0'16,"-42"0"-1,0 21-15,1-21 0,-1 0 0,0 22 16,0-22-16,0 0 0,0 21 0,1 0 16,-1-21-16,-21 21 0,21-21 0,0 21 15,-21 0-15,0 1 16,0-1-16,0 0 0,-21-21 15,0 21-15,0-21 0,-1 21 0,1-21 16,-21 21-16,21-21 0,0 0 0,-1 22 16,-20-22-16,21 0 0,0 0 0,0 0 15,-1 0-15,1 0 16,0 0-16,21-22 16,0 1-16,0 0 15,0 0-15,0 0 16,0 0-16,0-1 0,0 1 0,0 0 15</inkml:trace>
  <inkml:trace contextRef="#ctx0" brushRef="#br0" timeOffset="21112.32">4932 3577 0,'21'0'94,"0"0"-79,0 0-15,-21-21 0,0 0 16,0 0 15,-21 21-15,0 0-1,0 0-15,0 21 0,21 0 16,0 0-16,0 0 16,0 1-1,0-1-15,21-21 16,-21 21-16,21-21 0,0 0 16</inkml:trace>
  <inkml:trace contextRef="#ctx0" brushRef="#br0" timeOffset="21638.96">5482 3852 0,'0'0'0,"21"0"0,-21-21 16,21 21 0,-21-21-16,0 0 31,-21 21-31,0 0 16,0 0-16,0 0 0,0 0 15,-1 0-15,1 21 16,0 0-16,0-21 0,0 21 15,21 1-15,-21-22 0,21 21 0,-22 0 16,22 0-16,0 21 0,0-20 0,0-1 16,0 0-16,0 0 0,0 21 0,0-20 15,0-1-15,0 0 0,0 0 16,0 0-16,0 0 16,22-21-16,-1 0 15</inkml:trace>
  <inkml:trace contextRef="#ctx0" brushRef="#br0" timeOffset="22543.94">7302 4128 0,'43'-22'16,"-22"1"-16,-21 0 0,0 0 16,21 0-16,-21 0 0,0-1 15,0 1-15,0 0 0,0 0 16,0 0-16,-21 0 0,0-1 16,0 1-16,-1 0 0,1 21 15,0 0-15,0 0 16,0 0-16,0 0 0,-22 0 0,22 0 15,0 21-15,-21 0 0,20-21 0,-20 22 16,21-1-16,-21 21 0,20-21 16,1 0-16,-21 22 0,21-1 0,0-21 15,21 22-15,-43 20 0,43-42 16,0 22-16,0-1 0,0-21 16,0 0-16,0 0 0,0 1 15,21-22-15,1 0 16,-1 0-16,0 0 0,0 0 15,0 0-15,0 0 0,22-22 0,-1 1 16,-21 0-16,22 0 0,-22 0 0,0 0 16,0-1-16,0 1 0,22-21 15,-22 0-15,0 20 0,0-20 0,-21 21 16,21-21-16,-21 20 0,0 1 16,0 0-16,0 0 0,0 0 0,0 0 15,0 42 16,0 0-31,0 0 0,0 0 16,0 0-16,0 22 0,0-1 0,0-21 16,0 22-16,0-1 0,0-21 0,0 21 15,0 22-15,0-43 0,0 21 16,21-20-16,-21-1 0,22-21 0,-1 21 16,0 0-16,21-21 15,-21 0-15,1 0 0,62 0 0,-41 0 16,-22-21-16,21 0 15,0 0-15,1-1 0,-1 1 0</inkml:trace>
  <inkml:trace contextRef="#ctx0" brushRef="#br0" timeOffset="23335.22">9080 4149 0,'0'-21'31,"22"-1"-31,-1 1 0,0 0 16,0 0-16,0 0 0,-21 0 15,21-1-15,1 1 0,-1 0 0,-21 0 16,21 0-16,-21 0 0,21-1 16,-21 1-16,0 0 0,0 0 15,0 0-15,0 42 47,0 0-47,0 0 0,0 0 0,0 1 16,0 20-16,0-21 0,0 21 0,0 1 15,-21-1-15,21 0 0,0 22 0,0 21 16,0-22-16,0-21 0,-21 64 16,21-63-16,0-1 0,0 21 15,0-20-15,0 20 0,0 1 0,0-1 16,0-20-16,0 20 0,0 1 15,0 41-15,0-41 0,-21-22 0,21 1 16,0-1-16,-22 0 0,22 1 0,0-1 16,0 0-16,-21-21 0,0 1 15,21 20-15,-21-21 0,0 0 0,0-21 16,-1 21-16,1-21 0,0 0 0,0 0 16,0 0-16,0 0 0,-1 0 0,1-21 15,-21 0-15,21 0 0,0 0 0,-22-22 16,22 22-16,0-21 0,0 21 15,0-22-15,-1 1 0,22 0 0,0-1 16,0 1-16,0-21 0,0 20 0,0-20 0,0-1 16,0 1-16,0-1 0,0 1 0,0 20 15,22-20-15</inkml:trace>
  <inkml:trace contextRef="#ctx0" brushRef="#br0" timeOffset="23760.25">9271 3493 0,'0'0'0,"-21"0"0,-22 63 31,43-42-31,0 0 16,22-21 15,-1 0-31,0-21 0,0 21 16,0-21-16,0 21 0,-21-21 0,22 0 16,-22 0-1,0-1-15,0 1 16,-22 21-16,1 0 15,0 0 1,0 0-16,0 21 0,21 1 16,0-1-16,0 0 0,0 0 15,0 0-15,0 0 0,0 1 16,0-1-16,0 0 0,0 0 16,21 0-16,0-21 0,-21 21 15,21-21-15,0 22 0</inkml:trace>
  <inkml:trace contextRef="#ctx0" brushRef="#br0" timeOffset="24323.77">10139 3831 0,'0'-84'16,"0"62"-1,0 1-15,-21 0 0,-1 0 16,-20 0-16,21 21 0,0-21 16,0 21-16,-1 0 0,-20 0 0,21 0 15,0 0-15,-22 21 0,22 0 0,-21-21 16,21 21-16,0 0 0,-22 0 0,22 22 16,0-22-16,0 0 0,0 0 0,21 22 15,0-22-15,0 21 0,-22-21 16,22 0-16,0 22 0,0-22 0,0 0 15,0 0-15,0 0 0,22 22 16,-22-22-16,21-21 0,0 0 0,0 0 16,0 0-16,0 0 0,22 0 0,-22 0 15,0 0-15,21-21 0,-20 21 0,20-21 16,-21-1-16,0 1 0,22 0 0,-22 0 16,0 0-16,0 0 0,0-1 0,0-20 15,1 21-15,-22 0 0,0 0 0,21-22 16,-21 22-16,21 0 0,-21 0 0,0 0 15,0-1-15,0 1 0,0 42 32,0 1-17,0-1-15,0 0 0,0 0 16,0 0-16,0 0 0,0 1 0,0 20 16,0-21-16,21 0 0,-21 0 0,21 1 15,-21-1-15,0 0 0,0 0 0,21 0 16,1 0-16,-1-21 0,-21 22 15,21-22-15,0 0 0,0 0 16,0 0-16,1-22 0,-1 1 0,0 0 16,0 21-16,0-21 0</inkml:trace>
  <inkml:trace contextRef="#ctx0" brushRef="#br0" timeOffset="24582.94">10562 3620 0,'0'0'0,"0"-22"15,0 44 1,0-1 0,0 0-16,0 0 0,0 0 15,0 0-15,21 1 0,0-1 0,-21 0 16,22 0-16,-22 0 0,0 0 0,21 1 16,-21-1-16,21 0 0,-21 0 0,0 0 15,0 0-15,0 22 16,0-22-16,21-21 31,0 0-15,-21-21-16,0 0 0,21-1 15,1 1-15</inkml:trace>
  <inkml:trace contextRef="#ctx0" brushRef="#br0" timeOffset="24813.15">11049 3598 0,'-21'22'32,"0"-1"-32,-1-21 0,1 21 0,0 0 15,0 0-15,-21 22 0,20-22 16,1 21-16,0-21 0,0 0 0,0 1 16,0 20-16,21-21 0,0 0 0,-22 0 15,22 1-15,0-1 0,0 21 16,0-21-16,22-21 15,-1 0-15,0 0 16,0-21-16,0 0 0,0 0 16</inkml:trace>
  <inkml:trace contextRef="#ctx0" brushRef="#br0" timeOffset="25319.71">11578 3704 0,'0'0'0,"0"-21"0,0 0 16,0 0-16,0 0 16,0-1-16,-21 1 0,0 0 15,0 21-15,-1 0 0,1 0 16,0 0-16,0 0 0,0 21 16,21 0-16,-21 1 15,-1-1-15,1 21 0,0-21 0,0 0 16,0 22-16,21-22 0,0 0 0,0 21 15,-21-20-15,21-1 0,0 0 0,0 0 16,0 0-16,0 0 0,0 1 0,21-1 16,0-21-16,21 0 15,-21 0-15,1 0 16,-1-21-16,0 21 0,0-22 0,0 1 16,0 0-16,1 0 0,-1-21 15,-21 20-15,21 1 0,0 0 16,-21-21-16,0 21 0,0-1 0,21 1 15,-21 0-15,0-21 0,0 21 16,0-1-16,0 44 31,0-1-31,0 0 16,0 0-16,0 0 0,0 22 0,0-22 16,0 0-16,0 0 0,0 0 0,0 0 15,0 1-15,0-1 0,21 0 0,-21 0 16,22 0-16,-1-21 0,-21 21 15,21-21-15,0 0 0,0 0 0,43 0 16,-43 0-16,0 0 0,0-21 16,0 21-16,22-21 0</inkml:trace>
  <inkml:trace contextRef="#ctx0" brushRef="#br0" timeOffset="26215.19">12933 3408 0,'0'-21'0,"0"42"0,0-63 16,0 20-16,0-20 0,0 21 16,0 0-16,0 0 0,0-1 0,-21 1 15,-1 42 1,22 1-16,0-1 15,-21 0-15,21 21 0,0 1 16,0-1-16,-21 0 0,21 1 0,-21-1 16,21 0-16,0 1 0,0-1 0,-21 0 15,21-21-15,-21 22 0,21-22 0,0 21 16,-22-21-16,1 1 0,21-1 0,-21 0 16,21 0-16,0 0 0,0 0 15,-21-21-15,21-21 31,0 0-31,21 0 0,0 0 16,-21 0-16,21-1 0,1 1 0,-1 0 16,0-21-16,0 21 0,0-1 15,0-20-15,1 21 0,-1 0 0,0-22 0,0 22 16,0 0-16,0 21 16,1 0-16,-1 0 15,0 0-15,-21 21 0,0 0 16,21 1-16,-21-1 0,21 0 0,-21 0 15,0 0-15,21 0 0,1 1 0,-22-1 16,21 0-16,0 0 0,0 0 0,-21 0 16,21 1-16,0-1 0,22-21 0,-22 21 15,0 0-15,0-21 0,0 0 0,1 0 16,-1 0-16,21 0 0,-21 0 0,0 0 16,1 0-16,-1-21 0,21 21 0,-21-21 15,0 21-15,1-21 0,-1-1 16,0 1-16,21-21 15,-21 0-15,1 20 0,-1-62 16,-21 63-16,0-22 0,0-20 0,0 20 16,0 1-16,0 0 0,-21-22 0,21 22 15,-22 21-15,1-22 0,0 22 0,0 0 16,0 0-16,0 0 0,-1 21 0,1 0 16,0 0-16,0 0 0,0 0 0,0 0 15,-1 0-15,22 21 0,-21 0 0,21 0 16,-21 0-16,21 1 0,0-1 0,0 21 15,0-21-15,0 0 0,0 1 16,0-1-16,0 21 0,0-21 0,0 0 16,21 1-16,0-1 0,1-21 0,-1 21 15,0 0-15,0-21 0</inkml:trace>
  <inkml:trace contextRef="#ctx0" brushRef="#br0" timeOffset="26339.39">14414 3471 0,'0'-21'0,"0"42"0,0-63 0,-42 21 15</inkml:trace>
  <inkml:trace contextRef="#ctx0" brushRef="#br0" timeOffset="26807.37">14224 18902 0,'-106'-85'15,"85"64"-15,0 0 16,0 0-16,-22 21 0,22-21 0,0-1 15,-21 1-15,20 0 0,1 0 16,21 0-16,-21 21 0,21-21 16,21 21-1,0 0-15,1 0 16,-1 0-16,0 0 0,21 0 16,-21 0-16,1 0 0,-1 0 15,0 0-15,42 0 0,-20 0 16,-22 0-16,21 0 0,-21 0 0,-21 21 15,22-21-15,-1 21 0,0-21 0,0 21 16,-21 0-16,21-21 0,-21 21 0,21 1 16,-21-1-16,22 0 0,-22 0 15,21-21-15,-21-21 32,-21 0-17,-1 0-15,22-1 0,0 1 16,-21 0-16,21 0 15,0 0 1,21 0 0,1 21-16,-1 0 15,0 0-15,0 0 0,0 0 16,0 0-16,1 0 0,-1 0 0,0 0 16,0 0-16,0 0 15,-21 21 1,-21-21 15</inkml:trace>
  <inkml:trace contextRef="#ctx0" brushRef="#br0" timeOffset="28731.62">14393 3556 0,'0'-21'31,"21"21"-31,-21-21 16,0 0-16,22-1 16,-22 1-16,0 0 0,0 0 15,0 0-15,0 0 0,0-1 16,0 1-16,-22 0 16,1 21-16,0 0 0,0 0 15,0 0-15,-22 0 0,22 0 0,0 0 16,0 21-16,-21 0 0,20 1 15,1-1-15,0 21 0,0-21 0,0 0 16,0 22-16,-1-22 0,1 21 16,21-21-16,-21 1 0,21 20 15,-21-21-15,21 0 0,0 0 0,0 1 16,0-1-16,0 0 0,0 0 16,21 0-1,0-21-15,0 0 0,1 0 16,20 0-16,-21 0 0,0 0 0,0-21 15,22 0-15,-22 21 0,0-21 16,21 0-16,-20-1 0,20 1 0,-21 0 16,0 0-16,0 0 0,22-22 0,-22 22 15,0 0-15,-21 0 0,21-21 0,-21 20 16,21 1-16,-21 0 16,0 0-1,0 42 1,0 0-1,0 0-15,0 1 0,-21-1 0,21 0 16,-21 21-16,0-21 0,21 1 16,0 20-16,0-21 0,0 0 15,0 0-15,0 1 0,0-1 16,0 0-16,21-21 16,0 0-16,0 0 0,1 0 15,-1 0-15,0 0 0,0 0 16,21-21-16,-20 21 0,-1-21 15,0-1-15,0 22 0,0-21 0,0 0 16,1 0-16,-1 0 0,-21 0 16,21-1-16,-21 1 0,21 0 0,0 0 15,-21 42 17,0 0-17,-21 0-15,21 1 0,-21-1 16,21 0-16,-21 0 0,21 0 15,0 0-15,0 1 16,0-1 0,0-42 15,21 21-31,-21-22 0</inkml:trace>
  <inkml:trace contextRef="#ctx0" brushRef="#br0" timeOffset="29023.86">15113 3027 0,'0'0'0,"-85"0"16,64 21-16,0 0 0,0 0 15,21 1-15,-21-1 0,-1 0 16,1 0-16,0 0 0,21 22 0,0-22 15,-21 0-15,21 21 0,0-21 0,0 1 16,0-1-16,0 0 0,0 0 16,21-21-16,0 0 15,0 0-15,1 0 0,-1 0 0,21 0 16,-21 0-16,0 0 0,22-21 16,-22 21-16,21-21 0,-21 0 0,1-1 15,-1 1-15,0 0 0,0-21 16</inkml:trace>
  <inkml:trace contextRef="#ctx0" brushRef="#br0" timeOffset="29160.09">14901 3366 0,'64'21'31</inkml:trace>
  <inkml:trace contextRef="#ctx0" brushRef="#br0" timeOffset="29536.93">15769 2963 0,'0'-21'0,"0"42"0,21-42 16,-42 21 15,21 21-15,0 1-16,0-1 0,0 0 0,-21 0 16,21 0-16,-21 22 0,0-22 0,21 21 15,-22-21-15,22 22 0,-21-1 16,21 0-16,-21 1 0,21-1 0,-21 0 15,21 1-15,-21-22 0,0 21 0,21 0 16,0-20-16,0-1 0,0 21 0,0-21 16,0 0-16,0 1 0,0-1 15,0 0-15,0 0 16,21-21 0,0 0-16,0 0 15,0-21-15,0 0 16,1 0-16,-1-1 0,-21 1 15,21 0-15</inkml:trace>
  <inkml:trace contextRef="#ctx0" brushRef="#br0" timeOffset="29803.44">15430 3387 0,'0'0'0,"22"0"31,-1 0-15,0 0-16,21 0 0,-21 0 16,1 0-16,20 0 0,-21 0 0,21 0 15,-20 0-15,20-21 0,-21 21 0,0 0 16,22 0-16,-22-22 0,0 22 15,-21-21-15,0 0 16</inkml:trace>
  <inkml:trace contextRef="#ctx0" brushRef="#br0" timeOffset="31755.65">14986 3027 0,'21'0'46,"0"0"-30,0 0-16,-21-21 0,22 21 16,-1 0-16,0 0 15,0 0-15,0 0 0,0 0 16,1 0-16,-1 0 0,0 0 16,0 21-16,0 0 15,0-21-15,-21 21 16,0 0-16,0 1 0,0-1 15,0 0 1,0 0-16,0 0 16,0 0-16,0 1 0,-21-1 15,0 0-15,0-21 0,21 21 0,-21 0 16,0 0-16,-1 1 0,1-22 0,0 21 16,0 0-16,0-21 0,0 21 15,-1-21-15</inkml:trace>
  <inkml:trace contextRef="#ctx0" brushRef="#br0" timeOffset="35367.14">487 5990 0,'0'0'0,"-21"0"15,-1 0-15,1 0 0,-21 0 0,21 0 16,0 0-16,-1 0 0,1 0 15,0 0-15,42 0 32,22 0-17,-1 0-15,0 0 0,1 0 0,20 0 16,1 0-16,-1 0 0,1 0 16,-1 0-16,1 0 0,20 0 0,-20 0 15,20 0-15,1 0 0,-21 0 16,20 0-16,-20 0 0,-1 0 0,1 0 15,-1 0-15,-20 0 0,-1 0 16,-21 0-16,0 0 0,22 0 16,-43-21 15,-22 0-31,1 21 0,0-21 16,0 21-16</inkml:trace>
  <inkml:trace contextRef="#ctx0" brushRef="#br0" timeOffset="35771.91">1397 5715 0,'-42'0'16,"42"21"-1,21 0 1,0-21-16,0 22 0,0-1 15,0 0-15,1-21 0,-1 21 0,21 0 16,-21-21-16,22 21 0,-22-21 16,21 0-16,0 0 0,-20 22 0,20-22 15,-21 0-15,0 0 0,0 0 16,1 0-16,-1 0 0,0 0 0,0 0 16,-21 21-1,-21 0 1,0 0-16,0-21 0,-1 21 15,1 0-15,-21 1 0,21-1 16,-22 0-16,22 21 0,-21-21 16,0 1-16,-1-1 0,1 21 15,21-21-15,-22 0 0,1 1 0,21 20 16,-21-21-16,20 0 0,1 0 16,0 1-16,21-1 0,0 0 15</inkml:trace>
  <inkml:trace contextRef="#ctx0" brushRef="#br0" timeOffset="36831.93">2730 5779 0,'-21'0'15,"0"21"-15,21 0 16,-21 0-16,0 0 0,0 0 16,21 1-16,0-1 15,0 0-15,21-21 16,0 0 0,0 0-16,0 0 0,0-21 0,1 21 15,-1-21-15,21-1 0,-21 1 16,0 0-16,1 0 0,20 0 0,-21 0 15,-21-1-15,21 22 0,-21-21 16,21 0-16,-21 0 0,0 0 0,0 0 16,-21 21 15,0 21-31,21 0 16,-21 0-16,21 0 0,-21 22 0,21-22 15,-21 0-15,21 21 0,0 1 16,0-22-16,0 21 0,0 0 0,0-20 15,0 20-15,0 0 0,0-21 16,0 22-16,0-22 0,0 0 0,0 0 16,0 0-16,0 1 0,0-1 15,0 0-15,-22-21 16,1 0 0,0 0-16,0 0 15,0-21-15,0 21 0,21-21 0,-22-1 16,1 1-16,0 0 0,0 0 15,0 21-15,0-21 0,21 0 0,-22 21 16,22-22-16,-21 22 0,0 0 16,21 22-1,0-1-15,0 0 0,0 0 16,0 0-16,21-21 0,0 21 16,1 1-16,-1-1 0,0 0 0,0-21 15,0 21-15,0 0 0,1-21 16,-1 0-16,21 0 0,-21 0 15,22 0-15,-22 0 0,0 0 0,21-21 16,1 0-16,-22 0 0,21 0 16,0-1-16,-20-20 0,20 21 0,0 0 15,-21-22-15,22 1 0,-22 0 0,0-1 16,21 1-16,-20 0 0,-1-43 16,0 43-16,-21-1 0,0 1 15,0 21-15,0-21 0,0 20 16,0 1-16,0 0 0,0 42 31,0 0-31,0 1 16,0 20-16,0 0 0,-21 1 0,21-1 15,-21 0-15,21 1 0,0-1 16,-22 0-16,22 1 0,0-1 0,0 0 16,0 1-16,0-22 0,0 21 15,0-21-15,0 22 0,0-22 16,22 0-16,-1-21 15,0 0-15,0 0 0,0 0 16,0-21-16,1 0 16,-22-1-16,21 1 0,-21 0 15</inkml:trace>
  <inkml:trace contextRef="#ctx0" brushRef="#br0" timeOffset="37047.18">3196 6054 0,'0'0'0,"0"21"0,21-21 31,0 0-31,1 0 0,-1 0 16,21 0-16,-21 0 0,0-21 0,22 21 16,-1-21-16,-21 21 0,22-22 15,-1 22-15,43-21 16,-64 21-16,21 0 0,-21-21 15,22 21-15,-22 0 0,42-21 16</inkml:trace>
  <inkml:trace contextRef="#ctx0" brushRef="#br0" timeOffset="37343.93">4593 5821 0,'0'0'0,"0"-21"16,0 42 15,-21 0-31,21 0 0,-21 0 16,21 1-16,-21-1 0,21 0 0,0 21 15,0-21-15,-22 1 0,22 20 16,-21-21-16,21 0 0,0 0 15,0 1-15,-21-1 0,21 0 0,0 0 16,0 0-16,21-21 31,0 0-31,1-21 0</inkml:trace>
  <inkml:trace contextRef="#ctx0" brushRef="#br0" timeOffset="37772.87">5186 5779 0,'0'-22'16,"0"44"-16,21-44 0,-42 22 15,0 0 1,-1 0-16,1 0 0,0 22 0,-21-1 16,21 0-16,-1-21 0,1 21 15,0 0-15,0 0 0,21 1 0,0-1 16,0 0-16,0 0 15,0 0-15,0 0 16,21 1-16,0-22 16,0 0-16,1 0 0,-1 21 0,0-21 15,0 0-15,0 0 0,0 21 16,1-21-16,-1 0 0,-21 21 0,21-21 16,0 21-16,-21 0 15,0 1-15,0-1 16,-21-21-16,0 21 0,0 0 15,-1-21-15,-20 21 0,21-21 16,0 0-16,0 21 0,-22-21 0,22 0 0,0 0 16,0 0-16,0 0 15,-22 0-15,22 0 16,0 0-16,21-21 0,-21 21 16,21-21-16,0 0 15,0 0-15,-21 21 0,21-21 0,-22-1 16,22 1-16</inkml:trace>
  <inkml:trace contextRef="#ctx0" brushRef="#br0" timeOffset="37982.92">4530 5525 0,'0'0'15,"21"0"48</inkml:trace>
  <inkml:trace contextRef="#ctx0" brushRef="#br0" timeOffset="38730.92">7133 5948 0,'0'0'0,"-21"-42"31,21 20-31,0 1 16,0 0-16,0 0 0,0 0 0,0 0 16,0-1-16,0 1 0,0 0 15,0 0-15,0 0 0,0 0 0,-21-1 16,0 1-16,-1 0 0,1 0 16,0 21-16,-21 0 0,21-21 0,-1 21 15,-20 0-15,21 0 0,-21 21 0,-1 0 16,22 0-16,-21 0 0,-1 22 15,1-22-15,21 21 0,-21 1 0,20-1 16,-20 0-16,21 1 0,0-1 16,0 0-16,21 1 0,0-1 0,0-21 15,0 43-15,0-43 0,0 0 16,21-21-16,0 21 0,0-21 16,43 0-16,-43 0 15,21 0-15,0 0 0,-20-21 0,20 0 0,0 0 16,1-1-16,-1 1 15,0 0-15,1-21 0,-1 21 0,0-22 16,1 1-16,-22 0 0,21-1 0,-21 1 16,0 0-16,1-1 0,-1 1 15,0 0-15,0 20 0,-21 1 0,0 0 16,0 0-16,0 42 16,0 0-16,0 0 0,0 1 15,0 20-15,0-21 0,0 21 0,-21 1 16,21-1-16,0 0 0,0 1 0,0-22 15,0 21-15,0 1 0,0-22 16,0 0-16,21 21 0,-21-21 16,21-21-16,0 22 0,1-1 0,-1-21 15,0 0-15,0 0 0,21 0 0,-20 0 16,20 0-16,-21 0 0</inkml:trace>
  <inkml:trace contextRef="#ctx0" brushRef="#br0" timeOffset="39186.93">9440 5355 0,'0'0'0,"0"-21"0,0 0 0,0 0 15,0 0-15,0-1 0,0 44 31,0-1-31,0 0 16,0 21-16,0 1 0,0-1 0,0 0 16,0 1-16,0-1 0,0 21 0,0-20 15,-21-1-15,21 0 0,0 1 16,0-1-16,0 0 0,-21-20 0,21 20 16,0-21-16,-21 0 0,21 0 15,0-42 16,0 0-31,0 0 0,0 0 16,0 0-16,0-1 16</inkml:trace>
  <inkml:trace contextRef="#ctx0" brushRef="#br0" timeOffset="39799.92">9440 5398 0,'0'0'0,"0"-22"16,-21 22-16,21-21 15,0 0 1,0 0-16,21 21 0,0-21 16,1 21-16,20-21 0,-21-1 0,21 22 15,1 0-15,-1-21 0,0 21 16,1 0-16,-1 0 0,0 0 16,1 0-16,-1 21 0,-21 1 0,22-1 15,-22 0-15,-21 0 0,0 0 16,0 0-16,0 1 0,-21-1 0,-64 42 15,43-42-15,-22 22 0,22-22 16,-22 0-16,22 0 0,0 0 16,-43 22-16,64-22 0,0-21 15,-1 0-15,1 0 0,0 0 16,21-21 0,21 0-1,0 21-15,1-22 0,-1 22 0,21 0 16,-21-21-16,22 21 15,-1 0-15,0 0 0,22 0 0,-22 0 16,0 0-16,22 0 0,-22 0 0,22 21 16,-22 1-16,0-1 0,1 0 15,-1 0-15,-21 0 0,0 0 0,1 1 16,-22 20-16,0-21 0,0 43 16,0-43-16,-22 0 0,-20 0 15,0 21-15,-1-20 0,-20-1 0,21 0 16,-22 0-16,1 0 0,20 0 15,-63-21-15,43 22 0,21-22 16,-1 0-16,22 0 0,-21 0 16,-1 0-16,22-22 0,0 22 0,0-21 15,-21 0-15,20 0 0,1 0 0,0-22 16,0 22-16,21 0 16,-21 21-16,21-21 0,0 0 0,0 0 15,0-1-15,0 1 0,21 21 16,0-21-16,0 21 15,0-21-15,1 21 0,41-42 0,-21 42 16</inkml:trace>
  <inkml:trace contextRef="#ctx0" brushRef="#br0" timeOffset="40296.9">10583 5292 0,'0'0'0,"21"0"0,-21-21 15,0 42 17,0 0-17,-21 0-15,0 21 0,21-20 16,-21 20-16,21-21 0,-21 21 0,0 1 16,21 20-16,-22-20 0,22-1 0,-21 0 15,21 1-15,-21-1 16,21 0-16,0-21 0,0 22 0,0-22 15,0 0-15,0 0 0,0 0 16,21-21-16,0 0 0,1 0 16,-1 0-16,0 0 0,0-21 15,0 21-15,0-21 0,1 0 0,20 0 16,-21 0-16,0-1 0,0-20 16,1 21-16,-1-21 0,0 20 0,21-20 15,-21 21-15,-21 0 0,0 0 16,0 42-1,0 0 1,0 0-16,-21 0 0,21 0 16,0 1-16,0-1 15,0 0-15,0 0 0,0 0 0,0 0 16,0 1-16,0-1 0,21-21 16,1 0-1,-1 0 1,0 0-16,0 0 0,0-21 0,-21-1 15,21 1-15,-21 0 0,22 0 0</inkml:trace>
  <inkml:trace contextRef="#ctx0" brushRef="#br0" timeOffset="40475.61">11028 5440 0,'-21'0'0,"42"0"0,-64 0 15,43-21-15,-21 21 0,0 0 16,0 0-1,21 21-15,0 0 0,0 0 16,0 0 0,21-21-16,0 0 0,0 22 0,1-22 15,-1 0-15,0 21 0,0-21 16</inkml:trace>
  <inkml:trace contextRef="#ctx0" brushRef="#br0" timeOffset="40935.61">11303 5588 0,'0'0'0,"0"21"0,0 0 16,0 1-16,0-1 0,-21 0 15,21 0-15,-21 0 16,21 0-16,0 1 0,0-1 0,0 0 16,0 0-16,0 0 0,-22 0 0,22 1 15,0-1-15,-21-21 16,21 21-16,-21-21 47,21-21-47,0 0 15,0-1-15,0-20 0,0 21 16,21 0-16,-21-22 0,21 22 16,1-21-16,-1 21 0,0-22 0,0 22 15,21-21-15,-20 21 0,-1 0 0,21-1 16,0 1-16,-20 21 15,20 0-15,-21 0 0,0 0 0,22 0 16,-22 21-16,0 1 0,0-1 0,0 0 16,0 0-16,-21 0 0,0 22 15,22-22-15,-22 0 0,0 21 0,0-21 16,0 1-16,0-1 0,0 0 0,0 0 16,-22 0-16,22 0 0,-21 1 15,0-1-15,0-21 0,21-21 47,21-1-47</inkml:trace>
  <inkml:trace contextRef="#ctx0" brushRef="#br0" timeOffset="41491.94">12425 5546 0,'0'0'0,"21"-21"16,-21-43 0,-21 64-16,0 0 15,-1-21-15,1 21 0,0 0 0,0 0 16,0 0-16,0 0 0,-1 0 0,1 21 16,0 0-16,0 0 0,-21 1 15,20-1-15,1 21 0,0-21 0,0 22 16,0-22-16,21 21 0,0-21 0,0 22 15,0-22-15,0 21 16,0-21-16,0 0 0,0 1 0,21-1 16,0-21-16,0 0 0,0 0 15,1 0-15,-1 0 0,0 0 16,0 0-16,0 0 0,22 0 0,-22-21 16,0-1-16,0 1 0,0 0 0,0 0 15,1-21-15,-1-1 0,0 22 16,0-21-16,0-1 0,0 1 15,-21 0-15,22-1 0,-1-41 16,-21 41-16,0 1 0,21 0 16,-21 21-16,0-22 0,0 22 0,21-21 15,-21 63 17,-21 0-32,21 0 0,-21 22 0,21-1 15,0-21-15,-21 21 0,21 1 0,0 41 16,0-41-16,0-1 0,0 0 15,0 1-15,0-1 0,0 0 16,0-20-16,0 20 0,0-21 0,0 0 16,21 0-16,0-21 0,0 22 0,0-22 15,0 0-15,1 0 16,-1 0-16,0-22 0,0 22 16,0-21-16</inkml:trace>
  <inkml:trace contextRef="#ctx0" brushRef="#br0" timeOffset="42384.13">13547 5355 0,'0'0'0,"-22"-21"31,22 42-31,-21-21 16,0 21-16,21 22 0,0-22 16,-21 21-16,0-21 0,0 22 0,-1 41 15,1-41-15,0-1 16,21 0-16,-21 1 0,0-22 0,21 21 15,0-21-15,-21 1 0,21-1 0,-22 0 16,22 0 0,0-42-1,22 0-15,-1 0 16,0-1-16,-21 1 0,21 0 16,0-21-16,0-1 0,1 22 15,-1-21-15,0 0 0,21-1 0,-21 22 16,1-21-16,-1 21 0,0-1 15,0 1-15,0 21 0,0 0 16,1 21-16,-22 1 16,0 20-16,0-21 0,0 0 15,0 22-15,0-22 0,0 21 0,0 0 16,0-20-16,21 20 0,-21-21 0,21 21 16,0-20-16,-21-1 0,42 21 15,-20-21-15,-1 0 0,0 1 16,0-22-16,21 0 0,-20 0 0,62 0 15,-41 0 1,-1 0-16,-21-22 0,21 1 0,1 0 16,-1 0-16,0 0 0,1 0 0,-22-22 15,21 22-15,-21-21 0,1-1 16,-1 1-16,-21 0 0,0-1 0,0 1 16,0 0-16,0-22 0,0 22 0,-21 0 15,-1-1-15,1 22 0,0-21 16,0 21-16,-21-1 0,20 1 0,-20 0 15,21 21-15,-21 0 0,20 0 0,1 0 16,-21 0-16,21 21 16,0-21-16,21 21 0,0 22 0,0-1 15,0 0-15,0-20 0,0-1 16,21 21-16,0-21 0,0 0 16,0 22-16,0-22 0,1 0 0,41 21 15,-21-42-15</inkml:trace>
  <inkml:trace contextRef="#ctx0" brushRef="#br0" timeOffset="43111.94">14986 5503 0,'0'0'0,"0"-21"16,0 0-16,0 0 0,0 0 15,-21 0-15,0-1 16,-1 22-16,1 0 0,0 0 15,0 0-15,0 0 0,0 0 0,-1 0 16,1 22-16,0-1 0,0 0 0,0 0 16,0 21-16,21-20 0,-22 20 15,1-21-15,21 21 0,-21-20 0,21 20 16,0 0-16,0-21 0,0 22 0,0-22 16,0 0-16,0 0 0,0 22 15,0-22-15,0 0 0,21-21 16,0 0-16,1 0 0,-1 0 15,0 0-15,0 0 0,0 0 16,0-21-16,1 0 0,-1 21 16,0-22-16,0 1 0,0-21 0,0 21 15,1 0-15,-1-22 0,0 22 16,0-21-16,-21 21 0,0-22 0,21 22 16,0 0-16,-21-21 0,0 20 15,0 1-15,0 42 31,0 1-31,0-1 16,0 0-16,0 21 16,0-21-16,0 1 0,0-1 0,0 21 15,0-21-15,0 0 0,0 1 0,0-1 0,0 0 16,0 0-16,22 0 16,-1-21-16,0 21 0,0-21 0,0 0 15,0 0-15,1 0 0,-1 0 0,0 0 16,0 0-16,21 0 0,-20-21 15,-1 21-15,21-21 0,-21 0 0,0 0 16,22 0-16,-22-1 0,0 1 0,0-21 16,0 21-16,1 0 0,-22-22 15,21 22-15,0 0 0,0 21 0,-21-21 16,0 42 15,0 0-31,0 0 0,0 0 16,0 1-16,0-1 0,0 0 0,0 0 15,0 0-15,0 0 0,0 1 16,-21-1-16,21 0 0,0 0 0,21-21 31,0 0-15,0-21-16,1 0 16</inkml:trace>
  <inkml:trace contextRef="#ctx0" brushRef="#br0" timeOffset="43539.4">15854 5165 0,'0'0'0,"-21"-21"0,-1 21 0,1 0 16,0 0-16,-21 0 0,21 0 16,-1 0-16,1 21 0,-21 0 15,21 0-15,0 0 0,-1 0 0,1 1 16,0 20-16,21 0 0,0-21 15,0 1-15,0-1 16,0 0-16,0 0 0,0 0 0,21 0 16,0-21-16,1 0 0,-1 0 15,0 0-15,0 0 0,0 0 0,0 0 16,1 0-16,20-21 16,-21 0-16,-21 0 0,0 0 15,21 0-15,-21-1 0,21 1 16,-21 0-16,0-21 0,0 21 0,0-22 15,0 1-15,0 21 16,0 0-16,-21-1 0,0 22 0,0 0 16,0 0-16,0 0 0,-1 22 15,22-1-15,-21 0 0,0 0 16,0 21-16,21-20 0,-21-1 0,21 0 16,0 0-16,0 21 0,0-20 0,0-1 15,0 0 1,0 0-16,21-21 0,0 0 15,0 0-15</inkml:trace>
  <inkml:trace contextRef="#ctx0" brushRef="#br0" timeOffset="43883.57">16404 5038 0,'0'-21'15,"0"42"-15,0-64 0,-21 65 32,0-1-32,0 0 15,21 0-15,-22 0 0,22 22 0,0-1 16,-21-21-16,0 21 0,0 1 16,21-22-16,0 21 0,-21 1 0,0-1 15,21 0-15,-22 43 0,22-43 16,-21 1-16,21-1 0,0-21 15,0 21-15,0-20 0,0 20 0,0-21 16,0 0-16,21 0 0,-21 1 16,22-22-16,-1 21 0,21-21 15,-21 0-15,22 0 0,-22 0 16,0 0-16,0 0 0,21-21 0,-20-1 16,-1 1-16,0 0 0,0 0 15,21 0-15,-20 0 0</inkml:trace>
  <inkml:trace contextRef="#ctx0" brushRef="#br0" timeOffset="44219.93">16087 5503 0,'0'0'0,"0"22"15,21-22 1,0 0 0,21 0-16,-21 0 0,22 0 0,-1 0 15,0 0-15,1 0 0,-1 0 0,0-22 16,1 22-16,-1 0 0,-21 0 16,22 0-16,-22-21 0,0 21 0,0 0 15,-42 0 48,0 0-32</inkml:trace>
  <inkml:trace contextRef="#ctx0" brushRef="#br0" timeOffset="51302.67">317 8107 0,'-21'0'16,"0"0"-16,0 0 16,0 0-16,0 0 0,-1 0 15,1 0-15,0 0 16,0 0-16,0 0 15,0 0 1,42 0 15,0 0-31,0 0 16,21 0-16,-20 0 0,41 0 16,-21 0-16,22 0 0,-1 0 15,1 0-15,-1 0 0,1 0 0,-1 0 16,1 0-16,21 0 0,-22 0 0,1 0 15,-1 0-15,22 0 0,-22-21 16,1 21-16,-1 0 0,-20 0 16,20 0-16,-21 0 0,1 0 15,-1 0-15,0 0 0,-20 0 0,20 0 16,-21 0-16,-21-21 0,21 21 16,0 0-16,-21-22 31,0 1-16,-21 21-15,0-21 16</inkml:trace>
  <inkml:trace contextRef="#ctx0" brushRef="#br0" timeOffset="51823.89">1482 7726 0,'-22'0'15,"1"0"-15,21 21 47,0 0-47,0 0 16,21 1-1,1-1-15,-1-21 0,21 21 0,-21 0 16,0 0-16,1-21 0,20 21 16,-21 1-16,21-22 0,-20 21 15,-1-21-15,21 0 0,-21 21 0,0-21 16,1 0-16,20 0 0,-21 0 0,0 0 16,0 0-16,1 0 15,-1 0-15,-42 21 47,-1-21-47,1 21 0,-21 0 16,21-21-16,0 22 0,-1 20 15,-20-21-15,21 0 0,-21 22 0,20-22 16,-20 21-16,21-21 0,0 22 16,-22-22-16,22 21 0,0-21 0,0 0 15,0 1-15,0-1 0,21 0 16,-22-21-16,22 21 0,22-21 47,-1-21-47</inkml:trace>
  <inkml:trace contextRef="#ctx0" brushRef="#br0" timeOffset="53519.42">3048 7705 0,'0'21'15,"0"0"-15,0 0 16,0 0-16,0 1 15,0-1-15,0 0 0,0 0 0,0 0 16,0 0-16,0 1 0,0-1 16,0 0-16,0 0 0,0 0 15,21-21-15,-21 21 0,21-21 0,0 0 16,1 0-16,-1 0 16,0 0-16,0 0 0,0-21 0,22 21 15,-22-21-15,0 0 0,21 0 16,-21 0-16,43-22 0,-43 22 15,0 21-15,-21-21 0,21 0 0,-21 0 16,0-1-16,0 1 0,0 0 16,-21 21-1,0 0 1,0 21 0,21 0-16,0 1 0,-21 20 0,21-21 15,-21 21-15,21 1 0,0-1 16,0 0-16,0 1 0,0-1 0,0 22 15,0-22-15,0-21 0,0 21 0,0 1 16,0-1-16,0-21 0,0 22 16,0-22-16,0 0 0,0 0 0,0 0 15,0 0-15,0 1 0,0-1 16,-22-21-16,1 0 16,0 0-16,0 0 0,0 0 15,0 0-15,-1-21 0,-20 21 0,21-22 16,0 1-16,0 0 15,-1 0-15,1 0 0,0-22 0,0 22 16,21 0-16,-21 0 0,21 0 16,-21 21-16,21-21 0,0 42 31,0 0-31,0 0 16,0 0-16,21 0 0,0 1 0,-21-1 15,21 0-15,0 0 0,-21 0 0,21 0 16,1 1-16,-1-1 0,0-21 15,0 21-15,0-21 0,22 0 16,-22 0-16,0 0 0,21 0 0,-21 0 16,22 0-16,-1 0 0,-21 0 15,64-42-15,-43 42 0,1-22 16,-22-20-16,21 21 0,0 0 0,-20-22 16,-1 22-16,0-21 0,0 0 15,0-1-15,0 1 0,1 0 0,-22-1 16,21 1-16,-21 0 0,0-1 15,0 22-15,0 0 0,0 0 0,21 0 16,-21-1-16,0 1 0,0 0 16,-21 21 15,0 0-31,21 21 16,0 22-16,0-22 0,-22 21 15,22 0-15,0 1 0,0-1 0,-21 22 16,21-22-16,-21 0 0,0 1 0,21-1 15,-21-21-15,21 21 0,0-20 16,0 20-16,0-21 0,0 0 16,0 0-16,21-21 15,0 0-15,0 0 16,0 0-16,1 0 0,-1-21 16,0 21-16,0-21 0,-21 0 15,21 0-15,0 0 16,-21-1-16</inkml:trace>
  <inkml:trace contextRef="#ctx0" brushRef="#br0" timeOffset="53732.52">3725 8192 0,'21'0'31,"1"0"-31,-1 0 15,0 0-15,0 0 0,21 0 0,-20 0 0,-1 0 16,21 0-16,-21 0 0,22 0 0,-22-22 16,0 22-16,0-21 15,0 21-15,0 0 0,1-21 0,-1 21 16,0 0-16,0-21 0</inkml:trace>
  <inkml:trace contextRef="#ctx0" brushRef="#br0" timeOffset="54427.91">5800 8065 0,'0'-22'15,"0"1"-15,21 0 0,-21 0 16,21 21-16,0-21 0,0 0 15,0-1-15,1 1 0,-1 0 16,0 0-16,0 21 0,-21-21 16,0 0-16,0-1 0,0 1 0,0 0 15,-21 21-15,-21-21 16,20 21-16,-20 0 0,0 0 0,21 0 16,-22 0-16,1 0 0,0 21 15,20-21-15,-20 21 0,21-21 0,0 21 16,0 1-16,21-1 0,0 0 15,0 0-15,0 0 0,21 0 16,21 1-16,-21-1 16,0 0-16,22 0 0,-1 0 0,-21 0 15,22 1-15,-1-1 0,-21 0 16,21 21-16,-20-21 0,-1 1 0,-21-1 16,0 0-16,0 0 0,0 21 0,-21-20 15,-1-1-15,1 0 0,-21 0 16,0 0-16,-22 0 0,1 1 15,20-1-15,-20-21 0,-22 0 0,43 0 16,-1 0-16,1 0 0,21 0 16,0 0-16,0-21 0,-1-1 0,1 1 15,21 0-15,-21 0 0,21 0 0,0-22 16,0 22-16,0-21 0,0 21 16,0-22-16,0 1 0,0 21 15,21-21-15,0 20 0,1 1 0,-1 0 16,0 21-16,-21-21 0,21 21 15,0 0 1,0 0-16</inkml:trace>
  <inkml:trace contextRef="#ctx0" brushRef="#br0" timeOffset="54727.92">6329 7811 0,'0'0'0,"21"0"0,-21-22 16,0 1-16,-21 21 31,0 21-15,21 1-16,-22-1 0,22 0 16,0 0-16,0 21 0,-21 1 0,21-1 15,0 0-15,-21 1 0,21-1 16,0 0-16,0 1 0,-21-22 0,0 21 15,21 1-15,-21-22 0,21 0 16,0 21-16,0-21 0,0 1 16,0-44 15</inkml:trace>
  <inkml:trace contextRef="#ctx0" brushRef="#br0" timeOffset="54935.9">6011 8192 0,'0'0'0,"-21"0"0,42 0 31,0-22-31,1 22 0,-1 0 16,0 0-16,0-21 0,0 21 0,0-21 15,1 21-15,20-21 0,-21 21 16,21-21-16,-20 0 0,20 21 0,-21-22 15,21 22-15,-20-21 0,-1 21 0,0 0 16,21-21-16,-21 21 0</inkml:trace>
  <inkml:trace contextRef="#ctx0" brushRef="#br0" timeOffset="55751.89">6900 8128 0,'0'0'0,"0"21"0,21-21 15,1 0-15,-1 0 0,0-21 16,0 0-16,0 0 16,-21 0-16,0-1 15,0 1-15,0 0 0,0 0 0,0 0 16,0 0-16,0-1 0,0 1 16,-21 0-16,21 0 0,-21 0 0,0 21 15,-22-21-15,22 21 0,0 0 0,-21 0 16,21 0-16,-22 0 0,22 0 15,-21 21-15,21 0 0,-22 0 0,22 0 16,-21 22-16,21-1 0,-1 0 16,-20 43-16,21-43 0,21 1 15,-21-22-15,21 21 0,0 0 16,0 1-16,0-22 0,0 0 16,21 0-16,0-21 0,0 0 0,0 0 15,1 0-15,-1 0 0,0 0 16,21-21-16,-21 21 0,1-21 0,-1 0 15,21 0-15,-21-1 0,0-20 0,1 21 16,-1 0-16,0-22 0,0 1 16,0 21-16,0-21 0,-21-1 15,0 22-15,22-21 0,-22-1 16,21 43-16,-21-21 0,0 42 31,0 1-31,0-1 0,0 0 16,0 21-16,0-21 0,0 22 15,-21-22-15,21 21 0,0-21 0,0 22 16,0-22-16,0 0 0,0 0 0,0 0 16,21 1-16,-21-1 0,21 0 15,0-21-15,0 0 0,0 21 0,1-21 16,-1 0-16,0 0 0,0 0 0,0 0 16,22-21-16,-22 0 0,0 21 15,0-21-15,21-1 0,-20-20 0,-1 21 16,0-21-16,21 20 0,-21-20 15,1 0-15,-1-43 0,0 43 16,-21-1-16,0 1 0,0 0 16,21-1-16,-21 22 0,0-21 0,0 21 15,0 0-15,0-1 0,0 44 32,0-1-32,0 0 0,-21 0 0,21 21 15,0 1-15,-21-1 0,0 0 0,21 1 16,-22-1-16,22 22 0,-21-22 15,21 0-15,0 1 0,0-22 0,0 21 16,0-21-16,0 22 0,0-22 16,0 0-16,21-21 15,1 0-15,-1 0 16,0 0-16,0 0 0,0 0 0,0-21 16,1 0-16,-1-1 0,0 1 0,0-21 15</inkml:trace>
  <inkml:trace contextRef="#ctx0" brushRef="#br0" timeOffset="55943.92">7429 7980 0,'0'0'0,"-21"0"16,-21 0 0,42 21-1,21-21-15,0 0 16,0 0-16,1 0 0,20 0 15,-21 0-15,21 0 0,-20 0 0,20 0 16,-21 0-16,21 0 0,-20-21 0,20 21 16</inkml:trace>
  <inkml:trace contextRef="#ctx0" brushRef="#br0" timeOffset="56962.89">7916 8149 0,'0'0'0,"0"21"0,0 1 15,0-1-15,0 0 0,21-21 32,1 0-17,-1 0-15,0-21 0,0 21 0,0-21 16,0-1-16,1 1 0,-1 0 0,0 0 16,0 0-16,0 0 0,-21-1 15,0-20-15,0 21 0,0 0 0,0 0 16,0-1-16,-21 22 15,0 0-15,0 0 16,0 0-16,-1 22 0,1-1 16,21 0-16,-21 0 0,21 0 15,-21 0-15,21 1 0,0 20 0,0-21 16,0 0-16,0 0 0,0 22 16,0-22-16,0 0 0,21-21 0,0 21 15,-21 0-15,21-21 0,1 0 0,20 0 16,-21 0-16,0 0 0,22 0 15,-22 0-15,0 0 0,21 0 16,-21-21-16,1 0 0,41 0 16,-42 0-16,0-22 0,-21 22 0,22 0 15,-22 0-15,21-21 0,-21 20 16,0 1-16,0 0 0,0 0 0,0 0 16,0 0-16,-21 21 15,-1 21 1,22 0-16,0 0 0,0 0 15,0 0-15,-21 1 0,21 20 0,0-21 16,0 21-16,0-20 0,-21-1 16,21 0-16,0 0 0,0 0 0,0 0 15,0 1-15,0-1 0,0-42 47,0-1-47,0 1 16,21 0-16,-21 0 15,21 0-15,1 0 0,-22-22 0,0 22 16,21-21-16,0 21 0,0-22 0,0 22 16,-21-21-16,21 21 0,1-1 15,-1 1-15,0 0 0,0 21 0,0 0 16,0 0-16,1 0 16,-22 21-16,0 0 0,21 1 15,-21-1-15,21 0 0,-21 0 0,0 21 16,0-20-16,0-1 0,0 0 0,0 21 15,0-21-15,0 1 0,0-1 0,0 0 16,0 0-16,0 0 16,0 0-1,0-42 1,0 0 0,21 0-16,-21 0 0,21 0 15,0-1-15,1 1 0,-22 0 0,42-21 16,-21 21-16,0-22 0,22 1 15,-1 21-15,-21 0 0,21-1 0,1 1 16,-1 0-16,0 0 0,1 21 16,-22 0-16,0 0 15,-21 21-15,0 0 0,0 0 16,0 1-16,0 20 0,0-21 0,0 21 16,0-20-16,0 20 0,0-21 0,-21 0 15,21 22-15,-21-22 0,21 0 16,0 0-16,0 0 0,0 0 15,21-21 1,0 0 0,0 0-16,0-21 0,-21 0 15,22 0-15,-1 21 0</inkml:trace>
  <inkml:trace contextRef="#ctx0" brushRef="#br0" timeOffset="58008.39">9461 8043 0,'22'0'32,"-1"0"-17,0 0-15,0 0 0,0 0 16,0-21-16,1 21 0,20-21 16,-21 0-16,0 21 0,0-21 0,1 0 15,-1 21-15,0-22 0,-21 1 0,0 0 16,0 0-16,0 0 0,-21 0 15,0 21 1,-1 0-16,1 0 0,-21 0 16,21 0-16,0 21 0,-1 0 0,1 0 15,0 0-15,0 0 0,21 1 16,0-1-16,-21 21 0,21-21 0,0 22 16,0-22-16,0 0 0,0 0 0,0 21 15,21-20-15,0-22 0,-21 21 16,21 0-16,22-21 0,-22 0 0,0 0 15,21 0-15,-21 0 0,22 0 0,-1 0 16,-21 0-16,22 0 0,-1 0 16,-21-21-16,43-22 15,-43 22-15,0 0 0,0-21 0,0 21 16,0-22-16,-21 22 0,0 0 16,0-21-16,0 20 0,0 1 0,0 0 15,0 0-15,-21 42 31,21 0-31,0 0 16,0 1-16,-21-1 0,0 0 0,21 21 16,-21-21-16,21 1 0,0-1 0,0 21 15,-21-21-15,21 0 0,0 1 16,-22-1-16,22 0 0,22-42 62,-1 0-62,0-1 0,0 1 0,0 0 16,0-21-16,1 21 0,-1-22 0,21 22 16,-21-21-16,22 21 0,-22-22 15,21 22-15,0 0 0,1 0 0,-22 21 16,21 0-16,-21 0 0,1 0 0,-1 0 16,0 0-16,0 21 15,-21 0-15,0 0 0,0 0 0,0 22 16,0-22-16,0 0 0,0 21 0,0-20 15,0-1-15,0 0 0,0 21 16,21-21-16,0 1 0,1-22 0,-22 21 16,21-21-16,0 0 0,0 21 15,0-21-15,0 0 0,1 0 0,-1 0 16,21 0-16,-21-21 0,0 0 16,1 21-16,20-22 0,-21 1 0,0-21 15,0 21-15,1-22 0,-1 22 0,0-21 16,0 0-16,0-1 0,0 1 0,1 0 15,-1-1-15,0 1 0,0 21 16,-21-22-16,0-20 0,0 42 16,0 0-16,-21 21 31,21 21-31,-21 0 0,0 0 16,-1 0-16,22 22 0,-21-22 0,0 21 15,21 0-15,-21 1 0,21-1 16,0 0-16,-21 1 0,21-22 0,0 21 15,0 1-15,0-1 0,0-21 0,0 0 16,0 0-16,0 1 0,0-1 0,21 0 16,0-21-16,0 0 0,0 0 15,1 0-15,20 0 0,-21 0 16,0 0-16,0-21 0,1 0 0,-1-1 16,0 1-16,0 0 15,-21 0-15,21-21 0</inkml:trace>
  <inkml:trace contextRef="#ctx0" brushRef="#br0" timeOffset="58187.29">10901 7832 0,'0'0'15,"-21"0"-15,-1 21 16,22 0 0,22-21-16,20 0 0,-21 0 15,0 0-15,0 0 0,22 0 16,-22 0-16,21 0 0,1 0 0,-22 0 15,21 0-15,-21 0 0,0 0 0,1 0 16,-1 0-16,0-21 0,0 21 16</inkml:trace>
  <inkml:trace contextRef="#ctx0" brushRef="#br0" timeOffset="58707.89">12150 7726 0,'0'0'16,"21"0"-16,-21-21 0,0 42 31,0 0-15,0 0-16,0 0 15,0 1-15,0-1 0,0 21 0,0-21 16,-21 0-16,21 1 0,-22 20 16,22-21-16,-21 0 0,21 22 15,0-22-15,0 0 0,0 0 0,0 0 16,0-42 31,21 0-47,1 0 0,-22 0 15,21-1-15</inkml:trace>
  <inkml:trace contextRef="#ctx0" brushRef="#br0" timeOffset="59079.9">12573 7768 0,'42'0'0,"-84"0"0,105 0 0,-41-21 0,-1 21 15,-21-21-15,-21 21 32,-1 0-32,1 0 15,0 0-15,-21 21 0,21-21 0,-1 21 16,1-21-16,0 21 0,0-21 16,0 22-16,21-1 0,0 0 15,21 0 1,0-21-16,0 0 15,0 0-15,1 21 0,20-21 0,-21 21 16,0-21-16,0 22 0,22-22 0,-22 21 16,0-21-16,0 21 0,-21 0 15,0 0-15,0 0 16,0 1-16,-21-1 0,0-21 16,0 0-16,-22 0 0,22 21 15,0-21-15,-21 0 0,21 0 0,-1 0 16,1 0-16,0 0 0,0 0 15,21-21-15,-21 0 16,21-1-16,0 1 0,0 0 16,-21 0-16,21 0 0,0 0 0,0-1 15</inkml:trace>
  <inkml:trace contextRef="#ctx0" brushRef="#br0" timeOffset="59247.92">12340 7535 0,'0'0'0,"0"-21"16,21 21 15,0 0-15,1 0 0,-1 0-16,0 0 0</inkml:trace>
  <inkml:trace contextRef="#ctx0" brushRef="#br0" timeOffset="59919.1">13864 8043 0,'-21'0'16,"42"-21"0,0 21-1,0-21-15,1 0 0,-1 0 16,0 0-16,0 21 0,-21-22 0,21 1 15,-21 0-15,0 0 0,0 0 16,0 0-16,0-1 0,0 1 0,0 0 16,-21-21-16,0 21 0,0-1 0,0 1 15,-22 21-15,22-21 0,0 21 16,0 0-16,0 0 0,-43 0 16,43 21-16,-21 0 0,20 1 0,1-1 15,0 21-15,0-21 0,0 22 16,0-22-16,21 21 0,-22 0 0,22-20 15,0 20-15,0-21 0,0 21 16,22-20-16,-1-1 0,0 0 16,0-21-16,0 0 0,0 0 15,1 0-15,-1 0 0,0 0 0,21-21 16,-21 0-16,22-1 0,-22 1 16,21 0-16,-21-21 0,22 21 0,-22-1 15,0 1-15,0 0 0,-21 0 0,0 0 16,0-22-16,0 22 0,0 0 0,0 0 15,0 42 17,0 0-32,0 0 0,0 1 0,0-1 15,0 0-15,0 0 16,0 21-16,0-20 0,0-1 0,0 0 16,21 0-16,1 0 0,-1 0 0,0 1 15,-21-1-15,21-21 0,21 0 16,-20 0-16,-1 0 0,0 0 0,21 0 15,-21-21-15,22 21 0,-22-22 0</inkml:trace>
  <inkml:trace contextRef="#ctx0" brushRef="#br0" timeOffset="60215.45">14563 7789 0,'0'-21'16,"0"42"-16,0-63 0,0 21 0,0 0 16,0 0-16,-22 21 31,22 21-31,-21-21 0,21 42 0,0-21 15,0 0-15,0 22 0,0-1 16,0 0-16,0 1 0,0-1 0,-21 22 16,21-22-16,0 21 0,-21 1 15,21-22-15,-21 22 0,21-1 0,-21 1 16,-1-22-16,22 22 0,-21-1 0,0-21 16,21 22-16,0-22 0,-21 64 15,0-64-15,21-20 0,0-1 16,0 0-16,0 0 0,0-42 15,0 0 1,0 0-16,0-22 0,0 22 0,21-21 16,-21-1-16,21-20 15,-21 21-15,21-1 0,0-20 0</inkml:trace>
  <inkml:trace contextRef="#ctx0" brushRef="#br0" timeOffset="60503.56">14478 7874 0,'0'0'0,"0"-42"0,0-1 0,0 22 0,0-21 15,0 21-15,0 0 0,0-1 0,0 1 16,21 0-16,0 21 0,0-21 16,-21 0-16,22 21 0,-1 0 15,21-21-15,-21 21 0,43 0 16,-22 0-16,-21 21 0,22 0 0,-22 0 16,21 0-16,0 22 15,-42-1-15,0-21 0,0 0 0,0 0 16,-21 22-16,0-22 0,-21 0 0,21 0 15,-22 0-15,1 1 0,0-1 16,20 0-16,-20-21 0,21 21 0,-21-21 16,20 21-16,1-21 0,21-21 31,0 0-31,21 21 0,-21-21 16,22 21-16,-1-21 0,0-1 0,0 22 15</inkml:trace>
  <inkml:trace contextRef="#ctx0" brushRef="#br0" timeOffset="60799.99">15261 7641 0,'0'21'32,"-21"1"-32,21-1 15,-21 0-15,21 0 0,-21 0 0,21 22 16,0-1-16,0 0 0,0 1 0,-22-1 15,22 21-15,-21-20 0,0 20 16,21 1-16,-21-1 0,0 1 16,0-1-16,-1-20 0,1 20 0,-21 1 15,21-22-15,0 21 0,-1-20 0,22-1 16,-21 0-16,0 1 0,21-22 16,0 0-16,0 0 0,0-42 31,0 0-31,21 0 0,0-22 0,1 1 15,-22 0-15,21-1 0,0 1 16</inkml:trace>
  <inkml:trace contextRef="#ctx0" brushRef="#br0" timeOffset="61111.52">15240 7705 0,'0'0'0,"0"-21"0,0-1 16,0 1-16,0 0 15,0 0-15,21 21 0,0-21 16,0 21-16,1-21 0,-1 21 16,21 0-16,0 0 0,-20 0 0,20 0 15,-21 0-15,21 0 0,-20 21 0,20 0 16,-21 0-16,0 0 0,0 0 16,-21 1-16,0-1 0,0 0 15,0 0-15,0 0 0,-21 0 0,0 1 0,-21-1 16,21 0-16,-22-21 0,1 21 15,0 0-15,-1-21 0,1 21 16,21-21-16,-22 0 0,22 0 0,0 0 16,21-21-1,21 21 1,0-21-16,1 0 0,-1 0 0,0 0 16</inkml:trace>
  <inkml:trace contextRef="#ctx0" brushRef="#br0" timeOffset="61567.16">15981 7260 0,'0'0'0,"0"-21"0,21 0 0,-21 0 15,-21 21 1,0 21 0,21 0-16,-22 0 0,1 22 15,0-1-15,21-21 0,0 21 0,-21 1 16,21-1-16,-21 0 0,21 1 15,-21-1-15,21 0 0,0 1 0,0-22 16,0 21-16,0-21 0,0 1 0,0-1 16,0 0-16,0 0 0,21 0 15,0-21-15,0 0 16,0 0-16,0 0 0,1 0 0,-1 0 16,0 0-16,0-21 0,21 0 15,-20 0-15,20 21 0,-21-21 0,0-22 16,22 22-16,-22 0 0,0 0 0,0 0 15,-21-1-15,21 1 16,-21 42 0,0 1-16,-21-1 15,0-21-15,21 21 0,0 0 16,0 0-16,0 0 0,-21 1 0,21-1 16,0 0-16,0 0 0,21-21 31,0 0-31,0 0 15,0 0-15,1 0 0,-1-21 16,0 21-16,-21-21 0,21 0 16,0-1-16</inkml:trace>
  <inkml:trace contextRef="#ctx0" brushRef="#br0" timeOffset="61740.17">16468 7430 0,'0'0'0,"-22"0"0,22-22 16,-21 22-16,0 0 0,0 0 15,0 22 1,21-1-16,0 0 16,21 0-1,0-21-15,-21 21 0,21-21 16,0 0-16,1 21 0,-1-21 0,21 0 16,-21 22-16</inkml:trace>
  <inkml:trace contextRef="#ctx0" brushRef="#br0" timeOffset="62271.91">17166 7662 0,'0'0'0,"0"-21"0,0 0 16,0 0-16,0 0 16,0 0-16,0-1 0,0 1 15,0-21-15,-21 21 0,21 0 16,-21-1-16,0 22 0,-1-21 0,1 21 15,0 0-15,0 0 0,0 0 0,0 0 16,-1 21-16,1 1 0,-21-1 16,21 0-16,0 21 0,-1 1 0,1-22 15,0 21-15,0-21 0,0 22 0,21-22 16,-21 21-16,21-21 0,0 0 16,0 1-16,0-1 0,0 0 0,21 0 15,0-21-15,-21 21 0,21-21 16,0 0-16,0 0 0,1 0 15,-1 0-15,0-21 0,0 0 16,0 21-16,0-21 0,1 0 0,-1-1 16,0 1-16,0 0 0,0-21 15,0 21-15,1-22 0,-1 22 0,-21-21 16,0-1-16,21 22 0,0-21 16,-21 21-16,0 42 15,-21 0 1,0 0-16,21 0 0,-21 22 0,21-22 15,0 21-15,0-21 0,0 22 16,0-22-16,0 0 0,0 0 16,0 22-16,0-22 0,21-21 0,0 21 15,0 0-15,0-21 0,0 0 16,1 0-16,20 0 0,-21 0 0,21 0 16,-20 0-16,20 0 0,0-21 0,1 21 15,-22-21-15,21 0 0,0-1 0,-20-20 16</inkml:trace>
  <inkml:trace contextRef="#ctx0" brushRef="#br0" timeOffset="63303.05">17843 7218 0,'0'0'0,"0"-21"15,-21-22 1,0 65 0,0-1-16,21 21 0,-21 0 0,0 1 15,-1-1-15,22 0 0,-21 1 0,21-1 16,-21 0-16,0 1 0,21-1 15,0-21-15,0 22 0,-21-22 0,21 0 16,0 0-16,0 0 0,0 0 0,-21 1 16,21-44 31,0 1-47,0 0 0,21 0 15,0 0-15,0 0 0,-21-1 16,21 1-16,0 0 0,1-21 0,-1 21 15,21-1-15,-21 1 0,0 21 16,1-21-16,20 0 0,-21 21 0,0 0 16,22 0-16,-22 0 0,21 42 15,-21-21-15,0 1 0,1-1 16,-1 0-16,0 0 0,-21 21 0,0-20 16,0-1-16,0 0 0,-21 21 15,0-21-15,-1-21 0,1 22 16,0-1-16,0-21 0,-21 0 15,20 21-15,1-21 0,0 0 0,-21 0 0,-1 0 16,22 0-16,0 0 16,0-21-16,0 0 0,0 21 15,21-22-15,-22 1 0,22 0 16,-21 0-16,21 0 16,21 42 15,1 0-31,-22 0 0,21-21 0,0 21 15,0-21-15,-21 22 0,21-1 16,22-21-16,-1 21 16,0-21-16,-21 0 0,22 0 0,-1 0 0,22 0 15,-22 0-15,0 0 0,22-21 16,-22 0-16,0 21 0,1-22 16,-1 1-16,0 0 0,1 0 0,-22-21 15,0 20-15,21-20 0,-20-21 16,-1 20-16,0 1 0,0-22 0,-21 1 15,21 21-15,-21-1 0,0 1 0,21 0 16,-21 20-16,0-20 0,0 21 16,-21 21-1,0 0-15,0 21 0,0 0 0,0 22 16,-1-22-16,22 21 0,-21 0 16,0 22-16,0-22 0,21 1 0,0-1 15,-21 0-15,21 1 0,0-1 0,0 0 16,0-21-16,0 22 15,0-22-15,0 0 0,21 0 0,-21 0 16,21 1-16,0-22 0,0 21 0,22-21 16,-22 0-16,0 0 15,21 0-15,-20 0 0,20 0 0,0 0 0,1-21 16,-1 21-16,-21-22 0,21 1 16,1 0-16,-22 0 0,21 0 0,-21 0 15,1-1-15,-1-20 0,-21 21 0,0 0 16,0 0-16,0-1 0,-21 22 15,-22 0 1,22 22-16,0-1 0,0 0 16,0 0-16,-1 0 0,22 0 0,0 1 15,-21-1-15,21 0 0,0 0 16,0 0-16,0 0 0,0 1 16,21-22-16,1 0 0,-1 21 15,0-21-15,21 0 0,-21 0 16,22 0-16,-1 0 0,0-21 0,1 21 15,20-22-15,-20 1 0,-1 0 0,0 21 16,1-21-16</inkml:trace>
  <inkml:trace contextRef="#ctx0" brushRef="#br0" timeOffset="65527.94">4318 9398 0,'0'0'15,"0"-21"-15,0 0 0,0 0 16,0-1-16,0 1 0,0 0 15,0 0-15,0 0 0,-21 21 0,0-21 16,21-1-16,-22 22 16,1 0-16,0 0 0,0 0 15,0 22-15,21-1 16,-21 0-16,-1 21 0,1-21 16,0 22-16,21 20 0,-21-20 0,21 20 15,-21 1-15,21-1 0,0 1 16,0-22-16,0 21 0,0-20 0,0 20 15,0-20-15,21-22 0,0 21 0,0-21 16,0 0-16,1 1 0,20-22 16,-21 0-16,21 0 0,-20 0 0,20 0 15,0 0-15,1-22 0,-1 22 0,64-63 16,-64 42-16,0-22 16,1 1-16,-1 0 0,0-1 0,1 1 15,-22-21-15,0 20 0,-21 1 16,0-22-16,0 22 0,0 0 15,0-22-15,-42-20 0,-1 41 16,22 22-16,-21-21 0,0 21 0,-1-1 16,1 1-16,0 21 15,-1 0-15,1 0 0,-43 21 16,43 1-16,21-1 0,-22 0 0,22 21 16,0-21-16,0 22 0,21-1 15,-21 0-15,21 22 0,0-22 0,0 64 16,0-42-16,21-22 0,0 0 15,0 1-15,22-22 0,-22 21 0,21-21 16,0 0-16,1-21 0,-1 0 16,64 0-16,-64 0 15,22 0-15,-22 0 0,0-21 0,1 0 16,-1 0-16,0 0 0,1 0 0,-22-22 16,21 22-16,-21 0 0,1-21 15,-1 20-15,-21 1 0,0-21 0,0 21 16,21 0-16,-21-1 0,0 44 31,0-1-31,0 0 16,0 0-16,0 21 0,0-20 0,0-1 15,0 21-15,-21-21 0,21 0 16,0 1-16,0-1 0,0 0 16,0 0-16,0 0 0,-21-21 15,21-21 16,0 0-31,0 0 16,21 0-16,-21-1 0,0-20 16,21 21-16,-21 0 0,21-22 0,0 22 15,-21 0-15,21-21 0,1 21 0,-22-1 16,21 22-16,0 0 16,0 0-16,-21 22 0,0-1 15,21 0-15,-21 0 0,21 0 0,-21 0 16,0 1-16,0 20 15,22-21-15,-22 0 0,21 0 0,-21 22 16,0-22-16,21 0 0,0 0 0,0-21 16,-21 21-16,21-21 0,1 0 15,-1 0-15,0 0 0,21 0 0,-21 0 16,1 0-16,-1 0 0,21 0 0,-21-21 16,22 0-16,-22 0 0,0 0 15,21-22-15,-21 22 0,22-63 16,-22 41-16,0 1 0,0 0 15,-21-1-15,0 1 0,0 0 0,0-1 16,0 1-16,0 0 0,0 20 16,0-20-16,0 21 0,0 0 15,0 42 1,0 0-16,0 0 16,0 0-16,0 22 0,0-22 0,0 21 15,0 43-15,0-43 0,-21 1 16,21-1-16,0 0 0,0 1 15,0-22-15,0 21 0,0-21 0,0 0 16,0 1-16,21-1 0,-21 0 0,21 0 16,1-21-16,-1 0 0,0 0 15,0 0-15,0 0 0,22 0 16,-22-21-16,0 21 0,0-21 0,0 0 16,22-1-16,-22 1 0,0 0 15,0 0-15,0-21 0,0 20 0,-21 1 16,22-21-16,-22 21 0,21 0 0,-21-1 15,0 1-15,0 42 32,0 1-32,0-1 0,0 0 15,0 0-15,0 0 0,0 0 16,0 1-16,0 20 0,0-21 0,0 0 16,0 0-16,0 1 0,0-1 15,21-21 1,0 0-16,0 0 0,22 0 15,-22 0-15,0 0 0,21-21 0,-21 21 16,22-22-16,-22 1 0,0 0 0,21 0 16,-20 0-16,-1 0 0,-21-1 15,21 1-15,-21 0 0,21 0 0,-21 0 16,0 0-16,0-1 0,0 1 16,0 42 15,0 1-31,0-1 15,0 0-15,0 0 0,0 21 16,0-20-16,0 20 0,0 0 16,0 1-16,0-1 0,0 0 0,-21 22 15,21-22-15,0 22 0,-21-1 16,21 1-16,0-1 0,0 1 0,0-1 16,-21 22-16,21-22 0,0 22 0,-22-22 15,22 1-15,0 21 0,0-22 0,0 1 16,0-1-16,0 1 0,0-1 15,0 1-15,0-22 0,-21 21 0,21-20 16,-21-1-16,21 0 0,-21 1 0,21-22 16,-21 0-16,0 0 0,21 0 15,-22 1-15,1-22 0,0 0 0,0-22 16,0 1-16,0 0 16,-1 0-16,1-21 0,-21-1 0,21 1 15,0-22-15,-1 1 0,1-1 0,0 1 16,0-1-16,21-20 0,0 20 0,0-20 15,0 20-15,0-21 0,0 22 16,0-22-16,0 22 0,21-1 0,21-63 16,1 85-16,-22 0 0,0-1 15,21 1-15,-20 21 0,20-22 16,0 22-16,-21 0 0,22 0 0,-22 0 16,21 21-16,1-21 0,-22-1 0,0 22 15,21-21-15,-21 21 0,1-21 16,-1 0-16,0 21 0</inkml:trace>
  <inkml:trace contextRef="#ctx0" brushRef="#br0" timeOffset="66735.82">8445 9779 0,'-21'21'15,"42"-42"-15,-63 42 0,42 0 0,21-42 47,22 21-47,-22-21 16,21 0-16,-21 0 0,22-22 15,-1 22-15,0 0 0,1-21 16,-22-1-16,21 22 0,-21-21 0,22 21 16,-43-22-16,21 1 0,-21 0 0,21 21 15,-21-22-15,0 22 0,0-21 16,0 21-16,0-1 0,-21 1 0,0 0 15,-1 21-15,1 0 0,0 0 16,-21 0-16,21 21 0,-22 22 16,22-22-16,0 21 0,21 0 15,-21 22-15,21-22 0,-21 22 0,21 20 16,0-20-16,-22 21 0,-20 63 16,42-64-16,-21 22 0,21-21 15,-21 21-15,21 0 0,-21-1 16,-1 1-16,22 0 0,0 0 0,0 0 15,-21 0-15,21-1 0,-21 1 16,21 0-16,0-21 0,0-1 0,0 1 16,0-21-16,0-1 0,0 1 0,0-1 15,0-21-15,0 1 0,21-22 0,-21 21 16,21-21-16,1-21 0,-1 0 16,0 0-16,0 0 0,0 0 0,0-21 15,22 0-15,-1-21 0,43-22 16,-43 22-16,0-22 0,22 1 0,-22-1 15,1 1-15,20-22 0,-42 1 16,22-1-16,-22 21 0,0-20 16,-21-1-16,0 0 0,0 1 0,0-1 15,-42 0-15,20 1 0,-20-1 0,-21 22 16,-1-22-16,1 43 0,20-22 0,-20 22 16,-1 21-16,1-1 0,-1 1 15,1 0-15,20 0 0,1 21 16,0 0-16,-1 0 0,22 0 0,0 0 15,21-21-15,21 21 16,0-21-16,1 21 16,-1-22-16,21 1 0,0 21 15,1-21-15,-1 0 0,22 0 0,-1-22 16,1 22-16,-1-21 0,1 21 16,-1-22-16,-21 1 0,22 0 0,-22 21 15,-21-22-15,22 1 0,-22 21 0,0-22 16,0 22-16,-21 0 0,0 0 15,0 0-15,-21 42 32,21 0-32,-21 0 15,21 0-15,0 22 0,-21-22 0,21 21 16,0-21-16,0 22 0,0-22 0,0 0 16,0 21-16,21-20 0,0-1 15,-21 0-15,21-21 0,0 21 16,1 0-16,-1-21 0,0 0 15,0 0-15,0 0 0,0 0 0,1 0 16,-1-21-16,0 0 0,0 0 16,0 0-16,-21-1 0,21-20 0,1 21 15,-22-21-15,0-22 16,0 22-16,0-1 0,0 22 0,-22-21 16,1 21-16,0 0 0,0-1 15,0 22-15,0 0 0,-1-21 0,1 21 0,0 0 16,0 0-16,0 0 0,0 21 15,-1 1-15,22-1 0,0 21 16,0-21-16,0 0 0,0 1 16,0-1-16,22 0 0,-1 0 0,0 0 15,0 0-15,0 1 16,0-22-16,1 0 0,-1 0 0,0 0 16</inkml:trace>
  <inkml:trace contextRef="#ctx0" brushRef="#br0" timeOffset="67118.17">9715 9610 0,'0'0'15,"-21"0"-15,0-21 0,0-1 16,21 1-16,0 0 16,0 0-16,0 0 15,0 0-15,21 21 0,0 0 16,0 0-16,1 0 0,-1 0 0,0 0 15,21 0-15,-21 0 0,1 0 0,-1 21 16,21 0-16,-21 0 0,0 0 16,1 22-16,-22-22 0,0 21 0,0 0 15,0 1-15,0-22 0,0 0 16,0 0-16,0 0 0,-22 1 16,1-22-16,21-22 46,0 1-46,0 0 0,0 0 16,0 0-16,0 0 0,0-1 0,0-20 16,0 21-16,21 0 0,1 0 15,-1-1-15,0 1 0,-21 0 16,21 0-16,0 21 0,0-21 0,22 0 16,-22-1-16,0 22 0</inkml:trace>
  <inkml:trace contextRef="#ctx0" brushRef="#br0" timeOffset="68434.92">11684 9356 0,'0'0'0,"0"-21"16,0-64-1,0 64-15,0 0 0,0-1 16,0 1-16,21 0 0,-21 0 15,0 0-15,0 0 16,-21 42 0,0 0-16,21 0 15,-21 0-15,-1 22 0,1-22 0,0 21 16,0 0-16,0 1 0,0-1 16,-22 64-16,43-64 0,-21 22 15,21-22-15,0 0 0,0 1 0,0-22 16,0 21-16,21-21 0,-21 1 15,21-1-15,22 0 0,-22-21 0,0 0 16,21 0-16,1 0 0,-22 0 16,21 0-16,1-21 0,-1 0 0,21-1 15,-20-20-15,-1 21 0,22-21 0,-22-1 16,0 22-16,1-21 0,-22-1 16,21 1-16,-42 0 0,0-1 15,0 1-15,0 0 0,0-1 0,-42-41 16,21 41-16,-1 22 0,-20-21 15,0 21-15,-1 0 0,1-1 0,0 22 16,-1 0-16,1 0 0,0 0 0,-1 0 16,22 22-16,-21-1 0,0 21 15,20-21-15,1 22 0,0-1 16,0 0-16,21 1 0,0-1 0,0 0 16,0 64-16,0-64 0,0 1 15,21-1-15,0-21 0,0 22 16,1-22-16,20 21 0,-21-21 0,21-21 15,-20 21-15,20-21 0,0 0 0,1 0 16,-1 0-16,21 0 0,-20-21 0,-1 0 16,64-21-1,-64 21-15,1-22 0,-1 22 0,0-21 0,-21 21 16,1-22-16,-1 22 0,0-21 16,0 21-16,-21-1 0,0 1 15,-21 21 1,0 21-1,21 1-15,-21-1 0,21 0 0,-22 0 16,22 21-16,0-20 0,0-1 16,0 21-16,0-21 0,0 22 0,0-22 15,0 0-15,0 0 0,0 0 0,0 0 16,0-42 31,22 0-47,-22 0 0,21 0 0,-21 0 15,21-22-15,0 22 0,-21-21 16,21 21-16,0-1 0,1-20 0,-1 21 16,0 0-16,0 0 0,0 21 15,0 0 1,-21 21-16,0 0 0,0 0 16,22 0-16,-22 0 0,0 1 0,21-1 15,-21 21-15,21-21 0,-21 0 16,0 1-16,0-1 0,21 0 0,0 0 15,-21 0-15,21 0 0,1-21 16,-1 22-16,0-22 0,0 0 0,0 0 16,22 0-16,-22 0 0,21 0 15,-21 0-15,22 0 0,-1-22 0,0 1 16,-21 21-16,22-21 0,-1-21 0,0 21 16,1-1-16,-22-20 0,0 21 0,0-21 15,0 20-15,-21 1 0,0-21 16,0 21-16,0 0 0,0-1 15,-21 22-15,0 0 0,0 0 0,-21 0 16,20 0-16,1 22 0,0-1 16,-21-21-16,21 21 0,-1 21 15,1-21-15,0 1 0,21 20 0,0-21 0,0 0 16,0 22-16,0-22 0,0 0 16,0 0-16,21 0 0,0 0 15,1 1-15,-1-22 0,0 21 0,42-21 16,-20 0-16,-1 0 0,0 0 15,-20 0-15,20 0 0,0-21 16,1-1-16,-1 1 0,0 21 0</inkml:trace>
  <inkml:trace contextRef="#ctx0" brushRef="#br0" timeOffset="69812.66">15028 9165 0,'0'-21'0,"0"42"0,0-63 0,0 21 0,0 0 16,0-1-16,0 1 0,0 0 15,-21 21 1,0 0-16,0 21 16,21 0-16,-21 22 0,-1-1 0,1 0 15,21 1-15,-21-1 0,0 0 0,21 1 16,-21-1-16,0 22 0,-1-22 15,22 21-15,-21-20 0,0-1 0,0 0 16,0 1-16,0-1 0,-1 0 16,22 1-16,-21-22 0,0 0 0,0 0 15,21 0-15,-21-21 0,21 22 16,-21-22-16,-1 0 16,22-22-16,0 1 0,0 0 15,-21 0-15,21-21 0,0 20 0,0-20 16,0 0-16,0-1 0,0 1 15,0-21-15,0 20 0,0 22 0,0-21 16,0-1-16,21 22 0,-21 0 0,0 0 16,0 0-16,22 21 0,-1 0 15,-21 21 1,21 0-16,-21 0 16,0 0-16,21 1 0,-21 20 0,0-21 15,0 21-15,21-20 0,0 20 16,-21-21-16,22 21 0,-1-20 0,0 20 15,-21-21-15,21 0 0,0-21 0,0 21 16,22 1-16,-22-22 0,0 0 16,21 0-16,-20 0 0,20 0 0,-21 0 15,21-22-15,-20 1 0,20 0 0,21-21 16,-41-1-16,-1 22 16,0 0-16,0-21 0,0-1 0,-21 22 15,21 0-15,-21-21 0,0 21 16,0-1-16,0 1 15,-21 21 1,0 0-16,21 21 0,-21 1 0,21-1 16,0 0-16,0 0 0,-21 0 0,21 0 15,0 22-15,0-22 0,0 0 16,0 0-16,0 0 0,21 1 0,0-1 16,0 0-16,22-21 0,-22 0 15,0 0-15,21 0 0,-21 0 16,22 0-16,-22 0 0,21 0 0,1 0 15,-22-21-15,21 0 0,0-22 16,-20 22-16,-1 0 16,0-21-16,0 20 0,-21-20 0,21 21 15,-21 0-15,0 0 0,0-1 0,0 1 16,-21 21 0,0 21-1,21 1-15,-21-1 0,21 0 0,0 0 16,-21 21-16,-1-20 0,22-1 15,-21 21-15,21-21 0,-21 0 0,21 1 16,0-1-16,0 0 0,0 0 0,-21 0 16,21 0-16,0-42 31,0 0-15,21 0-16,0 0 0,0 0 15,1-1-15,-22-20 0,21 21 16,0-21-16,0 20 0,21-20 0,-20 21 15,-1 0-15,0 0 0,0-1 0,0-20 16,0 42-16,1 0 16,-22 21-1,0 0-15,0 1 0,0 20 16,0-21-16,0 0 0,0 0 16,0 22-16,0-22 0,0 0 0,0 0 15,0 22-15,0-22 0,21 0 0,0-21 16,0 21-16,0 0 0,0-21 15,1 0-15,20 21 0,0-21 16,1 0-16,-1 0 0,0 0 0,1 0 16,-1-21-16,0 21 0,1-21 0,-1 0 15,-21 0-15,21-22 0,-20 22 16,-1-21-16,21 21 0,-42-22 16,21 1-16,-21 21 0,21-21 0,-21 20 15,0-20-15,0 21 0,0 0 16,-21 21-16,0 0 0,0 0 15,0 0-15,0 21 0,-1 0 0,1 0 0,0 0 16,0 22-16,21-22 0,0 21 16,-21-21-16,21 22 0,0-22 15,0 21-15,0-21 0,0 1 0,21-1 16,-21 0-16,21 0 0,21 0 0,-20-21 16,-1 0-16,21 0 0,-21 0 15,64 0-15,-43 0 0,-21-21 16,22 21-16,-1-21 0,-21 0 0,22 0 15,-22-22-15,0 22 0,0 0 16,-21-21-16,0 20 0,0-20 0</inkml:trace>
  <inkml:trace contextRef="#ctx0" brushRef="#br0" timeOffset="70011.86">15727 9144 0,'0'0'0,"-21"0"0,-1 21 0,1-21 16,0 0-16,0 0 0,0 0 15,42 0 17,0 0-32,0 0 15,0-21-15</inkml:trace>
  <inkml:trace contextRef="#ctx0" brushRef="#br0" timeOffset="71067.96">18161 9292 0,'0'-21'0,"0"-64"31,-21 64-31,0 21 16,-1 0-16,1 0 0,21 21 0,-21 1 16,0-22-16,0 21 0,0 0 15,21 0-15,-22 21 0,1-20 16,0-1-16,0 21 0,0 22 16,0-43-16,-1 21 0,22-21 15,0 22-15,0-22 0,0 0 0,0 0 16,0 0-16,0 0 0,0 1 0,22-22 15,-1 0-15,0 0 0,0 0 16,0 0-16,22 0 0,-22 0 0,42-43 16,-42 22-16,22 0 0,-22 0 15,0-22-15,0 22 0,-21 0 16,0 0-16,0-21 0,0 20 0,0-20 16,-21 21-16,0 0 0,-21-22 15,20 22-15,-20 0 0,21 21 0,0-21 16,-22 21-16,22 0 0,0 0 15,0 0-15,42 0 32,0 0-32,0 0 15,22 0-15,-22 0 0,21 0 0,22 0 16,-22 0-16,85-21 0,-63 0 16,-1 21-16,-21-22 0,22 1 15,-1 0-15,-20 21 0,-1-21 16,-21 0-16,0 21 0,1-21 0,-1 21 15,-21-22-15,-21 22 16,-1 0-16,1 0 16,0 0-16,0 22 15,21-1-15,-21 0 0,21 0 16,0 0-16,-21 22 0,21-22 0,-22 21 16,22-21-16,-21 22 0,21-1 0,0 0 15,0 22-15,-21-1 0,0-20 16,21 20-16,-21 22 0,21-22 0,-21 22 15,-1-22-15,22 22 0,-21-21 0,0 20 16,0 1-16,0 0 0,0-1 0,-1 1 16,1 0-16,0-1 15,0-20-15,0 20 0,0-20 0,-1-1 0,1 1 16,0-22-16,0 22 0,0-22 16,0 0-16,-1 1 0,1-22 0,21 0 15,-21 0-15,0 0 0,0-21 16,0 0-16,-1 0 0,1 0 15,21-21-15,-21 0 0,0 0 0,0-21 16,0-1-16,-1 1 0,1 0 0,0-1 16,21 1-16,0-22 0,0 1 15,0-1-15,0 1 0,0-22 0,21 1 16,0-1-16,22 21 0,-22-20 0,0-1 16,21 22-16,1-1 0,-22 1 0,21-22 15,1 21-15,-1 1 16,0 21-16,1-22 0,-22 22 0,21-1 15,-21 22-15,0 0 0,1 0 0,-22 0 16,-22 21 0</inkml:trace>
  <inkml:trace contextRef="#ctx0" brushRef="#br0" timeOffset="71575.89">10562 10647 0,'0'0'0,"0"-21"0,0 0 0,0-1 15,0 44 1,0-1 0,0 21-16,-21-21 0,21 22 0,0-1 15,0 21-15,-21-20 0,21-1 0,-21 0 16,-1 22-16,22-22 0,-21 22 16,0-22-16,21 0 0,0 22 0,-21-22 15,21 1-15,-21-22 0,21 21 16,0-21-16,0 0 0,0 1 15,0-44 1,0 1 0,0-21-16,-21 21 0</inkml:trace>
  <inkml:trace contextRef="#ctx0" brushRef="#br0" timeOffset="72379.67">10033 11049 0,'0'0'0,"-21"0"0,21 21 31,0 0-15,0 1-16,0-1 0,42 0 0,-21 0 16,0-21-16,22 21 0,-22-21 15,21 0-15,1 0 0,-1 0 0,0 0 16,1 0-16,20-21 0,-21 0 0,22 0 16,-1 0-16,1-1 0,-1 1 0,1 0 15,-22 0-15,22 0 0,-22 0 16,0-22-16,1 22 0,-22 0 0,0-21 15,0 20-15,-21 1 0,0-21 0,0 21 16,0 0-16,0-1 0,-21 22 16,21-21-16,-21 21 0,0 0 0,0 0 15,21 21-15,-22-21 0,1 43 16,21-22-16,-21 0 0,0 21 16,21 1-16,-21-22 0,0 21 0,21 1 15,-22-1-15,22 0 0,-21 1 0,21-22 16,0 21-16,-21 0 0,21 1 15,-21-22-15,21 21 0,0-21 0,0 1 16,0-1-16,0 0 0,21-21 31,0-21-31,0-22 16,1 22-16,-1 0 0,0 0 16,0 0-16,0-22 0,0 22 0,1 0 15,-1 0-15,0 0 16,0 0-16,0 21 0,0-22 15,1 22-15,-1 0 16,0 0-16,-21 22 0,0-1 0,21 0 16,-21 0-16,21 0 0,-21 0 15,0 1-15,0-1 0,21 0 0,-21 21 16,22-21-16,-1 1 0,-21-1 0,21 0 16,0-21-16,0 21 0,-21 0 15,21-21-15,1 0 0,-1 0 16,21 0-16,-21 0 0,0 0 0,1 0 0,20-21 15,-21 21-15,21-21 0,-20 0 16,20 0-16,-21-1 0,21 1 16,-20-21-16,-1 21 0,0-22 0,0 22 15,-21-21-15,0 0 0,0 20 0,0-20 16,0 21-16,0 0 0,0 0 16,-21 21-16,0 0 0,0 0 15,-1 0-15,1 0 0,0 0 0,21 21 16,-21 0-16,0 0 0,0 21 15,21 1-15,0-1 0,0-21 16,0 22-16,0-22 0,0 0 0,0 0 16,0 21-16,21-20 15,0-22-15,0 21 0,0-21 16,0 0-16,85 0 16,-63 0-16,-1 0 0,0-21 0,1 21 15,-1-22-15</inkml:trace>
  <inkml:trace contextRef="#ctx0" brushRef="#br0" timeOffset="73055.87">13102 10859 0,'0'0'0,"0"-22"0,0 1 0,0 0 0,-21 0 31,0 21-31,0 0 0,-1 0 0,1 0 15,0 21-15,0-21 0,0 21 16,0 0-16,-1 1 0,1-1 0,0 21 16,21-21-16,-21 22 0,21-22 15,0 21-15,0-21 0,0 22 0,0-22 16,0 21-16,0-21 0,0 22 0,0-22 16,0 0-16,21 0 0,0 0 15,0 0-15,1-21 0,20 0 0,-21 0 16,21 0-16,1 0 0,-22 0 15,21 0-15,1 0 0,-1-21 16,0 0-16,1 0 0,-22 0 0,21 0 0,-21-1 16,0 1-16,1-21 0,-1 21 15,0 0-15,-21-1 0,0 1 0,21 0 16,-21 0-16,0 0 0,-21 21 31,0 21-15,21 0-16,0 0 0,0 0 0,-21 1 15,21-1-15,-22 0 0,22 21 16,0-21-16,0 1 0,0-1 0,0 0 16,0 0-16,0 0 0,22 0 0,-1 1 15,0-22-15,0 21 0,0-21 16,0 0-16,22 0 16,-22 0-16,0 0 0,0-21 0,0-1 15,22 22-15,-22-21 0,0 0 0,0 0 16,0-21-16,1 20 0,-1 1 0,-21-21 15,21 21-15,-21 0 0,0-22 16,0 22-16,0 0 0,0-21 0,-42-1 16,20 43-16,22-21 0,-21 21 15,0 0-15,0 0 0,0 0 16,0 0-16,-1 0 0,1 21 0,0-21 16,21 21-16,-21 1 0,0-1 15,21 0-15,0 0 0,0 0 16,0 0-16,21-21 31,0 0-31,0 0 0</inkml:trace>
  <inkml:trace contextRef="#ctx0" brushRef="#br0" timeOffset="73615.87">14372 10986 0,'0'0'0,"21"0"0,-21-22 0,0 1 15,-21 21-15,21-21 16,-21 21-16,0 0 0,0 0 16,-1 0-16,1 0 0,0 0 15,0 0-15,0 0 0,0 21 0,-1 0 16,1 1-16,0-1 0,0 0 16,0 0-16,0 21 0,21-20 0,0-1 15,-22 21-15,22-21 0,0 22 0,0-22 16,0 0-16,0 0 0,0 0 0,22 0 15,-1-21-15,0 22 16,0-22-16,0 0 0,0 0 0,22 0 16,-22-22-16,0 1 0,0 0 0,22 0 15,-22 0-15,0 0 0,0-1 16,0-20-16,22 21 0,-22-21 16,0-1-16,0 1 0,0 0 0,0-1 15,-21 1-15,22 0 0,-1-1 16,-21 1-16,0 0 0,21-1 0,-21 1 15,0 21-15,21 0 0,-21-1 0,0 1 16,0 42 0,-21 1-16,0-1 15,21 0-15,-21 0 0,21 21 0,0-20 16,-22 20-16,1 0 0,21 1 0,-21-22 16,21 21-16,0 0 0,0-20 15,0 20-15,0 0 0,0-21 16,0 22-16,0-22 0,0 0 0,0 21 15,21-20-15,0-1 16,1-21-16,-1 0 0,0 0 16,0 0-16,0 0 0,0 0 15,1 0-15,-22-21 0,21-1 0,0 22 16,0-21-16,0 0 0,0 0 16,1 0-16</inkml:trace>
  <inkml:trace contextRef="#ctx0" brushRef="#br0" timeOffset="74032.2">14922 11007 0,'0'21'0,"0"0"15,22-21 17,-1 0-32,0 0 15,0 0-15,0 0 0,0 0 0,1-21 16,20 0-16,-21 21 0,0-21 0,0 21 15,1-22-15,-22 1 0,0 0 16,21 21-16,-21-21 0,0 0 0,0 0 16,0-1-16,0 1 0,-21 21 15,-1 0-15,1 0 16,0 0-16,0 0 0,-21 0 16,20 21-16,1 1 0,0-1 15,0 0-15,0 0 0,0 0 0,21 0 16,-22 22-16,22-22 0,-21 0 0,21 21 15,0-20-15,0-1 0,0 21 0,0-21 16,0 0-16,0 1 0,21-1 16,1 0-16,-1-21 0,0 0 15,21 0-15,-21 0 0,1 0 0,20 0 16,-21 0-16,21 0 0,-20 0 0,20 0 16,-21 0-16,0-21 0,0 0 15,1 21-15,-1-22 0,42-20 16,-63 21-1</inkml:trace>
  <inkml:trace contextRef="#ctx0" brushRef="#br0" timeOffset="74224.92">15642 11176 0,'0'21'15,"-21"-21"32,0 0-31,0 0-16</inkml:trace>
  <inkml:trace contextRef="#ctx0" brushRef="#br0" timeOffset="81175.86">2773 13335 0,'0'0'0,"-21"0"16,-1 0-16,1 0 0,0 0 0,0 0 15,0 0-15,0 0 0,-1 0 16,1 0-16,42 0 63,1 0-63,-1 0 15,0 0-15,21 0 0,1 0 0,-1 0 16,0 0-16,1 0 0,20 0 15,1 0-15,-1 0 0,1 0 0,20 0 16,1 0-16,21 0 0,0 0 0,-1 0 16,1 0-16,0 0 0,0 0 15,0 0-15,42 0 0,-21 0 0,169-21 16,-169 21-16,21 0 16,1 0-16,-1 0 0,21-21 0,0 21 15,-20 0-15,20 0 0,-21 0 16,21 0-16,-20 0 0,20 0 15,0 0-15,-21 0 0,-21 0 0,22-21 16,-22 21-16,0 0 0,-22 0 0,22 0 16,-21 0-16,-21 0 0,21-22 15,-22 22-15,-20 0 0,-1 0 0,1 0 16,-1-21-16,1 21 16,-22 0-16,-21 0 0,1 0 0,-22-21 15,-22 21 1,1-21-16,0 21 15,0 0-15,-21 0 0,-1 0 16</inkml:trace>
  <inkml:trace contextRef="#ctx0" brushRef="#br0" timeOffset="81900">2646 14118 0,'0'0'0,"-21"0"15,-1 0-15,1 21 0,-42-21 32,42 0-32,42 0 31,0 0-31,21 0 0,-21 0 0,43 0 16,-22 0-16,1 0 0,20 0 15,1 0-15,20 0 0,1 0 0,0 0 16,20 0-16,1 0 0,0 0 15,21-21-15,0 21 0,0 0 0,21-21 16,0 21-16,22-21 0,147 0 16,-147 21-16,20 0 15,-21-21-15,22 21 0,-22 0 0,22-22 16,-22 1-16,0 21 0,1 0 0,-22 0 16,21-21-16,-21 21 0,1 0 15,-1 0-15,-21-21 0,0 21 0,0 0 16,0 0-16,-21 0 0,-1 0 0,1 0 15,-21-21-15,0 21 0,-1 0 16,-41 0-16,20 0 0,-21 0 0,-20 0 16,20 0-16,-21 0 0,0 0 0,0 0 31,-42 0-15,0-21-16,0 21 15,-21 0-15,20 0 0,-20 0 16,-21 0-16,20 0 0</inkml:trace>
  <inkml:trace contextRef="#ctx0" brushRef="#br0" timeOffset="82472.86">2921 14838 0,'0'0'0,"21"0"31,0 0-31,0 0 0,22 0 16,-22 0-16,21 0 0,1 0 15,20 0-15,1 0 0,-1 0 0,128 0 16,-86 0-16,1 0 0,21 0 16,0 0-16,0 0 0,43 0 15,147 0-15,-148 0 0,22 0 16,-22 0-16,22 0 0,20 0 0,-20 0 15,-1 0-15,1 0 0,-1 0 16,1 0-16,-1 0 0,-20 0 0,20 0 16,-42 0-16,22 0 0,-22 0 0,0 0 15,0 0-15,-21 0 16,0 0-16,-21-21 0,-21 21 0,-1 0 0,1 0 16,-21 0-16,41 0 15,-62 0-15,-1 0 0,-21 0 16,-42 0 15,-21 0-31,-1 0 0,1 0 16,0 0-16,-22 21 0,1-21 0,-22 0 15,0 21-15,1 0 0,-22-21 0,0 21 16</inkml:trace>
  <inkml:trace contextRef="#ctx0" brushRef="#br0" timeOffset="82999.82">2646 15812 0,'0'0'0,"-21"0"16,21 21 0,21-21-1,0 0-15,21 0 0,-21 0 0,22 0 16,-1 21-16,22-21 0,-22 0 16,21 0-16,22 0 0,-21 0 0,20 0 15,22 0-15,0 0 0,21 0 16,0 0-16,0 0 0,0 0 0,21 0 15,0 0-15,0 0 0,22 0 0,-22 0 16,21 0-16,1 0 0,20-21 0,-21 21 16,22 0-16,-22 0 0,22 0 15,-22 0-15,0 0 0,1 0 0,20 0 16,-42 0-16,22 0 0,-22 0 16,0 0-16,0 0 0,0 0 15,-21 0-15,0 0 0,0 0 0,-21 0 16,0 0-16,-21 0 0,-22 0 0,1 0 15,-22 0-15,0 0 0,-20 0 16,-1 0-16,-21-21 31,-21 21-31,-1 0 0,1-22 0,0 22 16,0-21-16,0 21 0,0-21 16,-22 0-16,22 0 0,-21 0 0</inkml:trace>
  <inkml:trace contextRef="#ctx0" brushRef="#br0" timeOffset="83975.61">2561 12277 0,'21'0'31,"22"0"-31,-22 0 16,21 0-16,-21 0 0,22 0 0,-1 0 15,-21-21-15,21 21 0,1 0 0,-1 0 16,-21 0-16,22 0 0,-22 0 16,0 0-16</inkml:trace>
  <inkml:trace contextRef="#ctx0" brushRef="#br0" timeOffset="84263.86">2815 12277 0,'0'0'0,"0"21"31,-21 0-31,0 21 0,21-20 16,-21-1-16,21 21 0,-22-21 15,22 0-15,0 22 0,0-22 16,-21 21-16,21-21 0,-21 1 15,21 20-15,0-21 0,0 0 0,-21 0 16,21 1-16,-21-1 0,21 0 0,0 0 16,0 0-1,0-42 1,0 0 0,0 0-16,21 0 0,-21-1 0,21 1 15,0 0-15,0 0 0</inkml:trace>
  <inkml:trace contextRef="#ctx0" brushRef="#br0" timeOffset="85131.81">2900 12340 0,'0'0'15,"21"21"1,-21 1 0,0-1-16,0 0 0,0 0 0,0 0 15,0 0-15,0 22 0,0-22 16,0 0-16,0 21 0,0-20 0,0 20 15,0-21-15,0 0 0,0 0 16,0 1-16,0-1 0,21-21 31,0 0-31,-21-21 16,21 21-16,-21-22 0,0 1 0,22 0 16,-22 0-1,21 21-15,-21-21 0,21 21 0,-21-21 0,21 21 31,-21 21-15,0 0-16,0 0 16,21 0-16,-21 0 15,0 1-15,21-22 16,1 0 0,-1 0-16,0 0 0,0 0 15,0-22-15,0 22 16,1-21-16,-1 0 0,0 0 0,21 0 15,-21 0-15,1-1 0,-1 1 16,-21 0-16,0 0 0,0 0 16,0 0-16,-21 21 15,-1 0 1,1 0-16,0 0 16,0 0-16,21 21 0,0 0 15,0 0-15,0 0 0,0 0 16,0 1-16,21-22 0,-21 21 15,21 0-15,0 0 0,-21 0 16,22-21-16,-1 21 0,-21 1 0,21-1 16,0 0-16,0-21 15,-21 21-15,21-21 16,1 0-16,-1 21 0,0-21 16,0 0-16,0 0 15,0 0-15,22 0 0,-22-21 0,0 21 16,21-21-16,-20 0 0,-1 0 0,0 21 15,21-22-15,-21 1 0,1 0 16,-22 0-16,0 0 0,21 21 0,-21-21 16,0-1-16,0 1 0,0 0 15,-21 21 1,-1 0-16,1 0 16,0 0-1,21 21-15,-21 0 0,21 1 16,0-1-16,0 0 0,0 0 15,0 0-15,21 0 16,0-21-16,0 22 16,1-22-16,-1 0 0,0 0 15,0 0-15,0 0 0,0 0 0,1 0 16,-1 0-16,0 0 0,0 0 0,0 0 16,0 0-16,1-22 0,20 22 15,-21-21-15</inkml:trace>
  <inkml:trace contextRef="#ctx0" brushRef="#br0" timeOffset="86055.67">4445 12573 0,'0'0'16,"0"-21"-16,0 0 15,-21 21-15,0 0 16,-1 0-16,1 0 0,0 0 16,0 0-16,0 0 0,0 0 15,21 21-15,-22-21 0,1 21 0,21 0 16,-21 0-16,0 1 0,21-1 15,0 0-15,0 0 0,0 0 16,0 0-16,0 1 16,21-22-1,0 0-15,0 0 16,1 0-16,-1-22 16,0 22-16,-21-21 0,21 0 15,0 21-15,0-21 0,1 0 16,-22 0-16,21-1 0,-21 1 15,21 21-15,0-21 16,-21 42 31,0 0-47,0 1 16,0-1-16,0 0 15,0 0-15,0 0 0,0 0 16,21-21-16,0 0 0,-21 22 15,22-22-15,-1 0 0,0 0 16,0 0-16,0 0 0,0 0 16,1 0-16,-1-22 0,21 1 15,-21 0-15,0 21 0,1-21 0,-1 0 16,0 0-16,0-1 0,-21 1 0,0 0 16,21-21-16,-21 21 0,0-1 15,0-20-15,0 21 0,0 0 16,0 0-16,0-1 0,0 1 15,-21 21-15,0 0 16,0 0-16,0 21 0,-1 1 16,-20-22-16,21 21 0,0 0 0,0 21 15,21-21-15,0 1 0,-22-1 16,22 21-16,0-21 0,0 0 0,0 1 16,0-1-16,0 0 0,0 0 15,0 0-15,0 0 0,22-21 16,-22 22-16,21-22 0,0 0 15,0 0-15,0 0 16,0-22-16,1 22 0,-22-21 0,21 0 16,0 21-16,0-21 0,0 0 0,-21 0 15,21-22-15,-21 22 16,22 0-16,-22-21 0,0-1 0,21 22 16,-21-21-16,21-1 0,-21 1 0,0 0 15,0-1-15,0 1 0,0 21 16,0 0-16,0 0 0,0-1 0,0 44 31,0 20-31,0-21 16,-21 21-16,21-20 0,0 20 0,0 0 15,-21 1-15,21-22 0,0 21 16,0 0-16,0-20 0,0 20 0,0-21 16,0 0-16,0 0 0,0 22 0,0-22 15,0 0-15,0 0 16,21-21-1,0 0-15,0 0 16,0 0-16</inkml:trace>
  <inkml:trace contextRef="#ctx0" brushRef="#br0" timeOffset="86259.37">5270 12594 0</inkml:trace>
  <inkml:trace contextRef="#ctx0" brushRef="#br0" timeOffset="86647.86">5715 12488 0,'0'0'0,"21"-21"0,0 21 0,0-21 16,1 21-16,-22-21 0,0 0 16,-22 21 15,1 0-31,0 0 0,0 0 0,0 0 15,0 21-15,-1-21 0,22 21 16,0 0-16,0 0 0,0 1 16,0-1-16,22-21 15,-1 21-15,0-21 0,0 0 16,0 21-16,0-21 0,1 0 0,-1 21 16,0 0-16,0 1 15,-21-1-15,0 0 16,0 0-16,-21 0 15,0 0-15,-22-21 0,22 22 0,-21-22 16,21 21-16,-22-21 0,22 0 16,-21 0-16,21 0 0,-22 0 0,22 0 15,0 0-15,0 0 16,21-21-16,0-1 0,0 1 16,0 0-16,0 0 0,21 0 15,-21 0-15,21-1 0,0 1 16,1 0-16</inkml:trace>
  <inkml:trace contextRef="#ctx0" brushRef="#br0" timeOffset="86891.45">6075 12298 0,'0'0'0,"0"21"31,0 0-31,0 0 0,-21 1 16,21 20-16,-22-21 0,22 0 0,-21 0 15,21 22-15,0-22 0,0 0 16,0 0-16,0 0 0,0 1 0,0-1 16,0 21-16,0-21 0,0 0 15,21-21 1,1 0 0,-1 0-16,0 0 0,0-21 15,0 0-15,0 21 0,-21-21 16</inkml:trace>
  <inkml:trace contextRef="#ctx0" brushRef="#br0" timeOffset="87247.88">6181 12637 0,'21'0'31,"0"0"-15,0 0-1,0 0-15,-21-22 16,21 22-16,1-21 0,-22 0 15,21 21-15,0-21 16,-21 0-16,0 0 16,-21 21-1,0 0-15,-1 0 16,1 0-16,21 21 0,-21-21 16,0 21-16,21 0 0,0 0 0,0 0 15,-21 1-15,21-1 16,0 0-16,0 0 15,0 0-15,0 0 16,21-21-16,0 0 16,0 0-16,0 0 0,1 0 15,-22-21-15,21 21 0,21-21 0,0 0 16,-20 0-16,-1 21 16,0-21-16,21-1 0,-21 1 0</inkml:trace>
  <inkml:trace contextRef="#ctx0" brushRef="#br0" timeOffset="87820.4">6625 12531 0,'0'-21'47,"21"21"-47,0 0 16,1-22-16,-22 1 15,21 21-15,-21-21 16,-21 21-1,-1 0 1,1 0-16,0 0 0,0 21 16,0 0-16,0 1 0,-1-1 15,22 0-15,0 0 0,0 0 16,-21 0-16,21 1 0,0-1 16,0 0-16,21-21 15,1 0-15,-1 0 0,0 0 16,0 0-16,0 0 15,0 0-15,22 0 0,-1 0 0,-21-21 16,22 21-16,-22-21 0,21-1 0,0 22 16,-20-21-16,20 0 0,-21 0 15,0 21-15,0-21 0,1 0 0,-1-1 16,0 22-16,-21-21 0,21 21 0,-21 21 31,-21 1-15,21-1-16,-21-21 0,0 21 0,21 0 15,0 21-15,-22-20 0,22-1 16,-21 21-16,21-21 0,0 22 16,0-1-16,0 0 0,0 1 0,0-1 15,0-21-15,-21 21 0,21-20 0,0 20 16,0-21-16,0 21 0,0-20 16,0-1-16,0 0 0,0 0 15,21-21 1,0-21-1,-21 0-15,22 0 0,-22-1 16,0-20-16,21 21 0,-21-21 0,21-1 16,0 1-16</inkml:trace>
  <inkml:trace contextRef="#ctx0" brushRef="#br0" timeOffset="88025.52">7175 12531 0,'0'0'15,"0"-21"-15,22-1 16,-1 22-16,0 0 15,0 0-15,0 0 0,0 0 16,1 22-16,-22-1 16,21 0-16,-21 0 0,0 0 15,0 0-15,0 1 0,0 20 0,0-21 16,-21 0-16,-1 0 0,-20 22 16,21-22-16,-21 0 0,-22 0 0,22 0 15,-22 1-15,22-1 0,-22 0 0,-63 21 16</inkml:trace>
  <inkml:trace contextRef="#ctx0" brushRef="#br0" timeOffset="88947.49">1630 13907 0,'0'-22'0,"0"44"0,-21-44 16,-1 22-1,44 0 17,-1 0-32,0 0 0,0 0 15,21 0-15,1 0 0,-22 0 16,21 0-16,-21 0 0,22 0 0,-22 0 15,0 0-15,0 0 0,0 0 0,-21 22 32</inkml:trace>
  <inkml:trace contextRef="#ctx0" brushRef="#br0" timeOffset="89139.38">1757 13928 0,'-21'21'0,"42"-42"0,-64 42 0,22 0 0,0 0 16,0 0-1,0 1-15,21-1 0,0 0 16,0 21-16,-21-21 0,21 1 16,-22-1-16,22 0 0,0 0 0,0 0 15,0 0-15,0 1 0,0-1 16,22-21 0,-1 0-16,0 0 15,0 0-15,0-21 0</inkml:trace>
  <inkml:trace contextRef="#ctx0" brushRef="#br0" timeOffset="89308.28">1905 14161 0,'0'0'0,"21"0"0,0 0 94</inkml:trace>
  <inkml:trace contextRef="#ctx0" brushRef="#br0" timeOffset="89599.78">2413 13970 0,'21'-21'16,"-42"42"-16,63-42 0,-42 0 0,-21 21 31,0 0-31,-21 0 0,20 0 16,1 0-16,-21 21 0,21-21 15,0 21-15,-1 0 0,1-21 0,21 21 16,0 1-16,21-1 16,1-21-16,-1 21 0,0-21 15,21 21-15,1-21 0,-22 21 16,21-21-16,-21 21 0,22 1 15,-22-22-15,-21 21 0,0 0 16,0 0-16,-43 0 16,22 0-16,-21 1 0,0-1 0,-1 0 15,-20-21-15,20 21 0,1-21 16,0 21-16</inkml:trace>
  <inkml:trace contextRef="#ctx0" brushRef="#br0" timeOffset="89882.86">1122 14838 0,'0'0'0,"42"0"31,-21-21-31,22 0 0,-22 21 0,21-22 0,22 22 16,-22-21-16,21 21 0,-20-21 15,20 21-15,-20 0 0,-1-21 0,0 21 16,-21 0-16,1 0 0,-1 0 16,-42 21-1</inkml:trace>
  <inkml:trace contextRef="#ctx0" brushRef="#br0" timeOffset="90083.28">1545 14796 0,'0'21'0,"0"0"16,-21-21-16,21 21 0,0 0 16,0 0-16,0 1 0,0-1 15,-21 0-15,21 0 0,0 0 16,0 0-16,-21 1 15,21-1-15,0 0 0,0 0 0,0 0 16</inkml:trace>
  <inkml:trace contextRef="#ctx0" brushRef="#br0" timeOffset="90235.7">1672 15007 0,'0'0'0,"21"0"31,0 0 0,1 0-31,-22-21 16,21 21-16,0 0 0,0 0 16</inkml:trace>
  <inkml:trace contextRef="#ctx0" brushRef="#br0" timeOffset="90531.8">2286 14859 0,'0'0'0,"42"0"0,43-21 31,-85 0-31,-21 21 16,0 0-16,-1 0 16,-20 0-16,21 0 0,0 21 0,0-21 15,-1 0-15,1 21 0,0-21 16,21 21-16,0 0 15,0 1-15,21-22 16,0 21-16,22-21 0,-22 0 0,0 21 16,0-21-16,0 21 0,1 0 15,-22 0-15,0 1 16,-22-1-16,1-21 0,0 21 16,0 0-16,-21 0 0,-1 0 15,1-21-15,21 22 0,-22-1 0,1-21 16,-21 21-16,20-21 15</inkml:trace>
  <inkml:trace contextRef="#ctx0" brushRef="#br0" timeOffset="90800.14">1270 15769 0,'0'0'0,"-21"0"0,21 21 16,-21-21-16,42 0 31,21 0-31,-21 0 0,22 0 16,-22 0-16,42-21 0,-20 21 16,-1-21-16,0 21 0,1-21 0,-1 21 15,0 0-15,-21 0 0,1 0 16,-1-21-16,0 21 0</inkml:trace>
  <inkml:trace contextRef="#ctx0" brushRef="#br0" timeOffset="91008.36">1587 15769 0,'0'0'0,"0"21"0,-21 22 15,0-43 1,21 21-16,0 0 0,0 0 15,0 0-15,-21 1 0,21-1 0,-21 0 16,21 0-16,0 0 0,0 0 16,0 1-16,0-1 0,21-21 62</inkml:trace>
  <inkml:trace contextRef="#ctx0" brushRef="#br0" timeOffset="91158.84">1693 16002 0,'0'0'16,"21"0"-16,-21-21 0,22 0 15,-1 21 17,0 0-17,0-21 1,-21-1-1,21 22-15</inkml:trace>
  <inkml:trace contextRef="#ctx0" brushRef="#br0" timeOffset="91533.96">2286 15748 0,'0'0'0,"0"-21"16,0 0-1,-21 21-15,21-21 16,-21 21-16,-1 0 16,1 0-1,21 21-15,0 0 16,-21-21-16,21 21 0,0 0 16,0 0-16,0 1 15,21-22-15,0 21 16,1-21-16,-1 0 15,0 21-15,0-21 0,0 0 0,0 21 16,1-21-16,-1 0 0,-21 21 16,0 0-16,0 1 0,0-1 15,-21 0-15,-22-21 16,22 21-16,0 0 0,0-21 0,0 0 16,-22 21-16,22-21 0,0 0 0,0 0 15,0 0-15,-1-21 16,1 21-16,21-21 15</inkml:trace>
  <inkml:trace contextRef="#ctx0" brushRef="#br0" timeOffset="94131.85">10033 13653 0,'0'-22'0,"0"44"0,0-65 0,0 22 16,0 0-1,0 42 17,0 0-32,0 0 15,0 1-15,0 20 0,0-21 16,0 21-16,-21 1 0,21-1 15,-21-21-15,21 22 0,0-22 0,0 21 16,0-21-16,-22 0 0,22 1 16,0-1-16,0 0 0,0 0 0,-21-21 15,21 21-15,21-21 32,1-21-32,-1 0 15</inkml:trace>
  <inkml:trace contextRef="#ctx0" brushRef="#br0" timeOffset="94559.84">10435 13653 0,'0'-22'31,"0"44"-31,0-1 16,-21 0-16,21 0 0,-21 0 0,0 0 15,21 1-15,0 20 0,0-21 16,0 0-16,-22 22 0,22-22 0,0 0 16,0 0-16,0 0 0,0 0 0,0 1 15,0-1-15,0 0 0,22 0 16,-1-21-16,0 0 0,0 0 16,0 0-16,0 0 0,1 0 15,-1-21-15,0 21 16,0-21-16,0 0 0,0-1 0,1 1 15,-22 0-15,21 0 0,-21-21 0,0 20 16,0-20-16,0 21 0,0-21 16,0-1-16,-21 22 0,-1-21 0,22 21 15,-21-1-15,0 1 0,0 0 16,0 21-16,0 0 0,-1 0 16,1 0-16,0 21 0,21 0 0,0 1 15,-21-1-15,21 0 16,0 0-16,0 0 0,0 0 15,0 1-15,21-22 0,0 21 0,0-21 16,1 0-16,-1 0 0</inkml:trace>
  <inkml:trace contextRef="#ctx0" brushRef="#br0" timeOffset="96084.17">11515 13462 0,'-64'21'31,"64"0"-31,-21 1 0,21-1 16,-21 21-16,21 0 0,-21-20 0,-22 62 16,22-41-16,0-22 15,0 21-15,0 0 0,-1-20 0,1 20 16,0-21-16,0 0 0,0 0 0,-22 1 15,22-1-15,0 0 0,0 0 16,0-21-16,0 0 0,-1 0 16,1 0-16,0 0 0,0-21 15,21 0 1,-21 0-16,21-1 0,-21 1 16,21-21-16,0 21 0,0 0 15,0-22-15,0 22 0,0-21 0,0 21 16,0-1-16,0 1 0,0 0 0,21 21 15,0 0 1,0 21-16,0 0 16,0 1-16,-21-1 0,0 21 15,22-21-15,-1 22 0,-21-22 0,0 0 16,21 21-16,0-21 0,0 1 0,0 20 16,1-21-16,-1-21 15,0 21-15,0-21 0,21 0 0,-20 0 16,-1 0-16,0 0 0,0 0 15,21 0-15,-20 0 0,-1-21 16,21 0-16,-21 21 0,0-21 0,1 0 16,-1-1-16,0 1 0,0 0 0,0 0 15,0 0-15,-21 0 0,22-1 16,-22 1-16,0 0 0,0 0 0,0 42 47,-22-21-47,22 21 0,0 0 0,0 1 15,0-1-15,0 0 16,0 0-16,0 0 0,0 0 0,0 1 16,0-1-16,0 0 0,22 0 15,-1-21-15,0 0 16,0 0-16,0 0 0,0 0 0,22 0 16,-22 0-16,21 0 0,-21-21 0,1 21 15,20-21-15,0 0 0,-21-1 16,1 22-16,-1-21 0,0 0 0,0-21 15,-21 21-15,21-1 0,-21 1 16,0 0-16,0 0 0,0 0 16,-21 21-1,0 21 1,21 0-16,-21 0 0,21 22 16,0-22-16,-21 0 0,21 0 15,-22 0-15,22 0 16,0 1-16,-21-1 0,21 0 15,21-42 32,1 0-47,-22-1 16,21 1-16,0 0 0,0 0 0,0 0 16,-21 0-16,21-1 0,1 22 0,-1-21 15,0 0-15,0 21 0,0 0 16,0 0-1,-21 21-15,0 0 16,0 1-16,0-1 16,0 0-16,0 0 0,0 0 0,0 0 15,0 1-15,22-1 0,-22 0 16,21-21-16,-21 21 0,21-21 16,0 0-16,0 0 0,0 0 0,1 0 15,-1 0-15,0 0 0,21 0 16,-21 0-16,1 0 0,-1 0 15,0 0-15,0-21 0,0 0 0,0 0 16,1-1-16,-22 1 16,21 0-16,-21 0 0,0-21 15,0-1-15,0 22 16,0 0-16,0 0 0,-21 42 31,21 0-15,0 0-16,-22 0 0,22 1 15,0-1-15,-21 0 0,21 0 0,0 0 16,0 22-16,0-22 16,0 0-16,21-21 15,1 0-15,-1 0 0,0 0 16,0 0-16,0 0 16,0 0-16,1 0 0,-1 0 15,0-21-15,0 21 0,0-21 0,0-1 16,1 1-16,-1 0 0,0 0 15,0 0-15,0 0 0,-21-1 0,21-20 16,-21 21-16,22 0 0,-1 0 16,-21 63 15,0-21-31,0 0 0,0 0 0,-21 1 16,21-1-16,-22 0 0,22 0 15,-21 0-15,21 0 0,0 1 16,0-1-16,0 0 15,-21-21 1,21-21 0,-21 0-16,21-1 15</inkml:trace>
  <inkml:trace contextRef="#ctx0" brushRef="#br0" timeOffset="96279.87">12552 13547 0,'0'0'16,"-21"0"15,21 21-15,0 0 0,0 0-16,21-21 15,0 0 1,0 0-16,0 0 0,0 0 0</inkml:trace>
  <inkml:trace contextRef="#ctx0" brushRef="#br0" timeOffset="96527.3">13843 13716 0,'0'0'0,"21"0"32,0 0-32,0 0 0,1-21 15,-1 21-15,0 0 0,0 0 16,0 0-16,0 0 0,1 0 16,-22 21 15</inkml:trace>
  <inkml:trace contextRef="#ctx0" brushRef="#br0" timeOffset="96689.05">13822 13864 0,'0'0'0,"-21"0"0,21 21 16,0 1-16,21-22 31,0 0-15,0 0-16,0 0 0,0 0 15,1 0-15,-1 0 0,21 0 0,-21-22 0,22 22 16,-22-21-16,21 21 16</inkml:trace>
  <inkml:trace contextRef="#ctx0" brushRef="#br0" timeOffset="96980.41">14711 13483 0,'0'0'16,"0"-21"-16,0 42 47,0 0-47,0 1 0,0-1 16,0 0-16,-21 42 0,21-20 15,0-22-15,-22 21 0,22-21 16,0 22-16,-21-22 0,21 0 0,0 0 15,0 0-15,0 1 0,0-1 16,0 0-16,0 0 0,21-21 31,1-21-15,-1 0-16</inkml:trace>
  <inkml:trace contextRef="#ctx0" brushRef="#br0" timeOffset="97371.74">15028 13483 0,'0'21'15,"0"1"-15,0-1 0,-21 0 16,21 0-16,-21 21 0,0-20 0,0 20 16,21-21-16,-22 0 0,22 22 15,-21-22-15,21 0 0,-21 21 0,21-21 16,0 1-16,0-1 15,0 0-15,0 0 0,21-21 16,0 0-16,-21 21 0,22-21 0,-1 0 16,0 0-16,0 0 0,0 0 15,0 0-15,22 0 0,-22-21 0,0 0 16,0 21-16,0-21 0,1 0 0,-1-1 16,0-20-16,-21 21 0,0-21 15,21 20-15,-21-20 0,0 0 0,0-1 16,0 22-16,0-21 0,0 21 0,0 0 15,0-1-15,0 1 0,-21 21 16,0 0-16,0 0 0,-1 0 16,-20 0-16,21 0 15,0 21-15,0 1 0,21-1 16,0 0-16,0 0 16</inkml:trace>
  <inkml:trace contextRef="#ctx0" brushRef="#br0" timeOffset="99075.11">10795 14393 0,'0'0'16,"-42"22"15,42-1-31,0 21 0,0-21 16,0 0-16,0 22 0,0-22 16,21 0-16,0 21 0,0-20 15,-21-1-15,21 0 0,0 0 16,22 0-16,-22 0 0,0-21 0,21 22 15,1-22-15,-1 0 0,0 21 0,1-21 16,-1 0-16,0 0 0,22 0 16,-22 0-16,1 0 0,20 0 0,-21-21 15,22 21-15,-1-22 0,1 1 0,21 0 16,-22 21-16,1-21 0,20 0 16,-20 0-16,-1-1 0,1-20 0,20 21 15,-20 0-15,-1 0 0,1-1 16,-1 1-16,1 0 0,-1 0 15,1 21-15,-1-21 0,1 0 0,21 21 16,-22 0-16,1 0 0,-1 0 16,22 0-16,-22 0 0,1 0 0,-22 0 15,22 0-15,-22 21 0,0-21 0,1 21 16,-1 0-16,0 0 0,-21 0 16,22-21-16,-22 22 0,0-1 0,0 0 15,-21 0-15,0 0 0,21 0 0,-21 1 16,0-1-16,0 0 15,0 0-15,0 0 0,0 0 16,0 1 0,22-22 15,-1-22-15,0 22-16,-21-21 0,21 0 15,0 0-15,0 0 0,1 0 0,20-1 16,-21 1-16,21 0 0,1 0 15,-1-21-15,0 20 0,1 1 0,-1 21 16,0-21-16,1 0 0,-1 21 0,0 0 16,-20 0-16,20 0 0,-21 0 15,0 0-15,22 21 0,-22 0 0,0-21 16,0 21-16,0 1 0,0-22 16,1 21-16,-1 0 0,0-21 15,-21 21-15,21-21 0,0 0 0,0 21 16,1-21-16,-1 0 0,0 0 0,0 0 15,0 0-15,0 0 0,1 0 16,-1 0-16,0 0 0,0 0 0,0-21 16,0 21-16,1 0 0,-1-21 0,0 21 15,-21-21-15,0 0 0,21 21 16,-21-22-16,21 22 0,-21-21 0,0 0 16,0 0-16,0 0 31,21 21-31,-21-21 31,-21 21-15</inkml:trace>
  <inkml:trace contextRef="#ctx0" brushRef="#br0" timeOffset="117507.86">13483 1122 0,'-21'0'15,"0"0"-15,0 0 16,-1 0-16,1 0 0,0 0 16,0-21-16,0 21 15,0 0-15,-1 0 0,1 0 31,42 0 1,1 0-32,-1 0 0,0 0 15,21 0-15,1 0 0,-1 0 0,0 0 16,22 0-16,-22 0 16,22 0-16,63 0 0,-64 0 15,1 0-15,20 0 0,-20 0 0,-1 0 16,1 0-16,-1 0 0,-20 0 15,-1 0-15,0 0 0,1 0 16,-22 0-16,0 0 0,0 0 0,-42 0 63,0 0-63,-22 0 15,22 0-15</inkml:trace>
  <inkml:trace contextRef="#ctx0" brushRef="#br0" timeOffset="117924.14">13335 1249 0,'-21'0'0,"0"0"16,42 0 15,0 0-15,0 0-16,0 0 0,22 0 15,-1 0-15,0 0 0,22 0 0,-22 0 16,22 0-16,-1 0 0,22 0 0,-1 0 15,-20 0-15,21 0 0,-22 0 16,22 0-16,-22 0 0,1 0 0,-22 0 16,0 0-16,1-21 0,-1 21 0,0 0 15,-20 0-15,-1 0 16,-21-21 31,0-1-16</inkml:trace>
  <inkml:trace contextRef="#ctx0" brushRef="#br0" timeOffset="118499.84">14414 677 0,'0'0'0,"-21"0"0,0 0 16,0 0-16,21 22 16,0-1-16,-21-21 0,21 21 15,0 0-15,0 0 16,0 0-16,0 1 0,0-1 0,0 0 15,21 0-15,0 21 16,21-20-16,-20-1 0,-1 0 16,21-21-16,-21 21 0,0 0 0,22 0 15,-22-21-15,21 22 0,-21-22 16,1 0-16,-1 21 0,0-21 0,0 0 16,0 0-16,0 0 0,1 0 15,-1 0 1,-42 0 15,-1 21-31,1 0 16,0-21-16,0 21 0,0 0 15,0 1-15,-1-1 0,1-21 16,-21 21-16,21 21 0,0-21 0,-1 1 16,-20-1-16,21 0 0,-21 0 15,20 0-15,-20 0 0,21 1 16,-21-1-16,20 0 0,-20 0 0,21-21 15,0 21-15,0 0 0,-1 1 0,1-22 16,0 21-16,0 0 16,0-21-16,21-21 47,21 0-47</inkml:trace>
  <inkml:trace contextRef="#ctx0" brushRef="#br0" timeOffset="118939.85">15917 741 0,'0'0'0,"0"-21"0,-21 21 16,21-21 15,21 21-31,0 0 16,1 0-16,-1 0 0,0 0 15,21 0-15,-21 0 0,22 0 0,-22 0 16,21 0-16,-21 0 0,22 0 16,-22 0-16,0 0 0,0 0 15,0 0-15,1 0 0,-1 0 0,0 0 16,-42 0 15,0 0-31,-1 0 0,-20 0 0,21 0 16</inkml:trace>
  <inkml:trace contextRef="#ctx0" brushRef="#br0" timeOffset="119555.83">15875 741 0,'0'0'0,"-21"21"0,0-21 0,21 21 16,0 0-16,-22-21 0,1 22 15,0-1-15,21 0 0,-21 0 16,0 0-16,0 0 0,21 1 16,-22-1-16,1 0 0,21 0 0,-21 0 15,21 0-15,-21 1 0,21-1 16,-21-21-16,21 21 15,21-21 17,0 0-17,0 0-15,0-21 0,1 21 16,-22-21-16,21 21 0,0 0 0,0-22 16,0 22-16,0 0 0,1 0 15,-1-21-15,0 21 0,0 0 0,0 0 16,0 0-16,1 0 0,-1-21 15,0 21-15,21 0 0,-21 0 0,1 0 16,-1 0-16,0 21 0,21-21 0,-21 21 16,1 1-16,-1-22 0,0 21 15,-21 0-15,21 0 0,0 0 0,0 0 16,-21 1-16,0-1 0,0 0 16,0 0-16,0 0 0,0 0 15,0 1-15,-21-1 0,0 0 16,0-21-16,0 21 0,0-21 15,-22 21-15,22 0 0,-21-21 0,-1 0 16,22 22-16,-21-22 0,0 0 16,20 21-16,-20-21 0,21 0 0,-21 0 15,20 0-15,1 0 0,0 0 0,0 0 16,0 0-16,0 0 0,-1 0 0,1 0 31,21-21-15,21-1-1,1 1-15,-1 21 16,0-21-16</inkml:trace>
  <inkml:trace contextRef="#ctx0" brushRef="#br0" timeOffset="120043.28">16954 931 0,'0'0'0,"-63"0"31,42 22-31,0-1 0,-1 0 15,22 0-15,-21-21 0,21 21 0,0 0 16,0 1-16,0-1 0,0 0 16,21-21-1,1 0-15,-1 0 16,0 0-16,0 0 0,0-21 16,0 21-16,-21-21 15,0-1-15,22 22 16,-22-21-16,0 0 0,0 0 15,0 0-15,0 0 0,-22 21 16,1 0 0,0 0-16,0 0 15,0 0-15,0 21 0,-1 0 16,1 0-16,21 0 0,-21 0 16,21 1-16,0-1 15,21-21 1,0 0-1,1 0-15,-1 0 0</inkml:trace>
  <inkml:trace contextRef="#ctx0" brushRef="#br0" timeOffset="120463.02">17759 593 0,'0'0'0,"0"-21"16,-21 42 46,-1 0-62,1 0 0,0 0 0,0 22 16,0-22-16,0 21 0,-1 0 0,-20 22 15,21-22-15,-21 1 0,20 20 16,-20-21-16,21 1 0,-21-1 0,-1 0 16,22 1-16,-21-1 0,21 0 15,-1-20-15,-20 20 0,21-21 16,0 21-16,0-20 0,21-1 0,-22 0 16,1 0-16,21 0 0,-21 0 15,21 1-15,0-44 47,21 22-31,-21-21-16,21 21 0,1-21 0,-22 0 15,21 21-15</inkml:trace>
  <inkml:trace contextRef="#ctx0" brushRef="#br0" timeOffset="121160.44">17716 1291 0,'-21'0'16,"0"21"-1,21 1 1,0-1-1,0 0 17,21-21-17,0 0 1,1-21 0,-1 0-16,-21-1 15,21 1-15,-21 0 0,0 0 16,0 0-16,-21 21 31,0 0-31,-1 0 16,1 0-16,0 21 0,0 0 15,21 0-15,-21 0 0,21 1 16,-21-1-16,21 0 16,0 0-1,21-21 1,0 0-16,0 0 0,0 0 15,0 0-15,1 0 16,-1 0-16,0-21 16,0 0-16,-21 0 15,0-1-15,0 1 0,0 0 16,0 0 0,-21 21-1,0 0-15,0 0 16,-1 0-16,1 0 15,21 21-15,-21 0 0,21 0 16,0 1-16,0-1 16,21-21 31</inkml:trace>
  <inkml:trace contextRef="#ctx0" brushRef="#br0" timeOffset="123661.08">16933 1037 0,'0'-21'31,"-21"21"63,21 21-79,0 0 1,0 1 0,21-22 30,-21-22-30,21 22 0,-21-21-16,0 0 0,0 0 15,0 0 1,0 0 0,-21 21 15,0 0-31,0 21 15,21 0 1,-21-21-16,0 21 0,21 0 16,-22 0-1,22 1 1,22-22 31,-1 0-32,-21-22-15,0 1 16,0 0-16,0 0 16,-21 21 31,-1 0-47,1 21 15,0-21-15,0 21 16,21 0-1,0 1 1,21-22 15,0 0-15,0 0 0,1 0-1,-22-22-15,21 22 0,-21-21 16,0 0-16,-21 21 31,-1 0-15,1 0-1,0 0 1,21 21 0,21-21 15</inkml:trace>
  <inkml:trace contextRef="#ctx0" brushRef="#br0" timeOffset="143367.73">15325 12467 0,'-22'0'0,"1"0"0,0 0 15,42 0 32,22 0-47,-1 0 16,0 0-16,1 0 0,20 0 0,-21-21 16,22 21-16,-22 0 0,22 0 15,-22-21-15,22 21 0,-22 0 0,0 0 16,1 0-16,-1 0 0,-21 0 0,0 0 15,-42 0 1,0 21 0,0-21-16,0 0 0,-1 0 0,1 21 15,0-21-15,0 0 0,0 0 16,0 0-16,-1 0 0,1 0 16</inkml:trace>
  <inkml:trace contextRef="#ctx0" brushRef="#br0" timeOffset="143658.79">15663 12467 0,'-21'0'63,"21"21"-48,0 1-15,0-1 16,0 0-16,0 0 0,0 21 0,-21-20 15,21 20-15,0-21 0,-21 21 16,21 1-16,0-22 0,0 21 16,-21-21-16,21 22 0,-22-22 0,22 0 15,0 0-15,0 0 0,0 1 0,-21-1 16,21-42 15,0-1-31,0 1 16,0 0-16,0 0 0,21 0 0,-21 0 15</inkml:trace>
  <inkml:trace contextRef="#ctx0" brushRef="#br0" timeOffset="145487.06">15769 12488 0,'21'-21'0,"-42"42"0,63-42 16,-42 0-16,0 42 31,0 0-31,0 1 15,0-1-15,0 21 0,0-21 0,0 0 16,0 22-16,0-1 0,0-21 0,0 22 16,0-1-16,0-21 0,0 21 15,0 1-15,0-22 0,0 0 0,0 0 16,0 0-16,0 1 0,0-1 0,0 0 16,0-42 15,0 0-16,22-1-15,-22 1 0,21 0 0,-21-21 16,0 21-16,21-1 0,0-20 16,0 21-16,-21 0 0,21 0 0,1-1 15,-1 1-15,21 0 0,-21 21 16,0 0 0,-21 21-16,0 0 15,0 1-15,0-1 0,0 0 16,0 0-16,0 0 15,0 0-15,0 1 0,0-1 0,0 0 16,0 0-16,0 0 0,22-21 16,-1 0-16,0 0 0,0 0 15,21 0-15,-20 0 16,-1-21-16,0 0 0,21 0 0,-21 0 16,22-22-16,-22 1 0,0 21 15,0 0-15,0-22 0,-21 22 16,0 0-16,0 0 0,0 0 15,-21 21 1,0 0-16,0 0 16,0 0-16,0 0 0,-1 0 0,22 21 15,0 0-15,0 0 16,0 0-16,0 0 0,0 1 16,22-1-16,-1 0 0,0 21 15,0-42-15,-21 21 0,21 22 16,0-43-16,-21 21 0,22-21 15,-22 21-15,21-21 0,0 0 16,0 21-16,0-21 0,0 0 0,1 0 16,-1 0-16,0 0 0,0 0 15,0 0-15,0-21 0,22 21 0,-1-42 16,-21 21-16,0-1 16,1 22-16,-1-21 0,0-21 0,0 21 15,0 0-15,0-1 0,-21 1 16,0 0-16,22 0 0,-22 0 15,0 0-15,0-1 16,-22 22-16,1 0 16,0 0-16,0 0 15,0 0-15,21 22 0,-21-22 0,21 21 16,-22 0-16,1 0 0,21 21 16,0-20-16,0-1 0,-21 21 15,21-21-15,0 0 0,0 1 0,0 20 16,0-21-16,0 0 0,21 0 15,0-21-15,1 22 16,-1-22-16,21 0 0,-21 0 16,0 0-16,22 0 0,-1 0 0,-21-22 15,22 22-15,-1-21 0,21 0 16,-41 21-16,20-21 0,0 0 0,1 21 16,-22-21-16,0-1 0,0 1 0,0 21 15,-21-42-15,21 21 16,-21 0-16,0-1 15,0 1-15,-21 21 16,0-21-16,0 21 16,0 0-16,0 0 15,-1 0-15,1 0 0,0 21 16,0-21-16,0 21 0,0 1 0,-1-22 16,1 21-16,0 0 0,21 0 15,-21 0-15,21 0 0,-21 1 0,21-1 16,0 0-16,0 0 0,0 0 15,0 0-15,0 1 16,21-22-16,0 0 16,0 0-16,0 0 0,1 0 15,-1-22-15,0 1 0,0 0 16,0 21-16,-21-21 0,21 0 16,1 0-16,-1-1 0,0 1 0,-21-21 15,21 21-15,-21 0 0,21 21 16,-21-22-16,0 44 31,0-1-31,0 0 0,0 0 16,0 0-16,0 0 15,0 1-15,0-1 0,0 0 0,0 0 16,0 0-16,21-21 16,1 0-16,-1 0 0,0 0 15,21 0-15,-21 0 0,22 0 16,-22 0-16,0 0 0,21-21 0,-20 21 15,-1-21-15,21 21 0,-42-21 0,21 0 16,0-1-16,1 1 0,-22 0 16,21 0-16,-21 0 0,0 0 0,0-1 15,0 1-15,0 0 0,0 0 16,0 0-16,-21 21 16,-1 0-16,1 0 15,0 21-15,0-21 0,21 21 0,-21 0 16,0 0-16,-1 1 0,22-1 15,0 42-15,-21-42 16,21 1-16,0-1 0,0 0 0,0 0 0,0 0 16,0 0-16,21-21 15,1 0 1,-1 0-16,0 0 16,0-21-16,-21 0 0,21 0 0,0 21 15,-21-42-15,22 20 0,-1 1 16,-21-21-16,0 0 0,21 20 0,-21-20 15,21 0-15,-21-1 0,0 1 0,0 21 16,0-21-16,21 20 0,-21 1 16,0 0-16,0 42 31,0 0-31,0 1 16,-21-1-16,21 0 0,0 148 31,0-148-31,0 22 0,0-22 0,0 0 15,0 21-15,0-20 0,0-1 16,0 0-16,0 0 0,0-42 47,21 0-31</inkml:trace>
  <inkml:trace contextRef="#ctx0" brushRef="#br0" timeOffset="145679.79">18224 12679 0,'22'0'63,"-1"0"-48,0 0-15,21 0 16</inkml:trace>
  <inkml:trace contextRef="#ctx0" brushRef="#br0" timeOffset="146067.64">18902 12552 0,'0'0'16,"0"-21"-16,-21 21 15,-1-21 1,1 21-16,0 0 0,0 0 16,0 0-16,0 0 0,-1 0 0,1 21 15,21 0-15,-21-21 16,21 21-16,0 0 16,21 0-16,0-21 15,1 22-15,-1-22 0,0 21 0,0-21 16,0 21-16,0-21 0,-21 21 0,22 0 15,-1-21-15,-21 21 0,0 1 16,0-1-16,0 0 0,0 0 16,0 0-16,0 0 15,-21-21-15,-1 22 0,-20-1 16,0-21-16,-22 0 16,43 0-16,0 21 0,-21-21 0,20 0 15,1 0-15,0 0 0,21-21 31,0 0-31,0-1 0,0 1 16,0 0-16,21 0 0,0 0 0,1 0 16</inkml:trace>
  <inkml:trace contextRef="#ctx0" brushRef="#br0" timeOffset="146318.64">19325 12319 0,'-21'21'16,"21"0"0,-21 1-16,0-1 0,21 0 0,-22 0 15,22 21-15,0-20 0,-21-1 16,0 21-16,21-21 0,0 22 0,0-22 16,0 21-16,-21-21 0,21 0 0,0 22 15,0-22-15,0 0 0,0 0 16,0 0-1,21-21 1,-21-21-16,21 21 0,0-21 16</inkml:trace>
  <inkml:trace contextRef="#ctx0" brushRef="#br0" timeOffset="147187.56">19304 12742 0,'21'0'31,"0"0"-31,0 0 16,1 0-16,-1 0 0,0 0 0,0-21 15,0 21-15,22-21 0,-22 21 0,0-21 16,21 21-16,1-42 16,-43 20-16,0 1 15,-22 21 1,1 0-16,0 0 15,-21 0-15,21 0 0,-1 0 0,1 21 16,0-21-16,0 22 0,0-1 16,0 0-16,-1 0 0,22 0 0,-21 0 15,21 1-15,0-1 0,0 0 0,0 0 16,0 0-16,0 0 0,21 1 16,1-1-16,-1-21 0,21 0 15,-21 0-15,22 0 0,-22 0 0,21 0 16,0 0-16,1 0 0,-1 0 0,-21-21 15,22-1-15,-22 22 0,21-21 16,-21 0-16,0 0 0,1 0 16,-1 0-16,0-1 0,0 1 0,-21 0 15,0 0-15,0 0 16,0 0-16,-21 21 16,0 0-16,0 0 0,-1 0 15,1 0-15,0 21 0,0-21 16,0 21-16,0 0 0,21 0 15,0 0-15,-22 1 0,22 20 16,0-21-16,0 0 0,22 0 16,-1-21-16,0 0 15,0 0-15,21 0 0,-20 0 16,-1 0-16,21 0 0,-21 0 16,22 0-16,-22 0 0,0-21 0,21 21 15,-21-21-15,1 0 0,-1 0 16,0 0-16,0 21 0,-21-22 0,0 1 15,21 0-15,-21 0 0,0 42 47,-21 0-31,21 0-16,0 1 16,0 20-16,0-21 0,0 21 0,0-20 15,-21 20-15,21 0 0,0 1 0,-21-22 16,21 21-16,0 22 0,0-22 15,-21 0-15,-1 1 0,22-1 0,-21 0 16,21 22-16,-21-22 0,0 22 0,21-1 16,-21-21-16,21 1 0,-21 20 15,-1-20-15,22-1 0,0-21 0,0 21 16,-21-20-16,21 20 0,-21-21 0,21 0 16,0-42 15,0 0-31,0 0 0,0 0 15,21-22-15,0 22 0,-21-42 0,22 20 16,-1 1-16,0-22 0,0 22 0</inkml:trace>
  <inkml:trace contextRef="#ctx0" brushRef="#br0" timeOffset="147475.29">20214 12742 0,'0'-21'16,"0"42"-16,0-63 0,0-43 15,0 64-15,0 0 0,0 0 16,0 0-16,0 0 0,0-1 16,21 22-16,0 0 0,1-21 0,-1 21 15,0 0-15,21 0 0,-21 0 0,22 0 16,-22 0-16,21 0 0,-21 0 16,22 0-16,-22 0 0,0 21 15,0 1-15,-21-1 0,0 0 0,0 0 16,0 21-16,0-20 0,-21-1 0,0 0 15,0 0-15,0 21 0,-22-20 16,-20 20-16,20-21 0,22-21 16,-21 21-16,21 0 0,0-21 0,-1 0 15,1 0-15</inkml:trace>
  <inkml:trace contextRef="#ctx0" brushRef="#br0" timeOffset="147991.76">21167 11917 0,'0'0'0,"0"-42"32,-22 42-17,1 21-15,0 0 0,0 0 16,0 21-16,21 1 0,-21-22 16,-1 42-16,1-20 0,0 20 0,0-20 15,0-1-15,0 21 0,-1-20 16,1 20-16,0-20 0,0-1 0,0 0 15,21 1-15,0 20 0,0-42 0,0 22 16,0-1-16,0-21 0,0 21 16,0-20-16,21-1 0,0 0 0,0-21 15,0 21-15,1-21 0,-1 0 16,0 0-16,0-21 0,0 0 0,0 0 16,22-1-16</inkml:trace>
  <inkml:trace contextRef="#ctx0" brushRef="#br0" timeOffset="148263.6">21251 12298 0,'21'0'31,"1"-21"-31,-1 21 0,0 0 16,0 0-16,0-21 0,0 21 15,1 0-15,20 0 0,-21 0 16,0 0-16,0 0 0,-21-22 16,22 22-16,-44 0 15</inkml:trace>
  <inkml:trace contextRef="#ctx0" brushRef="#br0" timeOffset="148719.25">21272 12277 0,'0'0'16,"-21"0"-16,21 21 0,-21-21 0,0 21 16,21 0-16,-21-21 0,0 21 15,-1 1-15,22-1 0,0 0 16,0 0-16,0 0 15,22-21 32,-1 0-31,0 0-16,0 0 16,0 0-1,0 0-15,1 0 16,-1 0-16,0 0 0,0 21 15,-21 1-15,21-22 16,0 21-16,-21 0 0,0 0 16,0 0-16,0 0 15,0 1 1,-21-22-16,0 21 0,0-21 16,-21 0-16,20 0 0,1 21 0,0-21 15,0 0-15,0 0 0,0 0 0,-1 0 16,1 0-16,0 21 15,0-21-15,21-21 47,21 0-47,0 21 0,0 0 16</inkml:trace>
  <inkml:trace contextRef="#ctx0" brushRef="#br0" timeOffset="149687.24">21717 12383 0,'-21'21'31,"0"-21"-31,-1 21 16,1 0-16,0 0 15,21 0-15,-21 1 0,0-1 0,21 0 16,-21 0-16,21 0 0,-22 0 15,22 1-15,0-1 16,22-21 0,-1 0-16,0 0 0,0 0 15,0 0-15,0 0 0,1 0 16,-1 0-16,-21-21 0,21 21 16,-21-22-16,0 1 15,0 0-15,0 0 0,0 0 16,0 0-16,0-1 0,0 1 15,0 0-15,0 0 16,0 0 0,21 0-16,0 21 15,0 0-15,1 0 0,-1 0 0,0 0 16,0 0-16,0 0 0,0 0 0,1 0 16,-1 0-16,-21 21 0,21 0 15,-21 0-15,0 0 16,0 0-16,0 1 0,0-1 15,0 0-15,-21 0 0,21 0 16,0 0-16,0 1 16,0-1-1,21-21 1,0 0-16,0 0 0,0 0 16,-21-21-1,22-1-15,-22 1 0,0 0 16,0 0-16,0 0 15,0 0-15,0-1 0,-22 1 16,22 0 0,-21 21-16,21-21 15,21 21 17,-21-21-32,22 21 15,-1 0-15,0 0 16,0 0-16,0 0 15,-21 21-15,21-21 0,-21 21 16,22 0-16,-22 0 16,0 1-1,0-1-15,0 0 16,0 0 0,21-21-1,0 0 1,0 0-16,0 0 15,0-21-15,1 0 16,-22 0 0,0-1-16,0 1 0,0 0 0,0 0 15,0 0-15,-22 0 0,1 21 16,0 0-16,21-22 0,-21 22 16,0 0-16,0 0 15,-1 0-15,22 22 16,-21-22-16,21 21 0</inkml:trace>
  <inkml:trace contextRef="#ctx0" brushRef="#br0" timeOffset="150098.9">22204 11917 0,'0'0'0,"-21"0"15,21-21 1,21 21 15,-21 21-15,21 0-16,0 0 0,21 0 0,-20 1 15,-1-1-15,0 21 0,0 0 0,0-20 16,0 20-16,1 0 0,-22 1 16,21-1-16,0 0 0,-21 1 0,21-1 15,-21 0-15,0 1 0,0-1 0,0-21 16,0 21-16,0 1 0,0-1 16,-21-21-16,0 22 0,0-1 0,-1-21 15,-20 21-15,21-20 0,0-1 16,-22 0-16,22 0 0,-21 0 0,0 0 15,20 1-15,-20-1 0,0-21 0,21 21 16,-1 0-16,1-21 0,0 0 16,0 21-16,0-21 0,21-21 15,0 0 1</inkml:trace>
  <inkml:trace contextRef="#ctx0" brushRef="#br0" timeOffset="152902.82">16552 13589 0,'0'0'0,"21"0"0,-21-21 31,0 0-16,-21 0 17,0 21-17,0 0-15,0 0 0,0 0 16,-1 0-16,1 0 16,0 21-16,0-21 0,21 21 15,-21-21-15,0 21 0,-1 0 0,-20 0 16,21 1-16,0-1 0,0 0 15,-1 0-15,1 0 0,21 0 0,0 1 16,-21 20-16,21-21 0,-21 21 16,21 1-16,0-22 0,0 0 15,0 0-15,0 0 0,0 1 0,0 20 16,0-21-16,21 0 0,0 0 0,-21 1 16,21-1-16,1 0 0,-1 0 15,0 0-15,0-21 0,0 21 0,0 1 16,22-1-16,-22 0 0,21-21 15,22 21-15,-22-21 0,-21 0 16,22 0-16,-22 0 0,21 0 0,-21 0 16,22 0-16,-22 0 0,21 0 15,-21 0-15,0-21 0,22 0 0,-22 0 16,0 21-16,0-22 0,0 1 0,1 0 16,-1 21-16,0-21 0,0 0 15,0 0-15,0-1 0,1 1 0,-22 0 16,0 0-16,21 0 0,-21-22 15,21 22-15,-21 0 0,0-21 0,0-1 16,0 22-16,0-21 0,0 21 16,0-22-16,0 22 0,-21 0 0,0 0 15,-1 0-15,1 0 0,0-1 0,0 22 16,0 0-16,0-21 0,-22 21 0,22 0 16,-21 0-16,21 0 0,-22 0 15,1 0-15,21 0 0,-22 0 0,1 0 16,21 0-16,-21 0 0,-1 21 15,22 1-15,-21-22 0,21 21 0,-22-21 16,22 21-16,0 0 0,0 0 0,0 0 16,-1 1-16,1-1 0,0 0 15,0 0-15,21 0 0,-21 0 16,21 1-16,-21 20 0,21-21 0,0 0 16,0 0-16,0 1 0,0-1 0,0 0 15,0 0-15,0 0 0,0 0 16,0 1-16,21-1 0,-21 0 0,21 0 15,0-21-15,0 21 0,43 22 16,-43-43-16,21 21 0,-21 0 0,22-21 16,-22 0-16,21 21 0,1-21 15,-22 0-15,0 0 0,21 0 0,-21 0 16,1 0-16,20-21 0,-21 0 16,0 21-16,0-21 0,1-1 0,20 1 15,-21 0-15,0 21 0,0-21 16,1 0-16,-22 0 0,0-1 0,21 1 15,-21 0-15,0 0 0,0 0 0,0 0 16,0-1-16,0 1 0,-21 0 0,-1 0 16,1 0-16,0 0 0,0 21 15,0-22-15,0 22 0,-1 0 0,1-21 16,0 21-16,0 0 0,0 0 0,0 0 16,-1 0-16,1 0 0,0 0 15,0 0-15,0 21 0,0-21 16,-1 22-16,1-1 0,0 0 15,0 0-15,21 0 0,-21-21 0,21 21 16,0 1-16,0-1 0,0 0 16,0 0-16,0 0 0,0 0 15,0 1-15,0-1 0,21-21 0,0 21 16,0-21-16,0 21 0,1-21 16,-1 0-16,0 0 15,0 0-15,0 0 0,0 0 16,1 0-16,-1 0 0,0-21 0,0 0 15,0 0-15,0-1 16,-21 1-16,0 0 0,0 0 16,0 0-16,0 0 15,0-1-15,0 1 0,-21 21 16,0 0-16,0 0 0,0 0 16,0 0-16,-1 0 15,1 0-15,0 21 0,0-21 16,0 22-16,0-1 0,21 0 0,0 0 15,0 0-15,0 0 16,21-21 0,-21 22-16,21-22 0,0 0 15,0 0-15,0 0 16,1 0 15,-22-22-31,21 22 16,-21-21-16</inkml:trace>
  <inkml:trace contextRef="#ctx0" brushRef="#br0" timeOffset="153303.64">17547 14034 0,'-21'0'16,"42"0"15,0 0-31,0 0 0,1 0 0,-1 0 16,21 0-16,-21 0 0,22 0 0,-22 0 15,21 0-15,0 0 0,1 0 16,-1 0-16,0 0 0,1 0 16,-1 0-16,0 0 0,1 0 0,-22 0 15,0 0-15,0 0 0,0 0 0,-42 0 63,0 0-63,0 0 15,0 0-15,0 0 16,-1 0-16</inkml:trace>
  <inkml:trace contextRef="#ctx0" brushRef="#br0" timeOffset="153564.13">17738 14034 0,'0'0'0,"-22"0"0,1 0 16,0 0-16,42 0 47,0 0-47,1 0 0,-1 0 0,21 0 15,-21 0-15,0 0 0,22 0 0,-22 0 16,0 0-16,0 0 0,0 0 0,1 0 16,20 0-16,-21 0 15,0 0-15,0 0 0,-21-22 47,0 1-31</inkml:trace>
  <inkml:trace contextRef="#ctx0" brushRef="#br0" timeOffset="153991.79">18161 13780 0,'-21'0'15,"0"0"1,21 21-16,0 0 16,0 0-16,0 0 15,0 0-15,21-21 16,0 22-16,0-22 0,0 21 16,0-21-16,1 0 0,-1 0 0,0 0 15,0 0-15,0 0 0,0 0 0,1 0 16,-1 0-16,0 0 0,0 0 15,0 0-15,-42 0 47,21 21-47,-21-21 0,0 21 16,0 0-16,-1-21 0,1 21 16,0 1-16,0-22 0,0 21 0,0 0 15,-1 0-15,1 0 0,0 0 0,0 1 16,0-1-16,21 0 0,-21 0 15,-1-21-15,22 21 0,-21 0 0,21 1 16,0-1 0,0-42 15,0-1-31,21 22 0,-21-21 16,22 21-16</inkml:trace>
  <inkml:trace contextRef="#ctx0" brushRef="#br0" timeOffset="154699.95">18923 13864 0,'0'-42'31,"0"21"-31,0 0 16,21 21 0,0-22-16,0 22 0,1 0 15,-1 0-15,0 0 0,0 0 16,0 0-16,0 0 0,1 22 16,-22-1-16,21-21 0,-21 21 15,0 0-15,0 0 0,0 0 16,0 1-16,-21-22 0,-1 21 0,1 0 15,0-21-15,0 21 0,0 0 0,0-21 16,-1 21-16,1-21 0,0 22 16,0-22-16,0 0 15,42-22 32,0 22-47,0 0 16,0 0-16,1 0 15,-1 0-15,0 0 0,0 0 16,0 0-16,0 0 0,1 0 16,-1 0-16,0 0 15,-21 22-15,21-22 0,0 0 16,-21 21-16,0 0 0,0 0 16,0 0-16,0 0 15,0 1-15,-21-1 16,0 0-16,0-21 15,0 21-15,-1-21 0,1 21 0,0-21 16,0 0-16,0 21 0,0-21 0,-1 0 16,1 0-16,0 0 0,0 0 15,0 0-15,0 0 0,-1 0 0,1 0 16,0 0 0,21-21-16,-21 21 15,21-21 16,21 21-15,0-21 0,0 21-16,-21-21 0,22 21 0</inkml:trace>
  <inkml:trace contextRef="#ctx0" brushRef="#br0" timeOffset="155275.62">19918 13928 0,'0'0'16,"21"0"-16,0-21 0,0-1 16,-21 1-1,0 0-15,0 0 16,0 0-16,-21 21 15,0 0-15,0 0 0,0 0 0,-1 0 16,1 0-16,0 0 0,0 21 16,0 0-16,0-21 0,-1 21 0,22 0 15,-21 1-15,21-1 0,-21 0 16,21 0-16,0 0 16,0 0-16,21-21 15,0 0-15,1 22 0,-1-22 16,0 0-16,0 0 0,0 21 15,0-21-15,1 0 0,-1 0 0,0 21 16,0-21-16,0 0 0,-21 21 16,21-21-16,-21 21 15,0 0-15,0 1 16,-21-22 0,0 0-16,0 0 0,0 21 0,0-21 15,-1 0-15,1 0 0,0 0 16,0 0-16,0 0 0,0 0 15,-1 0-15,1 0 0,0 0 16,0 0-16,0 0 0,0 0 16,-1 0-16,22-21 15,-21 21-15,21-22 47,21 22-47,1 0 16,-1-21-16,0 21 0</inkml:trace>
  <inkml:trace contextRef="#ctx0" brushRef="#br0" timeOffset="156171.42">20024 14076 0,'21'0'16,"21"0"-1,-21 0-15,0 0 0,1 0 0,-1 0 16,0 0-16,0-21 0,0 21 16,0-21-16,-21-1 0,22 22 15,-22-21-15,21 21 0,-21-21 16,0 0-16,0 0 16,-21 21-1,-1 0-15,1 0 16,0 0-1,0 21-15,0 0 16,0-21-16,21 21 0,0 0 16,0 1-16,-22-1 0,22 0 15,0 0-15,0 0 16,0 0-16,22-21 16,-1 0-16,-21 22 0,21-22 15,0 0-15,0 0 0,0 0 16,1 0-16,-1 0 0,0 0 15,0 0-15,0-22 0,0 22 16,-21-21-16,22 21 0,-1-21 16,0 0-16,0 21 0,0-21 15,0 0-15,1-1 0,-1 1 0,0 0 16,0 0-16,21-21 0,-20 20 16,-1 1-16,-21 0 0,21 21 15,0-21-15,-21 42 31,0 0-15,0 0 0,0 1-1,0-44 48,0 1-48,-21 21 1,0 0-16,0 0 16,-1 0-16,1 0 15,0 21-15,0 1 0,0-22 16,21 21-16,-21 0 0,-1-21 0,1 21 16,21 0-16,-21 0 15,0 1-15,21-1 0,0 0 0,0 0 16,0 0-16,0 0 15,21-21-15,0 0 0,-21 22 16,21-22-16,1 0 0,-1 0 0,0 0 16,21 0-16,-21 0 0,1 0 0,-1 0 15,0 0-15,0 0 0,0 0 0,0 0 16,1 0 0,-1 0-16,-21-22 15</inkml:trace>
  <inkml:trace contextRef="#ctx0" brushRef="#br0" timeOffset="157743.82">18182 14499 0,'0'0'0,"-21"0"16,0 0 15,21 21-31,-21 1 0,21-1 16,0 0-16,0 0 0,-22 0 0,22 0 16,0 22-16,-21-22 0,21 21 15,0-21-15,0 22 0,0-22 0,0 0 16,0 0-16,0 22 0,0-22 0,0 0 15,-21-21-15,21 21 0,0 0 16,0 0 0,0-42 15,0 0-31,0 0 16,21 0-16,-21 0 0</inkml:trace>
  <inkml:trace contextRef="#ctx0" brushRef="#br0" timeOffset="158042.76">18351 14457 0,'0'0'0,"0"21"31,0 0-31,0 0 15,0 1-15,0-1 0,-21 0 0,21 21 16,-21 22-16,21-43 0,0 21 16,0-21-16,-21 1 0,21 20 15,0-21-15,-21 0 0,21 0 0,0 1 16,0-1-16,0 0 0,0 0 0,-21 0 16,21 0-16,-22 1 0,22-1 15,-21-21 1,0 0-1,0 0-15</inkml:trace>
  <inkml:trace contextRef="#ctx0" brushRef="#br0" timeOffset="158371.85">17843 14880 0,'0'0'0,"22"0"32,-1 21-32,0 1 15,0-1-15,0 0 16,0 0-16,-21 0 0,22 0 16,-22 1-16,21-1 0,0 0 15,-21 0-15,21 0 0,-21 0 16,21 1-16,-21-1 0,0 0 15,21-21 17,1-21-17,-1 0 1,0-1 0,-21 1-16,21 21 0</inkml:trace>
  <inkml:trace contextRef="#ctx0" brushRef="#br0" timeOffset="158662.91">18648 14838 0,'-21'21'31,"-1"-21"-31,1 21 16,0-21-16,0 21 0,0 1 0,0-1 15,-1 0-15,1 0 0,-21 0 0,21 0 16,0 1-16,-1 20 0,1-21 16,0 0-16,0 0 0,21 1 0,-21-1 15,0 0-15,21 0 0,-22 0 0,22 0 16,0-42 31</inkml:trace>
  <inkml:trace contextRef="#ctx0" brushRef="#br0" timeOffset="159403.57">19008 15346 0,'0'0'0,"-22"0"0,1 0 15,0 0-15,0-21 0,21 0 16,-21 21-16,21-22 0,0 1 16,0 0-16,0 0 15,0 0-15,21 0 16,0 21-16,0 0 0,-21-22 0,21 22 16,1 0-16,-1 0 0,0 0 15,0 0-15,-21 22 16,21-1-16,0 0 15,-21 0-15,0 0 0,0 0 16,0 1-16,0-1 0,0 0 0,0 0 16,0 0-16,0 0 0,0 1 15,-21-1-15,0 0 0,0 0 0,0 21 16,0-20-16,-1-1 0,-41 21 16,42-42-16,0 21 15,-1 0-15,1-21 0,0 0 0,0 22 16,0-22-16,0 0 0,-1 0 15,1-22-15,21 1 0,0 0 16,0 0-16,0 0 16,0 0-16,0-1 0,0 1 15,0 0-15,0 0 0,0 0 16,21 0-16,1-1 16,-1 22-16,0 0 15,0 0-15,-21 22 16,0-1-16,21-21 0,0 21 0,1 0 15,-22 0-15,21 0 16,-21 1-16,21-22 0,-21 21 16,21 0-16,0-21 15,-21 21 1,21-21-16,1 0 16,-1 0-1,-21-21 1,21 21-16,-21-21 0</inkml:trace>
  <inkml:trace contextRef="#ctx0" brushRef="#br0" timeOffset="159947.84">19600 15282 0,'21'-21'0,"-42"42"0,64-42 0,-43 0 15,21 21-15,0-21 0,-21 0 0,0 0 16,0-1 0,0 1-1,-21 21-15,0 0 16,-1 0-16,-20 0 0,21 0 16,0 21-16,0-21 0,-1 22 0,1-1 15,0 0-15,0 0 0,0-21 0,0 21 16,21 0-16,0 1 0,0-1 15,0 0-15,0 0 16,21-21-16,0 0 0,0 21 16,0-21-16,0 0 0,1 0 0,-1 21 15,0-21-15,0 0 0,0 22 16,0-22-16,1 0 0,-1 21 16,0-21-16,-21 21 15,0 0 1,-21-21-1,0 0 1,-1 21-16,1-21 0,0 0 0,0 0 16,0 0-16,-22 0 0,22 0 15,0 0-15,0 0 0,-21 0 0,20 0 16,1 0-16,0 0 0,0 0 16,0 0-16,0 0 0,-1 0 15,22 21-15,-21-21 0,42 0 47,1 0-47,-1 0 16,0 0-16</inkml:trace>
  <inkml:trace contextRef="#ctx0" brushRef="#br0" timeOffset="160722.76">19579 15515 0,'0'0'0,"21"0"0,64 21 16,-64-21-16,21 0 16,-20-21-16,-1 21 0,0-21 0,21 21 15,-21-21-15,1 21 0,20-21 16,-21 0-16,0-1 0,0 22 0,-21-21 16,22 0-16,-1 0 0,-21 0 0,0 0 15,0-1-15,0 1 0,0 0 16,0 0-16,-21 21 31,-1 21-31,1-21 0,21 21 16,0 0-16,-21 1 0,21-1 15,-21 0-15,21 0 0,0 0 0,-21 0 16,21 1-16,0-1 0,0 0 16,0 0-16,0 0 15,21-21-15,0 0 0,0 0 0,0 0 16,1 0-16,-1 0 0,0 0 15,0 0-15,0 0 0,0 0 16,1-21-16,-1 0 16,0 21-16,-21-21 0,21 0 15,0-1-15,0 1 0,1 0 0,-22-21 0,21 21 16,0-1-16,0 1 16,0 21-16,0-21 0,1 0 0,-1 21 15,-21 21 16,0 0-31,0 0 16,21-21 15,-21-21-15,0 0 0,0 0-16,0 0 15,0 0 1,-21 21-1,0 0-15,-1 0 16,1 21-16,21 0 16,0 0-16,-21 0 0,21 0 15,-21 1-15,21-1 0,-21 0 0,21 0 16,0 0-16,0 0 0,0 1 0,0-1 16,0 0-16,0 0 15,0 0-15,21-21 0,0 0 16,0 0-16,0 0 0,1 0 0,-1 0 15,0 0-15,0 0 0,0 0 0,0-21 16,1 21-16,-1-21 16,0 21-16,21-21 0,-21 0 0,1-1 15,-1 1-15,0 21 0,-21-21 16,21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08:06.6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1122 445 0</inkml:trace>
  <inkml:trace contextRef="#ctx0" brushRef="#br0" timeOffset="2033.56">825 445 0,'0'0'15,"0"-22"1,-21 22 31,21 22-47,0-1 16,0 0-16,0 0 15,0 0-15,0 0 16,0 1-16,21-1 15,1 0 1,-22 0-16,21-21 0,0 0 16,0 0-16,0 0 0,0 0 15,1 0-15,-1 0 0,0 0 0,0 0 16,0 0-16,0 0 0,1-21 16,-1 0-16,42 0 15,-42-1-15,-21 1 0,22 21 0,-22-21 16,21 0-16,-21-21 15,0 20-15,0 1 0,0 0 16,0 0-16,0 0 16,-21 21-1,21 21 1,0 0-16,0 0 0,-22 0 16,22 1-16,0-1 15,0 21-15,0-21 0,0 0 0,0 1 16,0 20-16,-21-21 0,21 21 15,-21-20-15,21 20 0,0-21 0,0 21 16,0-20-16,0 20 0,0-21 16,0 21-16,0-20 0,0-1 0,0 21 15,-21-21-15,21 0 0,0 1 16,0-1-16,-21 0 0,21 0 16,0 0-16,0 0 0,-21 1 0,21-1 15,-22-21-15,1 0 31,0 0-31,0 0 16,0-21-16,0 21 16,-1-22-16,1 1 0,0 0 15,0 21-15,0-21 0,21 0 16,-21 21-16,-1-21 0,22-1 16,-21 22-16,21-21 15,-21 0-15,21 42 31,0 0-15,21 1-16,0-1 16,-21 0-16,22-21 0,-1 21 0,-21 0 15,0 0-15,21 1 0,0-22 0,0 21 16,0-21-16,1 21 0,-1-21 16,0 21-16,0-21 0,0 0 0,22 0 15,-22 0-15,0 0 0,21 0 16,-21-21-16,22 0 0,-22 21 0,21-21 15,-21-1-15,1 1 0,20 0 16,-21 0-16,0 0 0,-21-22 0,21 22 16,-21-21-16,22 21 0,-22-43 15,0 43-15,0 0 16,0 0-16,0 0 0,0 42 47,0 0-47,0 0 15,0 0-15,0 0 0,0 1 0,0-1 16,0 0-16,0 21 0,0-21 16,0 1-16,0-1 0,0 0 0,0 0 15,-22 0-15,22 22 16,0-22-16,0 0 16,-21 0-16,21-42 31,0 0-16,0 0-15,0-1 0,0 1 16,0 0-16,0 0 0,0-21 16,0 20-16,21 1 0,1-21 0,-1 21 15,0 0-15,0-22 0,0 22 16,0 0-16,1 0 0,-1 0 0,0 21 16,0-22-16,0 22 0,0 0 15,1 0-15,-1 0 0,0 0 0,0 22 16,-21-1-16,21 0 15,0 21-15,-21-21 0,0 22 16,0-1-16,0 0 16,0-20-16,0-1 0,0 0 0,0 0 15,0 0-15,0 0 0,0 1 0,0-1 16,0 0-16,0-42 47,0 0-47,0-1 15,0 1-15,0 0 0,0 0 16,0-21-16,22 20 0,-1-20 0,-21 0 16,21 21-16,0-22 0,0 1 15,0 21-15,1 0 0,-1-1 0,21 1 16,-21 21-16,0 0 0,22 0 16,-22 0-16,0 0 0,0 0 0,0 0 15,22 43-15,-22-1 0,-21-21 16,0 0-16,0 22 0,0-22 0,0 21 15,0-21-15,0 0 0,0 1 16,0-1-16,0 0 0,-21 0 0,21 0 16,-21 0-16,21 1 0,-22-22 15,22-22 32,0 1-47,22 0 0</inkml:trace>
  <inkml:trace contextRef="#ctx0" brushRef="#br0" timeOffset="2420.98">2667 741 0,'0'0'0,"-21"0"31,0 0-31,-1 0 31,22 21-31,0 0 0,-21 0 16,21 1-16,0 20 0,0-21 15,0 21-15,-21 1 0,21-1 0,-21 22 16,0-22-16,21 64 0,0-64 16,0 22-16,-21-22 0,21 21 15,0 1-15,-22-1 0,22-20 16,0 20-16,0 1 0,0 63 15,0-85-15,0 22 0,0-22 0,0 0 0,0 1 16,0-22-16,0 21 0,0-21 16,0 0-16,0 1 0,0 20 15,0-63 17,0 0-32,22-1 0,-22 1 15,21 0-15,-21-21 0,0-1 0,0 1 16,21 0-16</inkml:trace>
  <inkml:trace contextRef="#ctx0" brushRef="#br0" timeOffset="2768.22">2603 953 0,'0'0'0,"-21"-22"15,21 1-15,0 0 0,0 0 0,0 0 16,0 0-16,0-1 0,0 1 0,21 21 15,1-21-15,-1 0 0,0 21 16,21-21-16,-21 21 0,22 0 0,-22 0 16,21 0-16,1 0 0,-22 0 0,21 0 15,-21 21-15,22 0 0,-22 0 16,-21 0-16,0 22 0,0-22 0,0 21 16,0-21-16,0 22 0,-21-22 15,-1 21-15,-20-21 0,21 1 0,-21 20 16,20-21-16,-20 0 15,0-21-15,21 21 0,-1 1 0,-20-22 16,21 0-16,0 21 0,0-21 16,21-21 15,0-1-31,21 1 16,0 0-16,0 21 0,0-21 0</inkml:trace>
  <inkml:trace contextRef="#ctx0" brushRef="#br0" timeOffset="3311.99">3429 445 0,'0'0'0,"-21"-22"16,0 22-1,-1 22 1,22-1-16,0 0 0,0 0 16,-21 0-16,21 22 0,-21-22 15,21 21-15,0-21 0,0 0 0,0 22 16,0-1-16,0-21 0,0 22 16,-21-22-16,21 0 0,0 42 15,0-41-15,0-1 0,0 0 16,0 0-16,21 0 0,0-21 15,0 0-15,1 0 0,-1 0 16,0 0-16,21 0 0,-21 0 0,1 0 16,-1-21-16,21 0 0,-21 0 15,0 0-15,1-1 0,-1 1 0,0 0 16,-21-21-16,0 21 0,21-1 0,-21 1 16,0 0-16,21 0 0,-21 0 15,0 42 1,0 0-1,-21 0-15,21 0 16,-21-21-16,21 22 0,-21 20 0,21-21 16,0 0-16,0 0 0,-21 1 0,21 20 15,0-21-15,0 0 0,0 0 0,0 1 16,0-1-16,21-21 31,0 0-31,0 0 16,-21-21-16,21-1 0,-21 1 0,0 0 15,21 0-15,1 0 0</inkml:trace>
  <inkml:trace contextRef="#ctx0" brushRef="#br0" timeOffset="3524.44">3831 572 0,'-21'0'0,"0"0"15,0 0 17,21 21-1,21-21-15</inkml:trace>
  <inkml:trace contextRef="#ctx0" brushRef="#br0" timeOffset="4172.5">4170 614 0,'-21'0'31,"-1"21"-31,1-21 0,21 21 15,-21 0-15,0-21 0,21 22 0,0-1 16,-21 21-16,21-21 0,-21 0 16,21 22-16,0-22 0,0 21 0,0-21 15,0 22-15,0-22 0,0 21 16,0-21-16,21 1 0,0-1 16,0-21-16,0 0 0,-21 21 0,21-21 15,1 0-15,20 0 0,-21 0 16,0 0-16,0-21 0,22 0 0,-22-1 15,21 1-15,-21 0 0,1 0 16,20 0-16,-21-22 0,0 22 0,0-21 16,1 21-16,-1 0 0,0-22 0,-21 22 15,0 0-15,21 0 0,-21 0 16,0 42 15,0 0-31,-21 0 0,21 0 16,-21 0-16,21 1 0,0 20 15,0-21-15,0 0 0,0 0 0,0 1 16,0-1-16,0 0 0,0 0 0,0 0 16,0 0-16,21-21 15,0 0-15,0 22 0,0-22 16,1 0-16,-1 0 0,0 0 16,0-22-16,-21 1 0,21 21 0,0-21 15,1 0-15,-22 0 0,21 0 16,-21-22-16,21 22 0</inkml:trace>
  <inkml:trace contextRef="#ctx0" brushRef="#br0" timeOffset="4540.62">4805 402 0,'0'0'0,"-21"0"0,-1 0 0,1 0 15,0 0-15,-42 0 0,41 0 0,1 21 16,21 1-16,0-1 0,0 0 15,0 0-15,21 0 16,1-21-16,-1 0 16,0 0-16,0 0 0,0 0 15,0 0-15,1 0 0,-1 0 16,0 0-16,0-21 0,0 21 16,0-21-16,-21 0 0,0 0 15,0-1-15,0 1 16,-21 0-16,0 0 0,0 21 15,-21 0-15,20 0 0,1 0 16,0 0-16,0 0 0,0 0 0,0 21 16,-1 0-16,1-21 0,21 21 0,0 1 15,0-1-15,0 0 0,0 0 16,0 0-16,0 0 0,0 1 16,21-22-16,1 21 0,-1 0 0,0-21 15,0 0-15,0 0 0,0 21 16,22-21-16</inkml:trace>
  <inkml:trace contextRef="#ctx0" brushRef="#br0" timeOffset="4737">5249 381 0,'0'0'16,"0"-21"-16,-21 21 31,0 0-16,21 21-15,0 0 16,0 0-16,0 1 0,0-1 0,-21 21 16,21-21-16,0 22 0,-21-22 15,21 21-15,-22-21 0</inkml:trace>
  <inkml:trace contextRef="#ctx0" brushRef="#br0" timeOffset="4848.18">5080 1037 0,'21'0'15,"-21"21"1,21-21-16,0 0 15,1 0-15,-1 0 0,0-21 16,0 0-16,-21 0 0,21 0 16,0 0-16,1-22 0,20 22 15</inkml:trace>
  <inkml:trace contextRef="#ctx0" brushRef="#br0" timeOffset="5085.93">5651 381 0,'0'-63'15,"0"126"-15,0-148 0,0 64 16,-21 21 0,0 0-16,21 21 15,-21 1-15,21-1 0,-21 0 16,21 21-16,-21-21 16,21 22-16,0-22 0,0 21 0,-22-21 15,22 22-15,-21-22 0,21 21 16,0-21-16,0 22 0,-21-1 0,21-21 15,-21 22-15,21-22 0,0 0 0,0 0 16,0 0-16,0 22 0</inkml:trace>
  <inkml:trace contextRef="#ctx0" brushRef="#br0" timeOffset="5801">5651 931 0,'22'0'0,"-1"-21"0,0 0 16,0 0-16,0 0 0,0 0 15,1-1-15,-22 1 0,21 0 0,0 0 16,0 0-16,-21 0 15,0-1-15,21 22 16,-42 22 15,21-1-31,-21-21 0,21 21 16,0 0-16,0 0 0,0 0 16,0 1-16,0-1 0,0 0 0,0 0 15,0 0-15,21-21 16,-21 21-16,21-21 0,0 0 15,1 0-15,20 0 0,-21 0 16,0-21-16,0 21 0,1-21 0,-1 0 16,0 0-16,0 0 0,0-1 15,0 1-15,1 0 0,-22 0 0,21 0 16,-21 0-16,21-1 0,-21 1 16,0 0-16,0 0 0,21 0 15,-21 0-15,0 42 47,0 0-31,-21 0-16,21 0 0,0 0 0,0 1 15,-21 20-15,21-21 0,-21 21 16,21-20-16,-22 20 0,22 0 16,0 1-16,0-1 0,0 0 0,0 1 15,0-1-15,0 21 0,0-20 16,0-1-16,0 0 0,0 1 0,0-1 15,0 22-15,22-22 0,-22 21 16,0-20-16,21 20 0,0 1 0,-21-22 16,0 22-16,0-22 0,21 0 0,-21 22 15,21-22-15,-21 0 0,0-20 0,0 20 16,0-21-16,0 21 0,0-20 16,0-1-16,-21 0 0,0-21 15,0 0-15,0 0 0,-1 0 0,-20 0 16,0 0-16,-1 0 15,1 0-15,0-21 0,21 0 0,-22-1 16,1 1-16,0 0 0,-1-21 0,22 21 16,0-22-16,-21 22 0,20-21 0,22-1 15,0 1-15,-21 21 0,21-21 16,0-1-16,0 1 0,0 0 0,0-1 16,21 1-16,-21 0 0,22 20 0,-1-20 15,0 0-15,0-1 0,0 22 16,22-21-16,-22 0 0,0 20 0</inkml:trace>
  <inkml:trace contextRef="#ctx0" brushRef="#br0" timeOffset="6324.82">5143 720 0,'0'0'0,"-21"0"0,0 21 0,0-21 16,42 0 31,0 0-47,0 0 15,22-21-15,-22 21 0,21 0 0,-21 0 16,22-21-16,-22 21 0,0 0 0,0 0 16,0 0-16,1 0 0,-1 0 15,-42 0 16,-22 0-31,22 0 0,0 0 16</inkml:trace>
  <inkml:trace contextRef="#ctx0" brushRef="#br0" timeOffset="6686.06">5249 593 0,'0'-21'16,"-21"21"15,0 21-16,21 0-15,0 0 16,0 0-16,0 0 16,-21 1-16,21 20 0,-21-21 0,21 0 15,0 0-15,0 1 0,0 20 16,0-21-16,0 0 0,0 0 0,0 1 16,0-1-16,0 0 0,0 0 15,21-21 1,0 0-16,0 0 15,0 0-15,0 0 0</inkml:trace>
  <inkml:trace contextRef="#ctx0" brushRef="#br0" timeOffset="7696.99">6816 445 0,'0'0'0,"21"-22"31,-21 1-31,0 42 47,0 1-47,0-1 16,0 0-16,-21 21 0,21-21 0,0 22 15,-22 20-15,22-20 0,-21-1 16,0-21-16,21 21 0,0 1 16,-21-1-16,0-21 0,21 0 0,-21 22 15,21-22-15,0 0 0,0 0 16,21-42 15,-21 0-31,21 0 16,0 0-16,-21-1 0,21-20 0,0 21 15,1-21-15,-1 20 0,-21-20 16,21 21-16,0 0 0,0 0 16,0-1-16,-21 1 0,22 0 15,-1 0-15,0 21 0,0 0 16,0 0 0,-21 21-16,21 0 0,1 22 15,-22-22-15,0 0 0,0 0 16,0 0-16,0 22 0,21-22 15,-21 0-15,21 0 0,-21 21 0,0-20 16,21-22-16,-21 21 0,21 0 0,0-21 16,1 0-16,-1 0 15,0 0-15,0 0 0,0 0 16,0 0-16,1 0 0,20-21 16,-21 0-16,0-1 0,0 1 0,1-21 15,-1 21-15,0-22 0,0 22 0,-21-21 16,0 0-16,0-1 0,0 22 15,0-21-15,0-1 0,0 1 0,-21 0 16,0 21-16,21-1 0,-21-20 16,-1 42-16,22-21 0,-21 0 0,0 21 15,0 0-15,0 21 16,0 0 0,21 0-16,-22 0 0,22 1 15,0-1-15,0 0 0,0 0 16,0 0-16,22-21 15,-1 21-15,0 1 0,0-22 0,0 21 16</inkml:trace>
  <inkml:trace contextRef="#ctx0" brushRef="#br0" timeOffset="8451.95">8149 593 0,'0'0'0,"0"-43"16,0 22-16,0 0 16,-21 21-16,0-21 0,0 21 15,-1 0-15,1 0 0,0 0 16,0 0-16,0 0 0,0 0 0,-1 0 16,1 21-16,-21-21 0,21 21 15,0 0-15,-22 1 0,22 20 0,0-21 16,0 0-16,0 22 0,-1-22 15,22 21-15,0-21 0,-21 22 0,21-22 16,0 0-16,0 0 0,0 0 0,0 0 16,21-21-16,1 0 0,-1 22 15,0-22-15,21 0 0,-21 0 16,1 0-16,20-22 0,0 22 0,-21-21 16,22 0-16,-22 0 0,21 0 15,-21 0-15,1-1 0,20-20 0,-21 21 16,0 0-16,0-22 0,1 22 15,-22-21-15,21 21 0,-21 0 0,21-1 16,-21 1-16,0 0 16,0 42 15,0 0-31,0 1 16,-21 20-16,21-21 0,-21 0 0,21 0 15,0 22-15,0-22 0,0 0 0,0 21 16,0-20-16,0-1 15,0 0-15,0 0 0,0 0 0,0 0 16,21-21-16,0 0 16,0 0-16,0 0 0,0 0 15,1 0-15,-1-21 0,0 0 0,0 0 16,0 0-16,0 0 0,1-1 16,-1 1-16,0 0 0,0-21 15,-21 21-15,21-1 0,0 1 0,1 0 16,-22 0-16,0 42 31,0 0-15,0 0-16,0 1 15,0-1-15,0 0 0,0 0 16,0 0-16,0 0 16,0 1-16,0-1 0,-22-21 0,22 21 15,0 0 1,22-42-1,-22 0 1,21 0-16</inkml:trace>
  <inkml:trace contextRef="#ctx0" brushRef="#br0" timeOffset="8907.99">8742 275 0,'0'0'15,"-21"0"-15,-64-63 16,64 63-16,0 0 16,-1 0-16,1 0 0,0 0 0,0 0 15,0 21 1,0 0-16,21 0 0,0 0 0,0 1 16,0-1-16,0 0 0,0 0 0,0 0 15,0 0-15,0 1 16,21-1-16,0-21 0,-21 21 15,21-21-15,0 0 0,0 0 0,1 0 16,-1 0-16,0 0 0,0 0 0,0 0 16,0 0-16,1 0 0,-1-21 15,0 0-15,0-1 0,0 1 16,-21 0-16,0 0 0,0 0 16,0 0-16,0-1 0,0 1 0,-21 0 15,0-21-15,0 42 0,0-21 16,-22-1-16,22 22 0,0 0 15,0 0-15,0 0 0,-1 22 16,22-1-16,-21-21 0,21 21 16,0 0-16,0 0 0,-21 0 0,21 1 15,0-1-15,0 0 0,0 0 16,0 0-16,0 0 0,21 1 16,0-22-1,1 0-15,-1 0 0,0 0 0</inkml:trace>
  <inkml:trace contextRef="#ctx0" brushRef="#br0" timeOffset="9264.39">9186 233 0,'0'0'0,"0"-42"15,0 20 1,0 44 15,0-1-31,-21 0 0,21 0 16,-21 0-16,21 0 0,-21 1 0,21 20 15,0-21-15,0 21 0,-21 1 0,-1-22 16,22 21-16,-21-21 0,21 22 16,-21-22-16,21 21 0,-21-21 0,21 22 15,0-22-15,0 0 0,0 0 0,0 0 16,0 1-16,0-1 15,0 0-15,0 0 0,0 0 16,21-21-16,0 0 0,0 0 16,1 0-16,-1 0 15,0 0-15,0-21 0,0 0 0,0 0 16,1 0-16,-1-1 16,0 1-16,-21 0 0</inkml:trace>
  <inkml:trace contextRef="#ctx0" brushRef="#br0" timeOffset="9513.92">9017 508 0,'-42'0'16,"84"21"-16,-63-21 0,21 21 15,42-21-15,-21 0 0,0 0 16,22 0-16,-1 0 0,0 0 0,1 0 15,-1 0-15,0 0 0,1 0 0,-22-21 16,42 21-16,-20 0 0,-22 0 0,0-21 16,21 21-16,-20 0 15,-22-21-15</inkml:trace>
  <inkml:trace contextRef="#ctx0" brushRef="#br0" timeOffset="10728.52">402 1524 0,'-21'0'15,"42"0"32,0 0-47,0 0 0,1 0 16,-1 0-16,21 0 0,0 0 0,1 0 15,-1 0-15,0 21 0,22-21 16,-22 0-16,64 0 0,-42 0 16,-22 0-16,21 0 0,1 0 15,-1 0-15,22 0 0,-21 0 0,20 0 16,-20 0-16,20 0 0,1 0 15,0 0-15,-1 0 0,1 0 0,0 0 16,21 0-16,-22 0 16,43 0-16,-21 0 0,0 0 0,21 0 15,-21-21-15,21 21 0,0 0 0,-21 0 16,21 0-16,0-21 0,21 21 16,-21 0-16,0 0 0,21-21 0,-21 21 15,21 0-15,0 0 0,0-21 16,1 21-16,-1-22 0,-21 22 0,21 0 15,-21 0-15,21-21 0,0 21 0,-21 0 16,21 0-16,-21 0 0,22 0 16,-22-21-16,21 21 0,-21 0 0,21 0 15,-21-21-15,21 21 0,-21 0 16,0 0-16,0-21 0,21 21 16,-21 0-16,0 0 0,0-21 0,0 21 15,0 0-15,0 0 0,-21 0 16,21-22-16,-21 22 0,0 0 0,21 0 15,-21-21-15,-1 21 0,-20 0 16,21 0-16,-21-21 0,-1 21 0,1 0 16,0 0-16,-22 0 0,22-21 0,-22 21 15,1 0-15,-1 0 0,-20 0 16,20 0-16,-21-21 0,-20 21 0,20 0 16,-21 0-16,0 0 0,0 0 15,-21-21 1,-21 21 15,0 0-15,0 0-16,0 0 0,0 0 15,-22 0-15</inkml:trace>
  <inkml:trace contextRef="#ctx0" brushRef="#br0" timeOffset="11825.87">762 2350 0,'21'0'16,"0"0"-16,0 0 15,1 0-15,-1 0 0,-21-22 16,21 22-16,0-21 0,-21 0 15,21 0-15,0 0 16,-21 0-16,0-1 16,-21 22-1,0 0-15,0 0 0,0 0 0,0 0 16,-1 0-16,-20 0 16,0 22-16,21-22 0,-22 21 0,22 0 0,0-21 15,0 21-15,0 0 16,-1-21-16,22 21 0,0 1 0,0-1 15,0 0-15,22 0 16,-1-21-16,0 21 0,0-21 0,21 21 16,-20-21-16,20 22 0,-21-1 15,21-21-15,-20 21 0,20-21 16,-21 21-16,0 0 0,0 0 0,1 1 16,-22-1-16,0 0 15,0 21-15,-22-21 0,-20 1 0,21-1 16,-21 0-16,-1-21 0,1 21 15,0 0-15,-1-21 0,1 0 16,0 0-16,-22 0 0,22 0 16,-1 0-16,1 0 0,21 0 0,-21 0 15,20-21-15,-20 0 0,21 0 16,21 0-16,-21-1 0,21 1 0,0 0 16,0 0-16,0 0 15,0 0-15,21-1 0,0 22 0,0-21 16,22 21-16,-1-21 0,0 21 15,-21 0-15,22 0 0,-1 0 16,0 0-16</inkml:trace>
  <inkml:trace contextRef="#ctx0" brushRef="#br0" timeOffset="12526">1164 2434 0,'0'0'0,"0"-21"31,0 42-15,0 0-16,0 1 15,-21-1-15,21 0 0,-21 0 16,21 0-16,0 0 16,0 1-16,0-1 0,0 0 0,0 0 15,0 0-15,0 0 16,21-21-16,0 0 15,0 0-15,0 0 16,1 0-16,20-21 0,-21 0 0,0 21 16,0-21-16,22 0 0,-22-22 15,0 22-15,0 0 0,0 0 0,1 0 16,-22 0-16,0-22 0,21 43 16,-21-21-16,0 0 0,0 0 0,0 0 15,0 42 32,0 0-47,-21 0 0,21 0 0,0 0 16,0 1-16,-22 20 0,22-21 15,-21 21-15,0 1 0,21-1 0,0 0 16,0 1-16,0-1 0,0 0 16,0 1-16,0-1 0,0 0 15,0 1-15,0 20 0,0-20 0,0-1 16,21 0-16,-21 22 0,0-22 15,21 0-15,-21 1 0,0-1 16,0 0-16,0 1 0,0-1 0,0-21 16,-21 22-16,0-22 0,0 21 15,0-21-15,-22 0 0,22 1 0,0-22 16,-21 21-16,21-21 0,-22 0 16,1 0-16,0 0 0,-1 0 0,1 0 15,-22 0-15,22 0 0,0-21 16,-22-1-16,22 1 0,0-21 0,-1 21 15,22-22-15,-21 22 0,21-21 16,-1 0-16,1-1 0,21 22 0,0-21 16,0-1-16,0 22 0,0-21 15,21 21-15,1 0 0,20-22 16,-21 22-16,21 0 0,1 0 0,-22 0 16,21-22-16,1 22 0,-1 0 15,21 0-15</inkml:trace>
  <inkml:trace contextRef="#ctx0" brushRef="#br0" timeOffset="13040.1">1757 2455 0,'0'0'31,"-21"0"-31,21 22 15,-22-1-15,1 0 16,21 0-16,0 0 0,0 0 16,0 22-16,0-22 0,0 0 0,-21 0 15,21 0-15,0 1 0,0-1 16,0 0-16,0 0 0,0-42 62,0 0-62,0 0 0,0-1 16,0 1-16,21-21 0,-21 21 16,21 0-16,1-22 0,-22 22 15,21 0-15,0-21 0,0 20 16,0 1-16,22 0 0,-22 0 0,0 21 16,-21-21-16,21 21 0,0 0 0,22 21 15,-22 0-15,0-21 0,0 0 0,-21 21 16,0 0-16,21 1 0,-21-1 15,0 0-15,0 0 0,0 0 0,0 22 16,0-1-16,0 0 0,0-21 16,0 1-16,0-1 0,-21-21 15,21 21-15,0 0 0,0-42 47,21 0-31</inkml:trace>
  <inkml:trace contextRef="#ctx0" brushRef="#br0" timeOffset="13316.3">2667 2180 0,'-21'-21'15,"0"21"1,-1 21-16,1-21 15,21 21-15,-21 1 0,21-1 16,0 21-16,-21-21 0,21 22 16,-21-22-16,21 21 0,-21 0 15,21-20-15,0 20 0,0 0 0,0-21 16,0 22-16,-22-22 0,22 0 16,0 0-16,0 0 0,0 1 0,0-1 15,0 0 1,22-21-16,-1-21 15,0 21-15,0-21 0</inkml:trace>
  <inkml:trace contextRef="#ctx0" brushRef="#br0" timeOffset="13536.03">2286 2519 0,'0'0'0,"-21"-21"31,42 21-15,21 0-1,-21 0-15,22 0 0,-22-21 0,21 21 16,-21 0-16,22 0 16,-22 0-16,0 0 0,-21-22 15,21 22-15,0 0 0</inkml:trace>
  <inkml:trace contextRef="#ctx0" brushRef="#br0" timeOffset="14128.98">3154 2582 0,'0'0'0,"0"-21"0,63-42 16,-63 42 0,21-1-16,-21 1 0,0 0 15,0 0-15,0 0 0,0 0 16,0-1-16,-21 22 0,0-21 0,0 21 16,0 0-16,0 0 0,-1 0 15,1 0-15,0 0 0,0 0 16,0 21-16,0 1 0,-1-1 0,1 21 15,0-21-15,0 22 0,21-22 16,-21 21-16,21-21 0,-21 22 16,21-22-16,0 21 0,0-21 0,0 0 15,0 1-15,0-1 0,0 0 16,21-21-16,0 0 16,0 0-16,0 0 15,0 0-15,1-21 0,-1 0 16,0-1-16,0 22 0,0-21 0,0-21 15,-21 21-15,22 0 0,-22-1 16,21-20-16,-21 21 0,0 0 0,21 0 16,-21-1-16,0 1 0,0 0 15,0 42 17,0 0-32,0 1 15,0-1-15,0 0 0,-21 0 0,21 21 16,0-20-16,0-1 0,0 0 15,0 0-15,0 0 0,0 0 0,0 1 16,0-1-16,0 0 0,21-21 16,0 0-1,0 0-15,0 0 0,1 0 16,-1 0-16,0 0 0,-21-21 0</inkml:trace>
  <inkml:trace contextRef="#ctx0" brushRef="#br0" timeOffset="14660.98">3471 2477 0,'0'0'0,"0"-22"0,0 1 0,0 0 15,21 0-15,1 0 16,-1 21-16,-21-21 0,21 21 0,0-22 16,0 22-16,0-21 0,1 21 15,-1 0-15,0 0 0,0 0 16,0 0-16,0 0 0,1 0 0,-22 21 15,21-21-15,-21 22 0,21 20 0,-21-21 16,0 21-16,0-20 0,0-1 16,0 0-16,0 21 0,0-21 15,-21 1-15,0-1 0,-1 0 0,1 0 16,0 0-16,21 0 0,-21 1 16,0-1-16,21-42 46,0-1-46,21 22 0,0-21 16,0 0-16,0 0 0,1-21 0,-1 20 16,0 1-16,0-21 0,0 21 15,0-43-15,1 43 0,-1 0 16,0 0-16,-21 0 0,0-1 0,21 22 31,-21 22-15,0-1-16,-21 0 0,0 0 15,21 0-15,0 0 0,-21 22 16,-1-22-16,22 21 0,0-21 0,0 1 16,0-1-16,0 0 0,0 0 0,0 0 15,0 0-15,0 1 0,22-1 16,-1-21-16,0 0 16,0 0-16,0 0 0,0 0 0,1 0 15,20 0-15,-21-21 0</inkml:trace>
  <inkml:trace contextRef="#ctx0" brushRef="#br0" timeOffset="15358.08">931 3112 0,'21'0'78,"1"0"-63,-1 0-15,21 0 0,-21 0 0,22 0 16,-1 0-16,0 0 0,22 0 16,-22 0-16,43 0 0,-22 0 0,22 0 15,0 0-15,-1 0 16,1 0-16,21 0 0,0 0 0,-1 0 15,22 0-15,0 0 0,0 0 0,0 0 16,0 0-16,-21 0 0,21 0 16,0 0-16,-21 0 0,21 0 0,-21-22 15,0 22-15,0 0 0,-22 0 0,1 0 16,0 0-16,-22 0 0,1 0 16,-1-21-16,-21 21 0,1 0 0,-22 0 15,0 0-15,0 0 0,0 0 16,-21-21 31,0 0-32</inkml:trace>
  <inkml:trace contextRef="#ctx0" brushRef="#br0" timeOffset="15884.63">4720 2477 0,'0'-22'16,"0"44"93,0-1-93,0 0-16</inkml:trace>
  <inkml:trace contextRef="#ctx0" brushRef="#br0" timeOffset="16092.27">4784 2858 0</inkml:trace>
  <inkml:trace contextRef="#ctx0" brushRef="#br0" timeOffset="17060.4">825 4318 0,'22'0'31,"-1"0"-15,-21-21-16,0 0 15,0 0-15,0-1 16,0 1-16,0 0 0,0 0 16,-21 0-16,-1 21 15,1 0-15,0 0 0,0 0 16,0 0-16,-22 0 0,22 21 15,-21 0-15,0 0 0,20 0 0,-20 1 16,0-1-16,21 0 0,-1 21 16,1-21-16,0 1 0,0 20 0,0-21 15,21 0-15,0 0 0,-21 1 16,21-1-16,0 0 0,0 0 0,21-21 16,0 21-16,0-21 15,0 0-15,0 0 0,1 0 0,-1 0 16,0-21-16,21 21 0,-21-21 15,22 0-15,-22 0 0,21-1 16,1 1-16,-22 0 0,21-21 16,-21 21-16,0-22 0,22 1 0,-43 0 15,21-1-15,0 1 0,-21 0 16,21-1-16,-21 22 0,0-21 0,0-1 16,0 22-16,0 0 0,0 0 15,0 0-15,0 0 0,43 21 16,-65 0-16,1 21 15,21 0-15,0 0 0,-21 21 16,21-20-16,0 20 0,0 21 0,0-20 16,0-1-16,0 0 0,-21 22 0,21-22 15,0 1-15,0-22 0,0 21 16,0-21-16,0 0 0,0 1 0,0-1 16,21 0-16,0-21 15,0 21-15,1-21 16,-1 0-16,0 0 15,-21-21-15,21 21 0</inkml:trace>
  <inkml:trace contextRef="#ctx0" brushRef="#br0" timeOffset="17684.98">1101 4382 0,'0'0'0,"-22"-22"16,22 1-16,0 0 16,0 0-16,0 0 15,0 0-15,0-1 16,0 1-16,22 21 0,-1-21 0,0 0 16,0 21-16,0 0 15,0 0-15,1 0 0,20 0 0,-21 0 16,0 21-16,0-21 0,1 21 15,-1 0-15,0 1 0,-21 20 0,0-21 16,0 0-16,0 0 0,0 22 16,0-22-16,0 0 0,0 0 15,-21 0-15,21 1 0,-21-22 0,-1 21 16,1 0-16,0-21 16,21-21 15,0 0-31,0-1 15,0 1-15,21 0 16,0 21-16,-21-21 0,22 0 0,-1 0 16,42-22-16,-42 22 15,1 0-15,20 0 0,-21 21 0,21-21 16,-20-1-16,-1 22 0,0 0 16,0-21-16,0 21 0,-21-21 15,21 21-15,1 0 0,-22 21 0,0 0 16,0 1-16,0-1 15,0 0-15,0 0 0,0 0 16,0 0-16,0 1 0,0-1 16,0 0-16,0 0 0,0 0 15,0 0-15,0 1 16,0-44 46,0 1-62,0 0 0</inkml:trace>
  <inkml:trace contextRef="#ctx0" brushRef="#br0" timeOffset="18053.48">1757 3895 0,'0'0'0,"-21"0"0,-1 21 15,1 0 1,21 0-16,-21 0 0,21 1 0,0-1 16,0 0-16,0 0 15,0 0-15,0 0 0,21-21 16,0 0-16,1 0 0,-1 0 16,0 0-16,0 0 15,0 0-15,0-21 0,-21 0 0,22 0 16,-22 0-16,0 0 15,0-1-15,0 1 0,0 0 16,0 0-16,-22 21 16,1-21-16,0 21 0,0 0 0,0 0 15,0 0-15,-1 0 16,22 21-16,0 0 0,-21 0 16,21 0-16,0 1 0,0-1 15,0 0-15,0 0 0,0 0 16,0 0-16,21 1 0</inkml:trace>
  <inkml:trace contextRef="#ctx0" brushRef="#br0" timeOffset="18360.96">2011 4170 0,'0'-21'15,"0"42"-15,0-21 47,0 21-47,0 0 0,0 0 16,21 1-16,-21-1 0,0 0 16,0 21-16,21-21 0,-21 1 0,0-1 15,0 0-15,0 0 0,0 0 16,0 0-1,21-42 17,0 0-17,-21 0-15,22 0 0,-22 0 0</inkml:trace>
  <inkml:trace contextRef="#ctx0" brushRef="#br0" timeOffset="18592.75">2434 4043 0,'-42'42'31,"21"-42"-31,-1 21 0,1 22 0,0-22 16,21 0-16,-21 0 0,0 22 16,0-22-16,21 0 0,-22 0 15,1 0-15,21 22 0,-21-22 0,21 0 16,0 0-16,-21-21 0,21 21 15,21-21 1,0-21 0,-21 0-16</inkml:trace>
  <inkml:trace contextRef="#ctx0" brushRef="#br0" timeOffset="18997.25">2498 4297 0,'0'0'0,"21"0"15,0 0 1,0 0-16,0 0 16,0 0-16,1-21 0,-1 21 0,-21-21 15,21-1-15,0 22 0,0-21 16,0 0-16,-21 0 0,0 0 15,0 0-15,0-1 16,-21 22 0,0 0-16,0 0 15,0 0-15,0 22 16,-1-1-16,1 0 0,0 21 0,21-21 16,-21 1-16,21-1 0,-21 0 15,21 21-15,0-21 0,0 1 0,0-1 16,0 0-16,0 0 15,21 0-15,0-21 16,0 0-16,0 0 0,1 0 0,-1 0 16,21 0-16,-21 0 0,0 0 15,22 0-15,-22-21 0,0 21 0,0-21 16,0 0-16</inkml:trace>
  <inkml:trace contextRef="#ctx0" brushRef="#br0" timeOffset="19399.98">3006 4149 0,'0'-43'31,"0"22"-31,21 0 16,0 21-16,0-21 16,0 21-16,0 0 15,1 0-15,-1 0 0,0 0 0,0 21 16,0 0-1,0 0-15,1 1 0,-22-1 0,21 0 16,-21 0-16,0 21 0,0-20 0,0-1 16,0 0-16,0 0 0,0 0 15,0 0-15,0 1 0,0-1 16,-21-21-16,-1 0 0,22 21 16,-21-21-16,0 0 15,21-21 1,0 0-16,0-1 15,0 1-15,0 0 0,0 0 16,0 0-16,0 0 0,0-1 0,21 1 16,-21 0-16,21 0 0,-21 0 15,22 0-15,-1-1 0,0 1 16,0 21-16,0 0 0,0 0 16,1-21-16,-1 21 0,0 0 0,21 0 15,-21 0-15</inkml:trace>
  <inkml:trace contextRef="#ctx0" brushRef="#br0" timeOffset="19684.46">3768 4276 0,'0'0'0,"0"21"0,0 0 15,21-21 1,0 0-16,0 0 15,0-21-15,0 0 16,-21 0-16,0-1 16,0 1-16,0 0 15,-21 21 1,0 0-16,0 0 16,0 0-1,0 21-15,21 0 16</inkml:trace>
  <inkml:trace contextRef="#ctx0" brushRef="#br0" timeOffset="20652.98">4191 3979 0,'0'0'0,"0"-21"15,0 0-15,0 42 47,0 0-47,0 1 0,0-1 16,0 21-16,0-21 0,0 0 0,0 1 15,0 20-15,-21-21 0,21 21 16,0-20-16,0-1 0,-21 0 16,21 0-16,0 0 0,-22-21 15,22-21 16,0 0-15,0 0-16,0-22 16,0 22-16,0 0 0,0 0 0,22-21 15,-1 20-15,-21 1 0,21-21 0,0 21 16,-21 0-16,21-1 0,0 1 16,1 21-16,-1-21 0,0 21 0,0 0 15,0 0-15,0 0 0,1 0 0,-1 0 16,21 0-16,-21 0 0,0 21 15,1 0-15,-1 1 0,0-1 16,0 0-16,0 21 0,-21-21 0,0 1 16,21-1-16,-21 0 0,0 0 15,0 21-15,0-20 0,0-1 16,0 0-16,0 0 16,-21-21-1,21-21 1,0 0-16,0 0 0,0-1 15,0 1-15,0 0 0,0-21 16,0 21-16,0-1 0,0-20 0,21 21 16,1-21-16,-1 20 0,0 1 15,0 0-15,21 0 0,1 0 0,-22 21 16,21-21-16,1 21 0,-1 0 16,-21 0-16,64 0 0,-64 21 15,0 0-15,0 0 0,0 0 16,-21 0-16,0 1 0,0-1 0,0 21 15,0-21-15,0 0 0,0 1 0,0-1 16,0 21-16,0-21 0,-21 0 16,0-21-16,0 22 0,21-1 0,-21-21 15,21 21-15,0-42 32,21 0-32,0 21 15,0-22-15</inkml:trace>
  <inkml:trace contextRef="#ctx0" brushRef="#br0" timeOffset="21604.04">5673 4001 0,'0'0'0,"21"-22"0,-21 1 16,0 0-16,0 0 0,-21 0 15,-1 21-15,1-21 0,21-1 0,-21 22 16,0 0-16,0 0 0,0 0 15,-1 0-15,1 0 0,0 0 16,0 0-16,0 22 0,0-1 0,-1 0 16,1 0-16,0 0 0,0 22 0,0-22 15,21 0-15,-21 21 0,21-21 16,-22 22-16,22-22 0,0 21 16,0-21-16,0 1 0,0-1 15,22-21 1,-1 0-16,0 0 0,0 0 0,0 0 15,0 0-15,1 0 0,20-21 16,-21-1-16,21 1 0,-20 0 0,-1 0 16,0 0-16,21 0 0,-42-1 0,21-20 15,1 21-15,-22 0 0,0 0 16,0-1-16,0 1 0,0 0 16,0 0-16,-22 21 15,1 21 1,21 0-1,-21 0-15,21 1 0,0 20 0,0-21 16,0 0-16,0 0 0,0 1 16,0 20-16,0-21 0,0 0 15,21 0-15,-21 1 0,21-22 0,1 0 16,-1 0-16,0 0 0,0 0 0,0 0 16,22 0-16,-22 0 0,21 0 15,-21-22-15,0 1 0,22 21 16,-22-21-16,0 0 0,-21 0 0,21 0 15,-21-1-15,21 1 0,-21-21 0,0 21 16,0 0-16,0-1 0,0 1 16,0 0-16,0 0 0,-21 21 47,21 21-47,0 0 0,0 0 15,0 1-15,0-1 0,0 0 16,0 21-16,0-21 0,0 1 15,-21-1-15,21 0 0,0 0 16,0 0-16,-21-21 16,21-21 15,0 0-15,0 0-16,0 0 0,0-1 15,0 1-15,0 0 0,0 0 16,21 0-16,0 0 0,0-22 0,1 22 15,-1 21-15,0-21 0,0 0 0,0 0 16,0 21-16,22 0 0,-22 0 16,0 0-16,0 0 0,0 0 0,22 0 15,-43 21-15,21-21 0,0 21 0,0 0 16,-21 0-16,21 0 16,-21 1-16,0-1 0,0 0 0,0 0 15,0 0-15,0 0 0,0 1 0,-21-1 16,0-21-16,21 21 0,-21-21 15,21 21-15,21-21 47</inkml:trace>
  <inkml:trace contextRef="#ctx0" brushRef="#br0" timeOffset="22800.97">6943 3895 0,'0'0'0,"0"-43"31,-22 43-31,1 0 0,0-21 16,0 21-16,0 0 0,0 0 0,-1 0 16,1 21-16,-21-21 0,21 22 15,0-1-15,-1 0 0,1 0 0,0 0 16,0 0-16,0 1 0,0 20 15,21-21-15,0 0 0,0 0 16,0 22-16,0-22 0,0 0 0,0 0 16,21-21-16,0 21 15,0-21-15,0 0 0,0 0 16,1 0-16,-1-21 0,0 21 16,0-21-16,0 0 0,0 0 0,1 0 15,-1-1-15,0 1 0,0 0 0,0 0 16,0 0-16,1-22 0,-22 22 15,0 0-15,21 0 0,-21 0 16,-21 21 15,21 21-15,-22 0-16,22 0 0,-21 0 0,21 1 16,0-1-16,0 0 15,0 0-15,0 0 0,0 0 0,0 1 16,0-1-16,0 0 0,21-21 0,1 21 15,-1-21-15,0 0 0,0 21 16,21-21-16,-20 0 0,20 0 0,0 0 16,1 0-16,-1 0 0,0-21 0,1 21 15,-22-21-15,21 21 0,0-21 16,1 0-16,-22-1 0,21 1 0,-21 0 16,1 0-16,-22 0 0,0 0 0,21-1 15,-21 1-15,0 0 0,0 0 0,0 0 16,-21 21-1,-1-21-15,1 21 0,-21 0 16,21 0-16,0 0 0,-1 0 0,-20 0 16,21 21-16,0 0 0,0-21 15,-1 21-15,22 0 0,0 0 0,-21 22 16,21-22-16,0 0 0,0 0 0,0 0 16,0 1-16,0-1 15,21-21-15,1 0 0,-1 0 0,0 0 16,0 0-16,0 0 0,0 0 15,1 0-15,-1-21 0,0 21 16,0-22-16,0 22 0,0-21 16,1 0-16,-22 0 0,21 0 15,-21 0-15,21-1 0,-21 1 16,0 0 0,0 42 15,0 22-16,-21-43-15,0 21 0,21 0 0,0 0 16,-22 0-16,22 0 0,-21 22 0,0-22 16,21 0-16,0 21 0,0 1 0,0-1 15,0 43-15,0-64 0,0 21 16,0 1-16,0-1 0,0 21 16,0 22-16,0-21 15,0-1-15,0-21 0,0 22 0,0-1 16,0 1-16,0 42 0,0-43 15,0-20-15,0-1 0,0 0 16,0 1-16,0-1 0,0 0 16,0-21-16,0 22 0,0-22 0,-21 21 15,0-42-15,0 21 0,-1-21 16,1 0-16,0 0 0,0 0 0,0 0 16,0-21-16,-1 0 0,1 21 15,0-42-15,0 21 0,0-1 16,0-20-16,-1 0 0,1-1 0,0 1 15,0-21-15,0 20 0,21-20 0,0-85 16,0 84-16,0 1 16,0-1-16,0 22 0,21-22 0,0 22 15,21-43-15,-20 64 0,-1-21 16,0-1-16,21 22 0,-21-21 0,1 21 16,20 0-16,-21-22 0,0 22 0,22 0 15,-22 0-15,0 0 0,21-1 16,-21 1-16,1 0 0,20-21 0</inkml:trace>
  <inkml:trace contextRef="#ctx0" brushRef="#br0" timeOffset="23156.6">7853 4022 0,'0'0'0,"-21"0"31,42-21-31,0 21 15,0 0-15,0-22 0,0 1 16,1 21-16,-1-21 0,0 21 0,0-21 16,0 21-16,0-21 0,-21 0 0,22-1 15,-22 1 1,0 0-16,-22 0 16,1 21-1,0 0-15,0 0 0,0 21 16,0-21-16,-1 21 0,22 0 15,-21 1-15,0-1 0,21 0 0,0 0 16,0 21-16,0-20 0,0-1 16,0 0-16,0 0 0,0 0 0,0 0 15,0 1-15,21-1 0,0-21 16,-21 21-16,22-21 0,-1 0 0,0 0 16,0 0-16,0 0 0,0-21 15,-21 0-15</inkml:trace>
  <inkml:trace contextRef="#ctx0" brushRef="#br0" timeOffset="23624.16">8403 3662 0,'0'0'15,"0"-21"-15,21 0 16,-21-1-16,-21 44 31,0-1-15,0 0-16,21 0 16,-21 21-16,-1-20 0,22-1 0,0 21 15,-21-21-15,0 22 0,21-22 16,-21 21-16,21-21 0,0 22 0,0-22 15,0 0-15,0 21 0,0-21 0,0 1 16,21-1-16,0 0 16,0-21-16,1 0 0,-1 0 15,0 0-15,0 0 0,0 0 0,0-21 16,1 0-16,-1-1 0</inkml:trace>
  <inkml:trace contextRef="#ctx0" brushRef="#br0" timeOffset="23948.11">8721 3577 0,'0'0'0,"21"0"32,0 0-17,0 21-15,0-21 0,0 22 0,-21-1 16,22 0-16,-1 0 0,0 21 15,0-20-15,-21-1 0,0 0 16,0 21-16,0-21 0,0 43 16,0-43-16,0 21 0,0-20 15,-21-1-15,0 0 0,0 0 0,-1 0 16,1 0-16,0 1 0,0-22 16,0 0-1,21-22 1,0 1-1,0 0-15,21 21 16,0-21-16</inkml:trace>
  <inkml:trace contextRef="#ctx0" brushRef="#br0" timeOffset="24223.95">9080 3916 0,'22'0'47,"-1"0"-31,0 0-16,0-21 15,0 0 1,-21-1 0,-21 22-1,0 0-15,0 0 16,0 0-1,21 22-15,-22-22 16,22 21-16</inkml:trace>
  <inkml:trace contextRef="#ctx0" brushRef="#br0" timeOffset="24936.54">9652 3471 0,'0'0'0,"0"-21"16,0 0-16,0-42 16,0 41-16,0 1 15,0 0-15,0 0 16,-21 42 15,0 0-31,21 0 0,-22 22 0,1-22 16,21 21-16,-21 1 0,0-22 15,21 21-15,-21 0 0,0 43 16,21-43-16,-22 1 0,1-1 0,0 0 16,21 1-16,0-1 0,0 0 15,0 1-15,0-22 0,0 21 0,0-21 16,0 1-16,0-1 0,0 0 0,21-21 15,0 0-15,1 21 0,-1-21 16,0 0-16,21 0 0,-21 0 16,1-21-16,20 0 0,-21 21 0,21-21 15,22-22-15,-22 1 0,-21 21 16,1 0-16,-1-1 0,0-20 16,0 21-16,0 0 0,-21 0 0,0-1 15,0 1-15,21 0 0,-21 0 0,-21 21 47,21 21-47,0 0 0,-21-21 0,0 21 16,21 1-16,0-1 0,-21 0 15,21 0-15,0 0 0,0 0 16,0 1-16,0-1 0,0 0 16,21-21 15,0 0-31,0-21 0,-21 0 0,21 21 15,-21-22-15,22 1 0</inkml:trace>
  <inkml:trace contextRef="#ctx0" brushRef="#br0" timeOffset="25133.43">10096 3556 0,'-42'0'16,"21"0"-1,0 0 17,21 21-32</inkml:trace>
  <inkml:trace contextRef="#ctx0" brushRef="#br0" timeOffset="25325.32">9419 3704 0,'0'0'0,"-21"0"0,0 21 0,21 1 16,-21-22 0,42 0-1,0 0 1,0 0-16,21 0 0,1 0 0,-1 0 15,0-22-15,1 22 0,-1 0 16,0 0-16</inkml:trace>
  <inkml:trace contextRef="#ctx0" brushRef="#br0" timeOffset="26048.91">10287 3747 0,'-21'21'16,"0"0"-16,-1 0 15,22 0-15,0 0 16,0 1-16,0-1 0,0 0 16,-21 0-16,21 0 0,-21 0 15,21 1-15,0-1 0,0 0 16,-21 0-16,21-42 47,0 0-32,0 0-15,0-1 0,0 1 16,0 0-16,21 0 0,-21 0 0,21 0 16,-21-1-16,21 1 0,1 0 0,-1 0 15,0 21-15,0-21 0,0 0 0,0 21 16,1 0-16,-1-22 0,0 22 15,0 0-15,0 0 0,0 0 16,1 0-16,-1 0 0,-21 22 0,21-22 16,-21 21-16,21 0 0,-21 0 0,0 0 15,0 0-15,0 1 0,0-1 16,0 0-16,0 0 0,0 0 0,0 0 16,0 1-16,0-1 15,0-42 32,-21-1-47,21 1 16,0 0-16,0 0 0,0 0 15,0 0-15,0-1 0,21 1 16,-21 0-16,21 0 0,0 0 0,1 21 16,-1-21-16,0-1 0,0 22 0,21-21 15,-20 21-15,20-21 0,-21 21 0,0 0 16,22 0-16,-22 0 0,0 21 0,0 0 15,0 1-15,0-22 0,1 21 16,-1 0-16,-21 0 0,0 0 0,0 0 16,0 1-16,0-1 0,0 0 0,0 0 15,-21 0-15,-1 0 0,1-21 0,0 22 16,0-1-16,21 0 31,0-42-15,21 0-16</inkml:trace>
  <inkml:trace contextRef="#ctx0" brushRef="#br0" timeOffset="26400.7">11112 3895 0,'0'0'0,"22"0"0,-1 0 15,0 0-15,0 0 16,0 0-16,0-21 15,1 21-15,-1 0 0,0-22 0,0 1 16,0 21-16,0-21 0,1 0 16,-1 0-16,-21 0 15,0-1-15,0 1 16,-21 21 0,-1 0-16,1 0 0,0 0 0,0 0 15,0 21-15,0 1 0,-1-22 0,1 21 16,0 0-16,0 0 0,0 0 15,21 0-15,-21 1 0,-1-1 0,22 0 16,0 0-16,0 0 16,0 0-16,0 1 0,22-22 0,-1 0 15,0 21-15,0-21 0,0 0 16,0 0-16,22 0 0,-22 0 0,0 0 16,21 0-16,-20-21 0,20-1 0,-21 22 15,21-21-15</inkml:trace>
  <inkml:trace contextRef="#ctx0" brushRef="#br0" timeOffset="27401.36">11917 3493 0,'0'-22'0,"0"44"0,0-65 0,0 22 0,-21 0 16,-1 21-16,1 0 0,0 0 15,0 0-15,0 0 16,0 0-16,-1 21 0,1 0 0,0 0 15,0 1-15,0 20 0,21-21 0,-21 21 16,-1-20-16,1 20 0,21-21 16,0 21-16,-21-20 0,0 20 0,21-21 15,-21 0-15,21 22 0,0-22 0,0 0 16,0 21-16,0-21 0,0 1 0,21-1 16,0 0-1,0 0-15,0-21 0,1 0 0,20 0 0,-21 0 16,0 0-16,22 0 0,-22 0 0,42-21 15,-20 0-15,-1 0 16,-21-1-16,21 1 0,-20 0 16,-1 0-16,0 0 0,0-22 0,0 22 15,-21-21-15,0 21 0,0-22 0,21 1 16,-21 21-16,0-21 0,0-1 16,0 22-16,-21-21 0,0 21 0,0-1 15,0 1-15,-43 0 0,43 21 16,-21-21-16,21 21 0,-22 0 0,22 0 15,-21 21-15,21 0 16,-22 0-16,22 1 0,0-1 0,0 21 16,0 0-16,21-20 0,-22 20 0,22 0 15,0-21-15,0 22 0,0-22 16,0 21-16,0-21 0,0 22 0,22-22 16,-1 21-16,0-21 0,0 1 0,0-1 15,0 0-15,1 0 0,20-21 16,-21 21-16,21-21 0,-20 0 0,62 0 15,-41 0-15,-22 0 0,63-42 16,-62 42-16,20-21 16,-21 0-16,21-1 0,-20 1 0,-1 0 15,21-42-15,-42 41 0,21 1 16,0-21-16,-21 21 16,0 0-16,0-1 0,-21 22 46,0 22-46,0-1 16,21 0-16,0 0 0,0 0 0,0 0 16,-21 1-16,21-1 0,0 0 15,0 0-15,0 21 16,21-20-16,0-22 0,0 0 16,0 0-16,1 0 0,-1 0 15,0 0-15,0 0 16,0 0-16,0-22 0,1 22 0,-22-21 0,42-21 15,-21 21 1,-21 0-16,21-22 0,-21 22 16,0 0-16,21 0 0,-21 0 0,22-1 15,-22 1-15,0 42 32,0 1-17,-22-1-15,1 0 0,21 0 16,-21 0-16,21 0 0,0 1 15,0-1-15,0 0 0,0 0 0,0 0 16,0 0-16,0 1 0,0-1 16,21-21-1,0 0-15,1 0 16,-1 0-16,0-21 0,0 21 16,-21-22-16,21 1 0,0 0 15,1 0-15</inkml:trace>
  <inkml:trace contextRef="#ctx0" brushRef="#br0" timeOffset="27689.07">12996 3175 0,'0'0'0,"0"-21"0,-21 21 31,21 42-15,-21-21-16,0 1 0,21 20 15,-21 0-15,21-21 0,0 22 0,-22-1 16,22 0-16,-21 1 0,21-1 0,0 0 16,0-20-16,0 20 0,0-21 15,0 21-15,0-20 0,0-1 0,0 21 16,0-21-16,0 0 0,0 1 0,0-1 16,0 0-16,0 0 15,0 0-15,21-21 31</inkml:trace>
  <inkml:trace contextRef="#ctx0" brushRef="#br0" timeOffset="28100.84">13335 3704 0,'0'0'0,"21"-21"0,0 0 15,-21 0-15,21 0 0,-21-1 16,0 1-1,-21 21 1,0 0-16,0 0 0,0 0 0,0 0 16,21 21-16,-22 1 15,1-22-15,0 21 0,0 0 0,21 0 16,0 0-16,0 0 16,0 1-16,0-1 15,21-21-15,0 21 16,0-21-16,1 0 0,-1 21 0,0-21 15,0 0-15,-21 21 0,21-21 0,0 0 16,-21 21-16,0 1 16,0-1-16,0 0 31,-21-21-31,0 0 0,0 0 16,-21 21-16,20-21 0,1 0 15,0 0-15,0 0 0,-21 0 0,20 0 16,1 0-16,0 0 0,0 0 15,21-21 1,0 0 0,0 0-16,0-1 15</inkml:trace>
  <inkml:trace contextRef="#ctx0" brushRef="#br0" timeOffset="28299.72">12742 3429 0,'0'0'0,"21"0"15,1 0-15,-1 0 0,0 0 0,0 0 16,0 0-16,22 0 0,-1 0 16,-21 0-16,21 0 0,1 0 0,-1 0 15,0 0-15,-20 0 0,20 0 16,-21 0-16,0 0 0,22 0 0</inkml:trace>
  <inkml:trace contextRef="#ctx0" brushRef="#br0" timeOffset="28928.96">14055 3387 0,'0'0'15,"0"-21"-15,0-1 32,-22 22-32,1 0 0,0 0 15,0 0-15,21 22 0,-21-1 16,0 0-16,-1 0 0,1 0 0,0 0 15,0 22-15,0-22 0,0 21 16,-1-21-16,1 22 0,21-22 16,-21 21-16,21-21 0,-21 43 15,21-43-15,0 0 0,0 0 0,0 1 16,0-1-16,0 0 0,21 0 16,0-21-16,0 0 15,1 0-15,-1 0 0,0 0 0,21 0 16,-21 0-16,1 0 0,20-21 0,-21 21 15</inkml:trace>
  <inkml:trace contextRef="#ctx0" brushRef="#br0" timeOffset="29304.02">14393 3344 0,'0'-21'16,"0"0"-1,21 21-15,1 0 0,-1 0 16,0 0-16,0 0 0,0 21 16,0 0-16,1 1 0,-1-1 0,0 21 15,-21-21-15,21 22 0,-21-22 16,21 21-16,-21 0 0,0-20 15,0 20-15,0-21 0,0 21 0,0-20 16,-21-1-16,0 0 0,0 0 0,0 0 16,-22 0-16,22 1 0,0-1 15,-21-21-15,20 21 0,1-21 0,0 0 16,0 0-16,0 0 0,0 0 0,-1 0 16,22-21 15,22 21-31,-1-21 0,0 21 15</inkml:trace>
  <inkml:trace contextRef="#ctx0" brushRef="#br0" timeOffset="29647.97">14965 3683 0,'-21'42'16,"-1"-20"-16,1-22 0,21-22 31,43 22 1,-22 0-17,-21-21-15,0 0 16,-21 0-1,-1 21 1,1 0 0,0 21-16,0-21 0,21 21 15,21-21 17</inkml:trace>
  <inkml:trace contextRef="#ctx0" brushRef="#br0" timeOffset="30244.07">15579 3535 0,'0'0'16,"0"-21"-16,-22 21 47,22 21-47,-21 0 0,0 0 0,21 0 16,0 1-16,0 20 0,-21-21 15,21 0-15,-21 0 0,0 1 0,21-1 16,0 0-16,0 0 0,-22 0 15,22 0-15,-21-21 0,21 22 16,0-44 15,0 1-15</inkml:trace>
  <inkml:trace contextRef="#ctx0" brushRef="#br0" timeOffset="30576.88">15684 3154 0,'0'0'0,"-63"-21"31,42 21-31,0 0 0,-1 21 16,1-21-16,0 21 0,21 0 0,0 0 15,0 22-15,0-22 16,21-21-16,0 0 0,1 0 0,-1 0 15,0 0-15,0 0 16,0 0-16,0-21 0,1 21 0,-1-21 16,-21-1-16,21 22 0,-21-21 15,0 0-15,0 0 0,0 0 16,-21 21-16,0 0 0,-1 0 16,-20 0-16,21 0 15,0 0-15,-22 0 0,43 21 16,-21 0-16,21 0 0,0 0 15,0 1-15,0-1 0,21 0 16,-21 0-16,22-21 0</inkml:trace>
  <inkml:trace contextRef="#ctx0" brushRef="#br0" timeOffset="31692.76">15938 3471 0,'0'0'0,"-42"0"16,42 22-16,-21-22 31,21 21-15,-21-21-16,21 21 0,-21-21 0,21 21 15,0 0-15,0 0 16,0 1-16,0-1 0,0 0 16,0 0-16,0 0 15,-22-21-15,22 21 31,0-42 1,0 0-17,0 0-15,0 0 16,0 0-16,0-1 16,22-20-16,-1 21 0,0 0 0,-21 0 15,21-1-15,0 1 0,-21 0 16,21 0-16,1 0 0,20 21 0,-21 0 15,0 0-15,0 21 16,1 0 0,-22 0-16,0 22 15,0-22-15,0 0 0,0 0 0,0 0 16,0 0-16,0 1 0,0-1 16,0 0-16,0 0 0,0 0 15,-22-21 16,22-21-15,0 0-16,0 0 16,22 0-16,-22-1 15,21 1-15,0 0 0,-21 0 0,21 0 16,0 0-16,0-1 0,1 1 16,-1 21-16,0-21 0,0 21 15,0 0-15,0 0 0,1 0 0,-1 0 16,0 21-16,-21 0 15,21 1-15,-21-1 0,0 0 0,0 0 16,0 0-16,0 0 16,0 1-16,0-1 0,-21-21 15,21 21-15,-21-21 16,21 21 0,0-42 30,21 0-30</inkml:trace>
  <inkml:trace contextRef="#ctx0" brushRef="#br0" timeOffset="32292.61">16700 3408 0,'0'0'0,"22"0"0,-22-21 0,0 0 16,0-1-16,0 1 15,21 0-15,-21 0 16,0 42 15,0 0-31,0 22 0,0-22 16,0 21-16,0 0 0,0 1 0,0-1 15,0 0-15,-21 1 0,-1 20 0,22-20 16,-21 20-16,0-21 16,21 22-16,-21 21 0,0-22 0,0 22 0,-1-22 15,22 22-15,-21-22 0,-21 107 16,21-86-16,21 1 15,-21 0-15,21-22 0,-22 22 0,1-22 16,21 1-16,0-22 0,0 22 0,0-22 16,-21-21-16,21 0 0,0 1 0,0-1 15,0-42 1,21 21-16,0-22 16,-21-20-16,22 21 0,-1-21 0,-21-1 15,21-20-15,0 20 0,0-20 16,-21-1-16</inkml:trace>
  <inkml:trace contextRef="#ctx0" brushRef="#br0" timeOffset="32620.91">16722 3450 0,'0'0'0,"0"-21"0,0-21 0,0 21 15,0-22-15,0 22 0,0 0 0,0 0 16,21 0-16,0-1 0,0 1 15,21 0-15,-20 21 0,20-21 16,-21 21-16,21 0 0,-20 0 0,20 0 16,0 21-16,1 0 0,-22 0 0,0 1 15,0-1-15,-21 21 16,0 0-16,0-20 0,0 20 0,-21-21 16,0 21-16,-22-20 0,22-1 0,-21 0 15,21 0-15,-22 0 0,22 0 16,-21-21-16,21 43 0,0-43 0,-1 0 15,1 0-15,0 0 16,21-21 15,21-1-31,0 22 0,1-21 0,-1 0 16,0 0-16</inkml:trace>
  <inkml:trace contextRef="#ctx0" brushRef="#br0" timeOffset="33148.37">17505 2731 0,'0'0'0,"-21"21"31,-1 0-31,1 0 15,0 21-15,0-20 0,21 20 0,-21 0 16,0 1-16,-1-1 0,1 0 16,0 22-16,0-22 0,0 0 15,0 22-15,21-22 0,0 1 0,0-1 16,0-21-16,0 21 0,0-20 16,0-1-16,0 0 0,0 0 0,21-21 15,0 0-15,0 21 0,0-21 0,0 0 16,22 0-16,-22 0 0,0-21 15,21 21-15,-20-21 0,20 0 0,-21 0 16,0-1-16,0 1 0,1 0 16,-1-21-16,0 21 0,-21-1 0,0-20 15,0 0-15,0 21 16,0 42 15,0 0-31,-21 0 0,21 0 0,0 0 16,-21 22-16,21-22 0,0 0 0,0 0 15,-22 0-15,22 22 16,0-22-16,0 0 0,0 0 16,22-21-1,-1 0 1,-21-21-16,0 0 16,0 0-16,21 0 15</inkml:trace>
  <inkml:trace contextRef="#ctx0" brushRef="#br0" timeOffset="33336.26">17716 3112 0,'0'0'0,"-21"-22"16,0 22 0,0 0-1,21 22 1,21-22-1,0 0-15,-21 21 0,21-21 16,1 0-16,-1 21 16,0-21-16</inkml:trace>
  <inkml:trace contextRef="#ctx0" brushRef="#br0" timeOffset="33836.78">18140 3239 0,'0'0'15,"0"-22"-15,0 1 32,-21 21-32,-1 0 15,1 0-15,0 0 0,0 21 16,0-21-16,0 22 0,-1-1 16,1 21-16,0-21 0,0 0 15,0 22-15,21-22 0,-21 0 0,21 21 16,-22-20-16,22-1 0,0 0 0,0 0 15,0 0-15,0 0 0,0 1 16,22-1-16,-1-21 0,0 0 16,0 0-16,0 0 0,0 0 15,1 0-15,-1 0 0,21 0 0,-21 0 16,0 0-16,22-21 0,-22-1 0,21 22 16,-21-21-16,22 0 0,-22 0 15,21 0-15,-21 0 0,1-22 0,-1 22 16,-21 0-16,21 21 0,-21-21 15,0 0-15,21 21 0,-42 0 32,0 21-17,0 0-15,21 0 0,0 0 0,-22-21 16,22 21-16,0 1 0,0-1 0,0 0 16,-21 0-16,0 0 15,21 0-15,21-21 47,0 0-47,-21-21 0,22 0 0</inkml:trace>
  <inkml:trace contextRef="#ctx0" brushRef="#br0" timeOffset="34020.1">18500 3154 0,'0'0'16,"0"-21"-16,-22 21 15,1-21-15,0 21 16,21 21 31,21-21-47,0 0 16,1 0-16,-1 0 0,0 0 15</inkml:trace>
  <inkml:trace contextRef="#ctx0" brushRef="#br0" timeOffset="34325.83">19050 2963 0,'-42'-42'16,"20"42"-1,1 0-15,0 21 16,0-21-16,21 21 15,-21 1-15,21 20 0,-21-21 0,21 21 16,-22 1-16,22-1 0,0 0 16,-21 1-16,0-1 0,0 0 0,21 1 15,-21-1-15,21 0 0,0-20 16,-21 20-16,21-21 0,-22 0 0,22 0 16,0 1-16,0-1 0,22-21 31,-1 0-31,0 0 15,0-21-15,-21-1 0,21 22 0,0-21 16</inkml:trace>
  <inkml:trace contextRef="#ctx0" brushRef="#br0" timeOffset="35209.01">19262 2836 0,'0'0'0,"0"-21"0,0 42 31,0 1-15,-22 20-16,1-21 0,0 21 0,21-20 15,-21 20-15,0 0 0,0 22 0,-1-22 16,22 0-16,-21 1 16,0-1-16,0 22 0,21-43 0,0 21 15,-21 0-15,21-20 0,-21 20 16,21-21-16,0 0 0,0 0 0,0 1 15,0-1-15,21-21 32,0 0-32,0 0 0,0 0 0,-21-21 15,43 21-15,-22-22 0,0 1 16,0 21-16,0-21 0,0 0 0,22 0 16,-22 0-16,0-1 0,0 1 15,-21 0-15,21 21 0,-21-21 0,22 21 16,-22 21 15,-22-21-31,22 21 0,-21 0 16,0 1-16,21-1 0,-21 0 15,21 0-15,-21 0 0,21 0 16,0 1-16,0-1 16,0 0-16,21-21 15,0 0-15,0 0 0,0 0 16,22 0-16,-22 0 0,21 0 0,-21 0 15,22-21-15,-1 21 0,-21-21 16,22-1-16,-22 22 0,0-21 0,0 0 16,0 0-16,0-21 0,1 20 15,-22 1-15,21 0 0,-21 0 16,0 0-16,0 0 16,0 42 15,0 0-31,0 0 15,-21 0-15,-1 22 0,22-22 0,-21 0 16,0 0-16,21 21 0,0-20 16,-21 20-16,0-21 0,21 21 0,-21 1 15,21-22-15,-22 21 0,22 1 16,0-1-16,-21 21 0,0-20 0,21 20 16,-42 43-16,42-42 15,-21-22-15,-22 64 0,22-64 16,0 22-16,0-22 0,0 0 0,-1 1 15,1-1-15,0 0 0,0 1 16,-21-1-16,20 0 0,1 1 16,0-1-16,0-21 0,-21 21 0,20-20 15,1-1-15,0 0 0,0-21 16,0 0-16,0-21 16,21 0-16,-22-1 15,22 1-15,0 0 0,0 0 16,0 0-16,0 0 0,0-1 15,0 1-15,0-21 0,22 21 0,-1-43 16,-21 22-16,0 21 16</inkml:trace>
  <inkml:trace contextRef="#ctx0" brushRef="#br0" timeOffset="35448.93">18690 3175 0,'0'0'0,"21"0"16,0 0-16,1 0 16,-1 0-16,0 0 0,0 0 0,0 0 15,22-21-15,-22 21 0,0 0 0,0 0 16,0 0-16,0 0 0,1 0 0,-1 0 15,0 0-15,0 0 16,-21 21-16</inkml:trace>
  <inkml:trace contextRef="#ctx0" brushRef="#br0" timeOffset="36360.42">20045 3090 0,'0'0'0,"0"-21"0,0 0 15,0 0 1,-21 21-1,-1 21 1,1 0-16,0 22 16,21-22-16,0 21 0,-21-21 15,21 22-15,-21-1 0,21-21 16,-21 21-16,21 1 0,0-22 0,0 21 16,-22-21-16,22 1 0,0-1 0,0 0 15,0 0-15,0 0 16,22-21 15,-22-21-31,0 0 16,21 0-16,0 0 0,0-1 0,-21 1 15,21 0-15,0-21 0,1 21 16,-1-1-16,-21-20 0,21 21 16,0 0-16,0 0 0,0 21 15,-21 21 1,22-21-16,-22 21 0,0 0 15,0 0-15,0 22 0,0-22 16,0 0-16,0 0 0,0 21 0,0-20 16,0-1-16,0 0 0,0 0 0,0 0 15,21-21-15,-21 21 0,21-21 16,0 22-16,0-22 16,0 0-16,1 0 0,20 0 0,-21 0 15,21 0-15,1 0 0,-22-22 0,21 1 16,1 21-16,-22-21 0,21-21 15,-21 21-15,0-1 0,1-20 16,-1 0-16,0-1 0,-21 1 0,0 0 16,0-22-16,0 22 0,0 0 0,0-1 15,0 1-15,0 0 0,-21 20 16,-22-20-16,22 21 0,0 0 16,0 21-16,0 0 0,0 0 15,-1 0-15,1 0 0,0 21 0,0 0 16,0 0-16,21 0 0,0 1 0,-21-1 15,21 0-15,0 0 0,0 0 16,0 0-16,0 1 16,0-1-16,0 0 0,21-21 0,0 21 15,0 0-15,0-21 0</inkml:trace>
  <inkml:trace contextRef="#ctx0" brushRef="#br0" timeOffset="37076.96">20934 3260 0,'0'0'0,"0"-64"31,0 43-15,-21 21 0,-1 0-16,1 21 15,0 0-15,0 1 0,0-1 16,0 0-16,-1 0 0,1 0 15,0 22-15,0-22 0,0 0 0,21 0 16,0 0-16,-21 0 0,21 1 0,0-1 16,0 0-16,21-21 31,0 0-31,0 0 16,0 0-16,0 0 0,1-21 15,-1 0-15,0 21 0,0-22 0,-21 1 16,21-21-16,0 21 15,1 0-15,-22-1 0,21-20 0,0 21 16,-21 0-16,21 0 0,-21-1 16,0 1-16,0 42 31,0 1-31,-21-1 0,21 0 16,0 0-16,0 0 0,-21 0 0,21 1 15,0-1-15,-21 0 0,21 0 16,0 0-16,0 0 0,0 1 0,0-1 15,21 0 1,0-21-16,0 0 16,0 0-16,0 0 0,1 0 15,-1 0-15,0-21 16,0 21-16,0-21 0,0-1 16,1 1-16,-1 0 0,0 0 0,-21 0 15,21-22-15,-21 22 0,21 0 16,-21 0-16,0 0 0,0 42 31,0 0-15,0 0-16,0 0 0,0 1 0,0-1 15,-21 0-15,21 0 16,0 0-16,0 0 0,0 1 16,0-44 46,21 1-62,0 21 0</inkml:trace>
  <inkml:trace contextRef="#ctx0" brushRef="#br0" timeOffset="37480.94">21315 2963 0,'0'0'0,"-106"22"32,85-1-32,21 0 15,-21 0-15,21 0 16,0 0-16,0 1 0,0-1 31,21-21-31,0 0 0,0 0 16,0 0-16,0 0 15,1 0-15,-1-21 0,0 21 16,-21-22-16,0 1 0,21 0 16,-21 0-1,0 0-15,0 0 0,0-1 0,0 1 16,0 0-16,-21 21 0,0 0 16,0 0-1,-1 0-15,1 0 16,0 0-16,21 21 0,-21-21 15,21 21-15,0 1 16,0-1-16,21-21 16,0 0-1</inkml:trace>
  <inkml:trace contextRef="#ctx0" brushRef="#br0" timeOffset="37852.96">21653 2773 0,'22'-21'15,"-44"42"-15,44-21 32,-22 21-32,-22-21 15,22 21-15,-21 0 16,21 1-16,-21 20 0,0-21 0,21 0 15,-21 22-15,21-22 0,-21 21 0,-1-21 16,22 22-16,0-22 0,-21 21 16,21 0-16,-21 1 0,21-22 0,0 21 15,0-21-15,0 1 0,0 20 0,0-21 16,0 0-16,0 0 0,0 1 16,0-1-16,0 0 15,21-21 1,0 0-1,1 0-15,-1-21 16,0 21-16,-21-21 16,21 21-16,0-22 0,-21 1 0,21 0 15,1 0-15</inkml:trace>
  <inkml:trace contextRef="#ctx0" brushRef="#br0" timeOffset="38163.93">21463 3154 0,'0'0'0,"-21"0"0,0 0 16,42 0 15,0 0-31,0 0 0,21 0 16,-20 0-16,-1-21 0,0 21 15,0 0-15,21 0 0,-20 0 0,-1 0 16,0 0-16,0 0 16,-21-21 46</inkml:trace>
  <inkml:trace contextRef="#ctx0" brushRef="#br0" timeOffset="41335.94">22923 2053 0,'0'0'0,"0"-21"31,-21 21-15,0 0-16,0 0 15,0 0-15,0 0 0,-1 0 0,1 21 16,0-21-16,-21 21 0,21 1 16,-22-22-16,22 21 0,-21 0 15,-1 0-15,22 0 0,-21 22 0,0-22 0,-1 21 16,1 0-16,21 1 16,-22-1-16,22 22 0,-21-1 0,21 1 0,-22-22 15,22 21-15,0 1 16,0-1-16,-21-20 0,20 20 0,1-20 15,0 20-15,21-21 0,0 22 0,-21-22 16,21 22-16,0-22 0,0 0 16,0 43-16,21-43 0,0 1 15,0-22-15,1 21 0,-1-21 0,21 1 16,0-1-16,-20 0 0,20 0 16,0-21-16,1 21 0,-1-21 0,0 0 15,43 0-15,-64 0 0,21 0 16,-20 0-16,-1 0 0,0 0 15,0 0-15,0-21 0,0 0 16,-21 0-16,22 0 0</inkml:trace>
  <inkml:trace contextRef="#ctx0" brushRef="#br0" timeOffset="60372.9">23156 2709 0,'-21'0'15,"0"0"-15,0 0 16,0 0-16,-1-21 16,22 0 15,0 0-15,0 0-1,22 21-15,-1 0 16,0 0-16,0 0 0,0 0 0,0 0 15,1 0-15,-1 21 0,0-21 16,0 21-16,0-21 0,-21 21 0,0 0 16,0 1-16,0-1 0,0 0 15,-21 0-15,0 0 0,0-21 16,-22 21-16,22 1 0,-21-22 16,0 21-16,-1-21 0,22 0 0,-21 21 15,21-21-15,-1 0 0,1 21 16,0-21-16,42 0 47,0-21-47,1 21 15,20 0-15,-21 0 0,0 0 0,0 0 16,1 0-16,20 0 0,-21 0 16,0 0-16,0 0 0,22 0 15,-22 0-15,0 21 0,0-21 0,22 21 16,-22 0-16,0 1 0,-21-1 15,21 0-15,-21 0 16,0 0-16,0 0 0,-21 1 16,-21-1-16,20-21 0,1 21 0,-21 0 15,21 0-15,-22-21 0,1 21 0,0-21 16,-1 0-16,1 0 0,0 0 16,-1 0-16,22 0 0,-21 0 0,0 0 15,20 0-15,-20 0 0,21-21 0,0 21 16,0 0-16,21-21 0,0 0 15,0 0 1,21 21 0,0 0-1,0 0-15,0-21 0,0 21 0,22 0 16,-22 0-16,21 0 0</inkml:trace>
  <inkml:trace contextRef="#ctx0" brushRef="#br0" timeOffset="60684.59">23707 3281 0,'-22'0'0,"22"-21"16,0 0-1,0-1-15,0 1 0,22 21 32,-1 0-17,-21 21-15,0 1 16,0-1-16,0 0 0,0 0 16,0 21-16,-21-20 0,-1-1 15,-20 21-15,0-21 0,-1 22 0,1-22 16,-21 0-16,20 0 0,1 0 15,0 0-15,-1-21 0</inkml:trace>
  <inkml:trace contextRef="#ctx0" brushRef="#br0" timeOffset="62456.78">24469 2582 0,'0'-84'31,"0"63"-31,0 42 16,-22-21-16,22 21 16,0 21-16,0 1 15,0-22-15,-21 21 0,0-21 16,21 22-16,-21-1 0,0 0 0,21-21 0,-21 22 16,-1-1-16,1-21 15,0 22-15,0-1 0,0-21 0,0 0 16,-22 22-16,43-22 0,-42 21 0,21 0 15,0-42-15,21 22 16,-22-22 0,22-22-16,0 1 0,0 0 15,0 0-15,0 0 0,0 0 0,0-22 16,-21 1-16,21 21 16,0 0-16,0-22 0,0 22 0,0 0 15,0 0-15,0 0 0,0-1 0,21 1 16,1 0-16,-1 21 15,0 0-15,0 21 16,-21 0-16,21 1 0,-21-1 16,21 0-16,-21 0 0,22 0 15,-22 22-15,0-22 0,0 0 16,0 0-16,21 0 0,-21 0 0,21 1 0,-21 20 16,0 0-16,21-21 0,0 1 0,0-1 15,1 0-15,-1 0 0,0-21 16,0 0-16,0 0 0,22 0 0,-22 0 15,21 0-15,0 0 0,1 0 16,-22-21-16,21 0 0,1 0 0,-22-22 16,0 22-16,21 0 0,-21 0 0,1-22 15,20 22-15,-21-21 0,-21 21 0,21-22 16,-21 1-16,0 0 0,0-1 16,0-41-16,0 41 0,0 1 15,0 0-15,-21-1 0,0 1 0,0 0 16,0 21-16,-22-1 0,22 1 0,-21 0 15,21 21-15,-22 0 0,1 0 0,0 0 16,-1 21-16,1 0 0,0 1 0,-1-1 16,22 21-16,-21-21 0,-1 22 0,22-1 15,0 0-15,0 1 0,0-1 0,21 0 16,0 1-16,0-22 0,0 21 16,0-21-16,0 22 0,0-22 0,21 21 15,0-21-15,0 0 0,0 1 0,1-1 16,20 0-16,-21 0 0,21-21 0,1 0 15,-1 0-15,0 21 0,1-21 0,20 0 16,-20 0-16,-1 0 0,-21-21 16,21 21-16,-20-21 0,20 0 0,-21 0 15,0 21-15,0-22 0,1 1 16,-1 0-16,-21 0 0,0 0 0,21 0 16,-21-1-16,21 22 15,-21-21-15,-21 42 31,21 1-15,-21-22-16,21 21 0,0 0 16,-21 0-16,21 0 15,0 0-15,0 1 0,0-1 16,0 0-16,0 0 0,0 0 16,0 0-16,21 1 0,0-22 15,0 0-15,0 0 16,0 0-16,1 0 0,62-43 31,-63 22-31,-21 0 0,0 0 0,22 0 16,-22-1-16,21 1 0,-21 0 15,0 0-15,0 0 0,21 0 16,-21-1 0,0 44 15,0-1-16,0 0-15,0 0 0,0 0 16,0 0-16,0 1 16,0-1-16,0 0 0,0 0 15,0 0-15,21-21 16,-21 21-16,21-21 0,22 0 16,-22 0-16,21-21 15,-21 0-15,0 0 16,-21 0-16,22 0 0,-1 21 15,0-22-15,-21 1 0,0 0 0,21-21 16,-21 21-16,0-1 0,0 1 16,-21 21-16,0 0 15,21-21-15,-21 21 32,42 0-17,0 0-15,-21 21 16,42 0-16,1 1 0,-22-1 15,-21 0 1,21-21-16,-21 21 0,0 0 0,0 0 16,0 1-16,0-1 15,0 0-15,0 0 16,0 0-16,-21 0 0,21 1 16,0-1-16,21 0 15,0-21 1,0 0-16,0 0 0,1 0 15,-1 0-15,0 0 0,0-21 16,0 21-16,22-21 0,20-1 0</inkml:trace>
  <inkml:trace contextRef="#ctx0" brushRef="#br0" timeOffset="64256.96">26183 3048 0,'21'-21'16,"-21"-64"-1,0 43 1,0 21-16,0 0 16,-21 21-16,0 0 0,0 0 0,0 0 15,-1 0-15,1 21 0,0-21 16,0 21-16,0 0 0,0-21 0,-1 21 16,-20 0-16,0 1 15,42 20-15,-21-21 0,-1 0 16,22 0-16,-21 1 0,21-1 0,0 0 15,0 0-15,0 0 0,0 0 16,21 1-16,1-22 0,-1 0 0,0 0 16,0 0-16,0 0 0,0 0 15,1 0-15,-1 0 0,0-22 0,0 1 16,0 0-16,0 21 0,1-21 16,-1 0-16,-21 0 0,21-1 0,-21-20 15,21 21-15,-21 0 0,0 0 16,0-1-16,42 22 31,-63 0-15,0 22-16,21-1 0,-21 0 15,21 0-15,0 0 0,-21 0 16,21 1-16,0 20 0,0-21 0,0 0 16,0 0-16,0 1 0,0-1 15,21-21-15,0 0 16,0 0-16,0 0 0,1 0 15,-1 0-15,0-21 0,0-1 16,-21 1-16,21 0 0,0 0 0,1 0 16,-1 0-16,-21-1 0,21-20 15,0 21-15,-21-21 0,21 20 0,0-20 16,-21 0-16,22-1 0,-22 1 16,0 21-16,21-21 0,-21-1 15,21 1-15,-21 0 0,0 20 16,0 44-1,-21-1 1,21 0-16,0 0 0,0 0 16,-21 22-16,21-1 0,0 0 0,0 1 15,-22-22-15,1 42 0,21-42 16,0 1-16,0-1 0,0 21 16,0-21-16,0 0 0,0 1 15,0-1-15,0 0 0,0 0 16,0 0-16,0 0 15,21-21-15,1 0 0,-1 0 16,0 0-16,0 0 0,-21-21 0,42 0 16,-20 0-16,-1 21 0,-21-21 15,21 0-15,0-1 0,0 1 16,0 0-16,1 0 0,-1 0 0,-21 0 16,21-1-16,0 1 15,-42 42 16,0-21-31,21 22 16,-21-1-16,21 0 16,-22 0-16,1 0 15,21 0-15,0 1 0,0-1 16,0 0-16,0 0 16,21-21-16,1 0 15,-1 0-15,0 0 0,0 0 16,21 0-16,-20 0 0,-1 0 0,21-21 15,-21 21-15,0-21 0,22 0 0,-22-1 16,0 22-16,0-21 0,0 0 16,1 0-16,-22 0 0,0 0 0,0-1 15,21 1-15,-21 0 16,0 42 0,0 0-1,-21-21-15,21 22 0,0-1 16,0 0-16,-22 0 0,22 0 15,-21 0-15,21 1 0,0-1 0,0 0 16,0 0-16,0 0 16,0 0-16,0 1 15,21-22 1,1 0-16,-1 0 0,0 0 16,0-22-16,-21 1 0,21 21 15,-21-21-15,0 0 0,21 0 0,-21 0 16,22 21-16,-22-22 0,0 1 15,0 0-15,0 0 0,0 0 0,0 0 16,-22 21-16,1 0 16,0-22-16,0 22 0,0 0 15,21-21 1,0 0 0,21 21-1,0 0-15,0 0 0,0 0 0,1 0 16,-1 0-16,0 0 15,0 0-15,0 0 0,0 0 0,1 0 0,-1 0 16,21 0-16,-21 21 16,-21 0-1,0 1-15,0-1 0,0 0 16,0 0-16,0 0 16,0 0-16,0 1 0,0-1 15,0 0-15,0 0 0,0 0 16,0 0-16,-21-21 0,21 22 15,0-1-15,0-42 47,0-1-31,0 1-16,0 0 0,0 0 16,0 0-16,0 0 0,21-1 15,0 1-15,-21 0 0,22 0 16,-1 0-16,0 0 0,-21-1 0,21 1 15,0 0-15,22 0 0,-22 21 0,0-21 16,0 21-16,0 0 0,22 0 16,-1 0-16,-21 0 0,0 0 0,22 21 15,-22 0-15,0 0 0,0 0 0,0 1 16,-21-1-16,0 0 0,0 0 0,0 0 16,0 0-16,0 1 0,-21-1 15,0 0-15,0 0 16,21 0-16,-21 0 0,-1-21 15,22 22-15,0-1 0,-21-21 16,21 21-16,0-42 31,0 0-15,0-1-16,0 1 0,0 0 0,0 0 16</inkml:trace>
  <inkml:trace contextRef="#ctx0" brushRef="#br0" timeOffset="64492.25">27453 2582 0,'0'0'0,"0"-21"16,-21 21-16,0 0 15,0 0 32,-1 0-31</inkml:trace>
  <inkml:trace contextRef="#ctx0" brushRef="#br0" timeOffset="64729.07">26374 2836 0,'0'0'0,"-22"22"31,44-22-15,-1 0-1,0 0-15,0 0 0,0 0 16,0 0-16,1 0 0,-1 0 0,0 0 16,0 0-16,0 0 0,22-22 0,-22 22 15</inkml:trace>
  <inkml:trace contextRef="#ctx0" brushRef="#br0" timeOffset="65260.97">28194 2985 0,'-21'0'32,"0"0"-32,42 0 31,0 0-15,0 0-1,-21-22-15,-21 22 47,0 0-47,0 0 31</inkml:trace>
  <inkml:trace contextRef="#ctx0" brushRef="#br0" timeOffset="66463.91">28575 2794 0,'0'0'0,"0"-21"31,-21 21 1,21 21-32,-21 0 0,-1 0 15,22 1-15,-21-1 16,0 0-16,21 0 0,-21 0 0,21 0 16,0 1-16,0-1 0,0 0 0,0 0 15,0 0 1,21-21-1,0 0-15,0 0 16,1 0-16,-1 0 0,0 0 16,0-21-16,0 21 0,0-21 0,1 21 15,-1-21-15,-21 0 0,0-1 16,0 1-16,0 0 0,0 0 0,0 0 16,0 0-16,0-1 0,-21 1 15,21 0-15,-22 21 0,1-21 0,0 21 16,0 0-1,42 0 17,0 0-32,0 0 0,1 0 0,20 0 15,-21 0-15,21-21 0,1 21 16,-1-21-16,22 21 0,-22-22 0,0 22 16,1-21-16,-1 21 15,0-21-15,-21 0 0,22 0 0,-22 21 16,-21-21-16,0-1 0,0 1 15,0 0-15,0 0 0,0 0 16,0 0-16,-21 21 31,0 0-31,21 21 0,-22-21 16,1 42-16,0-21 0,0 0 0,0 22 16,0-1-16,-1-21 0,1 22 15,0-1-15,-21 0 0,21 1 0,-1-1 16,1 0-16,0 1 0,0-1 15,0 0-15,0 22 0,-1-1 16,22 1-16,-21-1 0,0 1 0,0-1 16,21 1-16,-21 20 0,0-20 0,-1-1 15,1 22-15,0-21 0,0 20 16,21 1-16,-21-22 0,0 22 0,-1 0 16,1-22-16,0 1 0,0-1 15,0-20-15,0-1 0,21 0 0,0 1 16,0-22-16,-22 0 0,22 0 0,-21 0 15,0-21-15,0 0 16,0 0 0,0 0-16,-1 0 0,-20-21 0,21 0 15,0 0-15,-22 0 0,1-1 0,21 1 16,-21-21-16,-1 21 0,22-22 16,-21 1-16,21 21 0,-1-21 0,-20-1 15,42 1-15,-21 0 0,21 20 0,-21-20 16,21 21-16,0-21 0,0 20 15,21-20-15,0 21 0,0-21 0,0 20 16,22-20-16,-22 0 0,21 21 0,22-22 16,-22 1-16</inkml:trace>
  <inkml:trace contextRef="#ctx0" brushRef="#br0" timeOffset="67029.89">29527 2752 0,'0'0'0,"0"-21"0,22 21 31,-1-22-31,0 22 0,-21-21 16,21 0 0,-42 0 15,0 21-31,0 0 0,-22 0 16,22 0-16,0 0 0,0 21 15,0-21-15,-1 21 0,1-21 0,21 21 16,0 1-16,-21-22 0,21 21 15,0 0-15,0 0 0,0 0 0,21 0 16,-21 1-16,21-1 16,1 0-16,-22 0 0,21-21 15,0 21-15,0 0 0,-21 1 0,21-1 16,-21 0-16,0 0 16,-21 0-1,0-21-15,0 0 16,0 0-16,-22 0 0,1 0 0,21 0 15,-22 0-15,1 0 0,0 0 16,21 0-16,-1 0 0,-20 0 0,21 0 16,0-21-16,0 21 15,21-21-15,21 0 16,0 21 0,0 0-16,0 0 15,0-21-15,22 21 0</inkml:trace>
  <inkml:trace contextRef="#ctx0" brushRef="#br0" timeOffset="67417.23">29676 2963 0,'21'0'62,"0"-21"-62,0 21 0,0 0 16,-21-21-16,0 0 0,21 21 15,-21-21-15,0 0 16,-21 21 0,0 0-1,0 0-15,0 0 0,0 21 16,-1-21-16,1 21 0,0 0 0,0 0 15,21 0-15,-21 1 16,21 20-16,0-21 16,0 0-16,0 0 15,0 1-15,21-22 16,0 0-16,0 0 16,0 0-16,1 0 0,-1 0 0,0 0 15,0 0-15,21 0 0,-20 0 16,20 0-16</inkml:trace>
  <inkml:trace contextRef="#ctx0" brushRef="#br0" timeOffset="68409.7">30311 2836 0,'21'-21'0,"-42"42"0,42-63 16,-42 42 0,-1 0-1,1 0-15,0 0 0,0 0 0,0 21 16,0 0-16,-1 1 0,1-1 15,0 0-15,0 0 0,0 0 0,0 0 16,21 1-16,0-1 0,-22 0 16,22 0-16,0 0 0,0 0 15,0 1-15,22-22 16,-1 0-16,0 0 16,0 0-16,0 0 0,0 0 0,1 0 15,20 0-15,-21 0 0,0 0 16,22-22-16,-22 22 0,21-21 15,-21 0-15,0 0 0,1 0 16,20 0-16,-21-1 0,0 1 0,0 0 16,-21 0-16,22 21 15,-22-21-15,0 42 32,0 0-32,-22-21 15,1 21-15,21 0 0,0 1 16,-21-22-16,21 21 0,-21 0 0,21 0 15,0 0-15,0 0 16,0 1 0,21-22-1,0 0-15,0 0 16,1 0-16,-1-22 16,-21 1-16,0 0 15,0 0-15,0 0 0,0 0 16,0-1-16,-21 22 15,21-21-15,-22 21 0,22-21 16,-21 21-16,21-21 16,21 0-1,1 21-15,-1 0 16,0 0-16,0 0 0,0 0 16,-21-21-16,21 21 0,1 0 15,-1 0-15,0 0 0,0 0 0,-21 21 16,0 0-16,21-21 0,-21 21 15,0 21-15,0-20 0,0-1 16,0 0-16,0 0 16,0 0-16,0 0 0,-21-21 15,21 22-15,-21-22 16,21-22 31,0 1-32,0 0-15,0 0 16,0 0-16,21 0 0,0-1 0,0 1 16,1 0-16,-1 21 0,0-21 15,0 0-15,0 0 0,0 21 0,22 0 16,-22-22-16,21 22 0,-21 0 16,1 0-16,-1 0 0,21 0 0,-21 22 15,-21-1-15,21 0 0,-21 0 16,22 0-16,-22 0 0,0 1 15,0-1-15,0 0 0,0 0 16,-22 0-16,1-21 0,0 21 0,0-21 16,0 0-1,21 22-15,-21-22 0,-1 0 16</inkml:trace>
  <inkml:trace contextRef="#ctx0" brushRef="#br0" timeOffset="68984.92">31623 2879 0,'0'0'0,"0"-21"15,0-1-15,0 1 16,-21 0-16,0 21 0,-1 0 15,1 0-15,0 0 16,0 0-16,0 0 0,0 0 0,-22 21 16,22 0-16,0 1 0,-21-1 15,20 0-15,1 0 0,0 0 0,21 0 16,0 1-16,0-1 0,0 0 16,0 0-16,0 0 0,0 0 15,21 1-15,0-22 0,1 0 16,-1 0-16,0 0 0,0 0 15,0 0-15,0 0 0,1 0 16,20 0-16,-21-22 0,0 22 0,0-21 16,1 0-16,-1-21 0,0 21 15,0-22-15,0 22 0,0-21 0,1-1 16,-1-20-16,0 21 0,0-1 16,0-20-16,-21 20 0,0 1 0,21 21 15,-21-21-15,0 20 0,22 1 16,-22 42-1,-22 22 1,1-22-16,21 21 0,-21 1 16,0-1-16,21 0 0,-21-21 15,0 22-15,21-1 0,-22 0 16,1-20-16,21 20 0,-21-21 0,21 21 16,0-20-16,0-1 0,0 0 15,0 0-15,0 0 0,0 0 16,0 1-16,0-1 15,21-21 17,0 0-32,1 0 0,-1-21 0,0 21 15,0-22-15</inkml:trace>
  <inkml:trace contextRef="#ctx0" brushRef="#br0" timeOffset="69376.91">32237 2815 0,'0'0'0,"0"-21"16,-21 21-1,-1 0-15,1 0 16,-21 0-16,21 0 0,0 21 0,-1-21 16,1 21-16,0 1 0,0-22 15,0 21-15,21 0 0,-21-21 0,21 21 16,0 0-16,0 0 15,21-21-15,0 22 16,0-22-16,0 21 16,0-21-16,1 0 0,-1 21 0,0-21 15,-21 21-15,21-21 0,0 0 16,-21 21-16,0 0 16,-21-21-1,0 0-15,0 0 0,-22 22 16,22-22-16,0 0 0,0 0 0,-21 0 15,20 21-15,1-21 0,0 0 16,0 0-16,0 0 0,21-21 47,21-1-47,0 22 0</inkml:trace>
  <inkml:trace contextRef="#ctx0" brushRef="#br0" timeOffset="69841.17">32427 2201 0,'-21'-21'16,"42"42"-16,-42-63 0,21 21 0,-21 21 15,21-21-15,0 0 0,21 21 32,0 0-17,22 21-15,-22 0 0,0 0 16,21 0-16,-21 0 0,22 1 16,-22 20-16,21 0 0,-21 1 0,22-1 15,-22 21-15,0-20 0,0 20 16,-21-20-16,0 20 0,0-21 15,0 22-15,0-22 0,0 1 16,-21-1-16,0 0 0,0 1 0,0-1 16,-22 0-16,1-21 0,21 22 15,-22-1-15,1-21 0,0 22 16,-1-22-16,1 0 0,0 0 0,21 0 16,-22 0-16,22 1 0,-21-22 15,21 0-15,-1 21 0,1-21 0,21-21 31,0-1-15,0 1-16,21 0 16,22 0-16,-22 0 0</inkml:trace>
  <inkml:trace contextRef="#ctx0" brushRef="#br0" timeOffset="70403.98">33020 2836 0,'21'0'31,"0"0"-31,0 0 0,1 0 16,-1-21 0,-21 0-16,0 0 15,-21 21 16,-1 0-31,1 0 16,0 21-16,0 0 16,42-21 31,0 0-47,0 0 15,-21-21-15,0 0 16,0 42 62,0 0-62,0 0-1</inkml:trace>
  <inkml:trace contextRef="#ctx0" brushRef="#br0" timeOffset="71032.53">33062 3196 0,'0'0'0,"-63"0"32,42 0-32,-1 0 15,22-21 1,0 0 0,22 21-1,-1 0-15,0 0 16,0-21-16,0 21 15,0 0-15,-21 21 32,0 0-32,0 0 15,0 0 1,-21-21 0,0 0-16,0 0 0,0 0 15,0 0 1,21-21 15,0 0-15,0 0-16,0 0 15,21 21 1,0-21-16,0 21 16,0 0-16,0 0 0,1 0 15,-1 0-15,-21 21 16,0 0-16,0 0 15,0 0-15,0 0 0,0 1 0,0-1 16,0 0-16,0 21 0,0-21 16,-21 22-16,-1-22 0,1 21 15,0-21-15,0 22 0,-21-22 0,20 0 16,-20 21-16,21-20 16,-21-1-16,-1 0 0,22 0 0,-21 0 15,-1-21-15,1 21 0</inkml:trace>
  <inkml:trace contextRef="#ctx0" brushRef="#br0" timeOffset="81732.86">9610 5503 0,'0'0'0</inkml:trace>
  <inkml:trace contextRef="#ctx0" brushRef="#br0" timeOffset="82645.3">2244 5186 0,'0'-42'31,"0"20"-31,0 1 16,-22 21 0,22 21 15,0 1-31,0-1 0,0 21 0,0-21 16,0 22-16,0-1 15,0 0-15,0 1 0,0 20 0,22-21 16,-22 22-16,0-22 0,-22 22 15,1-22-15,0 0 0,0 1 0,21 20 16,0-20-16,0-22 0,0 0 16,0 0-16,0 0 0,-21-21 15,21 21-15,0-42 16,0 0-16,21 0 16,0 0-16,-21 0 0,21-1 0</inkml:trace>
  <inkml:trace contextRef="#ctx0" brushRef="#br0" timeOffset="82932.89">2371 5228 0,'-22'0'0,"44"0"0,-65 0 15,22 0 1,42 0 15,0 0-31,1 0 0,20 0 16,-21 0-16,0 0 0,22 0 15,-1 0-15,-21-21 0,21 21 0,-20 0 16,20 0-16,-21 0 0,0 0 16,0 0-16,-21 21 0,0 0 15,0 1 1,-21-22-16,0 0 0,0 21 15,0-21-15</inkml:trace>
  <inkml:trace contextRef="#ctx0" brushRef="#br0" timeOffset="83142.78">2222 5503 0,'0'22'0,"0"-1"16,22-21 15,-1 0-31,0 0 0,0 0 0,21-21 16,-20 21-16,-1 0 0,21 0 15,-21 0-15,22-22 0,-22 22 0,0 0 16,0 0-16,21 0 0,-20-21 16,-1 21-16,0 0 0</inkml:trace>
  <inkml:trace contextRef="#ctx0" brushRef="#br0" timeOffset="83424.42">3006 5207 0,'0'-21'0,"0"42"47,0 0-47,0 0 0,-22 22 15,22-22-15,-21 0 0,21 21 16,-21 1-16,21-22 0,0 21 0,-21 1 16,0-1-16,21 0 0,-21-21 15,21 43-15,0-22 16,0-21-16,0 1 0,0-1 0,0 0 16,0 0-16,0 0 0,21-21 31,0-21-31,0 0 0</inkml:trace>
  <inkml:trace contextRef="#ctx0" brushRef="#br0" timeOffset="83888.81">3302 5440 0,'-21'21'31,"0"0"-31,-1 0 0,1 1 0,21-1 16,-21 0-16,0 21 0,0-21 16,21 22-16,0-22 0,0 0 0,0 21 15,0 1-15,0-22 0,0 0 16,0 0-16,21-21 0,-21 21 0,21-21 16,0 0-16,0 0 0,1 0 0,-1 0 15,0 0-15,0 0 0,0-21 16,22 0-16,-22 21 0,0-21 15,0 0-15,0 0 0,0-1 0,1 1 16,-1 0-16,0 0 0,21 0 0,-21 0 16,-21-1-16,0-20 0,0 21 0,0 0 15,-21-22-15,0 22 0,21 0 0,-21 21 16,0-21-16,0 21 0,-1-21 0,1 21 16,0 0-16,0 0 0,-21 0 15,-1 21-15,22-21 0,0 21 16,0 0-16,0 0 0,-1 1 0,-41 41 15,63-42-15,0 0 0,-21 43 16,21-43-16,0 0 0,0 0 16,0 1-16,21-1 15,0-21-15,0 21 16,0-21-16,43 0 0,-43 0 16,21 0-16,-20 0 0</inkml:trace>
  <inkml:trace contextRef="#ctx0" brushRef="#br0" timeOffset="84489.88">3979 5482 0,'-21'0'32,"0"0"-32,42 0 0,-42 21 15,21 1-15,0-1 0,0 0 0,0 0 16,0 0-16,-21 0 0,0 1 15,21-1-15,0 0 0,0 21 0,0-21 16,-22-21-16,22 22 0,0-1 0,0 0 16,22-21 15,-1-21-15,0 0-16,0 21 0,-21-22 0,21 1 15,0 0-15,-21 0 0,0 0 0,22 0 16,-1-1-16,-21 1 15,21 21 1,0 0-16,-21 21 31,0 1-31,0-1 0,0 0 16,21 0-16,-21 0 0,0 0 0,0 1 16,0-1-16,0 0 0,21-21 15,-21 21-15,22-21 0,-1 0 16,0 0-16,0 0 0,0 0 0,0 0 15,1 0-15,-1 0 0,0 0 0,0-21 16,21 0-16,-20 0 0,20-1 16,-21 1-16,0 0 0,-21 0 15,0 0-15,0-22 0,0 22 0,0 0 16,0-21-16,0 21 0,0-1 0,0 1 16,0 0-16,-21 0 0,0 0 0,0 21 15,0-21-15,21-1 16,-22 22-16,1 0 15,21 22-15,-21-22 0,21 21 16,0 0-16,0 0 0,0 0 16,21-21-1,0 21-15,1-21 16</inkml:trace>
  <inkml:trace contextRef="#ctx0" brushRef="#br0" timeOffset="85492.86">5376 5313 0,'-21'0'0,"42"0"0,-63-21 16,21 21-1,0 21 1,-1 0-16,22 0 15,0 0-15,0 1 0,0 20 0,-21-21 16,21 0-16,-21 22 0,0-22 0,21 21 16,-21-21-16,0 22 0,21-22 15,0 0-15,-22 21 0,1-21 0,21 1 16,-21-22-16,21 21 0,-21-21 16,21-21 15,0-1-31,0 1 15,21 0-15,-21 0 0,0-21 0,0 20 16,21 22-16,22-63 31,-22 63-31,0 21 32,0 0-17,-21 0-15,0 1 0,0-1 0,0 0 16,0 0-16,21 0 15,-21 0-15,0 1 0,21-1 0,1 0 16,-1-21-16,0 0 16,0 0-16,21 0 0,-20 0 15,-1 0-15,0 0 16,0 0-16,0-21 0,0 21 0,1-21 16,-1-1-16,0 1 0,0 0 0,0 0 0,0 0 15,1 0-15,-22-22 0,0 22 16,0-21-16,21-1 0,-21 22 15,0-21-15,0 0 0,0 20 0,0-20 16,0 0-16,-21 21 0,21-22 0,-22 22 16,1 0-16,0 0 0,0 0 15,-21-1-15,20 22 0,-20 0 16,21 0-16,0 0 0,0 22 0,-22-22 16,22 21-16,0 0 0,0 0 15,0 0-15,-1 22 0,1-22 16,21 21-16,0-21 0,-21 22 15,21-22-15,0 21 0,0 0 16,0 1-16,0-22 0,42 21 16,-42-21-16,22 1 0,20-1 15,-21 0-15,0-21 0,0 0 0,22 0 16,-22 0-16,21 0 0,1 0 0,-22 0 16,21 0-16,-21 0 0,22-21 15,-1 0-15,-21-1 0,21 1 0,-20 0 16,20 0-16,-21 0 0,0 0 0,0-1 15,1 1-15,-22 0 0,21 21 0,0-21 16,-21 42 15,0 0-15,0 0-16,0 1 0,0-1 16,0 0-16,-21 0 0,21 0 0,0 0 15,0 1-15,0-1 0,0 0 16,0 0-16,0 0 0,21 0 15,0-21-15,0 0 16,0 0-16,1 0 16,-1 0-16,-21-21 0,21 21 0,0-21 15,-21 0-15,21 21 0,-21-21 16,21 0-16</inkml:trace>
  <inkml:trace contextRef="#ctx0" brushRef="#br0" timeOffset="85692.23">6138 5228 0,'0'0'0,"-42"0"0,21 21 16,42-21 46,0 0-62</inkml:trace>
  <inkml:trace contextRef="#ctx0" brushRef="#br0" timeOffset="86464.71">6879 5736 0,'21'0'0,"0"0"0,-21-21 15,22 21-15,-1 0 0,-21-21 16,21 0-16,0 21 16,-21-21-16,0-1 0,21 22 15,-21-21-15,0 0 0,0 0 0,0 0 16,0 0-16,0-1 0,0 1 15,-42 0-15,42 0 0,0 0 0,-21 21 16,-22-21-16,22-1 0,0 22 0,-21 0 16,-22 0-16,43 0 0,-21 0 15,21 0-15,-22 0 0,22 22 0,-21-1 16,21-21-16,-22 21 0,22 21 0,0-21 16,0 22-16,0-22 0,-1 0 0,1 0 15,21 22-15,-21-22 16,21 0-16,0 0 0,0 0 15,0 0-15,0 1 0,21-1 0,0 0 16,1-21-16,-1 0 0,0 0 16,0 0-16,0 0 0,22 0 0,-22 0 15,21-21-15,-21 0 0,22 21 0,-22-22 16,21 1-16,0 0 0,-20 0 16,-1-21-16,0 20 0,0 1 0,0 0 15,0 0-15,1 0 0,-22 0 0,0-22 16,0 22-16,0 0 15,-22 21 17,22 21-32,0 0 15,0 22-15,-21-22 0,21 0 0,0 0 16,0 0-16,0 0 0,0 1 0,0-1 16,0 0-16,0 0 0,0 0 15,0 0-15,0 1 0,21-22 16,1 0-16,-1 0 0,0 21 0,0-21 15,0 0-15,0 0 0,1 0 0,20 0 16,-21 0-16,0-21 0,22-1 0,-22 22 16,0-21-16</inkml:trace>
  <inkml:trace contextRef="#ctx0" brushRef="#br0" timeOffset="87180.37">7620 5525 0,'0'-85'31,"-21"85"-31,21-21 15,-21 21-15,-1 0 0,1 0 16,0 0-16,-21 0 0,21 0 0,-1 0 16,1 0-16,21 21 0,-21 0 0,0-21 15,0 21-15,0 0 0,21 1 16,-22-1-16,22 0 0,0 0 0,-21 0 16,21 0-16,0 1 0,0-1 15,0 0-15,0 0 0,21-21 16,1 0-1,-1 0-15,0 0 0,0 0 0,0 0 16,0 0-16,1-21 0,-1 21 0,0-21 16,0 0-16,0 21 0,0-22 0,-21 1 15,0 0-15,43 21 0,-22-21 0,-21 0 16,0 0-16,0-1 16,-21 22 15,21 22-31,-21-1 15,21 0-15,0 0 16,0 21-16,0-20 0,0 20 0,0-21 16,-22 21-16,22 1 0,-21-1 15,21 0-15,0 1 0,0 20 16,0 22-16,0-43 0,0 22 16,0-1-16,0-20 0,0 20 0,0 1 15,-21 20-15,21-20 0,-21-1 0,21-20 16,0 20-16,0 1 0,-21-22 15,21 21-15,-21-20 0,-1 20 16,22-20-16,-21-1 0,0-21 0,0 43 16,0-43-16,21 0 0,0 0 15,-21 0-15,-1 0 0,1-21 0,0 0 16,0 0-16,0 0 16,0 0-16,-1 0 0,-20-21 15,21 0-15,0-21 0,-43 42 0,1-64 16,20 22-16,22 0 0,0-22 15,21 22-15,-21-22 0,0 22 0,0-22 16,21 1-16,0-1 0,0 1 0,0-43 16,21 64-16,0-22 0,0 22 15,21-43-15,1 64 0,-22-21 16,0 21-16,21-22 0,1 22 16,-22-21-16,0 21 0,21-1 0,1 1 0,-22 0 15,64-21-15,-43 21 16,0-1-16,-21 1 0,22 0 15,-22 21-15</inkml:trace>
  <inkml:trace contextRef="#ctx0" brushRef="#br0" timeOffset="87651.95">7705 5588 0,'0'0'0,"0"-21"0,-22-43 32,22 43-32,22 21 0,-22-21 15,21 21-15,0-21 0,0 21 16,-21-21-16,21 21 0,0 0 16,1 0-16,-1 0 0,0 0 0,0 21 15,0 0-15,0 0 16,-21 0-16,0 1 0,0-1 0,0 21 15,0 0-15,0-20 0,0-1 16,0 0-16,0 21 0,0-21 0,0 1 16,0-1-16,0 0 0,-21-21 15,21 21-15,0-42 32,0 0-32,0 0 0,0-1 15,0 1-15,21 0 16,-21 0-16,0-21 0,0 20 0,0 1 15,22 0-15,-1 0 0,-21 0 16,21 0-16,-21-1 0,21 22 0,0-21 16,0 21-16,1 0 0,-1 0 15,0 0-15,0 0 16,0 0-16,0 0 16,1 21-16,-1-21 15,-21 22-15</inkml:trace>
  <inkml:trace contextRef="#ctx0" brushRef="#br0" timeOffset="88160.87">8636 5567 0,'0'0'0,"21"-85"31,-21 64-31,0 0 0,0 0 0,-21 21 15,21-21-15,-21 21 0,0 0 16,-1 0-16,1 0 0,0 0 16,0 0-16,0 0 0,0 0 0,-1 0 15,1 21-15,0-21 0,-21 21 0,21 21 16,-1-21-16,22 1 0,0-1 16,-63 42-16,63-20 0,0-22 15,0 0-15,0 0 0,0 0 16,0 0-16,21 1 0,0-22 0,-21 21 15,21-21-15,1 0 0,-1 0 0,0 0 16,0 0-16,0 0 0,22 0 16,-22-21-16,0-1 0,0 1 0,0 21 15,0-21-15,1 0 0,-22-21 0,0 20 0,21 1 16,-21 0-16,0 0 0,0-21 16,21 20-16,-21 1 0,0 0 15,0 0-15,-21 21 16,21 21-1,-21 0-15,21 0 16,-22 1-16,22-1 0,0 0 0,0 0 16,0 0-16,0 0 0,-21 1 0,21-1 15,0 0-15,0 0 0,0 0 16,43 0-16,-22 1 16,0-22-16,0 0 0,0 0 15,0-22-15,43 1 0</inkml:trace>
  <inkml:trace contextRef="#ctx0" brushRef="#br0" timeOffset="88837.57">8975 5461 0,'0'0'0,"0"-21"0,-22 21 16,1 0 0,21 21-1,0 0 1,0 0-16,0 22 0,0-22 15,0 0-15,0 0 0,0 0 16,0 1-16,0-1 0,0 0 16,0 0-1,0-42 32,0 0-47,0 0 16,0-1-16,0 1 0,0 0 15,0 0-15,0 0 0,21 0 0,-21-1 16,22 1-16,-1 0 0,0 0 0,0 21 16,0 0-16,0-21 0,22 0 15,-22 21-15,0 0 16,0 0-16,0 0 0,1 0 0,-1 21 0,0-21 16,0 21-16,-21 0 0,0 0 15,0 0-15,0 1 0,42-1 16,-42 0-16,0 0 0,0 0 0,0 0 15,0 22-15,0-22 0,0 0 16,-42-21-16,21 21 0,0-21 31,42 0-15,-21-21-16,0 0 0,0 0 16,0 0-16,0-1 0,0 1 15,0 0-15,21-21 0,0-1 16,-21 22-16,21 0 15,1 0-15,-22 0 0,42 0 0,-42-1 16,42 1-16,1 21 0,-1 0 0,0 0 16,-21 0-16,22 0 0,-22 0 15,0 21-15,0 1 0,-21 20 0,21-21 16,-21 0-16,0 0 0,0 22 0,0-22 16,0 0-16,0 21 0,0-20 15,0-1-15,0 0 0,0 0 0,-21 0 16,0-21-16,21 21 15,-21-21-15,0 0 0,0 0 16,-1 0-16,1 0 0</inkml:trace>
  <inkml:trace contextRef="#ctx0" brushRef="#br0" timeOffset="89896.56">2476 6287 0,'0'0'0,"-21"0"0,0 0 15,0 0-15,0 0 0,0 0 16,-1 0-16,1 0 15,0 0-15,0 0 16,0 0-16,42 0 47,0 0-47,0 0 0,0 0 16,22 0-16,-22 0 0,21 0 15,1 0-15,-1 0 0,0 0 0,22 0 16,-22 0-16,22 0 0,-1 0 15,1 0-15,-1 0 0,1 0 0,-1 0 16,1 0-16,20 0 0,1 0 16,0 0-16,20 0 0,-20 0 0,21 0 15,106 0-15,-107 0 0,1 0 16,21 0-16,0 0 0,21 0 16,-21 0-16,22 0 0,-22 0 0,21 0 15,0 0-15,0 0 0,21 0 0,-20 0 16,20 0-16,-21 0 15,0 0-15,22-22 0,-22 22 0,21-21 16,0 21-16,-20 0 0,147-21 16,-148 21-16,0 0 0,0 0 15,-21 0-15,0-21 0,0 21 0,-21 0 16,0 0-16,0 0 0,-21 0 0,-1 0 16,1 0-16,-22 0 0,1 0 15,-1 0-15,-20 0 0,20 0 0,-42 0 16,22 0-16,-22 0 0,0 0 0,0 0 15,0 0 17,-21-21-1,-21 21-15,0-21-16,0 21 15</inkml:trace>
  <inkml:trace contextRef="#ctx0" brushRef="#br0" timeOffset="90056.99">8932 6138 0,'0'22'15,"0"-1"48,-42-21-48</inkml:trace>
  <inkml:trace contextRef="#ctx0" brushRef="#br0" timeOffset="91620.79">10731 6710 0,'0'-21'0,"0"0"47,0-1-31,0 1-1,0 0 1,0 0-16,-21 21 16,21-21-1,0 42 79,0 0-78,0 0-16,0 0 0,0 1 15,0-1-15,0 0 0,-21 0 0,21 0 16,0 22-16,0-22 0,0 21 15,-21-21-15,21 22 0,-21-1 0,21 0 16,0 22-16,0-22 0,0 22 0,-21-1 16,21 1-16,-22-1 0,1 1 15,21-1-15,0-21 0,-21 22 0,21-1 16,-21 1-16,21-1 0,-21 64 16,21-63-16,0-22 0,0 22 15,0-1-15,0-20 0,0-1 16,0 0-16,0 1 0,0-1 0,0-21 15,0 21-15,0-20 0,0-1 0,0 0 16,0-42 15,0 0-31,0-22 16,0 22-16</inkml:trace>
  <inkml:trace contextRef="#ctx0" brushRef="#br0" timeOffset="92928.12">10774 6625 0,'0'-21'16,"21"21"15,0 0-15,0 0-16,0 0 15,1-21-15,20 21 0,-21 0 16,0 0-16,22 0 0,-22 0 16,21 0-16,0 0 0,1 0 0,-22 0 15,42 0-15,-20 0 0,-1 0 0,0 0 16,1 0-16,20 0 0,-20 0 16,20 0-16,-21 0 0,22 0 0,-1 0 15,22 0-15,-21 0 0,20 0 16,1 0-16,0 0 0,-1 0 15,-20 0-15,20 0 0,-20 0 0,-1 0 16,22 0-16,-21 0 0,20 0 16,1 0-16,0 0 0,-22 0 0,22 0 15,-1 0-15,1 0 0,-21 0 16,-1 0-16,22 0 0,-22 0 0,1 0 16,-1 0-16,1 0 0,20 0 0,-20 0 15,-1 0-15,1 0 0,84 0 16,-84 0-16,-1 0 0,1 0 15,-1 0-15,1 0 0,-1 0 16,-21 0-16,22 0 0,-1 0 16,-20 0-16,-1 0 0,22 0 0,-22 21 15,21-21-15,-20 0 0,20 0 16,-20 0-16,62 0 0,-41 21 16,-22-21-16,22 0 0,-22 0 0,22 0 15,-22 0-15,0 0 0,1 0 16,-1 0-16,0 0 0,1 0 15,-1 0-15,-21 0 0,21 0 0,1 0 16,-22 0-16,21 0 0,-21 0 16,1 0-16,20 0 0,-21 21 0,0-21 15,0 0-15,1 0 16,-1 0 0,-21 22 46,0-1-46,0 0-16,0 0 15,0 0-15,0 0 0,-21 1 16,21-1-16,0 0 0,0 0 0,-22 0 16,1 0-16,21 22 0,-21-22 15,0 0-15,21 21 0,0-20 16,-21 20-16,21 0 0,-21 1 0,21-1 15,-22 0-15,22 1 0,0-1 16,0 0-16,0 22 0,-21-22 0,21 0 16,0 1-16,0-22 0,0 21 0,0 1 15,0-1-15,0 0 0,0 1 16,0-22-16,0 21 0,0 0 0,0 1 16,-21-1-16,21 0 0,0 1 0,0-1 15,0 0-15,0-20 0,0 20 16,0-21-16,0 21 0,0-20 0,-21 41 15,21-42-15,-21 0 16,21 1-16,0-1 0,0 0 16,0 0-1,0-42 32,-21 0-31,21 0-16,0-1 0,-22 22 15</inkml:trace>
  <inkml:trace contextRef="#ctx0" brushRef="#br0" timeOffset="94205.78">10393 8467 0,'-21'0'16,"42"0"15,0 0-15,0 0-16,0 0 0,0 0 16,1 0-16,-1 0 0,0 0 15,21 21-15,1-21 0,-1 0 0,0 0 16,22 0-16,-22 0 0,22 0 0,20 0 15,-20 0-15,-1 0 0,22 0 16,-22 0-16,22 0 0,-21 0 0,84 0 16,-85 0-16,22 0 0,0 0 15,-1 0-15,1 0 0,0 0 16,63 0-16,-64 0 0,1 21 16,-21-21-16,20 0 0,-20 0 0,20 0 15,1 0-15,-21 0 16,20 0-16,1 0 0,0 0 0,-1 21 0,-20-21 15,20 0-15,-20 0 16,-1 0-16,1 0 0,-1 0 0,1 0 16,-22 0-16,22 0 0,20 0 15,-41 0-15,-1 0 0,22 0 0,-22 0 16,0 21-16,1-21 0,20 0 16,-21 0-16,1 0 0,20 0 0,22 0 15,-43 0-15,1 0 16,-22 0-16,21 0 0,-21 0 0,22 0 15,-22 0-15,0 0 0,21 0 0,-21 0 16,1 0-16,-1 0 0,0 0 16,0 0-16,0 0 0,0 0 15,22 0-15,-22 0 0,0 0 0,0 0 16,0 0-16,1 0 0,-1 0 16,0 0-16,0 0 0,0 0 15,0 0-15,1 0 16,-1 0-16,0 0 15,0 0-15,0 0 0,0 0 16,1 0-16,-1 0 0,0 0 16,0 0-16,0 0 15,0 0 1,1 0-16,-1 0 31,0 0-31,0 0 0,0 0 16,0 0-16,1 0 15,-1 0-15,0 0 16,0 0 0,0-21 46,0 21-62,1 0 16,-1 0-1,0 0-15,-21-21 16,21 21-16</inkml:trace>
  <inkml:trace contextRef="#ctx0" brushRef="#br0" timeOffset="95028.72">4530 9800 0,'0'0'0,"21"-21"0,0 0 16,-21 0-16,0 0 16,0-1-16,0 1 15,0 0-15,0 42 47,-21 22-47,21-22 16,0 21-16,0 0 0,-21 1 15,21-1-15,-22 0 0,22 22 16,0-22-16,-21 22 0,0-1 0,0 1 16,0 20-16,21-20 0,-21 21 15,-1-22-15,1 64 0,21-63 16,0-1-16,-21-21 0,21 22 0,0-22 15,0 1-15,0-1 0,0-21 16,0 0-16,0 22 0,0-1 16,0-21-16,0 21 0,0-20 0,0-1 0,0 0 15,0-42 17,0 0-32,0-1 15,0 1-15,0 0 0</inkml:trace>
  <inkml:trace contextRef="#ctx0" brushRef="#br0" timeOffset="96499.87">4530 9737 0,'21'-21'15,"0"21"1,0 0-1,0 0-15,0 0 0,1 0 16,-1 0-16,42 0 0,-20-22 16,-1 22-16,-21 0 0,0 0 15,0 0-15,1 0 0,20 0 0,0 0 16,-21 0-16,22-21 0,-1 21 0,0 0 16,1 0-16,20 0 0,1 0 15,20-21-15,1 21 0,0 0 0,-1 0 16,22 0-16,0-21 0,-21 21 15,21 0-15,-1 0 0,1-21 0,0 21 16,0 0-16,21 0 0,-21 0 0,21 0 16,-21 0-16,105 0 15,-126 0-15,21 0 0,0 0 16,21 0-16,-22 0 0,1 0 0,0 0 16,-21 0-16,21 0 0,63 0 15,-106 0-15,22 0 0,127 0 16,-149 0-16,1 0 15,-1 0-15,1 0 0,-22 0 16,22 0-16,-22 0 0,0 0 0,22 0 16,-22 0-16,0 0 0,-20 0 0,20 0 15,-21 0-15,0 0 0,0 0 16,1 0-16,-1 0 0,0 21 31,-21 0 0,0 0-15,0 0-16,0 1 16,0-1-16,0 0 0,0 0 15,0 21-15,0-20 0,0-1 16,-21 0-16,21 0 0,0 21 0,0-20 16,0-1-16,0 0 0,-21 21 0,21-21 15,0 1-15,0 20 0,0-21 16,-22 21-16,22-20 0,0 20 0,0 0 15,-21 1-15,21-1 0,0 0 0,0 1 16,0-1-16,-21 0 0,21 1 0,0-1 16,-21-21-16,21 21 15,0 1-15,0-22 0,0 21 0,0-21 16,0 22-16,0-22 0,0 0 0,0 0 16,0 0-16,0 43 15,0-43-15,0 0 0,0 0 16,0 1-16,-21-22 0,21 21 0,-21 0 15,-1-21-15,22 21 0,-21-21 16,0 21-16,0-21 16,0 0-16,0 0 0,21 21 0,-22-21 15,1 0-15,0 0 0,-21 0 16,21 0-16,-1 0 0,1 0 0,-21 0 16,21 0-16,-22 0 0,1 0 15,21 0-15,-21 22 0,-1-22 0,1 0 16,0 0-16,-1 0 0,1 0 0,0 21 15,-1-21-15,1 0 0,0 0 16,-22 0-16,22 0 0,-22 0 0,22 0 16,-22 0-16,1 21 0,-1-21 0,-20 0 15,20 0-15,1 0 0,-1 0 0,1 0 16,-1 0-16,1 0 0,20-21 16,-20 21-16,-1 0 0,1 0 0,-1-21 15,1 21-15,-1 0 0,1 0 0,-1 0 16,1-22-16,-22 22 15,22 0-15,-1 0 0,-20 0 0,20 0 0,1 0 16,-1-21-16,-63 21 16,64 0-16,-22 0 0,21 0 0,1 0 15,-1 0-15,1 0 0,-1 0 16,1 0-16,-1 0 0,1 0 0,-1 0 16,1 0-16,21 0 0,-1 0 0,-20 0 15,20 0-15,1 0 0,0 0 16,-1 0-16,1 0 0,21 0 0,-21 0 15,-1 0-15,1 0 0,21 0 0,-22 0 16,1 0-16,21 0 0,-21 0 16,-1 0-16,22 0 0,-21 0 15,21 0-15,-22 0 0,22 0 0,0 0 16,-21 0-16,20 0 0,1 0 16,0 0-16,0 0 0,0 0 0,0 0 15,-1 0-15,1 0 0,0 0 0,0 0 16,0 0-1,0 0-15,42 0 32,0 0-17,21-21-15,1 0 0,-22 0 16,42 21-16,-20-21 0</inkml:trace>
  <inkml:trace contextRef="#ctx0" brushRef="#br0" timeOffset="97275.87">13039 10012 0,'0'0'0,"0"-21"0,0 0 15,-22 42 16,22 0-15,0 0-16,0 0 16,-21 0-16,0 1 0,63 20 0,-42-21 15,0 21-15,0 1 0,0 20 0,-21 1 16,21-1-16,0 1 0,0-1 0,0 1 16,0-1-16,-21 1 0,21-1 15,0-20-15,0 20 0,0-21 0,0 22 16,0-22-16,0 1 0,0-1 0,0 0 15,0-21-15,0 22 16,21-22-16,-21 0 0,0 0 0,0 0 16,0-42 15,0 0-15,0 0-16,0 0 0,0 0 0,0-1 15,0 1-15</inkml:trace>
  <inkml:trace contextRef="#ctx0" brushRef="#br0" timeOffset="98596.98">13060 10033 0,'0'0'16,"-21"-42"0,42 21-1,0 21-15,0-22 16,0 22-16,22 0 0,-1 0 16,0-21-16,1 21 0,20 0 15,-21 0-15,22-21 0,-1 21 0,1 0 16,-1 0-16,1-21 0,21 21 0,-1 0 15,1 0-15,0-21 0,20 21 16,-20-21-16,21 21 0,-21 0 0,20 0 16,1 0-16,0 0 0,0 0 15,21 0-15,0 0 0,-21 0 0,21 0 16,-21 0-16,-1 0 0,1 0 0,0 0 16,21 0-16,-21 0 0,21 0 15,-21 0-15,21 0 0,-21 0 0,-1-22 16,1 22-16,0 0 0,-21 0 15,21 0-15,-22 0 0,22 0 16,-21 0-16,-1 0 0,1 0 0,0 0 16,-1 0-16,-20 0 0,-1 0 0,1 0 15,-22 0-15,22 0 0,-22 22 16,22-22-16,-22 0 0,0 0 0,1 0 16,-1 0-16,0 0 0,1 0 15,-1 0-15,-21 0 0,0 0 0,22 0 16,-22 21-16,0-21 0,0 0 15,0 0 1,-21 21 0,0 0-1,0 0 1,0 0-16,0 1 16,0-1-16,0 0 15,0 0-15,0 0 0,0 0 16,0 22-16,-21-22 0,21 0 0,0 21 15,-21-20-15,0 20 0,0 0 0,21 1 16,0-1-16,-22 0 0,22 1 16,-21-1-16,0 21 0,21-20 15,0-1-15,-42 0 0,42 1 0,0 41 16,0-62-16,-21 20 0,21 21 16,-22-20-16,22-22 0,0 21 15,0 1-15,0-22 0,-21 21 16,21-21-16,-21 22 0,21-22 0,0 42 15,0-42-15,0 1 0,0-1 16,-21 0-16,21 0 0,0 0 16,0 0-16,-21 1 0,21-1 15,-21-21-15,-1 21 16,1-21-16,0 0 16,0 0-16,0 21 0,0-21 15,-1 0-15,1 0 0,0 0 0,0 0 16,0 0-16,-22 21 0,22-21 15,-21 0-15,0 0 0,-1 0 16,1 0-16,-22 0 0,22 0 0,-21 0 16,-1 0-16,1 0 0,-1 0 0,1 0 15,-1 0-15,-63 0 0,64 0 16,-1 0-16,1 0 0,-1 0 16,1 0-16,-22 0 0,0-21 0,22 21 15,-22 0-15,0 0 0,1-21 0,-86 21 16,86 0-16,20-21 0,-20 21 15,20-21-15,-21 21 0,-63 0 16,85 0-16,-22-22 0,0 22 16,1 0-16,-1 0 0,22 0 15,-22 0-15,0-21 0,22 21 16,-1 0-16,1 0 0,-22 0 0,22 0 16,-1-21-16,-63 21 0,64 0 15,20 0-15,-20 0 0,-1 0 0,22 0 16,-22 0-16,22 0 0,0 0 15,-1 0-15,1 0 0,0 0 16,-1 0-16,1 0 0,0-21 0,-1 21 0,22 0 16,-21 0-16,0-21 0,20 21 15,-20-21-15,0 21 0,-1 0 0,22 0 16,-21 0-16,0 0 0,20 0 0,-20-22 16,0 22-16,21 0 15,-22 0-15,22 0 0,0 0 0,0 0 16,0 0-16,21-21 31,21 21-15,0-21-16,0 0 0,0 21 0</inkml:trace>
  <inkml:trace contextRef="#ctx0" brushRef="#br0" timeOffset="99401.66">17441 8022 0,'0'-21'16,"0"42"0,0 0-1,0 1-15,0-1 0,0 0 0,-21 21 16,21 1-16,0-22 0,0 21 16,0 0-16,0 1 0,0-1 0,0-21 15,-21 22-15,21-1 0,-21 21 16,21-41-16,0 20 0,0-21 15,-21 21-15,21-20 0,0-1 0,0 0 16,-22 0-16,22 0 0,0 0 16,0-42 31,0 0-47,0 0 0,22 0 15,-1 0-15</inkml:trace>
  <inkml:trace contextRef="#ctx0" brushRef="#br0" timeOffset="100532.2">17589 7959 0,'0'-21'16,"22"21"31,-1 0-32,0 0-15,21 0 0,-21 0 16,1 0-16,20 0 0,0 0 0,-21 0 16,43 0-16,-22-22 0,22 22 15,-1 0-15,22 0 0,0 0 0,-1 0 16,1-21-16,0 21 0,20 0 15,-20 0-15,0 0 0,21 0 16,-22 0-16,22 0 0,0-21 0,0 21 16,21 0-16,-21 0 0,-1 0 15,-20 0-15,21 0 0,-21 0 0,20 0 16,-20 0-16,21 0 0,-21 0 0,20 0 16,-20 0-16,0 0 0,21 0 15,-43 0-15,22 0 0,-22 0 0,1 0 16,-1 0-16,-20 0 0,-1 0 15,0 0-15,1 0 0,-1 0 0,-21 0 16,21 0-16,-20 0 0,-1 0 16,21 0-16,-21 0 0,0 0 0,1 0 15,-1 0-15,0 0 16,0 0-16,-21 21 47,0 0-47,0 1 15,0-1 1,0 0-16,0 0 0,0 0 16,0 0-16,0 22 0,0-22 15,0 21-15,0-21 0,-21 22 16,21-22-16,-21 21 0,21 1 0,-21-1 16,21-21-16,0 21 0,0-20 15,0 20-15,0 0 0,0-21 0,0 1 16,0 20-16,-22-21 0,22 0 0,0 0 15,0 1-15,0-1 0,0 0 16,-21 0-16,21 0 0,0 0 0,0 1 16,-21-22-1,0 0 1,0 0 0,0 0-16,-1 0 0,1 0 15,0 0-15,0 0 0,-21 0 16,20 0-16,1 0 0,0 0 15,-21 0-15,-1 0 0,22 0 16,-42 0-16,20 0 0,-20 0 16,-1 21-16,1 0 0,-85-21 15,84 0-15,1 0 0,-64 0 16,42 0-16,22 0 0,-22-21 0,0 21 16,1 0-16,-1 0 0,-21 0 0,21 0 15,-20 0-15,20-21 0,0 21 0,1 0 16,-1 0-16,21-22 0,-20 22 15,20 0-15,-20-21 0,20 21 0,-105 0 16,84 0-16,-21-21 0,22 21 16,-1 0-16,0 0 15,22 0-15,-22 0 0,22 0 0,-1 0 16,22-21-16,-22 21 0,22 0 0,-22 0 16,43 0-16,-21 0 0,0 0 15,-1 0-15,22 0 0,-21 0 0,21 0 16,-22 0-16,22 0 0,0 0 15,-21 0-15,-1 0 0,22 0 16,0 0-16,0 0 0,0 0 16,42 0 31,0 0-47,0 0 15,0 21-15</inkml:trace>
  <inkml:trace contextRef="#ctx0" brushRef="#br0" timeOffset="101360.35">9525 13123 0,'0'0'0,"0"-21"0,0-42 31,0 42-15,-21 42 15,21 0-31,0 0 0,0 21 0,-21-20 16,21 20-16,-22 0 0,22 22 15,0-22-15,-21 22 0,21-1 16,0 1-16,0 20 0,0-20 0,-21 20 16,21-20-16,-21-1 0,21 22 0,0-21 15,0-1-15,-42 64 16,42-63-16,-22-1 0,22 1 0,0-1 16,-21-21-16,0 1 0,21 41 15,0-41-15,0-22 0,0 0 0,0 0 16,0 0-16,0 1 0,0-1 15,0-42 1,0-1 0,0 1-16,0 0 0,0 0 15,0-21-15,0 20 0</inkml:trace>
  <inkml:trace contextRef="#ctx0" brushRef="#br0" timeOffset="102743.89">9461 13081 0,'0'0'0,"0"-21"0,22 21 31,-1 0-15,0 0-16,0 0 0,0 0 15,22 0-15,-22 0 0,21 0 0,22 0 16,-22 0-16,21 0 0,22-21 0,-21 21 16,20 0-16,1 0 0,0 0 15,-1 0-15,1-21 0,21 21 16,0 0-16,21 0 0,-22 0 0,22 0 15,0 0-15,-21 0 0,21 0 16,0 0-16,21 0 0,-21-22 0,22 22 16,-1 0-16,0 0 0,-21 0 15,21 0-15,0 0 0,0 0 0,1 0 16,-1 0-16,0 0 0,127 0 16,-148 0-16,0 0 0,-21 0 15,21 0-15,-42 0 0,20 0 0,-20 0 16,-21 0-16,20 0 0,-20 0 0,42 0 15,-64 0-15,0 0 0,22 0 16,-22 0-16,-21 0 0,0 0 16,1 0-16,-1 22 15,0-22 1,-21 21-16,0 0 16,0 0-1,0 0-15,0 0 0,0 1 16,0-1-16,-21-21 0,21 21 15,0 0-15,-21 0 0,21 0 16,0 1-16,0-1 0,0 0 16,0 0-16,0 0 0,0 22 0,-22-1 15,22-21-15,0 21 0,-42 64 16,42-63-16,0-1 0,0 0 16,0 22-16,0-22 0,0 0 0,0 1 15,-21-1-15,21 0 0,0 22 0,-21-22 16,21 1-16,0-1 0,0 43 15,0-43-15,0 0 0,0 1 16,0-1-16,0 0 0,0 1 0,0-1 16,0-21-16,0 21 0,0-20 0,0-1 15,0 0-15,0 0 0,0 0 16,-21-21-16,21 21 0,0 1 16,0-1 15,-22-21-31,1 0 15,0 21-15,-21-21 0,21 0 16,-1 0-16,1 0 0,0 0 0,-21 0 16,21 21-16,-22-21 0,1 0 0,0 0 15,-1 0-15,1 0 0,0 0 16,-1 21-16,1-21 0,0 0 0,-22 0 16,22 0-16,-22 0 0,1 0 0,-1 0 15,1 0-15,-22 0 0,22 21 0,-22-21 16,0 0-16,1 0 0,-1 0 15,-21 22-15,21-22 0,-20 0 0,-86 0 16,85 0-16,0 0 0,1 0 16,-1 0-16,0 0 15,0-22-15,-84 22 0,105 0 0,0 0 16,1 0-16,-1 0 0,-21 0 16,21 0-16,1 0 0,-1 0 0,-21 0 15,22 0-15,-86 0 0,86 0 16,-1 0-16,-84 0 0,105 0 15,1 0-15,-22 22 16,43-22-16,-22 0 0,1 0 0,-1 0 0,1 0 16,20 0-16,1 0 0,0 0 15,-1 0-15,1 0 0,0 0 0,-1 0 16,1 0-16,21 0 0,-22 0 0,22 0 16,0 0-16,0 0 0,0 0 15,0 0-15,-1 0 0,44 0 16,-44 0 15,1 0 47</inkml:trace>
  <inkml:trace contextRef="#ctx0" brushRef="#br0" timeOffset="102892.45">9461 14880 0,'0'-21'32,"0"63"-1</inkml:trace>
  <inkml:trace contextRef="#ctx0" brushRef="#br1" timeOffset="111576.33">5228 6943 0,'0'0'0,"0"21"0,-21-21 16,21 21-16,-21-21 16,21 21-1,-21-21-15,21 21 16,21-21 15,0 0-31,0-21 16,21 21-16,-20-21 0,-1 0 15,0 21-15,21-21 0,-21 0 16,1-1-16,-1 22 0,0-21 0,0 0 16,-21 0-16,0 0 0,0 0 15,0-22-15,0 22 16,0 0-16,-21 21 0,21-21 15,-21 21-15,0 0 16,-1 0-16,22 21 0,-21 0 16,0 0-16,21 0 15,-21 1-15,21-1 0,-21 21 16,21-21-16,-21 22 0,-1-1 0,22-21 16,-21 21-16,21 1 0,-21 20 0,21-20 15,-21 20-15,0 1 0,21-1 16,-21 1-16,-1-1 0,22-21 0,-42 85 15,21-63-15,0-22 0,21 22 16,-21-1-16,21-20 0,-22 41 16,1-41-16,21-1 0,0 0 15,0 1-15,0-22 0,0 0 0,0 0 16,0 0-16,0 0 0,21-21 16,1 0-16,-1 0 15,0 0-15,0-21 0,0 0 0,0 0 16,1 0-16,-1-22 0,0 22 15,21-21-15,-21 0 0,1-1 16,20 1-16,-21 0 0,-21-1 0,0 22 16,0-21-16,0-1 0,0 1 15,0-43-15,-42 22 16,21 21-16,-1 20 0,-20 1 0,21 0 16,0 21-16,-22 0 0,22 0 0,-21 0 15,21 0-15,0 0 0,-1 0 16,1 0-16,0 0 15,42 0 1,0 0 0,1 0-16,-1 0 0,21-21 15,-21 21-15,0-21 0,1 0 16,20-1-16,-21 1 0,21 0 16,-20 0-16,-1 0 0,21 0 0,-21-1 15,22-20-15,-22 21 0,0 21 16,0-21-16,-21 0 0,21 21 15,-21-22-15,0 44 32,0-1-32,0 0 15,0 0-15,0 0 0,0 0 16,0 1-16,-21-1 0,21 0 16,-21 0-16,21 0 0,0 0 15,0 1-15,-21-22 16,21-22 15,0 1-31</inkml:trace>
  <inkml:trace contextRef="#ctx0" brushRef="#br1" timeOffset="111784.21">5609 7006 0,'0'0'15,"0"-21"-15,0 42 63,0 0-63,0 1 16,0-1-1</inkml:trace>
  <inkml:trace contextRef="#ctx0" brushRef="#br1" timeOffset="112239.95">5757 7218 0,'0'0'0,"0"21"0,-21 0 16,21 0-16,0 1 0,0-1 15,0 0-15,0 0 16,0 0-16,0 0 16,0 1-16,-21-22 15,21 21-15,-21-21 32,0-21-17,21-1-15,0 1 16,0 0-16,0 0 0,21 0 15,0 0-15,0-1 0,0 1 0,0 0 16,1 21-16,-1-21 0,0 0 0,21 0 16,-21 21-16,1 0 0,41-22 15,-42 22-15,0 0 0,1 0 16,-1 0-16,0 22 0,0-1 16,0 0-16,-21 0 0,0 0 0,0 0 0,0 1 15,0-1-15,0 0 0,0 0 16,0 0-16,-21 0 15,0 1-15,21-1 0,-42 0 0,42 0 16,0-42 15</inkml:trace>
  <inkml:trace contextRef="#ctx0" brushRef="#br1" timeOffset="112776.64">6477 7154 0,'0'-21'16,"-21"-21"0,0 42-16,-1 0 0,1 0 15,0 0-15,0 0 16,-21 42-16,20-21 0,1 1 0,0-1 15,21 0-15,-21 0 0,21 21 16,0-20-16,-21-1 0,21 0 0,0 0 16,-21 0-16,21 0 0,0 1 0,0-1 15,0 0-15,0 0 16,21-21-16,0 0 16,0 0-16,0 0 0,0-21 15,1 21-15,-1-21 0,0 0 0,0-1 16,0 1-16,0 0 0,1 0 15,-1-21-15,0 20 0,-21-20 0,21 21 16,0-21-16,0 20 0,1-20 0,-22 0 16,0 21-16,21-22 0,0 22 0,-21 0 15,0 0-15,0 0 0,0-1 16,-21 22 0,0 0-16,21 22 15,0-1-15,0 0 0,-22 0 16,22 0-16,0 0 0,0 22 0,0-22 15,0 42-15,0-20 16,0-1-16,0-21 0,0 0 0,0 22 16,0-22-16,0 0 0,0 0 15,0 0-15,0 1 0,22-22 16,-1 0-16,0 0 0,0 0 16,0 0-16,0-22 0,1 22 15,-1-21-15</inkml:trace>
  <inkml:trace contextRef="#ctx0" brushRef="#br1" timeOffset="113348.31">6985 7049 0,'0'21'16,"21"-21"15,0 0-31,0 0 16,1-21-16,-1 21 0,0 0 15,-21-22-15,0 1 0,21 21 16,0 0-16,0 0 0,-21-21 0,-21 21 31,0 0-15,0 0-16,0 0 0,0 0 0,-1 0 15,1 0-15,0 0 0,-21 42 16,21-42-16,21 22 0,0-1 16,-22-21-16,22 21 0,0 0 15,0 0 1,22-21-16,-1 0 0,0 0 16,0 0-16,0 0 0,0 0 15,1 0-15,-1 0 16,-42 0 15,-1 0-15,1 0-16,0 21 0,0 1 0,0-22 15,0 21-15,-1 0 0,1 0 16,21 0-16,-21 0 0,0 1 16,0 20-16,21-21 0,-21 0 0,21 0 0,0 1 15,0-1-15,0 0 16,21-21-16,0 0 15,0 0-15,0 0 0,0 0 0,1 0 16,-1 0-16,0-21 16,0 21-16,0-21 0,0-1 0,22 1 15</inkml:trace>
  <inkml:trace contextRef="#ctx0" brushRef="#br1" timeOffset="113592.17">7472 6879 0,'-21'0'0,"-22"43"16,43-22-1,-21 21-15,0-21 0,21 22 16,-21-22-16,21 0 0,0 42 16,-21-20-16,21-22 0,-22 0 15,22 21-15,-21-20 0,21-1 0,0 0 16,0 0-16,0 0 0,0 0 15,21-21 17,1-21-32</inkml:trace>
  <inkml:trace contextRef="#ctx0" brushRef="#br1" timeOffset="113959.96">7429 7303 0,'0'21'16,"22"-21"-1,-1 0-15,0 0 0,0-21 16,0-1-16,0 22 16,1-21-16,-1 21 0,0-21 0,-21 0 15,0 0 1,-21 21 15,0 0-31,-1 0 0,1 0 0,0 21 16,0 0-16,0 0 15,21 0-15,0 1 0,-21-1 16,21 0-16,0 0 0,0 0 16,0 0-16,21-21 15,0 0 1,0 0-16,0 0 0,0 0 15,1 0-15,-1 0 0,0-21 0,0 21 16,0-21-16,0 0 0,1 0 16</inkml:trace>
  <inkml:trace contextRef="#ctx0" brushRef="#br1" timeOffset="114592.6">7832 7154 0,'0'22'16,"0"-1"-16,0 0 15,-22 0-15,1 0 0,21 0 16,0 1-16,-21-22 0,21 21 16,0 0-16,0 0 0,-21 0 15,21 0-15,0-42 47,21 0-31,-21 0-16,21 0 0,-21 0 15,21-1-15,1 1 16,-22 0-16,21 0 0,0 0 0,0 0 16,-21-1-16,21 22 0,0 0 0,1-21 15,-1 21 1,0 0-16,0 0 0,0 21 16,-21 1-1,0-1-15,0 0 0,0 0 16,0 0-16,0 0 0,0 1 15,-21-1-15,21 0 0,0 0 16,-21 0-16,0-21 31,21-21-15,0 0 0,0 0-16,0 0 0,21 21 15,0-22-15,-21 1 0,21 0 0,0 0 16,1 0-16,-1 0 0,0-1 0,0 1 15,0 0-15,0 21 0,1 0 0,-1 0 16,0 0 0,0 0-16,0 0 0,0 0 0,-21 21 15,22 0-15,-22 1 0,0-1 16,0 0-16,0 0 0,0 0 0,0 0 16,0 1-16,0-1 0,0 0 15,0 0-15,0 0 0,-22-21 16,22 21-16,22-42 31,-22 0-15,21 0-16,0 21 0</inkml:trace>
  <inkml:trace contextRef="#ctx0" brushRef="#br1" timeOffset="114948.76">8509 7218 0,'0'21'16,"-21"-21"-16,42 0 31,0 0-31,0 0 16,0 0-16,-21-21 0,22 21 0,-1-21 16,0 0-16,0-1 15,0 1-15,-21 0 16,0 42-16,0-42 15,-21 21-15,0 0 16,0 0-16,0 0 0,-1 21 16,1 0-16,0 1 0,21-1 15,0 0-15,-21 0 16,21 0-16,0 0 0,0 1 16,0-1-16,0 0 0,0 0 15,21-21-15,0 0 0,0 0 16,1 0-16,-1 0 0,0 0 15,21 0-15,-21 0 0,1 0 0,20-21 16,-21 0-16</inkml:trace>
  <inkml:trace contextRef="#ctx0" brushRef="#br1" timeOffset="115387.72">8975 7112 0,'0'42'16,"-22"-42"-16,22 22 15,0-1-15,0 0 0,-21-21 16,21 21-16,-21 0 0,21 0 0,-21 1 16,0-1-16,21 0 0,0 0 15,-21-21-15,21 21 16,-22-21-16,22-21 31,0 0-15,0 0-16,0 0 15,22-1-15,-1-20 0,-21 21 16,21 0-16,0 0 0,0-1 0,0 1 16,1 0-16,-1 21 0,0-21 0,21 0 15,-21 21-15,22 0 16,-22 0-16,0 0 16,0 21-16,0 0 0,-21 0 15,0 0-15,0 1 0,0-1 0,0 0 16,0 0-16,0 0 0,0 0 0,-21 1 15,21-1-15,0 0 0,-21-21 16,21 21-16,-21 0 0,21 0 16,0-42 15,0 0-31,0 0 16,21 0-16</inkml:trace>
  <inkml:trace contextRef="#ctx0" brushRef="#br1" timeOffset="115668.56">9504 6816 0,'42'0'16,"-42"21"-16,-21 0 15,21 0-15,0 0 16,0 1-16,-21-1 0,21 0 0,0 21 15,-21-21-15,-1 1 0,22 20 0,-21-21 16,21 0-16,0 0 0,0 1 16,-21 20-16,21-21 0,0 0 15,-21 0-15,21 1 0,0-44 47,0 1-31</inkml:trace>
  <inkml:trace contextRef="#ctx0" brushRef="#br1" timeOffset="116012.81">9377 6943 0,'21'0'31,"0"0"-15,0 0-16,0 0 15,1 0-15,-1 0 0,0 0 0,0 0 16,0 0-16,22 0 0,-22 0 16,0 0-16,-42 0 47,0 0-47</inkml:trace>
  <inkml:trace contextRef="#ctx0" brushRef="#br1" timeOffset="116934.83">4445 7768 0,'0'0'0,"-21"0"0,0 0 16,-1 21-16,1-21 0,0 0 16,0 0-16,0 0 15,0 0 1,42 0 31,0 0-47,21 0 15,-21 0-15,22 0 0,-1 0 0,0 0 16,1 0-16,20 0 0,22 0 16,-22 0-16,22 0 0,0 0 0,21 0 15,-22 0-15,22 0 0,21 0 16,0 0-16,0 0 0,21 0 0,0 0 0,1 0 15,-1 0-15,21 0 0,0 22 16,1-22-16,-1 0 0,0 0 16,1 21-16,20-21 0,-20 0 0,-1 0 15,0 0-15,-21 0 0,22 21 16,-22-21-16,0 0 0,-21 0 0,21 0 16,-42 0-16,21 0 0,-42 0 15,21-21-15,-43 42 0,1 0 0,-1-21 0,1 0 16,-1 0-16,-21 0 0,1 0 0,-1 0 15,-21 0-15,0 0 0,1 0 0,-1 0 16,0-21-16,0 21 16,0 0 31,-21-21-16</inkml:trace>
  <inkml:trace contextRef="#ctx0" brushRef="#br1" timeOffset="117416.67">9737 7578 0,'-43'0'31,"43"21"-15,0 0-16,0 0 0,0 0 15,21 1-15,1-1 16,-1-21-16,0 21 15,-21 0-15,21-21 0,0 0 0,0 0 16,1 21-16,-1-21 0,0 21 0,21-21 16,-21 0-16,1 0 0,-1 0 15,0 0-15,0 0 0,0 0 16,0 0-16,-42 0 31,0 0-31,0 0 0,-21 0 16,20 0-16,1 0 0,0 0 0,-21 0 15,21 22-15,-1-1 0,-20-21 0,21 21 16,-21 0-16,20 0 0,-20 22 16,21-22-16,-21 0 0,20 0 15,1 0-15,-21 22 0,21-22 16,0-21-16,21 21 0,-22 0 16,1-21-1,0 0 1</inkml:trace>
  <inkml:trace contextRef="#ctx0" brushRef="#br1" timeOffset="118704.72">3895 8467 0,'0'0'0,"21"-21"15,0 21-15,0-22 0,21 1 16,-20 0-16,-1 0 0,0 0 0,21 21 15,-42-21-15,21-1 0,1 1 0,-22 0 16,21 0-16,-21 0 0,0 0 16,0-1-16,0 1 0,0 0 0,0 0 15,0 0-15,0 0 0,0-1 16,-21 22 0,-1 22-1,22-1-15,0 0 0,0 0 0,-21 0 16,21 22-16,-21-22 0,21 21 15,0 0-15,0 1 0,-21-1 16,21 0-16,-21 1 0,0-1 0,21 0 16,0 1-16,-22-1 0,1 22 0,21-22 15,0 21-15,-21-20 0,0 20 16,0-20-16,21 20 0,0-21 0,-21 1 16,21-1-16,-22 0 0,22 1 0,0-22 15,0 0-15,0 0 0,0 0 16,0 1-16,22-22 15,-1 0-15,0-22 16,0 1-16,0 21 0,22-42 0,-22 21 16,0 0-16,0-1 15,0-20-15,0 21 0,1-21 0,-1-1 16,0 22-16,-21-21 0,0-1 0,0 22 16,0-21-16,0 0 0,0 20 15,-21-20-15,21 21 0,-21 0 0,-1 0 16,1 21-16,0-22 0,0 22 0,0 0 15,0 0-15,-1 0 0,1 0 0,0 0 16,0 0-16,21-21 16,21 0-1,0 21-15,0 0 16,1-21-16,-1 21 16,0-21-16,21 21 0,-21-21 0,1 21 15,20-22-15,-21 1 0,21 21 0,-20-21 16,20 0-16,-21 21 0,0-21 0,0 21 15,1 0-15,-1-21 16,-42 42 15,21 0-31,-22-21 0,22 21 16,0 0-16,0 0 0,-21-21 16,21 22-16,-21-1 0,21 0 31,0-42 0,0 0-31</inkml:trace>
  <inkml:trace contextRef="#ctx0" brushRef="#br1" timeOffset="118888.77">4466 8297 0,'0'-21'16,"0"42"31,21-21-31,-21 22-16,21-22 0</inkml:trace>
  <inkml:trace contextRef="#ctx0" brushRef="#br1" timeOffset="119336.29">4699 8403 0,'0'21'16,"0"1"-16,0-1 16,-21-21-16,21 21 15,0 0-15,-21-21 0,21 21 16,0 0-16,0 1 15,0-1-15,0 0 16,-22-21-16,22 21 16,-21-21-16,21-21 31,0 0-15,0 0-16,0-1 15,0 1-15,21 21 0,-21-21 0,22 0 16,-1 0-16,21 21 0,-21-21 15,0-1-15,22 22 0,-22-21 0,21 21 16,-21-21-16,22 21 0,-1 0 16,-21 0-16,22 0 0,-1 0 0,-21 21 15,0 0-15,-21 1 0,0 20 16,0-21-16,0 0 16,-21 0-16,0 1 0,0-22 15,21 21-15,-21-21 0,-1 0 0,22 21 16,-21-21-16,42 0 47</inkml:trace>
  <inkml:trace contextRef="#ctx0" brushRef="#br1" timeOffset="119837.82">5546 8361 0,'0'0'0,"-22"0"0,-41 0 31,42 0-31,0 0 0,-1 21 0,1-21 16,0 21-16,0 0 0,0-21 15,0 22-15,21-1 0,0 0 0,-22-21 16,22 21-16,0 0 0,0 0 15,0 1-15,0-1 16,22-21 0,-1 0-16,0 0 0,0 0 0,0 0 15,0-21-15,1 21 16,-1-22-16,0 1 0,0 21 0,21-21 16,-20 0-16,-1 0 0,0 0 0,0-22 15,0 22-15,0-21 0,1 21 16,-1-22-16,-21 1 0,21 0 0,0 20 15,0-20-15,-21 0 0,0 21 16,21-1-16,-21 1 0,0 42 31,0 1-31,-21-1 0,21 0 16,0 21-16,-21 1 0,21-1 0,-21-21 16,21 21-16,-21 1 0,21-1 15,0-21-15,0 22 0,0-22 0,0 21 16,0-21-16,0 0 0,0 1 15,21-22-15,0 0 0,0 0 0,0 0 16,1 0-16,20 0 0,-21 0 0</inkml:trace>
  <inkml:trace contextRef="#ctx0" brushRef="#br1" timeOffset="120587.84">6159 8297 0,'-21'0'16,"42"0"30,1 0-46,-1 0 16,0-21-16,0 21 0,-21-21 0,21 21 16,0-21-16,1 21 0,-1 0 0,0-21 15,0 21-15,-21-21 16,0-1-16,-21 22 16,0 0-16,0 0 0,-1 0 15,-20 22-15,0-1 16,21 0-16,-1 0 15,1-21-15,21 21 0,0 0 0,0 1 16,0-1-16,0 0 16,21-21-1,1 21-15,-1-21 0,0 21 16,0-21-16,0 0 0,0 0 0,1 0 16,-1 0-16,0 0 0,0 0 15,-42 0 1,0 0-1,0 0-15,-1 0 0,1 0 16,-21 0-16,21 21 0,0-21 0,-1 22 16,1-22-16,0 21 0,0 0 0,0 0 15,21 0-15,-21 0 16,21 1-16,0-1 0,0 0 16,21-21-1,0 0-15,0 0 0,0 0 16,0 0-16,1 0 0,20 0 15,-21 0-15,21-21 0,-20 0 0,20 21 16,-21-22-16,21 1 0,1 0 0,-22 0 16</inkml:trace>
  <inkml:trace contextRef="#ctx0" brushRef="#br1" timeOffset="120824.68">6794 8107 0,'0'0'0,"-21"0"31,21 21-15,-21 0-16,21 22 0,-21-22 16,21 0-16,0 21 0,-21-21 0,21 1 15,-21 20-15,-1-21 0,22 21 0,0-20 16,-21-1-16,0 0 0,21 0 16,-21 0-16,21 0 0,0 1 15,0-1-15,21-21 16,0 0-1,0-21-15,1-1 16,-1 1-16</inkml:trace>
  <inkml:trace contextRef="#ctx0" brushRef="#br1" timeOffset="121221">6943 8403 0,'0'21'15,"-22"-21"-15,1 0 0,21 22 16,-21-22-16,42 0 31,0 0-15,1 0-16,-1 0 0,0 0 16,0 0-16,-21-22 0,21 1 15,0 21-15,1-21 0,-1 21 0,-21-21 16,0 0-16,-21 21 31,-1 0-15,1 0-16,0 0 0,0 21 0,0-21 15,0 21-15,-1 0 0,1 0 0,0-21 16,21 22-16,0-1 0,-21 0 16,21 0-16,0 0 0,0 0 15,21-21 1,0 0-1,0 0-15,1 0 0,20 0 0,-21 0 16,0 0-16,22-21 0,-22 0 0,0 21 16,21-21-16,1 0 0</inkml:trace>
  <inkml:trace contextRef="#ctx0" brushRef="#br1" timeOffset="121875.71">7324 8319 0,'0'0'0,"0"21"31,-22 0-31,1 0 16,21 0-16,-21 0 16,21 1-16,0-1 0,0 0 15,0 0-15,-21 0 16,21 0-16,0-42 62,0 0-62,0 0 16,0 0-16,21 0 16,-21-1-16,21 1 0,0 0 15,-21 0-15,22 21 0,-1-21 16,0 21-16,0 0 16,0 0-1,0 0-15,1 0 0,-22 21 16,0 0-16,0 0 15,0 0-15,0 1 16,0-1-16,0 0 0,0 0 16,0 0-16,0 0 15,0-42 32,0 0-47,0 0 16,0 0-16,0 0 15,21-1-15,0 1 0,0 0 16,-21 0-16,21 0 0,0 0 0,1 21 16,-1-22-16,0 22 0,0 0 15,0 0-15,22 0 0,-22 0 16,21 0-16,-21 0 0,0 0 0,1 22 16,-1-22-16,0 21 0,-21 0 15,0 0-15,0 0 0,0 0 16,0 1-16,0-1 0,0 0 15,-21 0-15,0 0 16,42-21 31,-21-21-47</inkml:trace>
  <inkml:trace contextRef="#ctx0" brushRef="#br1" timeOffset="122252.79">8001 8403 0,'21'0'32,"0"0"-32,0 0 15,1-21-15,-1 21 16,0-21-16,0 0 0,0 0 15,0-1 1,-21 1 0,-21 21-1,0 0-15,0 0 0,0 0 16,0 21-16,-1 1 16,1-1-16,21 0 0,-21-21 0,21 21 15,0 0-15,0 0 0,0 1 16,0-1-16,0 0 15,0 0-15,21-21 16,0 0-16,1 0 16,-1 0-16,0 0 0,0 0 15,21 0-15,-20 0 0,-1 0 16,0 0-16,0-21 0,0 0 0</inkml:trace>
  <inkml:trace contextRef="#ctx0" brushRef="#br1" timeOffset="122700.66">8403 8319 0,'0'0'0,"0"21"47,-21-21-47,21 21 0,0 0 16,-21-21-16,21 21 0,0 0 0,0 1 16,0-1-16,0 0 15,0 0-15,-21-21 0,21 21 0,-22-21 16,22 21-16,0-42 47,0 0-32,0 0-15,0 0 0,0 0 16,22-1-16,-1 1 16,-21 0-16,21 0 0,0 0 15,0 0-15,-21-1 0,21 1 0,1 21 16,-1-21-16,0 21 0,0 0 0,0 0 15,0 0-15,1 0 16,-22 21-16,21-21 0,-21 21 0,0 1 16,0-1-16,0 0 0,0 0 0,0 0 15,0 0-15,0 1 0,0-1 16,0 0-16,0 0 0,-21-21 16,21 21-16,0-42 62,21 0-62</inkml:trace>
  <inkml:trace contextRef="#ctx0" brushRef="#br1" timeOffset="122984.86">8932 8107 0,'0'0'0,"0"-21"15,0 0 1,0 42 15,0 0-31,0 0 16,0 0-16,0 0 0,-21 1 0,21 20 16,-21 0-16,21-21 0,0 1 15,-21 20-15,0-21 0,21 0 16,-22 0-16,22 1 0,0-1 15,0 0 1,22-21 15,-1 0-31</inkml:trace>
  <inkml:trace contextRef="#ctx0" brushRef="#br1" timeOffset="123412.52">9250 8319 0,'0'0'0,"0"-22"0,21 22 0,-42 0 31,0 0-31,-1 0 16,1 0-16,0 0 0,0 0 15,0 22-15,21-1 16,-21-21-16,21 21 0,0 0 15,0 0-15,0 0 16,21-21 0,0 0-1,0 22-15,0-22 16,0 0-16,1 21 16,-1-21-1,-21 21-15,0 0 16,-21 0-1,-1-21 1,1 0 0,0 0-16,0 21 0,0-21 0,0 0 15,-1 0-15,1 0 16,0 0-16,0-21 31,21 0-31</inkml:trace>
  <inkml:trace contextRef="#ctx0" brushRef="#br1" timeOffset="123707.88">8805 8149 0,'0'0'0,"21"0"31,1 0-31,-1 0 0,0 0 16,0 0-16,0 0 0,0 0 0,1 0 16,-1 0-16,0 0 0,0 0 0,0 0 15,0 0-15,1 0 0,-1 0 16,0 0-16,0 0 15,-21-21 17</inkml:trace>
  <inkml:trace contextRef="#ctx0" brushRef="#br1" timeOffset="138223.84">11091 6943 0,'21'0'62</inkml:trace>
  <inkml:trace contextRef="#ctx0" brushRef="#br1" timeOffset="138788.7">11112 6964 0,'22'0'31,"-1"0"-15,0 0-16,0 0 16,0 0-16,0-21 15,1 21-15,-1 0 0,-21-21 16,21 21-16,-21-22 0,21 22 0,-21-21 16,0 0-16,0 0 15,0 0 1,-21 21-16,0 0 15,0 0-15,-1 0 0,1 0 16,0 0-16,0 21 0,0 0 0,0-21 16,-43 21-16,43 0 0,21 1 15,-21-22-15,21 21 16,-21-21-16,21 21 0,0 0 16,0 0-16,21 0 15,0-21-15,0 0 16,0 22-16,0-22 0,1 21 0,20-21 15,-21 0-15,0 21 0,0 0 0,1-21 16,-1 21-16,0-21 0,-21 21 16,0 1-16,0-1 0,0 0 15,0 0-15,-21 0 0,-22 0 0,22 1 16,-21-1-16,0 0 0,-1-21 16,1 21-16,0-21 0,20 0 0,-20 0 15,0 0-15,21 0 0,-22 0 0,22 0 16,0 0-16,-21 0 0,20-21 15,22 0-15,-21 0 0,0-1 16,0 1-16,21 0 0,0 0 16,0 0-16,0 0 15,0-1-15,21 1 16,0 21-16,0 0 16,1 0-16,-1 0 15,0-21-15,0 21 0,0 0 16,0 0-16</inkml:trace>
  <inkml:trace contextRef="#ctx0" brushRef="#br1" timeOffset="139183.79">11324 7197 0,'0'0'0,"21"0"0,0 0 16,1 0-16,-22-21 0,21 21 0,0-22 16,0 22-16,-21-21 0,21 21 15,0-21-15,-21 0 16,0 0-16,-21 21 31,0-21-31,0 21 0,0 0 16,0 0-16,-1 0 0,1 21 15,0 0-15,0-21 0,0 21 16,21 0-16,0 0 16,-21 1-16,21-1 0,0 0 0,0 0 15,0 0-15,0 0 0,0 1 16,0-1-16,21 0 16,0-21-16,0 21 15,0-21-15,0 0 0,1 0 16,-1 0-16,0 0 15,0 0-15</inkml:trace>
  <inkml:trace contextRef="#ctx0" brushRef="#br1" timeOffset="139692.09">11917 7049 0,'0'0'0,"0"-22"15,-21 22-15,-1 0 16,1 0-16,0 0 0,0 0 16,0 0-16,0 0 15,-1 0-15,1 22 0,21-1 0,-21 0 16,0 0-16,21 0 0,-21 0 16,21 1-16,-21-1 0,-1 0 0,22 0 15,0 0-15,0 0 0,0 1 0,-21-22 16,21 21-16,0 0 15,21-21 1,1 0-16,-1 0 0,0 0 16,0-21-16,0 21 15,0-21-15,1-1 0,-1 22 0,0-21 16,0 0-16,0 0 0,-21 0 0,21 0 16,1-1-16,-22 1 15,0 0-15,21 21 0,-21-21 0,21 21 16,-21-21-16,0 42 31,0 0-15,0 0-16,0 0 0,0 1 15,-21-1-15,21 0 0,0 0 16,-21 0-16,21 0 0,0 1 0,0-1 16,0 0-1,21-21 1,0 0-16,0 0 15,0 0-15,0-21 0,1 21 16</inkml:trace>
  <inkml:trace contextRef="#ctx0" brushRef="#br1" timeOffset="140112.5">12150 7154 0,'0'0'0,"0"-21"31,0 0-31,0 0 16,0 0 0,21 21-16,0 0 15,0 0-15,0-21 0,0 21 16,1 0-16,-1 0 0,0 0 16,0 0-16,0 21 0,-21 0 15,21-21-15,-21 21 0,0 0 16,0 0-16,0 1 0,0-1 15,0 0-15,-21 0 0,0-21 0,0 21 16,0 0-16,0 1 16,-1-22-16,1 0 0,21-22 31,0 1-15,0 0-16,0 0 15,21 0-15,-21 0 0,22 21 16,-1-22-16,-21 1 0,21 21 15,0 0-15,-21-21 0,21 21 0,0 0 16,-21-21-16,22 21 0,-1 0 0,0 0 16,0-21-1,0 21-15</inkml:trace>
  <inkml:trace contextRef="#ctx0" brushRef="#br1" timeOffset="140392.31">12636 7049 0,'0'-22'32,"-21"22"-17,0 0 1,0 22 0,0-22-16,21 21 0,0 0 0,-21 0 15,21 0-15,-22 22 0,22-22 16,0 0-16,0 0 15,0 0-15,0 0 0,0 1 16,22-22 0,-1 0-16,0 0 15,0 0-15,0 0 0,0 0 16,1-22-16,20 22 0,-21-21 0,0 0 16,0 0-16,22 0 0,-22 0 0</inkml:trace>
  <inkml:trace contextRef="#ctx0" brushRef="#br1" timeOffset="140828.76">12954 6900 0,'0'-21'0,"0"42"0,0-63 0,-21 63 47,21 0-47,0 1 0,0-1 16,-21 0-16,21 0 0,-22 0 15,22 0-15,0 1 0,0-1 16,-21 0-16,21 0 0,-21 21 0,21-20 15,0-1-15,0 0 0,-21 0 16,21 0-16,0 0 16,-21-21-16,21-21 31,0 0-15,0 0-16,0 0 0,0-22 15,0 22-15,21 0 0,0 21 16,0-21-16,0 0 15,1 0-15,-1 21 0,0-22 0,21 22 16,-21 0-16,22 0 0,-22 0 0,21 0 16,-21 0-16,22 0 0,-22 0 15,0 0-15,0 0 0,0 22 0,-21-1 16,0 0-16,0 0 0,0 0 0,0 0 16,0 1-16,-21-1 0,0-21 15,21 21-15,-21 0 0,0 0 0,0 0 16,21 1-16,-22-22 15,44 0 1,-1 0-16</inkml:trace>
  <inkml:trace contextRef="#ctx0" brushRef="#br1" timeOffset="142159.81">13737 7070 0,'0'0'0,"-21"0"0,21 21 0,0 0 16,0 0 0,21-21 15,0 0-31,-21-21 15,21 0-15,1 21 0,-1-21 16,0 0-16,0-1 0,0 1 16,0 21-16,-21-21 0,22 0 15,-1 0-15,-21 0 0,0-1 0,0 1 16,21 0-16,-21 0 0,0 0 16,0 0-16,0-1 0,0 44 46,0-1-46,0 0 0,-21 21 16,0-21-16,21 1 0,0 20 0,-22-21 16,1 21-16,21 1 0,-21-1 15,0 0-15,21 1 0,-21 20 16,0-20-16,21-1 0,-22 0 0,1 22 0,21-22 16,-21 0-16,21 1 15,-21-1-15,21 0 0,-21 1 0,21-22 16,-21 21-16,21-21 0,0 1 0,0-1 15,0 0-15,0 0 0,21-21 16,0 0 0,0 0-16,0 0 0,22 0 0,-22-21 15,0 0-15,21 0 0,-21-1 0,22 1 16,-22-21-16,21 21 0,-21 0 16,1-22-16,-1 1 0,0 0 15,-21 20-15,21-20 0,-21 0 0,0-1 0,0 1 16,-21 21-16,0-21 0,-22 20 15,22 1-15,-21 0 0,21 0 16,-43 21-16,22-21 0,21 21 16,-22 0-16,22 0 0,0 0 15,42 0 17,0-21-32,1 21 0,-1 0 15,21-22-15,-21 1 0,22 21 0,-1-21 16,-21 21-16,21-21 0,1 0 15,-1 21-15,0-21 0,-20-1 16,20 1-16,0 21 0,-21-21 0,1 0 0,-1 21 16,0 0-16,0-21 15,-42 21 32,0 21-47,0-21 0,21 21 0,0 0 16,-22 0-16,1-21 0,21 22 0,0-1 15,0 0-15,0 0 0,0 0 16,0 0-16,0 1 16,21-22-1,1 0-15,-1 0 0,0 0 16,0 0-16,0 0 0,0 0 0,1-22 16,-1 22-16,0-21 15,0 21-15,-21-21 0,0 0 0,21 21 16,-21-21-16,0 0 0,0-1 0,0 1 15,0 0-15,0 0 16,0 0-16,-21 21 0,0 0 0,0 0 16,0 0-16,-1 0 0,1 0 15,0 0 1,21 21-16,0 0 16,21-21-1,0 21-15,1-21 0</inkml:trace>
  <inkml:trace contextRef="#ctx0" brushRef="#br1" timeOffset="142572.79">14732 7006 0,'0'-21'15,"0"0"1,0 0-1,0 0-15,21-1 16,0 22 0,0 0-16,1 0 15,-1 0-15,0 0 16,0 22-16,-21-1 0,0 0 16,0 0-16,0 0 0,0 0 15,0 1-15,0-1 0,0 0 0,0 0 16,0 0-16,0 0 0,-21 1 15,21-1-15,-21-21 0,21 21 16,-21-21-16,21-21 31,0 0-31,0-1 16,0 1-16,0 0 0,0 0 16,21 0-16,0 0 15,-21-1-15,21 1 0,-21 0 0,21 0 16,0 21-16,1-21 0,-1 0 15,0 21-15,0 0 0,0 0 0,0-22 16,1 22-16</inkml:trace>
  <inkml:trace contextRef="#ctx0" brushRef="#br1" timeOffset="143477.43">10541 7768 0,'0'21'15,"21"-21"-15,0 0 16,0 0-16,1 0 0,-1 0 15,0 0-15,0 0 0,0-21 16,0 21-16,1 0 0,-1-21 0,21 21 16,-21 0-16,-21-21 0,21 21 0,-21-21 15,0 0-15,0-1 16,-21 22 0,0 0-16,0 0 0,0 0 0,-22 0 15,22 0-15,0 0 0,0 22 16,0-22-16,0 21 0,-1 0 0,1-21 15,21 21-15,0 0 0,-21-21 16,21 21-16,0 1 0,0-1 16,0 0-16,21 0 15,0-21-15,1 0 16,-1 0-16,0 0 0,0 0 0,0 0 16,0 0-16,1 0 0,-1 0 15,0 0-15,0 0 0,-42 0 31,0 0-31,0 0 0,-1 0 16,-20 0-16,21 0 0,0 21 0,-22-21 16,22 21-16,0 1 0,0-22 15,0 21-15,0 0 0,21 0 0,0 0 16,-22 0-16,22 1 0,0-1 16,0 0-16,0 0 0,0 0 15,22-21-15,-1 0 16,0 0-16,0 0 15,0 0-15,22 0 0,-22 0 0,0-21 16,21 21-16,-21-21 0,22 0 0,-22 0 16,0-1-16,21 1 0,-20 0 15</inkml:trace>
  <inkml:trace contextRef="#ctx0" brushRef="#br1" timeOffset="143720.07">11218 7599 0,'0'0'0,"0"21"32,0 0-32,-21 0 0,21 1 0,-21-1 15,0 21-15,21-21 0,-21 0 0,-1 22 16,22-22-16,-21 21 0,0-21 16,0 22-16,21-22 0,-21 21 0,21-21 15,-21 1-15,21-1 0,-22 0 0,22 0 16,0 0-16,0 0 15,22-21 1,-1 0-16,0 0 0,-21-21 16,21 21-16,0-21 0</inkml:trace>
  <inkml:trace contextRef="#ctx0" brushRef="#br1" timeOffset="144084.82">11197 8001 0,'0'0'0,"0"21"0,21-21 31,0 0-15,1 0-16,-1-21 0,0 21 16,0-21-16,0 21 0,0-21 15,1 0-15,-1 21 0,0-22 0,-21 1 16,21 0-16,-21 0 15,-21 21 1,0 0 0,0 0-16,-1 21 0,1 0 15,0-21-15,0 21 0,0 1 16,0-1-16,21 0 0,0 0 0,0 0 16,0 0-16,0 1 15,0-1-15,0 0 0,21-21 16,0 0-16,0 0 15,0 0-15,0 0 0,1 0 0,-1 0 16,0 0-16,0 0 0,0-21 16</inkml:trace>
  <inkml:trace contextRef="#ctx0" brushRef="#br1" timeOffset="144801.88">11663 7832 0,'0'0'0,"0"21"31,-21 0-15,21 0-16,-22-21 0,22 21 0,0 1 15,-21-1-15,21 0 0,0 0 0,0 0 16,0 0-16,0 1 16,-21-22-16,21 21 0,0 0 15,-21-21 1,21-21-1,0 0 1,0-1-16,0 1 16,0 0-16,0 0 15,0 0-15,21 0 0,-21-1 0,21 22 16,-21-21-16,21 0 0,-21 0 0,43 0 16,-22 21-1,0-21-15,0 21 0,0 0 16,1 0-16,-22 21 15,21-21-15,-21 21 0,0 0 16,0 0-16,0 0 0,0 1 16,0-1-16,0 0 0,0 0 0,0 0 15,0 0-15,-21 1 0,-1-1 16,22 0 0,0-42 15,0 0-16,0-1-15,0 1 0,0 0 16,22 0-16,-1 0 0,-21 0 0,21-1 16,0 1-16,-21 0 0,21 0 15,0 21-15,1-21 0,20 0 0,0 21 16,-21 0-16,1 0 0,20 0 16,-21 0-16,0 0 0,22 0 15,-43 21-15,21-21 0,0 42 16,-21-21-16,0 0 15,0 1-15,0-1 16,0 0-16,-21 0 0,0 0 0,-1 0 16,1 1-16,21-1 0,-21-21 15,0 21-15,21-42 47,21 0-31,-21-1-16</inkml:trace>
  <inkml:trace contextRef="#ctx0" brushRef="#br1" timeOffset="145203.41">12298 7938 0,'0'21'0,"21"-21"47,0 0-47,-21-21 0,21 21 16,-21-22-16,21 22 0,1 0 0,-22-21 15,0 0-15,21 21 16,-21-21-16,0 0 16,-21 21-1,-1 0-15,1 0 16,0 21-16,0-21 0,21 21 15,-21 0-15,0 0 0,21 1 0,-22-1 16,22 0-16,0 0 0,0 0 0,0 0 16,0 1-16,0-1 15,0 0-15,22-21 16,-1 0 0,0 0-16,0 0 0,0 0 15,0 0-15,1 0 0,20-21 0,0 0 16,-21-1-16,1 1 0,-1 0 15,-21 0-15,21 0 16,0 0-16</inkml:trace>
  <inkml:trace contextRef="#ctx0" brushRef="#br1" timeOffset="145633.96">12636 7853 0,'0'0'16,"-21"21"15,21 0-31,0 0 0,0 1 16,0-1-16,-21 0 15,21 0-15,0 0 0,-21 0 16,21 1-16,0-1 16,0 0-1,0-42 32,0 0-47,0-1 0,0 1 16,0 0-16,0 0 0,0 0 15,21 0-15,0-1 0,-21 1 16,21 21-16,1-21 0,-1 0 0,0 21 16,21-21-16,-21 21 0,1 0 15,-1 0-15,0 0 16,0 0-16,0 0 0,-21 21 0,21-21 0,-21 21 16,0 0-16,0 0 0,0 1 15,0-1-15,0 0 0,0 0 16,0 0-16,-21 0 0,21 1 15,0-1-15,-21-21 0,21 21 0,-21-21 16,21-21 31,0 0-47,21-1 0,0 22 16</inkml:trace>
  <inkml:trace contextRef="#ctx0" brushRef="#br1" timeOffset="145924.59">13229 7620 0,'0'0'0,"0"21"32,0 0-17,-21 1-15,21-1 0,0 0 16,-21 0-16,0 0 0,-1 0 0,22 1 15,0-1-15,-21 0 0,0 21 0,21-21 16,-21 1-16,21-1 0,0 0 0,0 0 16,0 0-16,-21 0 15,21 1-15,0-1 16,21-21 0,0 0-1,0 0-15,0 0 0,1-21 16,-1-1-16,0 1 0</inkml:trace>
  <inkml:trace contextRef="#ctx0" brushRef="#br1" timeOffset="146155.82">13017 7853 0,'0'0'0,"-21"0"16,42 0-1,1 0 1,-1 0-16,0 0 0,0 0 16,0 0-16,0 0 0,1 0 0,-1 0 15,0 0-15,0 0 0,0 0 0,0 0 16,1-21-16,-1 21 31</inkml:trace>
  <inkml:trace contextRef="#ctx0" brushRef="#br1" timeOffset="146887.84">13716 7853 0,'0'0'0,"0"-21"16,21 21-16,-21-21 15,21 21-15,-21-22 16,0 44 31,0-1-47,-21 0 16,21 0-16,-21 0 0,21 0 0,0 1 15,-21-1-15,21 0 0,-21 0 16,21 0-16,-22 0 0,22 1 0,0-1 15,0 0-15,0 0 0,-21 0 16,21 0 0,21-42 15,1 0-31,-22 0 16</inkml:trace>
  <inkml:trace contextRef="#ctx0" brushRef="#br1" timeOffset="147160.5">14055 7768 0,'0'43'31,"0"-22"-15,-22 0-16,22 0 0,0 0 0,-21 0 15,0 1-15,21-1 0,-21 0 0,21 0 16,0 0-16,-21 0 16,21 1-16,0-1 0,-21-21 15,21-21 32</inkml:trace>
  <inkml:trace contextRef="#ctx0" brushRef="#br1" timeOffset="147385.46">13695 7980 0,'0'0'0,"0"21"31,21-21-15,0 0-16,0 0 16,0 0-16,1 0 0,-1 0 0,0 0 15,-21-21-15,21 21 0,0 0 16,0 0-16,1-21 0,-1 21 0,0 0 16,-21-21-16</inkml:trace>
  <inkml:trace contextRef="#ctx0" brushRef="#br1" timeOffset="147656.37">14224 7811 0,'21'0'31,"0"0"-16,0 0-15,1-22 0,20 22 16,-21 0-16,0 0 0,0 0 16,1 0-16,-1 0 0,0 0 0,0 0 15,0 0-15,0 0 0,1 0 16,-44 0 15,1 0-31,0 0 0</inkml:trace>
  <inkml:trace contextRef="#ctx0" brushRef="#br1" timeOffset="147907.79">14414 7789 0,'-21'0'0,"21"22"16,-21-1-1,21 0 1,0 0-16,0 0 0,-21 0 15,21 1-15,-21-1 16,21 0-16,-21 0 0,21 0 0,0 0 16,0 1-16,-22-1 0,1 0 15,21 0 1,21-21 15,1-21-31</inkml:trace>
  <inkml:trace contextRef="#ctx0" brushRef="#br1" timeOffset="148168.35">14668 7811 0,'0'21'16,"0"0"-1,0 0-15,0 0 0,-21-21 0,21 21 16,0 1-16,0-1 0,0 0 0,-21 0 16,21 0-16,0 0 0,-21 1 15,21-1 1,0-42 15,0-1-15,21 22-16</inkml:trace>
  <inkml:trace contextRef="#ctx0" brushRef="#br1" timeOffset="148403.75">14626 7811 0,'0'0'0,"21"0"16,0 0-1,-21 21 1,22 0-16,-22 0 15,21-21-15,-21 21 0,0 0 16,0 1 0,21-22-16,-21 21 15,21-21 17,-21-21-17</inkml:trace>
  <inkml:trace contextRef="#ctx0" brushRef="#br1" timeOffset="148903.82">14986 7789 0,'-21'0'16,"0"0"-1,-1 22-15,1-22 16,0 21-16,0-21 0,0 21 0,0-21 15,-1 21-15,1 0 0,0 0 16,0 1-16,0-1 16,21 0-16,21-21 47,0 0-47,0-21 0,0 0 15,1 21-15,-22-22 16,21 22-16,0-21 0,-21 0 15,21 21-15,0-21 0,0 0 0,1 21 16,-22-21-16,21 21 0,0-22 0,0 22 16,0-21-1,0 21-15,-21 21 32,0 1-17,-21-22-15,0 21 0,21 0 0,-21 0 16,21 0-16,-21 0 0,21 1 15,-21-1-15,21 0 16,0 0-16,0 0 0,0 0 16,21-42 31,0 21-32,-21-21-15</inkml:trace>
  <inkml:trace contextRef="#ctx0" brushRef="#br1" timeOffset="149229.04">15388 7726 0,'-21'0'31,"0"21"-31,0-21 0,21 21 15,-22-21-15,1 21 0,21 1 16,0-1-16,-21-21 0,0 42 16,21-21-16,-21 0 0,21 1 0,-21-1 15,21 0-15,0 0 0,-22 0 16,22 0-16,0 1 0,0-1 0,0 0 16,22-21-16,-1 0 0,0 0 15,0 0-15,0 0 0,0 0 16,1 0-16,-1 0 0,0 0 15,21 0-15,-21 0 0,1-21 0,-1 21 16,0-21-16,0 21 0,-21-22 16,21 22-16,-21-21 0,21 21 0</inkml:trace>
  <inkml:trace contextRef="#ctx0" brushRef="#br1" timeOffset="150049.47">13166 8297 0,'21'0'46,"0"0"-30,21 0-16,-21 0 0,1 0 16,20 0-16,-21 0 0,21 0 0,1 0 15,-22 0-15,0 0 0,0 0 0,0 0 16,1 0-16,-1 0 16,-21-21-1,-21 21 1,-1 0-16,1 0 0</inkml:trace>
  <inkml:trace contextRef="#ctx0" brushRef="#br1" timeOffset="150283.81">13398 8276 0,'-21'21'16,"21"1"-1,-21-1 1,21 0-16,0 0 15,-21-21-15,21 21 16,0 0-16,-21 1 0,21-1 16,-21-21-16,21 21 0,-22 0 15,22 0 1</inkml:trace>
  <inkml:trace contextRef="#ctx0" brushRef="#br1" timeOffset="150765.26">13589 8382 0,'0'0'0,"0"-21"16,21 21-1,0 0 1,0 0-16,1 0 16,-1 0-16,0 21 31,-21 0-31,21 0 0,-21 1 15,0-1-15,0 0 16,0 0-16,0 0 16,0 0-16,-21-21 15,21-21 32,0 0-47,0 0 16,0 0-1,21 0-15,-21-1 16,21 22-16,-21-21 0,21 21 0,1 0 16,-22-21-16,21 21 0,0 0 15,0 0-15,-21-21 0,21 21 0,0 0 16,1 0-16,-1 0 16,0 0-16</inkml:trace>
  <inkml:trace contextRef="#ctx0" brushRef="#br1" timeOffset="151168.26">14076 8446 0,'21'0'47,"0"0"-47,0 0 15,0 0-15,-21-22 0,22 22 16,-22-21-16,21 21 0,-21-21 16,0 0-1,0 0 1,-21 21 0,-1 0-16,1 0 15,0 0-15,0 0 0,21 21 16,-21-21-16,0 21 0,21 0 15,0 0-15,-22-21 0,22 22 0,0-1 16,0 0-16,0 0 16,22-21-1,-22 21-15,21-21 0,0 0 16,0 0-16,0 0 0,0 0 16,1 0-16,-1 0 15,0 0-15,0-21 0,0 21 16,0 0-16</inkml:trace>
  <inkml:trace contextRef="#ctx0" brushRef="#br1" timeOffset="151604.37">14436 8403 0,'0'0'0,"0"21"31,21-21-15,0 0-16,0 0 16,0 0-1,-21-21-15,21 21 0,-21-21 16,22 0 0,-22 0-16,0 0 15,-22 21 16,1 0-15,0 0-16,0 21 16,21 0-16,-21-21 0,21 21 15,-21 0-15,21 0 0,-22 1 16,22-1-16,0 0 16,0 0-16,0 0 15,22-21-15,-1 21 16,0-21-16,0 0 15,0 0-15,0 0 0,1 0 0,20 0 16,-21 0-16,0 0 0,22-21 16,-22 0-16,0 0 15</inkml:trace>
  <inkml:trace contextRef="#ctx0" brushRef="#br1" timeOffset="155349.54">11028 8615 0,'21'0'16,"-21"-21"-16,21 21 0,0 0 16,0 0-1,-21-21-15,0 42 63,-21-21-63,0 21 15,0 0-15,0-21 0,0 21 0,-1 0 16,1 1-16,-21-1 0,21 0 0,-22 0 16,1 21-16,0-20 0,-1 20 15,1 0-15,0 1 0,-1-22 0,1 21 16,0 0-16,-22 1 0,22-1 16,0-21-16,-1 22 0,1-1 0,0-21 15,-1 21-15,-20-20 0,20-1 16,-20 21-16,21-21 0,-22 0 0,22 1 15,-22 20-15,22-21 0,0 0 16,-22 22-16,22-22 0,21 0 0,-22 0 16,1 0-16,21 0 0,0 1 0,-1-1 15,-20 0-15,42 0 0,-21 0 16,0-21-16,0 21 0,-1-21 0,22 22 16,-21-22-16,21 21 15,-21-21-15,21-21 63,0-1-48</inkml:trace>
  <inkml:trace contextRef="#ctx0" brushRef="#br1" timeOffset="155966.74">9377 9504 0,'0'0'0,"21"0"0,-21-21 31,21 21-31,-21 21 47,0 0-47,0 0 0,0 0 16,0 1-16,0-1 0,0 0 0,0 0 16,0 0-16,0 0 0,-21 1 0,21-1 15,0 0-15,-21 0 0,0 0 16,-1 0-16,22 1 0,0-1 15,-21 0-15,0 0 0,0-21 16,21 21 0,0-42 31,21 21-47,0 0 0,0-21 15,1 21-15,-1 0 0,0 0 16,0 0-16,0 0 0,0 0 15,1 0-15,20 0 0,-21 0 0,21 0 16,-20 0-16,20 0 0,-21 0 16,21 0-16,-20 0 0,20 0 15,-21 0-15,0 0 0,0 21 0,1-21 16,-22 21-16,0 0 31,0-42 16,0 0-47,21 21 16,0-21-16</inkml:trace>
  <inkml:trace contextRef="#ctx0" brushRef="#br1" timeOffset="156928.78">10245 9462 0,'-22'0'16,"22"-22"15,0 1-31,22 0 31,-1 21 0,0 0-15,-21 21 0,0 0-16,0 1 15,0-1-15,0 0 16,0 0-16,0 0 0,0 0 16,0 1-16,0-1 0,0 0 15,21-21 16,0 0-31,0 0 16,1-21 0,-1 21-16,0-21 0,0-1 15,-21 1-15,21 21 0,-21-21 0,21 0 16,1 0-16,-22 0 16,21 21-16,-21-22 0,0 1 15,21 21 1,-21-21-16,0 0 31,0 42 0,0 0-15,-21 0-16,21 1 0,-21-1 16,21 0-16,0 0 0,0 0 15,0 0-15,0 1 0,0-1 16,0 0-16,0 0 0,0 0 0,0 0 15,0 1-15,0-1 0,0 0 16,0 0-16,0 0 0,0 0 16,0 1-16,0-1 0,0 0 15,0 0-15,0 0 0,0 0 16,0 1-16,0-1 0,0 0 16,0 0-16,-22-21 15,1 0-15,21 21 0,-21-21 16,0 0-16,0 0 15,0 0-15,-1 0 0,1 0 16,0 0-16,0 0 16,0 0-1,0 0 1,21-21-16,0 0 16,0 0-1,0 0 1,21 21-16,-21-22 0,21 1 0,0 0 15</inkml:trace>
  <inkml:trace contextRef="#ctx0" brushRef="#br1" timeOffset="157400.01">10668 9504 0,'21'-21'47,"0"21"-31,0 0-16,1-21 15,-1 21-15,0-22 16,0 22-16,-21-21 0,0 0 15,-21 21 17,0 0-32,0 0 15,-1 0-15,1 0 16,21 21-16,-21-21 0,0 21 16,21 1-16,0-1 15,0 0-15,-21 0 0,21 0 16,0 0-16,0 1 0,0-1 0,0 0 15,0 0-15,0 0 16,21-21 0,0 0-16,0 0 0,0 0 15,1 0 1,-1 0-16,0-21 16,0 21-16,-21-21 0,21 21 0,0-21 15</inkml:trace>
  <inkml:trace contextRef="#ctx0" brushRef="#br1" timeOffset="157957.93">11176 9419 0,'42'-21'31,"-63"21"1,0 0-32,0 0 15,0 0-15,-1 0 0,1 0 16,0 0-16,0 21 0,21 0 16,-21-21-16,0 0 0,21 22 15,0-1 1,0 0-1,21-21 1,0 0-16,0 21 16,0-21-1,0 0-15,1 0 0,-22 21 16,21-21-16,-21 21 16,21-21-16,-21 22 15,0-1 1,-21-21-1,0 0-15,-1 0 0,1 21 16,0 0-16,0-21 0,0 0 16,0 0-16,-1 0 15,1 0-15,0 0 16,0 0 0,0 0-16</inkml:trace>
  <inkml:trace contextRef="#ctx0" brushRef="#br1" timeOffset="161489.79">4805 10160 0,'-21'0'15,"-1"0"1,22-21 0,0 0-1,0 0 1,0-1-1,22 22 1,-1 0-16,0 0 16,0 0-16,0 0 0,0 0 15,1 22-15,-1-1 16,0 0-16,0 0 0,-21 0 0,0 0 16,21 1-16,-21-1 0,0 21 0,0-21 15,0 0-15,0 22 0,0-22 16,0 0-16,-21 0 0,21 0 0,-21-21 15,21 22-15,-21-22 16,21-22 15,0 1-31,0 0 0,0 0 0,0 0 16,0 0-16,0-1 0,21 1 16,-21 0-16,0 0 0,21 0 0,0 0 15,-21-1-15,21 1 0,1 0 0,-22 0 16,21 21-16,0-21 0,0 0 15,0 21-15,0 0 16,1 0 0,-1 0-1,-21 21-15</inkml:trace>
  <inkml:trace contextRef="#ctx0" brushRef="#br1" timeOffset="162128.79">5228 10266 0,'0'21'31,"21"-21"-31,0 0 16,1-21-16,-1 0 16,0 21-16,0-21 0,0-1 15,0 22-15,-21-21 16,22 0-16,-22 0 15,0 0-15,-22 21 32,1 0-32,0 0 15,0 21-15,21 0 0,-21 0 16,0 0-16,21 1 16,-22-1-16,22 0 0,0 0 0,0 0 15,0 0-15,0 1 0,0-1 0,0 0 16,0 0-16,0 0 15,22-21 1,-1 0-16,0 0 0,0 0 16,0 0-16,0-21 15,1 21-15,20-21 0,-21 21 0,0-21 16,0 0-16,22-1 0,-22 1 16,0 0-16,21 0 0,-20 0 0,-1 0 15,0-1-15,0 1 0,0-21 0,0 21 16,1 0-16,-22-1 0,0 1 15,21-21-15,-21 21 0,21 21 0,-21-21 16,0-1-16,-21 44 31,21-1-15,-21 0-16,21 0 0,0 0 0,-22 0 16,22 1-16,-21-1 15,0 21-15,21-21 0,-21 0 0,21 1 16,0-1-16,0 21 0,-21-21 0,21 0 15,0 1-15,0-1 0,0 0 16,0 0-16,21-21 31,0-21-15,0 0-16</inkml:trace>
  <inkml:trace contextRef="#ctx0" brushRef="#br1" timeOffset="162353.57">5588 10181 0,'0'0'16,"-21"0"-16,42 0 31,0 0-15,0 0-16,0 0 0,22 0 15,-22 0-15,0 0 0,21 0 0,-20 0 16,-1 0-16,21 0 0,-21 0 16,0 0-16,1 0 0,-1-21 15,0 21-15</inkml:trace>
  <inkml:trace contextRef="#ctx0" brushRef="#br1" timeOffset="162866.39">6075 10139 0,'0'0'0,"0"21"79,0 0-79,-21-21 0,21 21 15,-22 1-15,22-1 0,0 0 0,-21 0 16,21 0-16,0 0 0,0 1 15,0-1-15,0 0 0,0 0 0,0 0 16,0 0-16,21-21 31,1 0-31,-1 0 0,0 0 16,0 0-16,-21-21 0,21 0 0,0 0 16,1 0-16,-1 0 0,0-1 15,0 1-15,0 0 0,-21 0 16,0 0-16,0 0 0,21-1 15,-21 1-15,0 0 0,22 21 16,-22-21-16,0 42 31,-22 0-15,22 0-16,-21-21 0,21 22 16,0-1-16,0 0 0,0 0 0,0 0 15,-21 0-15,21 1 0,0-1 16,0 0-16,0 0 0,0 0 15,21-21 17,0 0-17,1-21-15,-1 21 0,0-21 16</inkml:trace>
  <inkml:trace contextRef="#ctx0" brushRef="#br1" timeOffset="163320.76">6477 10287 0,'-64'-42'31,"64"21"-31,0-1 16,0 1-1,22 21-15,-1 0 0,0 0 16,0 0-16,0 0 15,0 0-15,1 0 0,-1 0 0,0 0 16,0 0-16,0 21 16,-21 1-16,0-1 15,0 0-15,0 0 0,0 0 16,0 0-16,0 1 0,-21-1 16,0-21-16,21 21 0,-21-21 15,21 21-15,-21-21 0,-1 0 16,22-21 15,0 0-31,0 0 16,0-1-16,0 1 0,0 0 15,0 0-15,22 0 16,-1 0-16,0 21 0,-21-22 16,21 22-16,0 0 0,0-21 0,1 21 15,-1 0-15,0 0 16,0-21-16,0 21 0,0 0 0,1 0 15,-1 0-15,0 0 0,0 0 16,0 0-16</inkml:trace>
  <inkml:trace contextRef="#ctx0" brushRef="#br1" timeOffset="163835.57">7006 10139 0,'0'21'63,"0"0"-63,-21 0 15,21 1 1,0-1-16,0 0 0,0 0 16,0 0-16,0 0 15,-21-21-15,21 22 16,-21-22-1,21-22 17,0 1-17,0 0-15,0 0 16,0 0-16,0 0 16,0-1-16,0 1 0,21 21 0,0-21 15,-21 0-15,21 0 0,0 21 0,0-21 16,1 21-16,-1-22 15,0 22-15,0 0 0,0 0 0,0 0 16,1 0-16,-1 0 0,0 0 0,0 0 16,0 22-16,0-1 15,-21 0-15,0 0 0,0 0 16,0 0-16,0 1 0,0-1 0,0 0 16,0 0-16,0 0 0,0 0 15,-21-21 1,21 22-16,-21-22 0,0 0 31</inkml:trace>
  <inkml:trace contextRef="#ctx0" brushRef="#br1" timeOffset="164600.75">5376 10943 0,'43'-42'15,"-43"21"1,0 0-16,0-1 15,0 1 1,-22 21-16,1 0 0,0-21 16,0 21-16,0 0 15,0 0-15,-1 0 0,1 21 0,0-21 16,0 21-16,21 1 0,-21-22 0,0 21 16,-1 0-16,1 0 0,21 0 15,0 0-15,-21 22 0,21-22 0,-21 0 16,21 0-16,0 0 0,0 1 15,0-1 1,21-21-16,0 0 16,0 0-16,-21-21 15,22 21-15,-1-22 0,0 22 16,0-21-16,-21 0 0,21 0 0,0 21 16,1-21-16,-1 0 0,0-1 0,0 1 15,-21 0-15,21 0 0,0 0 16,1 21-16,-22-21 15,0 42 17,0 0-32,0 0 15,0 0-15,0 0 0,0 1 0,0-1 16,0 0-16,0 0 16,0 0-16,21-21 0,0 21 15,0 1-15,-21-1 0,21-21 0,0 21 16,1-21-16,-1 0 0,0 0 15,0 0-15,0 0 0,0 0 0,1 0 16,20 0-16,-21 0 0,21-21 0,-20 21 16,20-21-16,-21-1 15,21 22-15</inkml:trace>
  <inkml:trace contextRef="#ctx0" brushRef="#br1" timeOffset="165101.42">6054 11007 0,'21'-21'16,"-85"63"-16,107-63 0,-22-22 0,-21 22 15,0 0-15,0 0 16,-21 0-16,-1 21 15,1 0 1,0 0-16,0 0 0,0 0 0,0 0 16,-1 0-16,1 21 0,0 0 0,0-21 15,0 21-15,21 0 0,-21-21 16,-1 22-16,22-1 0,0 0 0,0 0 16,0 0-16,0 0 0,0 1 15,0-1-15,22-21 16,-1 0-16,0 0 15,0 0-15,0 0 0,0 0 16,1 0-16,-1 0 0,0-21 0,0-1 16,0 1-16,0 0 15,1 0-15,-22 0 0,21 0 0,-21-1 16,21 1-16,-21 0 0,21 0 0,-21 0 16,0-22-16,0 22 0,0 0 15,0 0-15,0 0 0,0 0 0,21-1 16,-21 1-16,0 42 47,0 1-47,0-1 15,0 0-15,-21 0 0,21 0 16,0 0-16,0 22 0,0-22 0,0 0 16,0 0-16,0 0 0,0 1 0,0-1 15,0 0 1,0 0-16,0 0 0,21-21 15,0 21-15,1-21 16,-1 0 0,0 0-16,0 0 0,0 0 0,0 0 15</inkml:trace>
  <inkml:trace contextRef="#ctx0" brushRef="#br1" timeOffset="165648.92">6625 10901 0,'0'0'0,"21"-21"0,-21 0 0,0-1 16,0 1 0,-21 21-16,0 0 0,0 0 15,21-21-15,-21 21 0,-1 0 16,1 0-16,0 0 0,21 21 16,-21-21-16,0 21 0,0 1 0,21-1 15,-22-21-15,1 21 0,21 0 16,-21 0-16,21 0 0,0 1 0,-21-1 15,21 0-15,0 0 0,0 0 16,0 0-16,0 1 16,21-22-1,0 0 1,0 0-16,1-22 0,-1 1 16,0 21-16,0-21 0,0 0 15,-21 0-15,21 0 0,1-1 0,20-20 16,-21 21-16,-21-21 0,21 20 15,0 1-15,-21-21 0,0 21 16,22 0-16,-22-1 0,21 1 0,-21 0 16,0 0-16,0 0 15,0 42 17,-21 0-32,21 0 0,-22 0 0,22 1 15,0-1-15,0 21 16,-21-21-16,21 0 0,-21 22 0,21-22 15,0 0-15,0 0 0,0 0 0,0 1 16,0-1-16,0 0 0,0 0 16,0 0-16,21-21 0,0 0 15,1 21-15,-1-21 0,0 0 16,0 0-16,0 0 0,0 0 16,1 0-16,-1-21 0,0 21 15</inkml:trace>
  <inkml:trace contextRef="#ctx0" brushRef="#br1" timeOffset="166104.59">6964 10964 0,'0'0'0,"0"-21"0,0 0 16,-21 21-1,21-21 1,0 0-16,21 21 15,0-21-15,0 21 0,0 0 16,0 0-16,1 0 0,-1 0 16,0 0-16,0 0 15,0 0-15,-21 21 16,21-21-16,-21 21 0,0 0 16,0 0-16,0 0 0,0 1 15,0-1-15,0 0 0,-21 0 16,0 0-16,0 0 15,0-21 1,0 0-16,21-21 31,0 0-15,0 0-16,0 0 0,21 0 16,-21-1-16,21 1 0,-21 0 0,21 21 15,0-21-15,-21 0 0,21 21 16,1-21-16,-1-1 15,0 22-15,0 0 0,0-21 16,0 21 0,1 0-16,-1 0 15</inkml:trace>
  <inkml:trace contextRef="#ctx0" brushRef="#br1" timeOffset="166508.54">7408 10964 0,'21'0'15,"1"0"-15,-1 0 16,0 0-16,0-21 16,0 21-16,0-21 15,-21 0-15,22 21 16,-22-21-16,0 0 0,0-1 15,-22 22 17,1 0-17,0 22-15,21-1 0,-21-21 0,21 21 16,0 0-16,-21-21 0,0 21 16,21 0-16,-22 1 0,22-1 15,0 0-15,0 0 0,0 0 16,0 0-16,0 1 15,0-1-15,0 0 16,22-21 0,-1 0-1,0 0-15,0 0 0,0 0 16,0 0-16,1 0 0,-1-21 16</inkml:trace>
  <inkml:trace contextRef="#ctx0" brushRef="#br1" timeOffset="166988.85">8107 10922 0,'0'-21'0,"0"42"0,0-63 16,0 21-16,0-1 16,-21 22-1,-1 0-15,1 0 16,0 0-16,0 0 0,0 0 15,0 22-15,-1-22 0,1 21 16,21 0-16,-21 0 16,21 0-16,0 0 15,21-21 1,0 0 0,1 0-16,-1 22 0,0-22 15,0 0-15,0 0 0,0 0 16,1 21-16,-1-21 15,0 21-15,0 0 16,-21 0 0,0 0-16,-21-21 15,0 0-15,0 0 16,-1 22-16,1-22 0,0 0 0,0 21 16,0-21-16,0 0 0,-1 0 0,1 0 15,0 0-15,0 0 16,0 0-16,0 0 15,-1 0-15,1 0 16,21-21-16,0-1 31,21 22-31,1-21 0,-1 21 0</inkml:trace>
  <inkml:trace contextRef="#ctx0" brushRef="#br1" timeOffset="167508.85">8382 10986 0,'0'0'0,"0"-22"0,21 22 16,-21-21-16,0 0 16,21 21-16,-21-21 15,0 0-15,0 0 31,-21 21-15,0 0-16,0 0 16,0 21-16,-1-21 0,22 21 15,-21 0-15,0-21 16,21 21-16,0 0 16,0 1-1,21-1 1,0-21-16,-21 21 0,22-21 0,-1 0 15,-21 21-15,21-21 0,0 0 0,0 0 16,-21 21-16,21-21 16,-21 21-16,22-21 0,-22 22 15,0-1 1,-22-21-16,1 21 0,0 0 16,0-21-16,0 0 0,0 21 15,-1-21-15,1 0 0,0 0 0,0 21 16,0-21-16,0 0 0,-1 0 15,1 0-15,0 0 16,21-21 31,0 0-47,21 0 0</inkml:trace>
  <inkml:trace contextRef="#ctx0" brushRef="#br1" timeOffset="168767.78">14076 8700 0,'0'0'0,"0"-22"15,0 1 1,-21 21 0,21-21-1,0 0 1,0 42 93,0 0-93,0 0-16,0 1 16,0 20-16,0-21 0,21 21 0,0 1 15,0-1-15,0 0 0,-21 1 0,21-1 16,1 0-16,-1 1 0,0-1 15,21 0-15,-21 1 0,1-1 0,-1 0 16,0-20-16,0 20 0,-21 0 0,21 1 16,0-1-16,1 0 0,-22-21 15,21 22-15,-21-1 0,21-21 0,0 22 16,-21-22-16,0 21 0,0-21 0,21 0 16,-21 1-16,21-1 0,-21 0 15,0 0-15,0-42 78,0 0-62,0 0-16,0-1 16,0 1-16,-21 0 0</inkml:trace>
  <inkml:trace contextRef="#ctx0" brushRef="#br1" timeOffset="169216.14">14055 9652 0,'-22'-21'15,"22"0"-15,0 0 16,22 21 47,-1 21-63,0-21 0,0 21 15,-21 0-15,21-21 0,0 21 0,1 0 16,-1 1-16,0-1 0,0 0 15,21-21-15,-20 21 0,-1 0 0,0 0 16,0 1-16,0-22 0,0 21 0,1 0 16,-1-21-16,-21 21 0,21-21 15,0 0-15,-21 21 0,0-42 78,0 0-62,0 0-16,0 0 16</inkml:trace>
  <inkml:trace contextRef="#ctx0" brushRef="#br1" timeOffset="169568.76">14753 9504 0,'0'0'0,"42"-42"31,-20 42-31,-22-22 16,0 44 15,-22-1-31,1 0 0,0 0 16,21 0-16,-21 0 0,0 1 15,21-1-15,-21 21 0,-1-21 0,1 0 16,21 1-16,-21 20 0,0-21 0,21 21 16,-21-20-1,21-1-15,-21-21 0,21 21 16,21-21 31,-21-21-47,21 21 0,-21-21 15,0-1-15,21 22 0,0-21 16</inkml:trace>
  <inkml:trace contextRef="#ctx0" brushRef="#br1" timeOffset="169915.71">15325 9250 0,'0'0'0,"-22"0"32,1 0-17,0 21-15,0 0 16,21 0-16,0 1 0,0-1 0,0 0 15,-21 0-15,21 0 0,0 0 16,-21 1-16,21-1 0,0 21 16,0-21-16,0 0 0,-22 1 15,22-1-15,-21 0 0,21 0 16,0-42 15,0 0-15,0 0-16</inkml:trace>
  <inkml:trace contextRef="#ctx0" brushRef="#br1" timeOffset="170268.78">15219 9292 0,'0'-21'16,"0"0"0,21 21-1,-21-21-15,21 21 16,0 0-16,0 0 15,1 0-15,-1 0 0,0 0 16,0 21-16,0 0 16,0 0-16,-21 0 0,22 1 0,-1-1 15,-21 0-15,21 0 0,0 0 16,-21 0-16,0 1 0,21-1 0,-21 0 16,21 0-16,-21 0 0,0 0 15,0 1-15,0-1 0,0 0 16,0 0-1,0-42 17,0 0-17,0 0 1,22-1-16,-22 1 0,0 0 16,21 21-16,-21-21 0,21 0 0</inkml:trace>
  <inkml:trace contextRef="#ctx0" brushRef="#br1" timeOffset="170560.5">15769 9165 0,'0'-21'16,"-21"42"31,0-21-47,21 21 0,-21 1 0,21-1 15,0 0-15,-22 0 0,22 21 0,-21-20 16,21-1-16,0 0 0,0 21 16,-21-21-16,21 1 0,-21-1 0,21 0 15,-21 0-15,21 0 0,0 0 0,0 1 16,0-1-16,0 0 16,21-42 15,-21 0-16,21 21-15,0-22 0</inkml:trace>
  <inkml:trace contextRef="#ctx0" brushRef="#br1" timeOffset="171380.23">15960 9377 0,'-22'0'15,"1"0"-15,0 0 32,0 0-32,21 21 15,-21-21-15,21 21 0,-21 0 16,21 1-16,-22-1 15,22 0-15,0 0 0,0 0 16,0 0-16,0 1 0,0-1 16,0 0-16,0 0 0,0 0 15,22 0-15,-1-21 16,0 0-16,0 0 16,0 0-16,0 0 0,1 0 0,-1 0 15,0 0-15,0-21 0,0 21 16,-21-21-16,0 0 15,21 0-15,-21 0 0,0-1 0,0 1 16,0 0-16,0 0 16,0 0-16,0 0 0,0-1 0,0 1 15,0 0-15,-21 21 16,21-21-16,-21 21 16,0 0-16,0 0 0,0 0 15,-1 0-15,1 0 0,0 0 16,0 0-16,21 21 15,-21 0-15,0 0 0,-1 1 16,22-1-16,0 0 0,0 0 16,0 0-16,-21-21 0,21 21 15,0 1-15,0-1 0,0 0 16,0 0-16,0 0 0,0 0 16,0 1-16,21-1 0,1-21 15,-1 0 1,0 21-16,0-21 15,0 0-15,0 0 0,1 0 0,-22-21 0,21 21 16,0-21-16,0-1 0,0 22 16,-21-21-16,21 0 0,1 0 15,-22 0-15,0 0 0,0-1 0,21-20 16,-21 21-16,0 0 0,0 0 0,0-1 16,0 1-16,0 0 0,0 0 15,-21 21-15,-1 0 16,1 0-16,0 0 15,0 0-15,0 0 0,0 0 16,-1 0-16,1 21 16,0 0-1,0-21-15,21 21 16,-21-21-16,21 22 0</inkml:trace>
  <inkml:trace contextRef="#ctx0" brushRef="#br1" timeOffset="173756.09">13525 10372 0,'0'0'0,"0"-21"31,-21 21-31,21-22 16,-21 22 0,0 0-1,0 0-15,0 0 16,-1 0-16,1 0 15,42 0 48,1 0-63,20 0 0,-21 0 16,21 0-16,1 0 0,-1 0 15,0 0-15,1 0 0,-1 0 0,0 0 0,1-21 16,-1 21-16,-21 0 0,22 0 15,-22 0-15,0 0 0,0 0 16,0 0-16,-42 0 31,0 0-31,0 0 16,0 0-16,-1 0 0,1 0 16</inkml:trace>
  <inkml:trace contextRef="#ctx0" brushRef="#br1" timeOffset="174080.23">13695 10435 0,'-21'-21'31,"-1"21"-15,22 21 15,0 0-31,0 1 0,0-1 0,0 0 16,-21 0-16,21 21 0,-21-20 15,21 20-15,0-21 0,0 21 0,0-20 16,-21-1-16,21 0 0,0 21 16,0-21-16,0 1 0,-21-1 15,21 0-15,0 0 0,0 0 16</inkml:trace>
  <inkml:trace contextRef="#ctx0" brushRef="#br1" timeOffset="174417.79">13843 10689 0,'0'0'15,"0"21"1,0 1 0,0-1-16,0 0 15,0 0-15,0 0 0,0 0 16,0 1-16,-21-22 0,21 21 15,-21-21-15,21 21 16,0 0-16,0-42 63,0 0-63,0 0 15,0-1 1,0 1-16</inkml:trace>
  <inkml:trace contextRef="#ctx0" brushRef="#br1" timeOffset="174632.77">13885 10583 0,'0'-21'15,"0"42"63,0 1-62</inkml:trace>
  <inkml:trace contextRef="#ctx0" brushRef="#br1" timeOffset="175463.77">14118 10710 0,'-21'0'16,"21"22"15,-21-1-31,21 0 0,-21 0 16,21 0-1,0 0-15,0 1 0,0-1 16,-22-21-16,22 21 0,0 0 16,-21-21-16,21 21 15,0-42 32,0 0-31,0 0-16,0 0 0,0-1 15,0 1-15,0 0 16,0 0-16,21 0 0,1 21 0,-22-21 16,21-1-16,0 1 0,0 0 15,0 21-15,0 0 16,1 0-16,-1 0 0,0 0 15,0 0-15,0 0 0,0 0 16,-21 21-16,0 0 0,22-21 16,-22 22-16,21-1 0,-21 0 0,0 0 15,0 0-15,0 0 16,0 1-16,0-1 16,0 0-16,0 0 15,-21-21 1,-1 0-1,22-21 17,0 0-32,0 0 15,0-1-15,0 1 16,22 0-16,-1 21 0,-21-21 0,21 0 16,0 21-16,-21-21 0,21-1 15,0 22-15,1-21 0,-1 21 0,21 0 16,-21 0-16,0 0 0,1 0 15,-1 0-15,0 0 0,0 0 16,0 0-16,0 21 0,-21 1 0,22-1 16,-22 0-1,0 0-15,0 0 0,0 0 0,0 1 16,-22-1-16,1 0 0,0 0 16,21 0-16,-21-21 15,21 21 1,-21-21-16,21-21 31,21 0-15,0 21-16</inkml:trace>
  <inkml:trace contextRef="#ctx0" brushRef="#br1" timeOffset="175888.23">14817 10795 0,'0'21'0,"21"-21"31,0 0-15,0 0-16,0 0 15,0-21-15,1 21 0,-1 0 0,-21-21 16,21 21-16,-21-21 0,21 0 15,-21-1-15,0 1 16,0 0-16,0 0 16,-21 21-1,0 0-15,0 0 16,-1 0-16,22 21 0,-21 0 0,0 0 16,0 1-16,0-1 0,21 0 15,0 0-15,-21 0 0,21 0 0,-22 1 16,22-1-16,0 0 0,0 0 15,0 0-15,0 0 16,22-21 0,-1 0-16,0 0 0,0 0 15,21 0-15,-20 0 0,20 0 16,-21 0-16,0 0 0,22 0 0,-22-21 16,21 21-16,-21-21 0</inkml:trace>
  <inkml:trace contextRef="#ctx0" brushRef="#br1" timeOffset="176444.92">15536 10520 0,'0'0'0,"0"-21"0,-21 21 15,0 0-15,0 0 16,0 0-16,-1 21 15,1 0-15,0 0 16,0 0-16,21 1 0,-21-1 0,21 0 16,0 21-16,-21-21 0,-1 1 15,22-1-15,0 0 0,0 0 0,0 0 16,-21 0-16,21 1 0,0-1 0,0 0 16,0 0-16,0 0 15,21-21-15,1 0 0,-1 0 16,-21 21-16,21-21 0,21 0 15,-21 0-15,1 0 0,-1 0 0,0 0 16,21 0-16,-21 0 0,1-21 16,-1 21-16,0-21 0,0 21 0,0-21 15,-21 0-15,0 0 0,21 21 0,-21-43 16,22 22-16,-22 0 0,0 0 16,0-22-16,0 22 0,0-21 0,0 0 15,0 20-15,0-20 0,0 0 0,0 21 16,-22-1-16,1 1 0,0 0 15,0 0-15,0 0 0,0 21 16,-1 0-16,1 0 0,0 0 0,0 0 16,-21 0-16,20 0 0,-20 0 15,21 21-15,0 0 0,0 0 16,-22 0-16,22 1 0,0-1 0,0 0 16,21 0-16,0 21 0,-21-20 0,21-1 15,0 0-15,0 0 0,0 0 16,0 0-16,21 1 0,0-1 0,0-21 15,0 21-15,0-21 0,22 0 0,-22 0 16</inkml:trace>
  <inkml:trace contextRef="#ctx0" brushRef="#br1" timeOffset="176940.65">15811 10732 0,'0'-22'0,"0"44"0,0-65 16,22 43 15,-1 0-15,-21 21-16,0 1 15,21-1-15,-21 0 16,0 0-16,0 0 15,0 0-15,0 1 0,0-1 0,0 0 16,0 0-16,0 0 16,0 0-16,0 1 31,21-22-31,-21-22 16,0 1-1,21 21-15,-21-21 16,21 0-16,-21 0 0,22 0 15,-22-1-15,21 1 0,0 0 0,-21 0 16,0 0-16,21 0 0,0-1 16,-21 1-16,21 21 15,-21-21-15,22 21 16,-1 0 0,0 21-1,-21 0 1,0 1-1,21-22-15,-21 21 0</inkml:trace>
  <inkml:trace contextRef="#ctx0" brushRef="#br1" timeOffset="177332.69">16171 10816 0,'0'21'15,"21"-21"-15,1 0 16,-1 0-16,0 0 15,0 0-15,0 0 16,0 0-16,1 0 0,-1 0 16,-21-21-16,21 21 15,-21-21-15,21 21 0,-21-21 0,0 0 16,0 0 0,-21 21-1,0 0-15,0 0 16,-1 0-16,1 21 15,0-21-15,21 21 0,0 0 16,-21-21-16,0 21 0,21 0 0,-21 1 16,21-1-16,0 0 0,0 0 15,0 0 1,0 0-16,21 1 16,0-22-16,0 0 15,0 0-15,0 0 0,1 0 16,-1 0-16,0 0 0,0 0 0,21 0 15,-20 0-15,-1 0 0,0 0 0,0 0 16,0 0-16,0-22 0</inkml:trace>
  <inkml:trace contextRef="#ctx0" brushRef="#br1" timeOffset="177787.76">16658 10837 0,'-21'-21'16,"21"0"-16,0 0 15,0 0 1,21 21 0,0-21-16,0 21 0,1 0 15,-1 0-15,0 0 0,0 0 16,0 0-16,0 0 16,-21 21-1,22 0-15,-22 0 16,0 0-16,0 0 0,0 1 15,0-1-15,0 0 16,0 0-16,-22-21 0,22 21 16,-21-21-1,21-21 17,0 0-17,0 0-15,0 0 16,21-1-16,-21 1 15,0 0-15,22 0 16,-22 0-16,21 21 0,-21-21 0,21 21 16,-21-22-1,21 22-15,0 0 16,0 0 0,-21 22-1</inkml:trace>
  <inkml:trace contextRef="#ctx0" brushRef="#br1" timeOffset="178027.76">17124 10859 0,'0'21'94</inkml:trace>
  <inkml:trace contextRef="#ctx0" brushRef="#br1" timeOffset="178228.78">17251 10880 0,'21'0'109</inkml:trace>
  <inkml:trace contextRef="#ctx0" brushRef="#br1" timeOffset="178720.01">17674 10753 0,'0'-21'0,"-21"21"16,0-22-1,0 1-15,-1 21 16,22-21-16,0 0 0,0 0 15,-21 21-15,21-21 0,0-1 16,0 1-16,0 0 0,0 0 16,21 0-16,1 0 15,-1-1-15,-21 1 0,21 0 0,0 21 16,0-21-16,0 0 0,1 21 0,-1 0 16,0-21-16,0 21 15,0 0-15,0 0 0,1 0 0,-1 0 16,0 0-16,-21 21 15,21 0-15,-21 0 0,0 0 0,0 0 16,0 1-16,0-1 0,0 21 0,0-21 16,0 0-16,0 1 0,0 20 15,0-21-15,-21 0 0,0 0 16,0 1-16,21-1 0,-22 0 0,1-21 16,21 21-16,-21 0 0,0 0 15,0 1-15,21-1 0,-21-21 16,21 21-16,-22-21 31</inkml:trace>
  <inkml:trace contextRef="#ctx0" brushRef="#br1" timeOffset="179452.06">17653 11218 0,'21'0'15,"0"0"1,0-21 0,-21 0-16,0 0 15,-21 21 17,0 0-17,0 0 1,0 21-16,0 0 15,21 0-15,0 1 16,0-1 0,21-21-1,0 0 1,0 0-16,0 0 16,0 0-16,-21-21 0,0-1 15,0 1 1,0 0-16,0 0 15,-21 21 17,0 0-32,0 0 15,21 21-15,-21-21 16,21 21-16,-21-21 0,21 21 16,0 1-16,0-1 15,21-21 1,0 0-16,0 0 15,0 0-15,0 0 16,1-21-16,-22-1 16,0 1-16,0 0 15,0 0-15,0 0 0,0 0 16,-22 21 15,22 21-31,-21 0 16,21 0-16,-21-21 0,21 21 15,0 0 1</inkml:trace>
  <inkml:trace contextRef="#ctx0" brushRef="#br1" timeOffset="181184.69">22923 3768 0,'-21'0'31</inkml:trace>
  <inkml:trace contextRef="#ctx0" brushRef="#br1" timeOffset="181708.76">22902 3768 0,'-21'0'15,"0"0"-15,0 0 16,0 0 0,-1 0-16,1 0 15,0 0 1,0 0-16,0 0 0,0 0 16,-1 0-16,1 0 0,-21 0 15,21 0-15,0 0 0,-1 0 0,1 0 16,0 0-16,0 0 0,0 0 15,42 0 32,0 0-47,0 0 16,0 0-16,22 0 0,-22 0 16,21 0-16,1 0 0,-1 0 15,21 0-15,-20 0 0,20 0 0,1 0 16,-22 0-16,22 0 0,-22 0 15,21 0-15,22 0 0,-64 0 16,22 0-16,-22 0 0,0 0 16,0 0-16,0 0 15,-42 0 63,0 0-78,0 0 16,0 0-16,-1 0 16</inkml:trace>
  <inkml:trace contextRef="#ctx0" brushRef="#br1" timeOffset="182221.77">22415 3895 0,'0'0'0,"-42"0"16,21 0-1,42 0 32,0 0-31,0 0-16,1 0 0,20 0 16,-21 0-16,21 0 0,22 0 15,-22 0-15,22 0 0,-1 0 16,1 0-16,-1 0 0,1 0 0,-1 0 15,-20 0-15,20 0 0,-21 0 0,1 0 16,-1 0-16,-21 0 0,22 0 16,-22 0-16,0 0 15,0 0 1,-42 0 62,0 0-78,21-21 16,-21 21-16</inkml:trace>
  <inkml:trace contextRef="#ctx0" brushRef="#br1" timeOffset="182780.74">22500 3768 0,'0'0'0,"-21"0"0,0 0 16,0 0-16,-1 0 15,1 0 1,42 0 15,1 0-31,-1 0 16,21 0-16,-21 0 0,22 0 15,-1 0-15,0 0 0,1 0 0,20 0 16,-21 0-16,22 0 0,-1 0 16,-20 0-16,20 0 0,-20 0 0,20 0 15,-21 0-15,1 0 0,-1 0 0,0 0 16,-20 0-16,20 0 15,-21 0-15,0 0 0,0 0 16,-42 0 31,0 0-47,0 0 16,0 0-16,0 0 0,-1 0 15,1 0-15</inkml:trace>
  <inkml:trace contextRef="#ctx0" brushRef="#br1" timeOffset="183203.76">22415 3831 0,'-21'21'31,"42"-21"-15,1 0-16,-1 0 16,21 0-16,-21 0 0,22 0 15,-1 0-15,0 0 0,1 0 16,84 0-16,-64 0 0,-21 0 15,22 0-15,-1 0 0,-20 0 16,-1 0-16,43 0 0,-43 0 16,0 0-16,-20 0 0,-1 0 0,0 0 15,0 0 1,-42 0 46,0 0-46,0 0-16,-1 0 0</inkml:trace>
  <inkml:trace contextRef="#ctx0" brushRef="#br1" timeOffset="186404.58">22585 3789 0,'0'0'0,"-21"0"16,-1 0-16,1 0 0,0 0 16,42 0 15,0 0-31,1 0 0,20 0 15,-21 0-15,21 0 0,1 0 16,-1 0-16,22 0 0,-22 0 0,21 0 16,-20 0-16,-1 0 0,22 0 15,-22 0-15,0 0 0,1 0 0,-1 0 16,0 0-16,1 0 0,-22 0 0,0 0 16,0 0-16,0 0 15,-42 0 16,0 0-31,0 0 0,0 0 0,-22 0 16,22 0-16,0 0 0,-21 0 0,20 0 16,-20 0-16,0 0 0,-1 0 15,1 0-15,-21 0 0,20 0 0,1 0 16,0 0-16,-1 0 0,1 0 16,0 0-16,-1 0 0,22 0 15,0 0-15,0 0 0,0 0 16,42 0 15,0 0-31,0 0 16,0 0-16,0 0 0,22 0 0,84 0 15,-85 0 1,0 0-16,1 0 0,20 0 0,-20 0 16,-1 0-16,0 0 0,22 0 0,-43 0 15,21 0-15,1 0 0,-22 0 16,0 0-16,-42 0 31,0 0-31,-1 0 16,1 0-16,-21 0 0,0 0 15,-1 0-15,1 0 0,0 0 16,-1 0-16,-20 0 0,-22 0 16,43 0-16,-1 0 0,22 0 15,-21 0-15,21 0 0,0 0 0,-1 0 16,1 0-16,0 0 15,42 0 17,0 0-32,1 0 15,20 0-15,-21 0 0,21 0 0,-20 0 16,20 0-16,-21 0 0,21 0 16,-20 0-16,-1 0 0,21 0 15,-21 0-15,0 0 0,1 0 16,-1 0-16,-42 0 31,-1 0-15,-20 0-16,21 0 0,-21 0 0,20 0 15,-20 0-15,0 0 0,-1 0 16,1 0-16,0 0 0,-1 0 16,1 0-16,0 0 0,21 0 0,-22 0 15,22 0-15,0 0 0,0 0 16,0 0-16,42 0 31,0 0-15,21 0-16,-21 0 0,1 0 0,20 0 15,-21 0-15,21 0 0,-20 0 16,-1 0-16,0 0 0,0 0 0,-42 0 31,0 0-15,0 0-16,-1 0 0,1 0 15,0 0-15,0 0 0,-21 0 0,20 0 16,1 0-16,0 0 0,-21 0 0,21 0 16,-1 0-16,1 0 15,0 0 1,42 0 15,0 0-31,1 0 16,-1 0-16,0 0 15,0 0-15,0 0 16,0 0-16,-42 0 47,0 0-31,0 0-16,0 0 15,0 0-15,-1 0 0,1 0 16,42 0 46,1 0-62,-1 0 16,0 0-16,-42 0 62,0 0-46,-1 0 0,22 21-16,-21-21 15,21-21 63,0 0-46,0 0-17,-21 21 1,0 0 0,0 0-16,42 0 62,0 0-62,0 0 0,0 21 16,1-21-16,20 0 0,0 0 0,-21 0 15,22 0-15,20 0 0,-20 0 16,20 0-16,-21 0 0,22 0 16,-22 0-16,22 0 0,-22 0 15,0 0-15,1 0 0,-22 0 0,21 0 16,-21 0-16,1 0 0,-1 0 0,-42 0 47,-1 0-32,1 0-15,0 0 0,0 0 16,0 0-16,0 0 0,-22 0 0,22 0 16,0 0-16,-21 0 0,20 0 15,-20 0-15,21 0 0,-21 0 0,20 0 0,1 0 16,-21 0-16,-22 0 15,43 0-15,-21 0 16,21 21-16,42-21 31,0 0-15,0 0-16,22 0 0,-22 0 16,21 0-16,0 0 0,1 0 0,-1 0 15,0 0-15,22 0 0,-22 0 16,1 0-16,-1 0 0,0 0 0,1 0 15,-1 0-15,0 0 0,-21 0 16,1 0-16,-1 0 0,0 0 0,0 0 16,-42 0 46,0 0-62,0 21 0,-1-21 0,1 0 16,-21 0-16,21 0 0,0 0 0,-22 0 15,22 0-15,-21 0 0,21 0 16,-1 0-16,1 0 0,0 0 0,0 0 16,0 0-16,42 0 47,0 0-32,0 0-15,0 0 0,22 0 0,-22 0 16,0 0-16,21 21 0,-20-21 15,-1 0-15,21 0 0,-21 0 0,22 0 16,-22 0-16,0 0 0,0 0 16,0 0-16,0 0 0,-42 0 31,0 0-15,0 0-16,0 0 0,0 0 15,-1 0-15,1 0 0,0 0 16,-21 0-16,21 0 0,-1 0 15,-20 0-15,21 0 0,0 0 0,0 0 16,-1 0 0,44 0 15,-1 0-31,0 0 0,0 0 16,0 0-16,0 0 0,1 0 0,-1 0 15,0 0-15,0 0 0,0 0 16,0 0-16,1 0 0,-44 0 31,1 0-31,0 0 16,0 0-16,0 0 0,-22 0 15,22 0-15,-21 0 0,21 0 16,-22 0-16,22 0 0,-42 0 16,42 0-16,-22 0 15,22 0-15,42 0 31,0 0-31,1 0 0,-1 0 16,21 0-16,-21 0 0,22 0 0,-22 0 16,21 0-16,-21 0 0,43 0 15,-22 0-15,-21 0 0,0 0 16,1 0-16,-1 0 0,-21-21 16,-21 21-1,-1 0-15,-20 0 0,21 0 16,-21 0-16,-1 0 0,1 0 15,0 0-15,-1 0 0,1 0 0,0 0 16,-1 0-16,1 0 0,0 0 16,20 0-16,-20 0 0,21 0 0,42 0 47,0 0-47,0 0 0,22 0 0,-1 0 15,0 0-15,-20 0 0,20 0 16,0 0-16,1 0 0,-1 0 15,-21 0-15,21 0 0,-20 0 16,-1 0-16,0 0 0,-42 0 16,0 0-1,-1 0-15,1 0 0,-21 0 16,0 0-16,-1 0 0,1 0 0,0 0 16,-22 0-16,22 0 0,-1 0 15,-20-21-15,42 21 0,0 0 16,-1 0-16,1 0 0,42 0 47,1 0-32,-1 0 1,0-21 0</inkml:trace>
  <inkml:trace contextRef="#ctx0" brushRef="#br1" timeOffset="192212.79">13610 11599 0,'0'-21'16,"0"0"0,21 0-1,-21 0-15,0 0 31,0 42 32,0 0-63,0 0 0,-21 0 16,21 0-16,0 1 0,0-1 15,0 0-15,0 0 0,-21 21 0,21-20 16,-21-1-16,21 21 0,-21-21 0,21 22 15,0-22-15,0 21 0,-22 0 16,22 1-16,-21-1 0,21 0 0,-21-20 16,21 20-16,0 0 0,0 1 0,0-1 15,0-21-15,-21 21 0,21 1 16,0-22-16,-21 21 0,21-21 16,0 43-16,0-43 0,-21 0 15,21 22-15,-22-22 0,22 0 16,0 0-16,0 0 0,0 0 0,0 1 15,0-1-15,0 0 0,-21-21 16,21 21-16,0-42 109,0 0-93,-21 0 0</inkml:trace>
  <inkml:trace contextRef="#ctx0" brushRef="#br1" timeOffset="192600.76">13081 12594 0,'0'0'0,"-21"0"0,42 0 62,0 0-46,0 21-16,0-21 0,1 22 15,-22-1-15,21 0 0,0-21 16,0 21-16,-21 0 0,21 0 0,-21 1 16,21-1-16,1 0 0,-22 0 0,0 0 15,0 0-15,0 1 16,21-22-16,-21 21 16,21-42 62,-21-1-78,21 22 0,-21-21 0,21 0 15</inkml:trace>
  <inkml:trace contextRef="#ctx0" brushRef="#br1" timeOffset="192895.84">13695 12552 0,'0'0'0,"-21"0"31,-1 21-31,1 0 16,0 0-16,0 1 16,21-1-16,-21 0 0,0 0 0,-1 0 15,1 0-15,0 1 0,0 20 16,0-21-16,0 0 0,-1 0 0,1 1 15,0-1-15,0 0 0,21 0 16,-21-21 0,42 0 15,0-21-31,-21 0 16,21 0-16,0-1 0,1 1 0,-1 0 15</inkml:trace>
  <inkml:trace contextRef="#ctx0" brushRef="#br1" timeOffset="193747.75">14097 12277 0,'0'0'0,"0"-21"0,-21-1 15,21 1 1,0 0 0,0 0-1,0 0-15,21 21 16,0-21-16,0 21 0,0-22 15,1 22-15,-1 0 0,0 0 16,0 0 0,0 0-16,-21 22 15,0-1-15,0 0 0,0 0 0,0 0 16,0 0-16,-21 1 0,0-1 16,21 0-16,-21 0 0,0 0 0,21 0 15,0 1-15,0-1 0,-22 0 16,22 0-16,22-21 31,-1 0-31,0 0 16,0-21-16,0 0 0,0 21 15,22-21-15,-22-1 0,0 1 0,0 0 16,0 0-16,22-21 16,-22 20-16,0 1 0,-21 0 0,0 0 15,21 21-15,-21-21 0,21 21 0,-21-21 16,0 42 31,0 0-32,0 0-15,0 0 0,-21 0 0,21 1 16,-21-1-16,21 0 16,0 0-16,0 0 0,0 0 0,-21 1 15,21 20-15,0-21 0,-21 0 16,21 0-16,0 1 0,0-1 15,0 0-15,0 0 0,0 0 16,0 0-16,0 1 16,-21-1-16,-1 0 15,1-21-15,0 0 0,21 21 0,-21-21 16,0 0-16,0 21 16,-1-21-16,1 0 0,0 0 0,0 0 15,0 0-15,0 0 16,-1 0-16,22-21 15,-21 21-15,0-21 16,21 0 0,0 0-1,21-1-15,0 22 16,1-21-16</inkml:trace>
  <inkml:trace contextRef="#ctx0" brushRef="#br1" timeOffset="194624.56">14668 12319 0,'0'-21'31,"0"0"-15,22 21 0,-22-21-16,21 21 0,-21-22 15,21 22-15,-21-21 16,0 0 0,-21 21 30,21 21-46,-21 0 16,-1 1-16,22-1 16,0 0-16,-21-21 0,21 21 15,0 0-15,0 0 0,0 1 16,0-1-16,0 0 0,0 0 16,0 0-1,21-21 1,1 0-16,-1 0 15,0 0 1,0 0-16,0 0 0,0-21 16,1 21-16,-1-21 0,0 0 0,0 21 15,0-21-15,0-1 0,1 1 16,20 21-16,-21-21 0,0 0 0,0 0 16,1 0-16,-1-1 15,-21 1-15,-21 21 47,-1 0-47,1 0 16,21 21-16,-21 1 0,21-1 15,-21-21-15,21 21 16,0 0-16,0 0 16,0 0-1,0 1 1,21-22-16,0 21 15,0-21-15,1 21 16,-1-21-16,0 0 16,-21 21-16,21-21 0,-21 21 31,-21-21-31,0 21 16,0-21-16,-1 0 0,1 22 15,0-22-15,0 0 16,0 0-16,21 21 15,-21-21-15,-1 0 63,1 0-63</inkml:trace>
  <inkml:trace contextRef="#ctx0" brushRef="#br1" timeOffset="203193.73">9885 13399 0,'0'-22'47,"21"1"-31,-21 0-16,-21 21 62,0 21-62,21 0 0,-22 1 0,22-1 16,-21 21-16,0-21 0,0 22 0,21-1 16,-21 0-16,0-21 0,-1 22 15,1-1-15,21 0 0,-21-20 0,21-1 16,-21 0-16,21 0 0,-21 0 16,21 0-16,21-42 31,0 21-31,0-21 0,-21 0 15,21-21-15,1 20 0,-1 1 16</inkml:trace>
  <inkml:trace contextRef="#ctx0" brushRef="#br1" timeOffset="203447.79">9906 13377 0,'42'0'16,"-42"22"-1,0-1-15,21-21 0,1 21 0,-1 0 16,-21 0-16,21 22 0,-21-22 16,21 0-16,-21 0 0,21 0 15,0 22-15,-21-22 0,0 0 16,0 0-16,0 0 0,0 0 0,22-21 16,-22 22-16,0-1 0,21-42 46,-21-1-46,21 1 16,-21 0-16</inkml:trace>
  <inkml:trace contextRef="#ctx0" brushRef="#br1" timeOffset="203709.71">10372 13335 0,'0'0'0,"0"-21"0,0 0 16,0 0-16,-22 21 31,22 21-15,0 0-16,0 0 0,-21 0 0,0 0 15,0 22-15,21-22 0,-21 21 16,21-21-16,-21 22 0,-1-1 0,1-21 16,0 22-16,21-22 0,-21 0 0,21 21 15,-21-42-15,21 21 0,0 1 16,21-22 15,-21-22-31,21 22 16</inkml:trace>
  <inkml:trace contextRef="#ctx0" brushRef="#br1" timeOffset="204100.19">10499 13483 0,'0'-21'16,"-22"42"0,22 0-1,-21 1-15,21-1 0,-21 0 0,21 0 16,-21 0-16,0 22 0,21-22 0,0 0 16,-21 0-16,21 0 0,0 0 15,0 1-15,0-1 16,21-21-1,0 0-15,0 0 0,0 0 16,0 0-16,1-21 0,-1 21 0,0-22 16,-21 1-16,21 0 0,0 21 0,-21-21 15,0 0-15,21 0 0,-21-22 0,0 22 16,0 0-16,0 0 0,0 0 0,0-1 16,0 1-16,-21 21 0,21-21 15,-21 21-15,21-21 0,-21 21 0,0 0 16,21 21-16,-21-21 0,-1 21 15,1 0-15,0 1 16,21-1-16,0 0 0,0 0 16,0 0-16,0 0 15</inkml:trace>
  <inkml:trace contextRef="#ctx0" brushRef="#br1" timeOffset="204563.7">11239 13399 0,'0'-22'0,"-84"1"31,41 21-31,22 0 0,0 0 0,0 0 16,0 0-16,0 0 0,-1 0 0,1 0 15,0 0-15,21 21 16,0 1-16,0-1 16,21-21-16,0 0 15,1 21-15,-1-21 0,0 21 16,0 0-16,0-21 0,0 21 16,1-21-16,-22 22 0,0-1 0,21-21 15,-21 21-15,0 0 0,0 0 0,0 0 16,0 1-16,-21-1 15,21 0-15,-22 0 0,1-21 0,-21 21 0,21 0 16,0-21-16,-22 22 0,22-22 0,0 0 16,-21 0-16,20 0 0,1 0 0,0 0 15,0 0-15,0 0 0,0-22 16,-1 1-16,22 0 16,0 0-16,0 0 0,0 0 15,0-1-15,0 1 16,22 21-16,-1 0 0,0 0 15,-21-21-15,21 21 0,21 0 0</inkml:trace>
  <inkml:trace contextRef="#ctx0" brushRef="#br1" timeOffset="205015.69">11366 13462 0,'0'0'0,"22"-21"16,-22 0 0,0 63-1,-22-21 1,22 0-16,-21 1 16,21-1-16,-21 0 0,21 0 15,0 0-15,0 0 0,0 1 0,-21-1 16,21 0-16,0 0 0,0 0 15,21-21-15,-21 21 16,21-21-16,0 0 0,22 0 16,-22 0-1,0-21-15,0 21 0,0-21 16,1 0-16,-1 0 0,0 0 16,0-22-16,-21 22 0,21 0 15,-21 0-15,0 0 0,0-1 16,0 1-16,0 42 31,0 1-15,0-1-1,0 0-15,0 0 32</inkml:trace>
  <inkml:trace contextRef="#ctx0" brushRef="#br1" timeOffset="205280.59">11896 13462 0,'0'0'0,"0"-21"0,-22 21 32,1 0-32,0 0 15,0 0-15,21 21 0,-21 0 0,0 0 16,-1 1-16,22-1 0,-21 0 15,0 0-15,21 0 0,0 0 16,0 1-16,-21-1 0,21 0 0,0 0 16,0 0-16,0 0 0,0 1 15,21-22-15,0 0 16,0 0-16,1 0 16,20 0-16,-21-22 0,21 1 0,1 21 15,-22-21-15,21 0 0</inkml:trace>
  <inkml:trace contextRef="#ctx0" brushRef="#br1" timeOffset="205700.56">12192 13420 0,'0'0'16,"21"-21"-16,-21-1 0,0 1 0,0 0 0,0 0 15,-21 42 17,21 0-17,0 0-15,-21 1 0,21-1 0,-21 0 16,21 0-16,0 0 0,0 0 15,-22 22-15,22-22 0,0 0 0,-21 0 16,21 0-16,0 1 0,0-1 0,-21 0 16,21 0-1,-21-21-15,0 0 32,42 0-32,-21-21 15,0 0-15,0 0 0,0-1 16,21 1-16,0 0 0,-21 0 0,21 0 15,1 0-15,20-1 0,-21 1 16,0 0-16,22 0 0,-22 21 0,21 0 16,0 0-16,-20 0 0,-1 0 15,21 0-15,-21 0 0,0 0 0,-21 21 16,0 0-16,22 0 0,-22 1 16,0 20-16,0-21 0,0 0 15,0 0-15,-22 1 0,1-22 0,0 21 16,0 0-16,0 0 0,0-21 15,-1 21-15,1-21 0,0 0 16,0 21-16</inkml:trace>
  <inkml:trace contextRef="#ctx0" brushRef="#br1" timeOffset="206518.93">9779 14182 0,'-21'0'15,"42"0"1,0 0-16,0-21 16,0-1-16,1 22 0,-1 0 0,0-21 15,0 21-15,0 0 0,0-21 16,-21 0-1,-21 21 1,0 0-16,0 0 16,0 0-16,-22 0 0,22 21 0,-21-21 15,21 21-15,-22-21 0,22 21 16,0 1-16,21-1 0,-21-21 16,21 21-16,0 0 15,21 0 1,0-21-16,0 0 15,1 0-15,-1 0 0,0 0 16,0 0-16,0 0 0,-21-21 16,-21 21 15,0 0-31,0 21 0,0 0 16,-1 1-16,1-22 0,-21 21 15,21 0-15,0 21 0,-1-21 0,1 1 16,21-1-16,0 0 0,-21 21 15,21-21-15,0 1 0,0-1 0,0 0 16,0 0-16,21 0 0,0-21 16,1 0-16,-1 0 0,0 0 15,0 0-15,0 0 0,22 0 0,-22 0 16,21-21-16,0 0 16,1 0-16,-1 0 0,0-1 0</inkml:trace>
  <inkml:trace contextRef="#ctx0" brushRef="#br1" timeOffset="206747.68">10245 14076 0,'0'0'0,"0"21"31,0 0-31,0 0 0,-22 1 16,22-1-16,-21 0 0,21 21 0,-21-21 15,21 22-15,-21-22 0,0 21 16,21 1-16,0-22 0,0 21 15,-21-21-15,21 0 0,0 1 16,0-1-16,0 0 0,0 0 16,21-21-1,0-21 1,0 0-16,0 21 0</inkml:trace>
  <inkml:trace contextRef="#ctx0" brushRef="#br1" timeOffset="207120.49">10372 14436 0,'-22'21'31,"22"0"-31,22-21 31,-1 0-31,0 0 0,0-21 16,0 0-16,0 0 0,1 21 15,-22-22-15,0 1 0,21 21 16,-21-21-16,0 0 0,0 0 16,-21 21-1,-1 0 1,1 21-16,0 0 16,0-21-16,21 21 0,-21 0 0,21 1 15,-21-1-15,21 0 0,0 0 16,0 0-16,0 0 0,0 1 15,0-1-15,0 0 0,0 0 16,21-21-16,0 0 16,0 0-16,0 0 0,0 0 0,1 0 15,-1 0-15,0-21 0,0 21 0,0-21 16</inkml:trace>
  <inkml:trace contextRef="#ctx0" brushRef="#br1" timeOffset="207759.64">10774 14330 0,'0'0'0,"0"-21"0,-21 42 32,21 0-32,0 0 15,0 0-15,-22 1 0,22-1 16,0 0-16,0 0 0,0 0 0,0 0 16,-21 1-16,21-1 0,0 0 15,0 0-15,-21 0 0,21-42 63,0 0-63,0 0 15,0 0-15,0-1 0,0 1 16,0 0-16,21-21 0,0 21 0,1-1 16,-22 1-16,21 0 0,0 21 15,0-21-15,0 0 0,0 21 0,1 0 16,-1 0-16,0 0 0,0 0 15,0 0-15,0 21 0,1 0 0,-22 0 16,0 0-16,21 1 0,-21-1 16,0 0-16,0 0 0,0 0 0,0 0 15,0 1-15,0-1 0,0 0 0,-21 0 16,21 0 0,-22-21-1,22-21 1,0 0-1,0 0-15,0 0 0,0-1 16,22 1-16,-22 0 0,21 0 16,0 0-16,0 0 0,0-1 0,0-20 15,1 42-15,20-21 0,-21 0 16,21 21-16,-20 0 0,-1 0 0,0 0 16,0 0-16,-21 21 15,21 0-15,-21 0 0,0 0 16,0 1-16,0-1 0,0 0 0,-21 0 15,21 21-15,-21-20 0,21-1 16,-21-21-16,0 21 0,21 0 0,0 0 16,0-42 15,21 21-15</inkml:trace>
  <inkml:trace contextRef="#ctx0" brushRef="#br1" timeOffset="208820.4">11493 14457 0,'0'21'0,"22"-21"31,-1 0-15,0 0-16,0-21 15,-21 0-15,21 0 0,0-1 16,-21 1-16,0 0 16,0 0-16,-21 21 31,0 0-31,0 0 0,0 0 16,21 21-16,-21 0 15,-1 0-15,1 1 0,21 20 0,0-21 16,-21 0-16,21 0 0,-21 1 15,21-1-15,0 0 0,0 0 0,0 0 16,0 0-16,0 1 0,21-22 16,0 0-16,0 0 15,1 0-15,-1 0 0,0 0 0,0 0 16,21-22-16,-20 22 0,-1-21 16,21 0-16,-21 0 0,0 0 0,1 0 15,-1-1-15,21-20 16,-21 21-16,0 0 0,-21 0 0,22-1 15,-22 1-15,0 0 16,-22 42 15,22 0-31,-21-21 0,21 22 0,0-1 16,0 0-16,0 0 0,-21 0 16,21 0-16,0 1 0,-21-1 0,21 0 15,0 0-15,0 0 16,-21 0-1,21-42 17,0 0-17,0 0-15,0 0 16,0 0-16,21-1 0,0 1 16,0 0-16,-21 0 0,21-21 0,22 20 15,-22 1-15,0 0 0,21 0 16,-20 21-16,20 0 0,-21 0 0,0 0 15,0 0-15,1 0 0,-1 0 16,-21 21-16,21 0 0,-21 0 0,0 1 16,0-1-16,0 0 0,0 0 0,0 0 15,0 0-15,0 1 0,0-1 16,0 0-16,0 0 0,0 0 16,21-21-16,0 0 15,-21 21-15,21-21 0,1 0 16,-1 0-16,0 0 0,0 0 0,-21-21 15,21 21-15,0-21 0,1 0 16,-1 0-16,0 0 0,0-22 0,-21 22 16,21-21-16,0 21 0,-21-22 0,0 1 15,0 21-15,0-22 0,22 22 16,-22 0-16,0 0 0,0 0 0,0 0 16,-22 21-1,1 0-15,21 21 16,0 0-16,0 0 0,-21 0 15,21 0-15,-21 22 0,21-22 16,-21 0-16,21 21 0,0-20 0,0 20 16,0-21-16,0 0 0,0 0 0,0 1 15,0-1-15,0 0 0,0 0 16,0 0-16,0 0 16,21-21-16,0 0 0,0 0 15,0 0-15,1-21 16,-1 0-16,0 21 0,0-21 0,-21 0 15,21 21-15,0-21 0,-21-1 16</inkml:trace>
  <inkml:trace contextRef="#ctx0" brushRef="#br1" timeOffset="209020.3">12382 14351 0,'0'0'0,"-42"21"31,63-21-15,0 0-1,1 0-15,-1 0 0,0 0 16,0 0-16,21 0 0,-20 0 0,-1 0 16,0 0-16,0-21 0,0 21 15</inkml:trace>
  <inkml:trace contextRef="#ctx0" brushRef="#br1" timeOffset="209816.66">13017 14288 0,'0'0'0,"-21"0"0,0 0 16,42-22 15,0 22-31,1 0 16,20-21-16,-21 21 15,0 0-15,22 0 0,-22-21 0,21 21 16,-21 0-16,0-21 0,1 21 0,-1 0 15,0-21-15,-21 0 16,-21 21 0,0 0-16,-1 0 0,1 0 15,-21 0-15,21 0 0,0 0 0,-22 0 16,22 0-16,-21 21 0,21-21 0,-1 21 16,1-21-16,0 21 0,0 0 15,0-21-15,21 21 0,0 1 16,0-1-16,0 0 0,0 0 15,0 0-15,21-21 0,0 21 16,0-21-16,0 0 0,1 0 0,-1 0 16,0 0-16,0 0 0,0 0 15,0 0-15,1 0 0,-44 0 32,1 0-32,0 0 0,-21 0 15,21 0-15,-1 0 0,-20 0 16,21 0-16,0 0 0,0 22 0,-1-1 15,1-21-15,0 21 0,0 0 16,0-21-16,21 21 0,0 0 0,0 1 16,0-1-16,0 0 15,21 0 1,0-21-16,0 0 0,0 0 0,1 0 16,-1 0-16,0 0 0,0 0 15,21 0-15,-20 0 0,20 0 0,-21 0 16,0 0-16,22 0 0,-22 0 15,0 0-15,21-21 0,-21 0 0</inkml:trace>
  <inkml:trace contextRef="#ctx0" brushRef="#br1" timeOffset="210023.54">13420 14393 0,'21'0'0,"-64"64"0,65-128 0,-1 43 0,0 21 31,0 0-31,-21 21 16,0 1-16,0-1 15,21 0-15,0 0 0,-21 0 16,0 0-16,22-21 0,-22 22 16,21-22-16,-21 21 0,21-21 31,0 0-15</inkml:trace>
  <inkml:trace contextRef="#ctx0" brushRef="#br1" timeOffset="210241.42">13716 14393 0,'-21'64'15,"42"-128"-15,-42 64 16,0 0-16,-1 0 16,22 22-16,-21-22 0,0 21 15,0 0-15,0-21 0,0 21 16,-1-21-16,1 21 0,0 0 0,0 1 0,0-22 15,21 21-15,-21 0 16,-1 0-16,44-21 31,-1 0-31,0 0 0,0 0 16</inkml:trace>
  <inkml:trace contextRef="#ctx0" brushRef="#br1" timeOffset="210652.52">13991 14266 0,'0'0'0,"0"-21"16,0 42 15,-21 1-15,21-1-16,0 0 0,-21 0 15,21 0-15,0 22 0,0-22 0,0 0 16,0 21-16,0-21 0,0 22 16,0-1-16,-21-21 0,21 22 0,0-1 15,0 0-15,-22 1 0,22-1 0,-21 0 16,21 22-16,-21-22 0,21 22 16,-21-1-16,0-21 0,0 22 15,-1 42-15,1-64 0,0 0 16,0 1-16,-21 41 0,42-41 15,-43 20-15,22-42 0,21 1 0,0-1 16,0 0-16,-21-21 0,21 21 16,0-42-1,0 0-15,21 21 16,-21-21-16,21-1 0,0 1 0,-21 0 16,22 0-16,-1 0 0,-21 0 0,0-22 15,21 1-15</inkml:trace>
  <inkml:trace contextRef="#ctx0" brushRef="#br1" timeOffset="211021.72">14033 14478 0,'0'0'0,"0"-21"0,0 0 15,-21 0-15,21-1 0,0 1 16,0 0-16,0 0 15,0 0-15,21 0 0,1 21 16,-1 0-16,0 0 0,0 0 16,0 0-16,0 0 0,1 0 15,-1 0-15,0 0 0,0 0 16,0 0-16,0 21 0,1 0 0,-1-21 16,0 21-16,-21 0 0,0 0 0,0 1 15,0-1-15,0 21 0,0-21 16,0 0-16,-21 1 0,0-1 15,-22 0-15,22-21 0,-21 21 0,21 0 16,-22-21-16,22 0 0,0 0 0,-21 21 0,20-21 16,1 0-16,0 0 0,0 0 15,0 0 1</inkml:trace>
  <inkml:trace contextRef="#ctx0" brushRef="#br1" timeOffset="213785.76">18330 11049 0,'-21'0'32,"21"-21"-17,-21 21-15,42 0 203,0 0-187,0 0 0,1 0-16,-1 0 0,0 0 15,0 0-15,0 0 0,22 0 16,-22 0-16,21 0 0,-21 0 0,22 0 15,-1 0-15,0 0 0,1 0 0,-1 0 16,0 0-16,1 0 0,-1 21 16,0-21-16,1 0 0,-1 0 0,21 0 15,-20 0-15,-1 0 0,22 0 0,-22 0 16,21 0-16,-20 0 0,20 0 16,1 0-16,-1 0 0,1 0 0,-22 0 15,22 0-15,-1 0 0,-21 0 0,1 0 16,-1 0-16,0 0 15,1 0-15,-22 0 0,0 0 0,0 0 16,0 0-16,-21-21 78</inkml:trace>
  <inkml:trace contextRef="#ctx0" brushRef="#br1" timeOffset="214484.71">20489 9208 0,'0'0'0,"0"-43"31,0 64 1,-21 1-32,0-1 0,0 0 0,21 0 15,-21 21-15,21-20 0,-22 20 16,22 0-16,-21 1 0,0-1 0,21 21 16,0-20-16,-21 20 0,0 1 15,21-22-15,-21 22 0,21-1 0,0 22 16,0-22-16,0-20 0,0-1 15,0 0-15,0 22 0,0-22 0,0 0 16,0 1-16,0-1 0,-22 0 0,22 1 16,0-1-16,-21 0 0,21-20 0,0 20 15,0-21-15,-21 0 16,21 0-16,-21 1 0,21-1 0,-21 0 16,21 0-16,0 0 0,0 0 15,-21-21-15,21 22 0,-22-22 16,22-22 15,0 1-15,0 0-16,0 0 15,22 0-15,-22-22 0</inkml:trace>
  <inkml:trace contextRef="#ctx0" brushRef="#br1" timeOffset="-214273.01">20426 9208 0,'0'-22'15,"-21"22"32,-1 0-31,1 22-16,0-1 0,0-21 0,0 21 15,0-21-15,-1 21 16,1 0-16,0 0 0,0 1 0,-21-22 16,42 21-16,-22 0 0,1-21 15,0 21-15,21 0 0,-21-21 0,42 0 63,0 0-63,-21-21 0,21 21 15,1-21-15,-1 0 0,0 0 0,0-1 16,21 22-16,-20-42 0,-1 21 16,21 0-16,-21 0 0,22-1 15,-22 1-15,0 0 0,0 0 0,0 0 16,0 0-16,-21-1 15,22 22-15,-22 22 16,0-1 0,0 0-16,0 0 0,0 0 15,0 22-15,21-22 0,-21 0 0,0 0 16,0 0-16,0 0 0,0 1 16,0-1-16,0 0 0,0 0 0,0 0 15,0 0-15,0 1 16,21-22-1,-21 21-15,0 0 32,21-21-32,-21 21 0,21-21 0,-21 21 15</inkml:trace>
  <inkml:trace contextRef="#ctx0" brushRef="#br1" timeOffset="-213872.52">20891 9970 0,'0'0'0,"-21"-22"31,0 22-31,21 22 16,-21-1-16,0 0 15,21 0-15,0 0 0,-21 0 16,21 1-16,-22-1 16,1 0-16,21 0 0,-21 0 0,21 0 0,0 1 15,-21-1-15,21 0 16,-21-21-16,21 21 0,0 0 0,0 0 15,0-42 17,21 0-17,0 0-15,-21 0 16,0 0-16,21-1 0</inkml:trace>
  <inkml:trace contextRef="#ctx0" brushRef="#br1" timeOffset="-213612.32">20828 9948 0,'0'-21'0,"0"42"0,21-42 16,0 21-16,0 0 16,1 21-1,-22 1-15,21-1 0,-21 0 16,21 0-16,0 0 0,-21 0 16,21 1-16,-21-1 0,0 0 0,0 0 15,0 0-15,0 0 16,0 1-16,0-1 0,0 0 15,0 0 1,21-21 15,1 0-31,-22-21 16,0 0-16,21 0 0,-21-1 16,21 1-16</inkml:trace>
  <inkml:trace contextRef="#ctx0" brushRef="#br1" timeOffset="-213347.4">21251 9758 0,'0'0'0,"21"-21"0,-21 0 0,-21 42 31,21 0-15,-21 0-16,0 0 0,21 0 15,-21 22-15,0-22 0,21 0 16,0 21-16,-22-20 0,1-1 0,0 21 15,21-21-15,0 0 0,0 1 16,-21-1-16,21 0 0,-21 0 0,21 0 16,0 0-16,0 1 15,21-22 1,0 0 0,0 0-1</inkml:trace>
  <inkml:trace contextRef="#ctx0" brushRef="#br1" timeOffset="-213000.67">21294 10139 0,'0'21'32,"-22"0"-17,22 0-15,0 1 16,-21-22-16,21 21 15,43-21 17,-22 0-32,0 0 15,0 0-15,0 0 16,0-21-16,1 21 0,-22-22 16,0 1-16,0 0 15,0 0-15,0 0 0,0 0 0,-22-1 16,1 22-16,0 0 15,0 0-15,-21 0 0,20 0 16,1 0-16,0 22 16,21-1-1,0 0-15,-21 0 16</inkml:trace>
  <inkml:trace contextRef="#ctx0" brushRef="#br1" timeOffset="-212149.03">16192 7916 0,'0'0'0,"-21"0"0,0 0 16,21 22-16,-21-22 0,21 21 47,21-21-47,0 0 15,0 0-15,22 0 0,-1 0 16,0 0-16,1 0 0,20 0 0,1 0 16,-1 0-16,1 0 0,-1 0 15,1 0-15,-1 0 0,1 0 0,-1 0 16,1 0-16,-1 0 0,-20 0 16,20 0-16,-21 0 0,1 0 0,-1 0 15,-21 0-15,0 0 0,1 0 16,-44-21 31,1 21-47,0 0 15</inkml:trace>
  <inkml:trace contextRef="#ctx0" brushRef="#br1" timeOffset="-211604.43">16679 7641 0,'0'0'0,"0"-21"0,0 0 15,-21 21 32,0 21-47,0 0 16,-43 22-16,43-43 15,-21 21-15,-1 0 0,1 0 16,21 0-16,-21-21 0,-1 21 0,1 1 16,0-22-16,-1 21 0,1 0 15,21-21-15,0 0 0,-1 21 16,1-21-16,0 0 0,21-21 47,21 21-32,0 0-15,1 0 16,-1 0-16,0 0 0,0 21 16,0 0-16,0-21 0,1 21 15,-1 1-15,0-1 0,21 0 0,-21 0 16,1 0-16,20 0 0,-21 22 15,21-22-15,-20-21 0,20 21 0,-21 0 16,0 0-16,0 1 0,1-22 16,-1 21-16,0-21 0,0 0 15,0 21-15,0-21 16,1 0-16,-1-21 16</inkml:trace>
  <inkml:trace contextRef="#ctx0" brushRef="#br1" timeOffset="-209484.02">17759 8128 0,'0'0'0,"0"-21"0,0 0 16,0 0-16,0-1 0,-21 1 15,21 0-15,0 42 47,0 0-47,0 1 0,0-1 16,0 0-16,0 0 0,0 0 16,0 22-16,0-22 0,0 0 0,0 0 15,0 0-15,0 22 0,-22-22 16,22 0-16,0 0 0,0 0 15,-21-21-15,21 21 0,0-42 63,0 0-63,0 0 16,0 0-16</inkml:trace>
  <inkml:trace contextRef="#ctx0" brushRef="#br1" timeOffset="-209152.25">17759 7959 0,'-21'-43'32,"21"22"-32,21 21 0,0 0 15,-21-21-15,21 21 0,0 0 0,0 0 16,1 0-16,-1 0 0,0 0 15,0 0-15,0 0 16,0 21-16,1-21 0,-22 21 0,0 1 16,0-1-16,0 0 0,0 0 15,0 0-15,0 0 0,0 1 0,-22-1 16,1 0-16,0 0 0,0 0 16,0-21-16,-22 21 0,22 1 0,-42-1 15,42-21-15,-1 0 16,22 21-16,-21-21 0,42 0 47,1 0-47,-1 0 0</inkml:trace>
  <inkml:trace contextRef="#ctx0" brushRef="#br1" timeOffset="-208712.73">18076 8192 0,'0'0'0,"0"-22"32,-21 22-1,21 22-31,-21-22 0,21 21 0,-21 0 16,0 0-16,21 0 0,0 0 15,-22 1-15,22-1 0,-21 0 16,21 0-16,0 0 0,0 0 15,0 1-15,0-1 0,21-21 16,1 0 0,-1 0-16,0 0 0,0 0 15,0 0-15,22 0 0,-22-21 16,0 21-16,0-22 0,0 22 0,0-21 16,-21 0-16,22 0 0,-22 0 15,0 0-15,0-1 0,0 1 0,0 0 16,0 0-16,-22 0 0,1 0 15,0-1-15,0 22 0,0 0 16,0-21-16,-1 21 0,1 0 0,0 0 16,0 0-16,21 21 15,-21-21-15,21 22 0,-21-22 0,21 21 16,0 0-16,0 0 16,0 0-16,21-21 15,0 0-15,21 0 0</inkml:trace>
  <inkml:trace contextRef="#ctx0" brushRef="#br1" timeOffset="-208416.33">18563 7959 0,'0'0'0,"0"-21"0,21-1 15,-21 44 16,-21-1-15,21 0-16,-21 0 0,0 0 0,21 0 16,0 22-16,-21-22 0,-1 0 15,22 21-15,-21-20 0,0 20 16,0 0-16,21-21 0,0 22 0,0-22 16,0 0-16,0 0 15,21-21 1,0 0-1,0 0-15,1-21 16,-1 21-16,21-21 0,-21 0 0</inkml:trace>
  <inkml:trace contextRef="#ctx0" brushRef="#br1" timeOffset="-207952">18859 7938 0,'0'0'0,"0"-22"0,-21 22 47,0 22-47,0-22 0,21 21 16,-21 0-16,0 21 0,21-21 15,-22 1-15,22 20 0,-21-21 0,21 0 16,0 22-16,-21-22 0,0 0 0,21 21 16,-21-21-16,21 1 0,0-1 15,0 0-15,0 0 0,0 0 0,0 0 16,21-21-1,0 0-15,0 0 16,0 0-16,1 0 0,-1 0 16,0 0-16,0-21 0,0 0 15,0 21-15,1-21 0,-1 0 16,-21 0-16,21-1 0,-21 1 16,21 21-16,-21-21 0,0 42 46,0 0-46,0 1 16,-21-22-16,21 21 0,0 0 0,-21-21 16,21 21-16,0 0 15,0-42 32,0 0-31,0 0-16</inkml:trace>
  <inkml:trace contextRef="#ctx0" brushRef="#br1" timeOffset="-207775.96">18986 8086 0,'0'0'0,"0"21"47,0 0-16,0 0-31,0 0 16</inkml:trace>
  <inkml:trace contextRef="#ctx0" brushRef="#br1" timeOffset="-207287.82">19156 8255 0,'0'21'16,"0"0"-1,-21-21 1,21 22-16,-22-1 0,22 0 16,-21 0-16,21 0 15,0 0-15,0 1 16,-21-22-16,21 21 15,-21-21 1,21-21 15,0-1-31,0 1 16,0 0-16,21 21 16,-21-21-16,21 0 0,0 0 15,1-1-15,-1 1 0,0 21 16,-21-21-16,21 21 0,0 0 15,0 0-15,1 0 0,-1 0 0,0 0 16,0 0-16,0 0 0,0 0 16,-21 21-16,22-21 0,-22 21 15,0 1-15,0-1 0,0 0 16,0 0-16,-22-21 0,22 21 16,-21 0-16,0-21 0,0 0 0,21 22 15,-21-22-15,0 0 16,42 0 15,0 0-15</inkml:trace>
  <inkml:trace contextRef="#ctx0" brushRef="#br1" timeOffset="-206652.25">19770 8361 0,'0'-42'31,"-22"42"-15,1 0-16,0-22 0,0 22 15,0 0-15,0 0 0,-1 22 16,1-1-16,0-21 0,21 21 16,-21-21-16,0 21 0,0-21 0,21 21 15,0 0-15,21-21 31,0 0-31,0 0 16,21 0-16,-20 0 0,-1 0 16,0 0-16,0 0 0,0-21 0,0 21 15,1 0-15,-22-21 0,21 21 16,-21-21-16,0 0 16,-21 21 15,21 21 0,0 0-31,0 0 16,0 0-16,-22 1 0,22-1 0,-21 0 15,21 0-15,-21 0 0,21 0 16,0 1-16,0 20 0,-21-21 0,21 21 16,-21 1-16,21-1 0,-21 0 15,21 22-15,0-22 0,-22 1 0,1-1 16,21 21-16,-21-20 0,0-1 0,0 0 15,21-20-15,-21 20 0,-1-21 16,1 0-16,0 22 0,0-43 0,-21 21 16,20 0-16,1-21 0,0 0 15,0 0-15,-21 0 0,20 0 0,-20 0 16,21 0-16,-21 0 0,20-21 0,-20 0 16,21-1-16,-21 22 0,20-21 0,1 0 15,0 0-15,21 0 16,0 0-16,0-1 0,0 1 15,0 0-15,0 0 0,21 0 0,0-22 16,1 22-16,-1 0 16,21-21-16,0-1 0,1 22 0</inkml:trace>
  <inkml:trace contextRef="#ctx0" brushRef="#br1" timeOffset="-206352.43">20172 8065 0,'-21'0'16,"21"21"-1,0 0-15,-22 0 0,22 0 16,-21 0-16,21 1 0,0-1 0,0 21 15,0-21-15,-21 0 0,21 1 0,0-1 16,-21 0-16,21 0 0,0 0 16,-21 0-16,21 1 0,0-1 15,0-42 17</inkml:trace>
  <inkml:trace contextRef="#ctx0" brushRef="#br1" timeOffset="-206024">20151 8022 0,'0'-21'16,"0"0"0,0 0-16,0 0 15,21 21-15,0 0 16,0-22-16,0 22 0,0 0 0,1 0 15,-1 0-15,0 0 0,0 0 0,0 0 16,0 22-16,1-1 16,-22 0-16,21-21 0,-21 42 0,0-21 15,0 1-15,0-1 16,0 0-16,-21 0 0,-1 0 0,1 0 16,0 1-16,0-1 0,-21-21 0,20 21 15,1 0-15,0-21 0,0 0 16,0 0-16,0 0 0,21 21 15,21-21 17,0 0-17</inkml:trace>
  <inkml:trace contextRef="#ctx0" brushRef="#br1" timeOffset="-205660.01">20341 8361 0,'0'0'16,"0"21"0,21-21-1,0 0-15,1 0 16,-1 0-16,0 0 0,0-21 16,0 0-16,0 0 0,1 21 15,-1-22-15,-21 1 16,0 0-16,-21 21 15,-1 0 1,1 0-16,0 0 16,0 0-16,0 21 0,0-21 0,-1 21 15,22 1-15,-21-1 0,0-21 0,21 21 16,0 0-16,0 0 0,0 0 16,0 1-16,0-1 0,0 0 15,21-21 1,0 0-16,22 0 15,-22 0-15,0 0 0,0 0 16,22 0-16,-22 0 0,0 0 16</inkml:trace>
  <inkml:trace contextRef="#ctx0" brushRef="#br1" timeOffset="-205268.03">20659 8361 0,'0'0'0,"0"-21"15,0 0 1,21 21 0,-21-22-16,21 22 0,0 0 15,0 0-15,0 0 0,1 0 0,-1 0 16,0 0-16,0 22 16,-21-1-1,21-21-15,-21 21 0,0 0 0,0 0 16,0 0-16,0 1 15,-21-22-15,0 21 16,0-21-16,0 0 0,-1 0 16,1 0-1,21-21 17,0-1-32,21 22 15,1-21-15,-22 0 0,21 21 16,0-21-16,-21 0 0,21 21 0,0-21 15,0 21-15,1-22 16,-1 1-16,0 21 0,0 0 16,0 0-16,0-21 0,1 21 0,-1 0 15,0 0-15</inkml:trace>
  <inkml:trace contextRef="#ctx0" brushRef="#br1" timeOffset="-205084.1">21124 8255 0,'0'42'15,"0"-84"-15,0 106 0,0-43 16,-21-21-16,21 21 0,-21 0 15,21 0-15,0 0 16,-21-21 0,21 22-16,0-44 62,21 1-62,-21 0 16</inkml:trace>
  <inkml:trace contextRef="#ctx0" brushRef="#br1" timeOffset="-204916.22">21145 8149 0,'0'0'0,"-21"0"47,21 21-31,0 1-1,0-1 1,0 0-16</inkml:trace>
  <inkml:trace contextRef="#ctx0" brushRef="#br1" timeOffset="-204508.19">21315 8297 0,'-64'0'31,"43"22"-31,0-1 16,21 0 0,0 0-16,-21 0 0,21 0 15,0 1-15,0-1 16,21-21-1,0 0 1,0 0 0,0 0-16,1 0 0,-1 0 15,0 0-15,-21-21 0,0-1 16,21 1-16,-21 0 16,0 0-16,0 0 15,0 0-15,-21 21 16,0 0-1,0 0-15,-1 0 16,1 21-16,21 0 16</inkml:trace>
  <inkml:trace contextRef="#ctx0" brushRef="#br1" timeOffset="-203828.51">21696 8319 0,'-21'-22'31,"-1"22"-31,1 0 0,0 0 16,0 0-16,21 22 0,-21-22 0,0 21 15,21 0 1,-22 0-16,1-21 0,21 21 0,-21 0 16,0 1-16,21-1 0,0 0 15,0 0 1,21-21 0,0 0-16,0 0 0,1 0 15,-1 0-15,0 0 16,0 0-16,0-21 0,0 21 15,1-21-15,-1 0 16,0-1-16,0 1 0,0 0 16,-21-21-16,0 21 0,21-1 15,1 1-15,-22-21 0,21 21 16,-21-22-16,0 22 0,21-21 0,-21 21 16,21 0-16,-21-1 0,0 1 15,0 0-15,0 42 47,-21 0-47,21 1 0,-21 20 0,0-21 16,21 0-16,0 22 0,0-22 15,-22 0-15,22 0 0,-21 21 0,21-20 16,-21-1-16,21 0 0,0 0 16,0 0-16,0 0 0,0 1 15,0-1-15,21-21 16,0 0-1,1 0-15,-1 0 0,0 0 16,0 0-16,0 0 0,0 0 16,1 0-16,-1 0 0,0-21 15,-21-1 17</inkml:trace>
  <inkml:trace contextRef="#ctx0" brushRef="#br1" timeOffset="-203668.54">21950 8424 0,'-21'0'16</inkml:trace>
  <inkml:trace contextRef="#ctx0" brushRef="#br1" timeOffset="-201689.09">20151 11684 0,'0'0'0,"21"0"0,0 0 15,-21-21 1,0 0-16,-21 21 63,21 21-63,-21-21 15,21 21-15,-22 0 0,22 0 16,-21 1-16,21-1 0,-21 0 15,21 0-15,-21 0 0,21 0 0,0 1 16,0 20-16,0-21 16,0 0-16,0 0 0,0 1 0,0-1 15,0 0-15,0 0 0,0 0 0,0 0 16,21 1-16,0-22 16,0 0-16,1 0 0,-1 0 15,0 0-15,0 0 16,0 0-16,0 0 0,1-22 0,-1 22 15,0-21-15,0 0 0,0 0 0,0 21 16,1-21-16,-1-22 0,0 22 16,21-21-16,-21 21 0,-21-22 15,0 22-15,0 0 0,0 0 16,0 0-16,0 0 0,0-22 0,0 22 16,0 0-16,0 0 0,0 0 15,-21-1-15,0 22 0,0 0 16,0-21-16,0 21 0,-1 0 0,1 0 15,0 0-15,0 0 0,0 0 16,0 0-16,-1 21 0,1 1 16,0-22-16,0 21 0,0 0 0,0 0 15,-1 0-15,22 0 0,-21 1 16,21-1-16,0 0 0,0 0 0,0 0 16,0 0-16,-21 1 0,21-1 15,0 0-15,0 0 0,0 0 16,0 0-16</inkml:trace>
  <inkml:trace contextRef="#ctx0" brushRef="#br1" timeOffset="-201264.01">20701 11853 0,'0'22'16,"0"-1"0,0 0-1,21-21 16,0 0-31,0 0 16,-21-21-16,0 0 16,0-1-1,-21 22 1,0 0 0,0 0-1,21 22 1,21-22 31,0 0-47,0 0 0,1 0 15,-1 0-15,0 0 0</inkml:trace>
  <inkml:trace contextRef="#ctx0" brushRef="#br1" timeOffset="-200971.79">21188 11684 0,'21'0'47,"0"0"-47,-21-21 0,21 21 0,0 0 15,1 0-15,-1 0 0,0 0 16,0 0-16,0 0 0,0 0 0,1 0 16,-22 21-1,-22-21 17,1 0-32,0 0 15</inkml:trace>
  <inkml:trace contextRef="#ctx0" brushRef="#br1" timeOffset="-200404.03">21209 11684 0,'0'0'0,"-21"0"0,0 0 16,21 21-16,-22 0 16,22 1-16,-21-22 15,21 21-15,0 0 16,-21 0-1,0 0-15,21 0 16,21-21 62,0 0-62,0 0-16,-21-21 15,22 21-15,-1 0 0,0 0 16,0 0-16,0 0 0,0 0 0,1 0 16,-1 0-1,0 0-15,0 0 0,-21 21 16,0 1-16,21-1 0,-21 0 16,0 0-1,0 0-15,0 0 0,-21 1 16,21-1-16,-21-21 15,0 21-15,0-21 0,21 21 0,-22 0 16,1-21-16,0 21 0,0-21 0,0 0 16,0 0-16,-1 22 0,1-22 15,0 0-15,0 0 0,0 0 16,0 0-16,21-22 62,21 1-46,0 0 0,0 21-16</inkml:trace>
  <inkml:trace contextRef="#ctx0" brushRef="#br1" timeOffset="-199716.02">21992 11748 0,'0'0'0,"42"-22"31,-42 1-31,22 21 0,-1 0 16,-21-21-16,21 0 0,-21 0 16,-21 21 31,0 0-47,-1 0 0,1 0 15,0 0-15,0 0 0,0 21 0,-22-21 16,22 0-16,0 21 0,0-21 15,21 21-15,-21-21 0,0 21 0,21 1 16,-22-22-16,22 21 16,0 0-16,22 0 15,-1-21-15,0 0 16,-21 21-16,21-21 16,0 21-16,0-21 0,1 22 15,-1-22-15,-21 21 0,21-21 0,-21 21 16,21-21-16,-21 21 15,0 0-15,21-21 0,-21 21 16,0 1-16,0-1 16,-21-21-16,0 0 15,0 21-15,0-21 0,-1 0 0,1 21 16,0-21-16,0 0 0,0 0 16,0 0-16,-1 0 0,1 0 15,0 0-15,0 0 0,0 0 16,0 0-16,-1 0 0,1-21 15,0 21-15,21-21 16,-21 21-16,21-21 47,21 21-31,0 0-16,0 0 0,1 0 15,-1 0-15</inkml:trace>
  <inkml:trace contextRef="#ctx0" brushRef="#br1" timeOffset="-198772.54">22183 11917 0,'0'-21'15,"21"21"1,0 0-16,-21-21 0,21 21 16,0-22-16,0 22 15,1 0-15,-22-21 0,21 21 0,0-21 16,-21 0 0,21 21-16,-21-21 15,0 0 1,-21 21-1,0 0-15,0 0 16,-1 0-16,1 21 0,21 0 16,-21 0-16,21 0 15,-21-21-15,21 21 0,0 1 0,0-1 16,0 0-16,0 0 16,0 0-16,0 0 0,0 1 15,21-22-15,0 0 0,0 21 16,1-21-16,-1 0 15,0 0-15,0 0 16,0 0-16,0-21 0,1 21 16,-22-22-16,21 1 0,0 21 0,0-21 15,0 0-15,-21 0 0,21 21 0,1-21 16,-22-1-16,21 1 0,0 0 16,0 0-16,0 0 0,0 21 15,1 0-15,-1-21 0,0 21 16,0 0-1,-21 21 1,0 0 0,0 0-1,0-42 32,0 0-31,0 0-1,-21 21 1,0 0 0,0 0-1,-1 0-15,1 0 0,0 21 0,0 0 16,0 0-16,0-21 16,-1 21-16,22 0 0,-21 1 15,21-1-15,-21 0 0,21 0 0,0 0 16,0 0-16,0 1 0,0-1 15,0 0-15,0 0 0,21-21 16,0 0-16,1 21 0,-1-21 16,0 0-16,0 0 0,0 0 15,22 0-15,-22 0 0,21 0 16,-21 0-16,-21-21 0,21 21 16,1-21-16,-1 21 0,-21-21 31,21 21-31,0 0 47,-21-21-32</inkml:trace>
  <inkml:trace contextRef="#ctx0" brushRef="#br1" timeOffset="-183267.13">20637 12552 0</inkml:trace>
  <inkml:trace contextRef="#ctx0" brushRef="#br1" timeOffset="-182563.01">20659 12594 0,'21'0'63,"0"-21"-63,0 21 0,0-21 16,-21 0-16,21 21 0,1-21 0,-22-1 15,21 1-15,-21 0 0,21 0 16,-21 0-16,0 0 15,0 42 32,0 0-47,0 0 0,-21 0 16,21 0-16,-21 1 16,21-1-16,-22 0 0,22 0 15,0 0-15,-21 0 0,21 1 16,-21-1-16,21 0 0,0 0 0,0 0 15,-21 0-15,21 1 0,-21-1 0,0 0 16,21 0-16,0 0 16,0 0-16,-22-21 15,22 22 1,-21-22-16,0 0 16,0 0-16,0 0 15,0 0-15,-1 0 0,1 0 16,-21 0-16,21 0 0,0 0 0,-1 0 15,1 0-15,0 0 0,0 0 16,0 0-16,0 0 0,-1 0 16,1 0-16,21 21 0,21-21 47,1 0-47,-1 0 15,0 0-15,21 0 0,-21 0 16,1 0-16,20 0 0,-21 0 0,21 0 15,1 0-15,-22 0 0,21 0 0,-21 0 16,1 0-16,-1 0 0,0 0 16,0 0-16,0 0 62,0 0-46,-21-21-1</inkml:trace>
  <inkml:trace contextRef="#ctx0" brushRef="#br1" timeOffset="-181888.05">21548 12594 0,'0'0'0,"21"0"15,-21-21-15,0 0 16,21 21 0,-21-21-16,0 0 15,0-1 1,-21 22 15,0 0-15,-1 0-16,1 0 0,0 0 0,0 0 15,0 22-15,0-22 0,-1 21 16,1-21-16,0 0 0,0 21 0,0-21 16,21 21-16,0 0 0,0 0 31,0 1-16,21-22-15,0 0 0,0 21 16,0-21-16,1 0 0,-1 21 16,0-21-16,0 0 0,-21 21 15,21-21-15,0 0 16,-21 21-16,22 0 16,-22 1-16,0-1 15,0 0-15,-22 0 16,1-21-16,0 21 15,0-21-15,0 0 0,0 21 16,-1-21-16,1 0 0,0 0 0,0 0 16,0 0-16,0 0 0,-1 0 15,1 0-15,0 0 0,0 0 16,0 0-16,21-21 16,-21 0-16,-1 21 0,22-21 15,0 0 16,22 21 1,-1 0-32,-21-21 0,21 21 15,0 0-15,0 0 0</inkml:trace>
  <inkml:trace contextRef="#ctx0" brushRef="#br1" timeOffset="-180901.24">21802 12806 0,'0'-21'16,"21"0"-1,0-1-15,0 22 16,0-21-16,0 21 0,1-21 15,-1 21-15,-21-21 0,21 21 16,0-21-16,-21 0 0,0-1 16,21 22-16,-21-21 0,0 0 31,-21 21-15,0 0-16,0 0 15,0 0-15,-1 21 0,1 0 16,0-21-16,0 22 0,21-1 15,0 0-15,-21 0 16,21 0-16,0 0 0,0 1 0,0-1 16,0 0-16,0 0 0,21-21 15,-21 21-15,21 0 0,0-21 16,-21 22-16,21-22 0,1 0 0,-1 0 16,0 21-16,0-21 0,0 0 15,0 0-15,1 0 0,-1 0 16,0-21-16,0-1 15,-21 1-15,21 0 0,0 0 16,1 0-16,-22 0 0,21-1 0,0 1 16,-21 0-16,21 0 0,0 0 15,-21 0-15,21 21 0,1 0 0,-1-22 16,0 22-16,0 0 16,0 0-16,-21 22 31,0-1 0,0-42 16,0-1-31,-21 22-1,0 0 1,0 0-16,0 0 15,-1 0 1,1 0-16,21 22 16,-21-22-16,0 21 0,0 0 15,21 0 1,-21 0-16,-1 0 0,22 1 0,-21-1 16,21 0-16,0 0 0,0 0 15,0 0-15,0 1 0,0-1 16,0 0-16,0 0 15,21-21-15,1 0 0,-22 21 0,21-21 16,0 0-16,0 0 0,0 0 16,0 0-16,1 0 0,-1 0 15,0 0-15,0-21 0,0 21 16,-21-21-16,21 21 0,-21-21 16,22 21-1,-1 0 32,-21-21-47</inkml:trace>
  <inkml:trace contextRef="#ctx0" brushRef="#br1" timeOffset="-178148.8">20256 13399 0,'0'0'0,"-21"0"16,42 0-16,-21 21 0,-21-21 16,0 0-16,0 0 0,0 0 15,21-21 17,0-1-32,21 22 15,0-21-15,0 0 0,0 21 16,1-21-16,-22 0 0,21 21 0,-21-21 15,21-1 1,-63 22 15,42 22-31,0-1 16,0 0-16,-22 0 0,22 0 16,-21 0-16,21 1 0,0-1 15,0 0-15,0 21 0,0-21 0,0 1 16,0-1-16,0 21 0,0 0 15,0-20-15,0-1 0,0 0 16,0 0-16,0 0 0,0 0 16,0 1-1,-21-22-15,0 21 0,-21-21 16,20 0-16,1 0 0,0 0 16,-21 0-16,21 0 0,-1 0 0,-20 0 15,21 0-15,0 0 0,0 0 16,-1 0-16,44 0 31,-1 0-15,0 0-16,0 0 0,21 0 15,-20 0-15,-1 0 0,21 0 0,-21 0 16,0 0-16,22 0 0,-22 0 16,0 0-16,0 0 0,0 0 0,1 0 15,-22-21 32,0-1-47,21 22 16,-21-21-16,21 21 0,0-21 15</inkml:trace>
  <inkml:trace contextRef="#ctx0" brushRef="#br1" timeOffset="-177907.97">20680 13483 0,'-21'0'15,"-1"0"-15,1 0 16,42 0 62,1 0-62,-1 0-16</inkml:trace>
  <inkml:trace contextRef="#ctx0" brushRef="#br1" timeOffset="-177643.5">21018 13420 0,'0'0'0,"22"0"31,-1 0-31,0 0 16,0 0-16,0 0 0,0 0 16,1 0-16,-1 0 0,0 0 15,0 0-15,0 0 0,0 0 16,-21-21 15,-21 21-31,0 0 16,0 0-1</inkml:trace>
  <inkml:trace contextRef="#ctx0" brushRef="#br1" timeOffset="-177200.06">21040 13399 0,'0'0'0,"-85"42"31,64-21-31,0-21 0,21 21 16,-22 0-16,22 1 0,0-1 16,0 0-1,22-21 1,-1 0-16,0 0 31,0 0-31,0 0 16,0-21-16,1 21 15,-1 0-15,0 0 16,0 0-16,-21 21 0,21-21 16,0 21-16,-21 0 15,0 0-15,22-21 0,-22 22 16,0-1-16,0 0 16,0 0-16,-22 0 15,1-21-15,0 0 0,0 21 16,0-21-16,-22 22 15,22-22-15,0 0 0,0 0 0,0 0 16,-22 0-16,22 0 16,0 0-16,0 0 0,0 0 15,21-22 32,21 22-47,0 0 0,0-21 0,0 21 16,1 0-16</inkml:trace>
  <inkml:trace contextRef="#ctx0" brushRef="#br1" timeOffset="-175762.47">21780 13526 0,'-21'-22'32,"21"1"-32,21 0 15,1 21 1,-1-21-16,0 21 0,-21-21 16,21 21-16,0-21 15,-42 21 16,0 0-31,0 0 0,0 0 16,-1 0-16,-20 0 0,21 0 0,0 0 16,-22 0-16,22 21 0,0 0 0,0-21 15,21 21-15,-21 0 16,21 0-16,0 1 0,0-1 16,0 0-16,0 0 15,21-21-15,0 21 0,0-21 0,-21 21 16,21-21-16,1 22 0,-1-22 0,0 21 15,0-21-15,0 21 0,0 0 16,1-21-16,-22 21 16,0 0-1,0 1-15,-22-22 16,1 21-16,0-21 0,0 0 16,0 0-16,0 0 0,-1 21 15,1-21-15,0 0 0,0 0 16,0 0-16,0 0 15,21-21-15,-22 21 0,22-21 16,-21 21-16,21-22 0,0 1 0,0 0 16,-21 0-16,21 0 31,-21 21-15,21 21-1,0 0 1,21 0-1,0-21-15,-21 21 0,21-21 0,1 22 16,-1-1-16,0-21 16,21 0-16,-21 21 0,1-21 0,-1 0 15,21 0-15,22 0 16,-22 21-16,-21-21 0,21 0 16,1 0-16,-22 0 0,42 0 15,-41-21-15,-1 21 0,21-21 16,-21 0-16,0 21 0,-21-22 0,22 1 15,-1 0-15,-21 0 0,0 0 0,0 0 16,0-1-16,0 1 0,0 0 16,0 0-16,-21 21 15,-1 0 1,1 0-16,21 21 0,0 0 16,-21 0-16,21 1 0,0-1 15,0 0-15,0 0 16,0 0-16,0 0 0,21 1 15,0-1 1,1-21-16,-1 0 16,0 0-16,0 0 0,0 0 15,0 0-15,1 0 16,-1 0-16,-21-21 16,21 21-16,0-22 0,-21 1 15,21 0-15,-21 0 0,21 0 0,-21-22 16,22 22-16,-1 0 0,-21 0 15,21 0-15,0 21 0,0 0 16,0 0 0,-21 21 15,22-21 47,-22-21-78,0 0 16,0-1-1,-22 22 1,1 0-16,0 0 16,21 22-16,-21-22 15,0 21-15,0 0 0,21 0 16,-22 0-16,1 0 0,0 1 0,0 20 15,0-21-15,21 0 16,-21 0-16,21 1 0,0-1 0,0 0 16,0 0-16,0 0 0,0 0 15,21-21-15,0 0 0,0 0 16,0 0-16,0 0 0,1 0 16,20 0-16,-21 0 0,0 0 15,0-21-15,1 21 0,-1-21 0,0 21 16,0 0-16,0 0 0,-21-21 0,21 21 31,-21-21-15</inkml:trace>
  <inkml:trace contextRef="#ctx0" brushRef="#br1" timeOffset="-174908.05">20468 14161 0,'0'0'15,"21"-22"-15,-21 1 16,0 0 0,0 0-1,21 21 1,-21-21-16,22 21 0,-1 0 15,0 0 1,0 0-16,0 0 16,-21 21-16,0 0 15,0 0-15,0 0 16,0 1-16,0-1 0,0 0 0,-21 0 16,21 0-16,-21 0 0,0 1 15,0-1-15,-1 21 0,1-21 0,-21 0 16,21 1-16,0-1 0,-22 0 0,22-21 15,0 21-15,-43 0 16,43-21-16,-21 21 0,21-21 16,0 0-16,-1 0 0,1 0 15,21-21-15,0 0 0,0 0 16,0-21-16,0 20 16,21 1-16,1 0 0,-22 0 15,21 0-15,0 0 0,0-1 0,0 22 16,0-21-16,1 21 0,-1 0 15,0 0-15,0 0 16,0 21-16,-21 1 16,0-1-16,0 0 0,21 0 15,-21 0-15,22 0 0,-1 1 16,-21-1-16,0 0 0,21 0 16,-21 0-16,21-21 0,0 21 0,-21 1 15,21-1-15,1-21 16,-1 0-1,0 0-15,0 0 0,0 0 16,0 0 0,1 0-16</inkml:trace>
  <inkml:trace contextRef="#ctx0" brushRef="#br1" timeOffset="-173525.08">21315 14266 0,'0'0'0,"21"0"0,-21-21 0,0 0 15,0 0 1,0 0 0,0 0-16,-21 21 15,0 0-15,-1 0 0,1 0 0,0 0 16,0 0-16,0 0 15,0 0-15,21 21 0,0 0 16,-22 0-16,22 0 16,0 0-16,0 1 15,0-1-15,0 0 16,22 0-16,-1 0 16,0 0-16,0 1 0,0-22 15,-21 21-15,0 0 0,21-21 16,1 21-16,-22 0 0,0 0 15,0 1 1,-22-1 0,1-21-16,0 21 0,0-21 15,0 0-15,0 0 0,-1 0 16,1 0-16,0 0 0,0-21 16,21 0-16,-21-1 15,21 1-15,-21 0 16,-1 0-16,22 0 15,0 0 1,-21 21-16,21 21 31,0 0-31,0 0 16,0 0-16,21 0 0,1-21 16,-1 22-16,0-1 15,0 0-15,0-21 0,22 0 0,-22 21 16,0-21-16,0 0 0,21 0 15,-20 21-15,20-21 0,-21 0 16,0 0-16,22 0 0,-22 0 0,21 0 16,-21 0-16,22-21 0,-22 0 15,0 21-15,21-21 0,-21 0 0,1-1 16,-1 1-16,0 0 0,0 0 16,0 0-16,-21 0 0,0-22 15,0 22-15,0 0 0,0 0 0,-21 21 31,0 0-31,0 0 16,21 21-16,-21 0 0,-1-21 16,1 21-16,21 0 0,-21 1 0,21-1 15,0 0-15,0 0 0,0 0 16,0 0-16,0 1 16,0-1-16,21 0 0,0-21 15,1 21-15,-1-21 16,0 0-16,0 0 0,0 0 15,0 0-15,1 0 0,-1 0 16,0 0-16,0-21 0,0 21 16,-21-21-16,21 0 0,1-1 0,-1 1 15,0 0-15,0 0 0,21-21 16,-20 20-16,20-41 0,-21 42 16,0 0-16,0-1 15,1 22-15,-22-21 0,21 21 16,0 0-16,-21 21 15,0 1 1,0-1-16,0 0 16,0 0-1,0-42 32,0 0-31,0 0-1,0-1 1,0 1 0,-21 21 15,0 0-31,-1 0 0,1 21 16,0-21-16,21 22 15,0-1-15,-21 0 0,0-21 0,21 21 16,-21 0-16,21 22 0,0-22 0,0 0 15,-22 0-15,22 0 0,0 0 16,0 1-16,0-1 0,0 0 16,22-21-16,-1 0 0,-21 21 15,21-21-15,0 0 0,0 0 16,0 0-16,1 0 0,20 0 0,-21 0 16,0 0-16,0 0 0,1-21 15,-1 21-15,0 0 0,0 0 0,-21-21 16,21 21-16,-21-21 0</inkml:trace>
  <inkml:trace contextRef="#ctx0" brushRef="#br1" timeOffset="-172604.03">19516 15007 0,'-22'-21'16,"22"0"-1,0 0 1,0 0-1,22 21 1,-1-22-16,0 1 0,0 21 16,0 0-16,0 0 0,1 0 15,-1-21-15,0 21 0,0 0 0,0 0 16,0 0-16,1 21 16,-22 0-16,0 1 0,0-1 15,0 0-15,0 0 0,0 0 16,0 22-16,0-22 0,0 21 0,-22-21 15,1 22-15,0-22 0,0 0 16,0 21-16,-22-21 0,22 1 0,0-1 16,0-21-16,-21 21 0,20-21 15,1 0-15,0 0 0,0 0 0,0 0 16,0 0-16,-1 0 0,1 0 16,21-21-16,0 0 0,-21-1 15,21 1-15,0 0 0,0 0 0,0 0 16,21 0-16,0-1 15,1 1-15,-1 21 0,0-21 16,0 21-16,0 0 0,0 0 0,1 0 16,-1 0-16,0 0 0,0 0 15,0 0-15,0 21 0,1-21 0,-22 21 16,0 1-16,21-1 16,0 0-16,0 0 0,-21 0 0,0 0 15,0 1-15,21-1 0,-21 0 16,21-21-16,-21 21 0,0 0 0,0 0 15,22-21 1,-1 0 0,0 0-1,-21-21 17,21 21-32,-21-21 0,21 21 0</inkml:trace>
  <inkml:trace contextRef="#ctx0" brushRef="#br1" timeOffset="-172380.09">20151 15134 0,'0'-21'31,"21"21"32,0 0-48,0-21-15,0 21 0,0 0 16</inkml:trace>
  <inkml:trace contextRef="#ctx0" brushRef="#br1" timeOffset="-172121.05">20616 15028 0,'0'-21'16,"21"21"0,1 0-16,-1 0 15,0 0-15,0 0 0,0 0 0,0 0 16,1 0-16,-1 0 0,0 0 0,0 0 15,0 0-15,0 0 0,1 0 16,-44 0 31,1 0-47,21-21 0</inkml:trace>
  <inkml:trace contextRef="#ctx0" brushRef="#br1" timeOffset="-171643.84">20722 14986 0,'0'0'15,"-21"0"-15,0 0 0,0 21 16,-1-21-16,1 0 0,0 21 0,0-21 16,0 22-16,0-1 15,21 0-15,-22-21 16,22 21-16,-21-21 16,21 21-1,21-21 16,1 0-15,-1 0-16,0 0 16,0 0-16,0 0 15,0 0-15,1 0 0,-1 0 16,0 0-16,0 0 0,0 0 16,0 0-16,1 0 0,-22 21 15,21-21-15,0 22 0,-21-1 16,21 0-16,-21 0 15,0 0 1,0 0-16,-21-21 16,0 22-16,0-22 0,-1 0 15,1 21-15,0-21 0,-21 21 0,21-21 16,-1 0-16,1 0 0,0 0 16,0 0-16,0 0 0,0 0 0,-1 0 15,1 0 1,0 0-16,0 0 15,21-21 17,0 0-32,42 21 15,-21 0-15</inkml:trace>
  <inkml:trace contextRef="#ctx0" brushRef="#br1" timeOffset="-170062.54">21675 15155 0,'0'-21'0,"0"0"16,21 0 0,-21 0-1,21 0-15,0 21 0,-21-22 16,21 22-16,0-21 0,1 21 16,-22-21-16,0 0 15,-22 21 1,1 0-1,0-21-15,0 21 0,0 0 16,0 0-16,-1 0 0,1 0 0,0 21 16,0-21-16,21 21 0,-21 0 15,21 0 1,0 1-16,0-1 16,21 0-16,0 0 15,0-21-15,0 21 0,-21 0 16,22 1-16,-1-22 0,0 21 0,0 0 15,-21 0-15,21-21 0,0 21 16,-21 0-16,0 1 0,0-1 16,0 0-16,0 0 0,0 0 15,-21-21 1,0 21-16,0-21 16,0 0-16,0 0 0,-1 0 15,1 22-15,0-22 16,0 0-16,0 0 0,0-22 15,-1 22-15,22-21 16,0 0-16,-21 0 0,21 0 16,-21 0-16,21-1 0,0 1 15,0 0 1,-21 21-16,21-21 0,0 42 31,0 0-15,0 0-16,0 1 15,0-1-15,21 0 16,0-21-16,-21 21 0,21-21 0,1 21 16,-1-21-16,0 0 0,0 21 0,0-21 15,0 0-15,22 0 0,-22 0 16,21 0-16,-21 0 0,22 0 0,-1 0 16,-21 0-16,22 0 0,-22-21 15,21 0-15,-21 21 0,0-21 0,22 0 16,-43 0-16,21-1 0,0 1 0,-21-21 15,21 21-15,-21 0 16,0-1-16,0 1 0,0 0 0,-21 21 47,0 0-47,0 21 16,21 0-16,0 1 0,-21-1 15,21 0-15,0 0 0,0 0 0,0 0 16,0 1-16,0-1 15,0 0-15,0 0 0,21 0 16,0-21-16,0 0 16,0 0-16,0 0 0,1 0 15,-1 0 1,0-21-16,-21 0 0,21 0 16,0 21-16,0-21 0,-21-1 15,22 1-15,-22 0 0,21 0 16,0 0-16,-21 0 0,21-1 15,0 22-15,-21-21 0,21 21 16,1 0 0,-1 0-1,-21 21-15,21-21 32,0 0-17,-21-21 1,0 0-1,0 0-15,0 0 16,-21 21 15,0 0-31,0 0 16,-1 21-16,1 0 16,21 0-16,-21 0 0,0 22 0,21-22 15,-21 0-15,0 0 0,21 22 16,0-22-16,-22 0 0,22 0 0,0 0 15,0 0-15,0 1 16,0-1-16,22-21 0,-1 0 16,0 0-16,0 0 0,0 0 15,22 0-15,-22 0 16,0 0-16,0-21 0,0-1 0,0 22 16,1 0-16,-22-21 15,21 21 1</inkml:trace>
  <inkml:trace contextRef="#ctx0" brushRef="#br1" timeOffset="-169188.19">20574 15875 0,'0'0'0,"0"-21"0,0 0 15,0 0 1,0-1 0,21 22-16,0-21 0,0 21 15,1 0 1,-1 0-16,0 0 0,0 0 0,0 0 16,0 0-16,1 0 0,-1 0 0,-21 21 15,0 1-15,0-1 16,0 0-16,0 0 0,-21 0 15,21 0-15,-43 1 0,22-1 16,0 0-16,0-21 0,-22 21 0,22-21 16,0 21-16,0-21 0,0 0 15,0 0-15,21-21 47,21 21-47,0-21 0,0 21 16,0 0-16,0 0 15,1 0-15,-1 0 0,0 0 0,0 0 16,0 0-16,0 0 16,1 21-16,-1-21 0,0 21 0,0 0 15,-21 1-15,21-22 0,-21 21 16,0 0-16,0 0 16,0 0-16,0 0 0,-21-21 15,0 22-15,0-22 0,0 0 16,-1 21-16,1-21 0,0 0 0,0 0 15,0 0-15,0 0 0,-1 0 16,1 0-16,0 0 0,0 0 16,0 0-16,0 0 15,-1 0 1,22-21-16,0-1 31,0 1-15,22 0-1</inkml:trace>
  <inkml:trace contextRef="#ctx0" brushRef="#br1" timeOffset="-168544.07">21463 15896 0,'0'-21'32,"21"21"-32,-21-21 0,21 21 15,0 0-15,1-21 0,-22 0 31,-22 21-15,1 0 0,0 0-16,0 0 0,0 0 15,0 21-15,-1-21 0,1 21 0,0-21 16,0 21-16,21 0 16,-21-21-16,21 21 0,0 1 15,0-1 1,21-21-16,-21 21 0,21-21 15,0 0-15,-21 21 0,21-21 0,1 21 16,-1-21-16,-21 21 16,21-21-16,0 22 0,-21-1 15,0 0 1,0 0-16,0 0 16,-21-21-16,0 21 0,0-21 15,-1 0-15,1 0 16,0 0-16,0 0 0,0 0 15,0 0-15,-1 0 16,1 0-16,21-21 16,-21 21-1,21-21-15,21 21 78,0 0-62,1-21-16</inkml:trace>
  <inkml:trace contextRef="#ctx0" brushRef="#br1" timeOffset="-167616.38">21717 16129 0,'0'0'0,"21"0"31,0 0-31,0 0 0,-21-21 16,22 21-16,-1-21 0,0 0 16,0 21-16,0-22 0,0 1 15,1 21-15,-1-21 0,-21 0 16,21 21-16,0-21 0,-21 0 15,21-1-15,-21 1 16,-21 21 0,0 0-16,0 0 15,0 0-15,-1 21 0,1-21 16,21 22-16,-21-1 0,21 0 0,-21-21 16,21 21-16,-21 0 0,21 0 15,0 1-15,0-1 0,0 0 0,0 0 16,0 0-16,0 0 15,21 1-15,0-22 0,-21 21 16,21-21-16,0 0 0,1 0 0,-1 0 16,0 0-16,0 0 0,0 0 15,0 0-15,1 0 0,-1 0 16,-21-21-16,21 21 0,0-22 16,0 1-16,0 0 0,1 0 0,-1 0 15,0 0-15,0-1 0,0-20 16,0 21-16,1 0 0,-1 0 0,-21-1 15,21 1-15,0 21 0,0 0 16,-21 21 15,0 1-31,0-1 16,0-42 62,0-1-62,-21 22 15,0 0-15,0 0-16,0 0 0,21 22 15,-22-22-15,1 21 16,21 0-16,-21 0 0,21 0 0,0 0 15,-21 1-15,21-1 16,0 0-16,0 0 0,0 0 16,0 0-16,0 1 15,0-1-15,21-21 0,-21 21 16,21-21-16,0 0 0,1 0 16,-1 0-16,0 0 15,0 0-15,0-21 0,0 21 16,-21-21-16,0-1 15,22 22-15,-22-21 16</inkml:trace>
  <inkml:trace contextRef="#ctx0" brushRef="#br1" timeOffset="-71876.83">1270 14923 0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30:3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7980 12404 0</inkml:trace>
  <inkml:trace contextRef="#ctx0" brushRef="#br0" timeOffset="40647.28">571 995 0</inkml:trace>
  <inkml:trace contextRef="#ctx0" brushRef="#br0" timeOffset="-156139.22">10922 741 0,'0'0'0,"-21"0"0,0 0 0,-1 0 15,1 21-15,0-21 16,0 0-16,0 0 0,0 0 16,21 21-16,-22-21 0,65 0 31,-22 0-31,42 0 16,1 0-16,-1 0 0,22 0 0,0 0 15,21 0-15,-22 0 0,128 0 16,-106 0-16,0 0 0,-1 0 15,-20 0-15,21 0 0,-21 0 16,-22 0-16,22 0 0,-43 0 16,0 0-16,22 0 0,-43 0 0,0 0 15,-21-21-15,21 21 16,-42-21 15,0 21-31,0-21 0,0 0 16,0 21-16</inkml:trace>
  <inkml:trace contextRef="#ctx0" brushRef="#br0" timeOffset="-155671.1">12171 381 0,'0'21'0,"0"-42"0,0 63 16,0-20-16,0-1 0,21 21 0,0-21 16,21 0-16,-20 1 0,20-1 15,-21 0-15,21 0 0,1-21 0,-1 21 16,0-21-16,1 0 0,-22 0 0,21 0 16,22 0-16,-22 0 15,-21 0-15,22 0 0,-22 0 16,0 0-16,0-21 0,-21 0 15,0 0-15,0 0 16,-21 21-16,0 0 16,0 0-16,-1 0 15,1 0-15,0 21 0,0 0 0,0 0 16,0 0-16,-1 0 0,1 22 16,-21-1-16,21 0 0,-22 1 0,-20 63 15,21-64-15,20 0 16,-20 1-16,21-1 0,-21 0 0,20-21 15,1 22-15,0-22 0,0 0 16,0 0-16,0 0 0,42-21 31,0-21-15,0 0-16,21 0 0,-20 0 16,-1 0-16</inkml:trace>
  <inkml:trace contextRef="#ctx0" brushRef="#br0" timeOffset="-154919.06">14203 783 0,'0'0'0,"21"0"0,21 0 16,-21-21-1,1 21-15,-22-21 0,21 0 16,0 0-16,-21-1 0,21 1 16,-21 0-16,0 0 0,0 0 15,0-22-15,0 22 0,0 0 0,-21 0 16,0 0-16,0 0 0,-1-1 16,1 22-16,0 0 0,0 0 0,-21 0 15,-1 0-15,1 0 0,0 22 16,-1-1-16,-20 0 0,20 0 0,1 21 15,0-20-15,-1 62 16,1-63-16,42 1 0,0 20 0,0-21 16,0 0-16,0 0 15,0 1-15,21-22 16,0 0-16,22 0 0,-22 0 0,0 0 16,21 0-16,1-22 0,-1 1 15,0 21-15,1-21 0,20-21 16,-20 21-16,-22-1 0,0 1 15,0 0-15,0 0 0,0 21 0,-21-21 16,0 0-16,0-1 16,0 44-1,0-1 1,-21 0 0,0 0-16,21 21 0,-21-20 0,21 20 15,0-21-15,0 21 0,-21 1 0,21-1 16,-21 0-16,21 1 0,0-1 15,0 0-15,0 1 0,0-1 0,0 0 16,0 1-16,0-22 0,0 21 16,0-21-16,0 22 0,0-22 0,0 0 15,0 0-15,0 0 0,-22 1 0,-20-1 16,21 0-16,-43-21 16,43 0-16,-21 21 0,21-21 15,-22 0-15,1 0 0,21 0 0,-21-21 16,20 0-16,-20 21 0,21-21 15,0-1-15,0 22 0,-1-21 16,1 0-16,21 0 0,0 0 0,0 0 16,0-1-16,0 1 15,0 0-15,0 0 0,21 0 16,1 0-16,-1-1 16,21 1-16,-21 0 0</inkml:trace>
  <inkml:trace contextRef="#ctx0" brushRef="#br0" timeOffset="-154417.26">14605 656 0,'0'0'0,"0"-21"0,0 0 0,-21 21 47,0 0-47,-1 21 0,1 0 0,21 0 15,-21 22-15,0-22 0,21 21 16,0 1-16,-21-1 0,21 0 0,-21 1 16,21-1-16,0-21 0,0 21 15,0 1-15,0-22 0,0 0 0,21 21 16,0 1-16,0-43 0,0 21 16,22-21-16,-22 0 15,0 0-15,0 0 0,21 0 0,-20 0 16,20 0-16,-21 0 0,0-21 15,22 0-15,-22 21 0,0-22 0,21-20 16,-21 21-16,1-21 0,-1 20 16,0-20-16,-21 0 0,0-1 15,0 1-15,0 0 0,0-1 0,0 22 16,0-21-16,0 21 0,-21 0 0,0-1 16,-1 1-16,1 21 0,0 0 0,-21-21 15,21 21-15,-1 0 16,1 0-16,-21 0 0,21 0 0,-22 21 0,22 0 15,0 1-15,-21-1 0,21-21 16,-1 42-16,1-21 0,0 0 16,0 43-16,21-43 0,0 0 15,0 22-15,0-22 0,0 0 16,0 21-16,21-42 0,0 21 16,0-21-16,1 0 0</inkml:trace>
  <inkml:trace contextRef="#ctx0" brushRef="#br0" timeOffset="-154016.93">15388 741 0,'0'42'16,"0"-21"-1,0 1-15,0-1 16,0 0 0,21-21-1,0 0 1,1-21-16,-1 0 16,0-1-16,-21 1 0,0 0 15,0 0-15,0 0 16,-21 21-1,0 0-15,-1 0 16,1 0-16,0 21 16,0 0-16,0 0 0,0 22 15,21-22-15,-22-21 0,22 21 16,0 0-16,0 0 0,22-21 31,-1 0-31,0 0 16,0-21-16</inkml:trace>
  <inkml:trace contextRef="#ctx0" brushRef="#br0" timeOffset="-153669.11">16087 381 0,'0'0'0,"0"-21"0,0 0 16,-22 21-1,1 21 1,21 0-16,-21 0 0,21 0 16,-21 22-16,0-1 0,0-21 0,-1 64 15,1-43-15,-21 64 16,21-64-16,0 22 0,-1-22 16,1 22-16,0-22 0,0 0 0,0 22 15,0-22-15,-1-21 0,-20 64 16,21-64-16,0 0 0,0 22 15,21-22-15,0 0 16,0 0-16,-22-21 0,44 0 31,-1-21-15,0 0-16,0 0 0,0 0 16,22-1-16</inkml:trace>
  <inkml:trace contextRef="#ctx0" brushRef="#br0" timeOffset="-153306.95">16150 1016 0,'0'21'0,"0"-42"0,-21 42 0,0 0 15,21 1-15,-21-22 0,21 21 0,0 0 16,0 0-16,0 0 15,0 0 1,21-21-16,0 0 16,0 0-16,0 0 0,0 0 15,1-21-15,-22 0 16,21 0-16,-21 0 16,0 0-16,0-1 0,0 1 0,0 0 15,0 0-15,-21 21 16,-1 0-16,1 0 15,0 0-15,0 21 0,0 0 16,0-21-16,21 21 16,-22-21-16,22 22 0</inkml:trace>
  <inkml:trace contextRef="#ctx0" brushRef="#br0" timeOffset="-152690.86">13398 1736 0,'0'0'15,"-21"0"-15,0 21 0,0-21 0,0 0 16,0 0-16,-1 0 0,1 0 16,0 0-16,42 0 31,22 0-16,-1 0-15,0 0 0,22 0 16,-1-21-16,1 21 0,20 0 0,22 0 16,0-21-16,0 21 0,0 0 15,21 0-15,0 0 0,-21 0 0,-1-22 16,1 22-16,0 0 0,0 0 16,-21 0-16,-1 0 0,-20-21 0,-1 21 15,1 0-15,-22 0 0,0 0 16,1 0-16,-22 0 0,0-21 0,0 21 15,0 0-15,-42 0 32,-21 0-32,21-21 0,0 21 15,-22 0-15,1 0 0,0 0 16</inkml:trace>
  <inkml:trace contextRef="#ctx0" brushRef="#br0" timeOffset="-152295.06">12954 1969 0,'0'0'0,"-21"0"0,0 0 16,-1 0-16,44 0 31,20 0-15,-21 0-16,21 0 0,22 0 15,-1 0-15,1-22 0,21 22 0,-22 0 16,22 0-16,21 0 0,-1 0 16,1 0-16,21 0 0,0 0 0,0 0 15,21 0-15,-21 0 0,0 0 0,0 0 16,0 0-16,-21 0 0,0 0 15,0 0-15,-21 0 0,-22 0 16,1 0-16,-1-21 0,-21 21 0,-20 0 16,20 0-16,-21 0 0,0 0 15,-21-21 1,-21 0 0,0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30:37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1947 0,'22'22'32,"20"-22"-32,-84 21 15,20-21 1</inkml:trace>
  <inkml:trace contextRef="#ctx0" brushRef="#br0" timeOffset="51.62">1460 1947 0</inkml:trace>
  <inkml:trace contextRef="#ctx0" brushRef="#br0" timeOffset="1699.16">1037 1524 0,'-21'0'15,"0"0"-15,0 0 0,-1 0 16,1 0-16,0 0 16,0 0-16,0 0 0,0 0 0,-1 21 15,1-21-15,0 0 0,0 0 16,0 0-16,0 0 0,-1 0 16,44 0 15,-1 0-16,21 0-15,-21 0 16,22 0-16,-22 0 0,21 0 0,0 0 16,1 0-16,-1 0 0,22-21 15,-22 21-15,21 0 0,1 0 0,63 0 16,-64 0-16,1 0 16,42-21-16,-64 21 0,0 0 15,-20 0-15,20 0 0,-21 0 16,0 0-16,0 0 0,1 0 15,-22-21 1,0 0 0</inkml:trace>
  <inkml:trace contextRef="#ctx0" brushRef="#br0" timeOffset="1895.29">1587 1164 0,'0'0'0,"-21"0"0,-21 0 0,42-21 0,-21 21 31,21 21-31,-21-21 16,21 21-16,0 1 15</inkml:trace>
  <inkml:trace contextRef="#ctx0" brushRef="#br0" timeOffset="2163.84">1672 1355 0,'106'0'15,"-64"0"1,-21 0-16,22 0 0,-22 0 0,0 0 16,21 0-16,-20 0 0,-1 0 15,0 0-15,0 0 0,0 0 0,-21 21 31,0 0-31,0 0 16,-21-21-16,0 21 0,0 1 0,0-1 16,-1 0-16,1 0 0,0 0 15,0 22-15,0-22 0,-22 21 0,22 0 16,0-20-16,0 20 0,-21-21 16,20 21-16,1-20 0,0-1 0,0 21 15,0-42-15,21 21 0,0 0 16,-21 1-16,-1-22 15,22 21 1</inkml:trace>
  <inkml:trace contextRef="#ctx0" brushRef="#br0" timeOffset="2196.84">1693 1820 0,'0'-21'0</inkml:trace>
  <inkml:trace contextRef="#ctx0" brushRef="#br0" timeOffset="4051.85">1863 1334 0,'0'0'0,"0"-22"172,-22 22-172,1 0 0,0 0 16,0 0-16,21-21 0,-21 21 15,0 0-15,-1-21 0,1 21 0,0 0 16,0 0-16,0-21 0,0 21 16,-1 0-16,1-21 0,0 21 15,21-21 1,-21 21-16,0 0 0,0 0 31,-1 0-31,1 0 16,42 0 46,1 0-62,-1 0 0,0 21 16,0-21-16,0 0 0,0 0 15,1 21-15,-1-21 0,0 21 0,0-21 16,0 0 0,0 0-16,1 21 0</inkml:trace>
  <inkml:trace contextRef="#ctx0" brushRef="#br0" timeOffset="5859.79">2688 1122 0,'0'0'16,"-21"-42"-1,0 42 1,21 42 31,0-21-47,0 0 0,21 0 15,-21 1-15,21-22 16,0 21-16,0-21 0,1 21 16,-1-21-16,0 0 0,0 0 0,0 0 15,0 0-15,1 0 0,-1 0 0,0 0 16,21 0-16,-21 0 0,1-21 15,41 0-15,-42-1 0,0 1 16,43-21-16,-43 21 0,0 0 16,-21-1-16,0 1 0,21 0 15,-21-21-15,0 21 0,0-1 0,0 1 16,0 0-16,-21 21 16,0-21-16,0 21 15,0 0-15,0 0 16,-1 21-16,22 0 0,0 0 15,-21 1-15,21-1 0,-21 0 0,21 21 16,-21-21-16,21 22 0,0 20 16,0-20-16,-21-1 0,21 0 0,0-21 15,0 22-15,0-1 0,0 0 0,0-20 16,0 20-16,0-21 0,0 21 0,0-20 16,0 20-16,0-21 0,0 21 0,0 1 15,0-22-15,0 0 16,0 0-16,-21-21 31,21-21-31,-22 0 16,1 21-16,21-21 0,-21 0 0,0-1 15,0 1-15,0-21 0,-1 21 0,1 0 16,0-1-16,0 1 0,0 0 0,0 0 16,-1 21-16,22-21 0,-21 21 15,21-21-15,-21 21 0,0 0 16,21 21-1,0 0-15,0 0 16,0 0-16,21 0 0,0 1 16,-21-1-16,21 0 0,1 0 0,-1 0 15,0 0-15,0 1 0,0-1 16,0 0-16,1-21 0,-1 21 0,0-21 16,0 0-16,0 0 0,22 0 15,-22 0-15,0 0 0,0 0 16,0-21-16,0 0 0,22 0 15,-22-1-15,0 22 0,0-42 0,0 21 16,1 0-16,-1 0 0,0-1 0,0 22 16,-21-21-16,0 0 0,0 0 0,0 0 15,0 0-15,0-1 0,0 1 32,0 42-1,0 1-31,0-1 0,0 0 15,0 0-15,0 0 0,0 0 16,0 1-16,0-1 0,-21 0 0,21 0 16,0 0-16,0 0 0,0 1 15,0-1-15,0 0 0,0 0 0,0 0 16,0-42 31,0 0-47,0 0 15,0 0-15,0-1 0,0 1 0,0 0 16,0 0-16,0 0 0,0 0 0,21-1 16,0 1-16,0-21 0,1 21 15,-1 0-15,0-1 0,0 22 16,-21-21-16,21 21 0,0 0 0,1 0 16,-1 0-16,0 0 15,0 0-15,0 21 0,-21 1 16,21-1-1,-21 0-15,0 0 0,0 0 0,0 0 16,0 1-16,0-1 16,0 0-16,0 0 0,0 0 15,0 0-15,0 1 16,0-44 31,0 1-47,0 0 0,0 0 15,0 0-15,0 0 0,0-1 0,22 1 16,-22 0-16,21 0 0,0 0 0,0 0 16,43-1-16,-43 1 15,0 0-15,0 21 0,0-21 0,0 21 16,22 0-16,-1 0 0,-21 0 16,0 0-16,1 0 0,-1 21 15,-21 0-15,21 0 16,-21 1-16,0-1 0,21 0 0,-21 0 15,0 0-15,-21 0 0,0 22 16,0-22-16,21 0 0,-22 21 16,22-20-16,-21-22 15,21 21-15,-21-21 16,21-21 0,0-1-16</inkml:trace>
  <inkml:trace contextRef="#ctx0" brushRef="#br0" timeOffset="6251.74">4276 1355 0,'0'21'31,"0"0"-16,0 0-15,0 0 16,0 1-16,0-1 16,-22 21-16,22-21 0,0 22 0,0-1 15,0 0-15,0 1 0,-21 20 0,21-21 16,0 22-16,-21-22 0,21 22 0,0 42 16,0-43-16,-21 43 0,21-43 15,-21-20-15,0 20 0,21 1 0,0-1 16,-22 1-16,22-22 0,0 22 0,0-22 15,0 0-15,-21 1 0,21-1 0,0 0 16,-21 22-16,21-22 16,0-21-16,0 0 0,0 1 0,-21-22 0,21 21 15,0 0-15,0-42 16,0 0 0,21-1-16,-21 1 0,0 0 0,0-21 15,0 21-15,0-22 0,0-20 0,21 20 16,-21-20-16</inkml:trace>
  <inkml:trace contextRef="#ctx0" brushRef="#br0" timeOffset="6612.55">4297 1503 0,'0'0'0,"0"-21"0,0 0 0,-21-1 0,21 1 15,0 0-15,0 0 0,0 0 16,0 0-16,0-1 0,0 1 15,21 0-15,0 0 0,0 21 0,0-21 16,0 0-16,22 21 0,-22-22 0,21 22 16,-21-21-16,22 21 0,-22 0 0,21 0 15,-21 0-15,22 0 0,-22 0 0,21 21 16,-21 1-16,1-1 0,-1 0 0,0 0 16,-21 0-16,0 0 0,0 1 0,0 20 15,-21-21-15,-22 0 16,1 0-16,0 22 0,-1-22 0,1 0 15,-21 0-15,20 0 0,-20-21 0,42 22 16,-22-22-16,22 21 0,0-21 16,0 0-16,0 0 0,-1 0 0,1 0 15,21-21 1,21 21 0,1-22-16,-22 1 0,42 0 15,-21 21-15</inkml:trace>
  <inkml:trace contextRef="#ctx0" brushRef="#br0" timeOffset="7124.87">5101 995 0,'0'0'0,"0"-21"0,0 0 31,0 42 0,0 0-31,0 0 0,0 0 0,-21 22 16,0-22-16,21 21 0,0 0 0,-21-20 15,21 20-15,-22 0 0,1-21 16,21 22-16,0-22 0,0 21 0,0-21 16,0 22-16,0-22 0,0 0 15,0 0-15,0 0 0,0 1 16,0-1-16,21-21 15,1 0-15,-1 0 0,0 0 16,0-21-16,0 21 0,0-22 0,1 1 16,-1 21-16,0-21 0,0 0 0,0 0 15,0 0-15,-21-1 0,22 1 16,-22 0-16,21 0 0,-21 0 0,0 0 16,0-1-16,0 44 31,0-1-16,0 0-15,0 0 0,-21 0 16,21 0-16,0 1 16,0-1-16,0 0 0,0 0 15,0 0-15,0 0 16,0-42 15,0 0-15</inkml:trace>
  <inkml:trace contextRef="#ctx0" brushRef="#br0" timeOffset="7302.85">5376 1249 0,'0'0'16,"0"-21"-16,-21 21 31,0 0-31,21 21 47,21-21-31,0 0-16</inkml:trace>
  <inkml:trace contextRef="#ctx0" brushRef="#br0" timeOffset="7815.74">5905 1207 0,'0'0'0,"0"-22"31,-21 22-31,0 0 16,0 0-16,0 0 0,0 22 16,-1-22-16,1 21 0,0 0 15,21 0-15,-21 21 0,0-20 0,0-1 16,-1 0-16,22 21 0,0-21 15,-21 1-15,21-1 0,0 21 0,0-21 16,0 0-16,0 1 0,0-1 16,21 0-16,1-21 15,-1 0-15,21 0 0,-21 0 16,0 0-16,1 0 0,-1 0 0,21-21 16,-21 21-16,0-21 0,1-1 15,20 1-15,-21 0 0,0 0 0,-21 0 16,21 0-16,1-1 0,-22 1 15,21 0-15,-21 0 0,0 0 0,21 0 16,-21-1-16,21 22 0,-21-21 16,0 42-1,0 1 1,0-1-16,0 0 16,0 0-16,0 0 0,-21 0 15,21 1-15,0-1 0,0 0 0,0 0 16,0 0-16,0 0 15,0-42 32,0 0-47</inkml:trace>
  <inkml:trace contextRef="#ctx0" brushRef="#br0" timeOffset="8003.88">6181 1143 0,'0'0'0,"0"-21"0,-22 21 47,44 0 0</inkml:trace>
  <inkml:trace contextRef="#ctx0" brushRef="#br0" timeOffset="8296.74">6477 995 0,'0'-21'15,"-21"42"16,21 21-15,-21-21-16,21 1 0,-22 20 0,22-21 16,0 0-16,0 22 0,-21-22 15,21 21-15,-21-21 0,21 22 0,-21-22 16,21 0-16,0 21 0,0-21 16,0 1-16,0-1 0,0 0 15,0 0-15,0 0 16,21-21 15,0 0-31,0-21 0,1 0 0,-1 21 16</inkml:trace>
  <inkml:trace contextRef="#ctx0" brushRef="#br0" timeOffset="9211.12">6879 931 0,'0'0'0,"21"-84"31,-42 105-15,0 21-1,0-21-15,21 1 0,-21 20 0,-1 0 16,22 1-16,-21-1 0,0 0 16,0 1-16,21-1 0,-21 0 0,0-21 15,-1 22-15,1-1 0,21-21 16,0 22-16,-21-22 0,21 0 0,0 0 15,0 0-15,0 0 0,0 1 0,21-1 32,0-21-32,1 0 0,-1 0 0,0 0 15,0 0-15,0-21 0,22 21 16,-22-22-16,0 1 0,0 21 0,0-21 16,0 0-16,1 0 0,-1 21 0,0-21 15,0-1-15,0 22 0,-21-21 16,0 0-16,21 21 15,-42 21 17,21 0-32,0 1 15,-21-1-15,21 0 16,0 0-16,0 0 0,0 0 16,0 1-16,21-22 15,0 0 1,1 0-16,-1 0 0,0 0 0,0 0 15,0 0-15,0 0 0,1 0 16,-1-22-16,0 22 0,0-21 0,-21 0 16,21 0-16,0 0 0,22-22 15,-43 22-15,21 0 0,0 0 16,-21 0-16,21 0 0,-21-1 16,0 1-16,0 0 15,0 42 16,0 0-15,-21 1-16,0-1 0,21 0 0,-21 0 16,0 0-16,-1 22 0,22-22 0,-21 21 15,0 0-15,21 1 0,0-1 16,0 0-16,-21 22 0,21-22 0,0 1 16,0 20-16,0-21 0,0 1 15,0-1-15,0 22 0,0-22 16,0 0-16,0 1 0,0 20 0,0-21 0,0 1 15,0 20-15,0-20 16,0-1-16,0 21 0,0-20 0,0-1 16,0 0-16,0 1 0,0-22 0,-21 21 15,0-21-15,21 22 0,-22-22 0,1 0 16,0 0-16,0-21 16,0 0-16,0 0 0,-1 0 0,1 0 15,0 0-15,0 0 0,-21-21 16,20 0-16,1-21 0,0 20 15,-21 1-15,21-21 0,-1 0 0,1 20 16,0-20-16,0 0 0,21-1 16,0 1-16,0 0 0,0-1 0,0 1 15,0 0-15,0-1 0,0 1 16,0-21-16,0 20 0</inkml:trace>
  <inkml:trace contextRef="#ctx0" brushRef="#br0" timeOffset="9475.11">6308 1270 0,'-22'0'0,"22"-21"16,22 21-1,-1-21-15,0 21 16,21 0-16,-21-21 0,22 21 0,-1-22 16,0 22-16,1 0 0,-1 0 0,-21 0 15,22-21-15,-22 21 0,21 0 0,-21 0 16,0 0-16,1 0 0,-1 0 16,0 0-16</inkml:trace>
  <inkml:trace contextRef="#ctx0" brushRef="#br0" timeOffset="10411.87">8001 1080 0,'0'0'0,"0"-85"15,0 64 1,0 42 15,0 0-31,0 0 16,0 0-16,0 22 0,0-22 0,-21 21 15,21-21-15,0 22 0,0-1 0,-21-21 16,21 22-16,-22-22 0,22 21 0,-21-21 16,21 0-16,0 1 0,-21 20 0,21-21 15,-21 0-15,21 0 0,0-42 47,0 0-47,21 0 0,0 21 16,-21-21-16,21 0 0,1-1 0,-1-20 15,-21 21-15,21 0 0,0-22 16,0 22-16,0 0 0,1 0 0,-22-21 16,21 20-16,0 22 0,0-21 15,0 21-15,-21 21 16,0 1-16,0-1 0,21 0 16,-21 0-16,0 0 0,0 0 0,0 1 15,22-1-15,-22 0 0,0 0 0,0 0 16,0 22-16,0-22 0,0 0 0,0 0 15,21 0-15,0-21 0,0 21 16,0 1-16,0-22 0,1 0 16,-1 0-16,0 0 0,0 0 15,0 0-15,0-22 0,22 22 0,-22-21 16,21 0-16,1 0 0,-22 0 16,21 0-16,-21-1 0,22-20 15,-22 21-15,21-21 0,-21-1 0,0 1 16,-21 0-16,0-1 0,0 1 15,0 0-15,0-1 0,0 1 0,0 21 0,-21 0 16,0-1-16,0 1 0,0 0 0,-22 0 16,22 21-16,0-21 0,-21 21 0,21 0 15,-22 0-15,22 0 0,0 21 16,0-21-16,0 21 0,-1 0 0,1 0 16,0 1-16,21 20 0,0-21 15,0 0-15,0 22 0,0-22 16,0 0-16,0 0 0,0 0 0,0 0 15,21 1-15,0-1 0,1-21 16,20 21-16,0-21 0</inkml:trace>
  <inkml:trace contextRef="#ctx0" brushRef="#br0" timeOffset="11127.81">9334 1143 0,'0'0'16,"-21"0"-16,0 0 0,21-21 16,-21 21-16,0 0 0,0 0 15,-1 0-15,1 0 0,0 0 0,0 21 16,0 0-16,0 0 0,-22 1 0,22-1 16,0 0-16,21 0 0,-42 43 15,42-43-15,-22 0 0,22 21 16,0-21-16,0 1 0,0-1 0,0 0 15,0 0-15,0 0 0,0 0 16,0 1-16,22-1 0,-1-21 16,0 0-16,0 0 15,0 0-15,0 0 0,1-21 0,-1 21 16,21-22-16,-21 1 16,0 0-16,1 0 0,-1 0 15,0 0-15,0-1 0,0-41 16,-21 42-16,0-22 0,21 22 0,-21 0 15,0 0-15,0 0 0,0 0 16,22 21-16,-22 21 31,0 0-31,0 0 16,0 0-16,0 0 0,0 1 0,0-1 16,0 0-16,0 0 0,0 0 0,0 22 15,0-22-15,0 0 16,0 0-16,21-21 15,0 0-15,0 0 16,0 0-16,0 0 0,1 0 16,-1-21-16,0 21 15,0-21-15,0 0 0,0-1 0,1 22 16,-1-21-16,0-21 0,0 21 16,0 0-16,-21-1 0,21 1 15,-21 42 1,0 1-1,0-1-15,0 0 16,0 0-16,0 0 16,0 0-16,0 1 0,-21-22 15,21 21-15,0 0 16,21-42 15,1 21-15,-22-21-16</inkml:trace>
  <inkml:trace contextRef="#ctx0" brushRef="#br0" timeOffset="11510.83">9864 910 0,'0'0'0,"-64"21"31,43-21-31,21 22 0,-21 20 15,21-21-15,-21 0 0,21 0 16,0 22-16,0-22 0,0 0 0,0 0 16,0 0-16,0 1 0,0-1 15,21-21-15,21 0 16,-21 0-16,0 0 0,1 0 0,20-21 16,-21 21-16,-21-22 15,21 1-15,0 0 0,1 0 16,-22 0-16,0 0 0,0-22 0,0 22 15,0 0-15,0-21 0,0 20 16,0 1-16,0 0 0,-22 0 16,1 21-16,0 0 0,0 0 15,0 0-15,0 0 0,-1 21 0,1 0 16,0 0-16,0 1 0,21-1 16,0 0-16,-21 0 0,21 0 0,0 0 15,0 1-15,0-1 0,0 0 0,0 0 16</inkml:trace>
  <inkml:trace contextRef="#ctx0" brushRef="#br0" timeOffset="11815.88">10414 804 0,'0'0'0,"21"0"0,-21-21 31,0 42-15,-21 1-16,21-1 0,-21 0 0,21 0 15,0 21-15,-21 1 0,-1-1 16,22-21-16,-21 22 0,21-1 16,-21 0-16,21 1 0,-21-1 0,21 0 15,-21-21-15,21 22 0,0-22 16,0 0-16,0 0 0,0 0 0,0 1 15,21-22 1,0 0-16,0 0 16,0 0-16,1-22 15,-1 22-15</inkml:trace>
  <inkml:trace contextRef="#ctx0" brushRef="#br0" timeOffset="12040">10245 1207 0,'-22'0'31,"44"0"-31,-1 0 16,0 0-16,0 0 0,0 0 0,0 0 16,22 0-16,-22-22 0,0 22 15,0 0-15,0 0 0,22 0 16,-22 0-16,0-21 0,0 21 0,0 0 15,-21-21-15,22 21 16,-22-21-16</inkml:trace>
  <inkml:trace contextRef="#ctx0" brushRef="#br0" timeOffset="12495.05">11917 1185 0,'0'-127'15,"0"106"1,0 0 0,0 42-1,0 0 1,0 1-16,0-1 0,0 0 15,-21 0-15,21 21 0,0-20 0,-22-1 16,1 21-16,21-21 0,0 0 0,-21 1 16,21-1-16,-21 0 0,21 0 15,0 0-15,-21 0 0,21 1 16,0-1-16,21-21 31</inkml:trace>
  <inkml:trace contextRef="#ctx0" brushRef="#br0" timeOffset="12920.01">12425 1143 0,'42'-21'0,"-84"42"0,105-63 16,-42 21-16,1-1 0,-22 1 15,21 21-15,-21-21 16,-21 21-1,-1 0 1,1 21-16,0 0 0,-21 1 0,21-1 16,-1 0-16,1 0 0,0-21 15,0 21-15,21 0 0,0 1 0,0-1 16,21 0 15,0-21-31,0 0 0,1 0 0,-1 0 16,0 0-16,21 0 0,-21 0 0,1 0 15,-1 21-15,0-21 0,0 0 16,0 21-16,-21 0 0,21 1 16,-21-1-16,0 0 15,-21 0 1,0-21-16,-21 21 0,21-21 16,-1 0-16,1 0 0,-21 0 15,21 0-15,0 0 0,-1 0 0,1 0 16,0 0-16,0 0 0,0 0 15,0 0-15,-1 0 0,1 0 16,21-21-16,-21 21 0,0-21 0,21 0 16</inkml:trace>
  <inkml:trace contextRef="#ctx0" brushRef="#br0" timeOffset="13127.89">11980 804 0,'0'-21'16,"-21"21"-1,42 0 32,0 0-47,1 0 16,-1 21-16</inkml:trace>
  <inkml:trace contextRef="#ctx0" brushRef="#br0" timeOffset="13859.87">14097 1461 0,'21'-43'32,"0"22"-32,-21 0 0,21 21 0,1-21 0,-22 0 15,21-1-15,-21 1 0,21 0 0,-21 0 16,21 0-16,-21 0 0,0-1 16,0-20-16,0 21 0,0 0 0,-21 0 15,0-1-15,0 1 0,21 0 16,-43 0-16,22 21 0,0 0 0,0 0 15,0 0-15,-22 0 0,1 0 0,21 21 16,-22 0-16,22 0 16,-21 1-16,21 20 0,-22-21 0,22 21 15,0-20-15,0 20 0,21-21 16,0 0-16,0 22 0,-21-22 0,21 0 16,0 0-16,0 0 0,0 0 15,21-21-15,0 0 0,0 0 16,0 0-16,1 0 0,-1 0 0,21 0 15,-21 0-15,22 0 0,-1-21 0,-21 21 16,21-21-16,1 0 0,-22 0 16,21 21-16,1-21 0,-22-1 0,0 1 15,0 0-15,0 0 0,0 0 16,-21 0-16,0-1 0,0 1 16,0 0-16,0 42 31,0 0-31,-21 1 0,21-1 15,0 0-15,0 0 0,0 21 0,-21-20 16,21-1-16,0 0 0,0 0 16,0 0-16,0 0 0,0 1 0,0-1 15,21-21-15,0 0 16,1 0-16,-1 0 0,0 0 16,0 0-16,0 0 0,0 0 0,22-21 15</inkml:trace>
  <inkml:trace contextRef="#ctx0" brushRef="#br0" timeOffset="14161.76">14732 1143 0,'0'0'0,"0"-85"15,0 107 17,0-1-32,-21 0 0,21 0 15,0 0-15,0 22 0,0-1 0,0-21 16,-21 21-16,21 1 0,-22-1 15,22 22-15,0-22 0,0 21 16,-21 1-16,0-1 0,0 64 16,0-63-16,0-1 0,-1 1 15,1-22-15,0 22 0,0-1 0,0-20 16,21-1-16,-21 0 0,-1 1 0,22-1 16,-21-21-16,21 0 0,0 0 15,0 1-15,0-44 16,0 1-16,0 0 15,21-21-15,1 21 0,-1-22 0,0 1 16</inkml:trace>
  <inkml:trace contextRef="#ctx0" brushRef="#br0" timeOffset="14496.08">14647 1228 0,'0'0'0,"0"-21"0,0-1 0,0 1 15,0 0-15,0 0 16,21 21 0,1 0-16,-22-21 0,21 21 0,0 0 15,21 0-15,-21 0 0,1 0 16,20 0-16,-21 21 0,0-21 0,22 21 16,-22 0-16,0 0 0,0 1 0,-21-1 15,0 0-15,0 0 0,0 0 16,0 0-16,0 1 0,-21-1 15,-21 0-15,20 0 0,1 0 0,-21-21 16,21 21-16,-22-21 0,22 0 16,-21 22-16,21-22 0,0 0 0,-1 21 15,1-21-15,21-21 32,21-1-32,1 22 0,-1-21 15,0 0-15,0 21 0,0-21 0</inkml:trace>
  <inkml:trace contextRef="#ctx0" brushRef="#br0" timeOffset="14793.91">15430 1037 0,'0'0'0,"0"-21"16,0 42-1,-21-21-15,21 21 16,-21 22-16,0-22 0,21 21 15,-21-21-15,21 22 0,0-1 0,-21 22 16,-1-22-16,22 0 0,-21 22 0,0-1 16,21 1-16,-21-1 0,0 1 15,0-1-15,-1 1 0,1-22 0,0 22 16,0-22-16,0 21 0,0-20 16,21-22-16,-22 42 0,1-41 15,21-1-15,0 0 0,21-42 31,-21 0-15,22-1-16,-1-20 0</inkml:trace>
  <inkml:trace contextRef="#ctx0" brushRef="#br0" timeOffset="15135.5">15303 1334 0,'0'0'0,"-21"-106"15,21 85-15,0-1 0,0 1 16,0 0-16,0 0 16,21 0-16,1 0 0,-1-1 0,0 22 15,21-21-15,-21 21 0,22 0 16,-22 0-16,0 0 0,21 0 0,-20 0 16,-1 0-16,0 0 0,0 21 0,0 1 15,0-1-15,-21 21 0,0-21 16,0 0-16,0 1 0,0-1 15,-21 0-15,0 0 0,-21 0 0,21 0 16,-22-21-16,1 22 0,21-1 16,-22-21-16,1 0 0,0 21 0,21-21 15,-22 0-15,22 0 0,0 0 0,0 0 16,0 0-16,42 0 31,0-21-31,0 0 0,0 21 16,22-22-16,-1 1 0</inkml:trace>
  <inkml:trace contextRef="#ctx0" brushRef="#br0" timeOffset="15587.64">15938 783 0,'0'0'0,"22"-42"31,-22 63-15,0 0-16,-22 0 15,22 1-15,-21 20 0,21 0 16,-21-21-16,0 22 0,21-1 0,-21 0 16,0 1-16,21-1 0,0 0 15,-22-20-15,22 20 0,0-21 0,0 0 16,0 22-16,0-22 0,0 0 16,0 0-16,22-21 15,-1 0-15,0 0 0,0 0 16,21 0-16,-20 0 15,-1 0-15,0-21 0,21 0 0,-21 0 16,1-1-16,-1 1 0,0 0 16,21-21-16,-42 21 0,0-1 15,21 1-15,-21 0 0,0 42 32,0 0-17,0 1-15,-21-1 0,21 0 0,-21 0 16,21 0-16,0 0 0,0 1 15,0-1-15,0 0 0,0 0 16,0 0 0,21-21 15,0-21-31,1 21 0,-22-21 0</inkml:trace>
  <inkml:trace contextRef="#ctx0" brushRef="#br0" timeOffset="15759.64">16404 974 0,'0'0'0,"0"-21"0,0-1 16,0 1-16,-21 21 15,0 0-15,21 21 16,-21 1 0,21-1-1,21 0 1,0-21-16,0 21 0,0-21 0</inkml:trace>
  <inkml:trace contextRef="#ctx0" brushRef="#br0" timeOffset="16318.09">17103 1249 0,'0'0'0,"42"0"0,-42-21 0,21 0 16,-21-1-1,0 1-15,0 0 0,-21 0 0,0 0 16,0 0-16,-1-1 0,1 22 0,0-21 16,0 0-16,0 21 0,0 0 15,-22 0-15,22 0 0,0 0 16,-21 21-16,20 0 0,1 1 16,0 20-16,-21-21 0,21 21 0,-1 1 15,1-1-15,0-21 0,21 22 0,0-22 16,-21 21-16,21-21 0,0 0 15,0 1-15,0-1 0,0 0 16,21-21-16,0 21 0,0-21 16,1 0-16,-1 0 0,0 0 15,0 0-15,0-21 0,0 0 16,1 21-16,-1-21 0,0-1 0,21-20 16,-21 0-16,-21 21 0,0-22 15,22 22-15,-1-21 0,0 21 16,0-22-16,-21 22 0,0 0 0,0 0 15,0 0-15,0 42 16,21-21 0,-21 21-16,0 0 0,0 0 0,-21 0 15,0 1-15,0-1 0,0 42 16,21-42-16,0 1 16,-22-1-16,22 0 0,0 0 0,0 0 15,0 0-15,0 1 16,22-22-16,-1 0 15,0 0-15,21 0 0,-21 0 0,1 0 16,-1 0-16,21-22 0,-21 1 16,22 21-16,-1-21 0,-21 0 0,21-21 15,22 20-15</inkml:trace>
  <inkml:trace contextRef="#ctx0" brushRef="#br0" timeOffset="17355.81">17589 953 0,'0'0'15,"0"-22"-15,0-20 0,0 21 0,0 0 16,0 0-16,0 42 31,-21 0-31,0 0 0,0 21 0,21 1 16,0-1-16,-21 0 0,21 1 15,-21-22-15,21 21 0,-22 1 0,22-22 16,0 21-16,0-21 0,-21 0 16,21 1-16,-21-1 0,21 0 0,0 0 15,0-42 32,0 0-47,0 0 0,0-1 16,0 1-16,21 0 0,-21 0 15,21 0-15,1 0 0,-1-1 0,0 1 16,0 0-16,0 21 0,0-21 16,22 0-16,-22 21 0,0 0 0,21 0 15,-20 0-15,-1 0 0,0 21 16,0 0-16,0 0 0,0 0 0,-21 1 15,22-1-15,-1 0 0,-21 0 0,0 0 16,0 0-16,0 1 0,0-1 16,0 0-16,0 0 0,0 0 15,-21 0-15,-1-21 0,1 0 16,0 0-16,0 22 16,0-22-16,-22 0 0,22 0 0,0 0 15,0 0-15,0 0 0,0-22 16,21 1-16,-22 21 0,22-21 0,-21 21 15,0 0-15,21-21 0,0 42 47,0 0-47,0 0 16,21-21-16,0 22 16,1-22-16,-1 0 0,0 0 15,0 0-15,0 0 0,0 0 16,22 0-16,-1 0 0,-21 0 0,22 0 15,-1 0-15,0-22 0,1 22 0,-1-21 16,-21 0-16,21 0 0,1 0 16,-1-22-16,0 1 0,-20 0 0,20-1 15,-21 1-15,21 0 0,-20-22 16,-1 22-16,0-22 0,0 22 0,-21 0 16,0 21-16,0-22 0,0 22 0,0 0 15,0 0-15,-21 21 16,0 21-16,0-21 15,-1 42-15,1-21 0,0 22 16,0-1-16,0 0 0,0 1 16,-1-1-16,1 22 0,0-22 0,0 0 15,21 1-15,-21-1 0,21 0 16,0 1-16,0-22 0,0 21 0,0-21 16,0 0-16,21 1 0,0-22 15,0 21-15,22 0 0,-22-21 0,21 0 16,0 0-16,1 0 0,-22 0 0,21 0 15,22-21-15,-22 0 0,-21 21 16,22-22-16,-1 1 0,0 0 0,-21 0 16,1 0-16,-1 0 0,0-1 15,0 1-15,-21 0 0,0 0 16,0 0-16,0 0 16,-21 21-16,0 0 15,0 21-15,-1-21 0,1 21 16,21 0-16,0 0 0,0 0 15,0 1-15,0-1 0,0 0 0,0 0 16,0 0-16,0 0 0,21 1 16,1-1-16,-1-21 15,0 0-15,0 0 0,0 0 0,0 0 16,1 0-16,-1 0 0,0-21 0,0-1 16,0 1-16,0 0 0</inkml:trace>
  <inkml:trace contextRef="#ctx0" brushRef="#br0" timeOffset="19272.09">19939 931 0,'0'0'0,"21"0"16,21-127 15,1 106-31,-43 0 0,0 0 0,0 0 15,-21 0-15,-1 21 32,1 0-32,0 0 0,0 21 0,0-21 15,0 21-15,-1 21 0,-20-21 0,21 22 16,0-22-16,0 21 0,-1 1 16,1 20-16,0-21 0,0 22 0,21-22 15,-21 1-15,21 20 0,0-21 16,0-20-16,0-1 0,0 0 15,21 0-15,0 0 0,0 0 0,0-21 16,22 22-16,-22-22 0,0 0 0,21 0 16,-20 0-16,20 0 0,-21 0 15,21 0-15,-20 0 0,62-43 16,-41 22-16,-1 0 0,21-21 16,-41-1-16,-1 1 0,0 0 15,0-1-15,0 1 0,-21 0 16,0-1-16,0-20 0,0 20 0,0 1 15,0-43-15,-21 43 0,0 21 16,0 0-16,0 0 0,-1 21 16,1 0-16,-21 0 0,21 0 0,-22 0 15,-20 21-15,42 21 0,-22-21 16,22 22-16,-21-1 0,21 21 16,-22-20-16,22 20 0,0-20 0,0-1 15,21 21-15,0-20 0,0-22 16,0 21-16,0 1 0,0-22 0,42 0 15,-21 0-15,22 0 0,-22 0 16,0-21-16,21 0 0,-20 0 16,20 0-16,0 0 0,1 0 0,-22 0 15,21 0-15,0 0 0,1-21 0,-1 0 16,0 0-16,-20 0 0,20 0 16,-21-1-16,0 1 0,0 0 0,-21 0 15,22 21-15,-22-21 0,0 0 16,-22 42-1,22 0-15,-21-21 16,21 21-16,-21 0 0,0 0 0,21 1 16,-21-1-16,21 0 15,-21-21-15,21 21 0,-22-21 16,22 21-16,0-42 47,0 0-47,22 0 15,-22 0-15,21-1 16,0 1-16,0 0 0,0-21 0,0 21 16,1-1-16,-1 1 0,0 0 15,0 21-15,0-21 0,0 21 0,1-21 16,-1 21-16,0 21 16,-21 0-16,21 0 15,-21 0-15,0 1 0,0-1 16,0 0-16,0 0 0,0 21 0,0-20 15,0-1-15,21 0 0,0 0 16,-21 0-16,22-21 0,-1 0 16,0 21-16,0-21 0,0 0 0,0 0 15,22 0-15,-22 0 0,0 0 16,0 0-16,0-21 0,1 21 0,-1-21 16,0 0-16,0 0 0,-21 0 15,21-22-15,0 22 0,1-21 0,-1-1 16,-21 1-16,21 0 0,0-22 0,0 22 15,-21 0-15,21-1 16,-21 1-16,22 0 0,-22 20 0,0 1 16,0 0-16,-22 21 31,1 0-31,21 21 0,-21 0 0,0 22 16,0-22-16,21 21 0,0 1 15,-21-1-15,-1 21 0,22-20 0,0-1 16,0 0-16,-21 1 0,21-1 15,0-21-15,0 22 0,-21-22 0,21 21 16,0-21-16,0 0 0,0 1 16,0-1-16,21 0 0,0-21 15,1 0-15,-1 0 0,0 0 0,0 0 16,0 0-16,22 0 16,-22 0-16,0 0 0,21-21 0,-21 21 15,1-21-15,-1-1 0,21 1 0,-21 0 16,0 0-16,1 0 0,-22-22 15,21 43-15,-21-21 0,21 0 0,-42 42 47,0 0-47,21 1 16,0-1-16,-22 0 0,22 0 16,0 0-16,0 0 0,0 1 15,0-1-15,22-21 16,-1 0-16,0 0 15,0 0-15,0 0 0,0 0 0,22 0 16,-1 0-16,-21-21 0,22 21 16,-22-22-16,0 1 0,0 0 15,0 0-15,0 0 0,1 0 0,-1-1 16,-21-20-16,21 42 0,-21-21 16,0 0-16,21 21 0,-21 21 46,-21-21-46,0 21 0,21 0 16,0 22-16,-21-22 0,-1 0 0,1 0 16,21 21-16,0-20 0,-21 20 15,21 0-15,-21-21 0,21 22 0,0-1 16,-21 0-16,21 22 0,0-22 0,0 1 16,-21-1-16,-1 0 0,22 1 15,0-1-15,0 0 0,-21 1 0,0-1 16,0 0-16,21 1 0,-21-22 0,0 21 15,21 0-15,-22 1 0,1-22 0,0 21 16,0-21-16,0 22 0,0-22 16,-1 0-16,1 0 0,-21 0 15,21-21-15,0 0 0,-22 22 0,22-22 0,-21 0 16,21 0-16,-22 0 0,22 0 16,-21-22-16,21 1 0,-1 21 15,1-21-15,-21-21 0,42 21 16,-21-1-16,0 1 0,21 0 15,-22 0-15,1 0 0</inkml:trace>
  <inkml:trace contextRef="#ctx0" brushRef="#br0" timeOffset="20995.45">1947 3069 0,'0'0'0,"-21"0"0,0 0 16,-21 0-16,20 0 16,1 21-16,21 1 0,-21-22 15,0 0-15,21 21 32,21-21-17,0 0-15,0-21 0,22-1 16,-1 22-16,-21-21 0,22 0 15,20 0-15,-21 0 0,22 0 16,-22-22-16,22 22 0,-1-21 0,-20 21 16,-1-1-16,-21-20 0,21 21 15,-20 0-15,-22 0 0,0-43 16,0 43-16,-22 0 0,-20 0 16,21-1-16,0 1 0,-22 0 0,22 21 15,-21 0-15,21 0 0,-22 0 16,22 21-16,0 0 0,0 1 0,-21-1 15,20 21-15,1 0 0,0 43 16,0-21-16,0-22 0,0 21 16,-1 22-16,1-21 0,0 20 15,0 1-15,21 0 0,-21 20 16,0-20-16,21 0 0,-22-1 16,1 22-16,21 0 0,-21 0 0,0-21 15,21 20-15,-21-20 0,21 21 16,0-21-16,0-1 0,-21 1 0,21 0 15,0-22-15,-22 22 0,22-22 16,0 1-16,0-22 0,0 0 0,0 1 16,0-22-16,0 0 0,0 0 15,22-21-15,-1 0 0,0-21 16,0-21-16,0 21 16,0-22-16,1 1 0,-1-22 15,21 22-15,-21-21 0,0-1 16,22 1-16,-22-1 0,0 1 0,0-1 15,0 1-15,-21-22 0,0 21 16,0 1-16,0-22 0,-21 22 0,0-1 16,-21-42-16,21 43 15,-1 21-15,-20-1 0,0 1 0,21 0 16,-22-1-16,1 22 0,21 0 16,-22 0-16,22 21 0,-21 0 0,21-21 15,0 21-15,-1 0 0,1 0 16,42-22 15,1 22-31,-1-21 16,21 0-16,-21 21 0,22-21 0,-1 0 15,-21 0-15,21-1 0,1 1 16,-1 0-16,0 0 0,-20-21 0,62-1 16,-41 1-16,-1 21 15,-21 0-15,21-1 0,-20 1 0,20-21 16,-21 42-16,-21-21 15,0 0-15,0 42 32,0 0-17,0 0-15,-21 21 16,21-20-16,-21-1 0,21 21 16,0-21-16,0 22 0,0-22 0,0 21 15,0-21-15,0 0 0,21 1 16,0-1-16,0-21 0,0 0 15,1 0-15,-1 0 16,0 0-16,0 0 0,21 0 0,-20-21 16,-1-1-16,21-20 15,-21 21-15,0 0 0,1 0 0,-1-22 16,-21 22-16,0-21 0,0-1 16,0 22-16,0 0 0,0-21 15,-21 21-15,21-1 0,-22 1 0,1 0 16,-21 21-16,21 0 0,0 0 15,-1 0-15,-20 0 0,21 0 0,0 0 16,0 21-16,-1-21 0,1 21 16,21 1-16,-21-1 0,21 0 0,0 0 15,0 0-15,0 0 0,0 1 16,21-22-16,0 21 0,1 0 0,-1-21 16,21 0-16,-21 0 0,0 0 15,22 0-15,-22 0 0,21 0 0</inkml:trace>
  <inkml:trace contextRef="#ctx0" brushRef="#br0" timeOffset="21412.99">2879 3196 0,'0'0'0,"0"-21"0,0 0 15,0 0-15,0 0 16,0-1-1,0 1-15,21 21 16,0 0-16,0-21 0,0 21 16,0 0-16,1 0 0,-1 0 15,0 0-15,0 0 0,0 21 16,0 0-16,1-21 0,-1 22 0,0-1 16,-21 0-16,0 0 0,0 21 15,0-20-15,0-1 0,0 21 16,0-21-16,-21 0 0,0 1 15,-1-1-15,22 0 0,0 0 0,-21-21 16,0 0-16,21-21 31,0 0-31,0 0 16,0-1-16,0 1 0,0 0 0,0 0 16,21-21-16,0 20 0,-21 1 15,22 0-15,-1 0 0,0 0 16,0 0-16,0-1 0,0 22 15,1-21-15,20 0 0,0 21 0,-21 0 16,64-21-16</inkml:trace>
  <inkml:trace contextRef="#ctx0" brushRef="#br0" timeOffset="22726.85">4826 2836 0,'0'22'0,"0"-44"0,-21 65 15,0-22-15,-1-21 0,22 21 16,0 0-16,-21-21 0,21 21 0,0 1 16,0-1-16,0 0 15,21-21 1,1 0-16,-1 0 0,0 0 0,0 0 16,0 0-16,0 0 0,1-21 15,20 21-15,-21-21 0,21-1 0,-20 1 16,20 0-16,-21 0 0,21 0 15,-20 0-15,20-1 0,-21 1 16,0 0-16,0 0 0,1 0 0,-22 0 16,0-1-16,21 1 15,-21 0-15,21 0 32,-21 0-17,0 0 1,0-1-1,-21 22 1,0 0 0,-1 0-16,22-21 0,-21 21 0,0 0 15,0 0-15,0 0 16,0 21-16,-1 1 0,1-22 16,0 21-16,0 0 0,0 21 0,21-21 15,-21 22-15,-1-1 0,1 0 16,0 1-16,21-1 0,-21 22 0,0-1 15,0 1-15,21 20 0,-22-20 0,1 20 16,0 1-16,21-21 0,0 20 16,-21 1-16,21 0 0,-21-1 0,21 1 15,0 0-15,0-1 0,0 1 16,0-22-16,0 22 0,0-21 16,0 20-16,0-20 0,0-22 0,0 22 15,0-1-15,0-21 0,0 1 0,0-1 16,21-21-16,0 0 0,-21 1 15,21-1-15,0-21 0,1 0 0,-1 0 16,0-21-16,0-1 0,0 1 16,22-21-16,-22 0 0,0 20 0,21-20 15,-21 0-15,22-22 0,-22 22 0,21-22 16,-21 1-16,1 21 0,-1-85 16,-21 42-16,0 21 0,0 1 15,0-1-15,-21 22 0,-1-21 16,1-1-16,-21 22 0,21-1 0,-22-20 15,1 21-15,0 20 0,-1-20 16,1 21-16,0 0 0,-1 0 0,1-1 16,0 22-16,-1 0 0,22 0 0,-21 0 15,21 22-15,21-1 16,0 0 0,21-21-16,0 0 15,21 0-15,1 0 0,-22 0 16,21-21-16,22 0 0,20-22 0,-20 22 15,-22 0-15,22-21 0,-22 20 16,22 1-16,20-42 16,-41 20-16,-22 22 0,21 0 0,-21 0 15,0 0-15,1 0 0,-22-1 16,0 44 15,-22-22-15,22 21-16,0 0 0,-21-21 0,21 21 15,0 0-15,-21 0 0,21 1 16,0-1-16,0-42 63,0-1-63</inkml:trace>
  <inkml:trace contextRef="#ctx0" brushRef="#br0" timeOffset="22923.85">5567 2921 0,'0'0'0,"0"21"78,21-21-62,0 0-16,0 0 0,0 21 16,1-21-16</inkml:trace>
  <inkml:trace contextRef="#ctx0" brushRef="#br0" timeOffset="23372">5990 3069 0,'0'21'0,"0"-42"0,0 64 16,0-22-16,0 0 0,0 0 0,-21 0 16,21 0-16,-21 1 0,21-1 15,-21 0-15,21 0 0,0 0 0,-22-21 16,22 21-16,-21 1 0,0-1 16,21-42 15,0-1-16,0 1-15,21 0 0,0-21 16,1 21-16,-22-1 0,21 1 0,0-21 16,0 21-16,0 0 15,22-22-15,-22 22 0,0 0 0,0 21 0,21-21 16,-20 21-16,-1 0 0,0 0 16,0 0-16,0 0 0,0 0 15,1 0-15,-1 21 0,0 0 0,0 0 16,-21 0-16,0 1 15,0-1-15,0 0 0,0 0 0,0 0 16,0 0-16,0 1 0,-21-1 16,21 0-16,-21-21 0,0 0 15,21 21-15,21-21 47,0-21-47,0 21 0,0 0 16</inkml:trace>
  <inkml:trace contextRef="#ctx0" brushRef="#br0" timeOffset="23915.75">7091 3006 0,'0'-21'0,"-21"21"16,-1 0-16,1 0 0,-21 0 0,21 0 15,0 0-15,-22 0 16,22 0-16,0 21 0,-21-21 0,20 21 16,1 0-16,-21 0 0,42 0 0,-21 1 15,0 20-15,21-21 0,-22 43 16,22-43-16,0 21 0,0-21 16,0 0-16,0 1 0,0-1 0,22-21 15,-1 21-15,0-21 16,0 0-16,0 0 0,0 0 0,22 0 15,-22-21-15,0 0 0,0 21 16,22-22-16,-22 1 0,0 0 0,21-21 16,-21 21-16,1-1 0,-1-20 0,0 0 15,0 21-15,0-22 16,0 1-16,1 0 0,-1-1 0,-21 1 16,21 0-16,-21-1 0,21 1 0,-21 0 15,0 20-15,0-20 0,0 21 16,0 0-16,-21 21 15,0 21 1,0 21-16,21-21 0,0 22 16,0-1-16,-22 0 0,22 1 0,0-1 15,-21-21-15,21 22 0,0-1 16,0 0-16,0 1 0,0-1 0,0-21 16,0 21-16,0-20 0,0-1 0,0 21 15,0-21 1,0 0-16,21-21 0,1 0 15,-1 0-15,0 0 0,0-21 16,0 0-16,0 0 0</inkml:trace>
  <inkml:trace contextRef="#ctx0" brushRef="#br0" timeOffset="26599.69">7810 2794 0,'0'0'0,"-21"21"0,0 0 32,21 1-17,21-22 1,0 0 0,1 0-16,-1 0 0,0-22 0,21 22 15,-21-21-15,22 0 0,-22 21 16,0-21-16,21 0 0,-20 0 0,-1-1 15,-21 1-15,-21 21 32,-1 0-32,1 0 0,-21 0 15,21 21-15,-22-21 0,1 22 0,21-1 16,-21 0-16,-1 0 16,22 0-16,-21 0 0,21 1 0,-1-1 15,22 0-15,0 0 0,0 0 0,0 0 16,0 1-16,0-1 15,22 0-15,-1-21 0,0 0 0,0 0 16,0 0-16,0 0 0,22 0 16,-22 0-16,0 0 0,0 0 0,22 0 15,-22 0-15,0-21 0,0 21 16,-42 0 15,0 0-31,0 0 0,-1 0 16,-20 21-16,0 0 15,21 0-15,-1 0 0,1 1 0,0 20 16,0-21-16,0 0 0,21 22 0,-21-22 16,21 0-16,0 0 0,0 0 15,0 0-15,21 1 0,0-1 0,0-21 16,0 0-16,0 0 0,22 0 0,-22 0 16,21 0-16,1 0 0,-1-21 15,0 21-15,1-22 0,-22 1 0,21 0 16,0-21-16,1 21 0,-22-1 0,21-20 15,-21 21-15,1-21 0,20-1 16,-21 1-16,0 0 0,0-1 16,-21 1-16,22 0 0,-22-22 15,21 22-15,-21-1 0,0-20 16,0 21-16,0 20 0,0 1 0,-21 42 31,21 1-31,-22-1 16,1 21-16,21 0 0,0-20 0,-21 20 15,21 0-15,-21 1 0,21-1 16,-21 0-16,21 1 0,0-1 0,0 0 16,0 1-16,0-1 0,0 0 15,0 1-15,0-22 0,0 0 0,0 21 16,21-21-16,0-21 0,-21 22 16,42-1-16,-20-21 0,-1 0 15,0 0-15,21 0 0,1 0 0,-1-21 16,0 21-16,1-22 0,-1 1 0,0 0 15,1 0-15,-1-21 16,-21 20-16,21 1 0,-20-21 0,20 21 16,-21 0-16,-21-22 0,21 1 15,-21 21-15,0 0 0,0-1 16,-21 22-16,0 0 16,0 0-16,-22 22 0,22-22 15,0 21-15,0 0 16,21 0-16,-21 0 0,21 0 0,0 1 15,0-1-15,0 0 0,0 0 0,0 0 16,0 0-16,0 1 0,0-1 16,21 0-16,0-21 0,0 21 0,0-21 15,1 0-15,20 0 0,-21 0 0,0 0 16,22 0-16,-22-21 0,0 21 16,21-21-16,-21 0 0,1-1 0,20 1 15,-21 0-15,0 0 0,0 0 0,1-22 16,-22 22-16,0 0 0,21 0 15,-21 0-15,0 0 0,0-1 16,0 1-16,0 42 31,-21 1-31,-1-1 16,22 0-16,0 0 0,0 0 16,0 0-16,-21 1 0,21-1 15,0 0-15,0 0 0,-21 0 0,21 0 16,0 1-16,0-1 0,0 0 0,0 0 15,0 0-15,0-42 47,0 0-47,0 0 16,0 0-16,0-1 0,0-20 16,21 21-16,0 0 0,-21 0 0,22-22 15,-1 22-15,-21 0 0,21 0 16,0 0-16,0-1 0,-21 1 0,21 0 15,1 0-15,-1 21 16,0 0-16,0 0 16,-21 21-16,21-21 0,-21 21 0,0 0 15,0 1-15,0-1 0,0 0 0,0 0 16,0 0-16,0 22 16,0-22-16,0 0 0,21 0 0,-21 0 15,0 0-15,0 1 16,0-44 31,0 1-47,0 0 15,22 0-15,-22 0 0,21 0 0,0-1 16,0 1-16,0-21 0,0 21 16,22 0-16,-22-22 0,0 22 0,21 0 15,22-21-15,-22 42 0,-21-22 16,22 22-16,-22 0 0,0 0 15,0 0-15,0 0 0,1 0 0,-1 0 16,-21 22-16,21-1 0,-21 0 16,0 0-16,0 0 0,0 22 15,0-22-15,0 0 0,0 42 16,-21-41-16,21 20 0,0-21 0,-21 0 16,21 0-16,0 1 0,0-1 15,21-21-15,0 0 0,0 0 16,0 0-16,0 0 0,22 0 0,20 0 15,-42-21-15,64-1 16,-64 1-16,22 0 16,-22 0-16,21 0 0,-21 0 0,0-1 0,1 1 15,-1-21-15,0 21 16,-21 0-16,0-1 0,0 1 0,0 0 16,0 0-16,0 0 0,-21 21 15,0 0-15,-1 0 16,1 0-16,0 0 0,0 21 15,21 0-15,0 0 0,-21 0 0,21 1 16,0-1-16,0 0 0,0 0 16,0 0-16,0 0 0,0 1 0,0-1 15,0 0-15,21 0 0,-21 0 0,21 0 16,0-21-16,0 0 0,1 22 16,-1-22-16,21 0 0,-21 0 0,0 0 15,22 0-15,-22 0 0,0-22 0,0 22 16,22-21-16,-22 0 0,0 21 15,0-21-15,0 0 0,0 0 16,-21-1-16,22 1 0,-22 0 0,21-21 16,-21 21-16,0-1 0,0 1 15,0 0 1,0 42 0,0 0-16,0 1 15,0-1-15,0 0 0,-21 0 16,21 0-16,-22 0 0,22 1 15,-21-1-15,21 0 0,0 0 0,0 0 16,-21 0-16,21 1 0,-21-22 16,21 21-16,0 0 15,0-42 1,0 0 0,0-1-16,0 1 0,0 0 15,21 0-15,0 0 0,0 0 0,1-22 16,-1 22-16,0 0 0,21-21 15,-21 20-15,1 1 0,20 0 16,-21 0-16,21 0 0,1 0 0,-1 21 16,-21 0-16,0 0 15,1 21-15,-22 0 0,21 0 0,-21 0 16,0 0-16,0 22 0,0-22 16,0 0-16,0 0 0,0 0 0,0 22 15,21-22-15,-21 0 0,0 0 16,21 0-16,-21 1 0,21-22 15,-21 21-15,21-21 0,1 0 0,-1 0 16,0 0-16,0 0 16,0 0-16,0-21 0,1-1 0,-1 1 15,-21 0-15,21 0 0,21-43 16,-21 22-16,1 21 0,-1-21 16,0-1-16,0 1 0,0-22 0,0 22 15,1 0-15,-1-22 0,0-20 16,-21 41-16,21 1 15,-21 0-15,0 20 0,0 1 0,0 0 16,-21 21 0,0 0-1,21 21-15,-21 22 0,-1-22 0,1 21 16,0 64-16,0-64 0,21 1 16,0 20-16,-21-21 0,0 1 15,21-1-15,-22 0 0,22 1 16,0-1-16,0 0 0,0 1 0,0-22 15,0 0-15,0 21 0,0-20 0,22-1 16,-1 0-16,0-21 0,0 0 16,0 0-16,0 0 0,22-21 15,-1 0-15,-21 21 16,0-22-16,1 1 0,20 0 0,-21 0 16,0 0-16,0-22 0</inkml:trace>
  <inkml:trace contextRef="#ctx0" brushRef="#br0" timeOffset="26788.07">11790 2794 0,'0'21'0,"0"-42"0,-21 42 0,21 0 16,21-21-1,0 0-15,21 0 16,-21 0-16,1 0 0,20 0 0,-21 0 15,0 0-15,0 0 0,1-21 16,-1 21-16,0 0 0</inkml:trace>
  <inkml:trace contextRef="#ctx0" brushRef="#br0" timeOffset="28483.85">13293 3133 0,'21'0'16,"0"0"-16,0 0 0,0 0 15,0 0-15,1 0 16,-22-21-16,21-1 0,-21 1 15,21 21-15,0-21 0,0 0 16,-21 0-16,21 0 16,-21-1-16,0 1 0,0-21 15,0 21-15,0 0 0,-21-22 16,0 22-16,0 0 0,0-21 16,0 20-16,-1 1 0,1 21 0,0-21 15,0 21-15,-21 0 0,20 0 0,1 0 16,-21 0-16,21 21 0,-22 0 15,22 1-15,0-1 0,-21 21 0,21-21 16,-1 22-16,1-1 0,0-21 16,0 21-16,21 43 0,0-43 15,0-20-15,0 20 0,0 0 16,0-21-16,0 1 0,0-1 0,21 0 16,0 0-16,0-21 0,22 0 0,-22 0 15,0 0-15,21 0 0,-20 0 16,20-21-16,-21 0 0,21 0 15,-20-1-15,20 1 0,-21 0 0,0 0 16,0 0-16,1 0 0,-1-22 0,-21 22 16,21 0-16,-21-21 0,21 20 15,-21 1-15,0 0 0,0 0 0,0 0 16,0 42 15,-21 0-31,21 0 0,-21 0 16,21 1-16,0-1 0,0 0 0,0 0 15,0 0-15,0 0 0,0 1 16,0-1-16,0 0 0,21-21 16,-21 21-16,21-21 0,0 0 0,0 0 15,1 0-15,20 0 0,-21 0 16,0 0-16,22 0 0,-22-21 0,21 21 16,-21-21-16,0 0 0,22-1 15,-22 1-15,0 0 0,-21 0 16,0 0-16,0 0 0,0-22 0,0 22 15,0 0-15,0 0 0,-21 21 16,0 0 0,21 21-16,0 0 0,-21 0 15,-1 0-15,22 1 0,-21-1 16,21 0-16,0 0 0,0 0 16,0 0-16,-21 22 0,21-22 15,-21 0-15,21 0 0,0-42 47,0 0-31,21 0-16,0 0 0,0-1 15,-21 1-15,22 0 0,-1-21 0,0 21 16,0-1-16,0-20 0,0 21 16,1 0-16,-1 0 0,0 21 0,21-22 15,-21 22-15,1 0 0,-1 22 16,0-1-1,-21 0-15,0 0 0,0 0 0,0 0 16,0 1-16,0-1 0,0 21 0,21-21 16,-21 0-16,21 1 0,-21-1 15,21 0-15,1-21 0,-22 21 0,21 0 16,0-21-16,21 0 0,-21 0 0,1 0 16,-1 0-16,21 0 0,-21 0 15,22 0-15,-1 0 0,-21-21 16,21 0-16,1 0 0,-22 21 0,21-21 15,-21-1-15,22 1 0,-22 0 0,0-21 16,0 21-16,22-22 16,-43 1-16,0 21 0,0 0 0,0-1 15,0 1-15,0 0 0,-22 21 16,1 0-16,0 0 0,0 0 0,0 0 16,0 0-16,-1 21 0,-20-21 0,21 21 15,0 1-15,0-1 0,-22 21 16,22 0-16,0-20 0,0-1 15,0 0-15,21 21 0,0-21 0,0 1 16,0-1-16,0 0 0,0 21 16,0-21-16,0 1 15,21-22-15,0 0 16,0 0-16,0 0 0,0 0 16,1-22-16,-1 22 0,0-21 0,0 0 15,0 0-15,0 0 0,1 0 0,-1-1 16,-21-20-16,21 21 0,0-21 15,0-1-15,0 1 0,-21 0 0,22-22 16,-1 22-16,-21-22 0,21 22 16,0-22-16,-21 22 0,21 0 15,-21-1-15,0 1 0,21 0 16,-21 21-16,0-1 0,0 65 16,0-22-16,0 21 15,-21 1-15,0-1 0,21 21 16,0-20-16,0 20 0,-21 1 15,21-22-15,0 0 0,0 1 0,0-1 16,0 0-16,0 1 0,0-22 0,0 0 16,0 21-16,21-20 0,0-1 15,0 0-15,1-21 0,-1 0 16,42 0-16,-20 0 0,-22 0 16,21 0-16,0-21 0,-20 0 15</inkml:trace>
  <inkml:trace contextRef="#ctx0" brushRef="#br0" timeOffset="29575.7">15917 3048 0,'0'0'0,"-21"21"15,42-21 16,0 0-31,1 0 0,-1-21 0,21 21 16,0-21-16,-20 0 0,20 0 16,21 21-16,-20-22 0,-1-20 0,0 21 15,1 0-15,-1 0 0,-21-22 0,0 22 16,22-21-16,-22-1 16,0 1-16,-21 0 0,0-1 0,0 1 0,0 0 15,0-1-15,0 22 0,0-21 16,0 21-16,-21 0 15,0 21-15,0 0 0,-1 0 0,1 0 16,0 21-16,-21 0 0,21 0 16,-22 21-16,22 1 0,0 20 0,-21-20 15,-1 20-15,22 1 0,-21-1 0,21 1 16,-1-1-16,-20 1 0,21 20 16,0-20-16,0 20 0,-1 1 0,1 0 15,21-1-15,-21 1 0,0 0 0,21-22 16,0 22-16,-21 0 0,0 20 15,-1-20-15,1 0 0,21-1 0,-21 1 16,0 0-16,0-1 0,21 1 16,-21-21-16,-1 20 0,22-20 15,-21-1-15,21 1 0,0-1 0,0-20 16,0 20-16,0-42 0,0 22 0,0-22 16,0 0-16,21-21 0,1 0 0,-1 0 15,0 0-15,0-21 0,64-22 16,-43 1-16,0 0 0,22-1 15,-22 1-15,22-21 0,-1-1 0,1 1 16,-1-1-16,-20 1 0,20-1 0,-21-21 16,1 22-16,-1-22 0,0 1 15,-20-1-15,-22 21 0,0-20 16,0 20-16,0 1 0,-22-1 0,1 1 16,0 20-16,-21-20 0,-1 21 15,1-1-15,-21 22 0,-1-21 0,1 21 16,20-1-16,-63-20 0,64 42 15,0 0-15,21-21 16,-1 21-16,1 0 0,21-21 16,0 0-1,43 21-15,-22-22 0,21 22 16,0-21-16,1 0 0,20 0 0,-20 0 16,20 0-16,1-1 0,-22-20 15,21 21-15,-20 0 0,41-22 16,-41 22-16,-22-21 0,0 21 15,21 0-15,-42-1 16,22 1-16,-44 21 31,22 21-15,-21-21-16,21 22 0,-21-1 0,21 0 16,-21 0-16,21 0 15,0 0-15,0 1 16,0-1-16,0 0 15,-21-21 1,21-21 31</inkml:trace>
  <inkml:trace contextRef="#ctx0" brushRef="#br0" timeOffset="29747.85">16679 2836 0,'0'-21'0,"0"42"0,0-63 0,0 21 16,0 0 0,21 21 31,-21 21-47,22-21 0,-22 21 0,21 0 15,0-21-15,0 0 16</inkml:trace>
  <inkml:trace contextRef="#ctx0" brushRef="#br0" timeOffset="30187.32">17039 2879 0,'0'0'0,"0"21"0,0 0 0,-21 0 16,21 0-1,-21 1-15,0-1 0,21 0 0,-22 0 0,22 0 16,0 0-16,-21 1 15,21-1-15,0 0 0,-21-21 16,21 21-16,0-42 47,0 0-31,0 0-16,0-1 0,0 1 15,0 0-15,21 0 0,0 0 0,1 0 16,-1-1-16,0 1 0,0 0 0,0 0 15,43-21 1,-43 42-16,21 0 0,-21 0 0,22 0 16,-22 0-16,21 0 0,-21 0 15,22 21-15,-22 0 0,0 0 0,-21 0 16,0 0-16,0 1 0,0 20 16,0-21-16,0 0 0,0 0 15,0 1-15,-21-22 0,0 21 0,21 0 16,-21-21-16,21 21 0,21-42 62,0 0-62</inkml:trace>
  <inkml:trace contextRef="#ctx0" brushRef="#br0" timeOffset="30707.85">17886 2858 0,'0'0'0,"0"-22"0,0 1 0,-21 0 16,-1 21-16,1 0 15,0 0-15,0 0 16,0 0-16,-22 21 0,22 0 0,0 1 16,-21-1-16,21 0 0,-1 0 15,-20 0-15,21 22 0,0-22 0,0 0 16,21 0-16,0 21 0,0-20 15,0-1-15,0 0 0,0 0 16,21 0-16,0-21 0,0 0 16,0 0-16,0 0 0,22 0 0,-22 0 15,0-21-15,21 21 0,-20-21 16,-1 0-16,0 0 0,0-1 0,0 1 16,0 0-16,1 0 0,-1-21 15,-21-1-15,21 1 0,0 0 0,0-1 16,0 1-16,-21-22 0,22 22 0,-1 0 15,-21-22-15,0 22 16,21 0-16,-21 20 0,21-20 0,-21 21 16,0 0-16,0 42 15,-21 0 1,21 0-16,-21 0 0,21 22 0,0-1 16,-21 22-16,-1-22 0,22 0 15,-21 22-15,21-22 0,0 22 0,0-22 16,-21 0-16,21 1 0,0-22 15,0 21-15,0-21 0,0 0 0,0 1 16,0-1-16,0 0 0,21-21 31,0 0-31,1-21 16,-1 21-16,21-21 0</inkml:trace>
  <inkml:trace contextRef="#ctx0" brushRef="#br0" timeOffset="33623.83">18627 2625 0,'-43'0'15,"43"21"1,-21-21-16,21 21 16,21-21 15,0 0-31,22 0 0,-22 0 15,0 0-15,0-21 0,0 21 16,1-21-16,-1 0 0,0 21 0,0-22 16,0 1-16,-21 0 0,0 0 15,0 0-15,0 0 16,-21 21-16,-21 0 16,21 0-16,-1 0 0,1 0 15,-21 21-15,0 0 0,20 0 0,-20 0 16,21 0-16,0 1 0,0-1 15,-1 21-15,22-21 0,-21 0 0,21 1 16,0-1-16,0 0 16,21 0-16,22 0 15,-22-21-15,0 21 0,0-21 0,0 0 16,22 0-16,-22 0 0,0 0 16,0 0-16,0 0 0,1 0 15,-44 0 16,1 22-31,0-1 0,0-21 0,0 21 16,-22 0-16,22 0 0,0 0 0,0 1 16,0-1-16,0 0 0,-1 0 15,1 0-15,21 0 0,0 1 16,0-1-16,0 0 0,0 0 16,21 0-16,1-21 0,-1 0 15,0 0-15,0 0 0,21 0 0,-20 0 16,20 0-16,0 0 0,-21-21 15,22 0-15,-1 0 0,-21 0 16,22-1-16,-1 1 0,-21 0 0,21-21 16,1-1-16,-22 1 0,64-64 15,-64 64-15,21-22 0,-21 1 16,0-1-16,1 22 0,-1 0 16,-21-1-16,0 1 0,0 21 0,0-21 15,-21 42 1,-1 0-16,1 0 0,0 21 15,0 21-15,0-21 0,0 22 0,-1-1 16,1 21-16,0-20 0,0-1 16,21 22-16,-21-22 0,21 0 0,-21 22 15,21-22-15,0-21 0,0 22 16,0-1-16,0-21 0,0 0 0,0 22 16,0-22-16,21 0 0,0 0 15,0-21-15,21 0 0,-20 0 16,20 0-16,0 0 0,1 0 15,-1-21-15,0 21 0,1-21 0,-1 0 16,0-1-16,1 1 0,-1 0 16,-21 0-16,21 0 0,-20-22 0,-1 22 15,-21 0-15,0 0 0,0 0 16,0 0-16,0-1 0,-21 22 16,-1 0-16,1 0 15,0 0-15,0 22 0,-21-22 0,20 21 16,1 0-16,21 0 0,-21 0 0,21 0 15,0 22-15,0-22 0,0 0 16,0 0-16,0 0 0,21 1 16,0-1-16,1-21 0,-1 0 15,0 21-15,0-21 0,21 0 0,-20 0 16,20 0-16,-21 0 0,21 0 16,1-21-16,-22 21 0,21-21 15,-21-1-15,1 1 0,-1 0 0,0 0 16,0 0-16,0-22 0,-21 22 0,21 0 15,-21 0-15,0 0 0,0 0 16,-21 42 0,0 0-1,21 0-15,0 0 16,-21 0-16,21 1 0,-21-1 16,21 0-16,0 0 0,-21 0 0,21 0 15,0 1-15,0-1 0,0 0 16,0 0-1,0-42 17,0 0-32,0 0 15,0-1-15,21 1 0,-21 0 16,21 0-16,0 0 0,-21-22 0,21 22 16,0 0-16,1-21 0,-1 21 15,0-1-15,0 22 0,-21-21 0,21 0 16,0 21-16,1 0 0,-1 0 0,0 0 15,0 21-15,-21 0 16,0 1-16,0-1 0,21 0 16,-21 0-16,0 0 0,21 22 0,-21-22 15,0 0-15,0 0 0,0 0 16,0 0-16,0 1 0,0-1 16,0 0-1,0-42 16,0 0-31,0-1 0,22 1 16,-22 0-16,21 0 0,0 0 16,0 0-16,0-22 0,22 22 0,-22 0 15,0 0-15,21 0 16,-21-1-16,22 1 0,-22 0 0,0 21 16,0 0-16,0 0 0,1 0 0,-1 0 15,-21 21-15,0 0 16,0 1-16,0-1 0,0 0 0,0 0 15,0 0-15,0 0 0,0 1 0,0-1 16,0 0-16,0 0 0,0 0 16,21 0-16,0 1 0,0-22 15,0 0-15,1 0 0,-1 0 16,21 0-16,-21 0 0,22 0 16,-22 0-16,0 0 0,21 0 15,-21 0-15,1-22 0,-1 1 0,0 21 16,0-21-16,0 0 0,0 0 15,-21-22-15,22 22 0,-22 0 0,0-21 16,0 21-16,0-1 0,0 1 16,0 0-16,-22 21 0,1 0 15,0 0-15,0 0 0,0 0 16,0 21-16,-1 0 0,22 1 16,0-1-16,-21 0 0,21 0 0,0 0 15,0 0-15,0 1 0,0-1 0,0 0 16,0 0-16,0 0 0,0 0 15,21-21-15,1 22 0,-1-22 16,0 0-16,0 0 0,0 0 0,0 0 16,22 0-16,-22 0 0,21 0 15,-21 0-15,1 0 0,20-22 0,-21 22 16,21-21-16,-20 0 0,20 0 0,-21 0 16,0 0-16,0-1 0,1-20 15,-1 21-15,-21 0 0,21 0 16,-21-1-16,-21 44 31,0-1-31,-1 0 16,1 0-16,21 0 0,-21 0 0,0 1 15,21-1-15,0 0 16,-21 0-16,21 0 0,-21 0 0,21 1 16,-22-22-16,22 21 15,0-42 16,0-1-15,0 1-16,22 0 16,-1 0-16,0 0 0,-21 0 15,42-1-15,-21 1 0,1 0 0,-1-21 16,21 21-16,-21-1 0,22 1 0,-22 0 16,21 0-16,-21 21 0,0 0 0,22 0 15,-22 0-15,0 0 0,0 21 16,-21 0-1,0 0-15,0 1 0,0-1 0,0 0 16,0 0-16,0 0 0,0 0 0,0 1 16,0-1-16,0 0 0,0 0 15,0 0-15,21-21 0,1 21 16,-1-21-16,0 0 0,0 0 16,0 0-16,0 0 0,1 0 15,-1 0-15,0 0 0,0 0 0,0-21 16,0 0-16,1 0 0,-1 0 15,0 0-15,0-1 0,0-20 0,0 0 16,1-1-16,20-41 16,-21 20-16,0 22 0,0-22 15,-21 22-15,22-21 0,-22 41 0,21-20 16,-21 0-16,0 21 0,0-1 0,0 1 16,-21 21 15,-1 0-31,22 21 0,-21 1 0,0-1 15,21 21-15,-21-21 0,0 22 16,21-1-16,0 0 0,-21 1 0,-1-1 16,22 0-16,0 1 0,0-1 15,-21-21-15,21 21 0,0-20 0,0 20 16,0-21-16,0 0 0,0 0 16,0 1-16,0-1 0,0 0 15,0 0-15,21 0 0,1-21 16,-1 0-16,0 0 0,0 0 15,0 0-15,0 0 0,1 0 16,20 0-16,-21 0 0,21-21 0,1 21 16,-1-21-16,22 0 0,-22 0 15,21-1-15,-20 1 0,-1-21 0,22 21 16,-22-22-16,0 22 0,-21-21 16,1 21-16,-1-22 0,0 22 0,-21 0 0,0 0 15,-21 21 1,0 0-16,-1 0 15,-20 0-15,21 21 0,0 0 16,0 0-16,-1 1 0,1 20 0,21-21 16,-21 0-16,21 0 0,0 1 0,0-1 15,0 0-15,21 0 0,0 0 16,1 0-16,-1 1 0,0-22 0,0 21 16,21 0-16,-20-21 0,-1 21 15,0-21-15,-42 0 31,0 0-15,-22 0-16,22 0 16,0 21-16,0-21 0,-22 0 0,22 0 15,0 0-15,0 0 0,0 0 16,0 0-16,21-21 31,0 0-31</inkml:trace>
  <inkml:trace contextRef="#ctx0" brushRef="#br0" timeOffset="33918.8">22098 2582 0,'-21'0'0,"42"0"0,-63 0 0,20-21 0,44 0 31,20 21-31,0 0 0,-21 0 0,43-21 16,-22 21-16,22 0 0,-1 0 15,1-21-15,-1 21 0,1 0 0,-1 0 16,1 0-16,-1-21 0,-20 21 0,-1 0 16,0 0-16,-21 0 15,1-22-15,-1 22 0,-21-21 0,-21 21 47,-1 0-47,1 0 0,0 0 0,-21 21 16</inkml:trace>
  <inkml:trace contextRef="#ctx0" brushRef="#br0" timeOffset="35207.83">6181 4466 0,'0'0'16,"0"-21"-16,0 0 16,0 0-16,0 0 15,0 42 17,-22 0-17,22 0-15,0 0 0,-21 22 16,21-22-16,0 0 0,0 0 15,0 21-15,0-20 0,0-1 0,-21 21 16,21-21-16,0 0 0,0 1 0,-21-1 16,21 0-16,0 0 0,0 0 15,0-42 17,0 0-17,0 0-15,0 0 0,0-1 0,0 1 16,0 0-16,0-21 0,0-1 15,21 22-15,-21 0 0,21-21 16,0 21-16,1-22 0,-1 22 0,0 0 16,0 0-16,0 0 0,0-1 0,22 22 15,-22 0-15,0 0 0,0 0 16,0 0-16,22 0 0,-22 22 0,0-1 16,0 0-16,0 21 15,-21-21-15,22 1 0,-22-1 16,0 0-16,0 0 0,0 0 0,0 22 15,0-22-15,0 0 0,0 0 16,0 0-16,0 0 16,-22-21-1,1 0 1,21-21-16,0 0 16,0 0-16,0 0 0,0 0 15,0-1-15,0 1 0,0 0 16,0 0-16,21 0 0,1-22 0,20 22 15,-21 0-15,0-21 0,0 21 0,22 21 16,-22-22-16,21 1 16,-21 21-16,1 0 0,20 0 0,-21 0 15,0 21-15,0 1 0,1-1 0,-1 0 16,-21 0-16,0 21 0,0-20 16,0-1-16,0 0 0,0 0 0,0 43 15,0-43-15,0 0 16,0 0-16,-21 0 0,-1 0 15,22 1-15,0-44 47,0 1-47,22 0 16,-22 0-16,21 0 0</inkml:trace>
  <inkml:trace contextRef="#ctx0" brushRef="#br0" timeOffset="35626.98">7239 4572 0,'-21'21'15,"42"-21"32,-21-21-47,21 21 16,0-21-16,0 21 0,-21-21 0,22 21 15,-1-21-15,0-1 0,-21 1 0,21 21 16,-21-21-16,21 0 0,-21 0 16,0 0-16,0-1 0,0 1 15,-21 21 1,0 0-16,0 21 16,0 1-16,-1-1 0,1 0 0,0 0 15,0 0-15,0 22 0,0-22 16,21 0-16,-22 21 0,1-21 0,21 1 15,-21-1-15,21 21 0,0-21 16,0 0-16,0 1 0,0-1 16,0 0-16,0 0 0,21-21 0,0 21 15,1-21-15,-1 0 0,0 0 16,0 0-16,21 0 0,-20 0 0,-1-21 16,0 21-16,85-63 15,-64 41-15,-21 1 0,22 0 16</inkml:trace>
  <inkml:trace contextRef="#ctx0" brushRef="#br0" timeOffset="35892.82">8022 4128 0,'0'-22'0,"0"44"0,0-65 0,0 22 0,-21 42 31,21 0-15,-21 1-16,21 20 0,0 0 0,-21 1 15,-1-1-15,22 0 0,-21 1 16,21-1-16,0-21 0,-42 64 16,42-64-16,-21 21 0,0-21 0,21 22 15,-22-22-15,22 0 0,-21 0 16,0 0-16,21 1 0,0-1 0,0 0 16,21-21 15,0 0-31,1-21 0,-1 0 0,0-1 15,0 1-15</inkml:trace>
  <inkml:trace contextRef="#ctx0" brushRef="#br0" timeOffset="36391.3">8403 4106 0,'-21'43'31,"21"-22"-31,-21 0 15,0 21-15,21-20 0,0 20 16,0 0-16,-22-21 0,22 22 16,-21-1-16,21-21 0,0 22 15,-21-1-15,21-21 0,0 0 0,0 0 16,0 22-16,-21-22 0,21 0 0,0 0 16,-21-21-16,21 21 0,0 1 15,0-44 16,-21 22-31,21-21 0,0 0 16,0 0-16,0 0 16,0 0-16,0-1 0,0-20 0,21 21 15,0 0-15,0 0 0,0-22 16,0 22-16,22 0 0,-22 0 0,0 0 16,21-1-16,-20 22 0,-1 0 15,0 0-15,0 0 0,0 0 0,0 0 16,-21 22-16,22-1 15,-22 0-15,0 0 0,0 0 0,0 22 16,0-22-16,0 0 0,0 0 0,0 21 16,-22-20-16,1-1 0,21 0 15,-21 0-15,0 0 0,0 0 16,21 1-16,-21-22 16,21 21-16,0-42 31,0-1-31,0 1 0,0 0 15</inkml:trace>
  <inkml:trace contextRef="#ctx0" brushRef="#br0" timeOffset="36615.17">7916 4445 0,'0'0'0,"-21"0"0,0 0 0,0 0 15,42 0 17,0 0-32,0 0 0,0 0 0,22 0 15,-22 0-15,21 0 0,-21 0 16,22 0-16,-22 0 0,21 0 16,-21-21-16,1 21 0,-1 0 0</inkml:trace>
  <inkml:trace contextRef="#ctx0" brushRef="#br0" timeOffset="37111.51">9165 4424 0,'-63'0'32,"41"0"-32,1 0 15,0 0-15,0 21 0,0-21 16,0 21-16,-1 0 0,1 1 0,0-1 16,0 0-16,0 0 0,21 0 0,-21 0 15,21 1-15,0-1 16,0 0-16,0 0 0,0 0 0,42 0 15,-21 1-15,0-22 0,0 0 16,22 0-16,-22 0 0,0 0 16,43 0-16,-43 0 0,0 0 15,0-22-15,0 1 0,0 21 0,1-21 16,-1 21-16,0-21 0,0 0 16,-21 0-16,0-1 0,0 1 15,0-21-15,0 21 0,0 0 0,0-1 16,0 1-16,0 0 0,-21 0 15,21 0-15,-21 21 0,0 0 16,-1-21-16,1 21 0,0 0 16,0 21-16,0 0 15,0 0-15,21 0 16,0 0-16,0 1 31,21-22-31</inkml:trace>
  <inkml:trace contextRef="#ctx0" brushRef="#br0" timeOffset="37776.04">9948 4445 0,'0'0'0,"0"-21"15,0 0 1,-21 0-16,-21 21 0,21 0 15,21-22-15,-22 22 0,1 0 0,0 0 16,0 0-16,0 0 0,0 22 16,-1-22-16,1 21 0,0-21 0,0 21 15,0 0-15,0 0 0,-1 0 0,1 1 16,0-1-16,21 0 0,0 0 16,-21 0-16,21 0 0,0 22 15,0-22-15,0 0 0,0 0 0,0 0 16,21 1-1,0-22-15,0 0 16,1 0-16,-1 0 0,0 0 16,0-22-16,0 22 0,0-21 0,1 21 15,-1-21-15,0 0 0,0 0 16,0 0-16,0-1 0,1 1 0,-1-21 16,0 21-16,0-22 0,0 1 0,0 0 15,1-1-15,-22-20 16,21 21-16,0-1 0,-21 1 0,0-22 15,21 22-15,-21 21 0,21-21 0,-21 20 0,0 1 16,0 0-16,0 0 16,0 42-1,-21 0 1,21 22-16,-21-1 0,21 0 16,0 1-16,-21-1 0,0 0 0,21 1 15,-22 20-15,22-21 0,0 1 0,0-1 16,0-21-16,0 22 0,0-1 15,0-21-15,0 0 0,0 0 0,0 1 16,0-1-16,22 0 0,-1 0 16,0-21-16,0 0 0,0 0 15,0 0-15,1 0 0,-1 0 16,0 0-16,0 0 0,0 0 16,0 0-16,1 0 0,-22-21 15,21 21-15,0 0 0,0-21 16,-21 0-1,21 21-15,0-22 0</inkml:trace>
  <inkml:trace contextRef="#ctx0" brushRef="#br0" timeOffset="37994.81">10964 4720 0,'-42'21'15,"21"1"1,0-22 0,-1 0-1</inkml:trace>
  <inkml:trace contextRef="#ctx0" brushRef="#br0" timeOffset="42223.48">10245 4699 0,'0'0'0,"21"-21"79,0 0-64,0 0-15,0 21 16,0-22-16,1 1 15,-1 0-15,0 21 0,0-21 0,0-21 16,0 42-16,-21-22 0,0 1 16,0 0-16,22 0 15,-44 21 17,1 0-32,0 0 15,0 21-15,0-21 0,21 21 16,0 0-16,0 1 0,-21-22 15,21 21-15,0 0 16,0 0 0,0 0-16,21-21 0,0 0 15,0 21-15,0-21 16,0 0-16,1 22 0,-1-1 16,-21 0-1,0 0 1,-21 0-1,-1 0-15,1-21 0,0 0 0,0 22 16,0-22-16,0 0 16,-1 21-16</inkml:trace>
  <inkml:trace contextRef="#ctx0" brushRef="#br0" timeOffset="43023.24">466 6710 0,'0'0'0,"-22"0"0,-20 0 0,0 0 15,21 0-15,-22 0 0,22-21 16,-21 21-16,21 0 0,-1 0 16,44 0 15,-1 0-31,21 0 0,0 21 0,1-21 15,20 0-15,1 0 0,-1 0 16,1 0-16,20 0 0,-20 0 0,21 0 16,-1 0-16,1 0 0,0 0 15,-1 0-15,-20 0 0,20 0 0,-20 0 16,21 0-16,-43 0 0,21 0 16,-20 0-16,-22 0 0,21 0 0,-21 0 15,-21-21 1,-21 0-1</inkml:trace>
  <inkml:trace contextRef="#ctx0" brushRef="#br0" timeOffset="43423.82">1270 6414 0,'0'0'0,"-21"0"15,0 0-15,-22 0 16,43 21 0,0 0-16,0 0 0,21 0 15,22 0-15,-22 1 0,21-22 16,-21 21-16,22 0 0,-1 0 16,0 0-16,1-21 0,-1 21 0,0-21 15,1 0-15,-22 0 0,0 0 16,21 0-16,-20 0 0,-1 0 0,0 0 15,-21 22 1,0-1 0,-21-21-16,0 21 0,-1 0 15,-20 0-15,21 0 0,-21 1 16,-1 20-16,1-21 0,0 21 16,-1-20-16,1 20 0,0-21 0,-1 21 15,1-20-15,21 20 0,-22-21 16,22 0-16,0 0 0,21 1 15,0-1-15,0 0 0,21-21 16,0 0 0,1 0-16</inkml:trace>
  <inkml:trace contextRef="#ctx0" brushRef="#br0" timeOffset="44556.78">2900 6414 0,'0'0'0,"-64"21"31,64 0-31,-21-21 16,21 21-16,21-21 31,0-21-15,1 0-16,-1 0 15,0-1-15,0 22 0,-21-21 0,21 0 16,0 0-16,-21 0 0,0 0 16,22-1-16,-22 1 15,0 0-15,0 0 0,0 0 16,0 0-1,0 42 17,0 0-32,0 0 0,0 0 0,0 22 15,0-22-15,0 21 0,0 0 0,0 1 16,0-1-16,0 0 0,0 1 16,0-1-16,0 0 0,0 1 0,0-1 15,-22-21-15,22 22 0,-21-22 16,21 21-16,-21-21 0,21 0 0,-21 1 15,0-22-15,21 21 0,-21 0 0,-1-21 16,1 0 0,0 0-16,0 0 0,0-21 15,0 21-15,21-21 0,-22-1 0,1 1 16,21 0-16,0 0 0,-21 0 16,21-22-16,-21 22 0,21-21 0,-21 21 15,21 0-15,0-1 0,0 1 16,0 0-16,0 42 31,0 0-31,0 1 0,21-1 16,0 21-16,-21-21 0,21 0 15,0 1-15,-21 20 0,22-21 16,-1 0-16,-21 0 0,21 1 0,0-1 16,0-21-16,0 21 0,1-21 15,-1 0-15,0 0 0,0 0 16,0 0-16,22 0 0,-22 0 0,0 0 15,21-21-15,-21 0 0,22-1 16,-1 1-16,-21-21 0,22 21 0,-1-22 16,0 1-16,-21 0 0,22-22 15,-1 22-15,-21 0 0,22-1 0,-22-20 16,0 20-16,0 22 0,-21-21 16,0 21-16,0 0 0,21-1 15,-21 1-15,-21 21 16,0 0-1,0 21-15,21 22 0,-21-22 0,-1 21 16,1 1-16,0-1 0,21 21 0,-21-20 16,0 20-16,0-20 0,-1-1 15,1 64-15,21-85 0,-21 21 16,21-21-16,0 22 0,0-22 16,0 0-16,0 0 0,21-21 15,0 0 1,1 0-16,-1 0 15,0-21-15,0 0 0,0 21 0,-21-21 16,21 0-16,1-1 0,-22 1 16,21 0-16,-21 0 0</inkml:trace>
  <inkml:trace contextRef="#ctx0" brushRef="#br0" timeOffset="44756.83">3429 6668 0,'0'0'0,"0"21"0,21-21 31,0 0-15,0 0-16,1 0 16,-1 0-16,0 0 0,21 0 0,1 0 15,-22-21-15,21 21 0,0-22 16,-20 22-16,20-21 0</inkml:trace>
  <inkml:trace contextRef="#ctx0" brushRef="#br0" timeOffset="45699.75">4699 6456 0,'0'0'15,"0"-21"1,-21 21-1,0 0-15,-1 0 16,1 0-16,21 21 16,0 0-16,0 0 0,-21 0 0,21 1 15,0 20-15,-21-21 0,21 21 16,0-20-16,0 20 0,0-21 0,-21 0 16,21 22-16,0-22 0,0 0 0,-21 0 15,21 0-15,0 0 16,0-42 15,21 21-15,0-21-16,0 0 0,-21 0 0,21 0 15,0-1-15,-21-20 0,22 21 0,-1 0 16,-21-22-16,21 22 0,0-21 16,-21 21-16,21 0 0,-21-1 0,21 1 15,1 21-15,-1 0 16,-21 21-16,0 1 15,0-1-15,0 0 0,21 0 16,-21 0-16,21 0 0,-21 1 0,0-1 16,0 0-16,21 0 0,-21 0 15,21-21-15,-21 21 0,22-21 16,-1 0-16,0 0 0,0 0 16,0 0-16,0 0 15,1 0-15,-1 0 0,0-21 16,0 0-16,0 21 0,0-21 0,1 0 15,-22 0-15,21-22 0,-21 22 16,21 0-16,0-21 0,-21 20 16,0-20-16,0 21 0,0-21 0,0 20 0,0 1 15,21 21-15,-21-21 0,0 42 32,0 0-32,0 1 15,0-1-15,0 21 16,0-21-16,0 0 0,0 22 0,0-22 15,0 0-15,0 21 0,0-20 0,0-1 16,0 0-16,0 0 16,21-21-16,1 21 15,-1-21-15,0 0 0,0 0 0,0 0 16,0 0-16,1-21 0,-1 21 16,0-21-16,0 21 0,0-21 0,0 0 15,22-22-15,-22 22 0,-21 0 16,0 0-16,21 0 0,-21-1 15,0 1-15,0 0 0,0 0 16,0 42 15,-21-21-31,21 21 0,-21 0 0,21 1 16,0-1-16,0 0 0,-21 21 16,21-21-16,0 1 0,-22-1 15,22 0-15,0 0 16,0-42 31,0 0-47,0 0 0,0-1 15,0 1-15,0 0 0</inkml:trace>
  <inkml:trace contextRef="#ctx0" brushRef="#br0" timeOffset="45879.79">5651 6265 0,'-21'0'16,"0"0"-1,0 0 1,21 22 0,21-22 15,0 0-31</inkml:trace>
  <inkml:trace contextRef="#ctx0" brushRef="#br0" timeOffset="46396.26">5990 6244 0,'0'0'0,"0"21"31,0 1-31,-21-1 15,21 0-15,0 0 0,0 0 16,-21 22-16,21-22 0,-21 21 16,21-21-16,-22 22 0,22-22 0,0 21 15,0-21-15,0 0 0,0 1 16,0-1-16,0 0 0,0 0 0,0 0 16,22-21-1,-1 0-15,0 0 16,0 0-16,0 0 0,0-21 0,1 21 15,-1-21-15,0 0 0,0 0 0,21-43 16,-20 43-16,-1-21 16,0 20-16,-21-20 0,21 0 15,-21 21-15,21-22 0,-21 1 0,21 21 16,-21 0-16,0-22 0,0 22 0,0 0 16,0 0-1,0 42 1,0 0-16,0 0 0,0 22 15,-21-22-15,21 21 0,0-21 16,0 22-16,-21-1 0,21 0 0,-21-21 16,21 22-16,-21 20 15,21-42-15,0 22 0,0-22 16,0 0-16,0 0 0,0 0 16,21-21-1,0 0-15,0 0 0,0 0 16,1 0-16,-1-21 0,-21 0 15,21 0-15,0 0 0</inkml:trace>
  <inkml:trace contextRef="#ctx0" brushRef="#br0" timeOffset="47591.51">7662 6308 0,'0'-21'16,"0"-1"0,0 1-16,21 21 0,-21-21 15,22 0-15,-1 0 0,0 21 16,0-21-16,21-1 0,-20-20 16,-1 21-16,21 0 0,-21 0 0,22-1 15,-43 1-15,-22 21 31,1 0-31,0 0 16,-21 0-16,21 21 0,-22 1 16,1-1-16,0-21 0,20 21 0,-20 0 15,21 0-15,0-21 0,0 21 0,-1 1 16,22-1-16,0 0 16,0 0-16,0 0 0,22-21 15,-1 21-15,0 1 0,21-1 0,-21 0 16,22 0-16,-22 0 0,21 0 15,-21 1-15,1-1 0,-1 0 0,0 0 16,0 0-16,-21 22 0,0-22 16,0 0-16,0 0 0,-21 0 15,0-21-15,0 21 0,-64 22 16,64-43-16,-22 0 0,1 21 16,0-21-16,-1 0 0,22 0 0,-21 0 15,0-21-15,20 0 0,1 21 0,0-22 16,0 1-16,0-21 0,0 21 15,21-22-15,0 22 0,-22-21 0,22 0 16,0 20-16,0 1 0,0 0 0,0 0 16,0 0-16,0 0 0,22 21 31,-22 21-15,21 0-16,-21 0 0,21 0 15,-21 0-15,21 22 0,0-22 0,-21 0 16,21 21-16,-21-20 0,22-1 0,-1 0 15,-21 0-15,21 0 0,0 0 16,0 1-16,0-22 0,1 21 0,-1-21 16,0 0-16,21 0 0,-21 0 0,22 0 15,-22 0-15,21 0 0,1-21 16,-1 21-16,-21-22 0,21 1 16,1 0-16,-22 0 0,21 0 0,-21 0 15,22-1-15,-22-20 0,0 21 16,0-21-16,-21 20 0,0 1 0,21 0 15,-21 0-15,0 0 0,0 0 0,0-1 16,-21 22 0,0 0-1,21 22-15,-21-1 0,0 0 16,21 0-16,-21 0 0,21 0 16,0 1-16,-22 20 0,22-21 0,0 0 15,-21 22-15,21-22 0,0 0 0,0 0 16,0 0-16,0 0 0,0 1 15,21-1-15,1 0 0,-1-21 16,0 0-16,0 0 16,0 0-16,0 0 0,1 0 15,20 0-15,-21 0 0,0 0 0,0-21 16,22 0-16,-22 21 0,0-22 0,21 1 16</inkml:trace>
  <inkml:trace contextRef="#ctx0" brushRef="#br0" timeOffset="48087.23">8869 6435 0,'0'0'16,"21"-21"-16,0-1 0,-21 1 16,0 0-16,0 0 0,-21 0 15,0 21-15,0-21 0,-1-1 16,1 22-16,-21 0 0,21 0 16,0 0-16,-1 0 0,1 0 15,0 0-15,0 0 0,0 22 0,0-1 16,-1 0-16,1 0 0,0 0 15,21 22-15,0-22 0,-21 21 0,21-21 16,-21 22-16,21-22 0,0 21 0,0-21 16,0 0-16,0 1 0,0-1 15,0 0-15,21-21 16,0 0-16,0 0 0,0 0 16,1 0-16,-1 0 0,0-21 15,0 0-15,0-1 0,22 1 0,-22 0 16,0 0-16,0 0 0,0-22 0,0-20 15,1 42-15,-1 0 16,-21-22-16,21 22 0,-21 0 0,0 0 16,0 0-16,0 42 31,0 0-31,0 0 16,0 21-16,0-20 0,0-1 0,0 0 15,0 0-15,0 21 0,0-20 0,0-1 16,0 0-16,0 0 15,0 0-15,0 0 16,21-21-16,0 0 0,0 0 0,1 0 16,-1 0-16,0 0 0,21-21 15,-21 21-15,1-21 0,-1 0 16,0 21-16,0-21 0,0 0 0</inkml:trace>
  <inkml:trace contextRef="#ctx0" brushRef="#br0" timeOffset="48498.99">9250 6371 0,'0'0'0,"0"-21"32,0 0-32,0 0 0,0 0 15,21-1 1,0 22 0,0 0-16,0 0 15,1 0-15,-1 0 0,0 0 0,0 0 16,-21 22-16,21-22 0,0 21 0,-21 0 15,0 0-15,0 0 0,22 0 16,-22 1-16,0-1 0,0 0 0,0 0 16,0 0-16,0 0 0,0 22 0,0-22 15,0 0-15,-22 0 0,22 0 16,0 1 0,-21-22-16,21-22 31,0 1-31,0 0 0,0 0 15,0 0-15,0 0 0,0-1 16,0 1-16,0 0 0,21 0 0,-21 0 16,0 0-16,22-1 0,-1 22 0,-21-21 15,21 0-15,0 21 0,-21-21 16,21 21-16,0 0 0,1 0 0,-1-21 16,0 21-16,0 0 0,0 0 0,22-21 15,-22 21-15,0 0 0,0 0 16</inkml:trace>
  <inkml:trace contextRef="#ctx0" brushRef="#br0" timeOffset="49199.75">10054 6244 0,'0'0'0,"21"-21"31,-21 0-31,-21 21 16,0 0-16,0 0 0,0 0 15,-1 21-15,1-21 0,0 21 16,0 0-16,21 1 0,-21-1 0,0 0 15,21 0-15,0 21 0,-22-20 0,22-1 16,-21 21-16,21-21 0,0 0 16,0 1-16,0-1 0,0 0 0,0 0 15,21 0-15,1-21 16,-1 0-16,0 0 0,21 0 0,-21 0 16,22 0-16,-22 0 0,21 0 15,1-21-15,-22 0 0,21 21 0,-21-21 16,22 0-16,-22-22 0,0 22 0,21-21 15,-21 21-15,1-22 0,-1 1 16,0 0-16,0-1 0,0 1 16,0 0-16,-21-1 0,43-20 0,-43 20 15,0 1-15,21 21 0,-21 0 16,0 0-16,21 21 0,-21 21 31,0 0-31,-21 0 16,0 21-16,21-20 0,-21 20 0,21-21 15,-22 21-15,1-20 0,21 20 0,-21 0 16,21-21-16,-21 22 0,21-1 0,-21-21 16,0 22-16,21-1 0,-22-21 15,22 0-15,0 0 0,-21 1 0,21-1 16,-21-21-16,21 21 0,0-42 31,0 0-15,0-1-16,0 1 0,21 0 15,0-21-15,1 21 0,-1-1 16,0-20-16,21 21 0,-21 0 16,22 0-16,-1-1 0,-21 1 0,22 21 15,-1 0-15,-21-21 0,21 21 0,-20 0 16,20 0-16,0 21 16,-42 0-16,0 1 0,0-1 0,0 0 15,0 0-15,0 0 0,0 0 0,0 1 16,0-1-16,-21 0 0,21 0 15,-21 0-15,0-21 0,21 21 0,0 1 16,0-44 15</inkml:trace>
  <inkml:trace contextRef="#ctx0" brushRef="#br0" timeOffset="50463.61">11472 6350 0,'0'0'0,"-21"0"0,42 0 31,0-21-31,1 21 0,-1-21 15,21 0-15,-21 21 0,22-22 16,-1 1-16,-21 0 0,21 0 16,1 0-16,-22 0 0,21-1 0,-21-20 15,22 21-15,-22-21 0,0 20 16,0-20-16,0 0 0,1-1 0,-1 1 16,-21 0-16,0 21 0,0-43 15,0 43-15,0 0 16,-21 21-16,-1 0 0,1 0 0,-21 0 15,21 21-15,0 0 0,-1 21 16,1-20-16,0 20 0,0 0 0,0 22 16,0-22-16,-1 0 0,1 22 0,0-1 15,0-20-15,21 41 0,-21-20 16,0 21-16,21-1 0,-22 1 16,22 84-16,0-63 0,-21 0 15,0 0-15,21 0 0,-21-1 0,21 1 16,-21 106-16,21-106 15,-21 0-15,21-1 0,-22-20 0,22 21 16,0-21-16,0-22 0,0 1 0,0-1 16,0 1-16,0-22 0,0 0 0,0 1 15,0-22-15,22 0 0,-22 0 0,21-21 16,0 0-16,0 0 0,0-21 16,22 0-16,-22-22 0,21 22 15,0-21-15,1-22 0,20 1 0,-20-1 16,20 1-16,-21-22 0,1 22 0,20-22 15,-42 0-15,22 22 0,-22-22 0,0 1 16,-21-1-16,0 0 0,0 1 16,-21-1-16,-21 0 0,-1 22 0,1-1 15,-22 1-15,22-1 0,-21 22 0,-1 0 16,1-1-16,-1 22 0,1-21 16,20 21-16,1-1 0,-22 22 0,43-21 15,-21 21-15,21 0 0,0 0 0,-1 0 16,22-21-16,43 0 15,-22 21 1,0-21-16,21 0 0,-20 21 0,20-22 16,21 1-16,-20 0 0,20-21 15,-20 21-15,20-22 0,1 22 16,-22-21-16,21 21 0,-20-22 0,-1 22 16,0 0-16,-20 0 0,20-22 15,-21 22-15,-21 0 0,21 21 16,-21-21-16,0 0 15,-21 42 17,0 0-32,0 0 0,21 22 15,0-22-15,0 0 0,0 21 0,-21-21 16,21 1-16,0 20 0,0-21 16,0 0-16,0 0 0,0 1 15,21-1-15,0-21 16,0 0-16,0 0 0,0 0 0,1 0 15,-1 0-15,21-21 0,-21-1 16,0 1-16,22 0 0,-22 0 16,0 0-16,0 0 0,22-43 0,-43 43 15,0 0-15,0 0 16,0-22-16,0 22 0,0 0 0,-22 0 16,22 0-16,-21 21 0,-21 0 15,21 0-15,0 0 16,-1 0-16,1 0 0,0 0 0,0 21 15,0 0-15,21 0 16,0 0-16,0 0 0,0 1 16,0-1-1,21-21-15,0 0 0,-21 21 0,21-21 16,0 0-16,1 0 0,-1 0 0</inkml:trace>
  <inkml:trace contextRef="#ctx0" brushRef="#br0" timeOffset="50875.81">12636 6308 0,'0'0'0,"0"-21"31,0-1-31,22 1 16,-22 0-16,21 21 16,0-21-16,0 21 0,0 0 15,0 0-15,1-21 0,-1 21 16,0 0-16,21 0 0,-21 0 0,1 0 15,-1 0-15,0 21 0,0 0 16,0 0-16,0-21 0,1 21 0,-22 1 16,21 20-16,-21-21 0,0 0 0,0 22 15,0-22-15,0 0 0,-43 21 16,22-21-16,21 1 16,-21-22-16,21 21 0,-21-21 15,21-21 1,0-1-1,0 1-15,0 0 0,0 0 0,0 0 16,21 0-16,-21-1 0,21 1 16,0 0-16,-21 0 0,0 0 15,22 21-15,-1-21 0,0-1 0,0 22 16,0-21-16,0 21 0,1 0 16,-1-21-16,21 21 0,-21 0 15,0 0-15,22-21 0,-22 21 0,21 0 16,-21 0-16</inkml:trace>
  <inkml:trace contextRef="#ctx0" brushRef="#br0" timeOffset="51167.83">14287 5927 0,'0'0'0,"0"-21"0,0-1 0,0 1 16,-21 21-1,0 0-15,0 0 0,0 21 16,0 1-16,21-1 16,-22 0-16,1 21 0,21-21 15,-21 22-15,0-22 0,21 21 0,-21-21 16,0 22-16,-1-22 0,22 0 0,-21 21 16,0-20-16,21-1 0,-21 21 15,21-21-15,0 0 0,0 22 16,21-43-1,0 0-15,0 0 16,1-21-16,20-1 0,-21 1 0</inkml:trace>
  <inkml:trace contextRef="#ctx0" brushRef="#br0" timeOffset="51647.5">14563 5863 0,'0'0'0,"0"21"31,0 1-15,-22-1-16,1 0 0,0 21 0,21-21 16,-21 43-16,0-43 15,21 21-15,-21-20 0,-1 20 0,22-21 16,0 0-16,-21 0 0,21 1 16,-21-1-16,21 0 0,0 0 15,0 0-15,-21 0 0,21 1 16,-21-22-16,21-22 31,0 1-31,0 0 0,0 0 16,0 0-16,0 0 0,21-22 15,0 22-15,0 0 0,0 0 16,22 0-16,-22-1 0,0 1 0,21 0 16,-20 0-16,-1 0 0,21 21 0,-21 0 15,0 0-15,1 0 0,-1 0 16,0 0-16,0 0 0,-21 21 0,0 0 15,21-21-15,-21 21 0,0 0 16,0 1-16,0-1 0,0 0 16,0 0-16,0 0 0,0 0 0,0 1 15,-21-1-15,21 0 0,-21-21 16,0 21-16,21 0 0,-21-21 16,21 21-16,-22-21 0,22-21 31,22 0-31,-1 0 15,0 0-15</inkml:trace>
  <inkml:trace contextRef="#ctx0" brushRef="#br0" timeOffset="52015.69">14986 6223 0,'21'0'16,"0"0"-16,0 0 15,1 0-15,-1 0 16,-21-21-16,21 21 0,0 0 0,0-21 16,0 21-16,1-21 0,-1 21 0,0-22 15,0 22-15,0-21 0,-21 0 16,0 0-16,0 0 16,-21 21-1,0 0-15,0 0 0,0 0 16,-1 21-16,1-21 0,0 21 15,0 0-15,0 0 0,0 1 0,-1-1 16,22 0-16,0 0 0,0 0 0,0 0 16,0 1-16,0-1 15,0 0-15,22-21 0,-22 21 0,21-21 16,0 21-16,0-21 0,21 0 0,-20 0 16,-1 0-16,21 0 0,-21 0 15,0-21-15,22 0 0,-22 21 0,0-21 16,21 0-16,-20-1 0,-22 1 15</inkml:trace>
  <inkml:trace contextRef="#ctx0" brushRef="#br0" timeOffset="52243.79">13758 6033 0,'0'0'16,"-42"0"-16,21 0 0,0 21 0,-1-21 16,44 0-1,-1 0-15,0 0 16,21 0-16,1 0 16,-1 0-16,0 0 0,1 0 0,-1 0 15,0-21-15,1 21 0,-1 0 0</inkml:trace>
  <inkml:trace contextRef="#ctx0" brushRef="#br0" timeOffset="53011.83">16150 5948 0,'0'21'32,"21"-21"-1,0 0-31,1 0 0,-1 0 16,0 0-16,0 0 0,21 0 15,-20-21-15,20 21 0,-21-21 0,0 0 16,22 21-16,-22-22 0,0 22 0,0-21 15,0 0-15,-21 0 0,0 0 16,0 0-16,0-1 0,0 1 16,-21 21-1,0 0-15,0 0 0,0 0 0,-22 0 16,22 0-16,0 21 0,-21 1 16,20-1-16,1 0 0,0 0 15,0 21-15,21-20 0,0-1 0,0 0 16,0 0-16,0 0 0,0 0 0,21 1 15,0-22-15,0 21 0,1-21 16,-1 0-16,21 0 0,-21 0 0,22 0 16,-22 0-16,21 0 0,0 0 0,-20 0 15,-1 0-15,0 0 0,0 0 16,-63 0 0,21 0-16,-22 0 15,1 0-15,0 0 0,-1 0 16,1 21-16,0 0 0,-22-21 15,22 21-15,21 0 0,-22 1 0,22-1 16,-21 21-16,21 0 16,21 1-16,-22-22 0,22 21 0,0-21 15,0 1-15,0-1 0,22 0 0,-1 0 16,0 0-16,21-21 0,43 0 16,-43 0-16,1 0 0,20-21 15,-21 0-15,22 0 0,-22 0 0,22-1 16,-22-20-16,0 21 0</inkml:trace>
  <inkml:trace contextRef="#ctx0" brushRef="#br0" timeOffset="53267.77">17208 5800 0,'0'-106'16,"0"212"-16,0-233 0,0 106 0,-21 21 15,0 0-15,0 0 0,0 0 0,0 21 16,-1 0-16,1 0 0,0 21 0,0 1 15,0-1-15,21 0 0,-21 1 16,21-1-16,-22 0 0,1 1 0,21-1 16,0 0-16,-21 1 0,0-1 0,21 0 15,-21-20-15,21 20 0,0 0 16,0-21-16,0 1 0,0-1 16,0 21-16,21-42 31,-21-21-31,21 0 0,0 0 0,0-1 15,1 1-15</inkml:trace>
  <inkml:trace contextRef="#ctx0" brushRef="#br0" timeOffset="53651.82">17103 6202 0,'21'0'63,"0"0"-48,0 0-15,0 0 0,0 0 16,1 0-16,20-21 0,-21 21 0,0 0 16,22-21-16,-22 21 0,0-22 15,0 22-15,0-21 0,-21 0 0,0 0 16,0 0-16,-21 0 16,0 21-1,-21 0-15,20 0 0,1 0 16,0 21-16,0-21 0,-21 21 0,20 0 15,1 0-15,0 0 0,0 1 16,0-1-16,21 0 0,0 0 16,0 0-16,-21 0 0,21 1 0,0-1 15,0 0-15,21-21 16,0 0-16,0 21 0,0-21 0,22 0 16,-22 0-16,21 0 0,0 0 0,1 0 15,-1-21-15,0 21 0,1-21 16,-1 0-16,-21 21 0,22-22 0,-1 1 15,-21 0-15,0 0 0,0 0 0</inkml:trace>
  <inkml:trace contextRef="#ctx0" brushRef="#br0" timeOffset="54283.4">17780 6075 0,'0'0'0,"-21"21"32,21 0-32,-21-21 0,21 21 15,0 1-15,0-1 0,-22 0 0,1 0 16,21 0-16,-21 0 0,21 1 15,0-1-15,-21 0 0,21 0 16,-21-21-16,21 21 16,0-42 15,0 0-31,0 0 0,0 0 16,0-1-16,21 1 15,-21 0-15,21 0 0,-21 0 16,21-22-16,0 22 0,1 0 0,-1 0 15,0 0-15,0 21 0,0-21 0,0-1 16,1 22-16,-1 0 0,0 0 16,0 0-16,0 0 0,-21 22 15,21-1-15,-21 0 16,22 0-16,-22 0 0,0 0 0,0 1 16,21-1-16,-21 0 0,0 0 0,0 0 15,0 0-15,0 1 16,0-1-16,-21-21 0,21 21 0,-22-21 15,1 0 1,21-21 15,0 0-31,0-1 0,0 1 16,0 0-16,21 0 0,1 0 0,-1 0 16,0-1-16,21-20 15,-21 21-15,22 0 0,-1 0 0,-21 21 16,22-22-16,-1 22 0,-21 0 15,21 0-15,-20 0 0,20 0 0,-21 22 16,0-22-16,-21 21 0,0 0 0,0 0 16,0 0-16,0 22 0,0-22 15,0 0-15,-21 0 0,0 0 0,0 0 16,0 1-16,-1-1 0,1-21 16,0 21-16,21 0 0,-21-21 15,21 21-15,21-21 31,0-21-31,0 0 0,1 21 0,-1-21 16</inkml:trace>
  <inkml:trace contextRef="#ctx0" brushRef="#br0" timeOffset="55092.57">18627 6202 0,'21'0'62,"0"0"-46,0 0-16,0 0 0,0 0 0,1 0 15,20-21-15,-21 21 0,0-21 16,0 21-16,1-22 0,-22 1 0,0 0 16,21 21-16,-21-21 0,0 0 0,0 0 15,0-1 1,-21 22-16,-1 0 0,1 0 0,0 0 15,0 0-15,0 22 0,-22-1 0,22 0 16,0 0-16,0 0 16,0 0-16,21 1 0,0-1 0,-21 0 15,21 0-15,0 0 0,0 0 0,0 1 16,0-1-16,21-21 16,0 21-16,0-21 0,0 0 0,0 0 15,1 0-15,-1 0 0,21 0 16,-21 0-16,0 0 0,22 0 0,-22 0 15,0-21-15,21 21 0,-20-21 0,-1 21 16,0-22-16,0 1 0,0 0 0,0 0 16,1 0-16,-22-22 15,0 22-15,0 0 0,0 42 47,-22 0-47,1-21 16,21 22-16,-21-1 0,21 0 0,0 0 15,-21 0-15,21 0 0,-21-21 16,21 22-16,0-1 0,-21 0 16,21 0-16,-22-21 15,22 21-15,0-42 32,0 0-32,0 0 15,0 0-15,0-1 16,22 1-16,-1 0 0,0 0 15,0 0-15,21-22 0,-20 22 0,20 0 16,0 0-16,-21 0 0,22 0 16,-1 21-16,-21 0 0,22 0 0,20 0 15,-42 0-15,22 0 0,-22 21 16,0 0-16,-21 0 0,0 0 16,0 0-16,0 1 0,0-1 0,0 0 15,0 0-15,0 0 0,0 0 0,0 1 16,-21-22-16,21 21 0,0 0 15,-21-21-15,21 21 0,0-42 47,21 0-47,0 21 16,0-21-16,0-1 0,0 1 0,22 0 16</inkml:trace>
  <inkml:trace contextRef="#ctx0" brushRef="#br0" timeOffset="55356.26">20002 5757 0,'0'-21'16,"0"42"-16,0-63 0,0 21 0,0 42 31,0 0-31,0 0 16,-21 22-16,0-22 0,0 21 0,21 1 16,-21-22-16,0 21 0,21 0 0,-22 1 15,1-22-15,0 21 0,21 1 16,-21-22-16,0 0 0,0 21 0,21-21 15,-22 1-15,22 20 0,0-21 16,0 0-16,22-21 16,-1 0-1,0 0-15,0 0 0,0-21 0,0 21 16,1-21-16,-1 0 0,21 0 16,-21-1-16,0 1 15</inkml:trace>
  <inkml:trace contextRef="#ctx0" brushRef="#br0" timeOffset="55551.79">19791 6033 0,'0'0'0,"-43"0"0,22 0 15,21 21 1,21-21 0,1 21-16,-1-21 15,21 0-15,-21 0 0,0 0 16,1 0-16,20 0 0,-21 0 0,0 0 15,22 0-15,-22 0 0,0 0 0,21-21 16,-21 21-16,22 0 0,-22 0 16,21-21-16</inkml:trace>
  <inkml:trace contextRef="#ctx0" brushRef="#br0" timeOffset="55851.42">21209 6011 0,'0'-21'31,"-21"21"-15,21 21-16,0 1 15,-21-1-15,21 0 0,-22 0 0,1 0 16,21 0-16,-21 1 0,21-1 15,0 0-15,-21 0 0,0-21 0,21 21 16,-21-21-16,21 21 0,0-42 63,21 21-63,0-21 0</inkml:trace>
  <inkml:trace contextRef="#ctx0" brushRef="#br0" timeOffset="56206.93">21251 5673 0,'-21'0'0,"42"0"16,-63 0-16,21 0 0,0 0 0,-1 0 0,1 21 16,0 0-16,0-21 0,21 21 15,0 0-15,0 1 16,21-22-1,0 0-15,0 0 16,1 0-16,-1 0 0,0 0 16,0 0-16,21-22 0,-20 22 15,-1-21-15,-21 0 0,0 0 16,0 0-16,0 0 0,0-1 16,-21 1-16,-1 21 0,1 0 15,-21 0-15,21 0 0,-43 0 16,43 0-16,0 0 0,0 21 0,0 1 15,-1-1-15,1 0 0,21 0 16,0 0-16,0 0 0,0 1 0,0-1 16,0 0-16,0 0 0,21 0 0,1 0 15,-1 1-15,0-22 16,21 21-16</inkml:trace>
  <inkml:trace contextRef="#ctx0" brushRef="#br0" timeOffset="56657.73">21569 5990 0,'0'21'16,"-21"1"-1,21-1-15,-22 0 16,1 0-16,21 0 16,0 0-16,0 1 0,-21-22 15,21 21-15,-21 0 0,21 0 16,-21 0-1,0-21-15,21 21 16,-22-21 0,1 0-16,0 0 15,21-21-15,0 0 0,0 0 16,0 0-16,0 0 0,0-22 16,21 22-16,0 0 15,1 0-15,20-22 0,0 22 0,1-21 16,62 0-16,-41 20 0,-1 1 15,1 0-15,-1 21 0,1 0 16,42 0-16,-43 21 16,-20 0-16,-22 1 0,0-1 0,0 0 15,0 0-15,-21 0 0,0 22 16,0-22-16,0 0 0,-21 0 16,0 0-16,21 0 0,-21 1 0,-43 20 15,43-21-15,-21 0 0,21-21 16,-1 21-16,-20-21 0,21 0 0,-21 22 15,20-22-15,-20 0 0,0 0 0,21 21 16</inkml:trace>
  <inkml:trace contextRef="#ctx0" brushRef="#br0" timeOffset="57439.57">2709 7747 0,'0'-21'16,"-21"21"0,0 21-1,21 0 1,0 0-16,0 22 0,0-22 16,-21 21-16,21 1 0,-21-1 0,21 0 15,-22 1-15,22-1 0,0 0 16,0-21-16,0 22 0,0-22 0,0 0 15,0 0-15,0 0 16,22-42 0,-1 21-16,0-21 0,0 0 15</inkml:trace>
  <inkml:trace contextRef="#ctx0" brushRef="#br0" timeOffset="57663.73">3111 7684 0,'0'-22'15,"0"44"-15,0-65 0,0 64 32,0 1-32,0-1 0,0 0 15,0 0-15,0 0 0,0 22 16,-21-22-16,21 21 0,0 0 0,0-20 16,0 20-16,-21 0 0,21-21 0,0 22 15,0-22-15,0 21 16,0-21-16,0 1 0,0-1 0</inkml:trace>
  <inkml:trace contextRef="#ctx0" brushRef="#br0" timeOffset="57872.53">2540 8065 0,'0'0'0,"-21"0"0,0 0 15,42 0 1,21 0 0,-21 0-16,0 0 0,22-22 15,-1 22-15,0-21 0,1 21 16,-1-21-16,0 0 0,1 21 16,-1-21-16,0 0 0,1 21 0,-22-22 15,21 22-15,1-21 0,-22 0 0</inkml:trace>
  <inkml:trace contextRef="#ctx0" brushRef="#br0" timeOffset="58095.57">3281 7747 0,'0'0'16,"-21"0"-16,-1 0 0,1 0 0,42 0 47,1 0-47,-1 0 0,21-21 15,-21 21-15,22 0 0,-1 0 0,0-21 16,1 21-16,62 0 0,-62 0 16,-22-21-16,21 21 15,-21 0-15,1 0 0,-1 0 0,-42 0 32</inkml:trace>
  <inkml:trace contextRef="#ctx0" brushRef="#br0" timeOffset="58331.78">3577 7726 0,'0'0'0,"-42"0"32,42 21-17,-21 0-15,21 0 0,-22 1 16,22 20-16,0-21 16,-21 0-16,21 22 0,0-22 15,0 21-15,-21 0 0,21-20 0,-21 20 16,21 0-16,0-21 0,0 1 0,0-1 15,0 0-15,0 0 0,0 0 16,21-21 15,0-21-31,0 0 0,1 0 0,20 0 16,-21-1-16</inkml:trace>
  <inkml:trace contextRef="#ctx0" brushRef="#br0" timeOffset="58563.48">3979 7747 0,'0'0'0,"0"21"31,0 0-31,0 1 0,0-1 16,0 0-16,-21 21 0,21-21 0,-21 1 16,21 20-16,0-21 0,0 0 0,-21 22 15,21-22-15,-21 0 0,21 0 16,-22 0-16,22 0 0,0 1 0,0-1 15,0-42 17,0-1-17,0 1-15</inkml:trace>
  <inkml:trace contextRef="#ctx0" brushRef="#br0" timeOffset="58803.81">3873 7832 0,'0'0'16,"0"-21"-16,22-1 0,-1 1 15,0 21-15,0 0 16,0 0-16,0 0 0,1 0 16,-1 0-16,-21 21 0,21 1 15,0-22-15,0 21 0,-21 0 0,21 0 16,-21 0-16,22 0 0,-22 1 16,0-1-16,0 0 15,0 0-15,0 0 0,0 0 16,0 1-1,21-22 1,-21-22-16,21 1 16,0 0-16</inkml:trace>
  <inkml:trace contextRef="#ctx0" brushRef="#br0" timeOffset="59238.81">4551 7726 0,'-64'21'15,"43"0"1,0-21-16,-21 21 0,20 1 16,1-1-16,0 0 0,-21 0 0,-1 0 15,22 0-15,0 1 0,21-1 16,21-21 15,-21-21-15,43 21-16,-22-22 0,0 1 0,0 0 15,0 21-15,22-21 0,-22 0 0,0 0 16,21-22-16,-21 43 16,1-21-16,-1 0 0,0 21 15,-21 21 17,0 0-32,0 0 15,0 1-15,0-1 0,0 0 0,-21 0 16,0 21-16,21-20 0,-22 20 15,1-21-15,21 21 0,-21-20 0,0 20 16,21-21-16,0 0 0,-21 22 16,0-22-16,21 0 0,0 0 15,0-42 17,21 21-32,0-21 15,0 0-15,0-1 0</inkml:trace>
  <inkml:trace contextRef="#ctx0" brushRef="#br0" timeOffset="59521.8">5059 7662 0,'21'-21'0,"-21"42"31,0 1-31,-21-1 16,0 0-16,-1 0 0,1 0 0,21 22 15,-21-22-15,0 21 0,0-21 16,21 22-16,0-22 0,0 21 0,-21-21 16,21 22-16,0-22 0,0 0 0,0 0 15,0 0-15,0 0 0,42-21 16,-42 22-16,21-22 0,0 0 16,0 0-16,1 0 0,-1 0 0,21-22 15,-21 1-15,0 0 16,1 0-16,-1 0 0,21 0 0,-21 21 15,0-22-15</inkml:trace>
  <inkml:trace contextRef="#ctx0" brushRef="#br0" timeOffset="60019.31">6308 7493 0,'0'0'0,"-22"0"0,65 0 47,-22 0-47,21-21 0,1 21 0,-1 0 15,0-21-15,22 0 0,-22 21 16,22 0-16,-1-22 0,1 22 0,-22 0 16,21 0-16,-20 0 0,-1 0 0,0 0 15,-20 0-15,-1 0 0</inkml:trace>
  <inkml:trace contextRef="#ctx0" brushRef="#br0" timeOffset="60254.85">6816 7408 0,'-22'0'0,"44"0"0,-65 0 16,22 0-16,21 22 15,-21-1-15,0 0 0,21 0 0,-21 0 16,21 22-16,0-22 0,0 21 15,-22 0-15,22 1 0,0-1 0,-21 0 16,21 1-16,0-1 0,0 0 0,0-20 16,0 20-16,0 0 0,-21 1 15,21-22-15,0 21 0,0-21 0,0 0 16,0 1-16,0-1 16,21-21-16,0 0 15,1-21-15,-22-1 16,21 22-16,0-21 0</inkml:trace>
  <inkml:trace contextRef="#ctx0" brushRef="#br0" timeOffset="60683.37">6964 7874 0,'0'0'0,"0"-21"0,0 0 15,-21 21-15,21-21 16,0-1-16,0 1 15,0 0-15,21 21 16,0 0-16,0 0 0,0-21 0,0 21 16,1 0-16,-1 0 0,0 0 15,21 0-15,-21 21 0,1 0 0,20 0 16,-21 1-16,0-1 0,0 0 0,1 0 16,-22 0-16,0 22 0,0-22 0,0 0 15,0 0-15,0 21 0,0 1 16,-22-22-16,1-21 0,21 21 15,-21-21-15,0 0 32,21-21-32,0 0 15,0 0-15,0-1 0,0 1 0,0-21 16,0 21-16,21 0 0,-21-1 16,21-20-16,-21 21 0,21 0 0,1 0 15,-1-1-15,0 1 0,0 0 16,0 21-16,0-21 0,1 21 0,-1 0 15,0 0-15,0-21 0,0 21 16,0 0-16,1 0 0,-1 0 0,0 0 16,0 0-16</inkml:trace>
  <inkml:trace contextRef="#ctx0" brushRef="#br0" timeOffset="61235.79">7662 7895 0,'0'21'0,"0"-42"0,0 64 16,0-22-16,21-21 15,1 0-15,-1 0 16,0 0-16,0 0 16,0-21-16,0 21 0,1-22 0,-1 22 15,0-21-15,21 0 16,1 0-16,-43 0 0,42 0 0,-42-1 16,21 1-16,-21 0 15,0 0 1,-21 21-16,0 0 15,0 0-15,-1 21 0,1-21 16,0 21-16,0 0 0,0 1 0,0-1 16,-1 0-16,1 0 0,0 0 0,0 43 15,21-22-15,-21-21 16,21 0-16,0 22 0,0-22 0,0 0 16,0 0-16,0 0 0,21-21 0,0 22 15,0-22-15,0 0 0,22 0 16,-1 0-16,-21 0 0,22 0 0,-1-22 15,43-20-15,-43 21 0,0 21 16,43-64-16,-43 43 16,-21 0-16,22 0 0,-22-21 15,0 20-15,0 1 0,0 0 0,-21 0 16,0 0-16,0 0 0,0-1 16,-21 22-1,0 0-15,0 0 0,0 22 16,21-1-16,-21-21 0,21 21 0,-22 0 15,22 0-15,0 0 0,-21 1 16,21-1-16,0 21 0,0-21 0,0 0 16,0 1-16,0-1 0,21-21 0,1 21 15,-1 0-15,0-21 0,0 0 16,21 0-16,-20 0 16,20 0-16,-21 0 0,21-21 0,1 21 15,-1-21-15</inkml:trace>
  <inkml:trace contextRef="#ctx0" brushRef="#br0" timeOffset="62263.2">10202 7726 0,'-21'0'16,"42"0"-16,-42-21 15,42 0-15,0 21 0,1-22 16,-1 1-16,0 21 16,0-21-16,0 0 0,0 0 0,1 0 15,-1-1-15,-21 1 0,0 0 16,0 0-16,0 0 16,-21 21-16,-1 0 15,1 0-15,0 0 0,0 21 0,0-21 16,0 21-16,-1 0 0,1-21 0,21 21 15,0 1-15,0-1 16,0 0-16,0 0 0,0 0 0,0 0 16,0 1-16,21-1 0,1-21 0,-1 21 15,0 0-15,0 0 16,0 0-16,0 1 0,1-1 0,-22 0 16,21 0-16,-21 0 0,0 0 0,0 1 15,0 20-15,0-21 0,-21 0 16,-1 0-16,1-21 0,0 22 15,0-1-15,-21-21 0,20 0 0,-20 21 16,21-21-16,-21 0 0,-1 0 0,22 0 16,0-21-16,-21 0 0,20 21 15,1-43-15,0 22 0,0 0 0,21 0 16,-21-22-16,0-20 0,21 42 16,0-22-16,0 1 0,0 21 15,0 0-15,0 0 0,0-1 16,0 1-16,0 42 31,21 1-15,0 20-16,-21-21 0,21 0 0,0 22 15,-21-22-15,21 21 0,1-21 0,-1 22 16,0-22-16,0 0 16,0 21-16,0-21 0,22 1 0,-22-1 0,0-21 15,21 21-15,-20-21 0,20 0 0,-21 0 16,21 0-16,-20 0 0,20-21 15,43-22-15,-43 22 0,0 0 16,1 0-16,20-21 0,-21 20 16,1-20-16,20-21 0,-20 41 15,-22-20-15,0 0 0,0-1 16,0 1-16,-21 0 0,0 21 0,0-22 16,0 22-16,0 0 0,0-21 15,-21 42 1,21 21-16,-21 0 0,0 0 15,0 0-15,-1 22 0,22-22 0,-21 21 16,0 0-16,21-20 0,-21 20 16,0 0-16,21 1 0,0-22 0,-21 21 15,21-21-15,-22 22 0,22 20 16,0-42-16,0 0 16,22-21-16,-1 0 0,0 0 15,0 0-15,0 0 0,0 0 16,1-21-16,-1 0 0,0 21 0,0-21 15</inkml:trace>
  <inkml:trace contextRef="#ctx0" brushRef="#br0" timeOffset="62475.4">10689 7789 0,'0'0'0,"-21"0"15,21-21 1,0 0-1,21 21-15,0 0 0,0-21 16,22 21-16,-22 0 0,21-21 0,22 0 16,-1-1-16,-20 22 0,-1 0 15,21-21-15,-20 21 0,-1 0 16,0 0-16,1 0 0,-22-21 0,21 21 16,-21 0-16,1 0 0</inkml:trace>
  <inkml:trace contextRef="#ctx0" brushRef="#br0" timeOffset="63314.81">11493 7811 0,'0'0'0,"-63"0"16,42 0 0,0-22-16,21 1 15,0 0-15,0 0 16,0 0-16,21 0 0,0-1 15,0 22-15,0-21 0,0 0 16,22 21-16,-22 0 0,0-21 0,0 21 16,22 0-16,-22 0 0,0 0 0,0 0 15,0 21-15,22-21 0,-22 21 16,-21 0-16,21 1 0,0-1 16,-21 0-16,0 0 0,0 0 0,0 0 15,0 1-15,0-1 0,0 0 0,0 0 16,-21 0-16,0 0 15,0-21 1,-1-21 15,22 0-31,0 0 0,0 0 16,0 0-16,0-1 0,22 1 16,-1 0-16,-21 0 0,21 0 15,0 0-15,0-1 0,0 22 16,1-21-16,20 0 0,-21 0 0,21 21 15,-20-21-15,20 0 0,-21 21 0,0 0 16,22 0-16,-22-22 0,0 22 16,0 0-16,0 0 0,0 0 0,1 0 15,-22 22-15,0-1 0,0 0 16,0 0-16,0 0 16,0 0-16,-22 1 0,1-1 0,21 0 15,0 0-15,0 0 0,0 0 0,0 1 16,0-1-16,0 0 0,0 0 15,21 0 1,1-21-16,-1 0 0,0 0 16,0 0-16,0 0 0,0 0 0,1 0 15,-1-21-15,0 21 0,0-21 0,0 0 16,0 21-16,-21-21 0,22-1 16,-1 1-16,0 0 0,-21-21 15,21 21-15,-21-1 0,21 1 0,-21 0 16,0 0-16,0 0 15,21 21-15,-21 21 47,0 0-47,-21 0 0,21 0 16,-21 1-16,21-1 0,0 0 16,0 0-16,0 0 0,0 0 15,0 1-15,0-1 16,21-21-1,0 0-15,1 0 16,-1 0-16,0 0 0,21 0 0,-21-21 16,1 21-16,-1-22 0,21 1 15,-21 0-15</inkml:trace>
  <inkml:trace contextRef="#ctx0" brushRef="#br0" timeOffset="64575.25">13039 7557 0,'0'0'15,"0"-22"-15,0 1 0,0 0 16,0 0-16,-22 21 31,1 0-31,0 21 0,0 0 16,0-21-16,21 21 0,-21 1 0,-1 20 15,22-21-15,-21 0 0,21 0 16,0 1-16,0-1 0,-21 0 0,21 21 16,0-21-16,0 1 15,21-22-15,0 0 0,1 21 0,-1-21 16,21 0-16,-21 0 15,22 0-15,-1 0 0,0 0 0,1 0 16,-1 0-16,21-43 0,-20 43 16,-1-21-16,-21 0 0,0 0 0,22 0 15,-22-22-15,0 22 0,0-21 16,0 21-16,-21-22 0,0 1 0,22 0 16,-22-1-16,0 1 0,21 0 0,-21-1 15,0 1-15,0 21 16,0 0-16,0 0 0,0-1 0,0 1 0,0 42 31,-21 1-31,21-1 16,-22 21-16,22-21 0,-21 22 0,21-1 15,0 0-15,-21 1 0,21-22 0,-21 21 16,21 0-16,-21 22 16,21-22-16,0-21 0,0 1 15,0-1-15,0 0 0,0 0 0,21 0 16,21-21-16,-21 21 15,1-21-15,-1 0 0,0 0 0,0 0 16,0 0-16,0 0 0,1-21 0,-1 21 16,0-21-16,0 0 0,21 0 0,-20 0 15,-22-1-15,21 1 0,0 0 16,0 0-16,-21 0 0,0 0 16,0-1-16,21 1 0,-21 0 0,0 0 15,-21 42 16,21 0-31,0 0 16,-21 1-16,0-1 0,21 0 16,0 0-16,0 0 0,0 0 0,0 1 15,0-1-15,0 0 0,0 0 16,0 0-16,21 0 16,0-21-16,0 0 0,0 0 15,1 0-15,20 0 0,-21 0 0,0 0 16,22 0-16,-22-21 0,0 0 0,0 21 15,0-21-15,0 0 0,1 0 16,-1-1-16,0 1 0,-21 0 16,0-21-16,0 21 0,0-1 0,0 1 15,21 0-15,-21 0 16,0 42 0,0 0-16,-21 0 15,21 1-15,0-1 0,0 0 16,0 0-16,0 0 0,0 0 0,0 1 15,0-1-15,0 0 0,0 0 16,0 0-16,21-21 0,0 0 0,-21 21 16,21-21-16,1 0 0,-1 0 15,0 0 1,0 0-16,-21-21 16,0 0-16,0 0 15,21 0-15,0 0 0,-21-1 16,22 1-16,-1 0 0,0-21 0,0 21 15,0-1-15,0 1 0,1 0 0,-1 21 16,21-21-16,-21 0 0,0 21 16,22 0-16,-22 0 0,0 0 0,0 0 15,0 21-15,1 0 0,-1 0 0,0-21 16,-21 21-16,0 1 0,0-1 16,0 0-16,0 0 0,0 0 15,0 0-15,0 1 0,-21 20 16,0-42-16,21 21 0,-22-21 15,22 21-15,-21-21 16,21-21 15,0 0-31,0 0 16,0 0-16,21-1 0,1 1 16,-22 0-16,21 0 0,0 0 0,0-22 15,0 22-15,0 0 0,1 0 16,-1 0-16,0 0 0,0-1 15,0 22-15,0 0 0,1 0 0,-1 0 16,0 0-16,0 0 16,0 0-16,0 0 0,1 22 15,-22-1-15,0 0 16</inkml:trace>
  <inkml:trace contextRef="#ctx0" brushRef="#br0" timeOffset="65004.51">15325 7705 0,'0'0'0,"21"0"0,0 21 16,0-21-16,0 0 0,0 0 0,22 0 16,-22 0-16,0 0 0,0 0 0,0 0 15,1 0-15,-1-21 0,0 0 16,0 21-16,0-22 0,0 1 16,-21 0-16,0 0 0,22 0 0,-22 0 15,0-1-15,21 1 0,-21 0 16,0 0-16,0 0 0,0 0 0,-21 21 15,-1 0-15,1 0 16,0 0-16,0 0 0,0 21 0,0 0 16,-1 0-16,-20 0 0,21 0 15,0 22-15,-22-1 0,22-21 16,0 0-16,0 43 0,0-43 16,21 0-16,0 0 15,0 1-15,0-1 0,21-21 16,0 21-16,0-21 0,0 0 0,1 0 15,-1 0-15,0 0 0,0 0 16,21 0-16,-20 0 0,-1 0 0,0 0 16,21 0-16,-21-21 0,22 21 0,-22-21 15,0 21-15,21-22 0,-20 1 0,-1 0 16,0 0-16,0 0 0,0 0 16,0-1-16,1 1 0,-22 0 0,0 0 15,21 0-15,-21 0 0,0-1 0,0 1 16,0 0-16</inkml:trace>
  <inkml:trace contextRef="#ctx0" brushRef="#br0" timeOffset="65367.83">13610 7260 0,'106'0'16,"-85"0"-1,21 0-15,1 0 0,-1-21 0,0 21 16,1 0-16,20 0 0,1 0 0,-1 0 16,1 0-16,-1 0 15,1 0-15,-22 0 0,22 0 0,-22 0 0,0 0 16,1 0-16,-22 0 0,21 0 16,-21 0-16,0 0 0,1 0 0,-1 0 15</inkml:trace>
  <inkml:trace contextRef="#ctx0" brushRef="#br0" timeOffset="66452.38">0 9567 0,'0'22'16,"0"-1"31,63-21-31,22 0-16,0 0 15,21 0-15,-22 0 0,1 0 16,0 0-16,-22 0 0,1 0 0,-1 0 15,1 0-15,-22 0 0,0 0 16,-21 0-16,1 0 0,-1 0 0,0 0 16,-21-21-1,0-1-15,0 1 16</inkml:trace>
  <inkml:trace contextRef="#ctx0" brushRef="#br0" timeOffset="66727.12">910 9419 0,'0'0'0,"-21"0"0,0 0 0,42 0 47,0 0-31,0 0-16,0 0 0,22 0 16,-22 0-16,0 21 0,0-21 0,0 22 15,1-1-15,-22 0 0,0 0 16,0 21-16,0-20 0,0-1 15,-22 21-15,-20-21 0,21 22 0,0-22 16,0 0-16,-22 21 0,1-21 16,21 1-16,0-1 0,42-42 47,0-1-47,0 1 0,0 0 0</inkml:trace>
  <inkml:trace contextRef="#ctx0" brushRef="#br0" timeOffset="67778.96">2011 9377 0,'0'0'16,"0"21"-16,0-42 46,0 0-46,21 0 16,0-1-16,0-20 0,0 21 16,1 0-16,-1 0 0,0-22 15,-21 22-15,0 0 0,21-21 0,-21 20 16,0 1-16,0 0 0,0 0 16,0 0-16,-21 21 15,21 21-15,0 0 16,0 0-16,-21 22 0,21-22 0,-21 21 15,21 0-15,0 1 0,0-1 0,0 0 16,0-20-16,0 20 16,0 0-16,0 1 0,0-1 0,0-21 15,0 21-15,0-20 16,0-1-16,0 0 0,0 0 0,0 0 16,0 0-16,-22-21 15,1 0 1,0 0-16,0-21 0,21 0 0,-21 0 15,0 21-15,-1-21 0,-20 0 16,21-1-16,0 1 0,0 0 0,-1 0 16,1 21-16,0 0 15,0 0 1,21 21-16,0 0 0,0 0 16,0 1-16,0-1 15,0 0-15,21-21 0,0 21 0,0-21 16,22 0-16,-22 0 0,21 0 15,1 0-15,-22 0 0,21 0 0,22 0 16,-22-21-16,0 0 0,22 0 0,-22-1 16,22 1-16,-22-21 0,21 21 15,-20 0-15,-1-1 0,0 1 0,-20-21 16,20 21-16,-21 0 0,-21-1 16,21-20-16,-21 21 0,21 0 0,-21 0 15,0-22-15,0 22 0,0 0 16,0 0-1,0 42 1,0 0-16,0 0 0,-21 0 0,0 22 16,21-22-16,0 21 0,0 1 15,-21-1-15,21 0 0,-21 1 0,0 20 16,21 1-16,0-1 0,-22 22 16,1-22-16,0 1 0,0 20 0,0-20 15,0 21-15,-1-22 0,1 22 0,0 21 16,0-22-16,0 1 0,21 0 15,-21-1-15,21-20 0,-22 20 16,22-20-16,0 21 0,0-22 0,0 1 16,0-1-16,0-21 0,0 1 15,22-1-15,-1-42 0,0 21 0,21-21 16,-21-21-16,22 0 0,-1 0 0,22-22 16,-22-20-16,0 21 0,22-22 15,-22 1-15,22-1 0,-22 1 16,-21-22-16,0 21 0,0-20 0,-21-1 0,0 22 15,0-1-15,0 1 0,-42-1 16,21 1-16,-21 20 0,-85-63 16,63 85-16,1-21 0,-22 21 0,21 0 15,1-1-15,-1 22 16,22 0-16,21-21 0,-21 21 0,20 0 16,65 0-1,-22-21 1,21 0-16,1 21 0,-1-21 0,0 21 15,1-21-15,-1-1 0,0 1 16</inkml:trace>
  <inkml:trace contextRef="#ctx0" brushRef="#br0" timeOffset="70455.77">4022 9292 0,'0'0'0,"21"0"47,0-21-32,-21 0-15,21 21 0,0-21 0,0 0 16,1-1-16,20 1 0,-42 0 16,0 0-16,21 21 0,-21-21 15,0 0-15,0-1 16,-21 22-16,0 0 0,0 0 0,-1 0 15,-20 22-15,21-22 0,0 21 16,-22 0-16,22 0 0,-21 0 0,21 22 16,0-22-16,-1 0 0,22 0 0,0 0 15,0 0-15,0 1 0,0-1 16,22 0-16,-1-21 0,0 0 16,0 0-16,0 0 0,0 0 15,22 0-15,-22 0 0,0 0 16,0 0-16,0 0 0,22 0 0,-22 0 15,0 0-15,-42 0 32,0 0-32,-22 0 15,22 21-15,0-21 0,0 21 0,0 0 16,-22 1-16,22-1 0,0 0 16,0 0-16,21 43 15,0-43-15,-21 21 0,21-21 0,0 0 16,0 1-16,21-1 15,0-21-15,0 0 0,0 0 16,1 0-16,-1 0 0,42-21 16,-42-1-16,22 1 0,-22-21 15,21 21-15,1 0 0,-1-22 0,43-20 16,-43 42-16,0-22 0,1 1 16,-1 0-16,-21 20 0,21-41 15,-20 21-15,-1-1 0,-21 22 0,0-21 16,21-1-16,-21 1 0,0 21 0,0 0 15,0 0-15,-21 21 16,0 21 0,21 0-16,0 0 0,-22 0 0,1 22 15,21-22-15,0 21 0,0 0 16,-21 1-16,21-1 0,0-21 0,0 22 16,0-1-16,0 0 0,0-21 0,0 22 15,0-22-15,0 21 0,21-21 16,-21 1-16,21 20 0,1-42 0,-1 21 15,0 0-15,0-21 0,21 0 16,-20 0-16,20 0 0,21-21 16,-20 0-16,-1 0 0,0 0 0,-20-1 15,20 1-15,0 0 0,-21 0 0,22 0 16,-22 0-16,0-1 16,0-20-16,0 21 0,1 0 0,-22-22 15,0 22-15,0 0 0,0 0 0,0 0 16,0 0-16,-22 21 15,1 0 1,0 0-16,21 21 0,0 0 0,-21 0 16,21 0-16,-21 0 0,21 22 15,0-22-15,0 0 0,0 0 0,0 0 16,0 1-16,0 20 0,0-21 16,0 0-16,21-21 0,0 21 0,0 1 0,0-22 15,1 0-15,-1 0 16,0 0-16,21 0 0,-21 0 0,22-22 15,-1 22-15,0-21 0,-20 0 0,20 0 16,0 0-16,-21 0 0,22-1 16,-22 1-16,0 0 0,0 0 0,-21-21 15,0 20-15,21 1 0,-21 0 16,0 0-16,0 42 31,0 0-15,0 0-16,0 1 0,0-1 0,0 0 15,0 0-15,0 0 0,0 0 16,0 1-16,-21 20 0,21-21 16,0 0-16,0 0 0,0 1 15,0-1-15,0-42 32,0-1-17,0 1-15,0-21 16,21 21-16,1 0 0,-1-1 0,-21-20 15,21 21-15,0-21 0,0 20 16,-21 1-16,21-21 0,1 21 0,-1 21 0,0-21 16,-21-1-16,21 22 0,0 0 15,0 0-15,1 22 16,-1-22-16,-21 21 0,0 0 16,0 0-16,21 0 0,0 0 15,-21 1-15,21-1 0,-21 0 0,0 0 16,0 0-16,21 0 0,-21 1 15,0-1-15,22-21 0,-22 21 16,0-42 15,0 0-31,0-1 16,0 1-16,0 0 0,21 0 0,-21 0 16,0 0-16,21-1 0,0 1 15,0-21-15,0 21 0,1 0 16,-1-1-16,0 1 0,0 0 0,0 0 15,0 21-15,1 0 0,-1 0 16,0 0-16,0 0 0,0 0 0,0 21 16,-21 0-16,0 0 0,22 1 15,-22 20-15,0-21 0,0 0 0,0 0 16,0 1-16,0 20 0,0-21 16,0 0-16,0 0 0,0 1 0,0-1 15,21 0-15,0-21 0,-21 21 0,21-21 16,0 0-16,0 0 0,22 0 15,-22 0-15,0 0 0,21 0 0,-20 0 16,20-21-16,-21 21 0,21-21 16,-20 0-16,20-1 0,0 1 0,-21 0 15,1 0-15,-1 0 0,21 0 16,-42-1-16,21-20 0,-21 21 0,21 0 16,-21-22-16,0 22 0,0 0 0,0 0 15,-21 21 1,0 0-16,0 0 0,0 21 15,0 0-15,-1 0 0,1 1 0,21-1 16,-21 0-16,21 21 0,-21 1 16,21-22-16,0 21 0,0-21 15,0 0-15,0 1 0,0-1 0,21 0 16,0-21-16,0 21 0,1-21 16,-1 0-16,0 0 0,0 0 15,21 0-15,-20 0 0,20 0 0,-21 0 16,43-42-16,-22 42 0,-21-21 15,0-1-15,22 1 0,-22 0 0,0 0 16,0 0-16,0 0 0,-21-1 16,0-20-16,0 21 0,21 0 0,-21 0 15,0-1-15,0 44 47,-21-1-47,21 0 0,-21 0 0,21 0 16,0 0-16,0 1 0,-21-1 15,21 0-15,-21 0 0,21 0 16,-21 0-16,-1 1 0,22-1 16,0 0-16,-21-21 15,21-21 17,0 0-32,21-1 0,1 1 15,-22 0-15,21 0 0,0 0 0,0-22 16,0 22-16,22 0 0,-22 0 15,0-21-15,21 20 0,-21 1 0,1 0 16,-1 0-16,21 21 0,-21 0 16,0 0-16,1 0 0,-1 21 15,0 0-15,-21 0 16,0 1-16,0-1 0,0 0 0,21 0 16,-21 0-16,0 0 0,21 1 15,-21-1-15,0 0 0,21 0 16,1 0-16,-1 0 0,0-21 0,0 0 15,0 0-15,0 0 0,1 0 16,-1 0-16,0 0 0,0 0 0,0-21 16,0 0-16,-21 0 15,22 0-15,-1 0 0,0-1 0,0 1 0,-21-21 16,0 21-16,21-22 0,0 1 16,-21-43-16,0 43 0,22 0 15,-22-1-15,0 22 0,0-21 16,0 0-16,0 20 0,0 1 15,0 42 1,0 1-16,0 20 16,0-21-16,-22 21 0,22 1 0,0-1 15,-21-21-15,0 22 0,21-1 16,-21 0-16,0 1 0,21-22 0,0 21 16,-21-21-16,21 22 0,0-22 15,0 0-15,0 0 0,0 0 16,0 0-16,21-21 0,0 0 15,0 0-15,0 0 0,0 0 16,1 0-16,-1-21 0,0 21 16,0-21-16,0 0 0,0 21 0,1-21 15,-1 0-15,0-1 0,-21 1 16,0 0-16</inkml:trace>
  <inkml:trace contextRef="#ctx0" brushRef="#br0" timeOffset="70644.78">8213 9102 0,'0'0'0,"-22"21"16,1-21-16,0 21 0,21 0 16,0 0-1,21-21 1,0 0-16,1 0 0,-1 0 16,0 0-16,0 0 0,0 0 15,22 0-15,-22-21 0,0 21 0,0 0 16,-21-21-16,21 21 0,0-21 0,1 21 15,20-21-15</inkml:trace>
  <inkml:trace contextRef="#ctx0" brushRef="#br0" timeOffset="70983.78">9567 9081 0,'0'0'0,"0"-22"0,-21 22 16,0 0 0,21 22-1,0-1 1,0 21-16,-21-21 0,21 0 15,0 1-15,-21-1 0,21 21 0,-22-21 16,22 0-16,0 1 0,0-1 0,-21 0 16,21 0-16,-21 0 0,21 0 15,21-21 17,0 0-32,1-21 0,-1 21 0,0-21 15</inkml:trace>
  <inkml:trace contextRef="#ctx0" brushRef="#br0" timeOffset="71323.78">9948 9081 0,'0'0'0,"0"-22"0,-21 22 31,0 0-31,-21 0 16,20 0-16,1 0 0,0 22 15,0-1-15,0 0 16,21 0-16,0 0 15,21 0 1,0-21-16,0 22 0,0-22 16,1 21-16,-1-21 0,0 21 15,0 0-15,-21 0 16,21-21-16,-21 21 0,0 1 16,-21-1-1,0-21-15,0 0 0,-22 0 16,22 0-16,0 21 0,-21-21 0,21 0 15,-43 0-15,43 0 0,0 0 16,0 0-16,-1-21 16,22 0-16,0-1 15,0 1-15,0 0 0</inkml:trace>
  <inkml:trace contextRef="#ctx0" brushRef="#br0" timeOffset="71475">9525 8848 0,'0'0'0</inkml:trace>
  <inkml:trace contextRef="#ctx0" brushRef="#br0" timeOffset="74124.7">11007 9335 0,'0'0'0,"-22"0"0,1 0 16,0 0 0,0 0-16,21-22 15,21 1 1,0 0-16,0 21 16,1-21-16,20 0 0,-21 0 15,21-1-15,-20 1 0,41-42 16,-42 20-16,22 22 0,-22-21 15,-21 0-15,21-1 0,-21 1 0,21 0 16,-21 20-16,0-20 0,0 21 0,0 0 16,0 0-16,0-1 0,-21 22 15,0 0-15,0 0 16,-1 0-16,1 43 0,0-22 0,0 21 16,0 1-16,-22-1 0,22 21 15,0 1-15,0-1 0,21 1 0,-21-1 16,0 1-16,-1-1 0,1 22 0,0 0 15,0-1-15,21 1 0,-21 0 16,0 21-16,-1-22 0,1 1 16,0 0-16,0 20 0,0-20 0,0 0 15,-1-1-15,1 1 0,0 0 0,21-1 16,-21-20-16,21 21 0,-21-22 16,21-21-16,0 22 0,0-22 0,0 22 15,0-43-15,0 21 0,21-21 0,0 1 16,0-22-16,22 0 0,-22 0 0,21 0 15,0-22-15,22-20 0,-22 0 16,22-1-16,-1 1 0,43-64 16,-42 43-16,-1-1 0,-21-20 0,1-1 15,-1 0-15,-21 1 0,0-1 16,1 0-16,-22 1 0,0-1 0,0 21 16,-22-20-16,-20 20 0,21 1 15,-43-1-15,22 22 0,-21 0 0,-22-1 16,21 1-16,1 21 0,-1 0 0,1-1 15,-1 1-15,22 0 0,0 21 16,21 0-16,-1 0 0,1-21 0,42 21 31,1 0-31,-1-21 0,21 21 16,0-21-16,1 21 0,20-22 0,-20 22 16,20-21-16,1 21 0,-22-21 0,21 0 15,1 0-15,-22 0 16,1-1-16,20 1 0,-42 0 0,22 0 15,-1 0-15,-21 0 0,0-1 0,0 22 16,1-21-16,-22 0 0,0 0 16,-22 21 15,22 21-31,0 0 16,-21 0-16,0 1 0,0-1 0,21 0 15,0 0-15,-21 21 0,21-20 0,-21-1 16,21 0-16,0 0 0,0 0 0,0 0 15,0 1-15,21-1 16,0-21-16,0 0 0,-21 21 0,42-21 16,-20 0-16,20 0 0,0 0 0,-21-21 15,1 0-15,20 21 0,-21-22 16,0 1-16,22 21 0,-22-21 16,0 0-16,-21 0 0,0 0 0,0-1 15,0 1-15,0-21 0,0 21 16,0 0-16,-21-22 0,0 22 0,-1 0 15,1 0-15,0 0 0,-21-1 16,21 22-16,-1 0 0,1 0 0,0 0 0,0 0 16,0 0-16,0 22 15,-1-22-15,1 21 0,21 0 0,0 0 0,-21 21 16,21-20-16,-21-1 0,21 0 16,0 0-16,0 0 0,0 22 15,0-22-15,0 0 0,21 0 16,0 0-16,0-21 0,1 0 0,-1 21 15,21-21-15,-21 0 0,22 0 16,-22 0-16,21 0 0,-21 0 16,22-21-16,-22 0 0,21 21 0,0-21 15,-20 0-15,-1 0 0,21-1 16,-21 1-16,0 0 0,-21 0 0,0 0 16,22 0-16,-22-1 0,0 1 15,0 0-15,0 0 16,-22 21-16,1 0 15,21 21-15,-21 0 0,0 0 16,21 1-16,0-1 0,0 0 16,-21 21-16,21-21 0,0 1 0,0-1 15,0 0-15,0 0 0,0 0 16,0 0-16,21 1 0,-21-1 0,21-21 16,0 21-16,0-21 0,22 0 0,-22 0 15,0 0-15,21 0 0,-20 0 16,20-21-16,-21 0 0,21 21 0,-20-22 15,20 1-15,-21 21 0,0-21 16,0 0-16,1 0 0,-1 0 0,0-1 16,-21 1-16,21 0 0,-21 0 15,0 0-15,0 0 0,0-1 16,0 44 15,0-1-31,-21 0 0,21 0 16,0 0-16,0 0 0,0 1 15,0-1-15,0 0 0,0 0 16,0 0-16,0 0 0,21-21 16,-21 22-16,21-22 0,0 0 15,1 0-15,-1 0 0,0 0 16,21 0-16,-21 0 0,22-22 16,-22 22-16,21-21 0,1 21 0,-22-21 15,0 0-15,0 0 0,0 0 0,0-1 16,-21-20-16,0 21 0,0 0 15,0 0-15,0-1 16,-21 22 0,0 0-16,0 22 15,21-1-15,0 0 0,-21 0 16,21 0-16,-21 0 0,21 1 16,-22-1-16,22 0 0,0 0 0,0 0 15,-21-21-15,21 21 0,-21 1 16,21-44 15,0 1-15,0 0-16,0 0 15,0 0-15,0 0 0,21-1 0,0 1 16,1 0-16,20 0 0,-21 0 0,0 0 16,22-1-16,-1 1 0,-21 0 15,21 0-15,-20 21 0,20 0 0,-21 0 16,21 0-16,-20 0 0,-22 21 0,21 0 15,0 0-15,-21 1 0,0-1 16,0 0-16,0 0 16,0 0-16,0 0 0,0 1 0,0-1 15,21 0-15,-21 0 0,21 0 0,0-21 16,1 21-16,-1-21 0,0 0 0,0 22 16,0-22-16,0 0 0,22 0 15,-22 0-15,0 0 0,21 0 16,-20 0-16,20 0 0,-21-22 0,43 1 15,-22 21-15,-21-21 0,0 0 16,0 0-16,1 0 0,-1-22 16,0 1-16,-21 21 0,0 0 15,0-22-15,0 22 0,0 0 0,-21 0 0,0 0 16,-1 21-16,1 0 16,-21 0-16,0 0 0,20 0 15,1 0-15,0 21 0,0-21 0,-21 21 16,20 0-16,1 0 0,0 22 15,21-22-15,-21 0 0,0 0 0,21 0 16,-21 0-16,21 1 0,0-1 0,0 0 16,0 0-16,0 0 0,21 0 15,0-21-15,0 0 0,0 0 16,0 0-16,1 0 0,-1 0 16,0 0-16,0-21 0,0 0 15,0 21-15,1-21 0,-1 0 0,0 0 16,0-1-16,0-20 0,-21 21 15,21-21-15,1-1 0,-22 1 0,21 0 16,0-1-16,0-20 0,-21 20 0,21-20 16,0 21-16,-21-1 0,22 1 15,-22 21-15,21 0 0,-21-1 0,0 1 16,0 0-16,0 42 16,0 0-1,0 22-15,0-22 0,-21 21 0,-1 1 16,1 20-16,0-21 0,0 1 0,21-1 15,0 22-15,-21-22 16,21 0-16,0 1 0,0-22 0,0 21 16,0-21-16,0 22 0,0-22 0,21 0 15,0 0-15,0-21 0,0 21 0,1-21 16,-1 0-16,21 0 0,-21 0 16,22 0-16,-1 0 0,0 0 0,-21-21 15,22 0-15,-1 0 0,0 0 0,1-1 16</inkml:trace>
  <inkml:trace contextRef="#ctx0" brushRef="#br0" timeOffset="74559.8">15113 9038 0,'0'0'0,"21"0"15,0-21 1,-21 42 0,0 0-1,0 1-15,0-1 0,-21 0 0,0 0 16,21 0-16,0 22 0,-21-22 16,0 0-16,21 0 0,-22 0 0,22 0 15,-21-21-15,21 22 0,0-1 16,0-42 31,0-1-47,0 1 0,21 0 15</inkml:trace>
  <inkml:trace contextRef="#ctx0" brushRef="#br0" timeOffset="74754.92">15240 8678 0,'0'0'15,"-21"0"-15,0-21 0,-1 21 16,1 0-16,0 0 16,0 0-16,0 21 15,21 1-15,0-1 16,0 0-16,21 0 16,0-21-16,0 21 0,0-21 0,1 0 15,20 21-15,-21-21 0,21 0 16,-20 0-16,20 0 0</inkml:trace>
  <inkml:trace contextRef="#ctx0" brushRef="#br0" timeOffset="75005.03">15790 8636 0,'0'0'0,"0"-21"16,-21 42 15,21 0-31,-21 0 0,21 1 0,0 20 15,-21-21-15,0 21 0,21 1 0,-22-1 16,1 0-16,21 1 0,0-1 16,-21 0-16,21 1 0,-21-22 0,21 21 15,0-21-15,0 1 0,0-1 0,0 0 16,0 0-16,21-21 0,21 0 16,-20 0-16,-1 0 15,0 0-15,0 0 0,0-21 0,0 21 16,1-21-16</inkml:trace>
  <inkml:trace contextRef="#ctx0" brushRef="#br0" timeOffset="75204.57">15663 9017 0,'-21'0'0,"42"0"0,-63 0 15,63 0 16,0 0-31,0 0 0,22 0 16,-22 0-16,21-21 0,1 21 0,20-21 16,1 21-16,-1-21 0,22 21 15,-1-22-15,1 1 0,0 21 0,-1-21 16</inkml:trace>
  <inkml:trace contextRef="#ctx0" brushRef="#br0" timeOffset="76055.84">17081 8827 0,'0'-22'16,"-21"22"-16,0 0 16,0 0-16,0 22 15,0-1-15,21 0 0,0 0 16,0 0-16,-22 22 0,22-22 0,0 0 16,0 21-16,-21-21 0,21 22 0,0-22 15,0 0-15,0 21 16,0-20-16,0-1 0,-21-21 0,21 21 15,0 0-15,21-21 32,-21-21-32,21 21 15,1-21-15,-22 0 0,21-1 0,0 1 16,-21 0-16,21-21 0,0 21 16,0-22-16,-21 22 0,22 0 0,-1 0 15,0 0-15,-21-1 0,21 22 16,-21 22-1,0-1-15,0 0 16,0 0-16,21 0 0,-21 0 16,0 1-16,0 20 0,0-21 15,21 0-15,-21 0 0,22 1 16,-1-1-16,0-21 0,-21 21 0,21-21 16,0 0-16,0 0 0,1 0 0,-1 0 15,0 0-15,0 0 0,21 0 16,-20 0-16,-1-21 0,0 0 0,0-1 15,0 1-15,0 0 0,1 0 16,-22-21-16,0 20 0,21-20 0,-21 0 16,21-1-16,-21 22 0,0-21 15,0-22-15,0 43 0,0 0 0,0 42 47,-21 0-47,0 22 0,21-22 0,-22 21 16,22-21-16,0 22 0,0-1 15,0-21-15,0 22 0,0-22 0,0 0 16,0 21-16,0-21 0,0 1 16,0-1-16,22-21 0,-1 0 15,21 21-15,-21-21 0,0 0 16,1 0-16,-1 0 0,0 0 0,0-21 16,21 0-16,-20-1 15,-1 1-15,21-42 16,-42 42-16,0-22 0,21-20 15,0 42-15,-21-43 16,0 43-16,0 0 0,0 42 16,0 0-1,0 0-15,0 0 0,-21 1 16,21 20-16,-21-21 0,21 0 16,0 0-16,0 1 0,0-1 0,0 0 15,0 0-15,0 0 16,21-21 15,0-21-15,1 21-16,-22-21 0</inkml:trace>
  <inkml:trace contextRef="#ctx0" brushRef="#br0" timeOffset="76421.78">18055 8551 0,'-21'0'0,"42"0"0,-63 0 16,21 0-16,-1 0 0,1 0 16,0 22-16,21-1 15,-21 0-15,21 0 0,0 21 0,0-20 16,0-1-16,0 0 0,0 0 16,0 0-16,0 0 0,21 1 15,0-22-15,0 0 0,1 0 16,-1 0-16,0 0 0,0 0 15,0-22-15,0 22 0,-21-21 16,22 0-16,-1 0 0,-21 0 0,21 0 16,-21-1-16,0 1 0,0 0 15,0 0-15,0 0 0,-21 0 16,0 21-16,-1 0 0,1 0 16,0 0-16,-21 0 0,21 21 15,-1 0-15,22 0 16,-21 0-16,21 0 0,-21 1 15,21-1-15,0 0 0,0 0 0,0 0 16,0 0-16,0 1 0</inkml:trace>
  <inkml:trace contextRef="#ctx0" brushRef="#br0" timeOffset="76915.78">18394 8678 0,'0'0'0,"0"-21"0,0 0 15,0 42 17,0 0-17,0 1-15,-21 41 0,-1-42 16,22 22-16,-21-1 0,0 0 16,21-21-16,0 22 0,-21-1 0,0-21 15,21 22-15,0-1 0,0-21 16,0 0-16,0 0 0,0 1 0,0-1 15,21-21-15,-21 21 16,42-21-16,-21 0 0,1 0 16,-1 0-16,21 0 0,-21-21 0,43-22 15,-22 22-15,0 0 0,-20 0 16,-1-21-16,21 20 0,-21-20 16,0 0-16,1-22 0,-1 22 0,0 0 15,0-1-15,0 1 0,-21 0 0,21-1 16,-21 22-16,0 0 0,0 0 15,0 42 1,-21 0-16,0 0 16,0 22-16,0-1 0,21 0 15,-21 1-15,-1-1 0,22 21 0,-21-20 16,21-1-16,0 0 0,0-20 0,0 20 16,0-21-16,0 21 15,0-20-15,0-1 0,21 0 16,1-21-16,-1 0 0,0 0 0,21 0 15,-21 0-15,22 0 0,-22 0 0,21 0 16,1-21-16,-1 0 0</inkml:trace>
  <inkml:trace contextRef="#ctx0" brushRef="#br0" timeOffset="77547.5">19706 8954 0,'0'0'0,"0"-22"0,0-20 15,0 21-15,0 0 0,0 0 16,21-1-16,-21 1 0,21 0 15,-21 0-15,22 21 0,-22-21 0,21 0 16,0 21-16,0 0 0,0 0 0,-21-22 16,21 22-16,1 0 0,-1 0 15,21 22-15,-21-1 0,0 0 0,-21 0 16,22 21-16,-1 1 0,-21-22 0,0 21 16,0 1-16,0-1 0,0-21 15,0 21-15,0-20 0,-21 20 0,21-21 16,-22 0-16,-20 0 15,21-21 1,21-21 0,0 0-16,0 0 15,0 0-15,21 0 0,-21-1 16,21-20-16,-21 21 0,21-21 0,1 20 16,-1-20-16,0 0 0,0 21 0,0-1 15,0-20-15,1 21 0,-1 21 16,0-21-16,0 21 0,0 0 0,0 0 15,1 0-15,-1 0 0,0 0 16,0 0-16,0 21 16</inkml:trace>
  <inkml:trace contextRef="#ctx0" brushRef="#br0" timeOffset="78126.88">20489 9017 0,'0'21'16,"0"-42"-16,21 42 15,1-21-15,-22-21 0,21 21 16,0-21-16,-21 0 0,21 21 0,0-21 16,0-1-16,1 1 0,-22 0 15,0 0-15,21 0 0,-21-22 16,0 22-16,0 0 0,0 0 16,-21 21-16,-1 0 15,1 0-15,0 0 0,0 0 16,0 21-16,0 0 0,-1 0 0,1 22 15,0-22-15,21 21 0,0-21 16,0 22-16,0-22 0,0 21 0,0-21 16,0 1-16,0-1 0,0 0 0,21 0 15,0-21-15,1 21 0,20-21 16,-21 0-16,21 0 0,-20 0 16,20 0-16,-21 0 0,21 0 0,1 0 15,-1-21-15,-21 0 0,22 21 16,-22-21-16,21-22 0,-21 22 0,0-21 15,1 21-15,-1-22 0,0-41 16,-21 20-16,21 22 0,0 0 16,-21-1-16,0 22 0,21-21 0,-21-1 15,0 22-15,0 0 0,0 0 0,0 42 32,0 0-17,-21 0-15,21 22 0,-21-22 0,21 21 16,-21 1-16,21-1 0,0 0 15,0 1-15,0-1 0,-21 0 0,21 1 16,0-22-16,0 21 0,0-21 16,0 0-16,0 1 0,0-1 15,0 0-15,0 0 16,21-21-16,0 0 16,0-21-1,0 0-15,1 0 0,-22-1 16,0 1-16</inkml:trace>
  <inkml:trace contextRef="#ctx0" brushRef="#br0" timeOffset="78320.77">20913 8890 0,'0'0'0,"-22"0"16,44 0 15,-1 0-31,0 0 0,0 0 0,0 0 15,0 0-15,1 0 0,20 0 16,-21 0-16,21-21 0,-20 21 0,20 0 16,-21 0-16,0-21 0,0 21 15,22 0-15,-22 0 0</inkml:trace>
  <inkml:trace contextRef="#ctx0" brushRef="#br0" timeOffset="79123.86">21548 8763 0,'-22'0'31,"22"21"-31,-21 0 0,0 1 0,21-1 16,-21 0-16,21 0 0,-21 0 0,0 0 15,21 1-15,0-1 0,0 21 16,0-21-16,0 0 0,0 1 16,0-1-16,0 0 0,21-21 31,0 0-31,0 0 0,0 0 0,0 0 15,1 0-15,-1 0 0,21 0 16,-21-21-16,22 0 0,-22 21 0,21-22 16,-21 1-16,0 0 0,1 0 15,-1-21-15,-21 20 0,0 1 0,21 0 16,-21 0-16,0 0 16,-21 21-1,21 21-15,-21 0 16,21 0-16,-22 0 0,22 1 15,-21-1-15,21 0 0,0 0 0,0 0 16,0 0-16,0 1 0,0-1 16,0 0-16,0 0 0,0 0 15,21-21-15,1 21 0,-1-21 0,0 0 16,0 0-16,0 0 0,0 0 16,1 0-16,20 0 0,0 0 15,-21-21-15,1 21 0,-1-21 16,0 21-16,-21-21 0,0 0 0,0 0 15,0-1-15,0 1 0,0 0 16,0 0-16,0 0 0,0 0 0,0-1 16,0 1-16,0 0 0,0 0 0,0 0 15,0 0-15,0-1 16,0 1 0,21 21-16,0 0 0,0 0 15,1 0-15,-1 0 16,0 0-16,0 21 0,-21 1 0,21-1 15,-21 0-15,21 21 16,-21-21-16,0 1 0,0-1 0,0 0 16,0 0-16,0 0 0,0 0 0,0 1 15,0-1-15,0 0 0,-21 0 16,0-21 0,21-21 15,0 0-31,0 0 0,0-1 15,0 1-15,0 0 0,0 0 0,0-21 16,0 20-16,0 1 0,21 0 16,0 0-16,1 0 0,-22 0 15,21-1-15,0 1 0,0 0 0,0 0 16,0 21-16,1 0 16,-1 0-16,0 0 0,0 0 0,0 0 15,0 0-15,1 0 0,-1 0 0,21 0 16</inkml:trace>
  <inkml:trace contextRef="#ctx0" brushRef="#br0" timeOffset="79552.78">22839 8742 0,'0'21'15,"0"0"-15,0 0 16,-21-21-16,21 22 0,-22-1 16,1 0-16,21 0 0,-21 0 15,21 0-15,0 1 0,0-1 0,0 0 16,-21 0-16,21 0 0,0 0 0,0 1 15,-21-1-15,21 0 16,0 0-16,-21-21 16,-1 0 15,1-21-31,21 0 16,-21 0-16,21-1 0,0 1 15,0 0-15,0 0 0,0-21 0,21 20 16,22-20-16,-22 0 0,0 21 15,0-22-15,21 22 0,1 0 0,-22 0 16,21 0-16,1-1 0,-1 1 16,-21 21-16,21 0 0,-20 0 0,-1 21 15,21 1-15,-42-1 0,21 0 0,0 21 16,-21-21-16,0 22 0,0-1 16,0-21-16,0 22 0,0-1 0,-21 21 15,0-41-15,21-1 0,-21 0 16,0 0-16,21 0 0,0 0 15,-21 1-15,-1-1 0,1-21 16,0 0-16,0 21 16,0-21-16,0 0 0</inkml:trace>
  <inkml:trace contextRef="#ctx0" brushRef="#br0" timeOffset="80339.77">4339 10266 0,'0'-42'32,"0"63"-17,0 0 1,0 0-16,-21 21 0,21 1 0,-21-1 16,21 22-16,0-22 0,0 0 15,0 22-15,-21-22 0,21 0 16,-22 1-16,22-22 0,-21 21 0,21-21 15,0 1-15,0-1 0,0 0 0,0 0 16,0-42 15,21 0-15,-21 0-16,0-1 0</inkml:trace>
  <inkml:trace contextRef="#ctx0" brushRef="#br0" timeOffset="81163.56">4064 10626 0,'0'21'16,"0"-42"-16,-21 63 0,0-21 0,-1 0 15,22 1 1,0-1 0,22-21-16,-1 0 0,0 0 15,21-21-15,-21 21 0,22-22 16,-1 1-16,0-21 0,22 21 15,63-43-15,-64 43 0,-20 0 16,20-21-16,-20 20 0,-1-20 16,-21 21-16,21-21 0,-20 20 0,-1 1 15,-21 0-15,0 0 0,0 0 16,-21 21 0,-1 0-16,1 0 0,0 21 15,0 0-15,21 0 0,-21 0 0,21 22 16,0-22-16,0 21 0,-21 1 15,21-1-15,-22 0 0,22 1 0,0-1 16,0 0-16,-21-21 0,21 22 16,-21-22-16,21 0 0,-21 21 0,21-20 15,0-1-15,21-42 47,0-1-47,0 1 0,1 0 16,-1 0-16,-21 0 0,21-22 0,0 22 15,0 0-15,0 0 0,1-21 16,-1 42-16,0-22 0,0 1 0,0 21 16,0 0-16,1 21 15,-22 1-15,21-22 16,-21 21-16,0 0 0,0 0 0,0 21 16,21-20-16,-21-1 0,0 0 15,0 0-15,21 0 0,-21 0 16,0 1-16,21-1 15,0-21-15,1 0 0,-1 0 16,0 0-16,0 0 16,0 0-16,0-21 0,1 21 15,-1-22-15,0 1 0,0 0 0,21 0 16,-20 0-16,-1 0 0,0-1 16,0 1-16,0 0 0,-21 0 15,0-43-15,0 43 0,0 0 0,0-21 16,-21 42-1,0 0 1,0 0-16,21 21 0,0 0 16,-21 0-16,21 22 0,-22-22 0,22 0 15,0 21-15,0-21 0,0 1 16,0 20-16,0-21 0,0 0 0,0 0 16,22 1-16,-1-1 0,0 0 15,0-21-15,0 0 16,0 0-16,1 0 0,-1 0 15,0 0-15,0 0 0,21 0 0,22-21 16,-22 0-16</inkml:trace>
  <inkml:trace contextRef="#ctx0" brushRef="#br0" timeOffset="84024.02">6667 10668 0,'0'0'16,"0"-21"0,0 0-16,-21 21 0,21-21 15,0-1-15,-21 22 0,0-21 0,0 0 16,0 0-16,-1 0 16,1 21-16,0 0 0,0-21 0,0 21 15,0 0-15,-1 0 16,1 21-16,0 0 0,0 0 15,0 0-15,0 0 0,-1 1 0,1 20 16,0-21-16,21 21 0,-21 22 16,0-43-16,21 0 0,0 0 0,0 1 15,0-1-15,0 0 16,0 0-16,21-21 16,0 0-16,0 0 0,0 0 15,1-21-15,-1 21 0,0-21 16,0 0-16,21-1 0,-20 1 0,41-21 15,-42 21-15,0-22 0,1 22 16,-1-21-16,0 21 0,0 0 16,-21-22-16,0 22 0,0 0 15,0 42 1,0 0 0,-21 0-16,0 1 0,21 20 15,0-21-15,0 0 0,0 22 16,0-22-16,0 0 0,0 42 15,21-41-15,0-1 0,0 0 0,0-21 16,1 21-16,20-21 0,0 0 16,1 21-16,-1-21 0,0 0 0,1 0 0,-1 0 15,0 0-15,1 0 0,-1-21 16,0 21-16,-21-21 0,22 0 16,-1 0-16,0-1 0,-20 1 0,20 0 15,-21 0-15,0 0 0,0 0 16,-21-1-16,0 1 0,0-21 0,0 21 15,0 0-15,-21-1 0,0 1 0,0 21 16,-43-21-16,43 21 0,0 0 16,-21 0-16,21 0 0,-1 21 15,-41 22-15,42-22 0,0 0 16,-1 0-16,1 0 0,0 0 16,0 1-16,21-1 0,0 42 15,0-42-15,0 1 0,0-1 16,21 0-16,0-21 0,0 0 15,1 21-15,-1-21 0,0 0 0,0 0 16,0 0-16,0 0 0,1-21 16,20 21-16,-21-21 0,0 0 0,0 21 15,22-22-15,-22-20 0,0 21 0,0 0 16,0-22-16,1 22 0,-22-21 16,21 0-16,0-1 0,-21 1 0,0 0 15,21-1-15,0 1 0,-21 0 0,0 20 16,0-20-16,0 21 0,21 21 15,-21-21-15,0 42 16,-21 0 0,21 21-16,0-20 0,0 20 15,0 0-15,0 1 0,-21-22 16,21 21-16,0 0 0,0 1 0,0-1 16,0-21-16,21 43 0,0-43 15,-21 21-15,22-21 0,-1 1 16,0-22-16,21 21 0,-21 0 15,1-21-15,20 0 0,-21 0 0,21 0 0,-20 0 16,20 0-16,0 0 0,-21 0 16,22-21-16,-1 0 0,-21 21 0,22-22 15,-1 1-15,-21 0 0,21-21 16,-20 21-16,-1-1 0,-21-20 16,21 21-16,-21-21 0,0 20 0,0 1 15,0 0-15,0 0 0,-42-21 16,20 42-16,1 0 0,0 0 15,-21 0-15,21 0 0,-1 0 0,1 0 16,-21 21-16,21 0 0,0 0 16,-1 21-16,1-20 0,0-1 0,21 21 15,-21-21-15,21 0 0,-21 22 0,21-22 16,0 21-16,0-21 16,0 1-16,21-1 0,0-21 15,0 0-15,0 0 0,1 0 16,-1 0-16,0 0 0,21 0 0,-21 0 15,1-21-15,-1 21 16,0-22-16,0 1 0,0 0 0,0-21 16,1 21-16,-22-22 0,21 22 0,0-21 15,-21-22-15,21 22 0,-21 0 0,0-1 16,21 1-16,-21 0 0,21-1 16,-21 22-16,0-21 0,0 21 0,0-1 15,0 1-15,0 42 31,0 1-31,0-1 0,0 21 16,-21-21-16,21 0 0,0 22 16,0-1-16,0 0 0,-21-20 0,21 20 15,0 0-15,0-21 0,0 22 16,0-22-16,0 0 0,0 21 0,0-20 16,0-1-16,0 0 0,0 0 15,21 0-15,0-21 16,1 0-16,-1 0 0,0 0 0,0 0 15,0 0-15,0 0 0,1-21 0,-1 21 16,21-21-16,-21 0 0,0 0 16,1-1-16,-1 1 0,0 0 15,0 0-15,-21 0 0,21 0 0,-21-1 0,0 1 16,0 0-16,0 0 0,0 0 16,0 0-16,0 42 31,0 0-31,0 0 15,0 0-15,21 0 0,-21 1 16,22-1-16,-22 0 0,0 0 16,0 0-16,0 0 0,0 1 15,0-1-15,0 0 16,21-21-16,-21 21 16,21-21-16,0 0 0,0 0 15,0 0-15,1 0 0,-1 0 16,21 0-16,-21 0 0,0 0 0,22 0 15,-22-21-15,21 21 0,-21-21 16,1 0-16,-1-1 0,21 1 0,-21 0 16,0 0-16,-21 0 0,22-22 0,-22 22 15,21-21-15,-21 0 0,0 20 16,0 1-16,0 0 0,0-21 16,0 21-16,0 42 31,-21 0-31,-1 0 0,22 0 0,0 0 15,0 22-15,-21-22 0,21 0 16,0 21-16,-21-20 0,21-1 0,0 0 16,0 0-16,0 0 0,0 0 15,0 1-15,21-22 16,0 21-16,1-21 0,-1 0 16,0 0-16,0 0 0,0 0 15,0-21-15,22-1 0,-22 22 0,0-21 16,0 0-16,0 0 0,1 0 15,-1 0-15,0-1 0,0 1 0,-21 0 0,21-21 16,-21 21-16,0-1 0,0 1 16,0 0-16,0 0 0,-21 42 31,21 0-31,-21 0 16,21 1-16,0-1 0,0 0 0,0 0 15,0 0-15,0 0 0,0 1 0,0-1 16,0 0-16,0 0 0,0 0 0,0 0 15,0 1-15,0-1 16,0-42 31,0-1-31,0 1-16,-21 21 15,0 0 16,21 21-15,0 1-16,0-1 16,0 0-16,0 0 15,0 0 1,21 0 0,0-21-16,0 0 0,0 0 15,0 0-15,1 0 0,-1 0 16,0 0-16,0-21 0,21 21 0,-20-21 15,20 21-15,0-21 0,-21 0 16,22 0-16,-1-1 0,0 1 0,-20 0 16,20 0-16,-21 0 0,21 0 15,-20-1-15,-1 1 0,0 0 0,0 0 16,0 0-16,-21 0 0,0-1 0,0 1 16,21 21-16,-21-21 15,0 0-15,-21 21 31,21 21-31,0 0 16,-21 0-16,0-21 0,21 22 0,-21-1 16,21 0-16,0 0 0,0 0 0,0 0 15,-21 1-15,21-1 0,0 0 0,0 0 16,0 0-16,0 0 16,0 1-16,0-1 0,0 0 15,21-21-15,-21 21 16,0 0-16,21-21 15,-21 21 17,-21-21-32,0 0 15,-1 0-15,1 0 0,0 0 16,0 0-16,0 0 16,0 0-1,21-21 126,0 0-126</inkml:trace>
  <inkml:trace contextRef="#ctx0" brushRef="#br0" timeOffset="86855.29">529 12361 0,'0'0'0,"-21"0"15,-127-42 1,105 42-16,22 0 16,-21 0-16,0 0 0,-1 0 0,22 0 15,-21 0-15,21 0 0,-1 0 16,22 21 0,22-21-16,20 0 15,0 21-15,22-21 0,-1 0 0,1 0 16,20 0-16,-20 0 15,21 0-15,-1 0 0,1 0 0,-22 0 0,22-21 16,-21 21-16,20 0 16,-20 0-16,-1-21 0,1 21 0,-22 0 15,0 0-15,1 0 0,-22 0 16,0 0-16,-21-21 0,-21 21 31,0-21-31,0 21 0,-1 0 16,-20-21-16,21-1 0,0 22 15,0-21-15,-1 21 0,1-21 16,0 0-16,0 21 0,0 0 16,0-21-16,42 21 47,0 0-47,0 21 15,0-21-15,22 21 0,-22 0 0,21 0 16,-21 1-16,0-1 0,1 0 15,-1 0-15,-21 21 0,0-20 0,0-1 16,-21 21-16,-1-21 0,1 22 16,-21-22-16,0 0 0,-1 0 15,1 0-15,0 0 0,20 1 0,-20-1 16,21-21-16</inkml:trace>
  <inkml:trace contextRef="#ctx0" brushRef="#br0" timeOffset="88665.4">2328 11917 0,'0'0'0,"-21"-21"32,0 21-32,21 21 15,-21 0 1,21 0-16,0 0 0,0 1 15,0-1-15,0 0 0,0 0 16,0 0-16,21 0 0,0-21 16,0 0-16,0 0 15,22 0-15,-22 0 0,0 0 0,21 0 16,-20-21-16,-1 0 0,21 21 16,-21-21-16,22 0 0,-22 0 15,0-1-15,0 1 0,0 0 0,0 0 16,-21 0-16,0 0 0,0-1 15,0 1-15,-21 21 16,0 0 0,0 21-1,21 1-15,-21 20 0,21-21 0,0 21 16,0 1-16,0-1 0,0 0 16,0 1-16,0-1 0,0 0 0,0 1 15,0-1-15,0-21 0,0 22 0,0-22 16,0 21-16,0-21 15,0 0-15,0 1 0,-21-1 16,-1-21 0,1 0-16,0 0 0,0 0 15,0 0-15,0-21 0,-1-1 0,1 22 16,-21-21-16,21 0 0,0 0 16,-1 21-16,-20-21 0,0-22 15,21 22-15,-1 21 0,1 0 16,21 21-1,0 1 1,0-1-16,0 0 16,21 0-16,1 0 0,-1 0 15,0-21-15,0 22 0,0-1 0,0-21 16,22 0-16,-22 0 0,21 0 0,1 0 16,-1 0-16,-21 0 0,43 0 15,-22-21-15,0 21 0,1-22 0,-1 1 16,21-21-16,-20 21 0,-1 0 15,0-22-15,1 22 0,-22-21 16,21-1-16,-21 22 0,22-63 16,-22 62-16,-21-20 0,0 21 15,0-21-15,0 20 0,0 1 0,0 0 0,0 0 16,0 0 0,-21 21-1,21 21-15,-21-21 0,-1 21 0,22 21 16,0-20-16,-21 20 0,0 0 15,21 1-15,-21-1 0,21 0 0,0 22 16,-21-22-16,0 0 0,21 22 16,-22-22-16,22 22 0,0-1 0,-21 1 15,0-1-15,21 22 0,-21 0 0,21-1 16,0 1-16,-21-22 0,21 22 16,0 0-16,-21-1 0,21 1 15,0 0-15,-22-1 0,22 43 16,0-63-16,0-1 15,0-20-15,0-1 0,0 0 0,0-20 0,22-1 16,-1 0-16,0-21 0,0 0 16,21 0-16,-20-21 0,-1 0 15,0-22-15,21 22 0,1-21 0,-1-1 16,0-20-16,1-1 0,20 22 16,-21-21-16,1-1 0,-1 22 0,-21-22 15,0 1-15,1 20 0,-22-20 0,0-1 16,0 1-16,-22 21 15,-62-85-15,41 63 0,1 1 0,0 20 16,-1-20-16,1 42 0,0-22 16,-1 22-16,22 0 0,-21 0 15,21 0-15,-22 21 0,22 0 0,21-22 16,-21 22-16,42 0 31,0-21-31,1 21 16,-1-21-16,0 21 0,21 0 15,-21-21-15,22 21 0,-1-21 0,22 0 16,-22-1-16,21 1 0</inkml:trace>
  <inkml:trace contextRef="#ctx0" brushRef="#br0" timeOffset="91249.54">4445 12065 0,'-21'0'16,"0"0"-16,-1 0 0,1 0 0,0 0 16,21-21 15,21 21-31,0-21 16,1 21-16,-1-21 0,0-1 15,21 1-15,-21 21 0,22-21 0,-22 0 16,0 0-16,0 0 0,0-1 15,1 1-15,-22 0 0,0 0 0,0 0 16,-22 21 0,-20 0-16,21 0 0,0 0 15,-22 0-15,1 21 0,0 0 16,-1 0-16,22 0 0,-21 1 0,21-1 16,0 21-16,-1-21 0,22 0 0,0 22 15,0-22-15,0 0 0,0 0 16,0 0-16,0 1 0,22-1 0,-1-21 15,0 0-15,0 21 0,0-21 16,0 0-16,22 0 0,-22 0 16,21 0-16,-21 0 0,1-21 0,-1 0 15,21 21-15,-42-22 0,21 22 0,-42 0 32,0 0-32,0 0 15,0 0-15,-1 22 0,-20-1 16,21 0-16,-21 0 0,20 0 0,-20 22 15,21-22-15,0 21 0,21-21 16,0 22-16,-21-22 0,21 21 0,0-21 16,0 22-16,0-22 0,0 0 0,21-21 15,0 21-15,0 0 0,0-21 0,0 0 16,22 0-16,-22 0 16,21 0-16,1-21 0,-1 0 0,0 21 15,1-21-15,-1 0 0,0-22 0,1 22 16,-1-21-16,0 21 0,43-85 15,-64 63-15,21 1 0,-20-21 16,-1 20-16,0-20 0,0 20 0,0 1 16,-21 0-16,21-1 0,-21 22 15,0 0-15,0 0 0,-21 21 16,0 21 0,0-21-16,21 21 0,-21 22 15,0-22-15,-1 21 0,1 0 16,21 1-16,0-1 0,-21 0 0,21 1 15,0-1-15,0 0 0,0 1 16,0-1-16,0-21 0,0 22 0,0-22 16,21 0-16,-21 0 0,21-21 0,1 21 15,-1-21-15,0 21 0,0-21 16,21 0-16,-20 0 0,20 0 0,-21-21 16,21 0-16,1 21 0,-1-21 0,0 0 15,1 0-15,-1-1 0,0-20 16,1 21-16,-1 0 0,-21-22 0,0 22 15,1-21-15,-1 21 0,-21 0 16,0-43-16,0 43 16,-21 21-1,-1 0-15,1 0 0,0 0 0,0 21 16,0-21-16,-22 64 0,22-43 16,21 0-16,0 0 0,0 21 15,0-20-15,0-1 0,0 0 0,0 0 16,0 21-16,21-20 0,1-1 15,-1-21-15,0 21 16,21-21-16,-21 0 0,1 0 0,20 0 16,-21 0-16,21-21 0,1 21 0,-22-21 15,21-1-15,-21 1 16,1 0-16,20 0 0,-21 0 0,0 0 16,-21-1-16,21-20 0,-21 21 0,22 0 15,-22 0-15,0-1 0,0 1 16,0 0-16,0 42 31,0 0-31,0 1 16,0 20-16,0-21 0,-22 0 15,22 0-15,0 1 0,-21-1 0,21 0 16,0 0-16,0 0 0,0 0 16,-21 1-16,21-1 0,-21-21 15,21-21 32,0-1-47,0 1 0,0 0 0,21 0 16,0 0-16,-21 0 0,43-43 15,-43 22-15,21 21 0,0-1 0,0-20 16,-21 21-16,21 0 0,0 0 16,1 21-16,-22-22 0,21 22 0,0 0 15,0 0-15,0 22 16,-21-1-16,21 0 15,-21 0-15,22 0 0,-22 0 0,0 1 16,0-1-16,0 21 0,0-21 16,0 0-16,0 1 0,0-1 15,0 0-15,0 0 0,0 0 16,0 0-16,21-21 31,0 0-31,-21-21 16,21 0-16,0 0 0,0 0 15,1 0-15,-22-22 0,21 22 16,0 0-16,0-21 0,0 20 0,0-20 16,1 21-16,20-21 0,0-1 15,-42 22-15,21 21 0,1 0 16,-1 0-16,-21 21 16,0 0-1,0 1-15,0 20 0,0-21 0,0 21 16,0-20-16,0-1 0,0 21 15,0-21-15,0 22 0,0-22 0,0 0 16,0 0-16,21 0 0,0 0 16,0-21-16,22 0 0,-22 0 15,0 0-15,21 0 0,1 0 0,-22 0 16,21 0-16,0 0 0,-20-21 0,20 0 16,0 21-16,1-21 0,-22 0 15,21 0-15,-21-1 0,0-20 16,22 21-16,-22 0 0,-21-22 0,21 22 15,-21-21-15,21 21 0,-21 0 16,0-1-16,0 1 0,0 0 0,-21 21 16,0 0-16,0 0 15,21 21-15,-21 0 0,-1 1 0,22-1 16,0 0-16,-21 21 0,21-21 0,-21 1 16,21 20-16,0-21 0,0 0 15,0 22-15,0-22 0,0 0 0,0 0 16,0 0-16,21-21 0,0 21 0,1-21 15,-1 0-15,21 0 16,-21 0-16,0 0 0,1 0 16,20 0-16,-21 0 0,21-21 0,1 21 15,-22-21-15,21 0 0,-21 0 0,1 0 16,20-1-16,-21 1 0,0-21 16,0 21-16,1-22 0,-22 22 0,0 0 15,0 0-15,0 0 0,0 0 0,0-1 16,0 44-1,0-1 1,-22 0-16,1 0 0,21 21 16,0-20-16,-21-1 0,0 21 0,21-21 15,-21 0-15,0 22 0,21-22 0,0 0 16,-22 0-16,1 0 16,0 1-16,21-44 31,0 1-16,0 0-15,21 0 0,0 0 0,1 0 16,-1-22-16,0 22 0,21-21 16,-21-1-16,22 1 0,-1 21 15,0-21-15,22-22 0,-22 43 0,1 21 16,-22-21-16,0 21 0,0 0 0,0 0 16,0 0-16,-21 21 0,22 0 15,-22 0-15,0 0 0,0 1 16,0-1-16,0 21 0,0 0 15,0 1-15,0-22 0,0 0 16,0 0-16,0 22 0,0-22 16,21 0-16,-21 0 0,42-21 15,-21 0-15,0 0 0,1 0 0,-1 0 16,0 0-16,21 0 0,-21 0 16,1 0-16,20-21 0,-21 0 0,21 0 15,-20-1-15,20 1 0,-21-21 0,21 0 16,-20 20-16,-1-20 0,0 0 15,0-1-15,0 1 0,0 0 16,22-43-16,-43 64 0,0 0 16,21-22-16,-21 22 0,0 0 15,0 42 1,-21 0-16,0 1 16,-1-1-16,1 21 0,0-21 0,0 64 15,0-43-15,0 1 16,-1 20-16,22-21 15,-21 1-15,21-22 0,-21 21 0,21-21 0,0 22 16,0-22-16,0 0 0,0 0 16,0 0-16,21-21 15,0 0-15,1 0 0,-1 0 0,0 0 16,0 0-16,0 0 0,0-21 0,1 21 16,20-21-16,-21 0 0,0 21 0,0-21 15,22-22-15,-22 22 0,-21 0 16</inkml:trace>
  <inkml:trace contextRef="#ctx0" brushRef="#br0" timeOffset="91436.43">8721 11959 0,'0'0'16,"-22"0"-16,1 0 0,21 21 16,21 1-1,1-22-15,-1 0 0,0 0 16,0 0-16,0 0 0,0 0 15,1 0-15,-1 0 0,21 0 16,-21 0-16,0 0 0,1-22 0,-1 22 16,0-21-16,0 21 0,0 0 0</inkml:trace>
  <inkml:trace contextRef="#ctx0" brushRef="#br0" timeOffset="91884.24">10096 12023 0,'0'0'0,"-21"-21"16,-21-43 0,21 64 15,21 21-31,0 0 15,0 22-15,-21-22 0,21 21 0,0-21 16,0 22-16,0-22 0,-22 0 16,22 21-16,-21-20 0,0-1 0,21 0 15,0 0-15,0 0 0,0 0 0,21-21 32,0 0-17,1-21-15,-1 21 0,21-21 0,-21 0 16,0 0-16</inkml:trace>
  <inkml:trace contextRef="#ctx0" brushRef="#br0" timeOffset="92195.09">10520 11959 0,'0'0'0,"0"-21"0,0 0 16,0 0-16,-21 21 16,-1 0-1,1 0-15,0 21 0,0-21 16,21 21-16,-21 0 0,21 0 15,0 1-15,0-1 16,21 0 0,0 0-16,0-21 0,0 21 0,1-21 15,-1 21-15,0 1 0,0-22 0,0 21 16,0 0-16,-21 0 0,22-21 16,-22 21-16,0 0 0,0 1 0,0-1 15,-22 0-15,1-21 16,0 0-16,-21 0 0,21 0 0,-1 0 15,1 0-15,0 0 16,0 0-16,0 0 0,21-21 16,0 0-16,-21-1 0,21 1 0,0 0 15,0 0-15,0-21 0</inkml:trace>
  <inkml:trace contextRef="#ctx0" brushRef="#br0" timeOffset="92359.64">10118 11642 0,'0'0'0,"-22"-21"31,22 42-15,22-21 0,-1 21-16,0-21 15</inkml:trace>
  <inkml:trace contextRef="#ctx0" brushRef="#br0" timeOffset="93147.77">11663 12065 0,'0'0'0,"-43"0"32,22 0-32,0 0 15,0 0-15,0-21 16,21 0 0,0 0-16,0-1 15,0 1-15,0 0 0,0 0 0,21 0 16,0 0-16,0-1 0,22 1 0,-22 0 15,0 21-15,21-21 0,-21 21 0,1 0 16,20 0-16,-21 0 0,0 0 16,0 0-16,1 21 0,-1 0 0,-21 0 15,0 1-15,21 20 0,-21-21 0,0 21 16,0 1-16,0-22 0,0 21 16,0 1-16,0-22 0,-21 21 0,21-21 15,0 0-15,0 1 0,-21-1 16,-1-21-16,22 21 15,-21-21-15,21-21 16,0 0-16,0-1 16,0 1-16,0 0 0,0 0 15,0-21-15,21-1 0,1 1 0,-1 0 16,0-1-16,21 22 0,-21-21 0,1-1 16,20 22-16,0-21 0,1 21 0,-22 0 15,21 21-15,0-22 0,-20 22 16,20 0-16,-21 0 0,0 22 0,0-1 15,-21 0-15,0 21 0,0-21 16,0 22-16,0-22 16,0 21-16,0-21 0,0 22 0,-21-1 15,21-21-15,0 0 0,-21 1 0,21-1 16,-21 0-16,21 0 0,0 0 16,0-42 15,21 0-31,0 0 0,0 0 15,1-1-15</inkml:trace>
  <inkml:trace contextRef="#ctx0" brushRef="#br0" timeOffset="93526.69">12721 11811 0,'21'-21'0,"-42"42"0,63-63 16,-42 21-16,-21 21 31,0 21-15,0 0-16,0-21 0,0 42 15,21-21-15,-22 1 0,1 20 0,0-21 16,21 21-16,-21 1 0,21-22 0,-21 21 16,21-21-16,0 22 0,0-22 15,0 0-15,0 0 0,0 0 16,21-21-16,0 0 0,0 0 0,0 0 16,1 0-16,20-21 0,-21 0 15,21 0-15,-20 0 0,20 0 16,-21-1-16,0 1 0,0-21 0,1 21 15,-22-22-15,0 22 0,0-21 16,0 21-16,0-22 0,-22 22 16,1-21-16,0 21 0,0 0 0,0-1 0,-22 22 15,22 0-15,0-21 0,0 21 0,0 0 16,0 0-16,-1 0 0,1 0 16,21 21-16,0 1 0,0-1 15,0 0 1,21-21-16,1 0 0,-1 0 15,21 0-15,0 0 0,1 0 0</inkml:trace>
  <inkml:trace contextRef="#ctx0" brushRef="#br0" timeOffset="93784.64">13483 11494 0,'0'0'0,"0"-22"0,21 1 15,-42 21 16,21 21-31,-21 1 0,0-1 0,0 0 16,21 21-16,-22-21 0,1 22 0,0-22 16,0 21-16,21 1 15,-21-22-15,0 21 0,21-21 0,-22 22 16,22-22-16,0 21 0,0-21 0,0 0 16,0 22-16,0-22 15,0 0-15,22-21 0,-1 0 16,0 0-16,-21-21 15,21 0-15,0 0 0,0-1 16</inkml:trace>
  <inkml:trace contextRef="#ctx0" brushRef="#br0" timeOffset="93955.71">13060 11769 0,'-21'0'0,"42"0"31,0 0-31,0 0 0,21 0 16,-20 0-16,20 0 0,43 0 16,-43 0-16,21 0 0,-20 0 15,-1-21-15,0 21 0,22-22 0,-22 22 16,22-21-16</inkml:trace>
  <inkml:trace contextRef="#ctx0" brushRef="#br0" timeOffset="96301.78">14478 11769 0,'0'0'0,"21"0"47,0-21-47,22-1 0,-22 1 0,21 0 16,-21 21-16,22-42 0,-1 21 15,-21-1-15,21 1 0,-20-21 0,-1 0 16,0 20-16,0-20 0,0 21 16,-21-21-16,0 20 0,0-20 0,0 21 15,0 0-15,-21 0 0,-21 21 16,-1 0-16,22 0 0,-21 0 16,21 21-16,-22 0 0,22 21 15,0-21-15,-21 22 0,21-1 0,-1 22 16,1-22-16,0 0 0,0 22 0,0-1 15,21 1-15,0-1 0,-21 22 16,-1 0-16,22-1 0,-21 1 0,0 0 16,21-1-16,-21 1 0,0 21 0,0-22 15,-1 22-15,1-21 0,-21 21 0,21-22 16,-22 1-16,1 0 0,21-1 16,-64 65-16,64-86 0,-21 1 15,-1 63-15,43-85 16,0 0-16,0-21 0,0 22 15,0-22-15,22-21 0,-1 0 16,0 0-16,21 0 0,-21 0 0,43-42 16,-22 20-16,22-20 0,63-43 15,-43 43-15,-20-21 0,-1-1 16,1 22-16,-1-22 0,-20 1 0,-1-1 16,0-20-16,-20 20 0,-22-21 0,0-63 15,0 64-15,-22 20 0,-20 1 16,21-1-16,-21 1 0,-22-1 15,22 22-15,-22-1 0,22 1 16,-22 21-16,1-21 0,21 42 0,-1-22 16,1 1-16,0 21 0,20 0 15,1 0-15,21-21 16,21 21-16,1-21 16,-1 21-16,21-21 0,0 0 15,22-1-15,-22 1 0,22 0 0,-1 0 16,-20 0-16,20 0 0,-21-22 0,22 22 15,-22 0-15,1 0 0,-1 0 16,0-1-16,-21 1 0,1 0 16,-1 0-16,-21 0 0,21 21 0,-21-21 15,0-1-15,0 1 16,-21 21 0,0 0-16,-1 0 0,1 0 15,21 21-15,-21 1 16,21-1-16,-21 0 0,21 0 0,0 0 15,0 0-15,0 1 0,0 20 0,0-21 16,0 0-16,0 0 0,0 1 16,21-1-16,0 0 0,0-21 0,1 0 15,-1 21-15,21-21 0,-21 0 0,22 0 16,-1 0-16,-21-21 0,21 21 16,1-21-16,-1 0 0,-21-1 15,22 1-15,-22 0 0,0-21 0,0 21 0,-21-1 16,0 1-16,0-21 15,0 21-15,0 0 0,-42-43 16,-1 43-16,22 0 0,-21 21 16,0-21-16,20 21 0,-20-22 0,0 22 15,21 0-15,-22 0 0,1 0 0,21 22 16,0-1-16,-1 0 0,1 0 0,0 0 16,0 0-16,21 1 0,0 20 15,0-21-15,0 0 0,0 22 0,21-1 16,0-21-16,22 0 0,-22 0 15,0 1-15,21-22 0,1 0 16,-1 0-16,0 0 0,1 0 0,41 0 16,-41-22-16,-1 1 15,0 21-15,-21-21 0,22 0 0,-22 0 16,0 0-16,21-1 0,-20 1 16,-22-21-16,21 21 0,-21 0 0,21-1 15,-21 1-15,0 0 0,-21 21 31,0 0-31,-1 21 16,22 0-16,-21 1 0,0-1 16,0 0-16,21 0 0,0 21 0,0-20 15,0-1-15,0 0 0,0 21 16,0-21-16,21 1 0,-21-1 0,42 0 16,-20-21-16,20 21 0,-21-21 15,0 0-15,22 0 0,-22 0 16,21-21-16,-21 0 0,0 21 0,22-21 15,-22-1-15,21 1 0,-21 0 0,1 0 16,-1-21-16,0 20 0,-21 1 16,0 0-16,0 0 0,0 0 0,0 0 15,0-1-15,0 1 0,-21 21 16,0 0 0,-1 21-16,22 1 0,0-1 15,0 0-15,0 0 16,0 0-16,0 22 0,0-22 15,0 0-15,0 0 0,22 0 16,-22 0-16,42 1 0,-21-22 0,0 0 16,0 0-16,1 0 0,20 0 15,0 0-15,-21 0 0,22 0 0,-1-22 16,-21 1-16,22 21 0,-22-21 0,0 0 16,0 0-16,0 0 0,0-1 15,1-20-15,-22 0 0,0 21 16,0-1-16,0 1 0,-22 42 31,1 1-15,21-1-16,0 0 0,-21 0 0,0 0 15,21 0-15,-21 1 0,21-1 0,0 0 16,-21 0-16,21 0 0,-22 0 16,1 1-16,21-44 31,0 1-31,21 0 15,1 0-15,-1 0 0,0-22 16,0 22-16,43-21 0,-43 21 16,21-22-16,22 22 15,-43 0-15,0 0 0,42 21 16,-41 0-16,-1 0 16,0 21-16,-21 0 0,21 0 15,-21 1-15,0-1 0,0 0 16,0 0-16,0 21 0,21-20 0,-21-1 15,0 0-15,0 0 0,21 0 0,1 22 16,-1-43-16,0 21 0,0 0 16,21 0-16,1-21 0,-22 0 15,64 0-15,-43 0 0,21 0 16,-20-21-16,-1 21 0,0-21 16,43-22-16,-43 22 0,1 0 15,20-21-15,-42-1 0,1 22 16,-22 0-16,0-21 15,0 21-15,0-1 0,0 1 0,0 0 16,-22 0-16,1 0 0,0 21 0,0 0 16,-21 0-16,-1 0 0,1 0 15,21 0-15,-22 21 0,-20 21 16,21-21-16,20 1 0,1-1 16,0 21-16,0-21 0,21 0 0,0 22 15,0-22-15,0 0 0,0 0 0,0 0 16,0 1-16,21-1 0,0 0 0,0-21 15,1 0-15,-1 0 0,0 0 0,0 0 16,21 0-16,-20-21 16,20 21-16,-21-21 0,0-1 0,22 1 15,-1-42-15,0 42 0,-21-22 16,1 1-16,-1 0 0,0-1 16,21-84-16,-21 85 0,-21-85 15,22 63-15,-22 1 0,0-1 16,21 22-16,-21 21 15,0-21-15,0 20 0,-21 22 16,-1 0-16,-20 22 0,21 20 16,0-21-16,0 43 0,-1-22 0,22 0 15,0 22-15,0-1 0,0-20 16,0 20-16,0-21 0,0 1 0,0 41 16,22-41-16,-1-22 0,0 21 15,0-21-15,0 22 0,0-22 16,22-21-16,-22 21 0,0-21 0,0 0 15,0 0-15,1 0 0,-1 0 0,0-21 16,21 21-16,-21-21 0,1 0 16,-1-1-16</inkml:trace>
  <inkml:trace contextRef="#ctx0" brushRef="#br0" timeOffset="96723.58">19008 11599 0,'0'-21'0,"-22"42"32,22 1-17,0-1-15,0 0 0,0 0 0,0 0 16,0 0-16,-21 1 0,0-1 0,21 0 15,0 0-15,-21 0 0,21 0 16,-21-21-16,0 22 16,21-1-16,0-42 31,0-1-15,0 1-16,0 0 0</inkml:trace>
  <inkml:trace contextRef="#ctx0" brushRef="#br0" timeOffset="96885.21">18944 11261 0,'0'0'0,"0"-21"0,0-1 15,0 44 17,0-1-32,21-21 15,0 21 1,1-21-16,-1 0 0</inkml:trace>
  <inkml:trace contextRef="#ctx0" brushRef="#br0" timeOffset="97139.6">19664 11155 0,'0'0'0,"21"0"16,-21-21-1,-21 42 1,0 0-16,-1 0 0,1 22 15,0-22-15,0 21 0,0 0 0,21 1 16,-21-1-16,-1 0 0,1 1 16,0-1-16,0 0 0,0-20 0,0 20 15,21 0-15,0-21 0,0 1 0,0-1 16,0 0-16,0 0 0,0 0 16,21-21-16,0 0 0,0 0 0,0 0 15,0 0-15,1 0 0,-1 0 0,0 0 16,0-21-16,0 21 0,0-21 15</inkml:trace>
  <inkml:trace contextRef="#ctx0" brushRef="#br0" timeOffset="97311.77">19346 11599 0,'0'0'16,"-21"0"-16,0 0 0,0 0 0,42 0 31,21 0-31,-21 0 15,22 0-15,-1 0 0,0-21 16,22 21-16,-22 0 0,22 0 0,-22-21 16,22 21-16,-1 0 0,-21-21 0,1 21 15</inkml:trace>
  <inkml:trace contextRef="#ctx0" brushRef="#br0" timeOffset="98155.77">20574 11430 0,'0'0'0,"-21"21"31,0 0-15,-1 1-16,1-1 15,21 0-15,-21 21 0,21-21 0,-21 1 16,21-1-16,-21 0 0,21 21 16,0-21-16,0 1 0,-21-1 0,21 0 15,0 0-15,0 0 16,21-21-1,0 0-15,-21-21 16,21 0-16,0 21 16,0-21-16,1 0 0,-1-1 0,-21 1 0,21 0 15,0 0-15,0 0 0,0 0 16,1-1-16,-1 1 0,-21 0 16,21 21-16,-21 21 31,0 0-31,0 1 15,0-1-15,0 0 0,0 0 0,0 0 16,0 0-16,21 1 0,-21-1 16,0 0-16,21 0 0,0-21 15,1 21-15,-1-21 0,0 0 16,0 0-16,0 0 0,43 0 16,-43 0-16,0 0 0,0 0 0,0 0 15,1 0-15,-1-21 0,21-21 16,-21 21-16,-21-1 0,0 1 15,21 0-15,-21 0 0,22-21 0,-22 20 16,0-20-16,21 21 0,-21 0 16,0 0-16,0-1 0,0 44 31,0-1-15,0 0-16,-21 0 0,21 0 0,-22 0 15,22 22-15,0-22 0,0 0 16,0 0-16,0 0 0,0 1 15,0-1-15,0 0 0,0 0 16,0 0-16,22-21 0,-1 0 0,0 0 16,0 0-16,0 0 0,22 0 15,-22 0-15,21 0 0,-21-21 0,22 21 16,-22-21-16,0 0 0,0 0 0,21-1 16,-20 1-16,-1 0 0,-21-21 0,21 21 15,0-1-15,-21 1 0,0 0 16,0 0-16,0 0 0,-21 42 31,0 0-15,0 0-16,21 0 0,-22 1 0,22-1 15,-21 0-15,21 0 0,-21-21 0,21 21 16,0 0-16,0 1 16,0-1-1,21-42 16,0 21-31,-21-22 0,22 1 16</inkml:trace>
  <inkml:trace contextRef="#ctx0" brushRef="#br0" timeOffset="98339.71">21738 11324 0,'0'0'0,"-21"-21"31,0 21-16,0 0 1,21 21 0,0 0-16,21-21 15,0 0-15,0 0 0,-21 22 0,21-22 16,0 0-16,1 0 0,-1 0 0</inkml:trace>
  <inkml:trace contextRef="#ctx0" brushRef="#br0" timeOffset="98835.32">22225 11240 0,'21'-22'0,"-42"44"0,42-65 0,-21 22 16,0 0-1,-21 21 1,0 0-16,0 21 16,-1 0-16,22 0 0,-21 22 0,0-22 15,21 21-15,-21-21 0,0 22 0,21 41 16,-21-62-16,-1 20 15,22 0-15,-21-21 0,21 22 16,0-22-16,0 0 0,0 21 0,0-20 16,0-1-16,0 0 0,0 0 15,21-21-15,1 0 0,-1 0 16,0 0-16,21 0 0,-21 0 16,1 0-16,-1 0 0,21-21 0,-21 0 15,22 21-15,-22-21 0,21-22 16,-21 22-16,22-21 0,-22 21 0,21-22 15,-21 1-15,0-22 0,22 22 0,-22 0 16,0-1-16,0 1 0,-21 0 16,0-1-16,0 22 0,-21 21 15,-21 21 1,21 22-16,-22-22 16,22 21-16,0 1 0,0-1 0,0 0 15,-1 1-15,1-1 0,21 0 0,0 43 16,0-64-16,0 21 15,0-20-15,0-1 0,21 0 0,1 0 16,-1-21-16,0 0 0,21 21 0,1-21 16,-22 0-16,21 0 0,22 0 0,-22-21 15,0 21-15,1-21 0,-1 0 16,0 21-16,-21-21 0</inkml:trace>
  <inkml:trace contextRef="#ctx0" brushRef="#br0" timeOffset="99759.59">2138 13504 0,'0'0'0,"-21"-21"16,21 0-16,-22 0 16,1 21-16,0 0 0,0 0 15,0 0-15,0 0 0,-1 0 16,1 0-16,0 21 0,21 0 16,-21 0-16,0 22 0,0-22 0,21 42 15,0-20-15,0-1 0,0 22 16,0-22-16,0 0 0,0 1 0,0-1 15,21 0-15,0-21 0,0 22 16,0-22-16,0 0 0,1-21 16,-1 21-16,21-21 0,-21 0 0,22 0 15,-1 0-15,0-21 0,1 21 16,-1-21-16,21-21 0,-20 20 0,-1-20 16,0 21-16,1-21 0,-1-1 15,0 1-15,-20-22 0,-1 22 0,21-64 16,-42 64-16</inkml:trace>
  <inkml:trace contextRef="#ctx0" brushRef="#br0" timeOffset="100347.62">2688 13377 0,'0'43'16,"0"-86"-16,-21 43 0,21 22 15,-21-1-15,21 0 0,0 21 16,0 1-16,0-1 0,0 0 0,-21 1 16,21-1-16,-22 0 0,22 1 0,-21-1 15,21 0-15,0-21 0,-21 22 16,21-22-16,-21 0 0,21 0 15,0 0-15,21-42 47,0 0-47,-21-21 0,21 21 0,1-1 16,-1-20-16,-21 21 0,21-21 16,0 20-16,0 1 0,-21 0 0,21 0 15,1 21-15,-1 0 16,0 0-16,-21 21 15,21 0-15,-21 0 0,0 1 0,0 20 16,0-21-16,21 0 16,-21 22-16,21-22 0,-21 0 0,0 0 15,0 0-15,22 0 0,-1-21 16,0 22-16,-21-1 0,21-21 0,0 0 16,0 0-16,1 0 0,-1 0 0,0 0 15,21-21-15,-21-1 0,1 22 16,20-21-16,-21 0 0,21 0 0,-20-21 15,20 20-15,-21 1 0,0-21 16,0 21-16,1-22 0,-22 22 16,0 0-16,0-21 0,0 21 15,0-1-15,0 1 0,-22 21 16,1 0-16,0 0 0,-21 21 16,42 1-16,-21-1 0,-1 21 15,1-21-15,21 0 0,0 22 0,0-22 16,0 21-16,0-21 0,0 1 15,0-1-15,0 0 0,0 0 0,0 0 16,21 0-16,1-21 16,-1 0-16,21 0 0,-21 0 0,22 0 15,-22 0-15,21 0 0,0 0 0,-20-21 16,20 21-16,0-21 0,1 0 16,-1 0-16</inkml:trace>
  <inkml:trace contextRef="#ctx0" brushRef="#br0" timeOffset="101135.64">3937 13631 0,'0'0'0,"0"-21"0,0 0 0,0 0 16,-21 21-16,0 0 15,-1 0-15,1 21 16,0 0-16,0 22 0,21-22 16,-21 0-16,21 21 0,0-21 0,0 22 15,0-22-15,0 21 0,0-21 16,0 22-16,0-22 0,0 0 0,0 0 15,0 0-15,21-21 0,0 22 16,0-22-16,0 0 0,1 0 16,-1 0-16,0 0 0,0 0 0,0 0 15,0-22-15,22 1 0,-22 0 16,0 0-16,21 0 0,-20-22 0,-1 22 16,0-21-16,0 0 0,0-1 0,0 1 15,1 0-15,-22-22 0,0 22 16,21-1-16,-21 1 0,21 0 0,-21 21 15,0-22-15,0 22 0,0 0 16,0 42 0,-21-21-16,0 42 15,21-20-15,0 20 16,-22-21-16,22 21 0,-21 1 0,21-1 16,-21 0-16,21 1 0,0-1 15,0 0-15,0-20 0,0-1 0,-21 42 16,21-42-16,0-42 47,0 0-47,0 0 0,21 0 15,0 0-15,0-1 0,1 1 0,-1 0 16,21-42-16,-21 41 0,22 22 16,-22-21-16,0 0 0,0 21 15,43 0-15,-43 0 16,0 0-16,0 0 0,-21 21 31,-21-21-31,21 21 16,-21-21-16,0 0 0,-22 0 15,22 0-15,0 0 0,0 0 0,0 0 16,-1 0-16,1 0 0,0 0 16,0 0-1,21 22-15,0-1 16,0 0-16,0 0 0,0 0 15,0 0-15,0 1 0,21 20 0,0-21 16,-21 0-16,21 0 0,1 1 16,-1-1-16,-21 0 0,21 0 15,0 0-15,0-21 0,0 21 0,1-21 16,-1 0-16,0 0 0,21 0 0,-21 0 16,1 0-16,-1 0 0,0 0 15,0-21-15,21 21 0,-20-21 0,-1 0 16,21 0-16,-21 0 0</inkml:trace>
  <inkml:trace contextRef="#ctx0" brushRef="#br0" timeOffset="101407.69">5715 13314 0,'21'-21'0,"-42"42"0,63-63 0,-21 20 15,-21 1 1,0 42-1,0 1 1,0-1-16,0 0 0,0 21 16,0-21-16,0 22 0,0-1 0,-21 0 15,21 1-15,-21 20 0,21-20 0,0-22 16,0 21-16,0 0 0,-21-20 16,21 20-16,0-21 0,0 0 0,0 0 15,0-42 16,0 0-15,0 0-16</inkml:trace>
  <inkml:trace contextRef="#ctx0" brushRef="#br0" timeOffset="102213.62">5397 13568 0,'0'0'0,"0"21"31,0 0-31,0 0 15,22-21-15,20 0 0,-21 22 16,21-22-16,1 0 0,-1 0 16,0 0-16,22 0 0,-22 0 0,22-22 15,-22 22-15,22-21 0,-22 0 16,0 0-16,1 0 0,20 0 0,-42-1 16,22 22-16,-1-21 0,-21 0 0,21 0 15,-20-21-15,-1 20 0,-21 1 16,0 0-16,0 0 0,0 0 0,0 0 15,0-1-15,0 1 0,-21 21 16,-1 0 0,1 0-16,0 21 0,21 1 15,0-1-15,-21 0 0,21 0 16,0 21-16,-21-20 0,21 20 16,0 0-16,0 1 0,0-1 0,0 0 15,0-21-15,0 22 0,0-1 0,-21 22 16,21-43-16,0 0 0,-22 0 15,22 0-15,0 0 16,0-42 0,0 0-1,0 0-15,0 0 0,22 0 16,-1-1-16,0 1 0,0-21 0,-21 21 16,21 0-16,0-22 0,1 22 0,-1 21 15,0-21-15,0 0 0,0 21 16,0 0-16,1 21 15,-22 0-15,21-21 0,-21 21 16,0 0-16,0 1 0,0-1 16,0 21-16,0-21 0,0 0 0,0 1 15,0-1-15,21 0 0,0-21 0,0 21 16,0 0-16,1-21 0,-1 0 16,21 0-16,0 0 0,-20 0 0,20 0 15,0 0-15,1 0 0,-1 0 0,0 0 16,1-21-16,-1 0 0,0 0 15,-21 0-15,22-1 0,-22 1 0,21-21 16,-21 0-16,1 20 16,-22-20-16,0 21 0,0 0 0,0-22 15,0 22-15,0 0 16,-22 21-16,1 0 0,0 0 0,0 21 16,0-21-16,0 21 0,21 22 15,0-22-15,0 0 0,-22 0 16,22 22-16,0-22 0,0 0 0,0 21 15,0-21-15,0 1 0,0-1 0,0 0 16,22 0-16,-1-21 16,0 0-16,0 0 15,0 0-15,0 0 0,1-21 16,-1 0-16,21 21 0,-21-21 0</inkml:trace>
  <inkml:trace contextRef="#ctx0" brushRef="#br0" timeOffset="103100.19">8572 13653 0,'22'-22'32,"-1"22"-32,0-21 0,0 0 15,0 21-15,0-21 0,1 0 16,-1 0-16,0-1 0,0 1 0,0 0 15,-21 0-15,0 0 0,0-22 0,0 22 16,0 0-16,-21 0 0,0 0 16,0 0-16,0-1 0,-22 22 15,22 0-15,-21 0 0,-1 0 0,22 0 16,-21 0-16,21 0 0,-22 0 0,22 22 16,0-1-16,0 0 0,0 0 15,0 0-15,-1 0 0,22 22 0,-21-22 16,21 0-16,0 21 0,0-20 0,0-1 15,0 0-15,21 0 16,1-21-16,-1 0 0,0 0 16,21 0-16,-21 0 0,64-21 15,-43 0-15,1 0 0,-1 21 16,0-22-16,-20 1 0,20 0 0,-21 21 16,0-21-16,0 0 0,1 0 15,-22-1 1,0 44-1,-22-22 1,22 21-16,0 0 0,0 21 16,0-21-16,-21 22 0,21-1 15,0 0-15,0 1 0,0-1 0,0 22 0,0-22 16,0 0-16,0 1 0,0 20 16,0-21-16,21 1 0,-21 20 0,22-20 15,-22 20-15,0 1 0,21-22 0,-21 21 16,0 1-16,0-1 15,0 1-15,0-1 0,0 1 0,-21-1 16,-1-20-16,1-1 0,-21 0 0,0 1 16,20-1-16,-20 0 0,-21-20 15,20-1-15,1 0 0,-22-21 0,22 0 16,-21 0-16,20 0 0,-84-42 16,85-1-16,0 1 0,-22 0 15,43-22-15,-21 1 0,-1-1 0,22-21 16,0 22-16,21-22 0,0 22 0,0-22 15,0 22-15,0-1 0,42 22 16,-21-22-16,1 22 0,20 0 16,0-1-16,1 1 0,-1 0 0,0-1 15,1 22-15,-1-21 0,21-1 16,-20 22-16,20-21 0,1 0 0,-1 20 16,1 1-16,-1-21 0</inkml:trace>
  <inkml:trace contextRef="#ctx0" brushRef="#br0" timeOffset="103335.67">9165 13377 0,'0'0'16,"0"-21"-1,0 42 17,0 1-17,0-1-15,0 0 0,0 0 16,0 0-16,0 0 0,-21 22 0,0-22 15,21 0-15,0 0 16,0 0-16,0-42 31,0 0-15,0 0-16,21 0 0</inkml:trace>
  <inkml:trace contextRef="#ctx0" brushRef="#br0" timeOffset="103643.39">9165 13145 0,'0'0'0,"0"21"31,21-21 1,0 0-32,1 0 15,-1 0-15,0-21 16,0-1-16,-21 1 15,0 0-15,0 0 16,-21 21-16,0 0 16,0 0-16,-1 0 0,1 0 15,0 0-15,0 0 0,0 21 16,21 0-16,0 0 0,0 1 16,0-1-16,0 0 0,0 0 15,0 0-15,21 0 0,0 1 0,0-1 16,0-21-16,1 21 0,-1 0 0,0-21 15,0 0-15</inkml:trace>
  <inkml:trace contextRef="#ctx0" brushRef="#br0" timeOffset="104683.76">9546 13335 0,'0'21'46,"0"0"-46,0 1 0,0-1 16,0 0-16,0 0 0,0 0 0,0 0 16,0 1-16,0 20 0,0-21 15,0 0-15,21 0 0,-21 1 16,21-22-16,1 0 0,-1 0 16,0 0-1,0 0-15,0-22 0,0 1 0,1 0 16,-22 0-16,21 0 0,0-22 15,21 22-15,-21 0 0,1-21 16,-1 21-16,0-1 0,0 1 0,0-21 16,0 21-16,-21 0 0,22-1 15,-22 44 17,0-1-32,0 0 0,-22 0 15,1 0-15,21 0 0,0 1 0,0-1 16,-21 0-16,21 0 0,0 0 0,0 22 15,0-22-15,0 0 0,21 0 16,-21 0-16,21-21 0,1 21 16,20-21-16,-21 0 0,21 0 0,-20 0 15,20 0-15,0 0 0,1 0 16,-1 0-16,-21-21 0,21 0 0,1 0 16,-22 0-16,21 0 0,-21-1 0,1 1 15,-1 0-15,0 0 0,-21 0 16,0 0-16,0-1 0,0 1 15,0 0-15,0 0 0,-21 0 16,0 21-16,-1 0 0,1 0 16,0 21-16,0-21 0,21 21 15,-21 0-15,21 0 0,0 1 16,-21-1-16,21 0 0,0 0 0,0 0 16,0 0-16,0 1 0,21-1 15,0 0-15,0 0 0,0 0 0,0-21 16,1 0-16,20 21 0,-21-21 0,21 0 15,-20 0-15,20 0 0,0 0 16,-21-21-16,22 0 0,-1 0 0,-21 21 16,0-21-16,1-22 0,-1 22 0,0 0 15,-21 0-15,0 0 0,0 0 16,0-22-16,0 22 0,0 0 16,0 0-16,-21 21 15,0 21 1,21 0-16,0 0 15,0 0-15,0 1 0,-22-1 0,22 0 16,0 0-16,0 21 0,0-20 16,0-1-16,-21 0 0,21 0 15,0 0-15,-21-21 32,21-21-17,-21 0-15,21 0 0,0 0 16,0-1-16,0 1 15,0 0-15,21-21 0,0 21 0,0-1 0,1-20 16,20 21-16,0 0 0,1-22 16,41 1-16,-20 42 15,-22-21-15,22 21 0,-22 0 0,0 0 16,1 21-16,-1 0 0,0 0 0,-21 1 16,1 20-16,-1-21 0,-21 0 0,0 22 15,0-1-15,0-21 0,0 21 16,-21 1-16,-1-22 0,22 0 0,-21 0 15,0 0-15,0 1 0,21-1 0,0-42 32,21-1-32</inkml:trace>
  <inkml:trace contextRef="#ctx0" brushRef="#br0" timeOffset="106300.73">12446 13610 0,'-21'0'15,"21"-21"1,0 0 0,21 0-16,0 0 0,-21-1 0,21 1 15,0-21-15,1 21 0,-1 0 0,0-22 16,0 22-16,21-64 15,-20 43-15,-1 0 0,-21-1 0,21-41 16,-21 41-16,0 22 16,0 0-16,0 0 0,0 0 15,0 0-15,-21 21 16,0 21-16,-1 0 0,22 0 0,-21 21 16,0-20-16,0 20 0,0 0 15,0 1-15,21-1 0,0 0 0,-22 1 16,22-1-16,0 0 0,0 1 0,0-1 15,0 0-15,0 1 0,0-22 16,22 0-16,-1 0 0,0 0 0,0 0 16,0-21-16,0 0 0,22 0 15,-22 0-15,21 0 0,-21 0 0,22 0 16,-22-21-16,21 0 0,1 0 0,-22 0 16,21 0-16,-21-1 15,0 1-15,1-21 0,-1 21 0,-21 0 16,21-1-16,-21 1 0,0 0 0,0 0 15,0 0-15,0 0 0,-21 21 16,0 0 0,-1 21-16,22 0 0,-21 0 15,21 0-15,0 0 0,0 1 16,0-1-16,0 0 0,0 0 16,0 0-16,0 0 0,0 1 0,21-1 0,1 0 15,20 0-15,-21-21 0,0 0 16,22 0-16,-22 0 0,21 0 15,-21 0-15,22 0 0,-22-21 0,21 21 16,-21-21-16,22 0 0,-22-1 16,0 1-16,0 0 0,0 0 15,0 0-15,1 0 0,-22-1 0,0-20 16,0 21-16,0 0 0,0 0 16,0 42 15,0 0-31,0 0 0,-22 0 15,22 0-15,-21 1 0,21-1 0,0 0 16,0 0-16,0 0 0,0 0 0,0 1 16,0-1-16,0 0 15,0 0-15,0-42 32,0 0-17,0 0-15,0-1 0,0-20 16,21 21-16,1 0 0,-22 0 0,21-22 15,0 22-15,0 0 16,0 0-16,0 0 0,22-22 16,-22 22-16,0 21 0,0 0 0,0 0 15,1 0-15,-22 21 16,21-21-16,-21 21 0,0 1 0,0-1 16,0 0-16,21 0 0,-21 0 15,0 0-15,0 1 0,0-1 0,0 0 16,0 0-16,0 0 0,0 0 0,21 1 15,-21-1 1,21-21 0,0 0-16,-21-21 0,22-1 15,-1 22-15,-21-21 0,21 0 16,0 0-16,0 0 0,-21 0 0,21-1 16,1 1-16,20-21 0,-21 21 0,0 0 15,0-1-15,1 1 0,20 0 16,-21 21-16,0-21 0,0 21 15,1 0-15,-1 0 16,-21 21 0,0 0-16,0 0 0,0 1 0,0-1 15,0 0-15,0 0 0,0 0 16,0 0-16,0 1 0,0-1 0,0 0 16,0 21-16,0-21 0,42 22 15,-21-22-15,0 0 0,22-21 16,-22 0-16,0 0 0,21 0 15,-20 0-15,20 0 0,-21 0 0,21-21 16,-20 0-16,20 21 0,-21-21 16,0-1-16,22 1 0,-22 0 15,21-42-15,-42 41 0,21-20 16,-21 21-16,0-21 0,21 20 0,-21-20 16,0 21-16,0 0 0,0 0 15,0-1-15,-21 22 0,0 0 16,0 0-16,0 22 0,0-22 0,-1 21 15,1 21-15,21-21 0,-21 22 16,21-22-16,0 21 0,0-21 0,0 22 16,0-22-16,0 21 0,0-21 15,0 22-15,21-22 0,0 0 16,1 0-16,-1-21 0,0 21 0,21-21 0,1 0 16,-1 0-16,0 0 0,1 0 15,-1 0-15,0-21 0,1 0 16,-22 0-16,21 0 0,0-1 15,1-20-15,-22 21 0,0 0 0,-21 0 16,0-22-16,0 22 0,0 0 16,0-21-16</inkml:trace>
  <inkml:trace contextRef="#ctx0" brushRef="#br0" timeOffset="106511.71">13991 12869 0,'-21'0'0,"42"0"0,-63 0 0,21 0 15,-1 0-15,1 0 0,0 0 16,0 0 0,0 0-16,0 0 15,-1 0-15,1 0 16,0 0-16,0 0 0</inkml:trace>
  <inkml:trace contextRef="#ctx0" brushRef="#br0" timeOffset="106717.76">12488 13272 0,'0'0'0,"21"0"31,1 0-31,-1 0 0,0-22 0,21 1 16,1 21-16,20-21 15,1 21-15,-1-21 0,1 21 0,20-21 16,-20 21-16,-1-21 0,22 21 0,-22-22 16</inkml:trace>
  <inkml:trace contextRef="#ctx0" brushRef="#br0" timeOffset="107211.75">16489 13145 0,'0'-22'0,"0"44"0,0-65 0,0 22 16,0 0 0,-21 21-1,21 21 1,-22-21-16,1 21 0,0 22 16,21-22-16,-21 0 0,21 0 0,-21 21 15,0-20-15,21-1 0,0 0 16,-22 0-16,22 0 0,-21 0 0,21 1 15,0-1-15,0 21 0,0-21 16,21-21 15,1 0-31,-1-21 0,21 0 16,-21 0-16,22 0 0</inkml:trace>
  <inkml:trace contextRef="#ctx0" brushRef="#br0" timeOffset="107571.47">16891 13102 0,'0'0'0,"42"-21"0,-21 0 0,1 21 16,-22-21-16,-22 21 16,1 0-1,0 21-15,0-21 0,0 21 16,0-21-16,-1 21 0,1 0 0,21 1 16,-21-22-16,21 21 0,0 0 15,21-21 1,0 0-16,1 21 0,20-21 15,-21 0-15,0 0 0,22 21 16,-22-21-16,21 0 0,-21 21 0,22 1 16,-22-22-16,0 21 0,-21 0 15,0 0-15,0 0 16,0 0-16,-42 1 0,20-22 16,1 21-16,-21-21 0,0 0 0,20 21 15,-20-21-15,21 0 0,-21 0 16,20 0-16,1 0 0,0 0 15,0 0-15,0 0 0,0-21 16,21 0-16,0-1 0,0 1 16,0 0-1,0 0-15,0 0 0,0 0 0</inkml:trace>
  <inkml:trace contextRef="#ctx0" brushRef="#br0" timeOffset="107774.73">16658 12848 0,'0'0'0,"-21"-21"0,21 0 0,-21 0 15,21 0 1,21 21 46,0 0-62,0 0 0,0 0 0</inkml:trace>
  <inkml:trace contextRef="#ctx0" brushRef="#br0" timeOffset="109403.59">18711 12806 0,'0'-21'16,"0"42"-16,0-63 0,0 20 15,0 1-15,-21 0 0,0 21 16,0 0-16,0 0 0,-1 0 0,1 0 16,0 0-16,-21 0 0,21 0 15,-22 21-15,1 0 0,21 1 0,-22 20 16,22 0-16,-21 1 0,21-1 0,0 0 15,-22 1-15,22-1 0,21 0 16,-21 1-16,21-1 0,0 0 16,0-21-16,0 22 0,0-22 0,21 0 15,-21 0-15,21 0 0,22 1 16,-22-22-16,0 21 0,21-21 0,1 0 16,-1 0-16,0 0 0,-21 0 0,22 0 15,-1 0-15,0-21 0,1-1 16,-1 22-16,43-42 0,-43 21 15,0 0-15,-20-22 0,20 22 0,-21-21 16,0 0-16,-21-1 0,0-20 16,0 20-16,0-62 15,0 62-15,-21-20 0,0 42 0,-21-22 16,20 22-16,-20 0 0,0 0 16,-22 0-16,22 21 0,-22 0 0,22 0 15,-21 0-15,20 21 0,-20 0 0,20 0 16,1 21-16,21 1 0,-21-1 15,20 0-15,1 22 0,0-22 0,21 43 16,0-43-16,0 1 16,0-1-16,21-21 0,0 21 0,1-20 15,20-1-15,-21 21 0,21-21 0,22-21 16,-22 21-16,1 1 0,-1-22 16,21 0-16,-20 0 0,-1 0 0,0 0 15,1 0-15,-1 0 0,0-22 0,1 1 16,-22 21-16,21-21 0,-21 0 15,1 0-15,-1-22 0,0 22 16,0 0-16,0-21 0,0 21 16,1-1-16,-22-20 0,0 21 0,21 0 0,-21 0 15,-21 42 32,21 21-47,0-21 0,-22 0 0,22 1 16,-21-1-16,21 21 0,0-21 0,0 0 15,0 1-15,0-1 16,0 0-16,0 0 0,0 0 16,21 0-16,1-21 0,-1 0 15,0 0-15,0 0 0,0 0 0,22 0 16,-22 0-16,0 0 0,21 0 16,-21-21-16,1 0 0,20 21 0,-21-21 15,0 0-15,0 0 0,22-22 0,-22 22 16,-21 0-16,21 0 0,0-22 15,0 22-15,-21 0 0,0 0 16,0 0-16,-21 21 31,21 21-15,0 0-16,-21 0 16,21 0-16,-21 1 0,21 20 0,0-21 15,-21 0-15,21 0 0,0 1 0,0-1 16,0 0-16,0 0 0,0 0 15,21 0-15,0 1 0,21-22 16,-20 21-16,-1-21 0,0 0 16,0 0-16,21 0 0,-20 0 0,-1 0 15,21 0-15,-21-21 0,22-1 16,20 1-16,-42 0 0,0 0 16,1 0-16,-1 0 0,0-1 15,-21 1-15,0 0 0,0-21 0,21 21 16,-21-22-16,0 22 15,0 0-15,0 0 16,-21 21-16,0 0 0,0 21 16,-1-21-16,1 21 15,21 0-15,0 0 0,-21 1 0,0-1 16,21 0-16,0 0 0,-21 0 16,21 0-16,0 1 0,0-1 0,0 0 15,0 0-15,0 0 16,21-21-16,0 21 0,0-21 15,0 0-15,1 0 0,-1 0 16,0 0-16,0 0 0,0 0 16,0-21-16,1 21 0,-1-21 15,21 21-15,-21-21 0,0 0 0,22 0 16,-22-1-16,0 1 0,0-21 0,0 21 16,1-22-16,-1 22 0,-21-21 15,21 21-15,-21-22 0,0 22 0,0 0 16,0 0-16,0 0 0,-21 21 15,0 0-15,-1 0 16,22 21-16,0 0 16,0 0-16,0 0 0,0 1 0,0-1 15,0 0-15,0 0 16,0 0-16,0 0 0,22 1 0,-22-1 16,0 0-16,21 0 0,-21 0 15,0 0-15,0 1 0,0-1 16,0 0-16,0 0 0,0 0 15,0 0-15,21 1 32,0-22-32,0 0 15,22 0-15,-22 0 0,0 0 0,21-22 16,-21 22-16,22-21 0,-22 21 0,0-21 16,21 0-16,-20 21 0,-1-21 15,-21 0-15,21 21 0,-42 0 31,-22 0-31,1 0 16</inkml:trace>
  <inkml:trace contextRef="#ctx0" brushRef="#br0" timeOffset="110426.74">402 15240 0,'0'0'0,"-42"0"16,-106 0 0,126 0-16,22 21 0,0 0 15,0 1 1,22-1-16,20-21 0,0 21 0,1-21 16,20 0-16,1 0 0,-1 0 15,1 0-15,-1 0 0,1 0 0,-1 0 16,22 0-16,-22 0 0,1 0 15,-1-21-15,1 21 0,-1-21 0,-20 21 16,-1 0-16,0 0 0,1 0 16,-22 0-16,0-22 0,0 22 0,-21-21 15,0 0-15,0 0 16,-21 0 0,0 21-16,0-21 0,-1-1 15,1 1-15,0 21 0,-21-21 0,21 0 16,-1 21-16,-20 0 0,0-21 15,21 21 1,21-21-16,21 21 31,0 21-31,0-21 0,21 21 0,1 0 16,-22 0-16,0 0 0,0 1 16,0-1-16,-21 0 0,0 21 15,0-21-15,0 22 0,-21-22 0,0 0 16,-21 21-16,-1-20 15,22-1-15,-21 0 0,21 0 0,0-21 16,-1 0-16</inkml:trace>
  <inkml:trace contextRef="#ctx0" brushRef="#br0" timeOffset="111459.27">1968 15134 0,'22'0'15,"-22"-21"1,0 0-16,21 21 16,0-21-16,0 0 0,0 21 0,0-22 15,1 1-15,-1 0 0,0 0 16,0 0-16,-21-22 0,21 22 0,0 0 15,-21 0-15,22 0 0,-22 0 16,0-1-16,-22 22 16,1 0-16,0 0 15,0 0-15,0 22 0,21-1 16,-21 0-16,21 0 0,-22 0 16,22 0-16,0 22 0,0-22 0,0 21 15,0-21-15,0 22 0,0-1 16,0 0-16,0-20 0,0 20 0,22 0 15,-22 1-15,21-22 0,-21 21 16,21-21-16,-21 0 0,21 1 0,-21-1 16,0 0-16,0 0 0,0 0 15,-21-21 1,0 0-16,0 0 0,-1 0 16,1-21-16,0 0 0,0 21 15,-21-21-15,20 0 0,1 21 16,0-22-16,0 1 0,0 21 15,0 0-15,-1 0 0,1 0 16,21 21 0,0 1-1,0-1-15,21-21 0,1 21 0,-1-21 16,0 21-16,0-21 0,21 0 16,-20 0-16,20 0 0,21 0 15,-20 0-15,-1 0 0,0-21 16,1 0-16,20 0 0,-20-1 0,-1 1 15,21-21-15,-20 21 0,-1-22 16,0 22-16,1-21 0,-1 0 0,-21 20 16,0-20-16,1 21 0,-22-21 15,0 20-15,0 1 0,0 0 16,0 0-16,0 0 0,0 0 0,-22 21 31,1 21-31,21 0 16,-21 21-16,21-21 0,0 22 15,-21 20-15,0-20 0,0 20 0,21 1 16,-22-1-16,1 1 0,0-1 16,0 1-16,-21 84 15,20-64-15,1 1 0,0 0 0,21-1 16,-21 1-16,0 0 0,-22 63 16,43-63-16,0-22 0,-21 22 15,21-22-15,0 1 0,0 20 16,0-41-16,21-22 0,22-21 15,-1 0-15,0-21 16,1 0-16,-1-22 0,22 1 0,-22 0 16,21-1-16,1-20 0,-22-1 15,1 22-15,-1-22 0,-21-20 0,21 20 16,-42 1-16,0-22 0,0 22 0,0-1 16,0 1-16,-21-1 15,0 1-15,-21 20 0,21 1 0,-22 21 16,1-22-16,-22 22 0,22 21 0,0-21 15,-1 21-15,1 0 0,21 0 16,0 0-16,0 0 0,-1-21 16,22 0-1,22 21-15,-1-21 0,0-1 0,21 22 16,1-21-16</inkml:trace>
  <inkml:trace contextRef="#ctx0" brushRef="#br0" timeOffset="112280.45">4233 15177 0,'0'-22'0,"0"1"16,0 0-16,0 0 15,0 0-15,21 0 0,1 21 16,-22-22-16,21 1 0,-21 0 0,0 0 16,0 0-16,0 0 15,0-1-15,0 1 16,-21 0-16,-1 21 0,1 0 0,0 0 15,-21 0-15,21 0 0,-1 21 16,1 0-16,-21-21 0,21 22 0,0-1 16,-22 21-16,22-21 0,0 0 0,0 22 15,21-22-15,0 21 0,0-21 16,0 22-16,0-22 0,0 0 0,0 0 16,21-21-16,0 0 15,0 0-15,0 0 0,1-21 0,20 21 16,-21-21-16,0 0 0,22 0 15,-22-1-15,21-20 0,-21 21 16,0 0-16,1 21 0,-1-21 0,0-1 16,-21 1-16,0 0 15,-21 21 17,21 21-32,0 0 0,0 1 0,0 20 15,0 0-15,0 22 0,0-22 16,0 22-16,0-1 0,0-21 0,0 22 15,21-1-15,-21 1 0,21-1 0,0 1 16,0 21-16,-21-22 0,43 85 16,-43-63-16,0-22 15,0 22-15,0-21 0,0-1 0,0 1 16,0-1-16,0 1 0,-21-1 16,-1-21-16,1 1 0,-21-1 0,0 0 15,20 1-15,-20-22 0,0 0 16,-1-21-16,1 0 0,-21 0 0,20 0 15,-20-21-15,-1 0 0,1-22 0,20 1 16,-20 0-16,21-22 0,-1 1 16,1-1-16,0 1 0,20-22 15,22 22-15,0-22 0,0 0 0,0 22 16,22-22-16,20 22 0,0 20 16,1-20-16,-1 20 0,21-20 0,1 21 15,-22-1-15,22 1 0,-1 0 16,1-1-16,20 1 0,-20 21 0,63-64 15,-64 43-15,1-1 16</inkml:trace>
  <inkml:trace contextRef="#ctx0" brushRef="#br0" timeOffset="112487.69">4868 14965 0,'0'0'0,"0"21"31,0 0-15,0 0-16,0 1 0,0-1 15,-21 0-15,21 0 0,-21 0 0,21 0 16,0 22-16,-21-22 0,0 0 16,21 0-16,0 0 15,0-42 1,0 0 0,0 0-16,0 0 15,0 0-15</inkml:trace>
  <inkml:trace contextRef="#ctx0" brushRef="#br0" timeOffset="112639.61">4784 14838 0,'-22'0'47,"44"0"-16,-1 0-31,0 0 0,0 21 15</inkml:trace>
  <inkml:trace contextRef="#ctx0" brushRef="#br0" timeOffset="113635.04">5122 14923 0,'0'0'0,"0"21"16,0 0-16,21 0 0,-21 0 15,0 22-15,0-22 0,0 0 16,0 0-16,22 0 0,-22 22 15,0-22-15,0 0 0,0 0 0,0 0 16,0 0-16,0 1 0,21-22 16,0 0-1,0-22 1,0 1-16,0 0 0,-21 0 16,22 0-16,-1 0 0,-21-1 0,21-20 15,0 21-15,0 0 0,-21-22 0,21 22 16,1 0-16,-1 0 15,-21 0-15,0 0 16,0 42 15,0 0-31,0 0 0,0 0 0,0 0 16,0 1-16,0 20 0,0-21 16,0 0-16,0 22 0,21-22 0,-21 0 15,21 0-15,0 21 0,-21-20 0,21-22 16,1 21-16,-1 0 0,0-21 15,0 0-15,0 0 0,22 0 0,-22 0 16,21 0-16,0 0 0,1-21 0,-1 0 16,0-1-16,1 1 15,-1 0-15,0 0 0,1-21 0,-1 20 16,0-20-16,-20 21 0,-1 0 0,0-22 16,-21 22-16,21 0 0,-21 0 15,0 0-15,-21 21 16,0 0-16,0 0 0,-1 21 15,1 0-15,0-21 0,21 21 16,-21 0-16,21 1 0,-21-1 0,21 0 16,0 0-16,0 0 0,0 22 15,0-22-15,0 0 0,21 0 16,-21 0-16,21-21 0,21 21 16,-20-21-16,-1 0 0,0 0 15,0 0-15,21 0 0,22-21 16,-43 21-16,21-21 0,1 0 0,20-43 15,-42 43-15,1 0 16,-1 0-16,0-21 0,-21 20 0,21 1 16,-21 0-16,0 0 0,0 0 0,0 0 15,0 42 17,0 0-32,0 0 15,0 0-15,0 0 0,0 1 16,0-1-16,-21 0 0,21 0 0,0 0 15,-21 0-15,21 1 0,-21-1 0,21 0 16,-22 0-16,1-21 16,0 0-1,21-21-15,0 0 16,0 0-16,0-1 0,21 1 16,0-21-16,1 21 0,-1-22 0,0 22 15,21-21-15,1 0 0,-1 20 16,0 1-16,22-21 0,-22 42 0,22-21 15,-22 21-15,21 0 0,-20 0 16,-1 0-16,0 21 0,-20 0 0,-1 0 16,21 0-16,-42 22 0,0-22 15,0 21-15,0-21 0,0 22 0,0-1 16,-21-21-16,0 22 0,21-22 0,-21 0 16,-1 21-16,1-42 0,21 21 15,0 1-15</inkml:trace>
  <inkml:trace contextRef="#ctx0" brushRef="#br0" timeOffset="115190.66">8318 15134 0,'0'0'0,"0"21"0,-21-21 16,21 22-16,-21-22 0,21 21 0,0 0 16,-21-21-16,21-21 31,21 0-16,0-1-15,0 1 0,-21-21 16,43 21-16,-22 0 0,0-22 16,0 22-16,0-21 0,22-1 15,-22 1-15,0 0 0,0-1 0,0 1 0,1 0 16,-22-1-16,21 1 16,-21 0-16,0 21 0,0-1 0,0 1 0,-21 21 15,-1 0-15,1 0 16,0 21-16,0 1 0,21 20 0,-21-21 15,0 21-15,21 1 0,-22-1 16,22 0-16,0 1 0,0-1 16,0 0-16,0 1 0,0-1 0,0 0 15,0 1-15,0-1 0,0 0 16,0-20-16,22 20 0,-1-21 0,0 0 16,0 0-16,21-21 0,-20 0 0,20 0 15,0 0-15,1 0 0,-1 0 16,64-21-16,-64 0 15,0 0-15,-20 0 0,20 0 0,-21-22 16,0 22-16,0 0 0,1-21 16,-22 20-16,21 1 0,-21 0 15,0 0-15,0 0 0,0 0 16,0 42 0,-21 0-1,21 0-15,0 0 0,0 22 16,0-22-16,0 0 0,0 0 15,0 0-15,0 0 0,21 1 0,0-1 16,0-21-16,0 21 0,0-21 16,22 0-16,-22 0 0,0 0 15,0-21-15,0 0 0,22 21 0,-22-22 16,0 1-16,0 0 0,0 0 16,1 0-16,-1 0 0,-21-1 0,0-20 15,0 21-15,21 0 0,-21 0 0,0-1 16,0 1-16,0 42 31,0 1-15,0-1-16,0 0 0,0 0 15,0 0-15,0 0 0,-21 1 0,21-1 16,0 21-16,0-21 0,0 0 0,0 1 16,0-1-16,0 0 15,0-42 16,0 0-31,0-1 16,0 1-16,21-21 16,-21 21-16,21 0 0,0-1 0,0 1 15,-21-21-15,22 21 0,-1 0 16,0-1-16,0 1 0,0 0 0,0 21 16,1 0-16,-1 0 0,0 0 15,0 0-15,-21 21 16,0 0-16,0 1 0,0-1 15,21 21-15,-21-21 0,0 0 0,0 1 16,0-1-16,0 0 0,21 0 16,-21 0-16,0 0 0,22 1 0,-22-1 15,21-21 1,0 0 0,0 0-16,-21-21 0,21-1 15,-21 1-15,21 21 0,1-42 0,-1 21 16,0 0-16,0-1 0,0 1 15,0-21-15,1 21 0,-1 0 0,21-43 16,-21 43-16,0 0 0,1 0 16,-1 21-16,0 0 15,-21 21-15,0 0 16,0 0-16,0 0 0,0 0 16,0 1-16,0-1 0,0 0 15,0 0-15,0 0 0,0 0 16,0 1-16,21 20 0,-21-21 15,21 0-15,0 0 0,1-21 16,-1 0-16,0 0 0,0 0 16,0 0-16,0 0 0,22 0 0,-22-21 15,21 21-15,-21-21 0,22 0 16,-1 0-16,-21 0 0,22-1 0,-22 1 16,0 0-16,0 0 0,0 0 15,-21 0-15,0-22 0,0 22 0,0 0 16,0 0-16,0 0 0,0-1 15,0 1-15,-21 21 0,0 0 0,0 0 0,0 0 16,-1 21 0,1 1-16,0-1 0,21 0 0,-21 21 15,21 1-15,0-1 0,0-21 16,0 43-16,0-43 16,0 0-16,21 0 0,0 0 0,0 0 15,1-21-15,-1 0 0,0 22 0,0-22 16,0 0-16,22 0 0,-22-22 15,21 22-15,-21-21 0,22 0 0,-22 0 16,0 0-16,42-22 0,-41 22 16,-22 0-16,21-21 0,-21 21 15,0-22-15</inkml:trace>
  <inkml:trace contextRef="#ctx0" brushRef="#br0" timeOffset="115387.36">10139 14330 0,'0'0'0,"-43"0"0,22 0 0,-21 0 15,21 0-15,0 21 16,21 0 0,0 0-1,21-21-15,0 0 16</inkml:trace>
  <inkml:trace contextRef="#ctx0" brushRef="#br0" timeOffset="115571.51">8551 14859 0,'-42'21'16,"84"-42"-16,-105 63 0,42-42 0,-1 0 0,44 0 31,20 0-31,-21 0 0,43 0 16,-22 0-16,21-21 0,22 21 15,-21-21-15,20 0 0,1 21 0</inkml:trace>
  <inkml:trace contextRef="#ctx0" brushRef="#br0" timeOffset="116001.74">12255 14796 0,'0'0'0,"0"-64"31,-21 64-31,0 0 16,21 21-1,0 0-15,0 22 0,-21-22 0,21 0 16,-21 21-16,0 1 0,21-1 16,-22-21-16,22 0 0,-21 22 15,21-22-15,0 0 0,0 0 16,0 0-16,0 1 0,21-22 16,1 0-1,-1-22-15,0 1 0,0 21 0,0-21 16</inkml:trace>
  <inkml:trace contextRef="#ctx0" brushRef="#br0" timeOffset="116348.36">12742 14796 0,'21'0'0,"-42"0"0,42-22 0,-42 22 16,0 0-1,-21 0-15,21 0 16,-1 22-16,1-22 0,0 0 0,0 21 15,0-21-15,0 0 0,21 21 0,0 0 16,0 0 0,21-21-16,0 21 0,21-21 15,-21 0-15,1 22 0,-1-22 16,21 21-16,-21-21 0,22 21 16,-22-21-16,0 21 0,21 0 15,-42 0-15,0 1 0,0-1 16,0 0-16,-21-21 0,-21 21 15,21 0-15,-22-21 0,1 0 0,21 21 16,-22-21-16,1 0 0,0 0 0,-1 0 16,22 0-16,-21 0 0,21 0 15,0-21-15,-1 21 0,1-21 0,21-21 16,0 21-16,0-22 16,0 22-16</inkml:trace>
  <inkml:trace contextRef="#ctx0" brushRef="#br0" timeOffset="116523.07">12255 14520 0,'-63'-21'16,"84"21"30</inkml:trace>
  <inkml:trace contextRef="#ctx0" brushRef="#br0" timeOffset="118055.89">15007 14626 0,'0'-21'0,"0"42"0,21-63 16,-21 21-16,0 0 0,21-1 15,-21 1-15,0 0 0,0 0 0,0 0 16,0 0-16,0-1 0,0 1 0,-21 21 16,0 0-1,0 0-15,0 0 0,0 21 0,-22 1 0,22-1 16,-21 21-16,21 0 0,-22 1 15,1 41-15,21-41 16,-22-1-16,43 22 0,-21-22 0,0 0 16,0 1-16,21-1 0,0 21 15,0-20-15,0-1 0,0 0 16,0-20-16,0 20 0,0-21 0,63 43 16,-41-64-16,-1 21 0,21-21 15,0 0-15,1 0 0,-1 0 0,0-21 16,1-1-16,20 1 0,-20-21 0,-1 21 15,21-22-15,-20 22 16,-22-21-16,21 0 0,-21-1 0,1 1 16,-22 0-16,0-1 0,0-20 0,0 20 15,-22 1-15,1 0 0,-21-22 16,0 22-16,-1 21 0,1-22 0,0 22 16,-1 0-16,-20 21 0,20 0 15,1 0-15,0 0 0,-1 0 0,1 21 16,0 43-16,-1-43 0,22 21 15,0 1-15,21-1 0,0 0 16,-21 1-16,21-1 0,0 0 0,0 1 16,0-1-16,0 0 0,21 1 0,-21-22 15,21 21-15,0-21 0,1 22 16,20-22-16,-21-21 0,21 21 16,-20-21-16,20 0 0,0 0 15,1 0-15,-1 0 0,21-21 0,-20 0 16,-1 21-16,22-22 0,-22 1 0,0-21 15,1 21-15,-22 0 0,21-1 16,-21 1-16,0 0 0,1 0 0,-1 21 16,0-21-16,-21 0 0,0 42 47,0 0-47,0 0 0,-21 0 15,21 0 1,0 1-16,0-1 0,-21 0 0,21 0 15,0 0-15,0 0 0,21-21 16,0 22-16,0-22 16,21 0-16,-20 0 0,-1 0 15,0-22-15,0 1 0,0 21 0,0-21 16,1 0-16,-1 0 0,0 0 16,0-1-16,0 1 0,0 0 0,-21 0 15,22 0-15,-22 0 0,21-1 16,-21 1-16,21 21 0,-21-21 0,0 0 15,0 42 17,0 0-17,0 0-15,0 1 0,-21-1 0,21 0 16,0 0-16,0 0 0,0 0 16,0 1-16,0-1 0,0 0 0,0 0 15,0 0-15,0 0 0,0 1 0,21-1 16,0 0-16,0-21 15,0 0-15,1 0 0,-1 0 0,0 0 16,21 0-16,-21 0 0,1-21 0,20 21 16,-21-21-16,21-1 0,1 1 15,-22 0-15,21 0 0,1 0 0,-22 0 16,0-1-16,0-20 0,0 21 16,-21 0-16,21 0 0,-21-1 15,0 1-15,0 0 0,0 0 0,-21 21 16,0 0-16,0-21 0,0 21 0,0 0 15,-1 0-15,1 0 0,0 0 16,21 21 0,0 0-16,21 0 15,0 0-15,1 1 0,-1-1 16,0-21-16,0 21 0,0 0 0,-21 0 16,21 0-16,-21 1 15,22-1-15,-22 0 0,0 0 0,0 0 16,0 0-16,0 1 0,0-1 15,21-21 17,0 0-32,0 0 0,0 0 15,0-21-15,1 21 16,-1-22-16,0 1 0,0 21 0,0-21 16,0 0-16,1 21 0,-22-21 15,21 0-15,0 21 16,-21-22-16</inkml:trace>
  <inkml:trace contextRef="#ctx0" brushRef="#br0" timeOffset="118759.79">16002 15007 0,'-21'0'0,"42"-21"47,0 0-47,-21 0 0,21 21 15,0-21-15,-21-1 16,0 1-1,-21 21 1,0 0-16,0 21 16,0 1-16,0-1 0,21 0 0,-22 0 15,22 0-15,0 0 0,0 1 0,0-1 16,0 0-16,0 0 16,22 0-16,-1-21 0,0 21 0,0-21 15,21 0-15,1 0 0,-1 0 16,0 0-16,1 0 0,20 0 0</inkml:trace>
  <inkml:trace contextRef="#ctx0" brushRef="#br0" timeOffset="119135.3">17780 14796 0,'0'0'0,"0"21"31,-21 0-15,21 0-16,-21 0 0,-1 0 16,22 1-16,0-1 0,-21 0 15,0 0-15,21 0 0,-21-21 0,21 21 16,0 1-16,0-1 16,21-42 15</inkml:trace>
  <inkml:trace contextRef="#ctx0" brushRef="#br0" timeOffset="119303.49">17780 14520 0,'0'-21'16,"0"42"-16,0-63 0,0 21 0,-21 21 15,0 0-15,-1 0 16,1 0-16,0 0 0,21 21 15,-21 0-15,21 0 16,21-21 0,0 0-16</inkml:trace>
  <inkml:trace contextRef="#ctx0" brushRef="#br0" timeOffset="119571.36">18267 14330 0,'0'0'0,"0"-21"0,-21 63 47,-1-21-47,1 22 0,0-22 0,0 21 16,0 0-16,0 1 0,-22 41 16,43-41-16,-21-1 0,0 0 15,21 1-15,-21-22 0,21 21 16,0-21-16,0 1 0,0-1 0,0 0 0,0 0 15,0 0-15,21-21 16,0 0-16,0 0 0,0 0 0,1 0 16,-1 0-16,0 0 0,0 0 15,-21-21-15,21 0 0</inkml:trace>
  <inkml:trace contextRef="#ctx0" brushRef="#br0" timeOffset="119731.78">17886 14753 0,'-21'0'32,"21"21"-32,21-21 15,0 0-15,21 0 0,-21 0 16,22 0-16,-1 0 16,22 0-16,-22 0 0,43-21 0,-22 21 15</inkml:trace>
  <inkml:trace contextRef="#ctx0" brushRef="#br0" timeOffset="120720.72">19685 14647 0,'0'0'15,"0"-21"-15,0 0 0,0 0 0,0 0 16,0 0-16,-21 21 15,0 0 1,-1 21-16,1 21 0,0-21 16,0 0-16,0 22 0,0-22 0,-1 21 15,1-21-15,0 1 0,0 20 16,21-21-16,0 0 0,0 0 16,0 1-16,21-22 31,0 0-31,0 0 15,1-22-15,-1 1 0,0 0 16,0 0-16,-21 0 0,21 0 16,0-1-16,1 1 0,-1 0 15,0 0-15,0 0 0,0 0 16,0 21-16,-21 21 16,22 0-16,-22 0 15,0 0-15,0 22 0,0-22 16,0 0-16,0 0 0,0 0 0,21 0 15,-21 1-15,0-1 0,21-21 0,0 21 16,0-21-16,0 21 0,1-21 16,-1 0-16,0 0 0,0 0 0,21 0 15,-20 0-15,20-21 0,-21 0 0,21 0 16,-20-1-16,-1 1 0,21 0 16,-21 0-16,0 0 0,1-22 15,-22 22-15,0-21 0,0 0 16,0-1-16,0 1 0,0 21 15,0 0-15,0-1 0,-22 22 16,1 22 0,21-1-16,-21 0 0,21 21 0,0-21 15,0 1-15,0 20 0,0-21 16,0 0-16,0 22 0,0-22 0,0 0 16,0 0-16,21 0 0,0 0 15,1-21-15,-1 0 0,21 0 16,-21 0-16,22 0 0,-22 0 0,21 0 15,0 0-15,-20 0 0,20-21 0,0 21 16,1-21-16,-22 0 16,0 0-16,0 0 0,0-1 0,0 1 15,-21 0-15,22 0 0,-22 0 16,0 0-16,0-1 0,-22 22 16,1 0-16,0 22 15,0-22-15,21 21 16,-21 0-16,21 0 0,-21 0 0,-1 0 15,22 1-15,0-1 0,0 0 0,-21-21 16,21 42-16,-21-42 16,21 21-16,21-21 31,0 0-31,1 0 0,-1-21 16,0 0-16</inkml:trace>
  <inkml:trace contextRef="#ctx0" brushRef="#br0" timeOffset="120903.73">20870 14478 0,'0'-42'16,"0"84"-16,0-105 0,0 41 0,0 1 0,0 0 16,0 42 15,-21-21-31,21 21 16,0 1-16,-21-22 0,21 21 0,-21 0 15,21 0-15,0 0 0,21-21 31,0 0-31,0 0 0,0 0 16</inkml:trace>
  <inkml:trace contextRef="#ctx0" brushRef="#br0" timeOffset="121382.05">21294 14330 0,'21'-21'16,"-42"42"-16,42-63 0,-21 20 0,0 1 15,0 0-15,-21 21 16,21 21-16,-22 22 15,1-22-15,0 21 0,0-21 16,21 22-16,-21-1 0,0 0 16,-1 1-16,22-1 0,0 0 0,-21 1 15,21-1-15,-21-21 0,21 21 16,0 1-16,0-22 0,0 0 16,21 0-16,0-21 15,1 21-15,-1-21 0,0 0 0,0 0 16,0 0-16,0 0 0,22-21 0,-22 21 15,0-21-15,21 0 0,-20 0 16,20 0-16,-21-22 0,21 22 0,-20-21 16,20-1-16,0-20 0,-21 21 0,22-22 15,-22 1-15,0 20 16,21 1-16,-42 0 0,22 20 0,-22 1 16,21 0-16,-21 0 0,-21 42 15,-1 21 1,-20-20-16,21 20 0,0 21 0,-22-20 15,22 20-15,0-20 0,0 20 16,0-21-16,21 1 0,0-1 0,0 0 16,0-20-16,0-1 0,42 0 0,22 21 15,-43-21-15,21-21 16,22 0-16,-22 0 0,0 0 0,1 0 16,20 0-16,-21 0 0,1-21 15,-1 0-15,0 21 0,22-21 16,-43 0-16,21 21 0</inkml:trace>
  <inkml:trace contextRef="#ctx0" brushRef="#br0" timeOffset="122027.99">5715 16214 0,'0'0'0,"0"-43"0,0 22 0,0-21 15,0 0-15,0-1 0,0 1 0,0 21 16,0-22-16,0 22 0,0 0 15,0 0-15,-21 21 16,21 21 0,-21 21-16,21 1 0,0-1 15,0 0-15,0 22 0,-22-22 0,22 22 16,-21-22-16,21 0 0,0 1 16,0-1-16,-21 0 0,21 1 15,-21-22-15,21 0 0,0 0 0,0 0 0,0 1 16,-21-1-16,0-21 15,-1 0-15</inkml:trace>
  <inkml:trace contextRef="#ctx0" brushRef="#br0" timeOffset="122608.37">5249 16404 0,'-21'0'16,"42"0"-16,-63 0 0,63 21 46,0-21-46,0 0 0,22 0 0,-1 0 16,22 0-16,-1-21 0,1 0 16,-1 0-16,22 0 0,-22 0 0,22-22 15,-22 22-15,-20-21 16,20 21-16,-20-22 0,-22 1 0,21 21 16,-21-22-16,0 22 0,-21-21 0,0 21 15,0-22-15,0 22 16,0 0-16,-21 21 0,0 0 15,21 21-15,-21 0 16,21 1-16,0 20 0,0 0 0,0 1 16,0-1-16,0 0 0,0 1 0,0-1 15,0 0-15,0 1 0,0-1 16,0-21-16,0 21 0,0-20 0,0-1 16,0 0-16,0 0 0,0 0 15,0 0-15,-21-21 0,21-21 31,0 0-15,0 0-16,0 0 0,0 0 0,0-22 16,21 22-16,-21-21 0,21-1 0,0 22 15,0-21-15,1 21 0,20 0 16,-21-1-16,0 1 0,0 21 16,22 0-16,-22 21 0,0 1 0,-21-1 15,21 0-15,-21 0 0,0 43 16,0-43-16,0 21 0,0-21 15,0 0-15,0 22 0,-21-1 16,21-21-16,-21-21 0,21 21 16,21-21 15,-21-21-15,21 0-16,-21 0 0,21 0 0,1 0 15</inkml:trace>
  <inkml:trace contextRef="#ctx0" brushRef="#br0" timeOffset="122982.24">6583 16362 0,'-21'0'0,"21"-21"0,-22 21 0,1-21 16,21-1-16,0 1 16,0 0-16,21 0 15,1 21-15,-1-21 0,0 21 16,0 0-16,0-21 0,22 21 15,-22 0-15,0 0 0,21 0 0,-21 21 16,22 0-16,-22 0 0,0 0 0,0 0 16,0 1-16,-21-1 0,22 0 15,-22 0-15,0 0 0,0 0 0,0 1 16,-22-1-16,22 0 0,-21-21 16,0 21-16,0-21 0,0 0 31,21-21-31,0 0 15,0 0-15,0-1 0,0 1 16,0-21-16,21 21 0,-21 0 16,21-1-16,0-20 0,0 21 0,1 0 15,-1 0-15,0-22 0,21 22 0,-21 0 16,22 0-16,-22 0 16,21 21-16,-21-22 0,22 1 0</inkml:trace>
  <inkml:trace contextRef="#ctx0" brushRef="#br0" timeOffset="123835.47">7324 16044 0,'0'64'15,"0"-149"-15,0 106 0,0 85 0,0-85 16,0 1-16,-22 20 16,22-21-16,-21 0 0,21 22 0,0-22 15,0 0-15,0 21 0,0-21 16,0 1-16,0-1 0,0 0 0,0 0 16,21 0-1,1-21-15,-1 0 0,0 0 16,0 0-16,0 0 0,22-21 0,-22 21 15,21-21-15,-21 21 0,22-21 16,-22 0-16,0-1 0,0 1 0,0 0 16,-21 0-16,0-21 0,0 20 0,0 1 15,0-21-15,-21 21 0,0-22 16,0 22-16,-22 0 0,1 0 16,21 0-16,-21 0 0,-1 21 0,1 0 15,21 0-15,-22 21 0,1 0 16,21 0-16,0 0 0,0 0 0,-1 22 15,22-22-15,0 21 0,0-21 16,0 22-16,0-22 0,0 0 0,22 0 16,-1 0-16,0 1 0,0-1 0,0-21 15,0 0-15,22 0 0,-22 0 16,21 0-16,1 0 0,-22 0 0,63-21 16,-41-1-16,-22 1 15,21 0-15,-21 0 0,22 0 16,-22 0-16,0-1 0,-21 1 0,0-21 15,21 21-15,-21 0 16,0 42 15,0 0-31,0 0 0,0 0 16,0 0-16,-21 1 0,21 20 16,0-21-16,0 0 0,0 0 15,0 1-15,0-1 16,21-21 15,0-21-31,1 21 0,-22-22 0,21 1 16,0 21-16,0-21 0,-21 0 0,21 0 15,0 21-15,-21-21 0,0-1 16,22 22-16,-1 0 16,-21 22-1,0-1-15,0 0 0,0 0 16,0 0-16,0 0 0,0 1 15,0-1-15,0 0 0,21 0 0,0-21 16,0 21-16,0-21 0,1 0 0,-1 0 16,0 0-16,0 0 0,21 0 15,-20 0-15,-1-21 0,21 0 0,-21 21 16,0-21-16,1 0 0,20-1 16,-21 1-16,-21-42 15,21 42-15,-21-22 0,0 1 0,0 21 16,0-22-16,-21 22 0,0 0 0,21 0 15,-21 0-15,0 21 0,-1 0 16,1 0-16,0 0 0,0 21 16,21 0-16,-21 0 0,21 0 15,0 1-15,0-1 0,21-21 16,21 0-16,-21 21 0</inkml:trace>
  <inkml:trace contextRef="#ctx0" brushRef="#br0" timeOffset="124182.98">9758 16087 0,'0'0'16,"0"-21"-16,-21-1 0,21 1 0,0-21 15,0 21-15,-22 21 16,22 21 0,0 0-16,-21 21 0,21-20 15,-21 20-15,21 0 0,-21-21 16,21 22-16,-21-1 0,0 0 0,21 1 16,-22-1-16,1-21 0,21 22 0,0-22 15,-21 0-15,21 0 0,0 0 16,-21 0-16,21 1 0,0-44 31,0 1-15,0 0-16,0 0 0</inkml:trace>
  <inkml:trace contextRef="#ctx0" brushRef="#br0" timeOffset="124591.69">9546 16129 0,'0'0'0,"21"-42"0,-21-1 15,21 1-15,1 0 0,-22-1 0,21 22 16,0 21-16,0 0 0,0 0 0,0 0 15,1 0-15,-1 43 0,21-22 16,-21 21-16,22 0 0,-22 1 0,21-1 16,-21 22-16,0-22 0,22 0 0,-22 1 15,0-1-15,0 0 0,-21-21 16,21 22-16,1-22 0,-22 0 0,0 21 16,21-42-16,0 0 15,0 0 1,0 0-16,-21-21 15,21 0-15,-21 0 0,22-21 16,-22 20-16,21-20 0,-21 0 0,21-22 16,0 22-16,0-85 0,0 63 15,-21 1-15,22-1 0,-22 22 16,21 0-16,-21 21 0,0-1 0,0 1 16,0 42-1,0 1-15,0-1 0,0 0 16,0 21-16,-21 1 0,-1-1 0,22 0 15,0-21-15,-21 22 0,21-1 16,-21 0-16,21-20 0,0 20 16,0-21-16,0 0 0,0 0 0,0 1 15,0-1-15,21 0 0,0-21 16,1 0-16,-1 0 0,0 0 16</inkml:trace>
  <inkml:trace contextRef="#ctx0" brushRef="#br0" timeOffset="124915.74">10541 16298 0,'0'-21'15,"-21"42"17,21 1-32,-21-22 0,21 21 0,0 0 15,-22 0-15,22 0 0,0 22 16,0-22-16,0 0 16,0 0-16,0 0 0,0 0 15,22-21-15,-1 22 0,0-22 16,21 0-16,-21 0 0,1 0 0,20-22 15,-21 22-15,21-21 0,-20 0 16,20 0-16,-21 0 0,0 0 0,-21-22 16,0 22-16,0-21 0,0 21 0,0-22 15,0 22-15,0-21 0,-21 21 16,0-1-16,-21 1 0,20 0 0,1 21 16,0 0-16,-21 0 0,21 0 15,-1 0-15,1 21 0,0 0 16,21 1-16,0-1 0,0 0 15,0 0-15,21-21 16,0 21-16,1-21 0,-1 0 0</inkml:trace>
  <inkml:trace contextRef="#ctx0" brushRef="#br0" timeOffset="125856.79">11599 16066 0,'21'-22'0,"-42"44"0,64-65 0,-22 1 15,0 21-15,-21 0 0,21-1 0,-21 1 16,0 0 0,-21 0-16,0 21 0,0 0 0,-1 0 15,-20 0-15,0 0 0,21 21 0,-22-21 16,1 21-16,0 0 0,-1 1 16,1 20-16,21-21 0,0 0 0,-1 0 15,22 1-15,0-1 0,0 0 16,0 0-16,0 0 0,22 0 0,-1 1 15,0-22-15,21 21 0,-21 0 0,22 0 16,-1 0-16,-21 0 0,0 1 16,1-1-16,-1 0 0,0 0 0,0 0 15,-21 0-15,0 1 0,0-1 0,0 0 16,-21 0 0,0 0-16,0-21 0,-1 21 0,1-21 15,-21 0-15,21 0 0,-64 0 16,64 0-16,-21 0 0,-1 0 15,22-21-15,0 0 0,-21 21 0,20-21 16,1-21-16,21 20 0,0 1 0,-21-21 16,21 21-16,0 0 0,0-22 15,0 22-15,0 0 0,21 21 16,0 0-16,1 21 16,-22 0-16,21 0 15,-21 1-15,0-1 0,21 0 16,0 21-16,0-21 0,-21 1 15,21-1-15,1 0 0,-1 0 0,0-21 16,0 21-16,0-21 0,0 0 0,1 0 16,-1 0-16,21 0 0,-21 0 15,0 0-15,22 0 0,-22 0 0,21 0 16,-21-21-16,22 0 0,-22 0 16,0 21-16,0-21 0,22-22 15,-22 1-15,-21 21 0,0 0 16,0-1-16,0 1 0,0 0 0,0 0 15,0 42 1,-21 0 0,21 0-16,-22 1 15,22-1-15,0 0 0,0 0 0,0 0 16,0 0-16,0 1 0,0-1 16,0 0-16,0 0 0,22-21 15,-1 21-15,0-21 0,0 0 0,0 0 16,0 0-16,22 0 0,-22 0 15,21-21-15,-21 0 0,1 0 0,20 21 16,-21-21-16,0-1 0,0 1 0,-21 0 16,0 0-16,22-21 0,-22 20 15,0 1-15,0 0 0,0 0 16,0 42 15,-22 0-31,22 0 0,0 1 0,0-1 16,0 0-16,-21 0 0,21 0 15,0 0-15,0 1 0,0-1 0,0 0 16,0 0-16,21-21 16,1 21-16,-1-21 15,0 0-15,0 0 0,0 0 0,0-21 16,22 21-16,-22-21 0,0 0 0,0 21 16,0-21-16,1-1 0</inkml:trace>
  <inkml:trace contextRef="#ctx0" brushRef="#br0" timeOffset="126414.71">12488 16298 0,'0'-21'0,"43"-42"15,-86 147-15,86-189 0,-43 83 16,-22 44 0,1-1-1,0 21-15,0-21 16,21 0-16,-21 1 0,21-1 0,-21 0 16,21 21-16,0-21 0,-22 1 15,22-1-15,0 0 0,0 0 16,22-21-16,-1 0 0,0 0 0,0 0 15,0 0-15,22 0 0,-22 0 16,21 0-16,-21 0 0,0-21 16,22 0-16,-22 0 0,0-1 0,21 1 15,-20-21-15,-1 21 0,0-22 16,0 1-16,0 0 0,-21-22 0,21 22 16,-21 0-16,22-1 0,-22 1 0,0 0 15,0 20-15,0 1 0,0 42 31,0 22-31,-22-22 0,22 21 0,-21-21 16,0 22-16,21-1 0,-21 0 16,0 1-16,21-1 0,-21-21 15,-1 22-15,1-22 0,21 0 0,-21 21 16,21-21-16,-21 1 16,0-22-1,21-22 1,21 1-1,0-21-15,21 21 0,-20 0 0,-1-22 16,21 22-16,0 0 0,1-21 16,-1 20-16,-21 1 0,22 21 0,-1 0 15,-21 0-15,0 0 0,0 21 16,-21 1-16,0-1 0,0 0 16,0 0-16,0 21 0,-21-20 0,0-1 15,21 21-15,-21-21 0,0 0 16,0 1-16,-1-1 0,1-21 15,21 21-15</inkml:trace>
  <inkml:trace contextRef="#ctx0" brushRef="#br0" timeOffset="128898.77">13906 16277 0,'0'0'0,"0"-21"15,22 21-15,-1 0 16,0-21-16,0 0 0,21 21 16,-20-21-16,20-1 0,0 1 15,1 0-15,-1 0 0,0 0 0,-21 0 16,22-1-16,-43 1 0,0-42 15,0 42-15,0-1 0,-21 1 16,-1 0-16,-20 21 0,0 0 16,21 0-16,-22 0 0,1 0 15,0 21-15,20 0 0,-20 1 0,0 20 16,21 0-16,-1-21 0,22 1 16,0 20-16,0-21 0,0 0 15,0 0-15,22 1 0,-22-1 16,21 0-16,21-21 0,-21 0 0,0 21 15,1-21-15,20 0 0,-21 0 16,0 0-16,0 0 0,1 0 0,-22-21 16,-22 21-1,1 0-15,0 0 16,-21 0-16,-1 0 0,22 0 0,-21 0 16,0 0-16,20 21 0,-20 0 15,21-21-15,0 21 0,0 1 16,21-1-16,0 0 0,-22 21 0,22-21 15,0 1-15,0-1 0,0 0 16,0 0-16,22 0 0,-1 0 0,0-21 16,21 0-16,-21 22 0,22-22 15,-1 0-15,0 0 0,1 0 0,20 0 16,-20-22-16,20 1 0,-21 21 16,22-21-16,-22 0 0,22-21 0,-22 20 15,0 1-15,1-21 0,-22 21 0,0-22 16,21 1-16,-42 0 0,22-1 15,-22 1-15,0 0 0,21-1 0,-21 1 16,0-43-16,0 64 0,0 0 16,-21 21-1,21 21-15,-22 22 16,22-22-16,0 21 16,0 0-16,0 1 0,-21-1 0,21 0 15,0 1-15,0-1 0,0 0 0,0 1 16,0-22-16,0 21 0,0-21 15,0 1-15,0-1 0,21-21 0,1 21 16,-1-21-16,0 0 0,0 0 0,21 0 16,1 0-16,-22 0 0,21 0 15,1-21-15,-1 21 0,0-21 0,1-1 16,-22 1-16,21 21 0,-21-21 16,0 0-16,-21 0 0,0 0 0,0-1 15,0 1-15,0 0 0,0 0 16,-21 21-1,0 0-15,0 0 0,0 21 16,0 0-16,-1 0 0,1 1 0,0-1 16,21 0-16,0 0 0,0 0 15,0 0-15,0 1 0,0-1 0,0 0 16,0 0-16,21-21 0,0 21 16,1-21-16,-1 0 0,21 0 0,-21 0 15,22 0-15,-1 0 0,0 0 16,1 0-16,-1-21 0,0 21 0,-21-21 15,22 0-15,-1 0 0,-21-1 16,22 1-16,-22 0 0,0 0 0,0-21 16,-21 20-16,0 1 0,0 0 15,21 0-15,-21 42 32,0 0-32,0 0 15,0 1-15,0-1 0,-21 0 0,21 0 16,0 0-16,0 0 0,0 1 15,0-1-15,0 0 0,0 0 16,0-42 15,0 0-15,21 0-16,0-1 16,1 1-16,-22 0 0,21-21 15,-21 21-15,21-1 0,0 1 0,-21-21 16,21 21-16,0 21 0,1-21 15,-1 21-15,0 0 0,0 0 16,-21 21-16,21-21 0,-21 21 0,0 0 16,21 0-16,-21 0 0,0 22 15,0-22-15,0 0 0,0 0 0,0 0 16,0 1-16,0-1 16,0 0-16,0 0 15,22-42 16,-22 0-15,21 21-16,0-21 0,0-1 0,0 1 16,0 0-16,1-21 0,-1 21 15,0-1-15,0-20 0,0 21 0,22 0 16,-22 0-16,21-22 0,-21 43 16,-21 21-1,0 1-15,0-1 16,0 0-16,-21 0 0,0 21 15,21-20-15,0-1 0,0 0 16,0 0-16,0 21 0,0-20 0,0-1 16,21 0-16,0 0 15,0-21-15,1 0 0,-1 21 0,21-21 16,-21 0-16,22 0 0,-1 0 0,0 0 16,-21 0-16,22 0 0,-1-21 15,0 21-15,-20-21 0,-1 0 0,21 0 16,-42-1-16,21 1 0,0 0 0,-21 0 15,0 0-15,0 0 0,0-22 16,0 22-16,0 0 0,-21 21 16,0 0-1,0 0-15,0 0 0,21 21 0,-21 0 16,21 0-16,-22 22 16,22-1-16,0-21 0,0 0 15,0 1-15,0-1 0,0 0 0,0 0 16,22 0-16,-1-21 15,0 0-15,0 0 0,21 0 16,-20 0-16,20 0 0,-21 0 0,21 0 16,-20-21-16,20 21 0,-21-21 0,0 0 15,22 0-15,-43-1 0,21 1 16,0 0-16,-21 0 0,21 0 0,-21-22 16,0 22-16,0 0 0,0 0 15,0 42 1,0 0-1,0 0-15,-21 1 0,21-1 0,-21-21 16,21 21-16,0 0 0,0 0 16,0 0-16,-21-21 0,21 22 0,0-1 15,21-21 17,-21-21-17,21 21-15,0-22 0,-21 1 16,21 21-16,0-21 0,1 0 0,-1 0 15,0 0-15,0 21 16,-21 21 15,0 0-31,0 0 0,0 0 16,21 0-16,-21 1 0,21-22 16,1 21-16,-1-21 0,0 21 15,0-21-15,21 0 0,-20 0 16,-1 0-16,21 0 0,-21 0 0,22-21 15,-22 21-15,0-21 0,0-1 0,21 1 16,-20 0-16,-1 0 0,0-21 16,0-1-16,-21 1 0,21 0 15,0-22-15,1 1 0,-1 20 0,-21-20 16,21-1-16,-21 22 0,21 0 16,-21 20-16,0 1 0,0 0 0,0 0 15,0 42 1,-21 0-16,0 22 0,0-1 15,-1 0-15,1 1 0,0-1 0,-21 21 16,21-20-16,-1-1 0,1 0 16,0 22-16,0-43 0,21 21 15,0 1-15,0-22 0,0 0 0,0 0 0,0 0 16,21 1-16,0-1 0,0-21 0,1 0 16,-1 0-16,0 0 0,0 0 15,0 0-15,0 0 0,1-21 16,-1 21-16,0-22 0,0 1 0,21 0 15,-20-21-15</inkml:trace>
  <inkml:trace contextRef="#ctx0" brushRef="#br0" timeOffset="129071.17">17589 16002 0,'0'0'0,"-21"0"0,0 42 31,21-20-15,21-22-16,0 0 0,1 0 0,20 0 16,-21 0-16,21 0 0,1 0 15,-1-22-15,0 22 0,1 0 0</inkml:trace>
  <inkml:trace contextRef="#ctx0" brushRef="#br0" timeOffset="129788.69">18097 15833 0,'22'21'15,"-1"-21"1,0 0-16,0 0 0,0 0 16,0 0-16,22 0 0,-22 0 0,21 0 15,-21 0-15,22-21 0,-1 21 0,0-21 16,1 21-16,-22-22 15,21 22-15,-21-21 0,1 21 0,-1-21 16,0 0-16,-21 0 0,0 0 16,-21 21-16,0 0 15,-1 0-15,1-22 0,0 22 0,0 0 16,0 0-16,-43 22 0,43-22 16,0 21-16,0-21 15,21 21-15,0 0 0,0 0 0,0 0 16,0 1-16,0-1 0,0 0 15,21 0-15,-21 0 0,42 0 0,-21-21 16,1 22-16,20-22 0,-21 0 16,21 21-16,-20-21 0,20 0 15,-21 0-15,0 0 0,0 0 0,1 0 16,-1 0-16,-21-21 16,-21 21-1,-1 0-15,1 0 0,-21 0 16,21 0-16,-22 0 0,22 21 15,-21 0-15,21 0 0,-22 0 0,22 0 16,-21 1-16,21-1 0,0 0 0,-1 21 16,22-21-16,0 1 0,0-1 15,0 0-15,0 0 0,0 0 16,22-21-16,-1 0 0,0 21 16,21-21-16,1 0 0,-22 0 15,21 0-15,0 0 0,22 0 0,-22 0 16,1-21-16,-1 21 0,0-21 0,1 0 15,-1 0-15,0 0 0,1-1 16,-1 1-16,-21 0 0</inkml:trace>
  <inkml:trace contextRef="#ctx0" brushRef="#br0" timeOffset="130007.56">19198 15875 0,'0'0'16,"0"21"-1,0 0 1,0 1-16,21-1 15,-21 0-15,21 0 0,-21 0 16,22 0-16,-1 1 0,0-1 16,0 0-16,0-21 0,-21 21 0,21-21 15,1 0-15,-1 21 0,0-21 16,0 0 0,0 0-1,0-21-15,-21 0 16,22 21-16,-1-21 0</inkml:trace>
  <inkml:trace contextRef="#ctx0" brushRef="#br0" timeOffset="130223.44">19579 15896 0,'0'-21'0,"0"106"0,0-149 0,0 22 31,-21 42-31,0 0 16,0 21-16,-22 0 0,22 0 15,0 1-15,0-1 0,0 0 16,-22 0-16,22 0 0,0 0 0,0 1 15,0-1-15,-1 0 0,1 0 16,21 0-16,0 0 0,0 1 16,21-22-1,1 0-15,-1 0 16,0 0-16,0 0 0,21 0 0,-20 0 16,-1 0-16</inkml:trace>
  <inkml:trace contextRef="#ctx0" brushRef="#br0" timeOffset="130591.33">19981 15833 0,'0'0'0,"0"-21"0,0 42 46,0 0-30,0 0-16,0 0 0,0 22 16,0-22-16,0 21 0,0 0 0,-21 1 15,21-1-15,0 0 0,-21 1 0,0 20 16,21-20-16,-21-1 0,21 0 16,0 1-16,-43 20 15,43-21-15,-21 1 0,21-1 0,0-21 16,-21 22-16,21-22 0,0 21 0,-21-21 15,21 0-15,0 1 0,0-1 16,21-42 15,-21-1-31,21 1 16,0 0-16,-21 0 0,21-21 16</inkml:trace>
  <inkml:trace contextRef="#ctx0" brushRef="#br0" timeOffset="130904.15">20024 16087 0,'0'0'0,"0"-21"0,0-22 16,0 22-16,0 0 0,0 0 15,0 0-15,0-1 0,0 1 16,0 0-16,0 0 0,0 0 16,21 0-16,0 21 0,0 0 15,0 0-15,0-22 0,22 22 0,-22 0 16,21 0-16,-21 0 0,1 0 0,20 0 15,-21 22-15,-21-1 0,0 0 16,0 0-16,0 0 0,0 0 0,0 22 16,-21-22-16,0 0 0,0 0 15,-1 0-15,1 22 0,-21-43 0,21 21 16,-22 0-16,22 0 0,0-21 0,0 0 16,0 21-16,0-21 15,42 0 16,0 0-31,0 0 0,0-21 16</inkml:trace>
  <inkml:trace contextRef="#ctx0" brushRef="#br0" timeOffset="131099.65">20849 16193 0,'-21'0'63,"0"0"-63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32:50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1397 0,'0'0'0,"-21"0"0,-64-21 32,64 21-32,0 0 15,42 0 17,22 0-17,-1 0-15,0 0 16,22 0-16,-1 0 0,1 0 0,-1 0 15,1 0-15,-1 0 0,1 0 16,-1 0-16,1 0 0,-22 0 0,0 0 16,1-21-16,-1 21 0,0 0 15,-20 0-15,-1 0 0,0-21 0</inkml:trace>
  <inkml:trace contextRef="#ctx0" brushRef="#br0" timeOffset="300.39">2074 1164 0,'0'0'0,"-21"0"0,0 0 15,42 0 17,0 0-17,0 0-15,1 21 0,-1-21 0,21 0 16,-21 0-16,0 0 0,22 0 15,-22 22-15,0-1 0,-21 0 16,0 0-16,0 0 0,0 22 16,0-22-16,-21 21 0,0-21 0,-22 22 15,1-22-15,21 21 0,-21 0 16,-1 1-16,22-22 0,-21 21 16,21-21-16,-22 22 0,43-22 15,-21-21-15,21 21 0,21-21 16</inkml:trace>
  <inkml:trace contextRef="#ctx0" brushRef="#br0" timeOffset="1592.5">3619 1185 0,'0'0'0,"-42"0"0,21 0 0,-21 22 15,20-1-15,1-21 0,0 0 16,0 21-16,0 0 16,42-21 15,0 0-31,0 0 0,22 0 0,-22 0 16,21-21-16,0 0 0,1 0 15,-1-1-15,0 1 0,1 0 0,-1 0 16,-21 0-16,22 0 0,-22-1 15,0-20-15,0 21 0,0 0 0,-21 0 16,21-1-16,-21-20 0,0 21 16,0 0-16,-21 21 15,0 0-15,0 0 16,0 0-16,0 21 0,21 0 16,-22 0-16,1 22 0,21-22 15,-21 21-15,21 0 0,-21 1 0,21 20 16,0-20-16,0-1 0,-21 21 15,21-20-15,0-1 0,-21 22 0,21-22 16,0 21-16,0-20 0,0-1 0,0 0 16,0 1-16,0-1 0,0 0 15,0-20-15,0-1 0,0 0 0,0 0 16,-22-21 0,1 0-1,0-21-15,0 0 0,-21 0 16,-1-1-16,22 1 0,-21 21 0,-1-42 15,22 21-15,-21 0 0,0 21 16,20-22-16,1 1 0,-21 21 16,21 0-16,0 0 0,-1 0 15,1 21-15,21 1 16,0-1-16,0 0 0,21 0 16,1 0-16,-1 0 0,21-21 15,0 22-15,1-22 0,-1 0 0,0 0 16,22 0-16,-1 0 0,1-22 15,-1 1-15,1 0 0,-1 0 0,22 0 16,-21-22-16,20 1 16,-20 21-16,20-21 0,-20 20 0,-1-20 15,1 21-15,-22-21 0,22-1 16,-43 22-16,21-21 0,-21 21 0,1-22 16,-1 22-16,-21-21 0,0 21 0,0-22 15,0 22-15,0 0 0,0 0 16,0 0-16,-21 42 31,-1 0-31,22 0 0,-21 0 0,21 22 16,-21-1-16,0 0 0,21 1 15,-21-1-15,0 21 0,-1-20 0,22 20 16,-21 1-16,0 20 0,0-20 16,21 21-16,-21-1 0,0 1 15,21 0-15,-22-1 0,1 107 16,0-85-16,0-1 0,21-20 15,0 21-15,0-21 0,317 592 79,-274-719-79,20-1 0,-20 1 15,20-22-15,-21 1 0,22-1 16,-22 1-16,1-1 0,-1 1 0,-21-1 15,0-20-15,-21 20 0,0-20 16,0-1-16,-21 21 0,0-20 0,-21 20 16,-1 1-16,-63-64 0,64 84 15,-21 1-15,-1 0 0,1-1 16,20 22-16,-20 0 0,20 0 0,1 21 16,21 0-16,-21-21 15,20 21-15,22-21 31,22 21-31,-1 0 0,21-22 0,0 1 16,1 21-16,-1-21 0,0 0 16,22 0-16</inkml:trace>
  <inkml:trace contextRef="#ctx0" brushRef="#br0" timeOffset="2840.34">6456 1397 0,'0'0'0,"21"-21"32,-21 0-32,21 21 0,0-21 0,-21-1 15,0 1-15,21 21 16,-21-21-16,0 0 0,0 0 16,0 0-16,0-1 0,0 1 15,0 0-15,-21 0 0,0 21 0,0-21 16,0 0-16,0 21 0,-1 0 0,-20 0 15,21 0-15,-21 0 0,-1 21 16,22-21-16,-21 21 0,-1 0 0,22 0 16,-21 0-16,21 22 0,-22-22 15,22 0-15,0 0 0,0 43 16,21-43-16,0 0 16,21-21-16,0 0 15,0 0-15,1 0 0,20 0 16,-21 0-16,21 0 0,1-21 15,-22 21-15,21-21 0,1 0 0,-22 21 16,21-22-16,-21 22 0,0-21 0,1 21 16,-1 0-16,-21-21 0,0 0 15,0 42 17,0 0-32,0 0 15,-21 1-15,21-1 0,0 21 16,0 0-16,0 1 0,0-1 0,0 22 15,0-1-15,0 1 0,0-1 0,0 1 16,0-1-16,0 1 16,0-1-16,0 1 0,0-1 0,0 1 15,0-1-15,0 1 0,0-1 0,0 1 16,0-1-16,0 1 0,0-1 16,0 1-16,0-22 0,0 0 0,0 22 15,0-22-15,-22-21 0,1 22 16,0-22-16,-21 0 0,21 0 0,-1-21 15,1 0-15,0 0 0,-21 0 0,21 0 16,-22-21-16,1-21 0,21 20 16,-22-20-16,1 0 0,0-1 15,-1-20-15,22-1 0,-21 1 0,21-1 16,0-20-16,21 20 16,0 1-16,0-1 0,0 22 0,21-22 0,0 22 15,0 0-15,21-1 0,-20 1 16,20-21-16,0 20 0,1 1 0,-1 0 15,0-1-15,1 1 0,62-43 16,-62 43-16,20 21 0,-20-22 16</inkml:trace>
  <inkml:trace contextRef="#ctx0" brushRef="#br0" timeOffset="3056.43">6943 1207 0,'21'-22'16,"-42"44"-16,42-22 47,-21 21-47,0 0 0,-21 0 0,21 0 15,-22 0-15,22 1 0,0-1 16,0 0-16,-21 0 0,21 0 16,-21-21-16,21 21 0</inkml:trace>
  <inkml:trace contextRef="#ctx0" brushRef="#br0" timeOffset="3420.43">7006 804 0,'0'0'0,"-42"-21"31,21 21-31,21 21 0,-22-21 0,22 22 16,-21-1-16,21 0 0,0 0 16,0 0-16,0 0 0,21-21 15,1 0-15,-1 0 16,0 0-16,0 0 0,0 0 16,0 0-16,1-21 0,-1 21 15,0-21-15,-21 0 0,0 0 16,0 0-16,0-1 0,0 1 15,0 0-15,-21 21 0,0 0 16,-1-21-16,1 21 0,0 0 0,0 0 16,0 0-16,0 0 0,-1 21 15,22 0-15,0 0 0,-21 1 0,21-1 16,0 21-16,0-21 0,0 22 16,0-22-16,21 21 0,-21-21 0,22 0 15,-1 1-15,0-1 0,0 0 16</inkml:trace>
  <inkml:trace contextRef="#ctx0" brushRef="#br0" timeOffset="3791.69">7324 1143 0,'0'-21'31,"0"42"-31,0 0 0,0 0 15,0 1-15,0-1 16,0 21-16,0-21 0,0 0 16,0 1-16,0-1 0,0 0 0,21 0 15,0 0-15,-21 0 16,21-21 0,0 0-16,0-21 15,1 21-15,-22-21 16,21 0-16,0 0 0,-21 0 0,21-1 15,0 1-15,0-21 0,1 21 16,-22-22-16,21 22 0,0 0 0,-21 0 16,0-21-16,21 42 15,0 0 1,0 0 0,-21 21-1,22-21-15,-22 21 0</inkml:trace>
  <inkml:trace contextRef="#ctx0" brushRef="#br0" timeOffset="4543.79">7810 1228 0,'22'21'0,"-44"-42"0,65 42 15,-43 0-15,21-21 0,-21 21 0,21-21 16,0 0-16,0 0 0,1 0 16,-1 0-16,0-21 15,0 0-15,0 21 0,0-21 16,22 0-16,-22-1 0,0 1 0,0 0 15,0 0-15,-21 0 0,22 0 16,-22-1-16,0 1 0,0 0 16,0 0-16,-22 21 15,1 0-15,0 0 0,-21 0 16,21 21-16,-1 0 0,1 0 0,-21 1 16,21 20-16,0 0 15,-1 1-15,1-22 0,21 21 0,0 22 16,0-22-16,0 0 15,21-21-15,1 1 0,-1-22 0,0 21 16,0-21-16,0 0 0,22 0 16,-1 0-16,-21 0 0,21 0 15,1-21-15,-1-1 0,0 22 0,-20-21 16,62-21-16,-63 21 0,1-22 16,-1 22-16,0 0 0,0-21 15,-21 21-15,0-22 0,21 22 0,-21 0 16,0-21-16,0 63 31,0 0-31,0 0 0,0 0 16,-21 0-16,21 1 0,0-1 15,0 0-15,0 21 0,0-21 16,0 1-16,0-1 0,-21-21 16,21 21-16,0 0 0,0 0 0,0 0 15,-21-21 1,0 0-1,-1 0-15,22-21 16,0 0-16,0 0 16,0 0-16,0 0 0,0-22 0,22 22 15,-1-21-15,0-1 0,0 22 0,0-21 16,0 0-16,22 20 0,-1 1 16,-21 0-16,22 0 0,20 21 0,-21 0 15,1 0-15,-1 0 0,0 21 16,1 0-16,-22 22 0,21-22 15,1 42-15,-22-42 16,-21 22-16,0-22 0,0 0 0,0 21 16,0-20-16,-21-1 0,-1 0 15,1 0-15,0-21 0,21 21 16,-21-21-16,21-21 31,0 0-31,21 21 16</inkml:trace>
  <inkml:trace contextRef="#ctx0" brushRef="#br0" timeOffset="5844.15">9779 1270 0,'0'0'0,"0"21"31,21-21 1,0-21-32,0 0 0,1 0 15,-1 0-15,0-1 0,0 1 16,0-21-16,0 21 0,1-22 0,-1 1 16,0 0-16,0-1 0,0 1 15,-21-21-15,0 20 0,0 1 16,0 21-16,0-22 0,0 22 0,0 0 15,0 0-15,0 0 0,-21 42 32,21 0-32,-21 21 0,0-20 15,21 20-15,-21 0 0,21 22 16,-22-22-16,1 0 0,21 22 0,-21 21 16,21-43-16,-21 0 15,21 1-15,0-22 0,0 21 0,0-21 16,0 0-16,0 1 0,21-1 15,0-21-15,0 21 0,1-21 16,-1 0-16,21 0 0,-21 0 0,0 0 16,1 0-16,20 0 0,-21-21 15,21 0-15,-20-1 0,20 22 0,-21-42 16,0 21-16,0 0 0,1 0 0,-1-22 16,0 1-16,-21 21 0,0 0 15,21-22-15,-21 22 0,0 0 16,0 0-16,-21 42 31,21 0-31,-21 0 0,0 22 0,21-22 16,-22 0-16,22 21 0,0-21 15,0 22-15,0-22 0,0 0 0,0 21 16,0-20-16,22-1 16,-1-21-16,0 0 15,0 0-15,0 0 0,0 0 0,22 0 16,-22 0-16,0 0 0,21-21 15,-20-1-15,-1 1 0,21 0 0,-21 0 16,22-43-16,-22 22 0,0 0 16,0 21-16,0-22 0,-21 22 15,21-21-15,-21 21 0,-21 42 32,0 0-32,21 0 15,-21 0-15,21 0 0,0 22 0,-21-22 16,21 0-16,-21 0 0,21 22 15,0-22-15,0 0 0,0 0 0,0 0 16,-22 0-16,22 1 16,-21-22-16,21 21 0,-21-21 31,21-21-15,0-1-16,0 1 0,0 0 15,0 0-15,0 0 0,0 0 16,21-1-16,0-20 0,1 21 15,-1-21-15,0 20 0,0 1 0,0-21 16,0 21-16,22 0 0,-22 21 16,21-22-16,-21 22 0,1 0 0,-1 0 15,42 22-15,-42-1 16,1 0-16,-22 0 0,0 21 0,21-20 16,-21-1-16,0 21 0,0-21 0,0 0 15,0 1-15,0-1 0,0 0 16,0 0-16,0 0 15,0 0-15,-21-21 16,-1 0 0,22-21-1,0 0-15,0 0 16,0 0-16,0 0 0,22-1 0,-1 1 16,0-21-16,0 21 0,0-22 0,22 1 15,-1 0-15,-21 21 0,21-22 16,1 22-16,-1 0 0,-21 21 0,22 0 15,-22 0-15,0 0 0,0 21 16,0 0-16,0 0 0,-21 22 0,0-22 16,0 21-16,0 1 0,0-22 15,0 21-15,0-21 0,0 0 0,-21 1 16,0-1-16,21 0 0,0 0 0,-21 0 16,0 0-16,21 1 15,0-44 32,21 1-47,0 0 0,0 0 0,0 0 16,1 0-16</inkml:trace>
  <inkml:trace contextRef="#ctx0" brushRef="#br0" timeOffset="6200.07">11811 1058 0,'21'0'15,"0"0"1,0 0-16,1 0 0,-22-21 0,21 21 16,0-21-16,21 21 0,-21-21 0,1 21 15,-1-21-15,0 0 0,0 21 16,0-22-16,0 1 0,-21 0 0,22 0 16,-22 0-16,0 0 15,-22 21-15,1 0 0,0 0 16,0 0-16,-21 0 0,20 21 15,-20 0-15,21 0 0,0 21 16,-22-20-16,22 20 0,21-21 0,-21 21 16,21-20-16,-21 20 0,21-21 15,0 21-15,0-20 0,0-1 0,21 0 16,0-21-16,0 21 0,1-21 16,20 0-16,-21 0 0,21 0 0,-20 0 15,20 0-15,0 0 0,1 0 0,-1-21 16,0 0-16,1 0 0,-22-1 15,21 1-15,-21 0 0,0 0 0,1 0 16</inkml:trace>
  <inkml:trace contextRef="#ctx0" brushRef="#br0" timeOffset="6439.48">11239 572 0,'-21'0'0,"42"0"0,-63 0 0,21 0 0,0 0 15,21-22 32,-21 22-16,-1 0-31</inkml:trace>
  <inkml:trace contextRef="#ctx0" brushRef="#br0" timeOffset="6636.43">9885 804 0,'0'0'0,"-21"22"0,-1-22 16,1 0-16,21 21 0,21-21 15,1 0 1,-1 0-16,21 0 16,0 0-16,1 0 0,-1 0 0,22 0 15,-22-21-15,21-1 0,-20 22 0,-1-21 16,0 21-16,1-21 0,-1 21 16</inkml:trace>
  <inkml:trace contextRef="#ctx0" brushRef="#br0" timeOffset="7152.47">13250 1037 0,'0'0'0,"0"-21"16,0 0-16,21 0 0,-21 0 0,0-1 15,0 1-15,0 0 0,0 0 16,0 0-16,0 42 31,0 0-15,0 0-16,0 22 0,-21-22 15,0 21-15,21-21 0,-21 22 16,0-22-16,21 0 0,0 0 0,-21 21 16,21-20-16,-22-1 0,22 0 15,0 0 1,22-21 0,-22-21-16,21 0 15</inkml:trace>
  <inkml:trace contextRef="#ctx0" brushRef="#br0" timeOffset="7528.31">13737 847 0,'21'-21'15,"-42"42"-15,63-64 0,-42 22 0,0 0 16,-21 21 0,0 0-1,0 0-15,0 0 0,-22 0 16,22 0-16,0 21 0,0 0 0,0 1 15,0-22-15,-1 21 0,22 0 0,0 0 16,0 0-16,0 0 16,0 1-16,22-22 0,-1 0 15,0 21-15,0-21 0,21 0 16,-20 21-16,-1-21 0,21 21 0,-21 0 16,0-21-16,1 21 0,-1-21 15,0 22-15,0-1 0,-21 0 0,0 0 16,0 0-16,-21-21 15,0 21-15,-22-21 0,22 22 16,-21-22-16,21 0 0,-22 0 0,22 21 16,0-21-16,-21 0 0,21 0 15,-1 0-15,22-21 16,0-1 0,0 1-16,-21 0 15</inkml:trace>
  <inkml:trace contextRef="#ctx0" brushRef="#br0" timeOffset="7724.2">13144 614 0,'0'21'62,"22"-21"-46,-1 0-16</inkml:trace>
  <inkml:trace contextRef="#ctx0" brushRef="#br0" timeOffset="8460.58">14965 1016 0,'0'0'0,"-21"-21"0,21 0 0,0 0 16,0-1-16,0 1 16,0 0-16,-22 0 0,22 0 0,0 0 15,0-1-15,0 1 16,0 0-16,0 0 0,0 0 15,22 21-15,-1-21 16,0 21-16,0 0 0,0 0 16,0 0-16,22 0 0,-22 0 0,21 21 15,-21 0-15,1 0 0,20 21 16,-21-20-16,0 20 0,0 0 0,-21 1 16,0-1-16,0-21 0,0 21 0,0 1 15,0-22-15,0 21 0,0-21 16,-21 1-16,0-1 0,0-21 0,21 21 15,-21-21-15,21 21 0,-21-21 16,-1 0-16,1-21 16,21 0-16,0 0 15,0-1-15,0 1 0,21-21 16,1 21-16,-22-22 0,42 1 16,-21 0-16,0-1 0,22 1 15,-1 0-15,-21 21 0,21-22 0,1 22 16,-1 0-16,0 0 0,1 0 0,-1 21 15,-21 0-15,0 0 0,22 0 16,-22 42-16,0-21 0,-21 0 0,0 22 16,0-1-16,0-21 0,0 21 0,0 1 15,0-1-15,0 0 0,0-20 16,-21 20-16,21-21 0,-21 0 0,0 0 16,21 1-16,-22-1 0,22 0 15,0 0 1,-21-21-16,21-21 15,0 0 1,21 21-16,1-21 0,-1-1 0</inkml:trace>
  <inkml:trace contextRef="#ctx0" brushRef="#br0" timeOffset="8876.15">16214 826 0,'0'0'0,"0"-22"16,0 1-16,0 0 15,-22 21-15,1 0 0,0 0 16,0 0 0,0 21-16,0 0 0,-1 22 0,1-22 15,0 21-15,0 1 0,0-1 16,0-21-16,21 21 0,-22 1 0,22-22 16,-21 21-16,21-21 0,0 1 0,0-1 15,0 0-15,0 0 0,21-21 16,1 0-16,-1 0 0,21 0 15,-21 0-15,0 0 0,22 0 16,-1 0-16,-21-21 0,22 0 0,-1 0 16,0-1-16,-21 1 0,1 0 0,-1-21 15,0 21-15,0-22 0,-21 1 16,0 0-16,0-1 0,0 22 16,0-21-16,0 21 0,-21-22 15,0 22-15,0 21 0,-1-21 16,1 21-16,0 0 0,0 0 0,0 0 15,-22 0-15,22 0 0,0 0 0,0 21 16,0 0-16,0-21 0,21 43 16,0-22-16,0 0 15,21-21-15,0 0 0,21 0 16,-21 0-16</inkml:trace>
  <inkml:trace contextRef="#ctx0" brushRef="#br0" timeOffset="9156.29">16870 572 0,'0'0'16,"21"0"-16,0-22 0,-21 44 31,0-1-15,0 0-16,-21 21 0,0-21 15,0 22-15,-1-1 0,22 22 0,-21-22 16,0 0-16,0 1 0,21-1 15,0 0-15,-21 1 0,21-1 0,0-21 16,0 21-16,0-20 0,0-1 16,0 0-16,0 0 0,21-21 0,0 0 15,0 0-15,0 0 16,1 0-16,20 0 0,-21 0 0,0-21 16,0 0-16,1 21 0,-1-21 15,0-1-15</inkml:trace>
  <inkml:trace contextRef="#ctx0" brushRef="#br0" timeOffset="9327.98">16637 931 0,'-21'0'0,"42"0"0,-63 0 16,63 0 15,0 0-31,0 0 16,21 0-16,-20 0 0,20 0 0,21 0 15,-20 0-15,20 0 0,1 0 16,20-21-16</inkml:trace>
  <inkml:trace contextRef="#ctx0" brushRef="#br0" timeOffset="9900.45">18754 614 0,'0'-21'0,"0"42"0,0-63 0,0 20 16,-22 1-16,1 0 15,0 21-15,0 0 0,0 0 16,0 0-16,-1 21 0,-20 0 0,21 1 16,-21-1-16,20 0 0,-20 21 15,21 1-15,-21-1 0,-1 0 0,22 22 16,0-22-16,0 22 0,0-22 15,21 0-15,0 1 0,0-1 16,0 0-16,0 1 0,0-22 0,21 21 16,0-21-16,21 0 0,-21 1 15,22-1-15,-1-21 0,0 0 0,1 0 16,-1 0-16,0 0 0,1 0 0,-1 0 16,0 0-16,1-21 0,-1-1 15,0 1-15,1 0 0,-22-21 0,21-1 16,-21 1-16,1 0 0,-1-22 15,0 22-15,-21-22 0,0 1 0,0 21 16,0-22-16,0 22 0,-21-1 16,0 1-16,-1 21 0,1-21 0,-21 20 15,0 22-15,-1 0 0,1 0 16,0 0-16,-22 0 0,22 0 16,-22 22-16,22 20 0,0-21 0,-22 21 15,22 1-15,21-1 0,-22 0 16,22 22-16,0-22 0,0 1 0,21 20 15,0-21-15,0 1 0,0-1 16,0-21-16,0 22 0,21-22 0,0 0 16,0 0-16,22 0 0,-22 0 0,21-21 15,0 0-15,1 0 0,-1 0 16,0 0-16,1 0 0,-1 0 0,0 0 16,1-21-16,-1 0 0,0 0 0</inkml:trace>
  <inkml:trace contextRef="#ctx0" brushRef="#br0" timeOffset="10284.29">19262 910 0,'0'0'0,"0"-21"0,0 0 31,0 0-31,21 21 16,-21 21-1,21 0-15,0 21 0,-21-20 16,21 20-16,-21-21 0,21 21 0,-21 1 15,22-22-15,-22 21 16,0-21-16,0 1 0,0-1 0,0 0 16,0 0-16,0 0 0,0 0 15,0-42 17,21 0-17,0-21-15,0 21 0,0-1 16,-21-20-16,21 0 0,1 21 15,-1-22-15,0 1 0,0 21 0,0-22 16,0 22-16,1 0 0,-22 0 16,21 0-16,0 0 0,0 21 15,0 0 1,0 0-16,1 21 16,-22 0-16,0 0 0,21 0 15</inkml:trace>
  <inkml:trace contextRef="#ctx0" brushRef="#br0" timeOffset="10992.48">19833 1101 0,'0'0'0,"0"21"0,21-21 31,0 0-31,1 0 16,-1 0-16,0 0 15,0-21-15,0 0 0,0-1 0,1 22 16,-1-21-16,0 0 0,-21 0 15,0 0-15,21 0 0,-21-1 16,0 1-16,0 0 0,-21 21 16,0 0-1,0 0-15,-1 21 0,22 0 0,-21 1 16,0-1-16,0 0 0,0 0 16,21 21-16,-21 1 0,21-1 15,0-21-15,0 0 0,0 1 16,0-1-16,0 0 0,0 0 15,21 0-15,-21 0 0,21-21 0,0 0 16,21 0-16,-20 0 16,-1 0-16,21 0 0,-21 0 0,22 0 15,-22 0-15,0 0 0,21-21 16,-21 0-16,1 0 0,-22 0 16,21 0-16,-21-22 0,0 22 0,0 0 15,0-21-15,0 20 0,0-20 16,0 21-16,21-21 0,-21 20 0,21-20 15,0 21-15,0 0 0,1 0 16,-1 21-16,0-22 0,21 1 0,-21 21 16,1 0-16,20 0 0,0 0 15,1 0-15,-22 21 0,21 1 16,-21-1-16,22 0 0,-22 0 0,0 21 16,0-20-16,-21 20 0,0 0 15,21-21-15,-21 22 0,0-1 0,0-21 16,0 0-16,0 22 0,0-22 15,-21 0-15,0 0 0,0-21 16,0 0-16,-1 0 16,22-21-1,0 0-15,0 0 16,0 0-16,0-1 0,22 1 16,-1-21-16,0 21 0,21-22 0,-21 1 15,22 0-15,-22-1 0,21 1 16,-21 0-16,22-1 0,-22 22 15,21 0-15,-21 0 0,1 0 0,-1 0 16,0 21-16,0 0 0,0 0 16,0 0-16,-42 21 15,0 0-15</inkml:trace>
  <inkml:trace contextRef="#ctx0" brushRef="#br0" timeOffset="11727.94">2371 2815 0,'0'0'0,"-43"0"32,43 21-17,0 1-15,0-1 0,-21 0 0,21 0 16,-21 21-16,21-20 0,0-1 16,0 21-16,-21-21 0,21 0 0,0 1 15,-21-1-15,21 0 0,0 0 16,0-42 15,21 0-31,0 0 16,-21-1-16,21 1 0</inkml:trace>
  <inkml:trace contextRef="#ctx0" brushRef="#br0" timeOffset="11876.46">2434 2688 0,'0'0'0,"0"-21"0,0-21 16,0 21-1,21 21 32,0 0-31</inkml:trace>
  <inkml:trace contextRef="#ctx0" brushRef="#br0" timeOffset="12141.46">3090 2455 0,'0'0'0,"0"-21"0,21 21 15,-21 21 1,-21 22-16,21-22 16,-21 0-16,21 21 0,-21 1 0,0-1 15,21 0-15,-21 1 0,21-1 16,-22 0-16,1 1 0,21-1 0,-21-21 15,21 22-15,0-22 0,0 21 16,0-21-16,0 0 16,0 1-16,21-22 15,0 0-15,1 0 0,-1 0 16,0-22-16,0 1 0,0 0 0,22 0 16</inkml:trace>
  <inkml:trace contextRef="#ctx0" brushRef="#br0" timeOffset="12309.43">2857 2900 0,'0'0'0,"-21"0"0,42 0 47,1 0-47,20 0 0,-21 0 15,21-21-15,1 21 0,-1-21 16,22-1-16,-22 1 0,21 0 0,1 0 15</inkml:trace>
  <inkml:trace contextRef="#ctx0" brushRef="#br0" timeOffset="13427.52">5228 2625 0,'0'0'0,"-21"-21"31,0 21-16,21 21-15,0 0 0,-21 0 16,21 21-16,0-20 0,0 20 0,0 0 16,-22-21-16,22 22 0,-21-1 15,21-21-15,0 22 0,0-22 16,-21 0-16,21 0 0,-21 0 0,21 0 16,0 1-16,0-44 31,21 22-16,0-21-15,-21 0 0,21 0 16,1 0-16,-1 0 0,-21-22 0,21 22 16,0 0-16,0 0 0,-21 0 0,21-1 15,1 1-15,-1 0 16,0 42 0,-21 0-16,21-21 0,-21 22 15,0-1-15,0 0 0,0 0 0,0 0 16,21 22-16,-21-22 15,21 0-15,-21 0 0,22 0 0,-22 0 16,21 1-16,0-1 0,0-21 0,-21 21 16,21-21-16,0 0 0,1 0 15,-1 0-15,21 0 0,-21 0 16,0-21-16,22 0 0,-22 21 0,0-22 0,21 1 16,-20 0-16,-1 0 0,0 0 15,0-22-15,0 22 0,0 0 0,1-21 16,-22 21-16,0-22 0,21 22 15,-21-21-15,0 21 0,21-1 16,-21 1-16,0 42 31,0 1-31,0-1 0,0 0 16,0 0-16,0 0 0,0 22 0,0-22 16,-21 0-16,21 0 0,0 21 15,0-20-15,0-1 0,0 0 0,0 0 16,0 0-16,0 0 15,21-21-15,0 0 16,0 0-16,0 0 0,1 0 0,-1 0 0,0 0 16,0-21-16,0 21 0,22-21 15,-22 0-15,0 0 0,0 0 0,0-1 16,22-20-16,-22 0 16,0 21-16,0-1 0,0 1 15,-21 0-15,21 0 0,-21 0 16,0 0-16,0 42 31,0 0-31,0 0 0,0 0 0,-21 0 16,21 1-16,0-1 0,0 0 15,0 0-15,0 0 0,0 0 0,0 1 16,0-1-16,0 0 16,21-21 15</inkml:trace>
  <inkml:trace contextRef="#ctx0" brushRef="#br0" timeOffset="13824.72">6540 2413 0,'0'0'0,"-21"-21"0,21 0 15,-21 21-15,0 0 0,0 0 0,0 0 16,-1 0-16,1 0 0,0 21 15,21 0-15,-21 0 0,21 0 16,-21 1-16,21-1 0,0 21 16,0-21-16,0 0 0,0 1 0,0-1 15,0 0-15,21-21 0,0 21 16,0-21-16,0 0 0,1 0 0,-1 0 16,0 0-16,21 0 0,-21 0 15,1-21-15,-1 0 0,21 21 0,-21-21 16,-21-1-16,21 1 0,-21 0 15,0 0-15,0 0 0,0 0 16,0-1-16,0-20 0,-21 21 0,0 21 0,0-21 16,0 0-16,0 21 0,-1 0 15,1 0-15,-21 0 0,21 0 0,0 21 16,-22 21-16,22-21 16,21 22-16,0-22 0,0 21 15,0-21-15,0 22 0,0-1 0,0-21 16,0 21-16,0-20 0,0-1 15,21 0-15,0 0 0,1 0 0,20-21 16</inkml:trace>
  <inkml:trace contextRef="#ctx0" brushRef="#br0" timeOffset="14331.37">7239 2413 0,'0'0'0,"0"-21"0,0 0 15,0 0 1,-21 42 0,0 0-16,21 0 15,0 0-15,-22 22 0,1-1 16,21-21-16,-21 21 0,0 1 0,21-1 16,-21 0-16,0 1 0,21-1 0,0 0 15,-22-20-15,22 20 0,0-21 16,0 0-16,0 0 0,0 1 15,0-1-15,0 0 0,22-21 0,-1 0 16,0 0-16,0 0 16,21 0-16,-20 0 0,-1-21 0,0 0 15,0-1-15,0 1 0,0 21 0,22-42 16,-22 21-16,21 0 0,-21-22 16,22 1-16,-1 0 0,-21-1 0,22 1 15,-22 0-15,21-22 0,-21 22 16,0-1-16,-21 1 0,0 21 0,22 0 15,-22 0-15,0-1 0,-22 44 16,1-1 0,0 21-16,0-21 0,-21 22 0,20-1 15,1 21-15,0-20 0,0-1 16,0 43-16,21-43 16,0 0-16,0-20 0,0 20 0,0-21 15,0 0-15,21 0 0,0 1 16,0-22-16,22 0 0,-22 0 0,21 0 15,22 0-15,-22 0 0,0 0 0,22 0 16,-22-22-16,22 22 0</inkml:trace>
  <inkml:trace contextRef="#ctx0" brushRef="#br0" timeOffset="14871.5">8953 2794 0,'0'0'0,"-21"0"16,21-21-16,0 0 16,0 0-1,0-1 1,0 1-16,0 0 15,0 0-15,0 0 16,0 0-16,21-1 0,-21 1 0,22 0 16,-22 0-16,21 0 0,-21 0 0,0-1 15,0 44 17,0 20-32,0-21 15,0 21-15,0-20 0,0 20 0,0-21 16,0 21-16,0-20 0,0 20 15,0-21-15,0 0 0,0 0 0,0 1 16,0-1-16,21-42 31,-21-1-15</inkml:trace>
  <inkml:trace contextRef="#ctx0" brushRef="#br0" timeOffset="15048.49">9207 2265 0,'0'0'16,"0"-21"-16,0 0 15,-21 21 1,0 0-16,21 21 16,0 0-1,21-21 1,0 0-16</inkml:trace>
  <inkml:trace contextRef="#ctx0" brushRef="#br0" timeOffset="15732.12">9440 2434 0,'0'0'16,"0"21"-16,0 1 0,0-1 15,0 0-15,0 21 0,0-21 0,-21 1 16,21 20-16,-21-21 0,21 0 0,-21 0 15,21 22-15,0-22 0,0 0 16,0 0-16,0 0 0,-21-21 16,21 22-16,0-1 15,0-42 17,0-1-32,0 1 15,0 0-15,0-21 0,0 21 0,21-22 16,0 1-16,-21 21 0,21-22 0,0 1 15,0 0-15,1 21 0,20-22 16,-21 22-16,0 0 0,22 21 0,-22 0 16,0 0-16,0 0 0,0 0 15,0 21-15,1 0 0,-1 0 0,-21 22 16,21-22-16,-21 21 0,21-21 0,-21 22 16,21-1-16,-21-21 0,0 22 15,0-22-15,21 0 0,-21 0 0,22 0 16,-22 0-16,21 1 0,0-22 15,0 0-15,0 0 0,0 0 16,1 0-16,-1 0 0,0 0 0,21 0 16,-21 0-16,1-22 0,20 1 0,-21 0 15,0 0-15,0 0 0,1-22 16,-1 22-16,0-21 0,0 0 16,-21-1-16,0-20 0,21-22 0,0 43 15,-21-1-15,22 1 0,-22 0 16,0-1-16,0 22 0,0 0 15,0 0-15,0 0 0,0 42 32,0 21-32,0-21 0,0 22 15,0-1-15,-22 0 0,22 1 16,-21-1-16,21 22 0,-21-22 0,21 0 16,0 1-16,0-1 0,0 0 0,0 1 15,0-22-15,0 21 0,0-21 16,0 0-16,0 1 0,21-22 15,0 0-15,1 0 0,-1 0 0,0 0 16,0 0-16,-21-22 0,21 22 16,0-21-16,1 0 0,-1 0 0,0-21 15</inkml:trace>
  <inkml:trace contextRef="#ctx0" brushRef="#br0" timeOffset="15928.48">10245 2477 0,'0'0'16,"-22"0"-16,1 0 0,0 21 0,0-21 16,21 21-16,21-21 15,0 0 1,0 0-16,1 0 0,20 0 16,0 0-16,-21 0 0,22 0 0,-1 0 15,0-21-15,1 21 0,-1-21 16,0 21-16,1 0 0</inkml:trace>
  <inkml:trace contextRef="#ctx0" brushRef="#br0" timeOffset="16299.94">10858 2561 0,'0'0'0,"-21"0"0,21 21 16,-21-21-16,21 22 15,-21-22-15,42 0 31,0-22-31,0 1 16,1 21-16,-1-21 0,21 0 16,-21 0-16,0 0 0,1 21 0,-22-22 15,21 1-15,-21 0 0,0 0 16,-21 21 0,-1 0-16,1 0 15,0 21-15,0 0 0,-21 0 16,20 1-16,1 20 0,0-21 0,0 21 15,0-20-15,0 20 0,21-21 16,0 21-16,0-20 0,0-1 0,0 0 16,0 0-16,0 0 0,21 0 15,0-21-15,21 0 0,-21 0 16,22 0-16,-1 0 0,-21 0 16,22 0-16,-1 0 0,0-21 0,1 21 15,-1-21-15,0 0 0,-21 21 16,1-21-16,-1 0 0</inkml:trace>
  <inkml:trace contextRef="#ctx0" brushRef="#br0" timeOffset="16643.99">11324 2540 0,'0'-21'0,"0"42"0,0-63 0,0 21 15,0-1-15,0 1 16,0 0-16,21 0 16,0 21-16,1 0 15,-1 0-15,0 0 0,0 0 16,0 0-16,0 0 15,1 21-15,-22 0 0,21 0 0,0 1 16,-21-1-16,0 21 0,0-21 0,0 22 16,0-22-16,0 21 0,0-21 15,0 0-15,0 1 0,-21-1 0,0 0 16,-1 0-16,1-21 16,21-21 15,0 0-31,0 0 0,0-1 15,0 1-15,0-21 0,0 21 16,21 0-16,-21-22 0,22 22 16,-1-21-16,-21 21 0,21-1 0,0 1 15,0 0-15,22 0 0,-22 0 16,0 0-16,21 21 0,-21-22 0,22 22 16,-1 0-16,0 0 0</inkml:trace>
  <inkml:trace contextRef="#ctx0" brushRef="#br0" timeOffset="17072.43">12086 2307 0,'0'0'0,"21"0"0,-21 21 16,0 1-16,0-1 0,-21 0 16,21 0-16,-21 0 0,21 0 0,-21 22 15,0-22-15,21 0 0,0 0 16,0 22-16,-22-22 0,22 0 16,0 0-16,0 0 0,-21 0 0,21 1 15,0-1-15,-21-21 47,21-21-31,0-1-16,0 1 0,0-21 15,0 21-15,0 0 0,21-22 0,-21 22 16,21-21-16,1 21 0,20-22 16,-21 22-16,0 0 0,0 0 0,22 0 15,-22 21-15,21-22 0,-21 22 16,1 0-16,20 0 0,-21 0 0,0 0 15,0 22-15,1-1 0,-1 0 16,0 0-16,0 0 0,-21 22 16,0-22-16,0 21 0,0-21 0,0 22 15,0-22-15,0 0 0,0 0 0,0 0 16,0 0-16,-21 1 0,21-1 16,-21 0-16,21 0 15,21-42 16,0 0-31,0 21 0</inkml:trace>
  <inkml:trace contextRef="#ctx0" brushRef="#br0" timeOffset="18667.72">13123 2455 0,'0'0'0,"21"-105"31,-21 83-31,0 1 0,-21 21 0,0-21 16,0 21-16,0 0 0,0 0 16,-1 0-16,1 0 0,0 0 0,0 21 15,-21 0-15,20 1 0,-20 20 16,21-21-16,0 21 0,-22 1 16,22-22-16,0 21 0,0 1 0,21-22 15,0 21-15,0-21 0,0 0 0,0 1 16,0-1-16,0 0 0,21 0 15,0-21-15,0 0 16,1 0-16,20 0 0,-21 0 0,0 0 16,0-21-16,1 0 0,20 21 15,-21-21-15,0-1 0,0 1 0,1-21 16,-1 21-16,0-22 0,0 1 16,0 21-16,-21-21 0,0-1 0,21 22 15,-21 0-15,22 0 0,-22 0 0,0-1 16,-22 22 15,1 22-31,21-1 0,0 0 0,-21 21 16,0-21-16,21 22 0,0-22 15,-21 21-15,21-21 0,0 22 0,0-22 16,0 0-16,0 21 0,0-20 0,0-1 16,21-21-16,0 21 0,0 0 15,0-21-15,22 0 0,-22 0 0,21 0 16,-21 0-16,22 0 0,-22 0 0,21-21 15,-21 0-15,1 0 0,20-1 16,-21 1-16,0-21 0,0 21 16,1-22-16,-1 1 0,0 0 0,-21-1 15,21 1-15,0 0 0,-21-1 16,0 1-16,0 0 0,21 21 0,-21-22 16,0 22-16,0 0 0,0 0 0,-21 42 31,21 0-16,-21 0-15,21 22 0,-21-22 16,0 0-16,21 21 0,0 1 16,0-1-16,0 0 0,-21-21 0,21 22 15,0-1-15,0 0 0,0-20 0,0 20 16,0-21-16,0 0 16,0 0-16,21 1 0,-21-1 0,21 0 15,0-21-15,0 0 0,0 0 0,1 0 16,20 0-16,-21 0 0,0 0 15,22-21-15,-22 21 0,21-21 0,-21-1 16,0-20-16,22 21 0,-1-43 16,-21 22-16,0-21 0,1 20 15,-1 1-15,0 0 0,0-1 0,0 22 16,-21-21-16,0 21 0,21-1 0,-21 1 16,0 0-16,-21 21 15,0 21 1,0 0-16,0 1 15,21-1-15,-21 0 0,-1 21 16,1 1-16,21-22 0,-21 21 0,0 0 16,0 1-16,21-1 0,0-21 0,0 22 15,-21-1-15,21-21 0,0 0 16,0 22-16,0-22 0,0 0 16,21-21-16,0 0 0,0 21 0,21-21 15,-20 0-15,20 0 0,0 0 16,1 0-16,-22-21 0,21 21 15,0-21-15,1 0 0,-22 21 0,21-22 16,-21 1-16,1 0 0,-1 0 0,0 0 16,0 0-16,-21-1 0,0 1 15,0 42 17,-21 1-32,0-1 15,21 0-15,-21 0 0,21 0 16,0 0-16,-22 1 0,22-1 0,0 0 15,0 0-15,0 0 0,22 0 16,-1-21 0,0 0-16,0 0 0,0 0 0,0 0 15,1 0-15,-1 0 0,21-21 0,-21 0 16,0 0-16,1 0 0,-22 0 16,21-1-16,0 1 0,-21-21 15,21 21-15,-21-22 0,0 22 0,0 0 16,0 0-16,21 0 0,-21 0 15,0 42 17,0 0-32,0 0 15,-21 21-15,21-20 0,0 20 0,0-21 16,0 21-16,-21 1 0,21-1 0,-21 0 16,21 1-16,0-1 0,0 0 15,0 1-15,-21-1 0,21 22 0,0-1 16,-22-21-16,22 22 0,0-1 15,-21 64-15,21-63 16,0-1-16,0 1 0,-21-1 0,21 1 16,-21-1-16,0 64 0,0-63 15,21-1-15,-43 43 0,22-63 16,21-1-16,-21-21 0,0 21 16,0-20-16,-1-22 0,1 0 0,0 0 15,-21 0-15,21-22 0,-1-20 16,-20 21-16,0-21 0,21-1 15,-22-20-15,22-1 0,0 22 16,0-22-16,21 1 0,0-1 0,0 1 16,0-1-16,0 1 0,0-1 0,0 1 15,21-1-15,0 1 0,0-1 16,22 22-16,-22-21 0,0 20 0,21 1 16,1 0-16,-1-1 0,0 1 15,1 21-15,-1-22 0,0 1 0</inkml:trace>
  <inkml:trace contextRef="#ctx0" brushRef="#br0" timeOffset="19457.41">16129 2371 0,'0'-21'16,"0"42"-16,0-64 0,-21 43 16,0 0-1,-1 22-15,1-1 0,0 0 16,21 21-16,-21-21 0,0 22 16,0-1-16,21 0 0,0 1 0,-22-22 15,22 21-15,-21-21 0,0 1 16,21-1-16,0 0 0,0 0 15,0-42 17,21 0-32,0 0 15,1-1-15,-1 1 0,0 0 16,-21-21-16,42 21 0,-21-22 0,1 22 16,-1-21-16,0 21 0,0-1 0,0 1 15,0 0-15,1 21 0,-1 0 16,-21 21-1,21 22-15,-21-22 0,0 0 16,0 21-16,21-21 0,0 22 0,-21-22 16,21 21-16,1-21 0,-1 1 15,0-1-15,0-21 0,0 0 16,22 0-16,-1 0 16,-21 0-16,21 0 0,1 0 0,-22 0 15,21-21-15,1-1 0,-22 1 16,21 0-16,-21 0 0,0 0 0,1-22 15,-1 22-15,-21-21 0,21 0 16,-21-1-16,0 22 0,0-21 0,0-1 16,0 22-16,-21-21 0,0 21 15,21 0-15,-22-1 0,1 1 0,0 21 16,0 0-16,0 0 0,-22 0 0,22 0 16,0 0-16,0 21 0,0 1 0,0-1 15,-1 0-15,1 0 16,21 0-16,0 0 0,0 1 0,0-1 15,0 0-15,0 0 0,21 0 16,22 0-16,-22-21 0</inkml:trace>
  <inkml:trace contextRef="#ctx0" brushRef="#br0" timeOffset="20109.47">17272 2350 0,'0'-22'0,"0"44"0,0-65 0,0 22 15,-21 21-15,0-21 0,-1 21 16,1 0-16,0 0 0,0 0 0,-21 0 16,20 21-16,1-21 15,-21 21-15,21 22 0,0-22 0,-1 21 16,1-21-16,0 22 0,21-1 0,-21 0 16,21-21-16,-21 22 0,21-1 15,0-21-15,0 0 0,0 1 0,0-1 16,0 0-16,21-21 15,0 21-15,0-21 0,0 0 16,22 0-16,-22 0 0,0-21 0,0 0 16,22 21-16,-22-21 0,0-1 15,0-20-15,0 21 0,0 0 0,1-22 16,-1 22-16,0-21 0,0 21 16,-21-22-16,21 22 0,-21 0 15,0 0-15,0 0 0,0 42 31,-21 0-31,21 0 16,0 0-16,0 22 0,-21-22 0,21 21 16,0-21-16,0 1 0,0 20 15,0-21-15,0 0 0,0 0 0,0 1 16,0-1-16,21-21 0,0 0 16,0 0-16,1 0 0,-1 0 15,0 0-15,0 0 0,21 0 16,-20 0-16,-1-21 0,21-1 0,-21 1 15,0 0-15,22 0 0,-22 0 16,0 0-16,0-1 0,0-20 0,-21 21 16,0 0-16,22 0 0,-22-1 15,0 1-15,0 42 16,-22 1 0,22-1-16,-21 21 0,21-21 15,0 0-15,0 1 0,0-1 0,-21 0 16,21 0-16,0 0 15,0 0-15,0-42 47</inkml:trace>
  <inkml:trace contextRef="#ctx0" brushRef="#br0" timeOffset="20469.73">17843 2138 0,'0'0'0,"-21"0"32,0 0-32,21 21 0,-21-21 15,21 21-15,-21 0 0,21 1 16,0-1 0,0 0-16,21-21 15,0 0-15,0 0 16,0 0-16,1 0 0,-1 0 15,0-21-15,-21 0 0,21 21 16,-21-22-16,0 1 0,0 0 16,0 0-16,0 0 15,0 0-15,-21 21 16,0-22-16,0 22 0,-1 0 16,1 0-16,0 22 0,21-1 15,0 0-15,-21 0 16,21 0-16,0 0 0,0 1 15,0-1-15,0 0 0,21 0 16,0-21-16,0 0 16,1 21-16</inkml:trace>
  <inkml:trace contextRef="#ctx0" brushRef="#br0" timeOffset="20763.45">18500 2138 0,'0'0'0,"21"-21"0,0 0 0,-21-1 15,0 1-15,0 0 0,-21 21 32,21 21-17,-21 0-15,-1 22 0,1-22 0,0 0 16,0 21-16,0-20 0,0 20 16,-1 0-16,1-21 0,0 22 0,0-1 15,0 0-15,0 1 0,21-1 16,-22-21-16,22 22 0,0-22 0,0 0 15,0 0-15,0 0 0,0 0 0,22-21 16,-1 0-16,0 0 0,0 0 16,0 0-16,0 0 0,1 0 15,-1 0-15,0-21 0,0 0 16,0 0-16,0-21 0,-21 20 16,0 1-16</inkml:trace>
  <inkml:trace contextRef="#ctx0" brushRef="#br0" timeOffset="20940.47">18097 2328 0,'0'0'0,"-21"0"0,0 0 0,42 0 31,0 0-15,1 0-16,-1 0 0,21 0 0,0 0 15,1 0-15,-1 0 0,22 0 0,-22 0 16,21 0-16,1 0 15,-1 0-15,1 0 0</inkml:trace>
  <inkml:trace contextRef="#ctx0" brushRef="#br0" timeOffset="21439.42">19918 2159 0,'0'-21'15,"0"0"1,-21 21 15,-1 0-31,1 0 0,0 21 16,-21-21-16,21 21 0,-1 0 0,-20 0 16,21 1-16,0 20 0,0-21 15,-1 21-15,1 1 0,0-1 0,21 22 16,0-22-16,0 0 15,0 1-15,21-22 0,0 0 0,1 0 16,-1 0-16,0 0 0,21 1 0,-21-22 16,1 0-16,20 0 0,-21 0 15,21 0-15,-20 0 0,-1-22 0,21 1 16,-21 0-16,0 0 0,1 0 16,-1-22-16,0 1 0,-21 0 15,0-1-15,21 1 0,-21 0 0,0-1 16,0 1-16,0 21 0,0-21 15,0 20-15,0 1 0,-21 0 0,0 0 16,0 0-16,-1 21 0,1 0 0,0 0 16,0 0-16,-21 21 0,20 0 15,1 0-15,0 0 0,-21 1 0,21-1 16,-1 0-16,1 0 0,0 0 16,21 0-16,0 1 0,-21-1 0,21 0 15,0 0-15,0 0 0,21-21 0,-21 21 16,42-21-16,-20 0 15,-1 0-15,21 0 0</inkml:trace>
  <inkml:trace contextRef="#ctx0" brushRef="#br0" timeOffset="21724.48">20278 2350 0,'0'-22'63,"0"1"-32,-22 21-15,1 0-16,0 0 15,0 0 1,21 21 15,21-21-31,0 0 0,0 0 16,1 0-16,-1 0 0</inkml:trace>
  <inkml:trace contextRef="#ctx0" brushRef="#br0" timeOffset="21963.54">20722 2180 0,'-21'0'0,"42"0"0,-42-21 16,42 21-1,0 0-15,0 0 16,1 0-16,-1 0 0,0 0 0,0 0 16,0 0-16,0 0 0,1 0 15,-1 0-15,0 0 0,0 0 0,0 0 16,0 0-1,1 0-15,-44 0 32</inkml:trace>
  <inkml:trace contextRef="#ctx0" brushRef="#br0" timeOffset="22420.46">20786 2159 0,'0'0'15,"-22"0"-15,1 0 0,0 21 0,0-21 16,0 21-16,0-21 0,-1 0 15,22 22-15,-21-22 0,21 21 0,-21-21 16,21 21-16,0 0 16,21-21 31,0 0-47,1 0 15,-1 0-15,0 0 0,0 0 16,0 0-16,0 0 0,1 0 15,-1 0-15,0 0 0,0 0 0,0 0 16,0 0-16,1 21 0,-1-21 16,-21 21-16,21 1 15,0-1-15,-21 21 16,0-21-16,0 0 0,0 1 16,0-1-16,0 0 0,0 0 0,0 0 15,0 0-15,-42 1 0,21-1 0,-1-21 16,1 21-16,-21-21 0,21 0 15,-22 0-15,1 21 0,21-21 0,-21 0 16,20 0-16,1 0 0,-21 0 16,21 0-16,0 0 0,-1-21 0,1 21 15,21-21-15,-21 21 0,21-21 16,0-1 0,0 1-16,21 0 0,0 21 15,22-21-15,-22 0 0,21 0 16</inkml:trace>
  <inkml:trace contextRef="#ctx0" brushRef="#br0" timeOffset="23656.06">21548 2307 0,'0'0'0,"42"-21"0,-21 21 0,0-21 16,0 21-16,22-21 0,-22 0 15,0-1-15,0 22 0,0-21 0,1 0 16,-22 0-16,21 21 0,-21-21 16,-21 0-1,-1 21-15,1 0 0,0 0 0,-21 0 16,21 0-16,-1 0 0,-20 0 16,21 21-16,-21-21 0,20 21 0,1 0 15,0 0-15,21 0 0,0 1 16,0-1-16,0 0 0,0 0 15,0 0-15,0 0 0,0 1 0,0-1 16,21 0-16,0 0 0,1 21 16,-1-20-16,0-1 0,0 0 0,21 0 15,-20 21-15,-1-20 0,0-1 0,-21 0 16,0 0-16,0 0 16,0 0-1,-21-21-15,0 0 0,-1 0 0,-20 0 16,21 0-16,0 0 0,-22 0 15,22-21-15,0 21 0,-42-42 16,41 21-16,1 21 0,0-21 16,0-1-16,0 1 0,21 0 0,-21 0 15,21 0-15,0 42 32,0 0-17,0 0-15,21 0 16,0 1-16,0-1 0,0-21 15,22 21-15,-22 0 0,21 0 0,-21-21 16,22 21-16,-22-21 0,21 0 16,0 0-16,1 0 0,-1 0 0,0 0 15,1 0-15,-22 0 0,21 0 0,1-21 16,-22 21-16,0-21 0,21 0 16,-21-21-16,22-22 0,-22 22 15,0 21-15,-21-22 0,21 1 16,-21 21-16,21 0 0,-21-1 0,0 1 15,0 0-15,-21 21 16,0 0-16,0 0 16,0 0-16,0 0 0,-1 21 0,1 0 15,21 1-15,-21-1 0,21 21 16,-21-21-16,21 22 0,0-22 0,0 21 16,0-21-16,0 0 0,0 1 0,21 20 15,0-21-15,22 0 16,-22-21-16,0 0 0,0 0 15,0 0-15,0 0 0,1 0 0,20 0 16,-21 0-16,0-21 0,0 0 16,1 0-16,-1 0 0,0-1 15,21 1-15,-21-21 0,1 0 0,-1 20 16,21-20-16,-21 21 0,0-21 0,1 20 16,-1 1-16,0 0 0,0 21 15,0-21-15,0 0 16,-21 42 15,0-42 63,-21 21-63,0 0-31,0 0 0,0 21 16,0 0-16,-1-21 0,1 42 0,0-20 15,0-1-15,0 0 0,0 21 16,21-21-16,0 22 0,0-22 0,0 0 16,0 0-16,0 22 0,0-22 0,0 0 15,21 0-15,0 0 16,0-21-16,21 0 0,-20 0 0,20 0 15,-21 0-15,21 0 0,1 0 16,-1-21-16,0 21 0,-20-21 16,20 21-16,0-21 0,-21 0 0,22-1 15,-22 22-15,0-21 0,0 0 16,0 21-16,-21-21 16,-21 21-16,0 0 15</inkml:trace>
  <inkml:trace contextRef="#ctx0" brushRef="#br0" timeOffset="24456.46">1799 4001 0,'0'-22'0,"0"44"0,-21-65 0,21 22 0,-21 0 16,21 0-16,0 0 0,-21 21 15,-1 0-15,1 0 16,0 0-16,21 21 0,-21 0 16,21 21-16,-21 1 0,21 20 0,-21-21 15,-1 22-15,22-22 0,0 22 16,-21-22-16,21 0 0,-21 1 0,21-1 16,0-21-16,0 22 0,0-22 15,0 0-15,0 0 16,21-21-1,0 0-15,-21-21 0,0 0 16,0 0-16</inkml:trace>
  <inkml:trace contextRef="#ctx0" brushRef="#br0" timeOffset="25105.46">1312 4233 0,'0'0'0,"0"22"16,-21-22-16,21 21 15,0 0-15,0 0 16,21 0 0,0-21-16,1 0 0,-1 0 0,21 0 15,0 0-15,1-21 0,-1 0 16,22 0-16,-1 0 0,-21-1 0,22 1 16,-22 0-16,1-21 0,-1 21 15,0-22-15,-21 22 0,22-21 0,-22 21 16,0-1-16,0-20 0,0 21 15,-21 0-15,22 0 0,-22-1 0,0 1 16,-22 42 15,22 1-31,-21-1 0,21 21 16,-21 0-16,21 1 0,-21-1 16,21 0-16,-21 1 0,21 20 15,0-20-15,-21-1 0,21 0 0,-22-21 16,22 22-16,0-22 0,-21 21 15,21-21-15,0 1 0,-21-1 16,21 0-16,0-42 47,0 0-47,0-1 0,0 1 0,0 0 16,0-21-16,21-1 0,0 22 0,1-21 15,-1 21-15,21-22 0,-21 22 16,22-21-16,-1 21 0,0 21 15,1-21-15,-1 21 0,-21 0 16,21 0-16,-20 21 0,-1-21 0,0 21 16,0 0-16,-21 21 0,0-20 15,0-1-15,0 21 0,0-21 0,0 22 16,-21-22-16,21 0 0,-21 0 16,0 0-16,21 0 0,-22 1 0,22-1 15,-21-21-15,21 21 0,-21-21 0,21-21 47,21 0-31,0-1-16,1 1 0,-1 0 15</inkml:trace>
  <inkml:trace contextRef="#ctx0" brushRef="#br0" timeOffset="25312.68">2773 4085 0,'21'0'16,"-42"0"-16,63 0 0,-42 21 31,0 1-31,0-1 0,0 0 0,0 0 16,0 21-16,-21-20 0,21-1 15,-21 0-15,21 0 0,0 0 0,-21 0 16,21 1-16,-22-1 0,22 0 16,0 0-1,0-42 1,0 0-1</inkml:trace>
  <inkml:trace contextRef="#ctx0" brushRef="#br0" timeOffset="25488.83">2879 3895 0,'0'-21'16,"0"42"-16,-22-42 15,1 21 1,0 0-1,21 21 1,21-21 0,0 0-16,-21 21 0,22-21 15,-1 0-15,0 21 0</inkml:trace>
  <inkml:trace contextRef="#ctx0" brushRef="#br0" timeOffset="25876.25">3260 4085 0,'0'0'15,"21"0"-15,0 0 0,0 0 16,0 0-16,0 0 16,-21-21-16,0 0 0,22 21 15,-22-21-15,0 0 0,-22-1 16,1 22 0,0 0-16,0 0 0,0 0 15,0 0-15,-22 22 0,22-1 0,0-21 16,21 21-16,-21 0 0,21 0 15,-21 0-15,21 1 0,0-1 0,0 0 16,21 0-16,0 0 16,0 0-16,0-21 0,0 22 0,1-22 15,20 21-15,-21 0 0,0-21 16,22 21-16,-22-21 0,0 21 16,0 0-16,-21 1 0,0-1 15,0 0-15,-21 0 0,0-21 16,-22 21-16,22 0 0,-21-21 0,21 22 15,-22-22-15,1 0 0,21 0 16,-21 0-16,20 0 0,1 0 16,0 0-16,21-22 0,0 1 15,0 0-15,0 0 16,0 0-16</inkml:trace>
  <inkml:trace contextRef="#ctx0" brushRef="#br0" timeOffset="28934.16">4868 4022 0,'0'0'0,"0"-21"0,0-22 0,0 22 0,0 0 15,0 0-15,0 0 0,0 42 47,0 0-47,0 0 0,0 21 0,0 1 16,-21-1-16,21 0 0,-21 1 16,21 20-16,0-20 0,-21-1 15,21 0-15,-21-21 0,21 22 0,0-22 16,-22 0-16,22 0 0,-21 0 0,21 1 15,-21-22-15,21-22 32,21 1-32,0 0 15,1 0-15,-1-21 0,-21 20 0,21-20 16,21 0-16,-21-1 0,1 1 0,-1 21 16,0-21-16,0-1 0,-21 22 15,21 0-15,0 21 0,1 0 0,-1 21 31,-21 0-31,21 22 0,-21-22 16,0 0-16,0 21 0,0 1 0,0-22 16,21 21-16,0 22 0,-21-43 15,0 0-15,21 0 0,1 0 16,-1 0-16,-21 1 0,21-22 0,0 0 16,0 0-16,0 0 0,1 0 15,20 0-15,-21 0 0,0-22 16,0 1-16,22 0 0,-22 0 15,21 0-15,-21 0 0,22-22 0,-22 1 16,0 0-16,0-1 0,22 1 16,-43-22-16,21 22 0,0 0 0,-21-1 15,0 22-15,0-21 0,0 21 16,0 0-16,0-1 0,-21 22 16,0 0-1,-1 22-15,22-1 16,-21 21-16,21 0 0,0-20 0,-21 41 15,21-21-15,0 1 0,0 20 16,0-20-16,0-1 0,0 0 16,21 1-16,0-1 0,1 0 0,-1-21 0,0 1 15,0-1-15,0 0 0,22-21 16,-22 0-16,21 0 0,0 0 16,1 0-16,-1 0 0,0 0 0,1 0 15,-1-21-15,0 0 0,1-1 16,-1 1-16,0 0 0,1 0 0,-22-21 15,21 20-15,-21-20 0,1 21 0,-1-21 16,0-1-16,-21 1 0,0 0 16,0 20-16,0-20 0,0 21 15,-21 0-15,0 0 0,-1-1 0,1 22 0,0 0 16,-21 0-16,21 22 0,-22-1 16,22 0-16,-21 0 0,21 21 0,-1-20 15,-20 20-15,21 0 0,0 1 16,0-1-16,-1 0 0,22 1 15,0-22-15,0 0 0,0 21 0,0-21 16,0 1-16,0-1 0,22 0 16,-1-21-16,0 0 15,0 0-15,0 0 0,0 0 0,22-21 16,-1-22-16,0 22 0,-20 0 16,20 0-16,-21 0 0,0 0 15,0-22-15,1 22 0,-1-21 0,-21 21 16,0-22-16,0 22 0,0 0 15,0 0-15,0 0 0,0-1 16,-21 44 15,21-1-31,-22 0 0,22 21 16,0-21-16,0 22 0,0 20 16,0-42-16,0 1 0,0 20 15,0-21-15,0 0 0,0 0 0,0 1 16,22-1-16,-1-21 0,0 21 0,0-21 15,0 0-15,22 0 0,-22 0 16,21 0-16,0 0 0,-20 0 0,20-21 16,0 21-16,-21-21 0,22-1 0,-1 1 15,-21 0-15,0 0 16,22 0-16,-22 0 0,0-22 0,-21 22 16,21 0-16,0-43 0,-21 43 15,0 0-15,0 0 0,0 0 16,0 42-1,0 0 1,-21 0-16,21 0 0,-21 1 16,21-1-16,-21 0 0,21 21 0,0-21 15,0 1-15,0-1 0,0 0 0,0 0 16,0 0-16,0 0 16,0 1-16,21-22 15,0 0-15,0 0 0,1 0 0,-1 0 16,0 0-16,21 0 15,-21 0-15,1-22 0,-1 22 0,0-21 16,0 0-16,0 0 0,0 0 0,1 0 16,-1-1-16,0-20 0,0 21 15,0-21-15,-21-1 0,21 1 0,1 0 16,-22-1-16,21 1 0,-21 0 0,0 20 16,21-41-16,-21 42 15,21 0-15,-21-1 0,0 1 16,0 42 15,0 1-31,-21-1 0,0 0 16,21 21-16,-21 1 0,21-1 15,0 0-15,-22 1 0,22-1 0,-21 0 16,21 1-16,-21-1 0,21 0 0,0-21 16,0 22-16,0-22 0,0 0 15,0 0-15,0 0 0,0 1 0,21-22 16,0 0-16,1 21 0,20-21 0,0 0 15,1 0-15,-22 0 16,21-21-16,0-1 0,-20 1 0,20 21 16,0-21-16,-21 0 0,22 0 0,-22 0 15,21-22-15,-21 22 16,1 0-16,-1-21 0,0 20 0,-21 1 16,0 0-16,0 0 0,-21 21 31,0 21-31,-1 0 15,22 0-15,0 1 0,-21-1 0,21 21 16,0-21-16,0 0 0,0 1 16,0-1-16,0 0 0,0 0 15,21 0-15,1-21 0,-1 0 0,0 0 16,0 0-16,21 0 16,-20 0-16,20 0 0,0 0 0,-21 0 0,22-21 15,-22 0-15,21 0 0,-21 21 0,1-21 16,-1-1-16,0-20 15,0 21-15,0 0 0,-21-22 0,0 22 16,0-21-16,0 21 0,0 0 0,0-1 16,0 44 15,0-1-31,0 21 0,-21-21 16,21 0-16,-21 1 0,21 20 0,0-21 15,-21 0-15,21 0 0,-21 1 0,21-1 16,-22 0-16,22 0 0,0 0 15,-21-21-15,21-21 32,0 0-17,0 0-15,21 0 16,-21-1-16,22-20 0,-1 21 0,21-43 16,-21 22-16,22 21 0,-22-21 15,0 20-15,21 1 0,1 0 16,-22 21-16,0 0 0,0 0 15,0 0-15,0 21 16,-21 0-16,0 1 0,0-1 0,0 0 16,0 0-16,0 21 0,0-20 0,0-1 15,0 0-15,0 0 0,0 0 16,0 0-16,0 1 0,0-1 16,0 0-16,22 0 0,-1-21 15,0 0-15,0 0 0,21 0 16,-20 0-16,20 0 0,0 0 0,1 0 15,-1 0-15,0-21 0,1 21 0,-1-21 16,0 0-16,1 21 0,-1-22 0,-21 1 16,0-21-16,0 21 0,1 0 15,-1-22-15,-21 22 0,21 0 0,-21-21 16,0 20-16,0 1 0,0 0 16,-21 21-16,0-21 0,-1 21 15,1 0-15,0 0 0,0 21 16,-21 21-16,-1-20 0,22-1 15,0 21-15,0 0 0,0-20 16,-1 20-16,22-21 0,0 0 0,-21 22 16,21-1-16,0-21 0,0 0 15,0 0-15,21-21 16,1 0-16,-1 0 0,0 0 16,0 0-16,0 0 0,0-21 0,1 0 15,-1 21-15,0-21 0,0 0 16,-21 0-16,21-1 0,0 1 0,-21 0 15,22 0-15,-22-21 0,0 20 16,21 1-16,-21 0 0,0 0 16,21 21-16,-21 21 15,0 0 1,0 22-16,-21-22 0,21 0 16,-21 21-16,-1-21 0,22 22 15,0-1-15,0 0 0,-21 1 0,21-1 16,0 0-16,-21 1 0,21 20 0,0-20 15,0 20-15,0 1 0,0-1 16,0 22-16,0-22 0,0 1 0,0-1 16,0 1-16,0-1 0,0 1 0,0-1 15,0 64-15,0-84 0,-21 20 16,21 1-16,-21-22 16,0 0-16,-1 1 0,1-1 0,0 0 15,0 1-15,-43-1 0,22-21 16,0 21-16,-43-20 0,43-1 15,21-21-15,-22 0 0,1 0 16,0 0-16,20-21 0,-20-1 16,0 1-16,21 0 0,-1 0 0,-20-21 0,21-1 15,0-20-15,-22 20 0,22-20 16,21-22-16,0 22 0,-21-1 0,21-20 16,0-1-16,0 0 0,0-63 15,21 63-15,0 1 0,1-1 0,-1 22 16,0-22-16,0 21 0,0 22 15</inkml:trace>
  <inkml:trace contextRef="#ctx0" brushRef="#br0" timeOffset="29142.39">8509 3789 0,'-21'0'0,"42"0"0,-42-21 0,0 21 15,-1 0 32,1 0-31,0 0 0,0 0-16</inkml:trace>
  <inkml:trace contextRef="#ctx0" brushRef="#br0" timeOffset="29340.46">7493 4022 0,'0'0'0,"-21"0"16,42 0 15,0 0-31,21 0 16,-20-21-16,20 21 0,-21 0 15,21-22-15,-20 1 0,20 21 0,-21-21 16,0 21-16,0-21 0,-21 0 16</inkml:trace>
  <inkml:trace contextRef="#ctx0" brushRef="#br0" timeOffset="29503.99">7197 3852 0,'0'0'0,"21"0"47,0 0-47,0 22 16</inkml:trace>
  <inkml:trace contextRef="#ctx0" brushRef="#br0" timeOffset="30060.77">11324 4191 0,'0'0'15,"0"-21"-15,0-21 0,0 20 0,0 1 16,0 0-16,0 0 0,0 0 16,0 0-16,-21 21 15,0 21 1,21 21-16,-21-21 0,21 43 0,0-22 16,-22 22-16,22-1 0,-21 64 15,21-42-15,0-1 16,-21 1-16,0 21 0,0-21 0,21 20 15,-21-20-15,-1 21 0,1-21 0,-21 20 16,21-20-16,0 0 0,-22-1 0,22 1 16,0 0-16,0-22 0,0 1 15,-22-1-15,43-20 0,-21-1 0,0 0 16,21-21-16,0 1 0,0-1 0,0-42 16,0-1-1,0 1-15,0-21 0,0 0 16,21-1-16,0-20 0,0 20 0,1-41 15</inkml:trace>
  <inkml:trace contextRef="#ctx0" brushRef="#br0" timeOffset="30411.71">11091 4403 0,'0'-43'0,"0"86"0,0-128 15,-21 43-15,21-1 0,0 22 0,-21-21 16,21 21-16,0-22 0,0 22 15,0 0-15,0-21 0,0 21 0,21-1 16,0 1-16,22 0 0,-1 0 16,-21 21-16,21-21 0,22 0 15,-22 21-15,1 0 0,-1 0 0,0 0 16,-21 0-16,22 21 0,-1 21 0,-21-21 16,0 22-16,1-22 0,-22 21 15,0 0-15,0 1 0,0-1 0,-22-21 16,1 22-16,0-22 0,-21 21 15,21-21-15,-1 0 0,1 1 0,0-1 16,-21-21-16,21 21 0,-1-21 0,1 0 16,0 0-16,0 21 0,0-21 15,21-21 17,21 21-32,-21-21 0,21 0 15,0-1-15,22 22 0</inkml:trace>
  <inkml:trace contextRef="#ctx0" brushRef="#br0" timeOffset="30752.46">11684 4339 0,'63'0'16,"-41"0"0,-1 0-16,0-21 0,0 21 0,0-21 15,22 0-15,-22 0 0,21 21 0,0-22 16,-20 1-16,20 0 0,-21 0 15,0 0-15,0 0 0,1-1 16,-22 1-16,21 0 0,-21 0 16,0 0-16,-21 21 15,-22 0-15,22 0 0,0 0 0,0 0 16,-22 0-16,22 21 0,-21 0 0,21 21 16,0-20-16,-1-1 0,1 21 15,21-21-15,0 0 0,0 22 0,0-22 16,0 0-16,0 0 0,0 0 15,0 1-15,43-22 0,-22 0 16,0 21-16,0-21 0,21 0 0,-20 0 16,20 0-16,0 0 0,1 0 15,-22 0-15,21 0 0,-21-21 16,22 21-16,-1-22 0</inkml:trace>
  <inkml:trace contextRef="#ctx0" brushRef="#br0" timeOffset="31137.46">12404 4191 0,'0'0'0,"0"-21"16,0 0-16,0 0 0,0-1 16,0 1-16,0 0 15,21 0-15,0 21 16,0-21-16,0 21 0,0 0 16,1 0-16,-1 0 0,0 0 0,0 0 15,21 21-15,-20 0 16,-1 0-16,0 0 0,0 1 0,-21-1 15,0 0-15,0 0 0,0 0 0,0 0 16,0 1-16,0-1 0,0 0 16,-21 0-16,21 0 0,-21 0 0,0-21 15,-1 0-15,22 22 0,-21-22 16,0 0-16,21-22 16,0 1-1,0 0-15,0 0 16,0 0-16,0 0 0,0-1 15,21 1-15,0 0 0,1-21 0,-1 21 16,0-1-16,0 22 0,21-21 16,1 0-16,-1 0 0,0 0 15,1 21-15,-1-21 0,0-1 0,22 22 16,-22 0-16,-21 0 0,22 0 16</inkml:trace>
  <inkml:trace contextRef="#ctx0" brushRef="#br0" timeOffset="31292.45">13250 3979 0,'0'0'0,"21"22"0,-21-1 0,0 0 0,0 0 16,0 21-16,-21-20 0,0-1 15,21 0-15,-21 0 0,21 21 0,-21-20 16,0-1-16,21 0 0,0 0 0,-22-21 16,22 21-16,-21 0 0,21 1 15,0-44 32,0 1-47,0 0 0,21 0 16</inkml:trace>
  <inkml:trace contextRef="#ctx0" brushRef="#br0" timeOffset="31463.49">13314 3831 0,'0'0'0,"0"-21"16,0 42 31,0 0-32,0 1 1,0-1-16,21-21 0,0 21 16</inkml:trace>
  <inkml:trace contextRef="#ctx0" brushRef="#br0" timeOffset="32296.45">13674 4022 0,'0'0'0,"0"21"0,0 0 15,0 0-15,-22 0 0,1 1 16,21-1-16,-21 0 16,21 21-16,-21-21 0,0 1 0,21-1 15,-21 0-15,21 0 0,0 0 0,0 0 16,0 1-16,21-22 16,0 0-1,0 0-15,0 0 0,0 0 0,22 0 16,-43-22-16,42 1 15,-21 0-15,0 0 0,-21 0 16,0 0-16,0-1 0,0 1 0,0 0 16,0 0-16,0-21 0,-21 20 15,0 1-15,0 0 0,0 21 16,0-21-16,-1 0 16,1 21-16,42 0 31,22 0-31,-22 0 0,0 0 15,21 0-15,1 0 0,-1-21 0,0 21 16,22 0-16,-1 0 0,-20-22 16,20 22-16,1 0 0,-22 0 15,0 0-15,1 0 0,-22 0 0,0 0 16,0 0-16,-42 0 16,0 0-16,0 0 0,0 22 15,-22-22-15,22 21 0,-21 0 0,-1 0 16,22 0-16,-21 22 0,21-22 15,-22 0-15,22 21 0,0-21 16,0 1-16,21 20 0,0-21 0,-21 0 16,21 0-16,0 1 0,0-1 15,0 0-15,21-21 0,0 21 16,0-21-16,22 0 0,-22 0 0,0 0 16,21 0-16,-21-21 0,22 0 15,-22 21-15,21-21 0,-21-1 0,1 1 16,-1-21-16,21 21 0,-42-22 15,21 22-15,0-21 0,1-22 0,-1 22 16,0 0-16,0-43 16,0 43-16,-21-1 0,0 1 0,21 0 15,-21 21-15,22-22 0,-22 22 16,0 0-16,21 0 0,-21 42 31,0 0-31,-21 21 0,-1-20 16,1 20-16,21 0 0,-21 1 0,21-1 15,0 0-15,-21 22 0,21-22 0,0 0 16,0 1-16,0-1 0,0 0 16,0 1-16,0-22 0,21 0 0,-21 0 15,21 0-15,0 1 0,1-1 0,20-21 16,-21 0-16,0 0 16,0 0-16,43 0 0,-43 0 15,21-21-15,1-1 0,-22 1 0,21 21 16,1-21-16</inkml:trace>
  <inkml:trace contextRef="#ctx0" brushRef="#br0" timeOffset="32531.43">15790 3958 0,'0'0'15,"21"0"-15,-21 21 31,-21 1-31,0-1 16,0 21-16,21-21 0,-21 0 0,0 22 16,21-22-16,-22 0 0,22 21 0,-21-20 15,21-1-15,0 0 0,0 0 16,0 0-16</inkml:trace>
  <inkml:trace contextRef="#ctx0" brushRef="#br0" timeOffset="32876.44">16277 4001 0,'0'0'16,"-21"-22"0,0 22-16,0 0 0,-1 0 15,1 0-15,-21 0 0,21 0 0,0 22 16,-1-1-16,1-21 0,0 21 15,21 0-15,0 0 0,0 0 16,0 1-16,21-1 16,0-21-16,1 0 15,-1 21-15,0-21 0,0 21 16,0 0-16,0-21 0,1 21 0,-1 1 16,-21-1-16,21-21 15,-21 21-15,0 0 0,0 0 16,-21-21-16,0 0 0,-1 21 0,-20-21 15,21 0-15,-21 0 0,20 0 16,-20 0-16,21 0 0,0 0 0,0 0 16,-1 0-16,1 0 0,0-21 15,21 0-15,-21 0 16,21 0-16</inkml:trace>
  <inkml:trace contextRef="#ctx0" brushRef="#br0" timeOffset="33053.58">15684 3725 0,'0'0'0,"-42"0"31,63 0 0,0 0-31,1 0 16,-1 0-16</inkml:trace>
  <inkml:trace contextRef="#ctx0" brushRef="#br0" timeOffset="35185.43">17822 3789 0,'0'0'0,"21"-21"0,-21 0 0,0-1 16,0 1-16,0 0 0,0 0 16,0 0-16,-21 0 0,0 21 15,0 0-15,0 0 0,0 0 0,-1 0 16,1 0-16,-21 21 15,21 0-15,-22 0 0,1 0 0,0 22 16,-1-22-16,1 21 0,0 0 0,21 22 16,-22-22-16,22 22 0,0-22 15,0 22-15,21-22 0,0 0 0,0 1 16,21 20-16,21-21 0,-21-20 16,22-1-16,20 0 0,-20-21 15,20 0-15,-21 0 0,22 0 0,-1 0 16,1 0-16,-22 0 0,22 0 15,-1-21-15,1 0 0,-1-1 16,-20 1-16,20 0 0,-21-21 0,1 21 16,-1-22-16,0 1 0,-20 0 15,-1-1-15,0 22 0,-21-21 0,0-1 16,0 22-16,0 0 0,0 0 0,-21 0 16,0 0-16,-1 21 0,1 0 15,0-22-15,-21 22 0,21 0 0,-43 0 16,22 22-16,-1 20 15,1-21-15,21 21 0,0-20 16,21 20-16,-21 0 0,21-21 16,0 22-16,-22-22 0,22 0 0,0 21 15,0-20-15,0-1 0,22-21 0,-1 21 16,0-21-16,0 21 0,0-21 16,22 0-16,-1 0 0,0 0 15,-21-21-15,22 0 0,-1 0 0,0-1 16,-20 1-16,-1 0 0,0-21 15,0 21-15,0-22 0,-21 1 0,21 0 16,-21 20-16,0-20 0,0 21 0,0 0 16,0 0-16,0-1 0,-21 22 15,0 0 1,21 22-16,-21-1 0,21 0 16,0 0-16,0 21 0,0-20 0,0 20 15,0 0-15,0-21 0,0 22 16,0-22-16,0 0 0,0 21 15,21-20-15,0-1 0,0 0 0,22 0 16,-22-21-16,0 21 0,21-21 0,1 0 16,-1 0-16,-21 0 0,22 0 15,-1 0-15,-21 0 0,21-21 0,-20 0 16,20 0-16,-21 0 0,0-22 16,0 1-16,1 0 0,-1-1 0,0 1 15,-21 0-15,21-1 0,0 1 0,-21 0 16,0 20-16,21-20 0,-21 21 15,22 0-15,-22 0 0,0-1 0,0 44 47,-22-1-47,1 0 0,21 0 0,-21 21 16,21-20-16,-21 20 0,21 0 16,-21 1-16,21-1 0,0 0 0,0 1 15,0-1-15,0-21 0,0 21 16,0-20-16,21-1 0,0 0 0,0 0 15,0 0-15,1-21 0,20 0 0,-21 0 16,0 0-16,22 0 0,-22 0 16,21 0-16,-21-21 0,0 0 0,22 0 15,-22 0-15,0-22 0,21 1 16,-20 0-16,-1-1 0,0 1 16,0 0-16,0-1 0,-21 1 0,21 0 15,-21-1-15,22 22 0,-22-21 16,21 21-16,-21-1 0,0 1 0,0 0 15,0 0-15,-21 21 32,-1 21-32,1 0 0,0 0 0,21 1 15,-21-1-15,0 21 0,21 0 16,-21 1-16,21-22 0,0 21 0,0 1 16,-22-1-16,22 0 0,0 1 0,0-22 15,0 21-15,0-21 16,0 0-16,22 1 0,-1-1 0,-21 0 15,21-21-15,0 0 0,0 0 0,22 0 16,-22 0-16,0 0 0,21 0 16,-21 0-16,22 0 0,-1-21 0,-21 21 15,43-43-15,-43 22 16,21-21-16,-21 21 0,1 0 0,-22-22 16,21 22-16,-21-21 0,0 21 0,0-1 15,0 1-15,0 0 0,-21 21 16,-1 0-1,1 0-15,0 0 0,21 21 0,-21 0 16,0 1-16,0-1 16,21 21-16,0-21 0,0 22 0,0-22 15,0 21-15,0-21 0,0 0 0,0 1 16,0-1-16,21 0 0,0 0 16,0 0-16,0-21 0,0 21 0,1-21 15,20 0-15,0 0 0,-21 0 16,22 0-16,20 0 0,-20 0 0,-1 0 15,21 0-15,-20 0 0,20-21 0,-20 0 16,-1 0-16,0 0 0,1-22 16,-22 22-16,21-21 0,-21 0 15,0 20-15,1-20 0,-22 21 0,0 0 16,0 0-16,0-1 0,0 1 16,0 0-16,-22 21 0,1 0 0,0 0 15,-21 0-15,21 0 0,-1 0 0,1 21 16,-21-21-16,21 43 0,0-22 15,-22 0-15,22 21 0,0-21 0,0 22 16,0-22-16,-1 21 0,22-21 16,-21 1-16,21 20 0,0-21 15,0 0-15,0 0 0,0 1 0,0-1 16,21 0-16,1-21 0,-1 0 16,0 0-16,0 0 0,0 0 0,22 0 15,-22 0-15,0 0 0,0 0 16,0-21-16,0 0 0,1-1 15,-1-20-15,0 21 0,0-21 0,0-1 16,0-20-16,1 20 0,-1-20 0,0 21 16,0-22-16,0 22 0,0-1 15,-21 1-15,0 0 0,22 21 0,-22-22 16,0 22-16,0 0 0,0 0 16,0 0-16,-22-1 15,1 22-15,21 22 16,-21-1-16,21 0 0,-21 0 15,21 21-15,0 1 0,0-22 0,0 42 16,0 22 0,0-43-16,0 1 0,0 20 0,0-20 15,0-1-15,0 0 0,0-21 0,21 22 16,0-22-16,-21 0 0,21 0 16,1 0-16,-1-21 0,0 22 0,0-22 15,0 0-15,22 0 0,-1 0 0,0 0 16,1 0-16,-1-22 0,21 22 15</inkml:trace>
  <inkml:trace contextRef="#ctx0" brushRef="#br0" timeOffset="35960.41">22204 4001 0,'-21'21'0,"42"-42"0,-21-1 0,0 1 15,21 0-15,-21 0 0,0 0 0,0 0 16,0-1-16,-21 1 0,0 21 15,-1 0-15,1 0 0,0 0 16,0 0-16,0 0 0,-22 0 0,22 0 16,-21 21-16,0 1 0,-1-1 15,22 0-15,-21 0 0,-1 21 16,22 1-16,0-22 0,0 21 0,0 1 0,21-1 16,-21-21-16,21 21 0,0-20 15,0-1-15,0 0 0,0 0 16,21 0-16,0 0 0,0-21 15,0 0-15,0 0 0,1 0 16,-1 0-16,0 0 0,0 0 0,21-21 16,-42 0-16,43 0 0,-43-21 15,42 20-15,-42-20 0,21 0 0,0-1 16,1 1-16,-1 0 0,0-1 0,-21 1 16,0 0-16,21 21 0,-21-1 15,0 1-15,0 0 0,-21 42 31,21 0-15,-21 1-16,0 20 0,-1-21 16,22 21-16,-21 1 0,0-22 15,21 21-15,-21 1 0,21-1 0,0-21 16,0 21-16,0-20 0,0-1 0,0 21 16,0-21-16,0 0 15,0 1-15,21-22 0,-21 21 16,21-21-16,0 0 0,1 0 15,-1 0-15,0 0 0,21-21 0,-21 21 16,1-22-16,20 1 0,0 0 0,-21 0 16,22-21-16,-1 20 0,22-62 15,-22 41-15,-21 1 16,0 0-16,22-1 0,-43 22 0,0 0 16,0 0-16,0 0 0,0 0 15,-22 21-15,1 0 16,0 0-16,0 0 0,0 21 0,0 0 15,-1 0-15,22 0 0,0 0 16,0 22-16,0-22 0,0 21 16,0-21-16,0 22 0,0-22 0,0 21 15,0-21-15,0 1 0,0 20 16,0-21-16,0 0 0,0 0 16,-21-21-1,0 22-15,0-22 16,0 0-16,0 0 15,-1 0-15,1 0 16,-21 0-16,21 0 0,-22 0 0</inkml:trace>
  <inkml:trace contextRef="#ctx0" brushRef="#br0" timeOffset="36648.71">2074 6265 0,'0'-21'0,"0"42"0,0-63 0,-21 42 31,21 21-15,0 0-16,0 22 0,0 20 0,0 1 16,0 20-16,0-20 0,0 21 15,0-1-15,0 1 0,-21 0 0,21 20 16,-21-20-16,21 21 0,-21-21 15,21-1-15,-22 1 0,22-22 0,-21 1 16,21-1-16,-21-20 0,21-1 16,0 0-16,0-20 0,0-1 15,0-42 1,0-1-16,21-20 16,-21 21-16,21-21 0,-21-1 0</inkml:trace>
  <inkml:trace contextRef="#ctx0" brushRef="#br0" timeOffset="36991.81">1863 6414 0,'0'0'0,"-22"-43"16,1 22-16,21 0 0,0 0 0,0 0 16,0-1-16,0 1 0,0 0 15,0 0-15,0 0 0,21 0 0,22-1 16,-22 1-16,21 0 0,1 0 15,-1 21-15,0-21 0,22 21 0,-22 0 16,0 0-16,1 0 16,-1 0-16,0 21 0,1 42 0,-43-41 15,0 20-15,-21-21 0,-1 21 16,-20 1-16,21-22 0,-21 21 16,-1 1-16,1-1 0,0-21 0,20 0 15,-20 0-15,21 1 0,0-1 0,0 0 16,-1-21-16,1 0 0,42-21 47,-21 0-47,22 21 0,-1-43 15,0 22-15,21 0 0,-21 0 0</inkml:trace>
  <inkml:trace contextRef="#ctx0" brushRef="#br0" timeOffset="39159.79">2921 6096 0,'0'0'0,"21"0"16,0-21-16,-42 21 31,0 0-15,0 0-16,0 21 0,-1 0 16,-20 0-16,21 1 0,0-1 0,0 0 15,21 21-15,-22-21 0,22 22 16,-21-22-16,21 21 0,0 1 0,0-22 15,0 21-15,0-21 0,0 0 16,21 1-16,1-1 0,-1 0 0,0-21 16,0 0-16,21 0 0,-20 0 0,-1 0 15,21 0-15,-21-21 0,0 0 16,1-1-16,20 1 0,-21 0 16,0 0-16,0-21 0,1 20 15,-1 1-15,0-21 0,-21 21 0,0 0 16,0-22-16,0 22 0,0 0 0,0-21 15,-21 20-15,0 1 0,-1 0 16,1 0-16,-21 0 0,21 21 16,0 0-16,-1 0 0,-20 0 0,21 21 15,0 0-15,0 0 0,-1 0 0,1 22 16,0-22-16,21 21 0,0 1 16,0-1-16,0 0 0,0 1 15,0-1-15,21 0 0,0-21 0,1 22 0,-1-22 16,0 0-16,21 0 15,-21-21-15,22 0 0,-22 0 0,21 0 16,1 0-16,-22 0 0,21 0 16,0-21-16,1 0 0,-1 0 0,0-22 15,1 22-15,20-21 0,-20 21 0,-1-22 16,-21 1-16,21 0 0,-20-1 16,20 22-16,-21-21 0,-21 0 0,21-1 15,-21 1-15,21 0 0,-21 20 16,0-20-16,0 21 0,0 0 0,0 0 15,0 42 1,-21 0 0,21 21-16,-21 22 15,21-22-15,0 0 0,0 1 16,0-1-16,0 0 0,0 1 0,0-1 16,0 0-16,0 1 0,0-1 0,0 0 15,21-20-15,0-1 0,-21 0 16,22 0-16,-1-21 0,0 0 15,0 0-15,0 0 0,0 0 0,1 0 16,-1-21-16,0 0 0,21-43 16,-21 43-16,22-21 0,-22-1 15,0 22-15,21-21 0,-20 0 16,-1-1-16,0 1 0,21 0 16,-21-1-16,-21 1 0,22 21 0,-22 0 15,21-22-15,-21 22 16,0 0-16,-21 21 15,-1 21 1,1 0-16,21 0 0,-21 1 16,0 20-16,0-21 0,21 21 0,0-20 15,-21 20-15,21 0 0,-22 1 16,22-1-16,0-21 0,0 21 0,0 1 16,0-22-16,0 21 0,0-21 15,22 1-15,-1-1 0,-21 0 16,21-21-16,0 21 0,0-21 0,0 0 15,22 0-15,-22 0 0,21 0 0,-21-21 16,22 21-16,-22-21 0,21 0 16,1-1-16,-22 1 0,21 0 0,-21 0 15,22 0-15,-22-22 0,0 22 0,0 0 16,-21-21-16,0 21 0,21-1 16,-21 1-16,0 0 0,-21 21 31,0 0-31,21 21 15,-21 0-15,21 1 16,-21-1-16,21 0 0,0 0 0,0 0 16,0 0-16,0 22 0,0-22 15,0 0-15,21 0 0,0 0 16,21-21-16,-21 0 16,1 0-16,20 0 0,-21 0 0,21 0 15,-20 0-15,20-21 0,-21 0 0,21 0 16,-20 0-16,20 0 0,-21-1 15,0 1-15,0 0 0,-21 0 0,22 0 16,-22 0-16,0-1 0,0 1 16,21 0-16,-21 42 31,0 0-31,-21 1 0,21-1 16,-22 0-16,22 0 0,0 0 15,0 0-15,0 22 0,-21-22 16,21 0-16,0 0 0,0 0 15,-21 1-15,21-44 47,0 1-47,0 0 0,21-21 16,-21 21-16,21-1 16,-21 1-16,22 0 0,-1-21 0,-21 21 15,21-1-15,0 1 0,0 21 0,0-21 16,1 0-16,-1 21 0,0 0 15,0 0-15,0 0 0,0 0 0,1 21 16,-22 0-16,0 0 0,0 1 16,21-1-16,-21 0 0,21 0 15,-21 0-15,21 0 0,0 1 0,-21-1 16,21 0-16,1 0 0,-1 0 0,0 0 16,0-21-16,0 22 0,22-22 15,-1 0-15,-21 0 0,43 0 0,-22 0 16,0 0-16,1 0 0,20 0 0,-21-22 15,1 1-15,-1 21 0,0-21 16,1 0-16,-22-21 0,0 20 16,21 1-16,-20 0 0,-22-21 0,0 21 15,0-1-15,0-20 0,0 21 16,0 0-16,0 0 0,0-1 0,-22 22 16,1 0-16,0-21 0,0 21 0,0 0 15,0 0-15,-1 0 0,1 21 16,0 1-16,0-1 0,-21 21 15,20-21-15,1 0 0,0 1 16,21 20-16,0-21 0,0 0 0,0 0 16,0 22-16,0-22 0,0 0 15,21 0-15,0-21 0,1 0 0,-1 0 16,0 0-16,0 0 0,0 0 16,0 0-16,1 0 0,-1-21 15,0 0-15,0 0 0,0 0 16,-21-1-16,21 1 0,-21 0 0,0 0 15,0 0-15,0 0 0,0-1 16,0 1-16,0 0 0,0 0 16,0 42 31,0 0-47,0 22 15,0-22-15,0 21 0,0 22 16,0-22-16,0 21 0,0-20 0,0 20 15,0 1-15,0-22 0,0 22 0,0-1 16,-21 1-16,21-1 0,0 1 0,0 20 16,0-20-16,0 20 0,0 1 15,0-21-15,0 20 0,0 1 0,0-22 16,0 22-16,0-21 0,0 20 0,0-20 16,0 20-16,21-20 0,-21-1 0,0 1 15,0-1-15,0-20 0,0-1 16,0 0-16,0 1 0,0-1 0,0-21 15,-21 0-15,0 1 0,0-1 16,0-21-16,0 0 0,-1 0 16,1 0-16,0-21 0,0-1 0,21 1 15,0 0-15,-42-64 16,42 43-16,0 0 0,0-1 0,-22-20 16,22-1-16,-21 1 0,21-1 0,-21 1 15,21-1-15,-21 1 0</inkml:trace>
  <inkml:trace contextRef="#ctx0" brushRef="#br0" timeOffset="39392.04">5186 5948 0,'0'0'0,"0"-21"32,21 21-17,0 0 1,0 0-16,0 0 0,1 0 16,-1 0-16</inkml:trace>
  <inkml:trace contextRef="#ctx0" brushRef="#br0" timeOffset="39919.37">8107 6244 0,'0'0'0,"-21"-21"0,21 0 0,-22 0 0,22 0 16,-21-1-16,0-20 0,21 21 15,0 0-15,0 0 0,-21 21 16,21-22-16,-21 22 16,21 22-16,0-1 0,0 0 0,0 21 15,0 1-15,0-1 0,0 21 0,0 22 16,0-21-16,0 20 0,0 1 16,0 0-16,0-1 0,0 1 15,0 0-15,0-1 0,0 1 0,0 21 16,-21-22-16,-1 1 0,1 0 0,0-22 15,0 22-15,-21-22 0,20-20 16,1 20-16,0-20 0,0-1 0,0-21 16,0 21-16,21-20 0,-22-22 15,1 0-15,21-22 16,0 1-16,0-21 0,0 0 16,21-1-16,1 1 0,-1-22 0,0 1 15,-21-1-15,21-20 0,0-1 16</inkml:trace>
  <inkml:trace contextRef="#ctx0" brushRef="#br0" timeOffset="40244.28">7810 6414 0,'-21'-64'15,"42"128"-15,-63-170 0,21 85 0,21-22 0,-21 1 16,21 21-16,0 0 0,0-1 16,0-20-16,0 21 0,0 0 0,21 0 15,0 21-15,0-22 0,22 1 16,-1 0-16,0 21 0,1 0 0,20-21 15,-21 21-15,22 0 0,-22 0 0,1 21 16,-1 0-16,0 0 0,1 1 16,-22 20-16,0-21 0,-21 21 15,0-20-15,0 20 0,0 0 16,0-21-16,-21 22 0,0-22 0,-22 21 0,22-21 16,-21 1-16,-22 41 15,43-63-15,0 21 0,-21 0 0,20-21 16,1 0-16,0 0 15,21-21 1,0 0-16,21 0 16,0 0-16,1 21 0,-1-21 0,0-1 15,21 1-15,-21 0 0</inkml:trace>
  <inkml:trace contextRef="#ctx0" brushRef="#br0" timeOffset="40592.42">8636 6308 0,'0'0'0,"21"0"16,-21-21-1,0-1-15,21 22 0,-21-21 0,21 21 16,-21-21-16,22 21 0,-22-21 0,21 21 16,-21-21-16,21 0 0,-21-1 15,0 1-15,21 21 0,-21-21 16,0 0-1,-21 21 1,0 0-16,0 0 0,21 21 0,-22 0 16,1 0-16,0 1 0,0-1 15,0 0-15,21 21 0,0-21 0,0 1 16,0 20-16,0-21 0,0 0 0,0 0 16,0 1-16,0-1 0,0 0 15,21 0-15,0-21 0,0 0 0,0 21 16,1-21-16,20 0 0,0 0 0,-21 0 15,22 0-15,-1-21 16,-21 21-16,22-21 0,-22 0 0,21 21 16,-21-21-16</inkml:trace>
  <inkml:trace contextRef="#ctx0" brushRef="#br0" timeOffset="41171.82">9186 6244 0,'0'0'0,"0"-21"0,-21 21 0,0-42 31,21 21-31,0-1 16,21 22-16,-21-21 0,21 21 0,22-21 16,-22 21-16,0-21 15,0 21-15,0 0 0,0 0 16,1 0-16,-1 21 0,0-21 16,0 21-16,0 22 0,-21-22 15,21 0-15,-21 0 0,22 0 16,-22 22-16,0-22 0,0 0 0,0 0 15,0 21-15,0-20 0,0-1 0,-22 0 16,1 0-16,0 0 0,0 0 16,0-21-16,0 0 15,-1 0 1,22-21-16,-21 0 0,21 0 16,0 0-16,0 0 15,0-1-15,0 1 0,21 0 0,1 0 16,-1 0-16,-21 0 0,42-1 15,0 1-15,-20 0 16,-1 0-16,21 21 0,0-21 0,1 0 16,-1 21-16,0-22 0,-20 22 0,20-21 15,0 0-15,1 21 0,-1 0 16,0-21-16,1 21 0,-22 0 16,-21 21-1,0 0-15,-21 0 16,21 1-16,-22-1 0,22 0 15,-21 0-15,0 0 0,21 0 16,-21 1-16,21-1 0,-21 0 0,21 0 16,0 0-16,0 0 15,0-42 32,0 0-47,21 0 0,0 0 16,-21 0-16</inkml:trace>
  <inkml:trace contextRef="#ctx0" brushRef="#br0" timeOffset="41356.04">10096 5927 0,'0'0'0,"0"-21"0,0 42 78,0 0-78,22-21 0,-1 21 16,-21 0-16,21-21 0,0 21 15</inkml:trace>
  <inkml:trace contextRef="#ctx0" brushRef="#br0" timeOffset="42364.44">10668 6075 0,'0'0'0,"0"-21"0,0 0 31,-21 21-31,0 0 16,-1 0-1,22 21-15,0 0 0,-21-21 16,0 21-16,21 0 0,-21 0 0,0 1 15,21 20-15,0-21 0,0 0 16,-21 0-16,21 1 0,0 20 16,0-21-16,0 0 0,0 0 0,0 1 15,0-1-15,21-21 16,0 0-16,0 0 16,0 0-16,0 0 0,1-21 0,-1 21 15,0-22-15,0 1 0,0 21 0,0-21 16,1 0-16,-1 0 0,-21 0 15,0-1-15,0 1 0,0 0 0,0 0 16,0 0-16,0 0 0,0-1 0,0 1 16,0 0-16,-21 0 0,-1 21 15,1 0-15,0-21 0,0 21 16,0 0-16,0 0 16,42 0-1,0 0 1,0 0-16,0 0 0,22 0 0,-22 0 15,21 0-15,0 0 0,1 0 0,-1 0 16,0 0-16,1 0 0,-1 0 16,0 0-16,1 0 0,-1 0 0,0 0 15,-20 0-15,20 0 0,-21-21 16,0 21-16,-42 0 31,0 0-31,0 0 16,0 0-16,-22 0 15,22 21-15,0 0 0,0 0 0,0-21 16,-1 21-16,1 0 0,0 22 0,0-22 16,0 0-16,21 0 0,-21 22 15,21-22-15,0 0 0,0 21 0,0-21 16,0 1-16,0-1 0,21 0 0,0 0 16,0-21-16,0 21 0,0-21 15,1 0-15,-1 0 0,0 0 0,0 0 16,43-21-16,-43 0 0,0 0 15,21 0-15,-21-1 0,1 1 16,-1 0-16,0-21 0,0 21 16,0-22-16,0 1 0,1 21 0,-1-22 15,-21 1-15,21 0 0,0-22 16,0 22-16,-21 0 0,21-1 0,-21 1 16,0-22-16,0 22 0,0 21 0,0-21 15,0 20-15,0 1 0,0 0 16,0 0-16,0 42 15,0 21-15,-21-20 16,0 20-16,21 0 0,-21 1 16,21 20-16,0-21 0,0 1 0,0-1 15,0 0-15,0 1 0,0-1 0,0 0 16,0 1-16,0-22 0,0 21 16,0-21-16,0 1 0,21-1 15,-21 21-15,21-42 0,0 21 0,1 0 16,-1-21-16,0 0 0,0 0 15,0 0-15,0 0 0,1 0 0,-1 0 16,0 0-16,21 0 0,-21-21 16,1 0-16,-1 21 0,-21-21 0,21 0 15,0 21-15,0-21 0</inkml:trace>
  <inkml:trace contextRef="#ctx0" brushRef="#br0" timeOffset="42600.43">12467 6308 0,'-21'0'94,"0"21"-94</inkml:trace>
  <inkml:trace contextRef="#ctx0" brushRef="#br0" timeOffset="46471.48">0 9229 0,'0'21'16,"0"0"15,0 0-15,63-21 15,43 0-31,-21 0 0,21 0 16,-22 0-16,22 0 0,-21 0 0,0-21 15,-22 21-15,22 0 0,-22 0 0,1-21 16,-1 21-16,-20 0 15,-1 0-15,0 0 0,-21-21 0,1 21 16,-1 0-16,-21-21 16</inkml:trace>
  <inkml:trace contextRef="#ctx0" brushRef="#br0" timeOffset="46780.74">804 9059 0,'0'0'15,"-21"-21"-15,0 21 0,42 0 32,21 0-17,-20 0-15,20 0 0,0 0 16,1 0-16,-1 21 0,43-21 16,-22 22-16,-21-1 0,1-21 15,-22 21-15,0 0 0,0 0 0,-21 0 16,0 1-16,-21 20 0,-21-21 15,21 0-15,-22 22 0,1-22 0,-22 21 16,22-21-16,0 0 0,-22 22 16,22-22-16,-22 0 0,22 0 0,0 0 15,21 1-15,-22-22 16,43-22 0,21 22-1,22-21-15</inkml:trace>
  <inkml:trace contextRef="#ctx0" brushRef="#br0" timeOffset="47092.32">2117 8805 0,'-22'0'0,"44"0"0,-65 0 16,22 0-16,21-21 0,0 0 15,21 0 1,0 21-16,22 0 0,-22 0 16,21-21-16,22 21 0,-22 0 15,22 0-15,-1 0 0,-21-21 0,22 21 16,-1 0-16,-20 0 0,20 0 15,-42 0-15,22 0 0,-22 0 16,0 0-16,-42 0 16</inkml:trace>
  <inkml:trace contextRef="#ctx0" brushRef="#br0" timeOffset="47360.08">2328 8763 0,'-21'0'0,"0"0"16,21 21-16,0 22 16,0-22-16,0 21 0,0 0 0,0 1 15,-21-1-15,21 0 0,0 1 16,0-1-16,0 0 0,0 1 16,0-1-16,-21 0 0,21-20 15,0 20-15,-22-21 0,22 0 0,0 0 16,0 1-16,0-1 0,22-21 31,-1-21-31,0-1 16,0 1-16,21 0 0,-20 0 15,-1-21-15</inkml:trace>
  <inkml:trace contextRef="#ctx0" brushRef="#br0" timeOffset="47812.86">2773 8805 0,'0'0'0,"0"22"16,0-1-16,-21 21 16,21-21-16,0 0 0,-22 22 15,22-1-15,-21-21 0,21 22 0,-21-1 16,21 0-16,0-21 0,0 22 0,-21-22 16,21 21-16,-21-21 0,21 1 15,0-1-15,0 0 0,0 0 0,0 0 16,0-42 15,0 0-31,0 0 16,0 0-1,0-1-15,21 1 0,0-21 0,0 21 16,-21-22-16,21 22 0,22-21 0,-22 21 16,0 0-16,21-1 0,-20 1 15,-1 0-15,21 21 0,-21 0 0,0 0 16,1 0-16,-1 0 0,0 21 0,0 0 15,0 1-15,-21-1 0,0 0 16,0 21-16,0-21 0,0 1 0,0-1 16,0 21-16,0-21 0,0 0 0,-21 1 15,21-1-15,-21 0 16,0 0-16,42-42 47,0 0-47,0 0 0,0-1 15,-21 1-15</inkml:trace>
  <inkml:trace contextRef="#ctx0" brushRef="#br0" timeOffset="48023.35">3492 9038 0,'0'0'0,"0"21"31,0 1-31,0-1 0,-21 0 0,0 21 16,0-21-16,21 1 0,-21-1 15,0 0-15,21 0 0,0 21 16,-22-20-16,22-1 16,0-42 31,22-1-47,-22 1 0</inkml:trace>
  <inkml:trace contextRef="#ctx0" brushRef="#br0" timeOffset="48200.47">3471 8848 0,'0'0'0,"0"-21"31,0-1-31,0 44 47,0-1-47,0 0 15,21 0-15</inkml:trace>
  <inkml:trace contextRef="#ctx0" brushRef="#br0" timeOffset="48664.07">4085 8996 0,'0'0'0,"21"-21"31,-21 0-31,0-1 0,21 1 0,-21 0 16,-21 21-1,0 0 1,0 0-16,0 0 16,0 0-16,-1 21 0,1 0 0,21 1 0,-21-22 15,21 21-15,-21 0 0,21 0 16,0 0-16,0 0 0,0 1 15,0-1-15,21 0 16,0-21-16,0 21 16,1-21-16,-22 21 0,21-21 0,0 0 15,0 21-15,0-21 0,0 22 0,-21-1 16,22 0-16,-22 0 16,0 0-16,0 0 15,-22 1-15,1-22 16,0 0-16,0 21 0,-21-21 0,20 0 15,1 0-15,0 0 0,-21 0 16,21 0-16,-1 0 0,1 0 16,0 0-16,0 0 0,0 0 0,0-21 15,-1 21-15,1-22 16,21 1-16,0 0 16,0 0-1,21 21-15,1 0 0</inkml:trace>
  <inkml:trace contextRef="#ctx0" brushRef="#br0" timeOffset="49491.73">5588 8975 0,'0'0'16,"0"-21"-16,0-1 0,0 1 0,21 0 0,-21 0 15,0 0-15,0 0 0,0-1 16,0 1-16,0 0 0,0 0 16,0 0-16,0 42 15,-21 0 1,21 0-16,0 22 0,0-1 15,0 0-15,0 22 0,0-22 0,0 22 16,0-1-16,0 1 0,0-1 0,-21 22 16,21-22-16,-21 22 0,21 0 15,-22-22-15,22 22 0,0-1 0,-21 1 16,21-21-16,-21 20 0,0-20 0,21-1 16,-21 1-16,0-1 0,-1 1 0,1-1 15,21-20-15,-21-1 16,0 0-16,21-21 0,-21 1 0,21-1 15,0 0-15,0-42 16,0 0-16,0-22 16,0 1-16,0 0 0,21-1 0,0-20 15,0-1-15,-21 1 0,21-1 0</inkml:trace>
  <inkml:trace contextRef="#ctx0" brushRef="#br0" timeOffset="49836.39">5461 9165 0,'0'-42'16,"0"84"-16,0-105 0,0 42 0,0-1 16,0-20-16,0 21 0,0 0 15,0-22-15,21 22 0,43-42 16,-43 42-16,21-22 0,64 22 16,-64 0-16,22 0 0,-22 21 15,0 0-15,1 21 0,-1 0 0,-21 0 16,22 0-16,-22 22 0,0-1 0,-21 0 15,0 1-15,0-1 0,0 0 16,0 1-16,-21-22 0,0 21 0,-22-21 16,1 22-16,21-22 0,-22 0 0,1-21 15,0 21-15,21 0 0,-22-21 0,22 0 16,0 0-16,0 0 0,0 0 16,21-21-1,0 0 1,21 21-16,0 0 15,0-21-15,21 21 0,-20-21 0,20 0 16,-21 21-16,64-22 0</inkml:trace>
  <inkml:trace contextRef="#ctx0" brushRef="#br0" timeOffset="50607.87">6202 9102 0,'0'-21'0,"0"-43"31,0 43-31,0 0 16,0 0-16,21-1 0,-21 1 0,21 0 16,0 0-16,0 0 0,22 0 15,-22 21-15,0 0 0,43 0 16,-43 0-16,21 0 0,0 0 16,-20 21-16,-1 0 0,21 0 15,-21 21-15,-21-20 0,0-1 0,0 21 16,0-21-16,0 22 0,0-22 0,0 0 15,0 0-15,-21 0 0,0 0 16,0 1-16,0-22 0,-1 0 0,22 21 16,-21-21-16,0 0 15,21-21 1,0-1-16,0 1 0,0 0 16,0 0-16,0 0 0,21-22 15,0 22-15,1-21 0,-1 21 16,0 0-16,0-1 0,0 1 15,0 0-15,22 21 0,-22-21 0,21 0 0,-21 21 16,22-21-16,-1 21 0,-21-22 16,22 22-16,-1 0 0,-21-21 0,21 21 15,-20 0-15,-1-21 0,0 21 0,21-21 16,-63 42 15,0 0-31,21 0 16,-21 1-16,0-1 0,-1 0 0,1 21 15,0-21-15,0 22 0,0-22 16,0 21-16,21 1 0,0-22 0,-22 0 16,22 21-16,0-21 0,0 1 0,0-1 15,0 0-15,22-21 0,-1 21 16,0-21-16,42 0 16,-41 0-16,20 0 0,0 0 0,22-21 15,-43 0-15,21 21 0,-21-21 16,22-22-16,-22 22 0,0 0 15,0 0-15,0-22 0,-21 22 0,0-63 16,0 62-16,0-20 0,0 0 16,-21 21-16,0-1 0,0-20 15,0 42-15,0-21 0,-22 21 0,22-21 16,0 21-16,0 0 0,-22 0 0,22 21 16,0 0-16,-21 0 0,21 0 15,-1 1-15,1 20 0,0-21 0,21 21 16,0-20-16,-21 20 0,21-21 0,0 21 15,0-20-15,0-1 0,0 0 16,21 0-16,0-21 0,0 0 16,1 21-16,20-21 0,-21 0 0,21 0 15,1 0-15</inkml:trace>
  <inkml:trace contextRef="#ctx0" brushRef="#br0" timeOffset="50860.05">8022 8805 0,'0'0'0,"21"-21"0,-21 0 0,0 0 0,0 0 16,-21 21-16,0 0 0,0 0 16,-22 0-16,22 0 0,0 0 0,0 0 15,-21 0-15,20 21 16,-20 42-16,21-41 0,0 20 0,0 0 16,-1-21-16,1 22 0,21-1 15,0-21-15,0 22 0,0-22 16,0 0-16,0 21 0,0-21 0,0 1 15,21-22-15,43 21 0,-43-21 16,21 0-16,1 0 0,-1 0 16,0 0-16,1-21 0,-1-1 0,0 22 15,1-21-15</inkml:trace>
  <inkml:trace contextRef="#ctx0" brushRef="#br0" timeOffset="51844.33">8340 8975 0,'21'0'63,"0"0"-63,0-21 0,-21-1 16,21 1-16,0 21 0,1-21 0,-22 0 15,0 0-15,21 0 0,-21-1 0,0 1 16,0 0-16,0 0 15,-21 21 1,-1 0-16,1 0 0,0 21 16,0 0-16,0 0 0,21 1 15,-21-1-15,-1 21 0,22-21 16,-21 22-16,21-22 0,0 21 0,0-21 16,0 22-16,0-22 0,0 0 0,0 0 15,0 0-15,0 0 0,0 1 16,21-1-16,1-21 0,-1 0 0,0 21 15,0-21-15,21 0 0,-20 0 0,20 0 16,0 0-16,1-21 0,-1 0 0,0 21 16,22-22-16,-22 1 0,0 0 15,1 0-15,-1-21 0,0 20 0,22-41 16,-43 21-16,0 20 0,0-20 16,1 21-16,-22 0 15,0 0-15,0-1 16,-22 22-16,1 0 0,0 22 15,0-22-15,0 21 0,0 0 0,21 0 16,0 0-16,0 22 0,0-22 16,0 0-16,0 0 0,0 0 0,0 22 15,0-22-15,0 0 0,21-21 16,-21 21-16,21 0 0,-21 0 16,21-21-16,-21 22 0,0-44 46,0 1-46,-21 21 16,21-21-16,-21 0 0,0 21 0,21-21 16,0 0-16,-22 21 0,1 0 0,0 0 15,0 0 1,0 21-16,21 0 16,0 0-16,0 0 0,0 0 15,21 1-15,0-22 16,0 21-16,0-21 0,1 21 0,-1-21 15,21 0-15,-21 0 0,22 0 0,-1 0 16,0 0-16,1 0 0,-22 0 16,21-21-16,0 0 0,1-1 15,-1 1-15,-21 0 0,22 0 0,-22 0 16,21 0-16,0-22 0,22-20 16,-43 20-16,0 22 0,0-21 15,-21 21-15,0 0 0,0-22 0,0 22 16,0 0-16,-21 21 15,0 0-15,0 0 0,0 21 0,0 0 16,21 0-16,-22 1 0,22 20 16,-21-21-16,21 0 0,0 22 0,0-22 15,0 21-15,0-21 0,0 0 0,21 1 16,1-1-16,-1 0 0,-21 0 16,0 0-16,21 0 0,0 1 15,-21-1 1,-21-21-16,0 0 15,0 0-15,-1 0 0,1 0 16,0 0-16,0-21 0,0 21 0,0-22 16,-1 1-16</inkml:trace>
  <inkml:trace contextRef="#ctx0" brushRef="#br0" timeOffset="54936.37">11684 8700 0,'0'0'0,"0"-22"0,0 1 16,21 0-16,0 0 0,-21-21 0,0 20 15,21 1-15,-21-42 16,0 42-16,0-1 0,0 1 15,-21 21-15,0-21 0,0 21 16,0 0-16,0 0 0,-22 0 16,22 21-16,-21 0 0,21 1 15,-22-1-15,22 21 0,-21-21 0,21 22 16,-22-1-16,22 21 0,-21-20 16,21 20-16,-1 1 0,1-1 0,21-20 15,0 20-15,0-21 0,0 1 0,0-1 16,21 0-16,1-20 0,-1 20 15,0-42-15,0 21 0,21 0 0,1-21 16,-22 0-16,21 0 0,1 0 0,-22 0 16,21-21-16,43 0 0,-64 0 15,21 0-15,1-22 16,-1 22-16,0 0 0,22-43 16,-43 22-16,21 0 0,-21 21 0,-21-22 15,22 22-15,-22-21 0,0 21 16,0-1-16,-22 22 15,1 22 1,0-1-16,0 0 0,21 0 16,-21 21-16,0-20 0,21 20 0,-22 0 15,22-21-15,0 22 0,0-22 0,0 0 16,0 21-16,0-20 0,0-1 0,0 0 16,22 0-16,-1-21 15,21 0-15,-21 0 0,0 0 0,22 0 16,20 0-16,-20 0 0,-1-21 15,-21 0-15,21 0 16,1-1-16,-22 1 0,0 0 0,21 0 16,-42-21-16,22 20 0,-22-20 0,0 0 15,0-1-15,0 22 0,0-21 16,-22 0-16,22 20 0,-42 1 0,21 0 16,0 0-16,-22 21 0,22 0 0,-21 0 15,0 0-15,20 0 0,-20 21 0,0 0 16,21 0-16,-1 1 0,-20-1 15,21 21-15,21 0 0,-21-20 16,21 20-16,0 0 0,0-21 0,0 22 0,0-22 16,0 0-16,21 0 0,0 0 15,0 1-15,22-22 0,-22 0 0,21 0 16,0 0-16,1 0 0,-1 0 16,0 0-16,1 0 0,-1-22 15,0 22-15,-20-21 0,20 0 0,0 0 16,-21 0-16,1 0 0,-1-22 0,0 22 15,0 0-15,-21-21 0,0 20 16,0 1-16,0 42 31,-21 1-31,21-1 0,-21 0 16,21 0-16,0 0 16,0 22-16,-21-22 0,21 0 0,-22 21 15,22-21-15,0 1 0,0 20 16,0-21-1,0-42 1,22 0 0,-1 21-16,0-21 0,-21-1 0,21-20 15,0 21-15,0 0 0,1-22 16,-1 1-16,-21 21 0,21-21 0,0-1 16,0 22-16,0 0 0,1 0 0,-22 0 15,21 21-15,0 0 16,-21 21-16,21-21 0,-21 21 0,0 0 15,0 21-15,0-20 0,21 20 0,-21-21 16,0 0-16,0 22 16,0-22-16,0 0 0,0 0 0,21 0 15,1 0-15,-22 1 0,21-1 0,0-21 16,21 21-16,-21-21 0,1 0 16,20 0-16,-21 0 0,21 0 0,1 0 15,-22 0-15,21-21 0,1 0 0,-22 21 16,0-43-16,0 22 0,21-21 15,-20-1-15,-1 1 0,0 0 16,-21-1-16,21-20 0,-21 21 16,0-1-16,21-20 0,-21 20 0,21 1 0,-21 0 15,0 21-15,0-22 0,0 22 16,0 0-16,0 42 31,-21 0-31,21 22 16,0-22-16,-21 21 0,0 0 15,21 1-15,-21-1 0,21 0 0,0 1 16,0-1-16,0 0 0,-21 43 16,21-43-16,0-20 0,0 20 15,0-21-15,0 21 0,21-42 16,0 22-16,0-22 0,0 0 16,0 0-16,22 0 0,-22 0 15,0 0-15,0-22 0,0 1 16,1 21-16,-1-21 0,0 0 15,0-21-15,0 20 0,0 1 0,1-21 0,-22 21 16,0-22-16,0 22 0,0-21 16,0 21-16,0 0 0,0 42 31,-22 21-15,1-21-16,21 0 0,0 22 0,0-22 15,-21 21-15,21-21 0,0 1 0,0-1 16,0 42-16,21-42 15,0 1-15,1-1 0,-1-21 16,0 0-16,21 0 0,-21 0 0,22 0 16,-22 0-16,21 0 0,1-21 15,-22 21-15,42-43 16,-42 22-16,1 0 0,-1 0 0,0-22 16,-21 22-16,0-21 0,21-22 15,-21 43-15,0 0 0,0 0 16,0 0-16,0 42 15,-21 0 1,21 0-16,0 0 0,0 1 16,-21 20-16,21-21 0,-21 0 0,21 0 15,-22 1-15,1 20 0,21-21 16,0 0-16,-21 0 0,21 1 16,-21-22-1,42-22 16,0 1-31,-21 0 0,21 21 16,1-42-16,-1 21 0,0-1 0,0 1 16,0-21-16,22 0 0,-22 20 15,0 1-15,0 0 0,0 0 16,0 0-16,1 21 0,-1 0 0,0 21 16,-21 0-1,0 0-15,0 0 0,0 1 0,0-1 16,0 0-16,0 21 0,21-21 15,-21 1-15,0-1 0,0 0 0,21 0 16,0 0-16,1-21 16,-1 21-16,0-21 0,0 0 15,0 0-15,0 0 0,1 0 0,-1-21 16,0 0-16,0 0 0,0 0 16,0 0-16,1-1 0,-1-20 15,0 21-15,0 0 0,0-22 0,-21 22 16,0 0-16,21-21 0,-21 21 15,0-1-15,-21 44 32,21-1-32,-21-21 0,21 21 15,-21 0-15,21 21 0,0-20 0,-21-1 16,21 0-16,0 0 0,0 21 16,0-20-16,0-1 0,0 0 0,0 0 15,0 0-15,42-21 16,-42 21-16,21-21 0,0 0 15,1 0-15,-1 0 0,0 0 0,21 0 16,-21-21-16,1 21 0,-1-21 0,0 0 16,21 0-16,-21 0 0,1-1 0,-1 1 15,0 0-15,0-21 16,0-22-16,-21 43 0,21 0 16,-21 0-16,0 0 0,0-1 0,0 1 15,-21 21 1,0 21-1,0 1-15,21-1 0,0 0 16,0 0-16,-21 0 0,21 0 16,0 22-16,0-22 0,0 0 0,0 0 15,0 0-15,0 1 0,0-1 0,0 0 16,0 0-16,21-21 0,-21 21 16,21-21-16,0 0 0,0 0 15,1 0-15,-1 0 0,21 0 0,-21 0 16,0 0-16,1 0 0,20 0 0,-21 0 15,0-21-15,0 0 0,1 21 16,-1-21-16,-21 0 0,21-1 0,0-20 16,-21 21-16,21 0 0,-21 0 0,0-1 15,0 1-15,0 0 0,0 0 16,0 0-16,-21 21 16,0 21-1,21 0-15,-21 0 0,21 0 16,-21 1-16,21-1 0,-22 0 15,22 0-15,0 0 0,0 0 0,0 1 16,0-1-16,0 0 0,0 0 16,0 0-16,22 0 15,-1-21-15,0 0 16,0 0-16,0 0 0,0 0 0,1 0 16,-1 0-16,21 0 0,-21-21 15,0 21-15,22-21 0,41-21 16,-62-1-16,20 22 0,0 0 0,1-21 15,-1 21-15,-21-22 0,21 1 16,-20 0-16,-1 20 0,0 1 16,-21-21-16,0 21 0,0 0 0,-21-1 15,0 22-15,-1 0 16,1 22-16,0-1 0,21 0 16,-21 0-16,21 0 0,-21 22 0,21-22 15,0 21-15,0-21 0,0 0 0,0 22 16,0-22-16,0 0 0,21 21 15,0-20-15,-21-1 0,0 0 0,0 0 16,21 0-16,-21 0 0,0 1 16,0-1-1,-21-21-15,0 0 16,0 0-16,0 0 0,-1 0 16,1-21-16,0-1 15,0 22-15,21-21 0,-21 0 16,0 0-16,-1 0 0,1 0 15</inkml:trace>
  <inkml:trace contextRef="#ctx0" brushRef="#br0" timeOffset="55128.4">14838 8424 0,'0'0'15,"-21"0"-15,-1 0 0,1-21 0,0 21 16,0-21-16,0 21 31,0 0-15,-1 0-16</inkml:trace>
  <inkml:trace contextRef="#ctx0" brushRef="#br0" timeOffset="55356.39">13335 8678 0,'0'0'16,"21"0"-1,21 0-15,-20 0 0,20 0 16,-21 0-16,21 0 0,1 0 0,-1 0 15,0 0-15,-20 0 0,20 0 0,-21 0 16,21 0-16,-20 0 0,-1 0 16,-21 22-1</inkml:trace>
  <inkml:trace contextRef="#ctx0" brushRef="#br0" timeOffset="55972.24">2836 10859 0,'21'-106'31,"-21"85"-31,22 21 16,-22 21 0,0 0-1,0 21-15,0-21 0,-22 22 16,22-1-16,-21 0 0,21 1 0,0-1 16,-21 0-16,0 1 0,21-1 0,0-21 15,0 22-15,-21-1 16,21-21-16,0 0 0,0 0 0,0 1 15,21-44 1,0 22 0,-21-21-16,21 0 0</inkml:trace>
  <inkml:trace contextRef="#ctx0" brushRef="#br0" timeOffset="56227.42">3260 11028 0,'0'0'15,"-22"0"32,22-21-31,0 0 0,22 21 46,-1 0-46,0 0-16</inkml:trace>
  <inkml:trace contextRef="#ctx0" brushRef="#br0" timeOffset="58191.76">3958 10668 0,'0'0'0,"0"-21"0,21 21 16,-21-21-16,0 0 0,0-1 15,-21 22 1,0 0-16,0 0 16,21 22-16,-21-1 0,-1 0 0,22 0 15,0 21-15,0-20 0,-21 20 16,21-21-16,-21 21 0,21 1 15,0-1-15,0-21 0,0 22 0,0-1 16,0 0-16,0-21 0,0 22 16,0-1-16,0-21 0,0 0 0,0 22 15,21-22-15,0-21 0,1 0 16,-1 0-16,0 0 0,0 0 16,0 0-16,22-21 0,-22 0 0,0-1 15,21-20-15,-21 21 0,22-21 0,-22 20 16,21-20-16,1 0 0,-22-1 15,21 1-15,-21 0 0,22-1 0,-22 1 16,0 0-16,0-22 0,-21 22 0,0 21 16,0-22-16,0 22 0,0 0 15,0 0-15,-21 21 16,0 0-16,0 21 16,-1 0-16,22 0 0,-21 22 15,0-22-15,0 21 0,21 1 0,-21-1 16,21 0-16,0 1 0,0-1 0,0 0 15,0 1-15,0-1 0,0 0 16,0-21-16,0 22 0,21-22 0,0 0 16,0 0-16,0 0 0,1-21 15,-1 0-15,0 0 0,21 0 16,-21 0-16,22 0 0,-1 0 0,-21-21 16,22 0-16,-1 0 0,0 0 0,-21 0 15,1-1-15,20 1 0,-21-21 16,-21 21-16,21 0 0,-21-1 0,21 1 15,-21 0-15,0 0 0,-21 42 47,21 0-47,-21 0 0,21 1 16,-21-1-16,21 0 0,-21 0 16,0 0-16,21 0 15,-22 1-15,1-22 0,21 21 0,0-42 47,0-1-31,0 1-16,21 0 0,1 0 15,-22-21-15,21 20 0,0 1 16,0 0-16,0 21 0,0-21 0,1 0 16,-1 0-16,0 21 0,0 0 15,0 0-15,0 0 0,1 21 16,-1 0-1,-21 0-15,0 0 0,0 0 0,0 1 16,0-1-16,21 0 0,-21 0 0,0 0 16,0 0-16,21 1 0,0-22 15,0 42-15,1-42 16,-1 0-16,0 0 0,0 0 16,0 0-16,0 0 0,22 0 0,-22 0 15,0-21-15,21 21 0,-20-21 0,-1-1 16,0 1-16,0 0 0,0 0 0,0 0 15,1 0-15,-1-22 0,0 22 16,0-21-16,0-1 0,-21 1 0,0 0 16,21 21-16,-21-22 0,0 1 0,22 21 15,-22-22-15,0 22 0,0 0 16,-22 42 0,22 0-1,-21 22-15,0-22 0,21 21 16,0 1-16,-21-1 0,0-21 15,21 21-15,0 1 0,0-1 0,0-21 16,0 22-16,-21-22 0,21 21 0,0-21 16,0 0-16,0 1 0,0-1 15,0 0-15,21 0 0,0-21 0,0 0 16,0 0-16,0 0 0,22 0 0,-22 0 16,21 0-16,-21-21 0,22 0 15,-1 0-15,-21-1 0,22 1 16,-22 0-16,0 0 0,21 0 0,-21 0 15,1-1-15,-22 1 0,21 0 0,0-21 16,-21 21-16,21-1 0,-21 1 0,0 0 16,0 0-1,-21 42 1,21 0-16,0 0 16,-21 1-16,0-1 0,21 0 15,0 0-15,0 0 0,0 0 0,0 1 16,0-1-16,0 0 0,0 0 0,0 0 15,0 0-15,0 1 0,0-1 16,0 0-16,21-21 0,0 0 16,0 0-16,0 0 0,0 0 15,1 0-15,-1 0 0,0-21 0,0 21 16,0-21-16,0-1 0,1 1 16,-1 0-16,21 0 0,-21 0 0,0 0 15,1-1-15,-1-20 0,0 0 0,0 21 16,-21-22-16,21 1 0,0-43 15,-21 43-15,0 0 0,0 20 16,22-20-16,-22 21 0,0 0 0,0 0 16,0-1-16,-22 44 31,22-1-31,0 21 0,0-21 16,-21 22-16,21-1 0,-21 0 0,21-21 15,-21 22-15,21-1 0,0 0 0,0 1 16,0-22-16,-21 21 0,21-21 15,0 22-15,0-1 0,0-21 16,0 22-16,21-22 16,0-21-16,0 0 15,0 0-15,1 0 0,20 0 0,-21-21 16,21-1-16,-20 1 0,41 0 16,-21 0-16,-20 0 0,-1-22 15,21 22-15,-21-21 0,22-22 16,-22 22-16,0 0 0,-21-1 15,21 1-15,-21 0 0,21-22 0,0-20 16,-21 62-16,0-20 16,0 21-16,0-21 0,0 20 0,0 1 15,0 42 1,0 1-16,0-1 16,-21 21-16,21 0 0,-21 1 15,21-1-15,-21 22 0,21-22 0,-21 0 16,21 43-16,0-43 0,-21 1 15,21-1-15,-22 0 16,22-21-16,0 22 0,0-22 0,0 0 16,0 0-16,0 0 0,22-21 0,-1 22 15,0-22-15,21 0 16,1 0-16,-22 0 0,42-22 16,-42 22-16,1-21 0,20 21 15,-21-21-15,0 0 0,0 21 0,1-42 16,-22 20-16,21 1 0,-21 0 15,0 0-15,0 0 0</inkml:trace>
  <inkml:trace contextRef="#ctx0" brushRef="#br0" timeOffset="58415.79">6181 10414 0,'-22'21'0,"44"-42"0,-65 42 0,22-21 15,0 0-15,0 0 47,21 21-31</inkml:trace>
  <inkml:trace contextRef="#ctx0" brushRef="#br0" timeOffset="58604.24">5249 10859 0,'0'0'0,"21"0"16,1 0-1,-1 0-15,21 0 0,22 0 0,-22 0 16,106-22-16,-84 1 16,20 21-16,-20-21 0,-1 0 0,1 0 15</inkml:trace>
  <inkml:trace contextRef="#ctx0" brushRef="#br0" timeOffset="59075.75">8467 10478 0,'0'0'0,"0"-43"0,0 22 0,0 0 16,0 0-16,0 0 15,-22 21 1,22 21-16,-21 0 0,21 0 0,-21 21 16,21 1-16,0-1 0,-21 0 15,0 1-15,21-1 0,-21-21 0,-22 64 16,43-64-16,-21 21 0,21-20 16,-21-1-16,21 0 0,-21 0 15,21 0-15,-21-21 31,21-21-15</inkml:trace>
  <inkml:trace contextRef="#ctx0" brushRef="#br0" timeOffset="59844.33">7959 10753 0,'0'0'0,"21"0"31,0 0-31,0 0 15,0 0-15,22 0 0,-22 0 16,21 0-16,0 0 0,1 0 0,-1-21 16,0-1-16,1 22 0,-1-21 0,22 0 15,-22 0-15,21 0 0,22-22 16,-43 22-16,1 0 0,-22-21 16,0 21-16,0-1 0,-21 1 15,0-21-15,0 21 0,0 0 16,0-1-16,0 1 0,0 0 0,-21 21 15,0-21-15,0 21 0,0 0 16,-1 21-16,1 0 16,0 0-16,0 43 0,0-22 15,0 1-15,-1-1 0,22 0 0,-21 1 16,0-1-16,0 0 16,21 1-16,-21-1 0,0-21 0,21 21 15,0-20-15,0-1 0,-22 0 0,22 0 16,0-42 15,22 0-15,-1 0-16,-21-1 0,21 1 15,0-21-15,0 21 0,22 0 16,-22-1-16,0-20 0,21 21 16,22 0-16,-43 0 0,0 21 0,0 0 15,0 0-15,1 0 0,-1 21 16,0 0-16,-21 0 0,0 0 15,0 43-15,0-43 0,0 0 16,0 0-16,0 0 16,0 1-16,0-1 0,21 0 0,0 0 15,0-21-15,1 0 16,-1 0-16,0 0 0,0 0 16,0 0-16,22 0 0,-22 0 0,21 0 15,-21-21-15,22 0 0,20-22 16,-42 22-16,0 0 0,22 0 0,-43-21 15,21 20-15,-21 1 0,21-21 16,-21 21-16,0 0 0,0-22 0,0 22 16,0 0-16,-21 21 0,0 0 15,0 0-15,-1 0 0,22 21 16,-21 0-16,0 0 0,0 1 16,21 20-16,-21-21 0,21 21 0,0-20 15,0-1-15,0 21 0,0-21 0,0 0 16,0 1-16,21-1 0,0 0 15,0 0-15,0-21 0,1 21 0,-1-21 16,0 0-16,21 0 0,-21 0 0,22 0 16,-1 0-16</inkml:trace>
  <inkml:trace contextRef="#ctx0" brushRef="#br0" timeOffset="62572.42">10731 10478 0,'0'0'0,"0"21"0,22-21 47,20 0-31,-21 0-16,0-21 0,22 21 0,-22-22 15,21 1-15,-21 0 0,22 0 16,-22 21-16,0-21 0,0 0 0,0-1 16,-21 1-16,0 0 0,0 0 15,0 0 1,-42 21-16,21 0 0,0 0 16,-1 0-16,-20 0 0,21 0 0,-21 21 15,-1 0-15,22 0 0,-21 0 16,21 1-16,-22-1 0,22 21 0,0-21 15,21 0-15,0 1 0,0-1 0,0 0 16,0 0-16,0 0 0,0 0 16,21-21-16,0 0 0,0 0 0,1 0 15,-1 0-15,0 0 0,0 0 0,0 0 16,43 0-16,-43 0 16,-42 0 15,0 0-31,-1 0 0,1 0 15,-21 0-15,21 22 0,-22-1 0,22 0 16,-21 0-16,21 0 0,0 22 0,-1-22 16,22 0-16,0 21 0,0-21 15,0 1-15,0 20 0,0-21 0,22-21 16,-1 21-16,0 0 0,21-21 0,-21 0 16,22 0-16,-1 0 0,0 0 15,22 0-15,-22 0 0,1 0 0,20-21 16,-21 0-16,22 0 0,-22 0 0,1 0 15,20-1-15,-21 1 0,1-21 0,-1 21 16,-21-22-16,22 1 0,-22 21 16,0-21-16,0-1 0,0 1 15,-21 0-15,0-43 0,0 43 16,0 20-16,0-20 0,0 21 16,0 0-16,0 0 0,-21 21 31,0 21-31,21 0 15,-21 21-15,21-21 0,0 22 0,-21-1 16,-1 0-16,22 22 0,0-22 0,0 1 16,-21-1-16,21 0 0,0 1 0,-21-1 15,21-21-15,0 0 0,0 22 16,0-22-16,21-21 0,-21 21 16,21-21-16,1 0 0,-1 0 0,0 0 0,21 0 15,-21 0-15,22 0 0,-22 0 16,21-21-16,1 0 0,-1 21 15,-21-22-15,21 1 0,1-21 0,-1 21 16,0 0-16,-20-1 0,-1-20 16,0 21-16,0 0 0,0 0 0,-21-1 15,0 1-15,-21 21 16,0 0-16,0 0 0,0 0 16,-1 0-16,-20 21 0,21 1 15,0-1-15,0 0 0,-1 0 16,1 0-16,0 0 0,21 1 0,0-1 15,0 0-15,0 0 0,0 0 16,0 0-16,0 1 0,21-1 16,0-21-16,1 0 0,-1 0 0,0 0 15,21 0-15,-21 0 0,22 0 0,-22-21 16,21-1-16,-21 22 0,22-21 16,-22 0-16,21 0 0,-21 0 15,1 0-15,-1-1 0,0 1 0,0-21 0,-21 21 16,0 0-16,0-1 0,0 1 15,0 0-15,0 42 32,0 0-32,0 22 15,0-22-15,0 0 0,-21 0 16,21 0-16,0 22 0,-21-22 0,21 0 16,0 0-16,0 0 0,0 1 15,-21-1-15,21-42 47,0-1-47,0 1 16,0 0-16,0 0 0,21 0 15,-21 0-15,21-22 0,-21 22 0,21-21 16,0 21-16,-21-1 0,21-20 16,22 0-16,-22 42 0,0-21 15,0 21-15,0 0 0,1 0 16,-1 0-16,0 21 0,0 0 15,-21 0-15,0 0 0,21 0 0,-21 22 16,21-22-16,-21 0 0,0 0 16,0 22-16,0-22 0,22 0 0,-22 0 15,0 0-15,0 0 0,0 1 16,21-22 0,0 0 15,-21-22-31,21 1 0,-21 0 0,21 0 15,0 0-15,-21 0 0,22-1 0,-1 1 16,0-21-16,0 21 0,0-22 16,0 22-16,1 0 0,20-21 0,-21 21 15,0 21-15,0-22 0,1 22 0,-1 0 16,0 0-16,-21 22 16,0-1-1,0 0-15,0 0 0,0 21 0,0-20 16,-21-1-16,21 0 0,0 0 15,0 21-15,0-20 0,0-1 0,0 0 16,0 0-16,0 0 0,0 0 16,21 1-16,21-22 15,-21 21-15,1-21 0,20 0 16,-21 0-16,21 0 0,1 0 0,-1 0 16,-21 0-16,22-21 0,-1 21 0,0-22 15,-21 1-15,22 21 0,-22-21 0,21 0 16,-21 0-16,1-22 15,-1 22-15,-21 0 0,0-21 0,0 21 0,0-1 16,0 1-16,0 0 0,0 0 0,0 0 16,-21 21-1,-1 0-15,1 0 16,0 21-16,21 0 0,0 0 16,-21 0-16,21 1 0,-21-1 0,21 0 15,0 0-15,0 21 0,0-20 16,0-1-16,0 0 0,0 0 15,21 0-15,0-21 0,0 0 16,0 0-16,1 0 0,-1 0 16,21 0-16,-21 0 0,0 0 15,1 0-15,-1 0 0,0-21 0,0 21 16,0-21-16,0 0 0,1 21 16,-1-21-16,-21-1 0,0 1 0,21-21 15,-21 21-15,21 0 0,-21-1 16,0 1-16,0 0 0,0 0 15,0 42 1,-21 0 0,21 0-16,0 1 0,0-1 15,0 0-15,0 0 0,-21 0 0,21 0 16,0 1-16,0-1 0,-21-21 0,21 21 16,0 0-1,0-42 16,0 0-31,0 0 16,0-1-16,21-20 16,0 21-16,-21 0 0,21-22 15,0 22-15,22-21 0,-22 21 0,21-22 16,-21 1-16,22 21 0,-1 0 16,0 0-16,-21-1 0,22 22 0,-22 0 15,21 0-15,-21 0 0,1 0 0,-1 22 16,0-1-16,-21 0 0,0 0 15,0 0-15,0 22 0,0-22 0,0 21 16,0 0-16,0-20 0,0-1 0,0 21 16,0-21-16,0 0 0,0 1 0,0-1 15,0 0-15,21 0 16,0-21-16,0 0 0,1 0 16,-1 0-16,0 0 0,0 0 15,0 0-15,0 0 0,1-21 16,-1 21-16,0-21 0,0 0 0,0-1 15,22 1-15,-22-21 0,0 21 0,0-22 16,-21 1-16,21 0 0,0-1 16,1-20-16,-1 21 0,-21-1 0,0 1 15,21 21-15,-21-22 0,21 22 0,-21 0 16,0 0-16,0 0 0,0 0 0,0 42 31,-21 0-31,0 21 0,21-21 16,-21 22-16,-1-1 0,22 0 15,0 1-15,-21-1 0,21-21 16,-21 22-16,21-1 0,0 0 0,0-21 16,0 1-16,0 20 0,0-21 0,21 0 15,0-21-15,-21 21 0,22 1 16,-1-22-16,0 0 0,0 0 0,0 0 16,0 0-16,1 0 0,-1 0 15,0 0-15,-21-22 0,21 22 0,-21-21 16,21 21-16,-21-21 0,0 0 15,0 0-15,0 0 0</inkml:trace>
  <inkml:trace contextRef="#ctx0" brushRef="#br0" timeOffset="62776.32">14753 10435 0,'0'0'16,"-21"0"-16,42 0 31,0 0-31,0 0 0,1 0 16,-1 0-16,21 0 0,-21 0 15,22 0-15,-1 0 0,-21 0 0,21-21 16,1 21-16,-22 0 0,21-21 16,-21 21-16,1-21 0,20 21 15</inkml:trace>
  <inkml:trace contextRef="#ctx0" brushRef="#br0" timeOffset="63080.43">16129 10287 0,'-21'21'47,"0"22"-47,-1-22 0,22 0 0,-21 0 15,0 21-15,0-20 0,21-1 0,-21 21 16,21-21-16,-21 0 0,21 1 16,-22-1-16,22 0 0,0 0 0,0 0 15,22-21 1,20 0-1,-21 0-15,0 0 0,0-21 0,22 0 16,-1 21-16</inkml:trace>
  <inkml:trace contextRef="#ctx0" brushRef="#br0" timeOffset="63420.31">16637 10308 0,'0'0'0,"21"-21"0,0 0 0,-21 0 31,0 0-31,-21 21 0,0 0 0,0 0 0,-22 0 15,22 0-15,0 21 0,-42 0 16,20 0-16,22 0 0,0 0 16,0 1-16,21-1 0,0 0 0,0 0 15,0 0-15,0 0 0,21-21 16,0 22-16,0-1 16,0-21-16,1 21 0,-1-21 0,21 21 15,-21-21-15,0 21 0,1-21 0,-1 21 16,-21 1-16,0-1 15,0 0-15,0 0 16,-21-21-16,-1 21 0,1-21 16,-21 0-16,21 0 0,-22 0 0,22 0 15,-21 0-15,21 0 0,-22 0 16,22 0-16,0 0 0,-21 0 0,21 0 16,-1-21-16,22 0 15,-21 21-15,21-21 0,0 0 16,0-1-16</inkml:trace>
  <inkml:trace contextRef="#ctx0" brushRef="#br0" timeOffset="63600.32">16002 10097 0,'0'0'0,"-21"0"15,0 0-15,42 0 63,0-22-63</inkml:trace>
  <inkml:trace contextRef="#ctx0" brushRef="#br0" timeOffset="66409.38">17230 10605 0,'0'0'0,"21"0"16,0-22-1,0 1-15,21 21 0,-20-21 0,20 0 16,0 0-16,22 0 0,-22-1 15,0 1-15,1 0 0,-1 0 0,0-21 16,1 20-16,-1 1 0,22-42 16,-43 20-16,0 22 0,0-21 15,0 0-15,-21 20 0,0-20 16,0 21-16,0 0 0,0 0 0,0-22 16,-21 43-16,0 0 15,0 0-15,0 0 16,-1 21-16,1 1 0,0-1 0,0 21 15,-21 0-15,20 22 0,1-22 0,0 22 16,-42 84-16,41-63 16,1-1-16,0 1 0,-21 0 15,21-22-15,-22 128 0,1-107 16,21 22-16,0 0 0,-22-21 0,22 20 16,-21 1-16,21 0 0,-22-21 15,22 21-15,-21-1 0,21 1 16,-1-21-16,1 0 0,-21-1 0,42 1 0,-42 42 15,42-64-15,0-20 16,0 20-16,0-42 0,0 22 0,21-43 16,0 0-16,0 0 0,21 0 0,22 0 15,-22-43-15,22 22 0,-1-21 0,22 21 16,-22-22-16,22-20 0,-21 21 16,-1-22-16,22 1 0,-43-1 15,22-21-15,-1 22 0,-21-22 0,1 1 16,-22-1-16,0 21 0,-21-20 0,0-22 15,0 21-15,-21 1 0,-21-1 16,20 0-16,-20 1 0,0 20 0,-22 1 16,1-1-16,20 22 0,-41-1 0,20 1 15,1 21-15,-1 0 0,-20 0 16,41 21-16,-20 0 0,20-22 0,1 22 16,21 0-16,-21 0 0,42-21 0,42 21 31,-21 0-31,21 0 0,1-21 15,-1 21-15,0-21 0,22 21 16,-22-21-16,22 21 0,-22-21 16,22-1-16,-22 22 0,21-21 0,-20 0 15,-1 0-15,0 0 0,1-22 0,-22 22 16,21 0-16,-21 0 0,22 0 16,-22 0-16,-21-1 0,0 1 0,21 21 15,-21-21-15,0 0 0,-21 21 31,0 0-31,21 21 16,-21-21-16,21 21 0,0 0 16,0 1-16,0-1 0,0 0 15,0 0-15,0 0 0,0 0 0,0 1 16,0-1-16,0 0 0,0 0 16,21-21-1,0 0-15,0 0 0,0 0 16,22 0-16,-22-21 0,0 21 0,0-21 15,21 0-15,-20-1 0,-1 1 16,0 0-16,0-21 0,0 21 0,-21-1 16,0-20-16,0 21 0,0 0 15,0-22-15,0 22 0,0 0 0,0 0 16,-21 21-16,0-21 0,-21 21 16,20 0-16,1 0 0,-21 0 0,21 0 15,0 0-15,-22 0 0,22 21 16,0 0-16,0 0 0,0 0 0,-1 1 15,1 20-15,21-21 0,0 0 0,0 22 16,0-22-16,0 0 0,0 0 16,0 0-16,21 0 0,1 1 0,-1-22 15,0 21-15,0-21 0,0 0 16,22 0-16,-22 0 0,21 0 0,-21 0 16,22 0-16,41 0 0,-41-21 15,-22-1-15,21 22 16,0-21-16,1 0 0,-22 0 0,21 0 15,-21 0-15,1-1 0,-1 1 0,0 0 16,-21 0-16,21 0 0,-21 0 16,-21 21-1,0 21 1,0-21-16,21 21 0,0 0 16,-22 0-16,22 0 0,-21 1 0,21 20 15,0-21-15,0 0 0,0 0 0,0 1 16,0-1-16,21 0 15,1-21-15,-1 0 0,0 21 0,0-21 16,0 0-16,0 0 0,1 0 16,-1 0-16,0 0 0,21 0 15,-21-21-15,1 21 0,-1-21 0,0 0 16,0-1-16,0 1 0,0 0 0,1 0 16,-22 0-16,0-22 0,0 22 15,0 0-15,21 0 0,-21 0 16,0 0-16,0-1 0,-21 22 31,21 22-31,0-1 0,0 0 0,-22 0 16,22 0-16,0 0 0,-21 1 0,21-1 15,0 0-15,0 0 0,0 0 16,0 0-16,0 1 0,21-1 16,1-21-16,-1 0 0,0 0 15,21 0-15,-21 0 16,1 0-16,-1 0 0,21 0 0,-21-21 15,43-1-15,-22 1 0,-21 0 16,0 0-16,1 0 0,-1 0 16,0-1-16,-21 1 0,0-21 0,21 21 15,-21 0-15,0-1 0,0 44 32,0-1-32,0 0 0,-21 0 15,0 0-15,21 22 0,-21-22 16,21 21-16,-22-21 0,22 0 15,0 1-15,-21-1 0,21 0 0,0 0 16,-21 0-16,21-42 47,21 21-47,0-21 0,1 0 0,-22 0 16,21-1-16,0 1 0,0-21 15,0 21-15,0-22 0,1 22 0,-1 0 16,0-21-16,0 21 0,21-1 15,-20 1-15,-1 21 0,0 0 16,0 0-16,0 0 0,-21 21 16,0 1-16,0-1 0,0 0 15,0 0-15,21 0 0,-21 22 0,22-22 16,-1 0-16,-21 0 0,21 0 16,0 0-16,21 1 0,-20-1 0,-1 0 15,21 0-15,-21-21 0,22 0 0,-22 21 16,21-21-16,22 0 15,-43 0-15,0 0 0,0-21 0,0 0 16,-21 0-16,21 0 0,1-1 0,-1 1 16,-21 0-16,21-21 0,0-1 15,0 22-15,22-21 0,-22 0 16,21 20-16,-21 1 0,22 0 0,-22 0 16,21 21-16,-21 0 0,22 0 15,-22 0-15,0 0 0,0 0 0,0 0 16,0 21-16,22-21 0,-43 21 0,21 0 15,0 1-15,0-1 0,-21 0 0,0 0 16,0 0-16,0 0 16,0 1-1,0-44 17,0 1-17,0 0-15,0 0 0,0 0 16,-21 21-16,0-21 15,21-1-15,0 1 0,-21 0 0,0 21 16,-1-21-16,1 21 0,21-21 0,-21 21 16,0 0-16,-21 0 0,20 0 15,1 0-15,-21 21 0,21 0 0,-22 0 16,1 0-16,21 22 0,-21-22 0,-1 0 16,22 21-16,0-20 0,0 20 15,0-21-15,21 21 0,0-20 16,0-1-16,0 0 0,0 0 0,21 0 0,0 0 15,0-21-15,0 0 0,0 22 16,1-22-16,20 0 0,-21 0 0,21 0 16,-20 0-16,20-22 0,-21 1 15,21 0-15,1 0 0,-22 0 0,0-22 16,21 22-16,-20-21 0,-1-22 16,21 22-16,-21 0 0,0-22 0,22 22 15,-22-22-15,0 22 0,0-21 16,0 20-16,1-20 0,-1 20 0,-21 1 15,0 0-15,21-1 0,-21 1 16,0 21-16,-21 42 16,0 21-1,-1-20-15,1 20 0,0 0 0,0 1 16,0 20-16,0-21 16,21 1-16,0-1 0,0 22 0,0-22 15,0 21-15,0-20 0,0-1 0,21 0 16,0 1-16,0-1 0,0-21 0,0 22 15,1-22-15,20 0 0,-21-21 16,21 21-16,1-21 0,-22 0 0,21 0 16,22 0-16,-22-21 0,0 21 0,22-21 15,-22 0-15,22-1 0,-22 1 16,0 0-16,43-42 16,-43 41-16,1-20 0,-1 0 15,-42 21-15,0-1 0</inkml:trace>
  <inkml:trace contextRef="#ctx0" brushRef="#br0" timeOffset="67544.25">2646 12446 0,'0'21'16,"-21"-21"-16,-1 0 16,1 0-16,0 0 15,0 0-15,0 0 0,0 0 16,-1 0-16,1-21 16,21 0-16,0 0 15,0 0-15,0-1 0,0 1 16,21 21-16,1-21 0,-1 0 15,0 21-15,21 0 0,-21 0 0,1 0 16,20 0-16,-21 21 0,0 0 16,22 0-16,-22 22 0,21 20 15,-42-20-15,0-1 0,0 0 16,0 1-16,0 20 0,-21-21 0,0 1 16,-22 20-16,22-20 0,-42-1 15,20 0-15,1-21 0,0 22 16,-22-22-16,22 0 0,0 0 0,-22 0 15,22-21-15,21 0 0,-22 0 16,1 0-16,21 0 0,0-21 0,-1 0 16,1 0-16,21-21 0,0 20 15,-21-20-15,21 0 0,0-1 0,0 22 16,0-21-16,0 0 0,0 20 0,21-20 16,0 21-16,1 21 0,-1-21 15,0 21-15,42 0 16,-20 21-16,-1 0 0,-21 0 15,22 22-15,-22-22 0,0 21 0,0-21 16,0 22-16,0-1 0,-21-21 16,0 21-16,0-20 0,0-1 0,0 0 15,0 0-15,0 0 0,22 0 16,-1-21 0,0 0-16,0-21 15,0 21-15,-21-21 0,21 0 16</inkml:trace>
  <inkml:trace contextRef="#ctx0" brushRef="#br0" timeOffset="67717.16">3090 12742 0,'0'0'0,"0"-21"31,21 21 0,-21-21-15,22 21-16,-1 0 0,0 0 16</inkml:trace>
  <inkml:trace contextRef="#ctx0" brushRef="#br0" timeOffset="70173.78">3958 12404 0,'0'0'0,"0"-21"0,0-1 0,0 1 16,0 0-16,-21 21 31,0 0-15,21 21-1,0 0-15,0 1 0,0-1 0,-21 21 16,21-21-16,0 22 0,0-1 15,0 0-15,0 22 0,0-22 0,0 0 16,0 22-16,0-22 0,0 1 16,0-1-16,0 0 0,0 1 0,0-22 15,21 0-15,-21 0 0,21 0 0,0-21 16,0 0-16,0 0 0,1 0 16,-1 0-16,0 0 0,0 0 0,0-21 15,0 0-15,22 0 0,-22-22 16,21 22-16,-21-21 0,22 0 15,-1-22-15,-21 22 0,22-1 0,-22 1 16,21 0-16,-21-22 0,0 22 16,-21 0-16,0-1 0,22 1 0,-22 0 15,0 20-15,0-20 0,0 21 16,0 0-16,-22 21 16,22 21-1,-21 0-15,21 21 0,-21-20 16,21 20-16,-21 0 0,21 1 15,0-1-15,0 0 0,0 1 0,0-1 16,0 0-16,0 1 0,0-1 16,0 0-16,0 1 0,0-22 0,0 0 15,21 0-15,0 0 0,0-21 0,22 0 16,-22 0-16,21 0 0,1 0 16,-1-21-16,0 0 0,1 0 0,-1 0 15,0-1-15,-21 1 0,22-21 16,-22 21-16,0-22 0,0 22 15,0-21-15,1 21 0,-22 0 0,0-1 0,0 1 16,0 0-16,0 0 0,0 0 16,0 0-1,-22 21 1,22 21 0,-21-21-16,21 21 0,-21 0 15,21 0-15,-21 0 16,21 1-16,-21-22 15,21 21 1,0-42 62,0-1-47,0 44 1,0-1-32,0 0 15,0 0-15,0 0 0,0 0 16,0 1-16,0-1 0,0 0 0,-21 21 16,21-21-16,0 1 0,-22-1 15,22 0-15,-21 0 0,21-42 47,0 0-47,0 0 16,21-1-16,1 1 0,-22-21 0,21 21 15,0 0-15,0-22 0,-21 22 16,21-21-16,0 21 0,1-1 0,-1 1 16,0 0-16,0 21 0,0-21 15,0 21-15,1 21 16,-22 0-16,0 0 15,21 1-15,-21-1 0,0 0 16,0 21-16,0-21 0,0 22 0,0-22 0,0 0 16,21 21-16,-21-20 15,21-1-15,-21 0 0,21-21 16,0 0-16,1 0 0,-1 0 0,0 0 16,0 0-16,0 0 0,0 0 15,22-21-15,-22 0 0,21-1 0,1 1 16,-22 0-16,21 0 0,0-21 15,-20 20-15,20-20 0,0-21 16,-21 20-16,1 1 0,-1 0 16,-21 20-16,0-20 0,21 0 0,-21-1 15,0 22-15,0 0 0,21 0 0,-21 0 16,0 0-16,-21 42 31,21 0-31,-21 0 16,21 0-16,0 22 0,0-22 0,0 21 15,0 0-15,-21-20 0,21 20 16,0 0-16,-22-21 0,22 22 0,0-22 16,0 21-16,0 22 0,0-43 15,0 0-15,22 0 16,-1-21-16,0 0 0,0 0 0,0 0 16,0 0-16,1 0 0,20 0 15,-21-21-15,21 0 0,-20 0 0,-1 0 16,21-1-16,-21 1 0,0 0 15,1 0-15,-1 0 0,0 0 0,0-22 16,-21 22-16,0 0 0,0 0 16,0 0-16,21 21 0,-21-22 0,0 1 15,-21 42 17,21 1-32,-21-1 0,21 0 15,0 0-15,0 0 0,0 0 0,-21 1 16,21-1-16,0 0 0,0 21 0,0-21 15,0 1-15,0-1 0,0 0 16,0 0-16,0 0 0,21-21 16,0 0-16,0 0 15,0 0-15,1 0 0,-1 0 16,0-21-16,0 0 0,21 0 16,-20 0-16,-1-1 0,42-20 0,-42 0 15,22 21-15,-22-22 16,0 22-16,0-21 0,0-1 0,1 1 0,-22 21 15,0-21-15,21-1 0,-21 1 0,21 21 16,-21 0-16,0-1 0,0 1 16,0 0-16,0 42 15,-21 0 1,21 1-16,-21 20 0,21-21 16,0 21-16,-22-20 0,1 20 15,21 0-15,0-21 0,-21 22 0,21-22 16,0 21-16,0-21 0,0 22 15,0-22-15,0 0 0,21 0 0,0 0 16,1 1-16,-1-1 0,0-21 0,0 0 16,0 21-16,22-21 0,-22 0 15,21 0-15,0 0 0,-20-21 0,20 21 16,-21-21-16,21-1 0,-20 1 16,20 0-16,-21 0 0,0-21 15,22 20-15,-22-20 0,0 0 0,0-1 16,0 1-16,0 0 0,-21-1 0,22 1 15,-22 0-15,21-22 0,-21 22 0,0 0 16,0 20-16,0-20 0,0 21 16,0 0-16,0 42 31,0 0-31,0 21 0,-21 1 16,-1-1-16,22 0 0,-21 1 0,21-1 15,0 0-15,0 1 0,0-1 0,-21 0 16,21-20-16,0 20 0,0 0 15,0 1-15,0-22 0,0 21 16,0-21-16,0 0 0,21 1 0,-21-1 0,21 0 16,1-21-16,-1 0 15,0 0-15,0 0 0,21 0 0,-20 0 16,20-21-16,21 0 0,-41-1 16,20 1-16,-21 0 0,21 0 15,-20-21-15,-1 20 0,0 1 16,-21-21-16,0 21 0</inkml:trace>
  <inkml:trace contextRef="#ctx0" brushRef="#br0" timeOffset="70391.64">6689 12023 0,'0'0'0,"-22"0"0,-20 0 0,21 0 15,0 0-15,0 0 0,-1 0 16,22 21 0,0 0-1,-21-21 1,0 21-16,0 0 16</inkml:trace>
  <inkml:trace contextRef="#ctx0" brushRef="#br0" timeOffset="70573.55">5673 12488 0,'0'0'0,"-22"0"0,1 22 0,0-22 0,42 0 32,0 0-32,1 0 15,20 0-15,0 0 0,1 0 0,20-22 16,-21 22-16,22-21 0,-1 21 0,-20-21 15,20 0-15,1 21 0,-22-21 0</inkml:trace>
  <inkml:trace contextRef="#ctx0" brushRef="#br0" timeOffset="71004.3">8869 12171 0,'0'0'16,"-21"-21"-16,21 0 0,-22-1 0,1 22 15,0 0 1,21 22 0,0-1-16,-21 21 0,21 0 0,-21-20 15,21 20-15,0 0 0,-21 1 16,-1-1-16,1 0 0,21 1 15,0-22-15,-21 21 0,21 0 0,-21-20 16,21 20-16,-21-21 0,21 0 16,0 0-16,0 1 0,0-1 0</inkml:trace>
  <inkml:trace contextRef="#ctx0" brushRef="#br0" timeOffset="71788.21">8318 12552 0,'-21'0'0,"42"0"0,-42-21 0,0 21 16,0 0-16,42 0 31,0 0-31,0 0 16,22 0-16,-22 0 0,21 0 0,1 0 16,20 0-16,-21 0 0,22 0 0,-1-21 15,22 21-15,-21-22 0,20 1 16,-20 0-16,-1 0 0,1 0 15,-1 0-15,-20-1 0,-1-20 0,43-21 16,-64 41-16,0-20 0,-21 21 16,0-21-16,0 20 0,0 1 0,0-21 15,0 21-15,-21 0 0,0 21 16,-1 0-16,1 0 0,0 21 16,0 0-16,0 0 0,21 21 15,-21 1-15,-1-1 0,1 0 0,21 1 16,-21-1-16,0 0 0,21 1 15,-21-1-15,0 0 0,21 1 0,-22-1 16,22-21-16,0 22 0,-21-22 0,21 0 16,0 0-16,0 0 0,0 0 15,21-21 1,1-21-16,-22 0 16,21 0-16,0 0 0,0 0 15,0-1-15,0 1 0,1-21 16,-1 21-16,-21 0 0,21-1 0,0-20 15,0 21-15,0 21 0,-21-21 0,22 21 16,-1 0 0,-21 21-16,0 0 15,0 0-15,0 0 0,0 1 0,0-1 16,0 0-16,0 0 0,0 0 16,0 0-16,0 1 0,0-1 0,42 21 15,-42-21-15,21-21 0,0 21 16,1-21-16,20 0 0,-21 0 15,21 0-15,-20 0 0,20 0 0,0-21 16,1 21-16,-1-21 0,0 0 0,1 0 16,-1 0-16,-21-1 15,21 1-15,1 0 0,-22-21 0,0 21 16,0-22-16,-21 22 0,0 0 0,0-21 16,0 20-16,-21 1 15,0 21-15,0 0 0,0 0 0,-1 0 16,-20 21-16,21-21 0,0 22 15,0-1-15,-1 21 0,22-21 0,0 0 16,0 1-16,0 20 0,0-21 0,0 0 16,22 0-16,-1 1 0,0-1 0,0 0 15,21-21-15,-20 21 0,20-21 0,0 0 16,1 0-16,-1 0 0,43 0 16,-22 0-16,-21-21 15,1 0-15,-22 21 0,21-21 0</inkml:trace>
  <inkml:trace contextRef="#ctx0" brushRef="#br0" timeOffset="72692.36">11980 12446 0,'21'0'16,"-21"-21"-1,0 0-15,22 21 0,-1-21 16,-21-1-16,21 1 0,-21 0 0,0 0 0,0 0 16,0 0-16,0-1 15,0 1-15,0 0 0,-21 0 0,0 0 16,-1 0-16,1 21 0,-21-22 0,21 22 16,-22 0-16,1 0 0,0 0 15,-1 22-15,1-22 0,21 21 0,-21 0 16,20 0-16,1 21 0,0-20 15,0-1-15,21 0 0,0 21 0,0-21 16,-21 1-16,21-1 0,0 0 16,21-21-16,0 0 15,0 0-15,22 0 0,-22 0 16,21 0-16,-21-21 0,22 0 16,-1-1-16,0 22 0,-21-21 0,22 0 15,-22 0-15,0 0 0,0 0 0,0-1 16,-21 1-16,0 0 15,0 0-15,-21 21 16,0 21 0,21 0-16,0 0 15,0 22-15,-21-22 0,21 21 0,0 1 16,0-1-16,0 0 0,0 1 0,0-1 16,0 21-16,0-20 0,21 20 15,-21 1-15,0-1 0,21 1 0,-21-1 16,21 22-16,-21 42 15,22-64-15,-22 1 0,0 21 0,0-22 16,0 22-16,0-22 0,0 85 16,0-63-16,-22-21 0,1-1 15,0 1-15,0-1 0,-21 1 0,20-1 16,-20-21-16,21 1 0,-21-1 16,-1-21-16,1 0 0,21 1 0,-64-1 15,43-21-15,-1-21 0,1-1 16,0 1-16,-22-21 0,22 21 0,-22-22 15,22-20-15,-21 21 0,20-22 16,1-21-16,0 1 0,20-1 16,1 0-16,21 1 0,0-1 0,0 0 15,21 1-15,1-1 0,-1 0 16,21 22-16,0-22 0,1 22 0,-1-22 16,22 22-16,-22-1 0,21 1 0,-20 20 15,20 1-15,1 0 0,-1-1 0,1 1 16,-1 21-16,1-22 0,-1 22 15,1 0-15,-1 0 0</inkml:trace>
  <inkml:trace contextRef="#ctx0" brushRef="#br0" timeOffset="72912.36">12382 12234 0,'0'22'31,"-21"-1"-16,21 0-15,-21 0 0,0 0 16,21 0-16,-21 1 0,21-1 0,-21-21 16,21 21-16,-22 0 0,22 0 31,0-42 0,0 0-31</inkml:trace>
  <inkml:trace contextRef="#ctx0" brushRef="#br0" timeOffset="73096.36">12361 12002 0,'0'0'16,"0"-22"-16,21 22 62,1 22-46,-1-1-16,0 0 16</inkml:trace>
  <inkml:trace contextRef="#ctx0" brushRef="#br0" timeOffset="74117.41">12594 12150 0,'0'0'16,"21"0"-16,-21 21 0,0 0 0,0 0 15,0 0-15,0 1 0,0 41 16,0-42-16,0 0 0,21 22 16,-21-22-16,0 0 15,0 0-15,22-21 0,-1 0 16,0 0 0,0 0-16,0 0 15,0-21-15,1 21 0,-22-21 16,21 0-16,0 0 0,0-1 0,0-20 15,0 21-15,1 0 0,-22 0 16,21-1-16,0-20 0,-21 21 16,0 0-16,21 0 0,-21-1 0,21 22 15,-21 22 17,0-1-32,0 0 0,0 0 0,-21 0 15,21 22-15,0-1 16,0-21-16,0 43 15,0-43-15,0 0 0,21 0 0,0-21 16,-21 21-16,22 0 0,-1-21 0,0 0 16,0 0-16,0 0 0,0 0 15,22 0-15,-22 0 0,21 0 0,-21 0 16,22-21-16,-22 21 0,21-21 0,-21 0 16,22 0-16,-22 0 0,0-1 15,21 1-15,-20 0 0,-1-21 16,-21 21-16,0-1 0,21 1 0,-21-21 15,0 0-15,0 20 0,0 1 16,-21 21-16,0 0 16,-1 0-16,1 0 0,0 21 15,0 1-15,21-1 0,-21 0 16,21 21-16,0-21 0,0 1 16,0 20-16,0-21 0,0 0 15,0 0-15,0 1 0,21-1 0,0 0 16,0 0-16,0-21 0,1 0 15,-1 21-15,0-21 0,0 0 0,0 0 0,22 0 16,-22 0-16,21-21 0,0 21 16,-20-21-16,20 0 0,-21 21 0,0-21 15,22-1-15,-22-20 0,0 21 0,0-43 16,-21 43-16,21 0 0,-21 0 16,0 0-16,0 0 15,0-1-15,0 44 16,-21 20-1,21-21 1,0 0-16,-21 0 0,21 1 0,-21-1 16,21 0-16,0 0 0,-21 0 0,21 0 15,0 1-15,-22-1 16,1 0-16,21-42 47,0 0-47,0-1 15,0 1-15,0-21 0,0 21 0,21-22 16,-21 22-16,22-21 0,-1 21 16,0-22-16,0 1 0,21 21 0,22-21 15,-22 20-15,1 22 0,-1 0 16,0 0-16,1 22 0,-1-1 16,-21 21-16,0-21 0,0 22 0,1-22 15,-1 21-15,-21 0 0,0-20 0,0 20 16,0-21-16,0 0 15,0 0-15,0 1 0,0-1 0,-21 0 16</inkml:trace>
  <inkml:trace contextRef="#ctx0" brushRef="#br0" timeOffset="75548.37">15155 12256 0,'21'0'31,"1"-22"-15,-1 1-16,0 0 15,-21 0-15,21 0 0,0-22 0,-21 22 16,0-21-16,21 21 0,-21-22 15,22 1-15,-22 0 0,0 21 0,0-22 16,0-41-16,0 62 16,0 1-16,0-21 0,0 21 15,0 0-15,-22 42 16,1 0 0,21 21-16,-21-21 0,0 22 0,0-22 15,0 21-15,-1 1 0,1-1 16,21 21-16,0-20 0,0-1 0,0 0 15,0-20-15,0 20 0,0 0 16,0-21-16,0 1 0,0-1 0,21 0 16,1 0-16,20-21 0,-21 0 0,0 0 15,22 0-15,-22 0 0,21 0 16,0 0-16,-20-21 0,20 21 0,-21-21 16,21 0-16,-20-1 0,20 1 0,-21-21 15,0 21-15,0-22 0,1 22 16,-1-21-16,-21 21 0,0-22 0,21 22 15,-21 0-15,0 0 0,0 42 32,-21-21-32,21 42 15,0-20-15,-21-1 0,21 21 0,-22 0 16,22-20-16,0 20 0,0-21 16,0 0-16,0 22 0,0-22 0,0 0 15,0 0-15,22 0 16,-1-21-16,0 0 0,0 0 0,0 0 15,0 0-15,22 0 0,-22 0 0,0 0 16,21-21-16,-20 21 0,-1-21 0,0 0 16,0-22-16,0 22 15,0 0-15,1-21 0,-22-1 0,0 22 0,21-21 16,-21 0-16,0 20 0,21 1 16,-21 0-16,0 42 31,0 0-31,-21 1 0,21-1 0,-21 0 15,-1 0-15,22 21 0,-21-20 16,21-1-16,0 21 0,-21-21 0,21 0 16,-21 1-16,21-1 0,0 0 15,0-42 17,0 0-17,0-1-15,21 1 0,-21-21 16,21 21-16,0 0 15,1-22-15,-22 22 0,42-21 0,-21 21 16,0-22-16,0 22 0,1 21 0,-1-21 16,0 0-16,0 21 0,0 0 15,0 0-15,-21 21 0,22 0 16,-22 0-16,0 0 0,0 1 0,0-1 16,0 0-16,0 21 0,0-21 15,0 1-15,0-1 0,0 0 0,0 0 16,0 0-16,0 0 0,0 1 15,21-44 32,0 1-47,-21 0 0,21 0 16,0 0-16,0 0 0,1-22 0,20 22 16,-21-21-16,0 21 0,0-22 15,22 22-15,-22 0 0,0 0 0,0 0 16,0 21-16,1 0 0,-1 0 15,-21 21 1,0 0-16,0 0 0,0 0 16,0 22-16,0-22 0,0 0 15,0 21-15,0-21 0,21 1 0,-21 20 0,0-21 16,0 0-16,21-21 0,0 21 16,0 1-16,1-22 15,-1 21-15,0-21 0,0 0 0,0 0 16,43 0-16,-43-21 0,21 21 15,-21-22-15,22 1 0,-22 0 16,0 0-16,21 0 0,-20-22 0,-1 1 16,0 0-16,0 21 0,0-22 0,0 1 15,-21 21-15,0-22 0,0 22 16,0 0-16,-21 21 16,0 0-16,0 21 0,0 0 15,0 1-15,-1 20 0,1-21 16,21 21-16,0 1 0,-21-22 15,21 21-15,0-21 0,0 22 0,0-22 16,0 0-16,0 0 0,21 0 16,0 1-16,1-22 0,-1 0 0,42 21 15,-42-21-15,1 0 0,62 0 16,-63-21-16,22 21 16,-1-22-16,-21 1 0,22 0 0,-22 0 15,0 0-15,0 0 0,0-22 0,-21 22 16</inkml:trace>
  <inkml:trace contextRef="#ctx0" brushRef="#br0" timeOffset="75788.39">16468 11557 0,'0'0'16,"-22"0"-16,1 0 0,0 0 0,21 21 63,-21-21-48,-21 0-15,20 0 0,-20 21 0</inkml:trace>
  <inkml:trace contextRef="#ctx0" brushRef="#br0" timeOffset="75981.5">15219 11959 0,'0'0'0,"-21"0"0,21 21 16,21-21-1,0 0-15,0 0 16,21 0-16,1 0 0,-1 0 0,0 0 15,22 0-15,-22-21 0,22 21 0,-22 0 16,0-21-16,1 0 0,20 21 16,-20-21-16,-1 21 0,0-21 0,1 21 15</inkml:trace>
  <inkml:trace contextRef="#ctx0" brushRef="#br0" timeOffset="76493.5">18415 11980 0,'0'0'0,"0"-21"0,42-63 32,-42 62-32,-21 22 31,0 0-15,0 22-16,0-1 0,-1 0 0,22 21 15,-21-21-15,0 1 0,21 20 16,-21-21-16,21 0 0,0 22 15,0-22-15,0 0 0,-21 0 16,21 0-16,0 0 0,0 1 16,21-22-1,0 0-15</inkml:trace>
  <inkml:trace contextRef="#ctx0" brushRef="#br0" timeOffset="76876">18944 11896 0,'0'0'0,"21"0"0,-21-21 16,0-1-16,0 1 16,-21 21-1,0 0 1,0 0-16,0 0 16,-1 0-16,1 0 0,0 0 15,21 21 1,0 1-16,0-1 15,0 0-15,0 0 0,21 0 16,0 0-16,1-21 0,-1 22 0,-21-1 16,21 0-16,0-21 0,-21 21 15,21 0-15,-21 0 0,0 1 16,0-1-16,-21 0 16,0-21-16,-21 0 0,20 21 15,1-21-15,-21 0 0,0 21 16,20-21-16,-20 0 0,0 0 0,21 0 15,-43 0-15,43 0 16,0 0-16,0-21 16,21 0-16,0 0 0,0 0 15,0-1-15,0 1 16,21 0-16</inkml:trace>
  <inkml:trace contextRef="#ctx0" brushRef="#br0" timeOffset="77060.37">18648 11599 0,'0'0'0,"0"-21"0,0 0 15,-21 21 17,21 21-1,21-21-31,0 0 0,0 0 15</inkml:trace>
  <inkml:trace contextRef="#ctx0" brushRef="#br0" timeOffset="77636.38">20193 11578 0,'0'-21'0,"0"42"0,0-63 16,-21 42 0,0-21-16,-1 21 0,1 0 0,0 0 15,0 0-15,0 0 0,-43 42 16,43-21-16,0 0 16,0 22-16,-22-1 0,22-21 0,-21 43 15,21-22-15,-22 0 0,1 22 0,21-22 16,0 22-16,0-22 0,21 0 15,0 22-15,0-43 0,0 21 0,21 1 16,21-22-16,-21 0 0,22 0 0,-22 0 16,21-21-16,0 0 0,1 0 15,-1 0-15,0 0 0,1 0 0,20 0 16,-20 0-16,-1-21 0,0 0 0,22 0 16,-22 0-16,0-22 0,1 22 15,-1-21-15,0 0 0,-20-22 0,-1 22 16,0-22-16,-21-20 15,0 41-15,0-20 0,-21 20 16,0 1-16,-22 0 0,-41-22 16,41 43-16,1 0 0,0 0 0,-1 21 15,1 0-15,0 0 0,-1 0 16,1 21-16,0 0 0,20 0 0,-20 0 16,21 22-16,0-1 0,0 0 0,-1 1 15,1-1-15,0 0 0,21 1 16,0-1-16,0 0 0,0 1 0,0-1 15,0 0-15,0-20 0,21 20 0,0-21 16,1 0-16,-1 0 0,0 1 16,0-1-16,0-21 0,0 0 15,22 0-15,-22 0 0,21 0 0,-21 0 16,22 0-16,-1 0 0,0-21 16</inkml:trace>
  <inkml:trace contextRef="#ctx0" brushRef="#br0" timeOffset="78019.66">20828 12002 0,'21'-22'0,"-42"44"0,42-65 0,-21 22 0,0 0 15,21 0 1,0 21 0,1 21-1,-22 0-15,21 0 16,-21 22-16,0-22 0,0 21 15,0-21-15,0 22 0,0-22 0,0 21 16,0-21-16,0 0 0,0 1 0,0-1 16,0 0-16,0 0 15,0-42 17,21 0-32,0 0 15,0-22-15,0 22 0,-21 0 16,22-21-16,-1 20 0,0-20 15,-21 21-15,21-21 0,0 20 16,-21-20-16,0 21 0,21 0 0,-21 0 16,22 21-16,-22-22 0,21 22 15,0 0 1,0 0-16,0 22 16,-21-1-16</inkml:trace>
  <inkml:trace contextRef="#ctx0" brushRef="#br0" timeOffset="78715.95">21336 12171 0,'21'0'15,"0"0"1,0 0-16,1 0 0,-22-21 16,21 0-16,0 21 0,-21-22 15,21 1-15,0 0 0,0 0 0,-21 0 16,22 0-16,-22-1 0,0 1 15,-22 21 1,1 0-16,0 0 16,0 0-16,0 21 0,0 1 15,-1-1-15,1 0 0,21 0 16,0 21-16,0-20 0,0-1 16,-21 0-16,21 0 0,0 0 0,0 0 15,0 1-15,21-1 16,0 0-16,1-21 0,-1 21 0,21-21 15,22 21-15,-43-21 0,21 0 16,-21 0-16,0 0 0,1 0 16,-1 0-16,-21-21 0,21 21 0,-21-21 15,21 0-15,-21 0 0,21-1 0,-21 1 16,0 0-16,0-21 0,21 21 16,1-1-16,-1-20 0,-21 21 0,21 0 15,0 0-15,0-22 0,22 22 16,-22 21-16,0-21 0,0 0 15,0 21-15,22 0 0,-22 0 0,0 0 16,0 0-16,0 21 0,-21 0 16,21 0-16,-21 0 0,0 1 15,0 20-15,0-21 0,0 0 0,0 22 16,0-22-16,0 0 0,0 21 0,0-21 16,0 1-16,0-1 0,0 0 15,0 0-15,0-42 47,0 0-47,0 0 16,0-1-16,0 1 0,0-21 15,0 21-15,0-22 0,0 22 16,22-21-16,-1 21 0,0 0 0,-21-1 16,21 1-16,0 0 0,0 0 0,-21 0 15,22 21-15,-1 0 16,0-21-16,0 21 0,0 0 0,0 0 15,1 0-15,-1 0 0,0 0 0,0 21 16,0 0 0</inkml:trace>
  <inkml:trace contextRef="#ctx0" brushRef="#br0" timeOffset="78992.38">22923 12277 0,'0'0'16,"-21"0"77,0 0-93</inkml:trace>
  <inkml:trace contextRef="#ctx0" brushRef="#br0" timeOffset="-164189.23">5651 1757 0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15T10:38:57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17272 10075 0</inkml:trace>
  <inkml:trace contextRef="#ctx0" brushRef="#br0" timeOffset="11069.15">3577 13102 0</inkml:trace>
  <inkml:trace contextRef="#ctx0" brushRef="#br0" timeOffset="11261.02">3577 13102 0</inkml:trace>
  <inkml:trace contextRef="#ctx0" brushRef="#br0" timeOffset="21959.54">2476 868 0,'0'0'0,"22"-21"0,-22 0 16,0-1-1,0 1-15,0 0 16,0 42 31,0 0-31,0 1-16,-22 20 0,22 0 15,-21 1-15,0-1 0,21 21 16,-21-20-16,0-1 0,0 22 0,21-22 15,-22 21-15,1-20 0,0-1 16,0 22-16,0-22 0,0 21 0,-1-20 16,1 20-16,0-20 0,0 20 15,0-21-15,0 1 0,-1-1 0,1 0 16,0-20-16,21-1 0,0 0 16,-21 0-16,21 0 0,-21-21 15,0 0-15,-1 0 16,22-21-1,-21 0-15,21-21 0,0 20 0,0-20 16,0 21-16,0-21 0,0-1 16,0 1-16,0 0 0,0-1 0,0 1 15,0 0-15,0 20 16,21-20-16,-21 21 0,22-21 16,-1 20-16,-21 1 0,21 21 15,0 0-15,0 0 16,0 0-16,1 0 15,-1 21-15,0 1 0,0-1 0,-21 0 16,21 0-16,0 21 0,1-20 16,-1 20-16,0-21 0,0 21 0,0 1 15,0-22-15,1 21 0,-1-21 16,0 1-16,0-1 0,0 0 0,0 0 16,1 0-16,-1-21 0,0 0 15,21 0-15,-21 0 0,1 0 0,20 0 16,-21-21-16,21 0 0,1 0 15,20-22-15,-20 1 16,-22 0-16,21-1 0,-21 1 16,22 0-16,-22-1 0,0 1 0,0 0 15,-21-1-15,0 1 0,0-21 16,0 20-16,0 1 0,-21-64 16,21 64-16,-42-22 0,20 22 15,1 0-15,-21 20 0,0-20 0,-1 21 16,1 0-16,0 0 0,-1-1 15,-20 22-15,20 0 0,-20 0 0,-1 22 16,22-1-16,-21 0 0,-43 42 16,63 1-16,1-22 0,0 1 15,21 20-15,-1-21 16,22 64-16,0-63 0,0-1 16,0 0-16,0-21 0,22 22 15,-1-22-15,0 0 0,21 0 0,1 0 16,-1 1-16,0-22 0,1 0 15,-1 0-15,0 0 0,1 0 0,-1 0 16,0-22-16,1 1 0,-1 21 16,-21-21-16,21 21 0,-20 0 0,-1-21 15,0 21-15,-21-21 16,21 21-16,-21-21 16</inkml:trace>
  <inkml:trace contextRef="#ctx0" brushRef="#br0" timeOffset="22593.54">3175 1545 0,'0'0'0,"-21"0"0,0-21 16,21 0-16,-22 21 15,22-21-15,0 0 0,0-1 16,0 1 0,0 0-16,22 21 15,-1-21-15,0 21 0,0 0 16,0 0-16,0 0 0,22 0 16,-22 0-16,0 0 0,0 21 0,22 0 15,-22 0-15,0-21 0,0 22 16,0-1-16,-21 21 0,0-21 0,21 0 15,-21 22-15,0-22 0,0 0 16,0 21-16,0-20 0,-21 20 0,21-21 16,-21 0-16,0 0 0,21 1 15,-21-1-15,0-21 0,-1 0 16,22-21 0,0-1-1,0 1-15,0 0 0,0-21 0,0 21 16,0-1-16,0-20 0,0 21 15,0-21-15,0 20 0,22 1 0,20-42 16,-21 42-16,0-1 16,0 1-16,1 21 0,-1-21 15,0 21-15,0 0 0,0 0 16,0 0-16,1 0 16,-1 0-1,0 0-15</inkml:trace>
  <inkml:trace contextRef="#ctx0" brushRef="#br0" timeOffset="23238.04">4170 1651 0,'0'-21'0,"0"42"0,21-63 15,0 21-15,-21-1 16,21 1-16,0 21 0,-21-21 0,0 0 16,0 0-16,0 0 0,0-1 15,0 1-15,0 0 16,0 0-16,0 0 0,0 0 16,-21-1-16,0 1 0,0 21 0,0 0 15,0 0-15,-1 0 0,1 0 0,0 0 16,0 0-16,0 21 0,-22-21 15,22 22-15,0-1 0,0 0 0,0 0 16,0 21-16,-1-20 0,1-1 16,0 21-16,21 43 0,-21-64 15,21 21-15,0 1 0,0-22 16,0 21-16,0-21 0,0 0 16,0 1-16,0-1 0,21-21 0,0 21 15,0-21-15,1 0 16,-1 0-16,0 0 0,0 0 0,0-21 15,0 0-15,1-1 0,-1 1 16,0 0-16,21 0 0,-21 0 0,1-22 16,-1 22-16,-21-21 0,21 0 0,0 20 15,-21 1-15,21-21 0,-21 21 16,0 0-16,0-1 0,0 1 0,0 0 16,0 0-16,-21 21 31,0 21-16,21 0-15,0 0 0,0 1 16,0-1-16,0 0 0,0 0 0,0 21 16,0-20-16,0-1 0,0 21 15,0-21-15,0 0 0,0 1 0,0-1 16,0 0-16,21 0 0,0 0 16,0-21-16,1 0 15,-1 0-15,0 0 0,0 0 16,0-21-16,-21 0 15,21 0-15</inkml:trace>
  <inkml:trace contextRef="#ctx0" brushRef="#br0" timeOffset="23885.9">4551 1418 0,'0'-21'15,"0"42"1,0 0-16,0 1 15,0-1-15,0 0 0,0 0 0,0 0 16,0 0-16,0 1 0,0-1 16,0 0-16,0 21 0,0-21 0,0 1 15,0-1-15,0 0 0,0 0 16,21-21 15,-21-21-31,21 21 16,0-21-16,-21 0 0,21 21 0,1-22 15,-22 1-15,21 0 0,0 0 0,-21-21 16,21 20-16,0 22 0,-21-21 16,21 0-16,1 0 0,-1 0 15,0 21-15,0 0 16,0 0 0,-21 21-16,0 0 0,0 0 15,0 0-15,0 1 0,0 20 16,0-21-16,0 0 0,0 0 15,0 1-15,0-1 0,0 0 16,0 0-16,21-21 0,1 21 0,-1-21 16,0 0-16,0 0 15,0 0-15,0 0 0,1 0 0,-1 0 16,0-21-16,21 0 0,-21 0 16,1 0-16,20-1 0,-21 1 0,0 0 15,0-21-15,1 21 0,-1-1 0,-21-20 16,0 21-16,0 0 0,0-22 15,0 22-15,0-21 0,0 21 16,0 0-16,-21-1 0,-1 1 0,-20 0 16,21 21-16,0 0 0,-22 0 15,22 0-15,0 0 0,0 0 16,0 0-16,0 21 0,-1 0 0,1 1 16,0-1-16,0 0 15,21 0-15,-21 0 0,21 0 16,0 1-16,0-1 15,21-21 1,0 0-16,0 0 0,0 0 0</inkml:trace>
  <inkml:trace contextRef="#ctx0" brushRef="#br0" timeOffset="24514.68">5778 762 0,'0'0'0,"-63"-21"31,42 21-15,21 21-16,-21 0 0,21 0 15,-22 22-15,22-22 0,0 21 0,0 1 0,0-1 16,0 0-16,-21 22 0,21-22 15,0 0-15,0 1 0,0-1 16,-21 0-16,21 22 0,0-22 16,0 1-16,0-22 0,-21 21 0,21-21 15,0 0-15,0 1 0,0-1 16,-21 0-16,21 0 0,0-42 47,0 0-47,0 0 0,0-1 15,0 1-15,0 0 0,0 0 0,0-21 16,0 20-16,0 1 0,0 0 0,21 0 16,0-21-16,0 20 0,0 1 15,1 0-15,20 0 0,-21 0 16,0 0-16,22-1 0,-22 1 0,21 21 16,-21 0-16,0 0 0,22 0 15,-22 0-15,0 0 0,0 21 0,0-21 16,22 43-16,-22-22 0,-21 0 15,0 0-15,0 0 0,0 22 0,0-22 16,0 0-16,0 0 0,-21 0 16,0 22-16,-1-22 0,1 0 0,-21 0 15,21 0-15,-22 1 0,1-1 16,21 0-16,-21 0 0,-1 0 0,22-21 16,0 0-16,0 21 0,0-21 15,-1 0-15,1 0 0,0 0 0,0 0 16,21-21-16,0 0 15,0 0-15,0 0 16,0 0-16,0-1 0,0 1 16</inkml:trace>
  <inkml:trace contextRef="#ctx0" brushRef="#br0" timeOffset="25193.71">6752 1376 0,'0'-21'15,"0"0"1,0-1-16,0 1 15,0 0-15,0 0 0,0 0 16,0 0-16,-21 21 16,0-22-16,0 1 0,-1 21 15,22-21-15,-21 21 0,0 0 0,0 0 0,0 0 16,-22 0-16,22 0 0,0 0 16,0 0-16,0 21 0,-22 0 15,22 1-15,0-1 0,0 0 0,0 0 16,0 21-16,-1-20 0,1-1 15,0 21-15,21-21 0,-21 22 0,21-22 0,0 21 16,0-21-16,0 22 0,0-22 16,0 0-16,0 0 0,0 0 15,0 0-15,0 1 0,21-22 0,0 0 16,0 0-16,1 0 0,-1 0 16,0 0-16,21-22 0,-21 22 0,22-21 15,-22 0-15,21-21 0,-21 21 16,22-1-16,-22 1 0,42-42 15,-41 42-15,-1-1 0,0-20 0,0 21 16,0 0-16,-21 0 0,0-1 0,21-20 16,-21 21-16,0 42 31,0 0-15,0 0-16,-21 1 0,21-1 15,0 0-15,0 21 0,0-21 0,0 1 16,0-1-16,0 0 0,0 0 0,0 0 15,0 0-15,0 1 0,0-1 16,0 0-16,0 0 0,21-21 16,1 0-16,-22 21 0,21-21 0,0 0 15,0 0-15,0 0 0,0 0 16,1 0-16,-1-21 0,0 21 0,0-21 0,0 0 16,0 21-16,1-21 0</inkml:trace>
  <inkml:trace contextRef="#ctx0" brushRef="#br0" timeOffset="26084.29">7345 1249 0,'0'0'0,"0"-21"16,0 0-16,0-22 15,-21 43 1,-1 0-16,1 0 16,0 0-16,0 21 0,0 1 15,21-1-15,-21 0 0,21 0 0,0 0 16,-22 0-16,22 1 0,-21-1 0,21 21 15,0-21-15,0 0 0,0 1 0,0-1 16,0 0-16,0 0 0,0 21 0,0-20 16,21-1-16,1 0 0,-22 0 15,21-21-15,0 0 0,0 21 16,0-21-16,0 0 0,1 0 0,-1 0 16,0 0-16,21-21 0,-21 0 0,1 0 15,20 21-15,-21-21 0,0-1 0,0 1 16,22 0-16,-22 0 0,-21-21 0,42-1 15,-21 1-15,1 0 0,-22 20 16,0-20-16,21 0 0,0-1 0,-21-20 16,0 21-16,0-1 0,0 1 0,21 0 15,-21 20-15,0-20 0,0 21 0,0 0 16,0 0-16,0 42 16,0 0-1,0 0-15,0 0 0,0 22 0,-21-1 16,21 0-16,-21 1 0,21-1 15,-21 0-15,21 1 0,0-1 0,0 0 16,0-21-16,0 22 0,-22-22 0,22 21 16,0-21-16,-21 1 0,21-1 0,0 0 15,0 0-15,0 0 0,0 0 0,-21 1 16,0-22 15,21-22-15,0 1-16,0 0 0,0 0 15,0 0-15,0 0 0,0-1 16,21-20-16,0 21 0,0 21 0,1-21 16,-1 0-16,0-1 0,21 1 15,-21 0-15,1 21 0,-1-21 0,21 21 16,0-21-16,-20 21 0,-1 0 16,0 0-16,0 0 0,-21 21 31,0 0-31,-21 0 15,0-21-15,0 21 0,-1-21 16,-20 22-16,21-22 0,0 0 0,0 0 16,-1 21-16,1-21 0,0 0 0,0 0 15,0 0 1,21 21 0,0 0-1,0 0-15,0 0 16,21 1-16,-21-1 15,21-21-15,0 21 0,0 0 0,-21 0 16,22-21-16,-22 21 0,21 1 16,0-22-16,-21 21 0,21-21 15,0 0-15,-21 21 0,21-21 0,1 0 16,-1 0-16,0 0 16,0 0-16,0 0 0,-21-21 0,21 21 15,22-21-15</inkml:trace>
  <inkml:trace contextRef="#ctx0" brushRef="#br0" timeOffset="26501.9">8551 1291 0,'21'0'0,"-42"0"0,64-21 16,-43 0-16,0 0 16,0 0-16,-22 21 15,1 0-15,0 0 16,0 0-16,0 0 0,0 0 0,-1 0 15,1 0-15,0 21 0,0 0 16,0 0-16,0-21 0,21 21 0,-22 0 16,22 1-16,0-1 15,0 0-15,0 0 16,22-21-16,-1 0 16,-21 21-16,21-21 0,0 0 0,0 0 15,0 21-15,1-21 0,-1 0 0,0 0 16,-21 22-16,21-22 0,0 0 15,-21 21-15,0 0 16,0 0 0,0 0-16,-21-21 15,0 21-15,0-21 0,0 0 16,-1 22-16,1-22 0,0 0 16,0 0-16,0 0 0,0 0 15,-1 0-15,1 0 16,0 0-16,0 0 15,21-22-15,-21 1 0,0 21 16</inkml:trace>
  <inkml:trace contextRef="#ctx0" brushRef="#br0" timeOffset="27978.41">10372 4212 0,'-22'0'16,"22"-21"-16,-63 21 0</inkml:trace>
  <inkml:trace contextRef="#ctx0" brushRef="#br0" timeOffset="28107.93">9864 1397 0</inkml:trace>
  <inkml:trace contextRef="#ctx0" brushRef="#br0" timeOffset="29556.91">9842 1249 0,'0'0'0,"0"-21"0,22 21 0,-22-21 16,21-1-16,-21 1 0,0 0 15,0 0-15,0 0 16,-21 21 0,-22 0-16,22 0 0,0 0 15,0 21-15,0-21 16,-1 21-16,22 0 0,-21 0 0,-21 22 0,42-1 15,-21-21-15,21 0 0,-21 43 16,-1-22-16,22-21 0,0 43 0,0-43 16,0 0-16,0 22 0,0-1 15,0-21-15,0 0 0,0 0 0,0 1 16,22-22-16,-1 0 16,0 0-16,0 0 0,21 0 15,-20 0-15,-1 0 0,0-22 0,0 1 16,21 0-16,-20 0 0,-1 0 0,42-22 15,-42 22-15,1 0 0,-1 0 0,0 0 16,21-22-16,-21 22 0,1-21 16,-22 21-16,0-22 0,0 22 0,0 0 15,0 0-15,-22 0 0,1 0 16,0-1-16,0 1 0,-43-21 0,43 21 16,-21 21-16,21-21 0,-22 21 0,1 0 15,21 0-15,-21 0 0,20 0 0,-41 0 16,42 0-16,0 0 0,-1 0 0,1 21 15,0-21-15,0 21 0,21 21 16,0-21-16,0 1 0,0-1 16,0 0-16,21-21 15,0 0-15,0 0 0,1 0 0,20 0 16,-21 0-16,0 0 0</inkml:trace>
  <inkml:trace contextRef="#ctx0" brushRef="#br0" timeOffset="30074.91">10541 783 0,'0'0'0,"21"-127"31,-21 106-31,0 0 0,-21 21 0,0 0 0,0 0 16,-1 0-16,1 0 0,0 0 15,0 21-15,0-21 0,0 21 0,-1 0 16,1 1-16,0 20 0,0-21 15,21 21-15,-21 1 0,0 63 0,21-64 0,-22 0 16,1 22-16,21-22 0,-21 0 0,21 22 16,0-22-16,0 1 0,-21 105 15,0-106-15,21 22 0,0-1 16,0-21-16,0 22 0,0-1 0,0 1 16,0 42-16,0-64 0,0 22 0,0-22 15,0 21-15,0-20 0,0 20 0,0 1 16,-21-22-16,21 64 0,0-64 0,0 22 15,0-22-15,0 0 0,0-20 0,0 20 16,0 0-16,0-21 0,0 1 0,0 41 16,0-42-16,-22 0 0,22 1 15,-21-22-15,0 0 0,0 0 16,0 0-16,0 0 0,-1 0 16,-20 0-16,21 0 0,-43-22 15,22 1-15,0 0 0,-1 0 0,1 0 16,0 0-16,-1-22 0,-41-20 0,41 20 15,22 1-15,-21 0 0,21-1 0,-22-62 16,43 62-16,-21-41 0,21 41 16,0 22-16,0-21 0,0 21 0,0-22 15,0 22-15,43-21 0,-22 21 0,0-1 16,0 1-16,0 21 0,0-21 0,1 0 16,41-21-16,-21 20 0,1 1 0</inkml:trace>
  <inkml:trace contextRef="#ctx0" brushRef="#br0" timeOffset="31665.72">11515 889 0,'0'0'0,"-22"-21"0,22 0 16,-21 21-16,0 0 16,0 21-16,21 0 15,-21 0-15,21 22 0,0-22 0,0 0 16,0 21-16,0-21 0,0 1 0,0-1 15,0 42-15,0-42 0,0 1 0,21-1 16,0 0-16,0 0 0,0-21 16,1 0-16,-1 21 0,0-21 0,0 0 15,0 0-15,22 0 0,20-42 0,-21 42 16,1-21-16,-22 0 0,21-1 0,1 1 16,-1 0-16,0 0 0,43-43 0,-43 22 15,-21 21-15,1-21 0,-1 20 0,0-20 16,-21 21-16,21-21 0,-21-1 0,0 1 15,0 21-15,0 0 0,-21-1 16,0 1-16,0 21 0,-1-21 0,1 0 16,0 21-16,0 0 0,0 0 15,0 0-15,-22 63 0,43-41 16,-21-1-16,0 21 0,21-21 0,0 22 16,0-1-16,0 64 15,0-64-15,0 43 0,0-43 0,0 43 16,0-43-16,0 0 0,0 43 15,0-21-15,0-22 0,0 0 0,0 1 16,21-22-16,-21 21 0,21-21 0,-21 0 16,0 22-16,0-22 0,0 21 15,0-21-15,-21-21 0,0 22 16,0-22-16,0 0 0,-1 0 16,-20 0-16,21 0 0,0 0 0,0 0 15,-43-43-15,43 43 0,-21-21 0,20 0 16,1 0-16,0 0 0,0-22 0,0 22 15,-22-42-15,22 41 0,0 1 16,21 0-16,-21 0 0,0 21 16,21-21-16,0 42 31,21 0-31,0-21 16,-21 21-16,21-21 0,0 21 15,1-21-15,-1 22 0,21-1 16,-21 0-16,0-21 0,22 21 0,-1-21 15,-21 0-15,22 0 0,-22 0 0,21 0 16,-21 0-16,22 0 0,-22 0 0,42-21 16,-42 21-16,22-21 0,-22 0 15,21-1-15,-21 22 0,1-21 0,-1 0 16,0 0-16,0 21 0,-21-21 0,0 0 16,21-1-16,-21 1 0,0 0 15,0 0-15,-21 21 16,21 21-1,-21 0 1,21 0-16,-21 1 0,21-1 0,0 0 16,-21 0-16,21 0 0,0 43 0,0-43 15,0 0-15,0 43 16,0-43-16,0 0 0,0 0 0,0 0 0,0 0 16,0 1-16,21-22 15,0 0-15,-21-22 16,0 1-1,21 0-15,-21 0 0,0 0 0,0 0 16,21-1-16,-21 1 0,0-21 0,0 21 16,0 0-16,21-1 0,1-41 0,-22 42 15,0 0-15,0-1 0,21 22 16,0-21-16,-21 0 0,21 21 16,0 0-16,0 0 0,1 0 15,-1 0-15,0 21 0,0 0 16,-21 1-16,21-22 0,-21 21 0,0 0 15,21 0-15,-21 0 0,22 0 16,-22 1-16,0-1 0,0 0 0,0 0 0,0 0 16,0 0-16,0 1 0,21-1 15,0-21 17,-21-21-32,0-1 15,21 1-15,-21 0 0,21 0 16,-21 0-16,21 0 0,-21-1 0,22 1 15,-1 0-15,-21 0 0,21 0 0,0 0 16,0-1-16,0 1 0,1 21 0,20-21 16,0 21-16,1 0 15,-43 21-15,0 0 0,21-21 16,-21 22-16,21-1 0,-21 0 16,0 0-16,0 0 0,0 0 0,0 1 0,0-1 15,0 0-15,0 21 0,0-21 16,0 22-16,0-22 0,0 0 15,42-21 17,-21 0-32,-21-21 15,22 21-15,-1-21 0,0 0 0</inkml:trace>
  <inkml:trace contextRef="#ctx0" brushRef="#br0" timeOffset="31989.68">13314 1355 0,'0'0'0,"0"-21"16,0 42 0,-21 0-16,21 0 15,0 0-15,0 0 0,0 1 16,-22 41-16,22-42 0,0 22 0,-21-1 16,21-21-16,0 21 0,0 22 0,-21-22 15,21 1-15,-21-1 0,21 21 0,0-20 16,0-1-16,-21 22 0,21 41 0,-21-62 15,21 20-15,0 1 0,0-1 0,-22-20 16,22 84-16,0-64 0,0-21 16,0 64-16,-21-63 0,21-1 0,0 0 15,0 1-15,0-22 0,0 21 0,0-21 16,0 0-16,0 22 0,0-22 16,0-42 15,0 0-31,0-22 0,0 22 0,21 0 15,1-21-15,-22-1 0</inkml:trace>
  <inkml:trace contextRef="#ctx0" brushRef="#br0" timeOffset="32321">13250 1778 0,'0'0'0,"0"-42"0,-63-128 31,63 149-31,0 0 0,0 0 0,0 0 15,0 0-15,0-1 0,21 1 16,0 0-16,0 21 0,0 0 0,1-21 16,-1 21-16,0 0 0,0 0 0,0 0 15,43 0-15,-43 0 0,0 0 0,21 0 16,-20 21-16,20 21 16,-42 1-16,0-22 0,21 0 0,-21 21 15,0-20-15,0 62 0,0-63 0,-21 22 0,0-22 16,0 0-16,-1 0 0,-20 22 15,21-22-15,-21 0 0,-1 0 16,1-21-16,21 0 0,0 0 0,-1 0 16,1 0-1,21-21-15,0 0 0,0 0 16,0-22-16,0 22 0,0 0 16,21 0-16,1-22 0,-1 22 0</inkml:trace>
  <inkml:trace contextRef="#ctx0" brushRef="#br0" timeOffset="32778.92">13970 1037 0,'0'0'0,"0"-21"0,0 0 16,0 42 15,0 0-31,-21 0 0,0 1 0,21-1 15,-22 21-15,1-21 0,21 22 0,-42 20 16,42-21-16,0 1 0,-21-22 0,0 21 16,21-21-16,-22 22 0,22-22 0,0 21 15,0-21-15,0 1 0,0 20 0,0 0 16,22-42-16,20 0 16,-21 0-16,0 0 0,0 0 15,22 0-15,-22-21 0,0 0 16,0 0-16,22 0 0,-22 21 0,0-22 15,0 1-15,-21 0 0,21 0 0,0-21 16,-21 20-16,22 1 0,-22 0 0,21 21 16,-21-21-16,0 42 31,0 0-31,0 0 0,0 1 16,0-1-16,0 0 0,0 0 15,0 0-15,-21 0 0,21 1 0,0 20 16,0-21-16,0 0 0,0 0 15,0-42 17,0 0-17</inkml:trace>
  <inkml:trace contextRef="#ctx0" brushRef="#br0" timeOffset="32930.91">14245 1291 0,'0'21'63</inkml:trace>
  <inkml:trace contextRef="#ctx0" brushRef="#br0" timeOffset="33393.9">14753 1228 0,'-42'0'16,"21"0"0,-1 0-16,1 0 0,0 0 15,21 21-15,-21-21 0,-21 42 0,20-21 16,22 1-16,-21-1 0,0 0 15,21 21-15,0-21 0,0 1 16,0-1-16,0 21 0,0-21 0,0 0 16,0 1-16,0-1 0,0 0 0,0 0 15,21 0-15,0-21 0,1 0 16,-1 0-16,0 0 0,0 0 0,0 0 16,0 0-16,1 0 0,-1-21 0,0 0 15,0 0-15,21 0 0,1-1 0,-22 1 16,0 0-16,0 0 0,22-21 15,-22 20-15,-21 1 0,21-21 16,0 42-16,-21-21 16,0 42 15,0 0-31,-21 0 0,21 0 0,-21-21 16,21 22-16,0-1 0,-21 0 0,-1 21 15,1-42-15,21 21 0,0 1 16,0-1-16,21-21 31,1-21-15</inkml:trace>
  <inkml:trace contextRef="#ctx0" brushRef="#br0" timeOffset="33561.89">15049 1185 0,'0'0'0,"0"-21"15,-21 21 1,0 0-16,42 0 47,0 0-31</inkml:trace>
  <inkml:trace contextRef="#ctx0" brushRef="#br0" timeOffset="33829.89">15515 953 0,'0'0'0,"0"-22"15,-21 22 1,0 22 0,0-1-16,21 0 0,-22 0 0,1 0 15,0 22-15,21-22 0,-21 21 0,0 22 16,21-22-16,-21 0 0,21-21 0,-22 22 15,1-1-15,21-21 0,0 22 16,0-22-16,0 21 0,-21-21 0,21 43 0,0-43 16,0 0-16,0 0 0,0 0 0,21 1 15,0-22 1,1 0-16,-1 0 0,0 0 0,0 0 16,0-22-16,0 1 0,1 0 15,-1-21-15</inkml:trace>
  <inkml:trace contextRef="#ctx0" brushRef="#br0" timeOffset="34677.87">15854 868 0,'0'-21'0,"0"42"0,21-63 0,-21 20 0,0 1 16,0 42 15,0 1-31,-21-1 0,0 42 0,-1-20 16,22-22-16,0 21 0,-21 0 0,0 1 15,21-1-15,-21 0 0,21 1 0,0-1 16,-21 0-16,0 22 0,21-43 0,0 21 16,0-20-16,0-1 0,0 0 0,0 0 15,0 0-15,0 0 0,0 22 0,0-22 16,21-21 0,0 0-16,0-21 15,0 21-15,0-21 0,-21-1 0,22 22 16,-1-21-16,-21 0 0,21 21 0,0-42 15,-21 21-15,21-1 0,0 22 16,-21-21-16,0 0 0,22 21 0,-1-21 16,-21 42 15,0 0-15,0 0-16,0 1 0,0-1 15,0 0-15,0 0 0,0 0 16,0 0-16,0 1 15,21-1-15,0-21 16,0 0-16,0 0 16,1 0-16,-1 0 0,0 0 0,0-21 0,0 21 15,0-22-15,1 1 0,-1 21 16,21-42-16,-21 21 0,0 0 0,1-1 16,-22 1-16,0 0 0,21 0 0,0 0 15,-21 0-15,0-1 0,0 1 16,0 42 15,0 1-15,0-1-16,0 0 0,-21 0 15,21 0-15,0 22 0,-21 20 0,-1-42 16,22 22-16,0-1 0,0 0 16,0 1-16,0-1 0,-21 0 15,21 1-15,0-1 0,-21 0 0,21 43 16,0 0-16,0-43 0,0 0 0,0 1 15,-21-1-15,21 0 0,0 1 0,0-1 16,0 21-16,-21-20 0,21-1 0,0 0 16,0 1-16,0-1 0,0 0 0,0 1 15,0-1-15,-21 0 0,-1 22 0,22-43 16,-21 21-16,21-20 0,-21-1 0,0 0 16,0-21-16,0 21 0,-1-21 0,1 0 15,-63 0-15,41 0 0,1 0 16,21-21-16,-22 0 0,22 0 15,0-1-15,-21-20 0,42 21 16,-21 0-16,21 0 0,-22-22 0,22 22 16,-21 0-16,21-43 0,0 22 15,0-21-15,0 20 0,0 22 0,0-21 16,0-1-16,0 1 0</inkml:trace>
  <inkml:trace contextRef="#ctx0" brushRef="#br0" timeOffset="34949.86">15303 1228 0,'-21'0'15,"42"0"17,1 0-32,-1 0 0,21 0 0,-21 0 15,0 0-15,1 0 0,-1 0 0,21 0 16,-21 0-16,0-21 0,1 21 16,-1 0-16,0 0 0,42-22 15</inkml:trace>
  <inkml:trace contextRef="#ctx0" brushRef="#br0" timeOffset="35645.9">17081 720 0,'0'0'0,"-42"0"16,42 21 0,-21 21-16,0-21 0,21 22 15,0-1-15,0-21 0,-21 22 0,-1 41 16,1-41-16,21-22 0,0 21 0,-21 0 16,0 1-16,0 20 0,21-42 0,0 1 15,0-1-15,-21 21 0,21-21 0,0 0 16,21-42 31,0 0-47,0 21 0,-21-21 0,21 0 15,0 0-15,1-22 0,20 1 16,-21 21-16,0 0 0,-21-1 16,21 1-16,1 0 0,-1 21 15,0 0-15,-21-21 0,21 21 0,0 0 16,-21 21-16,0 0 0,0 0 15,0 1-15,0-1 0,0 0 16,0 0-16,21 0 0,-21 0 0,0 1 16,22 20-16,-22 0 0,0-21 0,21-21 15,-21 22-15,21-1 0,0-21 0,0 21 16,22-21-16,-22 0 0,21 0 0,-21 0 16,0 0-16,22 0 15,-1 0-15,-21 0 0,0-21 0,1 21 16,20-21-16,-21-1 0,0 1 0,0 0 15,1-21-15,-1 21 0,0-22 0,0 1 16,0-22-16,0 22 0,-21-21 0,0-1 16,0 1-16,0-43 0,0 63 0,0-20 15,0 21-15,0 20 0,0 1 16,-21 21-16,0-21 0,0 21 0,0 0 16,0 0-16,-1 0 0,1 0 0,0 0 15,0 0-15,0 21 0,0-21 0,-1 21 16,1 1-16,0-22 0,21 21 0,0 0 15,-21 0-15,21 0 0,0 22 16,0-22-16,0 0 0,0 0 0,0 0 16,21 0-16,0 1 0</inkml:trace>
  <inkml:trace contextRef="#ctx0" brushRef="#br0" timeOffset="36257.18">18436 974 0,'0'0'0,"0"-21"0,0-1 0,0 1 16,-21 21-1,0 0-15,0 0 0,-1 0 0,1 0 16,0 0-16,0 0 0,0 21 0,0 1 16,-1-1-16,1 0 0,-21 21 0,21 1 15,0-22-15,-1 21 0,1 0 0,0-20 16,0-1-16,21 21 0,0-21 0,0 22 15,0-22-15,0 0 0,0 0 0,0 0 16,0 0-16,0 1 16,21-22-16,0 0 15,0 0-15,1 0 0,-1 0 16,0-22-16,0 22 0,21-21 16,-42 0-16,22 0 0,20 0 15,-21 0-15,21-22 0,-20 22 0,-1-21 16,0 21-16,0-1 0,-21 1 0,42-21 15,-42 21-15,0 0 0,0 63 47,0-21-47,0 0 16,0 0-16,0 1 0,0 20 0,0-21 16,0 0-16,0 0 0,0 1 0,0 20 15,0-21-15,0 0 0,0 0 16,22-21-16,-1 22 0,0-22 15,0 0-15,-21 21 0,21-21 0,22 0 0,-22 0 16,0 0-16,0 0 0,0 0 16,0-21-16,1 21 0,-1-22 0,0 22 15,0-21-15,21 0 0,-42 0 0,22 0 16,-1 0-16,0-22 0,-21 22 0,21 0 16,-21 0-16,21 21 0,-21-43 15,0 65 16,0-1-31,-21 0 16,0-21-16,21 21 0</inkml:trace>
  <inkml:trace contextRef="#ctx0" brushRef="#br0" timeOffset="37077.57">17230 1101 0,'-22'0'15</inkml:trace>
  <inkml:trace contextRef="#ctx0" brushRef="#br0" timeOffset="39657.87">19071 847 0,'0'21'46,"-21"-21"-30,21 21-16,-21-21 0,21 21 0,0 0 16,-21 1-16,-1-1 0,22 0 15,0 0-15,0 0 16,0 0-16,0 1 31,22-22-15,-1 0-16,0 0 15,0 0-15,0-22 0,0 22 16,-21-21-16,43 0 0,-43 0 16,21 0-16,-21 0 15,0-1-15,0 1 0,0-21 16,0 21-16,-21 21 16,21-21-16,-21 21 0,-1 0 15,1 0-15,0 0 0,0 0 16,0 21-16,0 0 0,21 0 15,0 0-15,-22 0 16,22 1-16,-21-22 0,21 21 0,0 0 16</inkml:trace>
  <inkml:trace contextRef="#ctx0" brushRef="#br0" timeOffset="40081.69">19579 593 0,'0'0'0,"0"-21"0,0-1 15,-21 22 16,0 22-31,21-1 0,-21 0 16,21 0-16,-43 21 0,43-20 16,-21 20-16,21-21 0,-21 21 0,21 1 15,-21-22-15,0 21 0,21 1 0,0-1 16,-43 21-16,43-20 0,0-1 0,-21-21 16,0 22-16,21-22 0,-21 21 15,21-21-15,0 22 0,0-22 0,0 0 16,0 0-16,0 0 0,0 0 0,0 1 15,0-1-15,0 0 0,21-21 16,0 0-16,0 0 0,-21 21 16,21-21-16,1 0 0,-1 0 0,0 0 15,0 0-15,0-21 0,22 0 16,-22 0-16,0-1 16,0 1-16,0 0 0,-21 0 15</inkml:trace>
  <inkml:trace contextRef="#ctx0" brushRef="#br0" timeOffset="40356.71">19262 1122 0,'63'0'31,"-42"0"-31,0 0 0,22 0 0,-22 0 16,0 0-16,0-21 0,22 21 0,-22 0 0,21 0 15,0-21-15,-20 21 0,-1 0 16,0 0-16,0 0 0,0-22 0,0 22 16,1 0-16,-1 0 15</inkml:trace>
  <inkml:trace contextRef="#ctx0" brushRef="#br0" timeOffset="41530.03">2519 2836 0,'21'0'0,"0"0"0,21 0 0,1 0 16,20 0-16,-20 0 0,20 0 0,1 0 15,20 0-15,-20 0 0,20 0 0,22 0 16,-21 0-16,21 0 0,0 0 15,-1 0-15,1 0 0,0 0 0,0 0 16,0 0-16,0 0 0,21 0 0,0-21 16,0 21-16,0 0 0,0 0 0,0 0 15,0 0-15,0 0 0,0-21 16,0 21-16,0 0 0,0 0 0,0-21 16,0 21-16,0 0 0,0 0 0,21-21 15,-21 21-15,148 0 0,-148-21 0,0 21 16,21-22-16,-21 22 0,21 0 0,-21-21 15,0 21-15,21 0 0,106 0 0,-105-21 16,-22 21-16,21 0 0,-21 0 0,148-21 16,-127 21-16,-21 0 0,0-21 0,21 21 15,0 0-15,149-21 0,-149 21 0,0-22 16,0 22-16,22 0 0,-22 0 16,21-21-16,0 0 0,170 0 15,-148 21-15,-1 0 0,-21-21 0,22 21 16,-22 0-16,22 0 0,-22-21 0,22 21 15,-22-22-15,21 22 0,-20 0 0,-1 0 16,0-21-16,22 21 0,-43-21 0</inkml:trace>
  <inkml:trace contextRef="#ctx0" brushRef="#br0" timeOffset="41746.41">19452 2159 0,'21'0'0,"106"0"16,-106 0-16,22 0 16,-43-21-16,-21 21 31,-1 0-31,-20 0 0,0 0 0,-22 0 15,1 21-15,-1 0 0,-20-21 16</inkml:trace>
  <inkml:trace contextRef="#ctx0" brushRef="#br0" timeOffset="44421.89">1418 5080 0,'0'0'0,"-21"0"0,0 0 0,0 0 0,-1 0 16,1 0-16,0 0 15,0 0-15,21 21 32,21 0-32,21-21 0,1 0 15,-1 0-15,22 0 0,-22 0 16,21 0-16,22 0 0,-21 0 16,-1 0-16,22 0 0,-22 0 0,22 0 15,-22-21-15,22 21 0,-21 0 0,20 0 16,-20-21-16,-1 21 0,1 0 0,-22 0 15,0 0-15,-20 0 0,-1 0 16,0-21-16,0 21 0,-21-21 16,0 0-1,0-1 1</inkml:trace>
  <inkml:trace contextRef="#ctx0" brushRef="#br0" timeOffset="44865.07">2201 4720 0,'0'43'16,"0"-22"-16,0 0 0,0 0 15,0 0-15,0 22 0,21-22 0,1 0 16,-1 0-16,21 0 0,-21 0 15,0 1-15,22-1 0,-1 0 16,-21-21-16,22 21 0,-1-21 0,-21 0 16,21 0-16,1 0 0,-22 0 0,21 0 15,-21 0-15,22 0 0,-22-21 0,0 21 16,0-21-16,-21 0 16,0-1-16,0 1 15,-21 21 1,-64 21-1,43 1-15,21-1 0,0 0 16,-22 0-16,22 0 0,-21 22 0,21-22 16,-22 21-16,22 0 0,-21-20 0,21 20 15,-22 0-15,22-21 0,0 22 16,0-22-16,0 21 0,-22 1 16,43-1-16,-21-21 0,21 0 15,0 0-15,0 1 0</inkml:trace>
  <inkml:trace contextRef="#ctx0" brushRef="#br0" timeOffset="46081.3">3641 4487 0,'0'0'0,"-43"0"32,43 22-32,0-1 0,0 0 15,0 0-15,0 0 0,0 22 16,21-22-16,1 0 0,-22 0 16,21 0-16,0 0 0,0-21 0,-21 22 15,21-1-15,0-21 0,1 0 16,-1 0-16,0 0 0,0 0 0,0 0 15,22-21-15,-22-1 0,0 22 16,0-21-16,0 0 0,0 0 0,-21 0 16,0 0-16,22 21 0,-22-22 15,21 1-15,-21 0 0,0 0 0,0 0 16,0 0-16,0-1 0,0 1 16,-21 21-1,-1 21 1,22 1-16,0-1 0,0 0 0,-21 0 15,21 0-15,0 22 0,0-22 0,0 21 16,0 0-16,0 1 0,0 63 16,0-64-16,0 21 0,0-20 15,0-1-15,0 0 0,0 1 0,0-1 16,0-21-16,21 22 0,-21-22 0,0 21 16,0-21-16,0 0 0,0 1 15,0-1-15,-21-21 31,0 0-31,0-21 0,21-1 0,-21 1 16,0 21-16,-1-21 0,22-21 0,-21 21 16,0-1-16,0 1 0,0-21 15,0 21-15,-1-22 0,1 22 0,21 0 16,-21 21-16,21-21 0,-21 21 0,0 0 16,21 21-1,0 0-15,0 0 16,0 1-16,21-1 0,0 21 0,0-21 15,0 0-15,1 1 0,-1-1 16,0 0-16,0 0 0,0-21 0,22 21 0,-22-21 16,0 0-16,0 21 0,21-21 15,-20 0-15,-1 0 0,21 0 16,-21 0-16,22-21 0,-22 0 0,21 0 16,0 21-16,-20-42 0,20 20 0,0 1 15,-21-21-15,1 0 0,20 20 16,0-83-16,-21 62 0,-21 1 15,22-22-15,-22 22 0,21 0 0,-21-1 16,0 1-16,0 0 0,0 21 0,0-22 16,0 22-16,0 0 0,0 0 15,0 42 1,0 0-16,0 0 16,0 22-16,-21-1 0,21 0 15,-22 1-15,22-1 0,-21 21 16,21-20-16,0-1 0,0 22 0,-21-22 15,21 0-15,0 1 0,0-1 0,0 0 16,0-21-16,0 1 0,0-1 16,0 0-16,0 0 0,21-21 0,0 0 15,1 0-15,-1 0 0,0 0 16,0 0-16,0 0 0,0-21 16,1 0-16,-1 0 0,-21-1 0,21 1 15</inkml:trace>
  <inkml:trace contextRef="#ctx0" brushRef="#br0" timeOffset="46285.86">4403 4932 0,'0'0'0,"-22"0"0,22 21 16,0 0-1,22-21-15,-1 0 16,0 0-16,0 0 0,0 0 15,0 0-15,22 0 0,-22 0 0,21 0 16,-21 0-16,22 0 0,-1-21 0,0 21 0,-20-21 16,20 0-16,0 21 15,-21-21-15,22 21 0</inkml:trace>
  <inkml:trace contextRef="#ctx0" brushRef="#br0" timeOffset="46621.61">6096 4741 0,'0'0'0,"0"-21"31,-21 21-16,0 0-15,21 21 16,0 1-16,0 20 0,0-21 16,0 21-16,0-20 0,0 20 0,0-21 15,-22 21-15,22-20 0,0-1 0,0 21 16,-21-21-16,21 0 0,0 1 0,0-1 16,0 0-16,0 0 0,21-21 31,1-21-31,-22 0 15,21 0-15,0-1 16</inkml:trace>
  <inkml:trace contextRef="#ctx0" brushRef="#br0" timeOffset="46989.75">6413 4741 0,'0'0'16,"22"-21"-16,-1 0 0,0 0 15,-42 21 16,0 0-31,-1 21 0,1-21 0,0 21 16,0 0-16,21 1 0,-21-22 16,21 21-16,-21 0 0,21 0 15,0 0-15,-22-21 0,22 21 0,0 1 0,0-1 16,0 0-16,22-21 16,-1 21-16,0 0 0,0-21 15,0 0-15,0 21 0,1-21 0,-1 0 16,0 22-16,0-1 0,0-21 0,0 21 15,1-21-15,-1 21 0,-21 0 16,0 0-16,0 1 16,-43-22-16,22 0 15,0 21-15,0-21 0,-21 21 0,20-21 16,1 0-16,0 0 0,0 0 0,0 0 16,0 0-16,-1 0 0,1 0 0,0-21 15,21 0-15,0-1 16,-21 1-16,21 0 15,-21 0-15,21 0 0</inkml:trace>
  <inkml:trace contextRef="#ctx0" brushRef="#br0" timeOffset="47092.87">5927 4509 0</inkml:trace>
  <inkml:trace contextRef="#ctx0" brushRef="#br0" timeOffset="47156.87">5905 4530 0,'0'0'16,"22"0"0,-1 0-1</inkml:trace>
  <inkml:trace contextRef="#ctx0" brushRef="#br0" timeOffset="47861.65">8191 4509 0,'0'0'0,"0"-22"0,0 1 0,0 0 15,0 0-15,0-21 0,0 20 0,0 1 16,0 0-16,0 0 0,0 0 15,0 0-15,-21-1 0,0 22 16,21 22 15,0-1-31,0 0 0,0 21 0,0 1 16,0-1-16,0 0 0,-21 1 0,21-1 16,0 0-16,0 1 0,0-1 15,0 0-15,0 22 0,0-22 0,0 0 16,0 1-16,0-1 0,0 0 15,0 22-15,0-43 0,21 0 16,-21 0-16,21-21 0,0 0 16,-21 22-16,22-22 0,-1 0 0,0 0 15,21-22-15,-21 22 0,1-21 0,-1 0 16,21-21-16,-21 21 0,22-22 0,-22 1 16,21 0-16,-21-1 0,22 1 15,-22 0-15,0-1 0,21-20 0,-42 20 16,21 1-16,-21-21 0,22 20 0,-22-20 15,0 20-15,0 1 16,0 0-16,0-1 0,0 22 0,0-21 0,0 21 16,0 0-16,-22 21 15,22 21 1,0 0-16,0 0 16,0 0-16,0 0 0,0 1 0,0-1 15,0 0-15,0 0 0,0 0 0,0 22 16,0-22-16,22 0 15,-1 0-15</inkml:trace>
  <inkml:trace contextRef="#ctx0" brushRef="#br0" timeOffset="48331.03">9123 4678 0,'0'0'0,"21"0"16,0 0-1,-21-21 1,21 21-16,0-21 16,1 21-1,-22-22-15,0 1 0,-22 21 32,1 0-32,0 0 0,0 0 0,0 21 15,0 1-15,-1-22 0,-41 42 16,42-21-16,0-21 0,21 21 15,0 0-15,0 1 0,0-1 0,0 0 16,21 0-16,0-21 16,0 21-16,0-21 0,0 21 15,1 1-15,20-22 0,-21 21 0,0 0 16,0-21-16,1 21 0,-1-21 0,-21 21 16,0 0-16,0 1 0,0-1 15,-21-21 1,-1 21-16,1-21 0,0 0 0,-21 0 15,21 0-15,-22 21 0,22-21 0,-21 0 16,21 0-16,-1 0 0,1 0 0,0 0 16,0 0-16,0 0 15,21-21 1,21 21-16,0-21 16,0 21-16,22-21 0,-22 21 0,0-22 15,0 1-15</inkml:trace>
  <inkml:trace contextRef="#ctx0" brushRef="#br0" timeOffset="48685.82">9525 4847 0,'0'-21'31,"0"0"-31,21 21 0,0-21 15,0 0-15,1 21 0,-1-22 16,0 1-16,0 21 0,21-21 16,-42 0-16,0 0 0,0 0 15,-21 21 1,0 0-16,0 0 16,0 0-16,0 21 0,-1 0 0,1-21 15,0 21-15,0 0 0,0 0 16,21 22-16,-21-22 0,21 0 0,-22 0 15,22 22-15,0-22 0,0 0 16,0 0-16,0 0 0,0 0 16,0 1-16,22-22 0,-1 0 15,0 0-15,0 0 0,21 0 0,-20 0 16,20 0-16,-21 0 0,43 0 16</inkml:trace>
  <inkml:trace contextRef="#ctx0" brushRef="#br0" timeOffset="49193.88">10414 4657 0,'0'-21'0,"-21"-22"31,0 43-31,-1 0 16,1 0-16,0 0 0,0 0 0,0 0 15,0 21-15,-1 1 0,1-22 0,-21 21 16,21 21-16,0-21 0,-22 0 15,22 22-15,21-22 0,-21 21 0,21-21 16,0 22-16,0-22 0,0 0 0,0 0 16,0 22-16,21-43 15,0 0-15,0 0 0,1 0 0,-1 0 16,0 0-16,21 0 0,-21 0 0,1-22 16,20 1-16,-21 0 0,0 0 15,0-21-15,1 20 0,-1-20 16,0 0-16,0-1 0,0 1 0,0 0 15,1-1-15,-22 1 0,21 0 0,-21-1 16,0-20-16,0 21 0,0-22 16,21 22-16,-21-1 0,0 1 0,0 0 15,0 21-15,0-22 0,0 22 16,0 42 0,0 22-16,-21-22 0,21 21 15,0 0-15,0 1 0,0-1 0,0 22 16,0-22-16,0 21 0,0-20 15,0-1-15,0 0 0,0 1 16,0-1-16,0 0 0,0 1 0,21-1 16,0-21-16,0 0 0,0 1 15,1-1-15,-1 0 0,0-21 0,0 0 16,0 0-16,22 0 0,-22 0 0,21-21 16,-21 0-16,22-1 0</inkml:trace>
  <inkml:trace contextRef="#ctx0" brushRef="#br0" timeOffset="50937.22">12636 4043 0,'0'-42'0,"0"84"0,0-106 0,0 22 15,0 21-15,0 0 0,0-22 0,0 22 16,0 0-16,0 0 16,-21 21-1,21 21-15,-21 0 0,0 0 16,21 1-16,0 20 0,-21 0 16,0 1-16,21 20 0,-22-21 0,22 22 15,0-1-15,0 1 0,0-22 0,-21 22 16,21-22-16,0 0 0,0 22 0,0-22 15,0-21-15,0 22 16,43 20-16,-22-42 0,0 1 16,0-22-16,21 0 0,-20 0 0,20 0 15,21 0-15,-20-22 0,-1 22 0,22-21 16,-22 0-16,21 0 0,-20-21 16,-1 20-16,0-20 0,1 21 0,-1-21 15,-21-1-15,0 1 0,1 0 0,-22-1 16,21 1-16,-21 0 0,0-22 15,0 22-15,-21-1 0,-1 1 0,1 0 16,-21-43-16,0 64 0,20-21 0,-20 20 16,0 22-16,-1-21 0,22 21 0,-21 0 15,-22 0-15,22 0 0,0 21 0,-22 1 16,22-1-16,21 21 0,-22 0 16,22 1-16,0-1 0,0 0 0,21 22 15,0-22-15,0 1 0,0-1 0,0 21 16,0 1-16,0-22 0,21 1 0,21-1 15,1-21-15,-22 0 0,21 0 16,1 1-16,-22-22 0,42 0 16,64 0-16,-63 0 0,-22 0 15,0 0-15,1-22 0,20 1 0,-20 21 16,20-42-16,1 0 0,-22 20 16,-21 1-16,0 0 0,0-21 15,1 21-15,-22-1 0,0 1 0,21 0 16,-21 0-16,0 0 0,21 21 15,-21 21 1,0 0-16,0 0 0,0 0 0,0 1 16,0-1-16,-21 0 0,21 0 0,-21 0 15,21 0-15,-22 1 0,22-1 0,0 0 16,0 0-16,0 0 0,0 0 16,0-42 15,0 0-16,0-21-15,0 21 16,0-1-16,0 1 0,22-21 16,-1 21-16,-21 0 0,0-1 0,21 1 15,0 0-15,0-21 0,0 21 16,22 21-16,-22 21 16,0 0-16,-21 0 15,0 0-15,0 0 0,0 1 0,0-1 16,21 0-16,-21 0 0,0 0 0,0 0 15,0 22-15,0-22 0,21 0 16,-21 0-16,0 0 0,22 1 0,-1-22 0,-21 21 16,21-21-16,0 0 0,0 0 15,0 0-15,1 0 0,-1 0 16,0 0-16,21 0 0,1-43 16,-22 43-16,0-21 0,0 0 0,0 0 15,0-21-15,1 20 0,-1-20 0,0 21 16,-21-21-16,21-1 0,-21 1 0,21 0 15,-21-1-15,0 1 0,21 0 0,-21-43 16,22 43-16,-22-1 0,0 22 0,0-21 16,0 21-16,0-1 0,0 1 15,0 42 1,0 1-16,0-1 0,0 0 16,0 21-16,0 1 0,0-1 15,-22 0-15,22 22 0,-21-22 0,21 0 16,-21 43-16,21-43 0,0 1 0,0-22 15,0 21-15,0-21 0,0 1 0,0-1 16,0 0-16,0 0 0,0 0 0,0 0 16,21-21-16,0 0 0,1 0 15,-1 0-15,21 0 0,-21 0 16,0 0-16,1-21 0,-1 0 0,21 21 16,-21-21-16,0 0 0,1 0 0,-1-22 15,0 22-15,-21-21 16,0 21-16,21-1 0,-21 1 0,0 0 15,21 0-15,-21 42 32,0 0-32,0 0 15,0 1-15,0 20 0,0-21 16,0 0-16,0 0 0,0 1 0,0 20 16,21-21-16,1-21 15,-1 0-15,0 21 0,0-21 16,21 0-16,-20 0 0,-1 0 15,0 0-15,21 0 0,-21-21 0,22 21 0,-22-21 16,0 0-16,0 21 0,22-43 16,-1 1-16,-21 0 15,-21 21-15,0-1 0,21 1 0,-21 0 16,0 0-16,0 0 16,0 42-1,-21-21-15,21 21 16,-21 0-16,21 0 0,-21 22 0,21-22 15,-21 0-15,21 21 0,0 22 0,-22-43 16,22 21-16,0 1 0,-21-1 0,21 43 16,0-43-16,0 22 0,0-22 0,0 0 15,0 22-15,0-22 0,0 0 0,0 22 16,0-22-16,-21 1 0,21-1 16</inkml:trace>
  <inkml:trace contextRef="#ctx0" brushRef="#br0" timeOffset="51080.16">14859 5715 0,'-42'42'16,"84"-84"-16,-106 84 0,43-20 0,-21-22 15,21 21-15,0-21 0,-22 0 0,22 0 16,0 0-16,-21 0 0,-22-21 0,43-1 16,-21 1-16,20 0 0,-41-42 15,42 41-15,0-20 0,21 21 0,-22-21 16,22-1-16,0 22 0,0-21 0,0 21 16,0-22-16,0 1 0,0 21 0,0-22 15</inkml:trace>
  <inkml:trace contextRef="#ctx0" brushRef="#br0" timeOffset="51915.48">15007 5144 0,'0'0'0,"21"42"0,-21-21 0,0 0 16,21 22-16,-21-22 0,0 21 0,0-21 16,0 22-16,0-22 0,0 21 0,0-21 15,-21 22-15,0-22 0,0 21 16,-21 22-16,20-43 0,-20 0 15,21 0-15,-21 0 0,-1 0 0,1 1 16,21-22-16,-22 21 0,1-21 16,-43 0-16,64 0 0,0 0 15,0-21-15,0-1 0</inkml:trace>
  <inkml:trace contextRef="#ctx0" brushRef="#br0" timeOffset="53081.58">16700 4212 0,'-21'21'16,"42"-21"15,1 0-31,-1 0 0,0 0 16,0 0-16,21-21 0,-20 21 16,20-21-16,0 0 0,1 0 0,-22 0 15,21-1-15,-21 1 0,22-21 16,-22 21-16,0 0 0,21-43 15,-21 22-15,-21-1 0,0 22 0,0-42 16,0 20-16,0 22 0,-21-21 16,0 21-16,0 0 0,21-1 0,-21 1 0,0 0 15,-1 21-15,1 0 0,-21 0 16,21 0-16,0 0 0,21 21 0,-22 0 16,1 1-16,0 20 0,0 0 0,21 1 15,0 20-15,-21-21 0,0 43 16,21 63-16,0-63 0,-22 169 15,22-169-15,-21 20 16,21-20-16,0 21 0,0-21 0,0 20 16,0-20-16,-21 0 0,21-1 0,-21 22 15,21-21-15,-21 0 0,21-22 0,0 22 16,0-22-16,-21 22 0,21-22 16,0 1-16,0-22 0,0 22 0,-22-22 15,22 0-15,0-20 0,0 20 0,0-21 16,0 21-16,0-20 0,22-22 0,-1 0 15,21 0-15,0-43 16,1 22-16,-1 0 0,0-21 0,1 20 16,20-20-16,1-21 0,42-43 15,-64 42-15,21 1 0,-41-22 0,20 22 16,-21-1-16,0 1 0,-21-22 0,0 21 16,0 1-16,-21-1 0,0-20 0,-21 20 15,-1 1-15,1-1 0,0 1 0,-64-43 16,42 64-16,1 20 0,20-20 15,-20 21-15,21 21 0,-1-21 16,1 21-16,21 0 0,-22 0 0,22 0 16,0 0-16,42 0 31,0 0-31,22 0 0,-22-21 0,21 21 16,-21-22-16,22 22 0,20-21 0,-20 0 15,-1 21-15,21-21 0,1 0 16,-22 0-16,22-1 0,-22 1 15,0 0-15,1 0 0,-1 0 0,-21 0 16,0-22-16,1 22 0,-1 0 0,-21 0 16,0 0-16,0-1 0,0 1 0,0 0 15,-21 42 17,21 0-32,-22-21 0,22 43 0,0-22 15,0 0-15,0 0 0,0 22 0,0-22 16,0 0-16,0 21 0,0-21 0,0 1 15,0-1-15,0 0 0,22 0 16,-1 0-16,0-21 0,0 21 0,0-21 0,0 0 16,1 0-16,-1 0 0,0 0 0,0 0 15,21 0-15,-20-21 0,20 0 16,-21 21-16,0-21 0,0 0 0,-21 0 16,22-1-16,-22 1 0,21-21 15,-21 21-15,0-43 16,0 22-16,-21 0 0,-1 20 15,1 1-15,0 0 0,0 0 0,0 0 0,0 21 16,-22 0-16,22 0 0,-21 0 16,42 21-16,0 0 0,0 0 15,0 0-15,0 1 0,0-1 0,0 0 16,21 0-16,0 0 0,0 0 0,0 1 16,1-1-16,-1-21 0,0 21 0,21-21 15</inkml:trace>
  <inkml:trace contextRef="#ctx0" brushRef="#br0" timeOffset="53493.89">18246 4276 0,'0'-21'0,"0"42"0,-22-64 0,1 22 0,0 0 16,21 0-16,0 0 0,0 0 15,0-1-15,0 1 0,0 0 16,21 21-16,0 0 15,1 0-15,20 0 0,-21 0 16,0 0-16,0 21 0,1 22 16,-1-22-16,0 0 0,0 21 15,-21 1-15,21-22 0,-21 21 0,21 43 16,-21-64-16,0 21 0,0 22 16,0-43-16,-21 0 0,0 21 15,21-20-15,-21-1 16,0-21-16,0 0 15,21-21 1,0-1-16,0 1 0,0 0 0,0 0 16,0 0-16,21 0 0,0-22 15,0 22-15,0-21 0,0-1 0,1 1 16,-1 0-16,21-22 0,-21 22 0,0 0 16,22-1-16,-22 1 0,0 21 15,0 0-15,0-1 0,-21 1 0,-42 21 31,21 0-31,-21 21 0,-1 1 0</inkml:trace>
  <inkml:trace contextRef="#ctx0" brushRef="#br0" timeOffset="54153.11">3260 7578 0,'21'0'0,"21"0"0,-21-21 15,22-1-15,-1 1 0,21-21 0,-20 21 16,-1-22-16,22 22 0,-22-21 16,0 0-16,1-1 0,-1-20 15,0 20-15,-21 1 0,22 0 0,-22-1 16,0 1-16,0 0 0,-21-1 0,0 1 15,0-43-15,0 43 0,0 21 16,0-21-16,-21 20 0,0-20 0,0 21 16,0 21-16,-1-21 0,1 21 0</inkml:trace>
  <inkml:trace contextRef="#ctx0" brushRef="#br0" timeOffset="54617.79">3217 9991 0,'106'0'16,"-64"-21"-1,-20-1-15,20 1 0,-21-21 0,21 0 16,1-1-16,20 1 0,-20-22 0,-1 1 16,0-22-16,1 22 0,-1-22 0,64-84 15,-64 105-15,-21-20 0,-21-1 16,0 0-16,0 1 0,0-1 0,-21 21 0,0-20 16,-21 20-16,-1-20 15,1 20-15,0 1 0,-64-64 16,42 84-16,22 1 0,-22 0 0,22 20 15,-21 1-15,20 0 0,1 0 16,-22 21-16,43 0 0,-21 0 0,21 0 0,-22 21 16,22-21-16,21 21 0,-21 0 15,21 1 1,0-1-16,21-21 16,0 0-16,1 0 0,-1 0 15,0 0 1,0 0-16,-21-21 15,21-1-15,0 1 0</inkml:trace>
  <inkml:trace contextRef="#ctx0" brushRef="#br0" timeOffset="55073.72">3662 6816 0,'0'0'0,"0"-21"15,21-22-15,0 43 16,-21-21-16,0 0 16,0 0-1,-21 21 1,0 21-16,0-21 0,-22 63 15,1-20-15,21-1 0,0 0 0,-1 1 16,1 41-16,0-20 0,0 21 16,0-1-16,0 22 0,21-21 0,0-1 15,0 22-15,0 0 0,0 0 0,0 21 16,-22 0-16,22-21 0,0 21 0,-21 0 16,21 0-16,-21-21 0</inkml:trace>
  <inkml:trace contextRef="#ctx0" brushRef="#br0" timeOffset="55650.14">4318 7324 0,'21'0'0,"0"-21"0,0-1 0</inkml:trace>
  <inkml:trace contextRef="#ctx0" brushRef="#br0" timeOffset="56685.88">3344 8551 0,'0'22'16,"0"-1"-16,0 0 15,0 0-15,0 21 0,0-20 0,0 20 16,0 0-16,0 22 0,-21-1 0,21-20 16,0 20-16,0 1 0,0-1 0,0 1 15,0-1-15,0 1 0,0-1 0,0-21 16,0 22-16,0-1 15,0-20-15,-21-1 0,21 0 0,0 1 16,0-22-16,0 0 0,0 0 0,0-42 16,0 0-1,21 0-15,0-22 0,64-168 16,-43 147 0</inkml:trace>
  <inkml:trace contextRef="#ctx0" brushRef="#br0" timeOffset="57152.86">4233 7557 0,'-21'0'16,"63"0"-16,-42 21 15,0 42-15,0-42 0,-21 22 16,64-43-16,-43 21 0,0 0 0,0 0 16,0 0-16,-22 1 0,22 20 0,0-21 15,0 0-15,-21-21 0,21 21 16,0 1-16,0-1 15,0-42 1,21-1 0,-21 1-16,22 21 0,-1-21 15</inkml:trace>
  <inkml:trace contextRef="#ctx0" brushRef="#br0" timeOffset="57289.91">4784 7472 0</inkml:trace>
  <inkml:trace contextRef="#ctx0" brushRef="#br0" timeOffset="57473.86">4741 7620 0,'0'21'0,"0"85"31,0-85-16,0 0-15,0-42 47,0 0-31,0 0-16,0 0 0,0 0 16,0-1-16,0 1 0,0 0 15,0 0-15,0-21 0,21 20 0,1 1 16,-22-21-16</inkml:trace>
  <inkml:trace contextRef="#ctx0" brushRef="#br0" timeOffset="57648.93">5143 7430 0,'22'127'31,"-22"-85"-31,0-21 16,0 0-16,0 0 0,0 1 0,-22-22 15,1 42-15,21-21 0,-21-21 0,21 21 16,0 0-16,0-42 47,0 0-47</inkml:trace>
  <inkml:trace contextRef="#ctx0" brushRef="#br0" timeOffset="57998.35">4762 7599 0,'0'0'0</inkml:trace>
  <inkml:trace contextRef="#ctx0" brushRef="#br0" timeOffset="58129.86">5038 7451 0,'84'0'15,"-63"0"-15,1 0 16,-1 42-16,-21-21 31,0 0-31</inkml:trace>
  <inkml:trace contextRef="#ctx0" brushRef="#br0" timeOffset="58701.86">5990 7408 0,'0'0'0,"0"-63"31,0 42-31,-21 21 15,21-21-15,0-1 0,-21 22 16,0-21-16,-1 21 0,1 0 16,0 0-16,0 0 0,0 0 15,0 0-15,-1 0 0,1 0 0,21 21 16,-21 1-16,0-22 0,0 21 0,0 0 16,-1 0-16,1 21 0,0-20 15,0-1-15,21 0 0,-21 0 0,21 21 16,-21 1-16,21-22 0,0 21 15,0-21-15,0 1 0,0-1 0,0 0 16,0 0-16,21-21 0,0 0 16,0 0-16,0 0 0,0 0 15,1 0-15,-1 0 0,0 0 0,42-21 16,-41 0-16,-1 0 0,0-1 0,0 1 16,0 0-16,0 0 0,1 0 0,20-43 15,-21 22-15,-21 21 0,21-22 16,0 1-16,-21 0 0,22-1 15,-22 1-15,0 0 0,21-22 0,-21 43 16,21-64-16,-21 43 0,0 0 0,0 21 16,21-22-16,-21 22 0,0 0 0,0-21 15,0 20-15,0 1 0,0 0 0,0 0 16,0 0 0,-21 21-1</inkml:trace>
  <inkml:trace contextRef="#ctx0" brushRef="#br0" timeOffset="58889.57">6075 6922 0,'0'21'0,"0"-42"0,0 63 0,0-21 15,0 0-15,0 0 0,0 22 0,0-1 16,0 43-16,0-22 0,0-20 0,0-1 16,-21 0-16,21 22 0,0-22 15,0 0-15,0 1 0,0-22 0,0 21 16,0-21-16,0 22 0,0-22 0,0 0 16,21-21-16,0 21 0,0-21 0,0 0 15,0 0-15,1 0 0,-1 0 0,21 0 16,-21 0-16,0 0 0,1-21 15,20 0-15,-21 21 0,0-21 0,0 0 16,1-1-16,-1-20 0,21 0 0,-21 21 16</inkml:trace>
  <inkml:trace contextRef="#ctx0" brushRef="#br0" timeOffset="59176.86">4995 7557 0</inkml:trace>
  <inkml:trace contextRef="#ctx0" brushRef="#br0" timeOffset="59290.87">5165 7578 0</inkml:trace>
  <inkml:trace contextRef="#ctx0" brushRef="#br0" timeOffset="62401.87">7048 6816 0,'0'0'0,"0"21"0,-21 0 15,0 0-15,21 0 0,0 1 16,0-1-16,0 0 16,0 0-16,21-21 15,0 0-15,1 0 16,-1 0-16,0 0 0,21 0 16,-21 0-16,1 0 0,20-21 15,-21 0-15,21 0 0,-20-1 0,20 22 16,-21-21-16,0 0 0,0 0 15,1 0-15,-22 0 0,0-1 16,0 1-16,0 0 0,-22 0 16,1 21-16,0 0 0,-21 0 15,21 0-15,-22 0 0,22 0 0,-21 0 16,21 21-16,-1 0 0,1 0 16,0 1-16,0 20 0,0-21 0,21 0 15,-21 0-15,21 1 0,0-1 0,0 0 16,0 0-16,0 0 0,21 0 15,0-21-15,0 0 16,0 0-16,0 22 0,1-22 0,-1 0 16,21 0-16,-21 0 0,0 0 15,1 0-15,-1 0 0,0 0 16,-21-22-16,21 22 0,-42 0 31,0 0-31,0 0 0,-1 0 0,1 0 16,0 22-16,-21-22 0,21 21 15,-22 21-15,1 0 0,21 1 16,-22-1-16,22 0 0,21-20 16,-21 20-16,21 0 0,0 43 15,0-43-15,0-21 0,0 22 16,0-22-16,21 0 0,0 0 0,22 22 16,-22-43-16,0 0 0,43 0 15,-43 0-15,21 0 16,-21-22-16,22 1 0,-1 0 0,0 0 15,1 0-15,-1-22 0,0 1 0,22 21 16,-22-21-16,0-22 0,1 22 16,-22-1-16,21-20 0,1 21 0</inkml:trace>
  <inkml:trace contextRef="#ctx0" brushRef="#br0" timeOffset="62620.78">7959 6668 0,'0'-22'0,"0"44"0,0-65 0,-22 43 31,1 21-31,21 1 0,-21-1 0,21 21 16,0 0-16,0-20 0,-21 20 16,21 0-16,0 1 0,-21-1 0,21 0 15,0 1-15,0-1 0,-21 0 0,21 1 16,0 20-16,-22-21 0,22 1 0,0-22 16,0 21-16,0 1 0,0-1 15,0-21-15,0 0 16,22-21-16,-1 0 0,0-21 15,0 21-15,0-21 16</inkml:trace>
  <inkml:trace contextRef="#ctx0" brushRef="#br0" timeOffset="64519.04">8149 7260 0,'0'0'15,"0"21"-15,21-21 16,0 0 0,1 0-16,-1 0 15,0 0-15,0-21 0,0 21 0,0-21 16,1 0-16,-1 0 0,0 0 0,0-1 16,-21 1-16,21 0 0,0 0 15,-21 0-15,0 0 0,0-1 16,0 1-16,0 0 0,-21 21 15,0 0-15,0 0 16,0 0-16,0 21 0,-1 0 16,1 1-16,0-1 0,0 0 15,0 21-15,21-21 0,0 22 0,-21-1 16,21-21-16,0 22 0,0-1 0,0-21 16,0 0-16,0 0 0,0 1 15,0-1-15,21 0 0,0-21 16,0 0-16,0 0 0,22 0 15,-1-21-15,-21 0 0,21-1 16,-20 1-16,20 0 0,0-21 0,1 21 16,-22-22-16,21 1 0,-21 21 15,0-22-15,1 22 0,-1-21 0,-21 21 0,21 0 16,-21-22-16,0 22 16,0 0-16,0 42 31,0 0-31,0 0 0,0 1 15,0-1-15,-21 0 0,21 0 16,0 21-16,0-20 0,-21 20 0,21-21 16,0 0-16,0 22 0,0-22 15,0 0-15,0 0 0,0 0 16,0-42 15,0 0-31,0 0 16,0 0-16,0-1 0,21 1 0,-21-21 15,21 21-15,0-22 0,-21 22 16,21-21-16,-21 21 0,21 0 0,1-1 16,-1-20-16,0 21 0,0 21 15,0 0-15,0 0 16,1 0-16,-1 0 0,0 21 16,0-21-16,-21 21 0,21 0 0,0 1 15,1 20-15,-22-21 0,21 0 16,-21 0-16,21 22 0,0-22 0,-21 0 15,0 0-15,0 0 0,21 1 0,-21-1 16,0 0-16,0-42 31,21 0-31,1-1 16,-22 1-16,0-21 16,21 21-16,-21 0 0,21-22 15,0 22-15,-21-21 0,21 21 0,0-22 16,-21 22-16,22 0 0,-1 0 0,-21 0 15,21-1-15,0 1 0,0 21 16,0 0-16,1 0 16,-22 21-16,0 1 0,0-1 15,0 0-15,0 0 0,0 21 0,0-20 16,0-1-16,0 0 0,0 0 16,0 21-16,0-20 0,21-1 0,-21 0 15,21 0-15,0 0 0,-21 0 16,21-21-16,0 22 0,1-22 15,-1 0-15,0 0 0,21 0 0,-21 0 16,22 0-16,-22-22 0,21 1 0,1 0 16,-1 0-16,0 0 0,1 0 15,-22-1-15,21 1 0,-21-21 0,0 21 16,1 0-16,-1-22 0,0 22 0,-21 0 16,0 0-16,0 0 0,0-1 15,0 1-15,0 0 0,-21 21 0,0 0 16,-1 0-16,1 0 0,0 0 0,0 21 15,0 0-15,0 1 0,21-1 16,-22 0-16,22 21 0,-21-21 0,21 1 16,0 20-16,0-21 0,0 0 15,0 22-15,0-22 0,21 0 0,1 0 16,-1 0-16,21 0 0,0-21 16,1 0-16,-22 0 0,21 0 15,1 0-15,-1 0 0,-21 0 0,21-21 16,1 0-16,-22 0 0,21 0 15,-21 0-15,1-1 0,-1 1 16,0 0-16,0 0 0,-21 0 0,0 0 16,0-1-16,0 1 0,0 0 0,0 0 15,-21 21 17,21 21-32,-21 0 15,21 0-15,0 22 0,0-22 16,0 0-16,0 0 0,0 0 0,0 22 15,-21-22-15,21 0 0,0 0 0,0 0 16,0 1-16,0-44 31,0 1-15,0 0-16,0-21 0,21 21 16,-21-1-16,21 1 0,0-21 15,0 21-15,0-22 0,22 1 16,-22 0-16,0 21 0,0-1 15,22-20-15,-1 42 16,-21 0-16,0 0 0,0 0 0,1 21 16,-22 0-16,21 1 0,-21-1 15,0 21-15,21-21 0,-21 0 0,0 1 16,0 20-16,0-21 0,0 0 16,21 0-16,0 22 0,-21-22 0,21-21 15,1 21-15,-22 0 0,21-21 0,0 0 16,0 0-16,0 0 0,22 0 15,-22-21-15,42-21 16,-20 21-16,-22-1 0,21 1 0,-21-21 16,0 21-16,1-22 0,-1 1 0,0 0 15,0-1-15,0 1 0,-21 0 16,21-22-16,-21 22 0,22-22 0,-22 22 16,0 0-16,0-22 0,0 22 0,0 21 15,0-22-15,0 22 0,0 0 16,0 42-1,0 0-15,0 1 0,-22 20 0,22 0 16,0 1-16,-21-1 0,0 21 16,21-20-16,-21 20 0,21-20 0,0 20 15,-21-21-15,21 1 0,0-1 0,-21 0 16,21 1-16,0-1 0,0-21 16,0 22-16,0-22 0,0 21 15,0-21-15,21-21 0,0 21 0,0 1 16,0-22-16,0 0 0,1 0 15,-1 0-15,-21-22 0,21 1 16,0 0-16,0 0 0,0 0 16,22-43-16</inkml:trace>
  <inkml:trace contextRef="#ctx0" brushRef="#br0" timeOffset="64639.97">11112 6816 0,'0'0'0,"-21"0"16</inkml:trace>
  <inkml:trace contextRef="#ctx0" brushRef="#br0" timeOffset="64746.91">11134 6900 0,'21'0'0,"-21"-21"0,-21 42 16,84-42-16,-42 21 0,0 0 0,22 0 0,-1 0 16,-21 0-16,22 0 0,-22 0 15,0-21-15,21 21 0,-21 0 0,1-21 16,-1 21-16,21 0 0,-21-21 0,0 0 15,1 21-15,41-43 0</inkml:trace>
  <inkml:trace contextRef="#ctx0" brushRef="#br0" timeOffset="64957.72">12975 6604 0,'0'0'0,"21"-21"0,22-21 31,-43 20-31,0 1 0,-22 21 16,1 0-16,0 0 0,-42 0 15</inkml:trace>
  <inkml:trace contextRef="#ctx0" brushRef="#br0" timeOffset="65101.87">12700 6710 0,'-21'42'15,"42"-84"-15,-63 105 0,42-41 16,0-1-16,0 0 0,0 0 16,0 0-16,0 0 0,0 1 15,21-22-15,0 21 0,0-21 16,0 0-16,0 0 0,43 0 16,-22 0-16,-21 0 0,1-21 15,20 21-15,-21-22 0,-21 65 0,21-43 16,-21-21-16</inkml:trace>
  <inkml:trace contextRef="#ctx0" brushRef="#br0" timeOffset="65133.85">12996 6879 0,'-21'0'16,"42"0"-16</inkml:trace>
  <inkml:trace contextRef="#ctx0" brushRef="#br0" timeOffset="65309.07">12996 7303 0</inkml:trace>
  <inkml:trace contextRef="#ctx0" brushRef="#br0" timeOffset="65357.12">12806 7662 0,'-21'43'16</inkml:trace>
  <inkml:trace contextRef="#ctx0" brushRef="#br0" timeOffset="65406.15">12742 7789 0,'21'-21'15</inkml:trace>
  <inkml:trace contextRef="#ctx0" brushRef="#br0" timeOffset="66997.3">12869 6710 0,'0'0'0,"21"0"0,-21-21 0,0 0 0,22 21 16,-22-22-16,21 1 0,-21 0 16,0 0-1,-21 21-15,-1 0 16,1 0-16,0 0 0,0 0 16,0 21-16,0 0 0,-22-21 0,22 21 15,0 43-15,0-22 16,21-21-16,-21 43 0,-1-22 15,22-21-15,0 22 0,0-22 16,0 0-16,0 0 0,0 0 16,0 1-16,0-1 0,22-21 0,-1 21 15,0-21-15,21 0 0,-21 0 16,22 0-16,-22 0 0,21 0 0,-21 0 16,22 0-16,-22-21 0,21 21 0,-21 0 15,1 0-15,-1-21 0,0 21 16,0 0-16,-21-22 0,21 22 15,-42 0 17,0 0-32,0 0 0,0 0 0,-22 22 15,22-1-15,-21-21 0,21 21 0,-22 0 16,1 0-16,21 0 0,-22 1 16,22-1-16,0 21 0,0-21 0,0 0 15,0 1-15,21-1 0,0 0 16,0 0-16,0 0 15,21-21 1,0 0-16,0 0 0,0 0 16,0 0-16,1 0 0,-1 0 15,0 0-15,0 0 0,0-21 16,0 21-16,1 0 0,-1 0 0,0-21 16,-21 0-16,-21 42 31,21 0-16,-21 0-15,-1 22 0,1-22 16,21 21-16,-21 0 0,0 1 0,21-1 16,0 0-16,-21 22 0,21-22 0,-21 1 15,-1 20-15,22-21 0,0 1 0,0-1 16,-21 0-16,21 1 16,0-22-16,0 21 0,0-21 15,21-21 1,1-21-1,-1 0-15,-21 0 0,21 0 0,0 0 16</inkml:trace>
  <inkml:trace contextRef="#ctx0" brushRef="#br0" timeOffset="67953.42">14245 7218 0,'21'0'16,"0"0"0,1 0-16,-1-21 0,0 0 15,0-1-15,0 1 0,22 0 16,-22 0-16,21 0 0,-21 0 0,0-22 15,22 22-15,-1-42 16,-21 20-16,0 1 0,-21 0 0,0-1 16,0 22-16,0-21 0,0-1 15,0 1-15,0 0 0,0 21 0,0-22 16,0 22-16,0 0 0,-21 0 16,0 21-16,0 0 0,0 21 15,0 21-15,-1 1 0,1-1 16,0 0-16,21 22 0,-21-1 15,0 1-15,21-1 0,0 22 0,-21-22 16,21 22-16,-22 0 0,22 21 16,-21 84-16,21-105 0,-21 21 15,21-1-15,-21 1 0,0 0 0,0 0 16,-1 0-16,1-22 0,0 22 16,-21 0-16,-22 85 0,43-86 0,0-20 15,0 21-15,-22-21 0,43-22 16,-21 22-16,0-22 0,21 1 0,0-1 15,0-20-15,0-1 0,0 43 0,0-64 16,0 21-16,21-42 0,0 21 0,1-21 16,-1 0-16,0 0 0,21-21 15,-21 0-15,22 0 0,-1 0 0,0-22 16,1 1-16,-1 0 0,0-1 0,1-20 16,-1 20-16,22-20 0,-22-22 0,0 22 15,1-22-15,-1 0 0,0 1 0,1-1 16,-1-63-16,-21-21 0,-21 84 15,0 21-15,-21-20 16,-43-43-16,43 63 0,-21 1 0,0-1 16,20 22-16,-20 0 0,0 20 0,-1-20 15,1 21-15,0 0 0,-22 0 16,22 21-16,21 0 0,-22 0 0,22 0 16,0 0-16,21-22 0,0 1 15,21 21-15,0-21 16,1 21-16,-1-21 0,0 0 0,21 21 15,-21-21-15,22-1 0,-22 1 0,64-42 16,-64 42-16,63-43 16,-41 22-16,-22-1 0,21 1 0,1 0 15,-1 21-15,-21-22 0,21 1 0,22 0 16,-43 20-16,0 1 0,0 0 0,1 0 16,-22 42-1,0 0 1,-22 0-16,1 1 0,21-1 15,0 0-15,0 0 0,-21 0 0,21 0 16,-21 1-16,21-1 0,0 0 16,0 0-16,0-42 47,42 0-47,-21 0 15</inkml:trace>
  <inkml:trace contextRef="#ctx0" brushRef="#br0" timeOffset="68134.32">15219 6689 0,'0'0'0,"0"-21"0,-21 21 32,-1 0-32,1 0 0,21 21 15,-21-21-15,21 21 0,0 0 16,0 0-16,0 0 15,21-21-15,0 22 0,1-22 16,20 21-16,-21-21 0</inkml:trace>
  <inkml:trace contextRef="#ctx0" brushRef="#br0" timeOffset="68517.1">15536 7006 0,'0'21'0,"0"-42"0,0 64 0,0-22 15,0 0-15,0 0 0,0 0 0,0 0 16,-21-21-16,21 22 0,0-1 16,-21 0-16,0-21 15,21-21 17,0 0-32,0-1 15,0 1-15,0 0 0,21 0 0,0 0 16,0 0-16,0-1 0,-21 1 0,22 0 15,20-21-15,-21 21 0,-21-1 0,21 1 16,0 0-16,1 21 0,-1 0 16,0 0-16,-21 21 15,21 0-15,-21 1 16,0-1-16,0 0 0,0 0 16,0 21-16,0-20 0,0-1 15,0 0-15,0 0 0,0 0 16,0 0-16,0 1 15,21-22 1,0 0-16,1 0 0,-1 0 16,63 0-16</inkml:trace>
  <inkml:trace contextRef="#ctx0" brushRef="#br0" timeOffset="69082.77">16679 6943 0,'0'-21'15,"0"42"-15,0-64 0,0 22 0,0 0 16,-21 0-16,21 0 0,-21 21 0,0-21 16,0-1-16,-1 22 0,1 0 0,0 0 15,-21 0-15,21 0 0,-1 0 0,1 0 16,-42 43-16,42-22 0,-1 0 16,1 0-16,0 0 0,0 1 0,0 20 15,0-21-15,-1 0 0,22 22 0,0-22 16,-21 0-16,21 0 0,0 21 0,0 1 15,0-22-15,0 0 16,21 0-16,1 0 0,-1-21 16,0 0-16,0 0 0,21 0 15,-20 0-15,-1-21 0,21 0 0,-21 0 16,0 0-16,22 0 0,-22-1 0,21-20 16,-21 21-16,1 0 0,20-22 0,0-41 15,1 41-15,-22 1 16,0-21-16,0 20 0,21 1 0,-20-22 15,-1 22-15,0 0 0,0-1 0,0 1 16,-21 0-16,21 21 0,-21-1 16,0 1-16,0 0 0,-21 21 15,0 0-15,0 21 0,0 0 16,0 1-16,-1 20 0,1 0 0,0 1 16,0 20-16,21-21 15,-21 1-15,21 20 0,0-20 0,-21-1 16,21 0-16,0 1 0,0-1 0,0 0 15,0-21-15,21 22 0,0-22 0,-21 21 16,21-21-16,0 1 0,0-1 0,-21 0 16,43 0-16,-22 0 0,0-21 15,0 0-15,22 0 0,-22 0 16,21 0-16,-21 0 0,22-21 0,-22 21 16,21-21-16,-21 0 0,22-22 0,-1 22 15,-21 0-15</inkml:trace>
  <inkml:trace contextRef="#ctx0" brushRef="#br0" timeOffset="70749.82">17780 6710 0,'0'0'0,"-21"0"0,-22 0 31,43 21-31,22-21 31,-1 0-31,0 0 16,0 0-16,0-21 0,0 21 15,1-21-15,-1 0 0,0 21 0,0-22 16,0 1-16,0 21 0,1-21 0,-1 0 16,-21 0-16,0 0 0,0-1 0,0 1 15,0 0-15,-21 21 16,-1 0-16,1 0 0,0 21 15,0-21-15,0 21 0,0 1 0,-1-1 16,-20 0-16,21 0 0,0 0 0,-22 43 16,22-43-16,0 0 0,21 0 15,0 0-15,0 1 0,0-1 16,21-21-16,0 21 16,1-21-16,-1 0 0,0 0 15,0 0-15,0 0 0,0 0 0,1 0 16,-1 0-16,0 0 0,0 0 15,0 0-15,-21-21 0,0 0 16,-21 21 0,0 21-1,0-21-15,0 21 0,-1 0 0,1 0 16,0 0-16,0 1 0,0-1 0,21 0 16,0 0-16,-21 0 0,21 22 15,0-22-15,0 0 0,0 0 0,0 0 16,21 0-16,21-21 0,-21 0 15,0 0-15,1 0 16,20 0-16,-21 0 0,0 0 16,22-21-16,-22 0 0,21 21 0,-21-21 15,0 0-15,22 0 0,-22-1 0,21 1 16,-21-21-16,22 21 0,-22-22 0,21 1 16,-21 0-16,1-22 0,20 22 0,-21-22 15,0 1-15,22-43 0,-22 64 16,-21-1-16,0 1 0,0 21 0,0 0 15,0 0-15,0-1 0,-21 22 16,-1 0-16,1 22 16,0-1-16,0 0 0,0 0 0,21 21 15,-21 1-15,-1-1 0,22-21 0,0 22 16,0-1-16,0 0 0,0 1 0,0-1 16,0 0-16,0 1 0,0-1 0,0 0 15,0-21-15,0 22 0,0-22 0,0 0 16,22 21-16,-1-20 0,0-1 0,-21 0 15,21-21-15,0 21 0,0-21 16,22 0-16,-22 0 0,0 0 0,43 0 16,-43 0-16,0 0 0,21-21 15,-21 21-15,22-21 0,-22 0 0,0-1 16,43-20-16,-43 0 16,0 21-16,21-43 0,-42 43 15,0 0-15,21 0 0,-21-1 16,0 1-16,0 0 0,-21 21 15,0 0-15,0 0 0,0 0 16,0 21-16,-1 0 0,1 22 16,0-22-16,21 0 0,-21 0 0,21 0 15,0 1-15,0-1 0,0 21 16,0-21-16,0 0 0,21 1 16,0-1-16,0-21 0,1 0 0,-1 21 15,0-21-15,0 0 0,21 0 16,-20 0-16,-1 0 0,0 0 15,0 0-15,0-21 0,0 0 0,1 21 16,20-22-16,-21 1 0,0 0 0,0 0 16,43-21-16,-43-1 0,0 22 15,-21 0-15,0 0 0,0 0 0,0-1 16,0 1-16,0 42 31,-21 1-31,21-1 0,-21 21 16,0-21-16,21 0 0,0 1 0,-21-1 15,21 0-15,0 0 0,0 0 0,-22 0 16,22 1-16,0-1 0,0 0 16,22-21 15,-1-21-15,-21 0-16,21-1 0,-21 1 15,21 0-15,0 0 0,-21 0 16,21 0-16,1-1 0,-1-20 0,0 21 15,0-21-15,0 20 0,0 1 0,1 0 16,-1 21-16,0 0 0,0-21 0,0 21 16,0 0-16,-21 21 0,22-21 15,-22 21-15,0 0 0,21 1 0,-21-1 16,21 21-16,0-21 0,-21 0 16,0 1-16,21-22 0,-21 21 15,0 0-15,21 0 0,-21 0 16,0-42 31,0 0-32,0 0-15,0 0 0,0-1 16,0 1-16,22 0 0,-1 0 0,0 0 16,0 0-16,0-1 0,0-20 15,22 21-15,-22 0 0,0-22 0,64 1 16,-64 42-16,21-21 0,-21 21 15,1 0-15,-1 0 0,0 21 16,0 21-16,0-20 0,-21-1 16,0 21-16,0-21 0,0 22 0,0-22 15,-21 0-15,21 0 0,-21 21 0,21-20 16,-21-1-16,0 0 0,21 0 16,-22-21-16,22 21 0,-21-21 31,42 0-16,1 0-15,-1-21 16</inkml:trace>
  <inkml:trace contextRef="#ctx0" brushRef="#br0" timeOffset="71526.37">20383 6900 0,'0'-21'31,"22"21"-16,-1-21-15,0 21 0,-21-21 16,42 0-16,-21 21 0,1-21 16,-1 21-16,21-22 0,-21 1 0,0 21 15,22-21-15,-43 0 0,21 0 16,0 0-16,-21-1 0,0 1 16,-21 21-1,0 0-15,-22 21 16,22-21-16,0 22 0,-21-1 0,21 21 15,-1-21-15,1 0 0,0 1 16,0 20-16,0-21 0,21 0 0,-21 0 16,21 1-16,0-1 0,0 21 15,21-21-15,0-21 0,0 0 16,21 0-16,-20 0 0,-1 0 16,21 0-16,0 0 0,1 0 0,-22 0 15,21 0-15,1 0 0,-1-21 0,-21 0 16,21 0-16,1 0 0,-22-1 0,0 1 15,21 0-15,-20-21 0,20-1 16,-42 1-16,0 21 16,21 0-16,-21 0 0,-21 21 31,0 0-31,21 21 0,-21 0 16,-1 21-16,1-21 0,0 1 0,0 20 15,0-21-15,21 21 0,0-20 16,-21-1-16,21 0 0,0 0 15,0 0-15,0 0 0,21-21 47,-21-21-47,21 0 0,0 0 16,-21 0-16,21 0 0,0-22 16,-21 22-16,22 0 0,-1-21 15,0 20-15,0 1 0,0-21 0,0 21 16,1 0-16,-1-1 0,21 1 0,-21 0 15,0 0-15,22 21 0,-22 0 0,0 0 16,21 0-16,-20 0 0,-1 0 0,0 21 16,-21 0-16,21 22 0,-21-22 0,21 0 15,-21 42-15,0-41 0,0-1 16,0 0-16,0 0 0,0 0 16,0 0-16,0 1 0,0-1 15,0 0-15,0 0 0,0-42 47,0 0-31,0 0-16,21-1 0,1-20 0</inkml:trace>
  <inkml:trace contextRef="#ctx0" brushRef="#br0" timeOffset="71802.21">22013 6117 0,'0'0'0,"0"-21"0,0 0 16,0 0-16,0 0 16,0 42-1,0 0-15,0 0 0,0 0 16,0 0-16,0 22 0,0-22 0,0 21 16,-21 1-16,21-1 0,0 0 0,-21 1 15,0 20-15,0-21 0,21 1 0,-22-1 16,1 0-16,0 1 0,21-1 0,-21-21 15,0 43-15,0-22 0,21-21 16,0 0-16,0 1 0,0-1 16,21-21-1,0-21 1,0 21-16,0-22 0</inkml:trace>
  <inkml:trace contextRef="#ctx0" brushRef="#br0" timeOffset="72174">22500 6583 0,'0'0'0,"21"0"0,-21-21 16,0 0-16,0-1 15,-21 1-15,0 21 16,0 0-16,0 0 0,-22 0 0,22 21 16,0 1-16,0-22 0,-22 21 15,22 0-15,0 0 0,0 0 16,21 0-16,0 1 0,-21-1 15,21 0-15,0 0 0,0 0 0,0 0 0,0 1 16,21-22-16,0 21 0,0-21 16,22 0-16,-22 21 0,21-21 0,-21 0 0,22 0 15,-22 0-15,21 0 0,-21 21 16,0-21-16,1 0 0,-22 21 16,0 0-1,-22 1-15,1-22 0,0 21 16,0-21-16,-21 0 0,20 0 0,1 21 15,0-21-15,0 21 0,0-21 16,0 0-16,-1 0 0,1 0 0,0 0 16,0 0-16,0 0 0,0 0 15,21-21-15,0 0 16,0 0-16</inkml:trace>
  <inkml:trace contextRef="#ctx0" brushRef="#br0" timeOffset="72473.83">21823 6202 0,'21'0'16,"0"0"-16,0 0 0,22 0 15,-22 0-15,21 0 0,0 0 16,1 0-16,-22 0 0,21 0 0,1-21 16,-1 21-16,-21 0 0,21 0 0,-20 0 15,-1 0-15,0 0 0,0 0 16,0 0-16</inkml:trace>
  <inkml:trace contextRef="#ctx0" brushRef="#br0" timeOffset="72887.59">23008 6329 0,'-21'21'47,"21"0"-47,-21 0 16,21 1-16,0 20 0,0-21 15,-21 21-15,21-20 0,-22 20 16,22 0-16,-21-21 0,21 22 0,0-22 16,0 21-16,0-21 0,0 1 0,0-1 15,0 0-15,0 0 0,21 0 16,1 0-16,-1 1 0,0-22 15,0 0-15,0 0 0,0 0 16,1 0-16,-1 0 0</inkml:trace>
  <inkml:trace contextRef="#ctx0" brushRef="#br0" timeOffset="73249.07">23431 6392 0,'0'0'16,"0"-21"-16,0 0 0,-21 21 0,21-21 0,0 0 15,0 0 1,0 42 0,0 0-1,0 0-15,0 0 0,0 0 0,21 1 16,-21-1-16,22 0 0,-22 21 15,0-21-15,0 1 0,0 20 16,0-21-16,0 21 0,0-20 0,0-1 16,0 21-16,0-21 0,0 0 0,0 1 15,0-1-15,0 0 0,0 0 16,0 0-16,0 0 0,0 1 0,-22-1 16,1 0-16,0 0 0,0-21 15,0 21-15,0-21 0,-1 21 16,1-21-16,0 0 0,0 0 15,0 0-15,0 0 0,-1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669F-964A-F71D-BD6B-1F03BECA1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6268A-ECD5-EC31-D82A-5B19456C0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91AA-13B0-643B-4257-CBB2C081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F761-7BE9-E9CD-ADF8-3772F7FA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F136-D065-A787-62BF-9A3C4A15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5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F737-DB95-FE65-31DF-6FFBAB6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3A1FC-5471-E29A-6E12-A6EEB8E3C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B125-6BD8-B7A7-31A9-592B1B33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5767-EDE2-0BF1-7AB0-985457F2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20E9-E0E7-ACC3-C863-5CEE192F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AEA23-0789-2071-A590-BD66DD53A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DA595-D503-1CF3-6139-0C7469974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D324-B358-B4D8-266B-58F2E682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94F1-8BD7-1213-6C91-95A3E95F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8044-1058-58E1-BE13-F906AE43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1CC1-467B-DF63-F97D-5120536F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776A-E539-4874-D922-DCA3C4CC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B0EB-86DB-0B88-D7C5-E0096FFB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8D29-5910-30DD-37BD-5FC2120B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93A8-D3DF-2E78-24D7-DF34D7D5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8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B269-11B5-4B29-2B87-EAC612C3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2AA0-483A-6DA9-BD8C-2CF88E22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312A3-615C-3AE8-DA64-2370AB88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0C21-4856-1A69-593E-F267D1F9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F4D41-B3D5-E01D-45C2-8AEE4D41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BA82-81D2-7333-5806-9DE0A14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ADC8-A93E-8BC5-293E-A296DEFA9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28E2-0C38-16DC-F626-16528A80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8E546-BB94-CF92-0842-B379C96C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A9A-36BA-F59A-48BF-F08A3D29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86E85-2632-005C-B9B2-1219AE41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E456-E6A6-361E-24E8-13DA9359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A1A6-F2D0-4ADA-AD51-2D40C5C1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6913A-91A3-A6B4-E9A6-4B9C8F84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43F72-6081-E00E-0EFD-F187B81A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3F304-08E9-FEB3-72E6-72C587A5F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12C60-0CD6-D169-3E01-C341D940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A54E3-AC58-1F1E-5B8B-42FF82BB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2A1E-8E02-A2BC-2AD1-4439B0A7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AC5F-26AF-3359-1B1C-02D9906B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594BA-B7BD-2245-381F-551BE69C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89C0C-E1A7-D630-F151-5319DE1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EE0CD-FC86-8922-2E7B-A3E1AE79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EF28-A651-E1AA-B2CE-67A53FDD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C3DCC-8101-C003-A163-660E5C71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2FDCB-9A92-6B43-6751-78AF0DA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8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4DC0-2677-1B6E-6446-71726506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B6F7-6ABF-E5A3-BC1A-36096646F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F8CA0-0C14-286A-E608-12E5A9DF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C3089-CD0C-3666-4154-E2CFB974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F528D-607F-CC00-DC11-357ABADB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E8F68-6B14-9DE5-3264-CFE56862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6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AF20-908D-B077-60F4-12C1E75F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90B59-F75B-831C-AAF5-3BA480298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0525-2BB8-BC99-B9F5-E7041D1C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BA14C-BFE4-F8DD-E047-5930D2CB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BB81B-3696-6DAC-1F99-E6995C75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89C1-328F-60B9-11BD-E407903F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86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A0927-BFDA-8817-7B70-956F753D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4FFA-1ECF-692A-1E10-EEC2773C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2D60-951A-980D-1EC2-7395DEE7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B8A-078F-421B-B076-ABAE2AA05537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EB26-2174-4550-AA2B-68C61935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3665-2AFB-F82D-9630-93BA54D2C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5234-F502-4587-B07A-1AB24139B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6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1EFA85-E730-FEA9-3D4E-D9DFA44E6C19}"/>
                  </a:ext>
                </a:extLst>
              </p14:cNvPr>
              <p14:cNvContentPartPr/>
              <p14:nvPr/>
            </p14:nvContentPartPr>
            <p14:xfrm>
              <a:off x="281880" y="228600"/>
              <a:ext cx="6812640" cy="345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1EFA85-E730-FEA9-3D4E-D9DFA44E6C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19240"/>
                <a:ext cx="6831360" cy="34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92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D43B87-FD30-3C31-97AA-38CD10B7E0E6}"/>
                  </a:ext>
                </a:extLst>
              </p14:cNvPr>
              <p14:cNvContentPartPr/>
              <p14:nvPr/>
            </p14:nvContentPartPr>
            <p14:xfrm>
              <a:off x="281880" y="205920"/>
              <a:ext cx="8824320" cy="400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D43B87-FD30-3C31-97AA-38CD10B7E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96560"/>
                <a:ext cx="8843040" cy="40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59D0C5-910E-1922-0B04-C10A6BE2BD9E}"/>
                  </a:ext>
                </a:extLst>
              </p14:cNvPr>
              <p14:cNvContentPartPr/>
              <p14:nvPr/>
            </p14:nvContentPartPr>
            <p14:xfrm>
              <a:off x="297000" y="4366440"/>
              <a:ext cx="7963560" cy="231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59D0C5-910E-1922-0B04-C10A6BE2B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40" y="4357080"/>
                <a:ext cx="7982280" cy="23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45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26106-4E54-F065-54CA-42136967DA1B}"/>
                  </a:ext>
                </a:extLst>
              </p14:cNvPr>
              <p14:cNvContentPartPr/>
              <p14:nvPr/>
            </p14:nvContentPartPr>
            <p14:xfrm>
              <a:off x="68400" y="167760"/>
              <a:ext cx="875592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26106-4E54-F065-54CA-42136967D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58400"/>
                <a:ext cx="877464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567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C6545-2FC5-F4CC-ABD2-AABC3B0C98AA}"/>
                  </a:ext>
                </a:extLst>
              </p14:cNvPr>
              <p14:cNvContentPartPr/>
              <p14:nvPr/>
            </p14:nvContentPartPr>
            <p14:xfrm>
              <a:off x="335160" y="708840"/>
              <a:ext cx="799380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C6545-2FC5-F4CC-ABD2-AABC3B0C9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699480"/>
                <a:ext cx="801252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62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7DFAC4-AEA6-4C91-A6D8-80354916B5D2}"/>
                  </a:ext>
                </a:extLst>
              </p14:cNvPr>
              <p14:cNvContentPartPr/>
              <p14:nvPr/>
            </p14:nvContentPartPr>
            <p14:xfrm>
              <a:off x="0" y="0"/>
              <a:ext cx="842040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7DFAC4-AEA6-4C91-A6D8-80354916B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4391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13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393F0F-FC37-12A4-727D-C7D2DAE078A8}"/>
                  </a:ext>
                </a:extLst>
              </p14:cNvPr>
              <p14:cNvContentPartPr/>
              <p14:nvPr/>
            </p14:nvContentPartPr>
            <p14:xfrm>
              <a:off x="45720" y="175320"/>
              <a:ext cx="8321400" cy="639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393F0F-FC37-12A4-727D-C7D2DAE07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65960"/>
                <a:ext cx="834012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1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8D2CC-FB5B-0ACE-A736-B2EA8BF5E877}"/>
                  </a:ext>
                </a:extLst>
              </p14:cNvPr>
              <p14:cNvContentPartPr/>
              <p14:nvPr/>
            </p14:nvContentPartPr>
            <p14:xfrm>
              <a:off x="259200" y="99000"/>
              <a:ext cx="806220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8D2CC-FB5B-0ACE-A736-B2EA8BF5E8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89640"/>
                <a:ext cx="808092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89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E62CC-1AAE-4B58-422D-D21B55F44F70}"/>
                  </a:ext>
                </a:extLst>
              </p14:cNvPr>
              <p14:cNvContentPartPr/>
              <p14:nvPr/>
            </p14:nvContentPartPr>
            <p14:xfrm>
              <a:off x="243720" y="76320"/>
              <a:ext cx="5722920" cy="372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E62CC-1AAE-4B58-422D-D21B55F44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66960"/>
                <a:ext cx="5741640" cy="374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26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70F788-EEDA-8C2F-ACAF-D293213D274E}"/>
                  </a:ext>
                </a:extLst>
              </p14:cNvPr>
              <p14:cNvContentPartPr/>
              <p14:nvPr/>
            </p14:nvContentPartPr>
            <p14:xfrm>
              <a:off x="7560" y="205920"/>
              <a:ext cx="809280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70F788-EEDA-8C2F-ACAF-D293213D2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96560"/>
                <a:ext cx="811152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48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F9EA07-D997-B87A-4AC3-D2DDC8BF4E63}"/>
                  </a:ext>
                </a:extLst>
              </p14:cNvPr>
              <p14:cNvContentPartPr/>
              <p14:nvPr/>
            </p14:nvContentPartPr>
            <p14:xfrm>
              <a:off x="83880" y="60840"/>
              <a:ext cx="11841840" cy="578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F9EA07-D997-B87A-4AC3-D2DDC8BF4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51480"/>
                <a:ext cx="11860560" cy="58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68AB05-B3A1-A31A-BCA5-4E852AE139D0}"/>
                  </a:ext>
                </a:extLst>
              </p14:cNvPr>
              <p14:cNvContentPartPr/>
              <p14:nvPr/>
            </p14:nvContentPartPr>
            <p14:xfrm>
              <a:off x="205560" y="122040"/>
              <a:ext cx="5639400" cy="434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68AB05-B3A1-A31A-BCA5-4E852AE13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112680"/>
                <a:ext cx="565812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33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620B29-3CB9-F0F9-AD32-55927004B689}"/>
                  </a:ext>
                </a:extLst>
              </p14:cNvPr>
              <p14:cNvContentPartPr/>
              <p14:nvPr/>
            </p14:nvContentPartPr>
            <p14:xfrm>
              <a:off x="0" y="251640"/>
              <a:ext cx="8344080" cy="582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620B29-3CB9-F0F9-AD32-55927004B6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42280"/>
                <a:ext cx="836280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36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9F2FCD-DC43-78D9-5038-6EEE3E4ECDC0}"/>
                  </a:ext>
                </a:extLst>
              </p14:cNvPr>
              <p14:cNvContentPartPr/>
              <p14:nvPr/>
            </p14:nvContentPartPr>
            <p14:xfrm>
              <a:off x="0" y="182880"/>
              <a:ext cx="8298360" cy="501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9F2FCD-DC43-78D9-5038-6EEE3E4EC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8317080" cy="50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89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97FA44-DF9A-7FEA-E95F-3DC43C5F7DE6}"/>
                  </a:ext>
                </a:extLst>
              </p14:cNvPr>
              <p14:cNvContentPartPr/>
              <p14:nvPr/>
            </p14:nvContentPartPr>
            <p14:xfrm>
              <a:off x="457200" y="198000"/>
              <a:ext cx="798624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97FA44-DF9A-7FEA-E95F-3DC43C5F7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88640"/>
                <a:ext cx="800496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41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A0C7-670A-5D81-D9D8-97A7AC3C3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DABA-7AD2-AF28-D6E0-E718D5736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5BBF05-4D42-8686-A389-510B897511BD}"/>
                  </a:ext>
                </a:extLst>
              </p14:cNvPr>
              <p14:cNvContentPartPr/>
              <p14:nvPr/>
            </p14:nvContentPartPr>
            <p14:xfrm>
              <a:off x="0" y="144720"/>
              <a:ext cx="1218456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5BBF05-4D42-8686-A389-510B89751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12203280" cy="55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CC5C33-DDE0-52E5-3DA5-5B1A5957199D}"/>
                  </a:ext>
                </a:extLst>
              </p14:cNvPr>
              <p14:cNvContentPartPr/>
              <p14:nvPr/>
            </p14:nvContentPartPr>
            <p14:xfrm>
              <a:off x="807840" y="777240"/>
              <a:ext cx="9494640" cy="82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CC5C33-DDE0-52E5-3DA5-5B1A595719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480" y="767880"/>
                <a:ext cx="9513360" cy="8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83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2022-08-15T11:34:19Z</dcterms:created>
  <dcterms:modified xsi:type="dcterms:W3CDTF">2022-08-15T11:35:56Z</dcterms:modified>
</cp:coreProperties>
</file>