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6T10:09:52.9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2625 2265 0,'21'0'47,"-21"-21"-47,21 21 15,0-21-15,0 21 0,-21-22 0,21 1 16,1 0-16,-1 0 0,0 21 15</inkml:trace>
  <inkml:trace contextRef="#ctx0" brushRef="#br0" timeOffset="1141.33">3344 1630 0,'0'0'15,"0"-21"-15,21 21 0,-21-21 0,22-1 16,-1 1-16,-21 0 0,21 0 15,-21 0-15,21 0 0,-21-1 16,0 1-16,0 0 16,0 0-16,0 0 0,-21 21 15,-21 0-15,20 0 16,1 0-16,-21 0 0,21 0 16,-22 21-16,22 0 0,-21-21 15,21 21-15,-22 0 0,22 1 0,0 20 16,-21-21-16,21 21 0,-1 1 15,1-1-15,-21 43 0,42-43 16,-21-21-16,21 22 0,0-1 16,0 21-16,21-41 0,0-1 15,0 0-15,0 0 0,1 0 16,20 0-16,-21 1 0,0-22 0,22 0 16,-1 21-16,0-21 0,1 0 15,-1 0-15,0 0 0,1 0 16,20-21-16,-21 21 0,1-22 15,20 1-15,-20 0 0,-1 21 0,0-21 16</inkml:trace>
  <inkml:trace contextRef="#ctx0" brushRef="#br0" timeOffset="2279.67">4149 1736 0,'0'0'0,"0"-21"0,0-1 0,0 1 15,0 0-15,-22 21 0,1 0 16,0-21-16,0 21 0,0 0 15,0 0-15,-22 0 0,22 0 0,-21 21 16,-22 0-16,43 0 16,-21 1-16,21-1 0,-1 21 15,1-21-15,0 0 0,0 22 0,0-22 16,21 0-16,-21 0 0,21 0 16,0 1-16,0-1 0,0 0 0,21 0 15,0-21-15,0 0 16,0 21-16,0-21 0,1 0 0,-1 0 15,0 0-15,21 0 0,-21 0 16,1-21-16,-1 0 0,21 0 0,-21 0 16,0-1-16,1 1 0,-1 0 15,21-21-15,-21-1 0,-21 1 16,21 0-16,1-1 0,-1 1 16,0 21-16,-21-21 0,0 20 0,21 1 0,-21 0 15,0 42 16,0 0-31,-21 1 16,21-1-16,0 21 0,0-21 0,-21 22 16,21-1-16,0-21 0,0 21 15,0 1-15,0-22 0,0 0 0,0 21 16,0-20-16,0-1 0,21-21 16,0 21-16,0 0 0,22-21 0,-22 0 15,21 0-15,0 0 16,1 0-16,-1 0 0,0-21 0,1 0 15,20 0-15,-20 21 0,20-43 0,-21 22 16,1-21-16,-1 21 0,0-22 16,1 1-16,-22 0 0,0-1 0,21 1 15,-42 21-15,22 0 0,-22-1 16,0 1-16,0 0 0,-22 21 31,1 21-31,0 0 0,0 1 0,0-1 16,0 0-16,-1 0 0,22 21 15,0-20-15,0-1 0,0 21 0,0-21 16,0 0-16,0 1 16,0-1-16,0 21 0,0-21 15,22 0-15,-1 1 0,0-1 16,-21 0 0,21-21-16,-21-21 46,-21 21-46,21-21 0,-21-1 16,0 22-16,-1 0 16,1 0-1,0 0 1,21 22 0,0-1-16,0 0 15,0 0-15,21-21 16,0 0-16,1 21 15,-1-21-15,0 0 0,21 0 0,-21 0 16,43 0-16,-43 0 16,21-21-16,1 21 0,-22-21 0,21 21 15,-21-21-15,22 0 0,-22-1 16,21 1-16,-21 0 0,1 0 0,20 0 16,-21 0-16,0-43 15,0 43-15,-21 0 0,22 21 16,-22-21-16,0-1 0,-22 44 31,1-1-31,21 0 16,-21 0-16,0 0 0,21 0 15,0 1-15,0-1 0,-21 0 0,21 0 16,0 0-16,0 0 16,0 1-16,0-1 0,21 0 31,0-21-31,0 0 0,0 0 15,1 0-15,-1 0 0,0-21 0,0 0 16,21-1-16,-20 22 16</inkml:trace>
  <inkml:trace contextRef="#ctx0" brushRef="#br0" timeOffset="2920.03">6413 1778 0,'22'-42'31,"-22"21"-31,0-1 0,21 1 16,-21 0-16,21 0 0,-21 0 0,0 0 16,21-1-16,-21 1 0,21 0 15,0 0-15,-21 0 0,0 42 47,0 0-47,-21 0 0,21 0 16,0 22-16,-21-22 0,21 21 15,-21-21-15,21 22 0,0-22 0,0 21 16,0-21-16,0 1 0,0-1 16,0 0-16,0 0 0,0 0 0,0 0 15,0 1-15,0-1 0,0 0 0,0 0 16,-21 0-1,0 0-15,-1-21 16,1 0-16,0 22 0,0-22 16,0 21-16,0-21 0,-1 0 0,1 0 15,0 0-15,0 0 0,0 0 16,0 0 0,21 21 15,21-21-16,0 0-15,0 0 16,0 0-16,0 21 0,1-21 16,-1 0-16,0 0 0,0 0 0,0 0 15,22 0-15,-22 0 16,21 0-16,-21 0 0,0 0 0,22 0 16,-22 0-16,21 0 0,-21 0 15,-21-21 48,0 0-63</inkml:trace>
  <inkml:trace contextRef="#ctx0" brushRef="#br0" timeOffset="3340.3">7451 2032 0,'0'0'0,"-22"0"0,-20 0 31,63 0 1,22 0-32,-22 0 0,21 0 0,0 0 15,1 0-15,-1 0 0,22 21 16,-22-21-16,0 0 0,22 0 0,-22 0 16,0 0-16,1 21 0,-1-21 0,0 0 15,1 0-15,-1 0 0,0 0 16,-20 0-16,-1 0 0,21 0 15,-21 0 17,-21-21-1,0 0-15,0 0-16</inkml:trace>
  <inkml:trace contextRef="#ctx0" brushRef="#br0" timeOffset="3816.33">8234 1715 0,'-64'63'47,"64"-42"-47,0 0 0,0 1 15,0-1-15,0 0 16,21 0-16,-21 0 0,22 0 0,20-21 16,-21 22-16,0-1 0,0-21 15,1 21-15,20-21 0,-21 0 0,0 0 16,0 0-16,1 21 0,-1-21 0,0 0 16,0 0-16,0 0 0,0 0 15,1 0-15,-22-21 16,0 0 15,-22 21-15,1 0-16,0 0 0,0 21 15,0 0-15,0-21 0,-1 21 0,-20 22 16,0-22-16,21 0 16,-1-21-16,1 21 0,0 0 0,0 0 15,0-21-15,0 22 0,-1-1 0,1 0 16,0-21-1,21 21-15,-21 0 16,42-21 31</inkml:trace>
  <inkml:trace contextRef="#ctx0" brushRef="#br0" timeOffset="4027.72">8297 2265 0,'0'21'63</inkml:trace>
  <inkml:trace contextRef="#ctx0" brushRef="#br0" timeOffset="8849.14">10012 1736 0,'0'21'93,"-21"-21"-46</inkml:trace>
  <inkml:trace contextRef="#ctx0" brushRef="#br0" timeOffset="12552.11">10181 1630 0,'0'0'0,"21"0"0,0 0 0,1 0 16,-1 0-16,-21-21 0,21 0 0,0-1 15,-21 1-15,0 0 0,0 0 16,0 0-16,0 0 0,0-1 15,0 1-15,0 0 0,0 0 16,-85 21 0,64 0-16,-42 0 15,42 21-15,-22 0 0,1 0 16,0 1-16,20 20 0,-20 0 0,0 22 16,21-22-16,-22 22 0,22-1 15,0-21-15,0 22 0,21-22 16,-21 43-16,21-43 0,0 1 15,0-22-15,21 21 0,0-21 16,0 0-16,0 1 0,22-1 0,-22-21 16,21 21-16,-21-21 0,22 21 15,41-21-15,-41 0 0,-1 0 16,0 0-16,1-21 0,-1 0 0,-21 0 16,21-1-16,1 1 0,-22 0 15,21-21-15,-21-1 0,1 22 0,-1-21 16,0 0-16,0 20 15,0-20-15,0 21 0,1 0 0,-22 0 16,0-1-16,0 1 0,-22 21 31,1 21-31,0 1 0,21-1 16,-21 0-16,0 21 0,0-21 16,-1 1-16,1 20 0,0-21 0,21 0 15,0 0-15,0 22 0,0-22 16,0 0-16,0 0 0,21-21 15,-21 21-15,21-21 0,1 0 16,-1 0-16,0 0 16,0 0-16,0 0 0,0 0 0,1 0 15,-1-21-15,0 0 0,0 0 16,-21 0-16,21 0 0,-21-1 16,0 1-16,0-21 0,0 21 0,0 0 15,0-22-15,0 22 0,0 0 16,0 0-16,0 0 0,0-1 0,0 1 15,0 0 1,21 21 0,1 0-16,-1 0 0,0 21 15,0 0-15,0 1 0,22-1 16,-22 0-16,0 0 0,0 0 0,0 0 16,22 1-16,-22-1 0,0 0 15,-21 0-15,21 0 0,-21 0 0,21 1 16,-21-1-16,0 0 0,0 0 15,0 0-15,0 0 16,-21-21 0,0 0-1,0 0-15,21-21 16,0 0-16,-21 0 16,21 0-16,0 0 0,0-1 0,0 1 15,0 0-15,0 0 0,21-21 0,0 42 16,-21-22-16,21 1 15,0 0-15,0 21 0,1 0 0,-1-21 16,21 21-16,-21 0 0,0 0 16,1 0-16,-1 0 0,-21 21 0,21-21 15,0 21-15,-21 0 0,21 1 0,-21-1 16,0 0-16,0 21 0,0-21 16,0 1-16,0-1 0,0 0 0,0 0 15,0 0-15,0 0 16,0 1-16,0-44 47,0 1-32,0 0-15,0 0 0,21 0 16,1-22-16,-1 22 0,0-21 16,0 21-16,0-22 0,0 1 0,1 21 15,-1-21-15,21 20 0,-21 1 16,0 0-16,1 21 0,-1 0 15,0 0-15,0 0 0,0 21 0,-21 0 16,21 1-16,1-1 0,-1 0 16,-21 0-16,0 21 0,0-20 0,21-1 15,-21 0-15,0 0 0,0 0 0,0 0 16,0 1-16,0-1 0,0 0 16,0 0-16,0 0 31,0-42 0,0 0-15,21 21-16,0-21 0,0 0 15</inkml:trace>
  <inkml:trace contextRef="#ctx0" brushRef="#br0" timeOffset="12841.03">12234 1799 0,'0'0'0,"21"0"31,-21 21-31,0 1 0,0-1 16,-21 0-16,21 21 0,-21-21 15,21 22-15,-21-22 0,0 21 0,21 1 16,0-1-16,0 0 0,0 1 16,-21-1-16,21 21 0,0-20 0,-22 20 15,22 1-15,-21-22 0,21 22 0,-21-22 16,0 21-16,0-20 0,21-1 15,-21 0-15,-1 1 0,1-22 0,0 42 16,21-41-16,-21-1 16,21 0-16,0-42 31,0-22-31,21 22 0,-21 0 16,21-21-16</inkml:trace>
  <inkml:trace contextRef="#ctx0" brushRef="#br0" timeOffset="13131.31">12044 2201 0,'0'-42'0,"0"84"0,0-105 0,0 42 16,0-22-16,0 22 0,21 0 15,-21 0-15,21 0 0,0 0 16,0-1-16,1 1 0,20 0 0,-21 21 0,0-21 16,22 21-16,-22 0 15,21 0-15,-21 0 0,22 0 0,-22 0 16,0 0-16,0 0 0,0 21 15,0 0-15,-21 0 0,0 1 0,0-1 16,0 0-16,0 0 0,0 0 0,-21 0 16,21 1-16,-21-1 0,-21 0 15,21 0-15,-22-21 0,22 21 0,-21-21 16,21 21-16,-22-21 0,22 0 16,0 0-16,0 0 0,0 0 0,21-21 31,0 0-31,21 0 15,21 0-15,-21-22 0</inkml:trace>
  <inkml:trace contextRef="#ctx0" brushRef="#br0" timeOffset="13995.78">12679 1524 0,'0'0'0,"63"-63"31,-63 84-15,0 0-16,0 21 0,-21 1 0,0-1 15,21 0-15,-21 1 0,0 20 16,21-21-16,0 1 0,-22-1 0,22 0 16,-21 1-16,21-22 0,0 21 15,0-21-15,0 1 0,0-1 16,21 0-16,1 0 0,-1-21 0,0 0 16,0 21-16,21-21 0,-20 0 0,20 0 15,-21 0-15,21 0 0,1-21 16,-1 21-16,0-21 0,1 0 0,-22 0 15,21-22-15,1 22 16,-22 0-16,0-21 0,0 20 0,-21 1 16,0 0-16,0 0 0,0 0 0,-21 21 15,0 0-15,0 0 16,-22 21-16,22 0 0,-21 0 16,21 0-16,-22 1 0,22-1 15,0 0-15,21 0 0,0 0 0,-21 0 16,21 1-16,0-1 0,0 0 0,0 0 15,21-21 1,0 21-16,0-21 0,0 0 0,22 0 16,-22 0-16,21 0 0,1 0 15,-1 0-15,0-21 0,1 21 0,-1-21 16,0 0-16,1 0 0,-1-1 0,-21-20 16,21 21-16,1-21 0,-22-1 15,21-20-15,-21 20 0,1-20 16,-1 21-16,0-1 0,-21 1 15,0 21-15,21-22 0,-21 22 16,-21 21 0,21 21-16,-21 1 15,0 20-15,-1 0 0,1 1 0,21-1 16,0 0-16,-21 22 0,21-22 16,0 0-16,0-20 0,0 20 0,0 0 15,0-21-15,21 1 0,0-1 16,-21 0-16,22 0 0,-1-21 0,21 21 15,0-21-15,-20 0 0,-1 0 16,21 0-16,-21 0 16,22 0-16,-22-21 0,0 0 0,21 0 15,-21 0-15,22-1 0,-22 1 0,0 0 16,0-21-16,-21 21 0,0-1 16,0 1-16,21 0 0,-42 21 31,0 21-31,0-21 0,0 21 15,21 1-15,0-1 0,-21-21 0,21 21 16,0 0-16,0 0 16,0 0-16,0 1 15,21-22-15,0 0 0,0 0 16,0 0-16,0 0 16,1 0-16,-1 0 0,21 0 0,-21-22 15,0 22-15,1-21 0,-1 21 16,0-21-16,-21 0 0</inkml:trace>
  <inkml:trace contextRef="#ctx0" brushRef="#br0" timeOffset="14200.24">13652 1736 0,'0'0'15,"-21"0"-15,0 0 0,0 0 0,0 0 31,42 0-15,0 0-16,21 0 16,-20 0-16,-1 0 0,21 0 0,0 0 15,1 0-15,-1-21 0,0 21 16,1-22-16,-1 22 0,0-21 0</inkml:trace>
  <inkml:trace contextRef="#ctx0" brushRef="#br0" timeOffset="14660.41">15579 1630 0,'0'0'0,"0"-21"15,63-85 1,-63 85-16,21 21 0,-21-21 15,-21 21 1,0 0 0,0 21-16,0 0 0,-1 0 0,1 21 15,0 1-15,0-1 0,-21 0 16,20 1-16,1-1 0,0 0 0,0 1 16,21-1-16,0 0 0,-21 1 15,21-22-15,0 21 0,0-21 16,0 1-16,0-1 0,21-21 0,0 21 15,21-21-15,-20 0 0,20 0 16,21 0-16,-20 0 0,20-21 0,1 0 16,-22-1-16</inkml:trace>
  <inkml:trace contextRef="#ctx0" brushRef="#br0" timeOffset="15453.45">16362 1355 0,'0'-21'16,"0"42"-16,0-64 0,-21 43 0,-1 0 0,1 0 15,0 22-15,0-1 0,0 21 16,0-21-16,-22 22 0,22-1 0,0 0 16,-21 22-16,20-22 0,1 22 15,21-1-15,-21-21 0,0 1 16,21 20-16,0-20 0,0-22 16,0 21-16,0-21 0,0 22 0,0-22 15,0 0-15,0 0 0,21-21 31,0 0-15,-21-21-16,21 0 0,1 0 16,-1-1-16,0 1 0,0 0 0,0-21 15,0 21-15,1-22 0,-1 22 16,21 0-16,-21 0 0,0 0 0,1 21 16,-1 0-16,0 0 0,-21 21 15,0 0 1,0 0-16,0 0 0,0 0 0,0 22 15,0-22-15,0 0 0,0 0 16,0 0-16,21 1 0,-21-1 0,21 0 16,0 0-16,1 0 15,-1-21-15,0 0 0,0 0 0,21 0 16,-20 0-16,20 0 0,-21 0 0,21 0 16,-20 0-16,-1 0 0,21 0 15,-21-21-15,0 0 0,1 21 0,-1-21 16,0 0-16,-21-1 15,0 1-15,21 21 0,-21-21 16,21 0-16,-21 0 0,0 0 0,0-1 16,0 1-1,0 0 1,-21 21 31,0 0-32,21 21 1,-21 0-16,21 1 16,-21 20-16,21-21 0,0 21 15,-22-20-15,22 20 0,0 0 16,0 1-16,-21 41 0,0-20 16,21-22-16,-21 22 0,0-1 15,0-21-15,-1 22 0,1-22 16,0 1-16,21-1 0,-42 21 0,42-20 15,-21-22-15,21 0 0,0 0 16,0 0-16,21-21 31,-21-21-15,21 0-16,-21 0 0,0 0 0,0 0 16</inkml:trace>
  <inkml:trace contextRef="#ctx0" brushRef="#br0" timeOffset="15728.73">16806 2117 0,'0'0'0,"0"-85"16,0 64-16,21 0 0,1 0 15,-1 21-15,-21-22 16,21 22-16,0 0 0,0 0 0,0-21 16,1 21-16,-1 0 0,21 0 15,-21 0-15,0 0 0,1 21 0,-1 1 16,0-22-16,0 42 15,-21-21-15,0 0 0,0 0 16,0 1-16,-21-1 0,0 0 0,0-21 16,-1 21-16,1-21 0,0 0 0,0 21 15,0-21-15,0 0 0,21 21 16,0-42 15</inkml:trace>
  <inkml:trace contextRef="#ctx0" brushRef="#br0" timeOffset="15927.56">17505 2096 0,'21'0'47,"0"0"-47,-21-22 15,21 22-15,0 0 0,1 0 16,-1 0-16,0 0 0,21-21 0,-21 21 16,22 0-16,-22 0 0,21-21 15,1 21-15</inkml:trace>
  <inkml:trace contextRef="#ctx0" brushRef="#br0" timeOffset="16408.22">18309 2011 0,'0'0'15,"0"-21"1,0 0-16,0-1 16,0 1-16,0 0 15,21 0-15,-21 0 0,21 0 0,1-1 16,-1 1-16,-21 0 16,0 42 15,0 0-31,0 1 0,0-1 15,-21 21-15,-1-21 0,1 22 0,0-22 16,0 21-16,21 0 0,-21-20 16,21 20-16,-21-21 0,21 0 0,0 22 15,0-22-15,0 0 0,0 0 16,0 0-16,0 0 0,0 1 0,0-1 16,0 0-16,0 0 15,-22-21-15,1 0 16,0 0-16,0 0 15,-21 0-15,20 0 0,1 0 0,0 0 16,0 0-16,0 0 0,0 0 0,-1 0 16,1 0-16,0 0 15,63 0 17,-20 0-32,-1 0 15,21 0-15,0 0 0,1 0 16,-1 0-16,0 0 0,22 0 0,-22 0 15,22 0-15,-22 0 0,0-21 16,1 21-16,-22 0 0,21 0 0,-21-21 16</inkml:trace>
  <inkml:trace contextRef="#ctx0" brushRef="#br0" timeOffset="17253.41">7048 2752 0,'0'0'0,"0"-21"31,0 42-15,43 0-1,-22-21-15,21 21 0,-21 0 0,22 22 16,-1-22-16,22 0 0,-22 0 16,21 0-16,1 22 0,-1-22 0,1 0 15,-1 0-15,1 0 0,-1 0 0,1 1 16,-1-1-16,-20 0 0,-1 0 16,-21 0-16,22 0 0,-22 1 0,0-22 15,-21 21-15,-21-21 16,0 0-16,-1 0 15</inkml:trace>
  <inkml:trace contextRef="#ctx0" brushRef="#br0" timeOffset="17440.47">7916 3048 0,'0'0'15,"21"0"-15,1 0 0,-1 21 0,0 0 16,0-21-16,-21 22 0,0-1 0,0 0 15,0 0-15,0 21 0,-21-20 16,-21-1-16,20 0 0,-20 21 16,0-21-16,-1 1 0,1-1 15,0 0-15,-1 0 0,22 0 0,-21 0 16</inkml:trace>
  <inkml:trace contextRef="#ctx0" brushRef="#br0" timeOffset="18981.05">9906 3789 0,'-42'0'32,"20"0"-17,22-21-15,-21 0 16,21-1-16,-21 1 0,0 0 15,0 21-15,0-21 0,-1 21 16,1 0-16,0-21 0,-21 21 0,21 0 16,-22 0-16,22 0 0,0 0 15,-21 21-15,20 0 0,1 0 16,0 0-16,0 1 0,0-1 0,0 21 16,-1-21-16,1 0 0,21 22 15,-21-22-15,21 21 0,0-21 0,0 1 16,0-1-16,21 21 0,0-21 15,1-21-15,-1 0 0,0 0 16,0 0-16,0 0 0,0 0 16,22 0-16,-22 0 0,0-21 0,21 0 15,-20 0-15,20 0 0,-21-1 0,21-20 16,-20 21-16,20-21 0,-21 20 16,21-20-16,-20 0 0,20-1 0,-21-20 15,0 21-15,0-22 0,1 22 16,-22-22-16,0 22 0,0-22 0,0 22 15,0 21-15,0 0 0,0 0 16,0-1-16,-22 22 0,1 22 16,0-1-16,0 21 0,0-21 15,0 22-15,21 20 0,-22-21 0,1 22 16,0-22-16,21 1 0,0 20 0,0-21 16,0 1-16,0-1 0,0 0 15,0 1-15,0-22 0,0 21 16,21-21-16,0 1 0,1-1 0,20 0 15,-21 0-15,0-21 0,22 0 16,-1 0-16,0 0 0,1 0 0,-22 0 16,21-21-16,0 0 0,1 0 15,-1-1-15,0 1 0,-20 0 0,-1 0 16,21 0-16,-21 0 0,0-22 0,1 22 16,-1 0-16,-21 0 0,0 0 15,21-1-15,-42 22 31,0 22-15,-1-1-16,1 0 0,21 0 0,-21 0 0,0 0 16,21 1-16,0 20 0,0-21 0,0 0 15,0 0-15,0 1 16,0-1-16,0 0 0,0 0 0,0 0 16,21 0-16,21-21 0,-20 0 15,-1 0-15,0 0 0,0 0 16,21 0-16,-20 0 0,20-21 0,-21 0 15,21 0-15,-20 21 0,-1-21 16,0 0-16,0-22 0,0 22 16,-21 0-16,21 0 0,-21-22 0,0 22 15,0 0-15,0-21 0,-21 21 16,0-1-16,21 1 0,-21 0 0,0 0 16,0 21-16,-1 0 0,1 0 0,0 0 15,-21 0-15,21 21 0,-22 21 16,22-20-16,21-1 0,-21 0 15,21 21-15,-21-21 0,21 1 0,0 20 16,0-21-16,0 0 0,0 0 16,0 22-16,21-22 0,0 0 0,0-21 15,0 21-15,1 0 0,20-21 16,-21 0-16,21 0 0,-20 0 0,20 0 16,0 0-16,-21 0 0,22-21 0,-1 0 15,-21 0-15,22 21 16,-22-21-16,21 0 0,-21-1 0,0 1 15,1-21-15,-1 21 0,0 0 0,0-1 16,-21 1-16,0 42 31,0 1-31,0-1 16,0 0-16,0 0 0,-21 0 16,21 0-16,0 1 0,0-1 0,0 0 15,0 0-15,0 0 0,0 0 16,21-21-16,0 0 15,0 0-15,1 0 0,-1 0 0,0 0 16,0 0-16,0 0 16,0-21-16,1 0 0,-1 0 15,0 0-15,0 0 0,-21-1 0,21-20 16,-21 21-16,21 0 0,-21 0 0,0-1 16,0 1-16,0 42 31,0 1-16,0-1-15,0 0 0,0 0 0,0 0 16,0 22-16,0-22 0,0 0 0,0 0 16,0 0-16,0 0 15,0 1-15,22-22 0,-1 0 0,0 0 16,0 0-16,21 0 16,-20-22-16,20 1 15,-21 0-15,0 0 0,22 0 0</inkml:trace>
  <inkml:trace contextRef="#ctx0" brushRef="#br0" timeOffset="19415.8">12023 3493 0,'0'-22'0,"0"44"0,0-65 15,0 22-15,-22 21 16,1 0-16,0 21 0,0 0 0,-21 1 16,20 20-16,1-21 0,0 21 0,0 1 15,21-1-15,-21-21 0,0 22 16,21-1-16,0-21 0,0 21 0,0-20 15,0-1-15,-22 21 0,22-21 16,0 0-16,0 1 16,0-1-16,22-21 31,-22-21-15,0-1-16,21 22 0,0-21 0,0 0 15,0 0-15,0 0 0,1 0 16,20-1-16,-21 1 0,0 0 15,64 0-15,-64 21 0,0-21 0,22 21 16,-22 0-16,0 0 0,0 21 16,0 0-16,-21 0 0,0 0 15,0 1-15,0-1 0,0 21 16,-21-21-16,-21 0 0,21 1 16,-22-1-16,1 0 0,0 0 0,-1 0 15,1-21-15,21 21 0,-22-21 16,22 0-16,-21 22 0,21-22 0,21-22 15,0 1 1,21 0-16,0 0 0,0-21 16,22 20-16</inkml:trace>
  <inkml:trace contextRef="#ctx0" brushRef="#br0" timeOffset="19673">12594 3366 0,'0'0'0,"21"0"0,0-22 0,1 22 0,-1 0 15,0 22-15,-21-1 16,0 63-16,0-41 0,0-1 16,0 64-16,0-64 0,0 1 15,0-1-15,0 0 0,-21 1 16,0 20-16,-1-21 0,22-20 16,-21-1-16,21 0 0,-21 0 0,21 0 15,0 0-15,21-21 31,0 0-15,1-21-16,20 21 0,0-21 0,-21-21 16,22 21-16,-1-1 0,0 1 0,1 0 15</inkml:trace>
  <inkml:trace contextRef="#ctx0" brushRef="#br0" timeOffset="19921.95">13102 3831 0,'0'0'0,"21"-21"0,22 0 0,-22 21 16,0-21-16,-42 21 31,0 21-31,-1-21 0,-20 21 15,21 0-15,0-21 0,21 21 0,-21 1 16,21-1-16,0 0 16,0 0-16,0 0 15,21 0-15,0 1 16,0-22-16,0 21 0,-21 0 16,21-21-16,-21 21 0,22-21 0,-22 21 15,-22 0 1,1-21-1,0 0-15,0 0 0,0 0 0,0 0 16,-1-21-16,1 0 0,0 0 16,0 0-16,0 0 0,0-1 0</inkml:trace>
  <inkml:trace contextRef="#ctx0" brushRef="#br0" timeOffset="20107.97">12340 3641 0,'0'0'0,"21"21"16,0-21-16,22 0 16,-1 21-16,-21-21 0,22 0 0,20 0 15,-21 0-15,22 0 0,-1 0 16,1 0-16,-22 0 0,43 0 0,-43 0 16,85 0-16,-63-21 0,-1 21 15,-20-21-15,20 0 16</inkml:trace>
  <inkml:trace contextRef="#ctx0" brushRef="#br0" timeOffset="20671.5">14203 3704 0,'0'21'31,"-21"-21"-31,-1 0 15,1 0-15,-21 0 0,21 0 0,-22 0 16,1 0-16,21 0 0,0 0 16,-22 0-16,22 22 0,0-22 15,0 21-15,21 0 0,0 0 16,0 0 0,21-21-1,0 0-15,22 21 0,-22-21 16,0 0-16,0 0 0,0 0 15,0 0-15,1 22 16,-1-22 0,0 0 77,0 0-93,0 21 16,0-21-16,1 21 0,-1 0 16,-21 0-16,21 0 0,-21 1 15,0-1-15,0 0 0,0 0 0,0 21 16,-21-20-16,0 20 0,-1-21 0,1 0 16,-21 22-16,21-22 0,-22 0 15,1 0-15,21 21 0,-21-20 16,20-22-16,1 21 0,-42 21 0,42-42 15,-1 21-15,1-21 16,21-21 15</inkml:trace>
  <inkml:trace contextRef="#ctx0" brushRef="#br0" timeOffset="21096.3">14732 3302 0,'0'0'0,"21"-63"16,0 41-16,-21 1 15,0 42 17,0 22-32,0-22 0,0 21 15,0 22-15,0-22 0,-21 22 16,0-22-16,0 21 0,0-20 0,-1-1 15,1 0-15,0 1 0,0-1 16,0 0-16,0-20 0,-1-1 0,1 21 16,21-21-16,0 0 0,0 1 15,0-1-15,21-21 32,-21-21-32,22-1 0,-1 1 0,-21 0 15</inkml:trace>
  <inkml:trace contextRef="#ctx0" brushRef="#br0" timeOffset="22288.58">14774 3366 0,'0'-22'0,"0"44"0,21-86 0,-21 43 15,22-21-15,-22 20 0,21 1 0,0 0 16,0 0-16,0 21 16,0 0-16,1 0 0,20 0 0,-21 0 15,21 0-15,-20 0 0,20 0 16,-21 21-16,0 0 0,22 0 0,-22 43 15,0-22-15,-21-21 0,0 22 16,0-22-16,0 0 0,-21 21 16,0-20-16,-1-1 0,1 0 15,0 0-15,-21 0 0,21-21 16,-22 21-16,22-21 0,-21 0 0,21 22 16,-1-22-16,1 0 0,0 0 0,21 21 15,-21-21 1,21 21-16,0 0 15,0 0-15,0 0 0,0 1 16,0-1-16,0 0 16,0 0-16,0 0 0,42 22 15,-21-22-15,1-21 0,-1 21 0,21 0 16,-21-21-16,22 21 0,41-21 16,-41 0-16,-1 0 0,0 0 15,22 0-15,-22 0 0,0 0 16,1 0-16,-1 0 0,0-21 0,22 0 15,-43 0-15,0 0 0,0-1 16,-21-20-16,22 21 0,-22 0 16,0-43-16,0 43 0,0 0 15,0 0-15,-22 21 16,1 0-16,0 0 16,0 0-16,0 21 0,0 0 0,-1 21 15,-20 1 1,21-1-16,0-21 0,21 0 0,0 1 15,0 20-15,0-21 0,0 0 0,0 0 16,0 1-16,0-1 0,0 0 16,21-21-16,0 21 0,0-21 15,22 0-15,-22 0 0,0 0 16,0 0-16,21 0 0,-20-21 0,20 0 16,-21 0-16,21-1 0,-20 1 0,-1 0 15,21 0-15,-21 0 0,0 0 16,1-1-16,-1 1 0,0 0 0,0 0 15,0 21-15,-42 21 47,0 0-47,21 0 0,-21 1 16,0-1-16,21 0 0,0 0 16,0 0-16,0 0 0,0 1 0,0-1 15,0 0-15,21 0 16,0-21-16,0 0 0,0 21 0,0-21 15,1 0-15,-1 0 0,0 0 0,21 0 16,-21 0-16,1-21 16,20 0-16,-21 0 0,21 21 0,-20-21 15,20-22-15,-21 22 0,21 0 0,-20 0 16,-1-22-16,0 22 0,0 0 16,0 0-16,-21 0 0,21 0 15,-21 42 1,-21 0-1,21 0-15,-21 0 0,21 0 0,0 1 16,-21-1-16,21 0 0,0 21 16,0 1-16,0-22 0,0 0 15,0 0-15,21-21 16,0 0-16,0 0 16,1 0-16,-1 0 0,0 0 15,0-21-15,0 21 0,0-21 16,1 0-16,20-22 15,-21 43-15,0-21 0,-21 0 16,21 21-16,-21-21 0,0 42 31,0 0-31,-21 0 16,21 0-16,-21 1 0,21-1 0,0 0 16,-21-21-16,21 21 0,-21 0 0,21 0 15,0-42 32,0 0-31,21 0-16</inkml:trace>
  <inkml:trace contextRef="#ctx0" brushRef="#br0" timeOffset="22804.84">16933 3683 0,'0'21'78,"21"-21"-78,1 0 16,-1 0-16,0 0 0,0 0 16,0 0-16,22 0 0,-1 0 0,21 0 15,-41 0-15,20 0 16,0 0-16,-21 0 0,22 0 0,-1 0 15,-21 0-15,0 0 16,-42 0 0,0 0-16,0 0 0,-21 0 15,20 0-15,-20 21 0,21-21 16,-21 22-16,20-22 0,1 21 16,0-21-16,0 21 0,21 0 15,0 0 1,21-21-16,0 0 0,0 21 15,1 1-15,-1-22 0,0 21 16,21-21-16,-21 21 0,22 0 16,-22-21-16,-21 21 0,0 0 15,0 1-15,0-1 16,-21 0-16,0 0 0,-43-21 16,43 21-16,0-21 0,0 0 15,-1 0-15,1 0 0,0 0 16,0 0-16,0 0 0,42-21 31,0 0-15,0 0-16,22 0 0,-1-1 15,0 1-15</inkml:trace>
  <inkml:trace contextRef="#ctx0" brushRef="#br0" timeOffset="23025.71">17949 3704 0,'0'0'0,"0"21"31,0 1-31,0-1 0,-21 0 16,21 0-16,-21 0 0,0 0 15,21 1-15,0-1 0,-21 0 0,-1 0 16,22 0-16,0 0 0,-21 22 16,21-22-16,0 0 15,0 0 1,21-21-16,1 0 15,-1 0-15,0-21 0,0 0 16,0 21-16,22-21 0</inkml:trace>
  <inkml:trace contextRef="#ctx0" brushRef="#br0" timeOffset="23695.44">18478 3747 0,'0'0'15,"-21"0"1,0 21-16,0 0 15,0-21-15,0 21 0,-1 0 0,1 0 16,0 1-16,0-1 16,21 0-16,-21 0 0,21 0 0,0 0 15,0 1-15,0-1 0,0 0 16,0 0-16,21-21 16,0 21-16,0-21 0,0 0 0,1 0 15,-1 0-15,21 0 0,-21 0 16,0-21-16,22 0 0,-22 0 0,0 0 15,0-1-15,0 1 0,1 0 0,-22 0 16,0-21-16,0 20 16,0 1-16,0 0 0,0 0 0,0 0 15,21 0 1,0 21-16,0 0 16,0 0-16,0 0 15,1 21-15,-22 0 0,21 0 16,-21 0-16,21 0 0,-21 1 15,0-1-15,0 0 0,0 0 16,0 21-16,0-20 0,0-1 16,0 0-16,0 0 0,0 0 15,-21 0-15,21 1 16,-21-22-16,21-22 31,0 1-31,0 0 16,0 0-16,0 0 0,0 0 0,0-22 15,21 22-15,0-21 0,0 21 16,21-22-16,-20 22 0,20-21 0,0 21 16,1-22-16,-1 22 0,0 21 15,1-21-15,-22 21 0,21 0 0,0 0 16,-20 0-16,-1 21 0,0 0 0,0 0 16,-21 1-16,0-1 0,0 0 15,0 0-15,0 21 0,0-20 0,0-1 16,-21 0-16,0 0 15,0 0-15,-1 0 0,1 1 0,21-1 16,-21-21-16,0 21 0,0 0 0,0-21 16,-1 0-16,1 0 0,0 0 15,0 0-15,0-21 0,0 21 16,-22-21-16,1 0 0</inkml:trace>
  <inkml:trace contextRef="#ctx0" brushRef="#br0" timeOffset="23896.33">18224 3302 0,'-21'0'0,"42"0"0,-63-21 16,21 21-16,0 0 16,0 0 15,-1 0-31,22 21 15,-21-21-15,0 0 0,0 21 16,0-21-16</inkml:trace>
  <inkml:trace contextRef="#ctx0" brushRef="#br0" timeOffset="24604.78">3492 6985 0,'0'0'0,"22"0"0,-22-21 0,21 21 16,0-21-16,-21 0 0,0-1 16,0 1-16,0 0 15,0 0 1,-42 21-16,20 0 0,-20 0 16,0 0-16,-1 21 0,1 0 15,0-21-15,-1 43 0,1-22 0,-43 42 16,43-20-16,0-1 0,21 0 15,-22 1-15,22 20 0,0-21 16,0 22-16,21-22 0,0 22 0,0-22 16,0 0-16,0 1 0,0-1 15,21-21-15,21 22 0,-21-22 0,1 0 16,62 0-16,-41-21 16,-1 0-16,0 0 0,22 0 0,-1-21 15,-20 21-15</inkml:trace>
  <inkml:trace contextRef="#ctx0" brushRef="#br0" timeOffset="25623.78">3979 7281 0,'0'0'0,"0"-42"0,21 0 0,-21-1 15,0 1-15,0 21 0,0-21 16,-21 42 0,0 0-16,0 0 0,0 21 0,0 0 15,-1 0-15,1 21 0,0 1 16,0-1-16,0 0 0,0 22 0,21-22 15,-22 1-15,1-1 0,21 0 0,-21 1 16,21-22-16,0 0 16,0 21-16,0-21 0,21-21 15,0 0 1,1 0-16,-1 0 0,0 0 16,0-21-16,0 0 0,0 0 0,1 0 15,-1 0-15,0-1 0,0-20 16,0 0-16,-21 21 0,0-22 0,21 1 15,-21 0-15,22-1 0,-22 1 0,0 21 16,0 0-16,0-1 0,0 1 16,21 0-16,-21 42 15,21 0-15,-21 1 16,0-1-16,0 0 0,0 21 16,0-21-16,0 22 0,21-1 0,-21-21 15,21 22-15,-21-22 0,21 21 16,-21-21-16,22 0 0,-1 1 0,0-22 15,0 21-15,0-21 0,0 0 16,22 0-16,-22 0 0,0 0 0,21 0 16,1 0-16,-22-21 0,21 21 0,1-22 15,-1 1-15,-21 0 0,21 0 16,1 0-16,-1-22 0,-21 22 0,0-21 16,22 21-16,-22 0 0,-21-22 15,21 22-15,-21 63 31,0-20-31,0-1 0,0 21 16,0-21-16,0 22 0,-21-22 16,21 21-16,0-21 0,0 0 0,0 1 15,0-1-15,-21 0 0,21 0 16,0 0-16,-21-21 16,-1 0-1,1 0 1,0-21-16,0 0 15,0 21-15,21-21 0,-21 0 0,21-1 16,-22 1-16,22-21 16,-21 21-16,21 0 0,0-1 15,0 44 1,21-1 0,1 0-16,-1 0 0,0 0 0,0 0 15,0 1-15,0-1 0,1 0 16,20 0-16,-21-21 0,0 21 15,22-21-15,-22 0 0,42 0 0,-42 0 16,22 0-16,-22 0 16,21 0-16,-21-21 0,1 21 0,-1-21 15,21 0-15,-21 0 0,0-1 0,1 1 16,-1 0-16,0-21 0,21-22 16,-42 22-16,0 0 0,0-22 15,0 22-15,0 21 0,-21 63 31,0-21-31,0 21 16,21 1-16,0-22 0,-21 21 16,21 1-16,0-1 0,0-21 0,0 21 15,0-20-15,0-1 0,0 0 0,21 0 16,0 0-16,0 0 0,0-21 16,0 0-16,1 0 0,20 0 0,-21 0 15,21 0-15,43 0 16,-43 0-16,22-21 0,-22 0 15</inkml:trace>
  <inkml:trace contextRef="#ctx0" brushRef="#br0" timeOffset="26048.62">6371 7112 0,'0'-42'31,"0"21"-31,21-1 15,0 22-15,1 0 16,20-21-16,-21 21 0,21 0 0,1 0 16,-1 0-16,0 0 0,1 0 15,20 21-15,-20-21 16,-1 22-16,-21 20 0,0-21 0,0 21 16,-21-20-16,0 20 0,0-21 0,0 21 15,-21 1-15,0-22 0,-21 21 16,21-21-16,-43 22 0,22-22 0,-1 0 15,-20 21-15,-22-20 0,43-1 16,0 0-16,20-21 0,1 0 16,0 21-16,0-21 0,21 21 15,21-21 17,21 0-32,-20 0 0,-1 0 15,21 0-15,0 0 0,1 0 0,-1 0 16,0 0-16,1 0 0,-1 0 0,0 0 15,22-21-15,-22 21 0,1-21 16,20 21-16,-21-21 0,1 21 0,-1-21 16,-21 21-16,22-22 0,-22 1 0,21 21 15</inkml:trace>
  <inkml:trace contextRef="#ctx0" brushRef="#br0" timeOffset="26500.72">8001 7430 0,'0'0'0,"21"0"16,0 0-16,0 0 0,1 0 16,-1 0-16,0 0 0,21 0 0,-21 0 15,22 0-15,-22 0 0,21-22 0,1 22 16,-22-21-16,21 21 0,0 0 15,1 0-15,-22 0 0,0 0 16,0-21-16,0 21 0,1-21 0,-1 21 31,-21-21-31,0 0 0,0-1 16,-21 1-16,-1 21 16,22-21-16,-21 21 15,21-21-15,0 0 0,-21 21 16,42 0 15,-21 21-31,21-21 16,-21 21-16,0 21 0,0-20 15,0-1-15,0 0 0,0 0 0,0 21 16,-21-20-16,0-1 0,0 0 16,0 0-16,0 0 0,-1 0 15,1 1-15,0-1 0,0-21 0,0 21 16,0-21-16,-1 0 15</inkml:trace>
  <inkml:trace contextRef="#ctx0" brushRef="#br0" timeOffset="27368.87">9715 7281 0,'0'22'16,"0"-1"-1,22-21-15,-1 0 16,-21 21-16,0-42 31,21 0-31,0-1 16,-21 1-16,0 0 15,21 0-15,-21 0 0,21 0 0,-21-1 16,0 1-16,0 0 16,0 0-16,-21 0 0,-21 21 15,0-21-15,20 21 0,1 0 16,0 0-16,0 0 0,-21 0 15,20 21-15,1 0 0,0 0 0,0 0 16,21 43-16,-21-22 0,21 0 16,0 1-16,0-1 0,0-21 15,0 22-15,0-1 0,0-21 0,0 0 16,21 22-16,-21-22 0,21-21 16,0 0-16,0 0 0,1 0 15,-1 0-15,0 0 0,21 0 16,-21 0-16,1-21 0,20-1 0,-21 1 0,21 0 15,-20-21-15,20 21 16,-21-22-16,21 1 0,-20-22 0,-1 22 16,0 0-16,0-22 0,21-42 15,-20 43-15,-1 21 0,-21-22 16,0 22-16,0-1 0,0-20 16,0 42-16,0 0 0,-21 21 0,-1 0 15,1 0-15,0 0 0,0 21 16,0 0-16,0 21 0,-1 1 0,1 41 15,21-41-15,0 20 16,0-21-16,0 22 0,0-1 16,0-20-16,0 20 0,0-20 0,21 20 15,22 22-15,-22-64 0,0 21 16,21-21-16,-20 1 0,20-22 16,0 21-16,-21-21 0,22 0 0,-1 0 15,-21 0-15,22 0 0,-22-21 0,21-1 16,0 22-16</inkml:trace>
  <inkml:trace contextRef="#ctx0" brushRef="#br0" timeOffset="28189.39">10795 7176 0,'0'-43'15,"0"86"-15,0-107 0,0 43 0,0 0 0,0 0 16,-21 21-16,0 0 16,-1 0-16,1 0 0,0 21 15,0 0-15,0 0 0,0 0 0,-1 22 16,1-22-16,0 21 0,21 0 0,0-20 15,-21 20-15,21-21 0,0 21 16,0-20-16,0 20 0,0-21 0,0 0 16,0 0-16,0 1 0,21-22 0,0 21 15,0-21-15,1 0 0,-1 0 16,42 0-16,-42 0 0,1 0 16,20 0-16,-21-21 0,21-1 0,1 1 15,-22 0-15,21 0 0,-21 0 16,1-22-16,-1 1 0,0 21 15,0-21-15,0-1 0,-21 1 0,0 0 16,0 20-16,0 1 0,0 0 16,-21 0-16,0 21 0,-21 0 0,20 0 15,-20 0-15,0 0 0,-43 21 16,64 21-16,-21-20 0,-1 20 0,22-21 16,0 21-16,0 1 0,21-1 15,-21-21-15,21 22 0,0-22 0,0 0 16,0 0-16,0 0 0,21 0 0,0 1 15,0-22-15,0 0 0,22 0 16,-22 0-16,21 0 0,-21 0 16,22 0-16,-1 0 0,0 0 0,1 0 15,-1-22-15,0 1 0,1 0 16,-22 0-16,21 0 0,0-22 0,1 22 16,-22 0-16,0-21 0,0-1 0,0 22 15,1 0-15,-22 0 0,0 0 16,0 0-16,-22 42 15,1 0 1,21 0-16,0 21 16,-21-20-16,21 20 0,0-21 0,0 0 15,0 0-15,0 1 0,0 20 16,0-21-16,21-21 0,0 21 16,1-21-16,-1 0 0,21 0 15,-21 0-15,0 0 0,1 0 0,-1 0 16,21 0-16,-21-21 0,0 0 15,1 21-15,20-21 0,-21-22 0,0 22 16,0 0-16,1 0 0,-1-21 0,0 20 16,-21-20-16,0 21 0,21 0 15,-21 0-15,-21 42 16,21 21-16,-21-21 16,0 0-16,21 22 0,-22-1 15,22-21-15,-21 22 0,21-22 16,-21 0-16,21 0 0,0 0 0,0 0 15,0 1-15,21-22 16,0 0-16,1 0 16,-1 0-16,0 0 0,21 0 0,-21 0 15,22-22-15,-1 1 0,22-21 16</inkml:trace>
  <inkml:trace contextRef="#ctx0" brushRef="#br0" timeOffset="28623.14">12361 6837 0,'0'0'0,"-21"0"0,0 0 16,0 21-16,21 0 15,-21 22-15,-1-22 16,22 0-16,-21 0 0,21 21 0,0-20 16,0 20-16,0-21 0,0 21 0,0-20 15,0-1-15,0 0 0,0 0 16,0 0-16,0 0 0,0 1 15,21-22 17,1-22-32,-1 22 0,0-21 15,0 0-15,0 21 0,0-21 16,1 0-16,20 21 0,-21 0 16,0-21-16,22 21 0,-22 0 0,21 21 15,-21-21-15,0 21 0,-21 0 16,0 0-16,0 0 0,0 22 15,0-22-15,0 0 0,0 0 0,-21 22 16,0-22-16,0 0 0,-21 0 16,20-21-16,1 21 0,-21-21 15,21 0-15,-22 21 0,22-21 0,0 0 16,-21 0-16,21 0 0,-1 0 16,22-21-1,0 0-15,22 0 16,-1-21-16,0 20 0</inkml:trace>
  <inkml:trace contextRef="#ctx0" brushRef="#br0" timeOffset="28887.99">13123 6837 0,'0'0'0,"0"21"0,0 0 15,-21-21-15,21 21 0,-21 1 0,0-1 16,21 21-16,0-21 0,-21 0 15,21 22-15,-22-1 0,22 0 0,-21 22 16,21-22-16,0 1 0,-21-22 16,0 21-16,21-21 0,-21 0 15,21 1-15,0-1 0,-21 0 16,21 0-16,0 0 0,21-21 31,0 0-31,0 0 16,21 0-16,-20 0 0,20-21 0,0 21 15,1-21-15,20 0 0</inkml:trace>
  <inkml:trace contextRef="#ctx0" brushRef="#br0" timeOffset="29193.81">13674 7239 0,'0'0'0,"21"-21"0,0 0 0,-42 21 31,-22 21-31,22-21 0,0 21 16,-21 0-16,21 0 0,-1-21 0,-20 22 15,21-1-15,21 0 0,0 0 16,0 0-16,0 0 16,0 1-16,21-1 0,0-21 15,0 21-15,1-21 0,-1 0 16,0 21-16,0-21 0,0 0 0,0 21 16,-21 0-16,0 1 15,0-1 1,-21-21-16,0 0 0,0 21 15,0-21-15,0 0 0,-1 0 16,1 0-16,-21 0 0,21 0 0,0 0 16,-1 0-16,1 0 15,-42-85 1</inkml:trace>
  <inkml:trace contextRef="#ctx0" brushRef="#br0" timeOffset="29412.69">13017 6922 0,'43'42'32,"-1"-42"-32,22 0 0,-22 0 0,43 21 15,-22-21-15,1 0 0,-1 0 0,22 0 16,-43 0-16,22 0 0,-1 0 15,-21 0-15,1 0 0,-1 0 16,0 0-16,1 0 0,-1-21 0,-21 21 16</inkml:trace>
  <inkml:trace contextRef="#ctx0" brushRef="#br0" timeOffset="30133.28">7641 8128 0,'0'21'0,"0"-42"0,0 63 16,21-20-16,22 20 0,-1 0 15,0-21-15,22 22 0,-22-22 16,22 21-16,-22 1 0,21-22 0,1 0 15,-1 21-15,1-21 0,-1 1 0,1-1 16,-1 0-16,1 0 0,-22-21 16,22 21-16,-1 0 0,-20-21 15,-1 0-15,0 22 0,-21-22 0,1 0 16,-1 0-16,-21-22 31,-21 1-31,-1 21 0,1-21 0,0 0 16,21 0-16,-21 21 0,21-21 0,-21-1 15,21 1-15,21 21 16,0 0-16,0 0 16,0 0-16,1 21 0,-1 1 0,0-22 15,0 21-15,0 21 0,-21-21 0,0 43 16,0-43-16,0 0 16,-21 43-16,-21-22 0,21-21 15,-64 43-15,43-43 0,-1 0 16,1 0-16,21 0 15,-22 0-15,22-21 0</inkml:trace>
  <inkml:trace contextRef="#ctx0" brushRef="#br0" timeOffset="31245.64">9504 8678 0,'0'0'0,"0"-21"0,0 0 0,0 0 16,0 0-16,0 0 0,-21 21 15,-1 0-15,1 0 16,0 0-16,0 0 0,0 21 16,0 0-16,-1 0 0,1 0 0,0 22 15,0-1-15,0 0 0,21 1 0,-21 41 16,21-41-16,0-1 15,0 0-15,0 1 0,0-1 0,0-21 16,0 21-16,0-20 0,0-1 0,21 0 16,0-21-16,0 21 0,0-21 15,0 0-15,22 0 0,-22 0 16,0-21-16,21 0 0,1 0 0,-22-1 16,21-20-16,1 21 0,-1-21 15,0-1-15,1 1 0,-1 0 0,0-1 16,1 1-16,-1-22 0,-21 22 15,0-21-15,0 20 0,-21 1 16,0 0-16,0-1 0,22 22 0,-22-21 16,0 21-16,0 42 15,-22 0 1,22 0-16,-21 21 0,21-20 16,0 20-16,-21 0 0,0 1 0,21-1 15,0 21-15,0-20 0,-21-1 16,21 0-16,-21 1 0,21-22 0,-22 42 15,22-41-15,-21-1 16,21 21-16,0-21 16,21-42 15,1 0-31,-1 21 0,0-21 0,0 0 16,0-22-16,0 22 0,22 0 15,-22 0-15,0-22 0,0 22 0,0 0 16,1 0-16,-1 21 0,0 0 15,0 0-15,0 0 16,-21 21-16,0 0 0,21 22 0,-21-22 16,22 0-16,-22 21 0,0-21 0,21 1 15,-21 20-15,21-21 16,0 0-16,-21 0 0,21 1 16,0-22-16,1 0 0,-1 0 15,0 0-15,0 0 0,0 0 16,0 0-16,1-22 0,-1 22 15,0-21-15,0 0 0,0 0 0,0 0 16,1-22-16,-1 22 0,0-21 16,0 21-16,-21-22 0,0 22 0,0-21 15,0 21-15,0 0 0,0-1 0,-21 44 32,0-1-32,0 0 0,21 0 15,-22 21-15,22-20 0,-21 20 16,21 0-16,0 1 0,-21-1 0,21 0 15,-21 1-15,21-1 0,0-21 16,-21 21-16,21 22 0,0 21 16,-21-43-16,21 21 0,-22-20 0,22 20 15,-21-20-15,21 20 0,0-21 16,-21 22-16,0-22 0,0 1 0,21-22 16,0 21-16,0 0 0,-21-20 0,21-1 15,0 0-15,-22 0 0,22 0 0</inkml:trace>
  <inkml:trace contextRef="#ctx0" brushRef="#br0" timeOffset="31532.48">10689 8890 0,'0'0'0,"0"-21"0,0 0 0,0 0 31,21 21-31,0 0 0,1 0 16,-1 0-16,0 0 0,-21 21 15,21 0-15,0-21 16,0 21-16,1 0 0,-22 0 0,21 1 16,-21-1-16,0 0 0,-21 21 15,-1-21-15,1-21 16,0 22-16,0-1 0,0-21 0,0 21 15</inkml:trace>
  <inkml:trace contextRef="#ctx0" brushRef="#br0" timeOffset="31720.37">11366 8996 0,'0'0'0,"22"0"16,41 0 0,-42 0-1,0 0 1,1 0-16,-1 0 0,0 0 16,0-21-16,0 21 0,0-21 15</inkml:trace>
  <inkml:trace contextRef="#ctx0" brushRef="#br0" timeOffset="32148.06">12404 8678 0,'0'0'15,"0"-21"-15,0 0 0,0 0 0,21 0 0,-21 0 16,21-1-16,-21 1 15,0 42 1,0 1 0,0-1-16,0 21 15,-21-21-15,21 22 0,-21-1 16,21-21-16,0 21 0,0 1 0,0-22 16,0 21-16,0 1 0,0-22 15,0 0-15,0 0 0,0 0 0,0 22 16,0-22-16,0 0 0,-22 0 15,1-21 1,0 21-16,-21-21 0,21 0 0,-1 0 16,1 0-16,-21 0 0,21 0 0,0 0 15,-1 0-15,44 0 47,-1 0-47,0 0 0,21 0 0,1 0 16,-1 0-16,0 0 0,1-21 15,41 0-15,-41 21 16,20-21-16,-21 21 0</inkml:trace>
  <inkml:trace contextRef="#ctx0" brushRef="#br0" timeOffset="47845.31">4762 8954 0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6T11:05:39.1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1863 0,'21'0'16,"0"0"-16,0-21 31,0-1-31,-21 1 16,21 21-16,-21-21 0,0 0 16,0 0-16,0 0 0,0-1 15,0 1-15,0 0 0,0 0 16,0 0-16,-21 21 0,0-21 15,0 21-15,0 0 16,-22 0-16,22 0 0,0 0 0,0 0 16,0 21-16,0 0 0,-22 0 15,22 0-15,0 0 0,0 1 16,0-1-16,-1 0 0,1 21 0,0-21 16,21 1-16,0-1 15,-21 0-15,21 21 0,0-21 0,0 1 16,0-1-16,0 0 15,0 0-15,0 0 16,21-21-16,0 0 0,0 0 0,1 0 16,-1 0-16,0 0 0,0 0 15,0 0-15,0 0 0,1-21 16,-1 0-16,21 21 0,-21-21 16,0 0-16,1-1 0,-1 1 0,0 0 15,0 0-15,0 0 0,0 0 16,-21-1-16,0 1 15,22 0-15,-22 0 16,21 21-16,-21 21 47,0 0-47,0 0 16,0 1-16,0-1 0,0 0 0,0 21 15,0-21-15,0 1 0,0 20 16,0 0-16,0-21 0,0 22 15,0-1-15,0-21 0,0 22 0,0-1 16,0 21-16,0-20 0,0-1 16,0 22-16,0-22 0,0 21 15,0-20-15,0 20 0,0-20 16,0 20-16,0-21 0,0 22 16,0-22-16,0 1 0,0-1 0,0 0 15,0 1-15,0-1 0,0 0 16,0 1-16,0-1 0,0-21 15,-21 21-15,21-20 0,-22-1 0,1 0 16,21 0-16,0 0 0,-21 0 16,0-21-16,0 0 15,0 0-15,-1 0 0,1 0 0,0 0 16,-21-21-16,21 0 0,-1 0 16,-20 0-16,21-22 0,-21 1 15,20 0-15,-20-1 0,0 1 16,-1 0-16,22-1 0,-21 1 0,21 0 15,0-1-15,-1 1 0,1 0 16,21-1-16,0 1 0,0 0 16,0-1-16,0 1 0,21 0 15,1-1-15,-1 1 0,0 21 0,21-21 16,-21-1-16,22 22 0,-22 0 16,0-21-16,21 20 0,-20 1 0,-1 21 15,0-21-15,0 0 16,0 0-16,0 21 15,-21-21-15,22 21 16</inkml:trace>
  <inkml:trace contextRef="#ctx0" brushRef="#br0" timeOffset="763.94">1482 2011 0,'-22'-21'47,"44"21"-31,-1-21-16,0 21 0,0-22 15,0 22-15,0-21 0,-21 0 0,22 0 16,-1 21-16,0-21 0,-21 0 15,0-1-15,0 1 0,0 0 16,0 0-16,0 0 16,-21 21-1,0 0-15,-1 0 0,-20 21 0,21-21 16,0 21-16,-22 0 16,22 0-16,0 22 0,0-22 15,0 0-15,0 21 0,21-20 0,0 20 16,-22-21-16,22 0 0,0 0 15,0 22-15,0-22 0,0 0 16,22 0-16,-1 0 0,0 1 16,0-22-16,0 0 0,0 21 15,1-21-15,-1 0 0,21 0 0,-21 0 16,0 0-16,1 0 0,20 0 16,-21-21-16,0-1 0,0 1 15,22 0-15,-22 0 0,0 0 16,0 0-16,0-1 0,1-20 15,-1 0-15,-21-1 0,21 1 0,0 0 16,-21-1-16,21 1 0,-21 0 16,0-43-16,0 43 0,0 21 15,0-1-15,0 1 0,0 0 16,0 0-16,0 0 16,0 42 15,0 0-31,0 21 15,0-20-15,0 20 0,0-21 16,0 21-16,-21 1 0,21-1 16,0 0-16,0 1 0,0-22 0,-21 21 15,21 1-15,0-22 16,0 21-16,0-21 0,0 0 0,0 1 16,0-1-16,0 0 0,0 0 15,21 0-15,0-21 16,0 0-1,1 0-15,-1-21 16,-21 0-16,0 0 0,21 21 0</inkml:trace>
  <inkml:trace contextRef="#ctx0" brushRef="#br0" timeOffset="1067.81">1863 1842 0,'0'0'15,"-22"0"-15,44 0 32,-1 0-32,0 0 0,0 0 15,0 0-15,0 0 16,1-22-16,-1 22 0,0 0 0,0-21 15,0 21 1,0 0 31</inkml:trace>
  <inkml:trace contextRef="#ctx0" brushRef="#br0" timeOffset="2167.96">2815 1524 0,'21'-42'16,"-42"84"-16,42-105 0,-21 41 15,0 44 48,0-1-63,-21 0 0,0 21 0,0-21 16,21 22-16,-21 20 15,-1-20-15,22-1 0,-21 0 0,0 22 16,0-22-16,0 0 0,21 1 15,-21-22-15,-22 64 0,22-64 16,0 0-16,0 0 0,0 0 16,-1 0-16,1-21 0,21 22 15,-21-22-15,0 0 0,0 0 16,0 0-16,-1 0 16,22-22-16,0 1 15,-21 0-15,21 0 0,0 0 0,0 0 16,0-1-16,0 1 0,0-21 15,0 21-15,0 0 0,0-1 16,0-20-16,0 21 0,21 21 0,-21-21 16,0 0-16,0-1 0,22 22 15,-1-21-15,0 21 16,0 0 0,0 0-16,-21 21 15,0 1-15,21-1 0,-21 0 0,22 0 16,-1 21-16,-21-20 0,21-1 15,0 0-15,-21 21 0,21-21 16,0 1-16,1-1 16,-1 0-16,0 0 0,0-21 15,0 0-15,0 0 0,1 0 16,-1 0-16,0 0 0,0 0 0,0 0 16,-21-21-16,21 21 0,1-21 0,-1 0 15,0 21-15,0-22 0,0 1 16,0 0-16,-21 0 0,22-21 0,-22 20 15,21 1-15,-21 0 0,0 0 16,0 0-16,0 0 0,0-1 16,0 44 15,0-1-15,0 0-16,0 0 0,0 0 0,-21 0 15,21 1-15,-22-1 0,22 21 16,0-21-16,0 0 0,0 1 15,0-1-15,0 0 0,0 0 16,0 0-16,0 0 16,22-21-16,-1 0 0,0 0 15,0 0-15,0 0 16,0 0-16,-21-21 0,22 21 0,-1-21 16,0 0-16,0 0 0,0 0 15,0-1-15,1 1 0,-1 0 0,0-21 16,-21 21-16,21-22 15,-21 22-15,0-21 0,0 21 0,0-1 16,-21-20-16,0 21 0,0 0 16,-1 21-16,1-21 0,0 21 0,-21 0 15,21 0-15,-1 0 0,1 0 16,0 21-16,0-21 0,0 21 0,0 0 16,21 0-16,-22 22 0,22-22 15,-21 0-15,21 21 0,0-21 16,0 43-16,0-43 0,0 0 15,0 0-15,0 1 0,0-1 16,0 0-16,21-21 16,1 0-16,-1 0 15,0 0-15</inkml:trace>
  <inkml:trace contextRef="#ctx0" brushRef="#br0" timeOffset="2548.96">3768 1863 0,'0'-85'31,"0"64"-31,-22 21 16,22-21-1,-21 21-15,0 0 0,0 0 16,0 0-16,21 21 15,-21 0-15,-1 0 0,1 0 0,21 1 16,-42 20-16,42 0 16,0-21-16,-21 22 0,0-22 15,21 0-15,0 21 0,0-20 16,0-1-16,0 0 0,0 0 0,0 0 0,0 0 16,21 1-1,0-22-15,0 0 0,0 0 0,22 0 0,-22 0 16,21 0-16,43 0 15,-43 0-15,0 0 0,1 0 16,-22 0-16,21-22 0,1 1 16,-1 21-16,-21-21 0,21 0 0,-20 0 15,20 0-15,-21-1 0,0 1 16</inkml:trace>
  <inkml:trace contextRef="#ctx0" brushRef="#br0" timeOffset="3039.87">4318 1947 0,'0'0'0,"0"-21"0,0 0 0,0 0 15,0-21-15,0 20 0,0 1 16,0 0-16,0 0 0,-21 0 0,0 0 15,-1 21-15,1 0 16,0 0-16,0 0 0,0 0 0,0 0 16,21 21-16,-22-21 15,1 21-15,0 0 0,-21 43 16,42-43-16,0 21 0,-21-21 16,21 22-16,-22-22 0,22 42 15,0-42-15,0 1 0,0-1 16,0 0-16,0 0 0,0 0 15,22-21 1,-1 0-16,0 0 0,0 0 16,0 0-16,0-21 15,1 21-15,-1-21 0,0 0 0,0 0 16,-21-1-16,21 1 16,0-21-16,1 21 0,-1-22 0,-21 22 15,0-21-15,21 21 0,-21 0 16,0-1-16,21 22 0,-21-21 0,0 0 15,0 42 1,-21 0 0,0 22-16,21-22 15,0 0-15,0 0 0,0 0 0,0 1 16,0-1-16,0 0 0,0 0 16,0 0-16,0 0 0,0 1 0,21-1 15,-21 0-15,21-21 16,0 0-16,0 21 0,1-21 0,-1 0 0,0 0 15,21 0-15,-21 0 16,1 0-16,-1 0 0,0-21 0,21 0 16,-21 0-16,1 21 0,-22-43 15,21 22-15,0 0 0</inkml:trace>
  <inkml:trace contextRef="#ctx0" brushRef="#br0" timeOffset="3343.68">4932 1376 0,'0'0'0,"0"-21"0,-21 21 31,-1 0-31,1 21 16,21 0-16,-21-21 0,0 21 16,21 0-16,0 22 0,-21-22 15,0 21-15,21 1 0,-22-1 16,22 0-16,0 1 0,0-1 0,-21 0 15,21 1-15,0-1 0,0-21 16,0 21-16,0-20 0,0-1 0,0 21 16,0-21-16,0 0 15,0 1-15,0-1 16,21-21-16,1 0 16,-1 0-1,0-21-15,0-1 0,0 22 0,0-21 16</inkml:trace>
  <inkml:trace contextRef="#ctx0" brushRef="#br0" timeOffset="3627.96">5270 1651 0,'0'0'0,"0"-21"16,0 0-1,-21 42 16,0 0-31,21 0 16,0 22-16,0-22 0,-21 0 16,0 21-16,21-21 0,-21 22 0,21-22 15,0 0-15,-22 21 0,22-20 16,0-1-16,-21 0 0,21 0 0,0 0 16,0 0-16,0 1 15,21-22 1,1 0-16,-1 0 0,0 0 15,0-22-15,21 1 0,-20 0 16</inkml:trace>
  <inkml:trace contextRef="#ctx0" brushRef="#br0" timeOffset="4396.12">5694 1715 0,'0'0'0,"0"-22"0,-21 22 16,-1 0-1,1 0-15,0 22 16,0-1-16,21 0 0,-21 0 16,0 0-16,21 0 0,0 1 0,0-1 15,-22 0-15,22 0 0,0 0 16,0 0-16,0 1 0,0-1 0,0 0 16,22 0-1,-1-21-15,0 0 16,0 0-1,-21-21 1,0 0-16,0 0 0,0-1 16,0 1-16,0 0 0,-21 0 15,21 0-15,0-22 0,0 22 0,0 0 16,0 0-16,0 0 0,21 0 16,0-1-16,0 1 0,22 0 15,-22 0-15,21 21 0,1-21 0,-1 0 16,-21 21-16,21 0 0,1 0 15,-22 0-15,21 0 0,-21 0 16,22 21-16,-22 0 0,0 0 0,-21 0 16,0 0-16,21 1 0,-21-1 15,0 21-15,0-21 0,0 22 0,0-22 16,0 0-16,0 21 0,0-21 16,0 1-16,0-1 0,0 0 0,-21 0 15,21 0-15,0 0 0,-21 1 16,0-22-1,0 0 1,-1 0 0,22-22-16,0 1 15,0 0-15,0 0 16,0 0-16,0 0 0,0-22 0,0 22 16,22-21-16,-1 21 0,0-22 0,21 22 15,-21-21-15,22-1 0,-22 22 16,21 0-16,1 0 0,-1 0 0,0-22 15,22 43-15,-22 0 0,0 0 16,1 0-16,-1 0 0,-21 0 0,22 0 16,-22 22-16,0-1 0,-21 21 15,0-21-15,0 22 0,0-1 0,0-21 16,0 21-16,-42 1 0,20-22 0,1 21 16,0-21-16,0 1 0,21 20 15,-21-21-15,0 0 0,-1 0 0,1-21 16,0 22-16,0-22 15,21 21-15,-21-21 0,21-21 16,0-1 0</inkml:trace>
  <inkml:trace contextRef="#ctx0" brushRef="#br0" timeOffset="4572.68">5778 1143 0,'-21'0'0,"42"0"0,-63 0 0,42 21 0,0 0 16,-21-21-16</inkml:trace>
  <inkml:trace contextRef="#ctx0" brushRef="#br0" timeOffset="4723.96">5651 1355 0,'22'0'15,"-1"0"-15,0 0 16,0 0-16,0 0 0,0 0 0,1 0 16,-1 0-16,-21-21 0,21-1 15,0-20-15,-21 21 16,0 0-16,0 0 0,-21-1 16,0 1-16,0 21 15,-1 0-15,1 0 0,0 0 16</inkml:trace>
  <inkml:trace contextRef="#ctx0" brushRef="#br0" timeOffset="4787.93">5482 1312 0</inkml:trace>
  <inkml:trace contextRef="#ctx0" brushRef="#br0" timeOffset="6060.29">5821 1207 0,'-21'0'31,"-1"0"-31,1 0 16,0 0-16,0 0 16,21 21-16,-21-21 0,0 21 15,-1 0-15,1-21 16,21 21-16,0 0 0,-21-21 0,21 22 15,-21-1-15,21 0 16,21-21 0,0 0-16,0 0 15,1 0-15,-1 0 0,0 0 0,0-21 16,0 21-16,0-21 0,1 21 16,-1-22-16,-21 1 0,0 0 15,0 0-15,0 0 16,0 0-16,0-1 15,-21 22-15,-1 0 0,1 0 16,0 0-16,0 0 0,0 0 16,0 0-16,-1 0 0,1 0 15,0 0-15,0 22 0,0-22 0,0 21 16,-1-21-16,1 21 0</inkml:trace>
  <inkml:trace contextRef="#ctx0" brushRef="#br0" timeOffset="6515.84">4530 1609 0,'21'0'47,"0"0"-47,0 0 0,0-21 0,0 21 16,22 0-16,-1 0 0,-21 0 15,22-22-15,-1 22 0,43 0 16,-64 0-16,21 0 0,-21-21 16,22 21-16,-22 0 0,0 0 15,0 0 1</inkml:trace>
  <inkml:trace contextRef="#ctx0" brushRef="#br0" timeOffset="7211.91">7556 1439 0,'0'0'0,"0"-21"0,22 21 16,-1-21-1,-42 21 17,-1 0-17,1 0-15,0 21 16,-42 43 0,41-43-16,1 0 0,21 21 0,-21 1 15,0-1-15,21 0 0,0 1 0,0-1 16,-21 0-16,21 1 0,0-1 15,0 22-15,0-22 0,0-21 16,0 0-16,0 0 0,0 1 16,0-1-16,21 0 0,-21 0 15,21-21-15,0 0 16,0 0-16,1 0 0,-1 0 16,0 0-16,21 0 0,-21-21 15,1 21-15,-1-21 0</inkml:trace>
  <inkml:trace contextRef="#ctx0" brushRef="#br0" timeOffset="7607.63">8064 1418 0,'22'-42'31,"-1"42"-31,0 0 0,0 0 16,0 0-16,0 0 0,1 0 16,-1 0-16,0 0 0,0 0 0,0 0 15,22 21-15,-22-21 16,0 21-16,0 0 0,21 43 16,-20-22-16,-1-21 0,0 22 0,-21 20 15,0-20-15,0-1 0,0 0 16,0 1-16,0-1 0,-21 0 0,0-21 15,-1 22-15,1-22 0,-42 42 16,42-41-16,-22-1 0,22-21 16,0 21-16,0-21 0,21 21 15,-21-21-15,-1 0 32,22-21-17,22 21-15,-1-21 0,-21 0 0,42-1 16,-21 1-16,0 21 0</inkml:trace>
  <inkml:trace contextRef="#ctx0" brushRef="#br0" timeOffset="7967.91">9419 1799 0,'0'0'16,"-21"0"-1,21-21-15,-21 21 0,42 0 32,0 0-32,21 0 15,-20 0-15,20 0 0,0-21 16,22 21-16,-22 0 0,22 0 15,-1 0-15,22 0 0,-22 0 0,1 0 16,20 0-16,-20 0 0,-1 0 16,-20 0-16,63 0 0,-64 0 15,-21 0-15,0 0 0,0-21 16,1 21-16,-22-21 16,0-1-16,-22 1 0,1 0 15,0 21-15</inkml:trace>
  <inkml:trace contextRef="#ctx0" brushRef="#br0" timeOffset="8247.95">10245 1566 0,'0'0'15,"-22"0"-15,22 22 32,22-22-32,-1 0 0,0 0 15,0 21-15,0-21 0,0 0 16,1 0-16,20 0 0,-21 0 0,0 0 15,22 0-15,-22 0 0,0 0 16,0 0-16,0 21 0,-21 0 16,0 0-16,0 0 15,-21 1-15,-21 20 16,21-21-16,-1 0 0,-20 22 0,0-22 16,21 0-16,-22 21 0,1-21 15,0 1-15,-1-1 0,22 0 0,-21 0 16,21 0-16,-1-21 0,1 0 15</inkml:trace>
  <inkml:trace contextRef="#ctx0" brushRef="#br0" timeOffset="8591.67">11578 1397 0,'0'0'0,"-21"-21"0,0 21 15,0 0 32</inkml:trace>
  <inkml:trace contextRef="#ctx0" brushRef="#br0" timeOffset="9416.32">11874 1334 0,'22'-22'16,"-22"1"-16,0 0 15,0 0-15,0 0 0,0 0 16,-22 21-1,1 0-15,0 21 16,0 0-16,21 0 0,0 0 16,-21 22-16,21-1 0,-21-21 0,21 21 15,0 22-15,0-22 0,0 1 16,-22 20-16,22-21 0,0 22 0,0 21 16,0-43-1,0 0-15,0 1 0,0-22 0,0 0 16,-21 21-16,0-21 15,21 1-15,-21-22 0,0 0 0,0 0 16,-1 0-16,1 0 0,0-22 16,21 1-16,-21 21 0,0-21 15,0-21-15,-1 21 0,22-1 0,0-20 16,-21 21-16,21-21 0,-21 20 16,21 1-16,0 0 0,0 0 15,0 42 1,0 0-16,0 0 15,0 1-15,0-1 16,0 21-16,0-21 0,21 0 0,-21 22 16,21-22-16,-21 0 0,22 0 15,-1 0-15,0 1 0,0-22 0,0 21 16,0-21-16,1 0 0,-1 0 16,21 0-16,0 0 0,1 0 0,-1 0 15,0-21-15,1-1 0,20 22 0,-20-21 16,-1 0-16,-21 0 0,21 0 15,-20 0-15,-1-1 0,0-20 0,0 21 16,-21 0-16,0 0 0,0-1 16,0 1-16,0 0 0,0 0 15,0 0-15,0 0 0,0-1 16,0 1-16,0 0 0,0-21 16,0 21-16,0-1 0,21 1 15,-21 0-15,0 0 0,0 0 0,0 0 16,0 42 31,0 21-47,-21-21 0,21 22 0,-21-1 15,21 0-15,0 1 0,-21 20 16,0-21-16,21 1 0,0 20 16,0-20-16,-22-22 0,22 21 0,0-21 15,0 22-15,0-22 0,0 0 16,0 0-16,22-21 15,-1 0-15,0 0 16,0 0-16,0 0 0,0 0 0,1-21 16,-1 0-16,0 0 0,0-1 15,0-20-15,0 21 0</inkml:trace>
  <inkml:trace contextRef="#ctx0" brushRef="#br0" timeOffset="9620.92">12065 1715 0,'0'0'0,"-21"0"0,21 21 16,21-21 0,21 0-16,-21 0 0,22 0 15,-22 0-15,21 0 0,1 0 16,-1-21-16,0 21 0,1-22 0,-1 1 15,-21 0-15</inkml:trace>
  <inkml:trace contextRef="#ctx0" brushRef="#br0" timeOffset="9936">11811 1418 0</inkml:trace>
  <inkml:trace contextRef="#ctx0" brushRef="#br0" timeOffset="10127.58">11769 1418 0,'-22'0'47,"1"0"-47,21-21 32,0 0-17,21 21 1,1 0-16,20-21 0,-21 0 15,0 21-15,22-22 0,-1 22 16</inkml:trace>
  <inkml:trace contextRef="#ctx0" brushRef="#br0" timeOffset="11163.34">13504 1630 0,'0'0'0,"0"-21"0,0 0 0,0-1 15,0 1 1,0 0-16,0 0 15,0 0 1,0 42 15,0 0-31,0 0 16,0 0-16,0 1 0,-21 20 0,21-21 16,0 21-16,0-20 0,0 20 15,-21 0-15,21-21 0,-21 22 0,21-22 16,0 0-16,0 0 0,0 0 15,-21 1-15,21-1 0,0 0 16,0-42 15,21 0-31</inkml:trace>
  <inkml:trace contextRef="#ctx0" brushRef="#br0" timeOffset="11368.49">14012 1566 0,'0'0'0,"21"0"0,22-21 0,-22 0 16,0 21-16,0 0 0,-21-21 0,-42 21 47,21 0-47,0 0 0,-1 21 0,-20-21 15,21 21-15,-21-21 0,20 21 16,1-21-16,0 22 0,0-22 0,0 0 15</inkml:trace>
  <inkml:trace contextRef="#ctx0" brushRef="#br0" timeOffset="11600.88">14224 1820 0,'0'43'15,"0"-22"1,0 0-16,-42 0 15,20 0-15,-20-21 0,21 22 16,-21-1-16,-1-21 0,1 0 16,0 21-16,-1-21 0,1 0 0,0 0 15,20 0-15,1 0 0,0 0 16,0 0-16,0 0 0,0-21 16,21 0-16,-22-1 15,22 1-15,0 0 0,0 0 16,0 0-16</inkml:trace>
  <inkml:trace contextRef="#ctx0" brushRef="#br0" timeOffset="12272.58">14076 1482 0,'0'-21'16,"-21"21"-1,-1 0-15,1 0 16,0 0-16,0 0 0,-21 0 16,20 0-16,1 0 0,0 21 0,0-21 15,0 21-15,0-21 0,21 21 16,-22 0-16,22 0 0,-21-21 16,21 22-16,0-1 0,0 0 15,21 0-15,1-21 0,-1 21 16,0-21-16,0 21 0,21-21 15,-20 22-15,20-1 0,-21-21 0,21 21 16,-20-21-16,20 21 0,-21-21 16,0 21-16,22-21 0,-22 21 15,0-21-15,0 22 0,-21-1 16,0 0-16,0 0 16,-21 0-16,0 0 0,0-21 15,-22 22-15,22-22 0,-21 21 16,-1-21-16,1 0 0,0 0 0,21 21 15,-22-21-15,22 0 0,-21 0 16,21 0-16,-1 0 0,1 0 0,0-21 16,21 0-16</inkml:trace>
  <inkml:trace contextRef="#ctx0" brushRef="#br0" timeOffset="12673.97">13568 1207 0,'0'0'0,"0"21"16,-21 0-16,21 0 0,0 0 15,0 0-15,21 1 31,0-22-31,0 0 0,0 0 16,0 0-16,22 0 0,-22 0 16,0-22-16,0 1 0,22 21 0,-22-21 15,-21 0-15,21 0 16,-21 0-16,0-1 0,0 1 0,0 0 16,-21 21-16,0-21 0,-1 21 15,1 0-15,0 0 0,0 0 0,0 0 16,21 21-16,-21-21 0,21 21 15,-22 0-15,22 1 0,0-1 0,0 0 16,0 0-16,0 21 0,0-20 16,22-1-16,-1 0 0,0 0 15,0 0-15,21 0 0,1 1 0,-1-1 16</inkml:trace>
  <inkml:trace contextRef="#ctx0" brushRef="#br0" timeOffset="13163.91">15388 1461 0,'0'0'0,"0"-22"0,0 1 0,0 0 15,0 0 1,0 42 15,-21 0-31,21 0 16,-21 1-16,21-1 0,-21 21 0,21 0 15,0-20-15,-22 20 0,22 0 16,-21 1-16,21-1 0,0-21 16,0 21-16,0-20 0,0 41 15,21-42-15,1-21 0,-1 21 0,0-21 16,0 0-16,0 0 0,22 0 15,-22 0-15,0 0 0,21 0 16,-21-21-16,1 0 0,-1 0 0,21 0 16,-21 0-16,0-22 0,1 1 15,-22 0-15,21-1 0,0 1 0,-21 0 16,0-1-16,0 1 0,0 0 0,0 20 16,0 1-16,0 0 0,0 0 15,0 0-15,0 0 16,0 42-1,21 0 1,0 0-16,-21 0 16,21-21-16,-21 21 0,0 1 0,22-22 15,-22 21-15</inkml:trace>
  <inkml:trace contextRef="#ctx0" brushRef="#br0" timeOffset="13563.81">16065 1566 0,'0'0'0,"22"0"0,-1 0 0,0 0 15,0 0-15,0-21 0,0 0 16,1 21-16,-22-21 0,21 21 16,-21-21-16,21 21 0,-63 0 31,20 0-31,1 0 0,0 0 16,0 0-16,0 21 15,0-21-15,-1 21 0,1 0 0,21 0 16,0 1-16,0-1 0,0 0 15,0 0-15,0 0 0,21 0 16,1 1-16,-1-1 0,0 0 16,0 0-16,0-21 0,22 21 0,-22 0 15,0 1-15,0-22 0,0 21 16,0-21-16,1 42 0,-1-42 16,-21 21-16,0 0 15,-21-21-15,-22 0 16,22 0-16,-21 0 0,-1 0 0,22 0 0,-21 0 15,0 0-15,-1 0 0,1 0 16,21 0-16,-22 0 0,22 0 16,0 0-16,21-21 15,0 0-15,21 0 16,0 21-16,1-21 0,20 0 16</inkml:trace>
  <inkml:trace contextRef="#ctx0" brushRef="#br0" timeOffset="13656.25">16552 1757 0,'21'-21'15</inkml:trace>
  <inkml:trace contextRef="#ctx0" brushRef="#br0" timeOffset="13891.93">16510 1863 0,'63'21'16,"-20"-21"-1,-22 0-15,0 0 0,0 0 16,22 0-16,-22 0 0,21 0 16</inkml:trace>
  <inkml:trace contextRef="#ctx0" brushRef="#br0" timeOffset="14444.39">17399 1588 0,'0'0'15,"21"-22"-15,-21-20 0,0 21 0,0 0 16,0 0-16,0-1 0,-21 1 15,0 21-15,0 0 0,-22 0 16,22 0-16,-21 0 0,21 0 16,-22 0-16,1 0 0,0 0 0,20 21 15,-20 1-15,21-1 0,-21 0 16,20 0-16,1 0 0,0 22 0,21-22 16,0 21-16,0-21 0,0 0 15,0 43-15,0-43 0,0 0 16,21 0-16,0 1 0,1-22 15,-1 0-15,0 21 0,0-21 0,21 0 16,-20 0-16,20 0 0,-21-21 16,0 21-16,22-22 0,-22 1 15,0-21-15,0 21 0,0-22 16,0 1-16,1 0 0,20-43 16,-42 43-16,21-1 0,0 1 0,-21 0 15,21-22-15,-21 22 0,22 0 16,-22-1-16,0 1 0,0 21 0,0-22 15,0 22-15,0 0 0,0 0 16,-22 42 0,1 0-1,0 0-15,0 22 0,0-22 16,0 21-16,-1 22 0,1-22 0,0 0 16,21 1-16,0-1 0,0 22 15,0-22-15,0 21 0,0-20 16,0-1-16,0 0 0,0 1 0,21-1 15,0-21-15,1 22 0,20-22 16,-21 0-16,21 0 0,1 0 0,-22-21 16,21 0-16,-21 0 0,22 0 15,-1 0-15,-21 0 0,0-21 0,22 0 16,-22 0-16,0 0 0,0-1 16,-21 1-16</inkml:trace>
  <inkml:trace contextRef="#ctx0" brushRef="#br0" timeOffset="14944.63">16552 1566 0,'0'22'16,"0"-1"-16,21-21 16,1 0-16,-1 0 15,0 0-15,0 0 0,0 0 16,0-21-16,1 21 0,-1-22 15,0 22-15,-21-21 0,21 0 16,0 0-16,-21 0 16,0 0-16,0-1 0,0 1 0,0 0 15,0 0-15,-21 21 16,0 0-16,0 0 16,0 0-16,-1 0 0,-20 21 15,21 0-15,0 0 0,0 1 16,-1-1-16,1 0 0,0 21 0,0-21 15,21 22-15,0-22 0,0 21 16,0-21-16,0 1 0,0 20 0,21-21 16,0 0-16,0 0 0,1-21 15,20 22-15,-21-22 0,21 0 0,1 0 16,-1 0-16,0 0 0,22 0 16,-22 0-16</inkml:trace>
  <inkml:trace contextRef="#ctx0" brushRef="#br0" timeOffset="15371.94">18711 1185 0,'0'0'0,"21"-21"0,-21 0 0,0 0 16,22-21-16,-1 20 0,-21 1 16,0 42 15,-21 22-31,-1-22 15,1 21-15,0 1 0,0-1 0,0 0 16,0 1-16,-1-1 0,1 0 0,0 1 16,21-1-16,-21 0 0,0 22 15,21-22-15,0-21 0,0 0 16,0 1-16,0-1 16,0 0-16,0 0 0,21-21 15,0 0-15,0-21 16,-21 0-1,0 0-15,0-1 0</inkml:trace>
  <inkml:trace contextRef="#ctx0" brushRef="#br0" timeOffset="15436.9">18457 1545 0,'-21'0'0,"42"0"0,-63 0 0,21-21 0,0 21 16,-1-21-16</inkml:trace>
  <inkml:trace contextRef="#ctx0" brushRef="#br0" timeOffset="15835.25">19135 1376 0,'0'21'47,"0"0"-47,-22-21 15,1 21-15,0 1 0,0-1 0,21 21 16,-21-21-16,0 0 0,21 1 15,0-1-15,0 21 0,0-21 0,0 0 16,0 1-16,0-1 16,21-21-16,0 0 0,0 21 0,21-21 15,1 0-15,-22 0 0,21 0 16,1 0-16,20-21 0,-21 0 16,1-1-16,-22 1 0,21 0 0,-21-21 15,1 21-15,-1-22 0,-21 1 16,0 21-16,0-22 0,0 22 0,-21-21 15,-1 21-15,-20 0 0,21 21 16,-21-22-16,20 22 0,-20 0 0,21 0 16,-21 0-16,20 0 0,-41 22 15,42-1-15,0-21 0,-1 21 16,22 0-16,-21-21 16,21 21-1</inkml:trace>
  <inkml:trace contextRef="#ctx0" brushRef="#br0" timeOffset="16184.2">18267 1566 0,'21'0'31,"0"0"-31,21 0 16,1 0-16,-1 0 0,0-21 0,22 21 15,-22 0-15,22 0 0,-22 0 16,22 0-16,-22 0 0,0 0 0,1-21 16,-22 21-16,21 0 0,-21 0 15,-21-21 1,-21 21-16</inkml:trace>
  <inkml:trace contextRef="#ctx0" brushRef="#br0" timeOffset="17604">2794 3725 0,'0'0'0,"21"0"16,0 0-1,0 0-15,1 0 0,-1-21 16,-21 0-16,21 21 0,0-21 15,0 0-15,0-22 0,1 22 0,-22 0 16,0 0-16,0 0 0,0-22 16,0 22-16,0 0 0,-22 0 0,1 0 15,0 0-15,-21 21 0,21 0 16,-22 0-16,1 0 0,0 21 0,-1 0 16,1 0-16,0 21 0,-1-20 15,1 20-15,0-21 0,20 0 0,1 22 16,0-22-16,21 0 0,0 0 15,0 0-15,0 0 0,0 1 0,21-22 16,0 21-16,22-21 16,-22 0-16,21 0 0,1 0 0,-1-21 15,0-1-15,22 22 16,105-105 0,-127 83-16,-20 1 15,-22 0-15,21 0 0,-21 0 16,0 0-1,0 42 1,0 0 0,-21 0-16,21 21 0,0-20 0,0 20 15,0-21-15,0 21 0,-22 1 16,22-1-16,0 0 0,0 22 0,0-1 16,0 1-16,0-1 0,0 1 15,0-1-15,0 1 0,0 21 16,0-22-16,0 1 0,0 20 0,0-20 15,22 20-15,-22-20 0,0 21 16,0-22-16,21 1 0,-21-1 0,0 1 16,0-1-16,0-21 0,0 1 15,0-1-15,-21 0 0,-1 1 0,1-22 16,0 0-16,-21 0 0,21 0 16,-22 1-16,1-22 0,0 0 15,-22 0-15,22-22 0,-22 1 0,1-21 16,20 21-16,-20-22 0,-1-20 15,22-1-15,0 1 0,-1-22 0,22 22 16,-21-22-16,21 0 0,21 1 16,0 20-16,0 1 0,0-22 0,42 22 15,-21-1-15,22 1 0,20-1 16,1 1-16,-1 20 0,-21 1 0,22 0 16,21-1-16,-22-20 0,22 20 15,-22 1-15,1 0 0,-1 21 0,-20-22 16,62-20-16</inkml:trace>
  <inkml:trace contextRef="#ctx0" brushRef="#br0" timeOffset="18220.32">3387 3683 0,'0'0'0,"0"21"0,-22-21 16,44 0 30,-1-21-46,0 21 0,0-21 16,21 0-16,-20 0 0,-1 21 16,0-22-16,0 1 0,0 0 0,0 0 15,-21 0-15,0 0 16,0-1-16,-21 1 16,0 21-16,-21 0 15,21 0-15,-22 21 0,22-21 0,-21 22 16,21-1-16,-1 21 0,-20-21 15,21 0-15,0 22 0,21-22 0,0 21 16,0-21-16,0 1 0,0 20 16,0-21-16,0 0 0,21 0 15,0 1-15,21-22 0,-20 21 16,-1-21-16,21 0 0,-21 0 16,22 0-16,-1-21 0,0-1 0,1 22 15,-1-21-15,-21 0 0,21 0 16,1 0-16,-22-22 0,0 1 15,21 21-15,-20-21 0,-1-22 0,21-21 16,-42 22-16,21 21 16,-21-22-16,21 22 0,-21-1 0,0 22 15,0-21-15,0 21 0,0 0 16,0 42 0,0 0-1,0 0-15,0 21 0,0 1 0,0 20 16,-21-20-16,21-1 0,-21 21 0,21-20 15,0-1-15,0 0 0,0 1 16,0-1-16,0-21 0,0 0 0,0 1 16,0-1-16,0 0 15,21-21-15,0 0 0,1 0 16,-1 0-16,0 0 16,0 0-16,-21-21 0,0 0 15,0-1-15,21-20 0,-21 21 0</inkml:trace>
  <inkml:trace contextRef="#ctx0" brushRef="#br0" timeOffset="18391.9">3873 3514 0,'0'0'0,"-21"0"0,42 0 31,1 0-31,-1 0 16,0 0-16,0 0 0,0 0 15,22-21-15,-22 21 0,0-22 0,21 22 16,-21-21-16,22 0 0,20 21 16</inkml:trace>
  <inkml:trace contextRef="#ctx0" brushRef="#br0" timeOffset="18759.84">6054 3006 0,'0'0'0,"0"-21"0,0-1 0,-22 22 16,1-21-16,0 21 15,0 0-15,0 0 0,0 0 0,-22 0 16,22 0-16,-21 0 0,21 21 15,-22-21-15,1 22 0,0 20 0,20-21 16,-20 21-16,0 1 0,21-1 16,-1 22-16,-20-22 0,21 21 15,0 1-15,0-22 0,21 1 0,0-1 16,0 0-16,0 1 16,0-22-16,0 21 0,0-21 0,63 0 15,-42 1-15,22-22 0,-22 0 16,21 0-16,0 0 0,-20 0 0,20-22 15,0 1-15,1 21 0,-1-21 16,0-21-16,-21 21 0</inkml:trace>
  <inkml:trace contextRef="#ctx0" brushRef="#br0" timeOffset="19124.55">6223 3281 0,'0'0'15,"0"-21"-15,-21 21 16,0 21-16,-1 0 15,22 0-15,-21 0 0,0 22 0,0-22 16,0 21-16,0 1 0,-1-22 16,1 21-16,21-21 0,0 0 0,0 22 15,0-22-15,0 0 0,0 0 16,21 0-16,1-21 0,-1 0 16,0 0-16,0 0 0,21 0 15,-20 0-15,-1 0 0,0-21 16,0 21-16,0-21 0,0 0 0,1 0 15,-1 0-15,0-1 0,-21-20 16,21 21-16,-21 0 0,0-22 0,0 22 16,0-21-16,-21 21 0,0 0 15,0 21-15,-1-22 0,-20 22 0,21 0 16,0 0-16,0 0 0,-1 0 0,1 0 16,0 0-16,21 22 15,0-1-15,0 0 0,21 0 16,0-21-1,1 0-15,-1 0 0,0 0 0</inkml:trace>
  <inkml:trace contextRef="#ctx0" brushRef="#br0" timeOffset="19291.88">6604 3429 0,'0'0'0,"21"0"15,0 0 16,0 0-31,1 0 16,-1-21-16,0 21 0,0 0 16,0 0-16,0 0 0,1-21 0,-1 21 15,21 0-15,-21 0 0</inkml:trace>
  <inkml:trace contextRef="#ctx0" brushRef="#br0" timeOffset="19695.91">7324 3217 0,'0'-21'16,"-22"21"-1,1 0 1,0 0-16,21 21 0,-21 1 16,0-1-16,0 0 0,21 21 0,-22-21 15,22 22-15,-21-22 0,21 42 16,0-41-16,-21 41 15,21-42-15,0 22 0,0-22 16,0 0-16,21 0 0,0 0 16,1-21-16,-1 0 0,0 0 15,0 0-15,0 0 0,0 0 0,1-21 16,-1 0-16,21 21 0,-21-21 0,0 0 16,1-22-16,-1 22 0,0 0 15,0-21-15,-21-1 0,0 1 0,0 21 16,0-22-16,0 22 0,0 0 15,-21 0-15,0 0 0,0 0 16,-22 21-16,22 0 0,0 0 16,0 0-16,0 0 0,-1 21 0,1 0 15,21 0-15,0 0 0,0 0 16,0 1-16,0-1 16</inkml:trace>
  <inkml:trace contextRef="#ctx0" brushRef="#br0" timeOffset="20087.87">7683 3408 0,'0'0'0,"-21"-21"0,21 0 16,0-1-1,0 1-15,0 0 0,21 21 16,1-21-16,-1 21 0,21 0 15,-21-21-15,0 21 0,22 0 0,-22 0 16,21 0-16,-21 0 0,1 21 16,-1 0-16,0 0 0,0 0 0,0 1 15,0 20-15,-21 0 0,0 1 16,0-22-16,0 0 0,0 0 16,0 0-16,-21 0 0,0 1 0,0-1 15,0 0 1,0-21-16,21-21 15,0 0 1,0-1-16,0 1 16,21 0-16,0-21 0,0 21 0,0-1 15,-21-20-15,21 21 0,1-21 16,-1 20-16,0 1 0,-21 0 0,21 0 16,0 0-16,0 0 0,-21-1 15,22 1-15</inkml:trace>
  <inkml:trace contextRef="#ctx0" brushRef="#br0" timeOffset="21055.77">8805 3577 0,'0'0'0,"0"-21"16,43 0 0,-43 0-16,21 0 15,0 21-15,0-43 0,0 22 16,-21 0-16,21-21 16,-21 20-16,0 1 0,0 0 15,0 0-15,0 0 0,0 0 16,-21-1-16,0 1 0,-21 0 0,21 0 15,-22 21-15,1 0 0,0 0 16,-1 0-16,1 0 0,21 21 0,-22 0 16,1 0-16,21 22 0,0-1 15,0-21-15,-1 22 0,1-1 0,21 0 16,-21-21-16,21 22 0,0-22 0,0 21 16,0-21-16,0 1 0,21-1 15,0 0-15,1 0 0,-1 0 0,0-21 16,0 0-16,21 0 0,-20 0 15,20 0-15,0 0 0,1-21 0,-22 0 16,21 0-16,0 0 0,1-1 16,-22-20-16,0 0 0,0 21 15,22-22-15,-43-20 0,21 20 0,-21 1 16,21 0-16,-21-22 0,0 22 16,0 0-16,0 20 0,0-20 0,0 21 15,0 0-15,0 0 0,0-1 16,0 1-16,0 42 15,0 1 1,0-1-16,0 21 0,0-21 0,0 22 16,0-1-16,0 0 0,0 1 0,0-1 15,0 21-15,0-20 0,0-1 16,0-21-16,0 22 0,0-1 0,0-21 16,0 0-16,0 0 15,0 1-15,21-1 0,0-21 16,0 0-16,1 0 15,-1 0-15,0 0 0,0-21 0,0-1 16,0 22-16,1-63 0,-1 42 16,0 0-16,0-22 0,-21 22 15,0 0-15,21 0 0,-21 0 0,0-1 16,0 44 0,0-1-1,0 0-15,0 0 0,0 0 0,0 0 16,0 1-16,0-1 0,0 0 15,0 0-15,0 0 16,21-21 15,-21-21-31,22 0 16,-22 0-16,21 0 0</inkml:trace>
  <inkml:trace contextRef="#ctx0" brushRef="#br0" timeOffset="21232.32">9419 3133 0,'0'0'0,"0"-21"16,0-1 0,-21 22-1,42 0 17,0 22-17,0-22-15,1 21 0,-1-21 0,0 0 16,0 21-16,0-21 0</inkml:trace>
  <inkml:trace contextRef="#ctx0" brushRef="#br0" timeOffset="21677.7">9821 3239 0,'0'21'0,"0"0"16,-21 0-16,0 0 15,0 0-15,0 1 16,21-1-16,0 0 0,-22 0 0,22 21 15,-21 1-15,0-22 0,21 0 16,0 0-16,0 0 0,0 1 16,0-1-1,0-42 1,0-1 0,0 1-16,0 0 15,0 0-15,0 0 0,0-22 0,0 1 16,21 21-16,0-21 0,1-1 15,-1 1-15,21 0 0,-21 20 16,22-20-16,-1 21 0,0 0 0,1 0 16,-22 21-16,21 0 0,0 0 15,1 0-15,-22 0 0,21 0 0,-21 21 16,1 0-16,-22 0 0,0 21 0,0-20 16,0-1-16,0 21 0,0-21 15,0 0-15,0 22 0,0-22 0,-22 0 16,1 0-16,21 0 15,-21 1-15,0-22 0,21 21 16,0-42 15,0-1-15,21 1-16</inkml:trace>
  <inkml:trace contextRef="#ctx0" brushRef="#br0" timeOffset="22717.33">10943 3217 0,'0'0'0,"21"0"0,-21-21 0,0 0 0,0 0 16,0 0-16,-21 0 16,21-1-16,-21 22 0,0 0 15,-22 0-15,22 0 0,0 0 16,-21 0-16,21 0 0,-22 0 15,22 22-15,-21-1 0,21 0 0,-22 0 16,22 0-16,0 22 0,0-22 0,21 21 16,-21-21-16,21 22 0,0-22 15,0 0-15,0 0 0,0 21 0,0-20 16,0-1-16,21 0 16,0-21-16,0 21 0,21-21 15,-20 0-15,-1 0 0,0 0 16,0 0-16,0-21 0,22 21 15,-22-21-15,0 0 0,0-22 0,21 1 16,-20 0-16,-1-1 16,-21 1-16,0 21 0,21-22 0,-21 1 15,0 21-15,21 0 0,-21 0 16,0-1-16,0 1 16,-21 21-1,21 21-15,-21-21 0,0 22 16,21-1-16,0 21 0,0-21 0,0 0 15,-22 43-15,22-22 16,0-21-16,0 1 0,0 20 0,0-21 16,0 0-16,22 0 0,-22 1 0,21-22 15,0 21-15,0-21 16,0 0-16,0 0 0,1 0 16,-1 0-16,0 0 0,0 0 15,0-21-15,22-1 0,-22 1 16,0 0-16,0 0 0,0-21 0,22-22 15,-1 22-15,-21-1 0,0 1 16,0 0-16,-21-1 0,43-20 16,-43 21-16,0 20 0,0-20 15,0 21-15,0 0 0,0 0 16,-21 21 0,21 21-1,-22 0-15,22 0 0,0 0 16,-21 0-16,21 1 0,0 20 0,0-21 15,0 0-15,-21 22 0,21-1 16,0 21-16,0-20 0,0-22 16,0 21-16,0-21 0,0 22 15,0-22-15,0 0 0,0 0 0,21 0 16,0 1-16,1-22 0,-1 21 0,0-21 16,21 0-1,-21 0-15,1 0 0,-1 0 0,0 0 16,0-21-16,0 21 0,0-22 15,1 1-15,-1 0 0,0 0 0,0 0 16,-21-22-16,0 22 0,21-21 0,-21 21 16,21-22-16,-21 22 0,0 0 15,0-21-15,0 21 0,0-1 16,-21 22-16,0 0 16,0 0-16,0 0 15,21 22-15,-21 20 0,21-21 0,0 0 16,0 0-16,0 22 0,0-22 15,0 0-15,0 21 0,0-20 16,0-1-16,0 21 0,21-21 0,0-21 16,0 21-16,0-21 15,0 0-15,1 0 0,20 0 16,-21 0-16,0 0 0,22 0 16,-22-21-16,0 0 0,0 0 0,0 0 15,0 0-15,1-1 0,-22 1 0</inkml:trace>
  <inkml:trace contextRef="#ctx0" brushRef="#br0" timeOffset="22968.86">11261 2985 0,'0'0'0,"-22"0"0,1 0 15,21 21-15,21-21 16,1 0-16,-1 0 16,21 0-16,-21 0 0,22 0 0,-1 0 15,0 0-15,1 0 0,-1 0 16,-21 0-16,64 0 0,-43 0 16,-21 0-16,43 0 15,-43-21-15,0 21 0,0 0 16</inkml:trace>
  <inkml:trace contextRef="#ctx0" brushRef="#br0" timeOffset="23840.73">12255 3260 0,'0'0'16,"22"0"-16,-1-21 0,0-1 0,-21 1 16,21 21-16,0-21 0,0 0 0,-21 0 15,0 0-15,22-1 16,-22 1-16,0 0 16,-22 21-16,1 0 15,0 0-15,0 0 0,0 0 0,0 0 16,21 21-16,-22 0 0,1-21 15,21 22-15,0-1 0,0 0 16,0 0-16,0 0 16,0 0-16,21 1 0,1-1 0,-1 0 15,0 0-15,0 0 0,0 0 0,0 1 16,1-1-16,-1 21 0,0-21 16,0 0-16,-21 1 0,0-1 15,0 0-15,0 0 0,0 0 16,-21-21-16,0 0 0,-22 0 15,22 0-15,-21 0 0,-64 0 16,64 0-16,-1 0 0,1 0 16,21 0-16,-21-21 0,20 0 0,1 21 15,21-21-15,0 0 0,0-1 16,0 1-16,43 21 16,-22-21-16,21 21 0,-21-21 0,64 0 15,-22 21-15</inkml:trace>
  <inkml:trace contextRef="#ctx0" brushRef="#br0" timeOffset="24707.67">13737 3090 0,'-21'-21'15,"0"21"1,0-21-16,-1 21 0,1 0 0,0 0 16,0 0-16,0 0 0,0 21 15,-1-21-15,1 21 0,0 1 0,0-1 16,21 0-16,-21 21 0,0-21 16,-1 1-16,22 20 0,0-21 0,0 0 15,0 43-15,0-43 0,0 0 16,0 0-16,0 0 15,22 1-15,-1-22 0,0 0 0,0 0 16,0 0-16,22 0 16,-22 0-16,0 0 0,0 0 0,0-22 0,0 22 15,22-42-15,-22 21 16,-21 0-16,0-22 0,0 22 16,0-21-16,0 21 0,0 0 0,0-22 15,-21 22-15,21 0 0,-21 0 16,-1 21-16,1-21 0,0-1 15,21 1 1,21 0 0,0 21-16,1 0 0,-1 0 0,21 0 15,0-21-15,1 21 0,-1 0 16,22 0-16,-22-21 0,0 21 0,22-21 16,-22 21-16,-21 0 15,22 0-15,-22 0 0,0-22 0,0 22 16,-42 22 15,0-1-31,0 0 16,21 0-16,-22 0 0,1 0 15,0 22-15,21-22 0,-21 42 0,0-20 16,0-1-16,21 22 0,-22-1 16,22 1-16,-21-22 0,21 21 15,0 1-15,0-1 0,0 1 0,0 21 16,0-22-16,0 1 0,0 20 15,0-20-15,0-1 0,21 1 0,1 20 16,-22-41-16,21 20 0,-21 1 0,21-22 16,-21 22-16,0-22 0,0 0 15,0 1-15,0-1 0,0 0 0,-21 1 16,-22-22-16,22 21 0,-21-21 16,0 0-16,-1 1 0,1-1 0,0-21 15,-22 0-15,22 0 0,-1 0 0,-20 0 16,21 0-16,-1-21 0,-20-22 15,20 22-15,22-21 0,-21-1 16,21 1-16,-22-64 0,43 64 0,0-22 16,0 1-16,0 21 15,0-22-15,0 22 0,22-1 0,-1-20 16,21 21-16,-21-1 0,22 1 16,-1 0-16,0-1 0,64-63 15,-42 64-15</inkml:trace>
  <inkml:trace contextRef="#ctx0" brushRef="#br0" timeOffset="24969.33">15452 2836 0,'0'0'16,"21"-42"-16,0 21 0,-21 0 16,0 0-16,-21 42 15,-22 0 1,22 0-16,0 21 0,0 1 0,0-1 15,0 0-15,-1 22 0,1-22 16,21 1-16,-21 20 0,21-21 0,-21 22 16,21 21-16,0-64 0,0 21 15,0-21-15,0 0 0,0 1 16,0-1-16,21-42 16,0-1-1,0 1-15,1 0 0,-1-21 16</inkml:trace>
  <inkml:trace contextRef="#ctx0" brushRef="#br0" timeOffset="25620.18">15663 2836 0,'0'-21'0,"0"42"0,21-63 15,-21 21-15,0 42 32,-21 21-32,21-20 0,-21 20 0,0-21 15,21 21-15,0 1 0,-21-1 16,0 64-16,-1-64 0,22 22 15,0-22-15,0 0 0,0-20 0,0 20 16,0-21-16,-21 21 0,21-20 16,0-1-16,0-42 31,0-1-31,0 1 16,21 0-16,1 0 0,-1-21 0,-21 20 15,21-20-15,0 0 0,0 21 16,0-22-16,1 22 0,-1-21 15,0 21-15,0 21 16,-21 21 0,0 0-16,0 0 15,21 0-15,-21 0 0,0 1 0,21-1 16,-21 21-16,22-21 0,-22 0 16,21 22-16,0-22 0,0 0 15,-21 0-15,21 0 0,0-21 0,1 22 16,-1-22-16,0 0 0,0 0 15,43 0-15,-43 0 0,21 0 16,-21-22-16,0 1 0,1 0 16,-1 0-16,0-21 0,0 20 0,0-20 15,0 0-15,1-1 0,-1 22 16,-21-21-16,0 21 0,0 0 0,0-1 16,0 1-16,0 0 0,-21 21 15,-1 0-15,1 0 16,-21 21-16,21 0 0,0 1 15,-1-1-15,1 21 0,21-21 16,0 0-16,0 22 0,0-22 0,0 0 16,0 0-16,0 0 0,0 1 0,0-1 15,21 0-15,1 0 0,-1-21 16,0 0-16,21 0 0,-21 0 0,22 0 16,-22 0-16,21 0 0,22-21 15,-43 0-15,21 0 0,-21-1 16,1-20-16,-1 21 0,-21 0 15,0 0-15,0-22 0</inkml:trace>
  <inkml:trace contextRef="#ctx0" brushRef="#br0" timeOffset="25839.69">15240 2985 0,'0'0'16,"-42"0"-16,20 0 0,1 0 0,21 21 16,21-21-1,22 0-15,-22 0 16,21 0-16,1 0 0,-1 0 16,0 0-16,1 0 0,-1-21 0,0 21 15,1 0-15,-1-22 0</inkml:trace>
  <inkml:trace contextRef="#ctx0" brushRef="#br0" timeOffset="28855.98">18013 2879 0,'0'0'0,"0"-21"0,0-1 16,-21 22 0,21 22 15,0-1-15,21-21 15,0 0-31,0 0 0,21 0 15,-20-21-15,20 21 0,-21-22 16,0 1-16,22 0 0,-22 21 0,0-21 16,0 0-16,-21 0 0,0-1 15,0 1-15,0 0 0,0 0 16,-21 21-16,-21 0 0,20 0 16,-20 0-16,0 0 0,-1 0 15,1 21-15,21 0 0,-21 0 0,20 1 16,1-1-16,0 21 0,0-21 15,21 22-15,-21-22 0,21 0 0,0 21 16,0-21-16,0 1 0,21-1 16,0 0-16,0 0 0,0 0 0,1-21 15,20 21-15,0-21 0,-21 0 16,22 0-16,-1 0 0,0 0 0,-20 0 16,20 0-16,-21 0 0,0 0 15,0 0-15,-42 0 16,-21 0-1,21 0-15,-22 0 0,22 0 16,-21 0-16,0 22 0,20-22 0,-20 21 16,21 0-16,0 21 0,0-21 15,-1 1-15,1-1 0,21 21 0,0-21 16,0 0-16,0 1 0,0 20 16,0-21-16,0 0 0,21-21 0,1 21 15,20 1-15,-21-22 0,21 0 16,1 21-16,-1-21 0,22 0 0,-22 0 15,21 0-15,1 0 0,-22-21 16,22-1-16,-1 1 0,-20 0 0,20 0 16,-21-21-16,1-1 0,-1 1 15,-21 0-15,22-1 0,-1 1 16,-21-22-16,0 22 0,0-21 16,1-1-16,-22 22 0,21-22 15,-21 22-15,0 0 0,0-1 0,0 1 16,0 21-16,-21 0 0,-1-1 15,1 22-15,0 0 0,0 0 0,0 22 16,21-1-16,-21 21 0,-1-21 0,1 22 16,21-1-16,0 0 0,-21 1 15,21 20-15,-21-21 0,21 1 0,0-1 16,0 0-16,0 1 0,0-1 16,0 0-16,21 1 0,0-22 0,0 21 15,1-21-15,-1 1 0,0-1 16,0 0-16,21 0 0,-20-21 15,20 0-15,0 0 0,1 0 0,-1 0 16,0 0-16,1 0 0,-1 0 16,0-21-16,1 0 0,-22 0 0,0-1 15,21 1-15,-42 0 0,21 0 16,-21-21-16,22 20 0,-22 1 0,0 0 16,0 0-16,0 0 0,0 0 15,-22 21-15,1-22 0,0 22 16,0 0-16,0 0 15,0 22-15,21-1 0,-22-21 16,22 21-16,0 0 0,0 0 16,0 0-16,0 1 0,0-1 0,0 0 15,0 0-15,22 0 0,-1-21 0,0 21 16,0-21-16,0 0 0,0 22 16,1-22-16,-1 0 0,21 0 0,-21 0 15,0 0-15,22 0 0,-22 0 16,21-22-16,-21 1 0,1 21 0,-1-21 15,0 0-15,0 0 0,0-22 16,0 1-16,-21 0 0,22 21 16,-22-1-16,21 1 0,-21 0 15,0 42 17,-21 0-32,-1 1 15,22-1-15,-21 0 0,21 0 0,0 0 16,0 22-16,0-22 0,0 0 15,-21-21-15,21 21 0,0 0 0,0 0 16,0-42 31,0 0-47,21 0 0,-21 0 16,0 0-16,0-1 15,0 1-15,21 0 0,-21 0 0,22 0 16,-1 0-16,-21-1 0,21 1 0,0 0 15,0 0-15,-21 0 0,21 21 16,1 0-16,-1 0 16,0 0-16,-21 21 15,0 0-15,0 0 0,0 0 0,0 22 16,0-22-16,0 0 0,21 0 16,-21 0-16,21 1 0,-21-1 0,0 0 15,0 0-15,21 0 0,-21 0 31,22-21-31,-22-21 16,0 0 0,0 0-16,0 0 0,0 0 0,21-1 15,0 1-15,-21 0 0,21-21 16,0 21-16,0-1 0,1 1 0,-1-21 16,0 21-16,0 21 0,0-21 15,0 21-15,1 0 0,-1 0 0,0 0 16,0 0-1,-21 21-15,0 0 0,0 0 16,0 0-16,0 0 0,0 22 16,0-22-16,0 0 0,21 21 0,-21-20 15,43 20-15,-22-21 16,0 0-16,0 0 0,0 1 16,0-22-16,22 0 0,-22 0 15,21 0-15,-21 0 0,43 0 16,-43 0-16,21-22 0,-20 22 0,-1-21 15,0-21-15,0 21 0,0 0 16,0-22-16,-21 22 0,0 0 16,22-21-16,-22 20 0,0 1 0,0-21 15,0 21-15,0 0 0,-22 21 16,1 0-16,0 0 16,0 21-1,0 0-15,0 0 0,-1 0 0,22 0 16,0 1-16,0 20 0,0-21 15,0 0-15,0 22 0,0-22 0,0 0 16,0 0-16,0 0 0,22-21 16,-1 21-16,21-21 0,-21 0 15,22 0-15,-22 0 0,21 0 16,-21 0-16,22 0 0,-22-21 0,0 0 16,21 0-16,1-43 0,-22 43 15,0-21-15,0 21 16,-21 0-16,21-1 0,0-20 15,-21 21-15,0 42 32,-21 0-32,21 0 0,-21-21 15,0 22-15,21-1 0,0 0 16,-21 21-16,21-21 0,-21 1 0,21-1 16,0 0-16,0 0 0,0 0 15,0 0 1,0-42 15,0 0-31,0 0 16,0 0-16,0-22 0,21 22 0,0 0 15,0-21-15,0 21 0,0-22 16,1 22-16,20 0 0,-21 0 16,0 0-16,0-1 0,1 22 0,-1 0 15,0-21-15,0 21 0,0 0 16,0 0-16,-21 21 0,22 1 15,-22-1-15,21 0 16,-21 0-16,0 0 0,0 0 0,0 1 16,21-1-16,0 0 0,-21 0 0,21 0 15,0 0-15,1 1 0,-1-1 16,0 0-16,0-21 0,21 21 16,-20-21-16,-1 0 15,0 0-15,0 0 0,-21-21 16,21 0-16,0 0 0,-21-1 15,0 1-15,22-21 0,-1 21 0,-21-22 16,21 22-16,0-21 0,-21 0 16,42-43-16,-20 21 15,-1 22-15,0 0 0,0-1 0,-21 1 16,21 0-16,0-1 16,-21 22-16,-21 42 15,0 22 1,0-22-16,0 0 0,0 21 15,21-20-15,-22 20 0,22 0 16,-21 1-16,21-22 0,0 21 0,-21 22 16,21-43-16,-21 21 15,21-21-15,0 0 0,0 22 0,0-22 16,0 0-16,0 0 0,0 0 16,0 1-16,0-1 0,42-21 15,-21 0 1,1 0-16,-1 0 0,0 0 0,0-21 15,21-1-15,-20 1 0,20 0 0,0 0 16,-21 0-16,22 0 0,-1-1 16,22-20-16,-43 21 0,0 0 15,-21 0-15,-21 21 32,0 0-32,-1 0 15,1 0-15,0 21 0,21 0 0,0 0 16,0 0-16,0 0 0,0 1 15,0-1-15,0 0 16,0 0-16,0 0 0,0 0 16,0 1-16,0-1 0,0 0 15,-21 0-15,0-21 0,0 21 16,-1-21 0,1 0-16,0-21 15,21 0-15,-21 0 16,0 0-16</inkml:trace>
  <inkml:trace contextRef="#ctx0" brushRef="#br0" timeOffset="29082.82">21907 2858 0,'0'0'0,"22"0"15,-1 0 1,0 0-16,0 0 0,0 0 0,0-22 15,22 22-15,-22 0 16,21 0-16,-21 0 0,22 0 0,-22 0 16,21 0-16,-21 0 0,1 0 15,-1-21-15,0 21 0,0 0 0,0 0 16,-42 0 15,0 0-31</inkml:trace>
  <inkml:trace contextRef="#ctx0" brushRef="#br0" timeOffset="30110.87">7324 5863 0,'0'0'16,"0"-21"-16,0 0 15,0 0 1,0 42 15,0 0-31,0 21 0,0-20 16,0 20-16,0 0 0,0 1 16,0 20-16,0-21 0,0 43 15,0-21-15,0 190 16,0-170-16,0 1 0,0 0 0,0-22 15,0 22-15,0-22 0,0 1 16,0-1-16,0 1 0,0-1 0,0-20 16,0-1-16,0 0 0,0 1 15,0-22-15,0 21 0,0-21 0,0 0 16,0 1 0,0-44-1,0 1-15,0 0 0,0 0 0,21-21 16,-21-1-16,0 1 0,21 0 15</inkml:trace>
  <inkml:trace contextRef="#ctx0" brushRef="#br0" timeOffset="31356.08">7387 5948 0,'0'0'0,"-21"-21"15,0 21-15,0 0 16,42 21 46,21-21-62,-21 0 0,22 0 0,20 0 16,1 0-16,-1 0 0,1 0 16,20 0-16,1 0 0,21 0 0,-22 0 15,22 0-15,0 0 0,0 0 16,21 0-16,21 0 0,-21 0 15,0 0-15,21 0 0,149 0 16,-149 0-16,21 0 0,0 0 16,-20 0-16,-1 0 0,0 0 0,0 0 15,21 0-15,-20 0 0,-22 0 16,21 0-16,-21 0 0,-21 0 0,-1 0 16,1 0-16,0 0 0,0-21 15,-21 21-15,-1 0 0,1 0 0,-22-21 16,64 21-16,-63-22 0,-1 22 15,-20 0-15,-22-21 0,21 21 16,-21-21-16,1 21 0,-1 0 0,0 0 16,0 0-16,-21-21 15,21 21-15,0 0 32,-21 21-17,0 0-15,22-21 16,-22 21-16,0 1 0,0-1 15,0 0-15,0 0 0,0 0 0,21 0 16,-21 1-16,0-1 0,0 0 0,21 21 16,-21-21-16,0 43 15,0-43-15,0 21 0,0 1 0,0 20 16,0-20-16,0 20 0,0-21 16,0 22-16,0-22 0,0 22 0,0-22 15,0 0-15,0 22 0,0-22 0,0 1 16,0-22-16,0 21 15,0 0-15,0-20 0,-21 20 0,21 0 16,-21-21-16,21 22 0,-22-22 0,22 0 16,0 0-16,-21 0 0,21 1 15,-21-1-15,21 0 0,0 0 0,-21 0 16,0-21 0,0 21-16,-1-21 0,1 0 15,0 0-15,0 0 0,0 0 16,0 0-16,-1 0 0,-20 0 15,21 0-15,-21 0 0,-1 0 0,22 0 16,-21 0-16,-22 0 0,22 0 0,0 0 16,-1 0-16,-20 0 0,-1 0 15,1 0-15,-1 0 0,1 0 0,-128 0 16,85 0-16,1 0 16,-22 0-16,0 0 0,21 0 0,0 0 15,-21 0-15,0 0 0,0 0 0,-106 0 16,106 22-16,0-22 15,21 0-15,-21 0 0,21 0 0,-21 0 16,22 0-16,-22 0 0,21 21 0,-21-21 16,21 0-16,21 0 0,-21 21 15,22-21-15,-1 0 0,0 0 16,1 21-16,-1-21 0,22 0 16,-1 0-16,1 21 0,-1-21 0,1 0 15,20 0-15,-20 0 0,20 0 16,22 0-16,0 0 15,0 0 32,21-21 16</inkml:trace>
  <inkml:trace contextRef="#ctx0" brushRef="#br0" timeOffset="31907.9">6096 6350 0,'0'0'0,"-21"-21"0,21 0 16,-21 21-16,21-21 0,-22 21 0,22 21 31,0 0-16,0 21-15,0 1 0,0-1 16,0 21-16,0 1 0,0 42 16,0-43-16,0 1 0,0-1 15,0 22-15,0-22 0,-21 64 16,21-63-16,-21-1 0,21 1 0,0-1 16,-21-20-16,21-1 15,-21 0-15,21 1 0,-21-22 0,21 0 16,0 0-16,0 0 0,0-42 31,0-21-31,0 21 16,0 0-16,0-22 0,0 1 15</inkml:trace>
  <inkml:trace contextRef="#ctx0" brushRef="#br0" timeOffset="32395.77">6054 6392 0,'0'0'0,"0"-21"16,0 0-16,0 0 16,-22 21-16,1 0 15,0 0-15,0 21 16,0 0-16,0 0 0,-1 22 0,1-1 16,-21-21-16,21 22 0,-22-1 15,22 0-15,-21 1 0,21-1 0,-22 0 16,22-21-16,0 22 0,0-22 15,0 0-15,21 0 0,21-21 47,-21-21-47,21 0 0,0 0 16,0 0-16,1-22 0,-1 22 16,0-21-16,21-1 0,-21 1 0,1 0 15,-1-1-15,0 1 0,0 0 0,21-1 16,-20 1-16,-1 0 0,0 21 15,0-1-15,0 1 0,0 21 0,1-21 16,-1 21-16,0 21 16,0-21-16,-21 21 0,21 22 15,-21-22-15,21 21 0,-21 1 0,22-1 16,-1 0-16,-21 1 0,21-1 16,-21 0-16,21 1 0,-21-1 0,0 0 15,21-21-15,0 1 16,-21-1-16,22 21 0,-22-21 15,21 0-15,0-21 16</inkml:trace>
  <inkml:trace contextRef="#ctx0" brushRef="#br0" timeOffset="33592.87">3852 6435 0,'-21'0'16,"21"-21"-16,-21 21 0,21-22 15,0 1-15,0 0 16,0 0-16,0 0 15,0 0-15,0-1 16,21 1-16,0 21 0,0-21 16,1 21-16,-1 0 15,0 0-15,0 0 16,-21 21-16,0 0 16,0 22-16,0-22 0,0 0 15,0 21-15,0 1 0,0-22 0,0 21 16,-21 1-16,21-22 0,0 0 15,0 0-15,0 0 0,0 0 0,21-21 32,0 0-32,0 0 15,1-21-15,20 21 0,-21-21 16,0 0-16,0-21 0,1 20 0,-1 1 16,21-21-16,0 0 0,-42-1 15,22 22-15,-1 0 0,-21-21 16,21 20-16,-21 1 0,0 0 15,-21 21 17,21 21-17,-21 0-15,21 22 0,0-22 0,0 21 0,0 1 16,0-1-16,0 0 0,0 64 16,0-42-16,0-1 15,0-21-15,0 22 0,21-1 16,-21 1-16,21-1 0,-21 22 0,0-21 15,0 20-15,21-20 0,-21-1 0,0 22 16,0-22-16,0 1 0,0-1 16,21 1-16,-21-1 0,0-20 0,0-1 15,0 0-15,0 1 0,0-1 16,0-21-16,0 0 0,0 1 0,-21-22 16,0-22-1,-21 1 1,20 0-16,1 0 0,-21-21 0,21 20 15,0-20-15,-22 0 0,22-1 16,0-20-16,0-1 0,0 1 0,-1-22 16,1 22-16,21-22 0,0-42 15,0 64-15,0 20 0,21-20 16,22 20-16,-22 1 0,21 0 0,1-1 16,20 1-16,1 0 0,-1 21 15,1-22-15,20 22 0,1 0 0</inkml:trace>
  <inkml:trace contextRef="#ctx0" brushRef="#br0" timeOffset="33965.91">8467 8340 0,'0'0'0,"0"-21"0,-22 21 0,1-22 16,0 22-16,0-21 0,21 0 0,-21 21 15,0-21-15,-22 21 0</inkml:trace>
  <inkml:trace contextRef="#ctx0" brushRef="#br0" timeOffset="34279.9">8107 8213 0,'0'0'0,"-21"0"0,-22 0 16,22 0-16,-21 0 0,-1 0 16,22 0-16,42 0 31,1 0-31,20 0 0,0 0 16,1 0-16,20 0 0,1 0 0,-1 0 15,22 0-15,-1 0 0,22 0 16,21-21-16,0-1 0,0 22 0,21-21 15,1 0-15,20 21 0,21-21 0,1 0 16,-1 21-16,1-21 0,21-1 16,20 22-16,-20-21 0,0 21 0,-22 0 15,1-21-15,-1 21 0,-20 0 16,-1-21-16,-42 21 0,21 0 16,-42-21-16,0 21 0,-22 0 0,-20 0 15,-1 0-15,1-21 0,-22 21 16,-21 0-16,1 0 0,-1 0 0,-21-22 15,-21 22 1,-1-21-16,1 0 0,0 21 16,0 0-16,0-21 0,0 21 0</inkml:trace>
  <inkml:trace contextRef="#ctx0" brushRef="#br0" timeOffset="34707.78">12213 7662 0,'0'0'0,"-106"0"32,85 0-32,21 22 15,0-1 1,21 0-16,0-21 0,22 21 16,-22-21-16,21 21 0,1-21 15,-1 21-15,21-21 0,-20 0 16,-1 0-16,22 22 0,-22-22 0,0 0 15,22 0-15,-22 0 0,-21 0 16,22 0-16,-22 0 0,0 0 0,0 0 16,-42 0-1,0 21-15,0-21 16,-22 21-16,22 0 0,-21 0 0,21 0 16,-22 1-16,1 20 0,0 0 15,-1 1-15,22-1 0,-21 0 0,-1 1 16,1 20-16,0-21 0,-1 1 0,1-1 15,0-21-15,-1 22 0,22-1 16,0-21-16,0 0 0,0 0 16,0 1-16,21-1 0,21-21 31,0 0-31,0 0 16,0 0-16,22-21 0,-1-1 0,0 1 15,-21-21-15</inkml:trace>
  <inkml:trace contextRef="#ctx0" brushRef="#br0" timeOffset="35329.9">13293 7832 0,'0'0'0,"0"-21"16,0-1-16,0 1 0,0 0 15,0 0-15,0 0 16,0 0-16,21-1 0,0 1 15,0 0-15,0 0 0,0 0 0,22 0 16,-22 21-16,0-22 0,21 22 16,-20 0-16,20 0 0,0 0 15,-21 0-15,22 0 0,-22 22 0,21-1 16,-21 0-16,1 21 0,-1-21 0,0 22 16,-21-1-16,0 43 0,0-43 15,0 0-15,-21 1 0,0-22 16,-1 21-16,-20 1 0,0-1 15,21-21-15,-1 0 0,-20 0 0,21 1 16,21-1-16,-21-21 0,21 21 16,0-42-1,21 0-15,0-1 16,0 1-16,0 0 0,1-21 16,20 21-16,-21-22 0,21 1 0,-20 0 15,20-1-15,0 1 0,1-22 16,-1 22-16,0 0 0,1-1 0,-1 1 15,0 0-15,1 21 0,-22-22 0,0 22 16,21 0-16,-42 0 0,21 21 16,-42 21-1,0 21-15,0-21 16,-21 22-16,-1-22 0,22 21 16,-21 1-16,21-1 0,-1 0 0,1-21 15,21 22-15,0-1 0,0-21 16,0 22-16,0-22 0,21 21 0,1-21 15,20 0-15,-21 1 0,21-22 0,1 21 16,-1-21-16,0 0 0,22 0 16,-22 0-16,1 0 0,20-21 0,-21 21 15,1-22-15,-1 1 0,0 0 0,1 0 16,-1-21-16,0 20 0,1 1 16,-22-21-16,0 21 0,0-22 15</inkml:trace>
  <inkml:trace contextRef="#ctx0" brushRef="#br0" timeOffset="36884.39">7239 7472 0,'21'0'15,"-21"21"-15,0 0 16,0 0 0,21-21-16,0 0 15,1 0-15,-1 0 16,0 0-16,0 0 15,0 0-15,0-21 0,1 21 16,-22-21-16,21 0 0,0 21 0,-21-21 16,0 0-16,0-1 15,0 1-15,0 0 0,0 0 0,0 0 16,0 0-16,-21 21 16,0 0-16,-1 0 0,1 0 15,0 0-15,21 21 16,0 0-16,-21-21 0,21 21 0,-21 0 15,21 0-15,-21 1 0,21-1 16,0 0-16,0 0 0,0 0 16,0 0-16,21-21 31,0 0-31,0 0 0,0 0 16,0 0-16,1 0 15,-1-21-15,0 0 16,-21 0-16,0 0 0,0 0 15,0-1-15,0 1 0,0 0 16,0 0-16,0 0 0,-21 21 16,0 0-16,-1 0 15,1 21 1,0 0-16,21 0 16,0 0-16,0 1 0,0-1 0,0 0 15,0 0-15,0 0 0,0 0 0,0 1 16,21-1-1,0-21-15,1 0 16,-1 0-16,0 0 16,0 0-16,21-21 0,-20 21 0,-1-22 15,0 1-15,-21 0 0,21 0 16,-21 0-16,0 0 0,0-22 16,0 22-16,-21 21 0,21-21 15,-21 0-15,0 21 0,-1 0 16,1 0-16,0 0 0,0 0 0,0 0 15,0 21-15,21 0 0,0 0 16,-22-21-16,22 21 0,0 1 0,0-1 16,0 0-16,0 0 0,22-21 15,-22 21 1,21-21-16,0 0 0,21 0 0,-21 0 16,1 0-16,-1 0 0,0 0 15,0-21-15,0 21 0,0-21 0,1 21 16,-22-21-16,0 0 0,0-1 0,0 1 15,0 0-15,-22 0 16,1 21-16,0-21 0,-21 21 16,21 0-16,-22 0 0,22 0 0,-21 0 15,21 0-15,-1 0 0,1 21 0,0 0 16,0-21-16,21 21 0,-21 0 16,21 1-16,0-1 15,0 21-15,0-21 16,0 0-16,21-21 15,0 0-15,21 0 0,-20 0 0,-1 0 16,21 0-16,0 0 0</inkml:trace>
  <inkml:trace contextRef="#ctx0" brushRef="#br0" timeOffset="38497.19">12552 7197 0,'21'21'31,"-21"0"-31,0 0 0,0 0 16,0 1-16,0-1 16,0 0-16,0 0 0,0 0 15,0 0-15,0 1 0,21-22 31,0 0-15,0-22 0,1 1-16,-22 0 0,0 0 15,0 0-15,0 0 16,0-1-16,0 1 0,0 0 16,0 0-16,0 0 0,0 0 0,-22-1 15,1 22-15,21-21 16,-21 21-16,0 0 0,0 21 15,0 1-15,-1-22 0,22 21 16,0 0-16,0 0 0,-21 0 16,21 0-16,0 1 0,0-1 15,0 0-15,0 0 0,0 0 16,21 0-16,-21 1 16,22-22-16,-1 0 0,0 0 15,0 0-15,0 0 0,0 0 16,1 0-16,-1 0 0,0-22 15,-21 1-15,0 0 0,0 0 16,0 0-16,0 0 16,0-1-16,0 1 0,-21 0 15,21 0-15,-21 21 0,-1-21 16,1 21-16,0 0 16,21 21-16,-21-21 0,0 21 15,21 0-15,-21 0 0,21 1 16,0-1-16,0 0 0,0 0 15,0 0-15,0 0 16,0 1-16,21-22 31,0 0-31,0 0 0,0 0 16,-21-22-16,21 22 0,-21-21 16,0 0-16,0 0 15,0 0-15,0 0 0,0-1 16,0 1-16,0 0 0,-21 21 15,0 0-15,0 0 16,0 0-16,0 0 16,21 21-16,0 0 0,0 1 15,0-1 1,0 0-16,0 0 16,0 0-1,21-21-15,0 0 16,0 0-16,0 0 0,0-21 15,1 21-15,-22-21 16,0 0-16,0 0 16,0-1-16,0 1 15,0 0-15,-22 21 0,1-21 16,0 21-16,0 0 16,0 0-16,0 0 15,21 21-15,0 0 0,-22-21 0,22 21 16,-21 1-16,21-1 0,0 0 15,0 0-15,0 0 16,21 0-16,1-21 16,-1 0-16,0 0 15,0 0 1,-21-21-16,0 0 16,0 0-1,0 0 1,-21 21-16,0 0 15,0 0-15</inkml:trace>
  <inkml:trace contextRef="#ctx0" brushRef="#br0" timeOffset="40044.91">7281 5969 0,'0'21'47,"0"-42"15,0 0-46,0 0-16,0 0 15,0-1 1,-21 22 0,0 0-1,21 22 1,-21-22-16,21 21 0,0 0 15,0 0-15,0 0 16,21 0 0,0-21-1,0 0-15,0 0 0,1 0 16,-1 0-16,0-21 16,0 21-16,0-21 15,-21 0 1,0 0-16,-21 21 31,0 0-15,0 0-16,21 21 0,-21-21 0,21 21 15,0 0-15,0 0 16,0 1 15,21-22-15,0 0-1,0 0-15,-21-22 0,21 22 16,-21-21-16,21 21 0,-21-21 16,0 0-1,0 0-15,-21 21 16,0 0-16,0 0 16,0 0-1,0 0-15,21 21 16,-22-21-16,22 21 15,0 0 1,0 0-16,0 1 16</inkml:trace>
  <inkml:trace contextRef="#ctx0" brushRef="#br0" timeOffset="41143.91">7408 7472 0,'0'21'15,"21"-21"1,1 0 15,-1 0 0,0 0-15,0-21 0,-21 0-1,0 0 1,-21 42 15,21 0-31,-21-21 16,21 21-16,0 0 0,0 0 15,0 1-15,0-1 16,21-21 0,0 0-1,0 0-15,0 0 16,1 0-16,-1 0 0,-21-21 15,21 21-15,-21-22 0,21 1 16,-21 0-16,0 0 16,0 0-16,0 0 0,0-1 15,-21 44 32,0-1-31,21 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6T11:16:58.2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 10520 0,'0'0'0,"-21"21"0,0 0 16,21 0-16</inkml:trace>
  <inkml:trace contextRef="#ctx0" brushRef="#br0" timeOffset="316.37">1460 10753 0,'0'21'16,"0"-42"-16,22 42 16,-1-21-1,-21-21-15,21 21 16,0-21-16,0-1 0,-21 1 0</inkml:trace>
  <inkml:trace contextRef="#ctx0" brushRef="#br0" timeOffset="1008.97">1566 10351 0,'-106'0'31,"64"0"-31,21 0 16,-43 0-16,22 0 0,0 21 0,-1-21 15,-20 21-15,21 0 0,-1 0 16,22 0-16,-21 22 0,21-22 0,-22 0 16,43 21-16,-21-20 0,21-1 15,-21 21-15,21-21 0,0 0 0,0 1 16,0-1-16,0 0 0,21 0 15,0-21-15,0 21 0,1-21 16,-1 0-16,21 0 0,-21 0 0,22 0 16,-1 0-16,0 0 0,1-21 15,-1 0-15,43-21 16,-43 20-16,0 1 0,1 0 16,-22 0-16,21 0 0,-21 0 0,0-22 15,1 22-15,-22 0 16,0 0-16,0 0 0,0-1 15,-22 22 17,22 22-17,0-1-15,0 0 0,-21 0 16,21 21-16,0-20 0,0 20 16,0 0-16,0 1 0,0-1 0,0 0 15,0 1-15,0-1 16,-21 21-16,21-20 0,0 20 0,0 1 0,0-1 15,0 1-15,0-1 16,0 1-16,-21 42 0,21-43 16,-21 1-16,0-22 0,21 21 15,-22-20-15,1 20 0,0-20 0,21-1 16,-21 21-16,0-20 0,-22-22 16,22 21-16,0-21 0,0 22 15,0-43-15,0 21 0,-1-21 0,1 0 16,0 0-16,0-21 0,0 0 15,0-22-15,-1 1 0,-20-43 16,21 22-16,21 20 16,0-20-16,0-1 0,0 1 0,0-22 15,0-42-15,21 43 16,0 20-16,0 1 0,1-1 0,20 22 16,-21-1-16,0-20 0,0 21 15,22 20-15,-22-20 0,0 21 0,21-21 16,-20 20-16,-1 1 0,0 21 15,0-21-15,0 0 0,0 21 0,1-21 16,-1 21-16,0-21 16,0 21-16</inkml:trace>
  <inkml:trace contextRef="#ctx0" brushRef="#br0" timeOffset="1701.58">1884 10668 0,'21'0'15,"0"0"-15,0-21 16,-21 0-16,21 0 0,1 21 16,-22-22-16,21 1 0,0 0 0,-21 0 15,21 0-15,-21-22 0,21 22 16,-21 0-16,21 0 0,-21 0 15,0 0-15,0-1 0,0 1 16,0 0-16,-21 21 16,0 0-16,0 0 15,0 0-15,0 21 0,-1-21 0,22 21 16,-21 1-16,0 20 0,0-21 16,0 21-16,0-20 0,21 62 15,0-63-15,0 22 0,0-22 16,0 21-16,0-21 0,0 1 0,0-1 15,0 0-15,21 0 0,21 0 16,-21-21-16,0 0 16,1 0-16,-1 0 0,21 0 15,-21 0-15,0 0 0,1-21 16,-1 0-16,21 0 0,-21 0 0,0-1 16,22 1-16,-22-21 0,0 21 15,21-85-15,-20 64 0,-1-1 16,0 1-16,0-22 0,0 22 0,-21 0 15,21 21-15,1-22 0,-22 22 16,0-21-16,0 21 0,21-1 0,-21 1 16,0 0-16,0 42 31,-21 0-31,21 1 16,0-1-16,-22 0 0,22 0 15,-21 21-15,21-20 0,-21 20 16,21 0-16,0 22 0,0-22 0,-21 0 15,21 1-15,0-1 0,0 0 0,0 1 16,-21-1-16,21-21 0,0 22 16,0-22-16,0 0 0,0 0 0,21-21 15,0 21-15,0-21 0,0 0 16,1 0-16,-1 0 0,0 0 16,-21-21-16,21 0 0,0 0 0,0 0 15,1-1-15,-1 1 0</inkml:trace>
  <inkml:trace contextRef="#ctx0" brushRef="#br0" timeOffset="1940.44">2413 10329 0,'0'0'0,"-21"0"16,42 0-1,0 0-15,0 0 16,22 0-16,-22 0 0,0 0 16,21 0-16,-21-21 0,22 21 0,20 0 15,-42-21-15,1 21 16,20 0-16,-21 0 0,0-21 16</inkml:trace>
  <inkml:trace contextRef="#ctx0" brushRef="#br0" timeOffset="2748.41">3514 10393 0,'0'-42'31,"21"42"-31,0-22 0,0 22 16,0-21-16,0 0 0,1 21 16,-1-21-16,0 0 0,21 0 0,-21-1 15,1 1-15,-1 21 0,0-21 0,0 0 16,0 0-16,-21 0 15,0-1-15,-21 22 16,-21 0-16,21 0 16,-22 0-16,1 22 0,-64-1 15,64 0-15,-1-21 16,1 21-16,0 0 0,21 0 0,-22-21 16,22 22-16,0-1 0,21 0 15,0 0-15,0 0 0,0 0 16,21-21-16,0 22 0,0-1 0,22 0 15,-22-21-15,0 21 0,21 0 16,1 0-16,-22-21 0,21 22 0,1-1 16,-22 0-16,21-21 0,-21 21 15,0 0-15,1 0 0,-1-21 16,-21 22-16,0-1 0,0 21 16,-21-21-16,-1 0 0,-20 1 15,21-1-15,-21-21 0,-1 21 0,-20 0 16,20-21-16,1 0 0,-21 21 15,20-21-15,1 0 0,0 0 0,-1 0 16,1 0-16,21 0 0,-22-21 0,22 0 16,0 21-16,0-21 0,-21 0 15,20-1-15,22 1 0,-21 0 0,21 0 16,-21 0-16,21 0 0,0-1 16,0 1-16,0 0 0,21 0 15,0 0-15,1 21 0,-1-21 16,0 21-16,21 0 0,-21-22 15,22 22-15,-1 0 0,0 0 0,1-21 16,20 21-16,-20-21 0</inkml:trace>
  <inkml:trace contextRef="#ctx0" brushRef="#br0" timeOffset="3004.13">4064 10351 0,'0'0'15,"0"-22"1,0 44 0,0-1-1,0 0-15,0 0 0,0 0 0,-21 0 16,21 1-16,0-1 0,-21 0 16,21 21-16,0-21 15,0 1-15,0-1 16,-22-21-16,22 21 0,0-42 47</inkml:trace>
  <inkml:trace contextRef="#ctx0" brushRef="#br0" timeOffset="3381.72">4064 10075 0,'0'22'16,"0"-1"-16,21-21 16,0 0-1,0 0-15,1 0 16,-1 0-16,0 0 0,0-21 15,0 21-15,0-22 0,1 22 16,-22-21-16,0 0 0,0 0 16,0 0-16,0 0 15,0-1-15,-22 22 0,1 0 16,0 0-16,0 0 16,0 22-16,0-22 15,21 21-15,0 0 0,0 0 16,0 0-16,0 0 15,0 1-15,0-1 0,21 0 32</inkml:trace>
  <inkml:trace contextRef="#ctx0" brushRef="#br0" timeOffset="4316.74">4381 10351 0,'0'0'0,"0"42"16,22-42 15,-1 0-31,0 0 16,0 0-16,0 0 0,22 0 15,-22 0-15,21-21 0,-21 21 0,22-21 16,-22-1-16,21 22 0,-21-21 16,22 0-16,-22 21 0,0-21 0,0 21 15,0 0-15,0-21 0,1 21 16,-44 0 15,1 0-31,0 0 0,0 21 16,0 0-16,-22 0 15,22 0-15,-21 1 0,21-1 0,0 21 16,-22 0-16,22-20 0,-21 20 0,-1-21 16,22 21-16,-21-20 0,21 20 15,0-21-15,-1 0 0,1 0 16,0 1-16,0-1 0,21 0 0,-21-21 16,21 21-16,0-42 31,0 0-31,0 0 15,0-1-15,21 1 0,0 0 16,0 0-16,-21 0 0,21 0 16,1 21-16,-1-22 0,0 1 15,0 21-15,0-21 0,0 21 16,1 0-16,-1 0 16,0 0-16,-21 21 15,0 0-15,21-21 0,-21 22 16,21-1-16,-21 0 0,0 0 15,21 0-15,-21 0 0,22-21 0,-22 22 16,21-22-16,0 0 0,0 21 16,0-21-16,0 0 0,22 0 15,-22 0-15,21-21 0,-21 21 16,22-22-16,-1 22 0,-21-21 16,22 0-16,-1 0 0,-21 0 0,0 0 15,22-22-15,-22 22 0,0 0 16,0-21-16,0 20 0,-21-20 0,21 21 15,-21 0-15,22 0 0,-22-22 0,0 22 16,0 0-16,0 0 16,0 0-16,-22 21 15,1 0-15,0 0 0,0 21 16,0-21-16,0 21 16,21 0-16,-22 0 0,22 22 15,-21-22-15,21 0 0,0 21 0,0-21 16,0 22-16,0-22 0,0 21 0,0-21 15,0 1-15,0-1 0,0 0 16,0 0-16,21 0 0,1-21 16,-22 21-16,21-21 0,0 0 0,0 0 15,0 0-15,0 0 0,1 0 0,-1 0 16,0 0-16,0 0 0,0-21 16,0 21-16,22-21 0,-22 0 0,0 0 15</inkml:trace>
  <inkml:trace contextRef="#ctx0" brushRef="#br0" timeOffset="4614.71">6159 10118 0,'0'0'0,"0"-21"0,-21 21 15,0 0-15,42-22 16,0 22-16,-42 0 0,-21 22 15,21-1-15,0 0 0,-1 0 0,1 0 16,21 0-16,-21 1 0,21-1 0,-21 0 16,21 0-16,-21 21 0,21-20 15,0 20-15,0-21 0,0 0 0,0 0 16,0 1-16,0 41 0,21-42 16,0 0-16,-21 1 0,64-22 15,-43 21-15,0-21 16,0 0-16,0 0 15,0 0-15,1 0 0,-1 0 0,0-21 16</inkml:trace>
  <inkml:trace contextRef="#ctx0" brushRef="#br0" timeOffset="4909.71">6562 10118 0,'0'0'0,"0"-21"0,0-1 16,21 22-16,0 0 15,0 0-15,0 0 16,0 0-16,1 0 16,-1 0-16,0 22 0,0-1 15,0-21-15,0 21 0,1 0 0,-1 0 16,-21 22-16,0-22 0,21 0 16,-21 21-16,21 1 0,-21-22 0,0 21 15,0-21-15,0 22 0,0-22 0,0 21 16,-21-21-16,0 0 0,0 1 0,-22-1 15,22 0-15,0-21 0,42 21 16,-21 0-16,-21-21 0,0 0 0,0 0 16,21-21 15</inkml:trace>
  <inkml:trace contextRef="#ctx0" brushRef="#br0" timeOffset="5258.67">7747 10414 0,'0'0'0,"-42"-42"32</inkml:trace>
  <inkml:trace contextRef="#ctx0" brushRef="#br0" timeOffset="5668.33">8064 10414 0,'0'0'0,"22"0"0,-1 0 0,42 0 16,1 0-16,-22 0 0,0 0 15,212 0 1,-190 0-16,-1 0 0,43 0 15,-63 0-15,-1 0 0,0 0 16,1 0-16,-22 0 0,-21-21 16,-21 0-1,-1 21-15,1-21 0,-21 21 16,21-22-16,-22 22 0,1-21 0,0 21 16,-22-21-16,22 21 0,0-21 15,20 21 1,22-21-16,0 0 0,22 21 15,-1 0 1,21 0-16,-21 0 0,22 0 0,-22 0 16,21 0-16,-21 0 0,22 0 0,-1 21 15,0-21-15,-21 21 0,1 0 16,20-21-16,-42 21 0,21 22 16,-21-22-16,0 21 0,0-21 15,-21 0-15,-21 22 0,20-22 0,-20 21 16,-21-21-16,20 22 0,1-22 0,-22 0 15,22 21-15,0-20 0,-22-1 0,43 0 16,-42 0-16,41 0 0,1 0 16,42-21 15,22-42-31</inkml:trace>
  <inkml:trace contextRef="#ctx0" brushRef="#br0" timeOffset="5932.78">10096 10202 0,'0'0'16,"0"22"-16,-21-22 0,21 21 16</inkml:trace>
  <inkml:trace contextRef="#ctx0" brushRef="#br0" timeOffset="6360.97">10308 10583 0,'-21'127'31,"21"-105"-31,0 20 0,0-21 0,0 0 16,-21 0-16,0-21 15,-1 0-15,1 0 16,0 0-16,0 0 15,21-21-15,-21 0 0,0 0 0,-1 0 16,1 0-16,-21-22 0,21 22 16,0 0-16,21 0 0,-22-22 0,1 22 15,0 0-15,21 0 0,0 0 16,-21 21-16,21 21 31,21 0-15,0-21-1,0 0-15,1 0 0,-1 0 0</inkml:trace>
  <inkml:trace contextRef="#ctx0" brushRef="#br0" timeOffset="7824.77">10287 9970 0,'0'21'15,"0"0"-15,0 0 0,0 0 16,-21 0-16,21 1 0,0 20 0,0 0 16,0-21-16,0 22 0,0-1 15,0 0-15,0 1 0,0-1 0,0 22 16,0-22-16,0 0 0,0 1 16,0-22-16,0 21 0,0-21 15,-21 22-15,21-22 0,-43-21 0,43 21 0,-21 0 16,21 0-16,-21-21 15,0 0-15,0 0 0,-1 0 16,1 0-16,0 0 0,0 0 0,0 0 16,0 0-16,21-21 0,0 0 15,-22 21-15,22-21 0,0 0 16,0-1 0,0 1-16,0 0 15,22 21-15</inkml:trace>
  <inkml:trace contextRef="#ctx0" brushRef="#br0" timeOffset="8384.66">10731 10097 0,'0'0'0,"0"-22"16,-42 1-16,42 0 0,0 0 0,0 0 16,0 42 31,0 21-47,-21-21 0,21 1 15,-21 20-15,21-21 0,-21 21 16,21-20-16,0 20 0,-22 0 0,22 1 15,-21-1-15,21 0 0,-21 1 0,21-22 16,0 21-16,0-21 0,-21 22 16,0-22-16</inkml:trace>
  <inkml:trace contextRef="#ctx0" brushRef="#br0" timeOffset="8749.19">11091 10308 0,'43'0'0</inkml:trace>
  <inkml:trace contextRef="#ctx0" brushRef="#br0" timeOffset="10040.61">10541 10266 0,'0'0'0,"-21"0"16,0 0-1,-1 0-15,1 0 16,0 21-1,21 0 17,21-21-32,0 0 15,1 0-15,-1 0 0,21 0 0,0 0 16,1 0-16,20 0 0,1 0 0,-22 0 16,22 0-16,-22 0 0,21 0 15,-20 0-15,-1 0 0,-21 0 0,22 0 16,-22-21-16,0 21 15,0 0 32,0 0-31,0 0-16</inkml:trace>
  <inkml:trace contextRef="#ctx0" brushRef="#br0" timeOffset="10432.54">12679 10266 0,'-21'0'0,"42"0"0,-42-21 0,-1 21 16,1-21-16,0-1 15,0 22-15,0 0 32,21 22-32,-21-22 0,21 21 0,-22 0 15,22 21-15,0-21 0,0 22 0,-21-22 16,21 21-16,-21-21 0,0 22 15,21-1-15,0-21 0,0 22 0,-21-22 16,21 0-16,0 0 0,-21 21 16,21-20-16,21-44 47,0 22-47,0-21 0</inkml:trace>
  <inkml:trace contextRef="#ctx0" brushRef="#br0" timeOffset="10868.63">13293 10224 0,'0'-64'31,"-22"64"-31,1 0 16,0 0-16,-21 0 0,-1 0 0,22 0 15,-21 21-15,0 0 0,20-21 16,1 22-16,-21-1 0,21-21 0,21 21 16,0 0-16,0 0 0,0 0 0,0 1 15,0-1-15,21 0 16,0-21-16,0 0 0,22 0 16,-22 21-16,21-21 0,-21 0 15,22 0-15,-1 21 0,-21-21 0,21 0 16,-20 21-16,-1-21 0,0 22 15,0-22-15,21 21 0,-42 0 16,22-21-16,-22 21 0,0 0 16,0 0-16,-22 1 15,-20-1-15,21-21 0,-21 21 16,20-21-16,-20 21 0,0-21 16,-1 0-16,1 0 0,21 21 15,-21-21-15,-1 0 0,1 0 16,21 0-16,0 0 0,-1 0 0,22-21 15,0 0-15,0 0 0,0 0 16,0-1-16</inkml:trace>
  <inkml:trace contextRef="#ctx0" brushRef="#br0" timeOffset="11260.69">12975 9758 0,'0'0'16,"-21"0"-16,0 0 0,0 0 0,-1 0 15,-20 21-15,21 0 0,0 0 16,0-21-16,-1 22 0,1-1 0,21 0 16,0 0-16,0 0 0,0 0 15,0 1-15,0-1 0,43 0 16,-22-21-16,0 0 0,0 0 15,0 0-15,22 0 0,-1 0 16,0-21-16,-21 21 0,22-43 16,-22 22-16,-21 0 15,0 0-15,0 0 0,0 0 0,0-1 16,0-20-16,-21 21 0,0 0 16,-1 21-16,1-21 0,-21 21 0,21 0 15,-22 0-15,22 0 0,0 0 0,-42 21 16,41 0-16,1 0 15,0 0-15,21 0 0,0 1 16,0-1-16,0 21 0,0-21 0,0 0 16,0 1-16,0-1 0</inkml:trace>
  <inkml:trace contextRef="#ctx0" brushRef="#br0" timeOffset="12288.62">14563 10202 0,'0'0'0,"42"-84"16,-42 63-1,0-1-15,0 1 0,0 42 47,0 1-31,-21-1-16,21 0 0,-21 21 15,21-21-15,0 22 0,-22-1 0,22 0 16,-21 1-16,0-1 0,0 0 16,21 1-16,0-1 0,-21-21 0,21 22 15,-21-22-15,21 21 0,0-21 0,0 0 16,0 1-1,21-22-15,0 0 0,0 0 0,0 0 16,0 0-16,22 0 0,-1-22 16,-21 1-16,22 0 0,-22-21 15,21 21-15,43-64 0,-43 64 16,-21-22-16,22-20 0,-1 21 16,-21 20-16,21-20 0,-20 0 15,-22 21-15,0-22 0,0 22 0,0 0 16,0 0-16,-22 21 31,1 21-31,0 0 0,0 0 16,21 0-16,-21 1 0,0 20 15,21-21-15,-22 21 0,22 1 0,0-1 16,-21 0-16,21 1 0,0-22 0,0 21 16,0-21-16,0 22 0,0-22 15,0 0-15,0 0 0,21 0 0,1-21 16,-1 0-16,21 22 0,-21-22 0,22 0 15,-22 0-15,21 0 0,0-22 16,1 1-16,-1 21 0,0-21 0,1 0 16,-1-21-16,0 20 0,-20 1 15,20-21-15,-21 21 0,21-22 0,-20 22 16,-1-21-16,-21 0 16,0 20-16,0 1 15,-21 21 1,-1 0-16,1 21 0,0 1 0,-21-22 15,42 21-15,-21 0 0,21 0 16,-22 0-16,22 0 0,0 1 0,0-1 16,0 0-16,22 0 0,-1 0 0,-21 0 15,21 1-15,0-1 0,0 0 16,0 0-16,-21 0 0,22 0 16,-1-21-16,-21 22 15,-21-22 16,-1 0-31,1-22 0,0 1 16,0 0-16,0 0 0,0 21 16,-1-21-16,1 21 0,0-21 0,0 21 15,0 0-15</inkml:trace>
  <inkml:trace contextRef="#ctx0" brushRef="#br0" timeOffset="12992.38">16192 10732 0,'22'0'16,"41"0"-16</inkml:trace>
  <inkml:trace contextRef="#ctx0" brushRef="#br0" timeOffset="13972.57">16044 10562 0,'0'0'0,"21"0"32,1 0-32,-1-21 15,0 21-15,0-21 0,0 0 16,22 0-16,-22 21 0,0-22 15,21 1-15,-21 0 0,1 0 16,-1 0-16,-21-22 0,0 22 16,0 0-16,0 0 0,0 0 15,-21 21-15,-1 0 16,1 0-16,-21 0 0,21 0 16,-22 21-16,22 0 0,-21 0 0,21 0 15,0 1-15,-1-1 0,1 21 0,0-21 16,21 22-16,-21-1 0,21-21 15,0 21-15,0-20 0,0 41 16,0-42-16,21 0 0,0 1 16,0-1-16,1 0 0,-1-21 15,0 21-15,0-21 0,21 0 16,22 0-16,-22 0 0,-21 0 16,22 0-16,-1 0 0,0 0 0,-20 0 15,20 0-15,0 0 0,-21 0 16,22-21-16,-22 21 0,21-21 0,-21 21 15</inkml:trace>
  <inkml:trace contextRef="#ctx0" brushRef="#br0" timeOffset="14530.98">16997 10520 0,'21'-21'16,"-42"42"-16,42-63 0,-21 20 0,0 1 0,0 0 16,0 0-16,0 0 0,0 0 15,0-1-15,-21 22 16,0 0-16,-1 0 15,1 0-15,0 0 0,0 0 0,0 22 16,0-1-16,-1 0 0,1 0 16,0 0-16,0 22 0,21-22 0,-42 42 15,42-42-15,-22 22 16,22-22-16,0 0 0,0 0 0,0 0 16,0 1-16,0-1 0,0 0 15,0 0-15,22-21 0,-1 0 16,0 0-16,0 0 0,0 0 15,0 0-15,1 0 16,20 0-16,-21-21 0,0 0 0,22 0 16,-22-1-16,0-20 0,0 21 0,21-21 15,-20-1-15,-1 1 0,0 0 16,0-22-16,0 22 0,0-1 0,1 1 16,-22 0-16,0-1 0,21 1 15,-21 21-15,0-21 0,0 20 0,0 1 16,0 0-16,0 0 0,-21 21 15,-1 21 1,1 0 0,21 0-16,-21 22 0,0-1 0,21-21 15,-21 22-15,0 20 0,-1-21 16,1 1-16,21-1 0,-21 22 16,21-22-16,-21 0 0,21 1 0,0-1 15,0-21-15,0 0 0,0 22 16,0-22-16,0 0 0,21 0 15,0-21-15,0 0 0,1 0 16,-1 0-16,0 0 0,21 0 0,-21 0 16,1-21-16,20 0 0,0 0 15,1 21-15,-1-22 0</inkml:trace>
  <inkml:trace contextRef="#ctx0" brushRef="#br0" timeOffset="14655.68">18542 10075 0,'0'0'0,"0"-21"0,0 0 15,0 0-15</inkml:trace>
  <inkml:trace contextRef="#ctx0" brushRef="#br0" timeOffset="14823.88">18521 10012 0,'-21'0'16,"42"0"-16,-64 21 0,22 0 0,21 0 15,-21 1-15,0 20 0,0-21 16,0 0-16,21 22 0,-22-1 15,1 0-15,0 22 0,21-22 16,-21 22-16,21-22 16,0-21-16,-21 43 0,21-43 15,0 0-15,0 0 16,21-21 0,0 0-16,0 0 15,-21-21-15</inkml:trace>
  <inkml:trace contextRef="#ctx0" brushRef="#br0" timeOffset="15313.18">18161 10456 0,'0'0'0,"-21"0"0,21-21 16,21 21 0,21-21-1,-21 21-15,1-21 0,20 21 0,0 0 16,1-21-16,20 21 0,-21-21 0,1 21 15,-1 0-15,0-22 0,1 22 16,-1 0-16,0 0 0,-20 0 0,-1-21 16,0 21-16,0 0 0,-21 21 31,-21-21-31,0 22 0,0-1 0,-1 0 16,1 0-16,0 0 15,0 0-15,0 1 0,0-1 0,21 21 16,-22-21-16,22 0 0,0 1 15,0-1-15,0 0 0,22 0 16,-1-21-16,0 0 0,0 21 16,0-21-16,0 0 0,1 0 0,-1 0 15,21 0-15,-21-21 0,0 0 0,1 21 16,-1-21-16,0 0 0,0-22 16,0 22-16,0-21 0,-21 21 0,0-64 15,0 64 1,0-22-16,0 22 0,0 0 0,-21 0 15,0 0-15,0 21 0,0-21 0,0 21 16,-1 0-16,1 0 16,0 0-16,0 0 0,0 0 0,21 21 15,0 0-15,-21-21 0,21 21 16,0 0-16,21-21 16</inkml:trace>
  <inkml:trace contextRef="#ctx0" brushRef="#br0" timeOffset="16293.55">20489 10308 0,'0'0'0,"21"0"0,1 0 15,-1 0-15,0 0 0,0 0 16,0 0-16,0 0 0,1-21 16,-1 21-16,-21-21 0,0 0 0,21 0 15,-21-1-15,0 1 0,0 0 16,0 0-16,-21 0 16,0 0-16,-1 21 0,1 0 0,0-22 15,-21 22-15,-1 0 0,22 0 16,-21 0-16,0 22 0,-1-1 0,22 0 15,-21 0-15,-1-21 0,22 42 16,0-20-16,-21-1 0,21 0 16,21 0-16,0 0 0,0 22 0,0-22 15,0 0-15,0 0 16,21 0-16,21 0 0,-21-21 0,22 0 16,-1 0-16,0 0 15,1 0-15,-1 0 0,0 0 0,1-21 0,-1 21 16,0-21-16,-21 0 0,1 21 15,-1-21-15,0 0 0,0-1 0,0 1 16,-21 0-16,0 0 0,0 0 16,0 42 46,-21 21-62,0-21 0,0 1 0,21 20 16,-21 0-16,21 1 0,0-1 15,-22 0-15,22 1 0,-21 20 0,21-21 16,0 1-16,0 20 0,-21-20 0,21 20 16,0-21-16,-21 22 0,21-1 15,0 1-15,0-1 0,0 1 0,0-1 16,0 1-16,0-22 0,0 22 16,0-1-16,0-20 15,0-1-15,0 21 0,0-20 0,0-22 0,0 21 16,-21 1-16,0-22 0,-1 0 15,1 0-15,-21 0 0,0 0 0,20-21 16,-20 0-16,0 0 0,-1 0 0,1-21 16,0 0-16,-1 0 0,-20-43 15,21 22-15,20 0 0,-20-64 16,42 64-16,0-85 16,0 42-16,0 21 0,0 1 15,21-1-15,0 1 0,1 21 0,-1-22 16,0 22-16,21-1 15,-21 1-15,22 21 0,-1-21 0,22 20 16,-22-20-16,21 21 0,-20 0 16,20 0-16,1-22 0,-1 22 0,-20 0 15,20 0-15,-21-22 0,22 22 0,-22 0 16,1 0-16</inkml:trace>
  <inkml:trace contextRef="#ctx0" brushRef="#br0" timeOffset="16960.68">21061 10456 0,'0'22'16,"21"-22"15,0-22-31,0 22 16,0-21-16,1 0 0,20 0 0,-21 21 15,0-21-15,22 0 0,-22-1 16,21-41-16,-21 42 0,0 0 15,-21-22-15,0 22 0,22 0 16,-22-43-16,0 43 0,0 0 16,0 0-16,-22 21 15,1 0-15,0 0 16,0 0-16,0 21 16,0 0-16,21 0 0,-22 1 15,22-1-15,-21 21 0,21-21 0,-21 0 16,21 22-16,0-22 0,0 21 15,0 1-15,0-22 0,0 0 0,0 21 16,0-21-16,21 1 0,-21-1 16,21 0-16,1-21 0,-1 0 0,42 21 15,-42-21-15,1 0 16,-1 0-16,21-21 0,-21 21 0,22-21 16,-22 0-16,0-22 0,21 22 0,1 0 15,-22-21-15,21-1 16,-21 22-16,0-21 0,22-1 0,-22 1 15,0 21-15,0-21 0,0-1 16,1 22-16,20-42 0,-42 41 16,0 1-16,21-21 0,-42 42 31,0 21-31,0 0 16,-1 0-16,1 22 0,0-22 15,21 0-15,-21 21 0,0-20 16,0 20-16,-1 0 0,22-21 0,0 22 15,-21-1-15,21-21 0,0 43 16,0-43-16,0 21 0,0-21 0,0 1 16,0-1-16,21 0 15,1-21-15,-1 0 16,0 0-16,0 0 0,0 0 16,0-21-16,-21 0 0,22 21 0,-1-22 15,0 1-15,0 0 0,-21 0 0,21 0 16</inkml:trace>
  <inkml:trace contextRef="#ctx0" brushRef="#br0" timeOffset="17192.68">21738 10202 0,'21'0'16,"0"0"-16,1 0 0,-1 0 15,0 0-15,0 0 0,0 0 16,0 0-16,22 0 0,-22 0 0,0 0 16,0 0-16,0 0 0,1 0 15,-1 0-15,0 0 0,0 0 0,0 0 16,0 0-16</inkml:trace>
  <inkml:trace contextRef="#ctx0" brushRef="#br0" timeOffset="17948.68">4868 11853 0,'0'0'16,"381"-84"78,-360 63-94,1-1 15,-1 1-15,21-21 0,-21 21 16,22-22-16,-22 1 0,21 0 0,-21-22 16,-21 22-16,0 0 0,0-1 15,0-20-15,0 20 0</inkml:trace>
  <inkml:trace contextRef="#ctx0" brushRef="#br0" timeOffset="18448.95">5440 11769 0,'0'21'15,"0"0"-15,0 0 16,0 0-16,21 1 0,0-1 0,0 0 16,-21 0-16,21-21 0,1 21 15,-1-21-15,21 0 0,-21 0 16,0 0-16,43 0 0,-22-21 16,-21 21-16,22-21 0,-22 0 15,21 21-15,-21-21 0,1-1 0,-1 1 16,0 0-16,0 21 0,0-21 15,-21 0-15,0 0 16,0-1 0</inkml:trace>
  <inkml:trace contextRef="#ctx0" brushRef="#br0" timeOffset="20116.68">5249 11853 0,'0'-21'15,"0"0"-15,0 0 16,0 0-16,0 0 16,21-1-16,1 1 0,-1-21 0,0 0 15,21 20-15,-21-20 0,22-21 16,-22 20-16,21-20 0,-21 20 15,22 1-15,-22 0 0,0-1 0,-21 22 16,0-21-16,0 21 0,0 0 16,0-1-16,-21 22 15,0 0-15,0 0 0,-1 0 16,1 22-16,0-1 0,0 0 0,0 0 16,21 0-16,-21 0 0,21 22 15,-22-1-15,22 0 0,-21 1 0,21 20 16,0-20-16,0-1 0,0 0 0,-21 1 15,21-1-15,-21 0 0,21 1 16,-21-1-16,21-21 0,0 21 0,0-20 16,0-1-16,0 0 15,0 21-15,-21-21 0,21 1 16,0-1-16,-22-21 16,22-21 15,0-1-31,0 1 0,0 0 15,22 0-15,-1 0 0,0 0 0,0-1 16,0 1-16,0 0 0,1 0 16,-1 21-16,0-21 0,0 0 0,0 21 15,0 0-15,1 0 16,-1 0-16,0 21 16,0 0-1,-21 0-15,0 0 0,21 0 16,0 1-16,-21-1 0,22-21 15,-22 21-15,21 0 0,0-21 16,0 0-16,0 21 0,0-21 16,1 0-16,-1 0 0,0 0 15,21 0-15,-21-21 0,1 21 0,-1-21 16,21 0-16,-21 21 0,0-21 0,22-1 16,-22 22-16,0-21 0,-21 0 15,21 0-15,0 21 0,-21-21 0,0 0 16,22-1-16,-22 1 0,0 0 15,0 0-15,0 0 16,-22 21 0,1 0-16,0 0 0,0 0 15,0 0-15,21 21 0,-21 0 16,-1 0-16,1 0 0,21 1 16,0-1-16,0 0 0,-21 0 0,21 0 15,0 0-15,0 1 0,0-1 0,0 0 16,0 0-16,0 0 15,21-21-15,0 0 0,1 21 0,-1-21 0,0 0 16,0 0-16,0 0 16,0-21-16,22 0 0,-22 21 15,0-21-15,0 0 0,0 0 0,22-1 16,-22 1-16,21 0 0,-21 0 16,22 0-16,-22 0 0,0-1 0,0 1 15,0 0-15,1 21 0,-22-21 16,0 42 15,0 0-31,0 0 16,0 1-16,-22-1 0,22 0 15,-21 0-15,21 0 0,0 0 16,0 1-16,0-1 0,0 0 16,0-42 30,21 0-46,-21-1 16,22 1-16</inkml:trace>
  <inkml:trace contextRef="#ctx0" brushRef="#br0" timeOffset="20300.68">6731 11409 0,'0'0'0,"0"-21"0,0 0 31,0 42 1,21 0-17,0-21 1,0 0-16,-21 21 0,22 0 16</inkml:trace>
  <inkml:trace contextRef="#ctx0" brushRef="#br0" timeOffset="21072.36">7218 11832 0,'0'0'0,"42"0"31,-21 0-31,-21-21 0,21 0 16,-21 0-16,22 0 0,-22-1 15,0 1-15,0 0 0,0 0 16,0 0-16,-22 21 16,1 0-1,0 0-15,0 0 0,0 0 16,0 0-16,-1 21 0,-20 0 0,21 0 16,0-21-16,0 21 0,-1 1 15,1-1-15,0 0 0,21 0 16,-21-21-16,21 21 0,0 0 0,0 1 15,21-22-15,0 0 16,0 0-16,1 0 0,-1 0 16,0 0-16,0-22 0,21 22 0,-20-21 15,-1 21-15,0-21 0,0 0 0,0 21 16,0-21-16,1 21 16,-22-21-16,21 21 0,-21 21 46,-21 0-46,-1 21 16,1-21-16,21 1 16,-21 20-16,21 0 0,0 1 0,-21-1 15,21 21-15,0 43 0,0-63 16,0 20-16,0 1 16,0-22-16,0 21 0,0 43 0,0-42 15,0-1-15,0 1 0,0-22 16,0 22-16,-21-1 0,21-21 0,-21 22 15,-1-22-15,22 22 0,-63 20 16,42-41-16,-22-1 0,1-21 16,0 22-16,-1-22 0,1 21 0,-21-21 15,-1-21-15,22 0 0,-85 0 16,63 0-16,1-21 16,20 0-16,-20-21 0,21 20 0,-1-20 15,1-21-15,21 20 0,0-20 0,-1-22 16,1 22-16,21-22 0,0 21 15,0 1-15,0-1 0,0 1 0,21-1 16,1 22-16,-1 0 0,21-22 16,-21 43-16,43-21 0,-22-1 0,0 1 15,22 21-15,-1 0 0,1-22 0,-1 22 16,1 0-16,-1 0 0,1 0 16,-1 0-16,1-1 0,-22 1 15,1 0-15,20 0 0</inkml:trace>
  <inkml:trace contextRef="#ctx0" brushRef="#br0" timeOffset="21216.53">7980 11494 0,'0'0'16,"0"-22"-16,-21 22 15,-1 0 1,-20 0-16</inkml:trace>
  <inkml:trace contextRef="#ctx0" brushRef="#br0" timeOffset="21784.19">7747 11769 0,'-21'106'31,"21"-85"-31,0 0 0,-21 0 16,21 0-16,0 0 0,0 1 16,21-22-1,0-22 1,0 1-16,0 0 0,0 0 15,1 0-15,-1 0 0,0-22 0,0 22 16,0 0-16,0 0 0,1 0 0,-1-1 16,0 1-16,-21 0 0,21 21 15,0 0-15,-21 21 32,0 0-32,0 1 0,0-1 0,0 0 15,0 21-15,0-21 16,21 1-16,-21-1 0,22-21 0,-22 21 15,21 0-15,-21 0 0,21-21 16,0 0-16,0 0 0,0 0 16,1 0-16,-1 0 0,0-21 0,0 21 15,-21-21-15,21 0 0,0 0 16,1-1-16,-1-20 0,0 21 0,0-21 16,-21 20-16,0-20 15,21 0-15,0-1 0,-21 1 0,0 21 16,0-21-16,22-1 0,-22 1 15,21 21-15,-21 0 0,0 42 32,0 0-17,0 0-15,0 0 0,-21 22 0,21-22 16,0 21-16,-22 0 0,22-20 0,0 20 16,0 0-16,0-21 0,0 22 15,0-22-15,0 21 0,0-21 0,0 22 16,0-22-16,0 0 15,22-21 1,-1 0-16,0 0 16,0-21-16,0 0 0,0 0 15,1-1-15,-1 1 0,0 0 16</inkml:trace>
  <inkml:trace contextRef="#ctx0" brushRef="#br0" timeOffset="22016.67">8403 11578 0,'0'0'0,"-21"0"0,42 0 32,0 0-17,0 0-15,1 0 0,20 0 0,-21-21 16,0 21-16,22 0 0,-22-21 15,21 21-15,-21 0 0,0-21 0,1 0 16,-1 21-16,-21-22 16</inkml:trace>
  <inkml:trace contextRef="#ctx0" brushRef="#br0" timeOffset="22348.64">8022 11388 0,'0'0'0,"0"-21"0,0 42 47,-21 0-32,0 0-15,21 0 0,-21 22 16,-1-22-16,1 21 0,0 0 16,0-20-16,0 20 0,0 0 15,-1-21-15,1 22 0,0-22 0,0 0 16,21 21-16,-21-42 0,21 22 0,0-1 15,0 0-15</inkml:trace>
  <inkml:trace contextRef="#ctx0" brushRef="#br0" timeOffset="23984.47">10139 11853 0,'21'0'16,"-21"-21"-16,0 0 0,21 21 15,0-21-15,0 0 0,1 21 16,-22-21-16,0-1 0,0 1 15,0 0-15,0 0 16,0 0-16,0 0 0,0-1 0,0 1 16,-22 0-16,1 0 0,0 0 0,0 21 15,0 0-15,-22 0 0,22 0 16,-21 0-16,0 0 0,-1 0 0,22 21 16,-21 0-16,-22 43 0,22-43 15,0 0-15,20 0 0,1 21 16,0 1-16,21-1 0,-21 0 15,21 1-15,0-22 0,0 21 0,0-21 0,0 22 16,0-22-16,0 0 0,21 0 16,0-21-16,0 0 0,1 0 15,-1 0-15,21 0 0,-21-21 0,22 21 16,-1-21-16,0 0 0,1-22 16,-1 22-16,0 0 0,-21-21 0,22 21 15,-1-1-15,-21-20 0,22 21 0,-22-21 16,-21 20-16,21 1 0,-21 0 15,0 0-15,0 42 32,-21-21-32,0 21 0,21 22 0,-22-22 15,22 0-15,-21 0 0,21 21 0,0-20 16,0 20-16,0-21 0,0 0 16,0 0-16,0 1 0,21-1 15,1 0-15,-1 0 0,0-21 16,0 0-16,0 0 0,43 0 15,-43 0-15,0-21 0,21 0 0,-20 0 16,20-1-16,0 1 0,-21 0 16,1 0-16,20 0 0,-21-22 0,0 22 15,0 0-15,-21 0 0,0 0 0,0 0 16,0 42 0,-21-21-1,21 21-15,-21 0 0,21 0 16,-21 0-16,0 1 0,21-1 15,-21 0-15,21 0 0,-22 0 0,22 0 16,-21-21-16,21 22 0,0-1 16,-21 0-1,21-42 1,0 0-16,21 21 16,-21-22-16,21 1 0,1 0 0,-1 0 15,0 0-15,0 0 0,21-22 16,-20 22-16,20 0 0,-21 0 15,21 0-15,1-1 0,-1 1 0,22 21 16,-43 0-16,0 0 16,0 0-16,-21 21 0,0 1 0,0 20 15,0-21-15,0 0 0,0 0 16,0 1-16,0 20 0,0-21 16,0 0-16,0 0 0,0 1 0,0 20 15,0-21-15,0 0 16,0 0-16,21-21 0,0 0 0,1 22 15,-1-22-15,21 0 0,-21 0 0,22 0 16,-22 0-16,21 0 0,-21-22 16,22 1-16,-22 21 0,21-21 0,-21 0 15,22 0-15,-22 0 0,0-1 16,21 1-16,-21-21 0,-21 21 16,22 0-16,-22-22 0,21 22 0,-21 0 15,0 0-15,0-22 0,0 22 0,-21 21 16,-1-21-16,22 0 0,-21 21 15,0 0-15,0 0 0,0 0 0,-43 0 16,43 0-16,0 21 16,0 0-16,-22 0 0,1 22 15,21-22-15,-21 0 0,42 0 0,-22 0 16,1 22-16,21-22 0,0 42 16,0-41-16,0-1 0,0 0 15,0 0-15,21-21 0,-21 21 0,22-21 16,-1 0-16,0 0 15,0 0-15,0 0 0,0 0 0,22-21 16,-22 0-16,0 0 0,0 0 16,0-1-16,1 1 0,20-21 0,-21 21 15,0-22-15,0 22 0,1-21 0,-1 0 16,0-1-16,-21 1 0,21 0 16,-21-1-16,21 22 0,-21-21 0,0-1 15,0 22-15,0 0 0,0 0 16,0 42-1,-21 0 1,21 0-16,-21 22 0,21-22 0,-21 21 16,21 1-16,0-1 0,0 0 15,0 1-15,0-1 0,0 0 0,0 1 16,0-22-16,0 21 0,0 0 16,0-20-16,21-1 0,0 0 0,0 0 15,0 0-15,22-21 0,-1 0 16,0 0-16,1 0 0,-1 0 0,22-21 15,-22 0-15,0 21 0,22-21 0</inkml:trace>
  <inkml:trace contextRef="#ctx0" brushRef="#br0" timeOffset="25057.41">13187 11621 0,'0'0'0,"21"-22"0,-21 1 0,0 0 16,0 0-16,0 0 16,0 42-1,0 0 1,0 21-16,-21-20 0,0 20 15,21-21-15,-22 21 0,1 1 0,21-1 16,-21 0-16,0-20 0,0 20 16,21 0-16,-21 1 0,21-22 15,-22 21-15,22-21 0,0 0 0,-21 1 16,42-44 15,-21 1-31,22 0 0,-1 0 0,0-21 16,-21 20-16,21-20 0,0 21 15,0-21-15,1 20 0,-1-20 0,0 21 16,21-21-16,-21 42 16,1 0-16,-1 0 15,-21 21-15,21 0 0,-21 0 16,0 21-16,0-20 0,0-1 16,0 0-16,0 21 0,0-21 15,0 1-15,0-1 0,0 0 0,0 0 16,21 0-16,0-21 0,0 0 15,-21 21-15,22-21 0,-1 0 0,0 0 16,0 0-16,21-21 0,-20 21 0,-1-21 16,0 0-16,0 0 0,43-43 15,-43 43-15,0-21 0,0 21 16,-21-22-16,21 22 0,0-21 16,1 21-16,-22-1 0,21 1 0,-21 0 15,21 0-15,-21 0 0,0 42 47,0 0-47,-21 0 16,21 0-16,-21 1 0,21 20 15,-22-21-15,1 0 0,64 0 0,-43 1 16,0 20-16,0-21 0,0 0 0,0 22 16,0-22-16,21-21 0,0 21 15,0 0-15,0-21 0,0 0 16,1 0-16,20 0 0,-21 0 0,21 0 15,1-21-15,-1 0 0,-21 0 16,22-1-16,-22 1 0,21 0 0,-21 0 0,0-21 16,1 20-16,-1 1 15,-21 0-15,0 0 0,0 0 16,0 42 0,0 0-1,0 0-15,-21 0 0,-1 1 16,22-1-16,-21 0 0,21 0 15,0 0-15,0 0 0,0 1 16,0-1-16,21-42 31,1-1-15,-22 1-16,0 0 16,0 0-16</inkml:trace>
  <inkml:trace contextRef="#ctx0" brushRef="#br0" timeOffset="25231.22">14414 11557 0,'0'0'0,"0"-21"16,0 0-16,-21 21 15,0 0-15,21 21 16,0 0 0,0 0-1,0 0-15,21-21 0,0 0 16,1 0-16,-1 22 0,0-22 15,0 21-15</inkml:trace>
  <inkml:trace contextRef="#ctx0" brushRef="#br0" timeOffset="26540.57">15176 11853 0,'0'0'0,"22"0"0,-1 0 0,-21-21 31,21 0-31,-21 0 16,0 0-16,0 0 0,0-1 16,0 1-16,-21 0 15,21 0-15,-21 0 0,-1 0 0,1 21 16,0 0-16,0-22 0,-21 22 0,20 0 16,1 0-16,-21 22 0,21-22 15,-22 21-15,22 0 0,-21 0 0,21 0 16,0 0-16,-1 22 0,1-22 15,-21 42-15,21-20 0,21-22 16,0 21-16,0-21 0,0 22 16,0-22-16,0 0 0,0 0 0,0 0 15,0 1-15,21-22 0,0 0 16,0 0-16,22 0 0,-22 0 0,0 0 16,21-22-16,1 22 0,-22-21 15,21 0-15,0-21 0,-20 21 0,20-1 16,0-20-16,-21 21 0,22-21 15,-22-1-15,0 1 0,43-22 16,-43 22-16,0 0 0,-21-1 16,21 1-16,-21 0 0,21 21 0,-21-22 15,0 22-15,0 0 0,0 0 0,-21 21 32,0 0-32,0 21 0,21 0 15,-21 0-15,-1 0 0,1 22 16,0-1-16,21-21 0,-21 22 15,21-1-15,-21-21 0,21 21 0,-21 1 16,21-1-16,0 0 0,0-20 16,0 20-16,0 21 0,0-20 15,0-22-15,21 0 0,0 0 16,0 0-16,0-21 0,0 0 0,22 22 16,-22-22-16,21 0 0,-21 0 0,22 0 15,-22-22-15,21 1 0,1 0 16,-22 0-16,21 0 0,-21 0 15,0-22-15,22 22 0,-22-21 0,0-1 16,0 22-16,0-21 0,1 0 0,-1 20 16,-21-20-16,0 21 0,0 0 15,21-22-15,-21 22 0,0 0 16,-21 21 0,0 0-1,21 21-15,-22 0 0,1 1 16,21-1-16,-21 21 0,21-21 0,0 22 15,-21-22-15,21 21 0,0-21 16,0 22-16,0-22 0,0 21 0,0-21 16,0 0-16,0 22 0,0-22 0,21 0 15,0-21-15,0 21 0,1-21 16,20 0-16,-21 0 0,21 0 16,1 0-16,-1 0 0,0 0 0,1-21 15,-1 0-15,0 0 0,1 0 16,-1-1-16,0-20 0,-20 0 15,20 21-15,-21-22 0,21 1 0,-20 0 16,-1-1-16,-21 22 0,0-21 0,21 21 16,-21-1-16,0 1 0,0 0 0,-21 21 31,0 21-31,-1 0 16,22 1-16,-21-1 0,0 0 15,0 21-15,21-21 0,-21 1 0,21 20 16,-21-21-16,21 21 0,0-20 0,-22-1 15,22 21-15,-21-21 16,21 0-16,-21 1 0,21-1 0,0 0 16,0 0-16,0-42 31,0 0-31,21 0 16,0-1-16,1 1 0,-1 0 15,0 0-15,21 0 0,-21 0 0,1-1 16,20 1-16,0-21 0,-21 42 15,1 0-15,-1 0 16,0 0-16,0 0 0,-21 21 16,0 0-16,0 0 0,0 1 15,0-1-15,0 0 16,0 0-16,0 21 0,0-20 0,0-1 16,0 0-16,0 0 15,21-21-15,0 21 0,1-21 16,-1 0-16,0 0 0,0 0 0,0 0 15,0-21-15,1 0 0,-1 21 16,0-21-16,0 0 0,0-1 0,0 1 16,1 0-16,-22 0 0,0-21 15,0 20-15,0 1 0,0 0 0,0 0 16</inkml:trace>
  <inkml:trace contextRef="#ctx0" brushRef="#br0" timeOffset="26692.57">15706 11726 0,'0'0'0,"-22"0"16</inkml:trace>
  <inkml:trace contextRef="#ctx0" brushRef="#br0" timeOffset="26770.55">16362 11726 0,'42'0'15</inkml:trace>
  <inkml:trace contextRef="#ctx0" brushRef="#br0" timeOffset="27568.41">15494 11684 0,'21'0'47,"0"0"-47,0 0 0,1 0 0,-1 0 15,0 0-15,0 0 0,21 0 16,-20 0-16,20 0 0,-21 0 0,0 0 16,0 0-16,1 0 0,-1 0 15,0 0-15,0-21 0,0 21 0,0 0 16,1 0-16,-1 0 0,0 0 0,0 0 16,0 0-1,0 0-15</inkml:trace>
  <inkml:trace contextRef="#ctx0" brushRef="#br0" timeOffset="28494.92">18478 11748 0,'0'0'0,"0"-22"16,0 1-16,0 0 15,-21 21 1,0 0-16,-21 0 16,21 0-16,-22 0 0,22 0 15,-21 0-15,-1 21 0,22 0 0,-21 1 0,0-1 16,20 0-16,-20 0 15,21 0-15,-21 0 0,42 43 0,0-43 16,0 0-16,0 0 0,0 1 0,0-1 16,21 0-16,0-21 15,0 0-15,0 0 0,22 0 16,-1 0-16,-21 0 0,21 0 0,22-21 16,-22 0-16,1-1 15,-22 1-15,0 0 0,0 0 0,0 0 16,-21 0-16,0-1 0,0 1 0,-21 0 15,0 0-15,0 21 0,0-21 16,-43-22-16,22 43 0,21 0 16,-1-21-16,1 21 0,0 0 15,42 0 17,22 0-32,-22 0 0,21 0 15,-21-21-15,22 21 0,-1 0 0,21 0 16,-20-21-16,-1 21 0,0-21 15,1 21-15,-1 0 0,22-43 16,-22 43-16,-21 0 0,0-21 0,0 21 16,-21-21-1,0 0 1,0 42 0,0 0-16,-21 0 0,0 1 0,21-1 15,-21 0-15,21 0 0,0 0 16,-21 22-16,0-22 0,21 21 15,-22-21-15,22 22 0,-21-1 0,0 0 16,21 22-16,-21-22 0,0 0 0,21 22 16,0-1-16,-21-20 0,-1 20 0,22 1 15,-21-22-15,0 85 0,21-63 16,-21-22-16,21 21 0,-21 1 16,0-1-16,-1-20 0,1 20 15,0-20-15,0-1 0,-21 43 0,20-64 16,1 21-16,0-21 0,-21-21 15,21 0-15,-1-21 16,1 0-16,21 0 0,-21 0 16,21-22-16,0-20 0,0 20 15,0-20-15,0-1 0,21 1 0,43-64 16,-43 42-16,21 22 0,43-85 16,-43 84-16,1-21 0,-1 22 15,0 21-15,1-22 0,-1 22 0,21-1 16,-20 1-16,-1 21 0,0-21 15,22 20-15,-22 1 0,1 0 16,20 0-16,1 0 0</inkml:trace>
  <inkml:trace contextRef="#ctx0" brushRef="#br0" timeOffset="28913.14">20108 11409 0,'0'0'0,"-42"-42"16,21 42-16,0 21 15,-1-21-15,1 42 16,21-21-16,-21 0 0,0 22 0,0-1 16,0 0-16,-1 1 0,1-1 0,0-21 15,0 22-15,21-1 16,-21 0-16,0-21 0,-1 22 0,22-22 15,0 21-15,0-21 0,0 22 16,0-22-16,0-42 31,22 21-31,-1-21 16,0-1-16</inkml:trace>
  <inkml:trace contextRef="#ctx0" brushRef="#br0" timeOffset="29576.25">20362 11409 0,'0'0'16,"21"-21"-16,-42 63 31,0-21-31,0 0 0,21 22 16,-21-22-16,0 21 0,-1-21 0,1 22 16,0-1-16,0-21 0,0 22 15,0-22-15,21 21 0,-22-21 16,1 22-16,21-22 0,-21 0 0,21 0 15,0 0-15,0 0 16,0-42 15,0 0-31,0 0 0,21 0 0,0 0 16,-21-1-16,22-20 0,-1 21 0,0 0 16,21 0-16,-21-1 15,1 22-15,-1-21 0,0 21 0,0 0 0,0 0 16,0 0-16,1 0 15,-1 21 1,-21 1-16,0-1 0,0 0 16,0 0-16,0 0 0,0 22 15,0-22-15,21 0 0,-21 0 0,0 0 16,21 0-16,0 1 0,0-22 16,-21 21-16,22-21 0,-1 0 0,0 0 15,21 0-15,-21 0 0,22 0 0,-22 0 16,21-21-16,-21 21 0,22-22 15,-22 1-15,21-21 0,-21 21 16,1 0-16,-1-1 0,21-20 0,-42 21 16,21 0-16,-21 0 0,0-1 15,0 1-15,0 0 0,-21 21 16,0 0 0,-21 0-16,20 21 0,1 0 15,0 1-15,0-1 0,0 0 0,0 0 16,21 0-16,0 0 0,0 1 15,0-1-15,0 21 0,0-21 0,21-21 16,0 21-16,0 1 0,0-22 16,22 0-16,-22 0 0,21 0 15,-21 0-15,22 0 0,-22 0 0,21 0 16,-21-22-16,22 1 0,-22 0 16,21 0-16,-21 0 0,0 0 0,1-22 15,-22 22-15,0 0 0</inkml:trace>
  <inkml:trace contextRef="#ctx0" brushRef="#br0" timeOffset="29797.16">19854 11557 0,'0'0'0,"-42"21"0,21-21 0,0 0 0,-1 0 16,22 21-16,22-21 15,-1 0 1,21 0-16,-21 0 0,22 0 16,-1 0-16,21 0 0,-20 0 0,41 0 15,-20-21-15,-1 21 0,22-21 16,0 21-16,-1-21 0,1 21 0</inkml:trace>
  <inkml:trace contextRef="#ctx0" brushRef="#br0" timeOffset="30351.68">21907 11494 0,'0'21'0,"22"-21"47,-1-21-47,0-1 0,0 22 0,0-21 15,22 21-15,-22-21 0,0 0 0,0 21 16,0-21-16,0 0 0,1 21 16,-22-22-16,0 1 0,0 0 15,-43 21 1,22 0-16,-21 0 0,-1 0 0,1 0 16,0 21-16,-1 0 0,1-21 15,0 22-15,-1-1 0,22 0 16,-21 0-16,21 0 0,0 0 15,21 22-15,0-22 0,0 0 0,21 0 16,0 0-16,0 1 0,21-22 16,-20 21-16,20-21 0,0 0 0,1 0 15,-22 0-15,21 21 0,-21-21 16,0 0-16,22 0 0,-22 0 16,0 0-16,-42 0 31,0 0-31,0 0 0,-22 0 15,1 21-15,0-21 0,-1 21 16,1-21-16,0 21 0,-1 1 0,1-1 16,0 0-16,20 0 0,1 0 15,-21 0-15,42 1 0,0-1 0,0 21 16,0-21-16,0 0 0,21 1 16,0-1-16,0-21 0,22 0 15,-22 0-15,21 0 0,1 0 0,-1 0 16,0-21-16,1 21 0,-1-22 15,0 1-15</inkml:trace>
  <inkml:trace contextRef="#ctx0" brushRef="#br0" timeOffset="30620.57">22648 11240 0,'0'-43'0,"0"86"0,0-107 0,0 43 15,0 0-15,-21 0 0,0 21 0,0 0 16,0 0-16,-22 21 0,22 0 0,0 21 15,0-21-15,0 22 0,-1-1 16,1 22-16,21-22 0,-21 0 0,0 22 16,0-22-16,0 0 0,21 22 15,-22-22-15,1 1 0,0-22 0,0 21 16,21 0-16,0-20 0,-21 20 16,21-21-16,-21 0 0,21 0 15,0 1-15,21-22 31,0-22-31,-21 1 0,21 0 16,0 0-16,0 0 0</inkml:trace>
  <inkml:trace contextRef="#ctx0" brushRef="#br0" timeOffset="30985.4">22437 11769 0,'0'21'16,"-22"-21"-16,22 21 15,22-21 1,-1 0 0,0 0-16,0 0 15,0 0-15,0 0 0,1 0 0,-1-21 16,0 21-16,0-21 0,0 21 0,-21-21 16,0-1-16,0 1 15,-21 21 1,0 0-16,0 0 15,-22 0-15,22 0 0,0 0 16,0 0-16,0 21 0,0 1 0,-1-22 16,1 21-16,21 0 0,-21 0 15,21 0-15,0 0 0,0 1 16,0-1-16,0 0 0,21 0 16,0-21-16,1 0 0,-22 21 15,21-21-15,21 0 0,-21 0 0,22 0 16,-22 0-16,21 0 0,0-21 15,1 21-15,-1-21 0,0 0 0</inkml:trace>
  <inkml:trace contextRef="#ctx0" brushRef="#br0" timeOffset="31632.67">22987 11769 0,'-64'-21'16,"43"21"-1,0 0-15,0 21 16,0-21-16,21 21 0,-21-21 15,21 21-15,0 0 0,0 0 0,0 1 16,-22-22-16,22 21 0,0 0 0,0 0 16,-21-21-16,21 21 0,0 0 15,0 1 1,0-44 15,0 1-31,0 0 0,0 0 0,0 0 16,21 0-1,1-1-15,-22 1 0,21 0 0,-21 0 16,21 0-16,0 0 0,0-1 16,0 1-16,1 21 0,-1-21 0,0 21 15,0 0-15,0 0 0,0 0 16,1 0-16,-1 21 16,0 0-16,-21 1 15,0-1-15,0 0 0,0 0 16,0 0-16,0 0 15,0 1-15,0-1 0,0 0 0,-21-21 0,21 21 16,0 0 0,0-42 15,0 0-31,0 0 16,0 0-16,0-1 0,0 1 15,0-21-15,21 21 16,0 0-16,0-1 0,0 1 0,1 21 15,-1-21-15,0 0 0,0 21 0,0 0 16,0 0-16,1 21 16,-22 0-16,0 0 15,0 1-15,0-1 0,0 0 16,0 0-16,-22 0 0,22 0 0,0 1 16,-21-1-16,0 0 15,21 0-15,0 0 16,21-42 15,0 0-31,1 0 16,-1 21-16</inkml:trace>
  <inkml:trace contextRef="#ctx0" brushRef="#br0" timeOffset="32684.95">23474 11790 0,'-21'0'16,"42"0"31,0 0-47,0 0 0,0 0 15,22 0-15,-22 0 16,0-21-16,0 21 0,0-21 0,0 21 16,1-22-16,-22 1 0,21 21 15,-21-21-15,-21 21 16,-1 0-1,1 0-15,0 0 16,0 0-16,0 0 0,0 21 16,-1 0-16,1 1 0,0-1 0,21 0 15,0 0-15,0 0 0,0 0 16,0 1-16,0-1 0,0 0 16,0 0-16,0 0 0,21-21 15,22 21-15,-22-21 16,0 0-16,21 0 0,-21 0 0,22 0 15,-22 0-15,0-21 0,21 21 16,-20-21-16,-1 0 0,0 0 0,0 0 16,0-1-16,0 1 0,-21 0 0,0 0 15,22 21-15,-22-21 0,0 0 16,0-1-16,-22 44 47,1-1-47,21 0 0,0 0 15,-21 0-15,0 0 0,21 1 16,-21-1-16,21 0 0,0 0 16,0 0-16,-21 0 15,42-42 17,-21 0-17,21 0-15,0 0 16,0 0-16,0-1 0,1 1 0,-22 0 15,21 0-15,0 0 0,0 0 16,0-1-16,0 22 0,1 0 0,-22-21 16,21 21-16,-21 21 15,0 1 1,0-1-16,0 0 0,0 0 16,0 0-16,0 0 15,0 1-15,0-1 0,0 0 16,21 0-16,0-21 0,-21 21 15,21-21-15,0 0 16,1-21 0,-22 0-16,21 0 0,-21 0 15,21-1-15,-21 1 0,0 0 16,21 0-16,0-21 0,-21 20 0,43-62 16,-22 41-16,-21 1 15,21 21-15,0-21 0,-21-1 0,21 22 16,-21 0-16,0 0 0,0 0 0,-21 42 31,21 0-15,-21 0-16,0 0 0,21 0 15,-21 22-15,21-22 0,0 21 0,-22-21 16,1 43-16,0-43 0,21 21 16,0-20-16,0-1 15,0 0-15,0 0 0,0 43 16,-21-43-16,21 0 15,0 0-15,0 0 0,21-21 16,0 0 0,0 0-16,1 0 15,-1 0-15,0-21 0,0 21 0,-21-21 16,21 0-16,0 21 0,1-21 0,-1-1 16,0 1-16</inkml:trace>
  <inkml:trace contextRef="#ctx0" brushRef="#br0" timeOffset="32986.68">24172 11557 0,'0'0'16,"-21"0"-16,21 21 0,21 0 31,0-21-31,22 0 0,-22 0 15,0 0-15,21 0 0,-20 0 16,20 0-16,-21 0 0,0 0 0,22 0 16,-22 0-16,0 0 0,0 0 15,0 0-15,-42 0 78,0 22-78</inkml:trace>
  <inkml:trace contextRef="#ctx0" brushRef="#br0" timeOffset="34699.96">7895 13758 0,'0'0'0,"0"-21"0,0 0 0,21 0 15,-21 0-15,-21 42 47,0 21-47,0-21 0,0 22 0,21 20 16,-22-20-16,1 20 0,0 1 15,0-1-15,21 1 0,-21 20 16,0-20-16,-1 20 0,1 1 16,0 0-16,0-1 0,0 1 0,0 0 15,-22-22-15,22 22 0,0-22 0,0 22 16,0-21-16,21-1 0,-22 1 15,22-22-15,-21 0 0,21 43 16,0-64-16,0 0 0,0 0 16,0-42-1,0 0 1,0 0-16,21-21 0,1-1 0,-22 1 16,21 0-16,0-1 0,-21-20 0,21 20 15,0-20-15</inkml:trace>
  <inkml:trace contextRef="#ctx0" brushRef="#br0" timeOffset="35773.39">7916 13737 0,'0'0'0,"0"-21"16,21 21 31,1 0-47,-1 0 0,0 0 16,0 0-16,0 0 0,0 0 0,22 0 15,-1 0-15,0 0 0,1 0 0,20 0 16,1 0-16,-1 0 0,43 0 15,-21 0-15,42 0 0,-21 0 0,21 0 16,-22-21-16,44 21 0,-22 0 16,21-21-16,0 21 0,21 0 0,-21 0 15,1-21-15,20 21 0,-21 0 16,21 0-16,-20 0 0,20-22 0,-42 22 16,21 0-16,-21 0 0,0 0 15,-21 0-15,127 0 16,-127 0-16,-22 0 0,1 0 0,-22 0 15,1 0-15,-1 0 0,-20 0 16,-1 0-16,0-21 0,1 21 0,-22 0 16,0 0-16,0 0 15,-21 21 32,0 1-47,0-1 0,-21 0 16,21 21-16,0-21 0,-21 1 15,21-1-15,-21 21 0,0-21 16,21 22-16,-22-22 0,22 21 0,0 0 16,-21 1-16,21-1 0,-21 0 15,21 1-15,0-1 0,-21 0 0,21 22 16,-21-22-16,21 22 0,-21-1 0,21-20 16,0 20-16,0-21 0,0 22 15,-22-22-15,22 1 0,-21-1 0,21 21 16,0-20-16,0-1 0,0 0 15,-21 1-15,21-1 0,-21 0 16,21 1-16,0-1 0,0 0 0,0 1 16,-21-1-16,21-21 0,-21 22 15,21-22-15,0 0 0,-22 0 0,22 0 16,0 0-16,0 1 0,-21-22 0,0 21 16,0-21-16,0 21 15,0-21-15,-1 21 0,1-21 0,0 0 16,0 0-16,0 0 0,-22 0 0,1 0 15,21 0-15,-21 0 0,-1 0 16,1 0-16,21 0 0,-22 0 0,1 0 16,0 0-16,-22 0 0,22 0 0,-22 0 15,1 0-15,-22 0 0,1 0 16,-22 0-16,21 0 0,-21 0 16,0 0-16,1 0 0,-1 0 15,0 0-15,0 0 0,-21 21 0,0-21 16,0 0-16,0 0 0,-21 0 15,21 0-15,-21 0 0,0 0 0,-1 0 16,1 0-16,0 0 0,-106-21 16,148 21-16,-21 0 0,21 0 0,22-21 15,-1 21-15,0 0 0,1 0 16,20-21-16,1 21 0,20 0 0,1 0 16,0 0-16,21-21 0,-1 21 15,1 0-15,0 0 0,42 0 63,0 0-48,1 0-15</inkml:trace>
  <inkml:trace contextRef="#ctx0" brushRef="#br0" timeOffset="36376.9">11345 16531 0,'-21'0'0,"0"-21"0</inkml:trace>
  <inkml:trace contextRef="#ctx0" brushRef="#br0" timeOffset="37103.86">7408 16404 0,'0'0'16,"-21"21"-16,0-21 0,0 0 0,0 0 15,-1 0-15,1 0 0,42 0 31,1 0-31,-1 0 16,21 0-16,0 0 0,1 0 0,41 0 16,-20 0-16,21 0 15,20 0-15,1 0 0,0 0 0,148 0 16,-127 0-16,42 0 16,-20 0-16,20 0 0,-21 0 0,170 0 15,-170 0-15,0 0 0,0 0 16,0 0-16,-21 0 0,0 0 15,0 0-15,-21 22 0,0-22 0,0 0 16,0 0-16,-22 0 0,-20 0 0,20 0 16,-41 0-16,20 0 0,-20 0 15,-22 0-15,0 0 0,0 0 0,0 0 16,0 0-16,-21-22 16,0 1-1,-21 21 1,0 0-16,0 0 0,0-21 15,-22 21-15,22 0 0</inkml:trace>
  <inkml:trace contextRef="#ctx0" brushRef="#br0" timeOffset="37236.67">10583 16129 0,'0'0'0,"-42"0"0,21 0 15,0 0 1,-1 0 15</inkml:trace>
  <inkml:trace contextRef="#ctx0" brushRef="#br0" timeOffset="37272.65">10774 16320 0</inkml:trace>
  <inkml:trace contextRef="#ctx0" brushRef="#br0" timeOffset="37380.23">11091 16341 0,'43'0'16,"-86"0"-16,107 0 0,-43 0 0,0 0 0,0 0 15,0 0-15,1 0 16,-22 21-16,0 0 15,-22-21-15,1 21 0,-21 0 16,21 1-16,-22-1 0,1 0 0,-21-21 16</inkml:trace>
  <inkml:trace contextRef="#ctx0" brushRef="#br0" timeOffset="37509.92">9779 16743 0,'0'-42'16,"0"84"-16,-21-106 0</inkml:trace>
  <inkml:trace contextRef="#ctx0" brushRef="#br0" timeOffset="38004.43">7112 13843 0,'0'0'0,"0"-63"31,0 41-31,-21 1 15,0 21 17</inkml:trace>
  <inkml:trace contextRef="#ctx0" brushRef="#br0" timeOffset="38163.94">7048 14055 0,'0'0'0,"0"21"0,0 21 0,-21 1 0,0 20 16,0 1-16,21-22 0,-21 21 0,21 22 16,-21-21-16,-1 20 0,1-20 15,-21-1-15,21 22 0,0-43 16,-1 22-16,1-1 0,-21-20 0,21 20 15,0-21-15,-1 22 16,22-43-16,0 0 0,-21 0 16,21-42-1,0 0-15,0 0 0,0 0 16,0-22-16</inkml:trace>
  <inkml:trace contextRef="#ctx0" brushRef="#br0" timeOffset="38395.62">7154 13822 0,'0'0'0,"0"-21"16,-21 42-1,0 0-15,21 0 0,-21 0 16,0 22-16,-1-1 0,1-21 0,-21 22 15,21-1-15,0 0 16,-22-21-16,22 22 0,-21-1 0,21 0 16,-22-20-16,22-1 0,-21 0 0</inkml:trace>
  <inkml:trace contextRef="#ctx0" brushRef="#br0" timeOffset="38684.51">6604 14436 0,'0'0'0,"21"-21"32,-21-1-32,21 1 0,0 0 15,1-21-15,-1 21 0,0-1 16,0-20-16,0 0 0,0 21 0,1-22 15,-1 1-15,21 0 0,-21-1 16,0 1-16,22 0 0,-22-1 0,0 22 16,0 0-16,0 0 0,1 0 15,-1 21-15,0 21 16,-21 0-16,0 21 16,21-21-16,-21 1 15,21 20-15,0-21 0,-21 21 0,0 1 16,22-22-16,-1 21 0,-21-21 15,21 1-15,0 20 0,-21-21 0,21 0 16,0 0-16,-21 22 0,22-22 16,-1 0-16,-21 0 0,21 0 15,-42-21 17,0-21-32</inkml:trace>
  <inkml:trace contextRef="#ctx0" brushRef="#br0" timeOffset="39868.66">4657 14288 0,'0'0'0,"-22"0"0,1 21 0,21 0 0,-21-21 16,21 21-16,0 0 0,0 0 15,0-42 17,21 0-32,0 0 15,1 0-15,-1 0 0,0-1 16,0 1-16,0-21 0,0 21 0,1-22 16,20 22-16,-42-21 15,21 0-15,0-1 0,0 1 0,-21 0 16,22-1-16,-22 1 0,0 0 15,0-1-15,0 22 0,0 0 0,0 0 16,-22 21 0,1 21-16,0 0 0,0 0 0,0 22 15,0-1-15,21 0 0,-22 22 16,1-22-16,21 0 0,-21 22 0,21-22 16,0 22-16,-21-22 0,0 22 15,0-22-15,21 0 0,0 1 16,-22-1-16,22 0 0,-21-21 15,21 1-15,0-1 0,0-42 32,21-22-17,1 22-15,-1-21 0,-21-1 16,21 22-16,0-21 0,0 21 0,-21-22 16,21 22-16,1 0 0,-1 0 15,0 21-15,0 0 16,0 0-16,0 21 15,-21 0-15,22 0 0,-22 1 16,0-1-16,21 0 0,-21 0 0,21 0 16,-21 0-16,21 1 15,-21-1-15,21-21 0,-21 21 0,21 0 16,1-21-16,-22 21 0,21-21 16,0 0-16,0 0 0,0 0 15,0 0-15,1 0 16,-1-21-16,0 0 15,-21 0-15,21 0 0,0-1 16,-21 1-16,0 0 0,0 0 0,0 0 16,0 0-16,0-1 0,0 1 0,0 0 15,0 42 32,0 0-47,0 1 0,0-1 0,0 0 16,0 0-16,0 0 0,0 0 15,0 1-15,21-1 0,1 0 0,-1 0 16,-21 0-16,21 0 0,0-21 16,0 0-16,0 0 0,1 0 0,-1 0 15,0 0-15,0 0 0,0-21 16,0 21-16,1-21 0,-1 0 0,0 0 16,0 0-16,0-1 0,0-20 15,-21 21-15,22 0 0,-22 0 16,0-1-16,0 44 31,0-1-15,0 0-16,0 0 15,0 0-15,0 0 0,0 1 16,0-1-16,0 0 16,0 0-1,0-42 16,0 0-31,0 0 0,0-1 0,0 1 16</inkml:trace>
  <inkml:trace contextRef="#ctx0" brushRef="#br0" timeOffset="40028.6">5715 14139 0,'0'0'0,"21"0"46,-21 22-30,21-22-16,0 0 0,-21 21 16,22-21-16,-1 21 15,0-21-15,-21 21 0</inkml:trace>
  <inkml:trace contextRef="#ctx0" brushRef="#br0" timeOffset="40686.57">6032 14288 0,'64'0'15,"-43"-22"1,0 1-16,-21 0 16,0 0-16,0 0 15,0 0-15,-21 21 32,0 0-32,0 21 15,0 0-15,-1 0 16,22 0-16,0 0 15,0 1-15,0-1 16,22-21 15,-1 0-31,0 0 0,0 0 16,0 0 0,-21-21-16,21 21 31,-21 21-16,0 0-15,0 0 0,0 0 16,0 22-16,0-22 0,0 21 16,0 0-16,0 1 0,0-1 15,0 0-15,0 22 0,0-22 0,0 1 16,0-1-16,0 21 0,0-20 0,22 20 16,-22 1-16,0-22 0,0 22 15,0-1-15,0 1 0,21-1 0,-21 1 16,0-22-16,0 21 0,0-20 15,0 20-15,0-20 0,0-1 0,-21 0 16,-1 1-16,-20-1 0,21 0 16,-21-21-16,-1 1 0,1-1 15,0 0-15,-1 0 0,1-21 0,0 0 16,-1 0-16,-41-42 0,41 21 16,1-22-16,0 22 0,-1-21 15,22-1-15,0-20 0,21 21 0,0-1 16,0-20-16,0 20 0,0 1 15,0 0-15,0-22 0,21 22 0,21 0 16,-20-1-16,-1 1 0,21 0 16,0-1-16,1-20 0,41-22 15,-41 43-15,-1-22 0,22 22 16,-22 0-16,0-22 0,1 22 16,-1-1-16,-21 1 0,21 0 0</inkml:trace>
  <inkml:trace contextRef="#ctx0" brushRef="#br0" timeOffset="41320.67">6371 14034 0,'0'0'16,"0"21"-1,0 0-15,0 0 16,0 0-16,0 0 0,0 1 15,0-1-15,0 0 0,0 0 0,0 0 16,0 0-16,0 1 16,0-1-16,0-42 47,0-1-47,0 1 15,21 0-15,0 0 0,-21 0 16,0 0-16,0-1 0,22 22 15,-22-21-15,21 21 16,-21 21 0,21 1-16,-21-1 15,21 0-15,0 0 16,-21 0-16,21-21 16,1 0-16,-1 0 15,0 0-15,0 0 16,0 0-16,0 0 15,1-21-15,-1 0 0,-21 0 0,0 0 16,21-1-16,-21 1 0,0 0 16,0-21-16,0 21 0,0-22 0,0 1 15,0 0-15,0-1 0,0 1 16,0 0-16,0-1 0,0 22 0,0 0 16,0 42-1,0 0 1,21 0-16,-21 22 0,0-22 15,0 21-15,0 1 0,0-22 16,0 21-16,0-21 0,0 22 0,0-22 16,21 42-16,-21-42 15,0 1-15,0-1 0,21 0 16,1-21-16</inkml:trace>
  <inkml:trace contextRef="#ctx0" brushRef="#br0" timeOffset="41417.66">6583 14076 0</inkml:trace>
  <inkml:trace contextRef="#ctx0" brushRef="#br0" timeOffset="41518.69">6562 14076 0,'63'0'15,"106"-42"1,-126 42-1,-1 0-15,0 0 0,1-22 16,-1 22-16,0 0 0,1-21 0,-1 21 16,0-21-16,-20 21 0,20-21 0</inkml:trace>
  <inkml:trace contextRef="#ctx0" brushRef="#br0" timeOffset="42800.62">11853 16108 0,'0'21'16,"0"0"-16,-21 0 15,21 1-15,0-1 0,-21 21 16,21-21-16,-21 0 0,21 22 0,-21-22 16,21 0-16,0 0 0,-22 0 0,22 1 15,0-1-15,-21-21 0,21 21 16,0-42 15,21 0-31,1-1 16,-1 1-16,0 0 0,-21-21 0,21 21 15,0-1-15,0 1 0,1-21 16,-1 21-16,0 21 0,0-21 0,0 21 16,0 0-16,1 0 15,-22 21-15,21-21 0,0 42 16,-21-21-16,0 0 0,0 22 0,0-22 15,21 0-15,0 0 0,0 0 16,1 1-16,-1-22 0,0 0 16,0 0-16,0 0 15,0 0-15,1 0 16,-1-22-16,21 22 0,-42-21 0,21 0 16,0 0-16,1 0 0,-1-22 15,0 22-15,-21-21 0,0 0 0,0 20 16,21-20-16,-21 0 0,0 21 0,0-22 15,0 22-15,0 0 0,0 42 32,0 0-32,0 0 15,0 22-15,0-1 0,-21 22 16,21-43-16,0 21 0,0-21 16,0 0-16,0 1 0,21-1 0,0 0 15,-21 0-15,21 0 0,1-21 16,-1 0-16,21 0 0,0 0 15,-20 0-15,-1 0 16,0-21-16,0 0 0,0 0 0,22 0 16,-22-1-16,0 1 0,-21 0 15,21-21-15,-42-1 0,21 1 16,21 21-16,0 0 0,0 21 16,-21 21-1,0 0-15,0 0 0,0 0 16,0 1-16,0-1 0,0 0 15,-21 0-15,21 0 0,0 0 16,0 1-16,0-1 16,0-42 15,0-1-31,0 1 16</inkml:trace>
  <inkml:trace contextRef="#ctx0" brushRef="#br0" timeOffset="42964.37">12954 15854 0,'0'-21'0,"0"42"0,21-21 78,0 0-78,-21 21 16,21 0-16</inkml:trace>
  <inkml:trace contextRef="#ctx0" brushRef="#br0" timeOffset="43987.65">13674 16150 0,'0'0'0,"21"-21"15,-21 0-15,0 0 0,-21-22 0,21 22 16,0 0-16,0 0 16,0 0-16,-22 21 0,1-21 15,0 21-15,0 0 0,0 0 0,0 0 16,-1 0-16,22 21 0,-42 0 0,21 0 16,0 0-16,0 0 0,-1 1 15,1-1-15,0 21 0,0-21 0,21 0 16,0 22-16,-21-22 0,21 0 0,0 0 15,0 0-15,0 1 16,0-1-16,21 0 0,0-21 0,0 0 16,0 0-16,1 0 0,-1 0 15,0 0-15,0 0 0,21-21 0,-20 21 16,-1-21-16,0-1 0,0 1 0,0 0 16,0-21-16,1 21 0,-1-22 15,-21 1-15,21 0 0,-21-1 0,21 1 16,-21 0-16,0-1 0,21 1 15,-21 0-15,0-1 0,0 22 0,0 0 16,0 0-16,0 0 0,0-1 16,0 44-1,0-1-15,0 0 16,-42-21-16,42 21 0,0 21 0,0-20 16,0 20-16,0 0 0,0 1 15,0-1-15,0 0 0,0 1 0,0-22 16,0 21-16,0 0 0,0 1 15,0-22-15,0 0 0,0 0 0,0 0 16,21 1-16,-21-1 0,21-21 0,0 0 16,1 0-16,20 0 0,-21 0 15,0 0-15,22 0 0,-1-21 0,-21 21 16,21-22-16,1-20 0,-22 21 0,21 0 16,-21-64-16,1 43 15,20-1-15,-21 1 0,0 0 16,0-1-16,-21 1 0,22 0 0,-22 21 15,0-22-15,0 22 0,0 0 16,0 42 0,-22 0-1,22 0-15,0 1 0,0-1 0,-21 0 16,21 0-16,0 21 0,0 1 16,0-1-16,0-21 0,-21 22 0,21-1 15,0 0-15,0-21 0,0 22 16,0-22-16,21 21 15,22-21-15,-22-21 0,0 22 0,0-22 16,21 0-16,-20 0 0,20 0 0,-21 0 16,21 0-16,1 0 0,-22-22 15,0 1-15,21 0 0,1-21 0,-22 21 16,0-22-16,21 1 0,-20-22 16,20 22-16,-21 0 0,0-22 0,0 22 15,1 0-15,-1-1 0,0 1 0,-21 21 16,0 0-16,0-1 0,0 44 31,-21-1-31,0 0 16,-1 0-16,-20 0 0,21 0 15,21 22-15,-42 20 0,42-20 16,0-1-16,-22 0 0,22-21 0,-21 64 16,21-64-16,0 0 0,0 1 15,0-1-15,-21 0 0,21 0 16,-21-21-1,21-21-15,-21 0 0</inkml:trace>
  <inkml:trace contextRef="#ctx0" brushRef="#br0" timeOffset="44236.66">14838 16066 0,'0'-43'0,"0"86"0,21-107 15,0 43-15,0 0 0,0 0 16,1 21-16,20-22 0,-21 22 0,0 0 16,0 22-1,-21-1-15,0 0 0,0 0 16,0 21-16,0-20 0,0-1 0,0 0 15,0 21-15,0-21 0,0 1 16,0-1-16,0 0 0,0 0 0,22 0 16,-1-21-16,0 0 15,0 0-15,0 0 0,0 0 16,1 0-16,-1 0 0,21-21 0,-21 0 16,0 0-16,1 0 0,-1-1 15,21 1-15,-21 0 0,0 0 16,1-21-16,-1 20 0,-21 1 0,0 0 15,0 0-15,0 0 0,0 0 16</inkml:trace>
  <inkml:trace contextRef="#ctx0" brushRef="#br0" timeOffset="44377.38">14097 15896 0</inkml:trace>
  <inkml:trace contextRef="#ctx0" brushRef="#br0" timeOffset="44582.29">14076 15939 0,'0'0'0,"-21"0"0,-1 0 0,-83 21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6T11:30:39.3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 2117 0,'21'0'0,"0"0"94,1 0-32</inkml:trace>
  <inkml:trace contextRef="#ctx0" brushRef="#br0" timeOffset="285.22">1693 2138 0,'21'0'16,"1"0"-1,-1-21 1,-21 0 0,0-1-16,0 1 15,21 21-15,-21-21 0,0 0 16,0 0-16,0 0 0,0-1 0,0 1 16,0 0-16,-21 0 15,0 21-15,-1 0 0,1 0 0,0 0 16,0 0-16,-43 21 15,22-21-15,21 21 0,-21 0 16,-1 1-16,1 20 0,21-21 0,-22 0 16</inkml:trace>
  <inkml:trace contextRef="#ctx0" brushRef="#br0" timeOffset="912.75">1397 2371 0,'127'-64'31,"-85"64"-31,1-21 0,-22 0 16,21 0-16,-21 0 0,22-1 15,-22 1-15,0 0 0,0 0 0,0 0 16,-21 0-16,21-1 0,1 1 16,-22 0-1,0 42 16,-22 0-15,1 22-16,21-22 0,-21 0 16,21 21-16,0-20 0,0 20 15,0 0-15,0 1 0,0-1 16,0 21-16,-21-20 0,21 20 0,0-20 16,0-1-16,0 21 0,0-20 15,0 20-15,0-20 0,0-1 0,0 0 16,0 1-16,0 20 0,0-21 15,0 1-15,21 20 0,-21-20 0,0-1 16,0 21-16,0-20 0,0-1 16,0 0-16,0 1 0,0-1 0,0-21 15,0 0-15,0 22 16,0-22-16,-21 0 0,0 0 16,0-21-16,-1 0 0,-20 0 15,21 0-15,-21 0 0,20-21 0,-20 0 16,0 0-16,-1-22 0,1-20 15,0 21-15,-1-22 0,22 1 16,-21-22-16,21 21 0,0 1 0,-22 21 16,22-22-16,21-105 15,21 126-15,0 1 16,1-21-16,-1 41 0,21-20 16,0 0-16,1-1 0,-1 1 15,0 21-15,22-21 0,-22 20 0,1 1 16,-1-21-16,-21 21 0,21 21 15,-20-21-15,-1 21 0,0-22 0,-21 1 16</inkml:trace>
  <inkml:trace contextRef="#ctx0" brushRef="#br0" timeOffset="1356.83">1545 1969 0,'-21'0'16,"0"0"-1,0 0-15,-1 0 0,1 21 0,0-21 16,0 21-16,0-21 0,0 21 15,-1 0-15,1 0 0,0 1 0,0-1 16,0 21-16,0-21 0,-1 0 16,22 1-16,0-1 0,0 0 15,0 0-15,0 0 0,0 0 0,22 1 16,-1-22-16,0 0 16,21 0-16,-21 0 0,22 0 0,-1 0 15,0 0-15,-20 0 0,20 0 16</inkml:trace>
  <inkml:trace contextRef="#ctx0" brushRef="#br0" timeOffset="1597.35">2138 2032 0,'0'0'0,"-43"0"16</inkml:trace>
  <inkml:trace contextRef="#ctx0" brushRef="#br0" timeOffset="2250.41">2222 2032 0,'22'-21'31,"-1"0"-31,0 21 0,-21-21 0,21-1 16,-21 1-16,0 0 15,0 0-15,0 0 16,-21 21-16,0 0 15,0 0-15,-1 0 16,1 0-16,0 21 0,0 0 0,0 0 16,0 0-16,-1 1 0,1-1 15,21 0-15,-21 21 0,21-21 16,-21 1-16,21 20 0,-21-21 16,21 0-16,0 0 0,0 1 15,0 20-15,0-21 0,0 0 16,21 0-16,0-21 0,0 0 15,0 22-15,1-22 0,-1 0 0,0 0 16,21 0-16,1 0 0,-1 0 16,0-22-16,1 1 0,-22 21 0,21-21 15,43-21-15,-43 21 16,0-1-16,-20 1 0,20 0 0,0-21 16,22-22-1,-43 22-15,0 0 0,0-1 0,0 1 16,1 0-16,-22-1 0,0-20 15,0 20-15,0 22 16,0 0-16,0 0 0,0 0 0,0 0 16,0-1-1,-22 44 1,22-1 0,-21 0-16,21 21 0,0-21 0,-21 22 15,21-1-15,0-21 0,0 43 16,0-22-16,-21 43 15,21-43-15,-21-21 0,21 22 16,0-1-16,0 21 0,0-20 0,0-22 16,0 0-16,0 0 15,0 0-15,0 1 0,21-22 32,0 0-32,0 0 0,0 0 15,-21-22-15,22 1 16,-1 0-16,-21 0 0,0 0 0,0 0 15</inkml:trace>
  <inkml:trace contextRef="#ctx0" brushRef="#br0" timeOffset="2592.39">2603 1969 0,'0'0'0,"22"0"31,-1 0-31,0 0 0,21-22 16,-21 22-16,22 0 0,-22-21 16,21 0-16,1 21 0,-1-21 15,-21 21-15,21 0 0,1-21 0,-22 21 16,0 0-16,0 0 0,0 0 15,1 0-15,-44 0 63</inkml:trace>
  <inkml:trace contextRef="#ctx0" brushRef="#br0" timeOffset="3388.26">4000 1461 0,'0'-22'15,"-21"22"16,0 22-31,0-1 0,0 0 16,0 0-16,-1 21 0,1 1 16,-21-1-16,21 0 0,0 1 0,-22-1 15,1 22-15,21-22 0,0 0 16,-1 1-16,1-22 0,0 0 0,0 21 16,0-21-16,21 1 0,-21-22 15,21 21-15,0-42 47</inkml:trace>
  <inkml:trace contextRef="#ctx0" brushRef="#br0" timeOffset="3713.32">3937 1461 0,'21'0'0,"21"-22"32,-20 22-17,-22 22-15,0-1 16,0 0-16,21 21 0,-21-21 16,0 22-16,0-1 0,0 0 15,0 1-15,0-1 0,0 0 0,0 1 16,0-1-16,0 0 0,0-20 15,0 20-15,-21-21 0,21 21 0,0-20 16,-43-22-16,22 21 0,21 0 0,0 0 16,0 0-1,0-42 17,0 0-32</inkml:trace>
  <inkml:trace contextRef="#ctx0" brushRef="#br0" timeOffset="3824.96">3598 1926 0,'0'0'0,"-21"0"0</inkml:trace>
  <inkml:trace contextRef="#ctx0" brushRef="#br0" timeOffset="3944.94">3746 1905 0,'22'0'0,"-1"-21"0,21 21 16,-21-21-16,22 21 0,-1-21 16,0-1-16,43 1 0,-43 0 15,1 0-15,-1 0 0,0 0 16,1-1-16,-1 1 0</inkml:trace>
  <inkml:trace contextRef="#ctx0" brushRef="#br0" timeOffset="4216.96">4593 1418 0,'0'0'0,"0"-21"16,-21 42 15,0-21-15,21 21-16,-21 1 0,21-1 0,-22 21 16,1-21-16,0 22 0,21-1 15,-21 0-15,0 1 0,0-1 0,-1 0 16,22 1-16,-21-1 0,0 0 15,0 1-15,21-22 0,0 21 0,0-21 16,0 0-16,0 1 0,0-1 16,0 0-1,21-21-15,0 0 16,0 0-16,22-21 0,-22 0 0,0-1 16,21 1-16,-20 0 0,-1-21 15</inkml:trace>
  <inkml:trace contextRef="#ctx0" brushRef="#br0" timeOffset="4496.93">4889 1418 0,'22'-21'0,"-22"42"47,0 0-47,-22 1 0,22-1 0,-21 21 16,0-21-16,21 22 0,-21-1 15,0 0-15,0 1 0,-1 20 0,22-21 16,-21 1-16,0-22 0,21 21 16,-21-21-16,21 22 0,-21-22 0,21 0 15,0 0-15,0 0 16,0 1-16,0-44 47,0 1-47,21 0 15</inkml:trace>
  <inkml:trace contextRef="#ctx0" brushRef="#br0" timeOffset="4773.49">4297 1799 0,'0'0'0,"-21"0"0,-1 0 0,1 21 15,0-21-15,42 0 32,0 0-32,22 0 15,-22 0-15,21 0 0,1 0 0,20-21 16,-21 0-16,1 21 0,20-21 16,-20 21-16,-1 0 0,0-21 0,1 21 15,-1 0-15,-21 0 0,0 0 16,0-21-16,1 21 0,-1 0 31</inkml:trace>
  <inkml:trace contextRef="#ctx0" brushRef="#br0" timeOffset="5140.85">5059 1969 0,'-21'0'0,"-1"0"16,22-22 0,0 1-16,0 0 15,0 0-15,0 0 16,22 0-16,-1 21 15,-21-22-15,21 1 0,0 21 0,0-21 16,0 21-16,22 0 0,-22 0 16,0-21-16,0 21 0,0 0 0,1 0 15,-1 0-15,0 0 0,42 21 16,-41 0-16,-1 0 16,-21 22-16,0-22 0,0 0 15,0 0-15,0 22 0,0-22 0,0 0 16,-21 0-16,21 0 0,0 0 15,-22 1-15,1-1 0,0-21 0</inkml:trace>
  <inkml:trace contextRef="#ctx0" brushRef="#br0" timeOffset="5452.59">5376 2032 0,'21'-21'0,"1"21"15,-1-21-15,0 0 0,0-22 0,0 22 16,22 0-16,-1-21 0,0 20 15,1-20-15,-1 21 0,21-21 16,-20 20-16,-1 1 0,-21 21 16,0 0-16,1 0 0,-1 0 15,-21 21-15,0 1 16,0 20-16,0-21 16,0 0-16,0 22 0,0-22 15,-21 21-15,-1-21 0,22 0 0,0 22 16,-21-22-16,0 0 0,21 0 15,-21 0-15,21 1 0,0-1 16,0-42 15,21 21-31,-21-22 16,21 1-16,-21 0 0,21-21 16</inkml:trace>
  <inkml:trace contextRef="#ctx0" brushRef="#br0" timeOffset="5873.66">6075 1439 0,'0'0'0,"-64"-21"31,43 21-31,0 0 16,0 0-16,0 21 15,-1-21-15,22 22 0,0-1 0,-21 0 16,21 0-16,0 0 15,0 0-15,0 1 0,21-22 16,1 0 0,-1 0-16,21 0 15,-21 0-15,0 0 0,1-22 0,-1 22 16,0-21-16,0 0 0,-21 0 16,21 21-16,-21-21 0,0 0 0,0-1 15,0 1-15,0 0 0,0 0 16,0 0-16,-21 21 0,0 0 15,0 0-15,0 0 0,-1 0 16,1 0-16,0 0 0,-21 0 0,21 21 16,-1 0-16,1 0 0,0 0 15,21 1-15,-21-1 0,21 0 16,0 0-16,0 0 0,0 0 16,0 1-16,0-1 0,21-21 0,0 21 15,0 0-15,1-21 16,-1 0-16,0 0 0,0 0 0,21 0 15</inkml:trace>
  <inkml:trace contextRef="#ctx0" brushRef="#br0" timeOffset="6540.01">6562 1334 0,'0'0'0,"0"-22"0,-22 22 0,1 0 16,0 0-16,0 0 15,0 0-15,0 0 16,-1 22-16,22-1 16,-21 0-16,21 0 0,0 0 15,0 22-15,-21-22 0,21 21 0,-21 0 16,21 1-16,0-1 0,0 0 16,-21 1-16,21-1 0,-21 0 0,-1 1 15,22-1-15,0 0 0,0 1 16,-21-1-16,0-21 0,21 0 15,0 1-15,0-1 0,-21-21 16,21-21 15,0-1-15,0 1-16,0 0 0,0 0 0,21 0 16,-21 0-16,21-1 0,-21 1 15,21 0-15,-21 0 0,22-21 0,-22 20 16,21 1-16,0 0 0,-21 0 15,21 21-15,0-21 0,0 0 0,1 21 16,-1-22-16,0 22 0,0 0 16,21 0-16,-20 0 0,20 0 0,-21 0 15,21 0-15,-20 22 0,-1-22 16,0 21-16,0 0 0,0 0 0,0 0 16,-21 22-16,0-22 0,0 0 15,0 0-15,0 21 0,0-20 16,-21-1-16,0 0 0,-21 0 0,21 0 15,-22 0-15,22 1 0,-21-1 16,21 0-16,-1-21 0,-20 21 0,21-21 16,0 0-16,0 0 0,-1 0 15,1 0-15,0 0 0,0 0 0,0 0 16,21-21-16,-21 21 16,-1-21-16,1 42 15,21-42-15,0 0 0,0-1 0,0 1 0,0 0 16,-21 21-16,21-21 15,-21 21 1</inkml:trace>
  <inkml:trace contextRef="#ctx0" brushRef="#br0" timeOffset="6755.85">6667 2138 0,'22'0'16,"-1"0"-16,0 0 0,21-21 15,1 0-15,-1-1 0,-21 1 16,21 0-16,-20 0 0,-1-21 0,0 20 16,0-20-16,0 21 15,-21 0-15,0-22 0,21 22 0,-21 0 16,22 0-16,-22 0 16,0 42 15,-22 0-31,1 0 0,21 0 15,-21 1-15</inkml:trace>
  <inkml:trace contextRef="#ctx0" brushRef="#br0" timeOffset="7187.79">6943 2053 0,'0'0'16,"0"21"-1,21-21-15,-21 22 0,21-1 16,0-21-16,0 0 0,0 0 16,1 0-1,-1 0-15,0 0 0,0 0 16,0-21-16,0 21 0,1-22 15,-22 1-15,21-21 0,0 21 0,-21 0 16,21-22-16,0 1 0,-21 21 16,21 0-16,-21-1 0,22 1 0,-22 0 15,0 0-15,0 0 16,0 42 15,0 0-31,0 0 0,0 0 16,0 1-16,0-1 0,0 0 15,0 0-15,0 21 0,0-20 0,0 20 16,0-21-16,0 0 0,0 0 16,0 1-16,0-1 15,21-21-15,0 0 16,0 0-16,0 0 0,0 0 16,1 0-16,-1-21 0,0-1 0,0 22 15,0-21-15,0-21 0,1 21 0,20 0 16,-21-22-16,0 1 0,0 0 15,22-64-15,-22 63 0,0-20 16,0 21-16,-21 20 0,0-20 16,0-21-16,21 41 15,-21 1-15,0 0 0,0 0 0</inkml:trace>
  <inkml:trace contextRef="#ctx0" brushRef="#br0" timeOffset="7692.89">7768 1334 0,'0'0'15,"0"21"-15,-21 0 0,21 0 16,0 0-16,-21 0 0,21 1 15,-21 20-15,21-21 0,0 21 16,0 1-16,0-1 0,0 0 0,0-20 16,-22 20-16,22 0 0,0 1 0,0 20 15,0-42-15,0 43 16,0-43-16,0 0 0,0 0 16,22 0-16,-22 1 0,21-22 15,0 21-15,0-21 0,0 0 16,0 0-16,1 0 0,20 0 0,-21 0 15,21 0-15,-20 0 0,20 0 16,0-21-16,-21-1 0,22 1 0,-22 0 16,21 0-16,-21 0 0,1-22 15,-1 22-15,21-21 0,-42 21 0,21-22 16,0 22-16,-21 0 0,0-21 16,0 21-16,0-1 0,0 1 15,-21 21 1,0 0-16,0 0 15,0 21-15,21 1 16,-21-1-16,-1 21 0,1-21 0,21 0 16,0 22-16,-21-22 0,21 0 0,0 0 15,-21 22-15,21-22 0,0 0 16,0 0-16,0 0 0,0 0 16,21-21-16,0 22 15,0-22-15,1 0 0,-1 0 0,0 0 16,0 0-16,0 0 0,0 0 15,1 0-15,-1-22 0,21 22 0,-21-21 16,0 21-16,1-21 0,-1 0 16,0 0-16,0 0 0,0-1 15,-21 1-15,0 0 0,21 0 0,-21 0 16,22 0-16</inkml:trace>
  <inkml:trace contextRef="#ctx0" brushRef="#br0" timeOffset="8000.95">7535 1609 0,'0'0'0,"0"-21"16,21 21-16,1 0 15,-1 0-15,0 0 0,21 0 16,1 0-16,-22-22 0,21 22 0,0 0 16,1 0-16,-1 0 0,0 0 0,1-21 15,-22 21-15,21 0 0,-21 0 16,1 0-16,-1 0 0,0 0 0</inkml:trace>
  <inkml:trace contextRef="#ctx0" brushRef="#br0" timeOffset="8408.94">9313 1461 0,'0'0'0,"0"-22"0,0 1 16,-21 21 0,0 0-1,0 0 1,21 21-16,-21 1 15,-1-1-15,22 0 0,-21 0 0,0 0 16,0 22-16,0-1 0,21-21 16,-21 21-16,-1 1 0,1-1 0,21-21 15,0 22-15,0-1 0,0-21 16,0 0-16,0 22 0,0-22 16,0 21-16,21-21 0,1-21 15,-1 21-15,0-21 0,0 0 16,21 0-16,-20 0 0,-1 0 15,0 0-15,0 0 0,0 0 16,43-21-16,-43 21 0,0-21 16,0 0-16</inkml:trace>
  <inkml:trace contextRef="#ctx0" brushRef="#br0" timeOffset="8777.45">9779 1334 0,'21'0'47,"0"0"-47,0 0 0,1 21 0,-1-21 15,0 21-15,21-21 0,-21 21 16,1 0-16,-1-21 0,0 21 0,0 1 15,0-1-15,-21 0 0,21 0 16,-21 21-16,0-20 0,0 20 16,0-21-16,0 64 0,0-64 15,-21 21-15,0 1 0,0-22 16,0 21-16,0-21 0,-1 0 0,1 22 16,0-22-16,-21 0 0,21 0 15,-1-21-15,1 21 0,0-21 0,0 22 16,0-22-16,0 0 0</inkml:trace>
  <inkml:trace contextRef="#ctx0" brushRef="#br0" timeOffset="9516.52">10943 1736 0,'0'0'15,"-42"0"1,21 0-16,42 0 47,21 0-47,-21 0 16,43 0-16,-22 0 0,22 0 15,-1 0-15,22 0 0,-22 0 16,1 0-16,20 0 0,1 0 0,0 0 15,-1 0-15,1 0 0,0 0 16,84 0-16,-105 0 0,20 0 16,-20 0-16,-22 0 0,0 0 15,1 0-15,-1 0 0,-21 0 0,0 0 16,1 0-16,-1 0 0,-21-21 62,-21-1-62,-1 22 0,1 0 16,21-21-16</inkml:trace>
  <inkml:trace contextRef="#ctx0" brushRef="#br0" timeOffset="10068.94">12277 1376 0,'0'0'0,"-22"-21"0,1 21 16,0 0 0,21 21-16,-21-21 0,21 21 15,0 0-15,0 0 16,0 1-16,0-1 15,21 0-15,0-21 0,0 21 0,1 0 16,20 0-16,-21-21 0,21 22 16,1-1-16,-22-21 0,21 21 15,1-21-15,-1 0 0,-21 21 0,21-21 16,-20 0-16,20 0 0,-21 0 0,0 0 16,0 0-16,1 0 15,-1 0-15,-21-21 31,-21 0-15,-1 21-16,1 0 0,0 0 16,0 0-16,-21 21 0,20-21 15,1 21-15,0 21 0,-21-20 16,21-1-16,-22 21 0,1-21 0,0 22 16,-1-22-16,1 21 15,-22-21-15,22 0 0,-21 43 16,20-43-16,22 0 0,-21-21 0,21 21 15,-1 1-15,1-22 0,21 21 16,-21-21-16,21 21 16,0-42 15</inkml:trace>
  <inkml:trace contextRef="#ctx0" brushRef="#br0" timeOffset="10253.09">12065 2223 0,'0'0'0,"-21"0"16,21 21-1,-21-21 1</inkml:trace>
  <inkml:trace contextRef="#ctx0" brushRef="#br0" timeOffset="12352.46">1926 5165 0,'0'-21'0,"21"-1"0,-21 1 15,0 0-15,0 0 0,0 0 16,0 0-16,0-1 16,0 44 30,0-1-46,0 21 0,0-21 16,0 22-16,0-1 0,0 0 16,0 1-16,0 20 0,0-21 0,0 1 15,0-1-15,0 22 0,0-22 16,0 0-16,0 1 0,0-1 0,0 0 16,0 1-16,0-22 0,0 0 15,0 0-15,21 0 0,-21 0 0,22-21 16,-1 0-16,0 0 0,0 0 15,0 0-15,0-21 0,22 0 16,-22 0-16,21 0 0,1 0 0,-22-22 16,21 1-16,0 0 15,1-1-15,-1 1 0,0-22 0,-20 22 16,-1-21-16,21 20 0,-21-20 16,-21 20-16,21 1 0,-21 0 15,0-1-15,22 1 0,-22 21 0,0 0 16,0 0-16,0-1 15,0 44 1,0-1 0,0 0-16,0 0 0,0 0 15,0 0-15,0 1 0,0-1 16,0 0-16,21 0 0,0 0 0,0 0 16,0 1-16,0-1 15,1-21-15,-1 21 0</inkml:trace>
  <inkml:trace contextRef="#ctx0" brushRef="#br0" timeOffset="12684.9">2984 5461 0,'22'0'63,"-22"-21"-63,21 21 15,-21-21-15,21 21 16,0-21-16,-21 42 31,0 0-31,-21 0 16,0 0-16,0 0 0,-1 1 16,1-1-16,0 0 0,0 21 15,0-21-15,0 1 0,21-1 16,0 0-16,0 0 0,0 0 15,-22-21-15,22 21 0,22-21 0,-1 22 16,0-22-16,0 0 0,0 21 0,0-21 16,1 0-16,-1 21 15,0-21-15</inkml:trace>
  <inkml:trace contextRef="#ctx0" brushRef="#br0" timeOffset="12816.8">2942 5884 0,'0'0'15,"-21"0"-15,-21 0 0,20 0 16,1 0-16,0 0 0,-21 0 15,21 0-15,-1 0 0,1 0 16,21-21 15,21 0-31,1 21 0,-1-21 0,21 0 16,-21 21-16</inkml:trace>
  <inkml:trace contextRef="#ctx0" brushRef="#br0" timeOffset="13180.88">3302 5715 0,'21'0'0,"-21"-21"16,21 21-16,0 0 0,-21-21 16,22 21-16,-1-21 0,0-1 0,0 22 15,0-21-15,0 0 16,1 0-16,-1 21 0,-21-21 0,21 0 15,-21-1 1,-21 22 0,0 0-16,-1 0 0,-20 0 0,21 22 15,0-1-15,-22 0 0,22-21 16,0 42-16,0-21 0,0 1 16,0-1-16,21 0 0,0 21 0,0-21 15,0 1-15,0-1 0,0 0 16,0 0-16,21 0 0,0-21 15,21 0-15,-21 21 0,1-21 16,20 0-16,-21 0 0,21 0 0,-20 0 16,20 0-16,-21-21 0,21 21 15,-20-21-15,-1 0 0</inkml:trace>
  <inkml:trace contextRef="#ctx0" brushRef="#br0" timeOffset="13580.95">3831 5630 0,'0'0'16,"0"-21"-16,0 0 0,0-42 31,21 63-31,-21-22 16,21 22-16,1 0 0,-1 0 16,0 0-1,0 0-15,0 0 0,0 0 16,-21 22-16,0-1 0,0 0 15,22 0-15,-22 0 0,0 0 0,0 1 16,0-1-16,0 0 0,0 0 16,0 0-16,0 0 0,0 1 0,0-1 15,-22 0 1,1-21 0,21-21-1,0 0-15,0-1 16,0 1-16,0 0 0,0 0 15,0 0-15,0 0 0,0-1 16,21 1-16,-21 0 0,22 0 16,-1 0-16,0 21 15,0 0-15,0-21 0,0 21 16,1-22-16,-1 22 0,0 0 16,0 0-16</inkml:trace>
  <inkml:trace contextRef="#ctx0" brushRef="#br0" timeOffset="14036.93">4318 5715 0,'0'42'31,"0"-20"-31,0-1 15,0-42 32,0-1-47,0 1 16,0 0-16,0 0 0,0 0 16,0-22-16,0 22 0,21 0 0,-21 0 15,21-21-15,0 20 0,22 1 16,-1-21-16,0 42 0,1-21 15,-1 21-15,-21 0 0,22 0 16,-1 0-16,0 0 0,-21 0 0,22 0 16,-22 21-16,0 0 0,0 0 15,0 0-15,-21 1 0,0-1 0,0 21 16,0-21-16,0 0 0,-21 1 0,0 20 16,0-21-16,0 0 0,0-21 15,-1 21-15,22 1 0,-21-22 16,21 21-16,0-42 31,21-1-15,1 1-16</inkml:trace>
  <inkml:trace contextRef="#ctx0" brushRef="#br0" timeOffset="14636.88">5313 5503 0,'0'0'0,"0"-21"0,0 0 16,0 0-1,0 0-15,-21 21 0,-1 0 16,1 0-16,0 0 16,0 0-16,0 0 0,0 21 15,-1-21-15,1 21 0,0 0 16,-21 0-16,21 1 0,-1 20 0,1-21 15,21 0-15,0 0 0,-21 22 16,21-22-16,0 0 0,0 0 0,0 0 16,0 1-16,21-22 0,0 0 15,1 0-15,-1 0 16,0 0-16,0 0 0,0 0 0,0-22 16,1 22-16,-1-21 15,0 0-15,0 0 0,-21 0 0,21-22 16,0 22-16,1 0 0,-22-21 15,0 21-15,0-1 0,21 1 0,-21 0 16,0 0-16,0 42 31,0 0-15,-21 22-16,21-22 16,0 0-16,0 0 0,0 21 15,0-20-15,0-1 0,0 0 0,0 0 16,0 0-16,0 0 0,0 1 15,21-22-15,0 0 0,0 0 16,0 0-16,0 0 0,1 0 0,-1 0 16,21 0-16,-21-22 0,0 22 0,22-21 15,-22 0-15,0 0 0,0 0 16,-21 0-16,21-22 0,-21 22 0,22 0 16,-22 0-16,0-22 0,0 22 15,0 0-15,-22 21 31</inkml:trace>
  <inkml:trace contextRef="#ctx0" brushRef="#br0" timeOffset="14961.05">5546 5779 0,'0'21'16,"0"-42"30,0-1-46,0 1 0,21 0 16,-21 0-16,0 0 0,21-22 16,0 22-16,-21 0 0,21 0 0,0 0 15,1 0-15,-1-1 0,0 1 16,0 21-16,0 0 0,-21-21 0,43 21 16,-22 0-16,0 0 15,0 21-15,-21 0 16,21 1-16,-21-1 0,0 0 0,0 0 15,0 0-15,0 0 0,0 22 16,0-22-16,0 0 0,0 0 0,0 0 16,0 1-16,0-1 15,0-64 17</inkml:trace>
  <inkml:trace contextRef="#ctx0" brushRef="#br0" timeOffset="15712.96">6752 5376 0,'-21'0'141,"0"0"-16,0 0-78,-1 0-47</inkml:trace>
  <inkml:trace contextRef="#ctx0" brushRef="#br0" timeOffset="16213.78">6054 5609 0,'-22'0'16,"22"-21"31,0 0-47,22 21 15,-22-21-15,21 0 0,0 21 16,-21-22-16,21 1 0,0 21 15,-21-21-15,21 21 0,1-21 0,-1 21 16,0 0-16,0 0 0,0-21 16,0 21-16,1 0 0,-1 0 15,-21 21 1,21 0-16,-21 0 0,0 0 16,0 1-16,0-1 0,0 0 15,0 0-15,-21 0 0,21 22 0,-21-22 16,21 0-16,0 0 0,0 0 15,0 0-15,-22-21 0,22 22 16,22-44 31,-22 1-47,0 0 16,21 0-16,0 0 0</inkml:trace>
  <inkml:trace contextRef="#ctx0" brushRef="#br0" timeOffset="16589.56">6540 5525 0,'22'0'47,"-1"0"-47,0 0 15,0 0-15,0 0 0,0 0 16,1 0-16,-1-22 0,0 22 0,0-21 16,0 21-16,0-21 0,1 21 15,-1-21-15,-21 0 0,21 21 16,-21-21-16,0-1 16,-21 22-1,0 0-15,-1 0 0,1 0 16,0 0-16,0 0 0,0 22 0,0-22 15,-1 21-15,-20-21 0,21 21 16,0 0-16,21 0 0,-21 0 0,-1 1 16,22-1-16,0 21 0,0-21 15,0 0-15,-21 1 0,21-1 0,0 0 16,0 0-16,0 0 0,0 0 16,0 1-16</inkml:trace>
  <inkml:trace contextRef="#ctx0" brushRef="#br0" timeOffset="16656.54">6625 5821 0,'42'0'16,"-20"0"-16,83-42 31,-83 20-31,41 1 0,-42 0 16,0 21-16</inkml:trace>
  <inkml:trace contextRef="#ctx0" brushRef="#br0" timeOffset="16892.41">7324 5419 0,'0'-21'110,"21"21"-110,-21-22 15,0 1 1</inkml:trace>
  <inkml:trace contextRef="#ctx0" brushRef="#br0" timeOffset="16940.79">7281 5376 0,'0'0'0,"0"22"16</inkml:trace>
  <inkml:trace contextRef="#ctx0" brushRef="#br0" timeOffset="17333.04">7260 5736 0,'21'21'31,"0"-21"-15,1 0-16,-1 0 15,0 0-15,-21-21 16,21 0-16,-21 0 0,21 21 16,-21-21-16,0 0 15,-42 21-15,42-22 16,-21 22-1,0 0-15,-1 22 16,1-22 0,21 21-16,0 0 15,-21-21 17</inkml:trace>
  <inkml:trace contextRef="#ctx0" brushRef="#br0" timeOffset="17369.02">7260 5673 0,'0'0'0,"21"0"16,0 0-16,-21-21 0</inkml:trace>
  <inkml:trace contextRef="#ctx0" brushRef="#br0" timeOffset="17924.93">7366 5376 0,'-21'0'63,"0"0"-63,-1 0 15</inkml:trace>
  <inkml:trace contextRef="#ctx0" brushRef="#br0" timeOffset="18062">7302 5376 0,'0'-21'31,"-21"21"16,0 21-16</inkml:trace>
  <inkml:trace contextRef="#ctx0" brushRef="#br0" timeOffset="18328.95">6456 5757 0,'0'0'16</inkml:trace>
  <inkml:trace contextRef="#ctx0" brushRef="#br0" timeOffset="18421.96">6519 5800 0,'21'0'16,"1"0"-16,-1 0 0,0 0 0,0 0 15,0-21-15,0 21 0,1 0 0,20 0 16,-21 0-16,0 0 0,-21-22 16,21 22-16,1 0 0,-1 0 15,0-21-15</inkml:trace>
  <inkml:trace contextRef="#ctx0" brushRef="#br0" timeOffset="18864.93">8424 5101 0,'-21'0'15,"42"0"-15,-42-21 0,21 0 16,-21 21 15,21 21-15,0 0-16,0 0 0,-21 1 0,21-1 16,0 0-16,0 21 0,0-21 15,0 22-15,0-1 0,0 0 16,0-20-16,0 20 0,-21 43 15,-1-43-15,22 0 0,0 1 16,0-1-16,-21 0 0,21-21 0,-21 22 0,21-22 16,-21 0-16,21 0 15,0 0-15,0 1 0,0-44 47,0 1-47,0 0 0,0 0 16,0 0-16,21-22 0</inkml:trace>
  <inkml:trace contextRef="#ctx0" brushRef="#br0" timeOffset="20197.27">8382 5186 0,'0'0'0,"0"-21"31,21 21 1,0 0-17,0 0-15,1 0 16,-1 0-16,21 0 0,-21 0 0,22 0 16,-1 0-16,21 0 0,-20 0 15,20 0-15,1 0 0,-1 0 0,1-21 16,-1-1-16,43 86 0,-42-64 15,-1 0-15,22-21 0,-22 0 0,1 21 0,20-22 16,1 22-16,0 0 16,21 0-16,84-21 0,-105 0 15,-1 21-15,22 0 0,-21-21 16,21 21-16,-22 0 0,22 0 0,-21-21 16,21 21-16,0 0 0,-22 0 15,22 0-15,-21-21 0,-1 21 0,1 0 16,0 0-16,-22 0 0,22-22 0,0 22 15,-1 0-15,1 0 0,0 0 16,-1-21-16,1 21 0,0-21 0,-1 21 16,-20 0-16,-1 0 0,1-21 15,-1 21-15,1 0 0,-1 0 0,1 0 16,-22 0-16,22 0 0,-22 0 16,21 0-16,-20 0 0,-22 0 15,64-21-15,-64 21 0,0 0 16,21 0-16,-21 0 0,1 0 15,-1 0-15,0 0 0,-21-21 16,-21 21 15,21 21-15,0 0 0,0 0-16,0 0 0,0 0 0,0 1 15,0-1-15,0 0 0,-21 21 16,21-21-16,-22 22 0,22-22 15,0 21-15,-21-21 0,21 22 0,-21-22 16,0 21-16,21-21 0,-21 22 16,0-22-16,21 21 0,-22-21 0,22 22 15,0-22-15,0 21 0,-21-21 16,21 22-16,-21-22 0,21 0 0,-21 43 16,21-43-16,0 0 0,0 0 15,-21-21-15,21 21 0,0 0 16,0 1-16,-21-22 0,-1 21 31,1-21-31,0 0 16,0 0-16,0 0 0,0 0 15,-22 0-15,22 0 0,0 0 0,-21 0 16,20 0-16,-20 0 0,21 0 16,-21 0-16,-1 0 0,1 0 0,-22 0 15,22 0-15,0 0 0,-22 0 16,1 0-16,-1 0 0,1 0 0,-22 0 0,22 0 15,-1 0-15,-21 0 0,22 0 0,-22 0 16,1 0-16,-1 0 0,0 0 0,22 0 16,-22 0-16,0 0 0,-20 0 15,20 0-15,-21 0 0,-63 0 16,63-21-16,21 21 0,1 0 0,-22-22 16,21 22-16,0 0 0,-20 0 15,20 0-15,0 0 0,1 0 16,-1 0-16,21 0 0,1 0 0,-22 0 15,43 0-15,-22 0 0,1 0 0,-1 0 16,22 0-16,-21 0 0,-1 0 0,22 0 16,-22 0-16,22 0 0,-22 0 15,1 0-15,21 0 0,-1 0 0,-20 0 16,20 0-16,1 0 0,0 0 0,-1 0 16,22 0-16,-21 0 0,21 0 0,0 0 15,-1 0-15,-20 0 0,21 0 0,0 0 16,0 0-16,-1 0 0,1 0 15,0 0 1,0 0-16,0 0 16,0 0-16,-1 0 15,1 0 1,0 0-16,-21 0 16,21 0-1,-1 0 1,22 22-16,-21-22 47,85 0-47,-43 0 15,0 0 1</inkml:trace>
  <inkml:trace contextRef="#ctx0" brushRef="#br0" timeOffset="21268.39">1460 7197 0,'0'0'0,"22"-64"31,-22 43-31,21 21 16,-21-21-16,0 0 15,21 21-15,-21-21 16,21 21-16,-21 21 31,-21 0-31,0 0 16,0 21-16,-22 1 0,1-1 0,21 0 15,-43 22-15,22-1 0,0 1 16,-22-22-16,22 22 0,-1-22 16,1 22-16,-21-22 0,20 0 0,22 1 15,-21-22-15,-1 21 0,22-21 16,-21 0-16,21 1 0,0-22 15,-1 0-15,1 0 16,0 0-16,21-22 0,0 1 16,0 0-16,0 0 0,0 0 15,0 0-15,0-1 0,21 1 16,0-21-16,1 21 0,-1 0 16,-21-1-16,21 22 0,0 0 15,0 0-15,0 0 16,1 0-16,-1 0 0,0 22 15,-21-1-15,21 0 0,0 0 16,0 0-16,1 0 0,20 1 16,-21-1-16,0 21 0,0-21 0,22 0 15,-22 1-15,21-22 16,-21 21-16,1 0 0,20 0 0,-21-21 16,0 21-16,0-21 0,1 0 15,-1 0-15,0 0 16,0 0-1,-21-21 1,21 0-16</inkml:trace>
  <inkml:trace contextRef="#ctx0" brushRef="#br0" timeOffset="21509.19">1736 7578 0,'0'21'31,"0"0"-31,0 0 16,0 0-16,0 1 0,0-1 15,0 0-15,0 0 0,0 0 16,-22 0-16,22 1 0,-21-22 16,21 21-16,-21-21 0,21-21 46</inkml:trace>
  <inkml:trace contextRef="#ctx0" brushRef="#br0" timeOffset="21685.06">1736 7408 0,'0'22'16,"21"-1"0,0 0-1,0 0-15</inkml:trace>
  <inkml:trace contextRef="#ctx0" brushRef="#br0" timeOffset="22128.93">1968 7641 0,'0'0'0,"0"21"0,0 1 15,0-1-15,-21 0 0,21 0 16,0 0-16,0 0 0,0 1 16,-21-22-16,21 21 0,0 0 15,0 0-15,0 0 16,0-42 31,0 0-47,0 0 15,0 0-15,0-1 0,0 1 16,21 0-16,0 0 0,-21 0 0,22 0 16,-1-22-16,0 22 0,0 0 15,0 0-15,22 21 0,-22-21 16,0 21-16,0 0 0,0 0 15,22 0-15,-22 0 0,0 42 16,-21-21-16,0 0 0,0 0 16,0 1-16,0-1 0,0 21 0,0-21 15,0 0-15,-21 22 0,0-22 16,21 0-16,-22 0 0,22 0 0,0 1 16,0-1-16,0-42 31,22-1-16,-1 22-15</inkml:trace>
  <inkml:trace contextRef="#ctx0" brushRef="#br0" timeOffset="22501.15">2815 7514 0,'-42'-21'15,"21"21"1,-1 0-16,22 21 16,-21 0-16,21 1 0,0-1 0,-21 21 15,21-21-15,-21 22 0,0-1 16,21 0-16,0 1 0,-21-1 16,-1 21-16,1 1 0,0-1 0,21 1 15,-21-1-15,0 1 0,0 21 16,-1-22-16,1 1 0,21-1 0,-21 1 15,0-1-15,0 1 0,0-1 16,21 1-16,-22-1 0,1 1 0,0-22 16,0 0-16,21 1 0,-21-1 15,0-21-15,21 0 0,-22-21 16,22 21-16,-21-21 0,21-21 0,0 0 16,0 0-16,21 0 15,-21-22-15,43 1 0,-22 0 0,0-1 16,0 1-16,0-21 0,1-1 15</inkml:trace>
  <inkml:trace contextRef="#ctx0" brushRef="#br0" timeOffset="22816.86">2603 7705 0,'0'-43'16,"0"86"-16,0-107 0,0 43 0,0-21 15,0 21-15,0-1 0,0 1 0,0 0 16,0 0-16,22 0 15,-1 0-15,21 21 0,-21-22 0,22 22 16,-1 0-16,0 0 0,-21 0 16,22 0-16,-1 22 0,-21-1 15,22 0-15,-22 0 0,0 21 0,-21-20 16,0 20-16,0-21 0,0 21 16,0-20-16,-64 41 0,43-42 15,-21 0-15,0 1 16,20-1-16,-20 0 0,21-21 0,-21 21 0,20-21 15,1 0-15,0 0 0,0 0 16,0 0-16,42-21 31,0 0-31,21 0 16,-20-1-16</inkml:trace>
  <inkml:trace contextRef="#ctx0" brushRef="#br0" timeOffset="23525.08">3302 7493 0,'0'21'15,"0"0"-15,-21 1 16,21-1-16,-21 0 0,-1 0 16,22 0-16,0 0 0,0 1 0,-21-1 15,21 0-15,0 0 16,-21 0-16,21 0 0,0 1 15,21-22 1,0 0-16,1 0 0,20 0 16,-21-22-16,0 1 0,0 0 15,22 0-15,-22 0 0,0 0 0,0-1 16,22 1-16,-22 0 0,0-21 16,0 21-16,-21-1 0,21 1 0,0 0 15,-21 0-15,0 42 31,-21 0-15,21 0-16,0 1 16,-21-22-16,21 21 0,0 21 15,0-21-15,0 0 0,0 1 0,0-1 16,0 21-16,0-21 16,0 0-16,21-21 0,0 22 15,1-22-15,-1 0 0,0 0 16,0 0-16,85-43 15,-85 22-15,0 0 16,22 0-16,-22 0 0,21-43 16,-21 43-16,-21-21 0,21-1 15,1 1-15,-22 0 0,21-1 0,-21 1 16,0 0-16,21-1 0,-21 1 0,0 21 16,21-22-16,-21 22 0,0 0 15,0 42 1,0 0-1,-21 1-15,21 20 0,-21-21 0,21 21 16,-21 1-16,21-1 0,-22 0 16,22 1-16,0-1 0,0 0 0,0 1 15,0-22-15,-42 42 0,42-41 16,0 20-16,0-21 0,21 0 0,0-21 16,-21 21-16,22-21 15,-1 0-15,0 0 0,0 0 16,0 0-16,0-21 0,1 0 15,-1 0 1,0 0-16,0 0 0</inkml:trace>
  <inkml:trace contextRef="#ctx0" brushRef="#br0" timeOffset="23713.03">4043 7408 0,'-43'0'15,"86"0"-15,-107 0 0,85 0 32,1 0-32,-1 0 0,0 0 15,0 0-15,0 0 0,0 0 0,22 0 16,-22-21-16,21 0 0,-21 21 16,22 0-16,-22-21 0,0 21 0</inkml:trace>
  <inkml:trace contextRef="#ctx0" brushRef="#br0" timeOffset="24171.96">5884 7176 0,'0'0'0,"0"-22"0,0 1 15,21 0-15,-21 0 0,22 0 16,-22 0-16,0 42 31,0 0-31,-22 0 16,1 21-16,21 1 0,-21-22 0,21 21 16,-21 1-16,21-1 0,-21 0 15,21 1-15,-21-22 0,21 21 0,0 22 16,0-43-16,0 0 15,0 0-15,0-42 47</inkml:trace>
  <inkml:trace contextRef="#ctx0" brushRef="#br0" timeOffset="24264.58">5567 7408 0,'-21'0'0,"42"0"0,-64 0 0,22 0 15,0 0-15</inkml:trace>
  <inkml:trace contextRef="#ctx0" brushRef="#br0" timeOffset="24830.9">5567 7430 0,'42'0'15,"-84"0"-15,105-22 0,-20 22 0,-1-21 0,21 0 16,-20 21-16,-1-21 0,22 0 16,-22 0-16,0 21 0,1-22 0,-22 22 15,0 0-15,0 0 0,0 0 16,0 0-16,-21 22 0,0-1 15,0 0-15,0 0 0,0 0 0,-21 0 16,0 1-16,21-1 0,-21 0 16,0 0-16,21 21 0,0-20 15,0-1-15,21-21 32,0 0-32,0 0 0,0 0 0,1 0 15,-1-21-15,21 21 0,-21-22 16,22 1-16,-22 0 0,21 0 15,-21 0-15,22 0 0,-22-22 0,21 22 16,-21 0-16,0 0 0,-21 0 16,0-1-16,22 22 0,-22-21 0,0 0 15,-22 21 1,1 0-16,21 21 16,-21 0-16,0 1 0,21-1 0,-21 21 15,21-21-15,-21 22 0,21-1 16,-22-21-16,22 21 0,0 1 0,0-1 15,0 0-15,-21 1 0,21-1 16,-21 0-16,21 22 0,-21-22 16,21 1-16,0 20 0,0-21 0,-21 1 0,21-1 15,-21 0-15,-1-20 16,22 20-16,0-21 0,-21 0 0,0 0 16,0-21-16,0 22 0,0-22 0,-22 0 15,1 0-15,21 0 0,-22 0 16,-20 0-16,21 0 0,-1-22 15,-20 1-15,20 0 0,1 0 0,-21-21 16,41 20-16,1-20 16,21 21-16,0 0 0,0-22 0,0 22 15,43 0-15,-22 0 0,0-21 0,21 20 16,1 1-16,20 0 0,-21 0 16,22 0-16</inkml:trace>
  <inkml:trace contextRef="#ctx0" brushRef="#br0" timeOffset="25080.66">6858 7218 0,'0'0'0,"-21"0"0,0 0 0,-1 0 16,1 0-16,0 0 0,0 21 16,0 0-16,0 0 0,21 22 15,-22-1-15,22 0 0,-21 1 0,21-1 16,0 0-16,-21 22 0,21-22 15,-21 1-15,21-1 0,-21 0 0,21 22 16,0-22-16,0 0 0,0 1 16,0-22-16,0 21 0,0-21 0,0 1 15,0-1-15,0-42 32</inkml:trace>
  <inkml:trace contextRef="#ctx0" brushRef="#br0" timeOffset="25384.91">6689 7387 0,'0'0'0,"0"-42"15,0 21-15,21 0 0,127-106 32,-127 105-32,21 22 15,-20 0-15,20 0 0,-21 0 0,21 22 16,-20-1-16,-1 0 0,0 0 0,0 0 15,-21 0-15,0 22 0,0-22 16,-21 0-16,-21 21 0,20-20 0,-20-1 16,-21 0-16,20 21 0,1-21 15,-22-21-15,22 22 0,0-1 0,-1-21 16,1 0-16,21 21 0,0-21 16,63 0 15,-21 0-31,0-21 0,22 21 0,-1-21 15,-21-1-15,22 22 0</inkml:trace>
  <inkml:trace contextRef="#ctx0" brushRef="#br0" timeOffset="25685.07">7239 7408 0,'0'22'15,"21"-22"1,0 0-16,0 0 0,1 0 16,-1-22-16,0 22 0,0-21 15,0 0-15,0 21 0,1-21 16,-22 0-16,21 21 0,-21-21 0,0-1 16,0 1-16,0 0 15,-21 21-15,-1 0 16,1 0-16,0 0 0,0 0 0,0 0 15,0 21-15,-1 0 0,22 1 16,-21-1-16,21 0 0,-21 0 0,21 0 16,0 0-16,0 22 15,0-22-15,-42 0 16</inkml:trace>
  <inkml:trace contextRef="#ctx0" brushRef="#br0" timeOffset="25764.73">7662 7535 0,'43'-21'15,"-22"0"-15,21 21 0,-21-21 0,22 0 16</inkml:trace>
  <inkml:trace contextRef="#ctx0" brushRef="#br0" timeOffset="25964.88">8086 7239 0,'-22'0'0,"1"0"0,21 21 16,-21 0-16,21 1 15,21-22 1,0 0 0,1 0-16,-1 0 0,0 0 0,0 0 15,0 0-15,0 0 0,1 0 16,-1 0-16,-42 0 16</inkml:trace>
  <inkml:trace contextRef="#ctx0" brushRef="#br0" timeOffset="26040.84">7895 7451 0,'-21'0'0</inkml:trace>
  <inkml:trace contextRef="#ctx0" brushRef="#br0" timeOffset="26102.8">8170 7430 0,'43'-22'15</inkml:trace>
  <inkml:trace contextRef="#ctx0" brushRef="#br0" timeOffset="26547.49">8784 6879 0,'-42'21'31,"42"1"-31,0-1 0,0 0 16,0 0-1,21-21 1,0 0-16,0 0 16,0 0-16,1 0 0,-1-21 15,0 21-15,0-21 0,0 0 0,0-1 16,-21 1-16,22 0 16,-22 0-16,-22 21 15,1 0-15,0 0 16,0 21-16,0 0 0,0 0 15,-22 1-15,22-1 0,0 0 16,0 21-16,0-21 0,-1 1 16,1 20-16,0-21 0,21 21 0,-21 1 15</inkml:trace>
  <inkml:trace contextRef="#ctx0" brushRef="#br0" timeOffset="26979.46">7366 7557 0,'-42'0'31,"42"21"-31,0 0 16,0 0-16,0 0 15,0 0-15,21-21 16,0 0-16,0 0 16,21 0-16,1 0 0,-1 0 0,0 0 15,22-21-15,-1 21 0</inkml:trace>
  <inkml:trace contextRef="#ctx0" brushRef="#br0" timeOffset="27561.91">9250 7027 0,'0'0'0,"0"-21"15,-21 42 32,-1 1-47,1-1 16,0 0-16,21 21 0,-21 1 0,0-1 16,0 0-16,-1 1 0,1-1 15,0 0-15,0 1 0,0-1 16,0 0-16,21-21 0,0 22 15,0-22-15,0 0 0,0 0 16,21-21-16,0 0 16,0 0-16,0 0 0,0 0 0,1 0 15,-1-21-15,0 0 0,0 21 16</inkml:trace>
  <inkml:trace contextRef="#ctx0" brushRef="#br0" timeOffset="27765.72">8869 7366 0,'0'0'16,"-21"0"-16,21 21 0,21-21 31,0 0-15,0 0-16,21 0 0,-20 0 15,20 0-15,-21 0 0,21 0 0,1 0 16,-22 0-16,21-21 0,1 21 0,-22-21 15,21 21-15,-21 0 16,0-21-16</inkml:trace>
  <inkml:trace contextRef="#ctx0" brushRef="#br0" timeOffset="28152.9">9377 7324 0,'-21'42'31,"21"-21"-16,21-21 1,0 0-16,0 0 0,0 0 16,0 0-16,1-21 0,-1 21 0,0-21 15,21 21-15,-21-21 0,1 21 0,-1-21 16,0 21-16,0-22 0,0 22 16,-21-21-16,0 0 0,0 0 15,-21 0 1,-21 21-16,21 0 0,-1 0 15,1 0-15,0 0 0,-21 42 16,21-42-16,-1 21 0,1 0 16,0 22-16,21-22 0,-21 0 0,21 0 15,0 22-15,0-22 0,0 0 16,0 21-16,0-21 0,0 1 0,0 20 16,21-42-16,0 21 0,0 0 15,1-21-15,-1 0 0,0 0 16,0 0-16,21 0 0,-20 0 0,41 0 15,-21-21-15,-20 0 0,20 21 16,-21-21-16,0 0 0</inkml:trace>
  <inkml:trace contextRef="#ctx0" brushRef="#br0" timeOffset="28357.93">9969 7260 0,'0'-21'31,"0"42"-31,22 0 0,-22 1 15,21-1-15,-21 0 0,0 0 16,21 21-16,-21-20 0,21-1 0,-21 0 16,0 0-16,21 0 0,0 0 0,1 1 15,-22-1-15,21-21 0,0 21 0,0-21 16,0 0 0,0 0-1,-21-21-15,22 21 16</inkml:trace>
  <inkml:trace contextRef="#ctx0" brushRef="#br0" timeOffset="28580.87">10372 7218 0,'0'0'0,"-22"0"16,1 21 0,0 0-16,0 0 0,-21 1 15,20-1-15,1 0 0,-21 21 16,21-21-16,-22 22 0,22-22 0,0 21 15,-21-21-15,21 1 0,-22-1 16,22 0-16,0 0 0,21 0 0,0 0 16,-21-21-16,21 22 0,21-22 15,21 0 1,-21 0-16,1-22 0,20 1 16,-21 0-16</inkml:trace>
  <inkml:trace contextRef="#ctx0" brushRef="#br0" timeOffset="28875.83">10689 7027 0,'0'0'0,"21"-42"31,-21 21-31,0 42 31,-21 0-31,0 0 0,21 22 16,-21-22-16,0 21 0,21 1 15,-22-22-15,22 21 0,0 0 0,-21 1 16,21-1-16,-21 0 0,21-20 0,0 20 16,0-21-16,0 21 0,0-20 15,0-1-15,0 0 0,21 0 16,0-21-16,1 0 16,-1 0-16,0 0 0,0 0 15,0 0-15,0 0 0,1-21 0,-1 21 16,0-21-16,0 0 0,0-1 0,0 1 15</inkml:trace>
  <inkml:trace contextRef="#ctx0" brushRef="#br0" timeOffset="28956.81">10583 7260 0,'-21'0'0,"42"0"0,-63 0 0,21-21 16</inkml:trace>
  <inkml:trace contextRef="#ctx0" brushRef="#br0" timeOffset="29144.92">9610 7239 0,'-43'0'16,"86"0"-16,-128 0 0,21 0 0</inkml:trace>
  <inkml:trace contextRef="#ctx0" brushRef="#br0" timeOffset="29644.92">7768 7493 0,'0'21'16,"21"-21"-16,0 0 16,1 0-16,-1 0 0,0 0 0,21 0 15,-21 0-15,1 0 0,20-21 16,-21 21-16,0 0 0,0 0 0,1-21 15,-1 21-15,0 0 0</inkml:trace>
  <inkml:trace contextRef="#ctx0" brushRef="#br0" timeOffset="30273.75">11472 6922 0,'0'0'0,"-21"0"15,0 0-15,0 21 16,0-21-16,-1 0 0,1 21 16,0-21-16,21-21 46,0 0-30,21-1-16,0 22 0,1 0 16,-22-21-16,21 21 15,-21 21 17,0 1-32,0-1 15,0 0-15,0 0 0,-21 0 16,-1 0-16,-20 1 0,21-1 0,0 0 15,0-21-15,-1 21 0,1 0 16,0-21-16,21 21 0</inkml:trace>
  <inkml:trace contextRef="#ctx0" brushRef="#br0" timeOffset="31144.58">12636 7049 0,'0'21'62,"0"0"-62,0 0 0,0 0 16,0 22-16,-21-22 0,21 0 15,-21 21-15,21-21 0,0 22 0,-21-22 16,21 0-16,-21 0 0,0 0 0,21 1 16,-22-1-16,22 0 0,0 0 15,-21-21 1,21-21-1,0 0-15,0 0 16,0-1-16</inkml:trace>
  <inkml:trace contextRef="#ctx0" brushRef="#br0" timeOffset="31504">12679 6837 0,'0'0'15,"-21"0"-15,-1 0 16,1 0-16,0 21 0,0-21 16,21 21-16,-21-21 0,21 21 0,0 1 15,0-1-15,21-21 16,-21 21-16,21-21 0,0 0 16,0 0-16,1 0 0,-1 0 15,0 0-15,0 0 0,0 0 0,0 0 16,1-21-16,-1 21 0,-21-21 0,0-1 15,0 1-15,0 0 16,0 0-16,0 0 0,-21 21 16,-1-21-16,1 21 0,0 0 15,0 0-15,0 0 0,0 0 16,21 21-16,-22 0 0,22 0 16,-21 0-16,21 0 15,0 1-15,0-1 0,0 0 16,0 0-16,21-21 0,-21 21 15,22 0-15,-1-21 0</inkml:trace>
  <inkml:trace contextRef="#ctx0" brushRef="#br0" timeOffset="31752.38">13420 7176 0,'0'0'0,"0"-22"15,0 1-15,0 0 16,0 0-16,0 0 0,-22 21 16,1-21-16,0 21 0,0 0 15,0 0-15,0 0 0,-22 0 16,22 0-16,0 0 0,0 0 0,-22 0 16,22 0-16,-21 21 0,21 0 0,-22 0 15,22 0-15,-63 22 0,41-22 16</inkml:trace>
  <inkml:trace contextRef="#ctx0" brushRef="#br0" timeOffset="33764.9">13377 7112 0,'0'0'0,"0"-21"32,0 0-17,0 0 1,-21 21-16,0 0 15,21-22-15,-21 22 0,0-21 0,-1 21 16,1 0-16,0 0 0,0 0 16,0 0-16,0 0 0,-1 0 0,1 0 15,0 0-15,0 0 0,0 0 16,0 21-16,-1 1 0,1-1 0,0 0 16,0 0-16,21 0 0,0 0 15,-21 22-15,21-22 0,-21 0 16,21 21-16,0-20 0,0 20 0,0-21 15,0 0-15,0 0 0,0 1 16,21-1-16,0 0 0,0 0 0,0-21 16,22 21-16,-1-21 0,-21 0 15,0 0-15,22 0 0,-22 0 16,42-21-16,-42 0 0,22 0 16,-22 0-16,0-1 0,21 1 15,-20-21-15,-1 21 0,0-22 0,0 1 16,21 21-16,-20-21 0,-1-1 15,-21 1-15,21 0 0,0-1 0,-21 1 16,21 0-16,-21 20 0,0-20 16,0 0-16,0-1 0,0 22 0,0-21 15,0 21-15,0-22 0,0 22 16,0 0-16,0 0 0,0 42 31,0 0-31,-21 0 16,0 22-16,0-1 0,21 0 15,-21-20-15,21 20 0,-22 0 0,1 1 16,21-1-16,-21 0 0,0 1 0,21-1 16,-21 0-16,21 1 0,0-1 15,0 0-15,0-21 0,0 22 16,0-22-16,0 0 0,21 21 0,-21-20 16,0-1-16,21-21 15,0 21-15,0-21 0,1 0 16,-1-21-16,0 0 15,0 21-15,0-22 0,0 1 0,1 0 16</inkml:trace>
  <inkml:trace contextRef="#ctx0" brushRef="#br0" timeOffset="34060.97">14245 6964 0,'0'0'0,"-21"0"0,0 21 16,42-21 0,0 0-16,0 0 15,0 0-15,1 0 0,-1 0 16,0 0-16,0 0 0,0 0 15,0 0-15,1 0 0,-1 0 16,0 0-16,-42 0 47</inkml:trace>
  <inkml:trace contextRef="#ctx0" brushRef="#br0" timeOffset="34234.56">14139 7197 0,'0'0'0,"85"21"31,-64-21-31,0 0 16,0 0-16,1 0 0,-1 0 0,0 0 16,0 0-16,0-21 0,0 21 15,-21-21-15,22 21 0,-1-22 0,0 22 16</inkml:trace>
  <inkml:trace contextRef="#ctx0" brushRef="#br0" timeOffset="34611.89">15049 6710 0,'0'0'0,"0"-21"0,-42 21 15,63 0 48,0 0-47,1-21-1,-1-1-15,-21 1 16,0 0-1,0 0 1,-21 21-16,-1 0 0,1 0 16,0 21-16,0-21 15,0 21-15,0 0 0,-1 22 0,22-22 16,-21 0-16,21 0 0,-21 0 0,21 1 16,0-1-16,-21 0 0,84 0 15,-41 0-15,-22 0 0,0 1 16</inkml:trace>
  <inkml:trace contextRef="#ctx0" brushRef="#br0" timeOffset="35060.79">15494 6922 0,'0'0'0,"0"-22"15,-21 22 1,0 0 0,-1 22-16,22-1 0,-21 0 15,0 0-15,21 0 0,-21 0 16,0 1-16,0-1 0,-1 0 16,22 21-16,-21-21 0,21 22 0,0-22 15,0 21-15,0-21 0,0 22 16,21-22-16,1-21 0,-1 0 15,0 0-15,0 0 0,21 0 0,-20 0 16,-1 0-16,0 0 0,0-21 16,43-22-16,-43 22 0,0 0 15,0-21-15,0 21 0,0-22 16,22 22-16,-43-21 0,21-1 0,0 22 16,0-21-16,-21 21 0,0 0 0,0-1 15,0 1-15,0 0 0,0 0 16,0 42 31,0 0-47,0 0 0,0 1 15,0-1 1</inkml:trace>
  <inkml:trace contextRef="#ctx0" brushRef="#br0" timeOffset="35432.67">16171 6985 0,'0'0'0,"-21"0"15,0 0 1,0 0-16,0 0 0,-22 0 0,22 0 16,0 0-16,-21 0 0,20 0 0,1 0 15,21 21-15,0 0 0,0 1 16,0-1-16,0 0 15,43-21-15,-43 21 0,21-21 16,0 21-16,0-21 0,0 21 16,0 1-16,1-22 0,20 42 15,-42-21-15,0 0 16,0 0-16,0 1 16,-21-22-16,0 21 15,-22-21-15,22 0 0,0 0 16,0 0-16,-22 0 0,22 0 0,0 0 15,0 0-15,0 0 0,21-21 32,21 21-32,0-22 15,-21 1-15,21 0 0,0 0 0</inkml:trace>
  <inkml:trace contextRef="#ctx0" brushRef="#br0" timeOffset="35792.91">16510 7133 0,'-21'0'15,"42"0"1,0 0 0,0-21-16,0 21 0,22 0 0,-22-21 15,0 0-15,0 21 0,22-21 0,-22 21 16,0-22-16,-21 1 0,21 21 15,-21-21-15,-21 21 32,0 0-32,0 0 0,-1 0 15,1 21-15,0-21 0,0 21 16,-43 1-16,22 20 0,21-21 16,0 0-16,21 0 0,0 1 0,0-1 15,0 21-15,0-21 0,0 0 16,0 1-16,21-1 0,0 0 15,0-21-15,0 0 0,1 0 16,20 0-16,-21 0 0,0 0 0,22 0 16,-22 0-16,21 0 0,-21 0 0</inkml:trace>
  <inkml:trace contextRef="#ctx0" brushRef="#br0" timeOffset="36200.92">16976 7070 0,'0'0'0,"-22"0"0,22-21 0,0-1 16,0 1 0,22 21-1,-1-21-15,0 21 0,0 0 0,0 0 16,0 0-16,1 0 0,-1 0 16,0 0-16,0 0 0,0 0 0,0 21 15,1 0-15,-1-21 0,-21 22 16,21-1-16,-21 0 0,0 0 0,0 0 15,0 0-15,0 22 0,0-22 16,0 0-16,0 0 0,0 0 0,-21 1 16,0-22-16,21 21 0,-22-21 15,1 0-15,0 0 0,0 0 0,0 0 16,21-21 15,0-1-31,0 1 0,0 0 16,21 0-16,0 0 0,-21 0 15,21-1-15,0 1 0,-21 0 0,22 0 16,-1 0-16,-21 0 0,21 21 16,0-22-16,0 1 0,0 0 15,1 0-15,-1 21 0,0-21 16,0 0-16,0 21 0,0-22 16</inkml:trace>
  <inkml:trace contextRef="#ctx0" brushRef="#br0" timeOffset="36794.72">17949 6604 0,'-42'21'15,"42"0"1,-21-21-16,21 22 15,-21-22-15,21 21 0,0-42 47,0-1-47,0 1 16,0 0-16,0 0 16,0 0-16,0 0 15,21 21-15,0 0 16,0 0-1,0 21 1,-21 0 0,0 0-16,0 0 15,0 0 17,-42-21-32,21 0 15,0 0 1,21-21-1,0 0 1,0 0 0,21 21-16,0-21 0,-21 0 0,21 21 15,0-22-15,0 22 16,1-21-16,-1 21 16,0 0-16,-21 21 15,0 1-15,0-1 0,0 0 16,0 0-16,0 21 0,-21-20 0,0 20 15,-1-21-15,1 0 0,0 22 16,0-22-16,0 0 0,0 0 16,-1-21-16,22 21 0,-21-21 0,0 0 0</inkml:trace>
  <inkml:trace contextRef="#ctx0" brushRef="#br0" timeOffset="37564.36">18754 6604 0,'0'0'16,"0"-21"-16,-22 21 31,22 21-15,0 0-16,0 0 15,0 22-15,0-22 0,0 0 0,0 0 16,0 0-16,0 1 0,43 20 16,-22-21-16,0 0 0,21 0 15,1 1-15,-22-22 0,21 21 16,1-21-16,-1 21 0,0-21 0,1 0 15,-1 0-15,0 0 0,1 0 16,-22 0-16,0 0 0,0 0 0,-42 0 31,0 0-31,0 0 0,-1 0 16,-20 0-16,21 0 0,-21 0 0,-1 0 16,-20 0-16,20 21 0,1 0 15,0 0-15,-1 1 0,1 20 16,0-21-16,-1 0 0,1 22 0,0-22 15,-1 0-15,22 0 0,-21 21 16,21-20-16,-22-1 0,22-21 16,21 21-16,0 0 0,-21-21 0,21 21 15</inkml:trace>
  <inkml:trace contextRef="#ctx0" brushRef="#br0" timeOffset="37717.33">18584 7430 0,'0'0'0,"-21"0"47,21 21-47,-21-21 0,0 0 15</inkml:trace>
  <inkml:trace contextRef="#ctx0" brushRef="#br0" timeOffset="45989.87">5673 8276 0,'0'0'0,"-22"0"0,1 0 16,0 0-16,0 0 0,0 0 0,0 0 15,-1 0-15,1 0 16,0 0-1,42 0 17,0 0-17,22 0-15,-1 0 0,0 0 0,22 0 16,-1 0-16,1 0 0,21 0 16,-22 0-16,22 0 0,-22 0 15,22 0-15,-22 43 0,22-43 0,63 0 16,-63 0-16,0 0 0,42-22 15,-64 22-15,43-21 16,-64 21-16,1 0 0,-1 0 16,-21 0-16,0 0 0,0 0 15,-42 0 17,0 0-32,0 0 15,0 0-15,-22 0 0,22 21 0,-21-21 16,-22 43-16</inkml:trace>
  <inkml:trace contextRef="#ctx0" brushRef="#br0" timeOffset="46305.68">5376 9017 0,'-21'0'0,"0"0"16,21 21 15,0 0-31,-21 1 0,0-1 0,21 21 15,-22-21-15,22 0 0,0 22 16,-21-22-16,0 21 0,21-21 0,-21 1 16,0 20-16,21 0 0,-21-21 15</inkml:trace>
  <inkml:trace contextRef="#ctx0" brushRef="#br0" timeOffset="46458.68">5270 8975 0</inkml:trace>
  <inkml:trace contextRef="#ctx0" brushRef="#br0" timeOffset="46644.91">5334 8975 0,'21'0'16,"85"42"15,-85-21-31,0 0 0,0 1 0,1-1 16,-22 0-16,0 0 0,21 0 15,-21 22-15,0-22 0,0 0 16,0 0-16,0 0 0,0 0 0,0 1 0,-21-1 16,-1 0-16,1 0 15,0-21-15,0 0 0,0 21 0,0-21 16,-1 0-16,1 0 15,0 0 1,0 0-16</inkml:trace>
  <inkml:trace contextRef="#ctx0" brushRef="#br0" timeOffset="46776.83">5122 9313 0,'21'0'31,"1"0"-31,-1 0 0,-21-21 0,42 21 16,-21 0-16</inkml:trace>
  <inkml:trace contextRef="#ctx0" brushRef="#br0" timeOffset="46848.9">5567 9229 0,'21'0'15,"-42"0"-15,84 0 0,-42 0 0,22 0 16,-22-21-16,21-1 0,-21 22 16,22 0-16,-22 0 0,0 0 0,0 0 15,0-21-15,1 0 0</inkml:trace>
  <inkml:trace contextRef="#ctx0" brushRef="#br0" timeOffset="47068.83">5948 9081 0,'-43'42'16,"22"-42"-16,0 21 15,21 0-15,-21 0 0,0 1 16,21 20-16,-21-21 0,21 0 16,-43 22-16,43-22 15,0 0-15,-21-21 0,63 0 47,-42-21-31,0 0-16,0-1 15,0 1-15,0 0 0,0 0 0,0 0 16,0 0-16,0-1 0</inkml:trace>
  <inkml:trace contextRef="#ctx0" brushRef="#br0" timeOffset="47460.52">5778 9165 0,'22'-21'16,"20"0"-1,-106 63-15,149-84 0,-64 42 16,0 0-16,1 0 15,-1 21-15,0-21 0,0 21 16,-21 0-16,21 1 0,0-1 16,-21 0-16,22 0 0,-22 0 0,0 0 15,21 1-15,-21-1 16,21 0-16,-21 0 16,21-21 15,-21-21-16,0 0-15,21 0 0,-21-1 16,0 1-16,21 0 0,-21 0 16,0 0-16,0 0 0,0-1 0,22-20 15,-22 21-15,21 0 0,-21 0 16,0-22-16,0 22 16,0 0-16,0 42 31,0 0-31,0 0 0,0 1 15,0-1-15,-21 21 0,21-21 0,-22 0 16,1 1-16,21-1 0,-21 0 16,0 0-16,21 0 0,0 0 0,-21 1 15,0-1-15,-1-21 0,1 0 16,0 0 0</inkml:trace>
  <inkml:trace contextRef="#ctx0" brushRef="#br0" timeOffset="47792.23">5270 9271 0,'22'0'32,"-1"0"-32,0 0 0,21 0 15,-21 0-15,1 0 0,-1 0 16,21-21-16,0 21 0,-20 0 15,-1 0-15,0 0 0,0 0 16,0 0-16,0-21 0,1 21 16</inkml:trace>
  <inkml:trace contextRef="#ctx0" brushRef="#br0" timeOffset="48628.74">9102 8107 0,'-22'0'0,"1"0"16,0 0-16,0 0 0,0 0 15,0 21-15,-1-21 16,1 0-16,0 0 16,21 21-16,21-21 15,22 0 1,-22 0-16,21 0 0,22 0 0,-22 0 16,0 0-16,22 0 0,-1 0 15,-20 0-15,41 0 0,-20-21 0,20 21 16,1-21-16,0 21 0,-22-21 0,43 21 15,-21 0-15,-22 0 0,22-21 0,-22 21 16,-20-22 0,20 22-16,-20 0 0,-1 0 0,21 0 15,-41 0-15,-1 0 0,0 0 16,0 0-16,-42 0 31,0 22-31,0-22 16,-1 21-16,1-21 0,0 21 15</inkml:trace>
  <inkml:trace contextRef="#ctx0" brushRef="#br0" timeOffset="49020.34">9165 8742 0,'0'0'0,"0"21"16,0 0 0,0 0-16,0 1 0,0 20 15,-21-21-15,0 0 0,21 22 16,-43 20-16,22-42 0,0 22 16,21-22-16,-21 0 0,0 0 0,21 0 15,-21-21-15,21 21 0</inkml:trace>
  <inkml:trace contextRef="#ctx0" brushRef="#br0" timeOffset="49296.36">9123 8763 0,'0'-21'16,"0"42"-16,21-42 0,0 0 0,0 21 15,0-21-15,1 21 16,-22-22-16,21 22 0,0 22 16,0-1-16,0 0 15,-21 0-15,0 0 0,21 0 0,1 1 16,-22 20-16,0-21 0,0 0 16,0 22-16,0-22 0,0 0 0,0 0 15,0 21-15,0-20 0,-22-1 16,1 0-16,21 0 0,-21-21 15,21 21-15,-21-21 0,0 0 16,21-21 0,-21 21-16,21-21 15</inkml:trace>
  <inkml:trace contextRef="#ctx0" brushRef="#br0" timeOffset="49500.29">8996 9017 0,'21'0'16,"0"0"-1,0 0-15,0 0 0,1 0 0,-1 0 16,0 0-16,0 0 0,0 0 16,22 0-16,-22-21 0,0 21 0,0-21 15,43 21-15,-43 0 0,0 0 16,0-21-16,-21-1 0</inkml:trace>
  <inkml:trace contextRef="#ctx0" brushRef="#br0" timeOffset="49745.15">9525 8784 0,'21'0'31,"0"0"-16,-21 21-15,0 1 0,0-1 16,0 0-16,0 0 16,21 21-16,-21-20 0,0-1 0,0 0 15,0 0-15,22 0 0,-22 0 16,0 1-16,0-1 16,21-21-16,0 0 15,0-21 1</inkml:trace>
  <inkml:trace contextRef="#ctx0" brushRef="#br0" timeOffset="49964.85">9821 8784 0,'0'0'0,"0"21"31,-21-21-16,21 22-15,-21 20 0,0-21 0,21 0 16,0 0-16,-21 22 0,-1-22 0,1 0 16,21 0-16,0 0 0,0 1 15,-21-1-15,21 0 0,-21-21 0,21 21 16</inkml:trace>
  <inkml:trace contextRef="#ctx0" brushRef="#br0" timeOffset="50832.89">12679 7895 0,'0'0'16,"-21"0"-16,42 0 62,0 0-62,0 0 0,21 0 16,1 0-16,20 0 0,-20 0 16,41 0-16,-20 0 0,-1 0 0,22 0 15,-22 0-15,1 0 0,-1 0 0,1 0 16,-22 0-16,1 0 0,-1 0 15,-21 0-15,21 0 0,-20 0 16,-22 21-16,-22 1 47,1-22-47,0 0 16,21 21-16,0 0 0</inkml:trace>
  <inkml:trace contextRef="#ctx0" brushRef="#br0" timeOffset="51212.14">12763 8530 0,'0'0'0,"0"21"31,0 1-31,0-1 0,-21 0 15,0 0-15,0 0 0,21 0 0,-42 64 16,20-64-16,1 22 0,0-22 16,0 21-16,21-21 15,-21 43-15,0-64 0,21 21 16,-22 0-16</inkml:trace>
  <inkml:trace contextRef="#ctx0" brushRef="#br0" timeOffset="51521.61">12721 8594 0,'0'0'0,"42"0"31,-20 0-31,-1 0 0,0 0 0,0 21 15,0 0-15,0 0 0,1-21 16,-22 21-16,0 1 0,0-1 16,0 0-16,21 21 0,-21-21 0,0 1 15,0 20-15,0-21 0,0 0 16,-21 0-16,-1 1 0,22-1 0,-21 0 16,0 0-16,0-21 15,0 0 1,21-21-1,0 0 1</inkml:trace>
  <inkml:trace contextRef="#ctx0" brushRef="#br0" timeOffset="51964.11">13208 8890 0,'-21'42'15,"21"-20"-15,-21-1 16,-1 0 0,22-42 15,0 0-15,0-1-16,0 1 0</inkml:trace>
  <inkml:trace contextRef="#ctx0" brushRef="#br0" timeOffset="52433.72">12636 8784 0,'0'21'15,"22"-21"1,-1 0-16,0 0 0,0 0 16,0 0-16,0 0 0,1 0 15,20 0-15,-21 0 0,0-21 16,0 21-16,1 0 0,-1 0 15,0 0-15,-21-21 16</inkml:trace>
  <inkml:trace contextRef="#ctx0" brushRef="#br0" timeOffset="52764.65">13314 8678 0,'0'22'31,"0"-1"-15,-21-21-16,21 21 16,-22 0-16,22 0 0,0 0 15,0 1-15,-21-22 0,21 21 0,-21 0 16,21 0-16,-21 0 0,21 0 16,0 1-16,-21-22 0,21 21 31,0-42-16,0-1 1</inkml:trace>
  <inkml:trace contextRef="#ctx0" brushRef="#br0" timeOffset="53016.99">13293 8678 0,'0'0'0,"21"0"0,0 0 0,0 0 15,-21 22 1,21-1-16,0 0 16,-21 0-16,0 0 0,0 0 0,22 1 15,-22-1-15,21 0 0,-21 0 16,0 0-16,21 0 0,0-21 16,-21 22-16,21-22 15,0 0-15,1 0 16,-22-22-1,21 1-15,0 0 16</inkml:trace>
  <inkml:trace contextRef="#ctx0" brushRef="#br0" timeOffset="53216.87">13674 8594 0,'0'0'0,"63"0"16,-63 21-1,-21 0-15,21 0 0,-21-21 16,21 21-16,0 22 0,0-22 0,-21 0 16,-1 0-16,1 22 15,21-22-15,-21 0 0,21 0 0,0 0 16</inkml:trace>
  <inkml:trace contextRef="#ctx0" brushRef="#br0" timeOffset="54128.36">15494 7811 0,'0'21'15,"21"-21"1,0 0-16,0 0 0,1 0 0,-1 0 16,21 0-16,-21 0 0,22 0 0,-1 0 15,21 0-15,1 0 0,-1 0 16,107 0-16,-86 0 0,1 0 16,0 0-16,-1 0 0,1 0 15,0 0-15,-22 0 0,22 0 0,-22 0 16,1 0-16,21 0 0,-22 0 15,1 0-15,-22 0 0,21 0 0,-20-21 16,-1 21-16,0 0 0,-20 0 16,20 0-16,-21 0 15,-21-22-15,-21 22 32,0 0-17,0 0-15,-1 0 16,1 0-16,0 22 15,0-22-15</inkml:trace>
  <inkml:trace contextRef="#ctx0" brushRef="#br0" timeOffset="54557.9">15917 8467 0,'0'0'16,"0"21"15,-21 0-31,0-21 16,21 21-16,-21 0 0,0 1 15,21-1-15,-22 0 0,1 0 0,21 0 16,-21-21-16,0 21 0,21 1 15,0-1-15,-21-21 0,21 21 16,-21-21-16,21-21 31</inkml:trace>
  <inkml:trace contextRef="#ctx0" brushRef="#br0" timeOffset="54857.72">15811 8467 0,'0'0'0,"22"0"0,-1 0 31,0 0-31,0 0 0,0 0 16,0 0-16,1 0 16,-1 0-16,0 21 0,0-21 15,-21 21-15,0 0 0,21-21 0,-21 21 16,21 1-16,-21-1 0,0 0 15,0 0-15,0 0 0,0 0 16,-21 1-16,0-1 0,0 0 16,0 0-1,0-21 1,-1-21 15,22 0-31,-21 21 16</inkml:trace>
  <inkml:trace contextRef="#ctx0" brushRef="#br0" timeOffset="55048.61">15727 8657 0,'0'-21'47,"21"21"-47,0 0 0,21 0 15,-20 0-15,-1 0 0,21 0 16,-21 0-16,0-21 0,22 21 16,-22 0-16,0 0 0,0-21 0,0 21 15,1 0-15</inkml:trace>
  <inkml:trace contextRef="#ctx0" brushRef="#br0" timeOffset="55308.46">16235 8488 0,'42'0'31,"-42"21"-31,0 0 16,21-21-16,-21 21 0,0 1 16,0-1-16,21-21 0,-21 21 0,0 0 15,0 0-15,0 0 16,0 1-16,0-1 0,0 0 15,0 0-15,22-21 16,-22-21 15</inkml:trace>
  <inkml:trace contextRef="#ctx0" brushRef="#br0" timeOffset="55509.34">16552 8467 0,'0'42'15,"0"-21"1,0 0-16,-21 1 0,0-1 0,0-21 16,21 21-16,0 0 0,-21 0 15,-1 0-15,1-21 0,21 22 16,-21-22-16,0 21 0,0-21 0,0 0 15,-1 21-15</inkml:trace>
  <inkml:trace contextRef="#ctx0" brushRef="#br0" timeOffset="62532.63">4000 11134 0,'0'0'0,"0"-21"0,0-1 16</inkml:trace>
  <inkml:trace contextRef="#ctx0" brushRef="#br0" timeOffset="62842.3">3916 11282 0,'0'21'15,"0"0"-15,0 0 0,0 22 16,0-22-16,-21 21 0,21-21 16,-22 22-16,22-1 0,0-21 0,-21 22 15,0-22-15,21 0 0,-21 21 16,21-21-16,-21 1 0,21-1 0,0 0 15,0 0-15,0 0 0,0 0 16,21-21 0,0 0-1,0 0-15,0 0 16,1 0-16,-1-21 0,0 21 16,-21-21-16,21 0 0,0 0 0</inkml:trace>
  <inkml:trace contextRef="#ctx0" brushRef="#br0" timeOffset="63682.83">3662 11515 0,'0'0'0,"-21"0"0,42 0 47,0 0-47,0 0 0,0 0 0,0 0 15,1 0-15,20 0 0,-21 0 0,21 0 16,-20-21-16,20 21 0,0-22 16,-21 1-16,1 21 0,41-21 15,-42 21-15,0-21 0,1 21 0,20 0 16,-21-21-16,21 21 15,-42-21 1,22 21-16,-22 21 0,-22 0 16,1 0-16,21 0 15,0 0-15,-21 1 0,21-1 0,-21 0 16,0 21-16,21-21 0,0 1 16,0-1-16,0 0 0,0 0 15,0 0-15,0 0 16,21-21-1,0 0-15,0 0 0,0 0 16,1-21-16,-1 21 0,-21-21 16,21 0-16,0 0 0,0 0 0,-21-1 15,21 1-15,1 0 0,-1 0 0,0 0 16,0 0-16,0 21 16,-21-22-16,21 22 0,-21-21 15,0 0-15,0 42 31,0 0-15,0 1-16,-21-1 0,0 0 16,21 0-16,0 0 0,-42 0 0,63 1 15,-21 41-15,0-42 0,0 22 0,0-22 16,0 21-16,0-21 0,0 22 0,-21-1 16,21 0-16,0 1 0,0-1 15,0 0-15,0-21 0,-43 22 0,43-1 16,0 0-16,0 1 0,-21-22 15,-21 21-15,42-21 0,0 22 0,0-22 16,-21 0-16,0 0 0,-1 0 16,1 1-16,-21 20 0,21-42 15,-22 0-15,22 0 0,0 0 0,0 0 16,0 0-16,0 0 0,-1 0 16,-20 0-16,21-21 0,-21 0 0,20-1 15,1 1-15,-21 0 0,21-21 0,21 21 16,-43-22-16,22 22 15,21 0-15,0 0 0,21-22 0,1 22 16,-1 0-16,0 0 0,0 0 0,21 0 16,-20-1-16,20 1 0,-21 0 15,21 0-15,1 0 0,-22 0 0</inkml:trace>
  <inkml:trace contextRef="#ctx0" brushRef="#br0" timeOffset="64064.44">4784 11515 0,'0'0'0,"-22"-21"16,1 21-1,0-22-15,0 44 16,21-1-1,0 0-15,0 0 0,0 0 0,0 22 16,-21-22-16,21 21 0,0 0 0,-21 1 16,21-1-16,0 0 0,0 1 15,-22-1-15,1 0 0,21 22 0,-21-22 16,0 1-16,21-1 0,-21 0 16,0 1-16,21-22 0,0 21 0,-22-21 15,1 0-15,0 1 0,21-1 16,0 0-16,-21-21 15,21-21 17,0 0-32,21-1 15,0 1-15,-21 0 0,0-21 0,21-1 16,1 1-16</inkml:trace>
  <inkml:trace contextRef="#ctx0" brushRef="#br0" timeOffset="64400.88">4678 11599 0,'0'0'0,"0"-21"0,0 0 0,0 0 16,0 0-1,0 0-15,21 21 16,0-22-16,0 22 0,-21-21 0,21 21 16,1 0-16,-1-21 0,0 21 15,0 0-15,0 0 0,0 0 0,1 0 16,-1 0-16,0 21 0,0 0 0,0 1 15,-21-1-15,0 0 16,0 21-16,0-21 0,0 1 0,0-1 16,-21 0-16,0-21 0,21 21 0,-21 0 15,-22 0-15,22 1 16,0-22-16,0 21 0,0-21 16,0 0-16,-1 0 15,22-21 16,0-1-15,22 1-16,-1 21 0,0-21 0</inkml:trace>
  <inkml:trace contextRef="#ctx0" brushRef="#br0" timeOffset="64868.56">5165 11599 0,'-22'22'31,"22"-44"0,0 1-31,22 21 16,-22-21-16,21 21 0,0-21 15,0 21-15,0-21 0,-21 0 0,21 21 16,1-22-16,-1 1 0,0 21 16,0-21-16,0 0 0,-21 0 15,0 0-15,0-1 16,0 1 0,-21 21-16,0 0 0,0 0 0,0 0 15,-1 0-15,1 21 0,0-21 16,0 22-16,0-1 0,21 0 0,-21 0 15,21 0-15,-22 22 0,22-22 0,0 0 16,-21 0-16,21 21 0,0-20 16,0-1-16,0 0 0,0 0 0,0 0 15,0 0 1,21-21-16,1 0 0,-1 0 16,0 0-16,0 0 0,0 0 15,0 0-15,1 0 16,-1-21-16,0 0 0,0 21 0</inkml:trace>
  <inkml:trace contextRef="#ctx0" brushRef="#br0" timeOffset="67004.69">13695 1355 0,'0'0'0,"-21"0"16,-1 0-1,22 21 1,0 0-16,0 0 0,0 0 16,0 1-16,0-1 0,0 0 15,22-21-15,-1 21 0,-21 0 16,21-21-16,0 21 0,0-21 16,0 0-16,1 0 0,62 0 0,-41 0 15,-1 0-15,0 0 0,-21-21 0,1 21 16,20-21-16,-21 0 0,0 21 15,22-21-15,-43 0 0,21 21 0,-21-22 16,21 1-16,-21 0 0,0 0 16,0 0-16,-21 0 15,0 21-15,-1 0 16,1 0-16,21 21 0,-21 0 16,0-21-16,0 21 0,0 21 15,-1-20-15,1-1 0,21 21 16,-21 43-16,0-64 0,21 21 15,0 1-15,0-1 0,0 0 16,0-21-16,0 22 0,0-22 0,0 21 16,0-21-16,0 1 0,0-1 15,0 0-15,0 0 0,-21-21 16,21 21-16,-21-21 16,-1 0-16,1 0 0,0 0 0,0 0 15,0-21-15,0 21 0,-1-21 0,1 0 16,0 0-16,0-1 15,0 1-15,0 21 0,21-21 16,-22 21 0,22 21-1,0 0-15,0 1 16,22-1-16,-22 0 0,21-21 16,0 21-16,0-21 0,0 21 0,22-21 15,-22 0-15,21 0 0,0 0 16,1 0-16,-1 0 0,0-21 0,22 0 15,-22 0-15,1 0 0,20-1 16,22-20-16,-43 0 0,0 21 16,-20-22-16,20 1 0,-21 0 15,0-1-15,0-41 16,-21 41-16,22 1 0,-22 21 0,0-22 16,0 22-16,0 0 0,0 0 15,0 42 16,0 0-31,0 0 0,-22 1 16,22 20-16,0 0 0,-21 1 16,21-1-16,-21 0 0,21 1 0,-21-1 15,21 0-15,0 1 0,0-22 0,0 21 16,0-21-16,0 0 0,0 1 16,0-1-16,0 0 0,21-21 15,0 21-15,0-21 16,1 0-16,-1 0 0,0-21 15,-21 0-15</inkml:trace>
  <inkml:trace contextRef="#ctx0" brushRef="#br0" timeOffset="67200.32">14414 1757 0,'0'0'16,"0"-21"-1,22 21-15,-1 0 16,0 0-16,0 0 16,0 0-16,0 0 0,22 0 0,-1 0 15,0 0-15,1-21 0,-1 21 0,0-22 0,1 22 16,-1-21-16,0 21 16</inkml:trace>
  <inkml:trace contextRef="#ctx0" brushRef="#br0" timeOffset="67472.85">15854 1566 0,'0'0'0,"0"-21"0,0 42 46,0 1-46,-21-1 16,21 0-16,-22 21 0,22-21 16,-21 1-16,21 20 0,0-21 0,0 0 15,-21 0-15,21 1 0,0-1 16,0 0-16,0 0 0,0 0 16,21-21-1</inkml:trace>
  <inkml:trace contextRef="#ctx0" brushRef="#br0" timeOffset="67841.88">16446 1545 0,'0'0'16,"-21"0"-16,0 0 0,0 0 15,0 0-15,0 0 0,-22 0 0,22 0 16,-21 21-16,21-21 0,-22 22 15,22-1-15,0-21 0,21 21 0,0 0 16,0 0-16,0 0 16,0 1-16,0-1 15,21-21-15,0 21 0,22-21 16,-22 21-16,0-21 0,21 21 0,-21 0 16,22-21-16,-22 0 0,0 0 15,43 22-15,-43-22 16,0 0-16,-21 21 0,0 0 15,-21-21-15,0 21 16,-1-21-16,-20 0 0,21 0 16,-21 21-16,20-21 0,-20 0 0,0 0 15,21 0-15,-1 0 0,-20 0 16,21 0-16,0-21 0,0 21 16,-1-21-16,1 0 0,21 0 0</inkml:trace>
  <inkml:trace contextRef="#ctx0" brushRef="#br0" timeOffset="68016.88">15896 1376 0,'0'0'16,"0"-21"-16,-21 21 0,0-21 0,0-1 16,-22 22-1,64 0 1,1 0-16,20 0 15,-21 0-15,0 0 0,22 0 16,-22 0-16</inkml:trace>
  <inkml:trace contextRef="#ctx0" brushRef="#br0" timeOffset="68644.3">17865 1524 0,'0'0'0,"21"0"0,0-85 31,0 64-31,-21 0 0,0 0 16,0 42 31,0 0-47,0 0 0,0 22 15,0-22-15,0 21 0,0 1 0,0-1 16,0 0-16,0 1 0,0-1 16,0-21-16,21 21 0,-21 1 0,0-22 15,0 0-15,0 0 0,0 0 16,0 1-16,0-1 0,21-21 0,1 0 16,20 0-16,-21 0 15,21 0-15,1-21 0,-22-1 0,21 1 16,1 0-16,-1 0 0,0-21 15,-21-1-15,22 1 0,-1 0 16,-21-1-16,0 1 0,1 0 0,-1-1 16,0-20-16,-21 42 15,0-1-15,0 1 0,0 0 0,0 0 16,21 21 0,-21-21-16,0 63 0,0-21 31,21-21-31,-21 21 0,0 1 0,0-1 15,21 0-15,-21 0 16,22 0-16</inkml:trace>
  <inkml:trace contextRef="#ctx0" brushRef="#br0" timeOffset="69068.53">18732 1778 0,'22'-21'31,"-1"21"-31,0 0 0,0-21 16,0 0-16,0-1 0,1 22 16,-1-21-16,0 21 0,-21-21 0,0 0 15,-21 21 17,0 0-32,-1 21 15,-20 0-15,21 0 0,0-21 16,0 22-16,21-1 0,0 0 15,0 0-15,0 0 16,0 0-16,21 1 0,0-22 16,0 21-16,0-21 0,0 21 15,-21 0-15,22-21 0,-1 0 0,-21 21 16,21-21-16,-21 21 16,-21-21-1,0 0-15,-1 0 16,1 0-16,0 0 0,-21 0 0,21 0 15,-1 0-15,-20 0 0,21 0 16,0 0 0,42-21-1,0 21-15,0 0 16,0 0-16,1-21 0</inkml:trace>
  <inkml:trace contextRef="#ctx0" brushRef="#br0" timeOffset="69204.82">19135 1842 0,'0'0'0,"21"0"0,0 0 0,0-22 16,0 22-1,-21-21-15,21 0 16,1 0-16,-1 0 0</inkml:trace>
  <inkml:trace contextRef="#ctx0" brushRef="#br0" timeOffset="69392.75">19113 1842 0,'0'42'16,"22"-21"-1,-22 0-15,21-21 16,0 0-16,0 0 0,0 21 0,0-21 15,1 0-15,20 0 16,-21 0-16</inkml:trace>
  <inkml:trace contextRef="#ctx0" brushRef="#br0" timeOffset="69920.84">20024 1651 0,'0'-21'16,"0"42"-16,0-63 0,0-1 0,0 22 15,0 0-15,0 0 0,0 0 16,-22 0-16,1 21 0,21-22 0,-21 22 16,0 0-16,0 0 0,0 0 15,-1 0-15,1 0 0,0 22 0,0-22 16,0 21-16,0 0 0,-1 0 0,1 0 16,0 22-16,21-22 0,-21 0 15,0 21-15,21-21 0,-21 22 16,21-22-16,0 0 0,0 0 0,0 0 15,0 1-15,21-22 0,0 0 16,0 0-16,0 0 0,0 0 0,1 0 16,-1 0-16,0 0 0,21-22 15,-21 1-15,1 21 0,-1-21 0,0 0 16,0-21-16,0 20 0,0-20 0,1 21 16,-1-21-16,-21-1 0,21 1 15,-21 0-15,21-1 0,-21 1 0,21 0 16,-21-22-16,21 22 0,-21 21 15,0-22-15,0 22 0,0-21 0,0 21 16,0-1-16,-21 22 16,0 0-16,0 22 15,21-1-15,42 21 0,-42-21 0,-21 22 16,21-1-16,-21 0 0,21 1 16,0-1-16,0 0 0,-21 1 15,21-1-15,0 0 0,0 1 16,-21-1-16,-22 43 0,43-64 15,0 0-15,21 0 0,1 0 0,-1-21 16,0 21-16,0-21 16,0 0-16,0 0 0,1-21 15</inkml:trace>
  <inkml:trace contextRef="#ctx0" brushRef="#br0" timeOffset="70232.86">21442 1122 0,'0'0'16,"0"-21"-16,0-22 0,0 65 31,0-1-31,-21 0 16,-1 0-16,1 21 0,21-20 15,-21 20-15,0 0 0,0-21 16,0 22-16,21-1 0,-22-21 0,1 22 16,0-22-16,21 0 0,0 0 0,0 21 15,-21-20-15,21-1 16,0 0-16,0 0 0,21-21 31,0-21-31,0 21 16</inkml:trace>
  <inkml:trace contextRef="#ctx0" brushRef="#br0" timeOffset="70595.81">21907 1376 0,'0'0'0,"-42"0"0,-148 63 31,168-63-31,1 22 0,0-1 15,0 0-15,21 0 0,-21 0 16,21 0-16,0 1 0,0-1 0,0 21 16,0-21-16,21 0 15,0-21-15,0 0 0,0 0 16,1 0-16,20 0 0,-21 0 0,0-21 16,22 21-16,-22-21 0,0 0 15,0 0-15,0 0 0,0-22 0,-21 22 16,0 0-16,0 0 0,0 0 15,0-1-15,0 1 0,0 0 16,-21 0-16,0 21 0,0 0 0,0 0 16,-22 0-16,22 0 15,0 0-15,0 0 0,0 0 32,0 0-32,84 0 15</inkml:trace>
  <inkml:trace contextRef="#ctx0" brushRef="#br0" timeOffset="70691.75">21082 1207 0,'0'0'0,"0"-22"16</inkml:trace>
  <inkml:trace contextRef="#ctx0" brushRef="#br0" timeOffset="70848.66">21124 1207 0,'43'0'15,"-86"0"-15,128 0 0,-43 0 0,1 0 16,20 0-16,1-22 0,-1 22 15,-21 0-15,22 0 0,-1 0 0,1 0 16,-22 0-16,1 0 0,-1 0 16,0 0-16,1 0 0,-22 0 0,0 0 15,0 0-15,-42-21 16,0 21 0,0 0-16,-1 0 15,-20 21-15</inkml:trace>
  <inkml:trace contextRef="#ctx0" brushRef="#br0" timeOffset="71465.89">4889 3133 0,'0'0'0,"0"21"0,0 0 0,-21-21 16,21 21-16,0-42 47,21 21-32,1-21-15,-1 21 0,0-21 16,0 0-16,0-1 0,0 1 16,-21 0-16</inkml:trace>
  <inkml:trace contextRef="#ctx0" brushRef="#br0" timeOffset="72006.09">4932 2963 0,'0'0'0,"-43"0"15,22 0-15,-21 22 0,21-1 16,-22 0-16,1-21 0,0 21 0,-1 21 16,1-20-16,21-1 0,-21 0 15,20 0-15,1 0 0,0 0 0,21 1 16,0-1-16,21-21 16,0 0-16,22 0 15,-1-21-15,0-1 0,1 22 16,-1-21-16,0 0 0,1 0 0,-1 0 15,0 21-15,1-21 0,-1 21 16,-21-22-16,0 22 0,1 0 0,-1 0 16,-21-21-16,0 42 31,0 1-15,0-1-16,0 0 0,0 0 15,0 21-15,0-20 0,-21 20 0,21 0 16,0 1-16,0-1 0,0 0 0,0 22 15,0-22-15,0 0 0,0 1 16,0 20-16,0-20 0,0-1 0,0 0 16,0 1-16,0-1 0,0 0 15,0 1-15,0-1 0,0 0 16,0-21-16,-22 1 0,1 20 0,0-21 16,0-21-16,-21 42 0,-1-42 15,1 0-15,0 0 0,-1 0 16,1 0-16,-22-21 0,22 0 15,-21 0-15,20-21 0,1 20 0,0-20 16,-1-21-16,22 20 0,0 1 16,0 0-16,21-22 0,0 22 0,0-1 15,21 1-15,0 0 0,0-1 16,22 22-16,-1-21 0,0 21 0,1-22 16,-1 22-16,21-21 15,1 21-15,-22 0 0,22-22 0,-22 22 0,22 0 16,-22 0-16,0 0 0,1-1 15,-22 1-15</inkml:trace>
  <inkml:trace contextRef="#ctx0" brushRef="#br0" timeOffset="72576.86">5292 3175 0,'21'0'46,"0"0"-46,-21-21 0,21 0 16,21 0-16,-20 21 0,-1-22 0,21 1 16,-21 0-16,0 0 0,1 0 15,-1 0-15,0 21 0,-21-22 16,21 1-16,-42 21 16,0 0-16,0 0 15,-22 0-15,22 21 0,-21 1 0,21-1 16,-22 0-16,22 0 0,0 0 15,0 22-15,0-22 0,-1 21 0,22-21 16,0 22-16,0-22 0,0 21 16,0-21-16,0 0 0,0 1 0,22-22 15,-1 21-15,21-21 0,-21 0 16,0 0-16,22 0 0,-1 0 0,0-21 16,-20-1-16,20 1 0,0 0 15,1 0-15,-1 0 0,0-22 16,1 22-16,-1-21 0,0-22 15,1 22-15,-22 0 0,0-1 16,-21 22-16,21-21 0,-21-22 16,0 22-16,0 21 0,0 0 15,0 0-15,0-1 0,0 44 16,0-1 0,0 0-16,-21 0 0,21 21 15,0-20-15,0 20 0,-21 0 0,0 1 16,-1-1-16,22 0 0,0 1 15,-21-1-15,0 0 0,21-21 16,0 22-16,0-22 0,0 0 0,0 0 16,0 0-16,21-21 15,0 0-15,1 0 16,-22-21-16,21 0 0,0 0 16</inkml:trace>
  <inkml:trace contextRef="#ctx0" brushRef="#br0" timeOffset="72757.44">5905 3069 0,'0'0'0,"22"0"47,-1 0-32,0 0-15,0 0 0,21-21 0,-20 21 16,-1 0-16,21 0 0,-21-21 15,22 21-15,-22-21 0</inkml:trace>
  <inkml:trace contextRef="#ctx0" brushRef="#br0" timeOffset="73292.64">7451 3154 0,'21'0'16,"-42"0"-16,63 0 0,-21-21 0,-21 0 15,21 21-15,-21-22 0,0 1 16,0 0-16,0 0 0,0 0 16,0 0-16,-21-1 0,21 1 15,-21 0-15,0-21 16,0 21-16,-1-1 0,1 1 0,0 21 15,0-21-15,0 21 0,0 0 0,-1 0 16,1 21-16,-21 0 0,21 1 16,0 20-16,-1-21 0,1 21 0,0 1 15,0-22-15,0 21 0,0 1 16,-1-1-16,22 0 0,0 1 0,0-1 16,0 21-16,0-41 0,0-1 15,0 0-15,0 0 0,22-21 16,20 0-16,-21 0 0,21 0 15,1-21-15,-22 0 0,21 0 16,-21-22-16,22 22 0,-22-21 16,21-22-16</inkml:trace>
  <inkml:trace contextRef="#ctx0" brushRef="#br0" timeOffset="73432.34">7556 2942 0,'0'-21'16,"0"42"-16,0-63 0,-21 42 15,0 0 1,21 21-16,0 0 0,-21 0 15,21 1-15,-21-1 0,21 0 16,-21 21-16,21-21 0,42 1 0,-42 20 16,0 0-16,-21 1 0,0-22 15,21 21-15,-22-21 0</inkml:trace>
  <inkml:trace contextRef="#ctx0" brushRef="#br0" timeOffset="73980.42">7493 3450 0,'85'-21'15,"-170"42"-15,191-42 0,-64 0 0,-21 0 0,22 0 16,-1-22-16,0 22 15,-21-21-15,22-1 0,-22 22 0,0-21 16,21 0-16,-20-1 0,-1 1 16,-21 0-16,21-22 0,0 22 15,-21 21-15,0-1 0,0 1 16,0 0-16,0 0 0,-21 42 31,0 0-31,21 0 0,0 1 16,-21 20-16,-1-21 0,1 21 0,21 1 15,0-22-15,0 21 16,-21-21-16,21 22 0,0-1 0,0-21 16,0 22-16,0-22 0,0 0 0,0 0 15,0 0-15,21-21 0,0 0 16,1 0-16,20 0 0,-21 0 16,0-21-16,0 21 0,22-21 15,-22 0-15,21-22 0,-21 22 0,22-21 16,-22 21-16,0-22 0,21 22 15,-20-21-15,-1 0 0,0-1 0,-21 1 16,21 0-16,-21-1 0,21 1 16,-21 0-16,0 20 0,0 1 0,0 0 15,0 42 1,0 0 0,0 1-16,0 20 0,-21-21 15,21 21-15,-21 1 0,21-22 16,-21 21-16,21 1 0,0-22 0,-21 21 15,21-21-15,-22 22 0,22-22 16,0 21-16,0-21 0,0 0 0,0 22 16,0-22-16,0 0 15,22-21 1,-1 0-16,0 0 0,0-21 16,0 21-16,0-21 15,1 0-15,-1-1 0,0 1 16</inkml:trace>
  <inkml:trace contextRef="#ctx0" brushRef="#br0" timeOffset="74154.87">7980 5715 0,'42'0'16</inkml:trace>
  <inkml:trace contextRef="#ctx0" brushRef="#br0" timeOffset="74233.03">8488 2963 0,'21'0'31</inkml:trace>
  <inkml:trace contextRef="#ctx0" brushRef="#br0" timeOffset="74701.14">8699 2985 0,'127'-22'15,"-105"22"-15,-1 0 16,21 0-16,-21 0 15,0 0-15,1 0 0,20 22 0,-21-22 16,0 21-16,0 0 0,1 0 16,-22 0-16,0 0 0,0 1 15,0-1-15,0 0 0,0 21 0,0-21 16,-22 1-16,1-1 0,0-21 0,0 21 16,0 0-16,0-21 0,-1 21 15,1-21-15,0 0 16,21-21-1,0 0 1,21 0-16,0 0 16,1-1-16,-1-20 0,0 21 15,0 0-15,0 0 0,0-1 0,1 1 16,-1 0-16,0 0 0</inkml:trace>
  <inkml:trace contextRef="#ctx0" brushRef="#br0" timeOffset="74736.12">9271 2985 0</inkml:trace>
  <inkml:trace contextRef="#ctx0" brushRef="#br0" timeOffset="74904.16">9271 2963 0,'0'-21'0</inkml:trace>
  <inkml:trace contextRef="#ctx0" brushRef="#br0" timeOffset="74988.11">9271 2836 0,'0'0'15,"-21"0"-15</inkml:trace>
  <inkml:trace contextRef="#ctx0" brushRef="#br0" timeOffset="75129.08">9250 2794 0,'0'0'16</inkml:trace>
  <inkml:trace contextRef="#ctx0" brushRef="#br0" timeOffset="75556.31">7874 3027 0,'21'-21'16,"0"21"-16,0 0 15,22 0-15,-22-21 0,21 21 0,-21 0 16,22-22-16,-1 22 0,22-21 16,-22 21-16,-21 0 0,21 0 15,-20 0-15,20-21 0,-21 21 16,0 0-16,0 0 0,1 0 15,-1 0 1,0 0-16,0 0 16,0 0-1,0 0-15</inkml:trace>
  <inkml:trace contextRef="#ctx0" brushRef="#br0" timeOffset="76156.32">9356 3027 0,'0'-21'16,"0"42"46,0 0-46,0 0-16,0 0 0,-22 1 0,22-1 15,0 0-15,0 0 0,-21 0 16,21 0-16,0 1 0,0-1 16,0 0-16,0 0 0,0 0 0,0 0 15,0-42 32,0 0-47,0 0 0,0 0 16</inkml:trace>
  <inkml:trace contextRef="#ctx0" brushRef="#br0" timeOffset="76577.07">9377 2794 0,'0'0'0,"-43"0"31,43 21-31,-21-21 0,21 21 0,-21-21 16,21 22-16,0-1 15,0 0-15,21-21 16,0 0-1,1 0-15,-1 0 0,0 0 16,0 0-16,0 0 16,0 0-16,-21-21 0,22 21 0,-22-21 15,21 21-15,-21-22 0,0 1 16,0 0-16,0 0 0,0 0 16,-21 0-1,-1 21-15,1 0 0,0 0 16,0 0-16,0 0 0,21 21 0,0 0 15,-21 0-15,21 0 16,0 0-16,0 1 0,0-1 16,0 0-16,0 0 0,0 0 15,0 0-15,21-21 16,0 0-16,0 0 16</inkml:trace>
  <inkml:trace contextRef="#ctx0" brushRef="#br0" timeOffset="77140.86">9779 2858 0,'0'-22'0,"0"1"15,-21 21 32,21 21-47,0 1 0,0-1 0,-21 0 16,21 0-16,-22 0 0,22 22 15,0-22-15,0 0 0,-21 0 16,21 0-16,-21 22 0,21-22 0,0 0 16,0 0-16,-21 21 0,21-20 15,0-1-15,-21 0 0,21 0 0,-21 0 16,21 0-16,-22-21 31,22-21-15,0 0-1,0 0-15,0 0 0,22-22 16,-1 22-16,-21 0 0,21 0 16,0 0-16,0 0 0,22-1 0,-22 1 15,0 0-15,21 21 0,-21-21 0,22 21 16,-22 0-16,21-21 0,-21 21 16,22 0-16,-22 0 0,21 0 0,-21 0 15,1 21-15,-1-21 0,0 21 16,0 0-16,-21 0 15,0 1-15,0-1 0,0 0 0,0 0 16,0 0-16,-21 0 0,0 1 16,-22-1-16,22 0 0,-21 0 0,0 0 15,-22-21-15,22 21 0,-1 1 16,1-22-16,0 21 0,-1-21 0,22 0 16,0 0-16,0 0 0,0 0 15,0 0-15,42-21 31,0 21-31,0-22 0,0 22 16</inkml:trace>
  <inkml:trace contextRef="#ctx0" brushRef="#br0" timeOffset="78090.12">10393 2985 0,'0'0'0,"0"21"31,0 0-31,-21-21 16,21 21-16,0 0 0,-22 0 15,22 1-15,-21-1 0,21 0 0,0 0 16,0 0-16,0 0 0,0 1 16,0-1-16,0 0 0,21-21 31,1 0-31,-1 0 0,0 0 15,0 0-15,0-21 0,0 21 16,1-21-16,-1-1 0,-21 1 16,21 0-16,0 0 0,0 0 0,0 0 15,1-1-15,-1 1 0,-21 0 0,21 0 16,0 21-16,-42 21 47,0 0-47,0 0 15,21 1-15,0-1 0,-22 0 0,22 0 16,0 0-16,0 0 16,0 1-16,0-1 0,0 0 15,22-21-15,-1 21 16,21-21-16,-21 0 0,0 0 16,22 0-16,-22 0 0,21-21 0,-21 0 15,1 0-15,20-1 16,-21 1-16,0 0 0,22 0 0,-1-43 15,-42 43-15,21-21 0,0 21 16,0-22-16,-21 1 0,0 0 0,0 21 16,0-22-16,0 1 0,0 21 15,0 0-15,0-1 0,0 1 16,0 42 15,0 1-31,-21 20 0,21-21 16,0 0-16,-21 22 0,0-22 0,21 0 15,0 21-15,-21-21 0,21 1 16,-21 20-16,21-21 0,0 0 0,0 0 16,0 1-16,0-1 0,0 0 15,0 0-15,21-21 0,-21 21 0,21-21 16,21 0-16,-21 0 16,22 0-16,-22 0 0,21 0 0,-21 0 15,22-21-15,-22 0 0,21 21 16,-21-21-16,1 0 0,-1-1 15,21 1-15,-21 0 0,0 0 0,-21 0 16,22 0-16,-22-1 0,21 1 16,-42 21-1,-1 0 1,1 21-16,0 1 0,21-1 0,-21 0 16,0-21-16,21 21 0,-21 0 15,21 0-15,0 1 0,0-1 16,0 21-16,0-21 0,0 0 15,21-21-15,0 0 16,0 0-16,0 0 0,0 0 0,1 0 16,-1 0-16,0 0 0,0 0 15,0-21-15,43 0 0,-43 0 16,0 0-16,0 0 0,0-1 16,1 22-16,-1-21 0</inkml:trace>
  <inkml:trace contextRef="#ctx0" brushRef="#br0" timeOffset="78292.17">11007 2900 0,'0'0'0,"-22"0"0,1 0 15,42 0 1,1 0-16,-1 0 0,0 0 15,21 0-15,-21 0 0,22 0 0,-22 0 16,21 0-16,1-21 0,-22 0 16,0 21-16,21 0 0,-21-22 0</inkml:trace>
  <inkml:trace contextRef="#ctx0" brushRef="#br0" timeOffset="78981.34">12615 2773 0,'0'0'16,"0"-21"-16,0 0 0,0-1 16,0 1-16,0 0 15,0 0 1,21 21 0,1 0-16,-1 0 0,0 21 0,0 0 15,0 0-15,0 22 0,1-22 16,-1 21-16,0 1 0,-21-22 0,0 21 15,0 0-15,0 1 0,0-22 16,0 21-16,0-21 0,0 22 0,0-22 16,0 21-16,0-21 0,0 1 15,0-44 17,0 1-32,21-21 15,0 21-15,-21 0 0,21-22 16,1 1-16,-1 21 0,21-22 0,-21 1 15,0-21-15,1 20 0,20 1 16,-21 0-16,0-1 0,0 1 16,1 21-16,-22 0 0,21-1 0,-21 1 15,0 0-15,42 0 0,-21 21 0,-21 21 16,0 0-16,0 0 0,0 1 16,21-1-16,-21 0 0,0 42 15,0-20-15,0-22 16</inkml:trace>
  <inkml:trace contextRef="#ctx0" brushRef="#br0" timeOffset="79537.85">13568 3090 0,'0'0'0,"21"0"0,0 0 0,0-21 15,0 21-15,1-21 0,-1 21 16,-21-21-16,21 0 0,0 0 15,-21-1-15,0 1 0,0 0 0,0 0 16,0 0-16,0 0 16,0-1-16,-21 1 0,0 21 0,-22 0 15,22 0-15,-21 0 16,0 0-16,20 0 0,-20 21 16,21 1-16,-21 20 0,20-21 0,-20 0 15,21 0-15,0 22 0,0-22 16,-1 0-16,1 0 0,21 0 0,0 1 15,0-1-15,0 0 0,0 0 16,0 0-16,21-21 0,1 0 0,-1 0 16,0 0-16,0 0 0,0 0 15,43-21-15,-43 21 0,0-21 16,21 0-16,-20 0 0,-1-1 0,0 1 16,0 0-16,0 0 15,-21 0-15,0-22 0,21 22 0,-21 0 16,22 0-16,-22 0 0,0 0 15,0-1-15,0 1 0,0 64 32,0-22-32,0 0 0,0 0 15,0 0-15,0 0 0,-22 1 0,22 20 16,0-21-16,0 0 0,0 0 16,0 1-16,0-1 0,-42-21 15,42 21-15,0 0 0,0 0 16,21-21-16,0 0 15,1 0-15,-1 0 16,0-21-16,0 0 0,-21 0 0,21 21 16,0-21-16,22-1 0</inkml:trace>
  <inkml:trace contextRef="#ctx0" brushRef="#br0" timeOffset="80376.61">14076 2667 0,'0'-21'0,"0"42"0,21-42 0,-21 0 16,0 42-1,-21 0 1,21 0-16,0 22 0,-21-22 16,-1 0-16,22 21 0,-21 22 15,0-43-15,21 21 0,-21-21 16,0 1-16,21 20 0,0-21 16,0 0-16,0 0 0,0 1 0,0-1 15,21-21 1,0 0-1,0 0-15,0 0 0,1 0 0,-1-21 16,0-1-16,21 1 0,-21 0 0,1 0 16,-1 0-16,0 0 0,21-22 15,-21 22-15,1 0 0,-1 0 16,-21 0-16,21-1 0,0 1 0,-21 42 31,0 1-15,0-1-16,0 0 0,-21 0 15,0 0-15,21 0 0,-21 1 16,21-1-16,0 0 0,0 0 0,0 0 16,0 0-16,0 1 15,0-1-15,0 0 0,21-21 16,0 0-16,0 0 0,0 0 16,0 0-16,22 0 0,-22 0 15,21-21-15,-21 0 0,22 21 0,-1-43 16,0 22-16,-20 0 15,-1 0-15,0 0 0,0-1 16,0 1-16,-21-21 0,0 21 16,0 0-16,-21 42 47,21 0-47,-21-21 0,21 21 15,0 0-15,0 0 0,0 1 16,0-1-16,0 0 0,0 0 15,0 0-15,0 0 16,0 1-16,21-1 0,0-21 16,0 0-16,1 0 0,-1 0 15,21 0-15,0 0 0,-20 0 0,20-21 16,0-1-16,-21 22 0,22-21 0,-22 0 16,42 0-16,-20 21 0,-22-21 0,0 0 15,-21-1-15,0 1 0,21-21 0,-21 21 16,0 0-16,0-1 0,0 1 15,-21 21-15,0 0 16,0 0-16,0 0 0,-22 21 16,22-21-16,0 22 0,21-1 0,-21 0 15,21 0-15,-21 0 0,21 0 16,0 1-16,0-1 0,0 0 0,0 0 16,0 0-16,21-21 15,0 0-15,0 0 0,0 0 16,0 0-16,1 0 0,20 0 15,0 0-15</inkml:trace>
  <inkml:trace contextRef="#ctx0" brushRef="#br0" timeOffset="81180.86">16446 2985 0,'0'0'0,"-21"0"0,0 0 0,-21 0 0,21 0 15,42 0 1,0 0 0,0-22-16,21 1 15,-20 0-15,20 0 0,0 0 0,1 0 16,-1-1-16,-21 1 0,21-21 16,-20 21-16,20-22 0,-21 22 0,0-21 15,-21 0-15,0-1 0,21 1 0,-21 0 16,0 20-16,0-20 0,0 21 15,0 0-15,0 0 0,-21 21 0,0 0 16,0 0-16,0 0 0,0 0 16,-22 63-16,1-21 0,21 1 15,-22 20-15,22 1 0,-21-1 16,0 1-16,20 20 0,-20-20 16,0-1-16,21 22 0,-22 0 0,22-1 15,0 1-15,-21 84 16,20-105-16,1 21 0,0-1 0,0 1 15,0 0-15,21-22 0,0 22 16,-21-1-16,21-20 0,-22-1 0,22 1 16,0-1-16,0-20 0,0-1 0,0 0 15,0-20-15,22-1 0,-22 0 16,21 0-16,0-21 0,0 0 0,0 0 16,22-21-16,-22 0 0,21 0 0,0-22 15,22 22-15,-22-42 0,1 20 16,20-20-16,-21-1 0,22-20 15,21-43-15,-43 42 0,-21 21 16,0-20-16,-21 20 0,0-20 16,0 20-16,0-21 0,-42 22 0,21 21 15,-22-22-15,1 43 0,0-21 16,-22 20-16,22 1 0,0 0 0,-1 21 16,22 0-16,-21 0 0,21 0 15,42 0 16,21-21-31,-21 21 0,22 0 16,-22 0-16,21 0 0,0-21 0,1 21 16,-22 0-16,21-21 15,-21 21-15,22 0 0,-22-22 0</inkml:trace>
  <inkml:trace contextRef="#ctx0" brushRef="#br0" timeOffset="81553.87">16912 2985 0,'-21'0'15,"42"0"-15,-63-22 0,21 22 0,21-21 16,-22 21-16,22-21 16,0 0-1,0 0-15,22 21 0,-1 0 16,0-21-16,0 21 0,21 0 0,-20 0 16,-1 0-16,21 0 15,-21 0-15,22 0 0,-22 0 0,21 21 16,-21 0-16,0 0 0,1 0 15,-22 0-15,0 22 0,0-22 0,0 0 16,0 0-16,-22 0 0,1 1 16,0-1-16,0 0 0,0-21 0,0 21 15,-1-21-15,1 0 0,21-21 32,0 0-32,0 0 15,0-1-15,0 1 16,21 0-16,1 0 0,-1 0 15,0 0-15,0-1 0,0 1 16,22 21-16,-22-21 0,21 0 0,0 21 16,1-21-16,-1 21 0,0 0 0,1-21 15,-1 21-15</inkml:trace>
  <inkml:trace contextRef="#ctx0" brushRef="#br0" timeOffset="82365.84">17780 2815 0,'21'0'31,"-21"21"-31,0 1 0,-21-22 0,0 21 15,0 0-15,-1 0 0,1 0 16,0 0-16,0 1 0,0-1 0,0 0 16,-1 0-16,1 0 0,0 0 15,21 1-15,0-1 0,0 0 16,21-21 0,0 0-16,1 0 0,-1 0 15,0 0-15,0 0 0,0 0 16,0-21-16,1 0 0,-1-1 0,0 1 15,-21 0-15,0 0 0,0 0 16,0 0-16,0-1 0,0 1 16,0 0-16,0 0 0,0 0 0,0 0 15,21-1 1,0 22-16,0 0 0,1 0 16,-1 0-16,0 22 15,0-22-15,-21 21 0,21 0 0,0 0 16,1 0-16,-1-21 0,-21 21 15,0 1-15,0-1 0,0 0 0,0 0 16,0 0-16,0 0 0,0 1 16,-21-22-16,21 21 15,-22-21-15,1 0 0,21-21 32,0-1-17,0 1-15,0 0 0,0 0 16,0 0-16,21 0 0,-21-1 0,22 1 15,-1-21-15,0 21 0,0 0 16,21-1-16,-20 22 0,20-21 16,-21 0-16,21 21 0,1 0 0,-22 0 15,21 0-15,1 21 0,-22 0 16,0-21-16,0 43 0,-21-22 16,0 0-16,0 0 0,0 0 15,0 1-15,0-1 0,-21 0 16,0 0-16,21 0 0,-21-21 0,-1 0 15,1 0 1,21-21 15,0 0-31,0 0 0,21 0 16,1-1-16,-1 1 0,0 0 16,0-21-16,0 21 0,22-1 0,-22-20 15,21 21-15,0 0 0,1 0 0,-22 21 16,21 0-16,-21 0 0,1 0 15,20 0-15,-21 21 0,-21 0 0,0 0 16,0 21-16,0-20 0,0-1 16,0 0-16,0 21 0,0-21 0,-21 1 15,0 20-15,0-42 16,-1 42-16,1-42 16,42-21 15</inkml:trace>
  <inkml:trace contextRef="#ctx0" brushRef="#br0" timeOffset="82621.85">19643 2667 0,'0'42'0,"-22"-20"16,22-1-16,-21 0 0,0 21 0,21-21 15,-21 22-15,0-22 0,0 0 16,21 0-16,-43 22 0,43-22 16,-21-21-16,21 21 0,21-21 31,0 0-31,1-21 0,-1 0 0</inkml:trace>
  <inkml:trace contextRef="#ctx0" brushRef="#br0" timeOffset="83016.84">19960 2455 0,'0'0'0,"0"-21"0,0 0 0,21 0 16,-21 42 15,0 21-31,-21 1 0,21-22 15,-21 21-15,0 1 0,21-1 0,-21 0 16,21 1-16,-22-1 0,1 0 16,21-21-16,0 22 0,-21-22 0,21 0 15,-21 0-15,21 0 0,0 1 16,21-44 15,0 1-15,0 0-16,1 0 0,-22 0 15,21 0-15,0-1 0,0 1 16,-21 0-16,21 21 0,0 0 16,-21 21 15,0 0-31,0 1 0,0-1 16,0 0-16,0 0 0,0 0 15,0 0-15,22-21 0,-1 22 16,0-22-16,0 0 15,43 0-15,-43 0 0</inkml:trace>
  <inkml:trace contextRef="#ctx0" brushRef="#br0" timeOffset="83257.97">20468 2900 0,'21'-21'0,"-42"42"0,63-63 16,-20 20-16,-22 1 0,0-21 0,21 21 16,-21 0-16,0-1 0,0 1 15,0 0-15,-21 21 0,-1 0 16,1 0-16,0 0 0,0 21 15,0 0-15,0 1 0,-1-1 0,1 0 16,21 21-16,-21-21 0,21 1 16,0-1-16,0 0 0,0 0 15,0 0-15,21 0 0,0 1 16,1-22-16,-1 0 16,21 0-16,-21 0 0,0 0 0,22 0 15,-22 0-15,21 0 0,-21-22 16,1 1-16,20 21 0,-21-21 0,0 0 15,0-21-15</inkml:trace>
  <inkml:trace contextRef="#ctx0" brushRef="#br0" timeOffset="83521.82">19452 2688 0,'-21'0'0,"42"0"0,-63 0 0,63 0 31,0 0-31,21 0 0,-20 0 16,20 0-16,0 0 0,1 0 16,-1 0-16,0 0 0,22-21 0,-43 21 15,21-21-15,1 21 0,-22 0 16,0 0-16,0 0 0,0-21 0,0 21 31,1-21-31</inkml:trace>
  <inkml:trace contextRef="#ctx0" brushRef="#br0" timeOffset="83973.52">20129 2942 0,'0'21'16,"22"-21"0,-1 0-16,0 0 15,21 0-15,-21 0 16,1 0-16,-1 0 0,0 0 0,0 0 16,21 0-16,-20 0 0,20-21 15,-21 21-15</inkml:trace>
  <inkml:trace contextRef="#ctx0" brushRef="#br0" timeOffset="84705.77">21759 2794 0,'0'0'0,"43"-42"15,-22 21 1,0-1-16,-21 1 16,0-21-16,0 21 0,0 0 0,0-1 15,0 1-15,0 0 16,0 0-16,0 0 0,-21 0 0,-22 21 15,22 0-15,0 0 0,0 0 16,-21 21-16,-1 0 0,22 0 0,-21 0 16,21 22-16,-22-22 0,22 21 15,-21 0-15,21-20 0,-1 20 0,1-21 16,0 0-16,21 0 0,0 22 16,0-22-16,0 0 0,0 0 15,21-21-15,0 21 16,1-21-16,-1 0 0,0 0 15,21 0-15,-21 0 0,22-21 16,-22 0-16,0 21 0,21-21 0,-20 0 16,-1 0-16,21-1 0,-21 1 15,0 0-15,1 0 0,-22 0 0,21 0 16,-21-1-16,21 1 0,-21 0 16,0 42-1,0 0 1,0 1-16,0-1 0,-21 0 15,21 0-15,0 0 0,0 0 16,0 1-16,0-1 0,0 0 16,0 0-16,21-21 0,0 0 15,0 21-15,0-21 0,1 0 16,-1 0-16,21 0 0,-21 0 0,0 0 16,22-21-16</inkml:trace>
  <inkml:trace contextRef="#ctx0" brushRef="#br0" timeOffset="84976.66">22310 2604 0,'0'0'0,"0"-22"0,0 1 0,-22 21 31,22 21-31,-21 1 16,0-1-16,21 21 0,-21-21 16,21 22-16,-21-22 0,0 21 15,21 0-15,0 1 0,-22-1 0,1 0 16,0 1-16,21-1 0,-21 0 15,0 22-15,21-22 0,-43 43 16,43-43-16,0 1 0,-21-1 16,0-21-16,21 21 0,-21-20 0,21-1 15,0 0-15,0-42 32,21-22-17,0 22-15</inkml:trace>
  <inkml:trace contextRef="#ctx0" brushRef="#br0" timeOffset="85280.68">22225 2688 0,'0'0'0,"0"-21"0,0 0 16,0 0-1,21 21-15,0 0 16,22 0-16,-22 0 0,21 0 0,0 0 15,-20 0-15,20 0 0,0 0 16,-21 21-16,22-21 0,-22 21 0,-21 0 16,0 0-16,0 1 15,-42-1-15,20 0 0,1 0 16,-21 0-16,0 0 0,-1-21 0,-41 22 16,62-1-16,-20-21 15,21 21-15,-21-21 0,20 0 0,1 21 16,42-21 15,1 0-31,20 0 0,-21-21 0,21 0 16</inkml:trace>
  <inkml:trace contextRef="#ctx0" brushRef="#br0" timeOffset="85552.87">22839 2604 0,'0'0'0,"0"-22"0,21 22 16,-21 22 15,0-1-31,-21 0 16,0 21-16,-1-21 0,22 22 0,0-1 15,-21 0-15,0 1 0,21-1 16,-21 0-16,0 1 0,0-1 0,21 0 16,-22 1-16,1-1 0,21 43 15,-21-43-15,21-21 0,-21 22 16,21-22-16,0 0 15,0 0-15,0 0 0,0 0 16,0-42 0,21 0-1,0 0-15,-21 0 0</inkml:trace>
  <inkml:trace contextRef="#ctx0" brushRef="#br0" timeOffset="86148.25">22818 2858 0,'0'0'0,"0"-43"0,0 1 15,0 0-15,0 20 0,0-20 16,0 21-16,0 0 0,21 0 16,-21-1-16,0 1 0,21 0 15,0 21-15,0 0 0,0 0 0,1 0 16,-1 0-16,0 0 0,0 0 16,0 21-16,0 0 0,1 1 0,-1-1 15,-21 0-15,21 0 0,-21 0 0,0 0 16,0 22-16,0-22 0,0 0 15,-21-21-15,0 21 0,-1 0 0,1 1 16,0-22-16,-21 0 0,21 0 0,-22 0 16,-20 0-16,42 0 0,-1 0 15,-20 0-15,106 0 0,-86 0 16,1 0-16,0 0 16,0 0-16,42 0 31,0 0-31,0 0 0,22 0 15,-22 0-15,0 0 0,21 0 16,-20 0-16,20 0 0,-21 0 0,21 0 16,-20 0-16,-1 0 0,21 0 0,-21 0 15,0-22-15,22 1 0,-1 0 16,-21-21-16,0 21 0,1-1 16,-1-20-16,0 0 0,0-1 15,0 1-15,0 0 0,1-1 16,-22 1-16,0 21 0,0 0 15,0 0-15,0-1 0,0 1 0,-22 42 32,1 1-32,0-1 0,0 0 15,0 21-15,0-21 0,21 22 16,0-22-16,0 42 0,0-20 16,0-22-16,0 0 0,0 21 15,0-20-15,0-1 0,21 0 16,0-21-16,0 0 0,0 0 15,0 0-15,1 0 0,-1 0 0,21 0 16,-21-21-16,0 0 0</inkml:trace>
  <inkml:trace contextRef="#ctx0" brushRef="#br0" timeOffset="86612.34">23939 2223 0,'-42'0'32,"42"21"-32,0 0 0,0 0 15,-21 0-15,21 0 0,-21 1 0,21-1 16,-21 0-16,21 0 0,0 0 16,0 0-16,0 1 0,-22-22 15,22 21-15,-21-21 0,21 21 16,-21-21-1,0 0-15,21-21 0,0 0 16,0-1-16,0 1 16,0 0-16,0 0 0,0 0 15,21 0-15,0-1 0,0 1 16,22 0-16,-22 0 0,21 0 0,-21 0 16,22 21-16,-1-22 0,0 22 15,-20 0-15,20 0 0,-21 0 0,43 0 16,-43 0-16,-21 22 15,21-1-15,-21 0 16,0 0-16,0 0 0,0 0 0,0 22 16,-21-22-16,0 0 0,21 0 15,-22 0-15,1 1 0,0-1 0,21 0 16,-21 0-16,21 0 0,-21-21 16,21 21-16,0 1 15</inkml:trace>
  <inkml:trace contextRef="#ctx0" brushRef="#br0" timeOffset="86816.54">24320 2900 0,'0'21'0,"-21"-21"31,0 0 32</inkml:trace>
  <inkml:trace contextRef="#ctx0" brushRef="#br0" timeOffset="100318.8">3535 12192 0,'-21'0'31,"-1"0"-31,1-21 16,0 21-1,0 0-15,0 0 16,42 0 15,21 0-15,1 0-16,-1 0 0,21 0 15,1 0-15,-1 0 0,22 0 16,0-21-16,21 21 0,-1-21 16,1 21-16,21-22 0,0 22 0,0-21 15,0 0-15,0 21 0,21-21 0,106 21 16,-127-21-16,0 21 16,-21 0-16,-21 0 0,21-21 0,42 21 15,-85 0-15,-20 0 0,-1 0 16,0 0-16,-20 0 0,20 0 15,-63 0 17,0 0-17,-1 0-15,1 0 0,0 0 0,0 0 16,-21 21-16</inkml:trace>
  <inkml:trace contextRef="#ctx0" brushRef="#br0" timeOffset="100772.43">4043 12404 0,'-43'0'15,"86"0"-15,-128 0 0,64 0 0,0 0 0,0 0 0,-1 0 16,1 0-16,0 0 16,42 0-1,0 0 1,22 0-16,-22 0 0,42-21 0,-20 21 16,20 0-16,22 0 0,0-22 0,20 22 15,1-21-15,21 21 0,0-21 16,0 21-16,0-21 0,0 21 0,21-21 15,-21 21-15,0 0 0,0-21 0,-21 21 16,0-22-16,-21 22 16,-1 0-16,-20 0 0,-1 0 0,-20 0 15,20 0-15,-42 0 0,22 0 0,-22 0 16,0 0-16,0 0 0,0 0 16,-21-21-16,0 0 46</inkml:trace>
  <inkml:trace contextRef="#ctx0" brushRef="#br0" timeOffset="101260.64">6519 11748 0,'-42'-22'16,"84"44"-16,-84-65 15,21 43-15,21 21 32,0 1-32,0-1 15,0 0-15,0 0 0,21 0 16,0 0-16,21 1 0,-20-1 15,20 0-15,0 0 0,1 0 16,-1-21-16,0 21 0,22-21 0,-22 22 16,0-22-16,22 0 0,-22 0 0,1 0 15,-1 0-15,0 0 0,1 0 16,-1 0-16,-21 0 0,0 0 0,0 0 16,1 0-16,-1 0 0,-21 21 15,0 0 1,-21 0-16,-1 0 0,-20 0 15,21 1-15,-21-1 0,-1 0 0,1 0 16,0 0-16,-1 22 16,1-22-16,0 21 0,-1 0 0,1-20 15,0 20-15,20-21 0,-20 21 16,0-20-16,21-1 0,-1 0 0,1 0 16,0 0-16,0 0 0,21 1 0,-21-22 15,21 21-15,21-42 31,0-1-31</inkml:trace>
  <inkml:trace contextRef="#ctx0" brushRef="#br0" timeOffset="104359.45">9969 11388 0,'0'-21'0,"0"-1"16,0 1-1,0 0 1,0 0-1,0 0-15,22 0 16,-22-1 0,21 22 15,-21 22-31,0-1 16,0 21-16,0-21 0,0 22 15,0 84-15,0-43 16,-21-41-16,21-1 15,-22 0-15,22 1 0,-21-22 0,21 42 16,-21-42-16,21 22 0,-21-22 16,21 0-16,0 0 0,0 0 15,0 1-15,21-22 32,0-22-32,0-20 15,1 21-15,-1 0 0,0 0 16</inkml:trace>
  <inkml:trace contextRef="#ctx0" brushRef="#br0" timeOffset="104581.53">10245 11726 0,'63'-42'32</inkml:trace>
  <inkml:trace contextRef="#ctx0" brushRef="#br0" timeOffset="104960.78">10372 11726 0,'0'0'0,"0"22"15,21-22 1,0 0 0,0 0-1,0-22-15,0 22 0,-21-21 0,22 21 16,-1-21-16,0 0 0,0 21 15,-21-21-15,21 0 0,0 21 0,1-43 16,-22 22-16,-22 21 31,1 0-15,0 21-16,0 0 0,0 1 16,0-1-16,-1 0 0,1 0 15,21 21-15,0-20 0,-21-1 16,21 0-16,0 0 0,0 0 0,0 0 15,0 1-15,0 20 16,21-21-16,0 0 0,1-21 0,-1 21 16,0-21-16,0 22 0,21-22 15,-20 0-15,20 0 0,0 0 0,-21 0 16,1 0-16,20-22 0,0 1 16,1 0-16,-22 0 0</inkml:trace>
  <inkml:trace contextRef="#ctx0" brushRef="#br0" timeOffset="105188.82">11112 11578 0,'0'0'0,"0"43"15,0-22-15,0 0 16,22-21-16,-22 21 16,21 0-16,-21 0 0,0 1 15,0-1-15,0 0 0,0 0 0,0 0 16,0 0-16,0 1 0,0-1 15,0 0-15,21-42 47,0 21-47,0-21 16,-21-1-16</inkml:trace>
  <inkml:trace contextRef="#ctx0" brushRef="#br0" timeOffset="105381.43">11324 11705 0,'-21'-21'15,"0"21"-15,0 0 0,-22 0 16,22 21-16,0 0 0,-21 1 16,20-22-16,1 21 0,-21 0 0,21 0 15,0 0-15,-1 0 0,-20 1 16,21-1-16,21 0 0,-21 0 0,21 0 16,-21 0-16,21 1 0,0-1 15,21-21 1,0 0-16,0 0 0,0-21 0,0 21 15,22-22-15</inkml:trace>
  <inkml:trace contextRef="#ctx0" brushRef="#br0" timeOffset="105656.29">11684 11409 0,'0'0'0,"21"-21"0,0 0 0,-21-1 15,0 1-15,0 42 31,0 1-31,0-1 0,0 0 16,0 21-16,0 1 0,-21-22 0,21 21 16,-21 0-16,0 1 0,21-22 15,0 64-15,-21-64 0,21 21 16,0-21-16,0 22 0,0-22 0,0 0 16,0 21-16,0-21 0,0 1 15,0-1-15,21 0 0,0-21 16,0 0-16,0 0 0,0 0 0,1 0 15,-1 0-15,0 0 0,0-21 0,21 0 16,-20 21-16,-1-22 16,0 1-16</inkml:trace>
  <inkml:trace contextRef="#ctx0" brushRef="#br0" timeOffset="105868.79">11811 11663 0,'127'-21'16,"-106"21"0,21-21-16,1 21 0,-1 0 15,0-22-15,-20 22 0,20 0 0,-21-21 16</inkml:trace>
  <inkml:trace contextRef="#ctx0" brushRef="#br0" timeOffset="106256.69">9800 11705 0,'-21'0'31,"42"-21"-15,0 21-16,0 0 0,22 0 16,-1-21-16,0 21 0,1-21 15,-1 21-15,22 0 0,-22-21 0,0 21 16,1 0-16,-1-22 0,0 22 16,1 0-16,-22 0 0,0 0 0,21-21 15,-21 21-15</inkml:trace>
  <inkml:trace contextRef="#ctx0" brushRef="#br0" timeOffset="106954.11">4593 14224 0,'0'0'0,"0"-21"0,21 21 15,-21-21 1,0 42 0,0 0-16,0 0 0,0 0 0,-21 22 15,21-22-15,-21 21 0,21-21 16,-21 43-16,21-22 15,-21-21-15,-1 22 0,22-22 0,-21 0 16,21 0-16,0 0 16,0-42 15,0 0-31,0 0 16</inkml:trace>
  <inkml:trace contextRef="#ctx0" brushRef="#br0" timeOffset="107137.8">4699 14034 0,'0'0'0,"0"-22"0,21 22 0,-21-21 15,-42 42-15,-1-21 0,43-21 16,0 0 0,22 21-1,20 21 1,-21-21-16,0 21 0,0-21 0,1 22 15,-1-1-15,0 0 0</inkml:trace>
  <inkml:trace contextRef="#ctx0" brushRef="#br0" timeOffset="107724.59">5397 14266 0,'0'0'16,"0"-21"-16,0 0 0,-21 21 16,21-21-16,-21 0 0,0 21 0,0-21 15,0-1-15,-1 22 0,1-21 16,0 21-16,0 0 0,0 0 16,0 0-16,-1 0 0,1 0 15,0 21-15,0 1 0,0-22 16,0 21-16,-1 21 0,1-21 0,0 0 15,0 22-15,21-1 0,0-21 16,-21 22-16,21-22 0,0 21 0,0-21 16,0 0-16,0 1 0,0-1 0,21-21 15,0 0-15,-21 21 0,21-21 16,0 0-16,1 0 0,20-21 16,-21 0-16,21-1 15,-20 1-15,-1 0 0,21-21 0,-21-1 16,22 22-16,-22-21 0,21 0 15,22-43-15,-43 43 0,42-107 16,-42 107-16,-21 0 16,22-1-16,-22 22 0,0-21 15,0 21-15,0 0 0,-22 21 16,1 0-16,0 0 16,0 21-16,0 21 0,21-21 15,-21 22-15,21-1 0,-22 0 16,22 1-16,0-1 0,0-21 0,0 21 15,0 1-15,0-1 0,0 0 0,0-20 16,22 20-16,-1-21 0,0 0 16,0 0-16,0 1 0,-21-1 15,21-21-15,1 21 0,20-21 16,-21 0-16,0 0 0,0 0 16,1 0-16,-1 0 0,0 0 0,0-21 15,21 0-15</inkml:trace>
  <inkml:trace contextRef="#ctx0" brushRef="#br0" timeOffset="107912.84">7175 14076 0,'-42'-21'0,"84"42"0</inkml:trace>
  <inkml:trace contextRef="#ctx0" brushRef="#br0" timeOffset="108112.74">7133 14012 0,'21'0'16,"0"0"-16,1 0 0,20 0 15,-21-21-15,21 21 0,1 0 16,-1 0-16,0 0 0,1 0 0,-1 0 15,0 0-15,1 0 0,20 0 16,-20 0-16,-1 0 0,-21 0 16,21 0-16,-20 0 0,20 0 0,-21 0 15,0 0 1,-42 0 0,0 0-16,0 0 15,0 21-15,-22-21 0,22 0 16,0 0-16</inkml:trace>
  <inkml:trace contextRef="#ctx0" brushRef="#br0" timeOffset="108360.59">7133 14161 0,'0'0'16,"-21"0"-16,0 0 15,21 21-15,21-21 16,0 0-16,0 0 0,0 0 15,1 0-15,20 0 0,-21 0 16,21 0-16,-20 0 0,20 0 0,0 0 16,-21 0-16,22 0 0,-1 0 15,-21 0-15,22 0 0,-22 0 16,0 0-16,21 0 0,-21 0 0,1 0 16,-1 0-16,0-21 0,0 21 0,0 0 15,-21-22-15,0 1 0,21 21 16</inkml:trace>
  <inkml:trace contextRef="#ctx0" brushRef="#br0" timeOffset="108793.69">7895 13631 0,'0'0'0,"-21"0"0,21-21 16,-21 21-16,0 0 15,21 21-15,-22 1 16,22-1-16,0 21 0,0-21 16,0 0-16,0 1 0,0 20 15,0-21-15,0 0 0,22 0 0,-1 1 16,21 20-16,-21-21 0,0 0 16,43 0-16,-43-21 15,21 0-15,-20 0 0,20 0 0,-21 0 16,21 0-16,-20 0 0,-1 0 15,0 0-15,0 0 0,0 0 0,0-21 16,-42 21 15,0 0-31,-21 21 0,21 1 16,-22-1-16,22-21 0,-21 21 0,-1 21 16,1-21-16,0 1 0,-1-1 15,1 21-15,0-21 0,-1 22 0,-20 20 16,21-42-16,-1 22 15,22-22-15,0 0 0,0 0 0,0 0 16,21 0-16</inkml:trace>
  <inkml:trace contextRef="#ctx0" brushRef="#br0" timeOffset="109672.14">9715 13716 0,'0'-63'31,"0"41"-31,0 1 16,0 0-16,22 21 0,-22-21 15,21 21-15,-21-21 16,0 42 15,0 0-31,-21 0 16,21 22-16,-22-22 0,1 21 0,21 0 15,0 1-15,0-1 0,-21 22 0,21-22 16,-21-21-16,21 21 0,0 1 16,0-22-16,0 0 0,0 21 0,0-20 15,21-1-15,0-21 0,22 0 16,-22 0-16,0 0 15,21 0-15,1 0 0,-1-21 16,0-1-16,-21 1 0,22 0 0,-1 0 16,0 0-16,1-22 0,-22 1 0,0 21 15,21-21-15,-20-1 0,-1 1 16,-21 0-16,0-1 0,0 1 0,0 0 16,0-1-16,0 22 0,0 0 15,0 0 1,0 42-1,0 0 1,0 0-16,0 0 0,0 1 16,21-1-16,0 0 15,-21 0-15</inkml:trace>
  <inkml:trace contextRef="#ctx0" brushRef="#br0" timeOffset="110091.9">10710 13801 0,'0'0'0,"21"0"0,1 0 16,-1 0-16,-21-21 0,0-1 0,21 1 16,-21 0-1,-21 0 1,0 21-16,-1 0 0,1 0 16,0 0-16,0 21 0,0-21 15,21 21-15,-21 0 0,-1 1 16,1-1-16,21 0 0,0 0 15,0 0-15,0 0 0,0 1 0,21-1 16,1 0-16,-1-21 16,0 21-16,0 0 0,0-21 0,0 21 15,1-21-15,-22 22 0,21-22 16,-21 21-16,0 0 16,-21-21-16,-1 0 0,1 21 15,-21-21-15,21 0 0,0 0 16,-22 0-16,22 0 0,0 0 15,0 0-15,0 0 0,-1 0 0,1 0 16,21-21 15,0 0-15,21 21-16,1-21 0,-1 21 0,0-22 16,0 1-16,21 21 0,-20-21 15</inkml:trace>
  <inkml:trace contextRef="#ctx0" brushRef="#br0" timeOffset="110291.78">11155 13907 0,'21'0'0,"-42"0"0,63-22 16,-42 1 0,21 21-16,-21-21 0,21 21 0,-21-21 15,22 0-15,-1 0 0,-21-1 0,21 1 16,-21 0-16,21 21 0,-21-21 15,0 0-15,21 0 0,-21-1 0,0 1 32</inkml:trace>
  <inkml:trace contextRef="#ctx0" brushRef="#br0" timeOffset="110440.72">11218 13716 0,'0'21'0,"-42"22"16,84-107-16,-84 149 0,42-64 0,-21 0 15,21 0-15,0 0 0,0 1 0,0-1 16,0 0-16,0 0 15,21-21-15,-21 21 16,21-21-16,0 0 0,0 0 0,1 0 0,-1 0 16,0 0-16,21 0 0,-21 0 15,1 0-15,-1 0 0,0 0 16,0-21-16,0 0 0</inkml:trace>
  <inkml:trace contextRef="#ctx0" brushRef="#br0" timeOffset="110833.3">11599 13780 0,'0'0'0,"0"-22"0,0 1 0,0 0 16,0 0-16,21 0 16,1 0-16,-1 21 15,0 0-15,0-22 0,0 22 16,-21-21-16,21 21 0,1 0 16,-1 0-16,0 0 0,0 21 0,0 1 15,0-1-15,-21 21 0,22-21 16,-1 0-16,-21 1 0,0-1 15,0 0-15,0 21 0,0-21 0,0 1 16,0-1-16,0 0 16,-21 0-16,-1-21 0,1 0 15,21 21-15,-21-21 0,0 0 16,0 0 0,21-21-16,0 0 0,0 0 15,0 0-15,0-22 0,21 22 16,0 0-16,0-21 0,0 20 15,1-20-15,-1 21 0,21-21 0,-21 20 16,22 1-16,-22 0 0,21 21 16,-21-21-16,22 21 0,-1-21 0,21 21 15,-41 0-15,-1 0 16,21 0-16,-21 0 0,0 0 16,1 0-16,-1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6T10:10:53.8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7683 1249 0,'-21'0'15,"-21"21"1,21-21-16,42 0 16</inkml:trace>
  <inkml:trace contextRef="#ctx0" brushRef="#br0" timeOffset="64.11">7662 1291 0,'0'0'0</inkml:trace>
  <inkml:trace contextRef="#ctx0" brushRef="#br0" timeOffset="729.59">7578 1270 0,'21'127'31,"0"-85"-31,-21 1 0,0-1 0,0 0 16,0 1-16,0-1 0,21 0 16,-21 1-16,0-22 0,0 21 0,0-21 15,21 1-15,-21-1 0,0 0 16,0 0-16,0 0 0,0 0 16,0-42 15,0 0-16,0 0-15,0 0 16,0 0-16</inkml:trace>
  <inkml:trace contextRef="#ctx0" brushRef="#br0" timeOffset="4285.05">7789 1185 0,'0'0'0,"-21"0"16,0 0-1,0 0 17,21 22-32,-21-1 15,21 0-15,-22 0 0,22 0 16,0 0-16,0 1 0,0 20 15,0-21-15,-21 21 0,21 1 0,-21 20 16,21-20-16,0 20 0,-21 1 16,0-1-16,21 1 0,-21-22 0,-1 21 15,1-20-15,21-1 0,-21 22 0,21-22 16,-21 0-16,21 1 0,-21-1 16,21-21-16,0 21 0,0-20 0,0-1 15,0 0-15,0 0 0,0 0 16,0 0-16,0-42 47,0 0-47,0 0 15,0 0-15,21 0 0,0-1 16,0 1-16,0 0 0,1 0 16</inkml:trace>
  <inkml:trace contextRef="#ctx0" brushRef="#br0" timeOffset="4913.79">8234 1799 0,'0'0'0,"0"-21"16,-21 42 30,-1 0-46,1 1 16,0-1-16,0 0 0,-21 21 16,20-21-16,-20 22 0,0-1 0,-1-21 15,1 22-15,0-1 0,-1-21 16,1 21-16,0-20 0,21-1 16,-22 21-16,1-21 0,21 0 0,0 1 15,-1-1-15,1 0 0,0 0 16,21 0-16,-21-21 0,42-21 31,0 0-15,0 0-16,1 0 0,-1-1 0,0 1 15,21 0-15,-21 0 0,22-21 16,-1 20-16,0-20 0,1 21 0,41-43 16,-41 22-16,-1 21 15,-21-21-15,22 20 0,-1 1 16,0 0-16,-21 0 0,22 0 0,-22 21 15,21 0-15,-21 0 0,1 0 16,-1 21 0,-21 0-16,21 0 0,-21 0 15,0 22-15,21-1 0,-21-21 16,21 22-16,-21-22 0,21 0 16,-21 0-16,0 0 0,0 0 0,22 1 15,-22-1-15,21-21 0,-21 21 16,21 0-16,0-21 15,0 0-15,0 0 16,1 0 0,-1 0-16,-21-21 0,21 0 15,0 0-15,0-1 0,0-20 16,-21 21-16,22-21 0,-1-1 16,0-20-16</inkml:trace>
  <inkml:trace contextRef="#ctx0" brushRef="#br0" timeOffset="5184.63">8975 1439 0,'0'0'0,"0"-21"0,0 0 16,0 0-16,-22 21 31,1 21-15,0 21-16,0-20 0,21 20 16,-21 0-16,0 1 15,21-1-15,-22 21 0,1 1 0,0-22 16,21 22-16,-21-1 0,0-20 0,0-1 15,21 21-15,0-41 0,-22 20 16,1 0-16,21-21 0,0 1 0,0 20 16,0-21-16,0 0 15,0 0-15,21-21 32,1-21-32,-1 0 15,-21 0-15,21 0 0</inkml:trace>
  <inkml:trace contextRef="#ctx0" brushRef="#br0" timeOffset="5633.25">9102 2074 0,'0'0'0,"-22"22"0,44-22 16,-1 0 15,0 0-31,0 0 0,0-22 16,22 22-16,-22-21 0,0 0 15,0 21-15,21-21 0,-20 0 0,-1 0 16,0-1-16,0 1 0,-21 0 0,21 0 16,-21 0-16,0 0 0,0-1 15,0 1-15,0 0 0,-21 21 16,0 0-1,0 0-15,-22 0 0,22 21 16,0 0-16,-21 1 0,21-1 0,-22 0 16,22 0-16,0 21 0,0-20 15,0 20-15,-1-21 0,22 21 0,0-20 16,0 20-16,0-21 0,0 0 16,0 0-16,0 1 0,0-1 15,22 0-15,-1-21 0,0 21 0,0 0 16,0-21-16,0 0 0,1 0 15,20 0-15,-21 0 0,64 0 16,-43-21-16,0 21 0,1-21 0,-1 0 16,0 0-16,22-1 0,42-41 15</inkml:trace>
  <inkml:trace contextRef="#ctx0" brushRef="#br0" timeOffset="6180.27">10139 1439 0,'0'0'0,"-21"0"16,-1 0-16,-20-21 0,0 21 16,-1 0-1,22 21-15,21 1 0,-21-1 16,21 0-16,0 64 0,-63-43 16,41 21-16,22-41 0,0 20 0,0 0 15,0 22-15,0-22 0,0 0 16,0 1-16,0-1 0,0-21 15,0 22-15,0-22 0,0 0 0,0 21 16,0-21-16,0 1 0,0-1 16,-21 0-16,64-21 15,-65 0 1,-20 0-16,21 0 0,21-21 16,0 0-1,0-1-15,21 1 0,-21 0 16,21 0-16,22-21 0,-22 42 0,-21-22 15,0 1-15,42 0 0,-21 0 0,0 0 16,1 0-16,-1-1 0,21-20 16,22 21-16,-43 0 0,21 21 15,0 0-15,-20 0 0,20 0 16,0 0-16,-21 21 16,22 0-16,-22 0 0,0 0 0,-21 1 15,0-1-15,21 0 0,-21 21 16,0-21-16,0 1 0,-42 20 15,21-21-15,-22 0 0,1 0 0,0-21 16,-1 22-16,1-1 0,21 0 0,-21 0 16,-1-21-16,1 21 0,0-21 15,20 0-15,-20 0 0,21 21 0,0-21 16,0 0-16,21-21 16,0 0-16,0 0 15</inkml:trace>
  <inkml:trace contextRef="#ctx0" brushRef="#br0" timeOffset="7220.81">10668 1715 0,'0'0'0,"0"-22"0,42 22 15,-63 22 1,0-1 0,42-21-1,0 0 1,0 0-16,1 0 0,-22-21 15,42 21 1,0-22-16,-21 22 0,22-21 0,-1 21 16,0-21-16,-20 21 0,20-21 15,-21 0-15,0 21 0,22-21 0,-22-1 16,0 1-16,-21 0 16,0 0-16,0 0 15,-21 21-15,0 0 0,-1-21 16,1 21-16,0 0 0,0 0 15,-21 0-15,20 0 0,-20 0 0,21 0 16,-21 21-16,-1 0 0,22 0 0,-21 0 16,21 0-16,-1 1 15,1 20-15,0 0 0,0-21 0,21 22 16,0-22-16,0 0 0,0 21 16,0-20-16,0-1 0,0 0 0,0 0 15,21-21-15,-21 21 0,21-21 0,22 0 16,-1 0-16,-21 0 0,21 21 0,1-21 15,-22 0-15,0 0 0,0 0 0,0 0 16,43 0-16,-43 0 0,0 0 16,-21-21-16,0 0 15,-42 21 1,21 21-16,-22 0 0,1-21 16,21 22-16,0-22 0,-22 21 15,22 0-15,-21-21 0,21 21 16,-22 0-16,22 0 0,-21 1 0,21-1 15,0 0-15,-1 0 0,1 0 0,0 0 16,21 1-16,0-1 0,0 0 16,0 0-16,0 0 0,0 0 0,21 1 15,0-1-15,1-21 0,-1 21 16,0-21-16,21 0 0,1 0 16,-22 0-16,21 0 0,0 0 0,43 0 15,-21-21-15,-22 0 16,0 21-16,1-22 0,20 1 0,-21 0 15,1-21-15,-1 21 0,0-1 16</inkml:trace>
  <inkml:trace contextRef="#ctx0" brushRef="#br0" timeOffset="7540.78">11726 1355 0,'-21'0'16,"-42"21"-16,84 0 0,-21 21 0,0-20 16,-21 20-16,21 0 0,0 1 15,-22-1-15,22 21 0,-21 1 0,106 21 16,-106-43-16,0 0 0,-22 43 16,22-43-16,0 22 0,0-43 15,0 21-15,21-21 0,-22 1 16,1-1-16,21 21 0,0-21 0,0 0 15,0 1-15,21-22 0,1 0 16,20 0 0,-63-22-16,21 44 0,0-44 15,21 1 1,0-21-16,0 21 0,0 0 0,1-22 16,-1 22-16</inkml:trace>
  <inkml:trace contextRef="#ctx0" brushRef="#br0" timeOffset="8756.12">11874 2053 0,'0'21'15,"0"1"17,22-22-32,-1 0 15,0 0-15,-21 21 0,21-21 0,0 0 16,0 0-16,22-21 0,-22-1 15,21 1-15,-21 21 0,22-21 16,-22 0-16,21 0 0,-21 0 16,1-1-16,-1 1 0,-21 0 0,0 0 15,0 0-15,0 0 0,0-1 16,0 1 0,-21 21-16,-1 0 0,1 0 15,0 0-15,0 0 0,-21 21 0,20-21 16,1 22-16,-42 20 15,42-21-15,-22 0 0,43 0 0,-21 1 16,0-1-16,21 0 0,-21 21 16,21-21-16,0 1 0,0-1 0,0 0 15,0 0-15,0 0 0,21 0 16,0-21-16,0 22 0,0-22 16,22 0-16,-22 0 0,0 0 15,21 0-15,-20 0 0,20 0 16,0 0-16,-21 0 0,22-22 0,-1 22 15,0-21-15,-20 0 0,20 0 0,-21 0 16,21 0-16,-20-1 0,-1 1 16,0 0-16,0-21 0,0 21 0,-21-22 15,21 22-15,-21 0 0,22 21 16,-22-21-16,0 0 0,21 21 16,-21 21 15,-21 0-31,-1 0 0,-20 21 15,42 1 1,0-22-16,-42 42 0,21-41 0,21-1 16,0 0-16,0 0 0,0 0 15,0 0-15,0 1 0,0-1 16,0-42 46,0-1-62,21 1 16,-21 0-16,21 0 0,-21 0 16,0-22-16,21 22 0,-21 0 15,21 0-15,0-21 0,-21 20 0,22 1 16,-1 0-16,0 0 0,0 0 16,0 21-16,-21-21 0,21 21 0,1 0 15,-1 0-15,0 0 16,0 0-16,0 0 0,-21 21 0,21-21 15,-21 21-15,22-21 0,-1 21 0,-21 0 16,0 22-16,0-22 0,21 0 16,-21 0-16,0 0 0,0 22 15,0-22-15,0 0 0,0 0 16,0 0-16,0 0 0,0 1 16,-21-22 15,21-22-16,0 1 1,0 0-16,0 0 16,0 0-16,0 0 0,0-1 0,0 1 15,21 0-15,0 0 0,0 0 16,0 0-16,1-1 0,-1 22 0,0-21 16,0 0-16,0 0 15,22 0-15,-1 21 0,-21-21 0,21 21 16,-20 0-16,20 0 0,0 0 15,-21 0-15,22 21 0,-43 0 16,21 0-16,0 0 0,-21 0 0,0 22 16,0-22-16,0 0 0,0 0 0,0 0 15,0 1-15,0-1 0,0 0 16,0 0-16,-21 0 0,-21 22 16,42-22-1,-22-21-15,22-21 47,0-1-31,0 1-16,0 0 0,0 0 0,22 21 15,-22-21-15</inkml:trace>
  <inkml:trace contextRef="#ctx0" brushRef="#br0" timeOffset="9144.66">13652 2032 0,'0'21'15,"22"-21"-15,-1 0 16,0 0 0,0 0-16,0 0 0,0 0 15,22-21-15,-22 21 0,0-21 16,0 0-16,0 21 0,1-21 15,-1-1-15,0 22 0,0-21 0,0 0 16,-21 0-16,0 0 0,0 0 0,0-1 16,0 1-16,0 0 0,0 0 15,-21 21-15,0 0 16,-21 0-16,20 0 0,1 0 16,-21 0-16,21 21 0,0 0 15,-22 0-15,22 1 0,0-1 0,0 21 16,0-21-16,-1 0 0,22 22 15,0-22-15,0 0 0,0 21 0,0-20 16,0-1-16,0 0 0,0 0 0,22-21 16,-1 21-16,0 0 0,0-21 15,0 0-15,0 22 0,1-22 0</inkml:trace>
  <inkml:trace contextRef="#ctx0" brushRef="#br0" timeOffset="9717.29">14224 2138 0,'85'-21'16,"-43"0"-16,-42-1 15,21 1-15,0 0 0,0 0 0,-21 0 16,22 0-16,-22-43 0,0 43 16,21 0-16,0 21 15,-42 0 1,21 21-16,-21 0 16,-1 0-16,1 0 0,0-21 0,21 22 15,0-1-15,-21 0 0,21 0 0,0 0 16,-21 0-16,21 1 0,0-1 15,0 0-15,0 0 0,-21 0 16,21 0-16,-22 1 0,22-1 31,0-42 16,0-1-47,0 1 16,0 0-16,0 0 0,0 0 0,22 0 15,-1-1-15,0 1 0,0-21 16,0 21-16,22-22 0,-22 22 0,0 0 16,21 0-16,-21-21 0,22 20 0,-22 22 15,21-21-15,-21 0 0,1 21 16,20 0-16,-21 0 0,0 21 16,-21 0-16,0 1 15,21-1-15,-21 21 0,0-21 0,0 0 16,0 22-16,0-22 0,0 21 15,0-21-15,0 1 0,0-1 16,0 0-16,-21 0 0,21 0 16,0 0-16,-21-21 0,21 22 15,-21-22 1,21-22 15,0 1-15,0 0-16,0 0 0,21 0 15,0 0-15,0-1 0,1-20 0</inkml:trace>
  <inkml:trace contextRef="#ctx0" brushRef="#br0" timeOffset="10077.71">15452 1355 0,'0'0'0,"0"-21"0,-22 21 31,1 0-31,0 21 16,0-21-1,21 42-15,-21 0 0,0-20 0,-1 20 16,1-42-16,0 42 0,0-21 16,21 22-16,-21-1 0,21 0 0,-21 22 15,-1-22-15,22 1 0,0-1 0,-21 0 16,21-21-16,-63 64 15,63-43-15,0-20 0,0-1 16,0 21-16,0-21 16,21 0-16,0-21 15,0 0-15,0 0 16,1 0-16,-1 0 0,0 0 0,0 0 16,21 0-16,-20-21 0,20 21 15,-21-21-15,21 0 0,-20 0 16,20 0-16,0-22 0,-21 22 0</inkml:trace>
  <inkml:trace contextRef="#ctx0" brushRef="#br0" timeOffset="10379.15">15113 1609 0,'0'0'0,"-42"0"0,20 0 15,1 0 1,0 0 0,0 0-16,42 0 0,0 0 0,0 21 15,43-21-15,-1 0 0,-20 0 0,-1-21 16,0 0-16,64 21 0,-42 0 0,-43 21 16,42-21-16,22-43 0,-64 22 15,22 21-15,-1 0 16,-21 0-16,43 0 0,-43 0 0,-42 0 15,21 43-15,-22-22 16,1-21 0,-21-21-16,21 21 0,0 0 0,-1 0 15</inkml:trace>
  <inkml:trace contextRef="#ctx0" brushRef="#br0" timeOffset="10909.81">13822 2223 0,'-43'0'32,"22"21"-32,42-21 15,1 0-15,-44 0 16,44 21-16,62-21 0</inkml:trace>
  <inkml:trace contextRef="#ctx0" brushRef="#br0" timeOffset="10997.58">14245 2138 0</inkml:trace>
  <inkml:trace contextRef="#ctx0" brushRef="#br0" timeOffset="12484.78">7027 2773 0,'0'0'0,"-21"0"0,-21 0 0,21 0 0,-1 0 16,1 0-16,0 0 15,42 0 32,0 0-47,1 0 16,-1 0-16,0 0 0,0 0 15,0 0-15,0 0 0,1 0 16,20 0-16,-21 0 0,21 0 0,-20 0 16,20 0-16,0 0 0,1 0 0,-1 0 15,0 0-15,22 0 0,-1 0 16,1 0-16,20 0 0,-20 0 0,21 0 16,-1 0-16,-20 0 0,20 0 15,-20 0-15,-1 0 0,22 0 0,-21 0 16,20 0-16,1 0 0,0 0 0,20 0 15,-20 0-15,21 0 0,-21 0 16,20 0-16,-20 0 0,0 0 0,-1 0 16,22 0-16,-21 0 0,21 0 15,0 0-15,-1 0 0,1 0 0,0 0 16,-21 0-16,21 0 0,-1 0 16,1 0-16,0 0 0,0 0 15,0 0-15,0 0 0,105 0 16,-105 0-16,0 0 0,-21 0 15,20 0-15,-20 0 0,21 0 0,0 0 16,0 0-16,-22 0 0,22 0 0,-21 0 16,-1 0-16,1 0 0,0 0 15,-1 0-15,1 0 0,0 0 0,-1 0 16,1 0-16,0 0 0,-1 0 16,1 0-16,21 0 0,-21 0 0,-22 0 15,22 0-15,-22 0 0,22-21 0,-22 21 16,1 0-16,-1 0 0,1 0 15,21 0-15,-22 0 0,1 0 16,20 0-16,-20 0 0,-1 0 0,22-21 16,-22 21-16,1 0 0,-1 0 15,1-22-15,-43 22 0,0 0 0,22 0 16,-22 0-16,106 0 0,-64 0 16,22 0-16,42 0 15,-64 0-15,1 0 0,-1 0 0,1 0 16,-22 0-16,1 0 0,20 0 15,-21 0-15,1 0 0,-22 0 0,0 0 16,0 0-16,0 0 0,1-21 16,-1 21-16,0 0 0,0 0 15,0 0 1,-21-21-16,0 42 0,21-21 16,-21-21-1,-21 0-15,-21 21 0,63 0 16,0 0-16,0 0 15,1 0-15,-1 0 16,-21-21-16</inkml:trace>
  <inkml:trace contextRef="#ctx0" brushRef="#br0" timeOffset="12611.78">15854 2688 0,'0'0'0,"-85"21"31,64-21-15</inkml:trace>
  <inkml:trace contextRef="#ctx0" brushRef="#br0" timeOffset="19313.05">1524 3831 0,'0'0'0,"0"21"62,0 1-46,0-1-16,0 0 15,0 0-15,0 0 16,0 0-16,0 1 16,21-22 15,0 0-31,0 0 16,1 0-16,-1 0 0,0 0 15,0 0-15,0-22 0,0 22 16,1-21-16,-1 21 0,-21-21 15,21 0-15,0 0 16,-21 0 0,0-1-16,0 1 15,-21 21-15,0 0 16,0 0-16,-22 0 0,22 0 16,0 0-16,0 0 0,0 21 15,-22 1-15,22-22 0,0 21 0,0 0 16,0 0-16,-1 0 0,1 22 15,21-22-15,0 0 0,0 0 0,0 21 16,0-20-16,0-1 0,0 0 16,0 0-16,21 0 15,1 0-15,-1-21 0,0 0 16,0 22-16,0-22 16,0 0-16,1 0 0,-1 0 15,0 0 1,-42 0 15,0 0-15,-1 21-16,1-21 0,0 21 15,0 0-15,0 0 0,0-21 0,-1 43 16,-20-22-16,21 0 0,0 0 16,0 21-16,-1-20 0,1 20 0,21-21 15,0 0-15,0 22 0,0-22 16,0 0-16,0 0 0,0 0 15,0 0-15,21 1 0,-21-1 16,22 0-16,-1-21 0,0 0 0,21 0 16,-21 0-16,1 0 0,20 0 15,-21 0-15,43-21 0,-43 21 16,0-21-16,21-1 0,-21 1 16,1 0-16,20 0 0,-21 0 0,21-22 15,-20 22-15,20-21 0</inkml:trace>
  <inkml:trace contextRef="#ctx0" brushRef="#br0" timeOffset="19587.89">2371 3683 0,'0'0'0,"21"-21"0,-42 21 0,-1 21 16,22 0-1,-21 0-15,-21 22 16,21-22-16,21 0 0,0 21 15,0 1-15,0-1 0,-43 22 0,22-22 16,21 21-16,0-20 0,-21-1 0,0 22 16,0-22-16,21 0 0,0 1 15,0-22-15,-21 21 0,21-21 0,0 22 16,-22-22-16,22 0 0,0 0 16,0 0-1,22-42 1,-1 0-1,0 0-15</inkml:trace>
  <inkml:trace contextRef="#ctx0" brushRef="#br0" timeOffset="20688.96">2349 4403 0,'-21'63'31,"42"-63"-31,1 0 0,-1 0 0,-21 21 16,42-21-16,-21 0 0,22 0 15,-22 0-15,21-21 0,-21 0 0,22 0 16,-1 0-16,-21 0 0,0-1 16,22 1-16,-22 0 0,-21 0 0,21 0 15,-21 0-15,0-1 0,0 1 0,0 0 16,0 0-1,-21 21-15,0 0 0,-1 0 16,1 21-16,0 0 16,0 0-16,0 1 0,-22-1 0,22 21 15,0-21-15,0 22 0,0 20 16,21-42-16,-21 0 0,21 22 16,0-22-16,0 0 0,0 0 15,21 0-15,0-21 16,0 0-16,21 0 0,-20 0 0,-1 0 15,21 0-15,-21 0 0,127-42 32,-126 21-32,20 0 0,-21 0 0,0-1 15,43-20-15,-64 21 0,21-21 16,0 20-16,-21 1 16,21 0-16,-21 0 0,0 0 0,0 0 15,0 42 16,0 0-31,0 0 16,0 21-16,-21-20 0,21-1 16,-21 0-16,21 0 0,-21 0 0,21 22 15,0-22-15,0 0 0,0 0 16,-21 0-16,21 0 16,0-42 30,0 0-46,21 0 16,-21 0-16,21 0 0,-21-22 16,21 22-16,0 0 0,0 0 0,-21-22 15,22 22-15,-1 0 0,21 0 16,-21 0-16,22 0 0,-22 21 16,0-22-16,0 22 0,0 0 15,0 0-15,1 22 0,-1-22 0,-21 21 16,21 0-16,-21 0 0,21 0 15,-21 0-15,0 1 0,0-1 0,21 0 16,-21 0-16,0 21 16,0-20-16,0-1 0,0 0 15,0 0 1,0-42 15,21 0-15,1 0-16,-1-1 15,-21-20-15,21 21 0,21 0 0,-21-22 16,1 22-16,20-21 0,-21 21 16,21-22-16,1 22 0,-22 0 15,21 21-15,1-21 0,-22 21 0,0 0 0,21 0 16,-21 0-16,-21 21 16,22 0-16,-1 0 0,-21 1 0,21-1 0,-21 21 15,21-21-15,-21 0 0,0 22 16,0-22-16,0 0 0,0 0 15,0 0-15,0 1 0,0 20 16,0-21-16,-21 0 0,0 0 16,0-21-1,-1 0 1,44-21 0,-22 0-1,0 0-15,21 0 0,0 0 0</inkml:trace>
  <inkml:trace contextRef="#ctx0" brushRef="#br0" timeOffset="21581.02">4424 4360 0,'21'0'0,"0"-21"16,0 0-16,0 21 0,1-21 15,-22 0-15,21 0 0,-21-1 0,21 22 16,-21-21-16,0 0 0,-21 21 16,0 0-1,-1 0-15,-20 0 0,21 0 16,0 0-16,-22 21 0,22 22 0,0-22 15,0 0-15,0 21 0,0-21 0,-1 1 16,22-1-16,0 21 0,0-21 16,0 0-16,0 1 0,0-1 0,0 0 15,0 0-15,22-21 16,-1 0-16,0 0 0,0 0 16,0 0-16,0 0 0,22 0 0,-22 0 15,0 0-15,21 0 0,-20 0 16,20-21-16,-21 0 0,21 0 0,-20 21 15,20-22-15,-21 1 0,0 0 0,0 0 16,1 0-16,-1-22 0,0 22 16,-21 0-16,21-21 0,21-1 15,-20 22-15,-22 0 0,0 0 16,21 0-16,-21 42 31,-21 0-31,-1 0 0,22 0 0,0 22 16,0-22-16,0 0 0,-21 0 15,21 22-15,-21-22 0,21 0 16,-21 0-16,21 0 0,0 0 0,0 1 16,-21-1-16,21 0 15,-21-21-15,21 21 0,0-42 47,0 0-47,0 0 16,0-1-16,21 1 0,0 0 15,0 0-15,-21 0 0,21-22 0,0 22 16,1-21-16,20 0 0,-21 20 16,21-20-16,-20 21 0,62-85 15,-41 106-15,-1 0 0,-21 0 16,21 0-16,-20 0 0,41 21 16,-42 22-16,0-22 0,1 42 15,-22-42-15,0 22 16,0-1-16,0-21 0,0 0 0,0 43 15,0-43-15,0 0 0,-22 0 16,1 1-16,21-1 0,0 0 16,-42 0-16,21-21 15,21 21-15,0-42 47,0 0-47,0 0 0,0 0 0,21-1 16,0-20-16,0 21 0,0-21 15</inkml:trace>
  <inkml:trace contextRef="#ctx0" brushRef="#br0" timeOffset="21872.34">5905 3789 0,'0'0'15,"0"-21"1,0 42 15,0 0-31,0 21 0,-21 1 0,0-1 16,21-21-16,0 22 0,0-1 15,-21 0-15,0 1 0,0-1 0,-1 0 16,1 1-16,0 20 0,0-42 16,21 0-16,-21 22 0,21-22 15,0 0-15,0 0 16,-43 22-16,43-22 15,0-42-15,22 21 16,-1-22-16,0 1 0,0 21 16,0-21-16,0 0 0</inkml:trace>
  <inkml:trace contextRef="#ctx0" brushRef="#br0" timeOffset="22296.1">6308 4149 0,'0'0'0,"0"-21"0,63 21 31,-63-22-31,-21 22 16,0 0-16,0 0 15,-1 0-15,1 0 0,0 22 16,0-1-16,0 0 0,0 0 16,-1 0-16,22 0 15,0 1-15,0-1 16,0 0-16,0 0 15,22-21-15,-1 21 16,0-21-16,0 0 0,0 0 16,0 0-16,1 21 0,-1-21 0,0 0 15,-21 22-15,21-1 16,0-21-16,-21 21 16,-21 0-16,0-21 15,0 21-15,0-21 0,-1 0 16,1 0-16,0 21 0,0-21 15,-21 0-15,20 0 0,1 0 16,0 0-16,0 0 16,0 0-1,21-21 1,0 0-16,0 0 16,0 0-16,0 0 0,0-1 0</inkml:trace>
  <inkml:trace contextRef="#ctx0" brushRef="#br0" timeOffset="22418.03">5969 3895 0,'0'0'0</inkml:trace>
  <inkml:trace contextRef="#ctx0" brushRef="#br0" timeOffset="22579.94">6117 3852 0,'85'0'31,"-64"0"-31,21 0 0,-21 0 0,22 0 0,-1 0 16,-21 0-16,22 0 0,-22 0 0,0 0 15,0 0-15,0 0 0,0 0 16</inkml:trace>
  <inkml:trace contextRef="#ctx0" brushRef="#br0" timeOffset="37898.08">8382 3895 0,'0'0'0,"0"-21"16,-21 21-16,21-22 15,21 22 17,-42 0-17</inkml:trace>
  <inkml:trace contextRef="#ctx0" brushRef="#br0" timeOffset="38410.17">8276 4276 0,'-21'106'31,"21"-85"-31,0 21 0,0-21 0,0 0 15,-21 1-15,21-1 0,0 0 16,0 0-16,21-42 31,0 0-15,-21 0-16,21-1 16,0 1-16,1 0 0,-22-21 15,21 21-15,0-22 0,0 22 0,0-21 16,0 21-16,1-1 0,-22 1 15,21 0-15,0 0 0,0 21 16,0 21 0,-21 0-16,0 0 0,21 1 15,-21-1-15,0 0 0,0 21 16,0-21-16,0 1 0,22-1 0,-22 0 16,0 0-16,0 0 0,21 0 15,0-21-15,0 22 0,0-22 0,0 0 16,1 21-16,-1-21 0,0 0 15,21 0-15,-21 0 0,22 0 16,-22 0-16,21-21 0,-21 21 0,22-22 16,-1-20-16,-21 21 15,0 0-15,1 0 0,-1-22 0,-21 22 16,21-64-16,-21 64 0,0-21 16,0 0-16,0 20 0,0 1 15,0 0-15,0 0 0,0 0 0,0 0 16,-21 21-1,0 0-15,-1 0 32,1 0-32,0 0 15,0 0 1,0 0-16,0 0 0,-1 21 16</inkml:trace>
  <inkml:trace contextRef="#ctx0" brushRef="#br0" timeOffset="38844.01">8382 3958 0,'0'0'0,"0"-21"16,0 42 15,0 0-31,-21 1 0,21-1 16,0 0-16,-21 21 0,21-21 16,0 22-16,0-1 0,0-21 0,-22 22 15,22 20-15,0-42 16,0 0-16,0 1 0,0-1 0,0 0 15</inkml:trace>
  <inkml:trace contextRef="#ctx0" brushRef="#br0" timeOffset="39692.98">9631 3662 0,'0'0'0,"-21"21"0,-1-21 15,22 21-15,-21 0 0,21 1 16,0-1-16,-21 21 0,0 0 16,21 1-16,-21-1 0,21 0 15,0 1-15,0-1 0,0 0 16,-21 1-16,21-1 0,0 0 0,-22 1 16,22-22-16,0 21 0,0-21 0,0 1 15,0-1-15,0 0 0,0 21 16,0-63 31,0 0-47,0 0 15,0 0-15,0-1 0,0 1 0,0 0 16,22 0-16,-1-21 0,0 20 16,0-20-16,0 21 0,0-21 0,1 20 15,-1 1-15,21-21 0,-21 21 16,22 21-16,-22-21 0,0-1 0,21 22 15,-21 0-15,1 0 0,20 0 16,-21 0-16,21 43 16,-20-22-16,-1 0 0,-21 43 0,21-43 15,-21 21-15,21-21 16,-21 22-16,0-22 0,0 0 0,21 0 16,0 0-16,1 0 0,-22 1 15,21-22-15,0 21 0,0-21 16,0 0-16,0 0 0,1 0 0,-1 0 15,0-21-15,0 21 0,0-22 16,-21 1-16,21 0 0,1 0 0,-1 0 16,-21 0-16,0-1 0,21 1 15,-21-21-15,21 21 0,-21 0 0,0-1 16,0-20-16,0 63 31,0 0-15,0 1-16,0 20 0,-21-21 15,21 0-15,-21 0 0,21 1 0,0 20 16,0-21-16,0 0 0,-21-21 16,21 21-16,0 22 15,-22-22-15,22-42 32,0 0-17,0-1-15,0 1 16</inkml:trace>
  <inkml:trace contextRef="#ctx0" brushRef="#br0" timeOffset="39888.33">10520 3852 0,'0'0'0,"-21"0"47,21 22-16,0-1 0</inkml:trace>
  <inkml:trace contextRef="#ctx0" brushRef="#br0" timeOffset="40221.75">10880 3937 0,'0'0'0,"0"-21"15,0 0 1,-22 21 0,1 0-16,0 0 15,21 21-15,-21-21 0,0 21 16,21 0-16,0 22 0,-21-22 15,21 21-15,-22-21 0,22 22 0,-21-22 16,21 21-16,0 0 0,0-20 0,0-1 16,0 21-16,0-21 0,0 0 15,0 1-15,0-1 0,21-21 0,-21 21 16,22-21-16,20 0 0,-21 0 16,0 0-16,0 0 0,22 0 15,-22 0-15,21 0 0,-21-21 0,22 0 0,-22-1 16,21 1-16,-21 0 15,22-21-15,-22 21 0,21-22 0,-21 1 16</inkml:trace>
  <inkml:trace contextRef="#ctx0" brushRef="#br0" timeOffset="40348.72">11388 3662 0,'0'0'0,"-22"0"15,1 0-15,0 0 16,0 21-16,21 0 0,-21 0 0,21 22 15,-21-22-15,21 21 0,-22-21 16</inkml:trace>
  <inkml:trace contextRef="#ctx0" brushRef="#br0" timeOffset="40684.03">11218 4233 0,'64'-148'32,"-43"106"-32,0 0 15,21 20-15,-20-20 0,20 21 16,21-21-16,-41 42 0,20 0 16,-21 0-16,0 0 0,22 0 15,-22 0-15,0 21 0,0 0 16,0 21-16,0-21 0,-21 22 0,0-1 15,0-21-15,0 22 0,0-1 16,0-21-16,0 43 16,-21-43-16,21 0 0,0 21 0,-21-42 15,0 21-15,21 1 0,0-1 16,-21-21-16,21-21 31,0-1-31</inkml:trace>
  <inkml:trace contextRef="#ctx0" brushRef="#br0" timeOffset="41396.5">11430 3704 0,'0'0'0,"-21"0"32,0 0-32,21 21 15,0 1-15,0-1 0,-22 21 16,1-21-16,0 0 0,21 22 0,-21-1 16,0 22-16,21-22 0,0 0 15,-21-21-15,21 22 0,-22-22 16,22 21-16,0-21 0,-21 1 0,21-1 15,0 0-15,0 0 16,0 0-16,21-21 31,-21-21-15,22 21-16</inkml:trace>
  <inkml:trace contextRef="#ctx0" brushRef="#br0" timeOffset="42148.74">13208 4233 0,'0'0'0,"21"0"16,0 0 0,0 0-16,-21-21 15,22 0-15,-1 0 0,0 0 0,-21 0 16,21-1-16,0 1 15,-21 0-15,0 0 0,0 0 16,0 0-16,0-1 0,0 1 0,0 0 16,0 0-16,-21 0 0,0 21 15,0-21-15,0-1 0,-1 22 0,1 0 16,0 0-16,-21 0 0,-1 0 16,-20 0-16,21 22 0,-1-1 15,22 0-15,-21 0 0,21 21 0,-1-20 16,1 20-16,0 0 0,0-21 15,0 64-15,21-64 16,0 0-16,0 22 0,0-22 16,0 0-16,0 0 0,0 0 0,0 1 15,21-22-15,0 0 0,0 0 16,0 0-16,1 0 0,-1 0 16,0 0-16,21 0 0,-21-22 0,1 1 15,20 21-15,-21-21 0,0 0 16,0-21-16,22 20 0,-22 1 0,-21 0 15,21-21-15,0 21 0,0-22 16,-21 22-16,0-21 0,0 21 0,0-1 16,22 1-16,-22 42 31,0 1-31,0-1 0,-22 0 0,22 21 16,0-21-16,0 1 0,0 20 15,0-21-15,0 21 0,0-20 16,0-1-16,0 0 0,0 0 15,0 0-15,0 22 0,22-43 16,-1 21-16,0-21 16,0 0-16,0 0 0,0 0 15,22 0-15,-22 0 0,0-21 0,0-1 16,0 22-16</inkml:trace>
  <inkml:trace contextRef="#ctx0" brushRef="#br0" timeOffset="42548.21">13674 4106 0,'0'0'0,"0"-21"16,0 0-16,0 0 0,0 0 16,0 0-1,0-1-15,0 1 0,0 0 16,21 21-16,0-21 0,0 21 16,0 0-16,22-21 0,-22 21 0,0 0 15,21 0-15,-21 0 16,1 21-16,-1 0 0,0 0 0,0 0 15,-21 1-15,21 41 0,-21-21 16,0-20-16,0 20 0,0-21 16,0 0-16,0 0 0,0 22 15,-21-22-15,21 0 16,0 0-16,-21-21 0,0 21 16,0-21-16,21-21 31,0 0-31,0 0 0,0 0 0,0 0 15,0-1-15,21 1 0,0 0 16,0-21-16,0 21 0,0-22 0,-21 22 16,22 0-16,20-21 0,-21 20 15,0 1-15,0 21 0,1-21 0,41 0 16,-21 21-16,-20 0 16,-1 0-16,0 0 0,0 0 15</inkml:trace>
  <inkml:trace contextRef="#ctx0" brushRef="#br0" timeOffset="42873.76">14414 4170 0,'0'0'0,"0"21"0,22-21 15,-1 0-15,0 0 0,0 0 16,0 0-16,0 0 0,1-21 16,-1 21-16,0-21 0,0 0 0,0-1 15,0 1-15,1 0 0,-22 0 16,0 0-16,0 0 0,0-1 15,0 1-15,0 0 0,-22 0 16,1 21 0,0 0-16,0 0 0,-21 0 0,20 21 15,1 0-15,0 0 0,0 1 0,0 20 16,0-21-16,-1 21 0,1-20 16,0 41-16,21-42 0,0 0 15,0 1-15,0-1 0,21 0 16,0-21-16,1 21 0,20-21 0,-21 0 15,21 0-15,-20 0 0,-1 0 16,21 0-16,-21 0 0,0-21 0,22 0 16,-22 0-16,0-1 0</inkml:trace>
  <inkml:trace contextRef="#ctx0" brushRef="#br0" timeOffset="43448.76">15748 3979 0,'0'0'16,"0"-21"-16,21 0 0,-21 0 0,21 0 16,0 0-16,-21-1 0,0 1 15,22 0-15,-22 0 16,21 21-16,-21 21 31,0 0-31,0 0 16,0 22-16,0-1 0,0 0 0,0 22 15,0-22-15,0 22 0,0-1 16,0 22-16,0-22 0,0 1 0,0 21 16,0-1-16,-21 1 0,-1 21 0,1-22 15,21 22-15,-21-21 0,0 21 16,0-22-16,0 1 0,-1 0 0,1-1 15,0 1-15,0 0 0,0-22 0,0 1 16,-1 20-16,1-41 16,0-22-16,21 21 0,0-21 15,0-42 1,0 0 0,0 0-16,0-21 0,0-1 0,0 1 15,21 0-15,0-22 0,1 1 16,-1-1-16,0 1 0</inkml:trace>
  <inkml:trace contextRef="#ctx0" brushRef="#br0" timeOffset="43828.76">15769 4128 0,'0'0'0,"-21"-43"0,0 1 0,21 0 15,-21 20-15,21 1 0,-22-21 0,22 21 16,-21 0-16,21-1 0,0 1 0,0 0 15,0 0-15,0 0 0,21 0 16,1-1-16,20 1 0,-21 21 16,0-21-16,22 21 0,-1 0 0,0 0 15,1 0-15,-1 0 0,0 0 16,1 0-16,-1 0 0,0 21 0,1 0 16,-22 1-16,0-1 0,-21 0 15,0 21-15,0-21 0,0 22 0,-21-1 16,0 0-16,-22-20 0,22 20 15,-21 0-15,-1-21 0,1 22 0,0-22 16,21 0-16,-22 0 0,22 0 16,0 1-16,0-22 0,0 0 0,21 21 15,0-42 17,0-1-17,21 22-15,0-21 0,0 0 16,0 0-16,0 0 0,1 21 0</inkml:trace>
  <inkml:trace contextRef="#ctx0" brushRef="#br0" timeOffset="44292.75">16531 3895 0,'-21'-21'0,"21"-1"15,0 1-15,0 0 16,0 0-16,0 0 16,0 0-16,21-1 15,0 22-15,0 0 0,-21-21 0,22 21 16,-1 0-16,0 0 0,0 0 16,0 0-16,0 0 0,-21 21 15,22 1-15,-1-1 0,0-21 0,0 21 16,-21 0-16,0 0 0,21 22 15,-21-22-15,0 0 0,0 21 0,0-21 16,0 1-16,0 20 0,0-21 16,0 0-16,0 0 0,-21 1 15,21-1-15,-21-21 16,21-21 0,0-1-1,0 1-15,0 0 0,0 0 16,0 0-16,0 0 0,0-1 0,21 1 15,-21 0-15,0 0 0,21 0 0,0 0 16,1-1-16,-1 1 16,0 0-16,0 0 15,0 0-15,0 21 0,1 0 0,-1 0 16,0-21-16,0 21 0,0 0 16,0 0-16</inkml:trace>
  <inkml:trace contextRef="#ctx0" brushRef="#br0" timeOffset="44373.76">17230 3937 0,'0'0'16,"0"21"-16</inkml:trace>
  <inkml:trace contextRef="#ctx0" brushRef="#br0" timeOffset="46045.18">17505 3704 0,'-21'0'31,"-22"0"-31,22 0 0,0 21 16,0-21-16,-22 22 0,43-1 0,-21-21 16,0 21-16,21 0 0,-21 0 15,21 0-15,-21 1 0,21-1 16,0 21-16,0-21 0,0 0 0,0 1 15,0-1-15,0 0 0,0 0 0,21 0 16,0 0-16,0-21 0,0 0 16,1 0-16,-1 0 0,0 0 0,0 0 15,21 0-15,1 0 0,-22-21 16,0 21-16,21-21 0,-20 0 0,-1 21 16,21-42-16,-21 20 0,22 1 0,-1-21 15,0 0-15,-21 20 0,22-20 16,-22 21-16,0 0 0,-21 0 0,21-1 15,-21 1 1,0 0 0,-21 21-16,21 21 0,-21-21 15,0 0-15,21 21 0,0 1 0,0-1 16,0 0-16,0 0 0,0 21 16,0 1-16,0-22 0,0 0 15,0 0-15,0 0 0,0 1 0,21-1 16,-21 0-16,0 0 0,21 0 15,0-21 1,-21-21 31,-21 21-47,0-21 0,21 0 0,-21 0 16,0 21-16,-1-22 15,1 22-15,0 0 31,21 22-31,0-1 16,0 0-16,0 0 0,0 0 16,0 0-16,21-21 15,0 22-15,1-22 0,-1 0 16,0 0-16,0 0 0,0 0 16,22 0-16,-22 0 0,21 0 15,0 0-15,1-22 0,-1 1 0,0 0 16,1 0-16,-1 0 0,0 0 15,1-1-15,-1 1 0,-21 0 0,22 0 16,-22-21-16,0 20 0,-21 1 16,0 0-16,21 0 15,-21 0-15,-21 21 16,0 0-16,0 0 0,-22 0 16,22 0-16,0 21 0,-21-21 0,20 21 15,-20 0-15,21 0 0,0 1 16,0-1-16,21 0 0,0 42 15,-22-41-15,22-1 16,0 0-16,0 0 0,0 0 0,43 0 16,-22 1-16,0-22 0,0 0 15,22 0-15,-22 0 0,21 0 16,0 0-16,1 0 0,-22 0 0,21-22 16,1 1-16,-1 0 0,0 0 15,-21 0-15,22 0 0,-1-1 0,-21 1 16,0 0-16,1 0 0,-1 0 15,0 0-15,0-1 0,-21 1 0,0 0 16,0 42 15,0 0-31,-21 1 16,0-1-16,21 0 0,0 0 16,-21 0-16,-1 0 0,22 1 0,-21-1 15,21 0-15,0 0 0,-21 0 16,21 0-16,0 1 0,-21-22 15,21-22 17,0 1-32,0 0 15,0 0-15,21 0 16,0-22-16,0 22 0,1 0 0,-1 0 16,0 0-16,0-22 15,0 22-15,0 0 0,22 0 0,-22 0 16,0 0-16,21 21 0,-20 0 0,-1 0 15,21 0-15,-21 0 16,0 0-16,-21 21 0,0 0 16,0 0-16,0 0 0,0 0 15,0 1-15,0-1 0,0 0 0,0 21 16,0-21-16,0 1 0,0-1 16,0 0-16,0 0 0,0 0 0,22-21 15,-1 21-15,0-21 0,0 0 16,0 0-16,22 0 0,-22 0 15,0 0-15,21-21 0,-21 0 16,1 21-16,-1-21 0,21-21 16,-21 20-16,0 1 0,1-21 0,20 21 15,-21-22-15,0 22 0,0-21 16,1 0-16,-1-1 0,0 1 0,0 0 16,0-1-16,0 1 0,1 0 0,-22-1 15,0 22-15,0 0 0,0 0 16,0 0-16,-22 21 31,1 21-31,0 21 0,0-21 0,0 0 16,0 22-16,-1-1 15,22-21-15,-21 22 0,21-1 0,-21-21 16,21 21-16,-21 1 0,21-22 16,0 21-16,0-21 0,0 43 15,0-22-15,0-21 0,21 1 16,0-1-16,-21 0 0,21 0 0,1 0 15,-22 0-15,21-21 0,0 0 0,0 0 16,0 0-16,0 0 16,1 0-16,-1-21 0,0 21 0,0-21 15,0 0-15,0 0 0,1 0 16,-1-1-16,21 1 0,-21-21 16,0 21-16,1 0 0,-1-22 0</inkml:trace>
  <inkml:trace contextRef="#ctx0" brushRef="#br0" timeOffset="46308.76">19939 3598 0,'148'-42'32,"-127"42"-32,22 0 0,-22-21 0,0 21 15,21 0-15,-21 0 0,1 0 16,-22-21-16,-22 21 16,1 0-1,0 0-15</inkml:trace>
  <inkml:trace contextRef="#ctx0" brushRef="#br0" timeOffset="46996.69">17462 3768 0,'0'-21'15,"0"42"79,22 42-78,-22-42-1,0 1-15,-22-22 16,22 21-16,-21-21 15,0 21-15,0-21 0,-21 0 0,-1 21 16,22-21-16,-21 0 0,-1 21 16,1-21-16,0 0 0</inkml:trace>
  <inkml:trace contextRef="#ctx0" brushRef="#br0" timeOffset="47774.09">2328 6011 0,'0'0'0,"0"-21"16,-21 21 0,0 0-1,0 0-15,21 21 16,-21 1-16,-1-1 16,22 0-16,-21 0 0,21 0 15,-21 0-15,21 1 16,-21-22-16,21 21 0,-21-21 15,21 21-15,-21-21 16,21 21-16,0-42 47</inkml:trace>
  <inkml:trace contextRef="#ctx0" brushRef="#br0" timeOffset="47976.69">2286 5821 0,'0'-21'15,"-21"21"1,0 0-16,-1 0 16,22 21-1,0 0 1,22-21-1,-1 0-15,0 21 16,0-21-16</inkml:trace>
  <inkml:trace contextRef="#ctx0" brushRef="#br0" timeOffset="48480.7">2625 5948 0,'0'21'16,"0"0"-1,0 0-15,-22-21 0,22 22 0,0-1 16,-21 0 0,0 0-16,21 0 15,0 0-15,-21 1 16,0-1-1,21-42 32,0-1-47,0 1 16,21 0-16,0 0 0,0 0 16,0-22-16,1 22 0,-1 0 15,0 0-15,21-21 0,-21 20 16,1 1-16,20 0 0,-21 0 0,21 21 15,-20 0-15,-1 0 0,0 0 0,0 0 16,0 21-16,0 0 0,-21 0 16,0 1-16,0 20 0,0-21 15,0 0-15,0 22 0,0-22 16,0 0-16,0 0 0,0 21 0,0-20 16,-21-22-16,21 21 0,-21 0 15,21 0-15,-21-21 0,21 21 16,21-21 15,0-21-31,0 0 0</inkml:trace>
  <inkml:trace contextRef="#ctx0" brushRef="#br0" timeOffset="48773.74">4170 5482 0,'-21'43'31,"-1"-22"-31,1 0 16,21 21-16,0 1 0,-21-22 0,21 21 16,-21 0-16,0 1 0,21-1 15,-21 0-15,21-20 0,0 41 16,-22-21-16,22-20 0,-21-1 15,21 0-15,0 0 0,0 0 16,21-21 15,1-21-31,-1 0 16,0 0-16</inkml:trace>
  <inkml:trace contextRef="#ctx0" brushRef="#br0" timeOffset="49436.6">4445 5525 0,'0'0'16,"0"-22"0,-42 22-16,42 22 15,-22 20 1,1-21-16,0 0 0,21 22 0,0-22 16,0 21-16,-21-21 0,21 22 15,-21-1-15,21 0 0,-21-21 0,21 22 16,0-22-16,-22 21 0,22-21 0,-21 1 15,21-1-15,0 0 16,0 21 0,275-380 46,-253 338-31,-1 0-31,0 21 16,-21 0-16,0 0 0,0 0 0,21 0 16,-21 1-16,21-1 0,-21 0 15,0 0-15,21 0 0,1 0 0,-1 1 16,-21-1-16,21 0 16,0-21-16,0 21 0,0-21 0,22 0 15,-22 0-15,21 0 0,-21 0 16,1 0-16,-1 0 0,42-21 15,-42 0-15,1 0 0,-1-1 16,0 1-16,0 0 0,0-21 16,-21 21-16,0-1 0,0-20 0,21 21 15,-21-21-15,0 20 0,0 1 16,0 0-16,-21 21 16,0 0-16,0 21 15,0 0-15,0 1 0,21-1 16,0 0-16,-22 21 0,22-21 0,0 1 15,0 20-15,0-21 0,0 0 16,0 0-16,0 1 0,22-22 16,-1 21-16,0-21 0,0 0 0,21 0 15,-20 0-15,-1 0 16,0 0-16,21 0 0,-21 0 0,22-21 16,-22-1-16,21 1 0,-21 0 15,1 0-15,-1 0 0,0-22 0</inkml:trace>
  <inkml:trace contextRef="#ctx0" brushRef="#br0" timeOffset="49689.75">3979 5757 0,'0'0'0,"-21"0"0,0 0 16,42 0 0,0 0-16,0 0 0,22 0 15,-22-21-15,21 21 0,1-21 16,-1 0-16,0 21 0,22-21 0,-1 0 16,-20 21-16,20-22 0,-21 1 15,1 21-15,-1-21 0,0 0 16</inkml:trace>
  <inkml:trace contextRef="#ctx0" brushRef="#br0" timeOffset="50192.15">6752 5355 0,'0'0'0,"0"-21"0,0 0 0,21 21 0,-21-21 16,0 42 15,0 0-31,0 0 0,0 22 16,0-1-16,0-21 0,0 21 0,0 22 15,0-22-15,0 1 0,0-1 16,0 0-16,-21 43 0,0-43 16,21-21-16,-21 22 0,21-22 15,0 0-15,0 0 0,0 0 0,0 1 16,21-22 0,0 0-16,0 0 15,0-22-15,1 1 0,-1 21 0,0-21 16</inkml:trace>
  <inkml:trace contextRef="#ctx0" brushRef="#br0" timeOffset="50653.12">7154 5588 0,'0'0'0,"21"-21"0,-21 0 0,0 42 32,-21 0-17,0-21-15,0 21 0,-21 0 0,20 1 16,1-1-16,-21 0 0,21 0 15,0 0-15,-1 0 0,1-21 16,0 22-16,0-22 0,0 21 0,0-21 16,-1 0-16,1 0 15,21-21 17,21-1-32,1 1 0,-1 0 15,0 0-15,0 0 0,21 0 16,-20-1-16,-1 1 0,0 21 0,21-21 15,-21 21-15,1 0 0,-1 0 16,0 0-16,21 21 0,-21-21 0,1 21 16,-22 1-16,21-1 0,-21 21 15,21-21-15,-21 0 0,0 1 0,0 20 16,0-21-16,21 0 0,-21 0 16,0 1-16,21-1 0,-21 0 15,21-21-15,1 0 16,-1 0-16,0 0 15,0-21-15,0 0 0,0-1 16,1 1-16,20 0 0,-21 0 0,0-21 16,0 20-16,1-20 15,-1 0-15,0-1 0,0 1 0,0 0 0,0-1 16,-21 1-16,22 0 0</inkml:trace>
  <inkml:trace contextRef="#ctx0" brushRef="#br0" timeOffset="50844.73">7705 5313 0,'0'-21'15,"0"105"-15,0-189 0,0 147 0,-22-84 16,1 42-16,0 0 0,0 21 15,0 21-15,21-21 0,-21 0 16,-1 22-16,22-1 0,-21 0 16,0 1-16,21-1 0,-21 0 0,21 1 15,-21-1-15,21-21 0,-21 22 16,21-22-16,0 0 0,0 0 0,0 0 16,0 0-16,0 1 15,21-22 1,0 0-16,0 0 0,0-22 0,0 1 15,1 21-15,-1-21 0</inkml:trace>
  <inkml:trace contextRef="#ctx0" brushRef="#br0" timeOffset="51252.16">7959 5652 0,'0'21'0,"0"-42"0,0 63 16,0-21-16,0 0 15,0 0-15,0 1 0,21-22 32,0 0-32,0 0 15,0 0-15,0-22 0,1 22 16,-1-21-16,-21 0 0,21 0 0,0 0 16,0 0-16,0-1 0,-21 1 15,22 0-15,-22 0 0,0 0 16,0 0-16,0-22 0,0 22 15,-22 21-15,1 0 16,0 0-16,0 0 0,0 21 16,0-21-16,-1 21 0,1 1 0,0 20 15,0-21-15,0 21 0,0-20 16,-1 20-16,22 0 0,0-21 0,0 22 16,0-22-16,0 21 0,0-21 15,0 1-15,0-1 0,0 0 0,22 0 16,-1-21-16,0 0 0,21 21 15,-21-21-15,1 0 16,-1 0-16,21 0 0,0-21 0,-20 0 16,20 0-16,0 0 0,1-1 0,-1 1 15</inkml:trace>
  <inkml:trace contextRef="#ctx0" brushRef="#br0" timeOffset="51724.7">8763 5271 0,'0'0'0,"0"-22"0,-21 22 15,0 0-15,-1 0 16,1 0-16,21 22 0,-21-1 0,0 0 16,0 0-16,0 0 0,-1 22 15,22-22-15,0 21 0,-21 0 16,0 1-16,21-1 0,-21 0 0,21 1 16,0-1-16,0-21 0,-21 22 15,21-1-15,-21-21 0,21 0 0,0 0 16,0 1-16,0-1 0,0 0 15,0-42 17,0 0-17,0-1-15,0 1 0,21 0 0,-21-21 16,21 21-16,0-22 0,21 22 0,-20-21 16,-1 21-16,21-1 15,0-20-15,1 21 0,-22 21 0,21-21 16,1 21-16,-1 0 0,-21 0 0,0 0 15,22 21-15,-22-21 0,0 21 16,0 0-16,0 0 0,-21 1 0,0 20 16,0-21-16,0 0 0,0 0 15,-21 1-15,0-1 0,0 0 16,-22 0-16,22 0 0,-21 0 0,0 1 16,20-22-16,-20 21 0,21-21 15,-21 0-15,20 21 0,-20-21 0,21 0 0,0 0 16,0 0-16,-1 0 0,22-21 15,0 0 1</inkml:trace>
  <inkml:trace contextRef="#ctx0" brushRef="#br0" timeOffset="52225.07">9419 5461 0,'21'-21'0,"-42"42"0,42-63 16,0 21-16,-21-1 16,22 1-16,-22 0 0,21 21 15,-21 21 16,0 0-31,0 1 0,0 20 16,0-21-16,0 21 0,0 1 0,-21-22 16,21 21-16,-22 43 15,22-64-15,0 21 0,0 1 0,0-22 16,0 0-16,0 0 0,-21 0 16,21 1-16,0-1 0,0 0 15,0-42 16,21 0-31,-21-1 16,22 1-16</inkml:trace>
  <inkml:trace contextRef="#ctx0" brushRef="#br0" timeOffset="52568.69">9483 5334 0,'0'0'0,"0"-21"0,-22 21 0,22-21 16,0 0-16,0-1 0,0 1 15,0 0-15,0 0 0,0 0 0,22 0 16,-1-1-16,0 1 16,0 21-16,21-21 0,1 21 15,-1 0-15,0 0 0,22 0 0,-22 0 16,1 0-16,20 21 0,-21 0 16,1 22-16,-22-22 0,0 0 0,0 21 15,-21-20-15,0 20 0,0-21 0,-21 0 16,0 22-16,-21-22 0,-43 21 15,43-21-15,-1 0 0,-63 22 16,64-22-16,0-21 16,21 21-16,-22-21 0,22 0 0,0 21 15,0-21 1,42 0 15,0 0-31,0 0 16,0 0-16</inkml:trace>
  <inkml:trace contextRef="#ctx0" brushRef="#br0" timeOffset="53144.74">10477 5652 0,'0'0'0,"22"0"0,-1 0 0,0 0 15,-21-22 1,42 1-16,-21 0 0,-21 0 0,0 0 15,0 0 1,0-1-16,-21 22 0,0-21 16,0 0-16,21 0 0,-21 21 15,0 0-15,-1 0 0,1 0 0,0 0 16,-21 0-16,-1 0 0,1 21 0,21-21 16,-64 42-16,64 1 0,0-22 15,-21 0-15,20 0 0,-20 22 16,21-22-16,-21 0 0,20 21 0,22-21 15,0 1-15,0-1 0,0 0 16,0 0-16,0 0 0,0 0 0,22-21 31,-1 0-31,0 0 0,0 0 0,21 0 16,-20 0-16,-1 0 0,0-21 0,21 0 16,-21 0-16,22 0 0,-22 0 0,0-1 15,0 1-15,0 0 0,22-21 16,-22 21-16,-21-22 0,21 22 0,0 0 15,-21 0-15,21 0 0,-21-1 0,0 1 16,0 42 15,0 1-31,0-1 0,0 0 16,-21 0-16,21 0 0,-21 0 16,21 1-16,0-1 0,0 21 0,0-21 15,0 0-15,0 1 0,0-1 16,0 0-16,0 0 0,21 0 15,0-21-15,1 0 0,-1 0 0,0 0 16,21 0-16,-21 0 0,22 0 16,-1 0-16,0 0 0,1-21 15,-1 21-15,0-21 0,22 0 0,-22 0 16</inkml:trace>
  <inkml:trace contextRef="#ctx0" brushRef="#br0" timeOffset="53880.33">11261 5482 0,'0'0'16,"0"-21"-16,0 0 0,0 0 0,-22 21 31,1 0-31,0 0 0,-21 0 0,21 0 16,-1 0-16,-20 21 0,0 0 0,21 0 15,-22-21-15,22 21 0,0 22 16,-21-22-16,20 0 0,1 0 0,21 22 16,0-22-16,-21 0 0,21 0 15,0 0-15,0 0 0,0 1 0,0-1 16,0 0-16,21-21 15,0 0-15,1 0 16,-1 0-16,21 0 0,-21-21 16,0 0-16,22-1 0,-22 22 0,21-21 15,-21 0-15,1 0 0,-1 0 16,0 0-16,0-1 0,21-20 16,-42 21-16,0 0 0,0 0 15,0-1-15,22 22 0,-22-21 16,0 42 15,0 1-31,0 20 0,0-21 0,0 21 16,0 1-16,0-1 0,-22 0 15,22 1-15,0 20 0,0-20 0,0 20 16,0-21-16,0 22 0,0-22 16,0 22-16,0-1 0,0 1 15,0-1-15,0 1 0,0 20 0,0-20 16,0-1-16,0 1 0,22-1 0,-22 1 15,21-1-15,-21 1 0,0-1 16,0 1-16,0-1 0,0 1 0,-21-1 16,-1 1-16,22-22 0,-21 1 0,0-1 15,0 0-15,0-21 0,0 22 16,-1-22-16,1 0 0,0-21 0,-21 21 16,21-21-16,-1 0 0,-41 0 15,42-21-15,-22 21 0,22-21 16,-21-21-16,21 20 0,-22-62 15,22 41-15,0-20 0,0-1 16,0 1-16,21-22 0,0 22 0,0-107 16,0 65-16,0 20 15,21-21-15,0 0 0,0 22 0,0-1 16,22 0-16,-22 22 0,21-1 0,-21 1 16,22 20-16,-22 1 0,21 0 15,22-43-15,-43 64 0,21 0 16,-21 0-16,1-1 0,-1 1 15,0 0-15,21 21 0,-21 0 0,-21-21 16,22 21-16,20 0 16,-21 0-16,-21-21 0,21 21 15</inkml:trace>
  <inkml:trace contextRef="#ctx0" brushRef="#br0" timeOffset="54512.16">11515 5673 0,'42'-43'31,"-21"43"-31,-21-21 0,21 21 0,-21-21 16,21 0-16,1 21 16,-22-21-16,0 0 0,21 21 0,-21-22 15,21 1-15,-21 0 16,0 0-1,-21 21 1,0 0-16,21 21 0,-22-21 16,22 21-16,-21 0 0,0 1 0,21-1 15,0 21-15,-21-21 0,0 0 16,21 22-16,-21-22 0,21 0 16,0 0-16,0 0 0,0 1 0,0-1 15,21-21 1,0 0-16,0 0 0,0 0 0,0 0 15,22 0-15,-22 0 0,0-21 16,21-1-16,1 1 0,-22 21 16,21-21-16,1-21 0,-22 21 15,21-1-15,-21 1 0,0 0 0,1-21 16,-1 21-16,0 21 0,-21-22 0,0 1 16,-21 21-1,0 0 1,-1 21-16,1-21 15,21 22-15,0-1 0,0 0 0,0 0 16,0 0-16,0 0 0,0 1 0,0-1 16,0 0-16,0 0 15,0 0-15,0 0 0,0 1 16,0-1-16,0 0 16,-21-21-1,0 0-15,0 0 0,0 0 0,-1 0 16,1 0-1,0 0-15,21-21 32,21 0-17</inkml:trace>
  <inkml:trace contextRef="#ctx0" brushRef="#br0" timeOffset="54721.79">12467 5884 0,'0'0'15,"0"-21"63,0 0-78</inkml:trace>
  <inkml:trace contextRef="#ctx0" brushRef="#br0" timeOffset="59992.72">2498 7874 0,'0'-21'16,"0"0"-1,21 0-15,-21-1 16,21 22-16,-21-21 0,0 0 0,0 0 16,0 0-1,0 63 16,0-21-15,0 0-16,0 1 0,0 20 0,0-21 16,0 21-16,0-20 0,0 20 15,0-21-15,-21 85 0,21-85 16,0 21-16,-21-20 0,21 41 16,0-42-16,0 0 0,0 1 15,0-1-15,0 0 0,0 0 16,0-42 15,0-21-15,0 20-16</inkml:trace>
  <inkml:trace contextRef="#ctx0" brushRef="#br0" timeOffset="60184.75">2815 8086 0,'0'21'63,"0"0"-63,21-21 16</inkml:trace>
  <inkml:trace contextRef="#ctx0" brushRef="#br0" timeOffset="61995.97">4487 8065 0,'0'0'0,"0"-22"15,-21 22-15,21-21 16,0 0-16,0 0 0,0 0 16,-21 42-16,0-21 0,21-21 15,-21 0-15,21-1 0,0 1 0,-22 0 16,1 21-16,21-21 0,-21 0 0,0 0 15,0 21-15,0-22 0,-1 22 16,1 0-16,0 0 0,0 0 16,0 0-16,0 0 0,-1 22 0,22-1 15,-21 0-15,0 0 0,0 0 16,21 22-16,0-22 0,-21 21 16,21 0-16,-21 1 0,21-22 0,0 21 15,0 1-15,0-22 0,0 21 0,0-21 16,0 0-16,0 1 0,0-1 15,0 0-15,21-21 0,-21 21 0,21-21 16,0 0-16,0 0 0,0 0 16,1 0-16,-1 0 0,0 0 15,0-21-15,0 0 0,0 0 16,1-1-16,-1-20 0,0 21 0,0-21 16,0-1-16,0 1 0,1 0 0,-1-22 15,0 22-15,0-1 0,0 1 0,0 0 16,-21-1-16,0 1 0,0 0 15,22-1-15,-22 1 0,0 0 0,21-1 16,-21 22-16,0 0 0,0 0 0,21 21 31,-21 42-31,0-21 16,-21 22-16,21-22 0,0 21 16,0 1-16,0-1 0,-21 0 0,21 1 15,0 20-15,-22-21 0,22 1 16,0-1-16,0 0 0,0 1 0,0-1 15,0 0-15,0-20 0,0-1 0,22 21 16,-1-42-16,0 21 0,0-21 16,0 0-16,0 0 0,1 0 0,-1 0 15,21 0-15,-21 0 0,0 0 16,22-21-16,-22 0 0,0 0 16,21-22-16,-20 22 0,-1 0 15,0-21-15,0 21 0,-21-22 16,21 22-16,-21-21 0,0 21 0,0-1 15,0 1-15,0 0 0,0 0 0,0 0 16,-21 21 0,0 0-1,21 21 1,0 0-16,0 0 0,0 0 16,0 1-16,0-1 0,0 0 15,0 0-15,0 0 0,21 43 16,0-43-16,-21 0 0,0 21 15,0-20-15,21-1 0,-21 0 0,0 21 16,0-21-16,22 1 0,-1-1 16,0-21-16,-21 21 0,21-21 0,0 0 15,0 0-15,1 0 0,-1 0 16,0 0-16,0 0 0,0 0 0,0-21 16,22 0-16,-22-1 0,21-20 15,-21 0-15,1 21 16,-1-22-16,-21 22 0,0-21 0,21-1 15,-21 22-15,21-21 0,-21 21 0,0 0 16,0-1-16,0 1 16,0 42 15,0 1-31,0-1 0,0 0 16,-21 0-16,21 21 0,0-20 15,-21-1-15,21 0 0,0 21 0,0-21 16,0 1-16,0-1 0,0 0 15,0 0-15,21-21 0,0 0 0,0 0 16,0 0-16,1 0 16,-1 0-16,0 0 0,0-21 15,0 0-15,-21 0 16,0-1-16,0 1 0,0 0 0,0 0 16,0 0-16,0 0 0,0-1 15,0 1-15,-21 0 0,0 0 16,21 0-16,-21 21 0,0 0 0,-1-21 15,1 21-15,0 0 16,21 21 0,0 0-16,0 0 15,21-21 1,0 0-16,22 0 0,-22 0 16,0 0-16,21 0 0,1 0 15,-22 0-15,21 0 0,1 0 16,-1-21-16,0 21 0,-21-21 0,22 0 15,-1 21-15,0-22 0,-20 22 0,20-21 16,-21 0-16,0 21 0,22-21 16,-22 21-16,-21 21 31,0 21-15,-21-20-16,21 20 0,0 0 0,-22 1 15,1-1-15,21 21 0,-21-20 16,21 20-16,0 1 0,0-22 0,0 22 15,0 84-15,0-85 0,0 22 16,0 0-16,0-1 0,0-20 16,-21 20-16,0-20 0,21 21 15,-21-22-15,-1-21 0,22 22 0,-21-22 16,21 22-16,-21-43 0,21 21 16,-21-21-16,21 1 0,0-1 15,0-42 1,0-1-16,21 1 0,0-21 15,-21 21-15,21-22 0,1 1 16,-22 0-16,21-1 0,0 1 0,0-21 16,-21-1-16,21 1 0</inkml:trace>
  <inkml:trace contextRef="#ctx0" brushRef="#br0" timeOffset="62273.06">6223 8149 0,'0'0'0,"0"-63"0,0 20 16,0 1-16,0 21 0,0-21 15,0 20-15,0 1 0,0 0 0,0 0 16,21 0-16,-21 0 0,21 21 0,0-22 16,1 22-16,-1-21 0,0 21 15,21 0-15,1 0 0,-22 0 0,21 0 16,0 21-16,-20 1 0,41 20 16,-42-21-16,-21 21 0,0-20 15,0 20-15,0 0 0,-21-21 16,0 22-16,0-22 0,-22 21 15,22-21-15,-21 1 0,0-1 0,20 0 16,-20 0-16,21 0 0,0 0 0,-22 1 16,22-22-16</inkml:trace>
  <inkml:trace contextRef="#ctx0" brushRef="#br0" timeOffset="63975.65">7260 8043 0,'0'0'16,"0"22"-16,21-22 31,0-22-16,-21 1-15,0 0 16,22 0-16,-22 0 0,21 0 16,-21-1-16,0 1 0,0 0 0,0 0 15,0 0-15,0 0 0,0-1 16,-21 1-16,-1 0 0,1 0 0,0 21 16,0 0-16,0 0 0,0 0 15,-1 0-15,-20 0 0,21 21 16,-21 0-16,20 0 0,-41 22 15,42-1-15,0 0 0,-1 1 0,1-22 16,0 21-16,21 1 0,-21-1 16,21-21-16,0 21 0,0-20 0,0-1 15,0 0-15,21 0 0,0 0 0,22-21 16,-22 0-16,0 0 0,0 0 16,0 0-16,22 0 0,-22-21 15,0 0-15,0 0 0,21 0 0,-20-1 16,-1-20-16,0 21 0,21-21 0,-21-1 15,22-41-15,-22 41 0,0 1 16,0 0-16,-21-1 0,0 1 0,21 0 16,-21-1-16,0 1 0,22 0 15,-22-1-15,0 22 0,0-21 16,0 21-16,-22 21 16,1 0-16,21 42 15,-21-21-15,21 0 0,0 22 0,-21-1 16,21 0-16,-21 1 0,21-22 0,0 21 15,0 0-15,0 1 0,-21-1 0,21 0 16,0 1-16,0-1 0,0 0 0,0-20 16,0 20-16,0-21 0,0 21 0,0-20 15,21-1-15,0 0 0,42 0 16,-41-21-16,-1 0 0,0 0 16,0 0-16,21 0 0,-20-21 15,41-21-15,-21 20 0,1 1 16,-22 0-16,21 0 0,1 0 0,-22-22 15,21 22-15,-21-21 0,22 21 0,-22-22 16,0 22-16,0-21 0,0 21 0,0 0 16,1-22-16,-22 22 15,-22 21 1,1 21-16,0-21 16,0 21-16,21 1 0,-21-1 0,0 0 15,21 21-15,0-21 0,-22 1 16,22 20-16,-21-21 0,21 21 0,0-20 0,-21-1 15,21 0-15,0 21 0,0 1 16,0-22-16,42 21 16,-20-42-16,-1 0 0,0 0 15,0 0-15,0 0 0,0 0 16,1 0-16,-1-21 0,0 21 0,0-21 16,-21 0-16,21-1 0,0 1 0,1 0 15,-22 0-15,0-21 0,21 20 0,-21-20 16,21-21-16,-21 41 0,0-20 0,0 21 15,0-43-15,0 43 0,-21 21 16,0-21-16,-1 0 0,1 21 0,0 0 16,0 0-16,0 0 0,-22 0 15,22 0-15,0 21 0,-21 0 0,21 0 16,-1 1-16,1-1 0,0 0 0,0 42 16,21-41-16,0-1 0,0 21 0,0-21 15,0 0-15,0 22 0,0-22 0,0 0 16,21 0-16,0 0 0,0 1 15,1-22-15,-1 0 0,42 0 16,-42 0-16,1 0 0,-1 0 0,21-22 16,-21 1-16,0 21 0,1-21 0,-1 0 15,21 0-15,-21 0 0,0-1 0,1 1 16,-22-21-16,21 21 0,0 0 16,0-1-16,-21 1 0,0 0 0,0 0 15,21 0-15,0 21 16,-21 21-1,0 0-15,0 0 0,0 0 16,0 22-16,0-22 0,0 0 16,-21 0-16,21 22 0,0-22 0,0 0 15,0 0-15,0 0 0,0 0 0,0 1 16,21-22-16,1 0 16,-1 0-16,0 0 0,0 0 15,0 0-15,0 0 0,22 0 0,-22-22 16,21 1-16,-21 0 0,1 0 0,41-21 15,-42 20-15,0 1 0,1 0 16,-1 0-16,0 0 0,0 0 0,-21-1 16,0 1-16,0 0 0,0 42 15,0 0 1,0 22-16,-21-22 16,0 0-16,0 0 0,21 0 0,0 1 15,-22 41-15,22-42 0,0 0 16,0 1-16,0-1 0,0 0 15,22-21-15,-1 0 16,0 0-16,0 0 0,0 0 16,0 0-16,1-21 15,-1 21-15,0-21 0,0-1 0,-21 1 16,21 0-16,-21-21 0,21 21 16,-21-1-16,0 1 0,0-42 15,0 20-15,22 22 0,-22 0 0,21 0 16,-21-21-16,21 20 0,-21 1 15,21 0-15,0 21 0,-21-21 16</inkml:trace>
  <inkml:trace contextRef="#ctx0" brushRef="#br0" timeOffset="64277.03">9292 7747 0,'0'21'15,"0"0"-15,0 1 0,0-1 0,0 0 16,21 0-16,-21 0 0,21 0 16,-21 22-16,0-22 0,0 21 0,0-21 15,22 1-15,-22 20 0,0-21 0,0 0 16,0 0-16,0 1 0,0-1 15,-22-21 17,22-21-32,-21-1 15,21 1-15,0 0 0,0 0 0,0-21 16,0 20-16,0-20 0,0 0 16,21 21-16,1-22 0,-1 1 0,0 0 15,0 20-15,21-20 0,1 21 16,-22-21-16,21 20 0,1 22 0,-1-21 15,-21 42-15,21 1 0,1-22 0,-1 0 16,0 21-16,-20 0 0,20 0 16,-21 0-16,0 22 0,-21-1 0,0-21 15,0 21-15,0 1 0,0-22 0,0 64 16,-21-64-16</inkml:trace>
  <inkml:trace contextRef="#ctx0" brushRef="#br0" timeOffset="64316.01">9758 8297 0,'0'0'15,"-43"0"-15,22 0 0,0 0 16</inkml:trace>
  <inkml:trace contextRef="#ctx0" brushRef="#br0" timeOffset="65256.39">2752 9589 0,'21'0'31,"-42"-22"-15,-1 22-1,1 0-15,21-21 16,-21 21-16,21-21 0,0 0 16,0 0-16,21 0 15,0 21-15,1 0 16,-1-22-16,0 22 0,0 0 0,0 0 16,0 0-16,1 22 0,-1-22 15,0 21-15,0 21 0,0-21 0,0 22 16,-21-1-16,0 0 0,0 22 15,0-22-15,0 0 0,0 1 0,-21-1 16,0 0-16,0 1 0,-21-1 16,-1 0-16,1-20 0,0-1 15,-1 0-15,1 0 0,0 0 0,20-21 16,-20 0-16,21 0 0,-21 0 0,20 0 16,1 0-16,0-21 15,21 0-15,0 0 16,0 0-16,0-1 0,0 1 0,0-21 15,0 21-15,0 0 0,21-1 16,-21 1-16,21 0 0,1 0 0,-1 21 16,21 0-16,-21 0 15,0 0-15,1 0 0,-1 21 0,21 0 16,-21 22-16,0-22 0,-21 0 0,22 0 16,-1 0-16,-21 22 0,0-22 15,21 0-15,-21 0 0,21 0 0,-21 0 16,21 1-16,-21-1 15,0 0-15,0 0 0,21-21 16,1 0-16,-1 0 16,0-21-1</inkml:trace>
  <inkml:trace contextRef="#ctx0" brushRef="#br0" timeOffset="65407.9">3408 9927 0,'0'-21'15,"0"42"-15,0-63 0,0 21 16</inkml:trace>
  <inkml:trace contextRef="#ctx0" brushRef="#br0" timeOffset="65796.78">4403 9504 0,'0'0'0,"-22"-42"0,1 20 0,0 1 16,21 0-16,-21 21 0,21-21 15,-21 21-15,0 0 0,21 21 16,0 0 0,0 22-16,0-1 0,0 0 15,0 1-15,21 20 0,0-21 0,-21 22 16,0-22-16,0 1 0,0-1 15,0 0-15,0 1 0,0-1 0,0 0 16,-21 1-16,21-22 16,-21-21-16,-1 21 0,22 0 0,-21-21 15,0 0 1,21-21-16,0 0 16,-21 0-16,21-1 0</inkml:trace>
  <inkml:trace contextRef="#ctx0" brushRef="#br0" timeOffset="68150.7">4170 9589 0,'0'0'0,"0"-43"0,0 1 16,0 21-16,21 0 0,0-1 15,-21 1-15,21 0 0,0 0 16,1 21-16,-1 0 0,0 0 16,21 0-16,-21 0 0,1 0 0,20 0 15,-21 21-15,21 0 0,-20 0 16,-1 1-16,21-1 0,-42 0 0,21 21 15,-21 1-15,0-22 0,0 21 16,-21-21-16,0 22 0,0-22 0,-22 21 16,1-21-16,0 0 0,-1 1 0,1-1 15,0 0-15,21 0 0,-22-21 16,22 0-16,21-21 16,0 0-16,0 0 15,21-1 1,0 22-16,1-21 0,20 21 0,0 0 15,-21 0-15,22 0 0,-1 0 16,0 21-16,22-21 0,-22 22 0,-21-1 16,22 0-16,-1 0 0,-21 0 0,0 0 15,1 1-15,-22 20 0,0-21 16,0 0-16,0 0 0,-22 1 0,-20-1 16,0 0-16,-1 0 0,1 0 15,-21 0-15,20-21 0,1 22 16,0-22-16,-1 0 0,1 0 0,21 0 15,-22 0-15,22 0 0,0 0 0,0 0 16,21-22-16,0 1 16,0 0-16,0 0 0,0-21 15,0 20-15,21 1 0,0-21 16,0 21-16,22-22 0,-1 22 0,0-21 16,1 21-16,20-22 0,1 22 0,-22 0 15,22 0-15,-22 0 0,21 0 16,-20 21-16,-1 0 0,0 0 0,-20 0 15,20 42-15,-42-21 16,0 21-16,0 1 16,0-22-16,0 21 0,0-21 0,0 1 15,0-1-15,0 21 0,-21-21 16,21 0-16,0 1 0,0-1 16,0 0-16,21-21 31,0 0-31,0 0 0,0 0 0,1-21 15,-1 0-15,0-1 0,0 1 16,0 0-16,0 0 0,1 0 16,-22-22-16,21 22 0,0-21 15,0 21-15,-21-22 0,0 22 0,21-21 16,-21 63 15,0 0-31,0 22 16,-21-22-16,21 0 0,0 21 0,0-21 15,0 22-15,0-22 0,0 0 0,0 0 16,0 0-16,0 22 0,21-22 16,0 0-16,1-21 15,-1 21-15,0-21 0,0 0 0,0 0 16,0 0-16,1 0 16,20-21-16,-21 21 0,0-21 0,0 21 15,22-21-15,-22 0 0,21-22 0,-21 22 16,1 0-16,-1-21 0,21-22 15,-21 22-15,-21-1 0,0-62 16,0 62-16,0 1 0,0 0 16,0-1-16,0 22 0,0 0 15,0 0-15,0 0 0,0 42 16,0 0-16,-21 0 16,21 21-16,-21 1 0,21-1 15,0 0-15,-21 22 0,21-22 0,-21 1 16,21-1-16,0 0 0,0 1 15,0-1-15,0-21 0,0 21 0,0-20 16,21-1-16,-21 0 0,21-21 16,0 21-16,0-21 0,0 0 15,1 0-15,-1 0 0,21 0 16,-21 0-16,0-21 0,22 0 0,-22 0 0,21-1 16,-21 1-16,22 0 0,-22-21 15,0 21-15,21-22 0,-20 1 0,-1 0 16,0-1-16,0 1 0,-21-64 15,21 64-15,-21-1 0,0 1 16,0 21-16,0-21 0,0 20 0,0 1 16,0 42-1,-21 1-15,0-1 16,21 21-16,0 0 0,-21 1 16,0-1-16,21 0 0,0 22 0,0-22 15,0 1-15,-22-1 0,22 0 16,0 1-16,0-22 0,0 21 0,0-21 15,0 0-15,0 1 0,22-1 0,-22 0 16,21-21-16,0 0 0,0 0 16,0 0-16,0 0 0,22 0 15,-22-21-15,0 0 0,0 21 0,0-22 16,22 1-16,-22 0 0,0 0 16,0-21-16,0 20 0,1 1 15,-1 0-15,0-21 0,-21 21 0,0-1 16,21 1-16,-21 0 0,21 21 15,-21 21 1,0 0-16,0 1 0,0-1 16,-21 21-16,21-21 0,-21 22 15,21-22-15,0 0 0,0 21 0,0-21 16,0 1-16,0-1 0,0 0 0,21 0 16,0-21-16,0 21 0,1-21 15,-1 0-15,0 0 0,21 0 16,-21 0-16,1 0 0,-1 0 15,0-21-15,0 0 0,0 21 0,0-21 16,1-22-16,-22 1 0,0 21 16,0 0-16,0-22 0,0 22 15,0-21-15,0 21 0,-22 0 16,-20-1-16,21 1 0,0 21 16,0 0-16,-22 0 0,22 0 0,0 0 0,0 0 15,0 0-15,-1 0 16,22 21-1,22-21-15,-1 0 16,0 0-16,21 0 0,1 0 0,-1 0 16,-21 0-16,21 0 0,1 0 0,-1-21 15,0 21-15,-20 0 0,20 0 16,-21 0-16,21 0 0,-20 0 0,-1 0 16,0 0-16,0 0 0,-21 21 15,0 1-15,0-1 16,0 0-16,0 0 0,0 0 15,0 22-15,0-22 0,0 0 16,0 0-16,0 0 0,0 0 16,0 1-16,0-1 0,0 0 15,0-42 32,0 0-47,0-1 0,0 1 16,21 0-16,0 0 0,-21-21 15,22 20-15,-1-20 0,0 0 16,0 21-16,0-22 0,0 1 0,22 21 16,-22 0-16,0-1 0,0 1 15,0 21-15,1 0 0,-1 0 0,-21 43 16,21-22-16,-21 21 0,0-21 16,21 22-16,-21-22 0,0 21 15,0 0-15,0-20 0,0-1 0,0 21 16,0-21-16,0 0 0,21 1 0,0-1 15,-21 0-15,22 0 0,-1-21 16,0 21-16,0-21 16,0 0-16,43 0 0,-43 0 15,21-21-15,-21 21 0,1-21 16,20 0-16,-21 0 0,21-1 0,-20 1 16,-1 0-16,21-21 0,-21-1 15,0 22-15,22-63 16,-43 62-16,0-20 0,21 0 15,-21 21-15,-21 21 16,21 21-16,-21 0 16,-1 0-16,22 0 0,0 22 0,-21-22 15,21 21-15,-21-21 0,21 0 16,0 22-16,0-22 0,0 0 0,0 0 16,0 0-16,-21 1 0,21-1 0,0 0 15,-21 0-15,21 0 16,-21 0-16,-1-21 15,1 0 1,0 0 0,21-21-16,-21 0 15,0 0-15,0 0 0,-1 0 0,1-22 16,-21 22-16</inkml:trace>
  <inkml:trace contextRef="#ctx0" brushRef="#br0" timeOffset="68440.69">5800 9610 0,'0'0'16,"21"0"-1,21 0-15,0 0 0,1 0 0,20 0 16,64-21-16,-63 21 15,20-22-15,1 22 0,0 0 0,-1-21 16,1 21-16,21-21 0,-43 21 0,22 0 16,-21 0-16,-1-21 15,-21 21-15,22 0 0,-43 0 16,0 0-16,-21 21 16,0 0-16,-21-21 15,0 21-15,-21 1 0,-1-1 0,-20 21 16</inkml:trace>
  <inkml:trace contextRef="#ctx0" brushRef="#br0" timeOffset="69225.41">2095 11748 0,'0'0'0,"0"-22"16,22 22-16,-1-21 15,0 21-15,0-21 0,21 21 0,-20-21 16,20 21-16,0 0 0,1-21 15,-22 21-15,21 0 0,0 0 0,1 0 16,20 0-16,-20 0 0,-22 0 16,0 21-16,0 0 0,-21 0 15,0 0-15,0 1 0,-21-1 16,0 21-16,0-21 0,-22 0 16,1 22-16,0-22 0,-1 0 15,22 0-15,-21 0 0,-1 1 0,1-1 16,21-21-16,0 21 0,0-21 0,-1 0 15,22-21 17,22 21-32,-1-21 0,0 21 15,21 0-15,-21-22 0,22 22 0,41 0 16,-62 0-16,20 0 16,0 22-16,1-1 0,-22-21 0,21 21 15,-21 0-15,0 21 16,1-20-16,-22-1 0,0 0 0,0 0 15,-22 0-15,1 22 0,-21-22 0,21 0 16,-43 0-16,22 0 0,0 0 16,-1-21-16,-20 22 0,20-1 0,1-21 15,0 0-15,-1 0 0,1 0 16,21 0-16,-43 0 0,43 0 16,21-21-16,-21 21 0,21-22 15,-21 22-15,21-21 0,0 0 16,0 0-16,21 0 15,0 0-15,0-1 0,1 1 16,20 21-16</inkml:trace>
  <inkml:trace contextRef="#ctx0" brushRef="#br0" timeOffset="69388.46">3154 12023 0,'21'0'16,"-42"0"-16,63 0 0,-21 0 0,0 0 15</inkml:trace>
  <inkml:trace contextRef="#ctx0" brushRef="#br0" timeOffset="69752.67">4085 11303 0,'21'-63'31,"0"41"-31,22 22 0,-22 0 0,21 0 16,1-21-16,62 21 0,-41 0 16,-1 0-16,1 0 0,-1 0 15,1 0-15,-22 0 0,22 0 16,-22-21-16,0 21 0,-20 0 0,20 0 15,-21 0-15,0 0 0,-63 0 32,21 0-32,0 0 15</inkml:trace>
  <inkml:trace contextRef="#ctx0" brushRef="#br0" timeOffset="69972.72">4551 11218 0,'0'0'0,"-106"64"31,85-43-31,0 0 0,21 0 0,0 1 0,0 20 16,0 64-16,0-43 0,-22-20 16,22-1-16,0 0 0,0-21 15,0 22-15,0-1 0,0-21 0,0 22 16,0-1-16,0-21 0,0 0 0,0 0 16,0 1-16,0-1 0,0 0 15,0 0-15,22-42 31,-1 0-31,0 0 16</inkml:trace>
  <inkml:trace contextRef="#ctx0" brushRef="#br0" timeOffset="70309.88">4741 11769 0,'0'0'0,"21"0"0,22 0 16,-43-21-16,21 21 15,0-22-15,0 22 16,0-21-16,1 0 0,-1 0 16,0 21-16,-21-21 0,21 0 0,0-1 15,-21 1-15,-21 21 32,0 0-32,-21 0 15,20 21-15,1 1 0,0-1 0,0 0 16,0 21-16,-22-21 0,22 1 15,21 20-15,-21-21 0,21 0 0,-21 22 16,21-22-16,0 0 0,0 0 16,0 0-16,0 0 0,21 1 0,21-22 15,1 0-15,-22 0 0,21 0 16,-21 0-16,22 0 0,20 0 16,-20-22-16,-1 1 0,0-21 15,-21 21-15</inkml:trace>
  <inkml:trace contextRef="#ctx0" brushRef="#br0" timeOffset="70998.97">5249 11705 0,'0'-21'0,"0"42"0,21-63 0,-21 21 16,22 0-16,-1 21 15,0 0 1,0 0 0,0 0-16,0 0 0,-21 21 15,22 0-15,-22 0 0,0 0 16,0 0-16,0 22 0,0-22 0,0 0 15,0 0-15,-22 22 0,22-22 16,-21 0-16,0 0 0,21 21 16,-21-20-16,21-44 31,21 1-15,0 21-16,-21-42 15,21 21-15,1 0 0,-1-1 0,0-20 16,0 21-16,0-21 0,0 20 0,1-20 15,-1 21-15,0-21 0,-21 20 16,21 1-16,-21 0 0,21 0 0,-21 0 16,0 42-1,-21 0 1,0 0-16,21 0 0,0 1 0,-21-1 16,0 21-16,21-21 0,0 22 15,-22-22-15,22 0 0,0 21 16,0-21-16,0 1 0,0 20 0,22-21 15,-1 0-15,0-21 0,0 21 16,0 1-16,0-22 0,22 0 0,-22 0 16,0 0-16,21 0 0,1-22 0,-22 1 15,21 0-15,1 0 0,-22 0 16,21 0-16,0-22 0,-20 22 16,20-21-16,0-1 0,-21 1 0,1 0 15,-1-1-15,0 1 0,0-21 16,-21 20-16,0 1 0,0 0 0,0 20 0,0-20 15,-21 42 1,0 21-16,21 22 16,-21-1-16,21 0 0,0 1 15,-22-1-15,1 43 0,21-43 16,0 0-16,0 1 0,0-1 16,0 0-16,0-21 0,0 43 15,0-43-15,0 21 0,0-20 0,21-1 16,1-21-16,-1 0 15,0 0 1,0 0-16,-21-21 0,21-1 0,-21 1 16,0 0-16,0 0 0</inkml:trace>
  <inkml:trace contextRef="#ctx0" brushRef="#br0" timeOffset="71160.7">6117 11621 0,'-21'-22'15,"21"1"1,21 21 0,21 0-16,-20 0 0,-1 0 0,0-21 15,0 21-15,21 0 0,1-21 16,-1 21-16,0-21 0,1 0 0,20 21 16</inkml:trace>
  <inkml:trace contextRef="#ctx0" brushRef="#br0" timeOffset="71857.16">7091 11197 0,'0'0'0,"-21"0"16,-1 0-16,1 21 15,42 22-15,-21-22 0,-21 0 16,-21 0-16,21 22 0,0-1 0,-1 0 16,1 1-16,0-1 0,0 0 0,-21 22 15,42-22-15,0-21 0,-22 0 16,22 22-16,-21-22 0,21 0 15,0 0-15,0 0 0,0 1 16,0-1-16,0-42 31,0-1-31,0 1 16,0 0-16,0-21 0,21 21 16,-21-1-16,22-20 0,-22 21 15,0-21-15,21-1 0,0 1 16,0 0-16,0-1 0,0 1 0,43-22 15,-43 43-15,0 0 0,0 0 16,1 0-16,-1 21 0,0 0 0,0 21 16,0 0-16,-21 21 15,0-20-15,0 20 0,0-21 16,0 21-16,0-20 0,-21 20 16,0-21-16,0 0 0,0 22 0,-1-22 0,1 0 15,0 0-15,0-21 0,0 21 16,0-21-16,-1 0 0,22 21 15,-21-21-15,21-21 16,21 21 0,1-21-16,-1 0 0,0 21 15,0-21-15,0 21 0,22 0 0,-22-21 16,21 21-16,-21 0 0,0 0 0,22 0 16,-22 0-16,21 0 0,-21 21 15,22 0-15,-22-21 0,0 21 16,0 0-16,0 0 0,1 1 0,-22-1 15,0 0-15,0 0 0,0 0 16,-22 0-16,1 1 0,0-1 16,0-21-16,-21 21 0,-1 0 0,1 0 15,21-21-15,-22 21 0,1-21 0,0 0 16,-1 0-16,1 22 0,0-22 0,21 0 16,-22 0-16,22 0 0,-21 0 15,42-22 1,21 1-16,0 0 0,0 0 15,22 21-15,-1-21 0,0 0 16,1-1-16,-1 1 0</inkml:trace>
  <inkml:trace contextRef="#ctx0" brushRef="#br0" timeOffset="72557.14">7895 11515 0,'0'0'0,"-21"0"31,0 0-31,0 0 0,-1 21 0,1-21 16,0 21-16,0 0 0,0 0 15,0 1-15,21-1 0,-22 0 16,22 0-16,0 0 0,0 0 16,0 1-16,0-1 15,22-21 16,-22-21-15,0-1-16,0 1 16,0 0-16,21 0 0,0-21 0,0 20 15,21-41-15,-20 21 16,20-1-16,0 1 0,1 21 16,-22-22-16,21 22 0,43-21 0,-64 21 15,21 21-15,-21 0 0,1 0 16,-1 21-16,21 42 15,-42-41-15,0 20 0,0-21 0,0 21 16,0-20-16,0 20 0,0-21 0,0 21 16,0-20-16,0-1 0,0 0 15,0 0-15,0 0 0,-21 0 0,0-21 16,21 22-16,-21-22 0,-1 0 16,1 0-1,21-22 1,0 1-16,0 0 0,21 21 0,1-21 15,-1-21-15,0 20 0,21-41 16,-21 21-16,22-1 0,-22 1 16,21 0-16,-21-1 0,1 22 0,-1 0 15,0 0-15,0 21 0,0 0 16,-21 21-16,0 0 0,0 21 16,0-20-16,0 62 15,-21-41-15,21-1 0,-21 21 16,21-41-16,0 20 0,0-21 15,0 0-15,0 0 0,21-21 0,21 22 16,1-22-16,-22 0 0,21 0 16,-21 0-16,22 0 0,-1-22 0,64 1 15,-64 0-15,22 0 0,-22 0 16,0 0-16,1-1 0,-1-20 16,-21 21-16,0-21 0,1-1 0,-22 22 15,0 0-15</inkml:trace>
  <inkml:trace contextRef="#ctx0" brushRef="#br0" timeOffset="73397.94">2328 13293 0,'0'0'0,"-21"-21"31,21 42-15,0 21-16,21-21 0,-21 0 16,43 64-16,-43-43 15,0 1-15,0 20 0,-22-20 0,22-1 16,-21 0-16,0 1 0,0-1 16,-21-21-16,20 21 0,1-20 15,0-1-15,0 0 0,0 0 0,0-21 16,-1 0-1,1 0-15,21-21 0,0 0 16,0 0-16,0-1 16,21 22-16,1-21 0,-1 0 0,0 0 15,21 0-15,1 0 0,-22 21 16,21-22-16,22 1 0,-22 0 0,0 0 16,1 21-16,-1-21 15,0 0-15,22-1 0,-43 1 0,21 0 16,1-21-16,-22 21 0,0-1 0,0 1 15,0 0-15,-21 0 0,0 0 16,0 0-16,-21 21 16,0 21-1,21 0-15,-21 0 0,21 0 0,-21 22 16,21-22-16,0 21 0,-22 0 0,22 1 16,-21-1-16,0 0 0,21 1 0,-21-1 15,21-21-15,0 22 0,-21-22 0,21 21 16,-21-21-16,21 0 0,0 1 15,0-1-15,0 0 0,21-21 32,0-21-17,0 0-15,-21-1 0,21 1 0,0-21 16,22 0-16</inkml:trace>
  <inkml:trace contextRef="#ctx0" brushRef="#br0" timeOffset="73555.17">3196 13399 0,'21'0'0,"-42"0"16,63 0-16,1 0 0,-64-22 16,21 44 15,21-22-15,0 0-16,21 0 0,-21 0 15,22 0-15</inkml:trace>
  <inkml:trace contextRef="#ctx0" brushRef="#br0" timeOffset="74393.13">5186 13081 0,'0'0'0,"0"-21"0,-21 0 16,21 0-16,-22-1 0,22 65 31,0-22-16,0 21-15,0-21 0,0 22 16,0-1-16,0 0 0,0 1 16,0-1-16,-21 22 0,0-22 0,0 0 15,0 22-15,0-22 0,-22 0 0,22 1 16,-21-1-16,-1 0 0,1 1 0,0-22 16,-1 0-16,1 0 0,0 0 0,-1 1 15,-41-22 1,63 0-16,-22 0 0,1 0 0,21 0 0,0-22 15,-22 1-15,22 0 0,0 0 16,0-21-16,0 20 0,21-20 0,0-21 0,0 20 16,0 1-16,0-64 15,0 64-15,0-1 0,21 1 0,0 0 16,21-1-16,-21 22 0,1 0 16,-1 0-16,0 21 0,21 0 15,-21 21-15,22-21 0,-1 42 16,-21-20-16,22-1 0,-1 21 0,-21-21 15,0 22-15,0-1 0,22 0 0,-22 1 16,-21-1-16,21-21 0,0 21 0,0 1 16,1-22-16,-1 0 0,21 0 15,-21 0-15,0 1 0,1-1 0,-1-21 16,0 0-16,42 0 0,-41 0 16,-1-21-16,0-1 0,21 22 0,-21-21 15,1 0-15,20-21 0,-21 21 16,21-1-16,-20-20 0,-1 21 15,0 0-15,0-22 0,-21 22 0,0 0 16,0 0-16,0 0 0,0 0 0,0-1 16,-21 22-1,0 0-15,21 22 16,-21-1-16,21 42 0,0-42 0,0 22 16,0-22-16,-22 0 0,22 0 0,0 0 15,0 1-15,0 20 0,0-21 0,0 0 16,0 0-16,0 1 0,0-1 15,22-21 17,-1 0-32,0-21 0,-21-1 15,21 1-15,0 0 0,-21 0 16</inkml:trace>
  <inkml:trace contextRef="#ctx0" brushRef="#br0" timeOffset="74556.72">5651 13250 0,'0'0'15,"0"-21"-15,-21 21 32,21 21-17,0 1 1,21-1 0,1-21-16,-1 21 0,0-21 15,0 0-15,0 21 0</inkml:trace>
  <inkml:trace contextRef="#ctx0" brushRef="#br0" timeOffset="74681.05">6054 13462 0,'0'21'0,"0"-42"0,0 63 0,21-20 16,-21-1-16,-21 0 0,21 21 15,-22-21-15</inkml:trace>
  <inkml:trace contextRef="#ctx0" brushRef="#br0" timeOffset="75709.28">5948 13758 0,'0'-21'0,"0"42"0,21-21 15,-42 0 17,21-21-32,0 0 0,0 0 15,21 0-15,0 0 0,0-1 0,-21 1 16,21-21-16,1 21 0,-1-22 16,0 1-16,0 21 0,0-21 0,0 20 15,1 1-15,-1 0 0,0 0 16,-21 0-16,21 21 0,0 0 0,0 0 15,-21 21-15,0 0 0,0 0 16,0 0-16,0 1 0,0 20 16,0-21-16,0 0 0,0 0 15,0 1-15,0-1 0,0 0 0,0 0 16,22-21-16,-22 21 0,21-21 0,-21 21 16,21-21-16,0 0 0,0 0 15,0 0-15,22 0 0,-22-21 0,21 0 16,-21 21-16,1-21 0,-1 0 15,21-22-15,-21 43 0,0-42 0,-21 21 0,22 0 16,20-22-16,-42 22 0,21-42 16,0 20-16,-21 22 0,0-42 0,0 20 15,21 22-15,-21-21 0,0 21 0,0 0 16,0-22-16,0 22 0,0 0 16,-21 0-16,0 42 15,0 21-15,21-21 0,0 1 0,0-1 16,0 21-16,0-21 0,-21 22 15,21-22-15,-21 0 0,-1 21 0,22-21 16,0 1-16,0 20 0,-21-21 16,21 0-16,0 0 0,0 1 15,21-44 17,1 1-32,-1 21 15,0-21-15,0 0 0,0 0 16,0 21-16,1-21 0,-1-1 15,0 1-15,0 0 0,0 21 0,0-21 16,1 21-16,-22-21 0,21 21 16,-42 0 15,-1 0-31,1 0 16,0 21-16,0-21 0,0 21 0,0 0 15,-1 0 1,1 1-16,21-1 15,0 0-15,0 0 0,0 0 16,0 0-16,0 1 0,0-1 16,0 0-16,21 0 15,1 0-15,20 0 0,-21 1 16,0-22-16,0 0 0,22 0 16,-22 0-16,64 0 0,-43 0 15,-21 0-15,21 0 0,1 0 16,-1-22-16,-21 1 0,64 0 15,-64 0-15,21 0 0,22-43 16,-43 43-16,0 0 16,0-21-16,1 20 0,-1 1 0,-21-21 15,0 21-15,0 0 0,0-1 0,-21 22 16,-1 0 0,1 0-16,0 22 0,0-1 0,0 0 15,0 0-15,21 21 16,0-20-16,0-1 0,0 0 0,0 0 15,0 0-15,0 0 0,0 1 0,21-22 16,0 21-16,0 0 0,0-21 16,0 21-16,1 0 0,-1-21 15,-21 21-15,21-21 0,-21 22 16,0-1 0,-21-21-16,0 0 0,-1 21 15,1-21-15,0 0 0,0 0 0,0 0 16,0 0-16,-1 21 0,-20-21 15,21 21-15</inkml:trace>
  <inkml:trace contextRef="#ctx0" brushRef="#br0" timeOffset="76211.67">2286 14838 0,'0'0'16,"21"0"-16,-21-21 0,21 21 0,0 0 15,1 0-15,-1 0 0,21 0 0,-21 0 16,22 0-16,-1 0 0,0 0 16,-21 0-16,22 0 0,-22 0 0,21 0 15,-21 0-15,1 0 0,-1 0 16,-42 0 15,-1 0-15,1 0-16,0 0 0,0 0 15,0 0-15</inkml:trace>
  <inkml:trace contextRef="#ctx0" brushRef="#br0" timeOffset="76583.97">2476 14859 0,'-84'21'0,"232"-63"0,-212 63 0,-41 21 0,83-42 15,1 22-15,0-1 0,0 0 16,0 0-16,0 0 0,-1 0 0,1 1 16,21-1-1,0 0-15,21-42 31,1 21-15,-1-21-16,0-1 0,21 22 0,-21-21 16,22 21-16,-1 0 0,-21 0 15,22 0-15,-1 0 0,0 0 16,-21 0-16,22 0 0,-22 21 0,0 1 16,0-1-16,0 0 0,1 21 15,-22-21-15,0 22 0,0-1 16,0-21-16,0 22 0,-22 20 15,1-42-15,0 0 0,0 1 0,-21-1 16,20 0-16,-41 0 16,42-21-16,0 0 0,-22 0 0,22 0 15,-21 0-15,21 0 0,-1 0 16,1 0-16,0-21 0,0 0 0,0 21 16,21-21-16,0-1 15,0 1-15,21 21 16,0-21-16,0 21 0,22 0 15,-22-21-15</inkml:trace>
  <inkml:trace contextRef="#ctx0" brushRef="#br0" timeOffset="76744.42">2942 15346 0,'21'0'0,"-42"0"0,63-21 0</inkml:trace>
  <inkml:trace contextRef="#ctx0" brushRef="#br0" timeOffset="77318.87">4741 14986 0,'0'0'0,"21"-21"0,-21 0 16,0 0-16,0-1 15,22 1-15,-22 0 0,0 0 16,21 0-16,-21 0 0,0-1 15,0 1-15,0 0 0,21 0 0,-21-21 16,0 20-16,0 1 0,0-21 16,0 21-16,0 0 0,0-1 0,-21 22 31,0 0-31,-22 22 16,22-1-16,0 0 0,0 0 0,0 21 15,-1 1-15,22-22 0,0 21 16,0 1-16,0-22 0,0 21 0,0-21 15,22 22-15,-1-22 0,0 0 0,21 21 16,-21-21-16,1 1 0,-1 20 16,0-21-16,0 0 0,0 0 0,0 22 15,-21-22-15,22 0 0,-22 0 16,0 0-16,0 1 0,0-1 0,-22 0 16,-20-21-16,21 21 0,-21 0 15,20-21-15,-62 0 0,41 0 16,1 0-16,0 0 0,-1 0 15,1 0-15,0-21 0,-1 21 16,22-21-16,0 0 0,-21 0 0,21-22 16,21 22-16,0 0 0,0-21 15,0 20-15,0 1 0,0 0 0,0 0 16,21 0-16,21 0 0,22-1 16,-22 1-16,0 21 0,43-21 15,-43 21-15,1 0 16</inkml:trace>
  <inkml:trace contextRef="#ctx0" brushRef="#br0" timeOffset="78918.38">5165 14901 0,'0'0'0,"21"-21"32,-42 21-32,-1 0 15,1 0-15,0 0 0,0 0 16,21 21-16,0 1 0,-21 20 15,0-21-15,21 21 0,0-20 16,0 20-16,0-21 0,0 0 0,0 22 16,0-22-16,0 0 0,0 21 15,0-21-15,21 1 16,-21-1-16,21-21 0,0 0 0,0 0 16,0 0-16,1-21 0,-1-22 15,0 22-15,0 0 16,0 0-16,0 0 0,1-22 15,-1 22-15,0 0 0,0 0 0,0-22 16,0 22-16,1 0 0,-1 0 16,-21 0-16,21 21 0,0 21 31,-21 0-31,0 0 0,0 0 16,0 1-16,0-1 0,0 0 15,0 0-15,0 0 0,0 0 16,0 1-16,0-1 15,0 0-15,-21-21 0,21 21 0,0 0 16,21-21-16,0 0 0,0 0 16,1-21-16,-1 0 0,0 21 15,0-21-15,0 0 0,-21-1 0,21 1 16,1 0-16,-1 0 0,0 0 0,0 0 16,-21-1-16,21 22 0,-21-21 15,21 21-15,1 0 16,-1 0-1,-21 21-15,0 1 16,0-1-16,0 0 16,0 0-16,0 0 0,0 0 0,0 1 15,21-22-15,-21 21 16,21-21-16,0 0 16,0 0-16,1 0 0,-1 0 15,0-21-15,0 21 0,0-22 0,0 1 16,-21 0-16,22 0 0,-22 0 15,21 21-15,-21-21 0,0-43 16,0 43-16,0 0 0,-21-22 16,-22 22-16,22 0 0,0 0 0,-21 0 15,-1 21-15,-20 0 16,20 0-16,1 0 0,-43 21 16,64-21-16,0 21 0,-21 0 15,21 0-15,21 1 0,0 20 16,-22 0-16,22-21 0,0 22 15,22-22-15,-1 0 0,0 0 0,21 0 16,-21-21-16,22 22 0,-22-22 0,21 21 16,1-21-16,-1 0 0,-21 0 0,21 0 15,1 0-15,-1-21 0,0-1 16,-20 1-16,20 0 0,0 0 0,-21 0 16,22 0-16,-1-1 0,-21 1 0,22-21 15,-22 21-15,21 0 0,-21-22 16,0 22-16,1-21 0,-1-1 15,-21 22-15,0-21 0,21-22 16,-21 43-16,0 0 0,-21 42 31,21 0-31,-21 1 0,-1-1 0,1 0 16,0 21-16,21-21 0,0 22 0,-21 20 16,21-42-16,0 22 0,-21-1 15,21-21-15,0 0 0,0 22 0,0-22 16,0 0-16,0 0 0,0 0 0,21 1 15,0-22-15,0 0 0,0 21 0,1-21 16,-1 0-16,21 0 0,-21 0 0,0 0 16,22-21-16,-22 21 0,21-22 0,-21 1 15,22 0-15,-22 0 0,21 0 16,-21 0-16,1-1 0,20-20 0,-21 21 16,0 0-16,0-22 0,-21 22 15,22-21-15,-22 0 0,0-1 0,21 1 16,-21 21-16,21-22 0,-21 1 15,0 21-15,0 0 0,0 0 0,0-1 16,21 44-16,-21-1 0,0 0 16,-21 21-16,-21 1 0,20-1 15,1 0-15,0 1 0,21-1 16,0 0-16,-21-21 0,21 22 0,0-1 16,0-21-16,0 22 0,0-22 0,21 42 15,0-42-15,0 1 16,1-22-16,-1 0 15,0 0-15,0 0 0,0 0 0,0 0 16,22-22-16,-1 1 0,-21 0 16,0 0-16,1 0 0,20 0 15,-21-1-15,0 1 0,0-21 0,1 21 16,-1 0-16,0-1 0,0 22 16,0-21-16,-21 42 15,0 1 1,0-1-16,0 0 0,-21 0 15,0 0-15,21 22 0,-21-22 16,21 21-16,-21 0 0,21 22 16,-22-22-16,22 22 0,-21-22 0,21 22 15,-21-1-15,0 1 0,0-1 0,21 1 16,0-1-16,0 22 0,0-22 0,-21 85 16,-1-84-16,22-1 15,-21 1-15,21-1 0,0 1 0,0 21 16,-21-43-16,21-21 0,0 21 15,0-20-15,0-1 0,21-21 16,0 0 0,1-21-16,-1-22 0,0 22 0,0-21 15,0-1-15,0-20 0,1-1 16,-1 1-16,0-22 0,0 1 16,0-1-16,-21 0 0</inkml:trace>
  <inkml:trace contextRef="#ctx0" brushRef="#br0" timeOffset="79832.72">7429 15579 0,'0'-64'0,"0"-20"16,0 232-16,0-360 0,0 127 0,0 22 15,0-1-15,0 22 0,0-21 0,0 20 16,22 1-16,-22 0 0,0-1 16,0 22-16,21-21 0,0 21 0,0-1 15,0 1-15,0 0 0,1 0 16,-1 0-16,0 21 0,21 0 16,1 0-16,-22 0 0,0 21 15,0 0-15,-21 0 16,0 0-16,0 1 0,0 20 0,0-21 15,-21 0-15,0 0 0,0 1 0,-1-1 16,-20-21-16,21 21 0,0 0 16,-43 0-16,43 0 0,0-21 15,0 0-15,0 0 0,-1 0 16,44 0 0,-1 0-16,0 0 15,0 0-15,0 0 0,0 0 16,22-21-16,-22 21 0,21-21 15,1 21-15,-22-21 0,21 21 0,0-21 16,-20 0-16,20 21 0,-21-22 16,21 1-16,-20 0 0,20 21 0,-21-21 15,0 0-15,0 0 0,1-1 0,-22 1 16,0-21-16,21 21 0,-21-22 16,0 22-16,-21 21 15,-1 0 1,1 0-16,0 0 0,0 21 0,-21 22 15,20-22-15,1 0 0,0 0 16,0 22-16,21-22 16,0 0-16,-21 0 0,21 21 0,0-20 15,0-1-15,0 0 0,0 0 16,0 0-16,21-21 16,0 0-16,0 0 0,0 0 15,1 0 1,-1 0-16,-21-21 0,0 0 15,21 21-15,-21-21 0,21 21 0,-21-21 16,0-1 0,0 1-16,21 21 156,-21-21-156,21 21 16,-21-21-16,22 21 15,-22-21 1,21 21-16,-42 0 125,21-21-125</inkml:trace>
  <inkml:trace contextRef="#ctx0" brushRef="#br0" timeOffset="80540.77">7514 14224 0,'0'0'0,"21"0"31,-21 21-31,0 0 16,0 1-16,0 20 0,0-21 16,0 21-16,0 1 0,0-1 0,0 0 15,0 1-15,0-1 0,0 0 16,-21-20-16,21 20 0,0 0 15,-21 1-15,21-22 0,0 0 0,0 21 16,-21-21-16,21 1 0,-21 20 16,-1-21-16,22 0 0,0 0 15,22-21 17,20 0-32</inkml:trace>
  <inkml:trace contextRef="#ctx0" brushRef="#br0" timeOffset="80964.48">8191 14774 0,'0'0'16,"0"22"30,0-1-46,0 0 16,0 0-16,-21 0 0,21 0 0,0 1 16,0-1-16,0 0 0,-21 0 15,21 0-15,0 0 16,0 1-16,0-1 0,0 0 16,21-21-1,0 0-15,1 0 0,-1 0 0,0 0 16,0-21-16,-21 0 0,21 21 15,0-22-15,1 1 0</inkml:trace>
  <inkml:trace contextRef="#ctx0" brushRef="#br0" timeOffset="81344.67">8445 14732 0,'0'-42'16,"0"21"-1,0-1 1,0 1-16,22 21 15,-1-21-15,0 21 0,0 0 16,0 0-16,22 0 0,-22 0 0,21 0 16,0 21-16,1 0 15,-22 1-15,0-1 0,0 21 0,0-21 16,1 0-16,-22 22 0,0-22 0,0 21 16,0-21-16,0 1 0,-22-1 15,1 21-15,0-42 0,0 21 0,0 0 16,0 1-16,-1-22 15,22 21-15,-21-21 0,21-21 32,0-1-32,0 1 15,21 0-15,1 0 0,-1-21 0,0 20 16,0-20-16,21 21 0,-20-21 0,20-1 16,-21 1-16,21 0 0,1-1 15,-1 1-15,-21 21 0,22 0 0,-1-1 16,-21 22-16,-21 22 15,0-1-15,0 0 0</inkml:trace>
  <inkml:trace contextRef="#ctx0" brushRef="#br0" timeOffset="81792.71">6858 15706 0,'0'0'0,"21"-21"0,0 21 63,-21 21-48,0 0 1,0 0-16,0 0 16,0 0-16</inkml:trace>
  <inkml:trace contextRef="#ctx0" brushRef="#br0" timeOffset="81988.71">6921 16298 0,'0'0'0,"0"22"16,0-1-16,0 0 31,-21-21-31,0 0 0,21 21 16,0 0-1,0 0 1,0 1 0</inkml:trace>
  <inkml:trace contextRef="#ctx0" brushRef="#br0" timeOffset="82176.67">7027 16806 0,'0'0'0,"0"22"0,0-1 0,-21-21 16,0 21-16,0-21 0,21 21 0,-21-21 16,-1 21-16,22 0 15,-21 1-15,0-1 0,21 0 16,0 0-16,0 0 16,0 0-16,0 1 15</inkml:trace>
  <inkml:trace contextRef="#ctx0" brushRef="#br0" timeOffset="82504.16">6816 17526 0,'0'0'0,"-22"42"0,22-20 15,0 20-15,-21-21 0,0 21 0,-42 22 16,41-43-16,-20 0 16,0 0-16,21 22 0,-1-22 0,1 21 15,0-21-15,0 22 0,0-22 0,0 0 16,-1 0-16,1 22 0,-21-1 15,42-21-15,-21 0 0,0 22 16,21-22-16,-22 0 0,22 0 16,0 0-16,0 0 15,0 1-15,0-1 0,22-21 32,-1 0-32,0 0 15,0 0 32,-42 0-47,21-21 0,0-1 0,0 1 16,0 0-16,0 0 0,0 0 15</inkml:trace>
  <inkml:trace contextRef="#ctx0" brushRef="#br0" timeOffset="93224.46">9927 8022 0,'0'0'0,"0"21"0,0 1 15,0-1 1,0 0-16,0 0 16,0 0-1,0 0 1,0 1-1,0-1 1,-21-21 187,21 21-187,-21-21-16,0 0 62,-1 0-30,22 21-32,-21-21 31,0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6T10:12:39.7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1291 1016 0,'0'0'0,"0"-21"0,0 0 0,0 0 16,0-1-16,0 1 15,0 42 32,0 22-47,0-22 16,0 21-16,0 1 0,0-1 15,0 0-15,0 22 0,0-22 16,0 22-16,-21-22 0,0 21 16,0 1-16,21-1 0,-22 1 0,1-1 15,21 1-15,-21-22 0,0 22 16,21-22-16,0 0 0,0 1 15,-21-22-15,21 0 0,0 0 16,0-42 0,0 0-1,0 0-15,0 0 16,0-1-16</inkml:trace>
  <inkml:trace contextRef="#ctx0" brushRef="#br0" timeOffset="773.63">1736 1355 0,'0'0'16,"0"21"0,-22-21-1,1 21-15,0-21 0,0 21 0,0 0 16,-22 1-16,22-1 0,-21 21 15,21-21-15,-22 0 0,1 1 16,21 20-16,-21-21 0,20 0 0,1 0 16,0 1-16,0-1 0,-21 0 15,42-42 17,0 0-17,0-1-15,0 1 0,21 0 16,0 0-16,0 0 0,0-22 0,0 22 15,1 0-15,-1-21 16,21 21-16,-21-1 0,22 1 0,-22 0 16,21 0-16,-21 21 15,22 0-15,-22 0 0,21 0 0,-21 0 16,0 0-16,1 21 0,-1 0 0,0 0 16,0 22-16,-21-22 0,21 21 15,0 1-15,-21-1 0,0 0 0,22-21 16,-22 22-16,21-1 0,-21-21 15,0 0-15,0 22 0,21-43 0,-21 21 16,21 0-16,0-21 0,0 0 16,1 0-16,-1-21 15,0 0-15,-21 0 16,42-43-16,-42 22 0,21-1 16,-21 1-16,22 0 0,-1-22 15,-21 22-15,0-22 0,21 22 16,-21-21-16,21-64 0,-21 84 15,0-20-15,0 20 0,21 1 16,-21 21-16,0 0 0,0 0 0,0-1 16,0 44-1,0-1-15,0 0 0,0 21 16,0 1-16,-21-1 0,21 0 16,0 1-16,0-1 0,0 0 15,-21 22-15,21-22 0,-21 0 0,21 1 16,-21-1-16,21 22 0,0-22 15,0 0-15,-22 1 0,22-22 0,0 21 16,-21-21-16,21 0 0,0 22 16,0-22-1,0-42 1,0 0 0,21-1-16,1 1 0,-22-21 0</inkml:trace>
  <inkml:trace contextRef="#ctx0" brushRef="#br0" timeOffset="1204.35">2498 1524 0,'0'0'0,"-22"21"0,1 0 15,21 1-15,0-1 0,0 0 16,21-21-1,1 0 1,-1-21-16,21 0 0,-21 21 16,0-22-16,1 1 0,-1 0 0,0 0 15,0 0-15,0 0 16,0-1-16,1 1 0,-22 0 0,0 0 16,0-21-16,-22 42 15,1 0 1,0 0-16,0 0 0,-21 21 15,20-21-15,-41 42 0,42 0 16,0-20-16,-1 20 0,1-21 16,0 21-16,0 1 0,21-1 15,0 0-15,0 22 16,0-43-16,0 21 0,21-20 16,0-1-16,0 0 0,22-21 0,-1 21 15,0-21-15,1 0 16,-1 0-16,-21 0 0,22-21 0,-1 0 15,0 0-15,1-22 0,-1 22 16,-21-21-16</inkml:trace>
  <inkml:trace contextRef="#ctx0" brushRef="#br0" timeOffset="1689.82">3281 931 0,'0'0'0,"-64"43"31,43-1-31,21 0 16,0-20-16,-21 20 0,0 0 0,21 1 16,-21 20-16,21-21 0,0 1 15,0-1-15,0 0 0,-22 43 16,22-43-16,0 1 0,0-22 16,0 21-16,-21-21 0,21 22 0,0-22 15,0 0-15,0-42 47,0 0-47,0 0 0,0-1 16,0-20-16,0 21 15,0-21-15,0 20 0,0-20 0,21 21 16,1 0-16,-22-22 0,21 22 16,42-21-16,-42 42 0,1-21 15,-1 21-15,21 0 0,-21 0 16,22 0-16,-22 21 0,0-21 0,21 21 15,-21 0-15,1 0 0,-1 1 16,0-1-16,-21 42 0,0-42 16,0 1-16,-21 20 0,0-21 15,-1 0-15,1 22 0,-21-22 16,21 0-16,-22 0 0,1-21 16,21 21-16,0 0 0,-22-21 0,22 0 15,0 22-15,0-22 0,0 0 16,21-22-16,0 1 15,0 0-15</inkml:trace>
  <inkml:trace contextRef="#ctx0" brushRef="#br0" timeOffset="2462.35">3916 1355 0,'0'0'16,"0"21"-16,-21-21 0,42 0 63,0 0-63,0-21 0,0 21 0,0-21 15,1-1-15,-1 1 0,21 21 16,-21-21-16,0 0 0,1 0 15,-1 0-15,0 21 0,-21-22 16,0 1-16,0 0 0,0 0 0,0 0 16,-21 21-16,0 0 15,-1 0-15,-20 0 0,0 0 16,21 21-16,-22 0 0,1 0 0,0 0 16,20 1-16,-20-1 0,21 0 0,0 0 15,0 0-15,21 0 0,0 1 16,0-1-16,0 0 0,21 0 15,0 0-15,0-21 0,0 21 0,43-21 16,-43 22-16,21-22 16,1 0-16,-22 0 0,0 0 0,21 0 15,-21 0-15,1 0 0,-1 0 16,0 0-16,0 0 0,-42 0 31,0 21-31,0 0 16,-22 0-16,22-21 0,-21 21 15,-1 22-15,22-22 0,-21 0 16,0 0-16,20 21 0,1-20 16,0 20-16,0-21 0,0 21 0,21-20 15,-21-1-15,21 0 0,0 0 16,0 0-16,0 0 0,21 1 16,0-22-16,0 0 0,0 0 0,22 0 15,-22 0-15,0 0 0,21 0 16,1-22-16,-22 1 0,21 0 0,0 0 15,1 0-15,-1-22 0,64-41 16,-64 41-16,1 1 0</inkml:trace>
  <inkml:trace contextRef="#ctx0" brushRef="#br0" timeOffset="2718.55">4762 953 0,'0'0'0,"0"-22"0,-21 65 31,0-22-31,0 21 16,21 1-16,-21-1 0,0 21 0,21-20 16,-22 20-16,1-20 0,21-1 15,-21 0-15,0 22 0,21-22 16,-21 0-16,21 1 0,0-1 16,-21 0-16,21-20 0,0 20 0,0-21 15,0 0-15,0 0 0,0 1 16,21-22-1,0 0-15,0-22 16,0 22-16,0-21 0,1 0 0,-1 0 16,0 0-16</inkml:trace>
  <inkml:trace contextRef="#ctx0" brushRef="#br0" timeOffset="3771.06">4805 1566 0,'0'22'0,"0"-1"15,21-21 17,0 0-32,0 0 15,0 0-15,22-21 16,-22-1-16,0 22 0,0-21 16,0 21-16,1-21 0,-1 0 0,0 21 15,-21-21-15,0 0 0,21 21 0,-21-22 16,0 1-1,-21 21-15,0 0 16,0 0-16,-22 0 16,22 0-16,0 21 0,0-21 15,0 22-15,-1-1 0,1 0 16,0 0-16,0 0 0,21 0 0,-21 22 16,21-22-16,0 0 0,0 0 15,0 0-15,0 1 0,0-1 0,0 0 16,21-21-16,0 21 0,21-21 15,-20 0-15,-1 0 0,21 0 0,-21 0 16,22 0-16,-22 0 0,21-21 16,-21 21-16,22-21 0,-22 0 15,21-1-15,-21 1 0,0 0 0,1-21 16,-1 21-16,0-1 0,-21-20 16,21 21-16,-21 0 0,21 0 0,-21-1 15,21 1-15,-21 0 0,0 0 16,0 42-1,0 0 1,0 0-16,0 1 0,0-1 0,-21 0 16,21 21-16,-21-21 0,0 43 15,21-22-15,0-21 0,0 1 16,0-1-16,0 0 0,0 0 16,0 21-16,0-20 15,0-44 1,0 1-1,0 0 1,0 0-16,0 0 0,0 0 0,21-22 16,0 22-16,0-21 0,-21 21 15,22-22-15,-1 22 0,21-42 16,-21 20-16,0 22 0,1 0 16,-1 21-16,21-21 0,-21 21 0,0 0 15,1 0-15,-1 21 0,0-21 16,0 21-16,0 0 0,0 0 0,1 22 15,-22-22-15,0 0 0,21 21 16,-21-20-16,0 20 0,0-21 16,0 21-16,0-20 0,0-1 15,0 0-15,0 0 0,0 0 16,0-42 15,0 0-31,21 0 0,-21 0 16,21-1-16,-21-20 0,21 21 15,0-21-15,1 20 0,-1-20 0,0 21 16,21-21-16,-21-1 16,1 22-16,-1 0 0,21-21 15,-21 42-15,0 0 0,22 0 16,-22 0-16,-21 21 0,0 21 16,0-21-16,0 22 15,0-22-15,0 0 0,0 21 0,0-21 16,0 1-16,0 20 0,0-21 15,0 0-15,0 0 0,0 1 16,0-1-16,0 0 16,21-42 15,0 0-31,-21-1 16,21 1-16,1 0 0</inkml:trace>
  <inkml:trace contextRef="#ctx0" brushRef="#br0" timeOffset="4610.22">6371 1588 0,'0'21'16,"0"0"-1,21-21 1,0 0-16,1 0 16,-1 0-16,0 0 0,0 0 0,21-21 15,-20 21-15,20-21 0,-21 21 16,21-22-16,-20 1 0,20 21 0,-21-21 15,0 0-15,0 21 0,1-21 16,-22 0-16,21-1 0,-21 1 0,0 0 16,0 0-16,-21 21 15,-1 0-15,1 0 0,0 0 16,0 0-16,-21 0 0,20 21 16,1 0-16,-21 0 0,21 1 15,0-1-15,-1 0 0,1 21 0,21-21 16,0 1-16,0 20 0,-21-21 15,21 0-15,0 43 0,0-43 16,21-21-16,0 21 16,1 0-16,-1-21 0,0 0 0,0 0 0,21 0 15,-20 0-15,20 0 0,-21 0 16,21 0-16,1 0 0,-1-21 16,0 0-16,-20 21 0,20-21 15,-21-22-15,21 22 0,-20 0 0,-1 0 16,21-21-16,-42 20 0,21-20 15,0 21-15,-21 0 0,0-22 0,0 22 16,0 0-16,0 42 31,0 0-31,0 1 16,-21-1-16,0 21 0,21-21 16,-21 0-16,21 22 0,0-22 0,-21 0 15,21 0-15,-21 0 0,21 1 16,0-1-16,0 0 0,0 0 0,0 0 31,0-42 0,0 0-31,0 0 0,0 0 16,21-1-16,-21 1 0,21-21 16,0 21-16,0 0 0,0-22 0,1 1 15,-1 21-15,0-22 0,0 22 16,21-21-16,-20 21 0,41-22 15,-21 43-15,-20 0 0,-1 0 16,21 0-16,-21 22 0,0-22 0,1 42 16,-22 0-16,21-21 15,-21 1-15,0-1 0,0 21 16,0 0-16,0 1 0,0-22 16,0 0-16,-21 0 0,21 0 15,0 22-15,0-22 16,0 0-1,21-21-15,0 0 0,21 0 16,-21 0-16,1 0 0,-1-21 16,0 0-16,21 0 0,-21-1 15,22 1-15,-22 0 0</inkml:trace>
  <inkml:trace contextRef="#ctx0" brushRef="#br0" timeOffset="4911.25">8276 804 0,'0'0'0,"0"-42"0,-21 42 16,0 21-1,21 0-15,-21 22 0,-1-1 0,1 0 16,21 1-16,-21 20 0,0-20 16,21 20-16,-21-21 0,0 22 0,21-22 15,-22 43-15,22-43 16,-21 1-16,21-1 0,0-21 15,-21 21-15,21 22 0,0-43 16,0 0-16,0 0 0,0 1 16,21-1-16,0-21 15,1 0-15,-1 0 16,0 0-16,0-21 0,0-1 16,22 1-16,-22 0 0,0 0 0,0 0 15,0 0-15,0-1 0</inkml:trace>
  <inkml:trace contextRef="#ctx0" brushRef="#br0" timeOffset="5193.17">8170 1312 0,'0'0'16,"-21"0"-16,0 0 0,0 0 0,0 0 16,42 0 15,0 0-31,0 0 0,0 0 15,22 0-15,-22 0 0,21 0 16,-21 0-16,43-21 0,-43 21 16,0 0-16,0 0 0,0 0 15,1-21-15,-1 21 0,0 0 16,0 0 0,-21-21 30,-21 21-46</inkml:trace>
  <inkml:trace contextRef="#ctx0" brushRef="#br0" timeOffset="6006.07">1460 2646 0,'0'0'16,"-21"-21"-16,0 21 0,0-21 16,0-1-16,0 22 15,21-21-15,21 21 63,0 0-63,0 0 0,21 0 0,22 0 15,-22 0-15,43 0 0,-22-21 16,22 21-16,0 0 0,-1 0 0,22-21 16,0 0-16,42 21 0,-21 0 15,21-21-15,-21 21 0,43 0 0,-22-22 16,21 22-16,22-21 0,-1 21 15,1 0-15,-1 0 0,22-21 16,0 21-16,-1 0 0,1 0 16,-22 0-16,22-21 0,-21 21 15,-1 0-15,-21 0 0,1 0 16,-22 0-16,0-21 0,-21 21 0,106 0 16,-127 0-16,-22 0 0,1-21 15,0 21-15,-43 0 0,64 0 16,-64 0-16,-21 0 0,1 0 15,-1-22-15,-42 22 32,-1 0-17,1 0-15,-21 0 0,21 0 16,-22 0-16,1 0 0,0 0 0</inkml:trace>
  <inkml:trace contextRef="#ctx0" brushRef="#br0" timeOffset="7105.86">2011 3069 0,'-21'43'16,"-1"-43"-16,22 21 0,-21 0 16,21 0-16,0 0 0,0 0 15,0 1-15,21-22 16,1 0-16,-1 0 0,0 0 16,0 0-16,21 0 0,-20 0 15,-1-22-15,21 1 0,0 0 16,-20 21-16,20-21 0,0-21 15,-21 42-15,1-22 0,-1 1 16,-21 0-16,0 0 0,0 0 31,-21 21-15,-1 0-16,1 21 16,21 0-16,-21 0 0,0 0 15,21 22-15,0-1 0,0-21 16,-21 22-16,21-1 0,0 0 0,0 1 15,0-1-15,0 0 0,0 1 16,0-22-16,0 42 0,0-42 16,0 1-16,0-1 0,-21 0 15,-1-21 1,1 0 0,0 0-16,0 0 0,21-21 15,-21 21-15,0-21 0,-1-1 16,1 1-16,0 0 0,21 0 0,-21 0 15,0 21-15,0-21 0,21-1 16,-22 22-16,1 0 16,21 22-1,0-1-15,0 0 0,0 0 16,0 0-16,0 0 0,21 1 16,1-1-16,-1 0 15,-21 0-15,21-21 0,0 21 0,0-21 16,0 21-16,1-21 0,-1 0 15,0 0-15,0 0 0,21 0 16,-20 0-16,20 0 0,-21-21 16,0 0-16,22 0 0,-22 21 0,21-42 15,-21 20-15,22 1 0,-22-21 16,0 0-16,0-1 0,0 1 16,0 0-16,1-1 0,-1 1 0,-21-22 15,0 22-15,21 21 0,0-43 16,0 43-16,-21 0 0,0 0 15,0 42 1,0 0 0,0 0-16,-21 22 0,0-1 15,21-21-15,-21 22 0,21-1 16,-21 0-16,21 1 0,0-1 0,-22 0 16,22 1-16,-21-22 0,21 21 15,0 0-15,0-20 0,0-1 16,0 0-16,21 0 15,1-21-15,-1 0 0,0 0 16,0-21-16,0 0 16,0 21-16,1-21 0,-1-1 0,-21-20 15</inkml:trace>
  <inkml:trace contextRef="#ctx0" brushRef="#br0" timeOffset="7306.21">2561 3344 0,'0'22'16,"21"-22"-1,0 0-15,1 0 16,-1 0-16,21 0 0,-21 0 16,22 0-16,-1 0 0,-21 0 0,21-22 15,1 22-15,-1-21 0,-21 21 16,64-21-16,-64 0 0</inkml:trace>
  <inkml:trace contextRef="#ctx0" brushRef="#br0" timeOffset="7625.64">3831 3302 0,'0'0'0,"0"-21"0,0 0 16,0 0-16,0 42 47,-21 0-47,21 0 16,0 0-16,-21 0 0,0 22 0,21-22 15,-22 0-15,22 0 0,0 22 16,-21-22-16,21 0 0,-21 0 0,21 0 15,-21 0-15,21 1 16,0-1-16,21-21 31,0 0-31,0-21 0,1-1 16,-1 22-16</inkml:trace>
  <inkml:trace contextRef="#ctx0" brushRef="#br0" timeOffset="8046.17">4233 3302 0,'0'0'16,"21"-21"-16,1 0 0,-1 21 0,0-21 16,0 21-16,-42 0 31,0 0-31,0 21 0,-1 0 0,1-21 16,0 21-16,0 0 0,0 0 15,21 1-15,-21-1 0,-1 0 16,22 0-16,0 0 15,0 0 1,22-21-16,-1 0 16,0 0-16,0 0 15,0 0-15,0 22 0,1-22 0,-1 0 16,0 0-16,21 21 16,-21-21-16,1 21 0,-22 0 0,21 0 15,-21 0 1,0 1-16,-21-22 0,-1 21 15,1-21-15,0 21 0,0-21 16,0 0-16,-22 0 0,22 21 0,0-21 16,0 0-16,0 0 0,0 0 15,-1 0-15,1 0 0,0 0 16,0 0-16,0 0 16,21-21-1,0 0-15,0 0 0,-21-1 0,21 1 16,0 0-16</inkml:trace>
  <inkml:trace contextRef="#ctx0" brushRef="#br0" timeOffset="8237.69">3895 3006 0,'21'0'78</inkml:trace>
  <inkml:trace contextRef="#ctx0" brushRef="#br0" timeOffset="9014.07">6011 3493 0,'21'0'16,"1"-22"-16,-1 1 15,0 0-15,0 0 16,-21 0-16,21 0 0,-21-1 15,21 1-15,-21 0 0,22 0 16,-22 0-16,0 0 0,0-1 0,0 1 16,0 0-16,0 0 0,0 0 15,-22 0-15,1-1 0,0 1 0,0 0 16,0 0-16,0 21 0,-22 0 16,22 0-16,0 0 0,-21 0 15,20 0-15,1 0 0,-21 21 0,21-21 16,-22 42-16,22-20 0,-21 20 15,21 0-15,0 1 0,-1-1 0,1 21 16,0-20-16,21-1 0,0 0 16,-21 1-16,21-1 0,0-21 0,0 0 15,0 1-15,0-1 0,21 0 16,0 0-16,0-21 0,1 0 0,-1 0 16,21 0-16,-21 0 0,22 0 0,-1-21 15,-21 0-15,21 0 0,1-1 16,-1 1-16,0-21 0,1 21 0,-22-22 15,21 22-15,-21-21 16,1 0-16,-1-1 0,0 1 0,0 0 16,-21-1-16,0 22 0,0-21 0,0 21 15,0-1-15,0 44 32,0-1-32,0 0 0,0 21 15,-21-21-15,21 22 0,-21-1 0,21 0 16,0 1-16,0-22 0,0 21 15,0-21-15,0 22 0,0-22 0,21 0 16,0 0-16,-21 0 0,21 1 16,0-22-16,1 0 0,20 21 15,-21-21-15,0 0 0,22 0 0,-22 0 0,21-21 16,0-1-16,1 22 16,-1-21-16</inkml:trace>
  <inkml:trace contextRef="#ctx0" brushRef="#br0" timeOffset="10298.16">8001 3069 0,'-21'0'31,"21"21"-15,0 1-1,21-22 17,0 0-32,0 0 0,0 0 0,1-22 15,20 22-15,-21-21 0,21 0 0,-20 21 16,-1-21-16,42-21 16,-42 42-16,22-22 0,-22-20 15,0 21-15,0-21 16,-21 20-16,0 1 0,0 0 0,0 0 15,0 0-15,0 0 16,-21 21-16,0 0 0,0 0 16,0 21-1,-1 21-15,1-21 0,21 22 16,-21-22-16,0 21 0,21 0 0,-21 1 16,21 20-16,-21-20 0,-1-1 15,22 21-15,0-20 0,0-1 0,-21 0 16,21 1-16,0-1 0,0 0 15,0 1-15,0-22 0,0 0 0,0 0 16,0 0-16,0 1 16,-21-22-16,0 0 15,0 0-15,0 0 16,21-22-16,-22 1 16,1 0-16,0 0 0,0 0 0,0 0 15,0-1-15,-22 1 0,22-21 16,0 21-16,0 0 0,0-1 0,-1 1 15,22 0-15,0 0 0,-21 21 16,21 21-16,0 0 16,0 0-16,0 1 0,0-1 0,0 0 15,21 0-15,1 21 0,-1-20 16,0-1-16,0 0 0,0-21 0,0 21 16,22 0-16,-22-21 0,21 0 15,-21 21-15,22-21 0,-1 0 0,0 0 16,1 0-16,-22 0 0,21 0 15,22-42-15,-22 42 16,-21-21-16,22 0 0,-22 0 0,0-22 16,0 22-16,0-21 0,-21 21 15,0-22-15,21 1 0,-21 0 0,22 20 16,-22-20-16,0 21 0,0 0 16,0 0-16,0 42 31,0 0-31,0 0 0,0 21 0,0 1 15,-22-22-15,22 21 0,-21-21 0,21 22 16,0-22-16,0 21 0,-21-21 16,21 1-16,-21-1 0,21 0 15,0 0-15,0 0 16,0-42 31,0 0-47,0 0 0,0 0 0,0-22 15,21 22-15,-21-21 0,21-1 16,0 1-16,1 0 0,-1-1 0,21 22 16,-21-21-16,0 21 0,22 0 15,-22-1-15,21 1 0,1 21 16,-22 0-16,0 0 0,21 21 16,1 1-16,-43-1 0,21 0 15,0 21-15,-21-21 0,21 22 0,-21-22 16,0 21-16,0-21 0,0 1 15,0 20-15,0-21 0,0 0 0,21 0 16,-21 1-16,0-1 16,0 0-16,21-21 15,1 0 1,-1 0-16,0-21 16,-21 0-16,21 21 0,0-22 0,0 1 15,1-21-15,-1 21 0,-21-22 16,42 1-16</inkml:trace>
  <inkml:trace contextRef="#ctx0" brushRef="#br0" timeOffset="10550.04">9546 2752 0,'0'0'0,"-21"0"16,0 0-16,21 21 15,0 0-15,-21 0 0,21 0 16,-22 1-16,22 20 0,-21-21 0,21 21 15,-21-20-15,21 20 0,0 0 16,0-21-16,0 22 0,-21-1 0,21-21 16,0 22-16,-21-22 0,21 21 0,0-21 15,0 0-15,0 1 16,0-1-16,0 0 0,0 0 0,21-42 47,0 0-47,-21 0 0</inkml:trace>
  <inkml:trace contextRef="#ctx0" brushRef="#br0" timeOffset="10766.03">9334 3048 0,'-21'0'31,"42"0"0,1 0-31,-1 0 0,0 0 16,0 0-16,0 0 0,0 0 0,1 0 15,-1 0-15,0 0 0,0 0 16,0-21-16,0 21 0,1 0 0,-1 0 16</inkml:trace>
  <inkml:trace contextRef="#ctx0" brushRef="#br0" timeOffset="11161.46">9673 3154 0,'0'0'0,"0"21"15,0 0-15,0 0 16,0 1-16,21-22 16,0 0-1,1 0-15,-1 0 0,0 0 16,0 0-16,0 0 0,22-22 0,-22 1 15,21 21-15,22-42 16,-43 42-16,0-21 0,0 0 0,-21-1 16,0 1-1,0-21-15,0 21 16,-21 21-16,0 0 16,0 0-16,-1 0 0,1 21 15,0-21-15,-21 21 0,21 0 0,-1 0 16,1 1-16,0 20 0,0-21 15,0 21-15,21-20 0,-21-1 0,21 21 16,0-21-16,0 22 0,0-22 16,0 0-16,21 0 0,0-21 15,21 21-15,-21-21 0,1 0 16,-1 0-16,21 0 16,0 0-16,-20 0 0,20-21 0,0 0 15,1 0-15,-1 0 0,0-1 0</inkml:trace>
  <inkml:trace contextRef="#ctx0" brushRef="#br0" timeOffset="11554.83">10499 3112 0,'0'0'0,"-22"0"16,1-22 0,21 1-16,0 0 0,0 0 15,21 21 1,1 0-16,-1 0 15,0 0-15,0 0 16,0 0-16,0 0 0,1 21 0,-1 0 16,-21 22-16,21-22 15,-21 0-15,0 0 0,0 21 0,0-20 16,0-1-16,0 0 0,0 21 16,0-21-16,-21 1 0,0-1 15,-1-21-15,22 21 16,-21-21-16,0 0 15,21-21-15,0 0 16,0-1-16,0 1 16,21 0-16,-21 0 0,21-21 15,1 20-15,-22 1 16,21 0-16,0 0 0,0 0 0,0 0 16,0-1-16,1 1 0,-1 0 0,0 21 15,42-42-15,-20 42 16,-22-21-16,21-1 0,-21 22 0</inkml:trace>
  <inkml:trace contextRef="#ctx0" brushRef="#br0" timeOffset="12302.51">11197 3069 0,'42'21'15,"-42"1"-15,22-22 0,-1 0 16,0 0-16,0 0 0,0 0 0,0 0 15,22 0-15,-22-22 0,0 22 0,21-21 16,-20 21-16,-1-21 0,21 0 16,-21 0-16,0 21 0,1-21 0,-22-22 15,0 22-15,21 0 0,-21 0 16,0-22-16,0 1 0,0 21 0,0-21 16,0-1-16,0 1 0,0 21 0,0-22 15,0 22-15,-21 0 0,21 0 16,-22 21-16,1 0 15,0 21-15,21 0 16,-21 0-16,21 22 0,-21-1 0,0 0 16,21 1-16,-22-1 0,1 0 15,21 1-15,-21 20 0,0-20 16,21 20-16,-21-21 0,-22 85 16,43-63-16,-21-1 0,0 22 0,0-21 15,-21-1-15,20 1 0,-41 41 16,42-20-16,-22-21 0,22-1 15,-21 22-15,21-22 0,-22 22 0,22 0 16,0-22-16,0 1 0,-21 20 16,20-20-16,1-1 0,0 1 0,0-1 15,0 22-15,21-22 0,-21 1 16,21-22-16,-22 22 0,22-22 0,0 22 16,0-1-16,22-21 15,-1-20-15,0-1 0,0-21 0,0 0 16,22 0-16,-22 0 0,21 0 0,0 0 15,1-21-15,63-1 0,-64-20 16,21 21-16,-20-21 0,20-1 16,-20 1-16,20-22 0,-21 22 0,1-21 15,-1-1-15,0 1 0,1-22 16,-22 21-16,0-20 0,0-1 16,-21 0-16,0 1 0,0-1 0,0 0 15,-21 1-15,-21-1 0,-1 22 16,1-1-16,0 1 0,-1 20 0,1 1 15,-21 0-15,20 20 0,1 1 0,0 0 16,20 21-16,-20 0 0,21 0 16,0 0-16,21-21 0,-21 21 15,42 0 1,0 0 0,0 0-16,0 0 0,0 0 15,1 0-15,20-21 0,-21 0 0,21 21 16,-20-22-16,20 1 0</inkml:trace>
  <inkml:trace contextRef="#ctx0" brushRef="#br0" timeOffset="13701.06">11980 3112 0,'43'-22'0,"-86"44"0,86-65 0,-22 22 16,0 0-16,-21 0 15,0 0-15,0-1 16,-21 22-1,0 0-15,-22 0 0,22 0 16,0 22-16,-21-1 0,20 0 0,1-21 16,0 21-16,-21 21 0,21-20 15,-1-1-15,1 0 0,0 21 16,0-21-16,21 22 0,0-22 0,0 0 16,0 0-16,0 0 0,0 1 15,0-1-15,0 0 0,21-21 31,0 0-31,0 0 0,1 0 0,-1-21 16,21 0-16,-21 21 0,0-22 0,22 1 16,-22-21-16,21 21 0,-21 0 15,1-22-15,20 22 0,-21-21 16,0 21-16,0-1 0,1 1 16,-1 0-16,-21 0 0,0 0 15,0 42 1,0 0-1,-21 0-15,21 0 0,0 22 16,0-22-16,0 0 0,0 21 16,0-20-16,0-1 0,0 0 0,0 0 15,0 0-15,0 0 0,0 1 16,21-1-16,0 0 0,0-21 16,0 0-16,0 0 0,1 0 15,-1 0-15,0 0 0,0 0 16,0 0-16,0 0 0,1-21 0,-1 0 15,0-1-15,0 1 0,0-21 16,22-22-16,-43 43 16,21-21-16,0 0 0,0 20 15,0-20-15,0 21 0,1 0 0,-1 0 16,0-1-16,-21 1 0,21 0 16,0 21-16,0 0 0,-21-21 15,22 21-15,-22 21 31,0-42 63,-22 21-47,1 0-47,0 21 16,21 0-16,-21 0 15,0 1-15,21-1 0,-21 0 16,-1 0-16,1 0 0,21 0 16,0 22-16,-21-22 0,21 0 0,-21 21 15,21-20-15,0 20 16,0-21-16,0 0 0,0 0 0,21 1 15,0-1-15,0-21 16,1 0-16,20 0 0,-21 0 16,0 0-16,0 0 0,22-21 15,-1 21-15,0-22 0,1 1 0,-1 0 16,0-21-16,1 21 0,-1-22 0,-21 22 16,22 0-16,-22-21 0,21 20 15,-42 1-15,21 0 0,0 0 16,-21 0-16,-21 21 31,0 0-15,42 0 31,0 0-47,1 0 0,-1 0 15,0 0-15,0-21 16,0 21-16,0-22 0,1 22 15,-22-21-15,21 0 0,-21 0 16,0 0 0,0 0-1,-21 21 1,-1 0-16,-20 0 0,21 0 16,0 21-16,-22 0 0,22 0 15,-21 0-15,21 0 0,-22 22 0,22-22 16,-21 21-16,21-21 0,0 22 0,-1-1 15,22 0-15,0-20 0,0 20 16,0 0-16,0-21 0,0 1 0,22 20 16,-1-21-16,21 0 0,-21 0 15,22-21-15,-1 22 0,0-22 0,1 0 16,-1 0-16,0 0 0,1 0 16,-1 0-16,0-22 0,1 22 15,-1-21-15,-21 0 0,21 0 0,-20 0 16,20 0-16,-21-22 0,0 22 15,0 0-15,1 0 0,-22 0 0,0-1 16</inkml:trace>
  <inkml:trace contextRef="#ctx0" brushRef="#br0" timeOffset="14890.41">2625 3810 0,'0'0'0,"-64"21"16,43-21-1,21 21-15,0 1 32,21-22-17,0 0-15,0 0 16,1 0-16,20 0 0,-21 0 0,21 0 16,1 0-16,-1 0 0,0 0 0,1 0 15,-1 21-15,0-21 0,22 0 16,-22 0-16,22 0 0,-22 0 0,43 21 15,-22-21-15,22 0 0,0 0 16,-1 0-16,1 0 0,21 0 0,84 21 16,-84-21-16,21 0 15,0 0-15,0 0 0,21 21 16,0-21-16,1 0 0,-1 0 0,0 21 16,0-21-16,21 0 0,1 0 15,-1 0-15,0 0 0,1 0 0,-1 22 16,22-22-16,-1 0 0,-21 0 15,22 0-15,-1 0 0,1 0 0,-1 0 16,1 0-16,-1 0 0,1 0 16,-1 0-16,213 0 0,-234 0 15,21 0-15,1 21 16,21-21-16,-22 0 0,191 0 16,-190 21-16,-1-21 0,22 0 0,-43 0 15,22 0-15,-1 21 0,170-21 16,-170 0-16,1 0 0,-22 0 15,1 0-15,-1 0 0,21 21 16,-20-21-16,-22 0 0,21 0 0,-21 0 16,1 0-16,-22 0 0,0 0 15,21 0-15,-21 0 0,-21 0 0,21 0 16,-22 21-16,-20-21 0,0 0 0,-1 0 16,-20 0-16,-1 0 0,-20 0 15,-1 0-15,0 0 0,-20 0 0,20 0 16,-21 0-16,0 0 15,-21-21 17,0 0-17,0 0 1</inkml:trace>
  <inkml:trace contextRef="#ctx0" brushRef="#br0" timeOffset="15042.03">14986 4043 0,'0'21'16,"-21"0"-1,21 0 1,-21-21 15,21 22-15</inkml:trace>
  <inkml:trace contextRef="#ctx0" brushRef="#br0" timeOffset="16105.93">12404 4360 0,'0'0'0,"21"0"110</inkml:trace>
  <inkml:trace contextRef="#ctx0" brushRef="#br0" timeOffset="17222.96">8953 4445 0,'22'0'0,"-44"0"0,65 0 0,-22-21 16,0 21-16,-21-21 15,-21 42 32,-21 0-47,-1-21 0,22 21 0,-21 22 16,-22-22-16,22 0 0,-22 21 15,22 1-15,-21-1 0,-1 0 0,1 22 16,-22-1-16,0 1 0,1-22 16,-22 22-16,0-1 0,21-21 15,-21 22-15,1-22 0,20 22 0,-21-22 16,21 0-16,1 1 0,20-1 0,-20 0 16,20 1-16,1-1 0,-1 0 15,22-20-15,-22 20 0,22-21 16,0 0-16,20 0 0,1 1 0,0-22 15,0 0-15,21-22 16,21 22 0,-21-21-16,21 0 0</inkml:trace>
  <inkml:trace contextRef="#ctx0" brushRef="#br0" timeOffset="17537.78">7112 5440 0,'0'0'0,"63"-21"31,-63 0-31,-21 42 47,0-21-47,0 21 16,0-21-16,0 21 0,-1-21 16,1 21-16,-21 0 0,21-21 0,21 22 15,-21-22-15,-1 0 0,1 21 0,21 0 31,21-21 1,22 0-32,-22 0 0,0 0 0,0 0 15,22 0-15,-22 0 16,21 0-16,0 0 0,-20-21 0,20 21 16,21-21-16,-20-1 0,-1 22 15,0-21-15</inkml:trace>
  <inkml:trace contextRef="#ctx0" brushRef="#br0" timeOffset="18173.04">13081 4509 0,'0'0'0,"0"-22"0,0 1 16,-21 0-16,0 0 16,21 42 31,0 0-47,0 0 0,0 1 0,0 20 15,0 21-15,0 1 16,0-1-16,0 1 0,-22-1 0,22 1 15,-21-1-15,21 22 0,-21-21 0,0-1 16,21 1-16,-21-22 0,0 21 16,21 1-16,0-22 0,-22 22 0,1-22 15,21 22-15,-21-22 16,21 0-16,0-21 0,0 43 16,-21-43-16,21 21 0,0-20 15,-21-1-15</inkml:trace>
  <inkml:trace contextRef="#ctx0" brushRef="#br0" timeOffset="18469.87">12531 5567 0,'0'0'0,"-22"0"16,44 21 15,-1 0-31,0 0 16,-21 1-16,21-1 0,0 0 15,0 0-15,-21 0 0,22 0 0,-1 1 16,0-1-16,0-21 0,0 21 16,-21 0-16,0 0 0,21-21 0,-21 21 15,22-21-15,-22 22 0,21-22 31,0 0-31,0-22 16,0 1-16,0 0 16,1 0-16</inkml:trace>
  <inkml:trace contextRef="#ctx0" brushRef="#br0" timeOffset="18637.78">13229 5482 0,'0'0'0,"0"21"31,-21 1-31,0-1 0,0 0 16,-1 21-16,-20-21 0,21 1 16,0-1-16,0 21 0,-22-21 0,22 0 15,0 1-15,0-1 0,0-21 16,21 21-16</inkml:trace>
  <inkml:trace contextRef="#ctx0" brushRef="#br0" timeOffset="19499.43">17484 4064 0,'21'0'16,"0"0"0,-21 21-1,21-21-15,-21 21 0,21 1 16,0-22-16,1 21 0,20 0 0,-21 0 16,21 0-16,1 0 0,-1 1 15,0-1-15,22 21 0,-22-21 0,22 22 16,-1-22-16,1 21 15,20 0-15,22-20 0,0 20 0,0 0 0,0 1 16,0 20-16,-1-21 16,1 22-16,0-1 0,0-20 0,0 20 15,0-20-15,-1 20 0,1-21 16,-21 1-16,0-22 0,-1 21 16,-20-21-16,-22 1 0,0-1 0,1 0 15,-1-21-15,-21 0 0,0 21 16,1-21-16,-1 0 0,-21-21 31,0 0-15,0 0-1,0-1-15,0 1 0,0 0 16</inkml:trace>
  <inkml:trace contextRef="#ctx0" brushRef="#br0" timeOffset="19951.05">20172 4784 0,'-21'0'16,"-1"0"-1,22 21 1,0 0-16,0 0 0,0 0 15,0 1-15,0-1 0,0 0 0,0 0 16,0 0-16,0 0 0,0 22 16,0-22-16,22 0 0,-1 0 0,0 0 15,-21 1-15,21-22 0,0 21 16,-21 0-16,21-21 0,-21 21 0,22-21 16,-22 21-16,21-21 0,0 0 15,-21 21 1,0 1 15,-21-22-31,0 21 0,-1-21 16,1 21-16,0-21 15,-21 21-15,-1 0 0,1-21 0,0 21 16,-22 1-16,1-1 0,-1-21 16,1 21-16,-1 0 0,1-21 0,-1 21 15,22-21-15,0 0 0,-1 0 0,22 21 16,-21-21-16,21 0 0,-1 0 15,-20 0-15,21-21 0,0 21 0,0-21 16</inkml:trace>
  <inkml:trace contextRef="#ctx0" brushRef="#br0" timeOffset="21025.67">14922 4043 0,'0'0'0,"-21"0"16,0 0-16,42 0 109,0 0-109,1 0 0,-1 0 16,0 0-16,0 0 0,21 0 0,1 0 15,-1 0-15,0 0 0,22 0 16,-22 0-16,43 0 0,-22 0 0,1 0 16,21 0-16,-1 0 0,1 0 15,0 0-15,-1 0 0,22 0 0,0 0 16,0 0-16,21 0 0,-21 0 15,-1 0-15,22 0 0,-21 0 16,0 0-16,21-21 0,21 21 16,-21 0-16,127-21 0,-127 21 15,-21 0-15,21 0 0,-21 0 16,-21 0-16,20-22 0,-20 22 16,0 0-16,-1 0 0,-20 0 15,-1 0-15,-20 0 0,-1 0 0,0 0 16,-20 0-16,-1 0 0,0 0 0,0 0 15,0 0-15,-42 0 79,0 0-64</inkml:trace>
  <inkml:trace contextRef="#ctx0" brushRef="#br0" timeOffset="21153.42">18754 3979 0,'0'22'63,"0"-1"-48,-22 0-15</inkml:trace>
  <inkml:trace contextRef="#ctx0" brushRef="#br0" timeOffset="25081.89">2201 6054 0,'0'-21'63,"21"21"-1,-21-22-62</inkml:trace>
  <inkml:trace contextRef="#ctx0" brushRef="#br0" timeOffset="26366.05">2244 5842 0,'42'-63'31,"-42"41"-31,0 44 32,0-1-17,0 0-15,0 21 0,0 1 16,-21-1-16,21 0 0,-21 1 0,-1-1 16,22 0-16,0 1 0,-21-1 15,0 0-15,0 1 0,21-22 16,-21 21-16,21 0 0,-21-20 0,21 20 15,-22 0-15,22-21 16,0 1-16,0-44 31,0 1-31</inkml:trace>
  <inkml:trace contextRef="#ctx0" brushRef="#br0" timeOffset="26669.85">2222 5821 0,'22'-21'0,"-44"42"0,65-63 0,-22 20 15,0 22-15,0 0 16,0 0-16,1 0 0,-1 22 16,0-22-16,0 21 0,21 21 15,-20-21-15,-1 22 0,0-1 0,21-21 16,-21 64-16,-21-43 15,0 0-15,0 1 0,0-1 0,0 0 16,0 1-16,0-1 0,0-21 16,-21 22-16,21-1 0,0-21 0,-21 0 15,0 22-15,0-22 16,21 0-16,-21-21 16,-1 0-1,1-21-15,0 0 16</inkml:trace>
  <inkml:trace contextRef="#ctx0" brushRef="#br0" timeOffset="26866.74">2117 6308 0,'0'0'0,"-22"0"0,44 0 31,-1 0-31,0 0 16,0 0-16,21 0 0,1 0 15,-22 0-15,42-21 0,-20-1 0,-1 22 16,22 0-16,-22-21 0,0 21 16,1 0-16,-1-21 0,0 21 0,1 0 15,-22-21-15,21 21 0</inkml:trace>
  <inkml:trace contextRef="#ctx0" brushRef="#br0" timeOffset="28322.51">3027 6117 0,'0'-21'16,"-21"21"0,-1 21-16,22 0 15,-21-21-15,0 22 0,21-1 16,0 0-16,-21 21 0,21-21 16,-21 1-16,21 20 0,0-21 0,0 21 15,-21-20-15,21 20 0,0-21 16,0 0-16,0 0 0,0 1 0,0-1 15,21 0-15,0 0 0,0-21 16,0 0-16,0 0 0,1 0 16,-1 0-16,21-21 0,-21 0 15,0 0-15,22-1 0,-22 1 16,21-21-16,-21 21 0,22-22 0,-22 22 16,21-21-16,-21 0 0,1 20 15,-22-20-15,21 0 0,-21 21 16,0-22-16,21 1 0,-21-22 15,0 43-15,0-21 0,0 21 16,-21 0-16,0 21 16,-1 21-1,1 0-15,21 21 0,-21-21 0,21 1 16,-21 20-16,21 0 0,0-21 0,0 22 16,0-1-16,0-21 0,0 22 15,0-22-15,0 21 0,0 0 0,0-20 16,0-1-16,0 0 0,21 0 15,0 21-15,0-20 16,1-22-16,-1 0 0,0 0 16,0 0-16,0 0 0,22 0 0,-22-22 15,0 22-15,0-21 0,21 0 16,-20 0-16,-1 0 0,0 0 16,0-1-16,0-20 0,0 21 15,-21 0-15,0 0 0,0-1 0,22-20 16,-22 21-16,0 0 15,0 42 1,0 0 0,0 0-16,0 0 15,0 1-15,0-1 0,0 21 0,0-21 16,0 0-16,0 22 0,0-22 16,0 0-16,0 0 0,21 0 0,-21 1 15,21-1-15,0-21 0,0 21 16,0-21-16,1 0 0,-1 0 15,0 0-15,0 0 0,0-21 16,0 0-16,1 21 0,-1-22 0,0 1 16,0-21-16,0 21 0,0 0 0,1-1 15,-1-20-15,0 21 16,-21 0-16,0 0 0,21-1 0,-21 1 16,21 21-16,-21-21 15,0 42 1,0 0-1,-21 1-15,0-1 0,21 0 16,-21 0-16,21 0 0,0 0 0,0 1 16,0-1-16,0 0 0,0 0 15,0 0-15,21-21 16,0 0-16,0 0 16,0 0-16,1 0 15,-22-21 1,21 0-16,-21 0 15,0 0-15,0-1 0,0 1 16,0 0-16,0 0 0,-21 0 16,21 0-16,0-22 0,0 22 15,0 0-15,0 0 0,0 0 16,0-1-16,21 1 0,0 21 16,0-21-16,0 21 15,0-21-15,1 21 0,-1 0 0,0 0 0,21 0 16,-21 0-16,1 21 15,-1 0-15,0-21 0,0 21 0,21 22 16,-20-22-16,-22 0 0,21 0 16,-21 0-16,21 1 0,-21-1 15,0 0-15,0 0 0,0 21 0,0-20 16,0-1-16,0 0 16,0 0-16,0 0 15,0-42 16,0 0-31,0 0 16,0 0-16,0-1 0,0 1 16,0-21-16,21 21 0,0 0 0,0-22 15,1 22-15,-1 0 0,21-21 16,-21 20-16,22 1 0,-1 0 16,-21 0-16,21 21 0,1 0 15,-1 0-15,-21 0 0,22 0 0,-22 21 16,0 0-16,0 0 0,0 1 0,-21-1 15,0 21-15,0-21 0,0 0 16,0 1-16,0 20 0,0-21 0,0 0 16,0 0-16,0 22 0,0-22 15,-21-21-15,21 21 0,-21 0 0,21 0 16,0-42 15,21 0-31,0 21 16,-21-21-16,21 0 0,1 0 15,20-1-15,-21 1 0,0 0 16</inkml:trace>
  <inkml:trace contextRef="#ctx0" brushRef="#br0" timeOffset="28690.01">5863 6117 0,'0'0'0,"21"0"0,0-21 0,1 21 16,-1 0-16,-21-21 0,-21 21 31,-1 0-31,1 0 0,0 0 0,0 21 15,-21-21-15,20 21 0,1 0 0,-21-21 16,21 22-16,-22 20 16,43-21-16,0 0 15,0 0-15,22 1 16,20-22-16,-21 0 16,0 0-16,22 21 0,-22-21 0,21 0 15,0 0-15,-20 21 0,20-21 16,-21 0-16,0 21 0,0 0 0,-21 0 15,0 1 1,0-1-16,0 0 0,-21-21 16,0 21-16,-21-21 0,21 0 15,-22 21-15,1-21 0,21 0 0,-22 0 16,1 0-16,21 21 0,0-21 0,0 0 16,-1 0-16,1 0 15,0 0-15,0 0 0,21-21 0,-21 21 16,21-21-16,-21 0 0,-1 0 15,22 0-15,0-1 0</inkml:trace>
  <inkml:trace contextRef="#ctx0" brushRef="#br0" timeOffset="28931.04">4889 5673 0,'0'0'0,"-21"-21"16,0 21 62,0 0-62,0 0-16,0 0 0,-1 0 0</inkml:trace>
  <inkml:trace contextRef="#ctx0" brushRef="#br0" timeOffset="29161.48">3641 6054 0,'0'0'0,"0"21"0,21-21 31,0 0-31,0 0 0,0 0 16,22 0-16,-22 0 0,21-21 0,-21 21 15,22 0-15,-22 0 0,21-21 16,-21 21-16,22 0 0,-22 0 0,0 0 16,0 0-16</inkml:trace>
  <inkml:trace contextRef="#ctx0" brushRef="#br0" timeOffset="29673.42">2159 7070 0,'0'0'16,"-21"0"-16,0 0 0,-22 0 0,22 0 16,0 0-16,0 0 0,0 0 0,-1 0 15,44 21 1,-1-21-1,0 0-15,21 0 0,1 0 16,20 0-16,22 0 0,-1 0 0,22 0 16,21 0-16,127 0 15,-106 0-15,22 0 0,-1 0 16,22 0-16,-22 0 0,21 0 0,1-21 16,21 21-16,-22 0 0,1-21 15,168 21-15,-189-22 0,-1 22 16,-21-21-16,-21 21 0,0 0 15,85 0-15,-127-21 0,-22 21 16,1 0-16,-22 0 0,0 0 0,-21 0 16,22 0-16,-22 0 15,0 0-15,0 0 32,0 0-17,-21-21 1,22 0-16</inkml:trace>
  <inkml:trace contextRef="#ctx0" brushRef="#br0" timeOffset="30832.14">11218 6773 0,'0'0'16,"21"0"-16,1 0 0,-1 0 15,0 0-15,21 0 16,-21 0-16,1-21 0,41 0 15,-42 0-15,0 0 0,1 0 0,-1 21 16,-21-22-16,21-20 16,-21 21-16,0 0 0,0 0 0,0-1 15,0 1-15,-21 0 0,0 0 16,-1 0-16,1 0 0,0-1 0,-21 22 16,21 0-16,-22 0 0,1 0 15,0 0-15,-1 22 0,1-1 0,-22 21 16,22-21-16,0 0 15,21 1-15,-1-1 0,1 21 16,0-21-16,21 22 0,0-22 16,0 0-16,0 0 15,21-21-15,0 0 0,1 0 0,-1 0 16,21 0-16,-21 0 0,0 0 0,22 0 16,-22-21-16,0 0 0,21 0 15,-20 21-15,-1-22 0,21 1 16,-21 0-16,0 0 0,1 0 15,-22 0-15,21 21 0,-21-22 0,0 44 47,0 20-47,0-21 16,0 0-16,0 22 0,0-22 16,0 21-16,0 0 0,0-20 0,0 20 15,0 0-15,0 1 0,0-22 0,0 42 16,0-20-16,0-1 0,0 21 15,0-20-15,0 20 0,0 1 0,0-1 16,0-20-16,0 20 0,0-21 0,0 22 16,0-22-16,0 22 0,0-22 15,0 0-15,0 1 0,0-1 0,0 0 16,0 1-16,-43 41 16,22-62-16,0 20 0,0-21 0,0 0 15,0-21-15,-43 0 16,22 0-16,21 0 0,-22 0 0,1-21 15,21-21-15,-22 21 0,1-22 0,21 1 16,-21-22-16,20 22 0,1-85 16,21 64-16,0-1 0,0 1 15,0-1-15,21-21 0,1 22 0,-1-1 16,21 22-16,-21-21 0,64-22 16,-43 43-16,1 20 15,-1-20-15,0 21 0,1 0 0,-1 0 16,0-22-16,1 22 0,-1 0 15,0 21-15,1-21 0,-1 0 0,-21-1 16,21 1-16,-20 21 0</inkml:trace>
  <inkml:trace contextRef="#ctx0" brushRef="#br0" timeOffset="31634.13">11726 6752 0,'21'0'16,"1"0"-1,-1-21-15,-21 0 0,21 21 0,0-21 16,0 0-16,0 21 0,1-22 0,-1 1 16,0 0-16,-21 0 15,0 0-15,21-22 0,-21 22 0,0 0 16,0 0-16,0 0 16,-21 21-16,0 0 15,0 0-15,-1 21 0,1 0 16,-21 21-16,21-20 0,0 20 15,-1-21-15,1 21 0,21-20 0,0 20 16,0-21-16,0 21 0,0-20 16,0-1-16,0 0 0,21 0 0,1-21 15,-1 21-15,0-21 0,0 0 0,21 0 16,-20 0-16,20 0 16,-21 0-16,21 0 0,1 0 0,-1 0 15,0-21-15,1 0 0,-22 0 16,21 0-16,1-1 0,20-20 15,-42 0-15,0-1 0,1 22 0,-1-21 16,-21 0-16,0-1 0,0 1 16,0 0-16,0-1 0,0 22 0,0-21 15,0 21-15,0 42 32,-21 0-32,21 21 0,-22-21 15,22 22-15,-21-1 0,21 0 16,0 1-16,0-22 0,0 21 15,0 1-15,0-22 0,0 21 0,0-21 16,21 0-16,1 1 0,-1-1 16,0 0-16,0-21 0,0 0 15,0 0-15,1 0 0,-1 0 16,0-21-16,0 21 16,0-21-16,0-1 0,1 1 0,-22 0 15,21 0-15,-21-21 0,21 20 16,-21-20-16,0 0 0,21-1 15,-21 1-15,21 0 0,-21-1 0,0 22 16,0-21-16,0 21 0,0 0 0,0-1 16,0 1-16,0 42 31,0 1-31,0-1 0,0 21 16,0 0-16,0 1 0,-21-1 0,21 0 15,-21 1-15,21-1 0,0-21 16,0 22-16,0-22 0,0 0 0,0 21 15,0-21-15,0 1 0,0-1 16,21-21 15,-21-21-15,21-1-16,-21 1 0,0 0 0</inkml:trace>
  <inkml:trace contextRef="#ctx0" brushRef="#br0" timeOffset="31837.97">12361 6541 0,'0'0'0,"-21"21"15,42-21 17,0 0-32,22 0 15,-22 0-15,0 0 0,21 0 0,-20 0 16,-1 0-16,21 0 0,0-21 15,-20 21-15,20-22 0,-21 1 16,0 21-16,22-21 0,-22 21 16</inkml:trace>
  <inkml:trace contextRef="#ctx0" brushRef="#br0" timeOffset="32210.69">12933 6562 0,'0'0'0,"-21"21"16,21 0-16,21-21 31,0 0-15,21 0-16,-21-21 15,1 21-15,-1-21 0,21 21 16,-21-21-16,0 21 0,1-22 0,-1 1 16,0 0-16,0 21 0,-21-21 15,21 0-15,-21 0 0,-21 21 31,0 0-31,-21 0 0,20 0 16,1 21-16,0 0 0,0 0 16,0 0-16,0 22 0,-1-22 15,22 0-15,0 21 0,-21-21 0,21 1 16,0-1-16,0 0 0,0 0 16,0 0-16,0 0 0,21 1 0,1-22 15,-1 0-15,0 21 0,21-21 16,-21 0-16,22 0 0,-1 0 0,-21 0 15,22 0-15,-1 0 0,21-43 16,-41 43-16,-1-21 0</inkml:trace>
  <inkml:trace contextRef="#ctx0" brushRef="#br0" timeOffset="32586.51">13483 6604 0,'0'0'0,"0"-21"0,-21 21 15,21-21-15,0 0 0,0-1 16,0 1-16,21 0 15,0 21-15,0-21 0,1 21 16,-1-21-16,0 21 16,0 0-16,0 0 0,0 0 15,-21 21-15,22-21 16,-22 21-16,21 0 0,-21 22 0,0-22 16,0 0-16,0 0 0,0 0 15,0 22-15,0-1 0,0-21 16,0 0-16,0 0 0,0 1 15,-21-22-15,21 21 16,-22-21-16,22-21 31,0-1-31,0 1 16,0 0-16,22 0 16,-22 0-16,21-22 0,-21 22 15,0 0-15,21 0 0,-21 0 0,21-22 16,0 22-16,-21 0 0,21 21 15,1-21-15,-22 0 0,21 0 0,0 21 16,0-22-16,0 22 0,0 0 0</inkml:trace>
  <inkml:trace contextRef="#ctx0" brushRef="#br0" timeOffset="32982.03">14372 6414 0,'0'0'0,"21"-22"15,0 1 1,-21 0-16,0 0 16,0 0-1,-21 21 1,0 0-16,0 0 0,0 0 0,-22 21 16,22-21-16,-21 21 0,21 0 0,-22 0 15,22 1-15,0-1 0,0 0 16,21 0-16,0 0 0,0 0 0,0 1 15,0-1-15,0 0 16,0 0-16,42-21 0,-21 21 0,1-21 16,-1 21-16,21 1 0,-21-22 0,0 21 15,22 0-15,-22-21 0,0 21 16,0 0-16,0 0 0,-21 1 16,0-1-16,0 0 15,-21-21-15,0 21 0,0-21 16,0 0-16,0 0 0,-1 0 0,-20 0 15,21 21-15,0-21 0,0 0 16,-1 0-16,1 0 0,0 0 16,0 0-16,-21 0 15,20 0-15</inkml:trace>
  <inkml:trace contextRef="#ctx0" brushRef="#br0" timeOffset="33438.03">11663 7091 0,'0'0'0,"-64"21"0,22-21 0,-22 0 15,1 0-15,21 0 0,-1 0 16,1 0-16,21 0 0,0 0 15,-1 0-15,22 21 16,22-21-16,-1 0 0,21 0 16,22 0-16,-1 0 0,1 0 15,20 0-15,1 0 0,21 0 0,21 0 16,0 21-16,0-21 0,21 0 16,0 0-16,21 0 0,1 0 0,-1 0 15,0 22-15,1-22 0,-22 0 16,21 21-16,1-21 0,-22 21 0,127-21 15,-148 0-15,-21 0 16,-22 0-16,1 0 0,0 0 16,-43 0-16,22 0 0,-43 0 0,21 0 15,-21 0-15,0 0 0,1 0 16,-1 0 0,-21-21 15,0 0-31,0-1 15,0 1-15</inkml:trace>
  <inkml:trace contextRef="#ctx0" brushRef="#br0" timeOffset="34166.26">17081 6392 0,'0'0'0,"22"-105"31,-1 105-15,0-22-16,0 22 0,0-21 0,0 21 15,22 0-15,-22 0 0,0 0 16,21 0-16,-20 21 0,20 1 16,0-1-16,1 21 0,-22 22 15,21-22-15,-21 0 0,22 22 0,-22-22 16,0 0-16,0 1 0,-21-1 15,0 0-15,0-20 0,0 20 0,0-21 16,0 0-16,0 0 0,0 22 16,0-22-1,0-42 1,0 0 0,0-1-16,0 1 0,0 0 0,0-21 15,21-1-15,0 1 0,1 0 16,-22-1-16,21 1 0,0-21 0,0-1 15,21-21-15,-20 43 16,-1 0-16,-21-1 0,21 22 0,0 0 16,0-21-16,0 42 0,1 0 15,-1 0 1,0 0-16,-21 21 0,0 0 16,0 0-16,0 0 15,0 1-15,0 20 0,0-21 0,0 21 16</inkml:trace>
  <inkml:trace contextRef="#ctx0" brushRef="#br0" timeOffset="34482.66">18034 6795 0,'21'0'16,"0"0"-16,0 0 16,1 0-16,-1-22 0,0 1 15,0 0-15,0 0 0,0 0 16,1 0-16,-1-1 0,-21 1 0,0-21 15,21 21-15,-21 0 16,-21 21 0,0 0-16,-1 0 15,1 21-15,0 0 0,0 0 0,0 0 16,21 0-16,-21 1 0,21-1 16,-22 21-16,22-21 0,0 0 15,0 1-15,0-1 0,0 21 16,0-21-16,22 0 0,-1 1 15,0-22-15,0 0 0,0 0 16,0 0-16,1 0 16,-1 0-16,21 0 0,-21 0 0,0 0 15</inkml:trace>
  <inkml:trace contextRef="#ctx0" brushRef="#br0" timeOffset="35054.03">18478 6710 0,'0'0'0,"0"-21"15,0 0-15,0-1 0,0 1 16,0 0-16,22 0 16,-1 0-16,0 21 0,0-21 15,0 21-15,0 0 0,22 0 16,-22 0-16,0 0 0,0 21 16,0 0-16,22 21 15,-22-21-15,0 1 0,0-1 16,0 21-16,1-21 0,-22 22 15,0-22-15,0 0 0,0 0 0,0 0 16,0 0-16,-22 1 16,1-22-16,0 0 0,21 21 0,-21-21 31,21-21-15,0-1-16,0 1 0,0 0 15,21 0-15,-21 0 16,21 0-16,0-1 0,-21 1 15,22 0-15,-1 0 0,0 0 16,-21 0-16,21-1 0,0 1 0,0 21 16,1-21-16,-1 21 0,0 0 0,0-21 15,0 21-15,0 0 0,1 0 16,-1 0-16,0 0 16,0 0-16,-21 21 15,0 0-15,0 0 0,0 1 16,0-1-16,0 0 0,0 0 0,0 0 15,-21 0-15,21 1 0,0-1 16,-21 0-16,21 0 0,0 0 16,0 0-16,0 1 15,0-1 1,0-42 15,-21-1-31,21 1 16,0 0-16,0 0 0,-22 0 0</inkml:trace>
  <inkml:trace contextRef="#ctx0" brushRef="#br0" timeOffset="35214.04">19113 6477 0,'0'0'16,"0"-21"15,0 0 32</inkml:trace>
  <inkml:trace contextRef="#ctx0" brushRef="#br0" timeOffset="37993.71">19516 6879 0,'0'21'15,"21"-42"17,0 0-32,0 21 0,0-21 0,0 0 15,1 0-15,20-1 0,-21 1 16,0-21-16,22 21 0,-22-22 15,21-41-15,-21 63 0,0-22 16,1 1-16,-22 0 0,0 20 16,0-20-16,0 21 0,0 0 0,0 0 15,-22 21 1,1 0 0,0 21-16,0 21 0,0-21 15,21 22-15,-21-1 0,-1 0 16,22 1-16,0 20 0,-21 1 0,0-22 15,0 21-15,21 1 0,-21-1 16,0 1-16,21-1 0,-22 22 16,1 0-16,0-1 0,21 1 0,-21 0 15,0-1-15,0 1 0,-1 0 16,1-1-16,0 1 0,0 0 0,21-1 16,0 1-16,0-21 0,0-1 0,0 1 15,0-22-15,0 0 0,21 1 16,0-22-16,0 0 0,1 0 0,20-21 15,-21 0-15,21 0 0,1-21 0,-22 0 16,21 0-16,1-1 0,-1-20 16,0 0-16,1-1 0,-1-20 0,0-1 15,-21 1-15,1-1 0,20 1 16,-21-22-16,-21 22 0,0-1 0,0-20 16,0 20-16,0 1 0,-21-22 15,0 21-15,-22 1 0,1 21 16,0-1-16,-1 1 0,-20 21 0,21-22 15,-1 22-15,1 0 0,0 21 16,-1-21-16,22 0 0,0 21 0,0 0 16,21-21-16,-21 21 0,21-22 0,0 1 15,21 21-15,0-21 16,0 0-16,21 21 0,-20-21 0,20 0 16,0 21-16,1-22 0,-1 1 15,-21 0-15,21 0 0,1 0 0,-1 0 16,0-1-16,-20 1 0,20 0 0,-21 0 15,21 0-15,-20 0 16,-1-1-16,0 1 0,0 0 0,-21-21 16,21 21-16,-21-1 15,0 44 1,-21-1-16,21 0 16,0 21-16,-21-21 15,21 1-15,0-1 0,-21 0 16,21 0-16,0 0 0,0 0 0,0 1 15,0-1-15,0 0 16,0-42 15,0 0-31</inkml:trace>
  <inkml:trace contextRef="#ctx0" brushRef="#br0" timeOffset="38166.01">20299 6392 0,'0'0'0,"-21"0"16,21 22 46,21-22-62,0 0 16</inkml:trace>
  <inkml:trace contextRef="#ctx0" brushRef="#br0" timeOffset="38873.01">20764 6414 0,'0'0'0,"0"-22"16,0 1-1,-21 21-15,0 0 16,0 0-16,0 21 15,0 1-15,-1-1 0,1 0 0,0 0 16,0 21-16,0-20 16,21 20-16,0-21 0,-21 21 0,21 1 15,0-22-15,0 0 0,0 21 16,0-20-16,0 20 0,21-42 16,0 21-16,0 0 0,21-21 0,-20 0 15,20 0-15,0 0 0,-21 0 16,22 0-16,-1 0 0,0 0 0,1 0 15,-1 0-15,0-21 0,1 0 16,-1 0-16,-21 21 0,22-21 16,-22-1-16,21-20 0,-21 21 0,0 0 15,1-22-15,-22 1 0,0 21 16,0-21-16,0 20 0,0-20 0,0 0 16,0 21-16,-22 21 15,1 0-15,0 0 16,-21 0-16,21 21 15,-1 0-15,1 21 0,0-21 0,0 22 16,-21 20-16,42-42 0,0 22 16,-22-22-16,22 21 0,0-21 15,0 22-15,0-22 0,0 0 16,0 0 0,22-21-16,-1 0 15,0 0-15,0 0 0,0 0 0,0-21 16,1 0-16,-1 0 15,0 0-15,0-1 0,0 1 16,-21-21-16,0 21 0,21-22 16,1 22-16,-22 0 0,0-21 0,0 21 15,0-1-15,0 44 32,0-1-32,0 0 0,0 0 15,0 21-15,0-20 0,0-1 16,0 0-16,0 21 0,0-21 0,0 1 15,0-1-15,0 0 16,0 0 0,21-21-16,0 0 0,0 0 15,0 0-15,0 0 0,1-21 16,20 0-16</inkml:trace>
  <inkml:trace contextRef="#ctx0" brushRef="#br0" timeOffset="39150">21886 6160 0,'-21'21'31,"0"0"-31,0 0 0,21 0 16,-21 22-16,-1-1 0,22 0 0,-21 1 15,0-1-15,21 0 0,-21 1 16,21-1-16,0 0 0,0 1 0,-21-22 15,21 21-15,0-21 0,-21 0 0,21 1 16,0-1-16,0 0 16,0 0-16,21-21 31,0 0-31,0-21 0,0 0 0,0 0 16,1-1-16,-1 1 0</inkml:trace>
  <inkml:trace contextRef="#ctx0" brushRef="#br0" timeOffset="39361.98">22119 6477 0,'0'-21'0,"0"0"16,0 42-1,0 0 1,0 0-16,0 0 0,0 1 0,0-1 16,0 0-16,-21 0 0,21 0 15,0 0-15,-21 1 0,21-1 0,0 0 16,0 0-16,0 0 0,0 0 15,0 1-15,21-22 32,0 0-17,0 0-15,0-22 0</inkml:trace>
  <inkml:trace contextRef="#ctx0" brushRef="#br0" timeOffset="40043.49">22458 6541 0,'0'-22'0,"0"44"0,-21-44 31,-1 44-15,1-22-16,21 21 15,0 0-15,-21 0 0,21 0 0,-21-21 16,21 21-16,0 1 0,0-1 16,0 0-16,0 0 15,0 0 1,0-42 15,21 21-31,-21-21 16,0 0-16,21 0 0,-21-1 15,0 1-15,21-21 0,1 21 16,-22 0-16,21-1 0,0 1 0,0-21 16,0 42-16,0-21 0,1 0 15,-1-1-15,21 22 16,-21 0-16,0 0 0,1 22 15,-22-1-15,21 0 0,-21 0 16,21 21-16,-21-20 0,0-1 0,0 0 16,0 21-16,0-21 0,0 1 15,0-1-15,0 0 0,0 0 0,0 0 16,0 0-16,-21 1 16,0-22-1,-1 0 1,22-22-1,0 1 1,0 0-16,0 0 16,22-21-16,-1 20 0,0 1 0,0-21 15,21 21-15,-20-22 0,20 1 0,0 21 16,-21-21-16,22 20 0,-1 1 16,-21 0-16,22 21 0,-22 0 0,0 0 15,0 0-15,0 0 0,0 21 16,-21 0-16,0 22 0,22-22 0,-22 21 15,0-21-15,0 22 0,0-22 16,0 21-16,-22-21 0,1 22 0,0-22 16,21 0-16,0 0 0,-21 0 15,0 1-15,21-1 16,-21-21 0,-1-21-1,1-1 1</inkml:trace>
  <inkml:trace contextRef="#ctx0" brushRef="#br0" timeOffset="40238.99">22712 6054 0,'-21'0'0,"42"0"0,-64 0 16,22 0-16,0 0 31,0 0-31,0 0 31,0 21-31</inkml:trace>
  <inkml:trace contextRef="#ctx0" brushRef="#br0" timeOffset="40434.94">21675 6308 0,'0'0'0,"21"0"16,0 0-16,0 0 16,0 0-16,0 0 0,22 0 0,-22 0 15,0 0-15,21 0 0,-20 0 16,20 0-16,-21 0 0,0 0 15,0 0-15</inkml:trace>
  <inkml:trace contextRef="#ctx0" brushRef="#br0" timeOffset="41263.01">18097 7451 0,'0'0'0,"-21"0"0,0 0 16,0 0-16,0 0 0,0 0 15,42 0 32,0 0-47,0 0 16,0 0-16,0 0 0,1 0 0,-1 0 15,0 0-15,21 0 0,-21 0 16,22 0-16,-1 0 0,0 0 0,22 0 16,-22 0-16,22 0 0,-1 0 0,22 0 15,-22 0-15,22 21 16,0-21-16,21 0 0,-1 0 0,149 0 16,-127 0-16,22 0 15,-1 0-15,0 0 0,0 0 0,0 0 16,22 0-16,-1 0 0,-21 0 0,0 0 15,0 0-15,22 0 0,-22 0 16,127 0-16,-148 0 0,0 0 16,0 0-16,-42 0 0,21 0 15,-22 0-15,1 0 0,-22 0 0,1 0 16,-1 0-16,-20 0 0,-1 0 16,0 0-16,-20 0 0,-1 0 15,0 0-15,0 0 0,0 0 16,0 0-1,1 0-15,-1 0 16,-21-21 31,-21 0-47,-1 21 0,1 0 16</inkml:trace>
  <inkml:trace contextRef="#ctx0" brushRef="#br1" timeOffset="47902">656 8276 0,'0'0'0,"-21"0"0,21 21 16,0-42 15,0 0-31,0 0 0,21 0 16,0 0-16,-21-1 0,21 1 16,1 0-16,-1-21 0,-21 21 0,21-1 15,-21 1-15,21 0 0,-21 0 16,0 0-16,0 0 0,0-1 0,21 22 15,-21 22 17,0-1-32,0 0 0,0 0 15,0 21-15,0-20 16,0 20-16,0 0 0,0-21 0,0 22 16,0-1-16,0 0 0,0-20 15,0 20-15,0 0 0,0-21 0,0 22 16,0-22-16,0 0 0,-21 21 15,21-20-15,0-1 0,0 0 0,0 0 16,0 0-16,-21 0 16,0 1-16,0-1 0,21 0 15,-22-21-15,1 0 0,0 21 16,0-21-16,0 0 0,0 0 16,-22 0-16,22 0 0,0 0 15,-21 0-15,20 0 0,1 0 16,-21 0-16,21 0 0,-43 0 15,43 0-15,0 0 0,0 0 16,42 0 15,0 0-31,21 0 0,-20 0 16,20 0-16,0 0 0,1-21 0,-1 21 16,-21 0-16,21 0 0,1 0 15,-1 0-15,-21 0 0,22 0 16,-22-21-16,21 21 0,-21 0 0,0 0 15,1 0-15,-1 0 0,0 0 16,0 0 0,-21-21 31,0-1-32</inkml:trace>
  <inkml:trace contextRef="#ctx0" brushRef="#br1" timeOffset="48266.01">1291 8488 0,'-42'0'31,"42"21"-15,21-21 31,-21-21-47,21 21 16,-21-21-16,0 0 15,-21 21 32,0 0-47,21 21 31,21-21 1,0 0-32</inkml:trace>
  <inkml:trace contextRef="#ctx0" brushRef="#br1" timeOffset="51753.9">2476 8403 0,'-21'0'0,"21"21"31,21-21-16,1-21-15,-1 21 16,21-21-16,-21 0 0,0 21 16,22-21-16,-22 0 0,21-1 0,-21 1 15,1 0-15,-1 0 0,0 0 16,0 0-16,0-1 0,-21 1 0,0 0 16,0 0-16,-21 21 15,0 0-15,-21 0 16,20 0-16,-20 0 0,0 21 0,-1 0 15,1 0-15,21-21 16,-21 22-16,20-1 0,1 0 0,0 0 16,0 0-16,21 0 0,0 1 15,0-1-15,0 0 0,21 0 16,0 0-16,22 0 0,-22 1 16,0-1-16,21 0 0,1 0 0,-22 0 15,21 0-15,-21 1 0,0-1 16,1 21-16,-1-21 0,-21 0 0,0 1 15,0 41-15,-21-42 16,-1 22-16,-20-22 0,0 0 0,-1 0 16,-62 21-16,62-20 0,-20-22 15,-1 0-15,22 0 0,-22 0 16,22 0-16,0 0 0,21 0 0,-22-22 16,22 1-16,0 0 0,0 0 15,0 0-15,21 0 0,0-22 16,-22 22-16,22 0 0,0 0 15,0-22-15,0 22 0,0 0 0,0 0 16,0 0-16,22 21 0,-1-21 16,21-1-16,-21 22 0,22 0 0,-22-21 15,21 21-15,22 0 16,-22 0-16,0 0 0</inkml:trace>
  <inkml:trace contextRef="#ctx0" brushRef="#br1" timeOffset="52117.93">2773 8805 0,'63'0'16,"-42"-21"0,1 0-16,-1 0 0,21 0 15,-21 0-15,-21-1 0,21 22 0,1-21 16,-1 0-16,-21 0 0,0 0 15,0 0-15,0-1 0,-21 22 32,-1 0-32,1 0 15,0 0-15,0 22 0,0-1 16,21 0-16,-21 0 0,21 0 16,-22 0-16,22 1 0,-21-1 0,21 0 15,0 0-15,0 21 0,0-20 16,0-1-16,21 0 0,1 0 15,-1-21-15,0 0 0,0 0 16,0 0-16,0 0 0,22 0 16,-22-21-16,0 21 0,0-21 15,0 0-15,1-1 0,20 1 0</inkml:trace>
  <inkml:trace contextRef="#ctx0" brushRef="#br1" timeOffset="52535.32">3344 8551 0,'-21'0'16,"0"0"-16,21 22 0,-21-22 16,0 21-16,21 0 0,-22 0 15,22 0-15,0 0 0,0 1 0,-21-1 16,21 0-16,-21 0 0,21 0 16,0 0-16,0 1 0,-21-1 15,21 0 1,0-42 15,0 0-31,0-1 0,0 1 16,0 0-16,21 0 0,-21 0 0,21 0 15,0-1-15,1 1 0,-1 0 16,0 0-16,0 0 0,0 0 0,0-1 16,22 22-16,-22 0 0,21-21 15,-21 21-15,1 0 0,-1 0 0,21 0 16,-21 21-16,0 1 0,1-22 15,-22 21-15,0 0 0,0 0 0,0 0 16,0 0-16,0 1 0,0-1 0,0 0 16,0 0-16,0 0 0,-22 22 15,22-22-15,-21 0 16,21 0-16,-21 0 0,0 0 16</inkml:trace>
  <inkml:trace contextRef="#ctx0" brushRef="#br1" timeOffset="53133.85">4233 8530 0,'0'0'0,"0"-21"16,0 0-16,-21 0 15,0 21 1,0 0-16,0 0 0,-1 0 0,1 0 16,0 0-16,0 21 0,0 0 0,0 0 15,-1-21-15,1 21 0,0 1 16,0-1-16,0 21 0,0-21 0,21 0 16,-22 1-16,22 20 15,0-21-15,-21 0 0,21 0 0,0 1 0,0-1 16,0 0-16,21 0 0,1-21 15,-1 0-15,0 0 16,0 0-16,0 0 0,0 0 16,1 0-16,-1-21 15,0 0-15,0 0 0,0-1 0,0 1 16,1 0-16,-1 0 0,-21-21 0,42 20 16,-21-20-16,0 21 0,1-21 15,-1 20-15,0-20 0,0 0 0,-21-1 16,0 1-16,0 21 0,21-21 15,-21-1-15,0 1 0,0 21 16,0-22-16,0 22 0,0 0 16,-21 21-16,0 0 15,21 21-15,0 0 0,0 1 16,0 20-16,-21 0 0,21 1 16,0-1-16,-21 0 0,21 1 0,0-1 15,0 0-15,0-21 0,0 22 0,0-1 16,0 0-16,0-20 0,0-1 15,0 21-15,0-21 0,0 0 0,21 1 16,0-1-16,0-21 16,0 0-16,0 0 0,22 0 15,-22 0-15,0-21 0,21-1 0,-20 1 16,-1 21-16,21-21 0</inkml:trace>
  <inkml:trace contextRef="#ctx0" brushRef="#br1" timeOffset="53389.8">4974 8192 0,'0'0'0,"0"21"31,0 0-31,-21 0 0,21 0 0,-21 22 16,21-22-16,-21 21 0,-1-21 15,22 22-15,0-1 0,0-21 0,-21 0 16,21 22-16,-21-22 0,21 0 15,0 0-15,0 0 0,0 0 16,0 1-16,0-1 0,0 0 16,21-42 15,-21 0-31,21 21 0,1-22 16</inkml:trace>
  <inkml:trace contextRef="#ctx0" brushRef="#br1" timeOffset="53772.01">5186 8276 0,'0'21'31,"0"1"-31,-21-22 0,-1 21 0,22 0 16,-21 0-16,0 0 0,0 0 15,-21-21-15,20 22 0,1-1 0,0 0 16,-21-21-16,21 21 0,-1-21 0,1 0 15,0 21-15,0-21 0,0 0 16,0 0 0,21 21 15,21 1-15,-21-1-1,21-21-15,0 21 0,0-21 16,-21 21-16,21 0 0,1-21 15,-1 21-15,0 1 0,0-1 16,0-21-16,0 0 0,1 0 16,-1 21-16,0-21 0,0 0 0,0 0 15,0 0-15,1 0 0,-1-21 16,21 21-16,-21-21 0,0-1 0,1 22 16,-1-21-16,0 21 0</inkml:trace>
  <inkml:trace contextRef="#ctx0" brushRef="#br1" timeOffset="55085.98">5313 8530 0,'0'0'15,"21"0"32,0 0-47,0 0 16,0 0-16,1-21 0,-1 21 15,0 0-15,0-21 0,0 21 16,-21-21-16,21 21 0,-21-21 16,0-1-1,-21 22 1,0 0-16,0 0 0,0 0 16,0 0-16,-1 22 0,22-1 15,-21-21-15,0 21 0,21 0 0,-21 0 16,21 0-16,0 1 0,0-1 15,-21 0-15,21 21 0,0-21 0,0 1 16,0-1-16,0 0 16,21 0-16,0-21 0,0 21 15,0-21-15,1 0 0,-1 0 0,0 0 16,0 0-16,0-21 0,22 0 16,-22 21-16,21-21 0,-21 21 15,22-21-15,-1-1 0,0 1 16,-21 0-16,1 0 0,-1 0 15,0 0-15,0-1 0,-21 1 16,21 0-16,-21 0 0,0 42 47,0 0-47,-21-21 16,21 21-16,-21 1 0,21-1 0,0 0 15,0 0-15,0 0 0,0 0 16,0 1-1,21-22-15,0 0 16,0 0-16,1 0 0,-1 0 16,0 0-16,0 0 0,0 0 15,0 0-15,1-22 0,-1 22 0,0-21 16,-21 0-16,21 21 0,0-21 0,-21 0 16,21 21-16,-21-21 0,0-1 15,0 1-15,22 0 0,-22 0 16,0 0-16,0 42 47,0 0-32,0 0-15,-22 0 16,22 1-16,0-1 0,0 0 0,0 0 16,0 21-16,0 1 0,0-1 0,0-21 15,0 43-15,22-22 0,-1 43 16,-21-43-16,0 22 0,0-22 15,0 0-15,21 1 0,-21 20 0,0-21 16,0 1-16,0 20 0,0-20 16,0-1-16,0 21 0,0-20 0,-21-1 15,0 43-15,-1-43 0,1 0 16,0-20-16,0-1 0,-21 0 16,-1 21-16,22-42 15,0 0-15,0 0 0,0 0 0,-1 0 16,1 0-16,21-21 0,0 0 0,-21 0 15,21-22-15,0 22 0,0-21 16,0 0-16,0-1 0,42-63 16,-20 43-16,-1 21 0,21-22 0,-21 1 15,22-1-15,20-84 16,-21 84-16,1 1 0,-22-1 0,21 1 16,1-1-16,-1 22 0,-21-21 15,21 20-15,-20 1 0,20 21 0,-21-22 16,0 22-16,0 0 0,1 0 15,-22 0-15,0 0 16,-22 21 0,1 21-1,0-21-15,21 21 0,0 0 16,-21-21-16,21 21 16,0 0-16,0 1 15,21-22 1,-21 21-16,21 0 0,0 0 15,1-21-15,-1 21 16,-21 0 0,0 1-1,-21-22 1,-1 0 0,1 21-1,0-21 1,21-21-1,21-1 1,0 1-16,1 21 0</inkml:trace>
  <inkml:trace contextRef="#ctx0" brushRef="#br1" timeOffset="55365.98">7070 8192 0,'0'-22'0,"0"44"0,0-22 32,0 21-17,-22 21-15,22-21 16,-21 0-16,0 1 0,21 20 0,0-21 16,0 0-16,-21 0 0,21 22 0,0-22 15,0 0-15,0 0 0,0 0 16,0 1-16,0-1 0,0 0 15,0 0 1,21-21-16,0 0 16,0 0-16,1 0 0,-1 0 0,0 0 15,0 0-15,0 0 0,0-21 0</inkml:trace>
  <inkml:trace contextRef="#ctx0" brushRef="#br1" timeOffset="55627.8">7556 8086 0,'0'0'0,"22"-21"31,-1 21-31,0 0 16,0 21-16,0 0 0,-21 0 16,21 0-16,-21 0 0,22 1 0,-22 20 15,0-21-15,21 21 0,-21-20 16,0-1-16,21 21 0,-21-21 0,0 0 15,0 1-15,0-1 0,0 0 0,0 0 16,-21-21-16,0 21 0,-1 0 16,1 1-16,0-22 0,0 0 15,0 21-15</inkml:trace>
  <inkml:trace contextRef="#ctx0" brushRef="#br1" timeOffset="56912.07">783 10181 0,'0'-21'32,"0"0"-1,0 0-31,0 0 16,0-1-16,0 1 15,21 21-15,-21-21 0,21 21 16,1 0-16,-22-21 0,21 21 15,0 0-15,0 0 0,0 0 16,0 0-16,-21 21 0,43 64 16,-43-43-16,0-21 15,0 22-15,0-1 0,0 21 16,-21-20-16,-1-1 0,1 22 0,0-22 16,-21 0-16,21 1 15,-22-1-15,22-21 0,-21 21 0,21-20 16,-22-1-16,22 0 0,0-21 15,0 0-15,0 0 0,-1 0 0,1 0 16,0 0-16,21-21 16,-21 0-16,21-1 0,0 1 0,-21 0 15,21-21-15,0 21 0,0-22 16,0 22-16,0-21 0,21 21 16,0-22-16,0 22 0,-21 0 0,21 0 15,22 21-15,-22 0 0,0 0 16,0 0-16,22 21 0,-22 0 0,0 0 15,0 0-15,0 22 0,0-22 16,1 0-16,-1 21 0,0-20 16,-21-1-16,0 0 0,21 0 0,-21 0 15,21 0-15,-21 1 0,0-1 16,0 0-16,21-21 31</inkml:trace>
  <inkml:trace contextRef="#ctx0" brushRef="#br1" timeOffset="57089.99">1270 10520 0,'0'0'0,"21"0"16,-21-21-16,21 21 46,0 0-30,1 0-16,20 0 0,-21 0 0,21 0 16</inkml:trace>
  <inkml:trace contextRef="#ctx0" brushRef="#br1" timeOffset="57894.99">2900 10097 0,'0'0'0,"0"-22"0,0 1 16,-21 0 0,-1 21-16,1 0 15,0 0-15,-21 0 0,21 0 0,-22 0 16,22 21-16,-21 0 15,21-21-15,-22 22 0,22-1 0,0 21 16,0-21-16,0 0 0,-1 22 16,1-1-16,0 0 0,0 1 0,0-1 15,21 0-15,0 1 0,0-1 16,0 0-16,0 1 0,0-22 0,0 0 16,21 0-16,0 0 0,0 1 15,22-1-15,-22-21 0,21 0 0,-21 0 16,22 0-16,-1 0 0,0 0 0,1 0 15,-1-21-15,0-1 0,1 1 16,-1 0-16,-21 0 0,21-21 16,1 20-16,-1-20 0,-21 0 15,0-1-15,22 1 0,-22 0 0,0-1 16,0 1-16,0 21 0,-21-21 0,0-1 16,22 1-16,-22 21 0,0-22 15,21 22-15,-21 0 0,0 0 0,-21 21 31,21 21-31,-22 0 16,1 22-16,21-22 0,-21 21 0,21 0 16,-21 1-16,0-1 0,21 0 15,0 1-15,0-1 0,0 0 16,0 1-16,0-1 0,0-21 0,0 22 16,0-22-16,0 0 0,0 0 0,21-21 15,0 21-15,0-21 16,0 0-16,1 0 0,-1 0 15,0-21-15,0 0 0,0 21 0,0-21 16,1 0-16,-1-22 0,0 22 16,0 0-16,0 0 0,0-22 0,1 22 15,-22 0-15,0 0 0,0 0 16,21 21-16,-21 21 16,0 0-1,0 0-15,0 0 0,0 1 16,-21-1-16,21 21 0,0-21 15,0 0-15,0 1 0,0-1 16,0 0 0,21-21-16,0 0 15,0 0-15,0 0 16,-21-21-16,21 0 0,-21-1 16,22 1-16,-22 0 0</inkml:trace>
  <inkml:trace contextRef="#ctx0" brushRef="#br1" timeOffset="58065.96">3704 10202 0,'-21'0'31,"0"0"-31,21 22 47,21-22-47,0 0 15,0 0-15</inkml:trace>
  <inkml:trace contextRef="#ctx0" brushRef="#br1" timeOffset="58874.93">4170 10181 0,'0'-21'16,"-21"21"-1,-1 0-15,1 0 0,0 21 16,0-21-16,0 21 0,21 1 16,-21-1-16,-1 0 0,22 21 15,0-21-15,0 22 0,-21-22 0,21 21 16,0 1-16,0-22 0,0 0 16,0 21-16,0-21 0,21 1 0,-21-1 15,22 0-15,-1-21 0,0 21 0,0-21 16,0 0-16,0 0 15,1 0-15,-1 0 0,0 0 16,21-21-16,-21 0 0,1 0 0,-1-1 16,21 1-16,-21 0 0,0-21 15,1-1-15,20 1 0,-21 0 0,0-1 16,0 1-16,1 0 0,-1-1 0,0 1 16,-21 0-16,21-1 0,-21 22 15,21-21-15,-21 21 0,0 0 16,-21 42-1,0 0-15,21 0 16,0 21-16,0-20 0,-21 20 16,21-21-16,-21 21 0,21-20 15,-22 20-15,22 0 0,-21-21 0,21 22 16,0-22-16,0 0 0,-21 0 0,21 0 16,-21 1-16,21-1 0,-21-21 15,21-21 16,0-1-31,21 1 16,0 0-16,0 0 0,0 0 0,1 0 16,20-43-16,-21 43 15,21 0-15,-20 21 0,-1-21 0,0-1 16,0 1-16,0 21 0,0 0 0,1-21 16,-22 42 15,-22 0-31,1-21 15,0 22-15,0-22 0,0 21 16,0-21-16,-1 21 0,1 0 16,0-21-16,21 21 0,-21 0 0,21 1 15,-21-1-15,21 0 16,0 0-16,0 0 0,0 0 0,0 1 16,0-1-16,0 0 15,21 0-15,0-21 0,0 21 0,-21 0 16,21-21-16,1 22 0,-1-22 15,0 0-15,0 21 16,0-21-16,0 0 16,1 0-16,-1 0 0,0-21 15,-21-1-15,21 22 0,0-21 16,0 0-16</inkml:trace>
  <inkml:trace contextRef="#ctx0" brushRef="#br1" timeOffset="59162.91">5440 10012 0,'0'0'0,"-21"0"0,-1 0 0,1 21 16,0-21-16,0 21 0,0 0 0,0 1 15,-1-1-15,1 0 0,0 0 16,21 0-16,0 22 0,-21-22 0,21 21 15,-21-21-15,21 22 0,0-22 0,0 21 16,0-21-16,0 0 0,0 1 16,0-1-16,0 0 0,0 0 0,0 0 15,21-21-15,0 0 16,0 0-16,0 0 0,1 0 16,-1 0-16,0-21 0,0 0 15,21 0-15,-20 0 0</inkml:trace>
  <inkml:trace contextRef="#ctx0" brushRef="#br1" timeOffset="59421.8">5715 10012 0,'0'0'0,"21"0"31,0 0-31,0 0 16,1 0-16,-1 0 0,0 21 0,0 0 15,0 0-15,0-21 0,1 43 16,-22-22-16,21 0 0,-21 0 16,0 22-16,0-22 0,0 21 0,0-21 15,0 22-15,0-22 0,-21 0 0,-1 0 16,1 21-16,0-20 0,0-22 16,0 21-16,-43 0 0,43 0 15,0-21-15,0 21 0,0-21 0,-22 0 16,22 21-16</inkml:trace>
  <inkml:trace contextRef="#ctx0" brushRef="#br1" timeOffset="60346.14">508 12044 0,'-42'0'16,"20"0"-1,22-21-15,0 0 16,0-1-16,0 1 15,22 21-15,-1-21 0,0 21 16,21-21-16,-21 21 0,1-21 16,20 21-16,-21 0 0,0 0 15,0 0-15,22 0 0,-22 21 16,0 0-16,0 21 0,-21-20 16,0-1-16,0 0 0,0 21 15,-21-21-15,0 1 0,0 20 0,0-21 16,-22 0-16,22 0 0,-21 1 15,21-1-15,-22 0 0,22-21 0,-21 21 16,21-21-16,-1 0 0,1 0 16,42 0 15,1-21-31,-1 21 0,21 0 16,-21-21-16,22 21 0,-22 0 15,21 0-15,0 0 0,-20 0 16,20 0-16,-21 21 0,21-21 0,-20 21 15,-1 0-15,0 0 0,0 1 16,-21-1-16,0 0 0,0 0 0,0 0 16,-21 0-16,0 1 0,-22-1 15,22 0-15,-21-21 0,-43 42 16,43-42-16,0 21 0,-1-21 16,1 0-16,0 0 0,-1 0 15,22 0-15,0 0 0,-21 0 0,20 0 16,1-21-16,21 0 15,0 0-15,0 0 16,21 0-16,22-1 16,-22 1-16,21 21 0</inkml:trace>
  <inkml:trace contextRef="#ctx0" brushRef="#br1" timeOffset="60545.84">1439 12277 0</inkml:trace>
  <inkml:trace contextRef="#ctx0" brushRef="#br1" timeOffset="61465.74">2244 12002 0,'0'0'0,"-22"0"0,22-22 16,-21 1-16,21 0 0,-21 21 0,0 0 15,0 0-15,0 0 16,-1 0-16,1 21 16,0 0-16,21 22 0,-21-22 0,21 21 15,-21 1-15,0-1 0,21 0 16,0 1-16,0-1 0,0-21 0,-22 21 16,22 1-16,0-22 0,0 0 15,0 21-15,0-20 0,22-1 16,-1 0-16,0-21 0,21 0 15,-21 0-15,1 0 0,20 0 0,-21 0 16,21 0-16,43-42 16,-43 42-16,1-22 0,-1 1 15,0-21-15,1 21 0,20-43 16,-42 22-16,22 21 0,-22-22 16,0 1-16,0-21 0,-21 20 0,21-41 15,-21 41-15,0 1 16,0 21-16,0-22 0,0 22 0,0 0 15,0 42 1,-21 0-16,0 1 16,0 20-16,21 0 0,-21 1 0,0-1 15,21 0-15,0 1 0,-22-1 16,22 0-16,-21 1 0,21-1 16,0 0-16,0-21 0,0 1 0,0 20 15,21-21-15,1 0 0,-1 0 0,0-21 16,0 22-16,0-22 15,0 0-15,1 0 0,20 0 16,-21 0-16,0 0 0,43-22 16,-43 1-16,21 21 0,-21-21 15,1 0-15,-1 0 0,0-22 0,21 1 16,-21 0-16,1 21 0,-22-22 16,0 22-16,0 0 0,0 0 0,0 0 15,0-1-15,-22 22 31,22 22-31,-21-1 0,0 0 16,21 0-16,0 21 0,0-20 16,-21-1-16,21 0 0,0 0 0,0 21 15,0-20-15,0-1 0,0 0 16,0 0-16,21-21 0,-21 21 0,21 0 16,0-21-16,1 22 0,-1-22 15,0 0-15,21 0 0,1 0 0,-1 0 16,0 0-16,1 0 0,-1 0 0,0 0 15,1-22-15,-1 1 0,0 21 16,22-21-16,20-21 16,-41 21-16</inkml:trace>
  <inkml:trace contextRef="#ctx0" brushRef="#br1" timeOffset="62243.2">3937 12234 0,'42'-63'16,"-126"190"-16,126-191 0,0-20 0,-42 41 0,0 22 16,0 0-16,0 0 0,0-21 15,0 20-15,-21 22 0,-21 0 16,21 0-16,-1 0 15,1 22-15,0-1 0,-21 0 0,-1 42 16,22-41-16,0 20 0,0-21 16,0 21-16,0 1 0,21-22 15,0 42-15,0-41 0,0-1 16,0 0-16,0 0 0,0 0 16,0 0-16,21-21 15,0 0-15,0 0 0,0 0 16,0 0-16,1 0 0,-1-21 15,0 0-15,0 21 0,0-21 0,0 0 16,1 0-16,-1-22 0,0 22 0,0 0 16,0-21-16,-21 20 15,0-20-15,21 21 0,-21 0 0,22-22 16,-22 22-16,0 42 31,0 1-31,0-1 0,0 21 0,0-21 16,0 0-16,0 1 15,0-1-15,0 21 0,0-21 0,0 0 16,0 1-16,0-1 16,21-21-16,0 21 0,0 0 15,0-21-15,0 0 0,1 0 16,-1 0-16,0 0 0,0 0 16,0 0-16,0-21 0,1 0 0,-1 0 15,0-1-15,-21 1 0,0 0 16,0 0-16,0 0 0,0 0 15,0-22-15,0 22 0,0 0 0,0 0 16,21 0-16,-21-1 0,21 1 16,-21 0-16,43 0 15,-22 21-15,0 0 0,0 0 16,0 0-16,0 0 0,1 0 16,20 0-16,-21 21 0,0 0 0,0 0 15,1 1-15,-1-1 0,0 0 16,0 0-16,-21 21 0,21-20 0,-21-1 15,0 0-15,0 0 0,0 0 0,0 0 16,0 1-16,-21-1 16,0-21-1,21-21 1,0-1 0,0 1-16,0 0 15,0 0-15,21 0 0,-21 0 16,21-1-16,-21 1 0,21 0 0,1 0 15,-22 0-15,21 0 0,0-1 0,-21 1 16,21 21-16,0-21 0,0 0 16,1 21-16,-1-21 0,0 21 15,0-21-15,0 21 0</inkml:trace>
  <inkml:trace contextRef="#ctx0" brushRef="#br1" timeOffset="62521.98">5503 11811 0,'0'0'0,"-21"0"15,0 0-15,0 0 0,0 21 16,-1 0-16,1-21 0,0 22 0,0-1 16,0 21-16,21-21 0,-21 0 0,-1 22 15,22-22-15,-21 21 0,21-21 16,0 1-16,0 20 0,0-21 0,0 0 15,0 0-15,0 1 0,0-1 16,0 0-16,0 0 0,21 0 16,1-21-16,20 0 15,-21 0-15,0 0 0,0 0 16,22 0-16,-1 0 0,-21-21 0,22 21 16,-1-21-16,0 0 0,1 0 0</inkml:trace>
  <inkml:trace contextRef="#ctx0" brushRef="#br1" timeOffset="62789.77">6096 11705 0,'21'0'31,"0"0"-31,0 0 0,1 0 16,-1 21-16,0 1 0,0-22 15,21 21-15,-20 21 0,-1-21 0,-21 0 16,21 22-16,-21-1 0,0-21 16,0 22-16,0-1 0,0-21 0,0 21 15,0-20-15,-21-1 0,-22 42 16,22-42-16,0-21 0,-21 22 16,21-1-16,-22-21 0,1 21 15,0 0-15,20-21 0,-20 0 0</inkml:trace>
  <inkml:trace contextRef="#ctx0" brushRef="#br1" timeOffset="63717.87">847 13526 0,'0'-22'0,"0"44"0,-22-65 31,1 43-31,0 0 16,21 21-16,-21 1 15,0-1-15,0 21 0,-1-21 0,1 22 16,0-1-16,0 0 0,0 1 16,0-22-16,-1 21 0,1-21 15,0 0-15,0 22 0,0-22 0,0-21 16,-1 21-16,1-21 0,42 0 31,22 0-15,-22 0-16,21 0 0,-21 0 15,22-21-15,-1 0 0,0 21 16,1-21-16,-1 21 0,-21-22 16,22 22-16,-1-21 0,-21 0 0,21 21 15,-20-21-15,20 0 0,-21 21 16,0-21-16,0-1 0,-21 1 0,0 0 15,22 21-15,-22-21 0,-22 21 32,22 21-17,-21 0-15,0 0 0,21 1 16,-21 20-16,21-21 0,-21 0 0,0 22 16,21-22-16,0 0 0,-22 0 15,22 0-15,-21 0 0,21 1 16,-21-22-16,21 21 0,0 0 15,21-21 1,0-21 0,1 0-16</inkml:trace>
  <inkml:trace contextRef="#ctx0" brushRef="#br1" timeOffset="63890.01">1587 13780 0,'0'0'0,"22"0"0,-1 0 0,0 0 16,-21-22-16,21 22 16,-21-21 15</inkml:trace>
  <inkml:trace contextRef="#ctx0" brushRef="#br1" timeOffset="64585.13">2900 13695 0,'0'0'0,"-21"0"0,-1 0 0,1 0 16,42 0 15,-21-21-31,22 0 0,-1-1 16,21 22-16,-21-21 0,0 0 0,1 0 15,20 0-15,-21-22 16,0 43-16,0-21 0,1 0 0,-1 0 0,-21 0 16,0 0-16,0-1 15,-21 22-15,-1 0 16,1 0-16,-21 0 0,21 0 0,-22 0 16,22 22-16,-21-22 0,21 21 15,-22 0-15,22-21 0,-21 42 16,42-21-16,0 1 15,0-1-15,0 0 0,0 0 16,21 0-16,-21 0 0,42 22 16,-20-22-16,-1 0 0,0 0 0,0 22 15,21-22-15,-20 0 0,-1 0 16,0 21-16,0-20 0,0-1 0,-21 0 16,0 0-16,0 0 0,0 0 15,0 1-15,0-1 0,-21 0 0,0 0 16,0-21-16,-22 21 0,1-21 15,0 0-15,-1 0 0,1 0 16,0 0-16,-1 0 0,-20 0 0,21 0 16,-1 0-16,1-21 0,0 0 15,20 0-15,-20 0 0,21-1 16,0 1-16,21 0 0,0-21 0,-21 21 16,21-22-16,0 22 0,0-21 0,0 21 15,21-22-15,0 22 0,42-42 16,-41 63-16,20-22 0,0 1 15,1 21-15,-1 0 0,0 0 16,-21 0-16,22 0 0,-1 0 0</inkml:trace>
  <inkml:trace contextRef="#ctx0" brushRef="#br1" timeOffset="64990.62">3238 13780 0,'22'0'0,"-44"0"0,65 0 15,-43 21 17,0 0-32,0 0 15,0 0-15,0 0 0,0 1 16,-21-1-16,21 0 16,0 0-16,0 0 0,0 0 15,0 1-15,21-1 16,0-21-16,0 0 15,0 0-15,0 0 0,1 0 16,-1 0-16,0-21 0,0-1 16,21 1-16,-20 0 0,-1 21 15,0-21-15,0 0 0,-21 0 16,0-22-16,21 22 0,-21 0 0,0 0 16,0 0-16,0-1 15,0 1-15,-21 21 16,0 0-16,0 0 15,21 21 1,0 1-16,0-1 16,21-21-1,0 0-15</inkml:trace>
  <inkml:trace contextRef="#ctx0" brushRef="#br1" timeOffset="65660.06">3873 13716 0,'0'-21'0,"-21"21"32,0 0-17,0 21-15,21 0 16,0 0-16,-21 22 0,21-22 16,0 0-16,-21 0 0,21 0 15,0 1-15,0-1 0,0 0 16,0 0-16,0 0 0,0 0 15,0-42 32,0 0-47,0 0 0,0 0 16,0 0-16,21-1 0,-21-20 16,21 21-16,-21 0 0,0-22 15,21 22-15,0-21 0,-21 21 0,21 0 16,1-1-16,-1 22 0,0 0 15,0 0-15,-21 22 16,0-1-16,21 0 16,-21 0-16,21 21 0,-21-20 0,0-1 15,22 0-15,-22 0 0,0 0 16,0 0-16,0 1 0,0-1 0,0 0 16,0 0-1,0-42 16,0 0-31,0 0 16,21-1-16,-21 1 0,21 0 0,-21 0 16,21-21-16,0 20 0,0-20 15,1 0-15,-1 21 0,0-1 16,0-20-16,0 42 0,0-21 0,1 21 16,-1 0-16,0 0 0,0 0 15,0 21-15,-21 0 0,0 0 0,0 1 16,21 20-16,-21-21 0,0 43 15,0-43-15,0 0 0,0 0 16,0 21-16,-21-42 0,21 22 16,0-1-16,0 0 0,21-21 31,1 0-31,-1 0 16,0-21-16,0 0 0,0-1 15,0 1-15,22 0 0</inkml:trace>
  <inkml:trace contextRef="#ctx0" brushRef="#br1" timeOffset="66162.67">4932 13272 0,'0'0'0,"-43"21"32,22 0-32,0 0 0,-21 21 15,21 1-15,21-1 0,-22-21 16,22 22-16,-21-1 0,21 0 15,0 1-15,0-1 0,0 0 0,0-21 16,0 22-16,0-22 0,0 21 16,-21 1-16,21-22 15,0 0-15,0-42 47,0 0-47,0-1 0,0 1 16,21 0-16,-21 0 0,21-21 0,1 20 15,-1-20-15,0 21 0,21-21 16,-21 20-16,22-20 0,-1 21 16,0 0-16,1 0 0,-1 21 15,-21 0-15,22 0 0,20 21 16,-21 0-16,-20 0 0,-1 0 0,0 22 16,-21-22-16,0 0 0,0 21 15,0-21-15,0 22 0,-21-22 0,-43 21 16,43 1-16,-21-22 15,-1-21-15,22 21 0,-21 0 0,-22 0 16,22-21-16,21 21 0,0-21 16,-22 0-16,22 0 0,0 0 15,0 0 1,21-21-16,0 0 16,0 0-16,21 0 0,0 21 15,0-21-15,1-1 0,20 1 0</inkml:trace>
  <inkml:trace contextRef="#ctx0" brushRef="#br1" timeOffset="66401.99">5503 13589 0,'0'21'16,"0"-42"-16,0 63 0,0-20 0,0-1 15,0 0-15,0 0 0,-21 21 16,0-20-16,21-1 0,0 0 15,0 0-15,-21 0 0,21 0 0,0 1 16,-21-22-16,21 21 0,0-42 63,0-1-63,0 1 0,21 0 15</inkml:trace>
  <inkml:trace contextRef="#ctx0" brushRef="#br1" timeOffset="66549.99">5546 13377 0,'0'0'15,"-22"0"-15,1 0 16,42 0 31</inkml:trace>
  <inkml:trace contextRef="#ctx0" brushRef="#br1" timeOffset="66849.99">6075 13229 0,'0'0'0,"0"-21"0,0 42 31,-21 0-31,-1 1 16,1-1-16,21 21 0,0-21 0,-21 22 16,0-22-16,21 21 15,-21 0-15,21 1 0,0-22 0,0 21 0,0 1 16,-21-22-16,21 21 0,0-21 16,0 0-16,0 22 0,0-22 15,0 0-15,0 0 0,21-21 16,0 0-16,0 0 15,0 0-15,0-21 16,1 0-16,-1 0 0,-21 0 16,21-1-16,-21 1 0</inkml:trace>
  <inkml:trace contextRef="#ctx0" brushRef="#br1" timeOffset="67050.14">5948 13504 0,'0'0'0,"-21"0"0,-1 0 15,44 0 32,-1 0-47,0 0 0,0 0 16,0 0-16,0 0 0,1 0 0,-1 0 16,0-21-16,0 21 0,21 0 15,-20 0-15,-1 0 0,0-21 0,0 21 16,21 0-16,-20 0 0</inkml:trace>
  <inkml:trace contextRef="#ctx0" brushRef="#br1" timeOffset="67343.1">6773 13250 0,'0'0'0,"0"-21"15,-21 21 1,0 0-1,0 0-15,0 0 0,-1 21 16,22 1-16,0-1 0,-21 0 16,0 0-16,21 0 0,-21 0 0,21 1 15,0-1-15,-21 0 0,21 21 0,0-21 16,0 1-16,0 20 0,0-21 16,0 0-16,0 0 0,0 22 15,0-22-15,0 0 0,21 0 16,0 0-16,0-21 15,0 0-15,1 0 16,-1 0-16,0 0 0,0-21 16</inkml:trace>
  <inkml:trace contextRef="#ctx0" brushRef="#br1" timeOffset="67665.38">7175 13187 0,'0'-21'16,"22"21"15,-1 0-31,0 0 16,0 0-16,0 0 16,0 21-16,1 0 0,-1 0 0,-21 0 15,21 1-15,0-1 0,0 21 0,-21-21 16,0 0-16,0 22 0,0-1 15,0-21-15,0 22 0,0-22 0,0 21 16,-21-21-16,0 0 0,0 1 16,0-1-16,-1 0 0,1 0 0,0 0 15,21 0-15,-21-21 0,0 0 16,0 0 0,-1-21-1,22 0 1</inkml:trace>
  <inkml:trace contextRef="#ctx0" brushRef="#br1" timeOffset="68985.75">9842 8340 0,'0'0'0,"0"-21"0,22-1 0,-1 1 16,0 0-16,-21 0 0,0 0 15,0 0-15,21-1 0,-21 1 16,21 0-16,-21 0 0,0 0 0,0 0 15,0 42 17,0 0-32,0 0 15,0 21-15,0 1 0,0-22 16,-21 21-16,0 1 0,21-1 0,-21 0 16,21 1-16,-43 20 0,43-21 15,-21-20-15,21-1 0,0 21 16,-21-21-16,21 0 0,-21-21 15,21 22-15,0-1 0,21-21 32,0-21-17,-21-1-15</inkml:trace>
  <inkml:trace contextRef="#ctx0" brushRef="#br1" timeOffset="69285.02">10287 8551 0,'0'0'0,"21"0"0,0 0 16,0 0-1,1 0 1,-22-21-16,21 21 0,-21-21 15,0 0 1,-21 21 0,-1 0-1,1 0 1,21 21-16,0 0 0,0 0 31</inkml:trace>
  <inkml:trace contextRef="#ctx0" brushRef="#br1" timeOffset="70565.45">11578 8467 0,'42'0'31,"-20"-21"-31,-1 21 16,-21-22-16,21 22 0,0-21 15,0 0-15,0 0 0,-21 0 16,22 0-16,-22-1 16,0 1-16,0 0 0,0 0 15,0 0-15,-22 0 0,-20 21 16,21 0-16,0 0 15,0 0-15,-1 21 0,-20-21 0,0 42 16,-1-21-16,22 0 16,0 1-16,0-1 0,21 0 0,0 0 15,-21 0-15,21 0 0,0 1 0,0-1 16,0 0-16,21 0 16,0-21-16,0 0 15,0 0-15,1 0 0,-1 0 0,0 0 16,0 0-16,0-21 0,0 0 15,22 21-15,-22-21 0,0-1 0,0 22 16,-21-21-16,21 21 0,1-21 0,-1 0 16,-21 0-16,0 0 15,21 21 1,-21 21 0,0 0-1,0 0-15,0 0 0,0 22 0,0-22 16,0 21-16,0-21 0,0 22 15,0-1-15,0 21 0,21-20 16,-21-1-16,0 22 0,0-1 0,0-21 16,21 22-16,-21-22 0,0 22 0,0-22 15,0 0-15,0 1 0,-21 20 16,21-20-16,-21-22 0,0 21 0,-22 0 16,22 1-16,-21-1 0,21-21 0,-22 22 15,1-22-15,0 0 0,21-21 16,-22 0-16,1 0 0,0 0 0,-1 0 15,22-21-15,-21 0 0,-1-1 0,22-20 16,-21 21-16,21-21 0,0-1 16,-1 1-16,22 0 0,0-1 15,0-20-15,0 20 0,0-84 16,0 85-16,22-21 0,-1 20 16,0 1-16,0 0 0,21-1 0,-20 1 15,20 21-15,0 0 0,22-43 16,-22 64-16,0-21 0,1 0 15,-1 0-15,0 21 0</inkml:trace>
  <inkml:trace contextRef="#ctx0" brushRef="#br1" timeOffset="71161.94">12128 8509 0,'0'0'0,"22"0"16,-22-21-16,21 21 15,0-21-15,0 21 0,-21-21 0,21-1 16,0 22-16,1-21 0,-22 0 16,21 21-16,0-21 0,0-21 15,0 20-15,-21 1 16,0 0-16,-21 21 16,0 0-16,0 0 15,-22 21-15,22 0 16,-21-21-16,21 22 0,-22 20 0,22-21 15,0 0-15,0 0 0,0 1 0,0 20 16,21-21-16,0 0 0,0 0 16,0 1-16,0-1 0,21-21 15,0 0-15,0 21 0,0-21 0,0 0 16,1 0-16,20 0 0,-21 0 16,21 0-16,-20 0 0,-1-21 0,21 21 15,-21-21-15,0-1 0,22 1 0,-22 21 16,0-21-16,0-21 0,0 21 15,1-1-15,-1-20 0,0 0 0,0 21 16,-21-22-16,0 1 0,21 0 16,-21-1-16,0 1 0,21 0 15,-21 20-15,0-20 0,0 21 0,0 0 16,0 0-16,0 42 31,0 21-31,-21-21 0,21 22 0,-21-1 16,21 0-16,0 1 0,0-1 15,0 0-15,-21 1 0,21-22 0,0 21 16,0-21-16,0 22 0,0-22 16,0 0-16,0 0 0,0 0 0,0 0 15,0 1-15,21-22 32,0 0-17,0-22-15</inkml:trace>
  <inkml:trace contextRef="#ctx0" brushRef="#br1" timeOffset="71365.55">12531 8255 0,'0'0'0,"21"0"31,0 0-31,0 0 16,21 0-16,-20 0 16,-1 0-16,0 0 0,0-21 15,21 21-15,-20-21 0,20 21 0</inkml:trace>
  <inkml:trace contextRef="#ctx0" brushRef="#br1" timeOffset="71597.78">13229 8086 0,'-21'0'0,"42"0"32,0 0-32,0 0 0,1 0 15,-1 0-15,21-21 0,-21 21 16,22 0-16,-1 0 0,-21 0 0,21 0 15,1-22-15,-22 22 0,0 0 16,0 0-16,0 0 0</inkml:trace>
  <inkml:trace contextRef="#ctx0" brushRef="#br1" timeOffset="71836.71">13377 8086 0,'0'21'0,"0"-42"0,-21 42 0,21 0 16,-21-21-16,21 21 0,0 0 0,-21 1 16,21-1-16,-21 0 0,21 21 15,-22-21-15,22 1 0,0 20 16,0-21-16,-21 0 0,21 0 0,0 22 16,-21-22-16,21 0 0,0 0 0,0 0 15,0 1-15,0-1 16,0 0-16,21-21 31,0 0-31,1 0 0</inkml:trace>
  <inkml:trace contextRef="#ctx0" brushRef="#br1" timeOffset="72227.35">13568 8446 0,'21'0'62,"0"0"-62,0 0 16,0 0-16,1 0 0,-1 0 16,-21-22-16,21 22 0,0 0 15,-21-21-15,0 0 0,0 0 16,0 0-1,0 0-15,-21 21 16,0 0-16,0 0 16,-1 0-16,1 21 0,0-21 15,0 21-15,0 0 0,21 0 0,-21 0 16,-1 22-16,1-22 0,21 0 0,-21 0 16,21 0-16,0 1 15,0-1-15,0 0 0,21 0 0,0-21 16,1 0-16,-1 21 0,0-21 15,21 0-15,-21 0 0,1 0 16,20 0-16,-21 0 0,21 0 0,-20 0 16,-1-21-16,0 21 0,21-21 0</inkml:trace>
  <inkml:trace contextRef="#ctx0" brushRef="#br1" timeOffset="72453.59">14055 8297 0,'0'22'16,"0"-1"-16,0 0 16,0 0-16,0 0 0,0 0 15,21 1-15,-21-1 0,21 0 0,-21 0 16,21 0-16,-21 0 0,21-21 0,-21 22 16,0-1-16,21-21 0,-21 21 15,22-21-15,-1 0 31,0 0-15</inkml:trace>
  <inkml:trace contextRef="#ctx0" brushRef="#br1" timeOffset="72682.14">14351 8340 0,'-64'21'31,"43"0"-31,0-21 16,0 21-16,0 0 0,0 1 0,-1-1 16,1 0-16,0 0 0,0 0 0,0 0 15,0 1-15,-1-22 0,1 21 16,21 0-16,0 0 0,21-21 47,1 0-47,-1 0 0,0 0 15</inkml:trace>
  <inkml:trace contextRef="#ctx0" brushRef="#br1" timeOffset="72974.53">14668 8065 0,'22'-22'0,"-44"44"0,44-65 0,-22 64 31,0 1-31,-22-1 16,1 0-16,0 21 0,21-21 0,-21 22 16,0-1-16,21 0 0,-21-20 0,-1 20 15,22 0-15,-21-21 0,21 22 16,0-22-16,0 0 0,-21 0 0,21 0 16,0 22-16,0-22 15,0 0 1,21-21-16,0 0 15,1 0-15,-1 0 0,0-21 16,0 21-16,-21-21 16,21 0-16,0 21 0,-21-22 0</inkml:trace>
  <inkml:trace contextRef="#ctx0" brushRef="#br1" timeOffset="73161.85">14541 8319 0,'0'0'0,"-21"0"0,42 0 47,1 0-47,-1 0 16,0 0-16,0 0 0,0 0 0,0 0 16,1 0-1,-1 0-15,0 0 0,0 0 0</inkml:trace>
  <inkml:trace contextRef="#ctx0" brushRef="#br1" timeOffset="73443.7">15346 8107 0,'0'0'16,"-21"0"-1,-1 0 1,1 21-16,0 0 0,0 0 0,21 1 15,-42 20-15,42-21 0,-22 21 16,1-20-16,0-1 0,0 21 16,21-21-16,0 0 0,0 22 0,0-22 15,-21 0-15,21 0 16,0 0-16,0 1 0,21-22 16,0 21-16,0-21 15,0 0-15,1 0 0,20 0 16,-21 0-16,0 0 0,22 0 0,-22-21 15,0 21-15,21-22 0</inkml:trace>
  <inkml:trace contextRef="#ctx0" brushRef="#br1" timeOffset="73707.11">15706 8086 0,'0'0'0,"0"-21"0,0-1 0,21 22 0,0 0 16,0 0-1,0 0-15,0 0 16,1 22-16,-22-1 0,21 0 0,0 21 16,-21-21-16,0 22 0,0-22 15,21 21-15,-21 1 0,0-22 0,0 42 16,0-20-16,0-22 0,0 0 16,-21 0-16,0 0 15,21 0-15,-21 1 0,-1-22 0,1 21 16,0-21-16,21 21 0,-21-21 15,0 0-15,0 0 16,-1 21-16</inkml:trace>
  <inkml:trace contextRef="#ctx0" brushRef="#br1" timeOffset="74681.94">9652 9906 0,'0'-21'31,"0"0"-31,0 0 16,21-1-16,-21 1 15,21 0-15,0 21 0,-21-21 16,22 0-16,-1 21 0,0-21 0,0 21 15,0-22-15,0 22 16,1 0-16,-1 0 0,0 0 0,0 0 16,0 0-16,0 0 0,1 22 0,-1-1 15,-21 21-15,0-21 0,0 22 16,0-1-16,0 0 0,0 1 0,-21-22 16,-1 21-16,1 0 0,-21 1 15,0-22-15,-1 21 0,1-21 0,-22 1 16,22 20-16,0-21 0,-1 0 15,22 0-15,-21-21 0,21 22 0,0-22 16,-1 0-16,1 0 0,0 0 16,21-22-1,0 1-15,0 0 16,0 0-16,0 0 0,0 0 0,0-1 16,0 1-16,21 0 0,-21 0 15,21 0-15,1 0 0,-1 21 0,0-22 16,0 22-16,0 0 0,0 0 15,1 0-15,-1 22 0,0-1 16,0 0-16,0-21 0,0 21 0,-21 0 16,22 22-16,-1-22 0,-21 0 0,0 0 15,0 0-15,21 0 0,0 22 16,-21-22-16,21-21 0,-21 21 16,0 0-16,21-21 0,1 0 15,-1 0 1,0 0-16,0 0 15</inkml:trace>
  <inkml:trace contextRef="#ctx0" brushRef="#br1" timeOffset="74858.97">10308 10202 0,'21'0'31,"0"0"16,-21-21-47,22 21 0,-1 0 15</inkml:trace>
  <inkml:trace contextRef="#ctx0" brushRef="#br1" timeOffset="75743.87">11218 10308 0,'43'-21'16,"-22"0"-16,0 21 0,0-21 16,0 21-16,0-21 0,1 21 15,-1-22-15,0 1 0,0 21 0,-21-21 16,0 0-16,21 21 0,-21-21 15,0 0-15,0-1 0,0 1 16,-21 0-16,-21 0 0,21 21 16,-1 0-16,-20 0 0,21 0 15,-21 0-15,-1 0 0,22 21 16,-21-21-16,-1 21 0,1 0 0,21 1 16,-21-1-16,20 0 0,1 0 15,0 21-15,21-20 0,0-1 0,0 21 16,0-21-16,0 0 15,21 1-15,0-22 0,1 21 0,41-21 16,-42 0-16,22 0 0,-1 0 16,-21 0-16,21-21 0,-20 21 15,20-22-15,-21 1 0,21 21 0,-20-21 16,-1 0-16,0 0 0,0 21 0,-21-21 16,21-1-16,-21 1 15,0 0-15,0 42 47,0 0-47,0 1 0,0-1 0,0 0 16,-21 21-16,21 1 0,0-1 15,0 0-15,0 1 0,0 20 16,-21-21-16,21 22 0,-21-22 0,21 1 16,0 20-16,0-21 0,-21 22 0,-1-22 15,1 22-15,0-22 0,21 22 16,-21-22-16,0 21 0,0-20 0,-22 41 15,22-41-15,-21-1 0,21-21 16,-1 0-16,-20 1 0,21-1 16,-21-21-16,20 0 0,-20 0 0,21 0 15,-21 0-15,-1 0 0,22-21 0,-21-1 16,21-20-16,-1 0 0,-20-1 16,21 1-16,0 0 0,0-22 15,21 1-15,0 20 0,-22-20 0,22-1 16,0 1-16,0-1 0,0 22 15,0-21-15,22 20 0,-1-20 0,0 20 16,21 1-16,43-21 0,-43 20 16,22 22-16,-22 0 0,22 0 15,-1 0-15,-21 21 0</inkml:trace>
  <inkml:trace contextRef="#ctx0" brushRef="#br1" timeOffset="76306.89">11578 10308 0,'0'0'0,"64"-42"16,-43 42 0,-21-21-16,21 21 0,0-21 0,0 21 15,-21-22-15,21 1 0,1 21 16,-22-21-16,21 0 0,-21 0 0,0 0 16,0-1-16,0 1 0,0 0 15,0 0-15,-21 21 16,-1 0-16,1 0 15,0 0-15,0 21 16,0 0-16,0 0 0,21 1 16,-22-1-16,22 0 0,-21 0 0,21 21 15,0-20-15,0-1 0,0 21 16,0-21-16,0 0 0,0 1 16,0-1-16,21 0 0,1-21 0,-1 21 0,0-21 15,0 0-15,0 0 0,0 0 16,1 0-16,-1 0 0,0 0 0,21-21 15,-21 21-15,22-21 0,-22 0 16,21-22-16,-21 22 0,22 0 0,-22 0 16,0-22-16,0 1 0,0 21 15,1-21-15,-1-1 0,0 1 0,0 0 16,0-1-16,-21 1 0,0 0 0,21-1 16,-21 22-16,22-21 0,-22 21 15,0 42 1,0 0-1,-22 21-15,1-21 0,21 22 16,0-1-16,-21 0 0,0-20 0,0 20 16,21 0-16,-21 22 0,21-43 15,0 0-15,0 21 0,0-20 16,0-1-16,0 0 0,0 0 16,0 0-16,21-21 15,0 0-15,0 0 16,0 0-16,0-21 15</inkml:trace>
  <inkml:trace contextRef="#ctx0" brushRef="#br1" timeOffset="76497.61">12065 10054 0,'0'0'0,"21"0"47,0 0-47,0 0 0,1 0 0,20-21 16,0 21-16,1 0 0,-1 0 15,0-21-15,1 21 0,-1 0 16,21-21-16</inkml:trace>
  <inkml:trace contextRef="#ctx0" brushRef="#br1" timeOffset="76745.98">13166 9652 0,'0'0'16,"-22"0"-16,1 0 0,0 21 0,-21 0 15,21 1-15,-1 20 0,1-21 16,-21 21-16,21 1 0,0-1 16,-1 0-16,1 1 0,0-1 0,0-21 0,21 22 15,-21-22-15,0 21 16,-1-21-16,1 22 0,21-22 0,-21 0 15,21 0-15,-21 0 0,21 0 16,21-42 15,0 0-15</inkml:trace>
  <inkml:trace contextRef="#ctx0" brushRef="#br1" timeOffset="77001.32">12912 9800 0,'42'-21'16,"-21"21"-1,-21 21-15,21 0 0,-21 1 16,0-1-16,0 0 0,0 21 0,0-21 16,21 22-16,-21-22 0,22 21 15,-22-21-15,0 1 0,0 20 0,21-21 16,-21 0-16,0 0 0,0 1 0,0-1 15,0 0-15,0 0 16,0 0-16,-21-21 31,-1 0-15,1-21-16,0 21 0</inkml:trace>
  <inkml:trace contextRef="#ctx0" brushRef="#br1" timeOffset="77395.24">12636 10075 0,'0'0'16,"22"0"0,-1 0-16,0 0 15,0 0-15,0 0 0,22-21 0,-1 21 16,0 0-16,1 0 0,-1-21 16,21 21-16,-20-21 0,20 21 15,1-21-15,-22 21 0,22-21 0,-22-1 16,0 22-16,1-21 0,-1 0 15,-21 21-15,0-21 0,0 0 0,1 0 16,-22-1-16,0 1 0,0 0 16,0 0-1,-22 21-15,1 21 16,0 0-16,0 0 0,0 1 16,0 20-16,-1 0 0,1-21 0,0 22 15,21-22-15,0 21 0,-21-21 16,21 22-16,-21-22 0,21 0 0,0 0 15,0 0-15,0 1 0,0-1 16,0 0 0,21-21-16,0 0 15,0 0-15,0-21 16,1 0-16,-1 21 0,0-22 16,-21 1-16,21 0 0</inkml:trace>
  <inkml:trace contextRef="#ctx0" brushRef="#br1" timeOffset="77629.34">13716 9737 0,'0'0'0,"0"-21"16,0 42-1,0 0 1,0 21-16,0-21 0,0 22 0,-21-22 16,21 21-16,-21-21 0,-1 22 0,22-22 15,0 21-15,0-21 0,-21 1 16,21-1-16,0 0 0,-21 0 0,21 0 15,0 0-15,0 1 0,21-22 47,0-22-31,-21 1-16</inkml:trace>
  <inkml:trace contextRef="#ctx0" brushRef="#br1" timeOffset="77811.45">13293 10054 0,'0'0'16,"-22"0"-16,1 0 0,42 0 31,22 0-15,-22 0-16,0 0 0,21 0 0,1 0 15,-22 0-15,21 0 0,1 0 16,-22 0-16,21 0 0,0-21 15,1 21-15</inkml:trace>
  <inkml:trace contextRef="#ctx0" brushRef="#br1" timeOffset="78394.31">13885 10033 0,'0'0'0,"-21"0"0,0 0 0,0 21 16,0-21-16,-1 0 15,22-21 17,0 0-32,22 21 15,-1-21-15,0 21 0,0-21 0,0 21 16,0-22-16,1 22 0,-1-21 0,0 21 16,0 0-16,0 0 0,22 0 15,-22 0-15,0 0 0,0 21 16,0-21-16,-21 22 0,0-1 0,0 0 15,0 21-15,0-21 0,0 1 16,0-1-16,0 0 0,0 0 0,-21 0 16,0 0-16,21 1 0,-21-22 15,0 21-15,21-42 63,21 21-63,0-22 0,0 1 0,0 21 15,0-21-15,1 0 0,-1 0 0,0 0 16,21-1-16,-21 1 0,1 0 16,20 0-16,-21 21 0,0 0 15,0 0-15,-21 21 16,0 0 0,0 0-16,0 1 0,0-1 0,0 0 15,0 0-15,0 0 16,-21 0-16,21 1 15,0-44 32,0 1-31,0 0-16,0 0 0,0-21 16</inkml:trace>
  <inkml:trace contextRef="#ctx0" brushRef="#br1" timeOffset="78530.31">14457 9779 0,'0'0'0,"0"-21"16,-21 21-1,42 0 17,0 0-17,0 0-15</inkml:trace>
  <inkml:trace contextRef="#ctx0" brushRef="#br1" timeOffset="79065.46">14859 9589 0,'0'-22'16,"-21"22"-16,0 0 0,-1 0 16,1 22-16,21-1 0,0 0 15,-21 0-15,0 21 0,21-20 16,-21 20-16,21 21 0,0-20 15,0-1-15,0 0 0,0-20 16,0 20-16,0-21 0,0 21 0,0-20 16,-21-1-16,21 0 0,0 0 15,-22 0-15,22 0 0,-21 1 16,0-22 0,21-22 15,0 1-31,0 0 0,0 0 15,0 0 1,21 0-16,0-1 0,1 1 0,-1 0 16,-21 0-16,42 0 0,-21 0 0,0-1 15,1 22-15,-1-21 0,0 21 16,21 0-16,-21 0 0,1 0 0,20 0 16,-21 21-16,0-21 0,0 22 0,1-1 15,-1 0-15,-21 0 0,0 0 16,0 0-16,0 1 0,0-1 15,-21 0-15,-1 0 0,1-21 16,0 21-16,0-21 0,-21 0 16,20 21-16,1-21 0,-21 0 0,21 0 15,0 22-15,-1-22 0,1 0 16,0 0-16,21-22 47,21 1-47,0 0 0,1 0 15,20 21-15</inkml:trace>
  <inkml:trace contextRef="#ctx0" brushRef="#br1" timeOffset="79986.17">15261 9885 0,'0'0'0,"21"0"0,-21 21 15,0 0 1,0 0-16,0 1 0,0-1 15,-21 0-15,21 0 0,-21 0 0,21 0 16,0 1-16,0-1 0,0 0 16,0 0-16,0 0 0,0 0 15,21-21 1,0 0-16,0 0 16,1 0-16,-1 0 0,0 0 15,0 0-15,0 0 0,0-21 0,1 21 16,-22-21-16,21 0 15,0 21-15,-21-21 0,21 0 0,0-1 16,-21-20-16,21 21 0,-21 0 0,0 0 16,22-1-16,-22 1 0,0 0 15,0 42 17,0 0-32,0 1 0,0-1 15,0 0-15,0 0 0,0 0 0,0 0 16,0 1-16,0-1 15,0 0-15,21 0 0,0-21 16,0 21-16,0-21 16,0 0-16,1 0 15,-1 0-15,0 0 0,0 0 16,0-21-16,0 0 0,1 21 16,-1-21-16,0 0 0,-21-1 0,21 1 15,0-21-15,0 0 0,-21 20 0,22-20 16,-1-21-16,-21 20 0,0 1 15,21 0-15,0-22 0,-21 22 0,0 21 16,0-1-16,0-20 0,0 21 16,-21 42-1,0 0-15,0 0 16,21 22-16,0-1 0,0 0 16,-22 1-16,22-1 0,-21 0 15,21 1-15,0-1 0,0 0 0,0-20 16,0 20-16,0-21 0,0 21 15,0-20-15,0-1 0,0 0 0,0 0 16,0 0-16,21-21 16,1 0-16,-1 0 15,0 0-15,0 0 0,0 0 16,0-21-16,1 21 0,-1-21 0,0 0 16,0 0-16,0-1 15,-21 1-15,0 0 0,21-21 0,-21 21 16,0-1-16,22 1 15,-22 0-15,-22 21 16,1 0-16,21 21 16,-21 0-16,21 1 0,-21-1 15,21 0-15,-21 0 0,21 0 0,0 0 16,0 1-16,0-1 0,0 0 0,0 0 16,21 0-16,0-21 15,0 21-15,0-21 0,1 0 16,-1 0-16,0 0 0,0 0 0,0 0 15,0 0-15,1 0 0,-1 0 16,0-42-16,0 42 0,-21-21 16,0 0-16,21 0 0,-21-1 15,0 1-15</inkml:trace>
  <inkml:trace contextRef="#ctx0" brushRef="#br1" timeOffset="80194.35">15896 9800 0,'0'0'16,"-21"0"-16,0 0 0,21 21 15,21-21 17,0 0-32,0 0 0,0 0 15,1 0-15,-1 0 0,0 0 0,21 0 16,-21 0-16,22 0 0,-1-21 15,-21 21-15,22-21 0,-1 21 0</inkml:trace>
  <inkml:trace contextRef="#ctx0" brushRef="#br1" timeOffset="80466.28">16933 9504 0,'-42'42'16,"21"-21"0,0 22-16,-1-22 0,22 21 0,-21 1 15,0-1-15,0 0 0,21 1 0,0-1 16,0-21-16,0 21 0,0-20 16,0-1-16,0 21 0,0-21 0,0 0 15,0 1-15,21-22 16,0 21-16,0-21 15,1 0-15,-1 0 0,0 0 0,0 0 16,0 0-16,0-21 0,1 21 16</inkml:trace>
  <inkml:trace contextRef="#ctx0" brushRef="#br1" timeOffset="80701.89">17187 9546 0,'0'0'0,"21"0"0,22 64 16,-22-43 0,0 0-16,0 0 0,0 22 15,1-1-15,-1-21 0,0 21 0,0 1 16,0-22-16,-21 21 0,0-21 0,0 22 16,0-22-16,0 0 15,0 21-15,-21-20 0,21-1 16,-21-21-16,0 21 0,0 0 0,-1-21 15,1 21-15,-21-21 0,21 0 16,-22 21-16</inkml:trace>
  <inkml:trace contextRef="#ctx0" brushRef="#br1" timeOffset="81565.34">9461 11811 0,'-21'0'0,"42"0"0,-42-21 47,21 0-32,21 21-15,1 0 16,-1-21-16,0 21 0,0 0 0,21 0 15,-20 0-15,20-22 0,-21 22 0,0 0 16,0 0-16,1 0 0,-1 22 16,-21-1-16,0 0 0,0 0 15,-21 0-15,-1 0 0,1 1 16,-21-1-16,21 0 0,-22 0 16,1 0-16,21 0 0,-21 1 0,-1-1 15,22-21-15,0 0 0,0 21 16,0-21-1,42 0 17,0 0-32,0 0 0,21 0 0,-20 0 15,-1 0-15,21 0 0,-21 21 0,22 0 16,-1-21-16,-21 21 0,21 1 16,1-1-16,-22 0 0,0 0 0,0-21 15,0 21-15,-21 0 0,0 1 16,-21 20-16,0-21 0,0 0 15,-21 0-15,-1-21 0,1 22 0,0-1 16,-1-21-16,1 21 16,0-21-16,-1 0 0,22 0 0,-21 0 0,21 0 15,-1 0-15,1 0 0,0 0 16,0 0 0,21-21-16,0 0 0,0-1 15,21 22-15,0-21 16,0 0-16,1 21 0,-1-21 15,0 0-15,21 21 0</inkml:trace>
  <inkml:trace contextRef="#ctx0" brushRef="#br1" timeOffset="81733.34">10308 12192 0,'0'0'0,"42"0"0,-20 0 0,-1 0 15,-21-21 1,0 0 15</inkml:trace>
  <inkml:trace contextRef="#ctx0" brushRef="#br1" timeOffset="82581.92">11642 12129 0,'0'-22'16,"21"1"-1,0 0-15,0 0 0,0 0 0,0 21 16,1-21-16,-1-1 0,0 1 15,0 0-15,0 0 0,-21 0 0,0 0 16,0-1-16,0 1 0,0 0 16,-21 21-16,0-21 0,0 21 15,0 0-15,-1-21 0,1 21 16,-21 0-16,0 0 0,20 0 16,1 0-16,0 0 0,21 21 0,-21-21 15,0 21-15,0 0 16,21 0-16,0 1 0,0-1 15,0 0 1,21-21-16,0 0 16,0 0-16,0 0 0,0 0 15,22 0-15,-22 0 0,21-21 0,-21 21 16,1 0-16,20-21 0,-21 21 16,0 0-16,22 0 0,-22-22 15,0 22-15,-21 22 16,0-1-16,0 0 0,0 0 15,0 0-15,-21 22 16,0-22-16,21 21 0,0 0 0,-22 1 16,22 20-16,-21-20 0,21-1 0,0 21 15,0-20-15,0 20 0,0-20 16,0 20-16,0-21 0,-21 22 0,21-22 16,-21 22-16,0-22 0,21 22 15,-21-22-15,-1 0 0,1 1 16,0-22-16,0 21 0,0-21 0,-22 0 0,22 1 15,-42 20-15,42-42 16,-1 0-16,-20 0 0,21 0 16,-21-21-16,20 0 0,-20-1 0,0-20 0,21 21 15,-22-21-15,22-1 16,0 1-16,0 0 0,21-64 16,0 42-16,0 22 0,0-22 0,0 22 15,0-21-15,42 20 0,-21 1 16,22-22-16,-22 22 0,21 0 0,0 21 15,22-22-15,-22 1 0,1 21 0,20-22 16,-21 22-16</inkml:trace>
  <inkml:trace contextRef="#ctx0" brushRef="#br1" timeOffset="83158.45">12319 12002 0,'0'0'0,"21"0"15,-21-22 1,21 22-16,-21-21 0,21 0 16,1 0-16,-22 0 0,21 0 15,0-1-15,-21 1 0,21 0 16,-21 0-16,0 0 0,0 0 16,0-1-16,0 1 0,0 0 15,-21 21 1,0 0-16,0 0 0,-1 21 15,1 0-15,0 1 0,21-1 16,0 21-16,-21-21 0,21 22 16,0-1-16,0-21 0,0 21 0,0 1 15,0-22-15,0 0 0,0 21 16,21-20-16,0-1 0,0-21 0,1 21 16,-1-21-16,0 0 0,0 0 0,21 0 15,-20 0-15,-1 0 0,21-21 16,-21 0-16,22-1 0,-22 1 0,21 0 15,-21 0-15,22-21 0,-1-1 0,-21 22 16,21-21-16,1-1 16,-22 1-16,0 0 0,0-1 0,0 1 15,1 0-15,-1-22 0,0 22 16,-21 21-16,0 0 0,-42 21 31,20 21-31,1 0 0,21 21 16,-21-21-16,0 1 0,0 20 0,0-21 15,-1 21-15,22-20 0,0 20 0,0-21 16,0 21-16,0-20 0,0-1 16,0 0-16,0 0 0,0 0 0,0 0 15,0 1-15,0-1 0,22-21 16,-1 0-16,0 0 0,0 0 16,0-21-1,-21-1-15</inkml:trace>
  <inkml:trace contextRef="#ctx0" brushRef="#br1" timeOffset="83345.92">12785 11726 0,'0'-21'31,"21"21"-31,0 0 0,0 0 0,0 0 15,0-21-15,22 21 0,-1 0 0,0-21 16,22 21-16,-22-21 0,22 21 16,-1-21-16,22 21 0</inkml:trace>
  <inkml:trace contextRef="#ctx0" brushRef="#br1" timeOffset="84202.3">14012 11409 0,'-63'0'31,"42"21"-31,-1 0 0,1 0 0,0 22 16,0-22-16,0 21 0,0 1 0,-1-22 15,1 21-15,21 0 0,-21-20 16,0 20-16,21 0 0,-21-21 16,0 22-16,21-1 0,-22-21 0,1 0 15,0 1-15,0 20 0,0-21 16,0 0-16,-1-21 0,1 0 15,0 0-15,0 0 16,21-21 0,0 0-16,0-21 0,0 20 15,0 1-15,0 0 0,0-21 0,0 21 16,0-22-16,0 22 16,21 0-16,0 0 0,-21 0 0,21-1 15,-21 1-15,22 21 0,-1 0 0,0 0 16,0 0-1,-21 21-15,0 1 0,21-1 0,-21 0 16,21-21-16,-21 42 0,22-21 0,-22 1 16,0-1-16,21 0 0,-21 0 15,21 0-15,0 0 0,-21 1 16,0-1-16,21-21 0,0 0 16,1 0-16,-1 0 0,0 0 15,0 0-15,0 0 0,0-21 16,1 21-16,-1-22 0,0 1 15,0 0-15,0 0 0,-21 0 0,21-22 16,1 22-16,-22 0 0,0 0 16,0 0-16,0 0 0,0-1 15,0 1-15,0 42 32,0 1-32,0-1 15,0 0-15,0 0 0,0 0 0,0 0 16,0 1-16,0-1 15,0 0-15,0 21 0,0-21 0,0 1 16,21-1-16,0-21 0,0 0 16,0 0-16,0 0 0,1 0 15,-1 0-15,0 0 0,0 0 16,21-21-16,-20 21 0,-1-22 16,0 1-16,0 21 0,0-21 0,0 0 15,1 0-15,-1-22 0,-21 22 0,0 0 16,0 0-16,0 0 0,0-22 15,0 22-15,0 0 0,-21 0 0,-1 0 16,1 21-16,0-21 0,-21 21 0,21 0 16,-22 0-16,1 0 0,-22 21 15,43-21-15,-21 21 0,21 0 16,0 0-16,-1 0 0,1 1 16,21-1-16,0 0 0,0 0 15,0 0-15,0 22 0,0-22 16,0 0-16,21 0 0,1-21 15,-1 0-15,0 0 0,0 21 0,0-21 16,22 0-16</inkml:trace>
  <inkml:trace contextRef="#ctx0" brushRef="#br1" timeOffset="84485.9">14901 11578 0,'-21'-21'16,"0"21"-16,0 0 0,0 21 16,-22 0-16,22 1 0,0-1 0,0 0 15,0 0-15,-1 0 0,1 0 0,0 1 16,21 20-16,0-21 0,-21 0 16,21 43-16,0-43 0,0 0 15,0 0-15,0 0 0,0 1 16,21-22-16,0 21 0,0 0 0,22-21 15,-22 0-15,0 0 0,21 0 16,-20 0-16,20 0 0,0 0 16,1-21-16,-1 21 0,0-21 15,1-1-15,-22 1 0</inkml:trace>
  <inkml:trace contextRef="#ctx0" brushRef="#br1" timeOffset="84910.86">15325 11726 0,'0'-21'0,"0"42"0,0-63 16,0 21-16,-22 21 15,1 0-15,0 0 0,0 0 16,0 0-16,0 0 0,-22 21 16,22 0-16,0 0 0,-21 1 0,20-1 15,1 0-15,0 0 0,0 0 16,21 22-16,0-22 0,-21 0 0,21 21 16,0-21-16,0 1 15,21-22 1,0 0-16,0 0 15,0 0-15,1 0 0,-1-22 0,0 22 16,0-21-16,0 0 0,0 0 16,1 0-16,-1 0 0,0-1 0,0-20 15,0 21-15,0-21 16,-21 20-16,22 22 0,-22-21 0,0 42 31,0 1-31,-22-1 0,22 0 16,-21 0-16,21 0 0,-21 0 15,21 1-15,0-1 0,0 0 0,0 0 16,0 0-16,0 0 16,0 1-16,0-1 0,21-21 0,0 0 15,1 0-15,-1 0 0,0 0 0,0 0 16,0 0-16,0 0 0,22 0 16,-22-21-16,0-1 0,21 1 0,-20 0 15,-1-21-15</inkml:trace>
  <inkml:trace contextRef="#ctx0" brushRef="#br1" timeOffset="85155.88">15811 11388 0,'0'-21'0,"0"42"0,0-64 0,0 22 15,-21 42 1,0 1 0,21-1-16,-21 0 0,0 21 0,0 1 15,21-1-15,-22-21 0,1 21 0,21 1 16,-21-1-16,21-21 0,0 22 15,0-22-15,-21 0 0,21 21 0,0-21 16,0 1-16,0-1 0,0 0 16,0 0-16,0 0 15,21-21 1,0 0 0,0-21-16,1 0 0,-1 21 0,21-21 15</inkml:trace>
  <inkml:trace contextRef="#ctx0" brushRef="#br1" timeOffset="85393.69">16129 11578 0,'-64'0'31,"43"21"-15,0 1-16,21-1 0,-21 0 15,0 0-15,21 0 0,-21 0 16,21 1-16,0-1 0,-22 0 0,22 21 15,0-21-15,0 1 0,0-1 16,0 0-16,0 0 0,0 0 16,22-21-1,-1 0-15,0 0 0,0 0 0,0 0 16,0 0-16,22-21 0,-22 0 0,21 21 16,-21-21-16</inkml:trace>
  <inkml:trace contextRef="#ctx0" brushRef="#br1" timeOffset="86053.88">16425 11705 0,'0'0'16,"-21"0"0,0 0-16,0 21 0,0 1 15,-1-22-15,1 21 0,21 0 16,-21 0-16,21 0 0,-21 0 0,21 1 16,0-1-16,0 0 15,0 0-15,0 0 0,0 0 16,21-21 15,-21-21-31,0 0 16,0 0-16,0 0 15,0 0-15,21-1 0,0 1 0,-21 0 16,22 0-16,-1 0 0,0 0 0,0-1 16,0 1-16,0 0 0,22-21 15,-1 21-15,-21 21 16,22-22-16,-22 22 0,0 0 15,0 0-15,0 0 0,-21 22 16,21-1-16,-21 0 0,0 0 16,0 0-16,0 0 0,0 1 15,0 20-15,0-21 0,0 0 16,0 0-16,0 1 0,-21-1 0,0 0 16,21 0-16,0 0 0,-21-21 0,21 21 15,-21-21-15,0 0 0,21-21 47,0 0-47,0 0 0,0 0 16,21 0-16,0-1 15,0 1-15,0-21 0,0 21 0,22 0 16,-1-22-16,0 22 0,-20-21 0,20 21 16,0-1-16,-21 1 0,22 0 15,20 21-15,-42 0 0,-21 21 16,0 0-16,0 1 0,0-1 15,0 0-15,0 0 0,0 0 16,0 0-16,0 1 0,-21-1 0,0 0 16,21 0-16,0 0 0,-21 0 15,21 1-15,-21-1 16,0-21-16,21-21 47,0-1-47,0 1 0</inkml:trace>
  <inkml:trace contextRef="#ctx0" brushRef="#br1" timeOffset="86234.24">16849 11261 0,'0'0'0,"-22"-21"0,22-1 0,-21 1 15,0 21-15,21-21 16,-21 21-1,21 21 17,-21-21-17</inkml:trace>
  <inkml:trace contextRef="#ctx0" brushRef="#br1" timeOffset="86417.91">15938 11472 0,'0'0'16,"-21"0"-16,21 22 0,21-22 15,1 0 1,20 0-16,-21 0 0,21 0 0,22 0 16,-22 0-16,22 0 0,-1 0 0,1 0 15,20-22-15,-20 22 0,21 0 16</inkml:trace>
  <inkml:trace contextRef="#ctx0" brushRef="#br1" timeOffset="86681.71">17674 11345 0,'0'0'0,"-21"0"31,0 0-31,0 0 0,-1 22 15,1-1-15,0 0 0,-21 0 16,21 0-16,-1 22 0,1-22 0,0 21 16,0-21-16,21 22 0,0-22 15,0 21-15,0-21 0,0 0 0,0 22 16,0-22-16,0 0 0,21 0 16,0 0-16,0 1 0,22-22 15,-22 0-15,21 0 0,-21 0 16,22 0-16,-1 0 0,0 0 0,1 0 15</inkml:trace>
  <inkml:trace contextRef="#ctx0" brushRef="#br1" timeOffset="86926.86">18140 11388 0,'42'0'15,"-21"0"-15,-21 21 0,0 0 0,21 0 16,-21 0-16,22 1 0,-22 20 0,0-21 16,0 0-16,0 22 0,0-22 15,0 21-15,-22-21 0,1 0 0,0 1 16,21-1-16,-21 0 0,0 0 16,0 0-16,-1-21 0,1 21 0,0 1 15,0-22-15,0 0 0,0 21 0,-1-21 16,-41 21-16</inkml:trace>
  <inkml:trace contextRef="#ctx0" brushRef="#br1" timeOffset="87844.81">9779 12848 0,'0'-21'0,"0"42"0,0-21 31,0 21-31,0 1 16,0 20-16,0 0 0,0 1 0,0-1 16,0 0-16,0 1 0,-21-1 0,0-21 15,-1 21-15,22-20 16,-21 20-16,0-21 0,0 21 0,0-20 16,0-1-16,-1 0 0,22 0 15,-21-21-15,21-21 31,0 0-15,21 21-16,1-21 0,-1-1 0,0 22 16,21-21-16,-21 21 0,22 0 0,-22-21 15,21 21-15,-21 0 0,43-21 16,-22 21-16,-21 0 16,22 0-16,-22-21 0,0 21 0,0 0 15,0-21-15,1-1 0,-1 22 16,0-21-16,-21 0 0,0 0 15,21 0-15,-21 0 16,0-1-16,-21 22 31,21 22-15,0-1-16,0 0 0,-21 0 0,21 0 16,-21 22-16,-1-22 0,22 0 15,0 0-15,-21 21 0,0-20 16,0-1-16,21 0 0,0 0 0,0 0 15,0 0-15,0 1 0</inkml:trace>
  <inkml:trace contextRef="#ctx0" brushRef="#br1" timeOffset="88018.16">10668 13250 0,'0'0'0,"21"0"0,0 0 16,0 0 0,1 0-1,-1 0 1,0 0-16,0 0 16,0 0-16,0 0 0</inkml:trace>
  <inkml:trace contextRef="#ctx0" brushRef="#br1" timeOffset="88854.35">12213 13462 0,'-21'0'0,"42"0"0,-84 0 0,63-21 32,0 0-32,21 0 15,0-1-15,21 22 0,-21-21 16,1 0-16,-1 0 0,0 21 15,0-21-15,0 0 0,-21-1 0,21 1 16,-21 0-16,0 0 16,0 0-16,-42 0 0,21 21 0,0 0 15,-22 0-15,1 0 0,0 0 0,-1 0 16,1 0-16,0 0 0,-1 21 16,22 0-16,-21 0 0,21 0 0,0 0 15,-1 22-15,22-22 0,0 0 16,0 0-16,0 0 0,22 1 15,-1-22-15,0 0 0,0 21 16,21-21-16,-20 0 0,20 0 16,0 0-16,1 0 0,-1 0 15,-21 0-15,21-21 0,1 21 0,-22 0 16,0-22-16,0 22 0,0 0 16,1 0-16,-22-21 0,21 21 15,-21 21 1,0 1-16,0-1 15,0 0-15,-21 0 0,21 21 0,-22 1 16,22-1-16,0 0 0,0 22 0,0-22 16,0 22-16,-21-22 0,21 22 15,0-1-15,0-21 0,0 22 0,-21-1 16,21 1-16,-21-1 0,21 1 0,-42 63 16,20-64-16,-20 64 15,21-84-15,-21-1 16,20 0-16,-20 1 0,21-22 0,-21 0 15,-1 0-15,1 0 0,0 1 0,20-22 16,-20 0-16,0 0 0,-22 0 16,22 0-16,0-22 0,-1 1 0,1-21 15,0 0-15,-43-43 0,64 21 16,-22-20-16,22 20 0,0-20 16,21 20-16,0-21 0,0 22 0,21-22 15,0 22-15,1-1 16,20-20-16,0 20 0,1 22 0,-1-22 15,21 22-15,1 0 0,-1-1 0,22 1 16,0 21-16,-1-22 0,-20 22 16,21 21-16,-22-21 0,1 21 0,-1 0 15</inkml:trace>
  <inkml:trace contextRef="#ctx0" brushRef="#br1" timeOffset="89413.93">12806 13462 0,'0'0'0,"21"0"16,-21-21-16,0 0 0,21 21 0,0-21 15,-21-1-15,21-20 16,-21 21-16,22 0 0,-22 0 16,0-1-16,0 1 0,-22 21 15,1 0 1,0 0-16,0 0 15,0 21-15,0-21 0,-1 22 0,22-1 16,-21 0-16,21 0 0,-21 0 0,21 0 16,0 1-16,0-1 0,0 21 15,0-21-15,0 0 0,0 43 16,21-43-16,0-21 16,22 0-16,-22 0 0,0 0 0,21 0 15,1 0-15,-1 0 0,0 0 16,1-21-16,-1 0 0,0 0 15,1-1-15,-1 1 0,0 0 0,1 0 16,-1-21-16,0-22 0,1 22 16,-43 21-16,21-22 0,-21 1 15,21 0-15,-21-43 0,0 43 16,0 20-16,0 1 0,0 0 16,0 0-16,0 42 15,-21 0-15,21 0 0,-21 22 0,21-1 16,0-21-16,-21 22 0,21-1 15,-22 0-15,22 1 0,-21-1 16,21-21-16,0 21 0,0 1 16,0-22-16,0 21 0,0-21 0,0 1 15,0-1-15,0 0 0,21-21 16,-21 21-16,22-21 0,-1 0 16,0 0-16,0 0 0,-21-21 0,21 21 15,-21-21-15,0 0 0,21-1 0</inkml:trace>
  <inkml:trace contextRef="#ctx0" brushRef="#br1" timeOffset="89613.56">13293 13229 0,'0'21'0,"21"-21"31,-21 22-31,21-22 0,0 0 15,0 0-15,0 0 0,1 0 0,-1 0 16,21 0-16,-21 0 0,22 0 0,20-22 16,-21 22-16,1-21 15,-1 21-15,0 0 0</inkml:trace>
  <inkml:trace contextRef="#ctx0" brushRef="#br1" timeOffset="90081.09">14436 13123 0,'0'0'0,"21"-42"31,-21 21-31,-21 0 16,-1 21 0,1 0-16,0 0 0,0 0 15,0 0-15,0 0 16,-1 0-16,22 21 0,-21 0 0,0 0 15,0 0-15,21 1 16,0-1-16,0 0 16,0 0-16,21-21 0,0 21 15,0-21-15,1 21 0,-1-21 16,0 22-16,0-22 0,0 21 0,0-21 16,1 21-16,-22 0 0,21-21 0,0 21 15,-21 0-15,21 1 0,-21-1 16,0 0-16,-21 0 15,0-21-15,0 21 0,-1-21 0,-20 0 16,21 21-16,-21-21 0,-1 0 16,22 0-16,-21 0 0,-1 0 0,22 0 15,-21 0-15,21 0 16,0 0-16,-1 0 0,1-21 0,0 21 16,21-21-16,-21 21 0,21-21 0,0 0 15,0 0 1,0-1-16,21 22 0,0 0 15,0-21-15,1 0 0,-1 21 0,0-21 16,21 21-16</inkml:trace>
  <inkml:trace contextRef="#ctx0" brushRef="#br1" timeOffset="90309.89">14690 13145 0,'0'21'16,"0"0"-16,0 0 15,0 0-15,0 0 0,0 1 16,-22-22-16,22 21 0,0 0 0,-21 0 16,21 0-16,0 0 15,0 1-15,0-1 16,0-42 31,21-1-47,-21 1 15</inkml:trace>
  <inkml:trace contextRef="#ctx0" brushRef="#br1" timeOffset="90493.77">14795 12912 0,'0'0'0,"-21"0"0,0 0 15,0 0-15,0 0 16,21 21-1,0 0-15,0 0 0,0 0 16,21-21 0,0 0-16,0 22 0,0-22 0,1 0 15,-1 0-15,0 0 0</inkml:trace>
  <inkml:trace contextRef="#ctx0" brushRef="#br1" timeOffset="91251.66">15049 13102 0,'0'0'15,"22"0"-15,-22 21 0,21-21 16,-21 22-16,21-22 16,0 0-16,0 0 0,0 0 15,22 0-15,-22 0 0,21 0 0,-21 0 16,22-22-16,-22 22 0,21 0 16,-21 0-16,1-21 0,-1 21 0,0-21 15,-21 0 1,-21 21-1,0 0-15,-1 0 0,1 0 16,-21 21-16,21-21 0,0 21 16,-22 0-16,-20 43 0,42-43 15,-1 0-15,1 0 0,-21 22 0,21-22 16,0 0-16,-1 0 16,1 22-16,21-22 0,-21 0 0,0 0 15,21 0-15,0 0 16,-21-21-16,42-21 31,0 0-15,0 0-16,0 0 0,1 0 15,-1-1-15,0 1 0,0 0 0,-21 0 16,21 0-16,0 0 0,1 21 16,-22 21 15,0 0-31,0 0 15,0 0-15,0 0 0,21 1 16,0-22-16,0 21 16,0-21-16,0 0 0,1 21 0,-1-21 15,0 0-15,21 0 0,-21 0 16,22 0-16,-22 0 0,21 0 16,-21 0-16,22 0 0,-22 0 0,21-21 15,-21 21-15,1-21 0,-1-1 0,0 22 16,0-21-16,0 0 0,-21 0 15,21 0-15,-21 0 0,0-22 0,0 22 16,0 0-16,0 0 0,0 0 16,-21 21-16,0 0 0,0 0 15,0 0-15,0 21 0,-1 0 16,22 0-16,-21 0 16,21 22-16,-21-22 0,21 0 15,0 0-15,0 0 0,0 0 0,0 1 16,0-1-16,21 0 15,0-21-15,1 21 0,-1-21 0,0 0 16,0 0-16,21 0 0,-20 0 16,-1 0-16,0 0 0,0 0 15,0 0-15,22-42 0,-1 42 16,-21-21-16</inkml:trace>
  <inkml:trace contextRef="#ctx0" brushRef="#br1" timeOffset="91525.95">16595 12933 0,'0'0'0,"-22"0"15,1 0-15,0 0 0,0 0 16,0 21-16,21 0 0,-21 0 16,-1 1-16,22 20 0,0-21 0,-21 0 15,21 22-15,-21-22 0,21 0 16,0 21-16,-21-21 0,21 1 0,0-1 15,0 0-15,0 0 0,0 0 0,0 0 16,0 1-16,0-1 16,21-21-16,0 0 0,-21 21 0,21-21 15,1 0-15,-1 0 0,0 0 0,0 0 16,0 0-16,0 0 16,1-21-16,-1 21 0,21-21 0,-21 21 15</inkml:trace>
  <inkml:trace contextRef="#ctx0" brushRef="#br1" timeOffset="91825.92">17187 12848 0,'0'0'16,"21"0"-1,1 0-15,-1 0 0,0 0 16,0 0-16,0 21 15,0 1-15,1-1 0,-22 0 0,21 21 16,-21-21-16,21 1 0,-21 20 0,0-21 16,0 21-16,0-20 0,0 20 15,0-21-15,0 21 0,-21-20 0,0-1 16,-1 0-16,1 0 0,0 0 0,0-21 16,21 21-16,-21 1 0,0-22 15,21 21-15,-22-21 0</inkml:trace>
  <inkml:trace contextRef="#ctx0" brushRef="#br1" timeOffset="94474.91">19262 8382 0,'0'0'16,"0"-21"-16,0 0 0,0 0 16,0-1-16,0 1 0,0 0 0,0 0 15,-22 0-15,22 0 0,-21-1 16,21 1-16,0 42 31,0 1-31,0-1 0,0 21 0,0 0 16,0 1-16,0-1 0,0 43 15,0-43-15,-21 0 0,21 1 16,0-1-16,0 0 0,-21 1 16,21-22-16,0 21 0,0 1 0,-21 20 15,21-42-15,0 0 16,-21 1-16,21-1 0,0 0 0,0 0 15,0-42 17,0 0-32</inkml:trace>
  <inkml:trace contextRef="#ctx0" brushRef="#br1" timeOffset="94806.83">19516 8763 0,'0'0'0,"21"0"0,0 0 16,0 0-16,0 0 16,0-21-16,1 21 0,-22-21 15,21 21-15,-21-21 16,0-1-1,-21 1 1,-1 21-16,1 0 0,0 0 16,0 0-16,0 0 0,0 0 15,21 21 1,0 1 0,0-1-1,21-21 1,0 0-16,0 0 0,0 0 15</inkml:trace>
  <inkml:trace contextRef="#ctx0" brushRef="#br1" timeOffset="95087.54">20299 8615 0,'0'0'0,"0"-21"16,-21 21 15,21 21-15,-22 0-16,22 0 15,-21 0-15,21 1 0,0 20 16,-21-21-16,21 0 0,0 0 16,0 1-16,0-1 0,-21 21 15,21-21-15,-21 0 0,21 1 16,0-1-16,0 0 0,21-21 47</inkml:trace>
  <inkml:trace contextRef="#ctx0" brushRef="#br1" timeOffset="95470.78">20764 8594 0,'0'0'0,"-21"0"16,0 0-16,0 0 0,0 0 16,-22 0-16,22 0 0,0 21 0,-21 0 15,21-21-15,-1 0 0,1 21 16,21 0-16,0 1 16,0-1-1,21-21-15,1 0 16,-1 21-16,0-21 0,21 0 15,-21 21-15,1-21 0,20 21 16,-21-21-16,0 21 0,0 1 0,1-22 16,-1 21-16,0-21 0,-21 21 15,0 0-15,0 0 0,0 0 16,-21 1-16,0-1 0,-1-21 16,1 21-16,-21-21 0,21 0 15,0 21-15,-1-21 0,-20 0 0,21 0 16,0 0-16,0 0 0,-1 0 15,1 0-15,0 0 0,0 0 0,21-21 16,-21 0-16,21 0 16</inkml:trace>
  <inkml:trace contextRef="#ctx0" brushRef="#br1" timeOffset="95673.94">20405 8403 0,'-22'0'0,"1"0"16,0 0-16,0 0 15,0 0 1,0 0-16,42 0 31,0 0-31,21 0 16,-21 0-16</inkml:trace>
  <inkml:trace contextRef="#ctx0" brushRef="#br1" timeOffset="96753.97">21399 8467 0,'22'-21'47,"-1"21"-47,0-22 16,0 22-16,21-21 0,-20 21 16,20-21-16,0 0 0,-21 21 0,22-21 15,-22 21-15,0-21 0,0-1 16,0 22-16,-21-21 0,0 0 0,0 0 15,-21 0-15,0 21 0,0 0 16,-21 0-16,-1 0 16,1 0-16,21 0 0,-22 0 0,1 0 0,0 0 15,-1 21-15,22 0 0,-21 0 16,21 0-16,0 1 0,-1 20 16,1-21-16,21 0 0,0 0 15,0 1-15,0-1 0,0 0 16,21 0-16,1 0 0,-1-21 0,42 21 15,-42 1-15,22-22 0,-1 0 16,-21 0-16,22 0 0,-22 0 0,21 0 16,-21 0-16,0 0 0,1 0 15,-1 0-15,0 0 0,-42 0 32,-22 0-32,22 0 0,-21 0 15,21 0-15,-22 21 0,22-21 16,-63 42-16,62-42 0,-20 21 15,21 0-15,0 1 0,0-22 16,-1 42-16,1-21 0,21 0 16,0 0-16,0 1 0,0-1 15,21 0-15,1 0 0,-1-21 0,0 21 16,0-21-16,21 0 0,-20 0 0,20 0 16,43 0-16,-43 0 15,-21 0-15,21 0 0,1 0 16,-1 0-16,-21 0 0,22-21 15,-22 0-15,21 21 0,-21-21 0,0 0 16,1-1-16,-1 22 0,0-21 0,-21 0 16,0 0-16,21 0 0,-21 0 15,0-1-15,0 1 0,0 0 16,-21 21 15,21 21-31,0 0 16,-21 1-16,21-1 0,-21 0 15,-1 21-15,22 1 0,0-22 16,0 0-16,-21 0 0,0 0 16,21 0-16,-21-21 0,21 22 15,-21-22 17,21-22-17,0 1-15,0 0 16,21 0-16,-21 0 0,21 0 0,0-1 15,-21 1-15,21 0 0,1 0 0,-1-21 16,0 20-16,0 1 16,0 21-16,22-21 0,-22 0 0,0 21 0,0 0 15,0 0-15,0 0 0,1 21 16,-1 0-16,-21 0 0,0 1 16,21-1-16,-21 0 0,21 0 0,-21 21 15,0-20-15,0-1 16,0 0-16,0 0 0,0 0 15,-21 0-15,21 1 16,-21-22-16,0 0 16</inkml:trace>
  <inkml:trace contextRef="#ctx0" brushRef="#br1" timeOffset="97242.09">22818 8657 0,'0'0'0,"0"-21"16,-22 21-16,1-21 0,0 21 16,0-21-16,0 21 0,0 0 0,-1-21 15,1 21-15,-21 0 0,21 0 0,0 0 16,-22 0-16,22 0 0,0 21 15,0-21-15,0 21 0,-1 0 0,1 0 16,0 22-16,0-22 0,21 21 16,0 0-16,0 1 0,0-22 15,0 0-15,0 0 0,0 0 16,0 1-16,21-1 16,0-21-16,0 0 0,1 0 15,-1 0-15,21 0 0,-21 0 0,0-21 16,1 21-16,-1-22 0,0 1 15,0 0-15,0 21 0,0-63 16,1 41-16,-1 1 0,-21 0 16,21 0-16,-21-21 0,0 20 0,21 22 15,-21-21-15,0 42 32,0 1-32,0-1 0,0 0 15,0 0-15,0 0 0,0 0 16,0 1-16,0-1 0,0 0 0,0 0 15,0 0-15,0 0 0,0 1 16,21-22-16,0 0 0,1 0 16,-1 0-16,0 0 0,21 0 15,-21 0-15,1 0 0</inkml:trace>
  <inkml:trace contextRef="#ctx0" brushRef="#br1" timeOffset="97742.17">23177 8382 0,'0'0'0,"0"-21"0,0 0 16,0 42-1,-21 0-15,21 0 16,-21 0-16,21 1 0,0 20 0,0-21 16,0 21-16,-21-20 0,21 20 0,0-21 15,0 21-15,0-20 0,0 20 16,0-21-16,0 0 0,0 0 0,0 1 15,0-1-15,0 0 16,0-42 15,0 0-15,0-1-16,0 1 0,0 0 16,0 0-16,0 0 0,21 0 15,0-1-15,-21 1 0,21 0 0,1 0 16,20 0-16,-21 0 0,0-1 0,0 22 15,22 0-15,-22 0 0,21 0 16,-21 0-16,22 0 0,-22 0 0,0 22 16,0-1-16,0 0 0,-21 0 15,0 21-15,0-20 0,0-1 0,0 21 16,-21-21-16,0 22 0,0-22 0,0 0 16,-22 0-16,22 0 15,-21-21-15,21 21 0,0 1 0,-22-22 16,22 0-16,0 21 0,0-21 15,0 0-15,-1 0 0,1 0 0,0 0 16,21-21-16,0-1 16,0 1-16,0 0 15,21 0-15,0 0 0,1 0 0</inkml:trace>
  <inkml:trace contextRef="#ctx0" brushRef="#br1" timeOffset="98005.96">23643 8319 0,'0'0'16,"0"21"-1,0 0 1,0 0-16,0 21 0,0-20 0,0 20 16,0-21-16,0 21 0,0-20 15,0 20-15,0-21 0,0 21 0,0-20 16,0 20-16,-21-21 0,21 0 15,0 0-15,0 1 0,-21-1 0,21 0 16,0 0-16,21-21 47,0-21-47,0 0 0</inkml:trace>
  <inkml:trace contextRef="#ctx0" brushRef="#br1" timeOffset="98358.93">23770 8763 0,'21'0'0,"0"0"31,1-21-15,-1 21-16,0-21 0,0 21 16,0-21-1,0 21-15,-21-22 0,0 1 16,0 0-1,-21 21 17,0 0-32,0 0 0,0 21 15,0 0-15,-1 1 0,1-1 0,21 0 16,-21 0-16,21 0 0,-21 0 16,21 1-16,-21 20 0,21-21 15,0 0-15,0 0 16,21-21-16,0 0 15,0 0-15,0 0 0,1 0 16,20 0-16,0 0 0,-21 0 16,22 0-16,-1 0 0,-21 0 0,22-21 15,-1 21-15</inkml:trace>
  <inkml:trace contextRef="#ctx0" brushRef="#br1" timeOffset="98866.04">24320 8594 0,'0'0'0,"0"-21"15,-21 21 1,0 0-16,0 21 16,0 0-16,0 0 15,-1 0-15,1 0 16,0 1-16,21-1 0,-21 21 0,21-21 16,-21 0-16,21 1 0,0-1 0,0 0 15,0 0-15,0 0 0,0 0 16,0 1-1,21-22-15,0 0 0,0 0 16,0 0-16,1-22 16,-1 22-16,-21-21 0,21 0 0,0 21 15,-21-42-15,21 21 0,0-1 16,1-20-16,-22 21 0,21-21 0,0 20 16,-21-20-16,21 0 15,-21-1-15,21 1 0,-21 0 0,0-1 16,0-20-16,0 42 0,0 0 15,0-1-15,0 44 32,0-1-32,0 0 0,-21 0 15,21 21-15,-21-20 0,21 20 0,-21 0 16,21-21-16,0 43 0,0-22 16,0 1-16,0-22 0,0 21 15,0-21-15,0 0 0,0 1 0,0-1 16,0 0-16,0 0 0,0 0 15,0 0 1,21-21-16,0 0 0,0 0 0,0 0 16,1 0-16,-1-21 15,0 0-15,0 21 0,0-21 0</inkml:trace>
  <inkml:trace contextRef="#ctx0" brushRef="#br1" timeOffset="99174.94">24977 8403 0,'0'0'15,"0"-21"-15,-22 21 16,1 0-16,0 0 16,0 0-1,0 21-15,0 0 0,21 1 16,0-1-16,-22 0 0,22 0 0,-21 0 15,21 0-15,-21 1 0,21-1 0,0 21 16,0-21-16,0 0 0,0 1 16,-21-1-16,21 0 0,0 21 15,0-21-15,21 1 16,0-22-16,0 0 16,1 0-16,-1 0 15,0 0-15,0 0 0,0 0 16,22 0-16,-22 0 0</inkml:trace>
  <inkml:trace contextRef="#ctx0" brushRef="#br1" timeOffset="99461.72">25358 8361 0,'0'0'0,"0"21"47,0 0-47,21 0 15,0-21-15,-21 22 16,21-1-16,-21 0 0,0 0 16,0 0-16,0 0 0,0 1 15,0-1-15,0 0 0,0 0 0,-21 0 16,0 0-16,0 1 0,-1 20 0,22-21 15,-21-21-15,0 21 0,0 0 16,0 1-16,0-22 0,21 21 0</inkml:trace>
  <inkml:trace contextRef="#ctx0" brushRef="#br1" timeOffset="100590.3">18944 10139 0,'0'-21'32,"0"0"-17,0-1 1,21 22-16,0-21 0,1 0 15,-1 0-15,0 21 16,0-21-16,0 21 0,0 0 0,1 0 16,-1 0-16,0 0 0,0 0 15,0 0-15,0 0 0,1 21 0,-22 0 16,21 0-16,-21 22 0,21-22 16,-21 21-16,0-21 0,0 22 0,0-1 15,0 0-15,-21 1 0,-22-22 0,22 21 16,-21-21-16,21 22 15,-22-22-15,22 0 0,-21 0 0,-22 0 16,43 0-16,0-21 0,0 0 16,0 0-16,0 0 0,-1 0 15,1-21-15,21 0 0,0 0 16,0 0-16,0 0 16,0-22-16,0 22 0,0 0 0,0-21 15,21 20-15,1 1 0,-1 0 0,-21 0 16,21 0-16,0 21 0,0 0 15,0 0-15,1 0 0,-1 0 16,0 21-16,-21 0 16,21 0-16,0 22 0,0-22 0,-21 0 15,0 0-15,22 21 0,-22-20 16,21-1-16,-21 0 0,0 0 16,0 0-16,0 0 0,0 1 0,0-1 15,21-21-15,0 0 31,0 0-15,0-21-16,-21-1 16</inkml:trace>
  <inkml:trace contextRef="#ctx0" brushRef="#br1" timeOffset="100781.95">19600 10287 0,'0'0'0,"21"0"15,1 0 64,-1 0-79,0 0 15</inkml:trace>
  <inkml:trace contextRef="#ctx0" brushRef="#br1" timeOffset="101048.31">20214 10181 0,'0'0'0,"0"-21"15,0 42 16,0 0-15,-21 1-16,21-1 0,0 0 16,0 0-16,-21 0 0,21 22 0,-21-22 15,21 0-15,-22 0 16,22 0-16,0 22 0,0-22 16,-21-21-16,21 21 0</inkml:trace>
  <inkml:trace contextRef="#ctx0" brushRef="#br1" timeOffset="101425.93">20743 10245 0,'0'0'0,"21"0"0,1-21 16,-1-1-16,-21 1 15,-21 21 1,-1 0-16,1 0 0,0 0 15,0 0-15,-21 0 0,20 0 0,1 0 16,-21 21-16,21-21 0,0 22 16,-1-22-16,22 21 0,0 0 15,22-21 1,-1 0 0,0 21-16,21-21 0,-21 0 0,1 0 15,-1 0-15,0 21 0,21 0 16,-21-21-16,-21 22 0,22-22 15,-1 21-15,-21 0 0,0 0 0,0 0 16,0 0-16,0 1 16,-21-1-16,-1-21 0,-20 21 15,21-21-15,-21 0 0,20 0 0,-20 21 16,0-21-16,-1 0 0,22 0 16,-21 0-16,21 0 0,0 0 0,-22-21 15,43 0-15,0 0 16,-21-1-16</inkml:trace>
  <inkml:trace contextRef="#ctx0" brushRef="#br1" timeOffset="101605.29">20299 9991 0,'-21'0'15</inkml:trace>
  <inkml:trace contextRef="#ctx0" brushRef="#br1" timeOffset="102277.94">21124 10202 0,'148'-42'31,"-126"42"-31,-1-21 0,0 0 15,-21 0-15,21 21 0,-21-22 16,21 1-16,-21 0 0,0 0 0,0 0 16,-21 0-16,0-1 15,0 22-15,0 0 0,-22 0 16,22 0-16,0 0 0,0 0 0,0 0 16,-1 0-16,1 0 0,21 22 15,0-1-15,-21 0 0,21 0 16,0 0-16,0 0 0,0 1 0,21-1 15,0 0-15,1 0 0,-1 0 16,0 0-16,0 1 0,21-1 16,-20 0-16,-1 0 0,0 21 0,21-20 15,-42-1-15,21 0 0,-21 42 16,0-41-16,0-1 0,0 0 16,-21 0-16,-21 0 0,21-21 15,-22 21-15,22-21 0,-21 0 16,0 0-16,20 0 0,-20 0 0,21 0 15,0 0-15,-22 0 0,22 0 16,21-21-16,-21 21 0,21-21 0,-21 0 16,21 0-16,0 0 15,0-1-15,21 22 0,0-21 16,0 0-16,1 0 0,-1 21 16,21-21-16,-21 21 0,0 0 15</inkml:trace>
  <inkml:trace contextRef="#ctx0" brushRef="#br1" timeOffset="102646.01">21484 10393 0,'21'0'32,"0"0"-32,1 0 15,-1 0-15,0-21 16,0 0-16,0 21 0,0-22 0,22 22 15,-22-21-15,0 21 0,21-21 0,-20 0 16,-1 21-16,-21-21 0,0 0 16,21 21-16,-21-22 0,0 1 15,-21 21 1,0 0-16,-1 0 16,1 0-16,0 0 0,0 21 0,0 1 15,0-22-15,-1 21 0,1 0 16,0 0-16,0 21 0,0-20 0,21-1 15,0 0-15,-21 21 0,21-21 0,0 1 16,0-1-16,0 0 0,0 0 16,0 0-16,0 0 0,21-21 0,0 22 15,0-22-15,0 0 16,0 0-16,1 0 0,20-22 0,-21 1 16,0 21-16,0-21 0</inkml:trace>
  <inkml:trace contextRef="#ctx0" brushRef="#br1" timeOffset="102905.86">22204 9927 0,'0'0'0,"0"-21"0,0 0 32,0 42-32,0 0 0,-21 0 0,21 22 15,-22-22-15,22 21 0,-21-21 16,21 22-16,0-1 0,0-21 15,-21 22-15,21-22 0,-21 42 16,21-20-16,-21-22 0,21 0 16,0 0-16,0 0 0,0 0 0,0 1 15,0-1-15,0-42 32,21-1-17,0 1-15</inkml:trace>
  <inkml:trace contextRef="#ctx0" brushRef="#br1" timeOffset="103274.39">22288 10308 0,'0'43'32,"22"-43"-17,-1 0-15,0 0 16,0 0-16,0 0 0,0 0 15,1 0-15,20-22 0,-21 22 0,21-21 16,-20 21-16,-1-21 0,0 21 0,0-21 16,-21 0-16,0 0 15,0-1-15,0 1 0,-21 21 32,0 0-32,0 0 0,-1 0 0,1 0 15,0 21-15,0 1 0,0-1 16,0 0-16,-1 0 0,1 0 15,0 22-15,0-22 0,0 0 0,0 0 16,21 0-16,0 0 0,0 1 0,0-1 16,0 0-16,0 0 15,21-21-15,0 0 0,0 0 16,0 0-16,22 0 0,-22 0 16,0 0-16,21 0 0,1-21 0</inkml:trace>
  <inkml:trace contextRef="#ctx0" brushRef="#br1" timeOffset="103981.48">23008 10181 0,'0'0'0,"0"-21"0,-21 21 16,0 0-16,0 21 16,-1 0-16,1-21 15,0 22-15,0-1 0,0 0 0,0 21 16,21-21-16,0 1 0,0 20 15,0-21-15,0 0 0,0 0 0,0 1 16,0-1-16,0 0 0,0 0 0,21-21 16,0 21-16,0-21 0,0 0 15,0 0-15,1 0 0,-1 0 16,21 0-16,-21 0 0,0 0 0,22 0 16,-22-21-16,0 0 0,0 0 15,22 0-15,-22-1 0,0 1 0,0-21 16,0 21-16,0-22 0,1 1 15,-1 21-15,0-21 0,0-1 0,0 1 16,-21 0-16,21 20 0,1-20 0,-22 21 16,0-21-16,0 20 0,-22 22 31,1 22-31,0-1 0,0 21 16,21-21-16,-21 22 0,0-22 15,21 21-15,-22 0 0,22-20 0,0 20 16,0-21-16,0 21 15,0 22-15,0-43 0,0 0 16,0 0-16,0 1 0,0-1 0,0 0 16,22-21-16,-1 21 15,0-21-15,0 0 0,0 0 16,0 0-16,1 0 0,20 0 0,-21-21 16,43 0-16,-22 0 15,-21-1-15,21 1 0,-20 21 16,-1-21-16,0 0 0,0 0 15,-21 0-15,0-1 0,0 1 0,0 0 16,-21 21 0,0 0-16,0 0 15,-1 0-15,1 21 0,21 0 0,-21-21 16,21 22-16,-21-1 0,21 0 0,0 0 16,0 0-16,0 0 0,0 1 15,0-1-15,0 0 0,21 0 16,0-21-1,0 0-15,1 0 0,-1 0 16,0 0-16,21 0 0,-21 0 0,22 0 16,-22 0-16,21-21 0,1 21 15</inkml:trace>
  <inkml:trace contextRef="#ctx0" brushRef="#br1" timeOffset="104506.18">24384 10266 0,'0'0'0,"0"-21"0,0 0 16,-21 21-16,0 0 0,-1 0 0,1 0 16,0 0-16,0 0 0,0 0 15,0 0-15,-1 21 0,1-21 0,0 21 16,21 0-16,-21 0 0,0 0 0,21 1 16,-21-1-16,21 0 15,0 0-15,0 0 0,0 0 0,0 1 16,0-1-16,0 0 15,21-21-15,0 0 0,0 0 16,0 0-16,0 0 0,1 0 16,-1 0-16,0-21 15,0 0-15,0-1 0,0-20 16,1 21-16,-22 0 0,21-22 0,0 22 16,0-21-16,0 21 0,-21-22 15,21 1-15,1 0 0,-1-1 16,0 1-16,-21 0 0,21 21 0,-21-22 15,21 1-15,-21 21 0,0 0 16,0-1-16,-21 22 31,0 43-31,0-22 0,21 0 0,-21 21 16,21-20-16,-22 20 0,22 0 0,-21-21 16,21 22-16,0-1 0,0 22 15,0-22-15,0-21 0,0 21 16,0-20-16,0-1 0,0 0 15,0 0-15,0 0 0,0 0 0,0 1 16,21-22-16,1 0 0,-1 21 0,0-21 16,0 0-16,0 0 15,0 0-15,1 0 0,-1 0 16,0-21-16,0 21 0,-21-22 0</inkml:trace>
  <inkml:trace contextRef="#ctx0" brushRef="#br1" timeOffset="104770.98">23304 10075 0,'0'0'0,"-21"0"0,42 0 31,22 0-31,-22 22 16,21-22-16,1 0 0,-1 0 0,0 0 15,22 0-15,-1 0 0,-20 0 0,20 0 16,1 0-16,-22 0 0,21 0 16,-20 0-16,-1 0 0</inkml:trace>
  <inkml:trace contextRef="#ctx0" brushRef="#br1" timeOffset="105094.95">25082 9970 0,'-21'0'32,"21"21"-32,-21 0 0,0 0 0,0 0 15,21 0-15,-21 1 16,-1-1-16,1 0 0,21 0 0,-21 0 16,21 22-16,0-22 0,0 0 15,0 0-15,0 0 0,0 0 16,0 1-16,0-1 0,0 0 0,0 0 15,21 0-15,0-21 0,1 0 16,-1 0-16,0 0 0,0 0 0,0 0 16,0 0-16</inkml:trace>
  <inkml:trace contextRef="#ctx0" brushRef="#br1" timeOffset="105361.95">25463 10012 0,'64'0'31,"-43"0"-31,0 0 0,-21 21 16,0 191 15,-21-191-16,0 21-15,21-21 0,-21 1 16,0-1-16,-1 0 0,22 0 16,-21 0-16,0 0 0,21 1 0,-21-1 15,0-21-15</inkml:trace>
  <inkml:trace contextRef="#ctx0" brushRef="#br1" timeOffset="106438.7">18796 11790 0,'21'0'15,"-21"-21"1,21 21-16,0 0 16,1-21-16,-22-1 0,21 22 15,0 0-15,0 0 0,0-21 0,0 21 16,1 0-16,-1 0 0,0 0 0,21 0 15,-21 0-15,1 0 16,-22 21-16,0 1 0,0-1 16,-22 0-16,1 0 15,0-21-15,0 21 0,0 0 16,0-21-16,-1 0 0,22 22 16,-21-22-16,0 0 15,42 0 32,0 0-47,1 0 0,-1 0 16,0 0-16,0 21 0,0-21 15,0 21-15,1 0 0,-1-21 0,0 21 16,0 0-16,0 1 0,-21-1 16,21 0-16,-21 0 0,0 0 0,0 0 15,-21 1-15,0-22 0,0 21 16,-21 0-16,20 0 0,-20 0 0,21-21 15,-21 21-15,20-21 0,-20 22 16,21-22-16,0 0 0,-43 0 16,43 0-16,0-22 15,21 1-15,-21 21 0,21-21 0,0 0 16,0 0-16,0 0 16,0-1-16,0 1 0,0 0 15,21 21-15,0-21 16,0 0-16,0 21 0,1-21 15,-1 21-15</inkml:trace>
  <inkml:trace contextRef="#ctx0" brushRef="#br1" timeOffset="106637.59">19643 11853 0,'0'0'0,"21"0"16,-21-21-16,-21 21 31,-1 0-15,44 0 31</inkml:trace>
  <inkml:trace contextRef="#ctx0" brushRef="#br1" timeOffset="106889.95">20193 11853 0,'0'0'0,"0"22"31,0-1-15,-21 0-16,21 21 15,0-21-15,0 1 0,0-1 16,-21 0-16,21 0 0,0 0 0,-22 0 16,22 1-16,0-1 15,0 0-15</inkml:trace>
  <inkml:trace contextRef="#ctx0" brushRef="#br1" timeOffset="107273.94">20722 11832 0,'0'0'0,"21"-21"0,0 0 31,-21 0-31,-21 21 16,0 0-16,-21 0 15,21 0-15,-1 0 0,-20 0 16,21 0-16,-21 0 0,20 21 0,1-21 15,0 21 1,21 0-16,21 0 16,0 1-16,1-22 0,-1 21 15,21-21-15,-21 21 0,0-21 16,22 21-16,-22 0 0,21 0 16,-21 1-16,1-22 0,-22 21 15,0 0-15,0 0 16,0 0-16,-22-21 15,1 21-15,0 1 16,0-22-16,-21 0 0,20 0 0,-20 21 16,21-21-16,-21 0 0,20 0 15,1 0-15,0 0 0,0 0 0,0-21 16,21-1-16,0 1 16,0 0-16</inkml:trace>
  <inkml:trace contextRef="#ctx0" brushRef="#br1" timeOffset="107465.08">20320 11536 0,'0'0'0,"-21"0"0,21-21 15,21 42 16,0-21-15,0 0-16,22 0 0,-22 0 16</inkml:trace>
  <inkml:trace contextRef="#ctx0" brushRef="#br1" timeOffset="107728.95">21315 11472 0,'0'0'0,"21"0"0,21-21 32,-42 42-17,-21 1-15,0 20 0,0-21 16,21 21-16,-21 1 0,21-1 0,-22-21 16,22 22-16,-21-1 15,21 0-15,0 1 0,0-1 0,-21 0 16,21-21-16,-21 22 0,21-22 0,0 0 15,0 0-15,0 0 0,0 1 16,-21-22-16</inkml:trace>
  <inkml:trace contextRef="#ctx0" brushRef="#br1" timeOffset="108085.96">21018 11663 0,'0'0'0,"0"-21"0,0 0 16,0-1-16,0 1 0,22 0 16,-1 0-16,21 0 15,-21 21-15,0-21 0,22 21 16,-1 0-16,0 0 0,1 0 0,-1 0 16,0 21-16,22 0 0,-22 21 0,1-21 15,-22 22-15,21-22 0,-21 21 16,22 1-16,-43-22 0,0 21 0,0 0 15,0 1-15,0-22 0,-22 21 16,1-21-16,-21 22 0,0-22 16,-1 0-16,-20 0 0,20 0 0,1 1 15,0-22-15,-1 21 0,1 0 16,0-21-16,-22 0 0,43 0 16,0 0-16,0 0 0,0 0 15,-1 0-15,44 0 31,-1-21-31,0 0 16,21 21-16,-21 0 0,22-22 0</inkml:trace>
  <inkml:trace contextRef="#ctx0" brushRef="#br1" timeOffset="108323.29">21907 11896 0,'-21'21'31,"0"0"-31,21 0 0,-21 0 16,21 1-16,0-1 0,-21 21 0,21-21 15,-21 0-15,21 1 0,0-1 16,0 0-16,0 0 16,0-42 15,0 0-16,0 0-15,0-1 16</inkml:trace>
  <inkml:trace contextRef="#ctx0" brushRef="#br1" timeOffset="108496.95">21971 11684 0,'0'21'63,"21"0"-48,0-21 1</inkml:trace>
  <inkml:trace contextRef="#ctx0" brushRef="#br1" timeOffset="108918.94">22331 11811 0,'0'0'0,"0"-21"0,0 0 31,-21 21-15,-1 0-16,1 0 0,0 0 15,0 0-15,0 0 0,0 0 16,-1 21-16,1-21 0,0 21 15,0-21-15,21 21 0,0 0 16,0 1-16,0-1 16,0 0-16,21-21 0,-21 21 15,21-21-15,0 21 0,1-21 16,20 21-16,-21 1 0,0-22 0,0 21 16,1 0-16,-22 0 0,21-21 15,-21 21-15,0 0 16,-21 1-1,-1-22-15,1 0 0,0 21 0,0-21 16,0 21-16,0-21 0,-1 0 16,1 0-16,0 21 0,-21-21 15,21 0-15,-1 0 0,22-21 47,22 21-47,-1-21 0,0 21 16</inkml:trace>
  <inkml:trace contextRef="#ctx0" brushRef="#br1" timeOffset="109274.58">22564 11917 0,'0'0'0,"-22"0"31,22 21-31,0 0 15,-21 0-15,21 1 0,-21 20 0,21-21 16,0 21-16,0 1 0,0-1 16,0 0-16,0 1 0,0-1 0,-21 0 15,21 1-15,0-1 0,-21 22 16,0-22-16,-1 21 0,1-20 0,0 20 16,0 1-16,0-1 0,-22 1 15,22-1-15,0-20 0,0 20 0,-21-21 16,20 1-16,1-1 0,0 0 15,-21 1-15,42-22 0,-21 0 0,-1 0 16,1-21-16,42-21 31,1 21-31,-1-21 0,0-21 16,0 20-16,0-20 0,0 21 16,1-21-16,20-22 0,-21 22 0</inkml:trace>
  <inkml:trace contextRef="#ctx0" brushRef="#br1" timeOffset="109594.94">22585 12107 0,'0'-42'0,"0"84"0,0-105 15,0 21-15,0-1 0,0 22 16,0 0-16,0-21 0,0 20 0,0 1 16,0 0-16,21 21 0,0-21 0,0 0 15,0 21-15,1 0 0,20-21 16,-21 21-16,21 0 0,-20 0 0,20 0 15,-21 0-15,0 21 0,0 0 16,1 0-16,-22 0 0,21 22 0,-21-22 16,0 21-16,0 0 0,-21-20 0,-1 20 15,1-21-15,-21 21 16,21-20-16,-22-1 0,22 0 0,-21-21 16,21 21-16,-22 0 0,22-21 0,0 0 15,0 0-15,0 0 0,0 0 16,21-21-1,0 0-15,21 0 16,0 0-16,0-1 0,0 1 0,0 0 16,1 0-16</inkml:trace>
  <inkml:trace contextRef="#ctx0" brushRef="#br1" timeOffset="109861.94">23241 11557 0,'0'21'31,"0"0"-31,0 1 0,0-1 0,0 0 16,-21 21-16,21-21 0,-21 22 16,21-1-16,0-21 0,0 22 0,0-22 15,-22 21-15,22-21 0,0 22 0,0-22 16,0 0-16,0 0 0,0 0 15,0 0-15,0 1 16,22-22 0,-1 0-1,0 0-15,0 0 0</inkml:trace>
  <inkml:trace contextRef="#ctx0" brushRef="#br1" timeOffset="110333.89">23643 11853 0,'0'0'16,"0"-21"-16,-21 21 16,0 0-16,0 0 0,-1 0 0,1 0 15,0 0-15,0 0 0,0 0 16,0 0-16,-22 21 0,22 1 16,0-1-16,0 0 0,21 0 0,-21 0 15,-1 0-15,1 1 0,21-1 0,0 0 16,0 0-16,0 0 0,0 0 15,0 1-15,0-1 0,21-21 32,1 0-32,-1 0 0,0 0 15,0 0-15,0-21 0,0 21 16,1-22-16,-22 1 0,21 0 16,0 0-16,0 0 0,0-43 15,0 43-15,1 0 16,-22 0-16,0 0 0,0-1 15,0 44 1,0-1 0,0 0-16,0 0 0,0 0 0,-22 0 15,22 1-15,-21-1 0,21 21 0,0-21 16,0 0-16,0 1 16,0-1-16,0 0 0,21-21 15,1 0 1,-1 0-16,0 0 0,0 0 15,0 0-15,0-21 0,1 0 16,-1 21-16,21-22 0</inkml:trace>
  <inkml:trace contextRef="#ctx0" brushRef="#br1" timeOffset="110927.87">23918 11896 0,'0'21'0,"0"-42"0,21 0 0,-21 42 47,-21 0-47,21 0 0,-21 0 0,21 0 15,0 1-15,0-1 0,0 0 16,-21 0-16,21 0 0,0 0 0,0 1 16,0-1-16,21-21 0,0 0 15,0 21 1,1-21-16,-1 0 0,0 0 0,0 0 16,0 0-16,0-21 0,-21 0 0,22 21 15,-1-22-15,0 1 0,-21 0 16,21 0-16,-21 0 0,21-22 0,0 22 15,-21 0-15,0 0 0,22 0 16,-22 0-16,21 21 0,-21-22 16,0 44 15,0-1-31,0 0 0,0 0 0,-21 21 16,21-20-16,0 20 0,-22 0 15,22 1-15,0-1 0,0 0 16,0 1-16,0-1 0,0 0 0,0 1 15,-21-1-15,21 0 0,-21 1 16,21-1-16,0 21 0,-21-20 0,21 20 16,0 1-16,0-22 0,0 22 0,-21-22 15,0 21-15,-1-20 0,22-1 16,-21 22-16,0-22 0,0 0 0,0 1 16,-22 20-16,1-42 0,21 0 15,-21 22-15,20-22 16,-20-21-16,21 21 0,-21 0 0,20-21 15,1 0-15,-21 0 0,21 0 0,0 0 16,-1-21-16,1 0 0,0 0 16,0 0-16,0-1 0,21 1 0,0-21 15,0 0-15,0-1 0,0 1 0,0 0 16,0-1-16,0 1 0,21 0 16,-21-1-16,21 22 0,0-21 0,0-1 15,1 1-15,-1 21 0,0-21 16,21-1-16,-21 22 0</inkml:trace>
  <inkml:trace contextRef="#ctx0" brushRef="#br1" timeOffset="111297.96">24236 12150 0,'0'-21'16,"0"-1"-1,0 1-15,21 0 16,0 21-16,0-21 0,0 0 16,1 0-16,-1 21 0,-21-22 15,0 1-15,21 21 0,-21-21 0,0 0 16,-21 21 15,0 0-15,-1 0-16,1 21 0,0 0 15,0 22-15,21-22 0,0 0 0,0 0 16,-21 0-16,21 22 0,0-22 16,0 0-16,0 0 0,0 0 15,0 0-15,21-21 16,0 0 0,0 0-16,0 0 0,1 0 0,-1 0 15,0 0-15,0 0 0,21-21 16,-20 0-16</inkml:trace>
  <inkml:trace contextRef="#ctx0" brushRef="#br1" timeOffset="111813.44">24828 11917 0,'0'0'16,"-42"-21"-1,21 21-15,0 0 0,0 0 0,-1 21 16,-20 0-16,21-21 0,0 21 0,0 0 15,-1 1-15,1-1 0,0 0 16,21 0-16,-21 0 0,0 0 16,21 1-16,0-1 0,0 0 15,0 0 1,21-21-16,0 0 16,0 0-16,0 0 0,1 0 0,-1 0 15,0 0-15,0-21 0,0 0 16,0 21-16,-21-21 0,22-22 0,-1 22 15,0 0-15,-21-21 0,21-1 16,0 22-16,0-21 0,-21 21 0,22-22 16,-22 22-16,21-21 0,-21 21 0,0-1 15,0 1-15,21 0 0,-21 0 16,0 0-16,-21 21 31,21 21-31,-21 0 16,-1 0-16,1 0 0,21 1 0,-21-1 15,0 0-15,0 21 0,21-21 16,0 22-16,-21-22 0,21 21 0,-22-21 16,22 43-16,0-43 0,0 0 15,0 0-15,0 1 0,0-1 16,0 0-16,22-21 0,-1 21 0,0-21 16,0 0-16,0 0 15,0 0-15,1 0 0,-1 0 16,0 0-16,0-21 0,0 21 15,0-21-15</inkml:trace>
  <inkml:trace contextRef="#ctx0" brushRef="#br1" timeOffset="112081.7">25294 11790 0,'0'0'15,"-21"0"1,21 21-16,-21 0 16,0 0-1,-1 1-15,22-1 0,0 0 0,-21 0 16,0 0-16,21 0 0,0 1 0,0-1 16,-21 0-16,21 0 0,0 0 15,0 0-15,0 1 0,0-1 16,0 0-1,21-21-15,0 0 0,0 0 0,1 0 16,20 0-16</inkml:trace>
  <inkml:trace contextRef="#ctx0" brushRef="#br1" timeOffset="112396.96">25548 11769 0,'0'21'15,"0"0"1,0 0-16,0 0 16,0 1-16,0-1 0,0 0 0,0 0 15,0 0-15,0 0 0,0 1 16,0-1-16,0 0 0,0 0 0,0 0 15,0 0-15,-21 1 0,0-1 16,0 0-16,21 0 0,-22 0 16,1 0-16,0 1 0,0-22 0,0 21 15,0 0-15,-1-21 0,1 21 0,0-21 16,0 21-16,0 0 16,0-21-16</inkml:trace>
  <inkml:trace contextRef="#ctx0" brushRef="#br1" timeOffset="-97546.67">1037 16595 0</inkml:trace>
  <inkml:trace contextRef="#ctx0" brushRef="#br0" timeOffset="-15342.87">868 7493 0,'-21'0'47,"-1"0"-32</inkml:trace>
  <inkml:trace contextRef="#ctx0" brushRef="#br0" timeOffset="-14059.18">402 8530 0,'0'0'0,"-21"0"0,21-21 15,-21 21-15,21-21 16,0 0 0,0 0 31,0 42-16,0 0-31,0 0 0,0 0 15,0 0-15,0 1 16,0-1-16,21 0 0,-21 0 16,0 0-16,0 0 0,0 1 0,0-1 15,0 0-15,0 0 0,0 0 16,21 0-16,-21 1 0,0-1 16,0 0-16,21-21 0,-21 21 15,21 0 1,1-21-16,-1 0 0,0 0 15,0 0-15,0 0 0,0-21 16,22 0-16,-22 0 0,21 21 0,1-21 16,-1-22-16,0 22 0,1 0 15,-1-21-15,0 20 0,22-20 16,-1 0-16,-20 21 0,20-22 0,1 1 16,-1 0-16,1 20 0,-1-20 15,1 21-15,-22 0 0,0 0 0,1-1 16,-1 1-16,-21 0 0,21 21 15,-20 0-15,-22-21 0,21 21 16,0 0 0,-21 21 62,-21-21-78,0 21 0,-1 0 15,1 1-15</inkml:trace>
  <inkml:trace contextRef="#ctx0" brushRef="#br0" timeOffset="-13155.41">233 10181 0,'-21'-21'15,"21"0"1,0 42 31,0 0-32,0 0-15,21 1 0,0-1 16,-21 21-16,0-21 0,21 22 16,-21-1-16,21-21 0,0 21 15,-21 1-15,0-1 0,0 0 0,22-20 16,-22-1-16,21 21 0,-21-21 15,0 0-15,21 1 0,0-22 16,0 21-16,0-21 0,1 0 16,-1 0-16,21-21 0,0-1 15,1 1-15,-1 0 0,22-21 0,-1-1 16,1 1-16,-1-21 0,1 20 16,20 1-16,1 0 0,-22-1 15,22 1-15,0 0 0,42-22 16,-64 43-16,1 0 0,-22-22 15,0 43-15,1-21 0,-22 0 16,0 21-16,0 0 0,0-21 0,1 21 31,-44 0 47,1 0-62,21 21-16,-21-21 16,0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6T10:48:40.4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3260 10541 0,'0'-21'63</inkml:trace>
  <inkml:trace contextRef="#ctx0" brushRef="#br0" timeOffset="2120.33">804 12256 0,'-21'0'15,"21"-22"-15,0 1 0,-21 21 16,0 0 15,21 21 0,0 1-31,0-1 0,-21-21 16,21 42-16,0-21 0,0 22 0,0-22 16,0 21-16,0 0 0,0-20 15,0 20-15,0-21 0,0 21 16,0-20-16,0 20 0,0-21 15,0 0-15,21-21 0,0 21 0,0-21 16,21 0-16,-20 0 16,20-21-16,0 0 0,1 0 15,20 0-15,22-22 0,-22 1 0,22 0 16,0-1-16,-22 1 0,22 0 16,-22-1-16,22 1 0,-22-21 0,-20 20 15,-1 22-15,0-21 0,1 21 16,-22-1-16,0 1 0,0 0 0,-21 0 15,21 21-15,-21 21 47,0 0-47,-21 0 16,0 1-16,0-1 0,21 0 16,-21 21-16,0-21 0,-1 22 15</inkml:trace>
  <inkml:trace contextRef="#ctx0" brushRef="#br0" timeOffset="2744.18">423 13737 0,'0'-21'0,"0"0"0,0 0 0,0 0 16,0-1-16,0 1 15,0 42 17,21 1-32,-21-1 15,0 0-15,0 21 0,22-21 0,-22 22 16,21-1-16,0 0 0,-21-20 16,0 20-16,21 0 0,0-21 15,0 22-15,-21-22 0,22 0 0,-1 0 16,0 0-16,0 1 0,21-1 15,-20-21-15,20 0 0,-21 0 16,21-21-16,1-1 0,20-20 16,1 0-16,-1-1 0,22-20 15,21-1-15,-22 1 0,22-22 0,0 22 16,-21-1-16,-1 1 0,22-1 16,-42 22-16,20 0 0,-20-1 15,-22 22-15,1 0 0,-1 0 16,0 21-16,-21-21 0,1 21 15,-1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6T11:35:56.93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10647 7535 0,'0'22'31,"-21"-22"-15</inkml:trace>
  <inkml:trace contextRef="#ctx0" brushRef="#br0" timeOffset="855.98">9059 8382 0,'0'0'0,"0"-21"15,0 0-15,0 0 16,21 21-1,-21-22-15,0 1 0</inkml:trace>
  <inkml:trace contextRef="#ctx0" brushRef="#br0" timeOffset="1281">9186 8890 0,'0'21'16,"21"-21"-1,1 0-15,-1 0 16,0 0-16,0-21 0,21 0 16,-20 0-16,20-22 0,21 22 15,-20-21-15,20 21 0,22-22 16,-22 1-16,22 0 0,0-1 0,-1 1 15,-20 0-15,21-1 0,-22 1 0,1 0 16,-1-1-16,22-20 0,-43 42 16,0 0-16,-20 21 0,-1-22 15,0 22-15,-21-21 16,21 21 0,-21 21 124,-21-21-140,0 0 0,0 22 0,-1-22 16,22 21-16</inkml:trace>
  <inkml:trace contextRef="#ctx0" brushRef="#br0" timeOffset="2176.58">9059 8509 0,'0'-21'16,"0"0"-1,0 0-15,0-1 16,21 22-16,-21-21 16,22 21-1,-22 21 17,0 1-17,21-1-15,-21 0 16,0 21-16,0-21 0,0 1 0,0 20 15,0-21-15,0 21 0,0-20 16,0 20-16,0-21 0,0 21 0,0-20 16,0-1-16,0 21 0,0-21 0,0 0 15,0 1-15,0-1 0,0 0 16,0 0 0,21-21-1,0 0 1,0 0-16,-21-21 0,21 0 15,1 0-15,-1-1 0,0 1 16,0 0-16,21-21 0,1 21 16,-1-22-16,43-20 0,-22 20 15,1 22-15,84-63 16,-85 62-16,1-20 0,63 0 16,-64 21-16,-20-1 0,-1 1 15,0 0-15,1 0 0,-22 21 0,21-21 16,-21 21-16,1-21 0,-1 21 15,-21-22-15,21 22 32,-21 22 46,0-1-63</inkml:trace>
  <inkml:trace contextRef="#ctx0" brushRef="#br0" timeOffset="8626.2">8530 10139 0,'0'0'0,"21"-21"16,-21 0-16,0-1 0,21 1 15,1 21 1,-22-21-16,21 21 31,0 21-15,-21 0-16,0 1 0,21-1 16,-21 0-16,21 0 0,-21 0 0,0 22 15,0-22-15,0 21 0,0-21 16,21 22-16,-21-1 0,0-21 0,22 43 15,-22-43-15,0 0 0,21 0 16,0-21-16,-21 21 0,0 0 16,21-21-16,0 0 0,0 0 0,1 0 15,20 0-15,-21 0 0,0 0 0,149-84 16,-86 41 0,-20 1-16,20 0 0,22-22 15,191-63-15,-192 85 16,1-22-16,85-20 0,-107 41 15,1 1-15,42-21 0,-63 41 16,-22-20-16,0 21 0,-21 0 0,22 0 16,-1-1-1,-42 1-15,21 21 0,0 0 32,-21-21-32,43 21 62,-64 21-31,-1-21-31,22 21 16,-21 1 0,0-1-16</inkml:trace>
  <inkml:trace contextRef="#ctx0" brushRef="#br0" timeOffset="15689.22">16849 9186 0,'-43'0'31,"64"0"16,1 0-47,-1 0 0,21 0 0,-21 0 15,22 0-15,-22 0 0,21 0 16,-21 0-16,22 0 0,-22 0 0,21 0 16,-21 0-16,0 0 0,1 0 15,-1 0-15,0 0 0,0 0 0,-42 0 47,21 22-31,-21-22-16,0 0 0,-1 0 15,1 21-15,0-21 0,0 0 16,-21 21-16</inkml:trace>
  <inkml:trace contextRef="#ctx0" brushRef="#br0" timeOffset="15984.62">16595 9335 0,'21'0'31,"0"0"-31,0 0 0,0 0 0,0 0 16,1 0-16,20 0 0,-21 0 16,0 0-16,22 0 0,-22 0 0,21 0 15,-21 0-15,22 0 0,-22 0 16,0 0-16,21 0 0,-21 0 0,1 0 15,-1 0 1,-21-22 0,0 1 15</inkml:trace>
  <inkml:trace contextRef="#ctx0" brushRef="#br0" timeOffset="16448.05">17166 9017 0,'0'0'0,"-21"21"16,21 0-1,0 1-15,0-1 0,0 0 16,0 0-16,21 0 0,0 0 16,0 1-16,-21-1 0,22-21 15,-1 21-15,0-21 0,0 0 16,0 21-16,0-21 0,1 0 16,-1 0-16,0 0 0,0 0 0,0 0 15,0 0-15,1 0 0,-1 0 0,0 0 16,-42 0 31,0 0-47,-1 21 0,-20-21 15,21 21-15,-21-21 0,-1 22 0,1-1 16,0 0-16,-1 0 0,1 0 16,21 0-16,-22 1 0,22-22 0,0 21 15,-21 0-15,42 0 0,-21-21 16,21 21-1,0 0-15,21-21 16,0 0 0</inkml:trace>
  <inkml:trace contextRef="#ctx0" brushRef="#br0" timeOffset="16984.57">17886 9271 0,'-21'0'0,"-1"0"15,1 21-15,0-21 16,0 21-16,0-21 0,21 22 0,-21-1 16,-1 0-16,1 0 0,0-21 0,21 21 15,0 0-15,0 1 0,0-1 16,0 0-16,0 0 16,0 0-16,21-21 15,0 0-15,1 21 0,-1-21 16,0 0-16,0 0 0,0 0 15,0 0-15,1-21 0,-1 21 16,0-21-16,0 0 0,0 21 0,-21-21 16,21 0-16,1-1 0,-22 1 0,0 0 15,0 0-15,21 0 0,-21 0 16,-21-22-16,21 22 0,0 0 16,-22 21-1,1 0-15,0 0 0,0 0 16,0 21-16,0-21 0,-1 21 15,1 0-15,0 1 0,21-1 16,-21-21-16,21 21 0,-21 0 16,21 0-16,21 0 31,0-21-31</inkml:trace>
  <inkml:trace contextRef="#ctx0" brushRef="#br0" timeOffset="17316.54">18161 9419 0,'0'0'0,"-21"0"0,0 0 16,-1 0-16,44 0 15,-1 0 1,0 0-16,0 0 0,0 0 15,0 0-15,1 0 0,-1 0 0,0-21 16,0 21-16,-21-21 0,0 0 16,0 0-1,-21 21 1,0 0-16,0 0 16,-1 0-16,1 0 0,0 21 0,0-21 15,0 21-15,0-21 0,-1 21 0,1 0 16,21 0-1</inkml:trace>
  <inkml:trace contextRef="#ctx0" brushRef="#br0" timeOffset="17627.87">18627 9250 0,'0'0'0,"0"-21"0,0 42 47,-22-21-47,1 21 16,0 0-16,0 0 0,0 1 15,0-1-15,-1 0 0,1 0 0,-21 21 0,21-20 16,0 20-16,-43 21 15,43-41-15,0-1 0,-22 42 16,22-42-16,0 1 0,0-1 16,0 0-16,21 0 0,0 0 15,-21 0-15</inkml:trace>
  <inkml:trace contextRef="#ctx0" brushRef="#br0" timeOffset="17930.55">18542 9652 0,'0'0'0,"0"21"0,21-21 47,0 0-31,0-21-16,-21 0 15,0 0-15,0 0 16,0-1-16,-21 22 16,0 0-1,0 0-15,0 0 0,21 22 16,-21-1-16,-1-21 0,1 0 15,0 21-15,0-21 0,0 21 0</inkml:trace>
  <inkml:trace contextRef="#ctx0" brushRef="#br0" timeOffset="18300.16">17547 9843 0,'85'0'16,"-64"0"0,0-22-16,0 22 0,0 0 0,1 0 15,-1 0-15,21 0 0,0 0 16,-20 0 0,-1 0-16,0 0 0</inkml:trace>
  <inkml:trace contextRef="#ctx0" brushRef="#br0" timeOffset="18512.47">17505 9906 0,'0'0'0,"21"0"32,0 0-32,0 0 0,22 0 0,-22 0 15,21 0-15,-21 0 0,22 0 0,-22 0 16,21 0-16,-21 0 0,22 0 16,-22 0-16,0-21 0</inkml:trace>
  <inkml:trace contextRef="#ctx0" brushRef="#br0" timeOffset="19912.55">17716 9419 0,'22'0'63,"-1"0"-63,0 0 0,0 0 15,0 0 1,0 0-16,1 0 0,-1 0 0,0 0 15,0 0-15,-21-21 94</inkml:trace>
  <inkml:trace contextRef="#ctx0" brushRef="#br0" timeOffset="21210.81">17780 9398 0,'0'0'16,"-21"0"-16,0 0 16,21 21-1,-22-21-15,22 21 0,-21-21 16,0 22-16,21-1 0,-21 0 15,0 0-15,0-21 0,21 21 16,-22 0-16,22 1 0,0-1 0,-21-21 16,21 21-16,0 0 15,0 0 1,21-21 15,1 0-15,-1 0-16,-21-21 15,21 21-15,0 0 0,0 0 16,0 0-16,1 0 0,-1 0 0,0 0 16,0 0-16,0 0 15,0 0-15,1 0 16,-22 21-16,21-21 0,-21 21 16,0 1-1,0-1-15,0 0 16,-21-21-16,-1 0 15,1 21-15,0-21 0,0 0 0,0 0 16,0 21-16,-1-21 0,1 0 16,0 0-16,0 0 0,0 0 15,0 0-15,-1 0 0,1-21 16,0 21 0,0 0-16,21-21 0,-21 21 31,21 21-16,21-21-15,0 0 0,0 0 16,0 0-16,1 0 16,-1 0-16,0 0 0,0 0 15,0 0-15,0 0 0,22 0 0,-22 0 16,0 0-16,0 0 16,0 0-16,-21-21 15,0 0-15,0 0 16,0-1-16,0 1 15,-21 0-15,0 0 0,0 0 16,0 0-16,0 21 0,-1-22 0,1 22 16,0 0-1,0 0-15,0 0 16,21-21 0,0 0-1,0 0 1,21 21-1,-21-21 1,21 0 0,0 21-1,43 0 1,-43 0-16,0 0 16,0 0-1,0 0-15,-21-22 0,22 22 16,-1 0-16,0 0 0,21 0 15,-21 0 1,-42 0 15,0 0-15,0 0 0,0 0-16,0 0 0,-1 0 15,1 0-15,0 0 0,0 0 16,0 0-16,0 22 15,-1-22-15,1 21 16,0-21-16,21 21 0,0 0 16,0 0-16,0 0 15,0 1 1,21-22 15,-21 21-15,21-21-16,1 0 15,-1 0-15,0 0 16,0 0-16,0 0 0,0 0 16,1 21-1,-22 0-15,21-21 0,-21 21 16,0 0-16,0 1 0,21-22 16,-21 21-16,0 0 15,-42-21-15,20 21 0,22 0 16,-21-21-16,0 0 0,0 0 15,0 21-15,0-21 0,-1 0 0,1 0 16,0 0-16,0 0 0,0 0 16,0 0-16</inkml:trace>
  <inkml:trace contextRef="#ctx0" brushRef="#br0" timeOffset="38700.04">8636 12023 0,'0'0'0,"0"-64"31,0 43-31,-21 0 16</inkml:trace>
  <inkml:trace contextRef="#ctx0" brushRef="#br0" timeOffset="39227.75">8657 12086 0,'0'21'0,"0"1"16,0-1-16,0 0 0,0 0 15,0 0-15,0 0 0,0 1 0,0 20 16,0-21-16,0 0 0,0 0 16,21-21-16,0 0 0,1 0 15,-1 0-15,0 0 0,0 0 0,64-21 16,-22 0-16,43-42 16,-21 20-16,-22 1 15,22-22-15,0 22 0,20-21 0,1-1 0,0 22 16,0-22-16,0 22 0,0 0 15,-22-1-15,22 1 0,-42 0 16,-1-1-16,1 22 0,-22 0 0,0 0 16,-42 0-16,43-1 0,-1 1 0,-21 21 15</inkml:trace>
  <inkml:trace contextRef="#ctx0" brushRef="#br0" timeOffset="39408.01">10562 11494 0</inkml:trace>
  <inkml:trace contextRef="#ctx0" brushRef="#br0" timeOffset="44441.18">8657 13377 0,'21'-21'0,"-42"42"0,63-42 0,-20 0 0,-1 21 16,-21-21-16,21 0 16,0 21-16,-21 21 62,0 0-62,0 0 0,0 0 16,0 1-16,0 20 0,21-21 0,0 21 15,-21 1-15,22-1 16,-22 0-16,21 1 0,0-1 0,-21-21 16,21 22-16,0-1 0,-21-21 0,21 0 15,1 0-15,-22 1 0,21-1 16,0 0-16,0 0 0,0-21 0,0 0 15,1 0-15,-1 0 0,0 0 0,21-21 16,1-21-16,-1 20 0,0-20 16,85-64-16,-42 43 0,0-22 15,-1 22-15,22-1 0,-21 1 16,21-22-16,-1 21 0,1 1 16,-21 21-16,0-1 0,-1 1 0,-20 0 15,-1 20-15,-20 1 0,-1 0 0,-21 0 16,0 21-16,0-21 15,1 21-15,-22-21 32,0 42 61,0 0-93,0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6T10:20:22.2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 1143 0,'0'21'16,"0"0"-16,0 1 15,0-1 1,0 0-1,21-21 1,1 0 0,-1-21-1,0 21-15,0-21 0,0-1 0,0 1 16,1 0-16,-1 0 0,0 0 0,-21 0 16,0-1-16,21 1 15,-21 0-15,0 0 0,0 0 0,0 0 16,-21-1-1,0 22-15,0 0 0,-1 0 16,-20 0-16,21 22 0,-21-1 0,20 0 16,-20-21-16,21 21 0,-21 0 15,20 0-15,1 1 0,0-1 16,0 0-16,21 0 0,0 0 16,0 0-16,0 1 0,0-1 15,0 0-15,21-21 0,0 21 0,22 0 16,-22-21-16,0 21 15,21 1-15,-21-22 0,22 21 16,-1 0-16,-21 0 0,22-21 0,-22 21 16,0 0-16,0 1 0,0-1 15,-21 0-15,0 0 0,0 21 16,0-20-16,-21-1 0,-21 21 0,21-21 16,-22 0-16,22 1 0,-21-1 15,-1 0-15,1-21 0,0 0 16,-1 0-16,1 0 0,21 0 0,-21-21 15,-1 0-15,1-1 0,21-20 16,-22 21-16,22 0 0,0-22 16,0 22-16,0-21 0,0 21 15,21 0-15,0-1 0,0 1 16,0 0-16,0 0 0,21 21 0,21 0 16,-21-21-16,22 21 0,-1 0 15,0 0-15,1 0 0,-1 0 16,0 0-16,1 0 0</inkml:trace>
  <inkml:trace contextRef="#ctx0" brushRef="#br0" timeOffset="790.6">1249 1503 0,'0'0'15,"21"0"1,0 0-16,0 0 0,0-21 15,1 21-15,-1-21 0,0-1 0,0 1 16,21 21-16,-20-21 0,-1 0 16,0 0-16,0 0 0,-21-1 15,0 1-15,0 0 0,0 0 16,-21 21 0,-21 0-16,20 0 0,1 21 0,-21-21 15,21 21-15,-22 0 0,22 1 16,-21-1-16,21 0 15,0 21-15,-1-21 0,22 1 0,0-1 16,0 0-16,0 0 0,0 0 16,0 0-16,0 1 0,22-1 15,-1 0-15,0-21 0,0 0 0,21 0 16,-20 0-16,20 0 0,0 0 16,1-21-16,-1 0 0,-21 21 15,21-22-15,1 1 0,-1 0 0,-21 0 16,0 0-16,1 0 0,-1-1 15,0 1-15,0 0 0,-21 0 16,21 0-16,-21 0 0,0-1 16,0 44 15,0-1-15,0 0-16,0 0 0,0 0 0,-21 0 15,21 1-15,-21-1 0,21 0 16,0 0-16,0 0 0,0 0 0,0 1 15,0-1-15,0 0 0,-21-21 16,21 21 0,0-42-1,0 0 1,0 0-16,0-1 0,0 1 0,0 0 16,0 0-16,0-21 0,21 20 15,-21 1-15,21-21 0,0 21 16,22-22-16,-22 22 0,0 0 0,21 0 15,-21 21-15,22-21 0,-22 21 16,64 0-16,-43 0 0,-21 21 16,0 0-16,22 0 0,-22 0 15,-21 1-15,0-1 0,0 0 16,0 0-16,0 0 0,0 0 0,0 1 16,0-1-16,-21 0 0,-1 0 15,22 0-15,-21 0 0,21 1 16,-21-1-16,21-42 47,0-1-47</inkml:trace>
  <inkml:trace contextRef="#ctx0" brushRef="#br0" timeOffset="1352.89">2921 1249 0,'0'0'0,"0"-21"0,0-43 31,-21 64-31,0 0 16,-1 0-16,1 0 0,-21 0 0,21 0 16,0 21-16,-22-21 0,22 22 15,-21-1-15,21 0 0,-22 21 16,22-21-16,-21 1 0,21-1 0,-1 21 15,1-21-15,21 0 0,0 1 0,0-1 16,0 0-16,0 0 16,0 0-16,0 0 0,21-21 15,22 0-15,-22 0 16,0 0-16,21 0 0,-20 0 16,20-21-16,-21 0 0,0 0 0,22 0 15,-22 0-15,0-1 0,0 1 16,0-21-16,0 21 0,1-22 0,-1 1 15,-21 0-15,0-22 0,0 22 16,21 0-16,-21-1 0,0 1 0,0 21 16,0 0-16,0-1 0,0 65 31,0-22-31,0 21 16,0-21-16,-21 22 0,21-1 15,-21 0-15,21 1 0,0-1 16,0 0-16,0-20 0,0 20 0,-22-21 15,22 0-15,0 0 0,0 1 16,0-1-16,0 0 0,0 0 16,0 0-16,22-21 0,-1 0 15,0 0 1,0 0-16,0 0 0,0-21 0,1 21 16,-1-21-16,0 0 0,0 0 15</inkml:trace>
  <inkml:trace contextRef="#ctx0" brushRef="#br0" timeOffset="1620.2">3471 953 0,'0'0'0,"0"-43"31,-21 64-15,21 1-16,-21-1 15,21 21-15,0-21 0,-21 22 16,0-1-16,21 0 0,-22 1 0,22-22 15,-21 21-15,21 0 0,-21 1 16,0-22-16,21 0 0,0 21 0,-21-20 16,21-1-16,-21 0 0,21 0 15,0 0-15,21-21 32,0-21-32,0 0 15,0 0-15,0 0 0,1-1 16,20 1-16</inkml:trace>
  <inkml:trace contextRef="#ctx0" brushRef="#br0" timeOffset="1991.19">3789 1058 0,'0'0'0,"21"0"0,0-21 15,-21 42 1,-21 1 0,0-1-16,0 0 0,-1 0 15,-20 0-15,0 0 0,21 1 0,-22-1 16,1 0-16,0 0 0,20 0 15,-20 0-15,21-21 0,-21 22 16,20-22-16,1 0 0,0 0 16,0 0-16,21-22 31,21 22-15,0 0-1,0 22-15,1-1 16,-1-21-16,-21 21 15,0 0-15,21-21 0,-21 21 0,21 0 16,0-21-16,-21 22 16,0-1-16,21-21 0,1 21 0,-1-21 15,0 0-15,0 0 16,0 0-16,0 0 0,22 0 0,-22 0 16,0 0-16,21 0 0,-20 0 15,41-42-15,-42 42 0,0-22 16</inkml:trace>
  <inkml:trace contextRef="#ctx0" brushRef="#br0" timeOffset="3255.3">4000 1312 0,'-42'0'32,"63"0"14,0 0-46,1 0 16,-1 0-16,0-21 0,0 0 16,0 21-16,-21-21 0,0 0 15,21 21-15,-21-21 16,0-1-16,-21 22 31,0 0-31,0 22 16,0-1-16,0 0 15,-1 0-15,1 0 0,0 0 0,21 1 16,0-1-16,-21 0 0,21 0 16,0 0-16,0 0 0,0 1 0,0-1 15,21-21 1,0 0-16,0 0 0,1 0 0,-1 0 16,21 0-16,-21 0 0,0 0 15,1 0-15,-1-21 0,21-1 0,-21 22 16,0-21-16,1 0 0,-1 0 15,-21 0-15,21 0 0,0-1 0,-21 1 16,21 0-16,-21 0 16,0 42 15,0 0-31,0 0 16,0 1-16,0-1 0,0 0 15,-21 0-15,21 0 16,0 0-16,21 1 15,0-22-15,1 0 16,-1 0-16,0 0 0,0 0 16,0 0-16,0 0 0,1 0 15,-1-22-15,0 22 0,21-21 16,-21 0-16,-21 0 0,22 0 0,-1 0 16,0-1-16,0 1 0,0 0 15,-21 0-15,0 0 0,21 0 0,-21-1 16,22 22-16,-22-21 15,0 42 17,0 1-32,0-1 15,-22 0 1,22 0-16,0 21 0,-21-20 0,21-1 16,0 63-16,0-62 0,0 41 15,0-21-15,0 1 0,0 20 16,0 1-16,0-1 0,0 1 15,0 20-15,21 43 0,-21-42 16,0-21-16,0 20 0,0 1 16,-21 0-16,0-22 0,0 85 15,0-84-15,0-1 0,-1 43 16,1-64-16,0 1 0,0-22 16,0 21-16,0-21 0,-1-21 0,1 0 15,0 0-15,0 0 0,0 0 16,21-21-16,0 0 0,0 0 15,-21-21-15,21-1 0,0 1 0,0 0 16,0-1-16,0-20 16,0-22-16,21 22 0,0-22 0,0 0 15,43-84-15,-22 84 16,21 1-16,-20-22 0,20 21 0,-20 22 16,20-22-16,-21 21 0,22 1 15,-22-1-15,1 22 0,-1-21 0,0 20 16,1 22-16,-22-21 0,0-1 15,0 22-15,-21 0 0,0 0 0,0 0 16,-21 21 0,0 0-1,0 0-15,21 21 16,-22 0-16,22 0 16,0 0-16,0 1 0,0-1 15,22 0-15,-1 0 16,0 0-16,0 0 0,-21 1 15,21-1-15,-21 0 16,0 0-16,0 0 16,-21-21-1,0 0-15,0 0 16,0 0 0,-1 0-16,22-21 31,0 0-31,22 0 15</inkml:trace>
  <inkml:trace contextRef="#ctx0" brushRef="#br0" timeOffset="3544.17">5990 1016 0,'0'0'0,"0"-21"0,0-43 31,-21 64-15,0 0-16,0 22 0,-1-1 0,1 0 16,21 0-16,-21 0 0,0 22 15,0-1-15,0-21 0,-1 21 16,22 1-16,-21-1 0,21-21 16,-21 22-16,21-22 0,0 0 0,0 0 15,0 21-15,0-20 0,21-22 16,0 21-16,1 0 0,-1-21 0,0 0 15,0 0-15,43 0 0,-43 0 16,21 0-16,-21 0 16,22 0-16,-22-21 0</inkml:trace>
  <inkml:trace contextRef="#ctx0" brushRef="#br0" timeOffset="3839.51">6413 931 0,'0'0'15,"22"-21"-15,-1 0 0,-21 0 16,21 21-16,0 0 0,0 0 0,0 0 16,1 0-16,-1 0 0,0 0 15,21 21-15,-21 0 0,22 0 16,-22 22-16,21-22 0,-21 21 0,1 1 16,-1-1-16,0 0 0,-21-21 15,0 22-15,0-1 0,0 0 0,0-20 16,-21 20-16,0-21 0,-1 0 15,-20 22-15,21-22 0,-21-21 16,20 21-16,1 0 0,-21 0 0,21-21 16,0 21-16,-1-21 15,22-21 17</inkml:trace>
  <inkml:trace contextRef="#ctx0" brushRef="#br0" timeOffset="4464.18">7980 1228 0,'0'0'0,"-21"0"0,-85-21 31,85 21-31,-1 0 0,1 0 16,42 0 0,1 0-1,20 0-15,0 0 0,1 0 16,20 0-16,1 0 0,-22 0 0,21 0 16,1 0-16,-1 0 0,22 0 15,-21 0-15,-1 0 0,1 0 0,-1 0 16,1 0-16,-22 0 0,21 0 15,-20 0-15,-1 0 0,-21 0 16,0 0-16,1 0 0,-44-22 31,1 22-31,21-21 16,-21 21-16,0 0 0,0-21 0,0 21 16</inkml:trace>
  <inkml:trace contextRef="#ctx0" brushRef="#br0" timeOffset="4887.35">8678 910 0,'0'0'16,"0"-21"-16,0 42 47,0 0-47,0 1 0,0-1 15,0 0-15,0 0 0,21 0 16,1 0-16,-22 1 0,21-1 0,0 0 15,0 0-15,0-21 0,22 21 16,-22-21-16,0 0 0,21 0 0,-21 0 16,22 0-16,-22 0 0,21 0 15,-21 0-15,1 0 0,20-21 0,-21 21 16,0-21-16,0 0 16,-21 0-16,0-1 0,0 1 15,0 0 1,-21 21-16,0 0 0,0 0 0,0 0 15,0 21-15,-1 0 16,1 1-16,-21-1 0,21 21 0,-22-21 16,22 22-16,-21-22 0,0 21 15,20-21-15,1 22 0,-21-22 16,21 21-16,0-21 0,21 0 0,-22 1 16,22-1-16,-21 0 0,21 0 15,0 0-15,21-21 16,1 0-1,-1 0-15</inkml:trace>
  <inkml:trace contextRef="#ctx0" brushRef="#br0" timeOffset="5946.99">10287 1249 0,'0'0'16,"-21"0"-16,0 0 0,21 21 16,21-21 31,0 0-47,0-21 15,0 21-15,0-21 0,22 0 16,-22 21-16,0-22 0,0 1 15,0 0-15,-21 0 0,22 0 16,-22 0-16,21-1 0,-21 1 0,0 0 16,0 0-16,0 0 0,0 0 15,0-1-15,0 1 16,-21 21 0,21 21-16,-22 1 0,22 20 0,0-21 15,-21 21-15,21 1 0,0-1 16,-21 0-16,21 1 0,0-1 0,0 0 15,0 1-15,0-1 0,0-21 16,0 22-16,0-22 0,0 21 16,0-21-16,0 22 0,0-22 15,0 0-15,0 0 0,-21 0 0,21 0 16,-21-21-16,0 0 16,-1 0-16,1-21 15,0 0-15,0 21 0,0-21 16,0 0-16,-22-22 0,22 22 0,0 0 15,0 0-15,0-21 0,-1 20 16,1 1-16,0 0 0,21 0 16,-21 21-16,21 21 15,0 0-15,0 0 16,0 1-16,0-1 16,21 0-16,0 0 0,-21 21 15,21-20-15,1-1 0,20 0 0,-21 0 16,0-21-16,22 21 0,-22 0 15,0-21-15,21 0 0,-21 0 0,22 0 16,-22 0-16,21 0 0,-21-21 16,22 0-16,-22 0 0,21 0 0,1 0 15,-22-1-15,21 1 0,-21-21 16,0 21-16,1-22 0,-1 22 16,0-21-16,0 0 0,0-1 0,-21 1 15,21 0-15,-21-1 0,0 22 16,0-21-16,0 21 0,0-1 15,0 1-15,0 42 16,0 1 0,-21-1-16,21 0 0,0 21 0,-21 1 15,21-22-15,-21 21 0,0 0 16,21 1-16,0-22 0,0 21 0,-21 1 16,21-22-16,0 21 0,0-21 15,0 0-15,0 1 0,0 20 16,0-21-16,21 0 0,0-21 15,0 0-15,0 0 0,0 0 16,1 0-16,-1 0 0,0-21 16,0 0-16,0 0 0,0 0 15,1-1-15,-1 1 0,0 0 0,-21 0 16</inkml:trace>
  <inkml:trace contextRef="#ctx0" brushRef="#br0" timeOffset="6148.14">10880 1376 0,'-22'0'16,"44"0"31,-1 0-47,0 0 0,0 0 15,0 0-15,22 0 0,-22 0 0,0 0 16,0 0-16,21 0 0,-20 0 0,-1-21 15,21 21-15,-21 0 0,22 0 16</inkml:trace>
  <inkml:trace contextRef="#ctx0" brushRef="#br0" timeOffset="6435.18">11980 1355 0,'0'-21'32,"0"42"-17,-21 0-15,21 0 16,0 0-16,-21-21 0,21 21 16,-21 1-16,21-1 0,0 0 0,0 0 15,-21 21-15,21-20 0,-22-1 16,22 0-16,0 0 0,0 0 15,0 0-15,22-21 32,-1-21-17,0 0-15,0 21 0</inkml:trace>
  <inkml:trace contextRef="#ctx0" brushRef="#br0" timeOffset="6775.18">12382 1355 0,'0'0'16,"43"-21"-16,-22 21 0,0-22 0,0 1 15,0 21-15,-42 0 32,-21 0-32,21 21 0,0-21 15,-1 22-15,1-1 16,0-21-16,0 21 0,0-21 0,21 21 16,0 0-16,0 0 15,21 1 1,0-22-16,21 0 0,-20 21 15,-1-21-15,0 0 0,0 21 0,0-21 16,0 21-16,1-21 0,-1 21 0,0-21 16,-21 21-16,0 1 15,0-1-15,0 0 0,-21-21 16,0 0-16,-1 0 0,-20 21 16,21-21-16,0 21 0,-22-21 0,22 0 15,0 0-15,0 0 0,0 0 16,0 0-16,-1-21 15,22 0-15,0 0 0,0 0 16,0-1-16</inkml:trace>
  <inkml:trace contextRef="#ctx0" brushRef="#br0" timeOffset="6954.55">12171 1143 0,'0'0'16,"-43"-21"-1,22 21 1,42 0 31,1 0-47</inkml:trace>
  <inkml:trace contextRef="#ctx0" brushRef="#br0" timeOffset="8239.11">13758 1164 0,'0'0'0,"0"-42"16,0 0-16,0-22 0,21-84 31,-21 127-31,0 42 31,0 21-31,0-21 16,0 22-16,0-1 0,0 0 16,-21 1-16,21-1 0,0 0 0,-21 1 15,21-1-15,0 0 0,0 1 16,0-1-16,0 0 0,0-20 0,0 20 16,0-21-16,0 0 0,0 0 15,0 1-15,21-22 0,0 21 16,1-21-16,-1 0 0,0 0 15,21-21-15,-21 21 0,22-22 0,-22 1 16,21 0-16,1 0 16,-22 0-16,21-22 0,-21 22 0,0-21 15,1 0-15,20-1 0,-42 1 16,21 0-16,0-1 0,0-20 0,-21 20 16,0 1-16,0 21 0,0-21 15,22 20-15,-22 1 0,0 42 31,0 1-31,0 20 0,0 0 0,-22 1 16,22-1-16,0 0 0,-21 1 16,21-1-16,0 0 0,-21 1 0,21-1 15,0-21-15,0 21 16,0-20-16,0-1 0,0 21 0,0-21 16,21-21-16,0 21 0,1 1 15,-1-22-15,0 0 0,0 0 0,0 0 16,0 0-16,1 0 0,-1-22 15,21 1-15,-21 21 0,0-21 0,43-42 16,-43 41-16,21-20 16,-20 21-16,-1-21 0,0 20 0,0-20 15,-21 21-15,0 0 0,21 0 16,-21-1-16,-21 44 16,21-1-1,-21 0-15,21 0 0,-21 0 0,21 22 16,0-22-16,0 0 0,0 0 15,0 0-15,0 0 0,0 1 16,0-1-16,0 0 0,0 0 16,0 0-16,21 0 0,0-21 15,-21-21 17,0 0-17,-21 0-15,21 0 0,-21 21 16,21-21-16,0-1 15,-21 22-15,-1 0 16,22 22 0,0-1-1,0 0-15,0 0 0,0 0 16,22 0 0,-1-21-16,0 0 0,0 0 15,0 0-15,0 0 0,1 0 16,-1 0-16,0 0 0,21 0 0,1 0 15,-22-21-15,21 0 0,-21 0 0,22 21 16,-1-42 0,-21-1-16,0 22 0,-21 0 0,0 0 15,21 0-15,-21-1 0,0 1 16,0 0-16,0 0 0,-21 21 16,0 0-1,0 21-15,21 0 0,-21 0 0,0 1 16,-1-1-16,22 0 0,0 0 15,0 21-15,0-20 0,0-1 0,0 0 16,0 0-16,0 0 0,0 0 16,0 1-16,22-1 0,-1 0 15,0-21-15,0 0 0,21 0 16,1 0-16,-1 0 0,0 0 0,22 0 16,-22 0-16,22-21 0,-22 21 15,22-21-15,-22-1 0,0 1 0</inkml:trace>
  <inkml:trace contextRef="#ctx0" brushRef="#br0" timeOffset="8730.84">15981 1355 0,'0'0'0,"0"-21"0,0-1 16,0 1-16,0 0 15,0 0-15,-21 0 16,-1 21-16,1 0 16,0 0-16,0 0 0,0 21 0,-22 0 15,22 0-15,0 0 0,-21 1 16,21-1-16,-1 0 0,-20 42 15,21-41-15,21-1 16,0 0-16,0 0 0,0 0 0,0 0 0,0 1 16,0-1-16,21-21 15,-21 21-15,21-21 0,0 0 0,1 0 16,-1 0-16,0 0 0,0 0 16,21 0-16,-20-21 0,-1 0 0,0-1 15,0 1-15,0 0 0,0-21 16,1-1-16,-1 1 0,0 0 0,0-22 15,0 22-15,0-22 0,1 1 16,-1 21-16,-21-22 0,0 22 16,0 21-16,0-22 0,0 22 0,0 42 31,0 0-31,-21 1 0,-1 20 16,1 0-16,0 1 0,0-1 0,21 21 15,0-20-15,-21-1 0,21 0 0,0 1 16,0-22-16,0 21 0,0-21 15,0 22-15,0-22 0,21 0 0,0 21 16,0-20-16,0-22 0,1 21 16,-1 0-16,0-21 0,0 0 0,0 0 15,22 0-15,-22 0 0,0 0 16,21 0-16,1-21 0,-22 0 0,21-1 16,0 22-16,1-21 0,-1-21 15,0 21-15</inkml:trace>
  <inkml:trace contextRef="#ctx0" brushRef="#br0" timeOffset="9019.65">17462 889 0,'0'0'0,"0"-21"0,0 0 31,0 42-15,-21 0-16,0 0 0,0 22 15,21-22-15,-21 21 0,0 0 16,21 1-16,-22-1 0,22 0 0,-21 1 16,0-1-16,21 0 0,-21 1 15,21-22-15,0 21 0,-21-21 16,21 1-16,-21-1 0,21 0 0,0 0 16,0 0-16,42-21 31,-21 0-31,0-21 0,22 21 15,-22-21-15,21 0 0,0 0 0</inkml:trace>
  <inkml:trace contextRef="#ctx0" brushRef="#br0" timeOffset="9359.16">17843 1164 0,'0'0'0,"0"21"16,0 1-1,-21-1-15,0 0 0,0 0 0,0 0 16,0 22-16,-1-22 0,22 0 15,-21 0-15,21 0 0,0 0 0,0 1 16,0-1-16,0 0 0,0 0 16,21-21-16,1 0 0,-1 0 15,0 0-15,21 0 0,-21 0 16,1 0-16,-1 0 0,0-21 0,0 0 16,21-22-16,-20 22 15,-22 0-15,0-21 0,21 21 0,-21-22 16,0 22-16,0 0 15,0 0-15,0 0 0,0-1 0,-21 22 16,-1 0-16,-20 0 16,21 0-16,0 0 0,0 0 0,-1 0 15,1 0-15,0 0 0,0 0 16,21 22-16,-21-22 0,0 0 31,-1 0-31</inkml:trace>
  <inkml:trace contextRef="#ctx0" brushRef="#br0" timeOffset="9574.2">17166 1080 0,'127'-43'32,"-85"43"-32,22 0 15,-22-21-15,22 21 0,-1 0 0,1-21 16,-1 21-16,1 0 0,-22 0 15,0 0-15,1 0 0,-1 0 16,-21 0-16,22 0 0,-43 21 16,0 0-1,0 0-15,-22-21 0,-20 22 16,0-1-16,-22 0 0</inkml:trace>
  <inkml:trace contextRef="#ctx0" brushRef="#br0" timeOffset="10043.25">9250 2625 0,'0'-43'0,"0"86"0,-21-128 0,-1 64 15,22-21-15,-21 20 0,21 1 16,0 0-16,-21 0 0,0 21 15,0 21-15,21 0 16,0 22-16,-21-1 0,21 0 16,-22 22-16,22-22 0,0 22 15,-21-22-15,21 21 0,0-20 0,0 20 16,0-20-16,0 20 0,-21-21 16,21 1-16,-21-1 0,21 0 0,0 1 15,0-22-15,0 21 0,0-21 16,0 1-16,0-1 0,0-42 31,0-1-31,0 1 0,0-21 16,0 21-16</inkml:trace>
  <inkml:trace contextRef="#ctx0" brushRef="#br0" timeOffset="10339.17">8996 2773 0,'-21'-42'0,"42"84"0,-64-148 15,22 64-15,0-1 0,21 1 16,0 0-16,0 21 0,0-22 0,0 22 15,0 0-15,21 0 0,0 0 16,1 21-16,20-22 0,0 22 0,22 0 16,-22 0-16,0 0 0,22 0 15,-22 22-15,1-1 0,-1 0 0,0 0 16,-21 21-16,1-20 0,-1 20 16,-21 21-16,0-41 0,0 20 15,-21-21-15,-1 0 16,1 0-16,-21 1 0,21-1 0,-22 0 15,1 0-15,21-21 0,0 21 16,-22 0-16,22-21 0,42 0 31,1 0-31,-1-21 16,0 21-16,21-21 0,1 21 0,-22 0 16</inkml:trace>
  <inkml:trace contextRef="#ctx0" brushRef="#br0" timeOffset="10659.09">9652 2794 0,'0'0'0,"21"0"16,0 0 0,0 0-1,1 0-15,-1 0 16,0-21-16,21 21 0,-21-21 16,1 0-16,20-1 0,-21 22 0,21-21 15,-20 0-15,-1 0 0,0 0 16,-21 0-16,0-1 0,0 1 0,-21 21 31,0 0-31,-22 0 0,22 0 16,-21 21-16,21 1 0,-1-1 0,-20 0 15,21 0-15,0 21 0,0-20 16,21-1-16,0 0 0,0 0 16,0 0-16,0 0 0,0 1 0,0-1 15,0 0-15,21-21 0,0 21 0,21-21 16,-21 0-16,22 0 0,-1 0 15,0 0-15,-20 0 0,20 0 0,0 0 16,-21 0-16,22 0 0</inkml:trace>
  <inkml:trace contextRef="#ctx0" brushRef="#br0" timeOffset="10968.99">10245 2773 0,'0'0'0,"0"-21"16,0 0-16,0-1 0,0 1 15,21 21-15,0-21 0,-21 0 16,21 0-16,0 21 0,0-21 0,1 21 15,-1 0-15,0 0 16,0 0-16,0 0 0,0 21 0,1 0 16,-1-21-16,-21 21 0,0 21 15,21-20-15,-21-1 0,0 0 0,0 0 16,0 0-16,0 22 0,0-22 16,-21-21-16,21 21 0,0 0 0,-21 0 15,21-42 16,0 0-15,0 0-16,0 0 16,21-1-16,-21 1 0,0 0 15,21 0-15,0 0 0,-21 0 16,21-1-16,0 1 0,1 0 0,-1 0 16,0 0-16,0 21 0</inkml:trace>
  <inkml:trace contextRef="#ctx0" brushRef="#br0" timeOffset="12019.51">11007 2688 0,'0'0'15,"0"21"-15,21-21 0,0 0 16,0 0 0,0-21-16,0 0 0,1 0 0,-1 21 15,21-21-15,-21 0 0,0-22 16,22 22-16,-22 0 0,0-21 0,0 20 15,0-20-15,1 0 0,-22 21 0,0-1 16,0-20-16,0 21 0,0 0 16,0 0-16,0-1 0,-22 22 15,1 0-15,0 0 16,-21 22-16,21-1 0,-1 21 0,1-21 16,0 22-16,-21 20 0,21-21 15,-22 22-15,22-1 0,0 22 0,-21-21 16,20-1-16,-20 22 0,21-22 15,-21 22-15,20 21 0,1-22 16,0 1-16,0 21 0,0-21 0,0 20 16,-1-20-16,1 0 0,0 21 15,21-22-15,-21 22 0,-21-21 16,20-1-16,1 1 0,0 0 0,0-22 0,21 1 16,0-1-16,-21-20 0,21 20 15,0-21-15,0-20 0,0 20 0,0-21 16,21-21-16,0 0 15,0 0-15,22-42 0,-22 21 16,21-1-16,22-20 0,-22 0 0,21-1 16,1-20-16,-1-1 0,1 1 15,-1-1-15,1-20 0,-1-1 16,-20 0-16,-1 1 0,0-1 0,-20 0 16,-1 22-16,-21-22 0,0 1 15,-43-1-15,22 21 0,-42 1 0,20-1 16,-20 22-16,-1 0 0,-20-1 0,20 22 15,1 0-15,-1 0 0,1 0 16,-1 21-16,22 0 0,21-21 0,0 21 16,-1 0-16,1 0 0,42 0 31,1 0-31,-1-22 16,0 1-16,21 21 0,1-21 15,20 21-15,-21-21 0,22 0 0,-1 0 16,1-1-16,-1 1 0,1 0 15,-1-21-15,-20 21 0,20-22 0,22-20 16,-64 42-16,21-22 16,-20 22-16,-22 0 0,0 0 0,21 0 15,-21-1 1,0 44 0,-21-22-16,-1 21 0,22 0 15,-21 0-15,0 0 0,21 22 0,-21-22 16,21 0-16,-21 21 0,21-21 0,0 1 15,0-1-15,0 0 16,0 0-16,0 0 0,0 0 0,0 1 16,21-22-16,0 0 0,0 0 15,0 0-15,1 0 0,-1 0 16,0 0-16,0 0 0,0-22 0,0 22 16,1-21-16,-1 0 0,0 0 0,0-21 15,0 20-15,-21 1 0,0-21 0,0 0 16,21 20-16,-21 1 0,0-21 15,0 21-15,-21 0 16,0 21-16,0 0 0,0 0 16,0 0-16,-22 0 0,22 0 0,0 21 0,0-21 15,0 21-15,21 0 16,-22 0-16,22 0 0,-21-21 0,21 22 16,0-1-16,0 0 0,0 0 15,0 0-15,21-21 0,1 21 16,-1-21-16,0 0 0,0 0 0,0 0 15,22 22-15,-22-22 0</inkml:trace>
  <inkml:trace contextRef="#ctx0" brushRef="#br0" timeOffset="12434.27">12001 2858 0,'0'-22'15,"0"1"1,0 0-16,0 0 0,0 0 15,0 0-15,0-1 0,22 22 16,-22-21-16,21 0 0,0 0 0,21 21 16,-21-21-16,1 21 0,20 0 15,-21 0-15,0 0 0,22 0 0,-22 0 16,0 21-16,0 0 0,0 0 16,0 0-16,1 22 0,-1-22 0,0 0 15,-21 0-15,0 22 0,0-22 16,0 0-16,0 0 0,0 0 15,0 0-15,0 1 0,-21-22 16,0 0-16,-1 0 16,1 0-16,0 0 0,0 0 0,0 0 15,0 0-15,21-22 16,0 1-16,0 0 0,0 0 16,0 0-16,0 0 0,0-1 0,21 22 15,0-21-15,0 0 16,0 0-16,0 0 0,22 0 0,-22-1 15,0 22-15,0 0 0,22-21 16,-22 21-16,21 0 0,-21 0 16,22-21-16,-1 21 0,0 0 15,1 0-15</inkml:trace>
  <inkml:trace contextRef="#ctx0" brushRef="#br0" timeOffset="13046.92">12954 2667 0,'-42'0'31,"20"0"-31,1 21 15,0-21-15,21 21 0,-21-21 0,0 22 16,0-1-16,21 0 0,0 0 16,0 0-16,0 0 0,-22 1 15,22-1-15,0 0 0,0 0 16,0 0-16,0 0 0,0 1 16,0-1-1,0-42 16,0-1-15,0 1-16,0 0 0,0 0 16,0 0-16,22 0 0,-1-22 0,0 22 15,0 0-15,0-21 0,0 20 16,22 1-16,-22 0 0,21 0 0,-21 0 16,1 21-16,20 0 0,-21 0 15,0 0-15,0 0 0,1 21 0,-1-21 16,-21 21-16,0 0 15,21 0-15,-21 43 0,0-43 16,0 0-16,0 0 0,0 1 16,0-1-16,0 0 0,0 0 0,0 0 15,-21-21-15,0 21 0,-1-21 16,1 0 0,21-21-1,0 0-15,0 0 16,0 0-16,0 0 0,43-1 15,-22-20-15,0 21 0,21-21 16,1-1-16,-1 22 0,0-21 0,1 21 16,20-1-16,-21 1 0,1 21 15,-1 0-15,0 0 0,-20 21 16,-1-21-16,21 22 0,-21 20 0,-21-21 16,0 21-16,0-20 0,0 20 15,0-21-15,0 21 0,0-20 0,0 20 16,0-21-16,-21 0 0,0 0 15,0 1-15,0-1 0,-1 0 16,1-21-16,0 0 0</inkml:trace>
  <inkml:trace contextRef="#ctx0" brushRef="#br0" timeOffset="13742.72">15092 2413 0,'0'-42'16,"0"84"-16,0-105 0,21 41 0,-21 1 16,0 0-16,21 0 0,-21 0 15,0 0-15,0 42 47,0 21-47,0-21 0,0 22 16,-21-1-16,0 21 0,0-20 0,21 20 15,-22-20-15,1-1 0,21 0 16,-21 1-16,21-1 0,0-21 0,0 21 16,0-20-16,0-1 0,0 0 15,0 0-15,0 0 16,21-21-16,0 0 0,1 0 16,-1 0-16,0 0 0,0-21 15,0 0-15,0 0 0,1 0 0,-22-1 16</inkml:trace>
  <inkml:trace contextRef="#ctx0" brushRef="#br0" timeOffset="14458.31">14922 2646 0,'0'0'0,"-21"0"0,42 0 31,1 0-15,-1 0-16,21 0 0,-21-21 15,22 21-15,20 0 0,-21 0 0,1-21 16,20 21-16,-20 0 0,20 0 16,-21-22-16,-20 22 0,20 0 15,-21 0-15,0 0 0,-42 22 32,0-1-17,0 0-15,0 0 0,-1 0 0,1 0 16,21 1-16,0-1 0,-21 0 0,21 0 15,0 0-15,0 0 0,0 1 16,0-1-16,21-21 16,0 0-16,22 21 0,-22-21 15,0 0-15,21 0 0,1 0 16,-22 0-16,21-21 0,1 21 16,-22-21-16,21-1 0,-21 1 0,0 21 15,22-21-15,-22 0 0,-21-21 16,21 20-16,-21 1 0,0 0 0,0-21 15,0 21-15,0-1 16,0 1-16,-21 21 16,0 0-1,0 21-15,21 22 0,-22-22 16,22 0-16,0 21 0,-21 1 16,21-1-16,0-21 0,0 22 0,0-1 15,0 0-15,-21 1 0,21-22 16,0 21-16,0 22 0,-21-22 15,21 0-15,0 22 0,0-22 0,0 22 16,0-22-16,0 21 0,-21 1 16,0-22-16,21 1 0,-22-1 0,1 0 15,0 1-15,0-1 0,0-21 16,0 0-16,-1 0 0,1-21 0,-21 0 16,21 0-16,-22 0 0,-41 0 15,41 0-15,-20-21 0,21 0 16,-22 0-16,22 0 0,-1 0 15,1-22-15,21 22 0,-21-21 0,20 21 16,22-22-16,0 1 0,0 21 16,0-22-16,22 1 0,-1 21 0,21-21 15,0-1-15,22 1 0,-1 21 16,1-22-16,21 1 0,-22 21 0</inkml:trace>
  <inkml:trace contextRef="#ctx0" brushRef="#br0" timeOffset="14702.17">16298 2688 0,'0'0'16,"0"-21"-16,-21 21 15,0 0-15,0 21 16,0-21-16,21 21 16,-22 22-16,22-22 0,0 21 15,0 1-15,-21-1 0,21 0 0,0 1 16,-21-1-16,21 0 0,0 1 0,0-1 15,0 21-15,-21-20 0,21-1 16,0 0-16,-21 1 0,21-1 0,0-21 16,0 22-16,0-22 0,0 0 15</inkml:trace>
  <inkml:trace contextRef="#ctx0" brushRef="#br0" timeOffset="15026.98">16171 2900 0,'0'0'0,"0"-21"0,0-22 15,21 22-15,-21-21 0,22 0 16,-1 20-16,0 1 0,-21 0 16,21 0-16,0 0 0,22 21 0,-22 0 15,0-21-15,21 21 0,-21 0 16,1 0-16,20 21 0,-21-21 0,0 21 15,0 0-15,1 0 0,-22 0 16,0 22-16,0-22 0,0 0 0,-22 0 16,1 0-16,0 1 15,-21-1-15,21-21 0,-22 21 0,1-21 16,21 21-16,-22-21 0,22 0 0,-21 0 16,21 0-16,0 21 0,42-42 46,0 21-46,0-21 0,21 0 0,-20 21 16,-1-21-16</inkml:trace>
  <inkml:trace contextRef="#ctx0" brushRef="#br0" timeOffset="15234.86">16849 2540 0,'21'0'0,"-42"0"0,63 0 15,-42 21 1,0 0-16,0 1 0,0-1 15,0 0-15,0 21 0,0-21 16,0 1-16,0-1 0,-21 0 0,21 21 16,0-21-1,0 1-15,-21-22 16,21-22 0,0 1-1,0 0-15</inkml:trace>
  <inkml:trace contextRef="#ctx0" brushRef="#br0" timeOffset="15406.77">16912 2307 0,'0'0'0,"0"-21"0,-21 21 32,0 0-17,21 21-15,0 0 16,0 1-16,0-1 15,21-21-15,0 21 0,0 0 16,0-21-16</inkml:trace>
  <inkml:trace contextRef="#ctx0" brushRef="#br0" timeOffset="15890.94">17230 2519 0,'0'0'0,"0"21"16,0 0-16,0 0 0,0 1 15,0-1-15,-22 0 0,1 0 16,21 0-16,0 0 0,0 1 0,-21-1 16,21 0-16,0 0 0,-21 0 15,21 0-15,0 1 0,0-1 16,-21-21 0,21-21 15,0-1-16,0 1-15,0 0 0,0-21 16,0 21-16,0-22 0,21 1 16,-21 0-16,42-1 0,-21 1 0,1 0 15,20 20-15,0-20 0,1 21 16,-1 0-16,21 0 0,-20 21 16,-1 0-16,0 0 0,-20 0 15,20 0-15,21 42 0,-41-21 0,-1 21 16,-21-20-16,0 20 15,0-21-15,0 21 0,0 1 0,0-22 16,-21 0-16,-1 21 0,-20-20 16,21-1-16,0 0 0,-22 21 15,22-42-15,0 21 0,0-21 16,0 0-16,21 22 16,0-44-1,21 1 1,0 0-16,0 0 15,0 21-15,1-21 0</inkml:trace>
  <inkml:trace contextRef="#ctx0" brushRef="#br0" timeOffset="16696.06">18288 2498 0,'0'-21'15,"0"42"-15,0-64 0,0 22 16,0 0-16,0 0 0,-21 21 15,0 0-15,-1 0 0,1 0 16,0 0-16,0 0 0,0 0 0,0 0 16,-22 21-16,22-21 0,0 21 15,0 22-15,0-22 0,-1 0 16,1 0-16,0 21 0,21-20 0,0-1 16,0 0-16,0 21 0,0 1 15,0-22 1,0 0-16,21-21 0,0 0 0,1 0 15,-1 0-15,0 0 0,0 0 0,0 0 16,0 0-16,22-21 0,-22 21 16,0-21-16,0-1 0,0 1 0,1 0 15,-1 0-15,0-21 0,0 20 16,0 1-16,0 0 0,-21-21 16,0 21-16,22 21 0,-22-22 0,0 1 15,0 42 16,0 1-31,0-1 16,-22 0-16,22 21 0,-21-21 16,0 22-16,21-22 0,-21 21 0,21 1 15,-21-1-15,21 0 0,0 1 16,0-1-16,0 0 0,-21 1 0,21 20 16,0-21-16,-22 22 0,22-22 15,0 22-15,-21-1 0,21 1 0,0-1 16,0-20-16,0 20 0,0 1 15,0-22-15,0 21 0,0 1 0,0-22 16,0 22-16,0-1 0,0 1 16,0-1-16,0-20 0,-21 20 15,21 1-15,-21-22 0,21 21 0,0-20 16,-21 41-16,21-62 0,-21 20 16,-1-21-16,1 0 15,0-21-15,0 0 0,0 0 16,0-21-16,-1 0 15,1-21-15,0-1 0,0 1 0,0-22 16,21 1-16,-21-22 0,-1 1 0,22 20 16,-21-21-16,21-20 0,0 20 15,0-21-15,0 21 0,21-20 16,1 20-16,41-84 16,-42 105-16,0 1 0,22-1 0,-22 22 15,0-22-15,21 43 0,-20-21 16,-1 21-16,0-1 0,0 1 0,0 0 15,0 21-15,1 0 0,-1 0 16,0-21-16,0 21 0,0 0 16,0 0-16,1 0 15,-1-21-15,0 21 0,0-21 0,0-1 16</inkml:trace>
  <inkml:trace contextRef="#ctx0" brushRef="#br0" timeOffset="17226.96">19770 1863 0,'0'0'0,"0"-21"0,21-22 31,-42 43-16,-1 21-15,1 22 0,-21-22 16,0 21-16,-1 22 0,1-22 16,-22 22-16,22-1 0,-21 1 0,-1-1 15,22 22-15,-22-1 16,1 1-16,20 0 0,-20-1 0,21 1 16,-22-21-16,22-1 0,-1 22 15,1-22-15,0-20 0,-1 20 0,22-21 16,0 1-16,-21-1 0,42 0 0,-21-20 15,21-1-15,-22 0 0,22 0 16,0-42 15,0 0-31,0 0 16,0-1-16,0 1 16,0 0-16,0 0 15</inkml:trace>
  <inkml:trace contextRef="#ctx0" brushRef="#br0" timeOffset="18735.28">9250 4530 0,'21'0'15,"0"0"-15,0-21 16,0 21-16,1-22 0,-1 1 15,0 0-15,0 0 0,0 21 16,0-21-16,1 0 0,-1-1 0,-21 1 0,21 0 16,-21 0-1,0 0-15,-21 21 16,0-21-16,-1 21 0,-20 0 16,21 0-16,-21 0 0,20 0 0,-20 0 15,0 21-15,-1 0 0,22-21 16,0 21-16,-21 0 0,42 0 0,0 1 15,0-1-15,0 0 0,0 0 16,0 0-16,21 0 0,0 1 0,21-1 16,-20 0-16,20 0 0,-21 0 0,21 0 15,-20 1-15,-1-1 16,21 0-16,-42 21 0,0-21 0,0 1 16,0 20-16,0-21 0,-21 0 15,0 22-15,-22-22 0,1 0 0,-64 0 16,43 0-16,-1-21 0,1 0 15,20 0-15,-20 0 0,21-21 16,-1 21-16,22-21 0,0 0 0,0 0 16,0-22-16,21 22 0,0 0 15,0-21-15,0 20 0,0 1 0,21 0 16,0-21-16,21 21 0,1-1 16,-1 1-16,0 21 0,1-21 0,-1 0 15,0 21-15,1 0 0</inkml:trace>
  <inkml:trace contextRef="#ctx0" brushRef="#br0" timeOffset="20987.15">9504 4784 0,'0'0'0,"21"21"0,-21 0 0,21-21 16,0 0-16,0 0 0,1 0 15,-1-21-15,0 0 0,0 0 16,0 21-16,0-22 0,22 1 0,-22 0 15,0 21-15,-21-21 0,0 0 16,0 0-16,0-1 16,0 1-16,-21 21 0,0 0 15,0 0-15,-22 0 0,22 0 16,-21 0-16,21 21 0,-22 1 0,22-22 16,0 21-16,0 21 0,0-21 15,-1 0-15,22 22 0,0-22 0,0 21 16,0-21-16,0 1 0,0-1 15,22 21-15,-1-21 0,0-21 16,0 0-16,64 0 0,-43 0 16,0 0-16,1-21 0,20 0 15,1 0-15,-1 0 0,-20-1 16,20-20-16,1 21 0,-22 0 16,0 0-16,-21-22 0,43 1 15,-64 21-15,0 0 0,0 42 31,-21 0-15,21 0-16,0 0 0,0 0 16,-21 1-16,21-1 0,-22 21 0,22-21 15,0 0-15,-21 1 0,21-1 16,0 0-16,0 0 0,0-42 47,0 0-47,21 0 15,1-1-15,-22 1 0,21 0 16,0 0-16,-21 0 0,21 0 0,0-1 16,0 1-16,1 0 0,-1 0 15,0 21-15,0 21 16,-21 0 0,21-21-16,-21 21 0,0 1 15,0 20-15,21-21 0,1 0 0,-1 0 16,-21 1-16,21-1 0,0 0 15,0 0-15,0 0 0,22-21 16,-22 0-16,21 0 0,1 0 0,-1 0 0,0 0 16,22 0-16,-22-21 0,85 0 15,-85 0-15,1 0 16,-1-22-16,0 22 0,-20 0 16,20 0-16,-42-22 0,21 22 0,-21 0 15,0 0-15,0-21 0,0 20 0,-21 1 16,0 0-16,0 0 0,-1 21 15,1 0-15,-21 0 0,0 0 0,20 0 16,-20 0-16,0 21 0,-1 0 16,22 0-16,-21 1 0,21 20 15,-22-21-15,22 21 0,21-20 0,-21 20 16,21-21-16,0 43 16,0-43-16,0 21 0,21-21 15,0 0-15,1-21 0,-1 0 16,0 0-16,21 0 0,-21 0 0,22-21 15,-1 0-15,-21 0 0,22 0 16,-1-22-16,0 22 0,-21-21 0,22 21 16,-22-22-16,0 1 0,21 21 0,-20-21 15,-1-1-15,0 1 0,-21 0 16,21-22-16,0 22 0,-21-1 0,21 1 16,-21 21-16,0 0 0,0-22 15,0 22-15,0 42 16,0 1-16,0-1 15,0 0-15,0 21 0,-21 1 16,21-1-16,-21-21 0,0 21 0,21 1 16,0-1-16,0 0 0,-21 1 15,21-1-15,0 0 0,0-20 0,0 20 16,0-21-16,0 21 0,0-20 16,21-22-16,0 21 0,0-21 0,0 0 15,1 0-15,-1 0 0,21 0 16,0-21-16,-20-1 0,20 1 15,-21 0-15,0 0 0,22 0 0,-22 0 16,0-1-16,0-20 16,0 21-16,-21 0 0,0 0 0,21-1 15,-21 1-15,-21 21 32,0 21-32,21 1 15,0-1-15,0 0 0,-21 0 16,21 0-16,0 0 0,0 1 0,0-1 15,0 0-15,0 0 0,21 0 16,0-21-16,0 0 16,1 0-16,20 0 0,-21 0 15,0 0-15,22 0 0,-22 0 0,0-21 16,0 0-16,0 0 0,0 0 16,1-1-16,-1 1 0,0 0 0,0 0 15,-21 0-15,0 0 16,0 42 15,0 0-15,-21 0-16,21 0 0,-21 0 15,21 1-15,-21-1 0,21 0 0,0 0 16,0 0-16,0 0 0,0 1 0,-22-22 16,44-22 30,-22 1-46,21 0 0,0 0 0,-21 0 16,21 0-16,0-1 0,0 1 0,1 0 16,20 0-16,-21 0 0,0 0 15,22-1-15,-22 1 0,0 21 0,21 0 16,-21 0-16,1 0 0,-1 0 16,0 21-1,-21 1-15,0-1 0,0 0 0,0 0 16,0 0-16,0 0 15,0 1-15,0-1 0,0 21 0,0-21 0,0 0 16,0 1-16,21-1 0,-21 0 16,21 0-16,0 0 0,1-21 15,-1 0-15,0 0 0,21 0 0,-21 0 16,22 0-16,-1 0 0,0 0 16,1-21-16,-1 21 0,0-21 0,-20 0 15,20 0-15,-21-1 0,21 1 16,-20-21-16,-1 21 0,0 0 0,0-22 15,-21 1-15,0 21 16,0 0-16,0-1 0,0 1 0,-21 0 16,0 21-16,0 0 0,-1 0 0,1 0 15,-21 0-15,21 21 0,0 0 16,-1-21-16,1 22 0,0-1 16,0 0-16,0 0 0,0 0 15,21 22-15,0-22 0,0 0 0,0 0 16,0 0-16,21-21 31,0 0-31,0 0 0,0-21 16,0 21-16,1-21 0,-1 0 15,0 21-15,-21-21 0,21-1 16,0 22 0,-21 22 15,0-1-16,0 0-15,-21 0 0,0 21 0,21-20 16,-21 20-16,0 0 0,-1 1 16,22 20-16,-21-21 0,0 22 0,21-22 15,-21 22-15,21-1 0,0 1 0,0-1 16,0 1-16,-21-1 0,21 1 16,0 20-16,-21-20 0,21-22 0,0 22 15,-22-1-15,22-20 0,-21-1 0,0 0 16,0 1-16,0-22 0,0 0 0,-1 21 15,1-42-15,0 43 16,0-43-16,0 0 0,0 0 16,-1 0-1,22-22-15,0 1 0,0 0 16,0-21-16,0 21 0,0-1 16,0-20-16,0 21 0,0-21 0,0-1 15,0-20-15,0 20 0,0-20 0</inkml:trace>
  <inkml:trace contextRef="#ctx0" brushRef="#br0" timeOffset="21183.16">12425 4297 0,'0'-21'0,"0"0"16,-21 21-1,42 0 17,0 0-32,0 0 15,0 0-15</inkml:trace>
  <inkml:trace contextRef="#ctx0" brushRef="#br0" timeOffset="22982.8">14266 4678 0,'0'0'0,"21"0"0,1 0 0,-1 0 16,0 0-16,0-21 0,0 0 16,0-1-16,-21 1 0,0 0 15,0 0-15,0 0 0,0 0 16,0-1-16,0 1 0,-21 0 0,0 0 15,0 0-15,0 0 0,0-1 16,-1 22-16,-20 0 0,21 0 0,-21 0 16,-1 22-16,22-1 15,-21 0-15,21 0 0,-22 0 0,22 22 0,0-22 16,0 21-16,21-21 0,-21 22 16,21-1-16,0 0 0,0-21 15,0 22-15,0-22 0,63 21 16,-42-21-16,0 1 0,22-22 15,-1 0-15,0 0 0,1 0 0,41-22 16,-41 1-16,-22 0 0,21 0 16,1-21-16,-22 20 0,21 1 15,-21-21-15,0 0 0,22 20 0,-22-20 16,-21 0-16,21-22 0,0-20 16,0 20-16,-21 22 0,0-1 15,0 1-15,0 21 0,0 0 16,0 0-16,0-1 0,-21 44 15,0 20 1,0-21-16,0 21 0,21-20 16,-21 20-16,-1 0 0,22 1 0,-21-1 15,21 0-15,0 1 0,0-1 16,0-21-16,0 21 0,0-20 0,0 20 16,21-21-16,1 0 0,-1 0 15,21 1-15,-21-1 0,0-21 0,22 0 16,-22 0-16,21 0 0,1 0 15,-22 0-15,21 0 0,0-21 0,1-1 16,-22 22-16,21-21 0,-21 0 0,1 0 16,-1 0-16,0 0 15,0-1-15,-21-20 0,0 21 0,0 0 16,0 0-16,0-1 0,0 1 16,-21 0-16,0 21 0,0 0 15,-1 0-15,1 0 0,0 0 0,0 21 16,0 0-16,0 1 0,-1-22 15,1 42-15,0-21 0,21 0 0,0 0 16,0 1-16,0-1 0,0 0 16,0 0-16,0 0 0,0 0 15,0 1-15,21-22 0,0 0 16,1 0-16,-1 0 0,0 0 16,0 0-16,0 0 0,0-22 15,1 1-15,-22 0 0,21 0 16,0 21-16,-21-21 0,0 0 0,21-22 15,0 22-15,-21 0 0,0 0 16,0 0-16,21-1 0,-21 1 0,0 42 31,0 1-31,0-1 16,-21 0-16,21 0 0,0 0 0,0 0 16,0 1-16,0 20 0,0-21 15,0 0-15,0 0 0,0 1 16,21-22-16,1 21 0,-1 0 0,0-21 15,0 0-15,21 0 0,-20 0 16,20 0-16,0 0 0,-21-21 0,22 0 16,-22 21-16,21-22 0,-21 1 15,22 0-15,-22 0 0,0-21 16,21 20-16,-20-20 0,-1 0 0,0-1 16,0 1-16,-21-21 0,42-43 15,-42 63-15,22-20 0,-22 21 16,0-1-16,0 1 0,0 21 0,0 0 15,-22 42 1,1 0-16,0 21 16,0-21-16,0 22 0,21-1 15,-21 22-15,-1-22 0,1 0 16,21 1-16,-21-1 0,21 0 0,0 1 16,0-1-16,0 0 0,0-21 15,42 43-15,-20-43 0,-1 0 16,0 0-16,21 1 0,-21-1 15,22-21-15,-22 0 0,21 0 0,-21 0 16,22 0-16,-22 0 0,21-21 0,1-1 16,-22 22-16,21-21 0,-21 0 15,22 0-15,-22 0 0,21 0 16,-21-22-16,0 22 0,1 0 16,-1-21-16,0 20 0,-21 1 0,0 0 15,0 0-15,-21 21 16,0 0-16,-1 0 15,1 21-15,0 0 0,-21 0 0,21 1 16,-1-1-16,1 0 0,21 21 16,-21-21-16,21 1 0,-21-1 0,21 21 15,0-21-15,0 0 16,0 1-16,21-22 16,0 0-16,0 0 0,1 0 15,-1 0-15,0 0 0,0-22 16,0 22-16,0-21 0,-21 0 0,22 0 15,-1 0-15,0 0 0,0-1 16,0 1-16,0-42 0,1 20 16,-22 22-16,0 0 0,21 0 15,-21 0-15,0 42 16,0 0 0,0 0-16,-21 0 15,21 22-15,0-22 0,-22 0 0,22 0 0,0 0 16,0 1-16,0 20 15,0-21-15,0 0 0,22-21 16,-1 21-16,0-21 0,0 0 16,0 0-16,0 0 0,1 0 15,20 0-15,-21-21 0,0 21 0,0-21 16,22 0-16,-22 0 0,0 0 16,21-22-16,-42 22 0,0-21 15,22 21-15</inkml:trace>
  <inkml:trace contextRef="#ctx0" brushRef="#br0" timeOffset="23211.43">15769 4255 0,'0'0'0,"-21"0"15,21 21-15,-21-21 16,21 21-16,21-21 15,0 0-15,0 0 0,0 0 0,1 0 16,-1 0-16,21 0 0,-21 0 16,22 0-16,-1 0 0,-21 0 0,21 0 15,1-21-15,-1 21 0,22 0 16,-22 0-16,0-21 0,1-1 0,-1 22 16</inkml:trace>
  <inkml:trace contextRef="#ctx0" brushRef="#br0" timeOffset="23622.9">17738 4318 0,'0'0'0,"0"-21"0,0 0 0,21 21 0,-21-21 15,21 21-15,-21 21 31,0 0-31,0 21 0,0-21 16,0 1-16,-21 20 0,0-21 0,-1 0 16,22 22-16,0-22 0,-21 0 0,0 0 15,0 0-15,21 0 16,-21 1-16,0-22 0,21 21 16,0-42 15,0-1-31</inkml:trace>
  <inkml:trace contextRef="#ctx0" brushRef="#br0" timeOffset="23796.12">17674 4043 0,'0'0'0,"0"-21"0,0 0 16,0 42 15,0 0-16,0 0-15,21 0 0,0 0 16,1 1-16,-1-1 0,21-21 0,-21 21 16,0 0-16</inkml:trace>
  <inkml:trace contextRef="#ctx0" brushRef="#br0" timeOffset="24258.34">18203 4297 0,'0'42'16,"0"-21"-16,-21-21 0,0 22 0,21-1 16,-21 0-16,21 0 15,-21 0-15,21 0 0,-22 1 16,22-1-16,0 0 0,0 0 16,-21 0-16,21 0 15,-21-21-15,21-21 47,0 0-47,0 0 0,0-21 16,0 20-16,21 1 15,0 0-15,1-21 0,20-1 0,-21 22 16,21-21-16,-20 21 16,20 0-16,0-1 0,1 22 0,-1 0 15,0 0-15,1 0 0,-22 0 16,21 22-16,-21-1 0,0 0 0,22 42 15,-43-41-15,0 20 16,0-21-16,0 0 0,0 0 0,-21 22 16,-1-22-16,1-21 0,0 21 15,0 0-15,0 0 0,0-21 0,-1 0 16,22 22-16,-21-22 0,0 0 16,42 0 15,0-22-31,22 1 15,-22 21-15</inkml:trace>
  <inkml:trace contextRef="#ctx0" brushRef="#br0" timeOffset="25655.91">19092 4318 0,'21'-21'0,"-42"42"0,64-42 16,-43 0-16,0 0 0,-22 21 15,1 0-15,0 0 16,-21 0-16,21 0 0,-1 0 0,-20 0 15,21 21-15,-21 0 0,20 0 16,1-21-16,21 21 0,0 0 0,0 1 16,0-1-16,0 0 15,0 0 1,21-21-16,1 21 0,-1 0 0,0 1 16,0-22-16,0 21 15,-21 0-15,21-21 0,-21 21 0,22 0 16,-22 0-16,0 1 15,0-1 1,0 0-16,-22-21 0,1 0 16,0 0-1,0 0-15,0 0 0,0 0 0,-1 0 16,1 0-16,0-21 0,0 21 0,0-21 16,0 21-16,-1-22 0,1 1 15,42 42 48,1-21-63,-1 22 0,0-22 15,21 0-15,-21 21 0,1-21 16,20 0-16,-21 0 0,21 0 0,-20 0 16,20 0-16,0 0 0,-21 0 15,22 0-15,-1 0 0,0-21 0,-20 21 16,20-22-16,-21 1 0,21 21 15,-20-21-15,-1 0 0,0 0 16,0-22-16,0 22 0,0 0 0,1 0 16,-22-21-16,0 20 0,0 1 15,0 0-15,-22 42 32,1 0-32,0 1 0,21-1 15,-21 0-15,0 0 0,21 0 16,0 0-16,0 1 0,0-1 0,0 0 15,0 0-15,0 0 0,21 0 16,0-21-16,0 22 0,22-22 16,-1 0-16,0 0 0,1 0 15,-22 0-15,21 0 0,22 0 16,-22 0-16,0 0 0,1 0 0,-1 0 16,0-22-16,-21 1 0,22 21 0,-22-42 15,21 21-15,-21 0 0,1-22 16,-1 22-16,-21-21 0,0 21 0,0-1 15,0-20-15,0 21 0,0 0 16,0 0-16,-21 21 0,-1 0 16,1 0-16,0 0 0,0 21 15,0-21-15,-22 21 0,22 0 16,0 0-16,-21 22 0,21-22 16,-1 0-16,1 0 0,0 21 0,0-20 15,21-1-15,-21 0 0,21 0 0,0 0 16,0 0-16,0 1 15,21-1-15,0-21 16,0 0-16,0 0 0,1 0 16,-1 0-16,0 0 0,21-21 0,-21-1 15,1 22-15,20-21 0,-21 0 16,0-21-16,22 21 0,-22-22 0,0 1 16,21 0-16,-21-22 0,1 22 15,-1-22-15,0 22 0,0 0 0,-21-1 16,0 1-16,21 21 0,-21 0 15,0-1-15,-21 22 16,0 22 0,0-1-16,21 21 0,-21-21 15,-1 22-15,1-1 0,21 43 16,-21-43-16,21 0 0,-21 1 16,21-22-16,0 21 0,0 0 15,0-20-15,0-1 0,0 0 0,21 0 0,0 0 16,0 0-16,1-21 15,-1 0-15,0 0 0,0 0 0,21 0 16,-20 0-16,-1 0 0,21 0 16,0-21-16,-20 0 0,62-21 15,-41 21-15,-22-1 0,21 1 16,-21-21-16,0 21 0,1 0 16,-1-1-16,-21 1 0,0 0 0,-21 21 15,-1 0 1,1 0-16,-21 21 0,21-21 0,0 21 15,-1 1-15,1-1 0,21 0 16,0 21-16,0-21 0,0 1 0,0-1 16,0 0-16,0 0 15,21-21-15,1 21 0,-1-21 0,21 0 16,-21 0-16,0 0 0,22 0 16,-22 0-16,21 0 0,1 0 15,-22 0-15,21 0 0,-21-21 0,22 21 16,-22-21-16,0 0 0,0 0 15,0-1-15,-21 1 0,0 0 0,0-21 16,0 21-16,0-1 0</inkml:trace>
  <inkml:trace contextRef="#ctx0" brushRef="#br0" timeOffset="25851.19">20151 3979 0,'0'0'0,"-22"0"0,1 0 16,0 0-16,0 0 16,21-21 15,21 21 0</inkml:trace>
  <inkml:trace contextRef="#ctx0" brushRef="#br0" timeOffset="26247.84">22331 3979 0,'0'0'0,"-21"-21"0,-1 0 16,1 21-16,0-21 0,0 0 0,0 0 15,21-1-15,0 1 16,0 0-16,0 42 31,0 0-15,0 1-16,0 20 0,0 0 15,0 1-15,0-1 0,-21 21 0,21-20 16,-22-1-16,1 0 0,21 1 0,0-1 16,0 0-16,0-20 0,0 20 15,-21-21-15,21 0 0,0 0 0,0 1 16,-21-44 31,0 1-47,21 0 0</inkml:trace>
  <inkml:trace contextRef="#ctx0" brushRef="#br0" timeOffset="27019.16">21844 4255 0,'-21'-22'0,"42"44"0,-63-65 0,63 43 31,0 0-15,0 0-16,21 0 0,1 0 15,-1 0-15,0-21 0,64 21 16,-42 0-16,-1-21 0,1 21 15,-1-21-15,22 0 0,-22-1 16,22 1-16,-21-21 0,-1 21 16,-21 0-16,1-22 0,-1 22 0,-21-21 15,0 21-15,-21-1 0,0-20 16,0 21-16,0 0 0,-21 21 16,0 0-16,0 0 0,-21 0 15,20 0-15,-20 21 0,0 0 0,21 0 16,-1 22-16,-20-22 0,21 21 15,0 0-15,0 1 0,-1-1 0,22 0 16,0 1-16,-21-1 0,21 0 16,-21-20-16,21 20 0,0-21 0,0 0 15,0 0-15,0 1 0,0-1 16,21-21 15,-21-21-31,21-1 16,1 1-16,-1 0 0,21 0 0,-21 0 15,0 0-15,1-22 0,20 22 16,-21 0-16,0 0 0,0 0 0,1-1 16,-1 22-16,0 0 15,-21 22 1,0-1-16,0 0 0,0 21 16,0-21-16,0 1 0,0-1 0,0 0 15,0 0-15,0 0 0,21 0 16,-21 1-16,42-1 0,-20-21 15,-1 21-15,0-21 0,21 21 16,-21-21-16,22 0 0,-22 0 0,21 0 16,-21 0-16,22 0 0,-1 0 0,-21-21 15,22 0-15,-22 0 0,21-1 16,-21-20-16,0 21 0,1-21 16,-1-1-16,0 1 0,-21 0 0,0 20 15,0-20-15,0 21 0,0 0 0,-21 21 31,0 0-31,-1 21 0,1 21 0,0-21 0,0 1 16,0 20-16,21-21 0,-21 21 16,21-20-16,0-1 0,0 21 15,0-21-15,0 0 0,21 1 16,0-22-16,0 21 0,0-21 0,22 0 16,-22 0-16,0 21 0,21-21 15,1 0-15,-1 0 0,-21 0 0,21 0 16,1 0-16,-22-21 0,0 0 0,0 21 15,-21-22-15,0 1 0</inkml:trace>
  <inkml:trace contextRef="#ctx0" brushRef="#br0" timeOffset="27491.19">16616 5355 0,'0'0'0,"0"-42"0,0 21 0,-21-85 16,21 85 0,-22 0-16,1 21 0,0 0 15,0 21 1,0 0-16,21 0 0,0 21 0,-21-20 15,-1 20-15,22 0 16,-21 1-16,21-22 0,-21 21 0,21 0 16,-21 1-16,21-1 0,0-21 0,-21 22 15,21-22-15,0 0 0,0 0 16,0 0-16,0 0 0,21-21 16,0 0-1,0-21-15,-21 0 16</inkml:trace>
  <inkml:trace contextRef="#ctx0" brushRef="#br0" timeOffset="27665.2">16214 5503 0,'0'0'0,"-22"0"0,44 0 32,-1 0-17,0 0-15,0 0 0,21 0 0,-20 0 16,20 0-16,21-21 0,-20 21 15,-1 0-15,22 0 0,-22 0 0,0-21 16,1 21-16,-1 0 0,0 0 0,-21-21 16</inkml:trace>
  <inkml:trace contextRef="#ctx0" brushRef="#br0" timeOffset="28024.14">16912 5503 0,'0'0'0,"-21"0"0,21 22 16,-21-22-16,21 21 15,21-21 17,0 0-32,0 0 0,0-21 15,1 21-15,-1 0 0,21-22 0,-21 1 16,0 21-16,1-21 0,-1 21 16,-21-21-16,0 0 15,-21 21 1,-1 0-16,1 0 0,0 0 0,0 0 15,-21 0-15,20 21 0,1 0 16,0 0-16,0 0 0,0 1 16,21-1-16,0 21 0,0-21 0,0 0 15,0 1-15,0-1 0,0 0 16,0 0-16,21 0 0,0-21 0,0 21 16,0-21-16,22 0 0,-22 0 15,42 0-15,-20 0 0,-1 0 16,-21-21-16,22 21 0,-22-21 15,21 0-15,-21 0 0,0 0 0,1-1 16</inkml:trace>
  <inkml:trace contextRef="#ctx0" brushRef="#br0" timeOffset="28202.62">17441 5398 0,'0'0'16,"21"0"-16,-21 21 16,22 0-1,-22 0-15,0 0 0,21 0 16,-21 1-16,0-1 0,0 0 0,21 0 15,-21 0-15,0 0 0,21 1 16,-21-1-16,0 0 0,0 0 0,0 0 16,21-21-1,0 0-15,1-21 16,-1 0-16</inkml:trace>
  <inkml:trace contextRef="#ctx0" brushRef="#br0" timeOffset="28391.13">17801 5440 0,'-21'0'16,"0"0"-16,-22 0 16,22 0-16,0 0 0,-21 21 15,-1-21-15,-20 42 0,21-20 16,20 20-16,-20-21 0,21 0 16,0 0-16,0 1 0,-1-1 15,22 0-15,0 0 0,0 0 0,22-21 16,-1 0-16,0 0 15,0 0-15,21 0 0</inkml:trace>
  <inkml:trace contextRef="#ctx0" brushRef="#br0" timeOffset="28627.15">18076 5228 0,'0'0'0,"0"-21"16,0 42-1,0 0-15,0 1 0,0-1 16,-21 21-16,0-21 0,21 22 16,0-22-16,-21 21 0,0-21 0,21 22 15,-22-22-15,22 0 0,0 21 16,-21-21-16,21 1 0,0-1 16,0 0-16,21 0 15,1-21-15,-1 0 0,0 0 16,0-21-16,0 0 0</inkml:trace>
  <inkml:trace contextRef="#ctx0" brushRef="#br0" timeOffset="28807.13">17949 5482 0,'-21'0'15,"42"0"16,0 0-31,1 0 0,-1 0 16,21 0-16,0 0 0,1-21 0,20 21 16,-20-21-16,20 21 0,1-21 15,-1 21-15</inkml:trace>
  <inkml:trace contextRef="#ctx0" brushRef="#br0" timeOffset="29515.15">19008 5207 0,'0'0'15,"-22"0"-15,1 0 16,0 21-16,21 0 0,-21 1 16,0-1-16,0 0 0,21 0 15,-43 43-15,43-43 0,0 0 16,0 21-16,-21-21 0,21 1 0,0-1 16,0 0-16,0 0 0,-21 0 15,21 0-15,0 1 0,0-1 16,0-42 15,0-1-31,0 1 16,0 0-16,0 0 0,0 0 0,0-22 15,0 22-15,0 0 16,0-21-16,0 21 0,21-1 0,0-20 16,0 21-16,1-21 0,-1 20 15,21 1-15,-21 0 0,0 0 0,22 0 16,-22 21-16,0 0 0,0 0 0,0 0 15,1 0-15,-1 21 0,-21 0 16,21 0-16,-21 0 0,0 22 0,0-22 16,0 0-16,-21 0 0,0 0 15,-1 1-15,1-1 0,0 0 0,-42 21 16,41-42-16,1 21 16,0-21-16,0 0 0,0 0 15,0 0-15,42-21 31,0 21-31,0-21 16,0 21-16,22 0 0,-22-21 16,0 21-16,0 0 0,0 0 0,0 0 15,1 0-15,20 0 0,-21 0 0,0 21 16,0 0-16,1 0 16,-22 1-16,21-1 0,-21 0 15,0 0-15,0 0 0,0 0 16,-21 1-16,-1-1 0,1-21 0,-21 42 15,0-42-15,20 0 0,-20 21 16,0-21-16,21 0 0,-22 0 0,1 21 16,21-21-16,-22 0 0,22 0 15,0 0-15,0 0 0,0 0 16,0 0-16,-1 0 0,44 0 31,-1 0-15,0-21-16,0 0 0,0 21 15,22-21-15,-22 21 0</inkml:trace>
  <inkml:trace contextRef="#ctx0" brushRef="#br0" timeOffset="30219.1">19770 5440 0,'0'0'0,"42"0"0,-21 0 15,0-21-15,-42 21 31,0 0-31,0 0 16,0 21-16,-22 0 0,22-21 0,0 21 16,-21 0-16,20 1 0,1-1 15,0 0-15,0 21 0,21-21 0,0 1 16,0-1-16,0 0 16,0 0-16,0 0 15,21-21-15,0 0 16,0 0-16,1 0 0,-1 0 15,0-21-15,0 0 0,-21 0 16,0 0-16,21-1 0,0 1 16,-21 0-16,22 0 0,-1 0 0,0 0 15,0-22-15,0 22 0,0 0 16,1 0-16,-1 21 0,21-21 16,-21 21-16,0-22 0,1 22 0,20 0 15,-21 0-15,0 0 0,22 43 16,-22-22-16,0 0 0,-21 0 0,0 22 15,0-22-15,0 0 0,0 0 16,0 21-16,0-20 0,0-1 16,0 0-16,-21 0 0,0 0 15,-1 0-15,1-21 0,0 0 16,21-21 15,0 0-31,21 0 16,0 21-16,1-42 0,-1 20 15,0 1-15,21-21 0,-21 21 0,22-22 16,-1 22-16,0-21 0,1 21 16,-1 0-16,-21-1 0,22 1 15,-22 21-15,0 0 0,-21 21 16,0 1-16,-21 20 16,0-21-16,-22 0 15,22 22-15,0-1 0,0-21 0,21 21 16,0-20-16,0-1 0,0 21 0,0-21 15,0 0-15,0 1 16,21-1-16,0-21 0,0 0 0,22 0 16,-22 0-16,0 0 0,21 0 15,-21 0-15,22 0 0,-22-21 0,0-1 16,21 22-16,-20-21 0,-1 0 16,0 0-16,-21 0 0</inkml:trace>
  <inkml:trace contextRef="#ctx0" brushRef="#br0" timeOffset="31606.62">1968 7641 0,'0'0'0,"43"-63"31,-43 42-31,0-1 0,0 1 15,0 0-15,0 0 0,0 0 16,0 0-16,0-1 0,0 1 16,-21 0-16,-1 21 15,1 0-15,0 21 0,-21-21 16,21 43-16,-1-22 16,1 21-16,-21 0 0,21 22 0,0-22 15,-1 22-15,1-1 0,0-20 16,0 20-16,21 1 0,0-1 0,0 1 15,0-22-15,0 21 0,21-20 16,0-22-16,0 0 0,22 0 0,-1 0 16,0-21-16,1 0 0,-1 0 15,0-21-15,22 0 0,-1 0 0,-20-21 16,20 20-16,22-20 0,-22 0 16,1-1-16,-1-20 0,-20 21 15,20-1-15,-20 1 0,-22-22 0,21 22 16,-21 0-16,0-22 0,1 22 15,-22 0-15,0-22 0,0 43 16,0-21-16,0 20 0,0 1 0,0 0 16,-22 42-1,1 0-15,0 1 0,0 20 0,0-21 16,0 21-16,-22 22 16,22-22-16,0 1 0,0-1 0,0 21 15,-1-20-15,22-1 0,0 0 16,0 1-16,0-1 0,0 0 0,0-20 0,43 20 15,-22-21-15,0-21 0,0 0 16,22 0-16,-1 0 0,-21 0 16,21 0-16,1-21 0,-22 21 15,21-21-15,-21 0 0,22-22 0,-22 22 16,0-21-16,0 21 0,0-1 16,1-20-16,-1 21 0,-21-21 0,0 20 15,0 1-15,0 0 0,21 0 16,-21 42-1,0 0 1,0 0-16,-21 1 0,21-1 0,0 0 16,-21 0-16,21 0 0,-22 22 15,22-22-15,0 0 0,0 0 16,0 0-16</inkml:trace>
  <inkml:trace contextRef="#ctx0" brushRef="#br0" timeOffset="31775.14">3027 7620 0,'0'0'16,"0"-21"-16,0 42 31,0 0-15,21-21 15,0 0-31</inkml:trace>
  <inkml:trace contextRef="#ctx0" brushRef="#br0" timeOffset="32566.6">3641 7620 0,'-64'0'31,"43"0"-31,0 0 0,-22 21 0,22-21 16,0 21-16,0 1 0,-21 20 15,-1-21-15,43 21 0,-21-20 16,0 20-16,0-21 0,21 21 16,0 1-16,0-1 0,0-21 0,0 22 15,0 20-15,0-42 16,21 0-16,0 1 0,0-22 0,0 0 15,1 21-15,20-21 0,0 0 0,-21 0 16,22-21-16,-1 21 0,0-22 16,43-41-16,-43 42 15,1-22-15,-22 1 0,0 21 0,21-21 16,-20-1-16,-1-63 16,-21 64-16,21 0 0,-21-1 15,0 22-15,0-21 0,0 21 0,0 0 16,0 42-1,0 0 1,0 0-16,0 0 0,0 22 0,0-22 16,-21 21-16,21-21 0,-21 22 15,21-22-15,0 21 0,-22-21 0,22 22 16,-21-22-16,21 0 0,0 0 16,0 0-16,0 0 0,0-42 46,21 0-46,1 0 0,-22 0 0,21 0 16,0-1-16,-21 1 0,21 0 16,0 0-16,0 0 0,1 0 0,-1-1 15,0 1-15,-21 0 0,21 21 16,0-21-16,-21 0 0,21 21 16,-42 0 15,0 21-31,0 0 15,0-21-15,0 21 0,-1-21 16,1 21-16,0 1 0,0-22 16,21 21-16,0 0 0,0 0 15,0 0-15,-21 0 0,21 1 16,0-1-16,0 21 0,0-21 0,0 0 16,21 22-16,-21-22 0,21 0 15,0 0-15,0 0 0,-21 1 0,22-22 16,20 21-16,-21-21 15,0 0-15,0 0 0,1 0 0,-1 0 16,42-21-16,-42-1 0,22 1 16,-1 0-16,-21 0 0,22-21 15,-22 20-15,21-20 0</inkml:trace>
  <inkml:trace contextRef="#ctx0" brushRef="#br0" timeOffset="32797.43">4720 7662 0,'0'0'0,"0"-21"0,0 0 0,0 0 15,-21 21 1,0 0-16,21 21 16,-21-21-16,-1 21 0,22 0 0,0 22 15,0-22-15,-21 0 0,21 21 0,0-20 16,0 20-16,0-21 0,0 43 16,0-22-16,0-21 0,0 21 15,0-20-15,0-1 0,21-21 16,-21 21-16,22-21 0,-1 21 15,0-21-15,0 0 0,21 0 16,-20-21-16,-1 0 0,0 21 0,21-21 16,-21-1-16,1 1 0</inkml:trace>
  <inkml:trace contextRef="#ctx0" brushRef="#br0" timeOffset="33039.12">5207 7578 0,'0'0'16,"0"-21"-16,21-1 0,0 1 0,0 21 15,1 0-15,-1 0 16,0 0-16,-21 21 0,0 22 16,21-22-16,-21 0 0,0 21 15,0 1-15,0-1 0,0-21 16,0 22-16,0-1 0,-21-21 0,0 21 16,21 1-16,-21-1 0,21-21 15,-22 22-15,22-22 0,0 0 0,-21 0 16,21 0-16,0 0 0,21-42 31</inkml:trace>
  <inkml:trace contextRef="#ctx0" brushRef="#br0" timeOffset="33618.14">6477 7832 0,'0'0'0,"-21"0"0,-22 0 0,22 0 15,0 0-15,0 0 16,42 0 15,0 0-31,0 0 0,22 0 16,-1 0-16,22 0 0,-1 0 0,1 0 15,-1 0-15,1-21 0,-1 21 16,1 0-16,20 0 0,-20-22 16,-1 22-16,-20 0 0,20 0 0,-21-21 15,1 21-15,-1 0 0,-21 0 16,0 0-16,1 0 0,-22-21 0,-22 21 15,1-21 1,0 21-16,-21-21 0,21 21 16,-22 0-16,1 0 0,21-21 0,-22 21 15,22 0-15,0-22 0,0 22 16,0 0-16,21-21 0,0 0 16,21 21-1,0 0-15,0 0 16,0 0-16,1 0 0,-1 0 0,0 0 15,0 21-15,0-21 0,0 21 16,-21 1-16,0-1 0,0 0 0,0 0 16,0 0-16,0 0 0,0 22 0,0-22 15,-21 0-15,21 21 0,-21-20 16,0-1-16,0 0 0,0 0 16,-1 0-16,22 0 0,-21 1 15</inkml:trace>
  <inkml:trace contextRef="#ctx0" brushRef="#br0" timeOffset="34527.25">8678 7472 0,'0'0'0,"0"-21"47,21 0-31,1-1-16,-1 1 15,-21 0-15,21 0 16,0 0-16,0 0 0,-21-1 0,0-20 0,21 21 16,-21 0-16,22-22 0,-22 22 15,0 0-15,-22 21 32,1 21-32,21 0 0,-21 22 15,21-1-15,-21 0 0,0 22 0,21-22 16,-21 1-16,-1 20 0,22-21 15,-21 1-15,0-1 0,21 0 0,-21 1 16,21 20-16,-21-20 0,21-22 16,0 0-16,0 21 0,0-21 15,0 1-15,-21-1 0,21 0 16,-22-21 0,1 0-16,0-21 15,0 0-15,0-1 0,21 1 16,-21 0-16,21 0 0,-22 0 0,1-22 15,21 22-15,0-21 0,-21 21 0,21 0 16,-21-1-16,21 1 0,0 0 16,0 0-16,0 42 15,0 0-15,0 0 16,0 1-16,0-1 0,0 0 0,0 0 16,0 0-16,21 22 0,-21-22 0,21 0 15,0 0-15,1 0 0,-1-21 16,0 21-16,0 1 0,21-22 15,1 0-15,-22 0 0,21 0 16,1 0-16,20 0 0,-21-22 0,1 22 16,-1-21-16,64-21 0,-64 21 15,1 0-15,-22-1 0,21-20 16,0 0-16,1-22 0,-22 22 16,0-22-16,0 22 0,-21 0 15,0-1-15,21 1 0,-21 0 0,22-1 16,-22 22-16,0 0 0,0 42 31,0 0-31,0 22 0,0-22 16,-22 21-16,22 1 0,-21-1 0,21 0 15,0 1-15,0-1 0,-21 0 16,21-21-16,0 22 0,0-1 0,0-21 16,0 0-16,0 1 0,0-1 15,0 0-15,21 0 0,0-21 0,1 0 16,-1 0-16,0 0 0,0 0 15,0-21-15,0 0 16</inkml:trace>
  <inkml:trace contextRef="#ctx0" brushRef="#br0" timeOffset="34703.44">9250 7599 0,'0'0'0,"21"0"31,0 0-15,0 0-16,0 0 0,1 0 0,-1 0 16,21-21-16,0 21 0,-20 0 15,20 0-15,21 0 0,-20 0 0,-1 0 16,22 0-16,-22 0 0</inkml:trace>
  <inkml:trace contextRef="#ctx0" brushRef="#br0" timeOffset="34943.53">10520 7514 0,'0'0'0,"-21"21"47,21 1-47,-22-22 0,22 21 16,0 0-16,-21 0 0,21 0 15,-21 0-15,21 1 0,0-1 16,0 0-16,-21 0 0,21 0 0,0 0 15,-21-21-15,21 22 0,0-1 16,21-21 0,0 0-16,0 0 15,0 0-15,1-21 0,-1 21 16</inkml:trace>
  <inkml:trace contextRef="#ctx0" brushRef="#br0" timeOffset="35259.1">10837 7599 0,'43'-21'16,"-86"42"-16,107-63 0,-43 20 0,0 1 0,-21 0 15,0 0-15,0 0 0,-21 21 16,0 0-16,0 0 16,-1 0-16,1 21 0,-21 0 0,21-21 15,21 21-15,-21 0 16,21 1-16,-22-1 0,22 0 16,0 0-16,0 0 0,22-21 15,-1 21-15,0-21 0,0 0 16,21 22-16,-20-1 0,-1-21 0,0 21 15,0-21-15,0 21 0,0-21 0,-21 21 16,22-21-16,-22 21 0,0 1 16,0-1-16,-22-21 0,1 21 15,-21-21-15,21 0 0,-22 0 16,22 21-16,0-21 0,-21 0 0,21 0 16,-1 0-16,1 0 0,0 0 0,0 0 15,21-21 1,0 0-16,0 0 15,0-1-15</inkml:trace>
  <inkml:trace contextRef="#ctx0" brushRef="#br0" timeOffset="35427.12">10541 7303 0,'0'0'0,"0"-22"0,-21 22 31,0 0-15,21 22 0</inkml:trace>
  <inkml:trace contextRef="#ctx0" brushRef="#br0" timeOffset="37207.07">11917 7260 0,'0'0'16,"21"-21"-16,-21 0 0,0 0 0,0 0 16,-21 21-1,0 0 1,-1 0-16,22 21 15,-21 0-15,21 0 0,-21 21 0,21 1 16,0-22-16,-21 21 0,21 1 0,0-1 16,-21 21-16,21-41 0,0 20 15,0 0-15,0 1 0,0-1 16,0-21-16,0 0 0,0 22 0,0-22 16,0 0-16,42 0 15,-21 0-15,0-21 0,22 0 0,-22 0 16,21 0-16,-21 0 0,22 0 0,-1-21 15,-21 0-15,22 21 0,20-64 16,-21 43-16,-20 0 0,20-21 16,-21-1-16,21 1 0,-20 0 15,-1-1-15,-21-20 0,21 21 0,0-22 16,-21 22-16,0-22 0,0 43 16,0-21-16,0 21 0,0-1 0,0 1 15,0 42 1,-21 1-16,21-1 15,-21 21-15,0 0 0,21 1 0,-22-1 16,22 0-16,-21 1 0,21-1 16,-21 0-16,21 1 0,0-1 0,0 0 15,0-20-15,0 20 0,0-21 0,0 0 16,0 0-16,0 1 16,21-22-16,0 21 0,1-21 0,-1 0 15,0 0-15,0 0 0,21 0 0,-20 0 16,-1 0-16,0 0 0,21-21 15,-21-1-15,1 22 0,20-21 0,-21 0 16,0 0-16,0-21 0,1 20 16,-1 1-16,-21 0 0,0 0 0,0 0 15,0 0-15,-21 21 32,-1 0-32,1 0 0,21 21 0,0 0 15,0 0-15,0 0 0,0 0 16,0 1-16,0-1 0,0 0 0,0 0 15,0 0-15,0 0 16,21 1-16,1-1 16,-22 0-16,-22-21 47,1-21-47,21 0 0,-21 21 15,0-22-15,21 1 0,-21 21 0,21-21 16,-21 21-16,21-21 15,0 42 17,0 0-32,0 0 15,21 1-15,-21-1 0,21-21 16,0 21-16,0-21 0,0 0 16,1 21-16,-1-21 0,21 0 0,0 0 15,1 0-15,-1 0 0,0 0 0,1 0 16,-1 0-16,0-21 0,22 21 15,-22-21-15,1 0 0,-1-1 0,-21 1 16,43-21-16,-43 21 0,0 0 16,0-1-16,-21-20 0,21 21 15,-21-21-15,0 20 16,0 1-16,0 0 0,-21 21 16,-21 0-16,21 0 15,-1 21-15,1 0 0,0 1 0,0-1 16,0 0-16,21 0 0,-21 21 15,21-20-15,0-1 0,0 0 0,0 0 16,0 0-16,0 22 0,0-22 16,21 0-16,0-21 0,0 21 0,0 0 15,0 0-15,22-21 0,-1 0 0,0 0 16,1 0-16,-1 0 0,0 0 16,1 0-16,20 0 0,-20 0 0,-1-21 15,21 21-15,-20-21 0,-1 0 16,0 21-16,-20-21 0,20 0 15,-21-1-15,0 1 0,-21-21 0,0 21 16,21 0-16,-21-22 0,0 22 16,0-21-16,0 21 0,0-1 0,-21 1 15,0 0-15,21 0 0,-21 21 0,0 0 16,-22 0-16,22 0 16,0 21-16,0 0 0,0 0 15,0 1-15,-1-1 0,1 21 0,0-21 16,0 0-16,21 22 0,-21-22 0,21 0 15,0 0-15,0 0 0,0 22 16,0-22-16,0 0 0,21-21 16,0 0-1,0 0-15,0 0 0,22 0 0,-22 0 16,0 0-16,0-21 0,0 0 16,1 0-16,20-1 0,0-41 15,-21 42-15,22-22 0,-22 1 16,0-21-16,21 20 0,1-63 15,-22 43-15,-21 21 0,0-1 0,0 1 16,0 21-16,0-22 0,0 22 16,0 42-1,-21 1-15,0 20 0,-1-21 16,1 43-16,21-22 0,-21 0 16,0 22-16,21-22 0,-21 0 0,21 1 15,0-1-15,0 0 0,0 1 16,0-1-16,0-21 0,0 0 0,0 1 15,0 20-15,21-42 0,0 21 16,0 0-16,0-21 0,1 0 0,-1 0 16,21 0-16,-21 0 0,22 0 0,-22 0 15,21 0-15,0-21 0,1 21 16,-1-21-16,0 0 0,1 0 0</inkml:trace>
  <inkml:trace contextRef="#ctx0" brushRef="#br0" timeOffset="37464.14">15430 7366 0,'0'0'0,"22"-42"0,-1 21 0,-21-1 16,0 1-16,0 0 0,0 0 15,-21 21 1,-1 21-16,1 0 0,0 0 16,21 22-16,-21-1 0,0 0 15,21 1-15,-21-1 0,-1 0 0,1 1 16,21-1-16,-21 0 0,21 1 15,-21-22-15,21 0 0,0 43 16,0-43-16,0 0 0,0 0 0,0 0 31,21-21-31,0 0 0,0 0 0,1 0 16,-1 0-16,21-21 0,-21 0 0,22 21 16,-22-21-16</inkml:trace>
  <inkml:trace contextRef="#ctx0" brushRef="#br0" timeOffset="37782.18">15811 7535 0,'0'0'0,"22"-21"0,-1-21 16,-42 63 15,-1 0-31,1 0 0,0 1 16,0 20-16,0-21 16,21 0-16,0 0 0,-21 22 0,21-22 15,0 0-15,0 0 0,0 0 0,0 1 16,21-1-16,-21 0 15,21-21-15,0 0 0,0 0 0,0 0 16,1 0-16,-1 0 0,0 0 16,0 0-16,0-21 0,-21 0 0,21-1 15,-21 1-15,22 0 0,-22 0 0,0 0 16,0-22-16,0 22 0,0-21 16,0 21-16,0 0 0,0-1 0,-22 1 15,1 0-15,0 21 0,0 0 16,0 0-16,0 0 15,-1 0-15,1 0 0,0 0 0,0 0 16,0 0-16</inkml:trace>
  <inkml:trace contextRef="#ctx0" brushRef="#br0" timeOffset="37983.12">15007 7535 0,'0'0'0,"0"22"16,21-22 15,22 0-31,-22 0 0,21 0 0,22 0 16,-22 0-16,21 0 0,-20 0 16,20 0-16,-20-22 0,-1 22 0,21 0 15,-20-21-15,-1 21 0</inkml:trace>
  <inkml:trace contextRef="#ctx0" brushRef="#br0" timeOffset="38514.41">17653 7620 0,'0'0'0,"0"-21"0,0 0 16,0 0-16,0-1 0,0 1 0,0 0 16,0 0-16,0 42 31,0 21-31,-21-20 0,21 20 16,0-21-16,0 43 0,0-22 15,0 0-15,-21 1 0,21 20 0,-22 1 16,22-1-16,-21 1 0,0-1 15,0 1-15,0-1 0,0 1 16,-22-1-16,22-21 0,0 22 0,-21-1 0,20-20 16,1 20-16,0-20 15,0 20-15,0-21 0,0 1 0,-1-1 16,22-21-16,0 0 0,0 1 0,22-44 31,-22-20-31,21 21 0,0-21 16,21-1-16,-21 1 0,1 0 15,-1-22-15,0 1 0</inkml:trace>
  <inkml:trace contextRef="#ctx0" brushRef="#br0" timeOffset="38815.75">17505 8022 0,'0'-84'15,"0"168"-15,0-232 0,0 85 0,-21 20 0,-1-20 16,22-1-16,0 22 16,0 0-16,0-1 0,0 1 0,0 0 15,0-1-15,0 22 0,22 0 0,-1 0 16,0-22-16,21 43 0,1-21 15,-1 0-15,0 21 0,22 0 0,-22 0 16,0 0-16,1 21 0,-1 22 16,0-22-16,-20 0 0,20 21 0,-21 1 15,-21-22-15,0 21 0,0-21 16,0 22-16,-21-22 0,0 0 0,-43 21 16,22-21-1,21 1-15,-22-1 0,1-21 0,21 0 16,-21 21-16,20-21 0,1 0 0,0 0 15,63 0 17,-20-21-32,-1 21 0,0-21 15,0-1-15,0 22 0,22-21 0</inkml:trace>
  <inkml:trace contextRef="#ctx0" brushRef="#br0" timeOffset="39163.97">18203 7578 0,'0'0'15,"0"21"-15,21 0 32,1-21-32,-1 0 15,0 0-15,21 0 0,-21-21 16,1 21-16,20-21 0,0 21 0,-21-21 16,22-1-16,-1 1 0,-21 0 15,0 0-15,1 0 0,-1 0 0,-21-1 16,21 1-16,-21 0 0,0 0 15,0 0-15,-21 21 0,0 0 16,-1 0-16,1 0 0,-21 21 16,21 0-16,0 0 0,-22 0 0,22 1 15,0 20-15,0-21 0,0 0 16,21 22-16,0-22 0,0 0 0,0 0 16,0 0-16,0 0 15,0 1-15,21-22 0,0 0 16,21 21-16,-21-21 0,43 0 15,-22 0-15,1 0 0,-1 0 16,-21 0-16,21 0 0,-20-21 0,20 21 16</inkml:trace>
  <inkml:trace contextRef="#ctx0" brushRef="#br0" timeOffset="39550.76">18881 7578 0,'0'0'0,"0"-21"0,0-1 0,0 1 16,0 0-16,0 0 15,0 0-15,0 0 0,0-1 0,21 1 16,0 0-16,0 21 0,0 0 16,-21-21-16,21 21 0,1 0 15,-1 0-15,0 21 0,-21 0 16,21 0-16,-21 22 16,21-22-16,-21 0 0,0 0 0,0 0 15,0 1-15,0-1 0,0 0 16,0 0-16,-21-21 0,0 21 15,0-21 1,0 0 0,21-21-1,0 0 1,0 0-16,0 0 0,0-1 16,21 1-16,-21 0 15,21 0-15,0 0 0,0 0 16,-21-1-16,21 1 0,1 21 15,-1-21-15,0 21 0,0 0 0,21-21 16,-20 21-16,-1 0 0,0 0 0,0 0 16,0 0-16,22 0 0</inkml:trace>
  <inkml:trace contextRef="#ctx0" brushRef="#br0" timeOffset="40543.67">19537 7366 0,'63'-21'31,"-42"0"-31,1 0 0,-1-1 0,0 1 16,0 0-16,0 0 0,0-21 0,1 20 15,-1 1-15,0-21 0,0 21 16,0 0-16,-21-1 0,0 1 0,0 0 16,0 0-16,-21 21 15,0 0-15,0 0 0,0 0 16,-1 21-16,1 0 15,-21 22-15,21-1 0,0 0 0,-1 22 16,-20-1-16,21 1 0,-21-1 0,20 1 16,-20-1-16,21 1 0,0-1 15,-22 22-15,22 0 0,0-22 0,0 22 16,0 21-16,0-22 0,-1 1 16,1 0-16,0-1 0,0 1 0,0 0 15,-22 20-15,22-20 0,0 0 16,-21-1-16,21 1 0,-22-21 15,22 20-15,0-20 0,-43 20 16,64-41-16,0-1 0,0-21 0,0 0 0,0 1 16,22-22-1,20 0-15,-21-22 0,21 1 16,1 0-16,-1 0 0,22-21 0,-22-1 16,21 1-16,1 0 0,-1-22 15,1 1-15,-22-1 0,1-21 0,-1 22 16,-21-22-16,0 1 0,-21-1 15,0 21-15,-21-20 0,0-1 0,-21 0 16,-1 1-16,1 20 0,-22 1 0,22 20 16,0-20-16,-1 42 0,1-22 15,0 22-15,-1 0 0,22 0 16,21 0-16,21 21 31,1 0-31,-1 0 0,21-21 16,0 21-16,-20 0 0,20-22 15,0 22-15,1 0 0,20-21 0,-21 0 16,1 21-16,-1-21 0,0 0 16,1 0-16,-22 21 0,21-22 0,-21 1 15,1 0-15,-22 0 0,0 0 0,21 21 16,-21-21-16,0-1 0,0 1 16,-21 21 15,21 21-31,-22 1 0,1-22 15,21 21-15,-21 0 16,21 0-16,-21 0 0,21 0 0,-21 1 16,21-1-16,0 0 0,0 0 15,21-21 1,0 0-16,0 0 0,0 0 0,1 0 16,-1 0-16,0 0 0,0 0 15,0 0-15,0 0 0,22-21 0,-22 21 16,0-21-16,0 0 0,0-1 15,1 1-15,-1-21 0,-21 21 16,0 0-16,0-22 0,0 22 0,0 0 16,0 0-16,0 0 0,0-1 15,-21 22-15,-1 0 0,1 0 0,0 0 16,0 0-16,0 0 0,0 22 16,-1-1-16,22 0 0,-21-21 15,21 21-15,0 0 0,0 0 16,0 1-16,0-1 0,21 0 15,1-21-15,-1 0 16,0 0-16,0 0 0,21 0 0,-20 21 16,-1-21-16</inkml:trace>
  <inkml:trace contextRef="#ctx0" brushRef="#br0" timeOffset="41529.1">20235 7620 0,'0'-21'16,"0"0"-16,0 0 15,0-1-15,0 1 16,0 0-16,0 0 0,0 0 16,0 0-16,21-1 0,1 22 15,-1-21-15,21 0 0,-21 21 0,0 0 16,1 0-16,20 0 0,-21 0 16,0 0-16,0 0 0,1 21 15,-1 0-15,-21 1 0,0-1 16,0 21-16,0-21 0,0 0 0,0 1 15,0 20-15,0-21 0,-21 0 0,-1 0 16,1 1-16,0-22 16,0 0-16,0 0 0,0 0 15,-1 0 1,1-22-16,21 1 16,0 0-16,0 0 15,0 0-15,21 0 0,1-1 0,20 1 16,-21 0-16,0 0 0,22-21 0,-22 20 15,21 1-15,0 0 16,1 0-16,-1 21 0,0-21 0,1 21 16,-1 0-16,0 0 0,1 0 15,-22 0-15,21 0 0,-21 0 0,1 0 16,-22 21-16,0 0 16,0 0-16,0 0 0,-22 1 15,22-1-15,-21 0 0,0 0 16,0-21-16,21 21 0,-21 0 0,21 1 15,-21-1-15,21 0 0,0 0 16,0 0-16,0 0 31,0-42 1,0 0-17,0 0-15,0 0 0,0 0 0,0-1 16,0 1-16,0 0 0,0-21 15,21 21-15,-21-22 0,21 22 0,0-21 16,0 21-16,0-1 0,1 1 16,-1 0-16,0 0 0,0 21 0,21 0 15,-20 0-15,-1 0 0,0 0 16,0 0-16,0 0 0,0 21 0,1 21 16,-22 1-16,21-22 0,-21 0 15,21 21-15,-21-20 0,0-1 16,0 21-16,0-21 0,0 0 15,0 1-15,0-1 0,0 0 16,0 0 0,-21-21-16,0 0 15,21-21 1,0 0-16,0 0 0,0-1 16,0-20-16,21 21 15,0-21-15,0 20 0,0-20 16,0 0-16,22-1 0,-22 22 15,21-21-15,1 21 0,-1-22 0,21 22 16,-20 21-16,20 0 0,-20 0 16,-1 0-16,21 0 0,-41 21 0,41 43 15,-42-43-15,-21 21 16,0 1-16,0-1 0,0 0 0,0-20 16,0 20-16,-21 0 0,0-21 0,0 1 15,0-1-15,-1 0 0,1 0 16,-21 0-16,21 0 0,-22-21 0,1 0 15,0 22-15,-1-22 0,-20 0 16,-1 0-16</inkml:trace>
  <inkml:trace contextRef="#ctx0" brushRef="#br0" timeOffset="42540.14">10795 9059 0,'0'-21'0,"0"42"0,0-63 15,0 21-15,0 0 0,0 0 16,0-22-16,0 22 0,0-21 0,-21 21 16,0-1-16,-1-20 0,1 21 15,-21 0-15,21 0 0,0 21 0,-22 0 16,22 0-16,0 0 0,-21 0 15,20 21-15,1-21 0,0 42 0,-21 0 16,21 43-16,-1-21 0,22-22 16,-21 21-16,21-20 0,0 20 15,0-20-15,0-1 0,0 0 0,0 1 16,21-1-16,1-21 0,-1 0 16,21 0-16,-21 1 0,22-22 15,-1 0-15,0 0 0,22 0 0,-22 0 16,22 0-16,-1-22 0,1 1 0,-1 0 15,1 0-15,41-21 16,-41-1-16,-22 1 0,22 0 0,-22-1 16,0 1-16,-20-22 0,20 22 15,-21-21-15,-21 20 0,0-20 0,0 20 16,0 1-16,0 0 0,0 21 0,0-1 16,0 1-16,-21 21 15,0 21-15,0 1 16,21-1-16,0 21 15,-22 0-15,1 1 0,21-1 0,-21 22 16,21-22-16,0 0 0,0 1 0,-21-1 16,21 0-16,0 1 0,0-22 15,0 21-15,0-21 0,0 0 0,0 1 16,21-22-16,0 0 0,0 21 16,1-21-16,-1 0 0,0 0 15,0 0-15,0-21 0,0-1 0,22 1 16,-22 0-16,0 0 0,0 0 15,0 0-15,1-22 0,-1 22 0,0 0 16,-21-21-16,0 20 0,21 1 16,-21 0-16,0 42 15,0 0 1,0 1-16,0-1 0,-21 0 16,21 0-16,0 0 0,0 0 15,-21 22-15,21-22 16,-21-21-16,21-21 47</inkml:trace>
  <inkml:trace contextRef="#ctx0" brushRef="#br0" timeOffset="42715.14">11790 8869 0,'0'0'0,"0"-21"0,0 0 16,0 42 46,21-21-62,0 21 16,0 0-16,0-21 16,1 0-16</inkml:trace>
  <inkml:trace contextRef="#ctx0" brushRef="#br0" timeOffset="43482.73">12192 8911 0,'0'-42'16,"0"21"-16,-21 21 15,0 0-15,-1 0 16,1 0-16,21 21 0,-21 0 16,0 0-16,0 0 0,0 22 0,21-22 15,0 21-15,-22-21 0,22 22 16,-21-22-16,21 21 0,0-21 15,0 1-15,0 20 0,0-21 0,0 0 16,0 0-16,21 1 16,1-22-16,-1 0 0,0 0 0,0 0 15,0 0-15,22 0 0,-22 0 0,21 0 16,0-22-16,-20 1 0,20 21 16,-21-21-16,21 0 0,-20-21 0,-1 20 15,0-20-15,0 0 0,0-1 16,0 1-16,1-21 0,-22 20 0,0-20 15,0 20-15,21 1 0,-21 0 16,0 21-16,0-1 0,0 1 0,0 0 16,0 42-1,0 0-15,-21 1 0,21 20 16,0 0-16,-22 1 0,1-1 16,0 0-16,21 1 0,0-1 15,-21 0-15,21-21 0,-21 22 0,21-22 16,-21 21-16,21-21 0,0 1 15,0-1-15,-22-21 16,22-21 0,22-1-1,-1 1-15,-21 0 0,21 0 16,0 0-16,0 0 0,0-1 0,1 1 16,-1 0-16,0 0 15,0 21-15,0-21 0,0 21 0,1 0 16,-1 0-1,-42 0 17,-1 0-32,1 0 0,0 0 15,0 21-15,0-21 0,0 0 16,-1 0-16,1 0 0,21 21 16,-21-21-1,21 21-15,0 0 16,0 1-16,0-1 0,0 0 15,0 0-15,21 0 0,0 0 0,-21 1 16,0-1-16,22 0 0,-1-21 16,-21 21-16,21 0 0,0-21 15,0 0-15,0 0 16,1 0 0,-1 0-16,0 0 0,0-21 15,0 0-15</inkml:trace>
  <inkml:trace contextRef="#ctx0" brushRef="#br0" timeOffset="44119.28">13631 8742 0,'0'0'0,"0"-21"0,21 21 16,-21-21-1,22 21-15,-22 21 31,0 0-31,0 0 0,0 0 16,0 22-16,0-1 0,-22-21 0,22 21 16,-21 1-16,21-1 0,-21-21 15,0 22-15,0 20 0,0-42 16,-1 0-16,22 1 0,-21-1 16,0-21-1,21-21 1,0-1-1,0 1-15,0 0 0,0 0 16,0-21-16,0-1 0,21 1 16,0 0-16,1-1 0,-1 1 15,0-22-15,0 22 0,21 0 0,-20-1 16,20 22-16,-21 0 0,21 0 0,-20 0 16,20 21-16,0 0 0,-21 0 15,22 21-15,-22 0 0,21 0 0,-21 0 16,1 22-16,-1-1 0,0-21 15,-21 22-15,0-1 0,0 0 0,0 1 16,0-1-16,0-21 0,0 21 0,0-20 16,0-1-16,0 0 0,0 0 15,0 0-15,0 0 0,-21-21 16,21 22-16,-21-22 16,-1 0-16,1 0 15,0 0-15,0 0 0,0 0 0,0-22 16,-1 1-16</inkml:trace>
  <inkml:trace contextRef="#ctx0" brushRef="#br0" timeOffset="45713.4">13547 9038 0,'0'0'0,"0"-21"15,-22 21-15,44 0 16,-1 0-16,0 0 16,0 0-16,0 0 0,22 0 15,-22 0-15,21 0 0,0 0 0,22-21 16,-22 21-16,22 0 15,-22-21-15,22 21 0,-1-21 0,1-1 16,-1 22-16,-21-21 0,22 0 0,-22 21 16,1-21-16,-22 0 0,0 21 15,0-21-15,0-1 0,-21 1 16,-21 21 0,0 0-16,0 0 15,0 0-15,-1 0 16,1 21-16,-21 1 0,21-1 0,0 0 15,-1 21-15,22-21 0,-21 1 0,21 20 16,-21-21-16,21 21 0,0-20 0,0-1 16,0 0-16,0 0 0,0 21 15,21-20-15,0-22 16,1 0-16,-1 21 0,0-21 0,42 0 16,-41 0-16,-1 0 0,0 0 15,21-21-15,-21-1 0,1 22 16,-1-21-16,0-21 0,0 21 0,0 0 15,0-22-15,1 1 0,-1 0 16,-21-1-16,21-20 0,-21 20 0,21 1 16,-21 0-16,0-1 0,21 1 0,-21 0 15,0 21-15,21-1 0,-21 1 16,0 0-16,0 42 31,0 0-31,0 1 0,-21-1 0,21 0 16,-21 21-16,21 1 0,-21-1 0,21 0 15,0 1-15,0-1 0,0 0 16,-21 1-16,21-1 0,0 0 0,0-21 16,0 1-16,0 20 0,0-21 15,21 0-15,-21 0 0,21-21 16,0 0-16,0 0 0,1 0 0,-1 0 16,0 0-16,0 0 0,0-21 15,0 0-15,1 0 0,-1 0 0,21 0 16,-21-1-16,0 1 0,1-21 15,-22 21-15,21-22 0,0 1 16,-21 21-16,0-21 0,0 20 0,0 1 16,21 0-16,-21 0 0,0 42 31,0 0-31,-21 0 0,21 1 16,-21-1-16,21 21 0,0-21 0,0 22 15,0-22-15,0 0 0,0 0 0,0 21 16,0-20-16,0-1 15,0 0-15,0 0 0,21-21 16,0 0-16,0 0 16,0 0-16,1 0 0,-1 0 0,0 0 0,21 0 15,-21-21-15,1 21 0,-1-21 16,0 0-16,0-1 0,0 1 16,0-21-16,1 21 0,-1 0 0,0-22 15,0 1-15,-21 21 0,21 0 16,-21-1-16,21 1 0,-21 0 0,0 42 31,0 0-31,0 1 0,-21-1 16,0 0-16,21 21 0,-21-21 0,21 22 15,-21-22-15,21 0 16,-21 0-16,21 0 0,0 1 0,0-1 16,0 0-16,0 0 0,21-21 15,0 0-15,0 0 16,0 0-16,0 0 0,1 0 0,-1 0 15,0 0-15,0-42 16,0 42-16,-21-21 0,21-1 0,-21 1 16,0 0-16,0 0 0,0-21 15,0 20-15,0 1 0,0-21 0,-21 21 16,0 0-16,0-1 0,21 1 16,-21 0-16,21 0 0,0 0 15,21 21 16,0 0-31,0-21 0,0 21 16,1 0-16,-1 0 0,0 0 16,0 0-16,0 21 0,0-21 0,1 21 15,-22 0-15,21 0 0,0 0 16,-21 1-16,0-1 0,21 0 0,-21 0 16,21 0-16,-21 0 0,0 1 0,0-1 15,0 0-15,0 0 0,0 0 16,0 0-16,0 1 0,0-1 15,-21-21-15,21 21 16,-21-21 0,0 0-1,21-21 1,0 0-16,0-1 0,0 1 16,0-21-16,21 21 15,0 0-15,0-22 0,0 1 0,1 21 16,-1-22-16,21 22 0,0-21 15,-20 21-15,20 0 0,21-1 0,-20 22 16,-1 0-16,0 0 0,-20 0 0,20 0 16,0 22-16,-21-1 0,1 0 15,-22 42-15,0-20 16,0-22-16,0 21 0,0 1 16,-22-22-16,22 21 0,-42-21 0,21 0 15,0 1-15,0-1 0,-1 0 0,1 0 16,21 0-16,-21-21 15,21 21-15,-21-21 0,42 0 32,0 0-32,-21-21 15,43 0-15,-22 21 0,0-21 0,0 0 16,21 0-16,-20-1 0,20 1 16</inkml:trace>
  <inkml:trace contextRef="#ctx0" brushRef="#br0" timeOffset="46096.45">16870 8869 0,'0'0'15,"42"0"-15,43-42 0,-64 20 0,0 1 16,0 21-16,-21-21 0,-21 21 31,0 0-31,0 0 0,0 0 16,-1 0-16,-20 21 0,21 0 0,-21-21 16,20 22-16,1-1 0,0 0 15,0 0-15,0 0 0,21 0 16,0 1-16,0-1 0,21-21 31,0 21-31,0-21 0,0 0 0,1 0 16,-1 21-16,0-21 0,0 0 15,0 0-15,0 21 0,1 0 0,-1-21 16,0 22-16,-21-1 0,0 0 16,0 0-1,0 0-15,0 0 16,-21-21-16,0 0 0,21 22 15,-22-22-15,1 0 0,0 0 0,0 0 16,0 0-16,0 0 0,-1 0 0,1 0 16,0 0-16,0 0 0,0 0 15,21-22-15,-21 22 16,-1-21-16,22 0 16,-21 21-16,21-21 0,-21 0 0</inkml:trace>
  <inkml:trace contextRef="#ctx0" brushRef="#br0" timeOffset="46334.49">15960 8424 0,'0'0'15,"0"-21"-15,-22 21 0,1 0 16,0 0-1,21-21 1,-21 21-16,0 0 16,0 0 15,-1 0-31,22 21 0,-21-21 0,0 0 16</inkml:trace>
  <inkml:trace contextRef="#ctx0" brushRef="#br0" timeOffset="46538.43">14732 8636 0,'0'21'16,"21"-21"0,0 0-16,0 0 15,1 0-15,20 0 0,-21 0 0,21 0 16,1-21-16,-1 21 0,0 0 15,1 0-15,20 0 0,-20 0 0,-1-21 16,0 21-16,1 0 0,-1 0 0,-21 0 16</inkml:trace>
  <inkml:trace contextRef="#ctx0" brushRef="#br0" timeOffset="47427.13">18140 8954 0,'0'0'16,"21"-22"-16,-21 1 0,42-21 0,-42 21 16,0 0-16,0-1 0,0 1 15,0 0-15,-21 21 31,0 21-31,0 0 0,0 1 0,-1 20 16,1 0-16,0-21 0,0 22 16,21-1-16,0 0 0,-21 1 15,21-22-15,-21 21 0,21-21 0,0 22 16,0-22-16,0 0 16,0 0-16,0 0 15,21-21-15,0 0 16,0 0-16,0-21 0,-21 0 15,21 0-15,1 0 0,-1 0 16,-21-22-16,21 22 0,0 0 16,0-21-16,0-1 0,1 1 0,20 0 15,-21 20-15,21-20 0,1 21 16,-1 0-16,0 0 0,1 21 16,-1 0-16,-21 0 0,22 21 15,-22-21-15,0 42 0,0 0 16,-21 1-16,0-1 0,0-21 0,0 22 15,0-22-15,0 0 0,-21 21 16,0-21-16,21 1 0,-21-1 0,-1-21 16,22 21-16,0 0 0,-21-21 15,0 0 1,21-21-16,0 0 16,0 0-16,0-1 15,21 1-15,0-21 0,1 21 0,20-22 16,-21 1-16,21 0 15,1-1-15,-22 1 0,21 0 0,1 21 16,-1-22-16,0 43 0,1-21 16,-1 21-16,0 0 0,-21 21 0,22 0 15,-22 1-15,0-1 0,-21 21 0,0-21 16,0 22-16,0-1 0,0 0 16,0-21-16,-21 43 0,0-43 15,0 0-15,-1 0 0,1 1 16,21-1-16,-21 0 0,21 0 15,21-21 1,22 0 0,-22 0-16,21-21 0,0 0 0,1 0 15</inkml:trace>
  <inkml:trace contextRef="#ctx0" brushRef="#br0" timeOffset="47670.49">20447 8594 0,'0'0'0,"21"-21"0,0 21 0,-42 21 32,0 0-32,0 0 15,21 21-15,-21 1 0,21-1 0,-22 22 16,22-22-16,-21 0 0,21 1 16,0-1-16,0 0 0,-21-21 15,21 22-15,-21-22 0,21 0 16,-21 0-16,21 0 0,-21 1 15,42-22 1,0 0-16,21-22 0,-21 1 16,22 0-16</inkml:trace>
  <inkml:trace contextRef="#ctx0" brushRef="#br0" timeOffset="48318.65">20870 8594 0,'0'0'0,"0"-21"0,0-1 16,21 1-16,-21 42 15,-21 1 1,0-1-16,21 21 0,-21 0 0,0 1 16,0-1-16,-1 0 0,22 1 15,-21-1-15,0 0 0,21 1 0,0-1 16,0 0-16,0-20 0,-21-1 16,21 21-16,0-21 0,0 0 15,21-21 1,0 0-16,0 0 15,1 0-15,-1-21 0,0 0 0,42-21 16,-41 21-16,-1-22 16,21 22-16,-21-21 0,0 21 0,1-1 15,-1 1-15,0 0 0,-21 0 16,21 21-16,-21 21 16,0 0-16,0 0 15,0 1-15,0-1 0,0 0 0,0 0 16,0 0-16,0 0 0,0 1 0,0-1 15,0 0-15,0 0 0,0 0 16,21 0-16,0-21 0,1 22 16,-1-22-16,0 0 0,0 0 15,21 0-15,-20 0 0,20 0 16,0-22-16,-21 1 0,22 0 0,-1 0 16,0 0-16,1 0 0,-22-22 15,21 22-15,-21-21 0,1-1 16,-1 1-16,-21 21 0,0 0 0,0 0 15,0-1-15,-21 22 0,-1 0 0,1 0 16,0 0-16,-21 22 0,21-1 16,-22 0-16,22 0 0,0 0 0,0 0 15,21 1-15,0-1 0,0 21 16,0-21-16,0 0 0,21 1 16,21-1-16,-21-21 0,1 0 0,20 21 15,-21-21-15,21 0 0,1 0 16,-1 0-16,22 0 0,-22 0 15,0 0-15,1-21 0,-1 0 16,0 21-16,1-22 0,-22 1 0,0 0 16,0 0-16,0 0 0,-21-22 15,0 22-15,0 0 0,0 0 0,0 0 16</inkml:trace>
  <inkml:trace contextRef="#ctx0" brushRef="#br0" timeOffset="48539.06">20087 8784 0,'0'0'0,"-21"0"0,0 21 0,0-21 16,-1 0-16,44 0 16,-1 0-1,0 0-15,0-21 0,21 21 16,1 0-16,-1 0 0,22-21 0,-22 21 15,0-21-15,22 21 0,-43 0 16,21 0-16,-42 21 16</inkml:trace>
  <inkml:trace contextRef="#ctx0" brushRef="#br0" timeOffset="49563.11">14584 10605 0,'0'0'0,"-21"-22"0,-1-20 16,22 21-16,0-21 0,0 20 15,0-41-15,0 42 0,0 0 16,-21 21-16,21 21 16,0 0-16,0 0 15,0 21-15,0 1 0,0-1 16,-21 0-16,21 1 0,0-1 0,0 0 15,-21-20-15,0 41 16,0-42-16,21 0 0,-22 1 16,22-1-16,0-42 31,22-1-15,-1 1-16,0-21 0,0 21 0,0-22 15,0 22-15,1-21 0,-1 21 16,0 0-16,0-22 0,0 43 0,0-21 15,1 21-15,-1 0 0,0 0 16,0 21-16,0 0 0,-21 1 16,21 20-16,1-21 0,-1 0 0,0 22 15,0-22-15,-21 0 16,42 0-16,-20 0 0,-1 0 0,0-21 16,21 0-16,22 0 0,-22 0 15,0 0-15,1 0 0,-1-21 16,0 21-16,1-21 0,-1 0 15,0 0-15,-20-22 0,-1 22 0,0-21 16,-21 0-16,0-1 0,0 1 0,0 0 16,-21-1-16,0 1 0,-1 21 0,1-22 15,-21 22-15,21 0 0,0 21 16,-22 0-16,22 0 0,0 0 0,-21 0 16,20 0-16,1 21 0,21 0 15,0 1-15,-21 20 0,21-21 0,0 0 16,0 22-16,0-22 0,21 21 15,0-21-15,1 0 0,-1 22 16,21-22-16,-21 0 0,22 0 0,-1 0 16,-21 1-16,21-1 0,-20-21 15,20 21-15,-21-21 0,0 0 0,0 21 16,22-21-16,-1 0 0,-21 0 16,0 0-16,1 0 0,-1-21 15,0 21-15,0-21 0,0 0 16,22 21-16,-22-22 0,0 1 0,0 0 15,0 0-15,0 0 0,-21 0 16,22-22-16,-22 22 0,0 0 0,0 0 16,0 0-16,0-1 0,-22 22 15,1 0-15,0 0 0,0 0 0,-21 43 16,20-22-16,-20 0 16,21 0-16,0 22 0,0-22 0,-1 21 15,22 0-15,-21-20 0,21 20 0,0-21 16,-21 21-16,21-20 0,0-1 15,0 0-15,21 0 0,0 0 0,1-21 16,-1 0-16,21 0 0,-21 0 0,22 0 16,-1 0-16,0 0 0,1-21 15,-1 0-15,0 0 0</inkml:trace>
  <inkml:trace contextRef="#ctx0" brushRef="#br0" timeOffset="49980.29">16362 10435 0,'0'-42'16,"0"84"-16,0-126 0,21 62 0,-21 1 15,0 0-15,-21 42 16,21 0 0,-21 1-16,-1 20 0,1 0 0,21-21 15,0 22-15,-21-1 0,0 0 0,21 1 16,0-1-16,0 0 0,-21-20 16,21-1-16,0 21 0,-21-21 15,21 0-15,0 1 0,0-44 47,0 1-47,21-21 16,0 21-16,0 0 0,21-22 0,-20 1 15,20 21-15,0-22 0,-21 22 0,22 0 16,-1 0-16,0 0 0,-20 21 16,20 0-16,-21 0 0,21 0 0,-20 21 15,-1 0-15,0 0 0,0 0 16,0 1-16,-21 20 0,0-21 15,0 0-15,0 0 0,-21 22 16,-21-1-16,21-42 0,-22 21 16,1 0-16,0 1 0,-1-22 0,22 0 15,-21 21-15,-1-21 0,22 0 0,0 0 16,0 0-16,21-21 0,0-1 16,0 1-16,21 0 0,21-21 15,-20 21-15</inkml:trace>
  <inkml:trace contextRef="#ctx0" brushRef="#br0" timeOffset="50492.11">17018 10456 0,'21'0'16,"0"0"-1,0 0-15,1-21 16,-1 21-16,0-21 0,0 0 15,21 0-15,-20 0 0,20-1 0,0 1 16,-21 0-16,22 0 0,-22 0 0,0 0 16,-21-1-16,0 1 0,0 0 15,-21 21-15,0 0 0,0 0 16,-22 0-16,22 0 0,-21 21 0,21 0 16,-22 1-16,22 20 0,-21-21 15,21 21-15,-1-20 0,1 20 16,21-21-16,0 21 0,0-20 0,0-1 15,0 0-15,0 0 0,0 0 16,43-21-16,-22 21 0,0-21 16,0 0-16,0 0 0,0 0 15,1 0-15,-1-21 0,0 21 0,0-21 16,-21 0-16,0 0 16,-21 21-16,0 0 15,0 0-15,-1 0 0,-20 21 16,21 0-16,0-21 0,0 21 15,-22 22-15,22-22 0,0 0 0,21 0 16,0 21-16,-21-20 0,21-1 0,0 0 16,0 0-16,0 0 0,21 0 15,21-21-15,-21 0 16,1 0-16,-1 0 0,21 0 16,0 0-16,1 0 0,-22-21 0,21 21 15,1-21-15,-1 0 0,0-21 0,1 20 16</inkml:trace>
  <inkml:trace contextRef="#ctx0" brushRef="#br0" timeOffset="52354.89">17843 10202 0,'22'-21'0,"-44"42"0,44-63 0,-22 21 15,0 0-15,-22 42 32,22 0-32,-21 0 0,0 22 0,0-22 15,0 21-15,-22 43 16,22-43-16,21 0 0,-21 22 0,21-22 15,-21 1-15,21-22 0,0 21 16,0 0-16,0-20 0,0-1 0,0 0 16,0 0-16,21-21 0,21 21 15,-20-21-15,-1 0 0,21 0 0,-21 0 16,0-21-16,22 0 0,20-21 16,-42 20-16,1 1 0,-1-42 15,-21 20-15,21 22 16,-21-21-16,0 21 0,0 0 0,0-1 15,0 1-15,0 0 0,-21 21 16,0 0-16,-1 21 16,1-21-16,0 21 0,0 1 0,0-1 15,21 21-15,0-21 0,-21 0 16,21 1-16,0 20 0,0-21 0,0 0 16,0 0-16,0 1 0,0-1 0,21-21 15,0 21-15,0-21 16,0 0-16,0 0 0,22 0 0,-22 0 15,21 0-15,-21 0 0,22-21 16,-22 0-16,21-1 0,-21 22 16,22-42-16,-22 21 0,0 0 0,0-22 15,0 1-15,1 21 0,-1-21 16,-21 20-16,0-20 0,0 21 0,-21 21 31,-1 21-31,22 0 16,0 22-16,-21-22 0,0 0 15,21 21-15,-21-21 0,21 1 0,0 20 16,0-21-16,0 0 0,0 0 0,0 1 16,0-1-16,0-42 62,0-1-62,21 1 0,0 0 0,0-21 16,1 21-16,-1-22 0,0 22 15,0-21-15,0 21 0,22-22 0,-22 22 16,21 0-16,-21 0 0,0 21 16,22 0-16,-22 0 0,0 0 0,0 21 15,0-21-15,1 42 0,-22-21 0,0 1 16,21-1-16,-21 21 0,0-21 16,0 0-16,0 1 0,0-1 0,0 0 15,0 0-15,0 0 0,0 0 16,21-21-1,-21 22-15,21-22 16,-21-22-16,0 1 16,21 0-16,0 0 0,1 0 15,-22 0-15,21-22 0,0 22 16,0-21-16,0 21 0,22-22 0,-22 22 16,0-21-16,21 21 0,-21-1 0,1 22 15,-1-21-15,0 21 0,0 0 16,0 0-16,-21 21 0,0 1 15,0-1-15,0 0 16,0 0-16,0 21 0,0-20 0,0 41 16,-21-42-16,21 0 0,0 1 15,0 20-15,0-21 0,0 0 16,0 0-16,21 1 0,0-22 16,1 0-16,-1 21 0,0-21 0,21 0 15,-21 0-15,22 0 0,-1 0 16,-21 0-16,22 0 0,-22-21 0,21-1 15,-21 1-15,22 0 0,-22 0 16,0 0-16,0-22 0,-21 22 16,0-21-16,21 0 0,-21 20 0,0-20 15,0 21-15,0 0 0,0 0 0,-21 21 16,0 0 0,21 21-16,-21 0 0,0 0 15,21 0-15,-22 0 0,22 22 0,0-22 16,0 0-16,0 0 0,0 22 15,0-22-15,0 0 0,0 0 0,0 0 16,22 0-16,-1-21 0,0 0 16,0 0-16,0 0 0,0 0 15,22 0-15,-22 0 0,0 0 0,21-21 16,-20 21-16,20-21 0,-21 0 16,21 0-16,-20 0 0,-1-1 0,0 1 15,0-21-15,0 21 0,0 0 16,-21-1-16,22 1 0,-44 42 31,1 1-31,0-1 16,0 0-16,0 0 0,0 21 0,-1-20 15,22-1-15,-21 0 0,21 0 16,-21-21-16,21 21 0,0 0 0,0 1 16,0-44 15,0 1-31,21 21 15,0-21-15,1 0 0,20 0 16,-21 0-16,0-1 0,0-20 16,22 21-16,-22 0 0,21-22 0,-21 22 15,1 0-15,-1 21 0,0 0 16,-21 21 0,0 0-16,0 1 15,0-1-15,0 0 0,0 21 0,0-21 16,0 1-16,0-1 0,0 0 0,0 0 15,0 0-15,21-21 16,0 21-16,0-21 16,1 0-16,20 0 15,-21 0-15,0-21 0,0 0 0,1 0 16,-1 0-16,0 0 0,21-1 16,-21-20-16,22 0 0,-22-1 15,21 1-15,-21 0 0,22-1 0,-22 1 16,0 0-16,0-1 0,0 1 15,-21 21-15,0 0 0,0 0 0,-21 21 16,0 0 0,0 0-16,0 21 0,0 0 0,-22 0 15,22 0-15,0 0 0,0 1 0,21 20 16,-21 0-16,21 1 0,-22-1 16,22 0-16,0 1 0,0-22 0,0 21 15,0 0-15,0-20 0,0 20 16,0-21-16,22 0 0,-1 0 15,0 1-15,0-22 0,0 21 16,0-21-16,1 0 0,-1 0 16,0 0-16,21 0 0,-21 0 0,1-21 15,-1-1-15,21 22 0,-21-21 16,0 0-16,1 0 0,-1 0 0,0 0 16,-21-1-16,0-20 0,0 21 15,0 0-15</inkml:trace>
  <inkml:trace contextRef="#ctx0" brushRef="#br0" timeOffset="52578.75">20659 10308 0,'0'0'0,"-22"0"0,44 0 32,20 0-32,-21 0 0,21 0 15,1 0-15,-1 0 0,0 0 16,1 0-16,-22 0 0,21 0 0,1 0 15,-22 0-15,21 0 0,-21 0 16,0 0-16,1 0 0,-1 0 16,0 0-16,0 0 15,-21-21-15,21 21 16</inkml:trace>
  <inkml:trace contextRef="#ctx0" brushRef="#br0" timeOffset="52799.31">21738 10753 0,'0'0'0,"0"21"0,0 0 94</inkml:trace>
  <inkml:trace contextRef="#ctx0" brushRef="#br0" timeOffset="116158.76">1799 12488 0,'0'0'0,"0"-21"0,21 21 0,-21-21 16,0 0-16,0 0 15,0 0-15,0-1 16,0 1-16,0 0 15,-21 21-15,0 0 0,21-21 0,-21 21 16,0 0-16,-1 0 16,1 21-16,0-21 15,0 21-15,0 0 0,0 1 0,-1 20 16,22-21-16,-21 0 0,0 22 16,21-22-16,-21 21 0,21-21 15,0 22-15,0-1 0,0-21 16,0 21-16,0 1 0,0-22 0,0 21 15,21-21-15,0 1 0,-21-1 16,21 0-16</inkml:trace>
  <inkml:trace contextRef="#ctx0" brushRef="#br0" timeOffset="116319.34">1820 12975 0,'402'-592'94,"-804"1184"-94,804-1206 16,-402 593-16,0 0 0,0 0 15</inkml:trace>
  <inkml:trace contextRef="#ctx0" brushRef="#br0" timeOffset="116526.66">2180 12891 0,'42'42'15,"-20"-42"1,-1 0-16,0 21 16,0-21-16,0 0 15,0 0-15,1 0 16,-22-21-16,21 0 15,0 0-15,-21-1 0,21 1 16,0-21-16</inkml:trace>
  <inkml:trace contextRef="#ctx0" brushRef="#br0" timeOffset="118350.99">1884 12552 0,'21'0'0,"-21"-21"47,21 21-32,-21-21-15,21 21 0,-21-22 16,0 1-16,0 0 16,0 0-16,0 0 0,0 0 15,0-1-15,0 1 16,0 0-16,-21 21 15,0 0-15,0 0 0,0 0 16,-1 0-16,1 0 0,-21 21 0,21 0 16,0 1-16,-22-22 15,22 21-15,0 21 0,0-21 0,0 0 16,-1 22-16,1-22 0,21 0 16,0 21-16,-21 1 0,21-22 15,0 21-15,-21-21 0,21 22 0,0-22 16,0 21-16,0-21 0,21 1 15,0-1-15,0 0 0,1 0 16,-1-21-16,0 0 0,0 21 0,21-21 16,-20 0-16,20 0 0,-21 0 0,21-21 15,-20 0-15,41-21 16,-21 20-16,-20 1 0,20 0 0,-21-21 16,0 21-16,0-22 15,22 22-15,-22-21 0,0-1 0,0 22 16,-21-21-16,21 21 0,1-22 15,-1 22-15,-21 0 0,0-21 0,0 21 16,0-1-16,21 1 0,-21 0 16,0 0-16,0 0 0,0 0 0,0-1 15,-21 22 1,0 0 0,-1 22-1,1-1-15,21 0 0,-21 0 16,21 21-16,0-20 0,0-1 0,-21 21 15,21-21-15,0 22 0,0-22 16,0 21-16,0-21 0,0 22 16,0-22-16,0 21 0,0-21 0,0 0 15,0 22-15,21-22 0,0 0 16,0 0-16,1-21 0,-1 21 0,0-21 16,0 0-16,0 0 0</inkml:trace>
  <inkml:trace contextRef="#ctx0" brushRef="#br0" timeOffset="118639.86">2603 12848 0,'64'-21'15,"-128"42"-15,149-63 0,-64 21 16,0 0-16,1-1 0,-22 1 0,21 0 16,-21 0-16,21 0 0,-21 0 15,0-1-15,0-20 0,0 21 16,0 0-16,-21 21 16,0 0-16,-1 0 15,1 0-15,0 0 0,0 21 16,21 0-16,-21 0 0,21 0 15,0 1-15,0-1 0,0 0 16,0 0-16,0 0 0,0 0 0,0 1 16,0-1-16,21 0 0,-21 0 15,21-21-15,0 21 0,-21 0 0,21-21 16,1 0-16,-1 22 0,0-22 16,0 0-16,0 0 15,0 0-15,1 0 0,-1 0 0,0-22 16,0 22-16,0-21 0,0 0 15,1 0-15,-1 0 0</inkml:trace>
  <inkml:trace contextRef="#ctx0" brushRef="#br0" timeOffset="119022.37">3471 12467 0,'0'0'0,"0"-21"16,0 0-16,-21 21 16,0 0-16,0 0 0,0 0 15,-1 0-15,1 0 0,0 0 16,0 0-16,-21 0 0,20 21 16,1-21-16,0 21 0,0 0 15,0 1-15,0-1 0,-1 0 0,22 21 16,0-21-16,0 1 0,-21-1 15,21 0-15,0 0 0,0 21 0,0-20 16,0-1 0,21 0-16,1-21 0,-1 21 15,0-21-15,0 0 16,0 0-16,22 0 0,-22-21 0,0 0 16,0 21-16,0-21 0,22-1 0,-22 1 15,0 0-15,0 0 0,0 0 16,0 0-16,1-22 0,-1 1 15,-21 21-15,21 21 0</inkml:trace>
  <inkml:trace contextRef="#ctx0" brushRef="#br0" timeOffset="119188.01">3577 12467 0,'0'21'15,"0"-42"-15,0 64 0,0-22 0,-21 0 16,21 0-16,-21 0 0,21 0 16,0 1-16,0-1 0,0 21 15,0-21-15,0 0 0,0 22 0,0-22 16,21 0-16,0 0 0,0 0 0,0 1 15,1-22-15,-1 21 0,21-21 16,-21 0-16,22 0 0,-1 0 0,-21 0 16,21 0-16,1-21 0,-22-1 15,0 1-15,21 0 0</inkml:trace>
  <inkml:trace contextRef="#ctx0" brushRef="#br0" timeOffset="120283.33">4043 12531 0,'0'0'0,"-21"0"16,-1 0-1,22-21 1,0-1 0,0 1-1,0 0-15,22 21 16,-1 0-16,0 0 0,-21-21 16,21 21-16,0 0 0,0 0 0,1 0 15,-1 0-15,0 0 16,21 0-16,-21 21 0,1-21 0,-1 21 15,0 0-15,0 1 0,-21-1 0,0 0 16,21 0-16,-21 21 0,0-20 16,0-1-16,0 0 0,-21 21 0,21-21 15,-21 1-15,0-1 0,21 0 16,-21 0-16,21 0 0,-22 0 0,1-21 16,21-21-1,0 0 1,0 0-16,0 0 0,0 0 15,0-1-15,0-20 0,21 21 0,1-21 16,-1 20-16,-21-20 0,21 21 0,0 0 16,21-22-16,-20 22 0,-1 21 15,0-21-15,0 0 0,0 21 0,0 0 16,1-21-16,-1 21 16,0 0 15,-21 21-31,0 0 15,21-21 1</inkml:trace>
  <inkml:trace contextRef="#ctx0" brushRef="#br0" timeOffset="120617">5143 12361 0,'0'0'0,"0"-21"0,0 0 31,-21 21-15,0 0 0,0 0-16,0 0 0,0 21 15,21 0-15,-22 1 0,1-1 16,21 21-16,-21-21 0,21 0 15,0 22-15,0-22 0,0 0 16,0 21-16,0-20 0,0 20 0,0-21 0,0 0 16,0 0-16,0 22 15,0-22-15,0 0 0,21-21 0,0 0 16,1 0-16,-1 0 0,0 0 16,0 0-16,0 0 0,0 0 15,1 0-15,-1-21 0,0 0 0,0 0 16</inkml:trace>
  <inkml:trace contextRef="#ctx0" brushRef="#br0" timeOffset="120926.75">5630 12256 0,'0'0'0,"21"0"0,1 0 16,-1 0-16,0 0 0,0-22 15,0 22-15,0 0 16,1 22-16,-1-1 0,0 0 0,0 0 16,21 0-16,-20 0 0,-22 1 0,21 20 15,-21-21-15,21 0 0,-21 0 16,0 22-16,0-22 0,0 0 0,-21 0 16,0 0-16,-22 1 0,22 20 15,0-21-15,0 0 0,0-21 0,-22 21 16,22 1-16,21-1 0,-21-21 0,0 0 15,21-21 17,21-1-32,0 1 15</inkml:trace>
  <inkml:trace contextRef="#ctx0" brushRef="#br0" timeOffset="121563.1">6731 12467 0,'0'0'0,"-21"0"16,42 0 15,0 0-31,0 0 0,22 0 0,-22 0 15,21 0-15,0 0 0,22 0 16,-22 0-16,22 0 0,-22 0 0,22 0 16,-22 0-16,21 0 0,-20 0 0,20 0 15,-20-21-15,-1 21 0,0 0 16,-21 0-16,22 0 0,-22-21 0,0 21 16,0 0-16,-21-21 0,0 0 31,-21 21-31,0 0 0,0-22 15,0 22-15,-1 0 0,-20-21 0,21 21 16,0-21-16,0 21 16,-1 0-16,22-21 15,22 21 48,-1 0-63,0 21 0,0-21 0,0 0 15,0 0-15,1 0 0,-1 0 16,0 0-16,0 0 0,0 21 16,0-21-16,1 0 15,-22 21-15,21-21 0,-21 22 16,0-1-16,0 0 16,-21 0-16,-1 0 0,1-21 0,0 21 15,-21 1-15,21-1 0,-1 0 16,-20 0-16,21 0 0,0 0 0,0 1 15,-1-1-15,1 0 0,0 0 16,0 0-16,21 0 0,-21-21 16,21 22-16</inkml:trace>
  <inkml:trace contextRef="#ctx0" brushRef="#br0" timeOffset="122458.77">8678 12298 0,'-21'21'15,"42"-21"17,0 0-32,1 0 0,-1 0 15,21-21-15,-21 0 0,0 21 0,22-21 16,-22-1-16,21 1 0,-21 0 16,1 0-16,-1 0 0,-21 0 0,0-1 15,21 1-15,-21 0 16,0 0-16,-21 42 31,21 0-15,0 0-16,0 1 0,-21 20 0,21-21 15,0 21-15,0 1 16,-22-1-16,22 0 0,0 1 0,0-22 16,0 21-16,0 1 0,0-22 0,0 21 15,0-21-15,0 0 0,0 22 16,0-22-16,0 0 0,0 0 0,0 0 15,-21-21-15,0 0 16,0 0-16,0 0 16,0 0-16,-1-21 0,1 0 0,0 21 15,0-21-15,0 0 0,-22 0 16,22-1-16,0 1 0,0 0 16,21 0-16,-21 0 0,0 21 15,21-21-15,0 42 16,0 0-1,21 0-15,0 0 0,0 0 16,0 1-16,0-1 0,1 0 16,-1 0-16,0-21 0,21 21 0,-21 0 15,22-21-15,-22 0 0,64 0 16,-43 0-16,-21 0 0,21 0 16,1-21-16,-22 0 0,21 0 15,-21 21-15,22-21 0,-22-22 0,21 22 16,-21 0-16,1-21 0,-1 21 0,-21-22 15,21 1-15,-21 0 0,21-1 16,-21 1-16,0 0 0,0 20 0,0-20 16,0 21-16,0 0 0,0 0 15,0-1-15,-21 22 16</inkml:trace>
  <inkml:trace contextRef="#ctx0" brushRef="#br0" timeOffset="122646.37">9673 12488 0,'0'-21'0</inkml:trace>
  <inkml:trace contextRef="#ctx0" brushRef="#br0" timeOffset="122886.28">9334 12383 0,'0'0'15,"-21"0"-15,21 21 16,21-21-1,1 0-15,-1 0 16,0 0-16,0 0 0,0 0 0,0 0 16,1 0-16,-1 0 0,0 0 15,21 0-15,-21 0 0,1-21 0,20 21 16,-21 0-16,0 0 0,0 0 16,1-22-16,-1 22 0,0 0 15,0 0-15,-21-21 16,21 21-16</inkml:trace>
  <inkml:trace contextRef="#ctx0" brushRef="#br0" timeOffset="123451.99">9483 12234 0,'0'-21'0,"-22"21"15,22-21-15,0 0 0,-21 42 47,21 0-47,-21-21 16,21 21-16,0 1 0,0-1 0,0 0 15,0 21-15,0-21 0,-21 1 16,21-1-16,0 21 0,-21-21 0,0 0 16,21 1-16,0-1 0,0 21 0,0-21 15,0 0-15,0 1 0,0-1 0,0 0 16,21 0-16,-21 0 0,21 0 15,0-21-15,0 0 16,0 0-16,1 0 16,-1 0-16,0 0 15,0-21-15,0 21 0,0-21 16,22 0-16,-22 0 0</inkml:trace>
  <inkml:trace contextRef="#ctx0" brushRef="#br0" timeOffset="123830.95">10689 12319 0,'0'0'0,"21"-21"0,-21 0 31,-42 21-15,21 21 0,21 0-16,0 0 15,-21 0-15,21 22 0,-22-22 0,22 0 16,0 0-16,0 0 15,0 1-15,-21-1 0,21 0 0,0 0 16,0 0-16,0 0 0,0 1 16,0-1-16,21-21 31,1 0-31,-1 0 0,0-21 0</inkml:trace>
  <inkml:trace contextRef="#ctx0" brushRef="#br0" timeOffset="124274.36">11176 12383 0,'21'-22'16,"-42"44"-16,63-44 0,-21 1 0,-21 0 15,-21 21 1,0 0-16,0 0 16,0 0-16,0 0 0,-1 0 0,1 0 15,21 21-15,-21-21 0,0 21 16,0 1-16,21-1 15,0 0-15,0 0 32,21-21-32,0 21 15,0-21-15,0 0 16,1 21-16,-1-21 0,0 0 16,0 0-16,0 22 0,0-22 0,1 0 15,-1 21-15,0-21 0,0 0 16,0 21-16,0-21 0,-21 21 0,0 0 15,0 0-15,-21-21 16,0 22-16,0-22 16,0 0-16,0 21 0,-22-21 0,22 0 15,0 0-15,0 0 0,-22 0 0,22 0 16,0 0-16,0 0 0,0 0 16,0 0-16,-1 0 0,1 0 15,0 0-15,21-21 0,-21 21 16,0-22-16,21 1 15,-21 0-15,21 0 0,0 0 16</inkml:trace>
  <inkml:trace contextRef="#ctx0" brushRef="#br0" timeOffset="124506.91">10880 11980 0,'0'0'0,"-22"0"0,22-21 31,0 42 32,0 1-48</inkml:trace>
  <inkml:trace contextRef="#ctx0" brushRef="#br0" timeOffset="124862.03">12382 12425 0,'0'0'0,"22"-21"16,20-43-1,-42 43-15,0 0 0,0 0 16,0 0-16,0-1 0,0 1 16,-21 21-16,0 0 15,-1 0-15</inkml:trace>
  <inkml:trace contextRef="#ctx0" brushRef="#br0" timeOffset="125491.5">12213 12361 0,'-21'43'15,"42"-86"-15,-42 107 16,0-43-16,21 21 0,0-20 0,0-1 16,0 21-16,0-21 0,0 0 15,0 22-15,0-22 0,21 0 16,0 0-16,21 0 0,-20-21 0,20 22 16,-21-22-16,21 0 0,1 0 0,-1 0 15,0 0-15,-20-22 0,20 22 16,0-21-16,-21 0 0,22 0 15,-1 0-15,-21 0 0,22-22 0,-22 22 16,0-21-16,42-22 16,-41 22-16,-22-22 0,21 22 0,-21 0 15,21-1-15,-21 1 0,0 0 16,0 21-16,0-22 0,0 22 0,0 0 16,0 0-16,-21 21 0,0 0 0,-1 0 15,1 21-15,21 0 16,-21 0-16,0 22 0,21-1 0,0 0 15,-21-21-15,21 22 0,-21-1 16,21 0-16,0 1 0,0-1 0,0-21 16,0 22-16,0-22 0,0 0 0,0 21 15,21-21-15,0 1 0,0-22 16,0 21-16,0-21 0,1 0 0,20 0 16,-21 0-16,0 0 0,22 0 15,-22 0-15,21 0 0,-21 0 0,22-21 16,-22 21-16,21-22 0,-21 1 15,0 0-15,1 0 0,-1 0 16,0-22-16,-21 22 0,21 0 0,-21 0 16,0 0-16,0 0 0,-21 21 15,0 0 1,0 0-16,-1 0 0,1 0 16,0 0-16,0 21 0,21 0 15,0 0-15,0 0 0,0 0 0,0 1 16,0-1-16,0 0 0,0 0 15,0 0-15,0 0 0,0 1 16,0-1-16,21-21 0,0 21 16,0-21-16,1 0 15,-1 0-15,0 0 0,0 0 16,0 0-16,22 0 0,-22 0 0,21 0 16,-21-21-16,22 0 0,-22 21 15,21-22-15,0 1 0,-20 0 0,20 21 16</inkml:trace>
  <inkml:trace contextRef="#ctx0" brushRef="#br0" timeOffset="126294.83">13885 12467 0,'43'0'16,"-22"-21"-16,-106 63 0,106-63 0,43-21 0,-64 21 0,0 0 16,0-1-16,0 1 15,0 0-15,-21 21 16,21-21-16,-22 21 0,1 0 0,0 0 16,0 0-16,0 0 0,0 21 15,-1-21-15,22 21 0,-21 0 0,0 1 16,0-1-16,0 0 0,21 0 0,-21 0 15,21 0-15,0 1 0,21-1 0,-21 0 16,0 21-16,0-21 16,0 1-16,0-1 0,0 0 15,21-21 1,0 0-16,0-21 16,0 21-16,1-21 15,-22-1-15,21 1 0,0 0 16,-21 0-16,21 0 0,-21 0 0,21-1 15,0 1-15,-21-21 0,0 21 16,22 0-16,-22 42 31,0 0-15,0 0-16,0 0 0,0 0 0,0 1 16,0-1-16,0 0 15,0 0-15,0 0 0,0 0 0,0 1 16,21-1-16,0-21 15,0 0-15,0 0 16,0 0-16,1 0 0,-1 0 16,0 0-16,0 0 15,0-21-15,-21-1 16,21 1-16,1 0 0,-22 0 0,0 0 16,21 0-16,0-1 0,-21 1 15,21 0-15,0 21 0,-21-21 0,21 0 16,1 0-16,-1 21 0,0-22 15,0 22-15,0 0 0,0 0 16,1 0-16,-1 0 0,0 22 16,0-1-16,0 0 0,-21 0 15,21-21-15,1 21 0,-1 0 16,-21 1-16,21-1 0,-21 0 0,21 0 0,-21 0 16,0 0-16,0 1 15,0-1-15,0 0 16,-21-21-16,0 0 15,21-21 1,0 0 0,0-1-16,0 1 15,0 0-15,21 0 0,-21 0 0,21 0 16,0-22-16,0 22 0,-21 0 0,22 0 16,-1-22-16,0 22 0,0 0 15,0 21-15,0-21 0,1 0 0,-1 21 16,0 0-16,0 0 0,0 0 15,-21 21 1,0 0-16,-21-21 16</inkml:trace>
  <inkml:trace contextRef="#ctx0" brushRef="#br0" timeOffset="126922.98">12446 12319 0,'0'0'0,"0"-21"15,21 21 1,-21-21-16,0 0 16,-21 21-1,0 0-15,0 0 16,-1 0-16,1 0 0,0 21 16,0 0-16,21 0 0,0 21 0,-21-20 15,21 20-15,0-21 0,0 21 0,-21-20 16,21-1-16,0 21 0,0 0 15,0-20-15,21-1 0,21 21 16,-42-21-16,42-21 16,-20 0-16,20 21 0</inkml:trace>
  <inkml:trace contextRef="#ctx0" brushRef="#br0" timeOffset="127447.02">15917 12256 0,'0'-22'0,"0"44"0,0-65 0,0 22 16,-21 42 15,21 0-31,0 1 0,0 20 16,0-21-16,-21 21 0,21 1 15,-21-22-15,0 21 0,21-21 0,-22 22 16,22-22-16,0 21 0,0-21 0,-21 1 15,21 20-15,0-21 0,0 0 16,0 0-16,0 1 16,0-1-16</inkml:trace>
  <inkml:trace contextRef="#ctx0" brushRef="#br0" timeOffset="128222.6">15579 12531 0,'0'63'15,"0"-42"1,42-21 0,-21 0-16,0 0 15,0 0-15,43 0 0,-43 0 0,0 0 16,22-21-16,-1 21 0,-21-21 0,21 21 15,1-21-15,41 0 0,-41 0 0,-1 21 16,0-22-16,1 1 0,-22 0 0,0 0 16,21-21-16,-20 20 0,-22 1 15,0-21-15,0 21 0,0 0 16,0-1-16,0 1 16,-22 21-16,1 0 0,21 21 15,-21 1-15,0-22 0,21 42 16,0-21-16,0 0 0,0 0 15,-21 1-15,21 20 0,0-21 0,0 0 16,-21 0-16,21 22 0,0-1 16,-22-21-16,22 0 0,0 1 0,0-1 15,0 0-15,0 0 0,0 0 16,0-42 15,22 0-15,-1 0-16,0 21 0,-21-21 0,21-22 15,0 22-15,0 0 0,-21 0 0,22 0 16,-1-1-16,-21 1 0,21 21 0,0-21 16,0 21-16,0 0 15,1 0-15,-1 21 32,0-21-32,-21 21 0,21 1 0,-21-1 15,21 0-15,0 21 0,-21-21 16,22-21-16,-1 22 15,0-1-15,-21 0 0,42 0 0,-21-21 16,1 0-16,-1 0 16,0 0-16,0 0 15,0 0-15,0 0 0,1-21 0,-22 0 16,21 0-16,0 21 16,-21-22-16,0 1 0,0 0 0,21 0 15,-21-21-15,0 20 0,0 1 0,0 0 16,0 0-16,0 0 15,-21 21 1,0 21-16,21 0 0,-21 0 16,21 0-16,0 1 15,0-1-15,0 0 0,0 0 0,0 0 16,0 0-16,0 1 0,0-1 0,0 0 16</inkml:trace>
  <inkml:trace contextRef="#ctx0" brushRef="#br0" timeOffset="130916.53">17060 12510 0,'21'0'62,"1"0"-62,-1 0 16,0 0-16,0-22 16,0 22-16,0 0 0,1-21 0,-22 0 15,21 21-15,-21-21 16,21 21-16,-21-21 0,0 0 16,0-1-16,0 1 15,-21 21-15,0 0 16,-1 0-16,1 0 0,0 0 15,0 0-15,0 21 16,0 1-16,-1-22 0,1 21 0,0 0 16,21 0-16,-21 0 0,0 0 15,21 1-15,-21-1 0,21 0 0,0 0 16,0 0-16,0 0 16,0 1-16,21-1 15,0-21-15,0 21 0,0-21 16,0 0-16,1 0 0,20 0 15,-21 0-15,0 0 0,22 0 0,-1 0 16,0 0-16,1-21 16,-1 21-16</inkml:trace>
  <inkml:trace contextRef="#ctx0" brushRef="#br0" timeOffset="132723.95">18923 12510 0,'0'-22'0,"0"44"0,21-44 15,-21 1-15,0 0 16,0 0-16,0 0 0,0 0 15,0-1-15,-42 1 0,-1 21 16,22-21-16,0 21 16,-21 0-16,21 0 0,-22 0 0,1 21 15,0 0-15,-1-21 0,1 43 16,21-22-16,-22 0 0,22 0 0,-21 22 16,21-22-16,0 0 0,-1 21 15,1-21-15,21 22 0,-21-22 16,21 0-16,0 21 0,0-20 15,0-1-15,21-21 0,0 21 0,22 0 16,-22-21-16,0 0 0,21 0 0,-20 0 16,20 0-16,0 0 0,-21-21 15,22 21-15,-1-21 0,0-22 0,-20 22 16,20 0-16,-21 0 0,21-21 16,-20-1-16,-1 22 0,0-21 0,0-1 15,0 1-15,-21 0 0,21-1 0,1-20 16,-22 21-16,0-1 0,0 1 15,21 0-15,-21 20 0,0 1 0,0 0 16,-21 42 0,-1 0-1,1 22-15,21-1 0,-21 0 16,0 1-16,0-1 0,21 0 0,0 1 16,-21-1-16,21 0 0,0-20 0,0 20 15,0-21-15,0 21 0,0-20 16,0 20-16,0-21 0,21 0 0,-21 0 15,21 1-15,0-1 16,0-21-16,22 0 0,-22 21 0,21-21 16,-21 0-16,22 0 0,-1 0 0,0-21 15,22 21-15,-22-21 0,0-1 16,1 1-16,-1 0 0,0 0 0,1 0 16,-22 0-16,0-1 0,21-41 15,-20 42-15,-22 0 0,0-1 16,0 1-16,0 0 0,0 0 15,0 0-15,-22 21 0,1 0 0,0-21 16,0 21-16,-21 0 0,20 0 0,1 0 16,-21 21-16,21 0 0,0 0 15,-22 0-15,22 0 0,0 1 0,0-1 16,0 21-16,-1-21 0,1 0 16,0 1-16,21 20 0,0-21 0,0 0 15,0 0-15,0 1 16,0-1-16,21-21 15,0 0-15,1 0 0,-1 0 0,0 0 16,0 0-16,21-21 16,-20-1-16,-1 1 0,21 0 0,-21 0 15,0 0-15,1-22 0,-1 22 16,0 0-16,0 0 0,0-21 0,-21 20 16,21 1-16,-21 42 31,0 1-31,-21-1 15,0 0-15,21 0 0,0 0 16,0 0-16,-21 1 0,21-1 0,0 21 16,0-21-16,0 0 15,0 1-15,0-1 0,21-21 16,0 21-16,0-21 0,1 0 16,-1 0-16,21 0 0,-21 0 15,0 0-15,1-21 0,-1 0 0,0-1 16,0 1-16,0-21 0,0 21 15,1-22-15,-1 22 0,0-21 16,0 0-16,-21-1 0,0 1 0,21 0 16,0-1-16,-21 1 0,0 0 15,0-1-15,22 22 0,-22-21 0,0 21 16,0-1-16,0 44 16,0-1-16,-22 0 15,1 0-15,21 21 0,-21 1 0,0-22 16,21 21-16,-21 1 0,21-1 15,-21-21-15,21 21 0,0 1 0,0-22 16,0 21-16,0-21 0,0 1 16,0 20-16,0-21 0,0 0 0,21 0 15,0 1-15,0-1 0,0 0 16,22-21-16,-22 21 0,0-21 0,21 0 16,1 0-16,-22 0 0,21 0 15,0 0-15,1 0 0,-1-21 0,0 0 16,-20 21-16,20-21 0,-21-1 15,0 1-15,22-21 0,-43 21 16,21 0-16,-21-1 0,21-20 16,-21 0-16,0 21 0,0-1 15,0 1-15,-21 21 0,0 0 16,-22 0-16,22 0 0,0 21 0,-21-21 16,-1 22-16,22-1 0,-21 0 15,21 21-15,-1-21 0,1 1 0,0-1 16,0 21-16,21-21 0,0 0 0,0 1 15,0-1-15,0 0 0,0 0 16,0 0-16,21-21 0,0 0 16,0 0-1,1 0-15,-1 0 0,0 0 0,0 0 16,0 0-16,22-42 0,-1 21 16,-21 0-16,0-22 0,0 22 15,1 0-15,-1 0 0,0-22 0,0 22 16,-21 0-16,0 0 0,21 0 15,-21 0-15,0-1 0,0 44 32,-21-1-17,21 0-15,-21 0 0,21 21 0,0-20 16,0-1-16,0 21 16,0-21-16,0 22 0,0-22 0,0 0 15,0 0-15,0 0 0,21 0 0,0 1 16,0-1-16,1-21 0,-1 0 15,0 0-15,0 0 0,0 0 0,0 0 16,22 0-16,-22 0 0,0 0 16,0-21-16,0-1 0,1 1 0,-1 0 15,0 0-15,0-21 0,0 20 0,-21 1 16,21-21-16,-21 21 0,0 0 16,0-22-16,0 22 0,0 0 0</inkml:trace>
  <inkml:trace contextRef="#ctx0" brushRef="#br0" timeOffset="135767.43">19621 12404 0,'-21'0'0,"42"0"0,-63 0 0,21 0 16,42 0-1,0 0-15,22 0 16,-22 0-16,21 0 0,0 0 16,1 0-16,-1 0 0,0 0 0,22 0 15,-22-21-15,1 21 0,-1-22 16,21 22-16,-20 0 0,-1 0 0,0-21 15,1 21-15,20 0 16,-42 0-16,1 0 0,-1 0 16,0 0-16</inkml:trace>
  <inkml:trace contextRef="#ctx0" brushRef="#br0" timeOffset="135825.04">20595 12256 0,'64'-22'16</inkml:trace>
  <inkml:trace contextRef="#ctx0" brushRef="#br0" timeOffset="136205.31">21696 11811 0,'0'0'0,"21"-21"0,0 0 0,0 0 0,-21-1 16,0 1-16,21 0 0,1 21 15,-22-21-15,0 42 31,-22 0-15,1 0-16,0 22 0,-21 20 0,-22 1 16,22 20-16,-22 1 15,1 0-15,-1 21 0,-20-22 0,20 22 16,-20 0-16,20 0 0,-21-22 16,22 22-16,-1-21 0,1 0 0,-22 42 15,43-64-15,21-21 0,-22 1 16,22-1-16,21 0 0,-21 1 15,21-22-15,-21 0 0,21 21 0,0-20 16,0-1-16,-21-42 31,21-1-31,0 1 16,-21 0-16,21 0 0</inkml:trace>
  <inkml:trace contextRef="#ctx0" brushRef="#br0" timeOffset="136707.01">14563 13843 0,'0'0'0,"-22"-21"15,1 21 1,0 0 0,21 21-16,0 0 0,0 0 0,-21 1 15,21-1-15,-21 0 0,21 0 16,0 0-16,0 0 0,0 1 15,0-1-15,0 0 0,-21 0 16,21-42 31,0 0-47,0 0 0,0-1 0</inkml:trace>
  <inkml:trace contextRef="#ctx0" brushRef="#br0" timeOffset="136867.69">14541 13631 0,'22'-42'0,"-44"84"0,44-105 0,-22 42 16,0 42 31,0 0-31,21-21-1,0 0-15,0 21 16</inkml:trace>
  <inkml:trace contextRef="#ctx0" brushRef="#br0" timeOffset="137283.38">14795 13822 0,'0'0'0,"22"21"0,-22 0 16,0 22-16,0-22 0,0 0 0,21 0 15,-21 0-15,0 0 0,0 1 0,0-1 16,0 0-16,0 0 15,0 0-15,-21-21 32,-1 0-17,22-21-15,0 0 16,0 0 0,0 0-16,0-1 0,0-20 0,0 21 15,22-21-15,-1 20 0,0-20 16,21 21-16,-21 0 0,1 0 0,20-1 15,-21 1-15,21 21 0,-20 0 0,20 0 16,0 0-16,-21 21 0,22 1 16,-22-1-16,0 0 0,0 0 0,0 21 15,-21-20-15,0-1 0,0 0 16,0 21-16,0-21 0,0 1 0,0-1 16,-21 0-16,21 0 15,-21-21 1,42-21 15,0 21-31,1-21 0</inkml:trace>
  <inkml:trace contextRef="#ctx0" brushRef="#br0" timeOffset="137584.35">15621 13737 0,'0'0'0,"0"21"31,0 1-31,0-1 16,0 0-16,0 0 0,-21 0 0,21 0 16,0 22-16,0-22 0,0 21 15,0-21-15,0 22 0,-21-1 16,21 0-16,0 1 0,0-1 0,-22 22 16,22-1-16,0 1 0,0-1 15,-21 1-15,0-22 0,21 21 0,-21 1 16,21-1-16,-21 1 0,21-22 0,-21 1 15,21 20-15,-22-21 0,22 1 16,0-22-16,0 21 0,0-21 16,0 1-16,0-44 15,0 1 1,0 0-16,0-21 0,0 21 16</inkml:trace>
  <inkml:trace contextRef="#ctx0" brushRef="#br0" timeOffset="137894">15473 14182 0,'0'0'0,"0"-64"0,0 22 0,0 0 16,21-1-16,-21 1 0,21 21 15,-21-22-15,21 22 0,0-21 0,1 21 16,-1 0-16,0-1 0,21 1 16,-21 21-16,22 0 0,-1 0 0,-21 0 15,22 0-15,-1 21 0,-21 1 16,21-1-16,-20 21 0,-22-21 15,0 22-15,0-22 0,0 0 0,-22 21 16,1-21-16,0 1 16,0-1-16,0 0 0,-22 0 0,1 0 15,0 0-15,21-21 0,-1 0 16,1 0-16,0 0 0,0 0 16,21-21-1,0 0-15,0 0 16,21 0-16,0 0 0,0-1 0,22-20 15,-22 21-15</inkml:trace>
  <inkml:trace contextRef="#ctx0" brushRef="#br0" timeOffset="138634.34">16150 13737 0,'0'0'0,"21"0"0,-21 21 47,0 1-47,0-1 0,0 0 0,0 0 15,0 21-15,0-20 0,0-1 16,0 0-16,0 0 0,0 21 0,0-20 16,0-1-16,0 0 15,0 0-15,0 0 16,21-21-16,1 0 16,-1 0-16,0 0 0,0 0 15,21 0-15,-20-21 0,-1 0 0,0 21 16,21-21-16,-21-22 0,1 22 15,-1 0-15,0-21 0,0 21 0,0-22 16,-21 1-16,0 21 0,21 0 0,-21-1 16,22 1-16,-22 42 31,0 1-31,0-1 16,-22 0-16,22 21 0,0-21 0,-21 1 15,21 41-15,0-42 16,0 0-16,0 1 0,0-1 15,0 0-15,21 0 0,1-21 16,-1 0-16,0 0 0,0 0 16,21 0-16,-20 0 0,41-21 15,-42 0-15,0 21 0,1-21 0,-1-1 16,21 1-16,-21-21 0,0 0 16,1 20-16,-22-20 0,21 0 15,0-1-15,-21-20 0,21 21 0,-21-1 16,0 22-16,0-21 0,0 21 0,0-1 15,0 1-15,0 0 0,0 42 32,0 0-32,0 22 15,0-22-15,-21 21 0,21 1 16,-21-1-16,21 0 0,0-21 0,-21 22 16,21-1-16,0 0 0,0-20 15,0 20-15,0-21 0,0 0 0,0 0 16,0 1-16,0-1 0,21 0 15,0-21-15,0 0 0,0 0 16,0 0-16,1 0 0,20 0 16,-21-21-16,21 21 15,-20-21-15,20-1 0,-21 1 0,21 0 16,-20 0-16,20-21 0,-21 20 0,21 1 16,-20 0-16,-22-21 0,21 21 15,-21-1-15,-21 22 16,-1 0-1</inkml:trace>
  <inkml:trace contextRef="#ctx0" brushRef="#br0" timeOffset="138834.22">17335 13885 0,'0'43'16,"0"-86"-16,22 107 0,-1-43 15,0-21-15,-21 21 0,21 0 0,0 1 16,-21-1-16,21-21 16,1 21-16,-22 0 0,-22-21 62,1 0-46,0-21-1,21 0-15,-21 0 0,0-1 16,21 1-16</inkml:trace>
  <inkml:trace contextRef="#ctx0" brushRef="#br0" timeOffset="139170.32">16997 13589 0,'0'0'15,"21"0"1,0 0-1,0 0-15,22 0 0,-22 0 16,21 0-16,0 0 0,1 0 16,-1 0-16,0 0 0,1 0 0,-1-21 15,0 21-15,-20 0 0,20 0 16,-21 0-16,0 0 0,0 0 16,-21-21-1,0 0 16,-21 21-15,0 0-16,0-22 16,0 22-16</inkml:trace>
  <inkml:trace contextRef="#ctx0" brushRef="#br0" timeOffset="140150.84">11409 11240 0,'0'-22'0,"0"44"0,0-65 16,0 22-16,0 0 0,0 0 16,-21 21-1,21 21 1,-22 0-16,22 21 15,0 1-15,0-22 0,-21 42 0,21-20 16,0-1-16,0 0 0,0 1 0,0-1 16,0 0-16,0-20 15,21 20-15,-21-21 0,22 0 0,-1 0 16,-21 1-16,21-22 0,0 0 0,0 21 16,0-21-16,1 0 0,-1 0 15,0 0-15,0-21 0,0-1 0,0 1 16,1 0-16,-1 0 0,0 0 15,0 0-15,0-22 0,0 1 0,1 0 16,-1-1-16,-21 1 0,21 0 0,-21-1 16,21 1-16,-21 0 0,0 20 15,0 1-15,0 0 0,0 0 16,0 0-16,-21 21 0,0 0 16,0 0-16,-1 0 15,22 21-15,0 0 16,0 0-16,0 0 15,0 1-15,0-1 0,22 0 16</inkml:trace>
  <inkml:trace contextRef="#ctx0" brushRef="#br0" timeOffset="140502.95">12023 11345 0,'0'0'0,"21"0"0,0-21 15,0 0-15,0 0 16,-42 21 15,0 0-31,0 0 16,0 21-16,-1-21 0,1 21 0,0 0 15,21 1-15,0-1 0,0 0 16,0 0-16,0 0 0,21 0 16,0-21-16,1 22 0,-1-22 15,0 0-15,0 21 0,0-21 16,22 0-16,-22 21 0,0-21 15,0 21-15,-21 0 16,0 0-16,-21-21 16,0 0-16,0 22 15,-22-22-15,22 0 0,0 0 0,-21 0 16,20 0-16,1 0 0,0 0 16,42-22 15,-21 1-31</inkml:trace>
  <inkml:trace contextRef="#ctx0" brushRef="#br0" timeOffset="140811.01">12298 11409 0,'21'0'0,"-42"0"0,42-21 15,0 21-15,-21-21 0,21-1 16,-21 1-16,0 0 15,21 21-15,-21-21 16,0 0 0,-21 42-1,0 0 1,21 0-16,-21 0 16,21 1-16,-21-1 0,21 0 0,0 0 15,-21 0-15,21 0 0,0 1 16,0-1-16,0 0 15,21-21-15,0 0 16,0 0-16,0 0 16,0 0-16,1 0 0,-1-21 0,0 21 15,0-21-15,21 21 0</inkml:trace>
  <inkml:trace contextRef="#ctx0" brushRef="#br0" timeOffset="141268.72">12721 11218 0,'0'0'0,"0"-21"0,0 0 16,-21 21-16,0 0 16,0 0-16,-1 21 15,22 0-15,-21 1 0,0-1 16,21 0-16,-21 0 0,21 0 0,0 0 16,-21 1-16,21-1 0,0 0 0,0 0 15,0 0-15,0 0 0,0 1 16,21-22-1,0 0-15,0-22 16,0 1-16,1 0 16,-22 0-16,21 0 0,-21-22 0,0 1 15,21 21-15,-21-21 16,21-1-16,-21 1 0,21 0 0,-21-1 16,0 1-16,0 21 0,0-22 0,0 22 15,0 0-15,0 42 31,0 0-31,0 1 0,0-1 0,0 21 16,0-21-16,0 22 0,0-1 16,0 0-16,0 1 0,0-22 0,0 21 15,0 0-15,0-20 0,0-1 16,0 21-16,0-21 0,0 0 16,0 1-16,0-1 0,21-21 15,1 0 1,-1 0-16,0-21 15,-21-1-15,21 22 0</inkml:trace>
  <inkml:trace contextRef="#ctx0" brushRef="#br0" timeOffset="141499">13229 10964 0,'0'0'0,"0"-21"0,0 42 31,0 1-15,0-1-16,0 21 16,0-21-16,-21-21 0,21 43 15,0-22-15,0 0 0,0 0 0,0 0 16,-21 43-16,21-43 0,0 0 16,0 0-16,21-21 31,-21-21-31</inkml:trace>
  <inkml:trace contextRef="#ctx0" brushRef="#br0" timeOffset="141848.01">13462 11070 0,'0'0'0,"21"-21"0,-21 42 31,0 0-15,-21 1-16,21-1 0,-21 0 0,21 0 15,0 0-15,0 0 0,0 1 16,0-1-16,0 0 0,0 0 0,0 0 16,0 0-16,21-21 15,0 0-15,0 0 16,0 0-16,1 0 0,-1 0 16,0-21-16,-21 0 15,21 0-15,-21 0 0,21 0 0,-21-1 16,0 1-16,0 0 0,0 0 15,0 0-15,0 0 16,-21 21-16,0 0 16,0 0-16,0 0 0,-1 0 15,1 21-15,0-21 16,0 0 0,0 0-16</inkml:trace>
  <inkml:trace contextRef="#ctx0" brushRef="#br0" timeOffset="142093.99">13081 11007 0,'21'0'0,"0"0"0,0 0 15,1-21-15,20 21 0,0 0 16,1 0-16,-1-22 0,0 22 0,1 0 15,-1-21-15,21 21 0,-20 0 16,-22-21-16,21 21 16,-21 0-16,1 0 0,-1 0 15,-42 0 17,-1 0-32</inkml:trace>
  <inkml:trace contextRef="#ctx0" brushRef="#br0" timeOffset="142831.94">11663 12404 0,'0'0'0,"21"0"16,-21-21-16,0-1 15,0 1-15,0 0 16,0 42 31,0 0-47,0 1 0,0-1 15,0 21-15,0 0 0,0 1 16,-21-1-16,21 22 0,0-22 0,0 43 16,0-22-16,0 1 0,0 20 0,0-20 15,0 20-15,0 1 0,-21-21 16,21 20-16,0 1 0,0 0 0,0-1 16,0 1-16,0 0 0,0-1 0,0-20 15,0 20-15,0-20 0,0-22 16,0 22-16,0-22 0,0 22 15,21-43-15,-21 21 0,0-21 0,21 0 16,0 1-16,0-1 0,0-21 16,1 0-16,20 0 0,-21-21 0,0-1 15,22-20-15,-1 21 0,0 0 0,-21-22 16,22 1-16,-1 0 0</inkml:trace>
  <inkml:trace contextRef="#ctx0" brushRef="#br0" timeOffset="143570.79">11790 12298 0,'21'0'31,"-42"21"0,0 0-31,-1-21 16,1 21-16,0 1 0,21-1 0,-21-21 15,0 21-15,0 0 0,21 0 16,-22-21-16,1 21 16,21-42 15,0 0-15,0 0-1,0 0-15,21 0 0,-21-1 16,0 1-16,0 0 15,0 0-15,22 0 0,-22 0 16,21 21-16,-21-22 0,0 44 63,0-1-48,0 0-15,21 0 16,0-21-16,-21 21 0,21 0 15,0-21-15,1 22 0,-22-1 0,21-21 16,0 21-16,0-21 0,0 0 16,0 21-16,1-21 15</inkml:trace>
  <inkml:trace contextRef="#ctx0" brushRef="#br0" timeOffset="159487.6">3916 16214 0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6T10:34:21.8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1524 2244 0,'21'0'31,"-21"-21"-31,21 21 0</inkml:trace>
  <inkml:trace contextRef="#ctx0" brushRef="#br0" timeOffset="4055.98">1609 1334 0,'42'0'16,"-21"0"-16,-21 21 0,0 0 15,0-42 1,21 0 0,0 21-16,1-22 0,-1 1 15,0 0-15,0 21 0,0-21 0,0 0 16,1 0-16,-1-1 0,-21 1 15,0 0-15,0 0 16,0 0-16,-21 0 0,21-1 0,-22 22 16,-20 0-16,21 0 15,0 22-15,-22-1 0,1-21 16,0 21-16,-22 0 0,22 0 16,0 0-16,20 1 0,1-1 15,0 0-15,0-21 0,0 42 16,21-21-16,0 1 0,0-1 15,21 0-15,0-21 16,0 0-16,22 21 0,-22-21 16,21 0-16,-21 21 0,22-21 0,-1 0 15,-21 21-15,21 1 16,-20-22-16,20 21 0,-21 0 16,0-21-16,22 21 0,-22 0 0,-21 0 15,21 1-15,-21-1 0,21 0 16,-21 21-16,0-21 0,0 22 0,0-22 15,-21 0-15,0 21 0,-22-20 16,22-1-16,-21 0 0,21 0 0,-22 0 16,1 0-16,-21-21 0,20 0 15,1 0-15,-22 0 0,22 0 16,0 0-16,-1-21 0,1 0 0,21 0 16,-21 0-16,20 0 0,-20-22 15,21 22-15,0-21 0,21 21 16,0-22-16,0 22 15,0 0-15,0 0 0,21 0 16,0 21-16,0 0 0,0 0 16,1 0-16,20 0 0,-21 0 15,21 0-15,-20 0 0,20 0 0,-21 0 16</inkml:trace>
  <inkml:trace contextRef="#ctx0" brushRef="#br0" timeOffset="4655.93">2074 1503 0,'0'0'0,"21"-21"0,-42 0 15,0-1 16,85 22-31,-43 0 16,-42 22 0,-1-1-16,22 0 15,0 0-15,0 0 0,0 0 0,0 1 16,-21-1-16,21 21 0,0-21 16,0 0-16,0 22 0,0-22 15,0 0-15,0 0 0,0 0 16,0 1-16,21-1 15,1-21-15,-1 0 0,0 0 16,0 0-16,0 0 16,0 0-16,1-21 0,-1-1 0,0 1 15,0 0-15,0 0 0,0-21 16,1 20-16,-1-20 0,0 21 0,0-21 16,-21 20-16,21-20 15,-21 21-15,21 0 0,-21 0 16,0-1-16,-21 44 31,21-1-15,-21 0-16,0 0 0,21 0 15,0 22-15,0-1 0,-21-42 0,-22 42 16,43 1-16,0-22 0,0 42 16,22-42-16,-22 1 0,21-1 15,-21 0-15,42-21 16,-42 21-16,21-42 15,22 0-15,-22 21 16,21-21-16,-21-1 0,22-20 0,-22 21 16,21 0-16</inkml:trace>
  <inkml:trace contextRef="#ctx0" brushRef="#br0" timeOffset="5671.62">2857 1249 0,'0'0'0,"22"-21"0,-22 0 16,0-1-16,0 1 31,21 21-31,-21 21 31,0 1-31,0-1 16,0 0-16,0 21 0,0-21 16,0 22-16,0-1 0,0-21 0,-21 22 15,21-1-15,-22 0 16,22 1-16,0-1 0,0 0 0,-21-21 16,21 22-16,-21-22 0,21 0 15,0 0-15,0 0 0,0-42 47,0 0-47,0 0 0,0 0 16,0 0-16,0-1 0,0-20 15,0 21-15,0 0 0,21 0 0,0-1 16,-21 1-16,22 0 0,-1 0 16,0 0-16,0 0 0,0 21 15,0 0-15,1-22 0,-1 22 16,0 0-16,0 0 0,0 0 15,0 0-15,1 0 0,-22 22 16,21-1-16,-21 0 0,21-21 16,-21 21-16,0 0 0,0 0 0,0 1 15,0-1-15,-21 21 0,-22-21 16,22 0-16,0 1 0,0-1 0,-21 0 16,20-21-16,1 21 0,-21 0 15,21-21-15,0 0 0,-1 0 0,1 0 16,0 21-16,0-21 15,42-21 17,0 21-32,-21-21 0,21 0 15,1 21-15</inkml:trace>
  <inkml:trace contextRef="#ctx0" brushRef="#br0" timeOffset="6419.22">3429 1461 0,'0'-22'31,"0"44"0,-21-1-31,0 0 16,21 0-16,-22 0 0,22 0 15,-21 22-15,21-22 0,0 0 0,0 0 16,-21 0-16,21 1 0,0-1 16,0 0-16,-21-21 47,21-21-47,0 0 0,0-1 15,0 1-15,0 0 0,0 0 16,0 0-16,0 0 0,0-1 15,0 1-15,21 0 0,0 0 0,0 0 16,-21 0-16,22-1 0,41 1 16,-42 0-16,0 21 15,1 0-15,-1 0 0,0 0 0,0 0 16,0 0-16,0 21 0,1-21 16,-22 21-16,21 1 0,-21-1 0,21 21 15,-21-21-15,0 0 16,0 1-16,0-1 0,0 0 0,0 0 15,0 0-15,0 0 0,0 1 16,-21-22-16,21 21 16,-21-21-16,21-21 31,-22 21-31,22-22 0,0 1 16,0 0-16,0 0 0,0 0 0,0 0 15,0-1-15,22 1 0,-1 0 16,0-21-16,0 21 0,0-1 0,22 1 15,-22 0-15,21 0 0,-21 0 16,22 21-16,-22 0 0,0 0 0,0 0 16,0 0-16,0 0 0,22 21 15,-22 0-15,-21 0 0,0 0 16,0 1-16,0-1 16,0 21-16,0 0 0,0-20 15,0-1-15,0 0 0,0 0 16,-21-21-16,21 21 0,0 0 0,0-42 47,0 0-32,0 0-15</inkml:trace>
  <inkml:trace contextRef="#ctx0" brushRef="#br0" timeOffset="6667.63">4403 1397 0,'0'21'0,"-22"0"0,22 1 16,-21-22-16,21 21 0,-21 0 16,21 0-16,0 21 0,0-20 15,0-1-15,0 0 0,0 0 16,0 0-16,0 0 15,0-42 17,0 0-32,0 0 0,21 21 15</inkml:trace>
  <inkml:trace contextRef="#ctx0" brushRef="#br0" timeOffset="7044.15">4424 1080 0,'0'0'0,"-148"42"31,148-21-31,0 0 0,-22 0 0,22 1 16,0-1-16,0 0 0,0 0 15,0 0-15,0 0 16,0 1-1,22-22-15,-1 0 0,0 0 0,0 0 16,0 0-16,0 0 0,1 0 16,-1-22-16,0 1 0,0 21 0,-21-21 15,0 0-15,0 0 0,0 0 16,0-1-16,0 1 0,-42-21 16,42 0-16,0 20 0,0 1 0,0 0 15,-21 21-15,-1 0 0,1 0 16,0 0-16,0 0 0,0-21 15,0 42-15,-1 0 16,1 0-16,42 1 0,-21-1 0,0 21 16,-21-21-16,0 0 0</inkml:trace>
  <inkml:trace contextRef="#ctx0" brushRef="#br0" timeOffset="7088.17">4212 1334 0,'0'0'16,"21"0"-16,0 0 0,1 0 0,-22-22 15</inkml:trace>
  <inkml:trace contextRef="#ctx0" brushRef="#br0" timeOffset="7404.24">5016 974 0,'0'0'0,"0"-21"15,0 42 1,0 0-1,0 0-15,-21 21 0,0-20 16,21-1-16,0 21 0,0 0 0,-21 1 16,21-22-16,-21 21 0,21 1 0,0-1 15,0-21-15,-21 21 0,21-20 16,0 20-16,0-21 0,0 21 0,0-20 16,0-1-16,0 0 15,0 0-15,0 0 0,0 0 0,21-21 16,0 0-1,0 0-15,0-21 16,0 0-16,1 0 0,-22 0 16,21 0-16</inkml:trace>
  <inkml:trace contextRef="#ctx0" brushRef="#br0" timeOffset="7627.3">4762 1397 0,'0'0'0,"-42"0"0,21 0 0,0 0 0,0 0 16,-1 21 0,44-21-1,-1 0-15,21 0 0,-21 0 16,22-21-16,-22 63 0,21-42 0,0 0 16,-20-21-16,20 21 0,0-21 15,-21 21-15,22 0 0,-22-21 0,0 21 16,0 0-16,0-21 0,1 21 15,-1 0-15,0-21 0</inkml:trace>
  <inkml:trace contextRef="#ctx0" brushRef="#br0" timeOffset="7763.99">5715 1122 0,'0'0'15,"-21"0"1</inkml:trace>
  <inkml:trace contextRef="#ctx0" brushRef="#br0" timeOffset="7956.06">5630 1143 0,'0'64'31,"0"-43"-31,-21 0 0,21 0 16,-21 0-16,21 22 0,0-22 15,0 0-15,-21 0 0,21 0 0,0 22 16,0-22-16,0 0 0,0 0 15,0 0-15,0 0 0,0 1 0,0-1 16,0 0-16,0 0 16,21 0-16,0-21 0,0 0 15,0 0-15,1 0 16,-1 0-16,0 0 0,0-21 16,0 21-16</inkml:trace>
  <inkml:trace contextRef="#ctx0" brushRef="#br0" timeOffset="8259.39">6096 1143 0,'0'0'0,"42"-21"31,-21 21-31,1 0 0,-1 0 16,0 21-16,0-21 15,0 21-15,0 0 0,1 1 16,-22 20-16,21-21 0,0 0 0,-21 22 16,0-22-16,0 0 0,0 21 15,0-21-15,0 22 0,0-22 16,0 0-16,0 0 0,-21 22 0,0-22 16,-1 0-16,1 0 0,0 0 15,21 0-15,-21 1 0,0-22 0,0 21 16,-1-21-1,1 0-15</inkml:trace>
  <inkml:trace contextRef="#ctx0" brushRef="#br0" timeOffset="8851.56">7070 1503 0,'0'0'0,"0"-21"16,-22 21-16,1 0 0,0 0 16,63 0 15,-20 0-31,20 0 16,0 0-16,1 0 0,-1 0 0,21 0 15,1 0-15,21 0 0,-1 0 16,1 0-16,0 0 0,-1 0 0,1 0 15,0 0-15,-1 0 0,-20 0 16,-22 0-16,22 0 0,-22 0 0,-21 0 16,0 0-16,0 0 0,1 0 15,-1 0-15,-42 0 16,-1 0 15,1-21-31,21-1 0,-21 1 0</inkml:trace>
  <inkml:trace contextRef="#ctx0" brushRef="#br0" timeOffset="9318.94">8170 1164 0,'0'0'0,"-21"0"15,0 21-15,0 1 16,21-1-16,0 0 0,0 0 16,42 21-16,0-20 0,-42-1 15,0 0-15,22 0 0,-1 0 0,0 0 16,0-21-16,21 22 0,-20-1 16,20-21-16,-21 0 0,21 21 0,1-21 15,-1 0-15,-21 0 0,22 0 16,-22 0-16,0 0 0,0 0 0,0 0 15,0-21-15,-21 0 16,0-1-16,0 1 16,-21 0-16,0 21 15,0 0-15,0 0 16,0 0-16,-1 0 0,1 0 16,0 0-16,0 21 0,0 0 15,-22-21-15,22 22 0,-21 20 16,21-21-16,0 21 0,-1-20 15,1-1-15,0 0 0,0 0 0,0 0 16,21 0-16,-21-21 0,21 22 16,-22-1-16,22 0 15,-21-21 1</inkml:trace>
  <inkml:trace contextRef="#ctx0" brushRef="#br0" timeOffset="44371.3">5948 3217 0,'0'22'15,"0"-44"-15</inkml:trace>
  <inkml:trace contextRef="#ctx0" brushRef="#br0" timeOffset="45239.55">6011 3302 0,'43'0'32,"-43"21"-32,0-42 31,0 0-31,21 21 0,0-21 0,0 0 16,-21-1-16,0 1 0,0 0 15,0 0-15,0 0 16,0 0-16,0-1 0,0 1 15,-21 0-15,0 21 16,0 0-16,-1 0 0,-20 0 16,21 0-16,-21 21 0,-1 0 15,1-21-15,21 22 0,-22-1 16,22 0-16,-21 21 0,21-21 0,0 1 16,-22-1-16,43 0 0,0 21 15,0-21-15,-21-21 0,21 22 0,0-1 16,21-21-16,0 0 15,1 0-15,-1 0 0,0 0 0,21 0 16,-21 0-16,22 0 0,-22-43 16,21 22-16,1 0 0,-22 21 15,0 0-15,-21-21 0,21 0 0,21 0 16,-20-1-16,20 1 0,-21 0 0,0 0 16,0 0-16,-21 0 15,22 21-15,-22-22 16,-22 22-1,22 22 1,0-1-16,0 21 16,0-21-16,0 0 0,0 22 15,0-1-15,0 0 0,0 1 0,0 20 16,0-20-16,0 20 0,0-21 0,0 22 16,0-1-16,0 1 0,0-1 15,22 1-15,-22 21 0,0-22 0,21 1 16,0 20-16,-21-20 15,21-1-15,-21 1 0,0-22 0,0 0 16,0 1-16,0-1 0,0 0 0,0 1 16,0-1-16,-21 0 0,21 1 15,-21-22-15,0 21 0,-1-42 0,-20 21 16,21 1-16,-21-22 0,-1 0 0,1-22 16,0 1-16,-1 0 0,-20-21 15,20-1-15,-20 1 0,21 0 0,-1-22 16,22 1-16,-21-1 0,21-20 15,-1 20-15,22-21 0,0 1 0,0 20 16,0 1-16,22-1 0,-1 1 16,21 20-16,-21-20 0,22 21 15,-1-1-15,0 1 0,22 0 16,-22-1-16,0 22 0,1-21 0,20 21 16,-20-1-16,-22 1 0,21 0 15,0 0-15,-20 21 0,20-21 0,-21 0 16,21 21-16,-20 0 0</inkml:trace>
  <inkml:trace contextRef="#ctx0" brushRef="#br0" timeOffset="47085.93">6519 3366 0,'0'-22'31,"0"1"-15,21 0-16,1 21 0,-22-21 0,21 0 15,0 0-15,0-1 0,-21 1 16,21 0-16,0 0 0,-21 0 0,22 0 16,-22-1-16,0 1 0,0 0 15,0 0-15,-22 21 16,1 0 0,0 0-16,0 21 0,-21-21 0,20 21 15,1 22-15,0-22 0,21 21 0,-21-21 16,21 22-16,-21-1 15,21-21-15,0 21 0,0-20 0,0 20 16,0-21-16,21 0 0,0 0 16,0-21-16,0 22 0,1-22 0,20 0 15,-21 0-15,21 0 0,-42-22 16,43 1-16,-1 21 0,0-21 0,1 0 16,-1 0-16,0 0 0,-20-22 15,20 22-15,-21-21 0,0-1 0,22 1 16,-22 21-16,-21 0 0,21-22 15,0 22-15,-21 0 0,0 42 47,0 0-47,0 1 0,0 20 16,0-21-16,0 0 0,0 22 16,-21-22-16,21 21 0,-21-21 0,21 0 15,0 22-15,0-22 0,0 0 16,0 0-16,0-42 31,21 0-15,-21 0-16,21 0 0,-21-1 0,0-20 15,21 21-15,0-21 16,1 20-16,-22 1 0,21-21 0,-21 21 16,21 21-16,-21-21 0,21 21 0,0 0 31,0 0-31,-21 21 15,0 0-15,0 0 0,0 0 16,0 0-16,0 1 0,0-1 0,0 0 16,22 21-16,-22-21 0,21 1 15,42 41 1,-42-63-16,1 0 16,-1 0-16,0 0 0,21 0 0,1-21 15,-1 21-15,0-21 0,1 0 16,-1-1-16,-21-20 0,21 21 15,1-21-15,-22 20 0,0-20 0,0 21 16,0-21-16,-21 20 0,0 1 16,0 0-16,0 0 0,0 0 0,0 0 15,-21 21 1,0 0-16,0 0 0,-21 0 16,20 21-16,1 0 0,0 0 15,21 0-15,-21 0 0,21 1 0,-21 20 16,21-21-16,0 21 0,0 22 15,0-43-15,0 0 0,21 0 16,0 1-16,0-1 0,0 0 16,1 0-16,-1-21 0,0 0 15,0 0-15,21 0 0,-20 0 0,20 0 16,-21 0-16,0-42 0,22 42 16,-1-21-16,-21-1 0,21-20 0,-20 21 15,20-21-15,-21 20 0,0-20 16,0 21-16,-21-21 0,0 20 0,0 1 15,0 0-15,-21 21 32,0 0-32,0 0 15,21 21 1,0 0-16,0 1 16,21-1-16,-21 0 0,21 0 15,0 0-15,-21 0 0,0 1 0,22-1 16,-1 0-16,-21 0 0,0 0 15,0 0-15,21 1 0,-21-1 0,21-21 16,-21 21-16,21-21 16,-21 21-16,21-21 0,1 0 0,-1 0 15,21-21-15,-21 21 16,0-21-16,1 0 0,20-1 0,-21 1 16,21-21-16,-20 21 0,-1-22 15,21 22-15,-21-21 0,0 21 0,1 0 16,-1-22-16,-21 22 15,21 21-15,-21-21 16,0 42 0,0 0-1,0 0-15,-21 1 0,21-1 16,-21 21-16,21-21 0,0 0 16,0 22-16,0-22 0,0 0 0,0 0 15,0 0-15,0 1 0,0-1 16,21 0-16,0-21 15,0 0-15,0 0 0,22 0 16,-22-21-16,21 0 0,-21 21 0,22-22 16,-22-20-16,0 21 0,21 0 15,-21-22-15,22 1 0,-22 21 16,0-21-16,21 20 0,-20 1 0,-1-21 16,0 42-16,-21-21 0,21 0 15,0 21-15,-21 21 31,0 0-15,0 0 0,0-42 46,0 0-46,0 0-1,0-1 1,-21 22 0,0 0-1,0 22-15,21-1 0,-21-21 0,-1 21 16,22 0-16,-21 21 0,0-20 0,21-1 16,-21 21-16,21 0 0,0-20 15,0 20-15,0-21 0,0 21 16,0-20-16,0-1 0,0 0 15,0 0-15,21 0 0,0-21 0,0 0 16,1 0-16,-1 0 16,0 0-16,0 0 0,0 0 0,0-21 15,1 0-15,20 0 0,-21 0 16,0-22-16,0 22 0,1-21 0,-1-1 16,0 22-16,0-21 0,0 0 0</inkml:trace>
  <inkml:trace contextRef="#ctx0" brushRef="#br0" timeOffset="47280.57">8953 2731 0,'0'0'0,"-21"0"0,-21 0 31,63 0 0,0 0-15</inkml:trace>
  <inkml:trace contextRef="#ctx0" brushRef="#br0" timeOffset="48127.45">11007 3069 0,'0'0'0,"-22"-21"0,22 0 15,0 0-15,0 42 47,0 0-31,22-21-16,-22 21 0,0 22 0,0-22 15,0 0-15,0 21 0,0-21 16,-22 22-16,1-22 0,21 21 16,-21-21-16,0 1 0,21-1 0,0 0 15,-21 0-15,0-21 16,21 21-16,-43-63 16,22 21-16,21 0 15,0-1-15,21 1 0,-21 0 16,21-21-16,1 21 0,-1-22 0,0 1 15,0 21-15,0-22 0,22 22 16,-22-21-16,0 21 0,21 0 0,1-1 16,-22 22-16,21-21 0,0 21 15,-20 0-15,20 0 0,-21 0 0,0 21 16,0-21-16,1 22 0,-1-1 16,0 0-16,-21 0 0,21 21 15,-21-20-15,0-1 0,0 21 0,0-21 16,0 22-16,0-22 0,0 0 15,0 0-15,0 0 0,0 0 0,-21 1 16,0-22-16,0 0 16,-1 0-1,22-22-15,0 1 0,0 0 16,0 0-16,0-21 0,0 20 0,0-20 16,22 0-16,-22 21 0,21-22 0,0 22 15,21 0-15,-21-21 0,1 20 16,20 1-16,-21 21 0,21-21 0,1 21 15,-22 0-15,21 0 16,-21 21-16,22-21 0,-22 21 0,0 1 16,0 20-16,0-21 0,-21 0 15,0 22-15,0-1 0,0-21 0,0 21 16,0-20-16,0 20 0,-21-21 16,21 0-16,0 0 0,-21 1 0,21-1 15,-21-21-15,42-21 31,0-1-31</inkml:trace>
  <inkml:trace contextRef="#ctx0" brushRef="#br0" timeOffset="48492.61">12128 3090 0,'22'0'16,"-1"0"-1,0 0-15,0 0 0,0 0 16,0 0-16,1 0 0,-22 22 16,42-22-16,-21-22 0,21 1 15,1 0-15,-22 0 0,0 0 16,0 0-16,0-1 0,-21 1 0,0 0 0,0 0 16,-42 21-1,21 0-15,0 0 0,0 0 16,-22 0-16,22 0 0,-21 21 0,-1 0 15,22 0-15,0 1 0,-21-1 16,-1 0-16,22 0 0,21 21 0,0-20 16,0 20-16,0-21 0,0 21 0,43-20 15,-22-1-15,0 0 0,0 0 16,0 0-16,0-21 0,1 0 0,-1 21 16,0-21-16,21 0 0,-21 0 0,22 0 15,-1 0-15,0-21 0,-20 0 0,20 0 16,0-21-16,1 20 0</inkml:trace>
  <inkml:trace contextRef="#ctx0" brushRef="#br0" timeOffset="48711.77">13039 2688 0,'0'0'16,"0"-21"-16,-22 21 16,1 0-16,0 0 0,0 0 0,0 21 15,-22 22-15,22-22 0,21 21 16,-21 0-16,21-20 0,-21 20 0,21 0 15,0 1-15,0-22 0,-21 21 16,21 0-16,0-20 0,0 20 0,0-21 16,0 0-16,0 22 0,0-22 15,0 0-15,0 0 16,21-21-16,0 0 0,0 0 16,0-21-16,1 0 0,-1 0 15</inkml:trace>
  <inkml:trace contextRef="#ctx0" brushRef="#br0" timeOffset="49147.7">13398 2519 0,'0'-21'0,"0"42"0,0-21 16,-21 21 0,21 0-16,-21 0 0,0 22 0,21-1 15,0-21-15,-21 22 0,21-1 0,-21 0 16,21 1-16,0-1 0,0 21 15,-22-20-15,22-22 0,0 0 16,-21 21-16,21-20 16,0-1-16,-21 0 0,21-42 31,0 0-15,0-1-16,0 1 15,21-21-15,-21 21 0,21 0 0,1-1 16,-1 1-16,21 0 0,-21 0 15,0 21-15,22-21 0,-22 21 16,21-21-16,-21 21 0,1 0 0,-1 0 16,21 21-16,-42 0 0,21 0 15,0-21-15,-21 21 0,22 0 0,-22 1 16,0 20-16,0-21 0,0 0 16,0 0-16,0 1 0,-22-1 0,1 0 15,0 0-15,0 0 0,0-21 16,21 21-16,-21-21 15,-1 0-15,1 22 16,42-44-16,-21 1 0</inkml:trace>
  <inkml:trace contextRef="#ctx0" brushRef="#br0" timeOffset="49322.93">12827 2900 0,'0'0'0,"-21"0"0,-22 21 15,22-21 1,-21 0-16,21 0 0,42 21 16,21-21-16,1 21 0,-1-21 15,21 0-15,1 0 0,21 0 16,-22 0-16,1-21 0,-1 21 0,1 0 16</inkml:trace>
  <inkml:trace contextRef="#ctx0" brushRef="#br0" timeOffset="49728.59">14182 2879 0,'-85'0'16,"43"0"-16,20 0 16,1 0-16,-21 0 0,21 21 0,0-21 15,-22 21-15,22 0 0,0 0 16,0 1-16,0-1 0,21 0 15,0 0-15,-22 0 0,22 0 16,0 1-16,0-1 0,22 0 16,-22 0-16,21-21 0,0 0 15,0 21-15,21-21 0,-20 0 0,20 0 16,-21 0-16,21 0 0,1-21 16,-22 0-16,21 21 0,22-42 15,-22 20-15,-21 1 0,0 0 0,1 0 16,-22 0-16,0 0 0,0-1 15,0 1-15,-22 0 0,-20 0 0,21 21 16,-21 0-16,20-21 0,-20 21 16,0 0-16,-1 0 0,1 0 15,21 0-15,-21 21 0,20 0 16,1-21-16,0 21 0,21 0 0,0 1 16,0-1-16,0 0 15,21-21-15,0 21 0,1-21 0,20 0 16</inkml:trace>
  <inkml:trace contextRef="#ctx0" brushRef="#br0" timeOffset="50200.88">14795 2921 0,'0'0'0,"22"-21"16,-22 0-1,-22 21-15,1 0 16,0 0-16,0 0 0,0 0 0,-22 0 15,22 0-15,-21 0 0,21 0 16,-22 21-16,22 0 0,-21 0 0,21 0 16,0 22-16,-1-22 0,1 0 15,21 0-15,0 0 0,0 1 0,-21-22 16,21 21-16,0 0 0,21 0 0,0 0 16,1-21-16,20 0 0,-21 0 15,0 0-15,22 0 0,-22 0 0,21-21 16,22-21-16,-43 21 15,21-1-15,-21-20 0,0 21 16,22-21-16,-22-1 0,0-20 0,0-1 16,0 22-16,1-22 0,-1 1 15,0-1-15,-21 1 0,0 21 0,0 20 16,0 1-16,0 0 0,0 0 16,-21 21-16,0 21 0,21 0 15,-22 0-15,1 22 0,0 20 16,0-20-16,0 20 0,21-21 0,0 22 15,0-22-15,0 22 0,0-22 16,0 0-16,0 1 0,0-1 0,0 0 16,21-20-16,-21 20 0,21-21 15,0 0-15,22 0 0,-22 1 16,0-22-16,21 0 0,1 0 0,-1 0 16,0-22-16</inkml:trace>
  <inkml:trace contextRef="#ctx0" brushRef="#br0" timeOffset="51707.91">16531 2752 0,'0'0'0,"0"-21"0,21-1 16,-21 1-16,0 0 15,0 0-15,0 42 16,21 0 0,-42-21-16,0 21 0,0-21 0,21 22 15,0-1-15,0 0 0,-21 0 16,21 0-16,-21 0 0,21 1 0,0-1 15,0 0-15,0 0 0,0 0 16,0 0-16,0 1 0,0-1 0,0 0 16,0 0-1,21-21 1,0 0-16,-21-21 16,0 0-16</inkml:trace>
  <inkml:trace contextRef="#ctx0" brushRef="#br0" timeOffset="51884.94">16616 2498 0,'0'-21'0,"0"42"0,0-64 16,0 65 31,21-22-32,0 21-15,0-21 0,-21 42 0,0-21 16</inkml:trace>
  <inkml:trace contextRef="#ctx0" brushRef="#br0" timeOffset="52076.19">16976 2794 0,'-22'0'15,"1"21"-15,64-21 47,-43 21-47,21-21 16,0 0-16,0 0 16</inkml:trace>
  <inkml:trace contextRef="#ctx0" brushRef="#br0" timeOffset="52431.96">17378 2794 0,'21'0'0,"21"0"16,-42-21 0,43 0 15,-22 0-31,21-1 0,-21 1 0,0 0 15,1 0-15,-1 0 0,0 0 16,-21-1-16,0 1 0,0 0 16,0 0-16,-21 21 0,0 0 15,-1 0-15,1 0 0,-21 0 0,21 21 16,-22-21-16,1 21 16,21 22-16,-21-22 0,20 21 0,-20-21 15,21 22-15,0-22 0,21 21 16,0-21-16,0 22 0,0-22 0,21 0 15,0 0-15,21 0 0,-20-21 0,20 21 16,0-21-16,1 0 0,-1 0 16,21 0-16,-20 0 0,-1 0 0,0 0 15,1 0-15,20-21 0,-20 0 16</inkml:trace>
  <inkml:trace contextRef="#ctx0" brushRef="#br0" timeOffset="53239.36">19283 2434 0,'0'0'0,"-21"-106"32,21 85-32,-22 21 0,1 0 15,0 0 1,21 21-16,-21-21 0,0 22 0,0-22 16,-1 42-16,1-21 0,-21 21 0,21 1 15,0-1-15,-1 0 0,1 1 16,0-1-16,21 0 0,0 1 0,0-1 15,0 0-15,0 1 0,0-22 16,0 0-16,21 21 0,0-20 16,1-22-16,41 42 15,-21-42-15,1 0 0,63 0 16,-43 0-16,-21-21 0,22 0 16,-22-1-16,22 1 0,-22-21 0,22 0 15,-22-1-15,0-20 0,1-1 16,-1 1-16,-21-1 0,21 1 0,-20-1 15,-1 22-15,-21-22 0,0 22 16,21 21-16,-21 0 0,0-22 0,0 22 16,-21 21-1,42 0 1,-42 21-16,0 1 0,-1 20 0,1-21 16,0 21-16,0 1 0,21-1 0,-21 22 15,21-22-15,0 0 0,0 22 0,0-22 16,0 0-16,0 1 0,0-1 15,0 22-15,0-43 16,21 0-16,-21 0 0,21 0 0,0 0 16,0-21-16,1 0 0,-1 0 15,21 0-15,-21 0 0,0 0 16,1 0-16,-1-21 0,0 0 0,0 0 16,0 0-16,0-22 0,1 22 0,-1-21 15,0 21-15,-21 0 0,21-22 0,-21 22 16,0 0-1,0 42 1,-21 0-16,21 0 0,-21 22 0,0-22 16,21 0-16,0 0 15,0 0-15,0 1 0,0-1 0,0 0 16,0 0-16,21-21 31,0 0-15,0-21-16,0 0 0</inkml:trace>
  <inkml:trace contextRef="#ctx0" brushRef="#br0" timeOffset="53403.3">20341 2498 0,'0'0'0,"-21"0"16,-21 0-1,20-21-15,44 21 47,-1 0-47,21 0 16</inkml:trace>
  <inkml:trace contextRef="#ctx0" brushRef="#br0" timeOffset="54223.92">20891 2392 0,'0'0'0,"-42"0"0,-21 0 32,41-21-32,1 21 0,0 0 0,-21 21 15,42 0-15,-21 21 0,-1 1 0,1-1 16,0 0-16,21 1 0,0-1 16,-21 0-16,21 1 0,0 20 15,0-20-15,0-22 0,0 0 0,21 0 16,0 0-16,0 0 0,22 1 15,-22-22-15,21 0 0,-21 0 0,22 0 16,-22 0-16,21 0 16,-21 0-16,1 0 0,-1-22 0,21 1 0,-21 0 15,0-21-15,1-1 16,-1 1-16,0-21 0,0 20 0,0-20 16,0-1-16,1 1 0,-1 20 15,0 1-15,-21 0 0,0-1 0,21 22 16,-21 0-16,0 0 0,-21 21 15,21 21 1,0 0-16,0 22 16,0-1-16,-21 0 0,0 1 0,-1-1 15,22 0-15,-21-21 0,21 22 16,0-1-16,-21 0 0,21 1 0,-21-22 16,21 0-16,0 0 15,0 0-15,0 1 0,-21-22 0,21 21 16,-21-21-16,21-21 31,0-1-31,0 1 0,0 0 0,21 0 16,0 0-16,0 0 0,-21-1 15,21 1-15,0-21 0,1 21 16,-1 0-16,0 21 0,0 0 16,0 0-16,0-22 0,1 22 15,-1 0-15,-42 22 47,-1-22-47,1 0 16,0 0-16,0 21 0,0-21 15,0 0-15,-1 21 0,1-21 16,0 21-16,21 0 0,0 0 16,0 1-16,0-1 0,0 0 15,0 0-15,0 0 0,21 0 0,0 1 16,-21-1-16,22 0 0,-1 0 15,0-21-15,21 21 0,-21 0 0,1-21 16,-1 22-16,0-22 0,0 0 16,0 0 31,-21-22-32,21 1-15</inkml:trace>
  <inkml:trace contextRef="#ctx0" brushRef="#br0" timeOffset="54547.89">22098 2350 0,'0'0'0,"0"-22"0,0 1 0,0 0 15,-21 21 1,0 0-16,-1 0 16,1 0-16,0 21 0,0 0 15,0 22-15,0-22 0,-1 21 16,1 1-16,0 20 0,0-21 0,0 1 16,0-1-16,-1 0 0,22 1 15,0-22-15,0 21 0,0-21 0,0 1 16,0-1-16,0 0 15,0 0-15,22 0 0,-1-21 16,0 21-16,0-21 0,0 0 0,0 0 16,22 0-16,-22 0 0,0 0 15,21-21-15,-20 21 0</inkml:trace>
  <inkml:trace contextRef="#ctx0" brushRef="#br0" timeOffset="54868.86">22479 2328 0,'0'0'0,"0"-21"0,0 0 16,21 21-16,0 0 15,0 0-15,1 0 0,-22-21 16,21 21-16,0 21 0,21-21 0,-21 42 15,1-20-15,-1-1 0,0 21 16,-21-21-16,21 22 0,-21-1 0,0 0 16,0 1-16,0-1 15,-21 0-15,21-21 0,-21 22 0,0-1 16,-1-21-16,-20 0 0,21 22 0,0-22 16,0 0-16,-1 0 0,1-21 15,0 21-15,0 1 0,0-22 0,0 0 16,-1 0-16,1 0 15</inkml:trace>
  <inkml:trace contextRef="#ctx0" brushRef="#br0" timeOffset="105338.85">1968 6435 0,'0'0'0,"0"-21"0,0-1 16,-21 22-16,21-21 15,0 0-15,0 0 0,0-21 16,0 20-16,0 1 16,0 0-16,0 0 0,0 42 46,0 0-46,0 0 0,0 22 16,0-22-16,0 21 0,0 1 16,0-1-16,0 0 0,0 1 15,-21-1-15,21 0 0,0 1 0,0-22 16,0 21-16,0-21 0,0 0 16,0 1-16,0-44 31,21 22-31,0-21 0,-21 0 15,0-21-15,22 21 0,-1-22 16,0 22-16,-21-21 0,21 21 0,-21-22 16,21 22-16,0 0 0,-21 0 15,0 0-15,22 21 0,-1 0 0,0 0 16,0 0 0,0 21-16,-21 0 0,21 0 15,-21 21-15,0-20 0,22-1 0,-1 21 16,-21-21-16,21 0 0,0 1 15,-21-1-15,21 0 0,0 0 16,1 0-16,-1-21 0,0 0 16,0 0-16,21 0 0,-20 0 0,20 0 15,-21-21-15,21 21 0,1-21 16,-1-21-16,-21 20 0,22-20 0,-22 21 16,0-21-16,-21-1 0,0 1 15,0 0-15,0-1 0,0 22 0,0-21 16,0-1-16,-21 22 0,0 0 15,-1 21-15,1 0 0,0 0 0,0 0 16,0 0-16,0 0 0,-1 0 16,1 0-16,0 21 0,21 0 15,0 1-15,0-1 16,21-21 0,0 21-16,1 0 0,-1-21 15,21 0-15</inkml:trace>
  <inkml:trace contextRef="#ctx0" brushRef="#br0" timeOffset="106387.94">3154 6033 0,'0'0'0,"0"-22"0,0 1 32,0 42-32,0 1 15,0-1-15,0 0 16,0 0-16,0 0 0,0 0 0,0 1 15,0 20-15,0-21 0,0 21 16,0 1-16,-21-1 0,21 0 16,0 1-16,0-1 0,0-21 0,0 22 15,0-22-15,0 0 0,0 0 16,0 0-16,0-42 31,0 0-31,0 0 0,0 0 16,0-1-16,0-20 0,0 21 15,0-21-15,0 20 0,0-20 16,21 21-16,-21 0 0,21 0 0,-21-1 16,21 1-16,0 21 15,0 0-15,1 0 16,-1 0-16,0 21 16,-21 1-16,21-1 0,-21 0 0,0 0 15,21 21-15,0-20 0,-21-1 16,22 21-16,-22-21 0,21 0 0,0 1 15,0-1-15,21 0 0,-20-21 16,20 0-16,-21 0 0,21 0 0,1 0 16,-1 0-16,0 0 0,1 0 15,-1-21-15,0 0 0,1-1 0,-1-20 16,22-21-16,-43 41 16,0-20-16,0 21 0,-21 0 15,0-22-15,0 22 0,0 0 0,0 0 16,-21 21-1,0 0-15,0 0 16,-1 21-16,1-21 0,0 21 16,0 0-16,0 22 0,21-22 0,0 0 15,-21 21-15,21-20 0,0 20 16,0-21-16,0 0 0,0 22 0,0-22 16,21-21-16,0 21 0,0-21 15,0 0-15,0 0 0,1 0 0,-1 0 16,21 0-16,-21 0 15,0-21-15,1 0 0,20 21 0,-21-43 16,0 22-16,0 0 0,1-21 16,-1 20-16,0-20 0,0 21 0,0 0 15,0 0-15,-21-1 0,0 1 16,0 42 15,0 1-31,0-1 0,0 0 16,-21 0-16,21 0 0,0 22 0,0-22 15,-21 0-15,21 0 0,-21 0 16,21 0-16,0 1 0,-21-1 16,21 0-16,0 0 15,0-42 17,0 0-32,0 0 0,0-1 0,0 1 15,0-21-15,0 21 0,0-22 16,21 22-16,-21-21 0,42 21 0,22-43 15,-43 43-15,21 0 16,1 21-16,-1 0 0,0 0 0,1 0 16,-1 0-16,0 0 0,-21 0 15,1 21-15,-1 0 0,0 0 16,0 1-16,-21 20 0,0-21 0,0 21 16,0-20-16,0 20 0,-21-21 15,21 21-15,-21-20 0,0-1 0,21 0 16,-22 0-16,22 0 0,22-42 31</inkml:trace>
  <inkml:trace contextRef="#ctx0" brushRef="#br0" timeOffset="107932.97">5673 6160 0,'0'0'0,"0"-22"16,0 1-16,-22 21 16,1 0-1,21 21 1,-21 1-16,21-1 0,0 0 0,0 0 15,-21 21-15,0 1 0,21-1 16,-21 0-16,21 1 0,0-1 0,0 0 16,-22-20-16,22 20 0,-21-21 15,21 0-15,0 0 0,0 1 0,0-1 16,21-21 0,1 0-16,-22-21 15,21-1-15,0 1 0,0 0 0,0 0 16,22-21-16,-22-1 0,0 1 15,0 21-15,0-22 0,0 22 0,1 0 16,-1 0-16,0 0 0,-21 0 16,21 21-16,0 0 15,-21 21 1,0 0-16,0 0 0,0 0 0,21 0 16,-21 22-16,0-22 0,22 21 0,-22-21 15,0 1-15,0-1 0,21 0 16,0 0-16,-21 0 0,0 0 0,21-21 15,0 0-15,0 22 16,1-22-16,-1 0 0,0 0 16,0-22-16,0 1 0,0 21 15,1-42-15,-1 21 0,0 0 0,0-22 16,0-20-16,-21 20 16,21 1-16,-21 21 0,0-21 0,22 20 15,-22 1-15,21 0 0,-21 0 16,0 0-16,0 42 47,0 0-47,0 0 0,0 0 0,-21 1 15,21 20-15,0-21 0,0 21 16,0-20-16,0 20 0,0-21 0,0 0 16,0 22-16,0-22 0,0 0 15,21 0-15,0 0 0,0-21 0,-21 21 16,21-21-16,22 0 0,-22 0 15,0 0-15,21 0 0,1 0 0,-1 0 16,0-21-16,1 0 0,-1 0 0,0 0 16,-21 0-16,22-22 0,-1 22 15,-21-21-15,0 21 0,1-22 0,-1 22 16,0 0-16,-21 0 0,0 0 16,0-1-16,0 1 15,-21 21-15,0 0 16,-1 0-16,1 0 0,0 21 15,0-21-15,21 22 0,-21-1 0,21 0 16,0 0-16,0 0 0,0 0 16,0 1-16,0-1 0,21 42 15,0-42-15,-21 1 0,21-1 16,0-21-16,1 21 0,-1 0 0,0-21 16,0 0-16,0 21 0,0-21 0,1 0 15,-1 0-15,0 0 0,21-21 16,-21 21-16,1-21 0,20 0 15,-21 0-15,0-1 0,0 1 16,1-21-16,-1 21 0,21-22 0,-42 22 16,0-21-16,21 21 0,-21 0 15,21-1-15,-21 1 16,0 42 0,0 1-1,0-1-15,0 0 0,0 0 16,0 0-16,0 0 0,0 1 15,22-1-15,-22 0 0,21 0 16,-21 0-16,21 0 0,0-21 16,-21 22-16,21-1 0,0-21 0,1 0 15,-22 21-15,21-21 0,0 0 16,0 0-16,0 0 0,0 0 0,22 0 16,-22-21-16,0 0 0,0-1 0,22 1 15,-22 0-15,0 0 0,21-21 16,-21 20-16,1 1 0,-1-21 15,-21 0-15,21 20 0,21 1 16,-42 0-16,-21 21 16,0 0-16,-21 0 0,20 0 15,1 0-15,0 21 0,0 0 16,0 22-16,0-22 0,-1 21 16,22-21-16,0 22 0,0-22 15,0 0-15,0 43 0,0-43 16,22 0-16,20-21 0,-21 21 0,0-21 15,22 0-15,-1 0 0,0 0 16,-21 0-16,22 0 0,-1-21 0,0 0 16,-20 0-16,-1-1 0,0 1 15,0-21-15,0 21 0,0-22 0,1 22 16</inkml:trace>
  <inkml:trace contextRef="#ctx0" brushRef="#br0" timeOffset="108364">9334 5927 0,'22'-43'16,"-44"86"-16,65-86 0,-43 65 31,0-1-31,0 0 0,0 21 0,0-21 15,0 22-15,0-1 0,-21 22 16,-1-22-16,1 0 0,21 1 16,0-22-16,-21 21 0,0 0 0,21-20 15,0 20-15,-21-21 16,21 0-16,0 0 0,21-21 16,0 0-1,0-21-15,0 0 0,22 0 0,-22 0 16,0-22-16,0 22 0,22-21 0</inkml:trace>
  <inkml:trace contextRef="#ctx0" brushRef="#br0" timeOffset="109040.18">9758 5884 0,'0'0'15,"0"-21"-15,0 0 0,-21 21 0,21 21 32,0 0-32,0 1 0,0 20 0,0-21 15,0 21-15,0 1 0,-22-1 16,22 0-16,-21 1 0,0-1 15,21-21-15,-21 22 0,21-1 0,0-21 16,-21 43-16,0-43 16,21 0-16,0 0 0,0 0 0,-22 0 15,22-42-15,0 0 16,0-21 0,22 21-16,-22-1 0,21 1 0,0 0 15,0 0-15,0 0 0,0-22 0,1 22 16,-1 0-16,0 0 0,21 0 15,-21 0-15,22-1 0,-22 22 0,21-21 16,-21 21-16,1 0 0,20 0 16,-21 0-16,0 0 15,0 21-15,1 1 0,-22-1 16,0 0-16,0 0 0,0 0 16,0 0-16,0 1 0,0 20 0,0-21 15,0 0-15,0 22 0,0-22 16,21 0-16,-21 0 0,21 0 0,0-21 15,0 21-15,0-21 0,22 0 0,-22 0 16,21 0-16,-21 0 0,22 0 16,-1-21-16,-21 0 0,22 0 0,-1 0 15,-21 0-15,21-1 0,-20-20 16,20 21-16,-21 0 0,0-22 0,0 22 16,-21 0-16,0 0 0,0 0 15,0-22-15,-21 43 16,0 0-1,0 0-15,0 0 0,0 0 16,-1 22-16,1-1 0,0 0 0,0 0 16,21 0-16,0 22 0,-21-22 15,21 21-15,0-21 0,0 0 0,0 22 16,0-22-16,21 0 0,-21 0 0,21 0 16,21-21-16,-20 0 15,-1 0-15,21 0 0,-21 0 0,22 0 0,41-21 16,-20 0-1,-22 0-15,0 0 0,-20 0 0,20-22 16,0 22-16,-21-21 0,1 21 0,-1-1 16,-21 1-16,0 0 0,0 0 15</inkml:trace>
  <inkml:trace contextRef="#ctx0" brushRef="#br0" timeOffset="109188.78">9313 6181 0,'0'0'0,"0"21"0</inkml:trace>
  <inkml:trace contextRef="#ctx0" brushRef="#br0" timeOffset="109248.75">9779 6138 0,'21'0'16,"64"-21"-1,-64 21-15,21 0 0</inkml:trace>
  <inkml:trace contextRef="#ctx0" brushRef="#br0" timeOffset="109847.68">12213 6181 0,'0'0'0,"21"-21"31,0-1-31,1 22 0,-1-21 0,21 0 16,-21 21-16,22-21 0,-1 0 15,-21 0-15,0-1 0,0 1 0,1 0 16,-1 0-16,-21 0 0,0 0 16,0-1-16,0 1 0,-21 21 0,-1 0 15,-20 0-15,21 0 0,-21 0 16,-22 0-16,22 0 0,-1 0 0,-20 21 15,21 1-15,-1-1 0,1 0 0,21 0 16,0 0-16,-1 0 0,22 1 16,0-1-16,22 0 15,-1 0-15,0 0 0,21 0 16,1 1-16,-1-1 0,0 0 0,1-21 16,-1 21-16,0 0 0,1 0 0,-22-21 15,63 22-15,-41 20 0,-22 0 0,0-42 16,-21 21-16,0 1 15,-21-1-15,0 0 0,-22 0 0,22-21 16,-21 21-16,0-21 0,-1 0 16,1 0-16,-22 21 0,22-21 0,0 0 15,-1 0-15,22 0 0,-21-21 0,0 21 16,20-21-16,1 0 0,21 0 16,-21 0-16,21-1 15,-21 22-15,21-21 0,0 0 0</inkml:trace>
  <inkml:trace contextRef="#ctx0" brushRef="#br0" timeOffset="110223.82">9483 6223 0,'0'0'0,"21"0"16,-42 0-1,-1 21-15,44-21 16,20 0 0,0 0-16,-21-21 0,22 21 15,-22 0-15,42 0 0,22-21 16,-43 21-16,-20 0 0,62 0 16,-63 0-16,1 0 0,-1 0 15,0 0-15,21 0 0</inkml:trace>
  <inkml:trace contextRef="#ctx0" brushRef="#br0" timeOffset="112201.3">12954 6160 0,'0'0'16,"-21"-22"-16,0 1 16,21 0-1,0 0-15,-43 21 16,22 0-16,0 0 0,0 0 0,0 21 15,-1 0-15,1 0 16,21 1-16,0-1 0,-21 0 0,0 0 16,21 21-16,-21-20 0,21-1 15,0 21-15,0-21 0,0 0 16,0 1-16,0-1 0,0 0 0,0 0 16,21 0-16,0-21 0,0 21 15,0-21-15,1 0 0,-1 0 0,21 0 16,-21 0-16,22 0 0,-22-21 0,0 21 15,21-21-15,-21 0 0,1 0 16,20 0-16,-21-1 0,0-20 0,-21 21 16,21 0-16,-21 0 0,0-22 15,0 22-15,0 0 0,0-21 16,0 20-16,0 1 0,-21 0 0,0 0 16,0 21-16,0 0 15,0 0-15,-1 0 0,-20 0 0,21 0 16,0 21-16,-22-21 0,22 21 15,0 0-15,0 1 0,0-1 0,0 21 16,-1-21-16,22 0 0,0 22 16,0-22-16,0 21 0,0-21 0,0 22 15,0-22-15,0 0 0,0 0 16,22 0-16,20 1 0,-21-22 0,0 0 16,22 0-16,-1 0 0,-21 0 15,21 0-15,1-22 0,-1 1 0,0 0 16,1 0-16,-22-21 0,21 20 15,1 1-15,-22-21 0,21 21 0,-21 0 16,0-1-16,1-20 0,-22 21 16,0 0-16,21 21 0,-21-21 0,-21 21 31,21-22-31,-22 44 16,1-1-16,21 0 15,-21 0-15,21 0 0,0 0 0,-21 1 16,21-1-16,-21 0 0,21 0 15,0 0-15,0 0 0,0 1 0,0-1 16,0 0-16,21-21 0,0 0 16,0 21-16,0-21 0,1 0 15,-1 0-15,21 0 0,-21-21 0,0 21 16,22-21-16,-22 0 0,0-1 16,0 1-16,0 0 0,1-21 0,-1 21 15,0-1-15,0 1 0,-21 0 16,0 0-16,0 0 0,21 21 0,-21-21 15,-21 42 17,21 0-32,-21 0 15,0 0-15,0 0 16,21 1-16,0-1 0,0 0 0,0 0 16,0 0-16,0 0 0,0 1 15,21-1 1,0-21-16,0 0 0,0 0 15,0-21-15,22 21 0,-22-22 16,0 1-16,0 0 0,22 21 16,-22-21-16,0 0 0,0 0 0,0-1 15,0 1-15,-21 0 0,0 0 16,0 0-16,0 0 0,0-1 0,-21 1 31,42 21-15,1 21-1,-1-21-15,-21 22 0,21-22 0,0 21 16,-21 0-16,21-21 0,0 21 16,1 0-16,-22 0 0,0 1 15,21-1-15,0-21 0,-21 21 0,21 0 16,-21 0-16,21-21 0,-21 21 16,21-21-16,1 0 0,-1 0 0,0 0 15,0 0-15,0 0 0,0 0 0,1 0 16,-1-21-16,0 21 0,0-21 15,0 0-15,0 0 0,1 0 16,-22-1-16,0 1 0,21 0 0,0 0 16,0 0-16,0 0 0,-21-1 0,0 1 15,21 21-15,-21-21 0,22 21 16,-22 21 15,0 0-31,0 1 16,0-1-1,21-21 32,-21-21-47,0-1 0,0 1 16,0 0 0,21 21-16,-21-21 0,0 0 0,0 0 15,-21-1 16,0 22-31,-1 0 0,44 0 16,-22 22-16,-22-1 0,-20 21 16,21-21-16,0 0 0,0 1 15,-1-1-15,22 0 0,0 0 0,0 21 16,0-20-16,0-1 0,0 0 16,0 0-16,0 0 0,22 0 0,20-21 15,-21 22-15,0-22 16,0 0-16,1 0 0,-1 0 0,21-22 0,-21 1 15,22 0-15,-22 0 0,0 21 16,21-21-16,-21 0 0,1-22 16,41 1-16,-42 21 0,0 0 15,-21-22-15,0 22 0,0 0 0,-21 21 16,0 0-16,0 0 0,0 0 16,0 0-16,-1 0 15,22 21-15,0 0 0,0 0 0,0 1 16,0-1-16,0 0 0,0 0 0,0 0 15,0 0-15,0 1 0,0-1 16,0 0-16,22 0 0,-22 0 16,21-21-16,21 0 0,-21 0 15,0 0-15,22 0 0,-22 0 0,42-21 16,-41 0-16,20 21 0,0-21 16,1 0-16</inkml:trace>
  <inkml:trace contextRef="#ctx0" brushRef="#br0" timeOffset="113079.97">16700 5990 0,'0'0'0,"22"-84"31,-22 41-31,0 22 16,-22 0-16,1 0 0,0 0 16,0-1-16,0 1 0,0 21 15,-1 0-15,1 0 0,0 0 16,0 0-16,0 21 0,0 1 0,-22-1 16,22 0-16,0 21 0,-21-21 15,20 22-15,1-1 0,0 0 0,21-20 16,0 20-16,0-21 0,0 21 0,0-20 15,0-1-15,0 0 0,0 0 16,21 0-16,22 0 0,-22 1 16,21-1-16,0 0 0,1 0 15,-1-21-15,0 0 0,1 0 0,-1 0 16,0 0-16,1 0 0,-1 0 16,0 0-16,1-21 0,-1 0 0,0 0 15,1-1-15,-22 1 0,21 21 0,-21-21 16,1 0-16,-1 0 0,0-22 15,-21 22-15,0 0 16,-21 21 0,0 0-1,-1 0-15,1 21 16,21 0-16,-21 1 0,0-22 16,21 21-16,-21 0 0,0 0 15,21 0-15,0 0 16,0 1-1,21-22-15,0 0 0,0 0 16,0 0-16,0 0 0,22 0 0,-22 0 16,0 0-16,21 0 0,-20-22 0,-1 22 15,0-21-15,21 21 0,-42-21 16,21 0-16,1 0 0,-22 0 0,0-1 16,0 1-16,0 0 0,0 0 15,0 0-15,-22 21 0,1-21 16,0 21-16,0-22 0,-21 22 15,20 0-15,1 0 0,-21 0 0,21 0 16,0 0-16,-1 22 0,1-1 16,0 0-16,21 0 15,0 0-15,21 0 0,0-21 16,1 0-16,-1 0 0,21 22 16,-21-22-16,22 0 0</inkml:trace>
  <inkml:trace contextRef="#ctx0" brushRef="#br0" timeOffset="113443.45">17865 6160 0,'0'0'0,"21"0"0,0-22 0,-21 1 0,0 0 15,0 42-15,-21-21 16,21-21-16,0 0 16,-21 21-16,-1 0 15,1 0-15,-21 21 0,21 0 0,0-21 16,-1 0-16,1 21 0,0-21 15,0 22-15,0-1 0,21 0 16,-21-21-16,21 21 0,0 0 16,0 0-16,0 1 0,21-22 15,0 21-15,0-21 0,0 0 16,0 0-16,1 0 0,-1 0 16,0 0-16,0 0 0,0 0 15,0 0-15,1 0 0,-1-21 16,0-1-16,0 22 0,-21-21 0,21 0 15,0-21-15,1-22 0,-1 43 16,0-21-16,-21-1 0,0 1 16,0 0-16,21-1 0,-21 22 15,0 0-15,0 0 0,0 0 16,-21 21-16,21-21 0</inkml:trace>
  <inkml:trace contextRef="#ctx0" brushRef="#br0" timeOffset="113764.04">17970 5948 0,'0'21'0,"-21"127"31,21-127-31,0 1 0,0-1 0,0 0 16,0 0-16,0 0 0,0 0 0,21 1 16,1-22-16,-1 21 0,0-21 15,0 0-15,0 0 0,22 0 0,-22 0 16,21 0-16,-21 0 0,22 0 16,-1 0-16,0-21 0,-21 21 0,22-22 15,-22 1-15,21 0 0,-21 0 16,1 0-16,-1 0 0,0-1 0,0 1 15,-21 0-15,0 0 0,0 0 16,-21 21 0,0 0-16,0 0 0,-1 21 15,1 0-15,-21 21 16,21-20-16,0-1 0,21 0 0,0 0 16,0 0-16,0 0 0,0 1 15,0-1-15,21-21 0,0 0 16,21 0-16,-21 0 0,22 0 0,-22 0 15,21 0-15,1-21 0,-1-1 16,0 1-16</inkml:trace>
  <inkml:trace contextRef="#ctx0" brushRef="#br0" timeOffset="114737.18">20214 5884 0,'0'0'0,"21"-42"15,-21 21-15,0-21 16,0 20-16,0-20 0,0 21 15,0 0-15,-21 0 0,21-22 16,-21 43-16,0 0 16,0 0-16,-1 21 0,1 22 15,0-22-15,0 21 0,0 1 0,-22-1 16,22 0-16,0 1 0,0 20 16,21-21-16,-21 1 0,21-22 0,0 0 15,0 21-15,-21-20 0,21-1 0,0 0 16,0 0-16,21-21 15,0 0-15,0 21 0,0-21 0,0 0 16,1 0-16,20 0 0,-21 0 16,0-21-16,43 21 0,-22 0 0,0-21 15,1 21-15,-1-21 0,0 42 0,1-21 16,-1-21-16,-21 0 0,22-1 0,-22 1 16,21 0-16,-21 0 15,0 21-15,-42 0 16,0 0-1,0 0-15,0 0 0,0 21 16,-1 0-16,1 0 0,0-21 0,0 22 16,0-1-16,0 0 15,21 0-15,0 0 0,21-21 16,0 21 0,21-21-16,-21 0 0,1 0 0,20 0 15,-21 0-15,21 0 0,-20 0 16,-1 0-16,0-21 0,0 0 15,0 21-15,-21-21 0,21 0 0,-21 0 16,0-1-16,0-20 16,-21 21-16,0 0 0,21 0 0,-42-1 15,21 22-15,-1-21 0,1 21 16,0 0-16,21-21 0,-21 21 16,42 0-1,0 0-15,0 0 16,22 0-16,-22 0 0,21 0 0,-21 0 15,22 0-15,-22 0 0,0 0 16,21 0-16,-20 42 16,-1-42-16,-21 22 0,21-1 15,-21 0-15,0 0 0,21 0 16,0 22-16,-21-22 0,0 0 16,0 0-16</inkml:trace>
  <inkml:trace contextRef="#ctx0" brushRef="#br0" timeOffset="115004.09">21061 6075 0,'106'-106'32,"-85"85"-32,0 0 0,0 21 15,0 0-15,0-21 0,1 21 0,-1 0 16,0 0-16,0 21 0,0 0 0,-21 0 15,0 0-15,0 0 16,0 1-16,0-1 0,0 0 0,0 0 16,0 0-16,0 0 0,0 1 15,-21-22-15,21 21 0,0 0 0,-21-21 16,21 21-16,0 0 16,-21-21-16,42-21 46</inkml:trace>
  <inkml:trace contextRef="#ctx0" brushRef="#br0" timeOffset="115136.84">21780 5821 0,'0'0'0,"22"-21"0,-22-22 15,0 22-15,0 0 0,0 0 0,21 0 16,-21 0-16,0-1 0,42 22 15</inkml:trace>
  <inkml:trace contextRef="#ctx0" brushRef="#br0" timeOffset="115287.08">21738 5884 0,'0'43'15,"-21"-1"-15,21-21 16,-21 22-16,0-22 0,21 0 0,0 0 16,0 0-16,-22 0 0,22 1 15,0-1-15,0 0 0,0 0 16,22-21-1,-1 0 1,0-21 0,-21 0-16</inkml:trace>
  <inkml:trace contextRef="#ctx0" brushRef="#br0" timeOffset="115459.85">21526 6075 0,'0'0'0,"-21"0"0,21-21 16,21 21 15,1 0-31,-1-21 0,21 21 16,0 0-16,-20 0 0,20 0 15,0 0-15,1 0 0,-1 0 0,21 0 16,-20-22-16,-1 22 0,0 0 16,1 0-16,-22 0 0,21 0 0</inkml:trace>
  <inkml:trace contextRef="#ctx0" brushRef="#br0" timeOffset="116819.36">22373 6033 0,'0'0'0,"21"0"16,0-22-16,-21 1 15,0 0-15,0 0 16,0 0-16,0 0 0,-21 21 16,0 0-16,21-22 0,-21 22 15,0 0-15,0 0 0,-1 0 0,1 0 16,0 22-16,0-1 0,0 0 15,0 0-15,-1 0 0,1 0 0,21 1 16,-21-1-16,0 0 16,21 0-16,-21 0 0,21 0 0,0 1 15,0-1-15,0 0 0,0 0 16,21-21 0,0 0-16,0 0 0,0 0 0,1 0 15,-1 0-15,0-21 0,0 0 16,0 21-16,0-21 0,1-1 0,-1 1 15,0 0-15,0 0 0,0-21 16,0 20-16,1 1 0,-1 0 0,0-21 16,42 42-1,-84 0 1,0 0-16,0 21 0,0 0 16,0 0-16,-1 0 0,1 1 15,21-1-15,-21 0 0,21 0 16,0 0-16,0 0 0,0 1 15,0-1-15,21 0 0,0-21 16,1 0-16,20 0 0,-21 0 16,21 0-16,-20 0 0,20 0 15,-21 0-15,21 0 0,-20 0 0,-1 0 16,21-21-16,-21 0 0,0 21 16,1-22-16,-1 1 0,0 0 0,0 0 15,0 0-15,0 0 0,-21-1 0,0 1 16,-21 21 15,0 21-31,21 1 0,-21-1 16,0-21-16,0 21 0,21 0 0,-22 0 15,22 0-15,0 1 0,0-1 16,0 0-16,0 0 16,22-21-16,-1 0 0,0 0 0,21 0 15,1 0-15,20 0 16,-21 0-16,-20 0 0,-1 0 15,0-21-15,0 0 0,-21 0 0,21 21 16,0-22-16,1 1 0,-22-21 16,21 21-16,0 0 0,-21-1 15,21 1-15,-21 0 0,0 0 16,21 21-16,22 0 16,-65 21-1,1 0-15,21 0 0,-21 1 16,0-1-16,21 0 0,-21 0 15,0 0-15,21 0 0,-22 1 16,1-22-16,21 21 16,-21-21 15,21-21-15,21-1-1,0 1-15,1 21 0,-1-21 16,-21 0-16,21 0 0,21 0 15,-21-1-15,1 1 0,-1 0 0,21 0 16,-21 0-16,22 0 0,-22 21 16,0 0-16,0 0 0,0 0 15,0 0-15,1 0 0,-22 21 0,0 21 16,0-21-16,0 0 16,0 1-16,0-1 0,0 0 15,0 0-15,-22 0 0,22 0 16,0 1-1,22-22 1,-1 0 0,0 0-16,0 0 0,21 0 0,-20 0 15,-1 0-15,21-22 0,-21 1 16,22 21-16,-22-21 0,21 0 0,-21 0 16,22-22-16,-22 22 0,0-21 15,21 0-15,-42 20 0,0 1 16,0 0-16,-21 21 15,0 0-15,0 0 0,-22 0 16,22 21-16,-21 0 0,21-21 16,0 43-16,-1-22 0,1 0 15,21 0-15,-21 0 0,21 1 0,0-1 16,0 0-16,0 0 0,0 0 16,21 0-16,-21 1 0,21-22 15,-21 21-15,0 0 16,-21-21 46,21-21-62,-21 0 16,21-1-16</inkml:trace>
  <inkml:trace contextRef="#ctx0" brushRef="#br0" timeOffset="116971.83">23050 5630 0,'0'0'0,"-21"-21"0,-21 0 0,0 0 15</inkml:trace>
  <inkml:trace contextRef="#ctx0" brushRef="#br0" timeOffset="117088.85">22288 5757 0,'-84'43'15</inkml:trace>
  <inkml:trace contextRef="#ctx0" brushRef="#br0" timeOffset="118583.16">4064 7938 0,'0'0'0,"0"21"0,-21-21 32,42 0-17,0 0-15,0 0 0,-21-21 16,21-1-16,1 22 0,-1-21 16,-21 0-16,0 0 0,21 0 15,-21 0-15,0-1 0,0 1 16,0 0-16,0 0 0,0 0 15,-21 0-15,0-1 0,-1 22 16,-20-21-16,21 0 0,0 21 0,-64 0 16,64 0-16,-21 0 15,-1 21-15,1 0 0,21 1 0,-22-1 16,1 0-16,0 0 0,21 0 16,-22 22-16,22-1 0,0 0 0,0 1 15,0-1-15,21 0 0,-22 1 16,22-22-16,0 21 0,0-21 15,0 0-15,22 1 0,20-1 0,-21 0 16,0-21-16,22 0 0,-22 0 16,21 0-16,-21 0 0,22-21 15,-1 0-15,0-1 0,22-41 16,-22 42-16,0-22 0,-20 22 0,20-21 16,-21 21-16,0-22 0,0 22 15,1-21-15,-22 21 0,0 0 0,0-1 16,0 1-16,0 0 0,0 0 15,0 42 17,0 0-32,-22 0 0,22 1 0,0 20 15,0-21-15,-21 21 0,21-20 0,0 20 16,0-21-16,0 21 16,0-20-16,0-1 0,21 0 0,1 0 15,-1 0-15,-21 0 0,42-21 16,-21 0-16,0 0 0,22 0 0,-22 0 15,21-21-15,1 0 0,-1 0 16,-21 0-16,21 0 0,-20-1 0,20 1 16,-21-21-16,0 21 0,0 0 15,-21-1-15,0 1 0,0 0 0,0 0 16,0 0-16,0 0 0,0 42 31,0 0-15,0 0-1,0 21-15,-21-20 0,21-1 0,-21 0 16,21 21-16,0-21 0,0 1 16,0-1-16,-21 0 0,21 0 15,0 0-15,-21-21 32,0-21-32</inkml:trace>
  <inkml:trace contextRef="#ctx0" brushRef="#br0" timeOffset="118823.51">4720 7705 0,'21'0'0,"64"-21"16,-43-1-16,1 22 15,-1 0-15,-21 0 0,21 0 16,1 22-16,-22-1 0,21 0 16,-21 0-16,1 0 0,-22 0 0,21 22 15,-21-22-15,0 0 0,0 21 0,0-20 16,0-1-16,0 21 0,0-21 15,0 0-15,0 1 0,0-1 0,-21 0 16,21 0-16,0 0 16,-22-21-16,22-21 31,22 0-15</inkml:trace>
  <inkml:trace contextRef="#ctx0" brushRef="#br0" timeOffset="120400.36">7472 7811 0,'0'0'16,"42"-85"-1,-21 85-15,0-21 16,1 0-16,-22-1 16,0 1-16,0 0 31,21 21 110,0-21-126,-21 0 79,-21 21-78,21-21-1,-21 21-15,-1 0 0,1 0 16,21-22-16,-21 22 0,-21 0 15,21 0-15,-1 0 16,1 0-16,0 0 16,0 22-16,0-22 0,0 21 0,-1 0 15,22 21-15,-21-21 0,0 22 16,0-22-16,0 21 0,0 1 0,21-1 16,-22 0-16,22 1 0,-21-1 0,21 0 15,0 1-15,0-1 0,0-21 16,0 21-16,0-20 0,0-1 15,21-21-15,1 0 0,-1 0 16,0 0-16,0 0 0,0 0 16,0-21-16,1-1 0,-1 1 0,0 0 15,0-21-15,0 21 0,22-22 16,-22 22-16,0-21 0,42-43 16,-41 43-16,-1 21 0,-21-22 15,21 1-15,-21 21 0,21-22 0,-21 1 16,0 21-16,0 0 15,-42 42 1,42 0 0,0 0-16,0 0 0,-21 1 0,21 20 15,0-21-15,0 21 0,0-20 16,0 20-16,0-21 0,0 21 0,0 1 16,0-22-16,0 0 0,0 21 0,21-20 15,0-1-15,0-21 16,0 21-16,0-21 0,1 0 0,20 0 15,0 0-15,-21 0 0,22-21 16,-1 21-16,0-21 0,1-1 16,-1-20-16,-21 21 0,43-43 0,-22 43 15,-21-21-15,0 21 16,1-22-16,-22 1 0,0 0 0,21-43 16,-21 64-16,0-21 0,0-1 15,0 22-15,0 0 0,0 0 16,0 0-16,0-1 0,0 44 31,0-1-31,-21 0 0,21 21 16,-22-21-16,22 22 0,0-1 15,0-21-15,0 22 0,0-1 0,0 0 16,0-21-16,0 22 0,0-1 16,0-21-16,0 22 0,0-22 0,22 21 15,-1-21-15,0 0 0,-21 1 0,21-1 16,0-21-16,0 21 15,1-21-15,-1 0 0,0 0 16,0-21-16,-21 0 0,21-1 16,0 1-16,1-21 0,-1 21 15,21-22-15,-21 22 0,0-21 16,1 0-16,-1-1 0,0 1 0,0 0 16,0-1-16,-21 1 0,0 0 0,21 20 15,1-20-15,-22 21 0,0 0 16,0 42-1,-22 0-15,1 0 0,0 22 16,0-22-16,0 21 0,21 0 16,0 1-16,-21-22 0,21 21 0,-22 1 15,22-22-15,0 21 16,0-21-16,0 22 0,0-22 0,0 0 0,0 0 16,0 0-16,0 0 0,22 1 15,-1-22-15,0 0 16,0 0-16,0 0 15,0-22-15,1 1 16,-22 0-16,21-21 0,-21 21 16</inkml:trace>
  <inkml:trace contextRef="#ctx0" brushRef="#br0" timeOffset="120646.22">8255 7789 0,'0'0'0,"-21"0"0,0 0 0,-1 0 0,1 0 16,42 0 15,1 0-31,-1 0 0,0 0 16,21 0-16,-21 0 0,22 0 0,-1 0 16,0-21-16,1 21 0,-1-21 15,0 21-15,1 0 0,-1 0 0,0 0 16,1-21-16,-22 21 0,21 0 15,-21 0-15,1 0 0,-1 0 0,0 0 16,0 0-16</inkml:trace>
  <inkml:trace contextRef="#ctx0" brushRef="#br0" timeOffset="121251.87">9102 7853 0,'-22'0'16,"1"0"0,21-21 15,0 0-31,21-1 16,1 22-16,-1-21 0,0 0 0,0 21 15,21-21-15,-20 0 0,-1 21 16,0 0-16,21 0 0,-21 0 0,1 0 15,-1 0-15,0 0 0,0 0 16,0 0-16,-21 21 0,21 0 0,1 0 16,-22 0-16,0 1 0,0-1 15,0 0-15,0 21 0,0-21 16,0 1-16,0 20 0,0-21 0,0 0 16,0 0-16,0 1 0,-22-1 15,1-21-15,21-21 31,0-1-31,0 1 16,0 0-16,21 0 0,1 0 0,-22 0 16,21-1-16,0 1 0,0-21 15,21 0-15,1 20 0,-22 1 16,21 0-16,-21 0 0,22 0 16,20 21-16,-42 0 0,1 0 15,-1 0-15,0 0 0,-21 21 0,0 0 16,0 0-16,0 0 15,0 1-15,0-1 0,0 0 0,0 0 16,0 0-16,0 0 0,0 1 16,0-1-16,-21-21 0,21 21 15,-21-21-15,21 21 0,0-42 47,0 0-31,0 0-16,0-1 0,0-20 15,21 21-15,-21 0 0</inkml:trace>
  <inkml:trace contextRef="#ctx0" brushRef="#br0" timeOffset="121415.48">9969 7514 0,'0'0'0,"-63"-42"31,42 42-15,21 21-1,21-21 1,0 0-16,0 21 16,22-21-16,-22 0 0,0 0 0,21 0 15</inkml:trace>
  <inkml:trace contextRef="#ctx0" brushRef="#br0" timeOffset="122955.85">10435 7451 0,'0'0'0,"21"-43"31,-21 22-31,-42 21 32,21 0-32,21 21 0,0 1 15,0-1-15,0 0 0,0 0 0,0 0 16,0 22-16,0-22 0,0 21 16,0-21-16,0 0 0,0 22 0,0-22 15,0 21-15,0-21 0,0 1 0,0-1 16,0 21-16,-21-21 0,21 0 15,-22 1-15,22-1 0,0 21 16,0-63 0,0 0-1,-21 0-15,21-1 16,0 1-16,0 0 0,21 0 16,-21 0-16,22 0 0,-22-1 0,42-20 15,-21 21-15,0 0 16,0 0-16,1-1 0,-1 1 0,21 21 15,-21 0-15,22-21 0,-22 21 0,21 0 16,-21 0-16,0 21 0,1 0 0,-1 1 16,0-1-16,0 0 0,-21 0 15,0 0-15,0 0 0,0 1 16,0-1-16,-21 0 0,21 21 16,-21-21-16,0 1 0,-1-22 0,1 0 15,0 0-15,0 0 0,0 0 16,0 0-16,-22 0 0,22 0 15,0 0-15,0 0 16,0-22-16,-1 1 16,22 42 31,0 1-47,0-1 15,22 0-15,-1-21 0,0 21 16,0-21-16,0 0 0,0 0 15,1 21-15,-1-21 0,21 0 0,0 0 16,1 0-16,-1 0 0,0 0 16,22-21-16,-22 0 0,1 21 0,-1-21 15,21 0-15,-20-1 0,-22 22 16,21-21-16,-21 0 0,22 0 0,-22-21 16,0 20-16,-21 1 0,0 0 0,21 0 15,-21-21-15,0 20 16,0 1-16,-21 42 31,0 1-31,21-1 0,-21 0 16,21 0-16,0 0 15,0 0-15,0 1 0,0-1 0,0 0 16,0 0-16,21 0 0,0 22 16,0-43-16,0 0 15,1 0-15,20 0 0,-21 0 0,0 0 16,0 0-16,1 0 0,-1-22 0,0 1 15,0 21-15,0-21 0,0 0 0,1 0 16,-1 0-16,-21-1 0,21 1 0,0 0 16,-21 0-16,0 0 0,21 0 15,-21-1-15,0 1 0,0 0 16,0 0-16,0 42 31,-21 0-31,21 0 0,0 1 16,0-1-16,-21 0 0,21 0 0,0 0 15,0 0-15,0 1 16,0-1-16,0 0 0,0 0 0,0 0 16,21 0-16,0-21 15,0 0-15,1 0 0,-1 0 16,0 0-16,0 0 0,21 0 0,-20 0 16,-1-21-16,0 21 0,0-21 0,0 0 15,22 0-15,-22 0 0,0-22 16,0 1-16,0 21 0,22-64 15,-22 43-15,-21-1 16,21-20-16,0 21 0,-21-1 0,0-20 16,21 20-16,-21 22 15,0 0-15,0 42 16,-21 0 0,0 1-16,21-1 0,0 21 15,-21 0-15,21-20 0,-21 20 0,21 0 16,0 1-16,0-22 0,0 21 15,0 0-15,0-20 0,0 20 0,0-21 16,0 0-16,0 0 0,0 22 16,21-22-16,0-21 0,0 21 15,0 0-15,0-21 0,43 0 16,-43 0-16,21 0 0,-20 0 16,20 0-16,-21 0 0,43 0 15,-43-21-15,0 0 0,0 21 0,0-21 16,0 0-16,-21-1 0,0 1 15,22 0-15,-22-21 0,0 21 0,0-1 16,0 1-16,-22 21 16,1 0-1,0 21-15,21 1 0,-21-1 16,21 0-16,0 0 16,0 0-16,0 0 0,0 1 15,0-1-15,0 0 0,0 0 16,21-21-16,0 0 0,0 21 15,1-21-15,-1 0 0,0 0 0,0 0 16,0 0-16,0 0 0,1 0 0,-22-21 16,21 21-16,42-21 0,-42 0 15,1 21-15,-1-21 0,0 21 16,0-22-16,-21 1 0,0-21 16,0 21-16,0 0 0</inkml:trace>
  <inkml:trace contextRef="#ctx0" brushRef="#br0" timeOffset="123243.64">12001 7493 0,'-21'0'0,"42"0"0,-63 21 0,63-21 15,-21 21-15,64-21 16,-22 0-16,0 0 0,1 0 15,20 0-15,-20 0 0,-1-21 0,0 21 16,1 0-16,-22 0 0,21 0 16,0-21-16,-20 21 0,-1 0 15,0 0-15,0 0 0,0 0 16,-21-21-16,0 0 31</inkml:trace>
  <inkml:trace contextRef="#ctx0" brushRef="#br0" timeOffset="125499.82">4593 7789 0,'0'-21'47,"-21"21"0,21 21-32,0 1-15,0-1 0,0 0 16,0 0-1,0 0-15,0 0 0</inkml:trace>
  <inkml:trace contextRef="#ctx0" brushRef="#br0" timeOffset="129172.23">3979 9779 0,'21'-21'0,"-21"0"0,0 0 16,22-1-16,-22-20 0,0 21 0,0 0 15,0 0-15,0-1 16,0 1-16,0 0 15,0 42 1,0 22 0,0-22-16,0 21 0,0 0 15,-22 22-15,22-22 0,-21 22 0,21-22 16,-21 0-16,21 22 0,0-22 0,0 1 16,0-22-16,0 21 0,0-21 15,0 22-15,0-22 0,0 0 0,0 0 16,0 0-16,21-21 15,0 0-15,1 0 0,-1 0 0,0 0 16,0-21 0,0 0-16,0 21 0,1-21 0,-1 0 15,-21-1-15,21 1 0</inkml:trace>
  <inkml:trace contextRef="#ctx0" brushRef="#br0" timeOffset="129965.79">3768 10075 0,'0'0'15,"-22"22"-15,44-22 32,-1 0-17,0 0-15,0-22 16,0 22-16,22-21 0,-22 21 0,0-21 15,0 21-15,0-21 0,0 21 16,1 0-16,-1-21 0,0 21 0,0 0 16,0-21-16,0 21 0,1 0 0,-22-22 15,21 22 1,-21 22 15,0-1-31,0 0 16,0 0-16,0 0 0,0 22 15,0-22-15,0 0 0,0 0 16,0 0-16,0 0 0,0 1 0,0-1 16,21-21-16,0 21 0,0 0 15,22-21-15,-22 0 0,0 0 16,21 0-16,1-21 0,-1 0 16,0 0-16,1 21 0,-1-22 0,0 1 15,1 0-15,-22 0 0,21 0 16,0-43-16,-20 43 0,-1 0 15,-21 0-15,0 0 0,0-1 16,0 1-16,-21 21 16,-1 0-1,1 21-15,0 1 16,21-1-16,0 0 0,-21 0 0,21 0 16,-21 0-16,21 22 0,-21-1 15,21-21-15,0 22 0,0-1 0,0 0 16,0 1-16,0-1 0,0 0 15,0 1-15,0-1 0,0 0 0,0 1 16,21-22-16,0 21 0,-21-21 0,21 22 16,-21-22-16,21 0 0,-21 0 15,0 0-15,0 0 0,0 1 0,0-1 16,-21 0 0,0 0-16,-21-21 0,-1 0 0,1 21 15,0-21-15,-1 0 0,1 0 0,0 0 16,-22 0-16,22 0 0,-1-21 15,22 0-15,-21 0 0,0 0 0,20-1 16,1 1-16,0-21 0,0 21 16,21 0-16,0-22 0,0 22 0,0-21 15,0 21-15,42-22 0,-21 22 16,1 0-16,20 0 0,0-22 16,1 22-16,20 0 0,1 0 15,-1 0-15</inkml:trace>
  <inkml:trace contextRef="#ctx0" brushRef="#br0" timeOffset="130283.61">5207 10054 0,'0'0'16,"0"-21"-16,0 0 0,-21 21 16,0 0-1,-1 0-15,1 0 16,21 21-16,0 0 0,0 0 0,-21 1 15,21-1-15,0 21 0,0 0 16,0 1-16,0-1 0,0 22 0,0-22 16,-21 21-16,21 1 0,0-1 15,-21 1-15,21-22 0,0 22 16,0-22-16,-21 0 0,21 1 0,-22-1 16,22-21-16,0 0 0,-21 22 0,21-22 15,0 0-15,0-42 47,0 0-47,0 0 0,0-22 0,0 22 16,0-21-16,0-1 0</inkml:trace>
  <inkml:trace contextRef="#ctx0" brushRef="#br0" timeOffset="130587.53">5059 10202 0,'0'-21'16,"0"42"-16,0-63 0,0 21 0,0 0 15,0 0-15,0-1 0,0 1 0,0 0 16,0 0-16,0 0 0,21 0 16,0 21-16,0-22 0,0 1 15,1 21-15,-1 0 0,0 0 16,0 21-16,21-21 0,-20 22 0,-1-1 16,-21 21-16,0-21 0,0 0 15,0 1-15,0 20 0,0-21 0,-21 0 0,-1 0 16,1 1-16,0 20 15,0-21-15,0 0 0,0-21 0,-1 21 16,22 1-16,-21-22 0,0 0 16,21 21-16,0-42 31,0-1-31,21 1 0,0 21 16,-21-21-16,22 0 0,-1 0 0,0 0 15</inkml:trace>
  <inkml:trace contextRef="#ctx0" brushRef="#br0" timeOffset="130967.83">5609 10160 0,'21'21'16,"0"-21"0,1 0-16,-1 0 15,0-21-15,0 21 16,0-21-16,0 0 0,1 21 0,20-21 15,-21-1-15,0 1 0,0 0 16,-21 0-16,22 0 0,-22 0 16,0-1-16,0 1 0,-22 21 15,1 0 1,0 0-16,0 0 0,0 0 0,-22 21 16,22 1-16,0-1 15,-21 0-15,21 0 0,-1 0 0,22 0 16,-21 1-16,21-1 0,0 21 0,0-21 15,0 0-15,0 1 0,0-1 16,21 0-16,1 0 0,-22 0 0,42-21 16,-21 21-16,0-21 0,0 0 15,22 0-15,-22 0 0,0 0 0,21 0 16,-20 0-16,-1 0 0,21-21 16,-21 0-16,22 21 0,-22-21 0,21 0 15,-21 0-15</inkml:trace>
  <inkml:trace contextRef="#ctx0" brushRef="#br0" timeOffset="131251.04">6816 9970 0,'0'0'0,"-22"21"0,1-21 16,42 0 15,1 0-15,-1 0-16,0 0 15,0 0-15,0 0 0,0 0 0,1 0 16,-1 0-16,0 0 0,0 0 0,0 0 16,0 0-16,1 0 15,-44 0 16,1 0-31,0 21 0</inkml:trace>
  <inkml:trace contextRef="#ctx0" brushRef="#br0" timeOffset="131399.48">6752 10139 0,'0'0'16,"0"21"-16,-21-21 0,0 0 0,21 21 16,21-21-1,21 0-15,-21 0 0,1 0 16,-1 0-16,0 0 0,0 0 15,21 0-15,-20 0 0,-1 0 0,0 0 16,0 0-16,0 0 0,0-21 16</inkml:trace>
  <inkml:trace contextRef="#ctx0" brushRef="#br0" timeOffset="132195.81">8022 9546 0,'0'0'0,"-21"0"15,0 0-15,21 21 16,-21-21-16,21 22 0,-22-22 16,22 21-16,0 0 15,22-21 17,-1 0-32,-21 21 0,21-42 15,-21 0-15,21 0 16,0 21-16,0-22 0,-21 1 0,0 0 15,0 0-15,0 0 16,0 0-16,0-1 0,-21 22 31,0 0-31,0 0 0,0 0 0,0 0 16,-1 22-16,22-1 16,-21 0-16,0 0 15,21 0-15,0 0 0,0 1 16,21-22 15,0 0-31,1 0 16,-1 0-16,-21-22 0,21 1 15,0 21-15,-21-21 0,0 0 16,21 21-16,-21-21 0,0 0 16,0-1-1,-21 22-15,0 0 16,0 0-16,0 22 15,-1-1-15,22 0 0,0 21 0,0-21 16,-21 22-16,21-1 0,0 0 16,-21 1-16,21-22 0,0 21 15,0 1-15,0-22 0,0 21 0,21-21 16,0 0-16,22 1 0,-22-22 0,21 0 16</inkml:trace>
  <inkml:trace contextRef="#ctx0" brushRef="#br0" timeOffset="133331.29">8488 9885 0,'0'0'0,"21"0"15,0 0 1,0-21-16,0 0 0,1 21 16,-1-22-16,0 22 0,0-21 15,21 21-15,-20-21 0,-1 0 16,0 0-16,0 0 0,-21-1 0,0 1 15,0 0-15,0 0 16,0 0-16,-21 21 0,0 0 0,-43 0 16,22 0-16,0 0 15,20 21-15,-20 0 0,21 0 0,-21 0 16,20 1-16,1-1 0,21 0 16,0 21-16,0-21 0,0 1 15,0 20-15,21-21 0,1-21 16,-1 21-16,21 0 0,0 1 15,1-1-15,-22-21 0,21 21 0,1 0 16,-22 0-16,0 0 0,0-21 16,0 22-16,-21-1 0,0 0 0,0 0 15,-21 0-15,0-21 16,-21 21-16,20-21 0,-20 22 16,0-22-16,-1 0 0,1 0 0,0 0 15,-1 0-15,22 0 0,-21 0 0,21 0 16,0 0-16,-1-22 0,1 22 15,0-21-15,0 0 0,21 0 0,-21 0 16,21 0-16,0-1 0,0 1 16,21 21-1,0 0 1,-21 21-16,21 1 16,-21-1-16,0 0 15,21 0-15,1 0 0,-22 0 0,21-21 16,-21 22-16,21-1 0,0-21 15,0 21-15,0-21 0,1 0 0,20 0 16,-21 21-16,21-21 0,-20 0 0,20 0 16,43-21-16,-43 21 15,0-21-15,1 21 0,-22-21 0,21-1 16,0 1-16,1 0 0,-22 0 16,0 0-16,0 0 0,0-1 15,1-20-15,-22 21 0,21 0 0,-21 0 16,0-1-16,-21 22 31,-1 0-31,22 22 0,0-1 16,-21-21-16,21 21 0,-21 0 15,21 0-15,0 0 0,0 1 0,0-1 16,0 0-16,0 0 0,0 0 16,0 0-16,21-21 15,0 0-15,1 0 0,-1 0 16,0 0-16,0 0 0,0 0 15,0 0-15,1-21 0,-1 21 0,0-21 16,-21 0-16,21 0 0,0 0 16,0-1-16,-21 1 0,0 0 15,0 0-15,22 0 0,-22 0 16,0-1-16,0 44 16,0-1-1,0 0-15,-22 0 0,22 0 16,0 0-16,0 1 15,0-1-15,0 0 0,0 0 16,0 0-16,0 0 16,22-21-1,-1 0-15,0 0 0,0 0 0,-21-21 16,42 0-16,-20 21 16,-1-21-16,0 0 0,0 0 0</inkml:trace>
  <inkml:trace contextRef="#ctx0" brushRef="#br0" timeOffset="133812.39">9673 9589 0,'0'-64'16,"-21"64"-1,0 0-15,21 21 0,0 0 16,0 1-16,-21 20 0,21 0 16,-22-21-16,22 22 0,0-1 0,0 0 15,0 1-15,0-1 0,0 0 16,0-20-16,0 20 0,0-21 15,0 0-15,0 0 0,0 1 0,0 20 16,0-21 0,-21-21-16,21-21 31,0 0-31,0 0 0,0-1 16,0 1-16,0 0 0,0 0 15,0 0-15,21-22 0,1 22 16,-1 0-16,0 0 0,0 21 15,0-21-15,22 0 0,-22 21 0,21 0 16,0 0-16,-20 0 0,20 0 0,0 0 16,22 21-16,-43 0 15,0 0-15,0 0 0,-21 0 16,0 1-16,0-1 0,0 0 16,0 0-16,-21 0 0,-21 0 0,21 1 0,-22-22 15,1 21-15,-64 0 0,64-21 16,21 0-16,-22 0 0,22 0 15,0 0-15,0 0 0,0 21 0,-1-21 16,1 0 0,42 0-16,1-21 15,20 0-15,-21 21 0,21-21 16,-20-1-16,20 22 0</inkml:trace>
  <inkml:trace contextRef="#ctx0" brushRef="#br0" timeOffset="134487.06">10287 9843 0,'0'0'0,"0"-22"16,0 44 15,-21-1-31,21 0 0,-21 0 16,21 0-16,0 0 16,0 1-16,-22-1 0,22 0 0,-21 0 15,21 0-15,-21 0 0,21 1 0,0-1 16,-21 0-16,21 0 0,-21-21 15,21-21 32,0 0-47,0 0 16,21-1-16,-21-20 0,21 21 16,-21 0-16,21-22 0,0 1 0,1 21 15,-22-21-15,21 20 0,0 1 0,0 0 16,0 0-16,0 0 0,1 21 15,-1 0-15,0 0 0,0 0 0,-21 21 16,21 0-16,-21 0 0,21 0 16,-21 1-16,0-1 0,0 0 15,0 0-15,0 0 0,0 22 0,0-22 16,0 0-16,0 0 0,0 0 16,0 0-16,0 1 15,0-44 16,0 1-15,0 0-16,0 0 16,0-21-16,0 20 0,22-20 0,-1 21 15,0-21-15,0 20 0,0-20 16,22 21-16,-1 0 0,0 0 0,1-1 16,-1 1-16,0 21 0,1 0 15,-1 0-15,0 21 0,1 1 16,-22-1-16,0 21 0,0-21 0,-21 0 15,0 22-15,0-22 0,0 21 16,0-21-16,0 1 0,-21-1 0,0 21 16,0-21-16,-1 0 0,1-21 0,0 22 15,0-1-15,0 0 16,42-21 15,0-21-31,0 0 16,22 21-16,-22-22 0</inkml:trace>
  <inkml:trace contextRef="#ctx0" brushRef="#br0" timeOffset="134711.34">11430 9843 0,'0'0'0,"0"-22"0,21 1 16,0 21-16,-21 21 31,-21 1-15,21-1-16,-21 0 0,0 0 0,21 21 15,0-20-15,0-1 0,-21 0 16,21 0-16,-22 0 0,22 0 16,0 1-16,22-22 47,-1-22-47,-21 1 0,21 0 15</inkml:trace>
  <inkml:trace contextRef="#ctx0" brushRef="#br0" timeOffset="135064.15">11536 9504 0,'-21'0'0,"42"0"0,-64-21 0,22 21 0,0 0 16,0 0-16,0 0 0,0 21 16,21 0-16,-22 0 0,22 0 15,0 1-15,0-1 16,0 0-16,0 0 0,0 0 15,22-21-15,-1 0 0,0 21 0,0-21 16,0 0-16,0 0 0,1 0 16,-1 0-16,0-21 0,0 0 15,0 0-15,-21 0 0,21 0 16,-21-1-16,0 1 0,0 0 16,0 0-16,0 0 0,0 0 0,-21-1 15,0 1-15,0 21 0,0 0 0,-22 0 16,22 0-16,0 0 0,0 0 15,0 0-15,0 21 0,-1-21 16,22 22-16,0-1 0,0 0 0,0 21 16,0-21-16,0 1 0,0-1 0,22 0 15,-22 0-15,21 0 0,0 0 16,21-21-16,-21 0 0</inkml:trace>
  <inkml:trace contextRef="#ctx0" brushRef="#br0" timeOffset="135387.78">12107 9398 0,'0'0'0,"0"-21"32,-21 21-32,0 0 0,0 0 15,0 0-15,21 21 0,-22 0 16,22 0-16,-21 1 0,21-1 15,0 21-15,-21-21 0,0 22 0,21-1 16,-21 0-16,0 1 0,21-1 0,0 0 16,0 1-16,-22-1 0,22-21 15,0 21-15,0-20 0,0-1 16,0 0-16,0 0 0,0 0 0,22 0 16,-1 1-16,0-22 15,0 0-15,0 0 0,22 0 0,-22 0 16,21 0-16,-21 0 0,22-22 15,-22 22-15,0-21 0,21 0 0,-21 0 16,1 0-16</inkml:trace>
  <inkml:trace contextRef="#ctx0" brushRef="#br0" timeOffset="135586.79">11853 9716 0,'0'0'0,"-21"0"0,0 0 0,0 0 15,42 0 17,0 0-32,0 0 0,0 0 15,1 0-15,20 0 0,0 0 0,-21 0 16,22 0-16,-1-22 0,0 22 0,1-21 16,-1 0-16,-21 21 0,22-21 15</inkml:trace>
  <inkml:trace contextRef="#ctx0" brushRef="#br0" timeOffset="136209.56">12975 9335 0,'-42'0'16,"21"0"0,-1 0-16,1 0 15,0 0-15,21-22 47,0 1-47,0 0 16,0 0-16,0 0 31,21 21-31,0-21 0,1 21 16,-22 21 15,0 0-31,0 0 16,-22-21-16,1 21 0,0 0 15,0 1-15,0-22 0,21 21 16,-21 0-1,21-42 32,0 0-47,0-1 16,21 1-16,-21 0 16,21 0-16,0 21 0,0 0 15,-21-21-15,21 21 0,1 0 0,-1 0 16,0 0-16,0 0 15,0 21-15,-21 0 0,0 0 0,0 0 16,0 1-16,0-1 0,0 0 16,0 0-16,0 0 0,-21 22 15,0-22-15,0 21 0,0-21 0,-1 0 16,-20 22-16,-21-1 16,20-21-16,22 0 0,-21 1 0</inkml:trace>
  <inkml:trace contextRef="#ctx0" brushRef="#br0" timeOffset="137031.65">3704 11557 0,'-21'0'0,"0"0"32,42 0-1,0 0-15,0 0-16,0 0 0,22 0 0,-22 0 15,21 0-15,1 0 0,-1 0 16,21 21-16,-20-21 0,20 0 0,22 0 15,-22 0-15,43 0 0,0 0 0,0 0 16,21 0-16,0 0 0,0 0 16,0 0-16,21 0 0,21 0 0,-20 0 15,20 0-15,0 0 0,212 0 16,-190 0-16,-1 0 0,1 0 16,20-21-16,1 21 0,0 0 15,-1-21-15,1 21 0,0 0 16,-1-21-16,22 21 0,-21 0 0,0-21 15,20 21-15,-20-22 0,21 22 16,-21 0-16,-22 0 0,22-21 0,-22 21 16,22 0-16,-22 0 0,-20-21 0,-1 21 15,-21 0-15,0 0 0,1 0 16,-22 0-16,-22-21 0,1 21 0,0 0 16,-21 0-16,-22 0 0,1 0 15,-22 0-15,-21 0 0,22 0 0,-22 0 16,0 0-16,-21-21 31</inkml:trace>
  <inkml:trace contextRef="#ctx0" brushRef="#br0" timeOffset="137151.67">12382 11388 0,'22'0'31,"-1"-21"-15,-21-1-16,0 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6T10:49:02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2476 1630 0,'0'0'0,"22"0"16,-1 0-16,0-21 0,0 0 15,0-1-15,0 1 16,1 0-16,-1-21 0</inkml:trace>
  <inkml:trace contextRef="#ctx0" brushRef="#br0" timeOffset="659.78">2646 1291 0,'0'-21'16,"-21"21"-16,-1 0 15,1-21-15,0 21 0,0 0 0,-21 0 16,-1 0-16,1 0 0,0 0 16,-43 42-16,64-21 0,-22 1 15,22-1-15,-21 0 16,21 0-16,0 21 0,-1-20 0,22-1 15,0 42-15,0-42 0,0 1 16,0-1-16,0 0 0,0 0 16,22-21-16,-1 21 0,0-21 15,0 0-15,21 0 0,-20 0 16,20-21-16,0 21 0,1-21 0,-1 0 16,106-64-1,-106 64-15,-20 0 0,-1 0 16,0-1-16,0 1 15,0 21-15,-21-21 0,21 21 0,-21-21 16,0 42 15,0 0-15,-21 0-16,21 1 16,-21-1-16,21 21 0,0-21 15,-21 22-15,21-1 0,0 0 16,0 22-16,0-22 0,0 22 0,0-1 15,0-21-15,0 22 0,21-1 16,-21-20-16,21 84 0,-21-64 16,0 1-16,0-1 0,0 1 15,0-1-15,0 1 0,0-1 0,0 1 16,0-22-16,0 0 0,0 1 16,-21-1-16,0 0 0,0 1 15,0-22-15,21 0 0,-22 0 0,1 0 16,0-21-16,0 0 0,0 0 15,0 0-15,-1 0 0,-41-42 16,42 21-16,-22-21 0,22-1 16,-21-20-16,21-1 0,0 1 15,-22-22-15,22 22 0,0-22 0,0 0 16,21 22-16,0-1 0,0 1 16,0 20-16,0-20 0,21 21 0,0-1 15,0 1-15,0 0 0,22-1 16,-1 22-16,0-21 0,1-1 0,-1 22 15,22-21-15,-22 21 0,0 0 16,1-1-16,-1-20 0,0 42 16,1-21-16</inkml:trace>
  <inkml:trace contextRef="#ctx0" brushRef="#br0" timeOffset="1336.82">2942 1651 0,'21'-42'32,"0"21"-32,1 21 0,-1-22 0,0 1 15,0 0-15,0 0 0,0 21 16,-21-21-16,0 0 0,22-1 15,-22 1-15,0 0 0,0 0 16,0 0-16,-22 21 16,1 0-1,0 0-15,0 0 0,0 0 0,-22 21 16,22 0-16,0 0 16,0 22-16,0-22 0,21 21 0,0-21 15,0 22-15,0-22 0,0 21 16,0 0-16,0-20 0,0-1 0,21 0 15,0 0-15,0 0 0,-21 0 16,21-21-16,1 0 0,-1 0 0,0 0 16,0 0-16,21 0 0,-20 0 0,20-21 15,-21 0-15,21 0 0,-20 0 16,20 0-16,0-22 0,-21 1 0,22 21 16,-22-22-16,0 1 0,0 0 15,0-1-15,1 22 0,-22-21 0,21 0 16,-21-1-16,0 22 0,0-21 15,0 21-15,0-1 0,0 1 0,0 0 16,-21 21 15,105 614 79,-63-635-95,1 0-15,-22-22 16,21 22-16,0-21 16,21-22-16</inkml:trace>
  <inkml:trace contextRef="#ctx0" brushRef="#br0" timeOffset="1500.56">4043 1101 0,'0'-43'31,"0"65"-15,0-1-16,0 0 16,-21 21-16,-1-21 0,22 22 15,-21-22-15,21 21 0,0-21 0,0 22 16,-21-22-16</inkml:trace>
  <inkml:trace contextRef="#ctx0" brushRef="#br0" timeOffset="1602.72">3895 1736 0,'21'0'31,"-21"-21"-15,21-1-16,-21 1 15,0 0-15,0 0 0</inkml:trace>
  <inkml:trace contextRef="#ctx0" brushRef="#br0" timeOffset="1842.09">3387 1397 0,'0'0'0,"21"0"16,0 0-1,21 0-15,-21 0 0,22 0 16,20 0-16,-20 0 0,-1 0 0,21 0 16,-20 0-16,-1 0 15,0 0-15,1 0 0,-22 0 0,21 0 0,-21 0 16</inkml:trace>
  <inkml:trace contextRef="#ctx0" brushRef="#br0" timeOffset="2970.33">3979 1185 0,'0'22'63,"0"-1"-63,0 0 0,0 0 0,0 0 15,0 0-15,0 1 0,0 20 16,0-21-16,-21 21 0,0-20 0,21 20 15,0 0-15,-21 1 0,0-22 16,21 21-16,0-21 0,0 22 0,-22-22 16,22 0-16,0 0 0,0 0 15,0 0-15,22-21 16,-1 0-16,0 0 0,0 0 16,-21-21-16,21 21 0,0-21 0,1 0 15</inkml:trace>
  <inkml:trace contextRef="#ctx0" brushRef="#br0" timeOffset="3267.28">3895 1461 0,'21'0'47,"0"0"-47,0 0 0,0 0 0,0 0 16,1-22-16,-1 22 0,21 0 16,-21 0-16,0-21 0,22 21 0,-22 0 15,0 0-15,0 0 0,0 0 16,1-21-16</inkml:trace>
  <inkml:trace contextRef="#ctx0" brushRef="#br0" timeOffset="3663.7">4318 1524 0,'63'21'32,"-41"-21"-32,-1-21 15,0 0-15,0 21 0,0-21 16,0 0-16,22 21 0,-1-43 0,-21 22 16,-21 0-16,21 21 15,-21-21-15,22 0 0,-22-1 16,-22 22-1,1 0 1,0 22-16,0-22 0,0 21 0,0 0 16,-1 0-16,1 0 0,0 0 15,21 1-15,-21-1 0,21 0 0,-21-21 16,21 21-16,0 0 0,0 0 16,0 1-16,0-1 0,0 0 15,21-21-15,0 0 0,-21 21 0,21-21 16,22 0-16,-22 0 0,0 0 15,21 0-15,-21 0 0,1 0 0,20-21 16,-21 0-16,0 21 0,0 0 0,1-21 16,20-1-16</inkml:trace>
  <inkml:trace contextRef="#ctx0" brushRef="#br0" timeOffset="4067.21">4911 1461 0,'-22'-22'16,"1"1"-16,21 0 15,0 0-15,0 0 16,21 0-16,1 21 0,-1-22 16,0 22-16,0-21 0,0 21 15,0 0-15,1 0 0,-1 0 0,0 0 16,0 0-16,0 0 0,0 0 16,1 21-16,-1 1 0,0-22 15,0 21-15,0 0 0,-21 0 16,0 21-16,0-20 0,0-1 0,0 0 15,0 0-15,0 0 16,0 0-16,0 1 0,-21-22 0,0 21 16,0-21-16,21-21 31,0-1-15,0 1-16,0 0 0,0 0 15,21 0-15,-21 0 0,21 21 16,-21-22-16,21 1 0,0 0 15,1 21-15,-22-21 0,21 21 0,0 0 16,-21-21-16,21 21 0,0-21 16,0 21-16,1 0 0,-1 0 15,0 0-15,0 0 16,0 0-16</inkml:trace>
  <inkml:trace contextRef="#ctx0" brushRef="#br0" timeOffset="4502.72">5842 1397 0,'21'0'16,"-42"0"-16,63 0 0,-21 0 16,1 0-16,-1 0 0,-21-21 15,21 21-15,0-21 0,0 21 16,-21-21-16,0-1 0,21 22 0,-21-21 16,-21 21 15,0 0-31,0 0 0,0 0 15,0 0-15,-22 21 0,22 1 0,0-22 16,-21 21-16,42 0 0,-22 0 0,1 0 16,21 0-16,0 1 15,0-1-15,21-21 0,1 21 16,-1-21-16,0 21 16,0 0-16,0-21 0,0 21 0,22 1 15,-22-22-15,0 21 0,0 0 16,0 0-16,1-21 0,-22 21 0,0 0 15,0 1-15,0-1 16,-22 0-16,1 0 0,-21-21 16,21 21-16,-22-21 0,1 0 15,0 0-15,-1 21 0,1-21 0,21 0 16,-21 0-16,20 0 0,1 0 16,0 0-16,21-21 15,0 0-15,21 0 16,22 0-16,-22 0 0,21-1 15,-21 1-15</inkml:trace>
  <inkml:trace contextRef="#ctx0" brushRef="#br0" timeOffset="4779.03">6985 1249 0,'0'0'16,"0"-21"-16,0 0 0,0-1 0,-21 22 15,21-21-15,-21 21 0,-1 0 16,1 0-16,0 0 0,0 0 16,0 21-16,0 22 0,-1-22 15,1 0-15,0 0 0,0 0 0,21 1 16,-21-1-16,0 21 0,21-21 0,-22 0 16,22 43-16,-21-43 0,21 21 15,-21-20-15,21-1 0,0 0 0,0 21 16,0-21-16,0 22 0,42-43 15,-42 21-15,22-21 0,-1 0 0,0 0 16,0 0-16,0 0 0,0-21 0</inkml:trace>
  <inkml:trace contextRef="#ctx0" brushRef="#br0" timeOffset="4902.64">7408 1122 0,'0'0'0,"0"-21"0</inkml:trace>
  <inkml:trace contextRef="#ctx0" brushRef="#br0" timeOffset="5051">7535 1164 0,'0'21'0,"0"-42"0,21 64 0,1-43 16,-1 21-16,0 21 0,0-21 16,0 0-16,-21 22 0,21-22 15,-21 21-15,0-21 0,0 22 0,0-22 16,0 21-16,0-21 0,0 22 15,-21-22-15,0 0 0,-21 21 0,21-20 16,-22-1-16,22 0 0,-21 0 16,-1 0-16,22-21 0,-21 21 0,0-21 15</inkml:trace>
  <inkml:trace contextRef="#ctx0" brushRef="#br0" timeOffset="5249.69">2646 2244 0,'0'0'0,"-106"21"0,42-21 0</inkml:trace>
  <inkml:trace contextRef="#ctx0" brushRef="#br0" timeOffset="5527.03">2138 2265 0,'21'0'16,"0"0"-16,0 0 0,0 0 15,22 0-15,-1 0 0,22 0 0,20 0 16,1 0-16,0 0 0,20 0 16,22 0-16,0 0 0,22 0 15,-1 0-15,21 0 0,0 0 0,22 0 16,21 0-16,-1 0 0,22 0 15,0-21-15,0 21 0,0 0 0,-1 0 16,1-21-16,-21 21 0,21 0 16,-22 0-16,1 0 0,-21 0 0,-1 0 15,-21 0-15,-20 0 0,-1 0 16,-21 0-16,0 0 0,-21 0 0,-22 0 16,1 0-16,-22 0 0,1 0 0,-22 0 15,-21 0-15,1 0 0,-1 0 16,-42 0-1,-1 0-15,1 0 16,-21 0-16,-22 0 0,22 21 0</inkml:trace>
  <inkml:trace contextRef="#ctx0" brushRef="#br0" timeOffset="6663.23">1609 3831 0,'0'0'0,"-22"0"0,1 21 0,0 1 16,0-22-16,21 21 0,-21 0 16,21 0-16,21-21 31,0 0-31,0 0 15,22 0-15,-22-21 0,21 0 16,0 0-16,1-1 0,-1 1 0,-21 0 16,22 0-16,-22 0 0,21-22 15,-21 22-15,-21 0 0,0 0 16,0 0-16,-21 21 31,21 21-31,0 0 16,-21 0-16,21 0 0,-21 22 15,0-1-15,21-21 0,0 22 0,0 20 16,-22-21-16,22 22 0,0-22 16,-21 22-16,21-22 0,0 0 15,0 1-15,0-1 0,0-21 16,0 22-16,-21-22 0,21 0 0,-21 0 16,0-21-16,21 21 15,-21-21-15,-1 0 0,1 0 0,21-21 16,-21 21-16,0-21 0,0 0 15,0 0-15,-1-22 0,1 22 0,0-21 16,0 21-16,-21-43 16,20 22-16,22 21 0,-21-1 0,21 1 15,-21 21-15,21 21 32,0 1-32,0 20 0,0-21 15,0 0-15,21 22 0,0-22 16,1 21-16,-22-21 0,21 22 0,0-22 15,0 0-15,21 0 0,-20 0 16,-1-21-16,21 0 0,-21 0 0,22 0 16,-1 0-16,-21 0 0,21 0 15,1-21-15,20-21 0,-20 21 16,-1-22-16,0 22 0,1-21 16,-1-1-16,-21-20 0,21 21 0,1-22 15,-22 22-15,0-1 16,0 1-16,0 0 0,1-1 0,-1 22 15,-21-21-15,0 21 16,0 0-16,0 42 16,0 0-16,0 0 15,-21 0-15,-1 22 0,1-1 16,0 0-16,0 22 0,0-22 0,0 22 16,-22-22-16,43 0 0,-21 1 15,0-1-15,21 0 0,0-21 0,0 22 16,0-22-16,0 0 0,21-21 15,0 0-15,0 0 16,1-21-16,-1 21 16,0-21-16,0 0 0</inkml:trace>
  <inkml:trace contextRef="#ctx0" brushRef="#br0" timeOffset="6855.05">2159 4106 0,'-21'22'0,"42"-44"0,-63 44 16,84-22 0,-21 0-1,0 0-15,22 0 0,-1 0 0,0 0 16,1 0-16,20-22 0,-21 22 16,22-21-16,-1 21 0,-20-21 15,-1 21-15,0-21 0,1 21 0</inkml:trace>
  <inkml:trace contextRef="#ctx0" brushRef="#br0" timeOffset="7143.42">3619 3979 0,'0'0'15,"0"-21"-15,-21 21 31,0 0-15,0 21-16,21 1 16,-21-1-16,21 0 0,-21 21 15,-1-21-15,22 22 0,0-1 0,0-21 16,-21 22-16,21-22 0,-21 0 16,21 21-16,0-21 0,0 1 0,0-1 15,21-21 1,0 0-1,1 0-15,-1-21 0,0-1 16</inkml:trace>
  <inkml:trace contextRef="#ctx0" brushRef="#br0" timeOffset="7496.22">4064 3979 0,'0'0'0,"0"-21"0,21 0 15,-21 0 1,-21 21-16,0 0 15,0 0-15,-1 21 16,-20 0-16,21-21 0,0 21 0,0 1 16,-1-1-16,22 0 0,0 0 15,0 0-15,0 0 0,0 1 16,22-1-16,-1-21 16,0 0-16,0 21 0,0-21 15,0 0-15,1 0 0,-1 21 0,0-21 16,-21 21-16,21-21 0,0 21 15,-21 1-15,0-1 16,0 0-16,-21 0 16,0-21-16,0 0 0,0 21 15,-22-21-15,22 0 0,0 0 16,-21 0-16,20 0 0,1 0 0,-21 0 16,21 0-16,0 0 0,-1-21 15,1 21-15,21-21 16,-21 0-16,21 0 0,0-1 0</inkml:trace>
  <inkml:trace contextRef="#ctx0" brushRef="#br0" timeOffset="7683.05">3641 3725 0,'0'0'0,"-22"-21"0,22 0 31,22 21 16,-1 0-32,-21 21-15</inkml:trace>
  <inkml:trace contextRef="#ctx0" brushRef="#br0" timeOffset="8267.81">5122 3874 0,'0'-22'16,"0"44"-16,0-65 0,0 22 0,0 0 16,0 0-16,0-22 0,0 22 0,0 0 15,21-21-15,1 21 0,-22-1 16,0 1-16,21 0 0,0 21 16,-21 21-1,0 0-15,21 1 16,-21-1-16,0 21 0,0 0 0,0 1 15,0-1-15,0 0 0,0 1 16,0-1-16,-21 22 0,21-22 0,0 21 16,-21-20-16,21-1 0,0 0 15,0-20-15,0-1 0,0 21 0,0-21 16,21-21-16,0 0 16,0 0-16,0 0 0,22 0 0,-1-21 15,0 0-15,1 0 0,-1-22 16,0 1-16,1 0 0,-22-1 15,21 1-15,22-64 0,-43 43 0,21 20 16,-42 1-16,21 0 16,-21-1-16,22 22 0,-22-21 0,0 21 15,0 0-15,0-1 0,0 44 47,0-1-47,-22 0 0,22 0 16,0 0-16,0 0 0,0 1 15,0-1-15,0 0 0,0 0 16</inkml:trace>
  <inkml:trace contextRef="#ctx0" brushRef="#br0" timeOffset="8630.71">6032 3916 0,'0'0'0,"22"0"0,-1 0 0,0 0 15,0-21 1,-21 0-1,0-1 1,-21 22 0,0 0-16,0 22 15,-1-22-15,1 21 0,0 0 0,0-21 16,21 21-16,0 0 0,0 0 16,0 1-16,0-1 0,0 0 15,0 0-15,21 0 0,0 0 16,0-21-16,1 22 0,-1-1 0,0 0 15,-21 0-15,21 0 0,0 0 16,-21 1-16,0-1 16,-21 0-1,0-21-15,0 0 0,-106 0 32,106 0-32,-1 0 0,1 0 15,21-21-15,0 0 16,21 21-16,1-22 0,-1 22 0,0-21 15,0 0-15</inkml:trace>
  <inkml:trace contextRef="#ctx0" brushRef="#br0" timeOffset="8959.5">6456 4106 0,'21'0'31,"0"-21"-15,0 21-16,22-21 0,-22 0 16,21 21-16,-21-21 0,22 0 15,-22-1-15,0 1 0,21 21 0,-42-21 16,21 0-16,-21 0 16,-21 21-1,0 0-15,0 0 0,-21 0 16,20 0-16,-20 21 0,21 0 0,-21 0 15,20 0-15,-20 1 0,21-1 16,-21 42-16,42-42 0,0 1 16,0-1-16,0 0 0,0 0 0,0 0 15,42 22-15,-21-43 16,0 0-16,0 0 0,22 0 0,-22 0 16,21 0-16</inkml:trace>
  <inkml:trace contextRef="#ctx0" brushRef="#br0" timeOffset="9450.9">7408 3958 0,'0'0'0,"0"-21"0,0 0 16,-21 21-16,0-21 0,0 21 16,0 0-16,-1 0 0,-20 0 0,21 0 15,0 0-15,-22 0 0,22 21 16,0-21-16,-21 21 0,21 21 0,-1-20 15,1-1-15,0 21 0,0-21 16,0 0-16,21 22 0,0-22 0,0 0 16,0 21-16,0-20 0,21-1 15,0 0-15,0-21 16,0 0-16,1 0 0,20 0 0,-21 0 16,0 0-16,0-21 0,22 0 15,-22-1-15,0 1 0,0-21 0,0 21 16,22-22-16,-22 1 0,21-21 15,-21 20-15,1 1 0,-1-22 0,21 22 16,-21-21-16,-21 20 0,21-20 0,-21 20 16,22 1-16,-22 21 0,0-21 15,0 20-15,0 1 0,-22 42 16,1 1 0,0 20-16,21-21 0,-21 21 15,0 1-15,21 20 0,-21-20 16,21-1-16,-22 21 0,22-20 0,0-1 15,0 22-15,0-22 0,0 0 16,0 22-16,22-43 0,-1 0 16,0 0-16,21 0 0,-21-21 0,22 0 15,-22 0-15,21 0 0,1 0 16,-22 0-16,63-42 0</inkml:trace>
  <inkml:trace contextRef="#ctx0" brushRef="#br0" timeOffset="10379.1">9398 3958 0,'0'0'0,"21"-21"0,0 21 15,0-21-15,1 0 0,-22 0 16,0-1-16,0 1 0,0 0 0,0 0 16,0 0-16,0 0 15,-22-1-15,1 1 0,0 0 0,0 21 16,-21 0-16,-1 0 15,1 0-15,21 0 0,-22 21 0,1 0 16,0-21-16,21 43 0,-22-22 0,22 0 16,-21 0-16,21 0 0,21 22 15,0-22-15,0 0 0,0 0 0,0 0 16,21 1-16,0-22 16,0 0-16,0 0 0,22 0 15,-1 0-15,-21 0 0,21 0 0,1-22 16,-1 1-16,0 0 0,1 21 15,-22-21-15,21 0 0,-21 0 0,1-1 16,-1 22-16,0-21 0,0 0 16,-21 0-16,0 0 15,0 42 17,0 0-32,0 0 0,0 22 15,0-22-15,0 21 0,0 22 16,0-22-16,0 21 0,0 1 0,-21-1 15,21 1-15,0-1 0,-21 22 16,21-21-16,0-1 0,0 1 16,0 20-16,-21 43 0,21-42 15,0-22-15,-22 1 0,22-1 16,0-20-16,0 20 0,-42 22 16,21-64-16,0 21 0,0-20 0,-22-1 15,22-21-15,-21 0 0,21 0 16,-22 0-16,1 0 0,0 0 0,-1-21 15,1-22-15,0 22 0,20-42 0,-20 20 16,21-20-16,0-22 0,0 22 16,21-22-16,0 0 0,0 22 0,0-22 15,21 22-15,0 20 0,0-20 16,0 20-16,22 1 0,-1 0 0,0-1 16,1 22-16,20-21 0,-21 21 0,1 0 15,20-22-15,-20 22 16,20 0-16,-21 0 0,22-22 0,-1 22 15,1 0-15</inkml:trace>
  <inkml:trace contextRef="#ctx0" brushRef="#br0" timeOffset="10949.73">10054 3979 0,'0'-21'0,"0"0"15,0 0 1,0 0-16,21 0 15,0 21-15,1-22 0,-1 1 16,0 0-16,0 0 0,0 0 0,0 0 16,-21-1-16,0 1 0,0 0 15,-21 21 1,0 0-16,0 0 16,-21 0-16,-1 0 0,22 21 0,-21 0 15,21 1-15,-22-1 0,22 0 0,0 0 16,0 21-16,21-20 0,0-1 15,0 21-15,0-21 0,0 0 0,0 1 16,0-1-16,21 21 16,0-42-16,0 21 0,22 0 0,-22-21 15,21 0-15,0 0 0,1 0 0,-1 0 16,0 0-16,1-21 0,-1 0 16,0 0-16,1 0 0,-22 0 0,21-22 15,1 22-15,-1-21 0,-21-1 16,21 1-16,-20 0 0,20-43 15,-21 22-15,0 20 0,0 1 0,-21 0 16,0-1-16,0 1 0,0 21 16,0 0-16,0-1 0,0 44 15,-21-1 1,0 0-16,0 21 0,21 22 16,-21-22-16,0 0 0,-1 22 15,22-22-15,0 1 0,-21-1 0,21 0 16,0 1-16,-21-1 0,21 0 0,0 1 15,0-1-15,0-21 0,0 0 16,0 0-16,21 1 0,0-22 0,1 0 16,-1 0-16,0 0 15,0 0-15,0-22 0,0 1 0,1 0 16,-1 0-16,0 0 0</inkml:trace>
  <inkml:trace contextRef="#ctx0" brushRef="#br0" timeOffset="11134.02">10520 3725 0,'0'0'0,"-21"0"31,21-21-31,21 21 0,0 0 16,0 0-16,0 0 0,0 0 0,22 0 15,-1 0-15,-21-21 0,22 21 16,20 0-16,-21 0 0,1 0 0,20-21 15,-20 21-15</inkml:trace>
  <inkml:trace contextRef="#ctx0" brushRef="#br0" timeOffset="11536.92">12065 3387 0,'0'0'0,"21"-21"0,0-1 0,0 22 15,-21-21-15,0 42 32,0 1-32,0 20 0,0-21 0,0 21 15,0 1-15,-21-1 0,0 0 16,0 1-16,0-1 0,21 0 0,-21 1 16,-1-22-16,22 21 0,-21-21 15,21 22-15,0-22 0,0 0 16,0 0-16,0 0 0,0 1 15,21-22 1,1 0-16,-22-22 0,0 1 16</inkml:trace>
  <inkml:trace contextRef="#ctx0" brushRef="#br0" timeOffset="12322.95">11642 3704 0,'0'0'0,"-22"0"0,1 0 15,21 21 1,21-21-16,1 0 16,20 0-16,-21 0 0,43 0 15,-22 0-15,21 0 0,1 0 0,21 0 16,-1-21-16,-20 21 0,20-21 16,1 0-16,-21 0 0,41-22 15,-41 22-15,-22 0 0,1-21 16,-22 21-16,0-22 0,0 1 15,-21 21-15,0-22 0,0 22 0,0 0 0,-21 0 16,0 21-16,0 0 0,-1 0 16,1 0-16,0 21 0,0 0 0,0 0 15,0 22-15,-1-1 0,1 0 16,0 1-16,0-1 0,0 0 16,0 1-16,-1-1 0,1 0 15,21-20-15,0 20 0,-21 0 0,21 1 16,-21-22-16,21 21 0,0-21 0,0 0 15,0 1-15,0-1 0,0 0 16,21-21 0,0-21-1,0 21-15,-21-21 0,22-1 0,-1 1 16,0 0-16,0-21 0,0 21 0,0-1 16,1-20-16,-1 21 0,0 0 15,0 0-15,21-1 16,-42 1-16,22 21 15,-22 21 1,0 1-16,0-1 0,0 0 16,0 0-16,0 0 0,0 0 15,0 1-15,0-1 0,0 0 0,0 21 16,21-21-16,-21 1 16,21-1-16,-21 0 0,21-21 0,0 0 15,22 0-15,-22 0 0,0 0 0,21 0 16,-21 0-16,22 0 0,-1-21 15,43 0-15,-43-1 0,0 1 16,1-21-16,-1 21 16,0 0-16,-20-22 0,20 22 0,-21 0 15,-21-21-15,21-1 0,-21 22 16,-21 21 0,0 0-16,0 0 0,-22 0 15,22 21-15,0 0 0,0-21 16,-21 22-16,42 20 0,0-21 0,-22 0 15,22 0-15,0 1 0,0-1 16,0 0-16,0 0 0,22 0 0,-1 0 16,0-21-16,0 22 0,0-22 15,0 0-15,1 0 0,-1 0 0,0 0 16,21 0-16,-21 0 0</inkml:trace>
  <inkml:trace contextRef="#ctx0" brushRef="#br0" timeOffset="12470.31">13589 3937 0,'0'-21'16,"-21"21"0,21-21 31</inkml:trace>
  <inkml:trace contextRef="#ctx0" brushRef="#br0" timeOffset="13174.82">14795 3874 0,'43'0'31,"-22"0"-31,0 0 0,0 0 16,22-22-16,-22 22 0,0-21 15,0 21-15,0-21 0,0 21 0,-21-21 16,0 0-16,0 0 0,0-1 0,0-20 16,0 21-16,-63-43 15,21 43-15,20-21 0,-20 21 0,0 21 16,21-21-16,-64 21 16,43 0-16,-1 21 0,22 0 15,-64 21-15,43 1 16,0 20-16,21-21 0,-1 1 15,22-22-15,0 21 0,0 1 0,0-22 16,0 0-16,0 0 0,22 21 16,41-20-16,-42-22 0,0 0 15,22 0-15,-1 0 0,-21 0 16,22-22-16,41-20 0,-41 21 16,-1 0-16,0 0 0,1-22 15,-1 22-15,-21-21 0,21-1 16,-20 1-16,-1-21 0,21-43 15,-42 42-15,0 1 0,21 20 16,-21 1-16,0 21 0,0-21 0,0 20 16,-21 22-1,21 22-15,-21-1 0,0 21 0,0 0 16,21 1-16,-22-1 0,1 0 16,21 22-16,-21-22 0,21 1 0,0-1 15,0 0-15,0-21 0,0 22 0,0-1 16,0-21-16,0 0 0,0 1 15,42 20-15,-20-21 0,-1-21 16,21 0-16,-21 0 0,22 0 16,-1 0-16,0 0 0,1 0 15,-1 0-15</inkml:trace>
  <inkml:trace contextRef="#ctx0" brushRef="#br0" timeOffset="13631.97">15727 3747 0,'0'0'0,"21"0"0,-21-22 16,21 1-16,-21 0 0,0 0 0,0 0 15,0 0-15,0-1 0,0 1 0,-21 21 16,0-21-16,0 0 0,-1 21 16,1 0-16,0 0 0,0 0 15,-21 0-15,20 0 0,-20 21 16,21 0-16,0 0 0,-22 1 0,22 20 0,-21-21 16,21 21-16,0-20 0,-1 20 15,1-21-15,21 0 0,0 22 16,0-1-16,0-21 0,0 0 15,21 0-15,1-21 16,20 0-16,-21 0 0,0 0 0,22 0 16,-22 0-16,21-21 0,-21 21 15,22-21-15,-22 0 0,0 0 0,0 0 16,0-1-16,0-20 0,1 21 0,-1-21 16,-21 20-16,0-20 0,0 21 15,21 0-15,-21 0 0,0-1 16,0 1-16,0 42 15,0 1-15,0 20 16,0-21-16,-21 0 0,21 22 0,0-22 16,0 0-16,-21 21 0,21-21 15,0 1-15,0-1 0,0 0 0,0 0 16,0 0-16,0 0 0,21-21 16,0 0-16,0 0 15,0 0-15,0 0 0,1-21 16,-1 21-16,0-21 0,21 0 0,-21 0 15,1-22-15</inkml:trace>
  <inkml:trace contextRef="#ctx0" brushRef="#br0" timeOffset="13854.86">16319 3260 0,'0'0'0,"0"-21"0,0-22 0,0 22 16,-21 21-1,0 0-15,0 21 0,0 22 16,0-22-16,-1 21 0,1 0 0,0 22 15,0-22-15,0 43 16,0-22-16,21-20 0,-22-1 0,22 0 16,-21-20-16,21 20 0,0-21 15,0 21-15,0-20 0,0-1 0,0 0 16,0 0-16,0 0 0,21-21 16,1 0-16,-1 0 15,0 0-15,21 0 0</inkml:trace>
  <inkml:trace contextRef="#ctx0" brushRef="#br0" timeOffset="14303.2">16722 3683 0,'0'0'0,"21"-21"0,-21 0 16,0 0-16,0-1 0,0 1 16,0 0-16,-21 21 15,-1 0-15,1 0 0,0 0 0,0 0 16,0 21-16,-22-21 0,22 21 15,0 1-15,-21 20 0,21-21 16,-22 0-16,22 22 0,0-22 0,0 0 16,0 21-16,21-21 0,0 1 15,0-1-15,0 0 0,0 0 0,0 0 16,21-21-16,0 0 16,0 0-16,0 0 0,0 0 0,22-21 15,-22 21-15,0-21 0,21 0 16,-20 0-16,-1-1 0,0 1 0,0-21 15,0 21-15,0 0 0,1-22 0,-1 22 16,-21 0-16,0 0 16,0 0-16,0 42 31,-21 0-31,21 0 0,0 0 0,-22 0 16,22 1-16,-21-1 0,21 0 0,0 0 15,0 0-15,0 0 0,0 1 16,21-1-16,1 0 0,-1-21 15,0 0-15,0 0 16,0 0-16,0 0 0,1 0 0,-1 0 16,0-21-16,0 21 0,0-21 15,0-1-15</inkml:trace>
  <inkml:trace contextRef="#ctx0" brushRef="#br0" timeOffset="14487.15">16362 3408 0,'0'0'0,"-43"0"0,22 0 16,-21 0-16,21 0 0,0 0 15,63 0 1,-21 0-16,0 0 0,22 0 16,-1 0-16,0 0 0,22 0 15,-22 0-15,0 0 0,1 0 16,-1 0-16</inkml:trace>
  <inkml:trace contextRef="#ctx0" brushRef="#br0" timeOffset="15248.01">18013 3577 0,'0'0'0,"21"0"31,21 0-31,-21 0 0,1-21 15,20 0-15,-21 21 0,21-21 0,1 0 16,-22-1-16,21-20 0,1 21 16,-1-21-16,-21 20 0,21-20 0,-20 0 15,-1-1-15,0 1 0,0 0 16,-21 21-16,0-22 0,0 22 0,0 0 16,0 0-16,-21 21 15,0 0-15,-22 0 0,22 0 16,-21 21-16,0 0 0,20 21 0,-20 1 15,0-1-15,-1 22 0,22 20 16,-21-20-16,21 20 0,0-20 0,-1 21 16,1-22-16,0 22 0,0-1 15,0 1-15,0 0 0,21-1 0,-22 22 16,1-21-16,0 0 0,0-1 16,0 1-16,0 0 0,-1-1 0,-20 22 15,21-21-15,0-22 0,0 22 16,-1 0-16,1-22 0,21 1 15,0-22-15,0 21 0,0-41 0,0 20 16,0-21-16,21 0 0,1 0 0,20-21 16,-21 0-16,43 0 0,-22-21 15,0 0-15,22 0 0,-1-21 0,1 20 16,-1-20-16,1 0 0,-22-1 0,22-20 16,-22-1-16,0 1 0,-21-1 15,1 1-15,-1-22 0,-21 22 0,0-85 16,-21 63-16,-1 21 15,-20 1-15,0-1 0,-1 1 0,1-1 16,-21 22-16,20 0 0,1-1 0,0 22 16,-1-21-16,1 21 15,21 0-15,0-1 0,-1 22 0,1-21 16,21 0 0,43 21-16,-22 0 15,21 0-15,0-21 0,1 21 16,-1-21-16,22 21 0,-22 0 0</inkml:trace>
  <inkml:trace contextRef="#ctx0" brushRef="#br0" timeOffset="15616.33">18584 3768 0,'0'0'0,"-21"-21"0,0-1 0,0 1 0,0 21 16,21-21-16,0 0 0,0 0 15,0 0-15,0-1 0,0 1 16,21 0-16,-21 0 0,42 21 15,-21 0-15,0 0 0,22 0 16,-22 0-16,21 21 0,1-21 0,-22 21 16,21 0-16,0 22 0,-20-22 15,-1 0-15,0 0 0,0 0 0,-21 1 16,21-1-16,-21 0 0,0 0 0,0 0 16,0 0-16,-21-21 0,0 0 15,0 0-15,0 0 0,-1 0 0,1 0 16,0 0-1,21-21-15,0 0 0,0 0 16,0 0-16,0 0 0,0-1 16,21 1-16,0 0 0,1 0 15,-1 0-15,21 0 0,-21-1 0,22 1 16,-1 21-16,0 0 0,22-21 16,-22 21-16,22 0 0,-22 0 0,21 0 15,-20 0-15,-1 0 0,0 0 16,1 0-16</inkml:trace>
  <inkml:trace contextRef="#ctx0" brushRef="#br0" timeOffset="16402.99">19643 3556 0,'-85'64'16,"43"-43"-1,-1 0-15,22 0 0,-21 0 0,-1 0 16,22 1-16,-42-1 0,63 0 16,0 0-16,0 0 0,0 0 15,21 1 1,0-22-16,0 0 0,22 0 15,-22 0-15,21 0 0,-21 0 0,0 0 16,1-22-16,-1 22 0,0-21 16,0 0-16,-21 0 0,21 0 0,-21 0 15,0-1-15,0 1 0,0 0 16,0-21-16,0 21 0,0-1 0,0 1 16,0 0-16,21 21 0,1-21 15,-1 0-15,0 21 0,0 0 16,0 0-16,0 0 0,22 0 0,-22 0 15,0 21-15,0-21 0,0 21 16,1 0-16,-1 0 0,0 1 0,-21-1 16,21 21-16,-21-21 0,0 0 15,0 1-15,0-1 0,0 0 16,0 0-16,0 0 0,-21-21 16,0 0-1,0 0-15,21-21 16,0 0-1,0 0-15,0 0 16,0-1-16,0 1 0,0 0 0,0 0 16,21 0-16,0 0 0,0-22 15,0 22-15,0 0 0,1 0 0,20 21 16,-21-21-16,21 21 0,-20 0 16,20 0-16,-21 0 0,21 0 0,1 21 15,-22 0-15,0 0 16,0 0-16,-21 0 0,21 1 0,-21-1 15,0 0-15,0 21 0,0-21 16,0 1-16,-21-22 0,21 21 16,0 0-16,-21-21 0,0 21 0,0-21 0,0 0 15,-1 0 1,22-21 0,0 0-16,0 0 15,22-1-15,-22 1 0,42-21 16,-21 21-16,21 0 0,1-22 0,-1 22 15,0 0-15,1 0 16,20 0-16,-20-1 0,-1 22 0,0 0 0,1 0 16,-1 0-16,0 43 15,-21-22-15,1 0 0,-22 0 16,0 0-16,0 1 0,0 20 0,0-21 16,0 0-16,-22 0 0,1 1 15,21-1-15,-21 0 0,0-21 0,0 21 16,0-21-1,42 0 1</inkml:trace>
  <inkml:trace contextRef="#ctx0" brushRef="#br0" timeOffset="16639">21865 3154 0,'0'0'0,"-21"0"16,0 0-16,0 0 16,21 42-16,-22-21 0,1 22 0,0-1 15,0 0-15,0 1 0,-22-1 16,22 0-16,0 22 0,0-22 0,0 1 16,0-22-16,-1 21 0,22-21 15,0 22-15,0-22 0,0 0 16,22-21-1,-1 0-15,0-21 0</inkml:trace>
  <inkml:trace contextRef="#ctx0" brushRef="#br0" timeOffset="17254.68">22119 3175 0,'0'0'0,"21"-21"0,-21 0 15,0 0-15,0 42 31,-21 0-31,0 21 0,21-21 0,-21 22 16,0-1-16,-1 0 16,1 22-16,21-22 0,-21 1 0,-21 41 15,21-41-15,-1-22 16,22 21-16,0-21 0,0 22 0,-21-22 16,21 0-16,0 0 15,21-42 1,1 0-1,-1 0-15,0-1 0,0-20 16,0 21-16,0-21 0,1 20 0,-1 1 16,0 0-16,0 0 0,-21 0 15,21 21-15,-21 21 32,0 0-32,0 0 0,0 0 0,0 1 15,0-1-15,0 0 16,21 0-16,-21 0 0,22 0 15,-1-21-15,0 22 0,0-22 16,21 0-16,-20 0 0,20 0 0,0 0 16,1 0-16,-1 0 0,0 0 0,1 0 15,-1-22-15,0 22 0,-21-42 16,22 21-16,-22 0 0,0 0 0,0-22 16,0 22-16,-21 0 0,0-21 15,0 20-15,-21 22 16,-21 0-16,21 0 0,0 22 15,-1-1-15,1 0 0,-21 0 0,21 0 16,0 0-16,21 22 0,-22-22 16,22 0-16,0 0 0,0 0 15,0 1-15,0-1 0,0 0 16,22-21-16,-1 0 0,0 0 16,0 0-16,21 0 0,-20 0 0,20 0 15,0 0-15,1 0 0,-1-21 16,0 0-16,22-1 15,-43 1-15,0 0 0</inkml:trace>
  <inkml:trace contextRef="#ctx0" brushRef="#br0" timeOffset="17483">21738 3450 0,'-42'0'0,"84"0"0,-105 0 0,20 0 16,22 0-16,63 0 16,1 0-16,-1-21 0,0 21 15,22-21-15,-1 21 0,1-21 16,-1 21-16,22-21 0,-21 21 0,-1 0 16,-21-22-16,1 22 0,-1 0 15,0 0-15</inkml:trace>
  <inkml:trace contextRef="#ctx0" brushRef="#br0" timeOffset="18418.87">3365 5609 0,'0'0'0,"0"-21"0,0 0 16,0 0-16,-21 21 0,0-21 16,0-1-16,0 1 0,0 21 0,-22-21 15,22 0-15,-21 0 0,-1 21 16,1 0-16,0 0 0,-1 0 0,-20 0 15,21 21-15,-1 0 0,1 0 16,0 0-16,-1 22 0,1-22 16,21 21-16,-22 1 0,22-1 15,0 0-15,21 1 0,0-22 0,0 21 16,0 0-16,21-20 16,0-22-16,22 0 0,-22 0 0,21 0 15,43 0 1,-43-22-16,22 1 0,-22 0 0,0 0 15,1 0-15,-1-22 0,43-20 16,-64 42-16,21 0 0,-21-22 0,1 22 16,-22 0-16,21 0 15,-21 42 17,0 0-32,0 0 0,0 22 15,0-22-15,0 0 0,0 0 16,0 0-16,0 0 0,21 1 0,0-1 15,-21 0-15,42-21 0,-20 0 16,-1 0-16,21 0 0,0 0 0,1-21 16,-1 21-16,0-21 0</inkml:trace>
  <inkml:trace contextRef="#ctx0" brushRef="#br0" timeOffset="18695.93">3937 5419 0,'0'0'0,"0"-21"0,0-1 16,0 44 15,0-1-31,-21 0 0,21 0 16,-21 21-16,21 1 0,-22 20 0,1-20 15,0 20-15,21 1 0,-42-1 16,21 1-16,-1-1 0,1 22 0,-21-22 16,21 22-16,0-22 0,-1 22 0,1 0 15,0-22-15,0 22 0,21-22 16,-21-20-16,21 20 0,0-20 0,0-1 15,0-21-15,0 0 0,0 0 16,0-42 0,21 0-16,0 0 15,-21-21-15,21-1 0,0 1 16,1-22-16,-22 1 0</inkml:trace>
  <inkml:trace contextRef="#ctx0" brushRef="#br0" timeOffset="18996.09">3768 5694 0,'0'0'0,"21"-42"0,-21-1 16,0 22-16,21-21 0,0 21 0,-21-1 16,21 1-16,0 21 0,1-21 15,-1 21-15,21 0 0,-21 0 0,0 0 16,22 0-16,-22 0 0,0 0 0,21 0 16,-20 21-16,-1 0 15,0 22-15,-21-22 0,0 21 0,0-21 16,0 22-16,-42-1 0,20-21 15,-20 22-15,0-22 0,-1 21 0,1-21 16,0 0-16,21 1 0,-22-22 16,22 0-16,0 21 0,0-21 0,42 0 31,0-21-31,0 21 0,0-22 16,1 1-16,20 21 0,-21-21 0,21 0 15,-20 0-15,20 0 0,-21-1 16,21 1-16,-20 0 0</inkml:trace>
  <inkml:trace contextRef="#ctx0" brushRef="#br0" timeOffset="19259">4508 5461 0,'0'0'0,"22"-21"31,-44 21-15,1 21-16,0 0 0,21 0 15,-21 1-15,21 20 0,-21 0 0,0 1 16,21-1-16,0 21 0,-22 1 15,1-1-15,0 1 0,21-22 0,0 22 16,-21-1-16,0 22 0,0-22 16,21 1-16,0-1 0,-22 1 0,1-1 15,21-20-15,-21-1 0,21 0 16,0 1-16,0-1 0,0-21 16,-21 0-16,21 1 0,0-44 31,21 1-31,0-21 0,-21 21 15,21-22-15,1-20 0</inkml:trace>
  <inkml:trace contextRef="#ctx0" brushRef="#br0" timeOffset="19867.65">4466 5779 0,'0'0'0,"21"-64"0,-21 22 0,0-1 16,21 1-16,1 0 0,-1 21 15,-21-22-15,21 22 0,21 0 0,1-21 16,-1 42-16,-21 0 15,21 0-15,-20 0 0,-1 0 0,21 0 16,-21 21-16,0 0 0,22 0 16,-43 0-16,21 22 0,-21-1 0,0-21 15,0 43-15,-21-22 16,0-21-16,-1 21 0,-20-20 0,0-1 16,-1 0-16,1 0 0,0-21 15,21 0-15,-22 0 0,1 0 0,21 0 16,-22 0-16,22 0 0,0 0 15,21-21-15,0 0 16,21 21 15,0 0-31,22 0 0,-22 21 16,0-21-16,21 21 0,-20-21 0,20 0 16,-21 21-16,21-21 0,1 0 15,-1 0-15,0 0 0,1 0 0,-22 0 16,21-21-16,1 21 0,-1-21 15,-21 0-15,21 0 0,-20-1 0,20 1 16,-21-21-16,0 21 0,0-22 16,1 1-16,-22 0 0,0 21 0,21-22 15,0-20-15,-21 20 16,0 22-16,0 0 0,0 0 16,0 0-16,-21 21 15,0 0-15,21 21 16,0 0-16,-22 21 0,22-20 0,-21-1 15,21 21-15,0 0 0,-21-20 0,21 20 16,0 0-16,0 1 0,0-22 16,0 21-16,0-21 0,0 0 0,0 22 15,0-22-15,21 0 16,0-21-16,1 0 0,-1 0 16,0 0-16,21 0 0,-21 0 0,22 0 15,-22-21-15,21 0 0,-21 0 16,22-1-16,-22-20 0</inkml:trace>
  <inkml:trace contextRef="#ctx0" brushRef="#br0" timeOffset="20263.98">5821 5249 0,'0'0'0,"0"22"31,0-1-31,0 0 16,0 0-16,0 0 0,0 0 15,-21 1-15,21-1 0,0 0 16,-22-21-16,22 21 0,0 0 16,-21-21-16,21 21 0,-21-21 15,0 0-15,0 0 32,21-21-32,0 0 0,0 0 15,0 0-15,21-22 0,0 22 16,0 0-16,0-21 0,22 21 15,-22-22-15,21 22 0,1-21 0,-1 21 16,0-1-16,1 1 0,-1 21 0,0 0 16,22 0-16,-22 21 15,-21 1-15,0-1 0,1 0 16,-1 21-16,-21 1 0,0-22 0,0 21 16,0 0-16,0-20 0,-21 20 15,-1-21-15,1 0 0,0 0 0,0 1 16,0-1-16,0 0 0,-1-21 15,1 0-15</inkml:trace>
  <inkml:trace contextRef="#ctx0" brushRef="#br0" timeOffset="28611.56">5651 5186 0,'0'0'0,"-21"0"16,21-21-1,0 0 1,0-1 0,0 1 15,0 0-15,21 21-1,1 0-15,-1 0 16,0 0-1,0 0-15,0 0 0,0 0 16,1 21-16,-22 0 16,21 1-16,-21-1 0,0 0 15,21 0-15,-21 21 0,0-20 0,0-1 16,0 21-16,0-21 0,0 0 16,0 1-16,0-1 0,0 0 0,0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6T10:50:00.7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 7662 0,'0'-21'47,"22"21"-32</inkml:trace>
  <inkml:trace contextRef="#ctx0" brushRef="#br0" timeOffset="557.98">1079 8001 0,'0'-21'31,"22"21"-31,-22-21 0,21 0 15,0 21-15,0-22 0,-21 1 16,21 0-16,0 0 0,1 0 16,-22 0-16,0-1 0,0 1 15,0 0-15,0 0 0,-64 0 0,64 63 16,-21-42-16,0-21 0,0 0 16,-1 0-16,1 21 0,0 0 0,-21 0 15,-1 0-15,-20 42 16,21-42-16</inkml:trace>
  <inkml:trace contextRef="#ctx0" brushRef="#br0" timeOffset="1050.82">593 8234 0,'21'21'15,"0"21"1,0-42-16,0 0 0,22 0 16,-22 0-16,21-21 0,-21 0 15,22 0-15,-22 0 0,21 0 0,-21-1 16,22 1-16,-22 0 0,21-21 15,-21 21-15,0-22 0,-21 1 0,22 21 16,-1 0-16,0-1 0,0 1 16,-21 0-16,0 0 15,-21 42 17,0-21-32,21 21 0,-21 0 15,21 22-15,0-22 0,0 21 16,0 1-16,-22-1 0,22 0 0,0 22 15,0-22-15,0 22 0,0-1 16,0-21-16,0 22 0,0-1 16,0 22-16,0-21 0,0 20 0,0-20 15,0 20-15,0-20 0,22 21 16,-22-22-16,21 1 0,-21-1 0,0-21 16,21 22-16,-21-1 0,21-20 15,-21-1-15,0 22 0,0-22 0,42 0 16,-63 1-16,21-1 0,-21-21 0,0 43 15,21-22-15,-21-21 0,0 0 16,-22 0-16,22-21 0,-42 0 16,20 0-16,-20 0 0,42 0 15,-22 0-15,22-21 0,-21-21 16,-1 21-16,22-22 0,-21 1 0,-22-85 16,22 64-16,21-1 0,-21-84 15,20 84-15,22 1 0,-42-22 0</inkml:trace>
  <inkml:trace contextRef="#ctx0" brushRef="#br0" timeOffset="1091.8">677 8594 0,'0'0'0,"43"0"16,-22 0-16,42 0 0</inkml:trace>
  <inkml:trace contextRef="#ctx0" brushRef="#br0" timeOffset="1144.77">1249 8255 0,'21'0'0,"0"-42"16</inkml:trace>
  <inkml:trace contextRef="#ctx0" brushRef="#br0" timeOffset="1628">1058 7726 0,'0'-21'31,"-21"21"-15,-21 0-1,21 0-15,-1 0 0,1 0 16,0 0-16,0 0 0,0 0 16,0 0-16,-22 0 0,22 0 0,0 0 15,-21 0-15,20 21 0,-62 21 16,41-21-16,22 22 15,0-1-15,0 0 0,0 22 0,21-22 16,0 22-16,0-22 0,0 22 0,21-1 16,0-21-16,21 1 15,1-22-15,-1 0 0,22 0 0,-1-21 16</inkml:trace>
  <inkml:trace contextRef="#ctx0" brushRef="#br0" timeOffset="3027.04">804 8551 0,'0'-21'46,"21"21"-46,1-21 16,-1 0 0,0 0-16,0 0 15,0 21-15,-21-22 0,43 1 16,-22 0-16,0 21 0,21-21 0,1 0 16,-1 0-16,0-1 0,1 1 15,20 0-15,-21 0 0,1 0 0,-1 21 16,-21-21-16,22 21 0,-22 0 15,21-22-15,-21 22 16,-42 0 15,0 0-31,0 0 0,0 0 16,-1 0-16,1 22 16,-21-22-16,21 0 0,0 0 15,-1 21-15,1-21 0,-21 21 16,21-21-16,0 21 0,-22 0 0,1-21 15,21 21-15,-22 1 0,1-1 16,21 0-16,-21 0 0,-1 0 16,22 22-16,-21-22 0,-1 21 0,-20 22 15,21-22-15,20 0 16,-20 1-16,0-1 0,21 0 0,-22 1 16,1 20-16,0-21 0,20 1 15,-20 20-15,0-20 0,21-1 0,-1 0 16,1 1-16,0-1 15,21 0-15,0 1 0,0-22 16,0 0-16,0 21 0,21-21 0,0-21 16,22 22-16,-22-22 0,21 0 15,1 0-15,20 0 0,-21 0 0,1-22 16,-1 22-16,22-21 0,-22 0 16,0 0-16,22-21 0</inkml:trace>
  <inkml:trace contextRef="#ctx0" brushRef="#br0" timeOffset="3823.01">1651 8001 0,'0'21'16,"21"-21"-1,43 21 1,-43-21-16,0-21 15,-21 0-15,21 21 0,0-21 16,0 0-16,1 0 0,-22-1 16,21 1-16,-21 0 15,0 0-15,0 0 0,0 0 16,-21 21-16,-1 0 0,1 0 16,0 0-16,0 0 0,0 0 0,0 0 15,-1 21-15,1 0 0,0 0 16,-42 43-16,41-22 15,22 0-15,-21 1 0,0-1 16,21 21-16,0 22 0,0-64 16,0 22-16,0-22 15,0 21-15,21-21 0,0 0 0,-21 1 16,43-22-16,-22 0 0,0 0 0,21 0 16,-20 0-16,20 0 0,-21 0 0,21-22 15,1 1-15,-22 0 0,21-21 16,1 21-16,-22-22 0,21 1 15,-21-22-15,22 22 0,-22-21 0,0 20 16,21 1-16,-42-22 0,21 22 16,1 0-16,-22 21 0,0-22 15,21 1-15,-21 21 0,0 0 0,0-1 16,0 1-16,-21 21 31,-1 21-31,22 1 0,0-1 16,0 21-16,0-21 0,-21 22 15,21-1-15,0 0 0,-21 1 0,21 20 16,0-21-16,0 22 0,0-22 16,0 1-16,0-1 0,0 0 0,0-21 15,0 22-15,0-22 0,0 0 16,0 0-16,21-21 0,0 21 16,1-21-16,-1 0 15,0 0-15,0-21 0,0 0 16,-21 0-16,21 0 0,1 0 15,-1-1-15,-21-20 0</inkml:trace>
  <inkml:trace contextRef="#ctx0" brushRef="#br0" timeOffset="4075.01">2159 7980 0,'0'0'0,"-21"0"0,0 0 15,42 0 17,0 0-17,21 0-15,-21 0 0,1 0 16,20-21-16,-21 21 0,21-21 0,-20 21 16,-1 0-16,21 0 0,-21-22 15,0 22-15,22 0 0,-22 0 0,0-21 16,0 21-16,22-21 0,-22 21 0,0-21 15,0 21-15</inkml:trace>
  <inkml:trace contextRef="#ctx0" brushRef="#br0" timeOffset="4349.02">2984 7747 0,'0'0'0,"-21"0"0,42 0 47,1 0-47,-1 0 16,21 0-16,-21 0 16,0 0-16,1-21 0,20 21 0,-21 0 15,21 0-15,-20 0 0,20 0 16,-21 0-16,0 0 0,-42 0 47</inkml:trace>
  <inkml:trace contextRef="#ctx0" brushRef="#br0" timeOffset="4574.99">3111 7726 0,'0'0'0,"0"21"16,-21 0-1,21 0-15,0 1 16,-21-1-16,21 21 0,-21-21 0,21 22 16,-21-22-16,21 21 0,-21 0 15,-1 1-15,22-1 0,0 0 16,-21-20-16,21 20 0,-21-21 0,21 0 16,0 0-16,0 1 0,0-1 0,21-21 31,0 0-31,1 0 0,-1-21 15,0-1-15</inkml:trace>
  <inkml:trace contextRef="#ctx0" brushRef="#br0" timeOffset="4950.5">3281 8107 0,'0'0'0,"21"0"31,0 0-31,0 0 16,0 0-16,22-21 0,-22 21 0,0-21 15,0-1-15,0 22 0,1-21 16,-1 0-16,0 0 0,0 0 16,-21 0-16,0-1 15,0 1-15,-21 21 16,0 0-16,0 0 0,-1 0 0,1 0 15,-21 21-15,21-21 0,0 43 16,-22-22-16,22 0 0,0 21 0,0 1 16,0-22-16,21 21 0,0-21 15,-22 22-15,22-22 0,0 0 0,0 0 16,0 0-16,0 1 0,0-1 16,22-21-16,-1 0 0,0 0 0,0 0 15,0 0-15,22 0 0,-22 0 16,21 0-16,0-21 0,-20-1 15,20 1-15,0 0 0,1 0 0</inkml:trace>
  <inkml:trace contextRef="#ctx0" brushRef="#br0" timeOffset="5043.02">3789 7980 0,'0'21'15,"0"-42"-15,-21 0 0</inkml:trace>
  <inkml:trace contextRef="#ctx0" brushRef="#br0" timeOffset="5463.03">4043 8234 0,'-85'85'31,"64"-85"-31,0 21 0,0-21 0,-1 0 15,22-21 17,0-1-32,22 1 0,-1-21 15,0 21-15,0-22 0,0 1 0,22 0 16,-22-1-16,0 1 0,0 21 16,0-21-16,0 20 0,1 1 15,-1 0-15,-21 0 0,21 0 0,0 0 16,0 21-16,-42 21 31,0 0-31,0 0 0,0 0 16,-1 22-16,22-22 0,-21 0 15,0 21-15,21-21 0,0 1 0,0 20 16,-21-21-16,21 0 16,0 0-16,0 1 0,21-22 46,-21-22-46,0 1 0,21 0 0,-21 0 16</inkml:trace>
  <inkml:trace contextRef="#ctx0" brushRef="#br0" timeOffset="6002.45">3789 7895 0,'0'-21'15,"21"21"1,0 0-16,0 0 15,0 0-15,1 0 16,-1 0-16,0 0 0,0 21 16,0 0-16,-21 1 0,21-1 15,-21 0-15,22 0 0,-22 0 16,0 22-16,0-22 0,0 21 0,0-21 16,0 0-16,0 22 0,-22-22 15,1 0-15,0 21 0,0-20 16,0-1-16,0 0 0,-1-21 0,1 21 15,0-21-15,21 21 16,0-42 0,0 0-16,21 0 15,0 0-15,1-1 16</inkml:trace>
  <inkml:trace contextRef="#ctx0" brushRef="#br0" timeOffset="6622.57">4191 7853 0,'0'0'0,"0"-21"16,-21 42 15,0-21-16,-1 21-15,22 21 0,0-20 0,-21-1 16,21 21-16,-21-21 0,0 0 0,21 22 16,0-1-16,0-21 0,0 22 15,0-1-15,0 0 0,0-21 16,0 1-16,21-1 16,0-21-16,0 21 0,1-42 15,-1 21-15,0 0 0,0 0 0,21 0 16,-20 0-16,-1-21 0,21-1 15,-21 1-15,0 0 0,1 0 0,20 0 16,-21-22-16,0 22 0,0-21 0,1 0 16,-1-1-16,0 1 0,-21 0 15,21-22-15,0 22 0,-21 21 0,0-22 16,0 1-16,21 21 0,-21 0 16,0-1-16,0 1 0,0 0 15,0 0-15,0 0 0,0 0 16,-21 21-16,21 21 15,-21 0 1,42 0-16,0 0 0,-21 0 0,0 22 16,-21-22-16,0 21 0,0 1 15,21-22-15,-21 21 0,21 0 0,-21 43 16,21-43-16,-22 1 0,22-1 16,0 0-16,0 1 15,0-1-15,0-21 0,0 0 0,0 1 0,0-1 16,22-21-16,-1 0 15,0 0-15,0 0 0,0 0 0,0 0 16,1 0-16,-1 0 0,0-21 16,0-1-16,0 1 0,22 0 15,-22 0-15,-21-21 0,21 20 0</inkml:trace>
  <inkml:trace contextRef="#ctx0" brushRef="#br0" timeOffset="6842.67">4487 7938 0,'0'0'0,"-21"0"0,0 0 16,0 0-1,21 42-15,21-42 16,0 0-16,21-21 0,-20 21 16,20 0-16,-21-21 15,21 21-15,1 0 0,-22 0 0,21-22 16,1 22-16,-22 0 0,21 0 15,-21-21-15,0 21 0,1 0 0,-1 0 16,0-21-16,21 21 0,-21 0 0</inkml:trace>
  <inkml:trace contextRef="#ctx0" brushRef="#br0" timeOffset="7105.98">5482 7599 0,'0'0'0,"0"-21"16,-21 21-1,0 0-15,0 0 16,-1 21-16,1 0 16,0 0-16,0 0 0,0 1 0,21-1 15,-21 21-15,-1-21 0,22 22 0,0-1 16,-21 0-16,21 1 15,-21-1-15,21-21 0,0 21 0,0 1 0,0-22 16,0 21-16,0-21 0,-21 1 0</inkml:trace>
  <inkml:trace contextRef="#ctx0" brushRef="#br0" timeOffset="7150.92">5376 8276 0,'43'0'16,"-86"0"-16,107-21 0,-43 0 16,21 0-16,1 0 0</inkml:trace>
  <inkml:trace contextRef="#ctx0" brushRef="#br0" timeOffset="7250.95">5927 7599 0,'0'0'0,"0"-21"0</inkml:trace>
  <inkml:trace contextRef="#ctx0" brushRef="#br0" timeOffset="7310.67">6011 7514 0,'85'0'15,"-43"21"1,-21-21-16</inkml:trace>
  <inkml:trace contextRef="#ctx0" brushRef="#br0" timeOffset="7441.96">6138 8107 0,'0'21'0,"-84"64"16,62-64-16,1-21 16,21 21-16,-21-21 15,21-21 1,0 0-1</inkml:trace>
  <inkml:trace contextRef="#ctx0" brushRef="#br0" timeOffset="7899.24">5334 7641 0,'0'21'16,"0"1"-16,-21-1 0</inkml:trace>
  <inkml:trace contextRef="#ctx0" brushRef="#br0" timeOffset="8019.5">5143 8107 0,'22'85'32,"-1"-64"-32,-21 0 0,21-21 0,0 21 15,0 0-15,0-21 0,1 0 16,-1 0-16,21 0 0,-21 0 0,22 0 16</inkml:trace>
  <inkml:trace contextRef="#ctx0" brushRef="#br0" timeOffset="8308.53">5905 7662 0,'0'-21'0</inkml:trace>
  <inkml:trace contextRef="#ctx0" brushRef="#br0" timeOffset="8514.76">5969 7599 0,'106'0'32,"-85"0"-17,0 0-15,0 0 0,0 21 16,1 0-16,-22 0 16,21 1-16,-21-1 0,0 21 0,0-21 15,0 0-15,0 22 0,0-22 0,0 21 16,0 1-16,0-1 15,0-21-15,-21 21 0,21-20 0,-22 20 16,1-21-16,0 21 0,0-20 0,0-1 16,0 0-16,-1 0 0,-20 0 15,21 0-15,0-21 0,0 22 16</inkml:trace>
  <inkml:trace contextRef="#ctx0" brushRef="#br0" timeOffset="9505.99">6773 7938 0,'-21'0'0,"0"0"16,0 0-16,0 0 0,-1 0 15,1 0-15,0 0 0,0 0 16,0 0-16,42 0 31,0 0-31,21 0 16,1 0-16,-1-22 0,22 22 0,63 0 15,-64 0-15,22 0 16,-22 0-16,22 0 0,-22 0 0,22 0 16,0-21-16,-1 21 0,-20 0 0,84 0 15,-106 0-15,22 0 0,-22 0 16,-21 0-16,22 0 0,-22 0 15,-42 0 17,0 0-32,21-21 15,-22 21-15,22-21 16</inkml:trace>
  <inkml:trace contextRef="#ctx0" brushRef="#br0" timeOffset="9735.92">7768 7578 0,'-21'0'0,"21"-21"15,-21 21 1,0 0-16,21 21 16,0 0-16,0 0 0,0 0 15,0 0-15,0 1 0,21-1 0,0-21 16,0 21-16,0 0 0,22-21 15,20 21-15,-21-21 0,-20 21 16,20-21-16,0 0 0,1 0 0,-22 0 16,21 0-16,-21 0 0</inkml:trace>
  <inkml:trace contextRef="#ctx0" brushRef="#br0" timeOffset="9818.23">8213 7726 0,'-22'0'16,"1"21"-16,0 0 0,0-21 15</inkml:trace>
  <inkml:trace contextRef="#ctx0" brushRef="#br0" timeOffset="9915.19">7747 8065 0,'-64'84'31,"64"-63"-15</inkml:trace>
  <inkml:trace contextRef="#ctx0" brushRef="#br0" timeOffset="10967">7726 8043 0,'-21'22'15,"-1"-22"-15,1 21 0,0-21 16,21 21-16,-21-21 0,0 0 0,0 21 16,-1-21-1,44 0 16,-1 0-31,0 0 0,21-21 16,1 0-16,-1 0 0,0-1 0,1 1 16,-1 0-16,21 0 0,-20 0 15,-1 0-15,0-1 0,1 1 0,-1 0 16,0 0-16,-20 0 0,-1 0 0,0 21 16,0 0 46</inkml:trace>
  <inkml:trace contextRef="#ctx0" brushRef="#br0" timeOffset="11955.38">9059 7557 0,'0'0'0,"-21"0"0,-21 0 31,21 0-31,-1 21 0,1 0 16,21 0-16,0 0 15,0 0-15,0 1 16,21-22-16,1 21 0,-1-21 16,0 0-16,0 0 0,0 0 0,0 0 15,1 0-15,20 0 0,-21 0 16,0 0-16,0-21 0,1 21 16,-1-22-16,0 22 0,0-21 0,0 0 15,0 0-15,-21 0 0,22 21 16,-22-21-16,0-1 0,0 1 0,0 0 15,0 0-15,-22 21 32,1 0-32,21 21 0,-21 0 0,21 0 15,-21 1-15,21-1 0,-21 0 16,21 0-16,0 21 0,0-20 0,0 20 16,-21-21-16,21 21 0,0 1 15,0-22-15,0 21 0,0 1 0,0-22 16,0 21-16,0 0 0,0-20 15,0 20-15,0-21 0,0 0 0,0 0 16,0 1-16,0-1 16,-22-21-16,1 0 0,0 0 15,0 0-15,0-21 16,0-1-16,-1 1 0,1 0 16,0 0-16,21-21 0,-21 20 0,0-20 15,0 21-15,-1 0 0,22 0 0,0-1 16,0 1-16,-21 21 0,0 0 15,21 21 1,0 1-16,0-1 16,0 0-16,0 0 0,0 0 15,21 0-15,0 1 0,1 20 0,-1-42 16,0 21-16,0 0 0,0 0 16,0-21-16,1 0 0,20 0 0,-21 0 15,0 0-15,22 0 0,-22 0 0,21 0 16,0-21-16,-20 21 0,20-21 15,-21-21-15,21 21 0,-20-1 0,20-20 16,21-21-16,-41 20 16,-1 1-16,0 0 0,0-1 0,0 1 15,-21 0-15,0 20 0,21-20 0,-21 0 16,22 21-16,-22-1 16,0 1-16,0 0 0,0 0 15,0 42 1,-22 0-16,22 0 0,-21 1 15,0-1-15,21 21 0,-21 0 0,21-20 16,0 20-16,-21 0 0,0 1 0,21-1 16,0-21-16,0 21 0,0 1 15,0-1-15,0-21 0,0 22 0,0-22 16,0 0-16,0 0 0,21 0 16,0-21-16,0 0 15,0 0-15,22 0 0,-22 0 16,0-21-16,0 0 0,21 0 15,-20 0-15,-1-1 0,0 1 0,21-21 16</inkml:trace>
  <inkml:trace contextRef="#ctx0" brushRef="#br0" timeOffset="12176.04">9610 7768 0,'21'0'32,"0"0"-32,0 0 15,21 0-15,-20 0 0,-1 0 0,21 0 16,-21 0-16,22 0 0,-22 0 16,21 0-16,-21-21 0,22 21 0,-22 0 15,42-21-15,-42 21 0,1 0 16</inkml:trace>
  <inkml:trace contextRef="#ctx0" brushRef="#br0" timeOffset="12489.99">11218 7620 0,'0'0'0,"0"-21"16,-21 21-1,0 0-15,21 21 16,0 0-16,-21 0 16,21 1-16,-21-1 0,21 0 0,0 0 15,-22 21-15,22-20 0,0-1 0,0 0 16,0 0-16,0 0 0,0 0 15,0 1-15,0-1 0,0 0 16,0 0-16,22-21 31,-1 0-31</inkml:trace>
  <inkml:trace contextRef="#ctx0" brushRef="#br0" timeOffset="12858.4">11663 7684 0,'0'0'0,"0"-22"0,21 22 0,-21-21 16,21 21-16,-21-21 0,0 0 16,-21 21-1,0 0-15,0 0 0,-1 0 16,1 0-16,0 0 16,0 21-16,0-21 0,21 21 0,0 0 15,0 1-15,0-1 16,0 0-16,0 0 15,21 0-15,0-21 0,0 21 16,0-21-16,1 22 0,-1-22 0,0 21 16,0-21-16,0 21 0,0-21 15,-21 21-15,22 0 0,-22 0 16,-22-21 0,1 22-1,0-22-15,0 0 0,-21 0 16,20 0-16,-20 0 0,21 0 0,0 0 15,0 0-15,-1 0 16,1 0-16,21-22 0,-21 1 16,21 0-16</inkml:trace>
  <inkml:trace contextRef="#ctx0" brushRef="#br0" timeOffset="13047.08">11324 7345 0,'0'0'0,"-21"0"0,21-21 0,-42 21 31,20 21-31,44-21 16,-1 0-1,0 0-15</inkml:trace>
  <inkml:trace contextRef="#ctx0" brushRef="#br0" timeOffset="13702.96">12721 7387 0,'0'0'0,"0"-21"0,21 0 16,-21 0-16,0 0 0,0-1 15,0 1 1,0 42 0,0 1-16,0-1 15,-21 0-15,21 0 0,-21 21 16,21 1-16,0-1 0,0 0 15,-21 1-15,21-1 0,-21 0 0,-1 1 16,22-1-16,0-21 0,0 22 16,0-22-16,0 42 0,0-20 15,0-22-15,0 0 0,22-21 16,-1 21-16,0-21 0,0 0 16,21 0-16,1 0 0,-22 0 0,64-42 15,-43 21-15,0-1 0,1-20 16,-1 21-16,-21-21 0,21-1 15,1 1-15,-22 0 0,21-1 0,1-63 16,-22 43-16,0 21 0,-21-1 16,0 1-16,0 0 0,0 20 15,0 1-15,0 0 0,0 0 0,-21 21 32,21 21-17,0 0-15,0 0 0,0 1 16,0-1-16,0 0 0,0 0 0,0 21 15,21 1-15,0-22 0</inkml:trace>
  <inkml:trace contextRef="#ctx0" brushRef="#br0" timeOffset="14090">13631 7641 0,'0'0'0,"21"0"15,64-42 1,-64 42-16,-21-21 0,0 0 15,-21 21 1,0 0 0,0 0-16,0 0 0,-22 21 15,22-21-15,0 21 0,0-21 0,-22 21 16,43 0-16,-21 0 0,21 1 16,0-1-16,0 0 15,21 0-15,1-21 0,-1 21 0,0 0 16,0-21-16,0 22 0,-21-1 15,21-21-15,1 21 0,-1 0 16,-21 0-16,21-21 0,-21 21 16,0 1-16,-21-1 15,0-21-15,-22 0 16,22 0-16,0 0 0,0 0 0,-22 0 16,22 0-16,0 0 0,0 0 0,0 0 15,0 0-15,-1 0 0,22-21 16,0-1-1,0 1-15,22 21 0,-1-21 16,21 0-16,-21 21 0</inkml:trace>
  <inkml:trace contextRef="#ctx0" brushRef="#br0" timeOffset="14369.99">13949 7768 0,'21'0'15,"0"0"1,0 0-16,0 0 0,1 0 16,-1 0-16,0-21 0,0 0 15,0 21-15,22-21 0,-43 0 16,21 21-16,0-43 0,0 22 16,-21 0-16,0 0 15,-21 21 1,0 0-16,0 0 0,-22 0 15,22 0-15,-21 0 0,21 0 0,-1 21 16,-20 0-16,21-21 0,0 21 16,0 22-16,21-22 0,0 0 0,0 0 15,-22 0-15</inkml:trace>
  <inkml:trace contextRef="#ctx0" brushRef="#br0" timeOffset="14499.08">14944 7726 0,'0'-21'0,"0"0"0</inkml:trace>
  <inkml:trace contextRef="#ctx0" brushRef="#br0" timeOffset="14983.58">14965 7641 0,'0'0'16,"0"-21"-16,0 0 0,0 0 0,0 0 15,-21-1-15,-1 1 0,1 0 16,0 21-16,0 0 0,0-21 15,0 21-15,-1 0 0,-20 21 16,0 0-16,42 0 16,-21 1-16,-1-1 0,1 0 0,0 0 0,21 21 15,-21-20-15,21-1 0,0 0 16,0 21-16,0-21 0,0 22 16,0-22-16,0 0 15,21-21-15,0 0 0,0 21 0,1-21 16,-1 0-16,0 0 15,0 0-15,0 0 0,0-21 0,1 21 16,-1-21-16,0 0 0,0 0 0,0-22 16,0 22-16,1-21 0,-1-1 15,0 22-15,0-42 0,-21 20 0,21 1 16,0 0-16,1-64 16,-1 64-16,0-1 0,-21 1 15,0 0-15,0-1 0,0 22 0,21 0 16,-21 0-16,-21 21 31,0 21-31,21 21 0,-21-21 0,-1 22 16,1 20-16,21-20 0,-21-1 15,21 21-15,-21-20 0,21-1 0,-21 43 16,21-43-16,0 0 0,0 1 16,0-22-16,-21 21 0,21-21 15,0 1-15,0-1 0,0 0 0,0 0 16,0 0-16,0 0 0,21-21 15,0 22-15,-21-1 0,21-21 16,0 0-16,0 0 0,1 0 0,-1 0 16,0 0-16,21 0 0,-21 0 0</inkml:trace>
  <inkml:trace contextRef="#ctx0" brushRef="#br0" timeOffset="15534.95">14309 7620 0,'0'0'16,"0"-21"0,-22 21-1,1 0-15,0 0 16,0 0-16,0 0 0,0 0 16,-1 0-16,-20 21 0,21 0 0,0-21 15,-22 21-15,22 1 0,0-1 16,0 0-16,0 21 0,21-21 15,0 1-15,0-1 0,0 0 0,0 0 16,0 0-16,0 0 0,0 1 0,21-1 16,0 0-16,0-21 15,0 0-15,22 21 0,-22-21 0,21 0 16,1 0-16,41 0 0,-41 0 16,-1 0-16,0-21 0,1 0 15</inkml:trace>
  <inkml:trace contextRef="#ctx0" brushRef="#br0" timeOffset="16058.78">16150 7281 0,'0'0'0,"21"-21"0,-21 0 0,21 0 0,-21 0 15,0-22-15,22 22 0,-22 0 0,21 21 16,-21-21-16,0 0 0,-21 21 31,21 21-31,-22 0 16,22 21-16,-21 1 0,0-1 15,0 0-15,21 1 0,-21-1 16,0 22-16,-1-22 0,1 0 0,21 1 16,-21-1-16,21-21 0,-21 21 0,21-20 15,-21 20-15,21-21 0,0 0 16,0 0-16,0 1 0,-21-22 31,42 0-31,0-22 16,0 1-16,21 21 0</inkml:trace>
  <inkml:trace contextRef="#ctx0" brushRef="#br0" timeOffset="16450.97">16552 7472 0,'21'0'16,"-42"0"-16,21 21 31,-21-21-15,21 21-16,-21 0 0,0 1 15,0-1-15,-1 0 0,1 21 0,21-21 16,0 1-16,-21-1 0,21 0 0,0 0 16,0 0-16,0 0 0,0 1 15,21-1-15,0-21 0,1 0 16,-1 0-16,21 0 16,-21 0-16,22 0 0,-22 0 0,21 0 15,-21-21-15,0 21 0,22-22 0,-22 1 16,0 0-16,0 0 0,-21-21 15,0 20-15,21 1 0,-21-21 0,0 21 16,0 0-16,0-1 0,0-20 0,-21 42 16,0-21-16,0 0 0,0 21 15,0 0-15,-22-21 0,22 21 0,0 0 16,0 0-16,0 0 0,-1 0 0,1 0 16,0 21-16,21 0 15,-21-21 16</inkml:trace>
  <inkml:trace contextRef="#ctx0" brushRef="#br0" timeOffset="16670.39">15917 7345 0,'0'0'0,"-21"21"0,42-42 31,22 21-31,-22 0 16,21 0-16,0 0 0,1 0 16,-1-21-16,22 21 0,-22 0 15,21 0-15,1 0 0,-22-21 0,1 21 16,20 0-16,-21 0 0,-20 0 16,-1 0-16,21 0 0,-21-22 15,0 22-15</inkml:trace>
  <inkml:trace contextRef="#ctx0" brushRef="#br0" timeOffset="17647.91">18182 7493 0,'21'0'0,"-42"0"0,63-21 0,-20 0 0,-1 0 15,0-1-15,-21 1 16,21 0-16,-21 0 0,0-21 0,0 20 15,0-20-15,0 21 0,0-43 16,-21 43-16,0 21 16,-22-42-16,65 42 0,-65 0 0,1 0 15,0 0-15,20 21 0,-20-21 16,0 21-16,-1 0 0,22 22 16,-21-22-16,21 21 0,0-21 0,-22 22 15,22-22-15,21 21 0,0-21 0,-21 1 16,21-1-16,0 0 0,0 0 15,0 0-15,21 0 0,0-21 0,0 0 16,1 22-16,-1-22 0,21 0 16,0 0-16,-20 0 0,20 0 0,0 0 15,1-22-15,-22 22 0,21-21 16,-21 0-16,22 0 0,-22 0 0,0 0 16,-21-1-16,21 1 15,-21 0-15,0 0 0,0 0 16,0 0-1,-21 21 1,21 21-16,-21-21 0,21 21 16,-21 21-16,-1-21 0,22 1 15,-21 20-15,21 0 0,0 1 0,-21 41 16,0-41-16,21-1 16,0 0-16,0 22 0,-21-22 0,21 22 15,-21-1-15,21 1 0,-22-22 0,22 21 16,0 1-16,0-1 0,0 1 15,0 42-15,0-64 0,0 0 0,0 22 16,0-22-16,0 1 0,0-1 0,0 0 16,-21 1-16,0-1 0,0 0 0,0-21 15,0 1-15,-1-1 0,-20 0 0,21 0 16,0-21-16,-22 0 0,22 0 16,0 0-16,-21 0 0,21-21 0,-22 0 15,22-22-15,-21 1 0,21 0 16,-22-1-16,22 1 0,0-21 0,21-1 0,0 1 15,0-1-15,0-84 16,21 63-16,21 22 0,1-85 16,-1 105-16,-21 1 0,43-43 15,-22 64-15,-21-21 16,22 21-16,-22-1 0,21 1 0,0 0 16</inkml:trace>
  <inkml:trace contextRef="#ctx0" brushRef="#br0" timeOffset="17681.89">18351 7578 0,'22'0'0,"-1"0"16,21 0-16</inkml:trace>
  <inkml:trace contextRef="#ctx0" brushRef="#br0" timeOffset="18287">18542 7620 0,'-21'21'0,"42"-21"47,0 0-47,0 0 0,0-21 16,1 21-16,-1-21 0,0 21 15,0-21-15,0 0 0,0-1 0,1 1 16,-1 0-16,0-21 0,0 21 16,-21-22-16,0 22 0,0-21 0,0 21 15,0-22-15,0 22 0,0 0 0,0 0 16,-21 0-16,0 21 16,0 0-16,-1 0 0,-20 0 0,21 0 15,0 21-15,0 0 0,-1 0 16,1 21-16,0-20 0,21 20 0,0 0 15,0-21-15,0 22 0,0-22 16,0 21-16,0-21 0,0 1 16,21-1-16,0 0 0,1 0 0,-1 0 15,0-21-15,21 0 0,-21 0 16,1 0-16,-1 0 0,0 0 0,21 0 16,-21-21-16,1 21 0,-1-21 0,0-21 15,0 20-15,21 1 16,-20-21-16,-1 0 0,0-1 0,0 1 15,0-22-15,0 22 0,1 0 0,-1-1 16,0 1-16,-21 21 0,0-21 16,21 20-16,-21 1 0,0 0 15,0 42 1,-21-21-16,0 21 16,0 22-16,-1-22 0,22 0 0,-21 21 15,21 1-15,-21-1 0,21 0 16,-21 1-16,21-22 0,0 21 0,0 1 15,0-22-15,0 21 0,0-21 16,0 0-16,0 1 0,0-1 0,21-21 16,0 21-16,0-21 0,1 0 15,-1 0-15,0 0 0,0 0 16,0 0-16,0-21 0,1 21 0,-1-21 16,0-1-16,0 1 0,0 0 15</inkml:trace>
  <inkml:trace contextRef="#ctx0" brushRef="#br0" timeOffset="18385.99">19050 7303 0,'0'0'15,"-21"0"-15,-22 0 0,1 0 0,0-22 16</inkml:trace>
  <inkml:trace contextRef="#ctx0" brushRef="#br0" timeOffset="18471">19008 7303 0,'63'0'16,"-42"0"-1,22 0-15,-22 0 0,21 0 0,0 0 16,1 0-16,20-22 0,1 22 16</inkml:trace>
  <inkml:trace contextRef="#ctx0" brushRef="#br0" timeOffset="18748.96">20405 7027 0,'0'0'0,"21"-42"16,-21 63 15,-21 0-31,-1 1 16,1 20-16,21-21 0,-21 21 0,0 1 16,0-1-16,0-21 0,21 22 15,-22-1-15,22 0 0,-21 1 0,21-1 16,0-21-16,0 21 0,0-20 0,0-1 15,0 0-15,0 0 0,0 0 16,0-42 15,-21 21-31</inkml:trace>
  <inkml:trace contextRef="#ctx0" brushRef="#br0" timeOffset="19386.53">20002 7303 0,'0'0'0,"-21"0"0,21-22 15,21 22 17,1 0-32,-1 0 0,21 0 15,-21 0-15,22 0 0,-1 0 16,0 0-16,22 0 0,-22 0 0,22 0 16,-1-21-16,1 0 0,-22 21 15,21-21-15,-20 0 0,-1 0 16,0-1-16,-20 1 0,-1 0 0,-21 0 15,0 0-15,0 0 0,0-1 16,-21 1 0,-1 21-16,1 0 0,0 21 15,0-21-15,0 22 16,21-1-16,-21 0 0,21 21 0,-22-21 16,22 22-16,-21-22 0,0 21 15,21 1-15,0-22 0,0 21 16,-21-21-16,21 22 0,-21-22 0,21 0 15,-21 0-15,21 0 0,0 0 16,21-42 31,0 0-47,0 0 0,0 0 16,22-22-16,-22 22 0,0 0 15,0 0-15,0 0 0,0 0 0,1-1 16,-1 1-16,-21 0 0,0 0 0,21 21 15,0 0-15,0 42 16,-21-21-16,0 1 0,21-1 16,-21 21-16,0-21 0,22 0 15,-1 1-15,-21-1 0,0 0 16,0 0-16,21-21 0,0 21 16,0-21-16,0 21 0,1-21 15,-1 0-15,0 0 0,21 0 16,-21 0-16,1 0 0,20 0 0,-21-21 15,43 0-15,-43 0 0,42-21 16,-42 20-16,1 1 0,-1-21 0,0 0 16,-21 20-16,21 1 0,-21-42 0,0 42 15,0-1-15,0 1 0,0 0 0</inkml:trace>
  <inkml:trace contextRef="#ctx0" brushRef="#br0" timeOffset="19535.46">21209 7387 0,'0'21'0,"0"1"15,21-1-15,0 0 16,0-21-16,-21 21 0,22-21 16,-1 0-16,0 0 0,21 0 0,-21 0 15,22 0-15,20 0 0,-20 0 0,-1 0 16,21-21-16,-20 21 0,-1-21 16,0 0-16,1-1 0,-22 1 0,0 0 15</inkml:trace>
  <inkml:trace contextRef="#ctx0" brushRef="#br0" timeOffset="20203.31">7726 9017 0,'0'0'15,"-21"0"-15,-1 0 0,1 0 0,21 21 16,43-21-1,-22 0-15,21 0 0,0 0 16,22 0-16,-1 0 0,1-21 16,-1 0-16,1 21 0,21 0 15,-22-21-15,1 21 0,-1 0 0,64-21 16,-85 21-16,1 0 0,-1 0 16,-21 0-16,0 0 0,-42 0 15,0 0 1,0 21-16,-21-21 0,-1 0 15,22 0-15,-21 21 0,-1-21 0</inkml:trace>
  <inkml:trace contextRef="#ctx0" brushRef="#br0" timeOffset="20434.43">8170 9017 0,'0'21'31,"0"0"-31,0 1 0,0-1 16,0 0-16,0 0 0,0 0 0,0 22 15,0-22-15,0 0 0,0 21 16,0 1-16,-21-22 0,0 21 0,21 0 16,-21-20-16,21 20 0,0 0 0,-21 1 15,-1-1-15,22-21 0,-21 21 16,21-20-16,0-1 0,0 0 0,0 0 16,21-21 15,1 0-31,-22-21 0,21 0 0</inkml:trace>
  <inkml:trace contextRef="#ctx0" brushRef="#br0" timeOffset="20799.48">8361 9504 0,'0'0'0,"21"0"31,0 0-31,0 0 0,0 0 16,1 0-16,-1-21 0,0 21 15,0-21-15,0 21 16,0-22-16,1 22 0,-1-21 0,0 0 0,0 21 16,0-21-16,-21 0 0,0 0 15,0-1 1,-21 22-16,0 0 0,0 0 16,0 0-16,-22 0 0,22 0 0,0 22 15,-21-1-15,20-21 0,1 21 16,0 21-16,0-21 0,0 1 0,0 20 15,21 21-15,0-41 0,0 20 16,0-21-16,0 0 0,0 0 16,0 1-16,21-1 0,0-21 15,21 0-15,-21 0 0,22 0 0,-1 0 16,0-21-16,1 21 0,-1-22 16,0 1-16,22 0 0,-22 0 15,1 0-15,-22-22 0,21 22 0</inkml:trace>
  <inkml:trace contextRef="#ctx0" brushRef="#br0" timeOffset="21011.93">9038 9313 0,'0'0'0,"0"-21"16,0 42 15,21-21-31,-21 22 0,0-1 0,21 0 16,1 0-16,-22 0 0,0 0 0,21 1 15,0 20-15,0-21 0,-21 0 16,21 0-16,0 1 0,1-1 15,-22 0-15,0 0 0,21 0 16,-21 0-16,21-21 31,-21-21-31,0 0 0,0 0 16,21 0-16,0 0 0</inkml:trace>
  <inkml:trace contextRef="#ctx0" brushRef="#br0" timeOffset="21223.11">9377 9313 0,'21'-21'0,"-42"42"0,42-63 15,-42 42 17,0 21-32,-1-21 0,1 21 0,0 1 15,-21-1-15,21 0 0,-1 0 16,-20 0-16,21 22 0,-21-22 0,20 0 16,1 21-16,0-21 0,0 1 0,0-1 15,21 0-15,-21 0 0,21 0 16,21-21-16,21 0 15,-21 0-15,0 0 0,22-21 16,-22 0-16,21 0 0,-21 0 16</inkml:trace>
  <inkml:trace contextRef="#ctx0" brushRef="#br0" timeOffset="21470.46">9694 9123 0,'21'-21'0,"-42"42"0,64-85 0,-43 43 16,0 0-16,0 0 0,0 42 31,-22 0-31,1 0 0,21 1 0,-21-1 16,0 21-16,0 0 0,21-20 0,-21 20 15,21 0-15,-22 1 0,1-1 0,21-21 16,0 21-16,-21 1 0,21 20 16,0-42-16,0 1 0,0 20 15,0-21-15,21 0 0,-21 0 16,21-21-16,1 0 0,-1 0 15,0 0-15,0 0 0,0-21 16,0 0-16,1 0 0,-1 21 0,0-21 16</inkml:trace>
  <inkml:trace contextRef="#ctx0" brushRef="#br0" timeOffset="21595.39">9546 9356 0,'-42'-21'15,"42"-1"-15</inkml:trace>
  <inkml:trace contextRef="#ctx0" brushRef="#br0" timeOffset="21651.37">9715 9313 0,'0'0'0,"22"0"0,-1 0 0,0 0 16,21 0-16,1 0 0,-1-21 0,0 21 16,1 0-16,-1-21 0</inkml:trace>
  <inkml:trace contextRef="#ctx0" brushRef="#br0" timeOffset="22383.11">11261 9440 0,'0'0'0,"-22"0"0,1 0 0,42 0 31,1-21-31,-1 0 15,0 21-15,21-21 0,-21 0 16,22 0-16,-1-1 0,0 1 0,-20-21 16,20 21-16,-21-22 0,21 22 0,-20-21 15,-1 0-15,0-1 0,0 1 16,-21 0-16,0-1 0,0 1 0,0 0 16,0 20-16,0 1 0,0 0 15,-21 0-15,0 21 0,0 0 0,-1 0 16,-20 0-16,0 21 15,21 0-15,-1 22 0,-20-22 0,21 42 0,0-20 16,0 20-16,-22 1 0,22-1 16,-21 1-16,21-1 0,-1 22 15,-20-1-15,21 1 0,0 0 0,0-1 16,-1 22-16,1-21 0,0 21 0,-21 84 16,21-84-16,-1 0 15,1 0-15,0 0 0,-21-22 0,21 22 16,21-21-16,-22-1 0,1 1 0,21 0 15,-21 63-15,21-85 0,0-20 16,0 63-16,0-64 0,21-21 16,0 21-16,1-42 0,-1 22 15,0-22-15,0 0 0,0-22 0,64-20 16,-43 21-16,43-43 16,-43 22-16,1-21 0,20 20 0,-21-20 15,1-1-15,41-63 0,-20-21 16,-43 85-16,0-22 0,0-63 15,-21 63-15,0 0 0,-21-63 0,0 85 16,0-1-16,-21 1 0,20 20 0,-20-20 16,0 21-16,-1-1 0,1 1 0,0 21 15,-43-22-15,43 22 0,-1 0 0,1 21 16</inkml:trace>
  <inkml:trace contextRef="#ctx0" brushRef="#br0" timeOffset="22498.3">10858 9758 0,'0'0'0,"22"0"15,-1 0 1,0 0-16,21 0 0,-21 0 15,22 0-15,-22 0 0,21 0 0,1 0 16,-1 0-16,0 0 0,1 0 16,-22-21-16,21 0 0,0 21 0,1-22 15,-22 1-15,21 0 0</inkml:trace>
  <inkml:trace contextRef="#ctx0" brushRef="#br0" timeOffset="22880.98">11726 9483 0,'0'-21'16,"0"-1"-16,0 1 16,0 0-16,0 0 0,0 0 15,0 0-15,21 21 16,1 0-16,-1-22 0,0 22 16,0 0-16,0 0 0,0 0 0,1 0 15,-1 0-15,0 0 0,21 22 0,-21-1 16,-21 0-16,22 0 0,-22 0 15,0 0-15,0 1 0,0-1 0,0 0 16,-22 0-16,1 0 0,0 0 0,0 1 16,0-1-16,0-21 0,-1 21 15,-20-21-15,21 0 0,0 42 16,21-63-16,0 0 16,0 0-16,21 0 15,0-1-15,0 1 0,-21 0 16,21 0-16,1 0 0,-1 0 0,0 21 15,21-22-15,-21 1 0,22 21 0,-22-21 16,21 21-16,1 0 0,-1-21 0,-21 0 16,21 21-16,1 0 0,-1-21 15,-21 21-15,22 0 0,-1-22 0,-21 22 16</inkml:trace>
  <inkml:trace contextRef="#ctx0" brushRef="#br0" timeOffset="23662.98">12509 9313 0,'43'0'0,"-86"0"16,65 0-1,-22 22-15,-43-1 16,1 0-16,21-21 0,0 21 15,-1 0-15,1 0 0,21 22 16,-21-22-16,21 0 0,0 0 16,-21 0-16,21 1 0,0-1 0,0 0 15,0 0-15,21-21 0,0 0 16,0 0-16,1 0 0,-1 0 16,0 0-16,0 0 0,0-21 15,-21 0-15,0 0 0,0-1 16,0 1-16,0 0 0,0 0 15,0 0-15,0 0 0,0-22 0,0 22 16,0 0-16,0 0 0,0 0 16,0-1-16,21 1 0,1 0 15,-1 21-15,0 0 16,0 0-16,0 0 0,0 0 0,22 0 16,-22 21-16,0 0 0,0-21 15,0 22-15,1-1 0,-1 0 0,-21 0 16,0 0-16,0 0 0,0 1 15,0-1-15,0 0 0,0 0 16,-21-21-16,-1 21 0,22 0 0,-21-21 16,0 0-16,0 22 0,21-44 31,0 1-31,0 0 16,0 0-1,21 0-15,0 0 0,22-22 16,-22 22-16,0 0 0,21 0 0,-21 0 15,22 21-15,20-43 16,-20 43-16,-22 0 0,21 0 0,0 0 16,-20 0-16,-1 0 0,21 21 0,-21 1 15,0-22-15,1 21 0,-22 0 16,0 0-16,0 0 0,0 0 16,0 1-16,0-1 0,0 0 15,-22-21-15,1 0 16,0 21-16,0-21 0,0 0 31,21-21-31,0 0 16,0 0-16,0-1 0,0 1 15,21 0-15,0 0 0,0 0 0,0 0 16,1-1-16,20 1 0,0 0 16,-21 0-16,22 0 0,-1 0 15,0 21-15,-20 0 0,20 0 0,0 0 16,-21 0-16,22 0 0,-22 21 0,21 0 15,-21 0-15,1 0 0,-22 0 16,0 22-16,0-22 0,0 0 0,0 21 16,0-20-16,-22-1 15,1 0-15,0 0 0,0-21 0,21 64 16,0-86 15</inkml:trace>
  <inkml:trace contextRef="#ctx0" brushRef="#br0" timeOffset="24054.4">14986 9017 0,'0'-63'16,"-21"20"0,21 22-16,0 0 0,0-21 15,0 20-15,-21 1 0,-1 21 32,1 43-17,0-22-15,21 21 0,0 0 16,-21 1-16,21-1 0,-21 0 0,0 22 15,-1-22-15,22 1 16,-21-1-16,0 0 0,0 1 0,21-1 16,-21 0-16,0-21 0,21 1 0,-22-1 15,22 0-15,0 0 0,22-21 32,-1 0-32,0-21 0,0 0 15,0 0-15,22-1 0,-22 1 16,21-21-16</inkml:trace>
  <inkml:trace contextRef="#ctx0" brushRef="#br0" timeOffset="24663">15346 8848 0,'0'0'0,"21"-21"0,-21 42 16,-21 0 0,21 0-16,-21 0 0,-1 22 0,1-1 15,0 0-15,0 1 0,21-22 0,-21 21 16,0 0-16,-1 1 0,1-22 15,-21 42-15,42-41 0,0 20 16,-21-21-16,0-21 0,21 21 0,0 0 16,21-21 15,0 0-31,0-21 0,0 0 16,0 21-16,1-21 15,-1 0-15,0 0 0,0-1 0,0 22 16,0-21-16,1 0 0,-1 21 15,0 0 1,-21 21-16,0 0 16,21 1-16,-21-1 0,21 0 15,0 0-15,-21 0 0,22 0 16,-22 1-16,21-1 0,0 0 16,0-21-16,0 0 15,0 0-15,1 0 16,-1 0-16,0 0 0,0 0 15,0 0-15,0-21 0,-21 0 0,22-1 16,-1 1-16,0 0 0,0 0 16,0-21-16,0 20 0,-21 1 0,0-21 15,22 21-15,-22 0 0,0-1 0,0 1 16,0 0-16,-22 42 16,1 0-1,0 1-15,21-1 0,-21 0 16,0 0-16,21 0 0,-21 22 15,21-22-15,0 0 0,0 0 0,0 0 16,0 0-16,0 1 0,21-22 16,0 21-16,0-21 15,0 0-15,0 0 0,1 0 0,-1 0 16,0-21-16,0-1 0,0 22 0,0-21 16,1 0-16,-1 0 0,0 0 15,-21 0-15</inkml:trace>
  <inkml:trace contextRef="#ctx0" brushRef="#br0" timeOffset="24882.99">14668 9123 0,'0'0'15,"-42"0"-15,0 21 0,-1-21 0,1 0 0,21 21 16,0-21-16,0 0 0,42 0 31,21 0-31,-21 0 0,22 0 16,-22 0-16,21 0 0,22-21 0,-22 21 15,21 0-15,1-21 0,-22 21 16,22-21-16</inkml:trace>
  <inkml:trace contextRef="#ctx0" brushRef="#br0" timeOffset="25555.1">17251 9440 0,'0'0'0,"21"0"0,0 0 15,0 0-15,0-21 0,1 0 0,-1 21 16,0-21-16,0 0 0,0 0 15,0-1-15,1 1 0,-1 0 0,-21 0 16,0 0-16,0 0 0,0-22 0,0 22 16,0-21-16,-21 21 0,-22-1 15,22 1-15,0 0 0,-21 0 16,-1 21-16,1 0 0,0 0 0,-1 21 16,-20 21-16,42-20 15,-22 20-15,22-21 0,0 21 0,0 1 16,0-22-16,21 21 0,0-21 15,0 1-15,0 20 0,0-21 0,0 0 16,21 0-16,0 1 0,0-22 16,0 0-16,0 0 0,22 0 15,-22 0-15,21 0 0,1 0 0,-1 0 16,0-22-16,-21 22 0,22-21 16,-1 0-16,-21 0 0,0 0 0,22-22 15,-22 22-15,-21 0 0,0-21 16,0 21-16,0 42 47,0 0-47,0 0 0,0 0 15,0 0-15,0 1 16,0-1-16,21 0 0,0-21 16,0 0-16,22 0 0,-22 0 15,21 0-15,-21 0 0,22 0 16,-22 0-16</inkml:trace>
  <inkml:trace contextRef="#ctx0" brushRef="#br0" timeOffset="25838.95">18076 9123 0,'0'0'0,"0"-21"0,0 0 0,0-1 16,-21 22 0,21 22-1,-21-1-15,0 0 0,0 0 0,21 21 16,-22-20-16,1 20 0,0 0 15,21 1-15,-21 20 0,0-21 0,0 22 16,-1 42-16,1-43 0,21 22 16,-21-22-16,0 1 15,21-1-15,-21 1 0,0-22 0,21 22 0,-22-22 16,1 22-16,21 20 0,0-41 16,-21-22-16,21 21 15,0-21-15,0 0 0,0-42 16,0 0-1,0 0-15,0 0 0,21-22 0,-21 22 16,21-21-16</inkml:trace>
  <inkml:trace contextRef="#ctx0" brushRef="#br0" timeOffset="26131.69">17928 9292 0,'0'0'0,"0"-42"0,0 21 0,0 0 16,0-1-16,21 1 0,-21 0 15,43-21-15,-22 21 16,21-1-16,-21 22 0,0 0 16,22 0-16,-22 0 0,21 0 0,-21 0 15,22 0-15,-22 22 0,0-1 16,0 0-16,-21 0 0,0 0 0,0 0 16,-21 1-16,-42 20 0,41-21 15,-20 0-15,0-21 0,-1 21 16,1 1-16,0-22 0,-1 0 15,1 42-15,0-42 0,21 0 16,42 0 0,0-21-16,0 21 15,21-21-15,-20 21 0,20-22 16,0 1-16</inkml:trace>
  <inkml:trace contextRef="#ctx0" brushRef="#br0" timeOffset="26411">18605 9059 0,'0'0'0,"22"0"32,-44 22-32,22-1 0,0 0 15,0 21-15,-21-21 0,0 22 0,21-1 16,-21 0-16,0 1 0,0-1 16,21 22-16,-22-1 0,1 1 15,0-1-15,-42 149 16,41-128-16,1-20 0,42-22 0,-21 22 15,-42-1-15,-21 43 16,41-64-16,1 1 0,0-1 0,0-21 16,21 0-16,0 1 0,-21-1 15,21-42 1,21-1-16,-21 1 0,21-21 16,0 21-16,0-22 0,1 1 0,-1 0 15</inkml:trace>
  <inkml:trace contextRef="#ctx0" brushRef="#br0" timeOffset="26986.51">18648 9271 0,'0'0'0,"0"-42"0,0-1 15,0 22-15,0-21 0,0 21 16,0 0-16,0-1 0,21 1 0,-21 0 16,21 21-16,0-21 0,0 21 0,1 0 15,-1 0-15,21 0 16,-21 0-16,0 0 0,22 0 0,-22 0 15,0 21-15,0 0 0,0 0 0,-21 22 16,0-22-16,0 0 0,0 0 16,0 0-16,0 1 0,-21-1 0,0 0 15,0 0-15,-21 0 0,20-21 16,-20 0-16,0 21 0,-1-21 0,22 0 16,-21 0-16,21 0 0,0 0 0,-22 0 15,22 0-15,0 0 16,0 0-16,63 0 0,-21 0 31,0 0-31,1 0 16,-1 0-16,21 0 0,-21 0 15,43 0-15,-22 0 0,0-21 16,1 21-16,-1-21 0,-21 0 0,22 21 16,-1-21-16,0-22 15,1 22-15,-1 0 0,0-21 0,-21-1 16,22 1-16,-22 0 0,0 21 0,0-22 15,-21 1-15,21-22 16,-21 43-16,0 0 0,0 0 0,0 0 16,-21 21-16,0 21 15,21 0-15,-21 0 0,0 22 16,21-22-16,-21 0 0,21 21 0,0 1 16,0-22-16,0 0 0,-22 21 15,22-21-15,0 1 0,0-1 16,0 0-16,0 0 0,0 0 0,22-21 15,-1 0-15,0 21 0,0-21 16,0 0-16,0 0 0,1 0 0,-1 0 16,0 0-16,0 0 0,21-21 15</inkml:trace>
  <inkml:trace contextRef="#ctx0" brushRef="#br0" timeOffset="27412.3">19854 8657 0,'0'0'0,"0"21"31,0 1-31,-21-1 0,21 0 16,0 0-16,-21 0 0,21 0 15,-21 1-15,21-1 0,-21 0 0,21 0 16,-22 0-1,1-21-15,21-21 32,0 0-32,0 0 15,0 0-15,0-1 0,0-20 0,21 21 16,1 0-16,-1-22 16,0 22-16,0 0 0,21 0 0,-20-21 15,-1 42-15,21-22 0,-21 1 0,22 21 16,-22 0-16,21 0 0,-21 0 15,22 0-15,-22 21 0,21 1 0,-21-1 16,0 0-16,-21 0 0,0 43 16,0-22-16,0-21 0,0 0 0,0 22 15,-21-22-15,0 0 0,0 0 16,21 0-16,-21-21 0,0 0 0,-1 21 16,1-21-16,21-21 15</inkml:trace>
  <inkml:trace contextRef="#ctx0" brushRef="#br0" timeOffset="28255.12">21463 7176 0,'-21'-22'16,"0"22"-1,21-21 1,-22 21 0,22-21-1,-21 21-15,0 0 0,0 0 16,0 0-16,0 0 16,-1 0-16,1 0 0,0 21 15,0 0-15,0 43 0,0-43 16,21 0-16,0 0 0,0 1 0,0-1 15,0 0-15,0 0 0,0 0 16,0 0-16,0 1 0,0-1 0,21-21 16,21 42-16,-21-42 15,0 0-15,43 0 0,-43 0 0,21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8B2A-CFE3-9C5B-4249-59E57CF16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86073-9C8B-9998-FE79-7E73AD106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616B4-3065-8062-03EA-F3DC090A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69BA-4DAB-46EB-9DC8-AAF2299CA070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2B613-378E-44BC-B5EE-9D4736200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6FC82-7139-233F-0A20-EBC91E04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BDF6-15C8-4D5D-9000-E8167807D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92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5AC1-C813-3140-73BA-0D39FC8D2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ED4F2-18EA-386D-24CC-ACC6E787F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F451C-295C-4E49-14C8-D9D3FDA4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69BA-4DAB-46EB-9DC8-AAF2299CA070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0C260-A549-9CCA-4ABA-5C8AD8220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ABE74-8763-5851-144B-AFD6D9C8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BDF6-15C8-4D5D-9000-E8167807D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56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DEACC-7B6F-E9C0-44CD-C5F803E2D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CF32-6CDD-1A8F-8B9A-2B5F9018A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775F1-D1B2-F14F-1E92-895F252F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69BA-4DAB-46EB-9DC8-AAF2299CA070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BF49C-327F-3726-66B9-526FDCA9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74EFC-0CB9-16BA-52A7-719DD42D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BDF6-15C8-4D5D-9000-E8167807D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7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951F-456D-AF31-92B3-2960FB82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BFFD7-D3DE-5CA3-8CB1-577074AD8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CAF87-5AF7-F7A8-25B5-F6D1CCB5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69BA-4DAB-46EB-9DC8-AAF2299CA070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19830-01D7-05EC-7EDA-85CF1235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54F49-6393-4152-1E86-C3FC56D3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BDF6-15C8-4D5D-9000-E8167807D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76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5B43-A954-4A42-65B6-746118C8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BEC8F-2471-0458-D428-AE6CE43D0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050E7-BA25-BCB8-AB4E-8742ADE0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69BA-4DAB-46EB-9DC8-AAF2299CA070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F88A8-3324-A754-3BE8-60244A92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B0D7C-FF2F-2946-05A9-900500E8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BDF6-15C8-4D5D-9000-E8167807D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84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51F79-FA56-78D3-D969-8997A493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EF186-3156-37AD-AE72-2189869EB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94449-DAB4-90D4-F7DA-9E4AA38CD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1E68A-7F68-EACB-F2FE-C3C9C82A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69BA-4DAB-46EB-9DC8-AAF2299CA070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C0D84-5D5A-8F0B-A670-BC3BC59A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D03DD-9D07-8670-AD3B-BDA3A4E5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BDF6-15C8-4D5D-9000-E8167807D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50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DCED-7CC3-21DF-0EE1-DC5EC414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2DC47-B081-8D65-8A39-DE862DCFA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07B9C-B94D-56F8-C585-3A9E13FDF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070D3-575B-97ED-1D0B-AFF8804E9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5663F-8AA4-596C-FE08-504BC44E2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E01C6-B9DF-381A-0760-C83BAEF0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69BA-4DAB-46EB-9DC8-AAF2299CA070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B38E9-CEFA-7B77-2440-D4ACE2EA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BEDB45-5E01-322A-5E9C-D690DDC6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BDF6-15C8-4D5D-9000-E8167807D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65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760B-90F4-CA91-0D28-256A4B40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7B30A-E0B4-2AFD-9944-EAFAFCC31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69BA-4DAB-46EB-9DC8-AAF2299CA070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668E2-49AA-6A7A-22C8-BACA1455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70067-9667-7BC0-6A86-A145948B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BDF6-15C8-4D5D-9000-E8167807D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5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34CC6-B5F1-2CB1-0449-F7BB4B19E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69BA-4DAB-46EB-9DC8-AAF2299CA070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51EBF3-8406-CE07-0794-D2AEAB9C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252B0-19D5-3CF1-0DD2-61504C04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BDF6-15C8-4D5D-9000-E8167807D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87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7BF0-81BB-2A3A-E3A3-0BF6A5EE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E3861-72C6-21CB-3608-7136683D3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65163-39DB-D3BE-2F4F-B37C598A8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92580-52C3-3C1B-8B1A-F9B43390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69BA-4DAB-46EB-9DC8-AAF2299CA070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41A8A-B942-3EE7-C015-DAEB2C13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4AA2F-6403-2F83-5833-959DB1D9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BDF6-15C8-4D5D-9000-E8167807D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23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1F3B-C085-C097-55AC-8D15DB8A5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B47603-0952-4D13-5D8F-387D7A9C1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29072-BBA4-F542-6B8D-FF8CC1750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7A70A-E8B0-9950-057C-797488F4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69BA-4DAB-46EB-9DC8-AAF2299CA070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FE4CE-6BF5-7371-18B8-BA0523FB0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22D8E-A590-1CAF-FA82-A88E189A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BDF6-15C8-4D5D-9000-E8167807D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40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C970F-6405-A9D0-12B7-90A6E4238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32C9A-A1C1-DE20-4FF4-53AF28357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D022F-13DB-E59D-8A58-EE572FE81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569BA-4DAB-46EB-9DC8-AAF2299CA070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20444-67E3-2A7A-9356-6E5F499D9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95C4A-AE97-856D-D6FC-BC551FC35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FBDF6-15C8-4D5D-9000-E8167807D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86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BABD-36BA-BA98-50E1-0082110EA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1D3E6-40B6-EBE7-6772-88BC4E52E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244EF1-3E7C-FE50-BF49-4D42344A4E7A}"/>
                  </a:ext>
                </a:extLst>
              </p14:cNvPr>
              <p14:cNvContentPartPr/>
              <p14:nvPr/>
            </p14:nvContentPartPr>
            <p14:xfrm>
              <a:off x="945000" y="472320"/>
              <a:ext cx="6012360" cy="319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244EF1-3E7C-FE50-BF49-4D42344A4E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640" y="462960"/>
                <a:ext cx="6031080" cy="32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547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BABD-36BA-BA98-50E1-0082110EA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1D3E6-40B6-EBE7-6772-88BC4E52E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C8A910-517B-4D70-102B-F8BFEEA34027}"/>
                  </a:ext>
                </a:extLst>
              </p14:cNvPr>
              <p14:cNvContentPartPr/>
              <p14:nvPr/>
            </p14:nvContentPartPr>
            <p14:xfrm>
              <a:off x="472320" y="426600"/>
              <a:ext cx="6828120" cy="618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C8A910-517B-4D70-102B-F8BFEEA340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417240"/>
                <a:ext cx="6846840" cy="620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649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BABD-36BA-BA98-50E1-0082110EA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1D3E6-40B6-EBE7-6772-88BC4E52E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667123-CFAC-309D-F683-B0A16E109D80}"/>
                  </a:ext>
                </a:extLst>
              </p14:cNvPr>
              <p14:cNvContentPartPr/>
              <p14:nvPr/>
            </p14:nvContentPartPr>
            <p14:xfrm>
              <a:off x="76320" y="274320"/>
              <a:ext cx="9128880" cy="570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667123-CFAC-309D-F683-B0A16E109D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264960"/>
                <a:ext cx="9147600" cy="57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2B5EEFB-11CF-6F2D-BA7C-D851D5320F74}"/>
                  </a:ext>
                </a:extLst>
              </p14:cNvPr>
              <p14:cNvContentPartPr/>
              <p14:nvPr/>
            </p14:nvContentPartPr>
            <p14:xfrm>
              <a:off x="152280" y="3787200"/>
              <a:ext cx="1021680" cy="1318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2B5EEFB-11CF-6F2D-BA7C-D851D5320F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920" y="3777840"/>
                <a:ext cx="1040400" cy="13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AF3E586-E688-CF24-5583-1E9C6298243D}"/>
                  </a:ext>
                </a:extLst>
              </p14:cNvPr>
              <p14:cNvContentPartPr/>
              <p14:nvPr/>
            </p14:nvContentPartPr>
            <p14:xfrm>
              <a:off x="3070800" y="2712600"/>
              <a:ext cx="3635280" cy="2316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AF3E586-E688-CF24-5583-1E9C629824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61440" y="2703240"/>
                <a:ext cx="3654000" cy="233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724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BABD-36BA-BA98-50E1-0082110EA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1D3E6-40B6-EBE7-6772-88BC4E52E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038048-B8C9-0D12-7BF4-A5C52C96A8E6}"/>
                  </a:ext>
                </a:extLst>
              </p14:cNvPr>
              <p14:cNvContentPartPr/>
              <p14:nvPr/>
            </p14:nvContentPartPr>
            <p14:xfrm>
              <a:off x="167760" y="304920"/>
              <a:ext cx="8397360" cy="553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038048-B8C9-0D12-7BF4-A5C52C96A8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295560"/>
                <a:ext cx="8416080" cy="555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60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BABD-36BA-BA98-50E1-0082110EA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1D3E6-40B6-EBE7-6772-88BC4E52E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0255DE-E6E9-28ED-A980-06A898830596}"/>
                  </a:ext>
                </a:extLst>
              </p14:cNvPr>
              <p14:cNvContentPartPr/>
              <p14:nvPr/>
            </p14:nvContentPartPr>
            <p14:xfrm>
              <a:off x="403920" y="343080"/>
              <a:ext cx="8252640" cy="382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0255DE-E6E9-28ED-A980-06A8988305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333720"/>
                <a:ext cx="8271360" cy="384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036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BABD-36BA-BA98-50E1-0082110EA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1D3E6-40B6-EBE7-6772-88BC4E52E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22C0AC-8CFC-0C30-EBD6-52F4924EB49F}"/>
                  </a:ext>
                </a:extLst>
              </p14:cNvPr>
              <p14:cNvContentPartPr/>
              <p14:nvPr/>
            </p14:nvContentPartPr>
            <p14:xfrm>
              <a:off x="510480" y="380880"/>
              <a:ext cx="7772760" cy="210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22C0AC-8CFC-0C30-EBD6-52F4924EB4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120" y="371520"/>
                <a:ext cx="7791480" cy="21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24AA11-6612-6D8C-EE17-6EE156A4440D}"/>
                  </a:ext>
                </a:extLst>
              </p14:cNvPr>
              <p14:cNvContentPartPr/>
              <p14:nvPr/>
            </p14:nvContentPartPr>
            <p14:xfrm>
              <a:off x="99000" y="2514600"/>
              <a:ext cx="7772760" cy="1669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24AA11-6612-6D8C-EE17-6EE156A444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640" y="2505240"/>
                <a:ext cx="7791480" cy="168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629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BABD-36BA-BA98-50E1-0082110EA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1D3E6-40B6-EBE7-6772-88BC4E52E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97AF3D-DCB9-9180-081F-1B78F554548F}"/>
                  </a:ext>
                </a:extLst>
              </p14:cNvPr>
              <p14:cNvContentPartPr/>
              <p14:nvPr/>
            </p14:nvContentPartPr>
            <p14:xfrm>
              <a:off x="198000" y="358200"/>
              <a:ext cx="7940520" cy="273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97AF3D-DCB9-9180-081F-1B78F55454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348840"/>
                <a:ext cx="7959240" cy="27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65B10B9-5825-48F1-A6E1-9088B2C18D9E}"/>
                  </a:ext>
                </a:extLst>
              </p14:cNvPr>
              <p14:cNvContentPartPr/>
              <p14:nvPr/>
            </p14:nvContentPartPr>
            <p14:xfrm>
              <a:off x="281880" y="3497760"/>
              <a:ext cx="8557560" cy="2530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65B10B9-5825-48F1-A6E1-9088B2C18D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520" y="3488400"/>
                <a:ext cx="8576280" cy="254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7054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BABD-36BA-BA98-50E1-0082110EA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1D3E6-40B6-EBE7-6772-88BC4E52E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8CEB63-8C12-8157-DCB6-162B0B9E5C9B}"/>
                  </a:ext>
                </a:extLst>
              </p14:cNvPr>
              <p14:cNvContentPartPr/>
              <p14:nvPr/>
            </p14:nvContentPartPr>
            <p14:xfrm>
              <a:off x="236160" y="380880"/>
              <a:ext cx="8519400" cy="4892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8CEB63-8C12-8157-DCB6-162B0B9E5C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371520"/>
                <a:ext cx="8538120" cy="491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859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2022-08-16T11:37:41Z</dcterms:created>
  <dcterms:modified xsi:type="dcterms:W3CDTF">2022-08-16T11:38:11Z</dcterms:modified>
</cp:coreProperties>
</file>