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9:51:08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1016 0,'0'-21'94,"-21"21"-78,21-21-16,-21 21 15</inkml:trace>
  <inkml:trace contextRef="#ctx0" brushRef="#br0" timeOffset="9219.31">2879 572 0,'-43'0'32,"22"0"-32</inkml:trace>
  <inkml:trace contextRef="#ctx0" brushRef="#br0" timeOffset="9716.24">2413 508 0,'0'0'0,"-21"-21"0,-43-43 31,43 64-31,21-21 16,-21 21-16,21-21 15,0 42 17,21 0-17,21-21-15,-20 22 0,-1 20 0,0-21 0,21 0 16,-21 22-16,22-22 15,-1 21-15,-21-21 0,22 22 0,-1-1 16,21 43-16,-41-43 16,-1 0-16,0 1 0,0-1 0,0 0 15,0 1-15,-21-22 0,22 21 16,-22 0-16,21-20 0,-21-1 16,0 0-16,21 0 0,-21 0 0,21 0 15,-21 1-15,0-1 16,0-42 31,0-1-47,0 1 0,0 0 15,0 0-15,0 0 0,0-22 16,0 22-16</inkml:trace>
  <inkml:trace contextRef="#ctx0" brushRef="#br0" timeOffset="10096.2">3048 402 0,'0'0'0,"-21"0"46,0 0-46,21 21 16,-22 1-16,1-1 0,0 0 0,21 21 16,-42-21-16,21 22 0,-1-1 15,1 0-15,-21 22 0,0-22 0,-1 22 16,22-1-16,-21 1 0,-1-22 16,1 22-16,0-22 0,21 0 0,-22 1 15,22-1-15,-21-21 16,21 21-16,-1-20 0,1-1 0,0 0 15,0 0-15,21 0 0,0 0 16,21-21 15,0-21-31,22 0 16,-22 0-16</inkml:trace>
  <inkml:trace contextRef="#ctx0" brushRef="#br0" timeOffset="10768.97">3535 910 0,'0'0'0,"0"-21"0,-21 0 15,21 0 1,-22 21-1,22 21 1,0 0-16,0 0 16,0 22-16,0-22 0,0 21 15,0 0-15,0 1 0,0-1 0,0 0 16,0 22-16,0-22 0,0 1 16,0 20-16,0 1 0,0-22 15,0 43-15,0-22 0,0 1 16,-21-1-16,21 1 0,0-1 0,-21 64 15,0-63-15,21-22 0,0 0 16,0 1-16,-21-1 0,21 43 16,0-64-16,0 0 0,0 0 15,0 0-15,0 0 0,0-42 32,0 0-17,21 0-15,-21-21 0,0 20 0,0-20 16,0 0-16,21-1 0</inkml:trace>
  <inkml:trace contextRef="#ctx0" brushRef="#br0" timeOffset="11195.27">3323 1080 0,'0'0'0,"-21"-22"0,0-62 16,21 63-16,0-1 16,0 1-16,0 0 0,0 0 15,21 0-15,21 0 0,-21-1 0,1 1 16,20 0-16,0 0 0,1 21 16,-1-21-16,0 0 0,1 21 0,-1 0 15,21 0-15,-20 0 16,-22 0-16,21 0 0,1 21 0,-22 0 15,0 21-15,0-21 0,-21 22 16,0-1-16,0 0 0,0 1 0,-21-1 16,0 0-16,0-20 0,-22 20 15,1 0-15,0-21 0,-22 22 0,22-22 16,-1 0-16,1 0 0,0 0 16,21-21-16,-22 22 0,22-22 0,0 0 15,0 0-15,0 0 16,-1 0-16,22-22 31,22 1-31,-1 0 16,0 21-16,0-21 0,21 0 15</inkml:trace>
  <inkml:trace contextRef="#ctx0" brushRef="#br0" timeOffset="11823.04">4635 995 0,'0'0'15,"22"-42"1,-22 20-16,0 1 16,0 0-16,0 0 0,0 0 0,0 0 15,0-1-15,-22 1 0,1 21 0,0-21 16,21 0-16,-21 21 0,0 0 15,0 0-15,-1 0 0,1 0 0,-21 0 16,21 0-16,0 0 0,-22 21 16,22-21-16,0 42 0,-21-20 0,20-1 15,1 21-15,0-21 0,0 22 16,0-1-16,0 0 0,21 1 0,0-1 16,0-21-16,0 21 0,0-20 15,0 20-15,0-21 0,0 0 16,0 0-16,0 1 0,21-22 15,-21 21-15,21-21 0,0 0 0,0 0 16,0 0-16,1 0 0,20 0 16,-21 0-16,0-21 0,22-1 0,-22 1 15,0 0-15,0 0 0,21 0 16,-20 0-16,-1-22 0,-21 1 0,21 0 16,0 20-16,-21-20 0,21 0 15,-21 21-15,0-22 0,0 22 0,0 0 16,0 0-16,0 0 15,0 42 17,0 0-32,0 0 0,0 0 0,0 0 15,0 22-15,-21-22 0,21 21 16,0 1-16,0-22 0,0 21 0,0-21 16,0 0-16,0 1 0,0 20 15,21-21-15,0 0 0,1 0 16,-1-21-16,0 22 15,0-22-15,0 0 0,0 0 16,1 0-16,-1 0 0,0-22 16,0 22-16,0-21 0,0 0 15</inkml:trace>
  <inkml:trace contextRef="#ctx0" brushRef="#br0" timeOffset="12175.34">5249 635 0,'0'0'0,"0"-21"0,0-21 31,0 20-31,-21 22 16,21 22 15,0-1-31,0 21 0,-21-21 0,21 22 15,0-1-15,0 0 0,0 1 16,0-1-16,0 0 0,0 1 0,0-1 16,0 0-16,0 1 0,0-1 15,-21 0-15,21-21 0,0 1 0,0 20 16,0-21-16,0 0 16,0 0-16,0 1 15,0-44 16,21 1-31,-21 0 0,0-21 16,21 21-16</inkml:trace>
  <inkml:trace contextRef="#ctx0" brushRef="#br0" timeOffset="12820.69">5630 487 0,'0'21'31,"0"0"-31,-21 0 16,21 1-16,0-1 0,0 21 15,0-21-15,0 22 0,0-22 0,0 21 16,0 0-16,0 1 0,0-1 15,0 0-15,-21 1 0,21 41 16,0-62-16,0 20 0,0-21 0,-21 0 16,21 22-16,0-22 0,-21-21 15,21 21-15,0 0 0,0 0 16,-22-21 15,22-21-15,0 0-16,0 0 0,0 0 15,0-1-15,0 1 0,0 0 16,0-21-16,0 21 0,0-1 0,22 1 16,-1-21-16,0 21 0,0 0 15,0-22-15,0 22 0,22 0 0,-22 0 16,21 0-16,1-1 0,-22 1 16,21 0-16,0 21 0,-20 0 0,-1 0 15,21 0-15,-21 0 0,0 0 16,1 21-16,-22 0 0,21 1 15,0 20-15,-21-21 0,0 21 0,0-20 16,0 20-16,0-21 0,0 21 16,0 1-16,0-22 0,0 0 0,0 21 15,0-20-15,0-1 0,0 0 16,0 0-16,0 0 0,-21 0 16,0-21-16,-1 22 15,1-22 1,21-22 15,0 1-31,0 0 16</inkml:trace>
  <inkml:trace contextRef="#ctx0" brushRef="#br0" timeOffset="14187.32">4953 847 0,'0'0'15,"21"0"16,0 0-15,0 0-16,1 0 0,-1 0 0,0 0 16,0 0-16,21 0 0,-20 0 15,-1 0-15,42 0 0,-20 0 16,-22 0-16,0 0 0,0 0 16,0 0-16,22 0 15,-22 0-15</inkml:trace>
  <inkml:trace contextRef="#ctx0" brushRef="#br0" timeOffset="15181.25">1905 1757 0,'0'0'0,"21"0"110,0 0-110,0 0 15,1 0-15,-1 0 0,21 0 16,-21-21-16,0 21 0,22 0 16,-1 0-16,0 0 0,1 0 15,-1-21-15,22 21 0,-1 0 16,1 0-16,-1 0 0,85 0 15,-84 0-15,-1 0 0,22 0 0,-22 0 16,22 0-16,63 0 16,-63 0-16,21 0 0,0 0 0,-1 0 15,1 0-15,0 0 0,0 0 16,21 0-16,-21 0 0,21 0 0,0 0 16,0 0-16,0 0 0,0 0 15,-21 0-15,21 0 0,-22 0 16,107 0-16,-106 0 15,0 0-15,0 0 0,-1 0 0,1 0 16,-21 0-16,0 0 0,-22 0 0,22 0 16,42 0-16,-64 0 15,1 0-15,-22 0 0,22 0 0,-22 0 16,0 0-16,1 0 0,-1 0 16,-21 0-16,0 0 0,0 0 15,1 0-15,-22-22 47</inkml:trace>
  <inkml:trace contextRef="#ctx0" brushRef="#br0" timeOffset="15339.97">6752 1693 0,'0'0'0,"-21"0"0,0 0 31</inkml:trace>
  <inkml:trace contextRef="#ctx0" brushRef="#br0" timeOffset="64499.93">720 2752 0,'0'-21'16</inkml:trace>
  <inkml:trace contextRef="#ctx0" brushRef="#br0" timeOffset="65135">804 2688 0,'-21'0'16,"0"0"15,21-21 63,0 0-79,0 42 32,-21-21-47,0 21 16,21 0-16,-22-21 0,1 22 16,21-1-16,0 0 0,-21-21 15,21 21-15,-21 0 0,21 0 16,0 1-1,21-22 1,0 0-16,0 0 16,-21-22-1,22 22-15,-22-21 0,0 0 16,0 0-16,0 0 16,0 0-16,0-1 0,0 1 15,0 0 1,-22 42 15,22 0-15,-21 1-16,21-1 0,-21 0 0,21 0 15,0 21-15,0-20 0,-21-1 16,21 21-16,0-21 0,0 0 0,0 1 16,0-1-16,0 0 0,21 0 15,21-21-15,-20 0 16</inkml:trace>
  <inkml:trace contextRef="#ctx0" brushRef="#br0" timeOffset="65717.92">1058 2752 0,'-21'21'16,"21"0"-16,21-42 62,0 0-62,1 21 0,-22-21 16,0-1-16,21 22 0,-21-21 15,0 0-15,-21 21 32,-1 0-17,1 0-15,0 21 0,21 0 16,-21 1-16,0-22 0,21 21 16,0 0-16,0 0 0,0 0 15,0 0-15,0 1 16,21-22 15,-21-22-31,21 1 16,0 21-16,-21-21 0,0 0 15,0 0-15,0 0 0,0-1 16,0 1-16,0 0 16,-21 21-1,0 0-15,21 21 16,-21 0-16,21 1 0,0-1 15,0 0-15,-21 0 0,21 21 0,0-20 16,-22-1-16,22 21 16,0-21-16,0 0 0,0 22 0,0-22 15,0 0-15,22 0 16,-1-21-16</inkml:trace>
  <inkml:trace contextRef="#ctx0" brushRef="#br0" timeOffset="66583.39">1990 2921 0,'0'0'0,"0"-85"31,-22 64-31,22 0 16,0 0-16,0 0 0,0 0 15,0-1-15,0 1 16,0 0-16,-21 21 47,21 21-47,0 0 16,0 1-16,-21-1 0,21 21 0,0-21 15,0 22-15,0-22 0,-21 21 16,21 0-16,0 1 0,0-1 15,0 0-15,-21 1 0,21-1 0,0 0 16,0 1-16,0-1 0,0 0 16,0-20-16,0 20 0,0-21 0,0 0 15,21 0-15,0 1 0,0-22 16,0 0-16,1 0 16,-1 0-16,0 0 0,0 0 15,0 0-15,0 0 0,1-22 0,-1 1 16,0 0-16,0 0 0,21-21 15,-20-1-15,-1 1 0,0 0 0,0-1 16,0 1-16,-21 0 0,0-1 16,21 1-16,-21 0 0,0-1 0,0 1 15,0 0-15,0 20 0,0-20 16,0 21-16,0 0 0,0 0 16,0-1-16,0 1 15,-21 21-15,0 21 47,21 1-47,0-1 0,0 0 16,0 0-16,0 0 0,0 0 15,0 1-15,21-1 0,0-21 0</inkml:trace>
  <inkml:trace contextRef="#ctx0" brushRef="#br0" timeOffset="67151.39">2667 3112 0,'-21'0'32,"0"0"-17,-1 0 1,22 21-1,0 0-15,0 0 16,0 0-16,0 0 0,0 1 0,0 20 16,0-21-16,0 0 0,0 0 15,0 1-15,0-1 0,0 0 0,0 0 16,-21-21-16,21 21 16,0 0-16,-21-21 31,0 0-31,21-21 15,0 0-15,0 0 0,0-21 16,0 20-16,0 1 16,0-21-16,0 21 0,0-22 0,42 22 15,-21-21-15,1 21 0,20-22 16,0 22-16,1 0 0,-1 0 16,-21 0-16,21 0 0,1 21 0,-1 0 15,-21 0-15,0 0 0,22 0 0,-22 21 16,0 0-16,0 0 0,-21 0 15,0 0-15,0 1 0,0 20 16,0-21-16,0 0 0,0 22 0,0-22 16,0 21-16,0-21 0,0 0 15,0 1-15,0-1 0,0 0 0,-21-21 16,21 21-16,-21-21 16,21-21 15,0 0-31,0 0 0,0-1 15</inkml:trace>
  <inkml:trace contextRef="#ctx0" brushRef="#br0" timeOffset="67855.23">3492 2731 0,'-63'21'16,"63"0"0,0 0-16,-21 0 0,21 0 0,0 1 15,-21 20-15,21-21 0,0 21 0,0-20 16,0 20-16,0-21 16,0 21-16,0 1 0,0-22 0,-22 21 15,22 1-15,0-22 0,0 0 16,-21 0-16,21 0 0,0 0 0,0 1 15,0-1-15,-21-21 32,21-21-17,0-1-15,0 1 16,0 0-16,0-21 16,0 21-16,0-1 0,0 1 15,21-21-15,0 21 0,1 0 0,-1-1 16,0-20-16,0 21 0,21 0 15,-20 0-15,-1 21 16,0 0-16,0-22 0,0 22 0,0 0 16,1 0-16,-1 0 15,-21 22-15,0-1 0,0 0 16,0 0-16,-21 0 0,-1-21 16,1 21-16,0 1 0,0-22 15,-21 21-15,20-21 0,1 0 0,0 0 16,0 0-16,0 0 0,0 0 15,-1 0-15,1 0 0,0 0 16,21 21 31,0 0-31,21-21-16,-21 21 0,21 0 0,1 1 15,-1-1-15,0 0 16,0 0-16,-21 0 0,21-21 0,0 21 15,1 1-15,-1-1 16,0 0-16,0-21 0,0 0 0,-21 21 16,21-21-16,1 0 0,-1 0 0,0 0 15,0 0-15,0 0 0,0 0 16,1-21-16,-1 0 16,0 21-16</inkml:trace>
  <inkml:trace contextRef="#ctx0" brushRef="#br0" timeOffset="68363.32">3958 3069 0,'0'0'0,"0"-21"0,0 0 16,0 42 31,0 0-47,0 0 0,0 1 15,0-1-15,0 21 0,0-21 16,-21 0-16,21 1 0,0 20 15,0-21-15,0 0 0,0 0 0,0 1 16,-21-1-16,21 0 16,0 0-16,-21-21 15,21-21 17,0 0-17,0 0-15,0-1 0,0-20 0,0 21 16,0 0-16,0-22 0,0 22 15,0-21-15,21 21 0,0 0 0,0-1 16,0 1-16,0 0 0,1 0 16,20 0-16,-21 0 0,0 21 15,0 0-15,22 0 0,-1 0 16,-21 0-16,0 0 0,1 21 16,-1 0-16,-21 0 0,21 0 0,0 0 15,-21 1-15,21-1 0,-21 21 16,0-21-16,0 22 0,0-22 0,0 21 15,0-21-15,-21 0 0,0 1 16,21-1-16,0 0 0,-21 0 0,0 0 16,-1 0-16,22-42 31,0 0-15</inkml:trace>
  <inkml:trace contextRef="#ctx0" brushRef="#br0" timeOffset="68875.55">4657 3069 0,'0'0'0,"0"-21"16,-22 21 30,1 0-46,21 21 16,-21 0-16,0 1 0,21-1 0,-21 0 16,21 0-16,0 0 0,-21 0 15,21 22-15,0-22 0,-22 0 0,22 0 16,0 0-16,0 1 0,0-1 16,0 0-16,22 0 0,-1-21 15,0 0-15,0 0 0,21 0 16,-20 0-16,20 0 0,0 0 0,1 0 15,20-42-15,-42 42 16,22-21-16,-22-1 0,0 1 0,0 0 16,21-42-16,-42 41 15,0 1-15,0-21 0,0 21 16,0 0-16,0-1 0,-21 1 16,0 0-16,0 0 0,0 0 0,-22 21 15,22 0-15,-21 0 0,21 0 16,-22 0-16,1 0 0,0 0 0,21 21 0,-22 0 15,22-21-15,-21 21 0,21 0 16,-1 1-16,22-1 0,0 21 0,0-21 16,0 0-16,0 1 0,0-1 15,0 0-15,0 0 0,0 0 0,0 0 16,22 1-16,-1-22 0,0 0 16,0 0-16,0 0 0,22 0 15,-22 0-15,0 0 0</inkml:trace>
  <inkml:trace contextRef="#ctx0" brushRef="#br0" timeOffset="69531.92">5292 3112 0,'0'-22'16,"0"44"-16,0-65 0,0 22 16,-22 42 30,22 0-46,-21 1 16,21-1-16,-21 0 0,21 21 16,0-21-16,0 1 0,0 20 0,0 0 15,0 1-15,0-22 16,0 0-16,0 0 0,0 0 16,21-21-16,0 0 15,1 0-15,-1 0 0,0 0 0,0 0 16,0 0-16,0-21 0,1 0 0,-1 0 15,0 0-15,-21-1 16,21 1-16,0 0 0,0-21 0,1 21 0,-22-1 16,21-20-16,0 21 15,-21 0-15,0 0 0,21-1 16,-21 1-16,21 21 0,-21-21 0,0 42 31,0 0-31,-21 1 16,21-1-16,-21 21 15,21-21-15,-21 0 0,21 1 0,0 20 16,0-21-16,0 0 0,0 0 0,0 1 16,0-1-16,21 0 0,0-21 15,0 0-15,22 21 0,-22-21 16,0 0-16,21 0 0,-21 0 16,22 0-16,-22-21 0,21 0 0,-21 21 15,1-21-15,-1-1 0,0 1 0,0 0 16,0-21-16,-21 21 0,0-1 15,0-20-15,0 21 0,0-21 0,0 20 16,0 1-16,0 0 0,-21 0 16,0 21-16,-21-21 0,20 0 15,1 21-15,0 0 0,0 0 16,0 0-16,0 0 0,-1 21 16,1 0-16,21 0 15,21 0 1,1-21-16,-1 0 15,0 0-15,0 0 0</inkml:trace>
  <inkml:trace contextRef="#ctx0" brushRef="#br0" timeOffset="70091.46">6265 3048 0,'-21'-42'16,"21"21"-1,0-1 1,0 1 0,0 0-16,21 21 15,0 0-15,1 0 0,-1 0 0,0 0 16,0 0-16,0 0 0,0 0 16,1 21-16,-1-21 0,0 43 15,0-22-15,-21 0 0,0 0 0,0 0 16,0 0-16,0 1 0,0-1 15,0 0-15,0 21 0,0-21 0,0 1 16,0-1-16,0 0 0,0 0 16,-21 0-16,0-21 15,21-21 17,0 0-32,0 0 15,0 0-15,0-1 0,0 1 16,0 0-16,21 0 0,0-21 0,0 20 15,0-20-15,1 21 0,-1 0 16,0-22-16,0 22 0,21 0 0,-20 21 16,-1 0-16,0-21 0,21 21 15,-21 0-15,1 0 0,-1 21 16,0 0-16,0-21 0,0 43 16,0-22-16,-21 0 0,22 0 15,-22 21-15,0-20 0,0-1 0,0 0 16,0 0-16,0 0 0,0 0 15,0 1-15,0-1 0,0 0 0,-22 0 16,1-21-16,21 21 0,0-42 47</inkml:trace>
  <inkml:trace contextRef="#ctx0" brushRef="#br0" timeOffset="70663.91">8213 2498 0,'0'0'0,"0"-21"0,21-85 16,-21 85 0,0-1-1,0 44 1,0-1-16,0 0 0,0 21 15,-21 1-15,21 20 0,0 1 16,0-1-16,-22-21 0,22 22 0,0-1 16,0 1-16,-21-22 0,21 22 15,-21-22-15,21 22 0,-21-22 0,21 0 16,0 1-16,0-1 0,0 0 16,-21-21-16,21 1 0,0-1 0,0 0 15,0-42 1,0 0-1,0-22-15,0 22 0</inkml:trace>
  <inkml:trace contextRef="#ctx0" brushRef="#br0" timeOffset="71016.21">7959 2625 0,'-43'-21'0,"86"42"0,-107-64 0,43 22 16,0 0-16,0 0 0,-1 0 0,22 0 15,0-1-15,0 1 0,0 0 16,22 0-16,-1 0 0,0 0 0,21-1 16,1 1-16,-1 21 0,0-21 15,22 21-15,-22 0 0,0 0 0,43 0 16,-43 21-16,1 0 16,-1 22-16,-21-22 0,0 21 15,1 1-15,-22-1 0,0 0 0,0 1 16,0-1-16,-22 0 0,1 1 15,-21-22-15,21 21 0,-22-21 0,1 0 16,0 1-16,-1-1 0,1 0 16,21 0-16,-21-21 0,20 0 15,1 21-15,0-21 0,0 0 16,0 0-16,42 0 16,0 0-1,0 0-15,22 0 0,-22-21 16,21 21-16</inkml:trace>
  <inkml:trace contextRef="#ctx0" brushRef="#br0" timeOffset="71579.5">8869 2985 0,'0'0'0,"21"0"0,0 0 15,0-22-15,-21 1 16,0 0-16,0 0 15,0 0-15,0 0 0,0-1 16,-21 1-16,0 0 16,0 21-16,0 0 0,-1 0 15,1 0-15,0 0 0,-21 0 0,21 0 16,-22 21-16,22-21 0,0 21 16,-21 1-16,20-1 0,1 0 0,0 0 15,0 0-15,0 22 0,0-22 16,21 0-16,0 0 0,0 0 0,0 0 15,0 1-15,0-1 0,0 0 0,0 0 16,0 0-16,21-21 16,0 0-16,0 0 0,0 0 0,22 0 15,-22 0-15,0 0 0,21-21 16,-21 0-16,1 21 0,20-21 16,-21 0-16,0-1 0,0 1 0,1 0 15,-1-21-15,0 21 0,0-1 16,0-20-16,-21 21 0,0 0 0,0 0 15,21-1-15,-21 1 0,0 0 16,0 42 0,-21 0-1,21 1-15,0-1 0,-21 0 16,21 0-16,-21 0 0,21 0 16,0 1-16,0-1 0,0 0 15,0 0-15,0 0 0,0 0 0,0 1 16,0-1-16,0 0 0,0 0 0,21-21 15,0 21-15,0-21 16,1 0-16,-1 0 0,0 0 0,0 0 16,0-21-16,0 0 0,1 0 15,-1 21-15,0-21 0</inkml:trace>
  <inkml:trace contextRef="#ctx0" brushRef="#br0" timeOffset="71840.91">9377 2413 0,'0'0'0,"0"-21"0,0 42 32,0 0-17,-21 0-15,-1 22 0,22-1 0,-21 0 16,0 22-16,21-22 0,0 1 0,0-1 16,-21 0-16,21 1 0,0-22 15,-21 21-15,21-21 0,0 22 0,0-22 16,0 0-16,0 0 0,0 0 15,0 0-15,21-21 32,0 0-32,0-21 0,0 21 15,-21-21-15,22 0 0,-1 0 0,0 0 16</inkml:trace>
  <inkml:trace contextRef="#ctx0" brushRef="#br0" timeOffset="72333.89">9673 2371 0,'0'0'16,"0"-21"-16,0 42 31,0 0-31,0 0 0,0 21 0,0-20 16,0 20-16,0 0 16,0 1-16,0-1 0,-21 43 15,21-43-15,-21 0 0,21 1 0,0-22 16,0 21-16,0-21 0,0 22 15,0-22-15,-21 0 0,21 0 0,0 0 16,0 0-16,-22-21 16,22-21 15,0 0-15,0 0-16,0 0 0,0 0 15,0-1-15,0-20 0,22 21 16,-1 0-16,0-22 0,0 22 0,0-21 15,0 21-15,22 0 0,-22-1 0,21 1 16,-21 0-16,22 21 16,-22 0-16,21 0 0,-21 0 0,1 21 15,-1 0-15,0 1 0,-21-1 16,21 21-16,-21-21 0,0 0 0,0 1 16,0 20-16,0-21 0,0 21 15,0-20-15,0-1 0,0 0 16,-21-21-16,21 21 0,-21-21 0,0 21 15,-1-42 17,22 0-17,-21 21-15,21-21 0</inkml:trace>
  <inkml:trace contextRef="#ctx0" brushRef="#br0" timeOffset="72566.87">9123 2709 0,'0'0'0,"-21"0"31,42 0-31,0 0 16,0 0-16,21 0 0,-20 0 0,20 0 15,-21 0-15,21 0 0,-20 0 0,20 0 16,-21 0-16,21 0 15,-20 0-15,-1 0 0,0 0 0,0 0 16,0 0-16,0 0 0,1 0 16</inkml:trace>
  <inkml:trace contextRef="#ctx0" brushRef="#br0" timeOffset="73755.71">10943 2625 0,'42'-21'31,"-20"21"-31,-22-22 0,0 44 47,-22-22-47,1 21 0,21 0 0,-21 0 15,0 0-15,0 22 0,0-22 16,-1 0-16,1 0 0,21 0 0,-21 22 16,21-22-16,-21 0 0,21 0 15,0 0-15,0 0 0,0 1 16,21-22-16,0 21 16,0-21-16,1 0 0,-1 0 0,21 0 15,-21 0-15,22 0 0,-22 0 16,21-21-16,-21-1 0,0 22 0,1-21 15,20 21-15,-42-21 0,21 0 16,-21 0-16,0 0 0,0-1 0,0-20 16,0 21-16,0 0 0,-21-22 15,0 22-15,0 0 0,-1-21 0,1 21 16,0 21-16,0-22 0,0 1 0,0 21 16,-1 0-16,1 0 15,42 0 16,1 0-31,20 0 0,-21 0 16,21 0-16,-20 0 16,20 0-16,0-21 0,1 21 0,-22-21 15,21 0-15,0 21 0,1-21 0,-1-1 16,-21 1-16,0 0 0,22 0 16,-43 0-16,21 21 0,-21-21 0,21-1 15,-21 1-15,0 0 16,0 0-1,0 42 17,0 0-32,0 0 15,0 22-15,0-22 0,-21 21 16,21 1-16,0-1 0,0 0 16,-21 22-16,21-22 0,-21 0 0,21 1 15,-22-1-15,22 22 0,0-22 16,0 0-16,0 1 0,0 20 0,0-21 15,0 22-15,0-1 0,0 1 0,0-1 16,0 22-16,0-21 0,0-1 16,0 1-16,0-1 0,0 1 0,0-1 15,22 1-15,-22 20 0,0-20 16,0-1-16,0 22 0,0-22 0,0 1 16,0-1-16,0 43 15,0-63-15,0-1 0,0 0 0,0 1 16,0-22-16,0 0 0,0 0 15,0 0-15,-22-21 16,1-21 0,21 0-16,-21-21 15,0 20-15,21-20 0,-21 0 0,21-1 16,0 1-16,0-21 0,-21-1 0,21-21 16,-22 22-16,22-22 0,0 22 15,0-22-15,0 22 0,0-22 0,0 21 16,0-20-16,22 20 0,-1-20 0,-21 20 15,21 1-15,0-1 0,0 1 16,0 20-16,-21 1 0,22 21 0,-1-22 16,0 22-16,0-21 0,0 42 15,-21-21-15,21 0 0,-21-1 16,22 22-16,-22-21 16,21 21-16,0 0 15,0 0-15,-21-21 0</inkml:trace>
  <inkml:trace contextRef="#ctx0" brushRef="#br0" timeOffset="74259.37">12848 2582 0,'0'0'0,"0"-21"0,0 0 16,0 0-16,0 0 0,0 42 47,0 0-47,0 0 15,0 22-15,-21-22 0,21 21 16,0 0-16,0 1 0,-21-1 0,0 0 15,21 1-15,0-22 0,0 21 16,-22-21-16,22 22 0,0-22 16,-21 0-16,21 0 0,0 0 0,0 1 15,21-44 32,1 1-47,-1 0 16</inkml:trace>
  <inkml:trace contextRef="#ctx0" brushRef="#br0" timeOffset="74514.91">13250 2561 0,'0'0'0,"0"-21"0,0 0 0,0 42 47,0 0-47,-21 0 0,21 1 16,0 20-16,-21-21 0,0 21 0,21 1 15,0-22-15,0 21 0,-21 1 16,21-22-16,-22 21 0,1-21 0,21 0 16,0 22-16,0-22 0,-21 0 0,21 0 15,-21 0-15,21 1 16,0-44 15,0 1-15</inkml:trace>
  <inkml:trace contextRef="#ctx0" brushRef="#br0" timeOffset="74767.91">12785 2815 0,'0'0'0,"-22"0"0,1 0 0,21 21 16,21-21 15,1 0-31,-1 0 16,0 0-16,0 0 0,0 0 0,22 0 0,-1 0 15,-21 0-15,21 0 16,1 0-16,-22 0 0,21 0 0,1 0 16,-22 0-16,0 0 0,0 0 15,0-21-15,0 21 0,1 0 16,-1-21-16</inkml:trace>
  <inkml:trace contextRef="#ctx0" brushRef="#br0" timeOffset="75059.34">13483 2667 0,'21'-21'31,"0"21"-31,1 0 16,-1 0-16,0 0 0,0-21 0,0 21 15,0 0-15,22 0 0,-22 0 0,21 0 16,-21-21-16,22 21 0,-22 0 16,0 0-16,0 0 0,0 0 15,-42 0 16,0 21-31,0-21 0,0 0 16,0 0-16,-1 0 16,1 0-16</inkml:trace>
  <inkml:trace contextRef="#ctx0" brushRef="#br0" timeOffset="75304.56">13695 2625 0,'0'21'16,"0"0"-1,0 0-15,0 0 16,0 22-16,0-22 0,0 0 16,0 21-16,0-20 0,0 20 15,-21-21-15,21 21 0,0-20 0,-22-1 16,22 0-16,0 0 0,0 0 0,0 0 16,-21 1-16,21-1 15,0 0-15,0 0 0,21-42 47,-21 0-47,22 0 0</inkml:trace>
  <inkml:trace contextRef="#ctx0" brushRef="#br0" timeOffset="75555.89">14203 2688 0,'0'0'0,"21"0"0,-21 21 31,0 1-31,0-1 0,0 0 16,-21 0-16,21 0 0,-21 22 0,21-22 15,0 21-15,0-21 0,-22 0 16,22 22-16,-21-22 0,21 0 0,0 0 16,0 0-16,-21 1 0,21-1 15,-21-21-15,21 21 16,21-42 15,0 21-31,-21-21 16</inkml:trace>
  <inkml:trace contextRef="#ctx0" brushRef="#br0" timeOffset="75774.89">14224 2709 0,'0'0'0,"0"22"15,21-22-15,-21 21 16,21 0-16,0 0 16,1 0-16,-1 0 0,0 1 15,-21-1-15,21-21 0,0 21 0,-21 0 16,21 0-16,1-21 0,-22 21 0,21-21 16,-21 22-16,21-22 15</inkml:trace>
  <inkml:trace contextRef="#ctx0" brushRef="#br0" timeOffset="76291.19">14880 2646 0,'0'0'0,"-21"21"16,0 0-16,0 0 15,-22-21-15,22 22 0,0-1 0,-21 0 16,20 0-16,-20 0 0,21 0 16,0 1-16,-22-1 0,22 0 0,0-21 15,0 21-15,0 0 0,0-21 16,-1 0-16,22 21 16,22-21-1,-1 0 1,0 0-16,0 0 0,0-21 0,22 21 15,-22-21-15,21 0 0,-21 0 16,0 0-16,22-1 0,-22 1 0,0 0 16,0 0-16,0-21 0,22 20 0,-43 1 15,21 21-15,0-21 0,-21 0 16,21 21-16,-21 21 31,0 0-31,0 0 16,0 22-16,0-22 0,-21 0 0,21 0 15,-21 22-15,0-22 16,21 0-16,0 21 0,-21-21 0,21 1 0,-22-1 16,22 21-16,-21-21 0,21 0 15,0 1-15,0-1 0,0 0 16,0 0-16,0 0 0,0 0 16,0 1-1,21-22 1,-21-22-16,22 22 15,-1-21-15,0 0 0,-21 0 0,21 0 16</inkml:trace>
  <inkml:trace contextRef="#ctx0" brushRef="#br0" timeOffset="76612.87">15346 2667 0,'0'0'0,"21"0"0,-21-21 0,0 42 31,-21-21-31,0 21 16,21 0-16,-22 1 0,1-1 0,21 21 16,-21-21-16,0 0 0,0 22 15,21-22-15,-21 21 0,-1-21 0,1 1 16,21 20-16,0-21 0,-21 0 16,21 0-16,0 22 0,0-22 0,0 0 15,0 0-15,21 0 0,0-21 16,22 0-16,-22 22 15,21-22-15,1 0 0,-1 0 0,0 0 16,1 0-16,-22 0 0,21 0 16,0-22-16,-20 22 0,20 0 0,-21-21 15,0 21-15,-21-21 0,21 21 16,-21-21-16,0 0 16</inkml:trace>
  <inkml:trace contextRef="#ctx0" brushRef="#br0" timeOffset="77115.62">16362 2561 0,'0'0'0,"0"-21"0,42 0 32,-21 21-17,22 0-15,-22 0 0,42 0 16,-20-21-16,-1 21 0,0 0 15,22 0-15,-22-21 0,0 21 16,22 0-16,-22 0 0,1 0 0,-1 0 16,0 0-16,-21 0 0,1 0 0,-1 0 15,0 0-15,-42 0 16,0 0 0,-22 0-16,22 0 0</inkml:trace>
  <inkml:trace contextRef="#ctx0" brushRef="#br0" timeOffset="77388.5">16806 2498 0,'0'21'0,"0"0"16,0 0-16,-21 0 16,21 22-16,0-22 0,0 21 0,0-21 15,0 22-15,-21-1 0,21 0 0,-21 1 16,21-1-16,0-21 0,0 22 15,-21-1-15,21-21 0,-22 21 0,22 1 16,0-22-16,0 0 0,0 0 16,0 0-16,-21 1 0,21-1 0,0 0 15,0 0-15,21-21 47,-21-21-47,22 21 0,-1-21 16,-21 0-16</inkml:trace>
  <inkml:trace contextRef="#ctx0" brushRef="#br0" timeOffset="77843.91">16912 3048 0,'0'0'16,"0"-21"-16,0 0 16,0 0-16,0-1 15,0 1-15,21 21 16,0 0-16,-21-21 15,22 21-15,-1 0 0,21-21 0,-21 21 16,0 0-16,22 0 0,-22 0 16,21 0-16,-21 0 0,22 0 0,-22 21 15,0 0-15,0 0 0,22 1 0,-43-1 16,21 0-16,0 0 0,-21 0 16,0 0-16,0 1 0,0-1 0,0 21 15,0-21-15,-21 0 0,0 1 16,-1-1-16,1 0 0,0-21 0,0 21 15,-21-21-15,20 0 32,22-21-17,0 0-15,0 0 0,0-1 16,0 1-16,22 0 0,-1 0 0,-21 0 16,21 0-16,0-1 0,0 1 15,0-21-15,-21 21 0,22 0 16,-1-1-16,0 22 0,0-21 0,0 0 0,0 21 15,1 0-15,-1-21 0,0 21 16,0 0-16,0 0 0,0 0 16,1 0-1,-22 21 1</inkml:trace>
  <inkml:trace contextRef="#ctx0" brushRef="#br0" timeOffset="78239.89">17695 3133 0,'21'0'16,"1"0"0,-1 0-16,0-21 0,0 21 15,0-22-15,0 22 0,1-21 16,-1 0-16,0 0 0,0 21 15,0-21-15,-21 0 0,21-1 16,-21 1-16,22 21 0,-22-21 0,0 0 16,0 0-16,-22 21 15,1 0 1,0 0-16,0 0 0,0 21 0,-22 0 16,22 0-16,0 0 15,0 1-15,0-1 0,0 0 0,21 0 16,0 0-16,-22 0 0,22 22 0,0-22 15,0 0-15,0 0 0,0 0 16,0 1-16,0-1 0,22-21 16,-1 0-16,0 21 15,0-21-15,0 0 0,0 0 0,1 0 16,-1 0-16,0 0 0,0 0 16,21 0-16,-20-21 0,-1 0 0</inkml:trace>
  <inkml:trace contextRef="#ctx0" brushRef="#br0" timeOffset="78648.09">18224 3069 0,'22'0'47,"-1"0"-47,0 0 0,0 0 16,0-21-16,0 21 15,1 0-15,-1-21 0,0 21 0,0-21 16,0 21-16,0-21 0,-21-1 16,0 1-16,0 0 15,0 0-15,-21 21 16,0 0-16,0 0 16,-21 0-16,20 0 0,1 0 15,0 0-15,0 21 0,0 0 16,0 0-16,-1 1 0,1 20 0,0-21 15,0 0-15,21 0 0,0 22 0,0-22 16,0 0-16,0 0 0,0 0 16,0 1-16,0-1 0,21 0 0,0-21 15,0 21-15,22-21 0,-22 0 16,21 0-16,1 0 0,-22 0 0,21 0 16,0 0-16,1-21 0,-1 21 15,-21-21-15,22 21 0,-22-21 0,0-1 16,0 1-16,0 21 0,0-21 0</inkml:trace>
  <inkml:trace contextRef="#ctx0" brushRef="#br0" timeOffset="81622.87">20066 2561 0,'0'21'0,"21"-21"16,0 0-1,0 0-15,1 0 0,-1-21 16,0 0-16,0 21 0,0-21 16,22 0-16,-22 21 0,0-21 0,21-1 15,-21 22-15,-21-21 0,22 0 16,-22 0-16,0 0 0,-22 21 15,1 0-15,-21 0 0,0 0 16,-1 0-16,1 0 0,0 0 0,-1 0 16,1 0-16,-43 21 15,64 0-15,-21-21 0,21 21 0,-1 0 16,22 1-16,0-1 16,0 0-16,0 0 0,0 0 0,22 0 15,-1 1-15,0 20 0,21-21 16,1 21-16,-1 1 0,0-22 15,22 42-15,-22-41 0,-21 20 16,22-21-16,-1 0 0,-21 0 16,0 22-16,0-22 0,-21 0 0,0 0 15,0 0-15,0 1 0,-21-1 16,0 0-16,-21-21 0,-1 21 0,1-21 16,-21 0-16,20 0 0,-20 0 15,-1 0-15,22 0 0,-22 0 0,22 0 16,0 0-16,-1-21 0,1 0 15,21 0-15,0 21 0,0-22 16,-1 1-16,22 0 0,0 0 16,0 0-16,0 0 0,22-1 15,-1 1-15,21 21 0,-21-21 16,22 0-16,-22 21 0,21-21 16,0 0-16,1 21 0,-1-22 0,0 1 15,1 21-15</inkml:trace>
  <inkml:trace contextRef="#ctx0" brushRef="#br0" timeOffset="81903.78">20722 2498 0,'0'0'0,"0"-43"0,0 22 0,21 0 0,-21 0 16,21 0-16,-21 0 16,0 42 15,0 0-31,-21 0 0,0 21 15,0 1-15,21-1 0,0 0 16,-21 1-16,0 20 0,-1-20 0,22-1 16,-21 0-16,0 1 0,0-1 15,0-21-15,21 21 0,-21-20 0,21 20 16,-22-21-16,22 0 0,0 0 16,0 1-16,22-22 15,-1 0 1,0 0-16,0-22 15,0 22-15</inkml:trace>
  <inkml:trace contextRef="#ctx0" brushRef="#br0" timeOffset="82127.47">20278 2836 0,'-22'0'16,"44"0"-16,-65 0 0,43-21 31,21 21-31,22 0 16,-22 0-16,21 0 0,-21 0 0,22 0 15,20 0-15,-20 0 0,-1 0 0,0 0 16,1 0-16,-1 0 0,0 0 16,1 0-16,-22 0 0,0 0 0,0 0 15,0 0-15</inkml:trace>
  <inkml:trace contextRef="#ctx0" brushRef="#br0" timeOffset="82574.88">20870 2921 0,'0'0'0,"-42"0"15,42-21-15,0 0 16,0 0-1,0-1-15,0 1 16,21 21-16,0-21 0,0 21 16,1 0-16,-1 0 0,0 0 15,0 0-15,0 0 0,0 21 16,-21 0-16,22-21 0,-1 22 16,-21-1-16,0 0 0,0 0 0,21 0 15,-21 0-15,21 1 0,-21-1 16,0 0-16,0 0 0,0 0 15,0 0-15,-21-21 0,0 22 16,0-22-16,-1 0 16,1 0-16,21-22 31,0 1-31,0 0 16,0 0-16,0 0 15,0 0-15,0-1 0,21 1 16,1 0-16,-1 0 15,0 0-15,0 21 0,0-21 16,0 21-16,1-22 0,-1 22 16,0 0-16,0 0 0,0-21 15,0 21-15</inkml:trace>
  <inkml:trace contextRef="#ctx0" brushRef="#br0" timeOffset="83023.89">21399 2773 0,'0'21'31,"0"0"-15,-21 0 0,0 1-16,21-1 0,-21 0 15,21 0-15,0 0 0,0 0 0,0 1 16,0-1-16,0 0 16,0 0-16,0 0 0,0 0 15,21-21 1,0 0-1,0 0-15,1 0 0,-1 0 0,0 0 16,0 0-16,0 0 0,0-21 16,1 21-16,-1-21 0,0 0 0,0 0 15,0 0-15,0-1 0,1 1 16,-1 0-16,-21 0 0,0 0 0,21 0 16,-21-1-16,0 1 0,0 42 46,-21 1-46,21-1 16,-21 0-16,21 0 0,-22 0 0,22 0 16,0 1-16,0-1 15,0 0-15,0 0 0,0 0 16,22-21 15,-1 0-31,0 0 0,21 0 16,-21 0-16,1 0 0,20-21 15</inkml:trace>
  <inkml:trace contextRef="#ctx0" brushRef="#br0" timeOffset="83299.66">22119 2773 0,'0'0'0,"0"-21"0,0 0 0,0-1 16,-21 22-1,0 0-15,0 22 16,-1-1-1,22 0-15,0 0 0,-21 0 0,0 0 16,21 22-16,-21-22 0,21 0 0,0 0 16,0 0-16,0 1 0,0-1 15,-21 0-15,21 0 0,0 0 0,0 0 16,0 1-16,21-22 16,0 21-16,0-21 15,0 0-15,1 0 0,-1 0 16,0 0-16,21 0 0,-21-21 0,1 21 15,-1-22-15,0 1 0,0 0 0,21 0 16,-20 0-16</inkml:trace>
  <inkml:trace contextRef="#ctx0" brushRef="#br0" timeOffset="84020.29">22521 2244 0,'0'-21'16,"0"42"-16,0-64 0,0 22 15,-21 21 1,0 21-16,21 1 0,-21-1 16,0 0-16,21 21 0,0 1 15,-22-1-15,1 0 0,21 22 0,-21-22 16,21 22-16,0-1 0,-21-21 0,21 1 16,-21-1-16,21 0 15,0 1-15,0-22 0,0 0 0,0 21 16,0-20-16,0-1 15,0 0-15,21-21 0,0 0 0,-21 21 16,21-21-16,0 0 0,1 0 0,-1 0 16,0 0-16,21 0 15,1-21-15,-1-21 16,-21 20-16,-21 1 0,21 21 16,0-42-16,1 21 0,-22 0 0,0-1 15,0 1-15,21 0 0,-21 0 16,0 0-16,-21 42 31,21 0-31,-22 0 16,22 0-16,-21 1 0,21-1 15,-21-21-15,21 21 16,0 0-16,0 0 0,0 0 0,0 1 16,0-1-16,0 0 15,0 0-15,0 0 16,21-21-16,0 0 0,1 0 0,-1 0 15,0 0-15,42 0 16,-41 0-16,-1 0 0,0-21 0,0 0 16,0 21-16,0-21 15,-21 0-15,22-1 0,-1 1 0,0-21 0,0 21 16,-21 0-16,0-1 0,21 1 16,-21 0-16,0 0 0,0 42 31,-21-21-16,21 21-15,-21 22 0,0-22 0,21 0 16,-21 0-16,21 0 0,0 0 16,-22 1-16,22-1 0,0 0 0,0 0 15,0 0-15,0 0 16,22-21-16,-1 0 16,0 0-16,0 0 0,0 0 15,0 0-15,1 0 0,-1 0 16,0 0-16,0-21 0,21 21 0</inkml:trace>
  <inkml:trace contextRef="#ctx0" brushRef="#br0" timeOffset="84450.88">23241 2879 0,'-42'-43'31,"42"22"-31,0 0 15,21 21 1,0-21-16,0 21 16,0 0-16,0 0 0,1 0 15,-22 21-15,0 0 16,21-21-16,-21 21 0,0 1 0,0-1 16,0 0-16,0 0 15,0 0-15,0 0 0,0 1 0,0-1 16,0 0-16,0 0 15,0-42 32,0 0-47,0 0 16,0-1-16,0 1 16,0 0-16,0 0 15,0 0-15,21 0 0,-21-1 0,0 1 16,0 0-16,21 21 0,-21-21 15,21 21-15,0 0 0,1 0 16,-1 0 0,0 0-16,0 0 15,0 0-15</inkml:trace>
  <inkml:trace contextRef="#ctx0" brushRef="#br0" timeOffset="84824.89">23664 2858 0,'21'0'32,"1"0"-17,-22-22-15,21 22 16,0-21-16,0 0 0,0 21 16,0-21-16,-21 0 0,22 21 15,-1-21-15,-21-1 31,-21 22-31,-1 0 16,1 0-16,0 22 0,21-1 16,-21-21-16,0 21 0,0 0 15,-1 0-15,1 0 0,0 1 0,21-1 16,0 0-16,-21 0 0,21 0 16,0 0-16,0 1 0,0-1 15,21-21 1,0 0-16,0 21 0,1-21 15,-1 0-15,0 0 0,21 0 0,-21 0 16,22 0-16,-1-21 0,-21 21 16,0-21-16,22-1 0,-22 1 0,0 21 15</inkml:trace>
  <inkml:trace contextRef="#ctx0" brushRef="#br0" timeOffset="85103.95">22288 2540 0,'-21'0'15,"42"0"-15,-63 0 0,21 0 16,42 0-1,0 0-15,0 0 16,1 0-16,20 0 0,-21 0 16,21 0-16,1 0 0,-1-21 0,0 21 15,1-21-15,-1 21 0,0-21 16,-20 21-16,20-22 0,-21 22 0,0-21 16</inkml:trace>
  <inkml:trace contextRef="#ctx0" brushRef="#br0" timeOffset="85631.15">24066 2096 0,'-21'0'46,"0"0"-14,21-22-1,0 1 0,21 21-31,-21 21 47,0 1-31,0-1-16,0 0 15,0 0 1,-21-21-16,21 21 16</inkml:trace>
  <inkml:trace contextRef="#ctx0" brushRef="#br0" timeOffset="86055.9">24215 2053 0,'0'0'0,"21"0"15,0 0 32,-21 21-31,0 1-16,0-1 15,0 0 17,0-42 14,0 0-46,0-1 16,0 1-16,0 0 16,0 0-1,0 42 32,0 0-47,0 0 16,0 1-16,0-1 15,0 0-15,0 0 16,0 0-16,0 0 16</inkml:trace>
  <inkml:trace contextRef="#ctx0" brushRef="#br0" timeOffset="94320.34">10668 4297 0,'0'0'0,"21"-21"0,0 21 0,0-21 16,1 21-16,-1 0 16,-21-22-16,21 22 0,0 0 0,0 0 15,-21-21 1,0 42 15,-42 1-31,21-22 16,0 21-16,-1 0 0,1 0 15,-21 0-15,21 0 0,-22 1 16,22-1-16,-21 0 0,0 21 0,-1-21 16,-20 22-16,20-22 0,-20 21 15,-1 1-15,1-1 0,-22 0 0,22 1 16,-22-1-16,22 0 0,-1 22 0,-21-22 16,22 0-16,-1 1 0,1 20 15,21-20-15,-22-22 0,1 21 0,-1 0 16,22 1-16,-22-22 0,22 21 15,-22-21-15,22 1 0,0 20 0,-1-21 16,1 0-16,21 0 0,-21 1 0,-1-1 16,22 0-16,-21 0 15,21 0-15,-22 0 0,22-21 0,0 22 16,0-1-16,-22-21 0,22 21 16,0-21-16,0 0 15,21-21 16,0 0-15,0-1-16,21 1 16,0 0-16</inkml:trace>
  <inkml:trace contextRef="#ctx0" brushRef="#br0" timeOffset="94897.76">8657 5334 0,'0'-21'16,"0"42"31,0 0-32,0 0-15,0 1 16,-21-1-16,21 21 0,-21-21 16,0 0-16,-1 22 0,1-22 0,0 21 15,0-21-15,0 22 0,0-22 0,-1 0 16,22 0-16,-21 0 0,21 1 16,-21-1-16,0 0 0,21-42 46,0 0-46,0-1 16,0 1-16,0 0 16,21 21-1,0 0-15,0 0 0,1 0 16,-1 0-16,0 0 16,0 0-16,21 0 0,-20 0 0,20 0 15,-21 21-15,21-21 0,-20 21 16,20-21-16,-21 22 0,21-22 15,-20 0-15,20 21 0,-21 0 0,0-21 16,0 0-16,1 0 0,-1 0 0,0 0 16,0 0-16,0 0 15,-21-21 48,0 0-63</inkml:trace>
  <inkml:trace contextRef="#ctx0" brushRef="#br0" timeOffset="95764.46">13293 4212 0,'-22'0'0,"44"0"0,-65 0 0,22 0 16,0-21 0,0 21-16,0 0 0,-1 0 31,22 21 16,0 0-47,22-21 0,-1 22 0,0-1 15,0-21-15,0 21 0,22 0 16,-22 0-16,21 0 0,0-21 0,1 22 16,-1-1-16,0 0 0,1 0 0,-22 0 15,21 0-15,1 1 0,-1-1 16,0 0-16,22 21 0,-22-21 0,0 1 16,1 20-16,20-21 0,-20 21 15,20 1-15,1-1 0,-22 0 0,21 1 16,1 20-16,-1-20 0,1-1 15,-22 0-15,22 1 0,-22-22 16,22 21-16,-22 0 0,21-20 0,-20-1 16,-1 21-16,22-21 0,-22 0 15,21 1-15,1-1 0,-22 0 0,22 0 16,-1 0-16,-20 0 0,-1-21 0,0 22 16,1-1-16,-1 0 0,-21-21 15,0 21-15,22-21 0,-22 21 16,0-21-16,-21-21 78,0 0-62,0 0-1,0 0-15,0-1 16</inkml:trace>
  <inkml:trace contextRef="#ctx0" brushRef="#br0" timeOffset="96327.89">15600 5249 0,'0'0'0,"-21"-21"31,-1 21-16,22 21 17,0 1-32,0-1 15,0 0-15,22-21 0,-1 21 0,-21 0 16,21 0-16,0 1 0,0-22 16,-21 21-16,21 0 0,1 0 0,-1-21 15,-21 21-15,21 0 0,0-21 16,0 22-16,0-1 15,1-21-15,-22 21 0,21 0 16,0-21-16,0 0 16,-21 21-16,21-21 15,-42 0 32,0 0-47,0 0 0,21 21 16,-21-21-16,-1 0 0,1 0 0,0 22 15,0-22-15,-21 0 0,20 21 16,-20-21-16,21 21 0,-21 0 16,-1-21-16,1 21 0,21-21 15,-22 21-15,1 1 0,0-1 0,21-21 16,-22 21-16,1 0 0,21-21 0,0 21 16,-1-21-16,1 0 0,0 21 15,0-21-15,21 22 16,0-44 31,0 1-32</inkml:trace>
  <inkml:trace contextRef="#ctx0" brushRef="#br0" timeOffset="97623.88">3111 6096 0,'0'0'0,"22"-42"15,-22 21-15,0 42 47,-22-21-47,1 42 0,21-21 16,-42 43-16,42-22 16,-21 0-16,0 1 0,-1-1 0,1 0 15,0 22-15,0-22 0,-21 1 16,20-1-16,1 0 0,0 1 15,0-22-15,21 0 0,-21 21 0,21-21 16,-21-21-16,21 22 0,0-44 47,21 1-47,0 0 0,-21-21 16,21 21-16,0-22 0,-21 1 15,21 0-15</inkml:trace>
  <inkml:trace contextRef="#ctx0" brushRef="#br0" timeOffset="97891.25">3006 6117 0,'0'0'0,"0"-21"0,21 21 0,-21-21 15,21 21 1,0 0 0,-21 21-16,21 0 0,-21 0 0,0 1 15,21 20-15,-21-21 0,22 0 16,-22 22-16,21-1 0,-21 0 0,0 1 15,0-22-15,0 21 0,0 0 16,0-20-16,0 20 0,0-21 0,0 0 16,0 0-16,0 1 0,0-1 15,0 0-15,0-42 47,0 0-31,0-1-16</inkml:trace>
  <inkml:trace contextRef="#ctx0" brushRef="#br0" timeOffset="98131.85">2730 6541 0,'-21'0'16,"0"0"-16,21-22 15,21 22 1,0 0-16,1 0 0,-1-21 15,21 0-15,0 21 0,-20 0 0,20-21 16,0 21-16,1-21 0,-1 21 16,-21-21-16,21 21 0,1-22 0,-1 1 15,0 21-15,-20 0 0,20-21 16,-21 21-16,0 0 0,0-21 0,1 21 16,-22-21-16,21 21 15,0-21-15,-21-1 0</inkml:trace>
  <inkml:trace contextRef="#ctx0" brushRef="#br0" timeOffset="98711.89">3577 5990 0,'0'0'0,"-21"0"31,0 0-15,0 21-16,-1 1 0,22-1 15,0 0-15,0 0 0,0 0 0,0 22 16,0-22-16,0 0 0,0 21 16,0-21-16,0 22 0,-21-1 15,21 0-15,0-20 0,0 20 0,0 0 16,-21-21-16,21 22 0,0-22 16,0 0-16,0 0 0,0 0 15,0 1-15,-21-22 31,21-22-15,0 1-16,0 0 0,0 0 16,0 0-16,0 0 0,0-1 15,21 1-15,0-21 0,0 21 0,1 0 16,-1-1-16,0-20 0,21 42 16,1-21-16,-22 0 0,21 0 0,0 21 15,1 0-15,-1-22 0,-21 22 16,22 0-16,-1 0 0,-21 0 15,21 22-15,-20-22 0,-1 21 0,0 0 16,0 0-16,-21 21 0,0-20 16,0-1-16,0 21 0,-21-21 0,0 0 15,-22 22-15,22-22 0,-21 0 16,0 0-16,-1 0 0,22 1 0,-21-1 16,-1-21-16,22 0 0,-21 21 15,21-21-15,-22 0 0,22 0 0,0 0 16,0 0-16,0 0 15,21-21-15,0 0 16,0-1 0,21 22-16,0 0 15,0-21-15,0 0 0,1 21 0,20-21 16</inkml:trace>
  <inkml:trace contextRef="#ctx0" brushRef="#br0" timeOffset="99183.33">4784 6287 0,'0'0'0,"21"0"0,0-22 0,-21 1 32,0 0-32,-21 21 15,-22 0-15,22 0 0,-21 0 0,21 0 16,-22 0-16,1 0 0,0 21 15,-1-21-15,1 21 0,0-21 0,21 22 16,-22-1-16,22-21 0,0 21 16,0 0-16,21 0 0,-21-21 0,21 21 15,0 1-15,0-1 16,21-21-16,21 0 0,-21 21 0,22-21 16,-1 0-16,0 21 0,1-21 0,-1 0 15,0 21-15,1-21 0,-1 21 16,-21 1-16,0-22 0,22 21 15,-22-21-15,-21 21 0,0 0 16,0 0-16,-21 0 16,-1 1-16,-20-22 0,21 21 0,-21-21 15,-1 21-15,1-21 0,0 0 16,-1 0-16,1 0 0,0 0 0,20 0 16,-20 0-16,21 0 0,-21 0 15,20 0-15,1 0 0,0 0 16,21-21-16,0 0 15,21-1-15,0 22 16,1-21-16,-1 21 0,0-21 16,21 0-16</inkml:trace>
  <inkml:trace contextRef="#ctx0" brushRef="#br0" timeOffset="99494.86">5143 6096 0,'0'0'0,"0"-42"32,0 63-1,-21 0-31,21 0 16,0 0-16,0 1 0,0-1 0,0 21 15,0-21-15,-21 22 0,21-1 16,-21 0-16,21-21 0,0 22 0,0-1 15,-21 0-15,21-20 0,-21 20 0,21-21 16,0 0-16,-22 0 0,22 1 16,0-1-16,0 0 15,22-21 1,-1 0-16,0-21 16,0 21-16,-21-21 0,21-1 0,0 1 15</inkml:trace>
  <inkml:trace contextRef="#ctx0" brushRef="#br0" timeOffset="100935.13">5461 6350 0,'0'-21'31,"-21"21"-15,0 0-16,-1 21 15,22 0-15,-21-21 0,0 21 0,21 22 16,0-22-16,-21 0 0,0 0 15,21 0-15,-21 1 0,21-1 0,0 21 16,0-21-16,0 0 16,0 1-16,0-1 0,0 0 15,0 0-15,21 0 0,0-21 16,0 0-16,0 0 0,22 0 16,-22 0-16,0 0 0,21 0 0,-21 0 15,22-21-15,-1 21 0,-21-21 16,22 21-16,-22-21 0,0 0 0,21-1 15,-42 1-15,21 0 0,1 0 16,-22 0-16,0 0 0,0-22 16,0 22-16,0-21 0,0 21 0,-22-22 0,1 22 15,0 0-15,0 0 0,-21 21 16,20-21-16,1 21 0,-21 0 16,21 0-16,-22 0 0,22 0 0,-42 21 15,42-21-15,-1 21 16,1 0-16,0 21 0,21-20 0,0 20 15,-21-21-15,21 21 0,0-20 0,0 20 16,0-21-16,0 0 0,0 0 16,0 1-16,21-1 0,0 0 0,0 0 15,22-21-15,-22 0 0,21 0 16,-21 0-16,22 0 0,-1 0 0,0 0 16,1 0-16,-1 0 0,-21-21 0,22 0 15,-22 21-15,21-21 0,-21-1 16,0 1-16,1 0 0,-1 0 15,0 0-15,0-22 0,-21 22 0,21 0 16,-21 0-16,0 0 0,0 0 16,0-1-16,0 44 31,-21-1-31,21 0 0,0 0 16,0 0-16,-21 0 0,21 1 0,-21 20 15,21-21-15,0 0 0,-21 0 16,21 1-16,0-1 0,0 0 0,0 0 15,21 0-15,0-21 16,0 0-16,0 0 0,0 0 0,1 0 16,20 0-16,-21 0 0,0 0 15,0 0-15,1-21 0,-1 0 16,0 0-16,0 0 0,0-1 0,0 1 16,1 0-16,-22-21 0,0 21 0,0-1 15,21-20-15,-21 21 0,0 0 16,0 0-16,0-1 0,0 1 15,0 0-15,0 42 32,0 0-32,0 1 0,-21-1 15,21 0-15,0 0 0,0 21 16,0-20-16,0-1 0,0 0 16,0 0-16,0 0 0,0 0 15,0 1-15,0-1 0,21 0 16,0-21-16,0 21 0,0-21 15,0 0-15,1 0 0,-1 0 16,0 0-16,0 0 0,0-21 0,0 0 16,1 0-16,-1-1 0,0 1 0,0-21 15,0 0-15,0-1 0,1 1 16,-1 0-16,0-1 0,0 1 0,0 0 16,0 20-16,-21-20 0,22 21 15,-1-21-15,0 20 0,-21 1 16,0 0-16,0 0 0,0 42 31,-21 0-15,0 0-16,21 1 0,-22-1 0,22 0 15,0 21-15,-21-21 0,21 22 16,-21-1-16,21-21 0,0 22 0,0-1 16,0-21-16,0 21 0,0-20 15,0 20-15,0-21 0,21 0 0,0 0 16,1 1-16,-1-1 0,0 0 0,21-21 15,-21 0-15,22 21 16,-22-21-16,21 0 0,-21 0 0,22 0 0,-1 0 16,0-21-16,-20 0 0,20 0 0,-21 21 15,0-22-15,0-20 16,1 21-16,-1 0 0,0 0 0,-21-22 16,0 22-16,0 0 0,0 0 15,0 0-15,0-1 0,0 1 0,0 0 16,-21 21-1,0 0-15,-1 21 16,1 0-16,21 1 0,-21-1 16,21 0-16,0 0 0,0 0 0,0 22 15,0-22-15,0 0 0,0 0 16,0 0-16,0 0 0,21 1 0,-21-1 16,21-21-16,1 21 0,-1-21 15,0 0-15,0 0 0,0 0 16,0 0-16,22 0 0,-22-21 15,0 0-15,0 21 0,0-22 16,1 1-16,-1 0 0,0 0 0,0 0 16,0 0-16</inkml:trace>
  <inkml:trace contextRef="#ctx0" brushRef="#br0" timeOffset="101083.05">6562 6244 0,'0'0'15,"-22"0"-15,1 0 0,-21 0 0</inkml:trace>
  <inkml:trace contextRef="#ctx0" brushRef="#br0" timeOffset="101230.64">7324 6181 0,'42'0'16</inkml:trace>
  <inkml:trace contextRef="#ctx0" brushRef="#br0" timeOffset="101983.87">14160 6011 0,'0'0'0,"-21"0"15,21-21 1,0 0-1,-21 21 17,21 21-17,0 0-15,-21 22 0,21-22 16,0 21-16,0-21 0,0 22 0,-21-1 16,21 0-16,-21 22 0,-1-22 15,22 1-15,-21 20 0,0-21 0,21 1 16,-21-1-16,21 0 0,0 1 15,-21-22-15,21 0 0,0 0 0,0 0 16,-21-21-16,21 22 0,0-44 31,0 1-31,0 0 16,0 0-16,0-21 0,0-1 0,0 22 16</inkml:trace>
  <inkml:trace contextRef="#ctx0" brushRef="#br0" timeOffset="102487.86">14012 6223 0,'0'0'0,"-21"-21"0,0 0 16,0 0-16,21-1 15,0 1-15,0 0 16,0 0-16,0 0 0,21 0 16,0 21-16,0-22 0,0 1 0,1 21 15,20-21-15,0 21 0,-21 0 16,22 0-16,20 0 0,-20 0 0,-1 0 15,0 0-15,1 21 16,-1-21-16,0 21 0,-21 1 0,1-22 16,-1 21-16,-21 0 0,0 0 0,0 0 15,0 0-15,-21 1 0,-1-1 16,-20 0-16,-21 0 0,20-21 0,-20 21 16,-1 0-16,1 1 0,-1-22 0,22 0 15,0 21-15,-1-21 0,1 0 16,0 0-16,20 0 0,1 0 0,0 0 15,0 0-15,21-21 0,0-1 16,21 22 15,0 0-31,0 22 16,1-1-16,-1-21 0,-21 21 0,21 0 16,0 21-16,0-20 0,0 41 15,1-42-15,-22 0 16,21 22-16,0-22 0,-21 0 0,21 0 15,0 0-15,-21 1 0,21-22 0,1 21 16,-1 0-16,0-21 0,0 0 16,0 0-16,0 0 0,1 0 0,-1 0 15,0 0-15,0 0 0,0 0 16,0-21-16,1 21 0,-1-21 0,0-1 16,0 1-16,0 0 0</inkml:trace>
  <inkml:trace contextRef="#ctx0" brushRef="#br0" timeOffset="103142.97">14626 6435 0,'-63'21'31,"63"0"-31,21-21 47,0 0-47,0 0 0,0 0 16,22-21-16,-22 0 0,0 0 15,0 21-15,0-22 0,22 1 0,-22 0 16,0 0-16,-21 0 16,21 21-16,-21-21 0,0-1 15,-21 22 1,0 0-16,0 0 0,-1 0 16,1 0-16,0 0 0,0 0 15,0 0-15,0 22 0,-1-22 0,1 21 16,0 0-16,21 21 0,-21-21 15,21 1-15,0 20 0,-21-21 0,21 21 16,0-20-16,0-1 0,0 21 0,0-21 16,21-21-16,0 21 15,0 1-15,0-22 0,1 0 0,-1 0 0,0 0 16,0 0-16,21 0 0,-20 0 16,20 0-16,0-22 0,-21 22 15,22-21-15,-1 0 0,-21 0 0,22-21 16,-22 20-16,21-20 0,-21 21 15,0-21-15,1-1 0,-1 1 0,0 21 16,0-22-16,-21 1 0,0 21 0,21-21 16,-21 20-16,0 1 0,21 0 15,-21 0-15,0 0 0,-21 21 32,0 21-32,0 0 15,21 0-15,0 0 0,-21 22 0,0-22 16,21 21-16,0-21 0,-22 22 15,22-1-15,-21 0 0,21 1 16,0-1-16,0 0 0,0-20 0,0 20 16,0-21-16,0 21 0,0-20 15,21-1-15,1 0 0,-1-21 16,0 0-16,0 0 0,0 0 16,22 0-16,-22 0 0,0 0 15,0 0-15,21-21 0,-20 21 0,-1-21 16,21-1-16,-21 22 0</inkml:trace>
  <inkml:trace contextRef="#ctx0" brushRef="#br0" timeOffset="104883.78">15960 6371 0,'0'0'0,"21"-21"0,-21-42 31,0 41-31,0 1 0,0 0 16,-21 21-16,-1 0 0,1 0 15,0 0-15,0 0 16,0 0-16,0 0 0,-1 0 16,1 0-16,0 21 0,-21 0 0,21 1 15,-1-1-15,1 0 0,0 21 16,0-21-16,0 22 0,0-22 0,-1 21 16,1-21-16,0 22 0,21-22 0,0 21 15,0-21-15,0 1 0,0-1 16,0 0-16,21-21 0,0 21 0,1-21 15,20 0-15,-21 0 0,21 0 0,-20 0 16,-1-21-16,21 0 0,-21 21 16,43-43-16,-43 22 0,0-21 15,0 21-15,-21 0 0,21-22 16,1 22-16,-22 0 0,21-21 0,-21 20 16,0 1-16,0 0 0,0 0 15,-21 21 16,-1 21-31,22 0 16,-21 0-16,21 1 0,0-1 16,0 21-16,0-21 0,-21 0 0,21 22 15,0-22-15,0 0 0,0 0 0,0 0 16,0 1-16,0-1 0,0 0 16,21 0-16,0-21 0,1 0 15,-1 21-15,0-21 0,0 0 16,0 0-16,22 0 0,-22-21 0,0 0 15,21 0-15,-21 0 0,1-1 0,-1 1 16,21-21-16,-21 0 16,0 20-16,1-41 0,-22 21 0,21-1 15,0 1-15,0 0 0,-21 20 0,0-20 16,0 0-16,21 21 0,-21-1 16,0 1-16,0 0 0,0 0 0,-21 21 46,21 21-46,-21-21 0,21 42 0,-21-20 16,0-1-16,21 0 0,0 21 16,-22-21-16,22 22 0,-21-1 0,21 0 15,0 1-15,0-22 0,0 21 0,0 1 16,0-22-16,0 21 16,0-21-16,0 22 0,0-22 0,21 0 15,1 0-15,20-21 0,-21 21 0,0-21 16,22 0-16,-22 0 0,21 0 15,-21 0-15,0 0 0,22 0 0,-22 0 16,0 0-16,0-21 0,0 0 0,1 0 16,-1 0-16,0-1 0,0 1 15,-21 0-15,21-21 0,-21 21 0,21-1 16,-21 1-16,0-21 0,0 21 16,0 0-16,0 42 46,0 0-46,0 0 0,0 0 16,-21 22-16,21-22 0,0 0 0,-21 0 16,21 0-16,0 0 0,0 1 15,0-1-15,0 0 0,0 0 0,0 0 16,21-21 0,0 0-16,1 0 0,-1 0 0,0 0 15,0 0-15,0 0 0,0 0 16,1-21-16,-1 0 15,0 0-15,0 0 0,0-1 16,-21-20-16,21 21 0,1 0 0,-1-22 16,-21 22-16,21 0 0,-21 0 15,21 0-15,-21 0 0,0-1 16,0 44 15,0-1-31,0 0 0,0 0 0,0 0 16,0 0-16,0 1 0,0-1 15,0 0-15,0 21 16,0-21-16,0 1 0,0-1 0,0 0 16,0 0-16,21-21 0,-21 21 15,21-21-15,1 0 0,-1 0 0,0 0 16,0 0-16,0 0 16,0-21-16,1 0 0,-1 21 15,0-21-15,0 0 0,0-1 0,0-20 16,1 21-16,-1 0 0,0-22 0,0 22 15,0 0-15,0 0 0,-21 0 16,22 0-16,-22-1 0,21 22 0,-21-21 16,0 42 15,0 1-31,0-1 0,0 0 0,0 0 16,-21 0-16,21 0 0,-22 1 15,22-1-15,0 21 0,0-21 0,0 0 16,0 1-16,0-1 15,0 0-15,0 0 0,0 0 16,22-21-16,-1 0 0,0 21 0,0-21 16,21 0-16,-20 0 0,-1 0 15,21 0-15,-21 0 0,0 0 0,22 0 16,-22-21-16,21 0 0,1 21 0,-22-21 16,0 0-16,21-22 0,-21 22 15,1 0-15,-1-21 0,0-1 0,-21 22 16,0-21-16,21 21 0,-21-22 15,0 22-15,0 0 16,0 0-16,-21 21 16,0 0-16,0 0 0,-1 21 15,1 0-15,0 0 0,21 1 16,-21-1-16,21 21 0,-21 0 0,21-20 16,0 20-16,0-21 0,0 21 15,0-20-15,0-1 0,0 0 0,0 0 16,21 0-16,0 0 0,0 1 0,0-22 15,1 0-15,-1 21 0,21-21 16,-21 0-16,22 0 0,-1 0 16,0 0-16,-21 0 0,22-21 0,-1-1 15,-21 1-15,22 21 0,-22-21 0,0 0 16,0-21-16,0 20 0,0 1 16,1 0-16,-22-21 0,21 21 15,-21-22-15,0 22 0,0-21 0,0 21 16</inkml:trace>
  <inkml:trace contextRef="#ctx0" brushRef="#br0" timeOffset="105129.18">17865 5927 0,'0'0'16,"-22"0"-16,1 0 0,0 0 31,0 0 16,0 0-31,0 0-16,-1 0 15,1 21-15,0-21 0</inkml:trace>
  <inkml:trace contextRef="#ctx0" brushRef="#br0" timeOffset="105395.48">16235 6265 0,'0'0'0,"-64"22"31,85-22-31,1 0 16,-1 0-16,0 0 0,21 0 0,1 0 0,20 0 16,-21 0-16,22-22 0,-1 22 15,1 0-15,-22 0 0,22 0 16,-22-21-16,22 21 0,-22 0 0,0 0 16,-21 0-16,22 0 0,-22 0 15,0 0-15,0-21 0</inkml:trace>
  <inkml:trace contextRef="#ctx0" brushRef="#br0" timeOffset="106515.63">6562 6244 0,'-22'0'0,"22"21"16,-21-21-16,0 0 15,0 0 1,42 0 46,0 0-62,0 0 16,22 0-16,-22 0 0,21 0 16,1 0-16,-1-21 0,21 21 0,-20-21 15,20 21-15,-20 0 0,-1 0 16,0-21-16,1 21 0,-1 0 0,0 0 15,-21 0-15,1-21 0,-1 21 0,0 0 16,0 0-16,0 0 16</inkml:trace>
  <inkml:trace contextRef="#ctx0" brushRef="#br0" timeOffset="178628.81">3831 7324 0,'0'0'16,"-21"0"93,0 0-93,0 0-1,-1 0-15,1 0 0</inkml:trace>
  <inkml:trace contextRef="#ctx0" brushRef="#br0" timeOffset="179487.26">3365 7324 0,'0'0'16,"-21"0"-16,-21 0 16,21 21-16,0-21 0,-1 0 15,1 0-15,0 0 0,0 0 0,0 0 16,0 21-16,-1-21 16,1 0-16,0 0 0,0 0 0,0 0 15,0 0-15,-1 0 16,1 0-16,21 21 62,21-21-46,1 0-16,-1 0 0,0 0 16,0 0-16,0 0 0,0 0 15,1 0-15,20 0 0,0 0 0,-21 0 16,43 0-16,-22 0 15,1 0-15,20 0 0,-21 0 0,22 0 16,-22 0-16,22 0 0,-1 0 16,-20 0-16,20 0 0,1 0 0,-22 0 15,21 0-15,-20 0 0,20 0 0,-20 0 16,20 0-16,1 0 0,-1 0 16,64 0-16,-42 0 0,-22 0 15,22 0-15,-22 0 0,22 0 16,-21 0-16,-1 0 0,22 0 0,-22 0 15,1 0-15,20 0 0,-20 0 16,21-21-16,-22 21 0,1 0 16,20 0-16,-20 0 0,-1 0 0,1 0 15,-1-21-15,1 21 0,-1 0 0,1 0 16,-22-21-16,22 21 0,-22 0 16,0 0-16,1 0 0,-1-21 0,0 21 15,1 0-15,-1 0 0,-21 0 0,21 0 16,-20-22-16,-1 22 0,21 0 15,-21-21-15,0 21 0,1 0 0,-1 0 16,0 0-16,0 0 0,0 0 16,0 0-16,1 0 15,-1 0 1,0 0 0,-21-21 77,21 21-93,0 0 16,-21-21-16,21 0 16</inkml:trace>
  <inkml:trace contextRef="#ctx0" brushRef="#br0" timeOffset="180867.76">14139 7154 0,'0'0'0,"-21"0"0,-21 0 31,21 0-31,-1 22 0,1-22 15,0 0-15,0 0 0,0 0 16,0 0-16,-1 0 16,1 0-16,0 0 15,42 0 32,0 0-47,1 0 16,-1 0-16,0 0 0,0 0 0,0 21 15,0-21-15,1 0 0,20 0 16,-21 0-16,0 0 0,22 0 0,-1 0 16,0 0-16,1 0 0,-22 0 15,21 0-15,0 0 0,22 0 0,-22 0 16,1 0-16,-1 0 0,-21 0 16,21 0-16,1 0 0,-1 0 15,22 21-15,20-21 0,-41 0 16,-1 0-16,0 0 0,22 0 15,-22 0-15,0 0 0,22 0 0,-22 0 16,22 21-16,-22-21 0,22 0 0,-22 0 16,21 0-16,1 0 0,-22 0 15,22 21-15,-1-21 0,-20 0 0,20 0 16,1 0-16,-1 0 0,1 21 16,-22-21-16,21 0 0,1 0 0,-1 0 15,1 0-15,-22 0 0,22 0 0,-22 22 16,22-22-16,-22 0 15,21 0-15,-20 0 0,-1 0 0,0 0 16,1 0-16,-1 0 0,0 0 0,1 0 16,-1 0-16,-21 0 0,22 0 15,-1 0-15,0 0 0,1 0 0,-1 0 16,0 0-16,22 0 0,-22 0 16,0 0-16,1 0 0,-1 0 0,22 0 15,-22 0-15,0 0 0,1 0 0,-1 0 16,-21 0-16,21 0 0,-20 0 15,20 0-15,-21 0 0,21 0 16,-20 0-16,20 0 0,-21 0 0,0 0 16,22 0-16,-22 0 0,0 0 15,21 0-15,-21 0 0,1 0 0,-1 0 16,0 0-16,0-22 0,0 22 16,0 0-16,1 0 15,-1 0 1,-21-21 62,0 0-62,-21 21-1</inkml:trace>
  <inkml:trace contextRef="#ctx0" brushRef="#br1" timeOffset="198655.59">614 8446 0,'0'21'16,"0"-42"109,0-1-109,0 1-1,0 0-15,-21 21 16,-1 0-16,1 0 15,0 0-15,0 0 0,0 21 16,0 0-16,-1-21 0,1 22 16,0-1-16,21 0 0,0 0 15,0 0-15,0 0 16,0 1-16,21-1 16,0-21-16,1 0 15,-1 0-15,0 0 16,0 0-16,0 0 0,0 0 0,1 0 15,-22-21-15,21 21 16,-21-22-16,0 1 0,0 0 16,0 0-1,-21 21-15,-1 0 16,1-21-16,0 21 16,0 0-1,21 21-15,-21-21 16,21 21-16,0 0 15,0 0 1,21-21 31,-21-21-31,21 0-16,-21 0 15,0 0 1,0 0-1,-21 21 1,0 0-16,21 21 16,-21 0-16,-1 0 0,1-21 15,21 21-15,-21 0 0,21 1 0,-21 20 16,21-21-16,0 0 0,0 0 16,0 1-16,0-1 0,0 0 15,0 0-15,0 0 0,21-21 16,0 0-16,0 21 0,1-21 15,-1 0-15</inkml:trace>
  <inkml:trace contextRef="#ctx0" brushRef="#br1" timeOffset="199592.12">995 8509 0,'0'21'31,"0"0"-31,21-21 47,0-21-16,-21 0-31,0 0 16,0 0 0,-21 21-1,0 0 1,0 21-1,21 0 1,-22-21-16,22 21 0,0 0 16,0 1-1,22-22 17,-1 0-17,0 0 1,-21-22-16,0 1 0,0 0 15,0 0 1,-21 21 47,21 21-48,0 0 1,0-42 46,21 21-62,-21-21 16,0 0 0,0 0-16,0-1 31,0 44 31,0-1-62,-21 0 0,21 0 16,0 0-16,-21 0 0,21 1 16,0-1-16,0 0 0,0 0 15,0 0-15,0 0 16,0 1-16,0-1 15,0 0-15,0 0 16,21-21-16,0 21 16,0-21-16,0 0 15,0 0 1</inkml:trace>
  <inkml:trace contextRef="#ctx0" brushRef="#br1" timeOffset="203779.76">2180 8107 0,'0'0'0,"21"0"0,0 0 16,1 0-1,-1 0 1,0-21-16,-21 0 31,0-1-31,0 1 16,-21 21-1,0 0-15,-1-21 0,1 21 16,0 0-16,0 0 0,0 0 16,0 21-16,-1 0 0,1-21 0,-42 43 15,42-22-15,-1 21 16,1-21-16,0 22 0,-21-1 0,21-21 16,-1 22-16,1-1 0,21 0 15,-21 1-15,21-1 0,-21 0 0,21 1 16,0-22-16,0 21 0,0 0 15,0 22-15,0-22 16,21-21-16,0 1 0,0-1 0,1 0 16,-1 0-16,0-21 0,0 21 15,0-21-15,0 0 0,1 0 16,-1 0-16,0 0 0,21 0 0,-21 0 16,1-21-16,20 21 0,-21-21 15,21 0-15,-20 0 0,20 21 0,-21-22 16,0 1-16,22 0 0,-22 0 15,0-21-15</inkml:trace>
  <inkml:trace contextRef="#ctx0" brushRef="#br1" timeOffset="204807.75">2603 8509 0,'0'0'0,"22"-21"0,-22 0 16,-22 21 15,1 21-15,0 0-16,0 0 0,0 0 15,21 22-15,-21-22 16,21 0-16,-22 0 0,22 0 0,0 1 16,0-1-16,0 0 0,0 0 15,0 0-15,0 0 0,22 1 16,-1-22-16,0 0 0,0 0 16,0 0-16,0 0 0,1 0 15,-1 0-15,0 0 0,0-22 16,0 1-16,0 0 15,-21 0-15,0 0 0,0 0 0,0-1 16,0 1-16,0 0 0,0 0 16,0 0-16,-21 0 0,0-1 15,0 22-15,0-21 16,0 21-16,-1 0 16,22-21-16,0 0 15,22 0 1,-1 21-16,0 0 15,21-21-15,-21 21 0,22 0 0,-22-22 16,0 22-16,21 0 0,-20 0 16,20 0-16,-21 0 0,0 0 15,0 0-15,1 0 0,-1 0 0,0 22 16,0-22-16,-21 21 0,0 0 16,21-21-16,-21 21 0,0 0 0,0 0 15,0 1-15,0-1 16,0 0-16,0 0 0,0 0 0,0 0 15,0 1-15,0-1 0,0 0 16,-21-21 31,21-21-31,0 0-16,0-1 0,0 1 15,-21 0-15,21 0 0,0-21 16,0 20-16,0 1 0,0 0 0,0 0 15,21 0-15,-21 0 0,21-1 16,0 1-16,1 0 0,20 0 0,-21 0 16,0 21-16,0 0 15,22 0-15,-22 0 0,0 0 0,0 0 16,22 21-16,-22 0 0,0 21 16,-21-20-16,21-1 0,-21 0 15,21 0-15,-21 0 0,0 0 0,0 22 16,0-22-16,0 0 0,0 0 15,0 0-15,0 1 0,0-1 16,0-42 31,0-1-47,0 1 0,0 0 16,0 0-16,0 0 0,0 0 0,21-22 15,22 1-15,-22 0 16,0 20-16,21 1 0,-20 0 0,20 0 15,-21 0-15,0 21 0,22 0 0,-22 0 16,0 0-16,0 0 0,0 0 16,0 21-16,1 0 0,-22 0 15,21 0-15,-21 1 0,0-1 0,0 0 16,0 0-16,0 21 0,0-20 16,0-1-16,0 0 0,0 0 15,-21 0-15,21 0 0,0 1 16,-22-22-16,22 21 0,-21-21 15,21-21 17</inkml:trace>
  <inkml:trace contextRef="#ctx0" brushRef="#br1" timeOffset="205431.27">4191 8446 0,'0'0'0,"0"-43"15,21 64 32,-21 1-31,0-1-16,0 21 0,0-21 0,0 22 16,0 20-16,0-21 0,0 22 15,0-1-15,0 1 0,0-1 0,0 1 16,0-1-16,0 1 0,-21 21 0,21-22 15,-21 1-15,21 84 16,0-85-16,-21 22 0,-1-22 0,22 22 16,-21-21-16,21-22 0,0 21 15,0-20-15,0 20 0,0-42 0,-21 43 16,21-43-16,0 0 16,0 0-16,0-42 31,0 0-31,0 0 0,0 0 15,0 0-15,0-22 0,0 1 0,0 0 16,0-1-16,0-20 0,0 20 16</inkml:trace>
  <inkml:trace contextRef="#ctx0" brushRef="#br1" timeOffset="205883.05">4233 8657 0,'0'0'0,"0"-21"15,0 0-15,0 0 16,0 0-16,0-1 0,0 1 16,0 0-16,0 0 15,0 0-15,21 21 0,1-21 16,-1 21-16,0-22 0,0 1 0,0 21 15,22 0-15,-1-21 0,0 21 16,1 0-16,-1 0 0,0 0 0,1 0 16,-1 0-16,-21 21 0,21 0 15,-20-21-15,-1 22 0,-21 20 16,0-21-16,0 0 0,0 0 16,-43 22-16,22-22 0,-21 0 0,0 21 15,-1-20-15,1-1 0,0 0 0,-1 0 16,22 0-16,-21 0 0,21 1 0,-22-22 15,22 0-15,0 21 0,0-21 16,0 0-16,-1 0 16,22-21-1,0-1 1,22 1 0,-1 0-16,0 21 0,-21-21 15,21 0-15,0 21 0,0-21 0,1 21 16</inkml:trace>
  <inkml:trace contextRef="#ctx0" brushRef="#br1" timeOffset="206399.75">5207 8255 0,'0'0'0,"0"-21"0,0-43 16,0 43-1,0 0-15,0 0 16,0 42 15,0 0-31,0 22 0,0-22 16,0 21-16,0 0 0,0 1 15,0-1-15,0 0 0,-21-20 0,21 20 16,0-21-16,0 21 0,0 1 16,0-22-16,0 0 0,0 0 15,0 0-15,0 1 0,21-22 32,0 0-17,0 0-15,-21-22 0,21 1 16,1 0-16,-1 21 0,-21-21 0,21 0 15</inkml:trace>
  <inkml:trace contextRef="#ctx0" brushRef="#br1" timeOffset="206787.74">5440 8488 0,'0'21'0,"0"0"16,21-21 15,0 0-31,0 0 15,0 0-15,1 0 0,-1 0 16,-21-21-16,21 21 0,21-21 16,-21 0-16,-21 0 15,22-1-15,-22 1 16,-22 21 0,1 0-16,0 0 0,0 0 15,0 0-15,0 0 0,-1 0 16,1 21-16,0 1 0,0-1 0,21 0 15,0 0-15,0 0 0,-21 0 0,21 1 16,0-1-16,0 21 16,0-21-16,0 0 0,0 1 15,0-1-15,21 0 0,0 0 0,0 0 16,0-21-16,1 0 16,-1 0-16,0 0 0,0 0 0,0 0 15,0 0-15,1 0 0,20 0 16,-21-21-16,0 0 0,22 0 0,-22 0 15,21-1-15,-21 1 0,0 0 0</inkml:trace>
  <inkml:trace contextRef="#ctx0" brushRef="#br1" timeOffset="207040.75">6159 8128 0,'0'0'0,"0"-21"0,0 0 15,-21 21 1,21 21-16,0 0 15,-21 0-15,21 0 0,-21 22 16,21-1-16,0-21 0,0 22 0,0-1 16,0 0-16,0 1 0,0-22 15,0 21-15,-21-21 0,21 22 0,0-22 16,0 0-16,-21 21 0,21-21 16,0 1-16,0-1 15,21-21 16,0-21-31,-21-1 0</inkml:trace>
  <inkml:trace contextRef="#ctx0" brushRef="#br1" timeOffset="207403.94">6265 8594 0,'21'0'16,"1"0"-16,-22-21 15,21 21-15,0 0 0,0-22 16,0 1-16,0 21 0,-21-21 16,22 0-16,-22 0 0,21 21 15,-21-21-15,0-1 0,0 1 16,21 0-16,-21 0 0,-21 21 16,0 0-1,-1 21-15,1 0 16,21 0-16,-21 1 0,0-1 0,0 0 15,21 0-15,0 21 0,-21-20 0,21-1 16,0 0-16,-22 0 0,22 0 16,0 0-16,0 1 0,0-1 0,0 0 15,22-21-15,-1 21 16,21-21-16,-21 0 0,0 0 16,1 0-16,20 0 0,-21-21 0,21 0 15,-20 21-15,20-21 0,-21-1 0,21 1 16,-20 0-16,-1 0 0,0 0 15,0 0-15</inkml:trace>
  <inkml:trace contextRef="#ctx0" brushRef="#br1" timeOffset="207646.75">6138 8255 0,'-21'0'0,"42"0"0,-42 21 15,42-21 17,0 0-32,1 0 0,-1 0 0,21 0 15,-21 0-15,22 0 0,-22 0 0,21-21 16,-21 21-16,22 0 0,-22 0 16,0 0-16,0 0 0,0 0 0,0 0 15,1 0-15,-1 0 0</inkml:trace>
  <inkml:trace contextRef="#ctx0" brushRef="#br1" timeOffset="208163.11">8424 8086 0,'0'0'0,"21"-21"0,-21-1 16,0 1-16,0 0 16,0 42 15,0 0-31,0 1 0,0 20 15,-21 0-15,21 1 0,0-1 0,0 0 16,0 1-16,0-1 0,0 0 16,0 1-16,-21-1 0,21 0 0,-21 1 15,21-22-15,0 21 0,0-21 0,0 0 16,0 1-16,0-1 0,-21 0 16,21 0-16,0 0 15,0-42 1,0 0-1,0 0-15,0 0 0,0-1 0</inkml:trace>
  <inkml:trace contextRef="#ctx0" brushRef="#br1" timeOffset="208475.73">8318 8276 0,'0'0'16,"-21"-21"-16,21 0 0,-21 0 0,21 0 15,0-1-15,-21 1 0,21 0 16,0 0-16,0 0 0,0 0 0,21-1 15,0 1-15,0 0 16,22 21-16,-1-21 0,0 21 0,1 0 16,-1 0-16,22 0 0,-22 0 0,0 21 15,22-21-15,-43 21 0,21 22 16,-21-22-16,1 0 0,-22 21 16,0-21-16,0 1 0,-22 20 0,1-21 15,-21 21-15,0-20 0,-1-1 16,-41 21-16,41-21 0,1-21 15,0 21-15,20 1 0,-20-22 0,21 0 16,0 0-16,0 21 0,42-21 31,0 0-15,0 0-16,21 0 0</inkml:trace>
  <inkml:trace contextRef="#ctx0" brushRef="#br1" timeOffset="209018.77">9356 8382 0,'0'0'16,"0"-21"-16,0 0 0,0 0 16,0-1-16,0 1 0,0 0 0,-22 0 15,1 21-15,0-21 0,0 0 16,0 21-16,0 0 0,-1 0 0,1 0 15,0 0-15,0 21 0,0 0 0,-22 0 16,22 0-16,-21 0 0,21 1 16,0 20-16,-22-21 0,22 0 15,0 22-15,21-22 0,-21 0 0,21 0 16,0 0-16,-21 0 0,21 1 16,0-1-16,0 0 0,21 0 15,0-21-15,0 0 0,0 0 0,0 0 16,1 0-16,-1 0 0,21 0 15,-21 0-15,22-21 0,-22 0 0,0 21 16,21-21-16,-21-1 0,1 1 0,20-21 16,-21 21-16,0-22 0,-21 22 15,21-21-15,-21 0 0,22 20 0,-22-20 16,0 21-16,21 0 0,-21 0 0,0-1 16,0 44-1,0-1 1,-21 21-16,21-21 0,-22 22 15,22-22-15,-21 21 0,21-21 16,0 22-16,0-22 0,0 21 0,0-21 16,0 0-16,0 1 0,0-1 0,0 0 15,0 0-15,0 0 0,21-21 16,1 21-16,-1-21 0,0 0 16,0 0-16,0 0 0,0-21 15,22 0-15,-22 21 0,0-21 0,21 0 16,-20-22-16,20 22 0</inkml:trace>
  <inkml:trace contextRef="#ctx0" brushRef="#br1" timeOffset="209274.75">9927 8001 0,'0'0'0,"-21"-21"0,0 0 16,0 21-16,-1 0 15,1 21-15,0 0 0,21 0 16,-21 0-16,21 22 0,0-1 0,0-21 15,0 22-15,0-1 0,-21 0 16,21 1-16,0-22 0,0 21 16,0 0-16,0-20 0,0-1 0,0 21 15,0-21-15,0 0 0,0 1 0,0-1 16,0 0-16,21-21 16,0 0-1,0 0-15,0 0 0,1 0 16,20-21-16,-21 21 0,0-21 15</inkml:trace>
  <inkml:trace contextRef="#ctx0" brushRef="#br1" timeOffset="209815.23">10329 8022 0,'0'0'0,"0"-21"0,0 0 15,0 0-15,-21 21 0,21-21 16,-21 21-16,21 21 15,-21 0-15,21 0 16,-21 0-16,21 0 0,0 22 0,-22-1 16,22 0-16,0 1 0,0-1 15,-21 0-15,21 1 0,-21-1 0,21 0 16,0 1-16,-21-22 0,0 21 16,21-21-16,-21 1 0,21-1 0,0 0 15,-22 0-15,22 0 0,-21-21 16,21 21-16,0-42 31,0 0-31,0 0 16,21 0-16,1 0 0,-22-1 0,21 1 15,0 0-15,0-21 0,0 21 16,0-1-16,1-20 0,20 21 0,-21 0 16,0 0-16,0 21 0,1 0 0,-1 0 15,0 0-15,0 21 16,-21 0-16,0 21 0,0-21 15,0 1-15,21-1 0,-21 0 0,0 21 16,0-21-16,0 1 16,0-1-16,21 0 0,-21 0 0,22-21 15,-22 21-15,0 0 0,21-21 0,0 0 16,0 0-16,0 0 0,0 0 16,1 0-16,-1 0 0,0 0 15,0-21-15,21 21 0,-20-21 0,-1 0 16,0 21-16,0-21 0,0 0 0,0-1 15,1 1-15,-22 0 16,0 0-16,0 0 0,0 0 0,0-1 16,-22 1-16,1 21 0</inkml:trace>
  <inkml:trace contextRef="#ctx0" brushRef="#br1" timeOffset="210056.74">9546 8276 0,'0'0'16,"0"21"-16,21-21 15,0 0-15,22 0 0,-1 0 16,0 0-16,22-21 0,-22 21 0,22-21 16,-22 21-16,22-21 0,-22 21 0,21 0 15,-20-21-15,-1 21 16,-21 0-16,22 0 0,-22 0 0,-42 21 31,-22 0-15</inkml:trace>
  <inkml:trace contextRef="#ctx0" brushRef="#br1" timeOffset="211339.76">1185 10097 0,'0'0'0,"0"21"0,-42 42 32,21-63-32,21 21 0,0 1 15,21-22 1,0 0-16,0 0 15,0 0-15,1-22 0,20 1 0,-21 0 16,21 21-16,1-21 16,-22 0-16,21-22 0,1 22 0,-22 0 15,0-21-15,21 21 0,-21-22 16,1 22-16,-22-21 0,0-1 0,21 1 16,-21 0-16,0-1 0,0 1 15,0 21-15,0-21 0,0 20 0,0 1 16,0 0-16,-21 21 15,-1 21 1,1 0-16,0 22 0,21-22 16,-21 21-16,0 1 0,0-1 15,21 0-15,-22 1 0,22 20 0,-21-21 16,21 1-16,0-1 0,0 0 16,0 1-16,0-1 0,21-21 15,1 0-15,-1 1 0,0-1 0,0 0 16,21 0-16,-20-21 0,20 0 15,-21 0-15,21 0 0,-20 0 0,20 0 16,-21-21-16,21 0 0,-20 21 16,-1-21-16,0-1 0,21 1 0,-21-21 15,-21 21-15,22 0 0,-22-1 16,21-20-16,-21 21 0,0 0 16,0 0-16,0-1 0,0 1 0,0 0 15,-21 21-15,-1 0 16,22 21-1,0 0 1,0 1-16,0-1 16,22-21-16,-1 21 15,0-21-15,0 0 0,0 0 0,0 0 16,1 0-16,20 0 0,-21 0 16,21 0-16,1 0 0,-22 0 0,21 0 15,1-21-15,-22 0 0,21 21 16,-21-22-16,0 1 0,1 21 0,-1-21 15,-21 0-15,0 0 0,0 0 16,0-1-16,-21 22 31,-1 0-31,1 0 0,0 0 16,0 0-16,0 22 0,21-1 16,-21 0-16,-1 0 0,1 21 0,21-20 15,0-1-15,0 21 0,0-21 16,0 0-16,0 1 0,0-1 0,0 0 15,0 0-15,0 0 0,21 0 16,1-21-16,-1 0 0,0 0 16,0 0-16,0 0 0,0 0 0,22 0 15,-22 0-15,21 0 0,1 0 16</inkml:trace>
  <inkml:trace contextRef="#ctx0" brushRef="#br1" timeOffset="212048.13">3323 9927 0,'0'0'0,"-21"-63"31,0 42-31,0 21 0,-1 0 0,1 0 16,0 0-16,0 0 0,0 0 0,0 0 16,-1 0-16,1 21 0,0 0 0,0 0 15,0-21-15,0 21 16,-1 22-16,1-22 0,0 0 0,21 0 15,0 0-15,0 0 0,0 1 16,0-1-16,0 0 0,0 0 16,21-21-16,0 0 15,1 0-15,-1 0 0,0 0 16,21-21-16,-21 0 0,1 21 0,20-21 16,-21-1-16,0 22 0,0-21 15,1 0-15,-1 0 0,0 0 0,-21 0 16,21-1-16,-21 1 0,0 0 15,-21 21 32,21 21-47,-21 0 0,21 1 16,0-1-16,-21 21 0,21-21 0,-22 22 16,22-22-16,0 21 0,0 0 15,-21 22-15,21-22 0,-21 22 0,21-1 16,-21 1-16,21-1 0,0 22 15,0-22-15,-21 1 0,21-1 0,-21 22 16,21-21-16,0 20 0,0-20 0,0 20 16,0-20-16,0 21 0,0-22 15,-22 1-15,22-1 0,0-21 0,-21 22 16,21-22-16,-21-21 0,21 22 16,-21-22-16,-21 0 0,20 0 0,1 0 15,-21-21-15,0 0 0,-1 0 16,1 0-16,0-21 0,-1 21 0,-20-21 15,20 0-15,-20-21 0,21 20 16,-22-20-16,22 0 0,-1-1 0,1 1 16,21-21-16,-21-1 0,20 1 15,1-1-15,21 1 0,0-1 0,0 22 16,0-22-16,0 1 0,43 20 16,-22-20-16,21 21 0,-21-22 15,22 22-15,-1-1 0,21-20 0,-20 21 16,-1-1-16,22 1 0,-22-22 15,21 22-15,-20 21 0,20-21 0,-20-1 16,-1 22-16,0 0 0</inkml:trace>
  <inkml:trace contextRef="#ctx0" brushRef="#br1" timeOffset="212291.74">3492 9948 0,'0'0'0,"0"22"47,0-1-47,0 0 15,0 0-15,0 0 0,0 0 16,0 1-16,-21-1 0,21 0 16,-21 0-16,21 0 15,0-42 16,0 0-15</inkml:trace>
  <inkml:trace contextRef="#ctx0" brushRef="#br1" timeOffset="212607.76">3556 9673 0,'0'0'0,"-21"0"0,0 0 16,-1 0-16,1 0 15,0 0-15,42 0 47,0 0-47,1 0 16,-1-21-16,0 0 0,0 21 0,-21-21 16,0 0-16,0-1 15,0 1-15,-21 21 31,0 0-31,-22 0 0,22 21 0,0 1 16,0-22-16,21 21 0,-21 0 16,21 0-16,0 0 0,0 0 0,0 22 15,0-22-15,0 0 0,21 0 16,0-21-16,0 21 0,0 1 0,1-22 16,20 21-16</inkml:trace>
  <inkml:trace contextRef="#ctx0" brushRef="#br1" timeOffset="213249.76">4064 9970 0,'0'-22'16,"-21"1"-1,21 42 16,0 1-15,0-1-16,0 0 0,0 0 16,0 0-16,0 0 0,0 1 15,0-1-15,0 0 0,0 0 16,0 0-16,0 0 16,0 1-16,-21-22 46,21-22-30,0 1-16,0 0 0,0 0 16,0-21-16,0 20 0,0 1 15,21 0-15,0-21 0,-21 21 0,21-1 16,21 1-16,-20 0 0,20 0 16,-21 0-16,21 0 0,1 21 0,-1 0 15,0 0-15,-20 0 0,20 21 0,-21 0 16,0 0-16,0 0 0,-21 0 15,0 22-15,0-22 0,0 0 16,0 0-16,0 0 0,-21 1 0,0-1 16,0 0-16,21 0 0,0 0 15,-21-21-15,42 0 32,0 0-32,0-21 15,0 21-15</inkml:trace>
  <inkml:trace contextRef="#ctx0" brushRef="#br1" timeOffset="213483.63">4974 9885 0,'0'0'0,"21"-21"15,-21 42 32,-21 0-47,21 0 0,0 0 0,0 1 16,-21-1-16,21 0 0,-21 0 0,21 0 15,0 0-15,0 1 16,-21-1-16,21 0 0,-22 0 16,22-42 15,0 0-31,0 0 16</inkml:trace>
  <inkml:trace contextRef="#ctx0" brushRef="#br1" timeOffset="213814.72">4953 9673 0,'0'0'0,"-21"0"15,0 0 1,21 21 15,21-21-15,0 0-16,0 0 0,0-21 15,0 0-15,1 21 0,-22-21 16,21 21-16,-21-21 0,0 0 16,0-1-1,-21 1-15,-1 21 16,1 0-16,0 0 16,0 0-16,0 21 0,0 1 0,-1-1 15,22 0-15,-21 0 0,21 0 16,0 0-16,0 1 0,0-1 15,0 0-15,0 0 0,0 21 16,21-42-16,1 22 0,-1-22 16,0 0-16,0 0 0</inkml:trace>
  <inkml:trace contextRef="#ctx0" brushRef="#br1" timeOffset="214271.74">5292 9864 0,'0'0'16,"0"21"-1,0 0-15,0 0 16,0 0-16,0 1 16,0-1-16,0 0 15,0 0-15,0 0 0,0 0 16,0 1 0,-22-22-1,1 0 1,0 0-1,21-22 1,0 1-16,0 0 0,0 0 16,0 0-16,0 0 0,0-22 0,0 22 15,21 0-15,0-21 0,1 20 16,-1 1-16,21 0 0,-21 0 0,22 0 16,-22 21-16,21 0 0,-21 0 15,22 0-15,-1 0 0,-21 0 0,21 21 16,-20 0-16,-1 0 0,0 0 0,0 1 15,-21 20-15,0-21 0,0 0 16,0 0-16,0 22 0,0-22 0,0 0 16,-42 0-16,21 0 15,-1 1-15,1-1 16,0-21-16,21 21 0,-21-21 0,42-21 47,0 0-47,0 21 0,1-22 0</inkml:trace>
  <inkml:trace contextRef="#ctx0" brushRef="#br1" timeOffset="-214525.12">6223 9885 0,'0'0'0,"21"0"0,0-21 16,-21 0-16,0-1 0,0 1 15,0 0-15,-21 21 31,0 0-31,0 0 0,0 0 0,-1 0 16,1 21-16,0-21 0,0 21 0,0 1 16,0 20-16,-1-21 0,22 0 15,-21 0-15,21 1 0,0-1 0,-21 0 16,21 0-16,0 0 0,0 0 16,21-21-16,0 0 15,1 0-15,-1 0 0,0 0 16,0 0-16,0 0 0,0 0 15,1-21-15,-1 0 0,0 21 16,0-21-16,-21 0 0,21 0 0,-21-1 16,21 22-16,-21-21 0,22 0 0,-22 0 15,0 0-15,0 0 16,21 21 0,-21 21 15,0 0-31,0 0 0,0 0 15,0 0-15,0 1 0,0-1 16,0 0-16,0 21 0,0-21 0,0 22 16,0-22-16,0 21 0,0 1 15,0-1-15,0 0 0,0 22 0,0-1 16,0-20-16,0 20 0,0 1 16,0-1-16,0 1 0,0-1 0,0 1 15,0 20-15,0-20 0,0-1 0,-21 22 16,21-22-16,0 22 0,-22 0 15,22-22-15,0 1 0,0-1 0,0-20 16,-21-1-16,0 0 0,21-21 0,-21 1 16,0-1-16,0-21 0,-1 0 15,1 0-15,0-43 0,0 22 16,0-21-16,-22 0 0,22-1 16,0-20-16,0-1 0,0-20 0,0-1 15,-1 0-15,1 22 0,21-22 0,0 0 16,0 1-16,0-1 0,0 0 15,0 1-15,0 20 0,21 1 0,22 20 16,-22 1-16,0 0 0,0-1 0,22 22 16,-22 0-16,0 0 0,21 0 15,-21 0-15,1-1 0,-1 22 0,0-21 16,0 0-16,0 21 0</inkml:trace>
  <inkml:trace contextRef="#ctx0" brushRef="#br1" timeOffset="-213677.7">7535 9970 0,'0'0'0,"21"0"15,1 0-15,-1 0 0,0 0 0,0 0 16,21 0-16,-20-22 0,20 1 15,-21 0-15,21 0 0,-20 0 0,20 0 16,-21-1-16,0-20 0,22 21 16,-22-21-16,-21-1 0,21 22 0,-21-21 15,21-1-15,-21 22 0,0-21 0,0 21 16,0 0-16,0-1 16,0 1-16,0 0 15,-21 21-15,0 0 0,21 21 16,-21-21-16,-1 21 15,1 1-15,21 20 0,-21-21 0,0 21 16,0 1-16,21 20 0,-21-20 0,-1 20 16,1 1-16,21-1 0,-21 1 15,0-1-15,0 1 0,0 20 0,21 1 16,-22 0-16,1-1 0,0 1 16,21 0-16,-21-1 0,21 1 0,-21 0 15,0-1-15,21 1 0,0 0 16,0-1-16,-22 1 0,22 0 0,0-22 15,-21 1-15,21-1 0,0-21 0,0 22 16,0-22-16,0-21 0,0 1 16,21-1-16,1 0 0,-1-21 15,0 0-15,0 0 0,21-21 0,-20 0 16,20-22-16,-21 22 0,21-21 16,1-1-16,-1-20 0,0-1 0,1 1 15,-1-1-15,0 1 0,-20-1 0,-1-20 16,-21 20-16,0-20 0,0 20 0,0-21 15,-21 22-15,-22-22 0,1 22 16,21-1-16,-22 1 0,1 20 0,0 1 16,-22-21-16,22 41 15,21 1-15,0 0 0,-1 21 16,1-21-16,42 21 47,1 0-47,-1 0 0,21 0 15,-21 0-15,0 0 0,1-21 0,20 0 16,-21 21-16,21-22 0,-20 22 16,-1-21-16,0 0 0,21 21 0</inkml:trace>
  <inkml:trace contextRef="#ctx0" brushRef="#br1" timeOffset="-213285.05">8234 10012 0,'0'0'0,"0"-64"16,-21 64-16,21-21 0,0 0 16,0 0-16,0 0 15,0 0-15,0-1 0,0 1 0,21 0 16,0 0-16,0 0 0,0 21 16,0-21-16,22 21 15,-22 0-15,21 0 0,1 0 16,-1 21-16,-21 0 0,0 0 15,0 21-15,1-20 0,-1-1 0,-21 0 16,0 21-16,0-21 0,0 1 0,0-1 16,0 0-16,-21 0 15,-1-21-15,22 21 0,-21-21 16,0 0-16,0 0 16,21-21-1,0 0-15,-21 0 0,21 0 16,0-1-16,0 1 0,0 0 0,0 0 15,0 0-15,0 0 16,21 21-16,0-22 0,0 22 0,0-21 16,1 0-16,-1 21 0,21-21 15,-21 21-15,22-21 0,-22 21 16</inkml:trace>
  <inkml:trace contextRef="#ctx0" brushRef="#br1" timeOffset="-212429.39">9080 9716 0,'-63'42'31,"42"-21"-31,0 0 0,-1 0 16,1 1-16,0-1 0,-21 42 15,42-42-15,-21 1 0,21-1 16,0 0-16,0 0 16,0 0-16,21-21 15,0 21-15,0-21 0,0 0 0,0 0 16,1 0-16,20 0 0,-21 0 15,0-21-15,0 21 0,1-21 0,-22 0 16,21 0-16,-21 0 0,0-1 16,0 1-16,0 0 0,0 0 15,0-21-15,0 20 0,0 1 0,0 0 16,0 0-16,0 0 0,0 0 0,0-1 16,21 1-16,0 21 15,0 0-15,0 0 0,1 0 16,-1 0-16,0 0 0,0 21 15,-21 1-15,21-1 0,0 0 16,1 0-16,-22 0 0,0 0 0,21 1 16,-21-1-16,21 0 0,-21 0 0,0 0 15,0 0-15,0 1 0,0-1 16,0 0-16,0 0 16,-21-21-16,21-21 31,0 0-16,0 0-15,0-1 0,0 1 0,0 0 16,0 0-16,21-21 16,0 20-16,-21-20 0,21 21 0,0-21 15,1 20-15,20 1 0,-21 0 0,0 0 16,22 0-16,-22 21 0,0 0 16,0 0-16,0 0 0,0 21 0,1 0 15,-1 0-15,0 0 0,-21 22 16,0-22-16,21 0 0,-21 0 0,0 22 15,0-22-15,0 0 0,0 21 16,0-21-16,-21-21 0,21 22 16,0-1-16,-21-21 0,0 0 15,21-21 1,0-1 0,0 1-16,0 0 15,0 0-15,0 0 0,0-22 0,21 22 16,0-21-16,0 0 0,21 20 0,-20-20 15,20 0-15,-21 21 0,21-1 16,-20 22-16,20-21 0,-21 21 0,0 0 16,22 0-16,-22 21 15,0 1-15,-21-1 0,0 0 0,0 21 16,0-21-16,0 22 0,0-22 0,0 0 16,0 21-16,0-20 0,0-1 15,-21 21-15,21-21 0,-21 0 16,21 1-16,-22-1 0,1-21 15,21 21-15,0-42 32,0 0-32</inkml:trace>
  <inkml:trace contextRef="#ctx0" brushRef="#br1" timeOffset="-212117.01">10985 9398 0,'0'-21'0,"0"42"0,0-63 0,0 21 15,-21 21 1,0 21 0,0 0-16,21 0 0,0 0 15,-21 22-15,0-22 0,21 21 0,-22 0 16,1 1-16,21-1 0,-21 0 15,21-20-15,-21 20 0,0 0 0,21-21 16,0 22-16,0-22 0,-21 0 0,21 0 16,0 0-16,0 1 0,21-22 31,0-22-15,0 22-16,0-21 0,0-21 15,1 21-15,-1 0 0,21-22 0</inkml:trace>
  <inkml:trace contextRef="#ctx0" brushRef="#br1" timeOffset="-211472.13">11134 9419 0,'21'-21'0,"-42"42"0,42-63 0,0 21 16,-21-22-16,0 65 31,0-1-15,0 0-16,0 0 0,-21 21 0,21 1 15,0-22-15,-21 21 0,-1 1 16,22-1-16,-21 0 0,21-21 15,0 22-15,0-22 0,-21 21 0,21-21 16,0 1-16,0-1 0,0 0 16,0-42 15,21 0-31,0-1 0,1 1 16,-1 0-16,0-21 0,0 21 0,0-22 15,22 22-15,-22-21 0,0 21 0,-21-1 16,21 1-16,0 0 0,0 21 15,1 0 1,-22 21-16,0 0 16,0 1-16,0 20 15,0-21-15,0 0 0,0 22 0,0-22 16,0 0-16,0 21 0,21-21 0,0 1 16,0-1-16,0 0 0,0 0 15,1 0-15,-1-21 0,0 21 0,21-21 16,-21 0-16,1 0 0,-1 0 15,0 0-15,21 0 0,-21-21 0,1 0 16,-1 0-16,0 0 0,0 0 0,0-22 16,0 22-16,1-21 0,-1-1 0,-21 1 15,0 21-15,0-21 0,0 20 16,0-20-16,0 21 0,0 0 16,-21 21-16,-1 0 0,1 0 15,0 0-15,21 21 0,0 0 16,-21 0-16,21 0 0,-21 22 15,21-22-15,0 21 0,0-21 0,0 22 16,0-22-16,0 0 0,0 0 0,21 0 16,0 1-16,0-1 0,-21 0 15,21-21-15,1 0 0,20 0 0,-21 0 16,0 0-16,43 0 0,-22 0 16,-21 0-16,0-21 0,1 0 15,-1-1-15,0 22 0,0-42 0,0 21 16,-21 0-16,0 0 0,0-1 15</inkml:trace>
  <inkml:trace contextRef="#ctx0" brushRef="#br1" timeOffset="-211181.76">10350 9483 0,'0'0'0,"-21"21"0,0-21 0,42 0 31,22 0-31,-22 0 0,21 0 0,0 0 16,1 0-16,20-21 0,-20 21 0,20 0 16,-21-21-16,22 21 0,-1 0 15,-20-22-15,-1 22 0,0 0 0,1 0 16,-22 0-16,0 0 0,0-21 0,0 21 15,1 0-15</inkml:trace>
  <inkml:trace contextRef="#ctx0" brushRef="#br1" timeOffset="-210145.38">889 12086 0,'-21'0'15,"21"-21"-15,-21 0 16,-1 0-1,22 0-15,0-1 0,0 1 16,0 0-16,0 0 0,0 0 16,22 0-16,-1-1 0,0 22 15,21-21-15,-21 21 0,22 0 16,-1 0-16,0 0 0,1 21 0,-1-21 16,0 22-16,1-1 0,-1 21 15,-21-21-15,0 22 0,1-22 0,-22 21 16,0 0-16,0-20 0,0 41 15,-22-42-15,1 22 0,0-22 16,0 0 0,0-21-16,0 0 0,-1 0 15,22-21 1,0 0-16,0-1 0,0-20 16,0 21-16,0-21 0,0-1 0,0 1 15,22 0-15,-1-1 0,0 22 16,0-21-16,0 21 0,0-22 0,1 22 15,-1 0-15,0 0 0,21 0 16,-21 21-16,1 0 0,-1 0 16,0 0-16,0 0 0,0 21 15,0-21-15,-21 21 0,0 0 16,22 0-16</inkml:trace>
  <inkml:trace contextRef="#ctx0" brushRef="#br1" timeOffset="-209069.68">1926 11980 0,'-21'0'31,"0"22"-15,0-1-16,-1-21 0,22 21 15,-21 0-15,21 0 0,-21 0 16,21 22-16,-21-22 0,21 0 0,0 0 15,0 0-15,0 1 0,0-1 16,0 0-16,0 0 0,21 0 16,0-21-16,0 0 0,1 0 15,-1 0-15,0 0 0,0 0 0,0 0 16,0-21-16,1 0 0,-1 21 16,0-21-16,0 0 0,-21-1 0,21 1 15,-21-21-15,21 21 0,-21 0 16,0-1-16,0-20 0,0 21 0,0 0 15,-21 0-15,0-1 0,0 1 16,21 0-16,-21 0 0,0 21 16,-1 0-16,1 0 15,0 0-15,42 0 32,0 0-32,1 0 0,-1-21 15,0 21-15,0 0 0,21-21 16,1 21-16,-22 0 0,21-22 0,1 22 15,-22 0-15,21 0 0,-21 0 0,22 0 16,-22 0-16,0 0 0,0 0 16,0 0-16,-21 22 0,0-1 15,0 0-15,0 0 0,0 0 16,0 22-16,0-22 0,-21 0 16,21 21-16,-21-21 0,21 1 15,0-1-15,-21 0 0,21 0 0,0 0 16,0 0-16,0 1 0,21-22 15,0 0-15,0 0 16,0 0-16,1 0 0,-1 0 16,21 0-16,-21-22 0,0 22 0,1-21 15,-1 0-15,0 0 0,0 0 0,-21 0 16,0-1-16,0 1 0,0 0 16,0-21-16,0 21 0,0-1 0,-21-20 15,0 21-15,0 0 0,-1 21 16,-20-21-16,21 21 0,-21-22 15,20 22-15,1 0 0,-21 0 16,21 0-16,0 0 0,21 22 16,0-1-1,0 0-15,21-21 0,0 0 0,0 0 16,21 0-16,1 0 0,-1 0 16,0 0-16,1 0 0,-1-21 0,43 0 15,-64 21-15,21-22 0,1 1 16,-1 0-16,0 0 0,1 0 15,-22 0-15,21-1 0,-21 1 0,22 0 16,-22 0-16,-21 0 0,21 0 16,-21-1-16,0 1 0,0 0 15,0 0-15,0 0 16,-21 21 0,21 21-1,0 0-15,0 0 0,0 0 16,0 1-16,-21-1 0,21 21 0,0-21 15,0 22-15,-22-1 0,22 0 16,0-21-16,-21 22 0,21-1 0,0 0 16,0 1-16,0-1 0,0-21 15,0 0-15,0 22 0,0-22 0,0 0 16,0 0-16,21-21 31,1 0-31,-22-21 16,21 0-16,-21 0 15,21 0-15,-21-1 0,21 1 16,-21 0-16,0 0 0,0-21 0</inkml:trace>
  <inkml:trace contextRef="#ctx0" brushRef="#br1" timeOffset="-208797.83">3048 11684 0,'-21'0'16,"42"0"15,0 0-31,0 0 0,0 0 0,1 0 16,-1-21-16,0 21 0,0 0 16,0 0-16,22-21 0,-22 21 0,21 0 15,0 0-15,-20 0 16,-1-21-16,0 21 0,0 0 15</inkml:trace>
  <inkml:trace contextRef="#ctx0" brushRef="#br1" timeOffset="-206006.41">4445 12044 0,'0'21'16,"21"-21"31,0-21-47,0 0 15,1 21-15,-1-21 16,0-1-16,0 1 0,0 0 0,0 0 16,22 0-16,-22 0 0,0-1 0,0 1 15,0 0-15,1-21 0,-22 21 16,0-1-16,21 1 0,-21 0 0,0 0 16,0 0-16,-21 21 31,-1 0-31,22 21 0,-21 0 15,0 0-15,0 0 0,21 1 16,-21-1-16,21 0 0,-21 21 0,21-21 16,0 22-16,0-22 0,0 21 0,0-21 15,0 1-15,21 20 16,0-21-16,0 0 0,0 0 16,22-21-16,-22 0 0,0 0 15,0 0-15,21 0 0,-20 0 0,20 0 16,-21-21-16,21 0 0,-20 21 0,20-21 15,-21-21-15,21 20 0,-20 1 16,-1 0-16,0-21 0,21-22 16,-21 43-16,1-21 0,-22-1 15,0 1-15,21 21 0,-21-21 0,21-1 16,-21 1-16,0 0 0,0-1 16,21 1-16,-21 0 0,0-1 15,21 22-15,-21 0 0,0 0 0,0 0 16,-21 42 15,21 0-31,-21 0 0,21 0 16,-21 0-16,21 22 0,0-22 15,0 21-15,0 1 0,0-1 0,0-21 16,-21 21-16,21 1 0,0-1 16,0-21-16,0 22 0,0-22 15,0 21-15,0 0 0,0 1 16,0-1-16,0-21 0,0 0 15,0 1-15,21-1 0,0 0 0,0-21 16,0 0-16,0 0 0,1 0 0,20 0 16,-21 0-16,0 0 0,22 0 15,-22-21-15,21 0 0,-21-1 0,22 1 16,-22 0-16,21 0 0,-21 21 16,22-21-16,-22 0 0,0-1 0,0 1 15,0 0-15,-21 0 0,21 0 16,-21 0-1,0-1-15,0 1 16,0 0 0,-21 21-16,0 0 62,0 0-31,0 0-15,0 0 15,-1 21-15,1 0 0,21 1-16,0-1 15,0 0-15,0 0 0,0 0 16,0 0-16,0 1 0,0-1 0,0 0 15,0 0-15,21-21 0,1 21 16,-1 0-16,0-21 0,0 0 0,0 22 16,43-22-16,-22 0 0,-21 0 15,22 0-15,-1-22 0,0 1 16,-21 21-16,22-21 0,-22 0 0,21 0 16,-21 0-16,1-1 0,-1 1 15,0 0-15,0 0 0,-21 0 16,0 0-16,0-1 0,0-20 15,0 21-15,0 0 0,0 42 32,-21 0-17,21 0-15,0 0 16,-21 1-16,21 20 0,0-21 0,-21 0 16,21 0-16,0 22 0,0-22 0,0 0 15,0 0-15,0 0 0,0 1 16,0-1-16,0-42 47,0-1-47,0 1 15,21 0-15,-21 0 0,0-21 0,21 20 16,0 1-16,-21-21 0,21 21 16,-21 0-16,21-22 0,1 22 0,-1 0 15,-21 0-15,21 21 0,0-21 0,0 21 16,0 0-16,1 0 15,-1 21-15,-21 0 16,21 0-16,0 0 0,0 0 16,-21 1-16,0-1 0,21 0 0,-21 0 15,22 0-15,-22 0 0,0 1 0,0-1 16,21 0-16,0 0 16,0-21-16,-21 21 15,21-21 1,0 0-16,-21-21 0,22 21 15,-1-21-15,-21 0 0,21 0 0,0-1 16,0 1-16,0 0 0,1 0 0,-1-21 16,0 20-16,0 1 0,0 0 15,0 0-15,1 0 0,-1 0 0,-21-1 16,21 22-16,0-21 0,-21 42 31,0 1-31,0-1 16,0 0-16,0 0 15,0 0-15,0 0 0,0 1 16,0-1-16,0 0 0,0 0 0,0 0 16,0 0-16,21 1 0,0-22 0,-21 21 15,22-21-15,-1 0 0,0 21 16,21-21-16,-21 0 0,1 0 0,20 0 16,-21 0-16,21-21 0,1 21 0,-1-21 15,0-1-15,-20 1 0,20 21 16,0-21-16,-21 0 0,1-21 0,-1 20 15,0 1-15,-21 0 0,21-21 16,-21 21-16,0-1 0,0 1 0,0 0 16,0 0-16,0 0 0,-21 21 15,0 0-15,0 0 0,-1 0 16,1 21-16,0 0 0,0 0 16,0 0-16,21 1 0,0-1 0,0 0 15,0 21-15,0-21 0,0 1 0,0-1 16,0 0-16,21 0 0,0 0 15,0 0-15,0 1 0,43-1 16,-22-21-16,1 0 0,-1 0 0,0 0 16,1 0-16,-22 0 0,21 0 15,0 0-15,-20-21 0,-1-1 0,0 1 16,0 0-16,0 21 0,0-21 0,1-21 16,-22 20-16,21 1 15,-21 0-15,0 0 0,0 0 0,0 0 16,0-22-16,-21 43 31,21 21-31,0 1 0,-22-1 16,22 0-16,-21 0 0,21 0 0,0 0 15,0 1-15,0-1 0,-21 0 16,21 0-16,0 0 0,0 0 16,21-21 30,-21-21-46,21 21 0,1-21 0,-22 0 16,21 0-16,0 0 0,-21-1 16,21 1-16,0 0 0,0 0 0,-21 0 15,22 0-15,-1-1 0,-21 1 0,0 0 16,21 21-16,0 0 16,-21 21-1,0 0-15,0 1 0,0-1 0,0 0 16,0 0-16,0 0 0,0 0 15,21 1-15,-21-1 0,21 0 0,-21 0 16,22-21-16,-22 21 0,21-21 16,0 0-16,0 21 0,0-21 0,0 0 15,22 0-15,-22 0 0,0 0 16,0 0-16,0 0 0,1-21 0,-1 0 16,0 21-16,0-21 0,0 0 0,0 0 15,1-1-15,-1-20 16,0 21-16,0-21 0,0-1 0,-21 1 0,21-22 15,-21 22-15,22 0 0,-22-22 16,0 22-16,21 0 0,-21-1 0,0 22 16,0 0-16,0 0 0,-21 21 15,21 21 1,-22 0-16,1 21 0,0-20 16,21 20-16,0 0 0,-21 1 0,21-1 0,-21 21 15,21-20-15,0-1 16,0 0-16,0 1 0,0-1 0,0-21 15,0 22-15,0-22 0,0 0 0,0 21 16,0-21-16,21 1 0,0-22 16,0 21-16,0-21 0,1 0 0,-1 0 15,0 0-15,0 0 0,21 0 0,-20-21 16,-1-1-16,21 1 0,-21 0 16,0 0-16,1 0 0</inkml:trace>
  <inkml:trace contextRef="#ctx0" brushRef="#br1" timeOffset="-205813.36">8890 11472 0,'0'0'0,"-21"0"0,0 0 0,21 22 16,0-1 0,21-21-1,21 0-15,-21 0 0,22 0 0,-22 0 16,21 0-16,0 0 0,-20 0 0,20 0 15,0 0-15,-21-21 0,1 21 16,20 0-16,-21-22 0,0 1 0</inkml:trace>
  <inkml:trace contextRef="#ctx0" brushRef="#br1" timeOffset="-205329">10223 11113 0,'22'-22'0,"-44"44"0,65-65 0,-43 22 16,0 0-16,0 42 31,-21 0-31,21 0 0,-22 22 15,1-1-15,0-21 0,0 43 16,0-22-16,21 0 0,-21 1 0,-1-1 16,1 0-16,21 1 0,-21-1 15,21-21-15,0 22 0,0-22 0,0 21 16,0-21-16,0 0 0,0 1 16,0-44 15,21 1-31,-21 0 15,0 0-15,0 0 16</inkml:trace>
  <inkml:trace contextRef="#ctx0" brushRef="#br1" timeOffset="-204880.47">9864 11494 0,'0'0'0,"-64"0"32,85 0-17,22 0 1,-22 0-16,21 0 0,22 0 15,-22-22-15,21 1 0,1 21 0,-22-21 16,22 21-16,-22-21 0,22 0 16,-22 21-16,0-21 0,1 21 0,-22 0 15,21-22-15,-21 22 0,0 0 0,1 0 16,-22 22 0,0-1-16,-22 0 15,1 0-15,0 0 0,0 0 0,21 1 16,-42 41-16,42-42 15,0 0-15,0 1 0,0-1 0,0 0 16,0 0-16,0 0 0,21 0 0,0-21 16,0 0-16,0 22 0,0-22 15,1 0-15,-1 0 0,21 0 0,-21 0 16,22 0-16,-22-22 0,21 1 0,-21 0 16,0 0-16,1 0 0,20 0 15,-42-1-15,21-20 0,-21 0 16,0-1-16,0 22 0,0-63 15,0 41-15,-21 1 0,0 21 0,0 0 16,-22-1-16,22 1 0,0 21 16,-21 0-16,20 0 0,1 0 0,-21 0 15,21 21-15,0 1 0,-1-1 16,1 0-16,0 0 0,21 0 0,-21 0 16,0 1-16,0-1 0,21 0 0</inkml:trace>
  <inkml:trace contextRef="#ctx0" brushRef="#br1" timeOffset="-201807.55">1439 12933 0,'0'0'0,"-21"0"0,0 21 16,21 0-16,-21-21 0,0 21 16,21 1-16,-22-1 15,1 0-15,21 0 16,0 0-16,21-21 16,1 0-1,20 0-15,-21 0 0,0 0 16,22 0-16,-1-21 0,-21 21 0,21-21 15,1 0-15,-22 0 0,0 21 16,0-22-16,0 1 0,-21 0 0,0 0 16,0 0-16,0 0 15,0-1-15,-21 22 0,0 0 0,0 0 16,0 0-16,-22 0 16,22 0-16,-21 0 0,21 22 0,-22-1 15,22 0-15,-21 0 0,21 0 16,0 0-16,-1 1 0,22 20 0,0-21 15,-21 0-15,21 0 0,0 1 16,0-1-16,0 0 0,21 0 16,1-21-16,-1 21 0,0-21 15,0 0-15,0 0 0,0 0 16,22 0-16,-22 0 0,0 0 0,0-21 16,-42 21 15,0 0-16,0 0-15,-22 21 0,22-21 0,-21 21 16,0 1-16,20-22 0,-20 21 16,0 0-16,21 0 0,-1 0 0,1 0 15,0 1-15,0-1 0,21 0 16,0 0-16,0 0 0,0 0 16,0 1-16,21-1 0,0-21 0,0 21 15,1-21-15,20 0 0,0 0 16,1 0-16,-1 0 0,0 0 0,22 0 15,-1-21-15,-20 0 0,20-1 16,-21 1-16,22 0 0,-22 0 0,1 0 16,-1 0-16,-21-22 15,21 22-15,-20-21 0,-1 21 0,0-22 16,0 1-16,-21 21 0,0-22 16,0 1-16,0 0 0,0-1 0,0 1 15,0 21-15,0 0 0,0 0 16,0-1-16,0 1 0,-21 21 15,0 21 1,21 1-16,0 20 0,0-21 0,-21 21 16,21 1-16,0-1 0,0 0 15,0-20-15,-22 20 0,22 0 0,0 1 16,0-1-16,0-21 16,0 21-16,0-20 0,0-1 0,0 0 15,22 21-15,-1-42 0,0 21 16,0 1-16,0-22 0,0 0 0,1 0 15,20 0-15,-21 0 0,21-22 16,1 1-16,-1 0 0,-21 0 0,22 21 16,-1-21-16,-21-22 0,21 22 15,-20 0-15,-1 0 0,0 0 0,0-22 16,-21 22-16,0 0 0,0 0 16,0 0-16,0 0 0,-21 21 15,0 0-15,0 0 0,-1 0 16,1 21-16,0 0 15,0 0-15,0 0 0,0 0 0,21 1 16,0-1-16,0 0 0,0 0 16,0 0-16,0 0 0,0 1 0,0-1 15,21 0-15,0 0 0,0 0 16,0-21-16,0 21 0,22-21 0,-22 0 16,21 0-16,1 0 0,-22 0 15,21 0-15,0-21 0,1 0 0,-22 21 16,21-21-16,-21 0 0,22 0 15,-22-1-15,0 1 0,0 0 0,-21 0 16,21-21-16,-21 20 0,0 1 16,0-21-16,0 21 0,0 0 15,0-1-15,0 44 32,0-1-32,0 0 0,0 0 15,0 0-15,0 0 0,0 1 16,0 20-16,0-21 0,0 0 0,0 0 15,0 1-15,0-1 0,0 0 0,0 0 16,-21 0-16,21 0 16,0-42 15,0 0-31,0 0 16,21 0-16,1 0 15,-22-1-15,0-20 0,21 21 0,0 0 16,-21 0-16,21-22 0,0 22 0,-21 0 15,21 0-15,1 0 0,-1-1 16,0 22-16,0 0 16,0 0-16,-21 22 15,21-1-15,1 0 0,-22 0 16,0 0-16,0 0 0,0 1 16,0-1-16,21 0 0,-21 0 0,0 0 15,21-21-15,-21 21 0,0 1 16,0-1-16,21-21 31,0 0-15,0-21-16,1-1 15,-1 1-15,0 0 0,-21 0 0,21 0 16,0 0-16,0-1 0,1-20 16,-1 21-16,0 0 0,0 0 0,0-1 15,0 1-15,1 0 0,-1 21 16,0 0-16,-21 21 15,0 0 1,0 1-16,0-1 0,0 0 0,0 0 16,0 0-16,0 0 0,0 1 15,0-1-15,0 0 0,0 0 16,21 0-16,0 0 0,0 1 0,1-22 16,-1 21-16,0 0 0,0-21 15,0 0-15,0 0 0,22 0 0,-22 0 16,0 0-16,21 0 0,-20 0 0,20 0 15,-21-21-15,0 0 0,0 21 16,1-22-16,-1 1 0,0 0 0,0 0 16,-21 0-16,0 0 0,21-22 15,-21 22-15,0 0 0,0-21 0,0 20 16,0 1-16,0 0 0,0 0 16,-21 21-1,0 0-15,0 21 0,0 0 16,21 0-16,-22 22 0,22-22 15,0 0-15,0 0 0,0 0 16,0 1-16,0-1 0,0 0 0,0 0 16,0 0-16,22 0 0,-1 1 15,0-22-15,0 21 0,21-21 16,-20 0-16,-1 0 0,21 0 0,-21 0 0,22 0 16,-22 0-16,0 0 15,21-21-15,-21 21 0,1-22 0,20 1 0,-21 0 16,0 0-16,0 0 0,1 0 15,-1-1-15,-21 1 0,0 0 16,0-21-16,0 21 0,0-1 16,0 1-16,-21 21 31,21 21-31,0 1 0,0-1 0,-22 21 16,1-21-16,21 0 15,0 1-15,-21-1 0,21 0 16,-21 0-16,21 0 0,0 0 15,0 1-15,-21-22 16,21-22 15,21 1-15,-21 0-16,21 0 0,-21 0 0,21 0 16,0-1-16,1 1 15,-1-21-15,0 21 0,0-22 0,0 22 16,0 0-16,1 0 0,-1 21 0,0 0 15,0-21-15,0 21 0,0 0 16,1 0-16,-1 21 0,0-21 0,-21 21 0,21 0 16,-21 0-16,21 1 0,-21-1 15,0 0-15,0 0 0,0 0 0,0 0 16,0 1-16,0-1 0,0 0 0,21 0 16,-21 0-1,22-21-15,-1 0 0,-21 21 0,21-21 16,0 0-16,0 0 0,0 0 15,1 0-15,-1-21 0,0 0 16,0 0-16,0 21 0,0-21 0,-21 0 16,22-1-16,-1 1 0,-21-21 15,0 21-15,21-22 0,-21 1 0,21 0 16,-21-1-16,0 1 0,0 0 0,0-22 16,0 43-16,0-21 0,0-1 15,0 22-15,0 0 0,0 0 16,0 42-1,-21 0 1,21 22-16,0-22 0,0 21 0,0 0 16,0 1-16,0-1 0,0 0 15,0 1-15,0-1 0,0 0 0,0 22 16,0-22-16,0 1 0,0-22 16,0 0-16,0 21 0,0-21 15,21 1-15,0-1 0,0-21 16,1 0-16,-1 0 0,0 0 15,0 0-15,0 0 0,22-21 16,-22-1-16,0 1 0,0 21 16,0-21-16,0 0 0</inkml:trace>
  <inkml:trace contextRef="#ctx0" brushRef="#br1" timeOffset="-201589.67">5249 13060 0,'0'0'32,"21"0"-17,1 0-15,-1 0 0,21 0 16,0 0-16,-20-21 0,20 21 0,0 0 16,1-21-16,-22 21 0,21-22 15,0 22-15,-20 0 0,-1 0 0,21 0 16,-42-21-16,21 21 0</inkml:trace>
  <inkml:trace contextRef="#ctx0" brushRef="#br1" timeOffset="-200737.16">7302 12848 0,'0'0'0,"22"-21"0,-22 0 16,0 0-16,0 0 0,0-1 16,0 44 15,0-1-31,0 0 0,0 0 0,0 0 15,-22 22-15,22-1 0,-21-21 16,21 21-16,-21 1 0,21-1 0,0-21 16,0 22-16,-21-22 0,21 21 0,-21-21 15,21 0-15,0 1 0,0-1 16,21-21 15,0-21-15,-21-1-16,21 1 0,0 0 0,-21 0 15,22-21-15,-1 20 0,-21 1 16,21-21-16,0 21 0,-21-22 0,21 22 16,0 0-16,-21 0 0,22 21 0,-22-21 15,21 21-15,0 0 0,-21 21 16,21 0-16,-21 0 16,21 0-16,-21 1 15,0 20-15,0-21 0,0 0 0,0 0 16,21 22-16,1-22 0,-1 0 15,0 0-15,0 0 16,21-21-16,-20 0 0,-1 0 0,21 0 16,-21 0-16,22 0 0,-1 0 15,-21 0-15,21 0 0,-20 0 0,20-21 16,-21 0-16,0 0 0,0 0 0,1 0 16,-1-1-16,0-20 0,-21 21 15,0-21-15,0 20 0,0-20 0,0 0 16,0 21-16,-21-1 0,0 1 0,-1 0 15,1 0-15,0 21 16,0 0-16,0 0 0,0 0 16,-1 0-16,1 0 0,21 21 15,-21-21-15,21 21 0,0 0 16,21 1 0,0-22-16,1 21 15,20-21-15,-21 0 0,21 0 0,-20 0 0,20 0 16</inkml:trace>
  <inkml:trace contextRef="#ctx0" brushRef="#br1" timeOffset="-200053.03">8509 12700 0,'0'0'0,"0"-21"0,0 0 0,0 0 16,-21 21 0,0 0-16,-1 0 15,1 0 1,21 21-16,-21-21 0,21 21 0,0 21 15,0-21-15,0 22 0,0-22 16,0 21-16,-21-21 0,21 22 0,0-1 16,0-21-16,-21 22 0,21-22 15,0 21-15,-21-21 0,21 0 0,0 1 16,0-1-16,0-42 47,21-1-47,0 1 15,-21 0-15,21 0 16,-21 0-16,21 0 0,0-1 0,-21 1 16,22-21-16,-1 21 0,0 0 15,0-1-15,0 1 0,0 0 0,1 21 16,-1 0-16,0 21 16,-21 0-16,0 1 15,0-1-15,0 0 0,0 0 0,0 0 16,0 22-16,0-22 0,0 0 15,0 0-15,21 0 0,-21 0 0,21 1 16,-21-1-16,21 0 0,1-21 0,-1 21 16,0-21-16,0 0 0,21 0 15,22 0-15,-43 0 16,21 0-16,-20 0 0,20-21 0,-21 0 16,21 0-16,-20 21 0,-1-43 15,0 22-15,0 0 0,0 0 0,0-22 16,-21 22-16,0-21 0,0 21 15,0 0-15,0-1 0,0-20 16,0 63 0,0 0-1,-21 1-15,21-1 0,-21 0 0,21 21 16,0-21-16,0 1 0,0-1 16,0 0-16,0 0 0,0 0 15,0 0-15,0 1 0,0-1 16,21-21 15,-21-21-31,21 21 16,-21-22-16,0 1 0</inkml:trace>
  <inkml:trace contextRef="#ctx0" brushRef="#br1" timeOffset="-199873.3">9250 12658 0,'-64'-21'31,"43"21"-31,21 21 16,0 0-1,0 0 1,21-21 0,0 0-16,1 21 0,-1-21 0</inkml:trace>
  <inkml:trace contextRef="#ctx0" brushRef="#br1" timeOffset="-199097.22">9694 12700 0,'0'0'0,"0"-21"0,-21 21 32,0 0-32,0 0 15,0 0-15,-1 0 0,1 21 16,0 0-16,21 22 0,-21-22 0,21 0 15,-21 21-15,21-21 0,0 22 16,0-22-16,0 21 0,0-21 0,0 1 16,0 20-16,21-21 0,0 0 0,0 0 15,0 1-15,1-22 16,20 21-16,-21-21 0,21 0 0,1 0 0,-1 0 16,0 0-16,1 0 0,-1 0 15,0-21-15,-20-1 0,20 1 16,0 0-16,-21 0 0,22-21 0,-22 20 15,0-20-15,0 0 0,-21-1 16,0 1-16,21 0 0,-21-1 0,0 1 16,0 0-16,0-1 0,0 22 0,0 0 15,0 0-15,0 0 0,-21 21 16,0 0 0,0 0-16,21 21 0,0 0 0,0 0 15,0 22-15,0-22 0,0 21 16,0-21-16,0 22 0,0-1 15,0 0-15,0 1 0,0-22 0,0 21 16,0-21-16,0 22 0,0-22 16,0 0-16,0 0 0,0 0 0,0 0 15,0 1-15,21-22 32,0-22-32,0 1 15,1 0-15,-22 0 0,21 0 16,0-22-16,0 22 0,0-21 0,0 21 15,1 0-15,-1-22 0,0 43 16,-21-21-16,0 0 0,21 21 16,0 0-16,-21 21 0,0 0 15,0 0-15,0 22 16,0-22-16,0 21 0,0-21 0,21 1 16,-21 20-16,22-21 0,-22 0 0,21 0 15,-21 1-15,21-1 0,0-21 16,0 21-16,0-21 0,1 0 0,-1 0 15,21 0-15,-21 0 0,22 0 0,-1 0 16,-21-21-16,21 0 0,-20-1 16,20 1-16,0 0 0,-21 0 15,22-21-15,-22 20 0,0-20 0,0 0 16,0-1-16,1 22 0,-1 0 16,-21-21-16,0 21 0,0-1 15,-21 22 1,-1 0-16,-20 22 0,0-22 15</inkml:trace>
  <inkml:trace contextRef="#ctx0" brushRef="#br1" timeOffset="-197544.98">1439 14139 0,'-21'-21'0,"42"42"0,-42-63 0,21 21 0,0 0 16,-21 0-1,21-1-15,-21 22 16,21 22 15,0-1-31,0 0 0,0 21 16,0-21-16,0 22 0,0-1 16,0 0-16,0 22 0,0-22 0,0 1 15,0-1-15,0 0 0,0 1 16,0-1-16,0-21 0,0 0 0,0 0 15,0 1-15,0-1 0,21-42 32,0-1-17,0 1-15,-21-21 0,21 21 16,1-22-16,-1 1 0,0 0 16,0 21-16,0-22 0,-21 1 15,21 21-15,1 0 0,-1-1 0,0 1 16,-21 0-16,0 0 0,21 21 15,0 0-15,0 0 0,-21 21 16,22 0-16,-22 0 16,21 1-16,-21 20 0,0-21 0,21 21 15,-21-20-15,21-1 16,0 21-16,-21-21 0,21 0 0,-21 22 0,22-43 16,-1 21-16,-21 0 15,21 0-15,0-21 0,0 0 16,0 0-16,1 0 15,-1 0-15,0-21 0,0 0 0,0 0 16,0 0-16,1-1 0,-1-20 16,21 21-16,-42-21 0,21-1 0,0 1 15,-21 21-15,22-22 0,-22 1 16,0 21-16,0-43 0,0 43 16,0 0-16,0 0 0,0 0 15,0 42 16,0 0-31,0 0 16,0 0-16,0 22 0,0-22 16,0 21-16,0-21 0,0 22 0,0-1 15,0 0-15,21-20 0,-21 20 16,21-21-16,-21 21 0,0-20 0,21-1 16,0 0-16,0 0 0,-21 0 15,22-21-15,20 0 0,-21 21 0,0-21 16,22 0-16,-22 0 0,21 0 15,0 0-15,-20 0 0,20-21 16,0 0-16,-21 21 0,22-21 16,-22 0-16,21 0 0,-21-1 0,1-20 15,20 21-15,-21 0 0,-21-22 16,21 22-16,-21-21 0,21 21 0,-21 0 16,0-22-16,0 22 0,0 0 15,-21 21 1,0 0-16,0 0 15,0 0-15,21 21 0,-21 0 16,21 0-16,-22 22 0,22-22 0,0 0 16,0 21-16,0-20 0,0 20 15,0-21-15,0 0 0,0 0 0,0 1 16,22-1-16,-1 0 16,0-21-16,-21 21 0,21-21 0,0 0 15,0 0-15,1 0 0,-1 0 16,0 0-16,0 0 0,0-21 15,0 21-15,1-21 0,-1 21 16,-21-21-16,21 21 0,-21-22 0,21 1 16,-21 0-16,21 0 0,-21 0 15</inkml:trace>
  <inkml:trace contextRef="#ctx0" brushRef="#br1" timeOffset="-194829.04">4381 14118 0,'0'0'0,"0"-21"0,0 0 0,22 0 0,-22 0 15,0-1-15,0 1 16,0 42 15,0 1-15,0-1-16,-22 0 0,22 21 15,0-21-15,0 1 0,0 62 16,-21-63-16,21 22 0,0-22 16,-21 21-16,21-21 0,0 1 15,0-1-15,0 0 0,-21-21 0,42-21 47,0 0-47,-21-1 0,21 1 16,1 0-16,-22-21 0,21 21 0,0-22 15,0 22-15,-21 0 0,21-21 16,0 20-16,1 1 0,-1 0 0,0 0 16,0 21-16,0 0 15,0 0-15,1 21 16,-22 0-16,21 0 15,-21 22-15,21-22 0,-21 0 16,0 21-16,0-20 0,21 20 0,0-21 16,0 21-16,-21-20 0,22-1 15,-22 0-15,21 0 0,0 0 0,0-21 16,0 0-16,0 0 0,1 0 0,20 0 16,-21-21-16,21-21 15,-20 21-15,-1-1 0,21 1 16,-21 0-16,0-21 0,1-22 15,-1 43-15,0-21 16,-21-22-16,0 22 0,0 21 16,0-22-16,0 22 0,0-21 15,0 21-15,0 0 0,0-1 16,0 44 0,0-1-16,0 0 15,0 0-15,0 0 0,0 0 0,-21 22 16,21-22-16,0 21 0,0-21 15,0 22-15,0-22 0,0 21 16,0-21-16,0 22 0,21-22 0,-21 21 16,21-21-16,0 1 0,0-1 15,1 0-15,-1-21 0,21 21 0,-21-21 16,22 0-16,-1 0 0,0 0 16,1 0-16,-1-21 0,0 0 0,22 0 15,-22-1-15,0 1 0,22 0 16,-22 0-16,1 0 0,-22 0 0,21-22 15,0 1-15,-20 21 0,-22-22 16,0 22-16,0 0 0,0 0 16,0 0-16,-43 0 0,22-1 0,0 1 15,0 21-15,0 0 0,-22 0 16,22 0-16,-21 0 0,-1 0 0,22 21 16,-21-21-16,21 22 0,0-1 0,-22 0 15,22 21-15,0-21 0,0 1 16,21-1-16,-21 21 0,21-21 15,0 0-15,0 22 0,0-22 16,0 0-16,0 0 0,21 22 16,0-22-16,0-21 0,21 0 15,-20 0-15,-1 0 0,21 0 0,-21 0 16,22-21-16,-1 21 0,-21-22 0,0 1 16,22 0-16,-22 0 0,0 0 15,21 0-15,-21-22 0,-21 22 0,22 0 16,-22 0-16,21-22 0,-21 22 0,0 0 15,0 0-15,0 0 0,0 0 16,0 42 15,0 0-31,0 0 16,0 0-16,0 0 0,0 1 16,0-1-16,0 0 0,0 0 15,0 0-15,0 0 0,0 1 0,0-1 16,21 0-16,0 0 0,0 0 0,0-21 15,1 0-15,-1 21 0,0-21 16,0 0-16,0 0 0,0 0 0,22 0 16,-22-21-16,0 0 15,0 0-15,0 0 0,1 0 0,-1 21 16,0-43-16,0 22 0,0 0 0,0 0 0,-21 0 16,0-1-16,0 1 15,0-21-15,0 21 0,0 0 16,0 42 15,0 0-31,0 0 0,0 0 16,0 0-16,0 1 0,-21-1 15,21 0-15,-21 0 0,21 0 16,0 0-16,0 1 0,0-1 0,0 0 16,0-42 30,21 0-46,0-1 16,1 1-16,-22 0 0,21 0 0,0 0 16,-21 0-16,21-1 0,0 1 15,-21 0-15,21 21 0,1-21 0,-22 0 16,21 21-16,0 21 16,-21 0-1,0 0-15,0 0 0,0 1 16,0-1-16,0 0 0,0 0 15,0 0-15,21 0 0,0 1 16,0-1-16,1 0 16,-1-21-16,0 0 0,0 0 15,0 0-15,0 0 0,22 0 0,-22 0 16,0 0-16,21 0 0,-20-21 0,-1 0 16,21 21-16,-21-22 0,0 1 15,1 0-15,-1-21 0,-21 21 0,21-1 16,0-20-16,-21 21 0,21-21 15,-21-1-15,0 22 0,0-21 16,0 21-16,0-22 0,0 22 0,0 0 16,0 0-16,-21 21 15,21 21-15,-21 0 16,0 0-16,21 0 0,0 1 16,0-1-16,-21 21 0,21-21 15,0 0-15,0 22 0,0-22 0,0 0 16,0 21-16,0-20 0,0-1 0,0 0 15,21 0-15,-21 0 0,21 0 16,21 22-16,-21-22 0,1-21 16,-1 0-16,0 0 0,21 0 0,-21 0 15,22 0-15,-22 0 0,0 0 16,21-21-16,-20 0 0,-1-1 0,21 1 16,-21 21-16,0-21 0,1-21 15,-1 21-15,0-1 0,-21 1 0,0 0 16,0 0-16,21-21 0,-21 20 15,0 1-15,-21 21 16,0 0 0,0 0-16,21 21 0,-22 1 15,22-1-15,0 0 16,0 21-16,0-21 0,0 1 0,0-1 16,0 0-16,0 0 0,0 21 0,22-20 15,-1-1-15,0 0 0,0 0 16,0-21-16,22 21 0,-1-21 0,-21 0 15,21 0-15,1 0 0,-1 0 0,0 0 16,1 0-16,-1-21 0,-21 21 16,22-21-16,-1 0 0,-21 0 15,0-1-15,0-20 0,1 21 16,-1 0-16,0 0 0,-21-22 0,0 22 16,0 0-16,0-43 0,0 43 15,0 0-15,-21 0 16,0 21-16,-1 0 0,1 0 0,0 0 15,0 21-15,0-21 16,0 21-16,21 0 0,-22 1 16,22-1-16,-21 0 0,21 21 0,-21-21 15,21 1-15,0-1 0,0 0 0,0 0 16,0 0-16,0 0 16,0 1-16,21-1 0,0-21 15,1 0-15,-1 0 16,0-21-16,0 21 0,-21-22 15,21 1-15,0 0 0,-21 0 0,22 0 16,-22 0-16,21-1 0,-21-20 16,0 21-16,21-21 0,-21-1 0,0 22 15,21-21-15,-21-1 0,0 1 0,0 0 16,0 21-16,0-1 0,0 1 16,0 0-16,0 0 0,0 42 31,0 0-31,0 22 0,0-22 0,0 21 15,0-21-15,0 22 0,0-1 16,0 0-16,0-21 0,0 22 16,0-1-16,0-21 0,0 22 0,0-22 15,0 0-15,21 21 0,0-21 16,-21 1-16,43-1 0,-22-21 0,0 21 16,0-21-16,22 0 0,-1 0 0,-21 0 15,21 0-15,1-21 0,-22 0 16,21 21-16,1-22 0,-1 1 15,-21 0-15,0-21 0,22 21 0,-22-1 0,-21-20 16</inkml:trace>
  <inkml:trace contextRef="#ctx0" brushRef="#br1" timeOffset="-194601.62">7429 13822 0,'0'0'0,"-21"21"0,-21 21 31,63-20-15,0-22-16,0 0 0,1 0 0,20 0 16,-21 0-16,21 0 0,1 0 15,-1-22-15,22 1 0,-22 21 0,0-21 16,1 21-16,-22-21 0,21 0 0</inkml:trace>
  <inkml:trace contextRef="#ctx0" brushRef="#br1" timeOffset="-192392.02">10181 14034 0,'64'-106'32,"-43"85"-17,0-1-15,-21 1 0,21 0 0,-21-21 16,0 21-16,21-22 0,-21 22 16,21-21-16,-21 21 0,0-1 0,0-20 15,0 21-15,0 42 31,0 0-31,0 0 0,0 22 0,0-1 16,0 0-16,0 1 0,0-1 16,0-21-16,0 22 0,0-1 15,0 0-15,0 1 0,0-22 0,0 21 0,0-21 16,0 0-16,0 1 16,-21-1-16,21 0 0,-21 0 0,21 0 15,-21-21-15,21 21 16,-21-21-16,0 0 0,-1 0 15,1 0-15,0-21 0,0 0 0,0 21 16,0-21-16,-1 0 0,1 0 16,0-1-16,0 22 0,0-21 0,0 0 15,-1 21-15,22-21 0,-21 21 0,21 21 47,0 0-47,0 0 16,21-21-16,1 22 0,-1-1 15,0 0-15,0 0 0,0-21 0,22 21 16,-1-21-16,-21 21 0,21-21 16,1 0-16,-1 0 0,0 0 0,1 0 15,-1 0-15,0 0 0,22 0 0,-22-21 16,22 0-16,-22 21 0,0-21 16,22 0-16,-22 0 0,1-1 0,-22 1 15,21 0-15,-21-21 0,0 21 16,-21-1-16,0-20 0,0 21 0,0-43 15,0 43-15,-21 0 0,0 21 16,-21 0-16,21 0 0,-22 0 16,22 0-16,-21 0 0,-1 21 15,22 0-15,-21 1 0,0-1 0,20 21 16,1-21-16,0 0 0,0 22 16,21-22-16,0 0 0,0 0 0,0 0 15,0 1-15,0-1 0,0 0 16,21-21-16,0 21 0,0-21 0,1 21 15,-1-21-15,0 0 0,21 0 0,-21 0 16,22 0-16,-22 0 0,21-21 16,-21 0-16,22 0 0,-22 21 0,21-21 15,-21-1-15,1-20 0,-1 21 16,0 0-16,0-22 0,0-41 16,-21 41-16,21 1 0,-21 0 15,0-22-15,0 22 0,0 21 16,0-22-16,0 1 0,0 21 0,0 0 15,0 0-15,-21 21 16,0 21-16,0 0 16,21 0-16,0 0 0,0 22 0,-21-1 15,21 0-15,0 1 0,-21-1 16,21 0-16,0-21 0,0 22 0,0-1 16,0-21-16,0 22 0,0-22 0,0 21 15,0-21-15,21 0 0,0 1 16,0-1-16,0 0 0,0-21 15,22 21-15,-22-21 0,21 0 0,1 0 16,-22 0-16,21 0 0,-21 0 16,22 0-16,-22-21 0,0 21 0,21-21 15,-21 0-15,1 21 0,-1-22 0,0 1 16,0 0-16,-21 0 0,0-21 16,0 20-16,0 1 0,0 0 0,0-21 15,0 21-15,0-1 16,0 1-16,-21 21 15,0 0-15,0 21 0,21 1 16,0-1-16,0 0 0,0 0 16,-22 0-16,22 0 0,0 22 15,0-22-15,0 0 0,0 0 0,0 0 16,0 1-16,22-22 0,-1 21 16,-21 0-16,42-21 0,-21 0 0,0 0 15,1 0-15,20 0 0,-21 0 16,21 0-16,1 0 0,-22 0 0,21-21 15,1 21-15,-22-21 0,21-1 0,-21 1 16,0 0-16,1 0 0,-1 0 16,0-22-16,-21 22 0,21-21 0,-21 21 15,0 0-15,0-1 0,0 1 0,0 0 16,0 42 0,-21 0-1,0 1-15,21-1 0,-21 0 16,21 0-16,0 0 0,-22 0 0,22 1 15,-21-1-15,21 0 0,0 0 0,0 0 16,0 0-16,0-42 63,21 21-63,1-21 0,-22 0 0,21 0 15,0 0-15,0-1 0,-21 1 16,21 0-16,0 0 0,1-21 15,-22 20-15,21 22 0,0-21 0,0 0 16,0 21 0,-21 21-16,0 0 0,0 1 15,0-1-15,0 0 0,21 0 0,-21 21 16,0-20-16,43 20 16,-22-42-16,0 21 0,0 0 15,0-21-15,22 0 0,-22 0 0,21 21 16,1-21-16,-22 0 0,21 0 15,-21 0-15,0 0 0,22-21 0,-22 0 16,0 0-16,0 0 0,0 0 0,1-1 16,-22-20-16,21 21 15,0-21-15,0-1 0,-21-20 0,0 20 16,0-20-16,21 21 0,-21-22 0,0 22 16,0 21-16,0-22 0,0 22 15,0 0-15,-21 21 16,0 21-16,0 0 15,21 0-15,-21 22 0,-1-1 0,22 0 16,0 22-16,0-22 0,-21 1 16,21-1-16,0 0 0,0 1 0,0-22 15,0 21-15,0 0 0,0-20 16,21-1-16,-21 0 0,22 0 0,-1 0 16,0 0-16,0-21 0,0 0 15,0 0-15,1 0 0,-1 0 0,21 0 16,-21 0-16,0 0 0,1-21 0,20 21 15,-21-21-15,0 0 0,22 0 16,-22-22-16,0 22 0,0 0 0,0-21 16,0 21-16,1-22 0,-22 22 15,0-21-15,0 63 32,0 0-32,0 21 0,-22-20 15,22-1-15,0 0 0,0 0 16,0 21-16,0-20 0,0-1 0,0 0 15,0 0-15,0 0 16,22 0-16,-1-21 16,0 0-16,0 0 15,0 0-15,0-21 0,1 0 16,-1 21-16,0-21 0,0 0 0,0 0 16</inkml:trace>
  <inkml:trace contextRef="#ctx0" brushRef="#br1" timeOffset="-192196.79">13504 13526 0,'21'0'0,"-42"0"0,0 0 15,0-22-15,0 22 16,0 0 0,-1 0-16,22 22 15,-21-22 1,21 21-16,-21 0 31</inkml:trace>
  <inkml:trace contextRef="#ctx0" brushRef="#br1" timeOffset="-192005.08">12531 13780 0,'0'0'0,"0"21"16,21-21 0,0 0-1,0 0-15,21 0 0,-20 0 0,-1 0 16,21-21-16,-21 21 0,22 0 0,-1-22 16,-21 22-16,21 0 0</inkml:trace>
  <inkml:trace contextRef="#ctx0" brushRef="#br1" timeOffset="-190536.9">13779 13991 0,'22'0'16,"-1"0"-16,0 0 15,21-21-15,-21 0 0,64 0 16,-64 0-16,22-1 0,-1 22 16,0-21-16,-21 0 0,22 0 0,20-43 15,-42 43-15,1 0 16,-22-21-16,0 21 0,0-22 0,0 22 16,0-21-16,0 21 0,0-1 0,0-20 15,0 21-15,0 0 16,-22 21-16,1 0 0,0 0 15,0 21-15,0 21 16,21-21-16,-21 22 0,-1-1 0,1 0 16,21 22-16,-21-22 0,0 22 15,0-22-15,0 0 0,-1 22 0,1-22 16,21 22-16,-21-22 0,21 0 0,-21 22 16,21-1-16,-21 1 0,21-1 15,0-20-15,0 20 0,-21 1 0,21-22 16,-22 0-16,22 1 0,0-1 15,0-21-15,0 22 0,0-22 16,0 0-16,0 0 0,22-21 31,-1-21-31,0 0 0,21 0 16,-21-1-16,1 1 0,-1-21 0,21 0 16,-21-1-16,0 1 0,1 0 15,-1-22-15,-21 22 0,0-22 0,0 1 16,0 20-16,0 1 0,0 0 0,0-1 15,-21 22-15,-1-21 0,1 21 16,0 21-16,0-21 0,0 21 0,0-22 16,-1 22-16,1 0 15,0 0 1,42 0 0,22 0-16,-22 0 15,0 0-15,21 0 0,1 0 0,-1 0 16,0-21-16,22 21 0,-22-21 0,0 0 15,1 21-15,-1-21 0,0 0 16,1-1-16,-22 1 0,0 0 0,21 0 16,-20 0-16,-22 0 15,21 21-15,-21-22 0,-21 44 47,21-1-47,0 0 16,0 0-16,-22 0 0,22 0 0,0 1 15,0-1-15,0 0 0,0 0 16,0 0-16,22 0 0,-22 1 16,21-22-16,0 0 0,0 21 15,0-21-15,0 0 0,1 0 0,20 0 16,-21 0-16,0 0 0,22 0 0,-22-21 16,0 21-16,21-22 0,-21 1 15,1 0-15,-1 0 0,0 0 0,-21 0 16,21-1-16,-21 1 0,21 0 15,-21 0-15,0 0 0,0 0 16,0-1-16,0 1 0,0 0 16,0 42 15,0 0-31,0 1 0,0-1 0,0 0 16,-21 21-16,21 1 0,-21-22 15,21 21-15,0 0 0,-21 1 0,21-1 16,0 0-16,0 1 0,0-1 15,0 22-15,0-1 0,0-21 0,0 22 16,-21-1-16,21 1 0,0-1 16,0-20-16,-22 20 0,22 1 0,0-1 15,0 1-15,0-1 0,0 1 16,0 20-16,-21-20 0,21-1 0,-21 22 16,21-21-16,0-22 0,0 21 0,0 1 15,-21-22-15,21 1 0,0-1 16,-21-21-16,21 0 0,0 0 0,-21-42 31,21 0-31,0 0 16,0-21-16,-22 20 0,1-20 15,21-21-15,-21 20 0,0-20 0,0-22 0,0 22 16,-1-22-16,22 21 0,-21 1 16,0-22-16,21 22 0,-21-1 15,21 1-15,0 20 0,0-20 0,0 21 16,0-22-16,0 22 0,21-1 15,0 1-15,0 0 0,1-1 16,-1 1-16,0 21 0,0-21 0,0 20 0,0-20 16,1 21-16,20 0 0,-21-22 15,0 22-15,22-21 0,-1 21 0</inkml:trace>
  <inkml:trace contextRef="#ctx0" brushRef="#br1" timeOffset="-190085.01">15917 13187 0,'0'21'31,"-21"-21"-31,21 21 0,-21 0 16,21-42 31,0 0-47,0 0 15,0 0-15,0 0 16,0 42 31,0 0-47,-21 0 16,21 0-16,-21-21 15,21 21-15,0 1 0,-22-1 16,1-21-16,21 21 15,-21-21-15</inkml:trace>
  <inkml:trace contextRef="#ctx0" brushRef="#br1" timeOffset="-189722">16171 13208 0,'0'0'0,"-21"0"47,21-21 16,0 0-48,0 0-15,21-1 16,-21 1 0,0 42 15,0 1-31,0-1 16,0 0-16,-21 0 0,21 0 15,0 0-15,-21 1 16,21-1-16,0 0 0,-21 0 15</inkml:trace>
  <inkml:trace contextRef="#ctx0" brushRef="#br1" timeOffset="-187400.85">1122 15494 0,'0'-21'0,"0"42"0,21-42 0,-21 0 16,0 0-16,0-1 0,21 1 31,-21 42 0,-21 1-31,0-1 16,0 21-16,-1-21 0,1 22 0,0-22 15,0 21-15,0 0 0,0 1 16,-1-1-16,-20 0 0,21 1 0,0 20 16,0-20-16,-22 20 0,22-21 15,0 22-15,-21-22 0,20 1 16,1-1-16,0 0 0,0-21 0,0 1 16,0-1-16,21 0 0,-22-21 15,22 21-15,0-42 31,22 0-31,-1 0 16,0-22-16,0 22 0,0-21 16,22-1-16,-22 1 0,0 0 15,0-22-15,21 1 0,-20 20 0,-1-20 16,21 21-16,-21-1 0,0-20 16,22 20-16,-22 1 0,0 21 0,0-21 15,0 20-15,1 1 0,-22 0 16,0 0-16,0 0 0,0 0 15,21 21-15,-42 21 32,-1-21-32,1 21 15,21 0-15,-21 21 0,0-20 16,0-1-16,0 21 0,-1-21 0,22 22 16,-21-22-16,-21 21 0,21 0 15,0 1-15,-1 20 0,1-20 16,-21-1-16,21 0 0,0 1 0,-1-1 15,1 0-15,0 1 0,0-22 16,0 21-16,0-21 0,21 0 16,0 1-16,-22-1 0,22 0 15,-21 0-15,21 0 16,0-42 15,0 0-31,21 0 0,1 0 16,-1-1-16,-21 1 0,21-21 15,0 21-15,0-22 0,22 1 16,-22-21-16,0 20 0,0-20 0,0 20 16,22-20-16,-22 21 0,0-22 15,0 22-15,0-1 0,0 1 0,1 0 16,-22 21-16,0-1 0,21 1 16,-21 0-16,0 42 31,0 0-16,0 1-15,0-1 0,-21 0 16,21 0-16,0 0 16,0 0-16,0 1 0,0-1 15,0 0 1</inkml:trace>
  <inkml:trace contextRef="#ctx0" brushRef="#br1" timeOffset="-186637.86">2117 15960 0,'0'-21'31,"-22"21"1,1 0-32,0 0 15,0 0-15,0 21 16,-22-21-16,22 0 0,0 21 15,-21-21-15,21 0 0,-1 0 16,1 21-16,0-21 0,0 0 16,0 0-16,42 0 47,0 0-47,0 0 15,0 0-15,22-21 0,-22 21 0,21 0 16,1 0-16,-1-21 0,0 21 15,22 0-15,-1-21 0,22 21 0,-22-22 16,1 22-16,21 0 16,42-21-16,-64 21 0,1 0 15,-1-21-15,-21 21 0,1 0 16,-1 0-16,0 0 0,-20 0 0,-1 0 16,0 0-16,0 0 0,-21-21 15,21 21-15,-21-21 78,-21 21-62,0 0-16,21-21 16,-21 21-16</inkml:trace>
  <inkml:trace contextRef="#ctx0" brushRef="#br1" timeOffset="-186081.46">2942 15621 0,'0'0'0,"0"-21"16,-21 21-1,21 21 32,0 0-47,0 0 16,21-21-16,0 22 0,-21-1 15,21-21-15,1 21 0,-1 0 0,0-21 16,0 21-16,0 0 0,0-21 16,1 22-16,-1-22 0,0 0 0,21 0 15,-21 21-15,1-21 0,-1 0 16,21 0-16,-21 0 0,0 0 0,1 0 15,-1 0-15,0 0 0,0 0 0,-21-21 16,0-1 0,-21 22 15,0 0-31,0 0 0,-1 0 16,1 0-16,0 0 15,0 22-15,0-1 0,0 0 0,-1 0 16,1 0-16,-21 22 0,21-22 15,0 21-15,-1 0 0,1-20 0,0 20 16,-21-21-16,21 21 0,-1-20 16,1-1-16,21 0 0,-21 0 15,21 0-15,-21 0 0,0 1 16,42-22 31,0-22-47,-21 1 15,21 21-15,0-21 0,1 0 16</inkml:trace>
  <inkml:trace contextRef="#ctx0" brushRef="#br1" timeOffset="-183765.25">4297 15558 0,'0'-22'16,"-21"22"0,21 22-1,0-1-15,0 0 0,0 0 16,0 0-16,0 0 15,0 1-15,0-1 0,21-21 16,-21 21-16,21-21 16,0 0-16,0 0 0,0 0 15,22 0-15,-22 0 0,0 0 16,0 0-16,0-21 0,1 0 16,-1 21-16,0-22 0,0 22 15,0-21-15,0 0 0,1 21 0,-22-21 16,0 0-16,21 21 0,-21-21 15,21 21 1,-21-22 15,0 1 47,0 0-15,21 21-47,0-21-1,-21 0 16,0 0-15,0-1-16,-21 22 47,21 22-31,-21-1-16,21 0 0,0 0 0,0 0 15,0 0-15,0 1 0,0 20 16,0-21-16,0 0 0,0 22 15,0-22-15,0 0 0,0 21 0,0-21 16,0 22-16,0-22 0,0 21 16,0-21-16,0 22 0,-21-22 0,0 0 15,21 0-15,-22 0 0,22 1 16,-21-1-16,0 0 0,0 0 0,0-21 16,0 0-16,-1 0 15,1 0-15,0 0 0,0 0 16,0-21-16,0 0 0,-1 0 15,22-1-15,-21 1 0,0 0 0,0 0 16,21 0-16,0 0 0,-21-1 16,0 1-16,21 0 0,0 0 15,0 42 1,0 0 0,0 0-16,0 1 0,0-1 15,0 0-15,0 0 0,0 0 0,0 22 16,21-22-16,0 0 15,0 0-15,0-21 0,0 21 0,22 0 16,-22-21-16,21 0 0,-21 0 16,22 0-16,-1 0 0,64 0 15,-64 0-15,1-21 0,-1 0 16,0 0-16,1 0 0,-22 0 0,21-1 16,-21-20-16,22 21 0,-22-21 0,-21 20 15,21 1-15,-21-21 0,21 21 16,-21 0-16,0-1 0,0 1 15,0 0-15,-21 42 32,0 0-17,21 1-15,0-1 16,0 0-16,0 0 0,0 0 0,-21 0 16,21 22-16,0-22 0,0 0 15,-22 0-15,22 0 0,0 1 16,0-1-16,0 0 15,0-42 17,0 0-32,0-1 0,22 1 15,-22 0-15,21 0 0,0-21 0,-21 20 16,0 1-16,21 0 16,0 0-16,0 0 0,-21 0 15,22 21-15,-1 0 16,0 21-1,-21 0-15,21 0 0,-21 0 16,0 0-16,0 1 0,0-1 16,21 0-16,-21 0 0,21 0 0,1-21 15,-22 21-15,21 1 0,0-1 16,0 0-16,0-21 0,22 0 16,-22 0-16,21 0 0,-21 0 15,22 0-15,-1 0 0,0 0 0,1 0 16,-1-21-16,0 0 0,1-1 15,-1 22-15,-21-21 0,21 0 16,-20 0-16,-1-21 0,-21 20 0,0 1 16,0 0-16,0 0 0,0-21 15,0 20-15,0 1 0,0 0 0,-21 0 16,-1 0-16,1 21 0,-21-21 0,21 21 16,-22 0-16,-20 0 15,42 0-15,-22 0 0,1 0 0,21 21 16,-21 0-16,20 0 0,-20-21 15,21 42-15,0-20 0,21-1 0,0 0 16,0 21-16,0-21 0,0 1 16,0 20-16,21-21 0,0 0 15,0 0-15,0 1 0,22-1 0,-22-21 16,0 0-16,0 21 0,22-21 16,-22 0-16,21 0 0,-21 0 0,0-21 15,22 0-15,-22 21 0,0-22 16,0 1-16,22 0 0,-22-21 0,0 21 15,0-1-15,-21-20 0,21 21 16,0-21-16,1 20 0,-22-20 0,0 0 16,21-1-16,-21 22 0,21-21 15,-21 0-15,0 20 0,0 1 16,0-21-16,0 21 0,0 0 0,0 42 31,-21 0-15,21 0-16,-21 0 0,21 22 0,0-22 15,0 21-15,-22-21 0,22 0 16,0 22-16,-21-1 0,21-21 0,0 22 16,0 20-16,0-42 15,0 22-15,0-22 0,21 0 0,1 21 16,20-21-16,-21 1 0,0-22 16,0 0-16,1 0 0,-1 0 15,21 0-15,-21 0 0,0-22 0,1 1 16,-1 21-16,0-21 15,0 0-15,0-21 0,0 20 0,1 1 16,-1 0-16,-21 0 0,0 0 0,21 0 16,-21-1-16,0 1 0,21 0 15,-42 21 17,21 21-32,-21-21 0,21 21 0,0 1 15,0 20-15,0-21 0,0 0 0,0 0 16,0 1-16,0-1 0,0 0 15,0 0-15,0 0 0,21 0 0,0-21 16,0 0-16,0 0 16,1 0-16,-1 0 15,0-21-15,0 0 0,0 0 16,0 0-16,1 0 0,-22-22 16,21 22-16</inkml:trace>
  <inkml:trace contextRef="#ctx0" brushRef="#br1" timeOffset="-183565.65">6625 15536 0,'0'0'0,"-21"0"0,0 0 0,0 0 16,-1 0 0,1 0-1,21 22-15,0-1 31,21-21-15,1 0-16,-1 0 16</inkml:trace>
  <inkml:trace contextRef="#ctx0" brushRef="#br1" timeOffset="-183006.04">7451 15685 0,'0'0'0,"0"-22"0,0-20 31,0 21-15,-22 21-16,1 0 15,0 0-15,0 0 16,0 0-16,0 0 0,-1 0 16,1 21-16,0 0 0,0 0 0,0 1 15,0 20-15,-1-21 0,22 0 16,-21 22-16,21-22 0,-21 21 0,21-21 15,0 22-15,0-22 0,0 0 16,0 0-16,0 0 0,21 0 0,0 1 16,22-22-16,-22 0 0,21 21 0,-21-21 15,22 0-15,-1 0 0,22 0 16,-22-21-16,21 21 0,-20-22 0,20 1 16,1 21-16,-1-21 0</inkml:trace>
  <inkml:trace contextRef="#ctx0" brushRef="#br1" timeOffset="-181760.23">8191 15790 0,'0'-21'0,"0"42"0,0-63 0,0 21 16,0 0-16,0 0 0,-21-1 15,0 22-15,0-21 0,0 21 16,0-21-16,-1 21 0,1 0 0,0 0 16,0 0-16,0 0 0,0 0 15,-22 21-15,22 0 0,0 1 0,0-22 16,0 21-16,-1 21 0,1-21 15,0 0-15,21 1 0,-21 20 0,0-21 16,21 0-16,-21 22 16,21-22-16,0 0 0,0 0 0,0 0 15,0 0-15,0 1 0,42-22 16,-21 0-16,0 0 0,0 0 16,1 0-16,20 0 0,-21 0 0,21-22 15,-20 1-15,20 0 0,-21 0 16,21 0-16,-20 0 0,-1-1 0,0-20 15,0 21-15,0 0 0,-21-22 0,0 22 16,21 0-16,-21 0 0,0 0 16,0 0-16,0-1 15,-21 22 1,21 22 0,-21-1-16,0-21 0,21 21 15,-21 0-15,21 0 0,0 0 16,0 1-16,0-1 0,0 0 0,0 0 15,0 0-15,0 0 0,0 1 16,21-1-16,0 0 0,-21 0 0,21-21 16,0 21-16,1-21 0,-1 0 15,0 0-15,0 0 0,0 0 0,0 0 16,1-21-16,-1 0 0,0 21 0,0-21 16,0 0-16,0-22 0,-21 22 15,22 0-15,-22 0 0,21-22 16,-21 22-16,0-21 0,0 0 15,0 20-15,0-62 0,0 41 16,0 1-16,0 21 0,0-21 0,0 20 16,0 1-16,0 0 0,0 0 15,0 42 1,0 0 0,0 0-16,0 22 0,0-22 0,0 21 15,0-21-15,0 22 0,0-1 16,0-21-16,0 22 0,0-22 0,0 21 15,0-21-15,0 22 0,0-22 0,0 0 16,0 0-16,0 21 0,0-20 16,21-1-16,0-21 0,0 0 15,22 0 1,-22 0-16,0 0 0,0 0 0,0 0 16,22-21-16,-22 21 0,21-22 15,-21 1-15,22 0 0,-1 0 0,-21 0 16,21-22-16,-20 22 0,20 0 0,-21 0 15,0 0-15,-21 0 0,0-1 16,21 1-16,-21 0 0,0 0 16,-21 21-1,0 0-15,0 0 16,21 21-16,-21-21 0,0 21 0,-1 0 16,22 1-16,0-1 15,-21 0-15,21 0 0,-21 0 0,21 0 16,0 1-16,0-1 0,0 0 15,0 0-15,21 0 0,0 0 16,1-21-16,-1 0 0,0 22 0,0-22 16,21 0-16,-20 0 0,20 0 15,-21 0-15,21-22 0,-20 1 0,20 21 16,-21-21-16,21 0 0,-20 21 16,-1-21-16,0 0 0,0-1 0,0 1 15,0 0-15,-21 0 0,22 0 16,-22 0-16,0-1 15,-22 22 1,1 0-16,0 0 16,21 22-1,0-1-15,0 0 0,0 0 16,0 0-16,0 0 0,0 1 16,0-1-16,0 0 15,0 0-15,0 0 0,0 0 16,-21-21-1,0 0-15,0 0 16,-1 0 0,1 0-16,0 0 15,21-21-15,0 0 16,-21 21-16,0-21 0,21 0 16,-21 21-16,21-21 0</inkml:trace>
  <inkml:trace contextRef="#ctx0" brushRef="#br1" timeOffset="-181496.44">8382 15579 0,'21'0'31,"0"0"-31,0 0 0,22-21 16,-22 21-16,21 0 0,1 0 15,-1 0-15,0 0 0,22 0 0,-22-22 16,0 22-16,1 0 0,-1 0 16,-21 0-16,22 0 0,-22 0 0,0 0 15,0-21-15,0 21 0,0 0 16</inkml:trace>
  <inkml:trace contextRef="#ctx0" brushRef="#br1" timeOffset="-181009.58">10985 15367 0,'0'0'0,"22"-42"0,20-64 31,-42 85-31,21 0 0,-21 42 31,0 0-31,-21 0 16,0 21-16,0-20 0,21 20 16,-22 0-16,1 1 0,0-1 15,0 0-15,0 1 0,21-1 0,-21 0 16,-1-21-16,22 22 0,0-22 0,0 21 15,0-21-15,0 1 0,0-1 16,0 0-16,22-21 0,-1 21 0,0-21 16,0 0-16,21 0 0,-20 0 15,20 0-15,-21 0 0,21-21 0,1 21 16,-22-21-16,0 0 0,21-1 16,-20 22-16,-22-21 0</inkml:trace>
  <inkml:trace contextRef="#ctx0" brushRef="#br1" timeOffset="-180790.01">10731 15558 0,'0'0'16,"-21"0"-16,0 0 0,21 21 16,21-21-1,0 0 1,1 21-16,-1-21 0,0 0 0,21 0 15,-21 0-15,1 0 0,20 0 0,-21 0 16,21 0-16,1 0 16,-1 0-16,0 0 0,-20-21 0,20 21 0,0-21 15,1 21-15,-1-22 0</inkml:trace>
  <inkml:trace contextRef="#ctx0" brushRef="#br1" timeOffset="-180337.36">11409 15536 0,'0'0'0,"-21"0"31,-1 0-31,22-21 0,0 0 16,0 0-1,0 0-15,22 21 0,-1-21 16,0 21-16,0-22 0,0 22 15,0 0-15,1 0 0,-1 0 16,0 22-16,0-22 0,0 21 16,-21 0-16,21 0 0,1 0 15,-22 0-15,0 22 0,0-22 0,21 0 16,-21 0-16,0 22 0,0-22 0,0 0 16,0 0-16,0 0 0,0 0 15,0 1-15,0-1 0,-21-21 0,21 21 16,-22-21-16,1-21 31,21 0-15,0-1-16,0 1 15,0 0-15,0 0 0,0 0 0,0 0 16,0-1-16,0 1 0,21 0 16,-21 0-16,22-21 0,-1 20 0,-21 1 15,21 0-15,0 21 0,0-21 0,0 0 16,1 21-16,-1-21 0,0 21 15,0 0-15,0 0 0</inkml:trace>
  <inkml:trace contextRef="#ctx0" brushRef="#br1" timeOffset="-179617.19">12446 15685 0,'21'0'32,"0"-22"-32,0 22 15,1-21-15,-1 0 0,0 0 16,-21 0-16,21 21 0,-21-21 16,0-1-16,0 1 0,0 0 0,0 0 15,0 0-15,-21 21 0,0-21 16,0 21-16,-1 0 0,1 0 15,0 0-15,0 0 0,-21 0 0,20 0 16,1 21-16,0 0 0,-21 0 16,21 0-16,-1 22 0,1-22 0,21 21 15,-21-21-15,21 22 0,0-22 16,-21 21-16,21-21 0,0 0 0,0 22 16,0-22-16,21 0 0,0 0 15,-21 0-15,21-21 0,1 0 0,-1 0 16,0 0-16,0 0 0,21 0 0,-20 0 15,-1-21-15,21 21 0,-21-21 16,0 0-16,1 0 0,20 0 0,-21 21 16,0-22-16,-21 1 15,21-21-15,1 21 0,-22 0 0,0-1 16,0 1-16,21 0 0,-21 42 47,0 0-47,0 1 15,0-1-15,0 0 0,0 0 16,0 0-16,21 0 0,-21 1 16,0-1-16,21-21 15,-21 21-15,21-21 0,0 0 16,1 0 0,-1 0-16,0 0 0,-21-21 15,21 0-15,0-1 0</inkml:trace>
  <inkml:trace contextRef="#ctx0" brushRef="#br1" timeOffset="-179226.01">12912 15600 0,'0'-42'15,"21"42"1,-21-22 0,21 22-16,0 0 0,0 0 15,0 0-15,1 0 0,-1 22 0,0-22 16,0 21-16,0 0 15,0 0-15,1 0 0,-1 0 0,0 1 16,-21-1-16,0 0 0,21 0 16,-21 0-16,0 0 0,0 1 15,0-1-15,0 0 0,0 0 16,0-42 15,21 0-15,-21 0-16,0-1 0,0 1 15,21 0-15,-21 0 0,0 0 0,0 0 16,22-1-16,-1 1 0,-21 0 16,21 0-16,-21 0 0,21 21 15,0-21 1,0 21 0,1 0-16,-1 0 15,-21 21-15,21-21 16,-21 21-16</inkml:trace>
  <inkml:trace contextRef="#ctx0" brushRef="#br1" timeOffset="-178901.04">13504 15727 0,'0'0'0,"21"0"16,1 0-16,-1 0 15,0 0-15,0 0 16,0-21-16,-21 0 0,21 21 15,1-22-15,-1 1 0,-21 0 16,21 21-16,-21-21 0,0 0 16,0 0-16,-21 21 15,0 0 1,-1 0-16,1 0 0,0 21 16,0-21-16,0 21 0,0 0 0,21 0 15,0 0-15,-22 1 0,22-1 16,0 0-16,0 0 15,0 0-15,0 0 0,0 1 0,0-1 16,22 0-16,-1 0 16,0-21-16,0 0 0,0 0 15,0 0-15,1 0 0,-1 0 16,0 0-16,0 0 0</inkml:trace>
  <inkml:trace contextRef="#ctx0" brushRef="#br1" timeOffset="-178509.08">13906 15685 0,'0'0'0,"0"-43"16,0 22-16,0 0 15,0 0 1,22 21-16,-1 0 16,0-21-16,0 21 15,0 0-15,0 0 0,1 0 16,-1 21-16,0 0 0,-21 0 15,21 0-15,-21 0 0,21 1 16,-21-1-16,21 0 0,-21 0 16,0 0-16,0 0 0,0 1 0,0-1 15,0 0-15,-21-21 16,0 0 15,21-21-15,0 0-16,0-1 0,0 1 15,21 0-15,-21 0 16,0 0-16,21 0 0,1-1 0,-22 1 16,21 21-16,0-21 0,0 0 0,0 21 15,0-21-15,1 21 16,-1-21-16,0 21 0,0 0 0,0 0 16,0 0-16</inkml:trace>
  <inkml:trace contextRef="#ctx0" brushRef="#br1" timeOffset="-178094.06">14711 15579 0,'0'0'15,"21"0"1,-21-21-16,0-1 16,-21 22-1,0 0-15,-1 0 16,-20 0-16,21 0 0,0 0 0,0 0 15,-1 22-15,1-22 0,0 21 16,21 0-16,-21-21 0,21 21 16,0 0-16,21 0 15,-21 1 1,21-22-16,0 0 0,1 0 0,-1 21 16,21-21-16,-21 0 0,0 21 15,1-21-15,-1 21 0,0-21 0,0 21 16,-21 0-1,0 1-15,0-1 16,-21-21-16,0 0 16,0 0-16,-1 0 0,1 0 15,0 0-15,0 0 0,0 0 16,-22 0-16,22 0 0,0 0 0,-21 0 16,21 0-16,-1 0 0,1 0 15,21-21 1,21 21-1,1 0-15</inkml:trace>
  <inkml:trace contextRef="#ctx0" brushRef="#br1" timeOffset="-177809.24">15028 15600 0,'0'0'0,"-21"0"47,21 21-47,-21 0 0,21 0 15,0 1-15,-21-1 16,21 0-16,0 0 0,-21 0 16,21 0-1,0-42 32,0 0-47,21 0 16</inkml:trace>
  <inkml:trace contextRef="#ctx0" brushRef="#br1" timeOffset="-177644.22">14986 15431 0,'0'0'0,"0"-22"16,-21 22-1,0 0 1,21 22 15,0-1-15,21-21-16,0 0 0,-21 21 16</inkml:trace>
  <inkml:trace contextRef="#ctx0" brushRef="#br1" timeOffset="-177145.06">15430 15579 0,'-21'0'16,"0"0"0,0 0-16,21 21 15,-21-21-15,21 21 16,0 0-16,-21-21 0,21 21 0,0 1 15,0-1-15,0 0 16,0 0-16,-22 0 16,22 0-16,-21-21 15,21 22-15,-21-22 32,0 0-17,21-22-15,0 1 16,0 0-16,0 0 0,0 0 15,21 0-15,0-1 16,0 1-16,22-21 0,-22 21 16,21 0-16,1 21 0,-1-22 0,0 1 15,1 21-15,-1 0 0,-21 0 16,21 0-16,-20 0 0,20 21 0,-21 1 16,-21-1-16,21 0 15,-21 0-15,0 0 0,0 0 0,0 1 16,0-1-16,0 0 0,0 0 15,-21 0-15,21 0 16,-21-21-16,0 0 0,21 22 16,21-22 15,0 0-31,0-22 0</inkml:trace>
  <inkml:trace contextRef="#ctx0" brushRef="#br1" timeOffset="-176417.84">16256 15621 0,'0'0'0,"0"-21"0,0 0 0,0 0 15,0-1 1,-21 22-16,21-21 0,-21 21 0,-1 0 16,1 0-16,0 0 0,0 0 0,0 0 15,0 21-15,-1 1 0,-20-1 16,21-21-16,0 21 0,21 0 15,-21 0-15,-1 0 0,22 1 16,0-1-16,0 0 0,0 0 16,0 0-16,22-21 15,-1 0-15,0 0 16,0 0-16,0 0 0,0 0 16,1 0-16,-1 0 0,-21-21 0,21 21 15,0-21-15,-21 0 0,21 21 16,-21-21-16,21-1 0,-21 1 15,0 42 32,0 1-31,0-1-16,0 0 16,0 0-16,0 0 0,0 0 0,0 22 15,0-22-15,0 21 0,0 1 16,0-1-16,22 0 0,-22 1 0,21 20 15,0-21-15,0 1 0,-21-1 0,21 0 16,0 22-16,1-22 0,-22 1 16,21-1-16,-21 0 0,21 1 0,-21-1 15,21 0-15,-21 1 0,0-22 16,0 21-16,0-21 0,0 0 0,0 1 16,0-1-16,-21 0 0,0 0 15,0-21-15,-1 0 16,1 0-16,0 0 0,21-21 0,-21 0 15,0 0-15,0-1 0,-1 1 16,1 0-16,21 0 0,-21-21 0,0-1 16,0 22-16,21-21 0,0-1 0,0 1 15,0-21-15,0 20 0,0-20 16,0-1-16,0 1 0,21-1 0,0 1 16,0 20-16,22-20 0,-22 21 0,21-1 15,-21 1-15,22 21 0,-1 0 16,-21-1-16,21 1 0,-20 0 0,20 0 15,-21 21-15,0 0 0,0-21 16,1 21 0,-22-21-16,-22 21 15</inkml:trace>
  <inkml:trace contextRef="#ctx0" brushRef="#br1" timeOffset="-175001.81">1228 17082 0,'0'-22'46,"0"1"-30,21 0 0,0 21-16,0-21 0,21 0 15,-20 0-15,-1-1 0,21 1 0,-21-21 16,22 21-16,-22 0 0,0-22 16,0 22-16,0 0 0,0-21 0,1 20 15,-22 1-15,0 0 0,0 0 16,0 0-16,0 0 15,-22-1-15,1 22 0,0 0 16,0 0-16,0 0 16,0 0-16,-1 0 0,1 0 0,21 22 15,-21 20-15,0-21 0,0 43 16,21-22-16,0 21 0,-21 1 16,21-1-16,-22 22 0,22-21 0,0-1 15,-21 22-15,0-1 0,21-20 16,-21 21-16,21-1 0,0 1 15,0 0-15,0-1 0,0-20 0,0 20 16,0-20-16,0 21 0,0-22 16,0-21-16,0 22 0,0-22 15,21 1-15,-21-1 0,21-21 16,0 0-16,1-21 16,-1-21-16,0 0 15,0 0-15,0-22 0,0 1 0,1 0 16,20-1-16,-21 1 0,0 0 15,0-22-15,1 22 0,-22-22 16,0 22-16,0-21 0,0-1 16,-43 22-16,22-22 0,-21 1 0,-1 20 15,1 1-15,-21 0 0,20-1 16,-20 22-16,20-21 0,1 42 0,0-21 16,-1 21-16,22 0 15,0 0-15,0 0 0,0-21 0,42-1 47,0 22-47,21 0 0,-20-21 16,20 21-16,-21 0 0,21-21 15,-20 21-15,20-21 0,0 21 16,-21-21-16,22 0 0,-22 21 0,0-22 16,0 22-16,0-21 0,1 21 15</inkml:trace>
  <inkml:trace contextRef="#ctx0" brushRef="#br1" timeOffset="-174569.74">1545 17103 0,'-21'0'31,"21"-21"0,0-1-15,0 1-16,21 0 0,0 21 0,0-21 15,1 0-15,-1 21 0,0-21 16,0 21-16,0 0 0,0 0 16,22 0-16,-22 0 0,0 21 15,0 0-15,0 0 0,1 0 16,-22 22-16,0-22 0,21 0 0,-21 21 16,0-21-16,0 1 0,0-1 15,0 21-15,0-21 0,-21 0 16,-1-21 15,1-21-15,21 0-16,0 0 15,0-21-15,0 20 0,0 1 0,0 0 16,0 0-16,0 0 16,0 0-16,0-1 0,21 1 0,1 0 15,-22 0-15,21 21 0,0-21 16,0 21-16,0 0 15,0 0-15,1 0 0,-1 0 16,0 0-16,0 0 0</inkml:trace>
  <inkml:trace contextRef="#ctx0" brushRef="#br1" timeOffset="-173709.01">2201 17018 0,'0'21'15,"0"0"-15,0 1 16,-21-1-1,21 0-15,-21 0 16,0 0-16,21 0 0,-21-21 16,21 22-16,0-1 0,0 0 15,0 0-15,0 0 16,0-42 31,0 0-47,0 0 15,0 0-15,0-1 0,0 1 16,0 0-16,0 0 0,0-21 16,21 20-16,-21 1 0,21 0 15,0 0-15,-21 0 0,21 0 16,0 21-16,1 0 0,-1 0 16,0 0-16,0 0 0,0 0 0,0 21 15,1 0-15,-1 0 0,0 0 16,0 0-16,-21 1 0,0 20 0,21-21 15,-21 0-15,21 0 0,-21 1 16,0-1-16,0 0 0,0 0 16,0 0-1,-21-21 17,21-21-32,0 0 15,0 0-15,0 0 16,0-1-16,0 1 0,0-21 15,0 21-15,0 0 0,0-22 0,21 22 16,1 0-16,-1 0 0,0 21 16,0-21-16,0 21 0,0 0 0,1 0 15,-1 21-15,0-21 0,0 21 16,0 21-16,0-21 0,-21 1 16,0-1-16,0 0 0,22 21 15,-22-21-15,0 1 0,21-22 0,-21 21 16,0 0-16,0 0 0,0 0 15,0-42 32,0 0-31,0 0-16,0 0 0,0-1 16,0 1-16,0 0 0,21-21 0,0 21 15,0-22-15,0 1 0,1 21 16,-1-22-16,0 22 0,0 0 0,21 21 15,-20 0-15,-1 0 0,21 0 16,-21 0-16,0 21 0,22 0 0,-22 22 16,21-22-16,-21 0 15,1 21-15,-1-20 0,0 20 0,-21-21 16,0 21-16,0-20 0,0-1 16,0 0-16,0 0 0,0 0 0,-21 0 15,42-42 16</inkml:trace>
  <inkml:trace contextRef="#ctx0" brushRef="#br1" timeOffset="-173225.02">4212 16785 0,'0'-21'0,"0"42"0,0-63 15,0 21-15,0 0 0,0-1 16,0 1-16,0 42 31,21 1-31,-21 20 16,21 0-16,-21 1 0,0-1 0,0 0 15,22 1-15,-22-1 0,0 0 16,0 1-16,0-1 0,0 0 0,0 1 16,0-22-16,0 0 0,0 0 15,0 0-15,0 0 0,0 1 16,0-1 0,0-42-1,0-1 1,-22 1-16,22 0 0</inkml:trace>
  <inkml:trace contextRef="#ctx0" brushRef="#br1" timeOffset="-172905">4085 16828 0,'0'0'0,"-21"-22"0,21 1 0,0 0 16,0-21-16,0 21 0,0-1 15,0 1-15,0 0 0,21 0 16,0 0-16,0 0 0,1-1 0,-1 1 15,21 21-15,0-21 0,1 21 0,-1 0 16,0 0-16,1 0 0,20 0 16,-20 21-16,-1 0 0,0 1 0,1-1 15,-22 0-15,0 21 0,-21 1 16,0-22-16,0 21 0,-21 0 0,0-20 16,-22 20-16,1 0 0,0-21 15,-1 1-15,1-1 0,0 0 0,-1 0 16,1 0-16,21-21 15,0 21-15,-22-21 0,22 0 0,0 0 16,42 0 15,0-21-15,22 21-16</inkml:trace>
  <inkml:trace contextRef="#ctx0" brushRef="#br1" timeOffset="-172361.06">5080 17124 0,'42'0'16,"-42"-21"-16,21 0 0,-21-1 16,0 1-16,0 0 15,0 0-15,0 0 0,0 0 0,0-1 16,0 1-16,0 0 0,-21 0 15,0 0-15,0 0 0,0 21 0,0 0 16,-1 0-16,1 0 0,0 21 16,-21 0-16,21 0 0,-1 0 15,1 0-15,0 22 0,0-1 0,0-21 16,21 22-16,0-1 0,0-21 16,0 21-16,0-20 0,0-1 15,0 0-15,0 0 0,0 0 0,0 0 16,21-21-1,0 0-15,0 0 0,0 0 0,1-21 16,-1 0-16,0 21 0,0-21 16,0 0-16,0 0 0,1-1 0,-1 1 15,0 0-15,0 0 0,0-21 16,-21 20-16,0 1 0,0 0 0,0 0 16,0 0-16,21 21 0,-21 21 31,0 0-16,0 0-15,0 0 0,0 1 0,0-1 16,0 21-16,0-21 0,0 0 16,0 1-16,0-1 0,0 0 15,0 0-15,0 0 16,22-21-16,-1 0 16,0 0-16,0-21 15,0 0-15</inkml:trace>
  <inkml:trace contextRef="#ctx0" brushRef="#br1" timeOffset="-171981.04">5313 17103 0,'0'0'0,"0"-21"0,0-1 15,0 1-15,0 0 16,0 0-16,0 0 16,21 0-16,0-1 0,0 22 15,0-21-15,1 21 16,-1 0-16,0 0 0,21 0 0,-21 0 15,1 21-15,-1 1 0,0-1 16,0 0-16,0 0 0,0 0 0,-21 0 16,0 1-16,0-1 0,0 0 15,0 21-15,0-21 0,0 1 0,-21-1 16,0-21-16,0 21 0,0 0 16,21-42 15,0 0-16,0 0-15,0-1 0,0 1 16,21 0-16,-21-21 0,21 21 16,0-1-16,-21 1 0,21-21 0,1 21 15,-22 0-15,21-1 0,0 22 16,0-21-16,0 21 0,0 0 16,1 0-16,-1 0 15,0 0-15,0 0 16</inkml:trace>
  <inkml:trace contextRef="#ctx0" brushRef="#br1" timeOffset="-170949.05">6011 17124 0,'0'0'0,"21"0"0,1 0 16,-1 0-1,0-21-15,-21 0 16,21 21-16,0-22 0,-21 1 0,21 0 15,1 0-15,-22 0 0,21 0 16,-21-1-16,21 1 0,-21 0 0,0 0 16,0 0-16,0 0 15,-21 21 1,0 0-16,-1 0 0,1 0 16,0 21-16,0 0 0,21 0 0,-21 0 15,0 0-15,21 1 0,-22 20 16,22-21-16,0 0 0,0 22 0,0-22 15,0 0-15,0 0 0,0 0 0,0 0 16,22-21-16,-1 22 0,0-22 16,0 0-16,21 0 0,-20 0 15,20 0-15,0 0 0,1 0 0,-22-22 16,21 1-16,0 21 0,1-21 16,-22 0-16,21 0 0,-21 0 15,22-1-15,-22 1 0,0 0 0,0 0 16,-21 0-16,0-22 0,0 22 15,0 0-15,0 0 0,0 0 16,-21 21 0,21 21-16,-21 0 15,21 0-15,-21 0 0,21 1 16,-21-1-16,21 21 0,0-21 0,0 0 16,0 1-16,0-1 0,0 0 15,0 0-15,0 0 0,0 0 0,0 1 16,0-44 31,21 1-32,-21 0-15,21 21 0,0-42 0,-21 21 16,21-1-16,0 1 0,1-21 16,-1 21-16,21 0 0,-21-22 0,0 22 15,1 0-15,-1 21 0,0-21 16,0 21-16,0 0 0,0 21 15,-21 0-15,0 0 16,0 0-16,0 1 0,0-1 0,0 21 16,0-21-16,22 0 0,-22 1 15,0-1-15,21 0 0,0 0 16,0-21-16,-21 21 0,21-21 0,0 0 16,22 0-16,-22 0 0,0 0 15,0 0-15,22 0 0,-22 0 0,0-21 16,21 21-16,-21-21 0,1 0 15,-1 0-15,21-1 0,-21 1 0,0-21 16,1 21-16,-1-22 0,-21 1 16,21 0-16,-21-1 0,21 1 15,-21 0-15,0-1 0,0 22 0,0-21 16,0 21-16,0-22 0,0 22 16,0 0-16,-21 42 31,21 0-31,-21 1 0,21 20 0,0-21 15,0 21-15,0 1 0,-21-1 16,21 0-16,0 1 0,0-22 0,0 21 16,0 1-16,0-1 0,0-21 15,0 0-15,0 0 0,0 1 0,0-1 16,0 0-16,21-21 0,0 0 16,0 0-16,0 0 0,0 0 15,1 0-15,-1 0 0,0-21 16,0 0-16,0 21 0,22-22 15,-22 1-15,0 0 0,0-21 0,0 21 16,0-1-16</inkml:trace>
  <inkml:trace contextRef="#ctx0" brushRef="#br1" timeOffset="-170717.02">7408 16785 0,'0'0'0,"21"0"47,1 0-47,-1 0 0,21 0 15,-21 0-15,0 0 0,22 0 0,-22 0 16,0 0-16,21 0 0,-20-21 16,-1 21-16,0 0 0,0 0 0,0-21 15,0 21-15,1-21 16,-22 0-16,21 21 15</inkml:trace>
  <inkml:trace contextRef="#ctx0" brushRef="#br1" timeOffset="-170225.71">8572 16658 0,'0'0'0,"0"-21"16,43-42 0,-22 41-16,-21 1 0,21 0 0,-21 0 15,0 0 1,0 42 15,0 0-31,0 0 0,0 0 0,0 1 16,0-1-16,-21 21 0,0 0 15,21 1-15,0-1 0,0-21 0,-21 22 16,21-1-16,0 0 0,0-21 16,-22 22-16,22-22 0,0 0 15,0 0-15,0 0 0,0 1 16,0-1-16,22-21 16,-1 0-1,0 0-15,0-21 0,0-1 16,43-20-16</inkml:trace>
  <inkml:trace contextRef="#ctx0" brushRef="#br1" timeOffset="-169806.07">9229 16743 0,'0'-21'16,"-22"21"-1,1 0-15,0 21 16,21 0-16,-21-21 0,0 21 15,0 0-15,-1 1 0,22-1 0,-21 0 16,21 0-16,-21 21 0,21-20 16,0-1-16,0 0 0,0 0 0,0 0 15,0 0-15,0 1 16,21-1-16,22-21 16,-22 0-16,0 0 0,0 0 0,21 0 15,-20-21-15,20 21 16,-21-22-16,0 1 0,0 21 0,1-21 15,-1 0-15,0 0 0,-21 0 16,0-1-16,0 1 0,0-21 0,0 21 16,0 0-16,-21-1 0,0 1 15,-1 0-15,-20 0 0,21 21 16,-21-21-16,20 21 0,-20 0 16,21 0-16,0 0 0,0 21 0,-22 0 15,22-21-15,0 21 0,0 0 16,21 1-16,-21-1 0,-1 0 15,22 0-15</inkml:trace>
  <inkml:trace contextRef="#ctx0" brushRef="#br1" timeOffset="-169517.35">8594 16679 0,'-22'0'0,"44"0"0,-65 0 0,22 0 16,21-21 0,21 21-1,0 0-15,22 0 0,-1-21 0,22 21 16,-22 0-16,21 0 16,1-21-16,-1 21 0,43 0 15,-42 0-15,-22 0 0,22 0 16,-22 0-16,-21 0 0,21 0 0,-20 0 15,-1 0-15,0 0 0,0 0 0,0 0 63</inkml:trace>
  <inkml:trace contextRef="#ctx0" brushRef="#br1" timeOffset="-165687.84">10202 16468 0,'0'0'15,"-21"0"-15,0 0 16,0 0-1,21-21 48,0-1-32,21 22 0,0 0-15,-21 22-16,21-1 0</inkml:trace>
  <inkml:trace contextRef="#ctx0" brushRef="#br1" timeOffset="-165353.08">10266 16722 0,'0'-21'16,"0"-1"-16,0 1 15,0 0 1,0 0 0,0 42-1,0 0-15,0 0 16,-21 1-16,21-1 0,-22 0 15,22 21-15,0-21 0,0 1 16,-21 20-16,21-21 0,0 0 0,-21 0 16,21 1-16,0-1 0,0 0 15,0 0-15,0 0 16,0-42 15,21 0-15,0 0-16,1 0 0</inkml:trace>
  <inkml:trace contextRef="#ctx0" brushRef="#br1" timeOffset="-163300.9">10499 16658 0,'21'-21'16,"-21"42"15,0 0-31,0 1 15,0-1-15,-21 0 0,21 0 16,0 0-16,0 0 0,0 1 0,-22-1 16,22 21-16,0-21 0,0 0 15,0 1-15,0-1 16,0 0 0,0-42 15,0 0-31,0-1 0,0 1 15,0 0-15,0 0 0,0-21 16,0 20-16,0-20 0,22 21 0,-1 0 16,-21-22-16,21 22 0,0 0 15,0 0-15,0 0 0,1 21 16,-1 0-16,0 0 16,0 0-16,-21 21 0,0 0 0,21 0 15,-21 0-15,21 1 0,-21 20 16,0-21-16,0 0 0,0 22 15,0-22-15,0 21 0,0-21 16,0 0-16,0 1 0,0-1 0,0 0 16,0 0-16,22-21 0,-22 21 15,21-21-15,0 0 16,0-21-16,0 21 16,0-21-16,1 0 0,-22 0 0,21-1 15,0 1-15,0-21 0,0 21 16,0-22-16,1 22 0,-1 0 0,0-21 15,0 21-15,-21-1 0,21 22 16,-21-21-16,21 21 0,1 0 16,-22 21-1,0 1-15,0 20 16,0-21-16,0 0 0,0 0 16,0 22-16,0-22 0,21 21 15,-21-21-15,0 1 0,0-1 0,21 0 16,0 0-16,0 0 0,-21 0 15,21 1-15,1-22 0,-1 0 0,0 0 16,0 0-16,0 0 0,0 0 16,1 0-16,-1 0 0,0-22 15,21 22-15,-21-21 0,1 0 0,-1 0 16,0 0-16,0-22 0,-21 22 16,21-21-16,-21 21 0,21 0 15,-21-22-15,0 22 0,0 0 0,0 0 16,0 0-16,-21 21 31,21 21-31,-21 0 0,21 0 16,-21 0-16,21 0 0,0 1 0,0-1 15,0 0-15,0 21 0,0-21 0,-21 1 16,21-1-16,0 0 0,0 0 16,0 0-16,0 0 0,0 1 0,0-1 15,0-42 32,0-1-47,0 1 16,0 0-16,0 0 0,0 0 15,21 0-15,-21-22 0,21 22 0,-21 0 16,0 0-16,21 0 0,0-1 16,-21 1-16,22 0 0,-1 21 15,0 0 1,0 21-16,-21 0 0,0 1 15,0-1-15,21 0 0,-21 0 16,0 0-16,21 0 0,-21 1 0,0-1 16,0 0-16,22 0 0,-1 0 15,-21 0 1,21-21-16,0 0 16,0-21-1,0 21-15,1-21 0,-22 0 16,21 0-16,0 0 0,0-1 15,0 1-15,0 0 0,1-21 0,-1 21 16,0-1-16,0 1 0,0 0 16,0 0-16,22-21 15,-22 42 1,-21 21 0,0 0-1,0 0-15,0 0 0,0 0 0,0 1 16,0-1-16,0 21 0,0-21 15,0 0-15,0 1 0,0-1 0,0 0 16,21 0-16,0 0 0,0 0 16,22-21-16,-22 22 0,0-22 0,21 0 15,1 0-15,-22 0 0,21 0 0,-21 0 16,22 0-16,-1-22 0,-21 1 16,22 21-16,-22-21 0,21 0 0,-21 0 15,22-22-15,-22 22 0,0 0 16,0-21-16,-21 21 0,0-22 15,0 22-15,0 0 0,0 0 16,0 0-16,-21-1 0,0 22 16,-22 0-16,22 0 15,0 0-15,0 22 0,0-22 0,0 21 16,-1 0-16,1 0 0,0 0 16,21 0-16,-21 1 0,21 20 0,0-21 15,0 0-15,0 0 0,0 1 16,0-1-16,0 0 0,0 0 0,21-21 15,0 21-15,0-21 16,1 0-16,-1 0 0,0 0 0,0 0 16,0 0-16,0-21 15,1 0-15,-1 0 0,-21 0 16,21-1-16,0 1 0,-21 0 0,0-21 16,0-1-16,21 22 0,-21-21 15,0 0-15,0-1 0,0 22 0,0-21 16,0 21-16,0-22 0,0 22 15,0 0-15,0 0 0,0 0 16,0 42 15,-21-21-31,21 21 0,0 0 0,0 21 16,0-20-16,0 20 16,0-21-16,-21 21 0,21-20 0,0 20 15,0 0-15,0-21 0,0 22 16,0-22-16,0 0 0,21 0 0,0 0 15,-21 1-15,43-1 0,-22 0 0,0-21 16,21 0-16,1 0 0,-1 0 16,0 0-16,1 0 0,-1 0 0,21 0 15,-20 0-15,-1-21 0,0 0 16,-20-1-16,20 1 0,-21 0 16,0 0-16,0 0 0,-21 0 0,0-1 15,0-20-15,0 21 0,0 0 0,0 0 16,0-1-1,-21 22-15,0 0 0,0 0 0,0 0 16,0 0-16,-1 22 0,1-22 16,0 21-16,0 0 0,0 0 0,21 21 15,0-20-15,0-1 0,0 21 16,0-21-16,0 0 0,0 1 0,0 20 16,21-21-16,-21 0 0,21 0 15,0-21-15,0 22 0,1-22 16,-1 0-16,21 0 15,-21 0-15,0 0 0,1-22 16,20 1-16,-21 0 0,0 0 16,0 0-16,22 0 0,-1-1 15</inkml:trace>
  <inkml:trace contextRef="#ctx0" brushRef="#br1" timeOffset="-162558.04">13843 16764 0,'0'0'16,"0"-21"-16,-21 0 15,21 42 17,0 0-32,0 0 15,0 0-15,0 1 0,0-1 16,-21 0-16,21 0 0,0 0 16,0 0-16,-22-21 0,22 22 15,0-1-15,0 0 16,-21-21 15,21-21-31,0 0 16</inkml:trace>
  <inkml:trace contextRef="#ctx0" brushRef="#br1" timeOffset="-162377.03">13779 16637 0,'0'-21'0,"0"42"0,0-63 15,0 63 48,22-21-63,-1 21 16,0 0-16,0-21 0,0 21 0,0-21 15</inkml:trace>
  <inkml:trace contextRef="#ctx0" brushRef="#br1" timeOffset="-161377.14">14541 16870 0,'0'0'0,"43"-64"16,-43 43-1,0 0-15,0 0 0,0 0 16,0 0-16,-21-1 0,-1 1 0,1 21 15,-21-21-15,21 21 0,0 0 16,-22 0-16,22 0 0,-21 0 0,21 0 16,-22 21-16,22 0 0,-21 1 15,21-1-15,-22 0 0,22 21 0,0-21 16,0 22-16,0-1 16,21-21-16,0 22 0,0-22 0,0 0 15,0 0-15,0 0 0,0 0 16,21 1-16,0-22 0,0 0 0,0 0 15,0 0-15,1 0 0,20 0 0,-21 0 16,0 0-16,22 0 0,-22-22 16,0 1-16,0 21 0,21-21 0,-42 0 15,22 0-15,-1 0 0,0-22 16,-21 22-16,0 0 0,0-21 0,0 20 16,0 1-16,0 0 0,0 0 15,0 0-15,0 42 31,0 0-31,-21 0 0,0 0 16,21 1-16,-22-1 0,22 21 16,0-21-16,0 0 0,0 22 0,0-22 15,0 0-15,0 0 0,0 0 16,0 1-16,22-22 0,-1 21 0,21-21 16,-21 0-16,0 0 0,1 0 0,20 0 15,-21 0-15,21 0 0,-20 0 16,-1 0-16,21-21 0,-21-1 0,0 1 15,1 0-15,-1 0 0,0-21 16,0 20-16,0-20 0,-21-21 16,21 20-16,-21 1 15,22 0-15,-22 20 0,0-20 0,0 21 16,0 0-16,0 0 0,0-1 16,0 1-16,0 42 31,0 1-16,-22-1-15,22 21 0,-21-21 0,21 22 16,0-22-16,0 21 0,0 0 16,0-20-16,0 20 0,0-21 0,0 21 15,0-20-15,0-1 0,0 0 16,21 0-16,1 0 0,-1 0 0,0-21 16,0 0-16,0 22 0,0-22 15,1 0-15,-1 0 0,0 0 16,21 0-16,-21-22 0,1 1 0,-1 21 15,21-21-15,-21 0 0,0 0 16,1 0-16,-1-1 0,0 1 0,-21 0 16,0 0-16,21 0 0,-21 0 15,0-1-15,-21 22 16,0 22 0,0-1-16,-1 0 0,1 0 15,21 0-15,0 0 16,0 1-16,0-1 0,0 0 0,0 0 0,0 0 15,0 0-15,0 1 16,21-22-16,1 0 16,-1 0-16,0 0 0,0 0 0,0 0 15,0 0-15,22 0 0,-22-22 16,0 1-16,0 21 0,0-21 0,1 0 16,-1 0-16,-21 0 0,21-1 15</inkml:trace>
  <inkml:trace contextRef="#ctx0" brushRef="#br1" timeOffset="-161138.06">14859 16616 0,'0'0'0,"-21"0"0,0 0 0,-1 0 15,1 0-15,21 21 0,21-21 31,1 0-31,-1 0 0,0 0 16,0 0-16,21 0 0,1 0 16,-22 0-16,21 0 0,1-21 0,-1 21 15,0 0-15,1 0 0,-22 0 0,21-21 16,-21 21-16,22 0 0,-22 0 16,21 0-16</inkml:trace>
  <inkml:trace contextRef="#ctx0" brushRef="#br1" timeOffset="-160056.06">16319 16828 0,'0'0'0,"0"-22"0,0 1 16,0 0-16,22 0 16,-22 0-16,0 0 15,-22 21 1,1 0-1,0 21-15,0 0 0,0 0 16,0 0-16,-1 0 0,1 1 16,0-1-16,0 0 0,21 21 0,-21-21 15,21 1-15,-21-1 0,21 0 16,0 0-16,0 0 0,0 0 16,0 1-16,21-1 0,0-21 0,0 21 15,0-21-15,22 0 0,-22 0 0,21 0 16,0 0-16,1 0 0,-1 0 15,0 0-15,22 0 0,-22-21 0,1 0 16,-1-1-16,0 1 0,1 0 16,-22 0-16,21 0 0,-21-22 0,0 1 15,1 21-15,-1-21 0,-21-1 16,0 1-16,0 0 0,0-1 16,0 1-16,0 21 0,0 0 15,0-1-15,0 1 0,-21 21 16,-1 0-1,1 21-15,21 22 16,-21-22-16,0 0 0,21 21 0,-21 1 16,21-1-16,0-21 0,-21 22 15,21-1-15,-22-21 0,22 21 0,0-20 16,0 20-16,0-21 0,0 0 16,0 0-16,0 1 0,0-1 0,0 0 15,22-42 16,-22 0-15,21 21-16,-21-22 16,0 1-16,21 21 0,0-21 0,-21 0 15,21 21-15,-21-21 0,21 21 16,-21-21-16,22 21 0,-1 0 31,-21 21-31,0 0 16,21 0-16,-21 0 15,0 0-15,0 1 0,21-22 16,0 21-16,0-21 16,1 21-16,-1-21 0,0 0 15,0 0-15,0 0 0,0 0 0,1 0 16,20 0-16,-21 0 0,0 0 16,22-21-16,-1 0 0,-21-1 15,0 1-15,-21 0 0,21 0 16,1 0-16,-22-22 0,21 22 0,-21 0 15,0 0-15,0 0 0,-21 42 32,21 0-17,0 0-15,-22 0 0,22 1 16,0-1-16,-21 0 0,21 0 16,0 0-16,0 0 15,21-21 1,1 22-16,-1-22 15,0 0-15,0 0 0,-21-22 16,21 22-16,0-21 0,-21 0 16,22 0-16</inkml:trace>
  <inkml:trace contextRef="#ctx0" brushRef="#br1" timeOffset="-159709.06">17547 16552 0,'-21'0'0,"42"0"0,-63 0 0,21 0 0,-1 0 16,-20 0-16,21 0 0,0 0 0,0 0 16,-1 22-16,22-1 15,0 0 1,22-21 0,20 0-16,-21 0 0,0 0 15,0 0-15,1 0 0,-1 0 0,0 0 16,0 0-16,-21-21 15,0 0-15,0-1 16,0 1 0,-21 21-16,0 0 15,21-21-15,-21 21 0,-1 0 0,1 0 16,0 0 0,0 0-16,21 21 0,0 0 15,0 1 1,21-22-16,0 0 15,0 0-15,1 0 0,-1 0 0</inkml:trace>
  <inkml:trace contextRef="#ctx0" brushRef="#br1" timeOffset="-159417.27">17907 16468 0,'0'0'0,"0"-21"16,0-1-1,0 44 1,0-1 0,0 0-16,-21 0 0,21 21 15,-21-20-15,21-1 0,-22 21 16,22-21-16,-21 22 0,21-22 0,0 21 16,0-21-16,-21 22 0,21-22 15,-21 0-15,21 21 0,0-21 0,0 1 16,0-1-16,0 0 15,0 0 1</inkml:trace>
  <inkml:trace contextRef="#ctx0" brushRef="#br1" timeOffset="-158796.6">18351 16806 0,'0'0'0,"0"-21"0,0 0 15,0 0 1,0 0-16,0 0 16,-21-1-16,0 22 15,0 0-15,0 0 0,0 0 16,-1 0-16,1 0 15,0 22-15,0-1 0,0 0 0,0 0 16,-1 0-16,1 0 0,0 1 16,21-1-16,-21 0 0,21 0 0,-21 0 15,21 22-15,0-22 16,0 0-16,0 0 0,0 0 0,0 0 16,21-21-16,0 22 15,0-22-15,0 0 0,1 0 16,-1 0-16,0 0 0,0 0 15,0-22-15,0 22 0,1-21 16,-1 0-16,0 0 0,0 0 0,0-22 16,0 22-16,1-21 0,-1 0 15,0-1-15,-21 1 0,21 0 0,-21-1 16,0 1-16,21 0 0,-21-1 0,21 22 16,-21-21-16,22 21 0,-22-1 15,0 1-15,0 0 0,0 0 0,0 42 31,-22 0-15,1-21-16,21 43 0,-21-22 0,0 0 16,21 21-16,0-21 0,-21 22 15,21-1-15,-21 0 0,21 1 0,0-22 16,0 21-16,0 1 0,0-22 16,0 21-16,0-21 0,0 0 0,21 1 15,0-1-15,0 0 0,0 0 16,0 0-16,22-21 0,-22 0 0,0 21 15,21-21-15,-20 0 0,-1 0 16,0 0-16,0 0 0,0 0 0,0 0 16,1 0-16,-1-21 0,0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48:11.7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1693 868 0,'0'21'0,"21"-21"31,-21-21-31,22 0 16,-1 0-1,0-1-15,0 1 0,0 0 0,0 0 16,1 21-16,-1-21 0,0 0 16,0-1-16,0 1 0,-21 0 15,0 0-15,-21 0 16,0 21 0,-21 0-16,20 0 0,1 0 0,-21 0 15,21 0-15,-22 0 0,22 21 16,-21-21-16,21 21 0,0 0 15,-1 0-15,-20 1 0,42-1 0,-21 0 16,21 0-16,0 0 0,0 0 16,0 1-16,0-1 0,0 0 15,21 0-15,0 21 0,0-20 16,1-1-16,20 0 0,-21 0 0,0 0 16,22 0-16,-22 1 0,0-1 15,0 0-15,0 0 0,0-21 0,1 21 16,-22 0-16,0 1 0,0-1 15,0 0-15,0 0 0,-22 0 16,-20 0-16,21-21 0,0 22 16,-22-22-16,1 0 0,0 21 0,-1-21 15,1 0-15,0 0 0,21 0 16,-22 0-16,1 0 0,21 0 0,-22-21 16,22-1-16,0 22 15,0-21-15,0 0 0,0-21 0,-1 21 16,22-1-16,0-20 0,0 21 15,0 0-15,0 0 0,0-1 16,22 22-16,-1-21 16,21 21-16,0 0 0,1 0 15,-1 0-15</inkml:trace>
  <inkml:trace contextRef="#ctx0" brushRef="#br0" timeOffset="700.36">2117 931 0,'0'0'0,"0"-21"16,-22 21 15,22 21-31,0 1 16,-21-1-16,21 0 0,0 0 16,-21 0-16,21 22 0,0-22 0,0 0 15,0 0-15,0 0 0,0 0 16,0 1-16,0-1 0,0 0 0,0 0 15,21-21-15,0 0 16,1 0-16,-1 0 0,0 0 0,0 0 16,0 0-16,22-21 15,-22 0-15,21 21 0,-21-21 0,22-1 16,-22 1-16,0 0 0,0 0 16,0 0-16,0-22 0,1 22 0,-22 0 15,0 0-15,0 0 0,0 0 16,0-1-16,0 1 0,0 42 31,0 1-31,0-1 16,0 0-16,-22 21 0,22-21 15,0 22-15,0-1 0,0 0 0,0 1 16,0-22-16,0 42 16,0-20-16,0-1 0,0 0 0,0 22 15,0-22-15,22 22 0,-22-1 16,21 1-16,0-1 0,0 1 0,-21-1 15,21 1-15,0-1 0,-21 1 16,0-22-16,22 22 0,-22-22 16,0 21-16,0-20 0,0-1 0,0 0 15,0 1-15,0-1 0,0 0 0,-22-20 16,1 20-16,-21-21 0,21 0 0,-22-21 16,22 21-16,-21-21 0,0 0 15,20 0-15,-20-21 0,-64-21 16,64 21-16,0-22 15,-1 1-15,22 0 0,-21-1 0,-1-20 16,22 21-16,0-1 0,0 1 0,21-22 16,0 22-16,0 0 0,0-22 15,0 22-15,0 0 0,21-1 0,0-20 16,0 20-16,1 1 0,-1 0 16,0-1-16,21 1 0,-21 0 0,22 21 15,-1-22-15,0 22 0,1-21 16,-1 21-16,-21-1 0,22 1 0,20 0 15</inkml:trace>
  <inkml:trace contextRef="#ctx0" brushRef="#br0" timeOffset="1171.97">2942 1037 0,'0'0'0,"21"-21"16,-21 0-16,0 42 31,0 0-31,0 0 15,0 1-15,0-1 0,0 21 16,0-21-16,0 22 0,0-22 0,0 21 16,0-21-16,0 22 0,0-22 15,0 0-15,0 0 0,0 0 16,0 0-16,0 1 0,0-1 0,0 0 16,0-42 30,0 0-46,0-1 0,0-20 16,0 21-16,0 0 0,0 0 16,21-22-16,-21 1 0,22 21 0,-1-22 15,-21 1-15,21 0 0,0-1 16,0 22-16,0 0 0,1 0 0,20 0 16,-21 0-16,0 21 0,22 0 15,-22 0-15,0 21 0,0 0 16,0 0-16,0 21 0,1 1 15,-22-22-15,21 21 0,-21 1 0,0-22 16,0 21-16,0 0 0,0-20 16,0-1-16,-21 0 0,21 0 0,-22 0 15,22 0-15,0 1 0,0-1 16,0-42 15,22 21-31</inkml:trace>
  <inkml:trace contextRef="#ctx0" brushRef="#br0" timeOffset="1460.72">3852 741 0,'0'0'0,"0"-21"31,-21 21-31,21 21 15,0 0-15,0 0 0,-21 22 16,21-1-16,0 0 0,-21 1 0,21-1 16,0 21-16,0-20 0,-21-1 15,21 0-15,-22-20 0,22 20 16,0-21-16,0 21 0,0-20 0,0-1 0,0 0 16,0 0-1,22-21-15,-1 0 16,0 0-16,0-21 15,0 0-15,-21 0 16</inkml:trace>
  <inkml:trace contextRef="#ctx0" brushRef="#br0" timeOffset="1656.94">3662 1037 0,'0'0'0,"-21"0"0,-1 0 16,1 0-16,42 0 47,1 0-47,-1 0 0,0 0 15,0 0-15,21 0 0,-20 0 16,-1 0-16,0 0 0,21 0 0,-21 0 16,1-21-16,-1 21 0</inkml:trace>
  <inkml:trace contextRef="#ctx0" brushRef="#br0" timeOffset="2253">4530 1249 0,'63'-21'15,"-63"0"-15,21 21 16,-21-22-16,21 1 0,-21 0 0,0 0 16,0 0-16,0-22 0,0 22 15,0-21-15,0 21 0,0 0 0,0-22 16,0 22-16,-21 0 0,0 0 16,0 21-16,0 0 0,0 0 15,-1 0-15,1 0 0,0 21 0,-21-21 16,21 42-16,-1-21 0,1 22 15,0-22-15,0 21 0,0 1 0,0-1 16,-1-21-16,1 21 0,21 1 16,0-22-16,0 21 0,0-21 0,0 1 15,0-1-15,0 0 0,0 0 16,21-21-16,1 21 0,-1-21 16,0 0-16,0 0 0,0 0 15,0 0-15,1-21 0,-1 0 0,21 0 16,-21 21-16,0-21 0,22-22 15,-22 22-15,0 0 0,-21 0 16,21-22-16,-21 22 0,21-21 0,-21 21 16,0 0-16,0-1 0,0 1 15,0 42 1,0 1 0,0-1-16,0 0 0,0 0 0,0 21 15,0-20-15,0-1 0,0 0 0,0 0 16,0 0-16,0 0 0,0 1 15,0-1-15,22-21 0,-1 0 16,0 21-16,0-21 0,0 0 16,0 0-16,1 0 0,-1 0 15,21-21-15,-21 21 0,0-21 0</inkml:trace>
  <inkml:trace contextRef="#ctx0" brushRef="#br0" timeOffset="2768.53">5038 1016 0,'0'0'0,"0"-21"32,0 0-32,21 21 15,0 0 1,0 0-16,0 0 0,0 0 0,1 21 16,-1 0-1,0-21-15,-21 21 0,21 0 0,0 22 16,-21-22-16,0 21 0,0 1 15,0-22-15,0 0 0,0 0 16,-21 0-16,21 0 0,-21 1 0,0-1 16,0 0-16,-1 0 0,22 0 15,-21-21-15,21 21 0,21-42 47,-21 0-47,22 0 0,-1 0 0,0 0 16,0-1-16,0 1 15,0-21-15,-21 21 0,22-22 0,-1 1 16,0 21-16,0-21 0,-21 20 0,21-20 16,-21 21-16,21 0 0,-21 0 15,0 42 1,0 0 0,0 0-16,0 0 0,-21 0 0,21 22 15,-21-22-15,21 0 0,-21 21 16,21-20-16,0-1 0,0 21 0,0-21 15,0 0-15,0 1 0,0-1 0,0 0 16,0 0-16,0 0 16,21-21-16,0 0 0,0 0 15,1 0-15,-1 0 0,0 0 16,0 0-16,0 0 0</inkml:trace>
  <inkml:trace contextRef="#ctx0" brushRef="#br0" timeOffset="3432.98">1143 2307 0,'21'0'47,"0"21"-47,0-21 0,1 0 16,-1 0-16,0 0 0,0 0 15,21 22-15,1-22 0,20 0 0,-20 0 16,41 0-16,-20 0 0,20 21 15,65-21-15,-65 0 0,22 0 16,0 0-16,0 0 0,21 0 16,21 0-16,-21 0 0,21 0 15,0-21-15,0 21 0,22 0 0,-1 0 16,0-22-16,1 22 0,-1 0 16,0 0-16,1 0 0,-1-21 0,0 21 15,1 0-15,-22 0 0,-21 0 0,0 0 16,0 0-16,0 0 0,-42 0 15,20 0-15,-20 0 0,-21 0 0,-1 0 16,1 0-16,-22 0 0,-21 0 0,21 0 16,-20 0-16,-1 0 0,0 0 15,-42 0 48,0 0-63</inkml:trace>
  <inkml:trace contextRef="#ctx0" brushRef="#br0" timeOffset="4680.56">1439 3535 0,'0'0'0,"21"0"16,-21-21-16,22 21 0,-1 0 0,-21-21 15,21-1-15,0 22 16,-21-21-16,21 0 0,0 0 16,1 21-1,-22-21-15,-22 21 47,22 21-47,-21 0 16,0-21-16,0 21 0,0 0 0,21 1 15,-21 20-15,-1-21 0,1 0 16,-21 22-16,21-1 0,-22-21 16,22 21-16,-21 1 0,21-1 0,-22-21 15,1 22-15,21-1 16,0 0-16,-22 1 0,22-1 0,0 0 15,0 1-15,0-1 0,0 0 16,-22-21-16,22 22 0,21-22 0,-21 0 16,0 0-16,21 0 0,-21 1 15,21-44 17,0 1-17,21 0-15,0 0 0,-21 0 16</inkml:trace>
  <inkml:trace contextRef="#ctx0" brushRef="#br0" timeOffset="5184.58">1926 3323 0,'0'0'0,"0"-21"15,0 42 32,0 0-47,-21 1 0,0 20 16,21-21-16,-21 0 0,-1 22 15,1-1-15,0 0 0,0 1 0,0-1 16,0-21-16,-1 21 0,-20 1 16,21-1-16,-21 22 0,20-22 0,-20 0 15,21 1-15,-21-1 0,20 0 16,1 1-16,0-1 0,-21 0 15,21-21-15,-1 22 0,1-22 16,0 0-16,21 0 0,-21 0 0,21 1 16,-21-1-16,0 0 15,42-42 32,-21 0-47,21 21 16,21-22-16</inkml:trace>
  <inkml:trace contextRef="#ctx0" brushRef="#br0" timeOffset="5704.61">2328 3535 0,'0'0'15,"0"-21"-15,0 0 16,0 42 15,0 0-31,0 0 16,-21 21-16,0 1 15,21-22-15,-21 21 0,21 1 0,0-1 16,-21 0-16,-1-21 0,22 43 16,0-22-16,-21 1 0,0-1 0,0 0 15,21-21-15,0 22 0,0-22 16,0 21-16,0-21 0,0 1 0,0-1 16,21-21-1,0 0-15,0 0 0,1 0 16,-1 0-16,0-21 0,0-1 15,0 1-15,0 0 0</inkml:trace>
  <inkml:trace contextRef="#ctx0" brushRef="#br0" timeOffset="5941.98">2011 3916 0,'21'0'16,"21"0"-1,-21 0-15,1 0 0,-1 0 0,21 0 16,0 0-16,-20-21 16,20 0-16,0 21 0,1 0 0,-1-22 15,-21 22-15,21 0 0,-20-21 16,-1 21-16,0 0 0,0 0 0</inkml:trace>
  <inkml:trace contextRef="#ctx0" brushRef="#br0" timeOffset="6596.87">3111 4085 0,'85'-42'16,"-64"21"-1,0 0-15,-21-1 16,22 1-16,-22 0 0,21 0 0,-21 0 16,0 0-16,0-1 15,0 1-15,-21 0 0,-1 21 0,1-21 16,0 0-16,0 21 0,0 0 0,0 0 15,-1 0-15,-20 0 0,21 0 16,0 0-16,-22 21 0,22-21 0,-21 21 16,0 0-16,20 0 15,-20 1-15,21 20 0,-21-21 0,20 21 16,1-20-16,0 20 0,21-21 16,0 21-16,0-20 0,0 20 0,0-21 15,0 0-15,0 0 0,0 1 16,21-22-16,0 0 0,1 0 15,20 0-15,-21 0 0,0 0 0,22 0 16,-22-22-16,0 22 0,21-21 16,-21 0-16,22 0 0,-22 0 0,0-22 15,0 22-15,22 0 0,-1-42 16,-42 41-16,21 1 16,-21 0-16,21-21 0,-21 21 15,0-1-15,0 1 0,0 42 47,0 1-47,0-1 0,0 0 16,0 0-16,0 21 0,0-20 0,0-1 15,0 21-15,0-21 0,0 0 16,0 1-16,0 20 0,0-21 16,0 0-16,0 0 0,21-21 15,1 0-15,-1 0 0,0 0 16,0 0-16,0 0 0,22 0 15,-1 0-15,0-21 0,-21 0 16,22 21-16,-1-21 0,0 0 0</inkml:trace>
  <inkml:trace contextRef="#ctx0" brushRef="#br0" timeOffset="7312.96">4000 3916 0,'22'-21'16,"-44"42"-16,44-63 0,-1 42 0,-21-22 15,0 1-15,0 0 0,0 0 16,-21 21-16,-1-21 0,1 21 15,0 0-15,0 0 0,0 0 16,-22 0-16,22 21 0,-21 0 0,21-21 16,-22 21-16,22 0 15,0 1-15,0-1 0,0 21 0,0-21 16,21 0-16,0 22 0,0-22 0,0 0 16,0 0-16,0 0 0,0 1 15,0-1-15,21 0 16,0-21-16,0 0 0,0 0 15,0 0-15,1-21 0,-1 21 0,21-21 16,-21-1-16,0 1 0,1 0 16,-1 0-16,0 0 0,0 0 0,0-1 15,0 1-15,-21 0 0,0 0 0,22 21 16,-22-21-16,21 0 16,-21 42 30,0 0-46,0 0 16,0 21-16,0-20 0,0 20 16,0-21-16,0 21 0,0 1 0,0-1 15,0 0-15,0 1 0,0 20 0,0-20 16,0-1-16,-21 0 0,21 22 16,-22-22-16,22 22 0,0-22 0,0 21 15,0 1-15,-21-1 0,21 22 0,0-21 16,0-1-16,0 1 15,0 20-15,0-20 0,0-1 0,0 1 0,0-1 16,0-20-16,0 20 0,0-21 16,0 22-16,0-22 0,0 1 15,0-22-15,0 21 0,0-21 0,0 22 16,0-22-16,0 0 0,-21 0 16,0-21-16,0 0 0,0 0 15,-1 0-15,-20 0 0,21 0 0,-21-21 16,-1 0-16,-20 0 0,20-1 0,-20-20 15,-1 21-15,1-43 0,-1 22 16,22 0-16,-21-22 0,20 22 0,-20-22 16,20 22-16,22-21 15,0 20-15,0-20 0,0 20 0,21-20 16,0 21-16,0-22 0,0 22 0,0-22 16,21 22-16,0 0 0,0-22 15,22 22-15,-1-1 0,0 1 0,1 0 16,20-1-16,1 1 0</inkml:trace>
  <inkml:trace contextRef="#ctx0" brushRef="#br0" timeOffset="7937">4530 3895 0,'0'0'0,"-22"-21"15,22 42 32,0 0-47,0 0 16,0 0-16,-21 0 0,21 1 15,-21-1-15,21 21 0,0-21 0,-21 0 16,21 1-16,-21-1 0,21 0 16,-21 0-16,21 0 0,-22-21 31,22-21-16,0 0-15,0 0 16,0 0-16,0-1 0,0 1 0,0 0 16,0-21-16,0 21 0,22-22 15,-1 22-15,-21 0 0,42-21 16,-21 20-16,0 1 0,22 0 0,-1 0 16,0 0-16,1 21 0,-22 0 15,21 0-15,1 0 0,-1 0 0,0 0 16,-21 21-16,22 0 0,-22 0 0,0 0 15,0 1-15,-21-1 0,0 0 16,0 21-16,0-21 0,0 1 0,0-1 16,0 0-16,0 0 0,0 0 0,-21 0 15,21 1-15,-21-22 0,0 21 16,21-42 15,21-1-31,0 22 16,0-21-16,22 0 0</inkml:trace>
  <inkml:trace contextRef="#ctx0" brushRef="#br0" timeOffset="8480.96">5567 3810 0,'0'-63'31,"0"41"-31,0 1 0,-21 21 15,-1-21-15,1 0 0,0 21 0,-21 0 16,21 0-16,-1 0 0,1 0 16,0 0-16,0 0 0,0 21 0,0 0 15,-1 0-15,1 22 0,0-22 0,0 0 16,0 21-16,21-20 0,-21 20 16,21 0-16,-22-21 0,22 1 0,0 20 15,0-21-15,0 0 0,0 0 16,0 1-16,22-22 0,-1 21 15,0-21-15,0 0 0,0 0 0,0 0 16,22-21-16,-22 21 0,21-22 16,-21 1-16,22 0 0,-1 0 15,-21 0-15,22-22 0,-22 22 0,21 0 16,-21 0-16,0-21 0,1 20 16,-1 1-16,0 0 0,-21 0 0,0 0 15,0 0-15,-21 21 31,0 21-31,-1 0 16,1 0-16,21 21 0,0-20 16,0-1-16,-21 21 0,21-21 0,0 22 15,0-22-15,0 0 0,0 0 16,0 21-16,0-20 0,0-1 16,0 0-16,21-21 0,0 0 15,1 0-15,-1 0 0,0 0 16,0 0-16,21 0 0,-20 0 0,20-21 15,0 0-15,1-1 0,-1 1 0,-21 0 16,21 0-16,-20 0 0,20-22 16,-21 22-16</inkml:trace>
  <inkml:trace contextRef="#ctx0" brushRef="#br0" timeOffset="9169.02">6202 3747 0,'-21'0'15,"-1"0"-15,1 21 31,21 0-31,0 0 0,-21 0 16,21 0-16,0 1 0,0-1 16,0 0-16,0 0 0,0 21 0,0-20 15,0-1-15,0 0 0,0 0 0,0 0 16,0 0-16,0 1 16,0-1-1,0-42 1,0-1-1,0 1-15,0 0 0,0 0 0,0 0 16,0 0-16,0-22 0,0 22 16,0 0-16,0-21 0,21 20 15,0 1-15,1-21 0,-1 21 0,0 0 16,0-1-16,0 22 0,0-21 16,1 21-16,-1 0 0,0 0 0,0 0 15,21 0-15,-20 21 0,-1 1 16,0-1-16,0 0 0,0 21 15,0-21-15,-21 1 0,0-1 0,22 21 16,-22 0-16,0-20 16,0-1-16,0 0 0,0 0 0,0 0 15,-22 0-15,1 1 16,0-22-16,0 0 16,0 0-1,21-22-15,-21 1 16,21 0-16,0 0 15,0 0-15,0 0 0,0-22 0,0 22 16,21 0-16,0-21 0,0 20 0,21 1 16,-20-21-16,20 21 0,0 0 15,1-1-15,-1 1 0,0 21 16,1 0-16,-1 0 0,0 0 0,-21 0 16,22 0-16,-22 21 0,21-21 0,-21 22 15,1-1-15,-22 21 0,0-21 16,0 0-16,0 1 0,0 20 15,0-21-15,0 21 0,0-20 0,-22-1 16,1 0-16,21 0 0,-21 0 0,21 0 16,0 1-16,-21-22 15,21-22 1,21 22 0,0-21-16,0 0 0,1 0 15,-1 0-15</inkml:trace>
  <inkml:trace contextRef="#ctx0" brushRef="#br0" timeOffset="9552.99">7345 3789 0,'0'0'0,"-21"0"16,21 21-16,21-21 31,0 0-16,0 0-15,-21-21 0,21 0 0,0 21 16,1-21-16,-1 21 0,0-22 0,0 1 16,0 0-16,-21 0 15,21 0-15,-21 0 0,0-1 16,0 1-16,-21 21 16,0 0-16,0 0 15,-21 0-15,20 0 0,1 21 0,0 1 16,0-1-16,0 0 0,0 0 15,-1 21-15,22-20 0,0-1 0,-21 21 16,21-21-16,0 0 0,0 1 0,0-1 16,0 21-16,0-21 0,0 0 15,21-21-15,1 22 0,-1-1 0,21-21 16,-21 0-16,0 0 0,1 0 16,-1 0-16,0 0 0,0 0 15,21-21-15,-20-1 0,20 22 0</inkml:trace>
  <inkml:trace contextRef="#ctx0" brushRef="#br0" timeOffset="10032.96">8678 2858 0,'0'0'0,"-21"0"0,21-22 16,0 1-16,42 0 15,-20 21-15,20 0 16,0 0-16,1-21 0,20 21 15,-21 0-15,22 0 0,-1 0 0,-20 0 16,20 0-16,-20 0 0,-1 0 16,0 0-16,1 0 0,-22 0 0,0 0 15,0 0-15,-63 0 16,21 0 0,-22 21-16,1-21 0</inkml:trace>
  <inkml:trace contextRef="#ctx0" brushRef="#br0" timeOffset="10405.62">8594 2836 0,'0'22'16,"0"-44"-16,-22 44 0,22-1 0,-21 0 15,0-21-15,21 21 0,-21 0 16,21 0-16,0 22 0,0-22 0,-21 0 15,21 21-15,-21 1 0,21-1 16,0 22-16,0-22 0,-22 21 0,1 1 16,21-22-16,-21 22 0,21-1 15,-21 1-15,0-22 0,21 22 16,0-1-16,-21 1 0,-1-1 0,22 1 16,-21 20-16,21-20 0,0-22 15,0 22-15,0-1 0,0 1 0,0-22 16,0 0-16,0 1 0,0-1 0,21 0 15,1 1-15,-1-22 0,0 21 0,0-21 16,0 0-16,22 1 0,20-22 16,-21 0-16,1 0 0,-1 0 15,0 0-15,1 0 0,-22-22 16,21 22-16,1-21 0,-1 0 0,-21 0 16,21-21-16</inkml:trace>
  <inkml:trace contextRef="#ctx0" brushRef="#br0" timeOffset="10800.99">9377 3429 0,'0'-21'0,"0"42"0,0-63 15,-21 42-15,-1-21 0,22-1 16,-21 22-16,0 0 0,0 0 0,21-21 16,-21 21-16,0 0 0,-1 0 15,1 0-15,0 0 0,0 21 0,0 1 16,-22 20-16,22-21 0,0 21 0,-21-20 16,21 20-16,-1 0 0,1 1 15,-21-1-15,21 0 0,0 1 0,-1-1 16,22 0-16,0 1 0,-21-22 15,21 21-15,0 0 0,0-20 16,0-1-16,0 21 0,0-21 0,21 0 0,1 1 16,20-22-16,-21 21 15,0 0-15,22-21 0,-22 0 0,21 0 16,0 0-16,-20 0 0,20 0 0,0-21 16,-21 0-16,22 21 0,-22-22 15,21 1-15,-21 0 0,22 0 0</inkml:trace>
  <inkml:trace contextRef="#ctx0" brushRef="#br0" timeOffset="11524.82">9610 3747 0,'0'0'0,"-22"0"16,1 0-16,0 0 16,0 42-16,0-42 0,0 21 15,-1 0-15,1 0 0,21 1 16,-21-1-16,0 0 0,21 0 0,-21 21 15,21-20-15,0-1 0,0 0 16,0 0-16,0 0 0,0 0 16,21-21-16,0 0 15,0 0-15,0 0 0,1 0 16,-1 0-16,0 0 0,0-21 16,0 0-16,0 21 0,-21-21 15,0 0-15,0 0 0,0-1 0,0 1 16,0 0-16,0 0 0,0 0 15,0 0-15,-21-1 0,21 1 16,0 0-16,0 0 0,0 0 0,0 0 16,0-1-16,21 1 15,1 21-15,-1 0 0,0 0 16,21-21-16,-21 21 0,22 0 0,-22 0 16,21 0-16,1 21 0,-22-21 0,0 21 15,21 1-15,-21-1 0,1 0 16,-1-21-16,-21 21 0,0 0 0,0 0 15,0 22-15,0-22 0,0 0 16,0 0-16,0 0 0,-21 1 16,21-1-16,-22 0 0,1-21 0,21 21 15,-21-21-15,21 21 16,-21-21-16,21-21 31,0 0-31,0 0 16,0 0-16,21-1 0,0 1 0,22-42 15,-1 42-15,-21-1 16,21-20-16,1 21 0,-22 0 0,21 0 16,1 21-16,-1-22 0,-21 22 0,43 0 15,-43 0-15,0 22 16,-21-1-16,21 0 0,-21 0 16,0 0-16,0 0 0,0 1 15,0-1-15,0 21 0,0-21 16,0 0-16,0 1 0,0-1 0,-21 0 15,21 0-15,0 0 0,0 0 16,0-42 15,0 0-31,21 0 16,-21 0-16,21 0 0,0-1 16</inkml:trace>
  <inkml:trace contextRef="#ctx0" brushRef="#br0" timeOffset="11780.79">10795 3387 0,'0'0'15,"0"-21"-15,0 42 16,0 0-16,-21 0 16,21 0-16,-21 22 0,21-1 0,0 0 15,-22-21-15,1 22 0,0-1 0,21 0 16,0 1-16,-21-22 0,0 21 15,21-21-15,-21 22 0,21-22 0,-22 0 16,22 21-16,0-20 16,0-1-16,0 0 0,22-21 15,-1 0-15,0 0 16,0-21-16,0 0 16,0-1-16,1 22 0</inkml:trace>
  <inkml:trace contextRef="#ctx0" brushRef="#br0" timeOffset="11974.21">10647 3704 0,'0'0'15,"-21"0"-15,-1 0 16,1 0-16,42 0 47,22 0-47,-22 0 0,0-21 0,0 21 15,22 0-15,-22-21 0,21 0 0,0 21 16,1-21-16,-1-1 0</inkml:trace>
  <inkml:trace contextRef="#ctx0" brushRef="#br0" timeOffset="12846.6">11493 3895 0,'0'0'0,"0"-21"0,0-1 16,0 1-16,0 0 15,0 0-15,0 0 0,0 0 16,0-22-16,0 22 0,0 0 0,0 0 16,-21 0-16,0-1 15,21 1-15,-21 0 0,0 21 0,0 0 16,-1 0-16,-20 0 0,21 0 0,0 21 16,-22-21-16,22 21 0,-21 1 15,0-1-15,20 21 0,1-21 0,-21 22 16,21-22-16,0 21 0,-1-21 15,22 22-15,0-22 0,-21 0 0,21 21 16,0-21-16,0 1 0,0-1 0,0 0 16,21 0-16,1 0 0,-1-21 15,0 0-15,0 0 0,0 0 0,43 0 16,-22 0-16,-21 0 0,22-21 16,-1 21-16,-21-21 15,21 0-15,-20 0 0,20-1 0,-21 1 16,0 0-16,0 0 0,1-21 0,-1 20 15,0 1-15,-21 0 0,0 0 16,0 0-16,0 0 0,0-1 0,0 1 16,0 42 15,-21-21-31,21 22 0,0-1 0,-21 0 16,-1 0-16,22 0 0,0 0 15,0 22-15,0-22 0,-21 0 0,21 0 16,0 0-16,0 1 0,0-1 15,0 0-15,21-21 16,1 0-16,-1 0 0,21 0 16,-21 0-16,0 0 0,1 0 15,-1-21-15,21 0 0,-21 21 16,22-22-16,-22 1 0,0 0 0,21 0 16,-21 0-16,1 0 0,-1-1 15,0-20-15,-21 21 0,0 0 0,21 0 16,-21-1-16,0 44 31,0-1-31,-21 0 16,21 0-16,0 0 0,-21 0 15,21 1-15,-21-1 0,21 0 16,-22 0-16,22 0 0,0 0 16,0 1-16,0-44 46,0 1-46,22 0 16,-1 0-16</inkml:trace>
  <inkml:trace contextRef="#ctx0" brushRef="#br0" timeOffset="13028.68">12044 3493 0,'0'0'0,"-21"0"0,-64 0 31,64 0-15,0 0-16,-1 0 16,22 21-16,0 0 15,22 0-15,-1-21 16,0 0-16,0 0 0,21 21 16,-20-21-16</inkml:trace>
  <inkml:trace contextRef="#ctx0" brushRef="#br0" timeOffset="13516.99">12425 3747 0,'0'0'16,"-43"63"-1,43-42-15,-21 0 0,21 1 16,-21-22-16,21 21 0,0 0 0,0 0 15,-21 0-15,21 0 0,0 1 16,-21-22 0,21-22 15,0 1-15,0 0-16,0 0 0,0 0 15,0 0-15,0-1 16,21-20-16,0 21 0,0 0 0,0 0 15,1-1-15,20 1 0,-21 0 0,21 0 16,-20 0-16,20 21 0,-21-21 16,21 21-16,-20 0 0,20 0 0,-21 0 15,0 0-15,22 0 0,-22 21 16,0 0-16,-21 0 16,0 0-16,0 0 0,0 22 0,0-22 15,0 0-15,0 0 0,-21 0 16,0 1-16,-1-1 0,22 0 0,-21 0 15,0 0-15,0 0 0,0 1 16,21-1 0,0-42 15,21 21-31,0-22 0</inkml:trace>
  <inkml:trace contextRef="#ctx0" brushRef="#br0" timeOffset="13921">13398 3641 0,'0'0'0,"0"-21"15,-21-1 1,0 22-16,0 0 0,0 0 0,0 0 16,-22 0-16,22 0 0,0 0 15,-21 22-15,20-22 0,1 21 0,0-21 16,0 21-16,21 0 15,0 0-15,0 0 0,0 1 16,21-22-16,0 0 16,0 21-16,1-21 15,20 0-15,-21 21 0,0-21 0,0 0 16,1 21-16,-1-21 0,0 0 0,0 21 16,-21 0-16,0 1 15,0-1-15,0 0 16,-21-21-16,0 0 0,-22 21 15,22-21-15,0 0 0,-21 21 16,-1-21-16,22 0 0,-21 0 0,21 0 16,-22 0-16,22 0 0,0 0 15,0 0-15,0 0 16,0 0-16,-1 0 16,22-21-16,0 0 15,0 0-15</inkml:trace>
  <inkml:trace contextRef="#ctx0" brushRef="#br0" timeOffset="14575.97">14859 2815 0,'0'0'0,"0"-21"31,0 0-31,0 0 0,-21 21 16,0 0 0,-1 0-16,1 0 0,0 21 15,0 0-15,-21 0 0,20 22 16,-20-22-16,21 21 0,-21 0 16,-1 1-16,1 20 0,21-20 0,-22 41 0,1-20 15,-21-1-15,20 22 16,-20-22-16,20 1 0,-20 21 0,21-22 15,-22 1-15,22 20 0,-1-20 16,1 20-16,21-20 0,0 21 16,0-22-16,21 1 0,0 41 0,0-41 15,21-22-15,21 1 0,-21-22 16,22 21-16,-1-21 0,21 0 0,-20 1 16,20-1-16,-20 0 0,84-21 15,-85 0-15,21 0 0,-20 0 16,-1 0-16,0 0 0,1-21 15,-1 0-15,0-1 0</inkml:trace>
  <inkml:trace contextRef="#ctx0" brushRef="#br0" timeOffset="15412.3">15071 3704 0,'0'0'0,"-22"0"0,-41-21 32,42 0-32,0 21 0,-1 0 15,1 0-15,0 0 0,0 0 16,0 0-16,0 0 0,21 21 16,-22 0-16,22 0 0,-21 1 0,21-1 15,-21 0-15,0 0 0,21 0 16,-21 0-16,21 1 0,0-1 0,0 0 15,0 0-15,0 0 0,0 0 16,21-21 0,0 0-16,0 0 15,0-21-15,1 0 0,-1 21 16,21-21-16,-21 21 0,0-21 0,1 0 16,-1-1-16,21 1 0,-21 0 15,0 0-15,1 0 0,-22 0 16,21-1-16,-21 1 0,21 21 0,-21 21 31,0 1-15,0-1-16,0 0 0,0 0 15,0 0-15,0 0 16,0 1-16,0-1 0,0 0 16,0 0-16,0 0 15,21-21-15,0 0 0,0 0 0,1 0 16,-1 0-16,0 0 0,0 0 15,21 0-15,-20-21 0,-1 21 16,21-21-16,-21 0 0,22 21 0,-22-21 16,0-1-16,0 1 0,0-21 0,0 21 15,1 0-15,-22-22 0,21 22 16,-21-21-16,0-1 0,0 22 0,0-21 16,-21 0-16,-1-1 0,1 22 15,-21-21-15,21 21 0,-22-22 0,1 22 16,-21 21-16,-1 0 0,1 0 15,-1 0-15,1 0 0,-1 21 0,1 0 16,-1 1-16,1 20 0,-1-21 16,1 21-16,20 1 0,1 20 15,0-20-15,-1-1 0,22 0 0,0 1 16,0-1-16,21 0 0,0-21 16,0 22-16,0-1 0,0 0 0,0-20 15,21-1-15,0 21 0,0-21 0,0 0 16,22 1-16,-22-1 0,21 0 15,-21-21-15,22 21 0,-1-21 0,0 0 16,1 0-16,-1 0 0,0 0 16,1 0-16,-1 0 0,0 0 0,1 0 15,-1 0-15,-21-21 0,22 21 0,-22-21 16,21 0-16,-21-1 0,0 22 16,22-21-16,-22 0 0,0-21 15</inkml:trace>
  <inkml:trace contextRef="#ctx0" brushRef="#br0" timeOffset="15654">16087 3429 0,'0'0'0,"-22"0"15,-41 0 1,63 21-16,-21 0 0,21 1 15,-21-1-15,21 0 0,-22 21 0,1-21 16,21 22-16,0-22 0,-21 0 16,21 21-16,-21-20 0,21-1 0,0 0 15,0 0-15,0 0 0,0 0 16</inkml:trace>
  <inkml:trace contextRef="#ctx0" brushRef="#br0" timeOffset="16001.91">16065 3514 0,'0'0'0,"0"-21"0,-21-1 0,21 1 16,0 0-16,0 0 0,0 0 15,0 0 1,21-1-16,1 22 0,20 0 0,-21-21 15,21 21-15,-20 0 0,20 0 16,0 0-16,1 0 0,-22 21 0,21 1 16,-21 20-16,0-21 0,1 21 0,-1-20 15,-21 20-15,0 0 0,0-21 16,0 22-16,0-1 0,-21-21 0,-1 0 16,1 1-16,0 20 0,0-21 15,0-21-15,0 21 0,21 0 16,-22-21-16,1 22 0,0-22 15,21-22 32,0 1-47</inkml:trace>
  <inkml:trace contextRef="#ctx0" brushRef="#br0" timeOffset="16205.09">15875 3704 0,'0'0'0,"-21"0"31,21-21-31,21 21 16,0 0-16,0 0 0,22 0 16,-22 0-16,0-21 0,21 21 15,-21 0-15,22 0 0,-22 0 0,21 0 16,1 0-16,-22-21 0,21 21 15,0 0-15,-20 0 0</inkml:trace>
  <inkml:trace contextRef="#ctx0" brushRef="#br0" timeOffset="16460.54">16891 3429 0,'0'0'0,"-21"0"31,0 0-31,-1 21 0,22 0 0,0 1 16,-21-22-16,0 42 0,21-21 0,-21 0 16,21 0-16,0 22 0,-21-22 15,21 0-15,-21 0 0,21 22 16,-22-22-16,22 0 0,0 0 0,0 0 16,0 0-16,0 1 15,22-22 16,-1-22-15</inkml:trace>
  <inkml:trace contextRef="#ctx0" brushRef="#br0" timeOffset="16747.84">16849 3429 0,'0'0'0,"0"-21"0,0 0 0,0 0 16,21 21-16,0 0 15,-21 21 1,0 0-16,0 0 0,21 0 0,-21 22 16,21-22-16,-21 0 0,0 21 15,0-21-15,21 1 0,-21 20 0,22-21 16,-1 0-16,-21 0 0,0 1 16,21-1-16,-21 0 0,21-21 0,-21 21 15,0 0-15,0 0 16,21-21-16,0 0 31,-21-21-15,0 0-16,22 0 15,-1 0-15</inkml:trace>
  <inkml:trace contextRef="#ctx0" brushRef="#br0" timeOffset="16988.53">17420 3281 0,'0'0'0,"-21"0"32,0 21-32,0 0 0,-1 0 0,1 1 15,0 20-15,0-21 0,21 21 0,-21 1 16,0-22-16,-1 21 16,-20 22-16,21-43 0,21 21 0,-21-21 15,0 1-15,21-1 16,0 0-16,-22 0 0,22 0 15,22-21 17,-1 0-32,0-21 0</inkml:trace>
  <inkml:trace contextRef="#ctx0" brushRef="#br0" timeOffset="17521">17738 3810 0,'0'0'0,"-22"0"0,-20 0 15,42-21 32,21 21-31,0 0-16,1-21 0,-1 21 15,0 0-15,0 0 32,-21 21-1,-21-21-31,21 21 16,-21-21-16,0 0 0,-1 0 15,1 0-15,0 0 16,0 0-16,0 0 15,21-21 1,0 0 0,21 0-1,0 21-15,0-22 0,0 22 16,1 0-16,-1 0 16,0 0-16,0 22 15,-21-1-15,21 0 0,-21 0 16,0 0-16,0 0 0,0 1 0,0-1 15,-21 0-15,0 21 0,0-21 16,0 1-16,-43 41 0,43-42 16,-21-21-16,20 21 0,-20 1 15,21-22-15,0 0 0,0 0 0,-1 0 16,1 0-16</inkml:trace>
  <inkml:trace contextRef="#ctx0" brushRef="#br0" timeOffset="18137.89">18478 3069 0,'0'0'0,"22"0"0,-1 0 16,-21-21-16,-21 21 31,-1 0-15,1 0-16,0 21 0,0 0 15,21 1 1,-21-1-16,21 0 0,0 0 0,0 0 0,0 22 16,0-22-1,0 0-15,0 0 16,21-21-16,0 0 15,0 0-15,0-21 0,1 21 0,-1-21 16,0 0-16,-21-1 0,21 22 0,0-21 16,-21 0-16,0 0 0,0 0 15,0 0-15,0-1 16,-21 22 0,0 0-16,0 0 0,0 0 15,-1 0-15,1 22 16,0-1-16,0 0 0,0 0 0,0 0 15,-1 22-15,1-1 0,0-21 0,0 21 16,0 1-16,0-1 0,21 0 16,0-20-16,-22 20 0,22-21 0,0 0 15,0 0-15,22 1 0,-1-1 16,0-21-16</inkml:trace>
  <inkml:trace contextRef="#ctx0" brushRef="#br0" timeOffset="18436">19135 3344 0,'0'0'0,"-22"0"15,1 22-15,21-1 0,-21 0 0,0 21 16,0-21-16,21 1 0,-21 20 16,-1-21-16,1 21 0,21-20 0,-21-1 15,0 21-15,0-21 0,21 0 16,-21 1-16,-1-1 0,22 0 16,0 21-16,0-21 15</inkml:trace>
  <inkml:trace contextRef="#ctx0" brushRef="#br0" timeOffset="18768.99">19050 3429 0,'0'0'0,"0"-21"0,0-43 16,0 43-16,0-21 15,21 21 1,0 0-16,0 21 0,1 0 0,20 0 16,-21 0-16,21 0 0,1 0 15,-22 0-15,21 21 0,-21 21 0,1-21 16,-1 22-16,0-22 0,-21 21 16,0 0-16,0-20 0,0 20 0,0 0 15,0 22-15,-21-43 16,21 0-16,0 0 0,-21 0 0,21 1 15,-22-1-15,22 0 0,-21-21 0,21 21 16,-21-21 0,0 0-16,0 0 31,0 0-31</inkml:trace>
  <inkml:trace contextRef="#ctx0" brushRef="#br0" timeOffset="18972.16">18711 3620 0,'0'0'0,"21"0"31,1 0-15,-1-22-16,0 22 0,21 0 15,-21 0-15,22 0 0,-22 0 0,21 0 16,-21 0-16,22-21 0,-1 21 15,-21-21-15,22 21 0,-1 0 0,0-21 16,1 21-16,-1 0 0,0-21 0</inkml:trace>
  <inkml:trace contextRef="#ctx0" brushRef="#br0" timeOffset="19243.93">19558 3387 0,'0'0'0,"0"-21"16,21 21-16,0 0 0,0 0 15,1 0 1,-1 0-16,0 0 16,-21 21-16,21 0 0,0 0 15,0 0-15,-21 22 0,0-22 16,22 0-16,-1 21 0,0-21 0,-21 22 16,21-22-16,0 0 0,0 21 15,-21-20-15,22-1 0,-22 0 0,21-21 16,-21 21-16,0 0 0,0 0 15,21-42 17,-21 0-17</inkml:trace>
  <inkml:trace contextRef="#ctx0" brushRef="#br0" timeOffset="19496.04">20193 3323 0,'0'21'15,"0"1"-15,0 20 0,-21-21 16,0 0-16,21 22 0,-22-22 16,1 21-16,21-21 0,-21 0 15,0 22-15,0-22 0,21 0 0,-21 0 16,-1 0-16,22 1 0,0-1 15,-21-21-15,21 21 0,-21-21 0,42 0 47</inkml:trace>
  <inkml:trace contextRef="#ctx0" brushRef="#br0" timeOffset="20040.62">20659 3344 0,'0'0'0,"0"-21"16,0 0-1,0 0 1,0 42 47,0 0-48,0 0-15,0 1 31,-22-22-31,1 0 16,0 0-16,0 0 16,0 0-16,21-22 15,-21 22-15,21-21 0,0 0 16,0 0-16,21 0 16,0 0-16,0 21 0,0-22 15,0 22-15,1 0 16,-1 0-16,0 0 0,-21 22 15,0 20 1,0-21-16,0 0 0,0 22 0,-21-22 16,0 21-16,-1-21 0,1 0 15,0 22-15,-21-22 0,21 0 0,-1 0 16,1-21-16,21 21 0,-21-21 16</inkml:trace>
  <inkml:trace contextRef="#ctx0" brushRef="#br0" timeOffset="20568.99">20955 2752 0,'0'0'0,"0"-21"15,0-1 1,21 22 15,-21 22-31,0-1 0,21 0 16,0 0-16,-21 0 0,22 22 0,-1-22 15,0 0-15,0 21 0,-21-21 16,21 22-16,-21-1 0,21 0 16,-21 1-16,0-1 0,0 0 15,0 64-15,0-63 0,-21-1 16,0 21-16,0-20 0,0-1 15,0 0-15,-1-20 0,-20 20 0,21 0 16,0-21-16,-22 1 0,1 20 0,21-21 16,-64 21-16,64-20 15,-21-22-15,21 21 0,-1-21 0,1 0 16,0 21-16,0-21 0,0 0 16,21-21 15,0 0-31,0-1 0</inkml:trace>
  <inkml:trace contextRef="#ctx0" brushRef="#br0" timeOffset="21464.31">20913 2201 0,'0'0'0,"-22"0"0,1-21 0,21 0 31,43 21-16,-22-21-15,0 21 0,21 0 16,1 0-16,-22 0 0,21 0 0,0 0 16,1 0-16,-1 0 0,0 0 15,1 0-15,-1 0 0,0 0 0,1 0 16,-1 0-16,0 0 0,1 0 16,-22 0-16,21 0 0,-21 0 15,22 0-15,-22 0 0,0 0 16,0 0-16,0 0 15,1 0 1,-22 21-16,21 0 16,-21 0-16,0 1 15,0-1-15,0 0 16,0 21-16,0-21 0,0 22 16,0-22-16,0 21 0,0 1 15,0-1-15,0 0 0,0 22 0,0-22 16,0 0-16,0 1 0,0 41 15,0-41-15,0-22 0,0 21 16,0 1-16,0-1 0,0-21 16,0 21-16,0 1 0,0 20 0,0-20 15,0-1-15,0 0 0,0 1 16,0-1-16,-21 0 0,21-21 0,-22 22 16,22-1-16,0 0 0,0-20 15,0 20-15,0-21 0,-21 21 0,21 1 16,0-22-16,0 21 0,0-21 15,0 22-15,0-1 0,0 0 0,0 1 16,-21-1-16,21 0 0,0-20 16,0 20-16,0 0 0,-21 1 15,0-22-15,0 21 0,-1-21 0,1 22 16,0-22-16,0 0 0,0 0 16,-22 0-16,1 0 0,21-21 0,-21 22 15,-1-22-15,1 0 0,0 21 0,20-21 16,-20 0-16,0 21 0,-1-21 15,1 0-15,21 0 0,-21 0 0,20 21 16,-20-21-16,21 0 0,-21 0 16,-1 0-16,22 21 0,-21-21 0,21 0 15,-1 0-15,-20 0 0,21 0 0,0 0 16,0 0-16,-1 0 16,1 0-1,21-21 32</inkml:trace>
  <inkml:trace contextRef="#ctx0" brushRef="#br0" timeOffset="23084.65">1376 7006 0,'0'-21'0,"0"0"16,0 0-16,0 0 15,21-1-15,-21 1 0,21 0 16,-21 0-16,21 0 16,0 0-16,-21-1 15,0 44 17,-21-1-17,0 0-15,0 0 0,0 21 0,0 1 16,-22-1-16,22 0 0,-21 1 15,21 20-15,-22 1 0,1-1 16,0 1-16,-1 20 0,1-20 0,0-1 16,-1-20-16,22 20 0,-21-20 15,21-1-15,-22 0 0,22-21 0,0 1 16,21-1-16,-21 0 0,21 0 16,-21-21-16,21-21 31,0 0-31,0 0 0,21-1 15,0-20-15,21 21 0,-21-21 16</inkml:trace>
  <inkml:trace contextRef="#ctx0" brushRef="#br0" timeOffset="23380.73">1757 6795 0,'0'0'0,"-21"21"31,-1 0-31,1 0 16,0 0-16,-21 22 0,21-22 0,-1 21 15,-20 0-15,21 22 0,-21-22 16,-1 22-16,1-1 0,0 1 16,-1-1-16,1 1 0,0-1 0,-1-20 15,22 20-15,-21-21 0,21 1 16,-1-22-16,1 21 0,0-21 0,21 1 15,-21-1-15,21 0 0,0-42 47,21 21-47,0-21 0</inkml:trace>
  <inkml:trace contextRef="#ctx0" brushRef="#br0" timeOffset="23676.96">2095 6879 0,'0'0'0,"22"0"0,-1 0 16,-21 21 0,0 1-1,-21-1-15,-1 0 0,1 21 0,21 1 16,-21-1-16,0 0 15,0 1-15,0-1 0,21 21 0,-22-20 16,1 20-16,0-20 0,0-1 16,21 0-16,-21 1 0,21-1 0,-21-21 15,21 0-15,0 0 0,0 1 16,0-1-16,21-42 16,0 21-1,-21-22-15,21 1 0</inkml:trace>
  <inkml:trace contextRef="#ctx0" brushRef="#br0" timeOffset="23957.02">1884 7324 0,'0'0'0,"0"-21"31,21 21-15,0-22-16,0 22 0,0-21 16,22 21-16,-22-21 0,0 21 0,21-21 15,1 21-15,-22 0 0,21-21 16,-21 21-16,22-21 0,-22 21 16,0 0-16,0 0 0,0 0 15,1 0 1,-1 0-1</inkml:trace>
  <inkml:trace contextRef="#ctx0" brushRef="#br0" timeOffset="25388.56">2963 7366 0,'21'-21'16,"1"0"-16,-1 0 0,-21-1 16,21 22-16,-21-21 0,0 0 15,0 0-15,0 0 0,0 0 0,0-1 16,0 1-16,0 0 16,0 0-16,0 0 0,-21 21 15,0 0-15,-1 0 0,1 0 0,-21 0 16,21 0-16,0 0 0,-22 0 15,22 21-15,0-21 0,-21 21 16,20 0-16,1 0 0,0 22 0,-21-22 16,21 21-16,-1 1 0,1-1 15,0-21-15,0 21 0,0 1 16,21-22-16,0 0 0,0 0 16,0 0-16,0 1 0,0-1 0,21 0 0,0-21 15,0 0-15,43 0 16,-43 0-16,21 0 0,-21 0 0,22-21 15,-22 0-15,21-1 0,-21 1 16,22 0-16,-22 0 0,21 0 0,-21 0 16,1-1-16,-1-20 0,0 21 15,0-21-15,-21 20 0,21 1 0,0-21 16,-21 21-16,0 0 0,22-1 16,-22 1-16,0 0 15,0 42 16,-22 0-15,22 1-16,0-1 0,0 21 16,0-21-16,0 0 0,0 22 15,0-22-15,0 0 0,0 21 0,0-20 16,0-1-16,0 0 0,0 0 16,0 0-16,0 0 0,22-21 0,-1 22 15,0-22-15,0 0 0,0 0 16,0 0-16,22 0 0,-22 0 15,21 0-15,1 0 0,-1 0 0,-21-22 16,21 1-16,1 21 0,-1-21 0,0 0 16,1 0-16,-22 0 0,21-1 15,-21-20-15,1 21 0,-1 0 0,0-22 16,-21 22-16,0-21 0,0 21 16,0 0-16,0-1 0,0 1 0,0 0 15,-21 21-15,0 0 16,-1 0-16,1 0 15,0 0-15,0 21 0,0 0 0,0-21 16,-1 22-16,1-1 0,21 0 16,0 0-16,-21 0 0,21 0 15,0 1-15,0-1 16,21-21 0,0 0-16,1 0 0,-1 0 15,0 0-15,0-21 0,64-22 16,-64 22-1,0 0-15,-21 0 0,21 0 16,0-1-16,1 22 16,-22-21-16,0 42 62,0 1-62,0-1 0,0 0 16,0 0-16,0 21 0,0-20 0,0 20 15,0 0-15,0 1 0,0-1 0,0 0 16,0 1-16,0-1 0,-22 0 16,22 22-16,0-22 0,0 22 0,-21-1 15,21 1-15,0-1 0,0 22 16,-21-22-16,21 22 0,0-22 0,0 22 16,0-21-16,0 20 0,0 1 15,0 0-15,0-22 0,0 22 0,-21-1 16,21 1-16,-21-21 0,21 20 15,0-20-15,0-1 0,0 1 0,-21-1 16,21 1-16,-22-1 0,22 1 0,-21-22 16,21 22-16,0-22 0,-21 0 15,0-21-15,21 22 0,-21-22 0,0 0 16,-1-21-16,1 0 16,0 0-16,21-21 0,0 0 0,-21 0 15,0-22-15,0 1 0,-1-22 16,22 22-16,-21-21 0,0-1 0,-21 1 15,21-22-15,-1 0 0,1 1 16,0-22-16,21 0 0,0 21 0,0-21 16,0 1-16,0-1 0,0 0 15,21 0-15,0 0 0,1 22 16,-1-22-16,0 42 0,0-20 16,21 20-16,-20 22 0,-1-1 0,0 1 15,21 0-15,-21-1 0,1 22 16,-1-21-16,0 21 0,21 0 0,-21-1 0,1 22 15,-1-21-15,0 0 0,0 0 16,0 21-16,-21-21 0,21 21 0,1 0 16,-1-21-16,0 21 0,-21-22 15,21 22-15,-21-21 16,21 21-16</inkml:trace>
  <inkml:trace contextRef="#ctx0" brushRef="#br0" timeOffset="27316.95">4530 7027 0,'0'0'0,"-43"0"16,22 0-16,0 22 16,0-1-1,0 0-15,-1 0 0,22 0 16,-21 22-16,0-22 0,21 0 15,-21 21-15,0-21 0,0 1 16,-1-1-16,1 21 0,21-21 16,-21 0-16,21 1 0,-21-22 15,21 21-15,0-42 32,0-1-32,0 1 15,0 0-15,0 0 0,21 0 0,-21-22 16,21 22-16,0-21 0,1 0 15,-1 20-15,0-20 0,21 21 16,-21 0-16,1 0 0,20-1 0,-21 1 0,0 21 16,0 0-16,1 0 0,-1 0 15,0 0-15,0 0 0,0 0 0,0 21 16,1 1-16,-22-1 0,0 0 16,21 21-16,-21-21 0,21 22 0,-21-1 15,21-21-15,-21 22 0,21-1 16,-21-21-16,21 0 0,1 22 15,-22-22-15,21-21 0,0 21 0,0 0 16,0-21-16,0 0 0,22 0 0,-22 0 16,0 0-16,21 0 0,-20-21 15,20 0-15,-21 21 0,21-21 0,-20-1 16,20-20-16,-21 21 0,21 0 16,-20-22-16,20 1 0,-21 21 15,0-21-15,0 20 0,-21-20 0,0 21 16,0-21-16,0 20 0,0-20 0,0 21 15,0 0-15,-21 0 0,0 21 16,0 0-16,0 0 0,0 0 0,-22 0 16,22 0-16,0 0 0,0 21 0,0 0 15,-22 0-15,22 0 0,0 22 16,0-1-16,0-21 0,-1 21 0,22 1 16,-21-1-16,21 0 0,-21 1 15,21-22-15,0 21 0,0-21 0,0 1 16,0-1-16,0 0 0,0 0 0,21-21 15,0 0-15,1 0 0,-1 0 16,0 0-16,0 0 0,0 0 16,0-21-16,1 0 0,-1 0 15,21-1-15,-21 1 0,0-21 16,1 21-16,-1-22 0,21 1 0,-21 21 16,-21-21-16,43-43 15,-43 64-15,0 0 0,0-1 16,0 1-16,0 42 31,-22 1-31,22-1 0,0 0 16,0 0-16,0 0 0,0 0 0,0 22 15,0-22-15,0 0 0,0 0 0,0 0 16,0 1-16,22-1 16,-22 0-16,21 0 0,0-21 0,0 0 15,0 21-15,22-21 0,-22 0 0,21 0 16,0 0-16,-20-21 0,20 0 15,0 21-15,-21-21 0,22 0 0,-22-1 16,0 1-16,21-21 0,-20 21 0,-1 0 16,-21-22-16,21 22 0,-21 0 15,21-21-15,-21 20 0,0 1 0,0 0 16,0 0-16,-21 21 31,21 21-31,-21 0 0,21 0 16,-21 1-16,21-1 0,0 21 15,0-21-15,-22 22 0,22-22 16,-21 21-16,21-21 0,-21 0 0,21 22 16,0-22-16,0 0 0,0 0 0,0 0 15,0-42 17,0 0-17,0 0-15,0 0 0,0 0 16,0-22-16,21 22 0,0-21 0,1 21 15,-22-22-15,21 22 0,0-21 0,0 21 16,-21-1-16,21 1 0,0 0 16,1 21-16,-22-21 0,21 21 15,0 0-15,0 21 16,-21 0-16,21 0 16,0 22-16,-21-22 0,0 0 15,0 0-15,0 22 0,0-22 0,22 0 16,-22 21-16,21-21 0,-21 1 15,0-1-15,0 0 0,21 0 0,0-21 16,-21 21-16,21-21 0,0 0 16,1 0-16,-1 0 15,0-21-15,0 0 0,0 0 0,0 0 16,1-1-16,-1 1 0,0 0 16,42-42-16,-41 20 15,-1 22-15,0 0 0,0-21 0,0 20 16,0 1-16,1 0 0,-22 0 0,21 21 15,-21-21-15,21 21 0,-21 21 32,0 0-32,0 0 15,0 0-15,0 22 16,0-22-16,0 0 0,0 0 16,0 22-16,0-22 0,0 0 0,0 21 15,0-21-15,0 1 0,0-1 0,0 0 16,21 0-16,0-21 0,22 21 15,-22-21-15,21 0 0,0 0 16,-20 0-16,20 0 16,-21-21-16,0 0 0,22 0 0,-22 0 15,0-1-15,0 1 0,0-21 0,22 0 16,-22-1-16,0 22 0,-21-21 16,0 21-16,21-22 0,-21 22 15,0 0-15,0 0 0,0 0 0,-21 21 16,0 0-1,0 21-15,-1 0 16,22 0-16,-21 0 0,0 0 16,21 1-16,-21 41 0,21-42 0,0 22 15,0-22-15,0 0 16,0 0-16,0 0 0,0 0 0,21 1 16,0-22-16,0 0 0,1 21 0,-1-21 15,0 0-15,0 0 0,21-21 16,-20-1-16,-1 1 0,21 21 0</inkml:trace>
  <inkml:trace contextRef="#ctx0" brushRef="#br0" timeOffset="28008.63">7895 6096 0,'0'0'0,"-42"0"0,-22-21 31,85 21-16,22 0-15,-22-21 0,21 21 0,1 0 16,20 0-16,-21 0 0,22 0 0,-1 0 16,-20-21-16,20 21 0,1 0 15,-22 0-15,0 0 0,1 0 0,-1 0 16,0 0-16,-20 0 0,-1 0 0,-42 0 31,-1 0-31,1 0 0,0 0 16,-21 0-16,21 0 0,-22 0 0,22 0 15,-21 0-15,21 0 0,-22 0 16,22 0-16,0 0 0,0 0 16,0 0-16,-22 0 0,22 0 0,0 0 15,0 0-15,0 21 0,-1-21 16,1 21-16,0 0 0,0 0 0,21 0 16,-21 1-16,0-1 0,21 21 0,-22 0 15,22 1-15,0-1 0,-21 0 16,0 22-16,0-1 0,21-20 0,-21 20 15,0 1-15,21-1 0,-22-20 16,1 20-16,0 1 0,0-1 0,0 1 16,0-1-16,-1 22 0,1-22 0,0 22 15,0-22-15,0 1 0,0-1 16,21 1-16,0-1 0,0 1 0,0-1 16,0-20-16,0 20 0,0-20 15,21-1-15,0 0 0,0 1 0,0-1 16,0-21-16,22 0 0,-22 0 15,0 1-15,21-1 0,-20-21 0,20 0 16,0 0-16,-21 0 0,22 0 0,-1-21 16,-21-1-16,22 1 0,-1-21 15,0 21-15,1-22 0,-22 1 0,21 0 16</inkml:trace>
  <inkml:trace contextRef="#ctx0" brushRef="#br0" timeOffset="28327.96">8890 6646 0,'0'0'0,"-21"-21"0,0 21 0,-22-21 0,22 21 16,0 0-16,-21 0 0,20 0 0,1 0 15,0 21-15,0 0 0,0 1 16,0-1-16,-22 21 0,22-21 0,0 22 15,0-1-15,0 0 0,-1 1 0,22-1 16,-21 0-16,0 1 0,0-1 16,21 43-16,-21-43 0,21 0 15,0 1-15,0-1 0,0-21 16,0 0-16,0 0 0,0 1 16,21-1-16,0 0 0,0-21 0,0 0 15,22 0-15,-22 0 0,21 0 0,1-21 16,-22 21-16,21-21 0,0-1 15,1 1-15,-22-21 0</inkml:trace>
  <inkml:trace contextRef="#ctx0" brushRef="#br0" timeOffset="29040.96">9186 6943 0,'0'0'0,"0"-21"0,0-1 31,-21 22-15,0 22-16,0-1 0,0 0 0,-1 0 15,1 0-15,0 0 0,-21 1 16,21-1-16,-1 21 0,1-21 0,21 22 16,0-22-16,-21 21 0,21-21 15,0 0-15,0 1 0,0-1 16,21 0-16,0-21 16,1 0-16,-1 0 0,0 0 15,0-21-15,0 21 0,-21-21 16,0-1-16,21 22 0,-21-21 15,0 0-15,0 0 0,0-43 16,0 43-16,0 0 0,0-21 16,0 21-16,0-1 0,0 1 0,0-21 15,22 21-15,-1 0 0,0-1 16,0 1-16,0 0 0,22 0 16,-22 21-16,0 0 0,0 0 15,21 0-15,-20 0 0,-1 0 0,0 0 16,0 0-16,-21 21 0,21 0 15,0 0-15,1 1 0,-22-1 0,21 0 16,-21 0-16,0 21 0,0-20 0,0-1 16,0 0-16,0 0 15,0 0-15,0 0 0,0 1 0,0-1 16,0 0-16,-21 0 0,-1-21 16,1 0-16,21-21 31,0 0-31,0 0 15,0-1-15,0 1 0,0 0 16,0 0-16,21 0 0,1-22 0,-1 22 16,0 0-16,0-21 0,0 21 0,22-1 15,-22 1-15,21 0 0,-21 0 0,0 21 16,22 0-16,-22 0 0,0 0 16,0 0-16,0 21 0,1 0 15,-22 22-15,0-22 0,21 0 16,-21 0-16,0 0 0,0 22 15,0-22-15,0 0 0,0 0 0,-21 21 16,-1-20-16,22-1 0,0 0 0,-21 0 16,0 0-16,21 0 0,0-42 47,0 0-47,21 0 0,0 0 15</inkml:trace>
  <inkml:trace contextRef="#ctx0" brushRef="#br0" timeOffset="29300.99">10435 6498 0,'0'0'16,"-42"43"-1,21-22-15,21 21 0,-22-21 16,1 22-16,21-1 0,-21-21 0,21 21 15,-21 1-15,0-1 0,21-21 0,0 22 16,-21-22-16,-1 21 0,22-21 16,-21 0-16,21 22 0,0-22 15,0 0-15,0 0 0,0 0 0,0 1 16,0-1 0,0-42-1</inkml:trace>
  <inkml:trace contextRef="#ctx0" brushRef="#br0" timeOffset="29486.51">10075 6943 0,'0'0'16,"-21"0"-16,0 0 0,42 0 31,0-21-15,0 21-16,1 0 0,20 0 0,-21 0 15,0-22-15,22 22 0,-22-21 16,21 21-16,-21 0 0,22-21 0,-22 21 16,21-21-16,-21 21 0</inkml:trace>
  <inkml:trace contextRef="#ctx0" brushRef="#br0" timeOffset="30256.73">10880 7070 0,'21'0'0,"-42"0"0,63 0 15,-21 0-15,0-21 0,22 21 16,-22-22-16,0 1 0,0 21 0,-21-21 16,0 0-16,21 0 0,-21 0 15,0-22-15,0 22 0,0 0 16,0 0-16,-21 0 0,0-1 0,0 1 15,0 21-15,-22 0 0,22-21 0,-21 21 16,21 0-16,-22 0 0,1 21 16,0 0-16,20 1 0,-20-1 15,0 0-15,21 21 0,-22-21 0,22 22 16,-21-22-16,21 21 0,-1-21 16,1 22-16,0-22 0,21 42 15,0-41-15,0-1 0,0 0 16,0 0-16,0 0 0,21-21 15,0 0-15,1 0 0,-1 0 0,0 0 16,0 0-16,0-21 0,22 0 0,-22 0 16,21 0-16,0-1 0,1 1 15,-1 0-15,-21 0 0,22-21 0,-1 20 16,0-20-16,-21 21 0,22-21 0,-22 20 16,0 1-16,0 0 0,-21 0 15,0 0-15,-21 21 31,0 21-31,0 0 0,21 0 16,-21 0-16,-1 1 0,1-1 0,21 0 16,0 21-16,-21-21 0,21 22 15,0-22-15,0 0 0,0 0 16,21 0-16,-21 1 0,21-22 16,1 0-16,-1 0 0,0 0 0,21 0 15,-21 0-15,22 0 0,-22-22 16,21 1-16,-21 0 0,22 0 15,-22 0-15,0 0 0,21-1 0,1-41 16,-22 42-16,0 0 0,0-1 16,0 1-16,-21 0 0,22 0 15,-22 42 1,0 0-16,-22 0 16,1 1-16,21-1 15,-21 0-15,21 0 0,0 0 0,0 0 16,0 1-16,0-1 0,0 0 15,0 0 1,21-21 0,0 0-16,1-21 15,-1 0-15,0 21 16</inkml:trace>
  <inkml:trace contextRef="#ctx0" brushRef="#br0" timeOffset="30444.83">11557 6519 0,'-42'0'32,"42"22"-17,0-1 1,21-21-16,0 0 15</inkml:trace>
  <inkml:trace contextRef="#ctx0" brushRef="#br0" timeOffset="30944.86">11853 6731 0,'0'21'15,"0"0"-15,0 1 16,0-1 0,0 0-16,-21 0 0,21 0 0,0 0 15,0 1-15,0-1 0,-21 0 0,21 0 16,0 0-16,0 0 0,0 1 16,-21-1-16,0 0 0,21 0 15,-22-21-15,22 21 0,0-42 47,0 0-31,0 0-16,22 0 0,-22-1 15,21 1-15,0 0 0,0 0 0,21-21 16,-20 20-16,20 1 0,-21-21 16,21 21-16,-20 0 0,20-1 0,0 1 15,1 0-15,-1 21 0,-21 0 16,21 0-16,1 0 0,-22 0 0,21 21 0,-21 0 15,1-21-15,-22 22 0,0 20 16,21-21-16,-21 0 0,0 0 0,0 1 16,0 20-16,0-21 0,0 0 0,-21 0 15,21 1-15,-22-22 0,1 21 16,21 0-16,-21 0 0,0-21 0,21 21 16,-21 0-1,42-42 1</inkml:trace>
  <inkml:trace contextRef="#ctx0" brushRef="#br0" timeOffset="31332.98">12954 6773 0,'0'0'0,"0"-21"0,0 0 0,0 0 16,-21 21-16,0 0 15,-1 0-15,1 0 0,-21 0 0,21 0 16,0 21-16,-1-21 0,1 21 0,-21 0 16,42 1-16,-21-22 0,21 21 15,-21 0-15,21 0 0,0 0 16,0 0-16,21-21 0,0 22 16,0-22-16,21 21 15,-20-21-15,-1 21 0,0-21 0,0 21 16,0-21-16,-21 21 0,21-21 0,-21 21 15,0 1-15,0-1 16,0 0-16,-21-21 16,0 21-16,0-21 15,-21 0-15,20 21 16,1-21-16,0 0 0,0 0 0,0 0 16,0 0-16,-1 0 0,1 0 0,0 0 15,0 0-15,0 0 16,0 0-16,-1 0 15,1-21-15</inkml:trace>
  <inkml:trace contextRef="#ctx0" brushRef="#br0" timeOffset="31987.49">14287 5969 0,'0'-21'0,"0"42"0,0-63 16,0 21-16,-21 21 16,0-22-16,0 22 15,0 0-15,0 0 0,-1 0 0,-20 22 16,21-1-16,-21 0 0,-1 21 15,22-21-15,-21 22 0,-43 41 16,64-20-16,-21-1 0,-1 1 0,1 21 16,0-1-16,-1 1 0,22 0 15,-21-22-15,-1 22 0,22-22 0,-21 22 16,21 0-16,21-22 0,0 22 16,0-22-16,0 1 0,0-1 0,0 1 15,21-22-15,0 0 0,21 1 16,-20-1-16,20-21 0,-21 0 0,21 1 15,1-22-15,-1 0 0,0 0 16,1 0-16,-1 0 0,0-22 0,1 22 16,-1-21-16,-21 0 0</inkml:trace>
  <inkml:trace contextRef="#ctx0" brushRef="#br0" timeOffset="32288.58">14266 6265 0,'0'0'16,"-21"0"-16,0 0 0,0 0 0,0 22 16,-1-1-16,22 0 15,-21 21-15,0 1 0,21 20 0,0-21 16,-21 1-16,0 20 0,21-20 0,-21-1 15,21 0-15,0 1 0,0-1 16,0-21-16,0 21 0,0-20 0,0-1 16,0 0-16,0 0 15,21-21 1,0 0-16,0 0 0,0-21 16,0 0-16,1 0 15</inkml:trace>
  <inkml:trace contextRef="#ctx0" brushRef="#br0" timeOffset="32495.94">13991 6625 0,'0'0'0,"-42"0"16,42 21 15,21-21-31,0 0 0,0 0 15,0 0-15,1 0 0,-1 0 0,21 0 16,-21 0-16,22 0 0,-22 0 16,21 0-16,-21 0 0,0 0 0,1 0 15,-1-21-15</inkml:trace>
  <inkml:trace contextRef="#ctx0" brushRef="#br0" timeOffset="32868.97">14478 6689 0,'0'21'16,"21"-21"15,0 0-31,0 0 0,-21-21 0,22 21 16,-1-21-16,0 21 0,0-22 15,0 22-15,0-21 0,-21 0 0,22 0 16,-22 0-1,0 0-15,0-1 0,-22 22 16,1 0-16,0 0 16,0 0-16,0 0 15,0 22-15,-1-1 0,1 0 0,0 0 16,0 0-16,0 0 0,0 22 0,-1-1 16,22-21-16,0 0 15,-21 22-15,21-22 0,0 0 0,0 21 16,0-20-16,0-1 0,21 0 15,1-21-15,-1 21 0,0-21 16,21 0-16,-21 0 0,1 0 0,20 0 16,-21 0-16,0-21 0,0 21 15</inkml:trace>
  <inkml:trace contextRef="#ctx0" brushRef="#br0" timeOffset="33644.91">14838 6625 0,'0'0'0,"0"-21"0,0-21 16,21 42-16,0-21 16,0 21-16,0 0 0,1 0 15,-1 0-15,0 0 0,0 0 16,0 21-16,0 0 0,1 0 16,-22 0-16,0 0 0,0 22 0,0-22 15,0 0-15,0 0 16,0 22-16,-22-22 0,1 0 0,0 0 15,0-21-15,21 21 0,-21 0 16,0-21-16,-1 22 0,1-22 0,0 0 16,42 0 15,0 0-31,1-22 0,-1 1 16,0 21-16,0-21 0,0 0 0,0 0 15,1 0-15,20-1 0,-21-20 16,0 21-16,0 0 0,22-22 0,-22 22 15,-21 0-15,21 0 0,-21 0 0,21 0 16,-21 42 15,0 0-31,-21 0 16,0 0-16,0 0 0,21 22 0,-21-22 16,-1 0-16,22 0 0,-21 22 0,21-22 15,0 0-15,0 0 0,0 0 16,0 0-16,0 1 0,0-1 15,21 0-15,1-21 0,-1 0 0,0 21 16,0-21-16,21 0 0,-20 0 16,-1 0-16,21 0 0,-21 0 0,0 0 15,22 0-15,-22-21 0,0 21 0,21-21 16,-20 0-16,-1-1 16,0 1-16,0 0 0,0-21 0,0 21 15,1-22-15,-22 1 0,21 0 0,0-1 16,-21-20-16,21 20 0,-21 1 15,0 0-15,21-1 0,-21 1 0,21 21 16,-21 0-16,0 0 0,0-1 16,0 44-1,-21-1 1,21 21-16,-21-21 0,21 22 16,0-1-16,-21 0 0,0 22 0,0-22 15,21 0-15,-22 1 0,22-1 0,-21-21 16,21 22-16,-21-22 15,21 21-15,0-21 0,0 0 0,0 1 16,0-1-16,0 0 0,21-21 31,0 0-31,1 0 0,-1 0 0,0-21 16,0 21-16,-21-21 0,21 21 0</inkml:trace>
  <inkml:trace contextRef="#ctx0" brushRef="#br0" timeOffset="33844.83">15557 6646 0,'0'0'0,"22"0"32,-1 0-32,0 0 15,0 0-15,21 0 0,-20 0 16,-1 0-16,0 0 0,0-21 0,21 21 15,-20 0-15,-1 0 0,0-21 0,21 21 16,-21 0-16,1 0 0</inkml:trace>
  <inkml:trace contextRef="#ctx0" brushRef="#br0" timeOffset="34128.39">16468 6350 0,'0'0'0,"-22"0"16,1 0-16,0 0 0,0 21 15,0-21-15,21 21 0,-21 1 0,-1 20 16,1-21-16,21 21 0,-21-20 16,0 20-16,21-21 0,-21 21 15,21 1-15,-21-22 0,21 0 0,0 21 16,0-20-16,0-1 0,0 0 15,0 0-15,0 0 0,0 0 0,0 1 16,21-22-16,21 0 16,-21 0-16,22 0 0,-22 0 15,21 0-15,-21 0 0,22 0 0</inkml:trace>
  <inkml:trace contextRef="#ctx0" brushRef="#br0" timeOffset="34420.97">16806 6371 0,'0'0'0,"0"-21"0,0 0 0,21 21 15,1-21-15,-1 21 0,0 0 16,0 0-16,0 0 16,0 0-16,1 0 0,20 0 0,-21 21 15,0 0-15,-21 21 0,21-20 0,-21 20 16,22 0-16,-22 1 0,0-1 15,0 0-15,0 1 0,0-1 0,0 0 16,-22-21-16,1 22 0,0-22 0,0 0 16,0 0-16,0 0 0,-1-21 15,1 22-15,0-22 0,0 0 0,0 21 16,42-21 15</inkml:trace>
  <inkml:trace contextRef="#ctx0" brushRef="#br0" timeOffset="34896.5">17314 6964 0,'0'0'0,"-21"0"16,0 0-16,42 0 62,0 0-62,0 0 16,1 0 0,-44 0 30,1 0-46,0 0 16,21-21 15,0 0-15,21 21 0,0 0-16,1 0 15,-1 0-15,-21 21 16,0 0-16,0 0 15,0 0-15,0 0 0,0 1 16,-21 20-16,-1-21 0,-41 21 16,42-20-16,-22-1 15,1 0-15,21 0 0,-21 0 0,-43 0 16,64-21-16,0 0 0,-1 0 0</inkml:trace>
  <inkml:trace contextRef="#ctx0" brushRef="#br0" timeOffset="35472.91">18076 6011 0,'0'22'15,"-21"-1"-15,0 0 16,21 0-16,0 0 16,21-21 30,0 0-30,0-21-16,-21 0 16,0 0-1,0 0-15,-21 21 32,0 0-32,0 0 15,0 21-15,21 0 0,0 0 0,-21 0 16,-1 0-16,22 1 0,-21 20 0,0-21 15,21 21-15,0-20 0,0 20 16,0-21-16,0 0 0,0 22 0</inkml:trace>
  <inkml:trace contextRef="#ctx0" brushRef="#br0" timeOffset="35812.9">18605 6244 0,'0'0'0,"0"-21"0,0 0 0,0 0 16,-21 21 15,21 21-31,-21-21 0,0 21 16,0 21-16,0-20 0,-1-1 15,1 21-15,0 0 0,0 1 0,0-1 16,-43 22-16,43-22 16,0 0-16,21-21 0,0 22 15,-21-22-15,21 0 0,0 0 0,0 0 16,0 1-16,21-22 0,0 21 16,0-21-16,22 0 0,-22 0 15,0 0-15,0 0 0,21-21 0,-20-1 16,-1 22-16,0-21 0</inkml:trace>
  <inkml:trace contextRef="#ctx0" brushRef="#br0" timeOffset="36016.99">18246 6477 0,'-22'0'15,"44"0"-15,-65 0 0,22 0 0,42 0 31,0 0-15,1 0-16,-1 0 0,21 0 16,0 0-16,-20 0 0,20-21 0,0 21 15,1 0-15,-1 0 0,0-21 0,-21 21 16,22 0-16</inkml:trace>
  <inkml:trace contextRef="#ctx0" brushRef="#br0" timeOffset="36392.44">18796 6477 0,'0'0'0,"0"21"15,21-21 17,0 0-32,0 0 15,1-21-15,-1 21 0,0 0 0,0-21 16,-21 0-16,21 21 0,0-21 15,-21-1-15,0 1 16,-21 21 15,0 0-31,0 0 0,0 21 16,0-21-16,-1 22 0,1-1 16,0 0-16,0 0 0,21 0 0,0 0 15,-21 22-15,21-22 0,0 0 16,0 0-16,0 0 0,0 1 0,0-1 15,0 0-15,0 0 0,21 0 16,0-21-16,0 0 0,0 21 16,1-21-16,-1 22 0,0-22 0,21 0 15,-21 0-15,1 0 0,20 0 0,-21 0 16,0-22-16</inkml:trace>
  <inkml:trace contextRef="#ctx0" brushRef="#br0" timeOffset="36633.55">19325 6392 0,'0'0'0,"0"-42"31,0 63-15,0 0-16,0 1 0,0-1 16,0 0-16,0 0 0,0 0 15,21 22-15,-21-22 0,21 0 0,1 0 16,-22 0-16,0 0 0,21 1 15,-21-1-15,21-21 16,-21 21-16,0 0 0,21-21 31,-21-21-15</inkml:trace>
  <inkml:trace contextRef="#ctx0" brushRef="#br0" timeOffset="36873.18">19621 6392 0,'0'0'0,"0"-21"16,0 0 0,-21 21-16,0 0 0,0 0 15,0 0-15,0 21 0,-1 0 16,-20 1-16,21-1 0,0 0 0,0 0 16,-22 21-16,22-20 0,0-1 15,0 0-15,0 21 0,-22 1 16,22-22-16,21 0 0,0 0 15,0 0 1,21-21 0,0 0-16,1 0 0,20-21 15,-21 21-15</inkml:trace>
  <inkml:trace contextRef="#ctx0" brushRef="#br0" timeOffset="37137.01">19897 6244 0,'0'0'16,"21"-21"-16,-21 0 0,0 0 16,-21 42 15,-1 0-31,22 0 0,0 0 16,-21 22-16,21-22 0,-21 21 15,0 1-15,21-22 0,-21 21 0,21 0 16,0-20-16,0 41 15,0-21-15,0-20 0,0-1 0,0 0 16,0 0-16,0 0 0,0 0 16,21-21-16,0 0 15,0 0-15,0 0 0,1-21 16,-1 21-16</inkml:trace>
  <inkml:trace contextRef="#ctx0" brushRef="#br0" timeOffset="37320.87">19727 6435 0,'0'0'0,"-21"0"15,42 0 17,0 0-32,1 0 0,-1 0 0,0 0 15,21 0-15,-21 0 0,1 0 16,20 0-16,-21 0 0,21 0 0,-20 0 15</inkml:trace>
  <inkml:trace contextRef="#ctx0" brushRef="#br0" timeOffset="37560.19">20383 6160 0,'0'0'0,"-21"0"31,21 21-31,-21 0 16,21 0-16,0 0 0,0 22 0,0-22 16,0 21-16,0-21 0,0 22 15,0-1-15,0 0 0,0-21 0,0 22 16,0-22-16,0 21 0,0-21 0,0 1 16,0-1-16,0 0 0,0 0 15</inkml:trace>
  <inkml:trace contextRef="#ctx0" brushRef="#br0" timeOffset="37816.99">20828 6202 0,'-21'0'15,"0"0"-15,-1 21 16,1 0-16,0 0 0,0 1 16,0-1-16,0 21 0,-22 0 0,22-20 15,0 20-15,-21 0 0,20 1 16,1-22-16,0 0 0,0 21 0,0-21 16,21 1-16,0-1 0,0 0 15,0 0-15,0 0 16,21-21-16,0 0 0</inkml:trace>
  <inkml:trace contextRef="#ctx0" brushRef="#br0" timeOffset="38296.37">21061 6519 0,'0'0'16,"0"-21"-16,0 0 0,0 0 15,0 0-15,0 0 0,-21 21 16,-1 0-16,1 0 16,0 0-16,0 0 0,-21 21 15,20 0-15,1 0 0,-21 21 0,21-20 16,-22 20-16,22-21 0,0 21 16,0-20-16,0 20 0,21-21 15,-21 0-15,21 0 0,0 1 0,0-1 16,0 0-16,21-21 15,0 0-15,0 0 0,0 0 0,0 0 16,1 0-16,-1 0 0,0 0 16,0-21-16,21 0 0,-20-1 0,-1 1 15,0 0-15,0 0 0,0 0 0,0-22 16,1 22-16,-1 0 0,-21-21 16,0 21-16,21 21 0,-21-22 0,0 44 31,-21-1-31,21 0 15,-21 0-15,21 0 0,0 22 0,-22-22 16,22 0-16,0 0 0,-21 0 16,21 0-16,0 1 15,0-1-15,0 0 0,21-21 16,1 0-16,-1 0 16,0 0-16,0 0 0,0 0 15,0-21-15</inkml:trace>
  <inkml:trace contextRef="#ctx0" brushRef="#br0" timeOffset="38903.93">21463 6223 0,'0'0'0,"0"-21"16,-21 21-1,0 0-15,-1 21 0,22 0 16,-21 0-16,21 1 0,-21-1 0,0 0 15,21 21-15,0-21 0,0 22 16,0-1-16,-21-21 0,21 22 0,0-1 16,0-21-16,0 21 0,0-20 15,0-1-15,0 0 0,0 0 0,0 0 16,0 0-16,0 1 0,0-1 16,21-21-16,0 0 15,0 0-15,0 0 0,1 0 16,-1 0-16,0-21 0,0 21 15,0-22-15,0 1 0,1 0 16,-1 0-16,0-21 0,0 20 0,0 1 16,0 0-16,1 0 0,-22 0 15,0 0-15,0-1 0,0 44 32,0-1-32,-22 0 0,1 0 15,21 0-15,-21 0 0,21 1 0,-21-1 16,0 0-16,21 0 0,0 0 15,0 0-15,0 1 0,0-1 16,21-21 0,0 0-16,0 0 15,22 0-15,-22 0 0,0 0 0,0 0 16,0 0-16,0-21 0,22-1 0,-22 1 16,0 0-16,-21 0 0,21 0 15,0 0-15,-21-22 0,0 22 0,22 0 16,-22 0-16,0 0 0,0-1 15,21 22-15,-21-21 0,0 42 32,-21-21-32,21 22 15,-22-1-15,22 0 32</inkml:trace>
  <inkml:trace contextRef="#ctx0" brushRef="#br0" timeOffset="39248.94">22013 6625 0,'21'0'15,"1"0"-15,-1 0 16,0 0-16,0 0 16,0-21-16,0 21 15,-21-21-15,22 21 0,-22-21 0,21 21 16,-21-21-16,0-1 0,0 1 15,0 0-15,0 0 16,-21 21 0,-1 0-1,1 0-15,0 21 0,0 0 16,0 0-16,21 1 0,-21-1 16,21 0-16,-22 0 0,22 0 0,0 22 15,0-22-15,0 0 0,0 0 16,0 0-16,0 0 15,22-21-15,-1 0 16,0 0-16,0 0 0,0 0 0,0 0 16,1 0-1,20-21-15,-21 21 0</inkml:trace>
  <inkml:trace contextRef="#ctx0" brushRef="#br0" timeOffset="39677.33">22458 6138 0,'21'0'15,"0"0"1,-42 0 46,0-21-46,21 0 0,0 0-16,0 0 15,21 21 1,0 0-1,0 0 1,0 21-16,-21 0 16,0 0-16,0 0 0,0 1 15,0-1-15,0 0 0,0 0 16,-21 0-16,0-21 16,0 21-16</inkml:trace>
  <inkml:trace contextRef="#ctx0" brushRef="#br0" timeOffset="40088.94">22712 5715 0,'0'0'0,"63"-42"32,-42 42-32,1 21 15,-1 0-15,0-21 0,0 21 0,-21 0 16,21 1-16,0 20 16,1-21-16,-1 0 0,-21 0 0,21 22 15,0-22-15,0 21 0,-21-21 0,21 22 16,-21-1-16,0-21 0,0 22 15,0-1-15,0 0 0,0 1 0,0 20 16,0-21-16,-21 1 0,21 20 16,-21-20-16,-21 20 0,21-21 0,-1 1 15,-20-1-15,0 0 0,21 1 0,-22-1 16,22-21-16,0 0 0,-21 22 16,20-22-16,1-21 0,21 21 15,-21-21-15,0 0 0,0 0 16,21-21-1,0 0 1,0 0-16</inkml:trace>
  <inkml:trace contextRef="#ctx0" brushRef="#br0" timeOffset="40849.08">23008 5398 0,'0'0'0,"21"-22"0,0 22 0,43 0 16,-43 0-16,0 0 0,22 0 15,-22 0-15,0 0 0,21 0 16,-21 0-16,1 0 0,-1 0 0,0 0 0,0 0 16,0 0-16,0 0 0,1 0 15,-1 0-15,0 0 0,0 22 0,0-22 16,0 21 0,-21 0-16,22 0 0,-22 0 15,21-21-15,-21 21 0,21 1 0,-21 20 16,0-21-16,0 0 0,21 0 15,-21 22-15,0-22 0,0 21 0,0-21 16,0 22-16,0-1 0,0-21 16,0 22-16,0-1 0,0-21 0,-21 21 15,21 1-15,-21-1 0,0 0 16,21 1-16,0-1 0,-22 0 0,1 1 16,21 20-16,0-20 0,-21-1 0,21 21 15,-21-20-15,0-1 16,21 0-16,-21 1 0,21-1 0,0 0 15,-22 1-15,1-1 0,21 0 0,0-20 16,0 20-16,-21-21 0,0 64 16,0-64-16,21 21 0,-21 1 15,21-22-15,0 21 0,0-21 16,-22 22-16,22-22 0,-21 0 0,0 0 16,21 21-16,-21-20 0,0-1 0,21 0 15,-21-21-15,-1 21 0,1 0 16,0 0-16,0-21 0,0 0 0,-43 22 15,22-22 1,21 0-16,-22 0 0,1 0 0,0 0 0,-1 0 16,-41 0-16,63 0 15,-1 0-15,-20 0 0,21 0 16,0 0-16,0 0 0,-1 0 16,1 0 46</inkml:trace>
  <inkml:trace contextRef="#ctx0" brushRef="#br1" timeOffset="194284.0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49:03.7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720 1228 0,'-22'0'94</inkml:trace>
  <inkml:trace contextRef="#ctx0" brushRef="#br0" timeOffset="700.19">698 1228 0,'0'21'31,"0"0"-15,22-21 31,-1 0-47,0 0 15,0 0-15,0 0 0,0 0 16,1-21-16,20 0 0,-21 21 16,0-21-16,0 21 0,-21-22 15,22 1-15,-22 0 16,0 0-16,0 0 15,0 0-15,-22 21 16,1 0-16,0 0 0,-21 0 16,21 0-16,-1 0 15,1 21-15,0 0 0,0 0 0,-21 0 16,20 0-16,1 22 16,0-22-16,0 0 0,0 0 0,0 0 15,-1 22-15,22-22 0,0 21 16,0-21-16,0 1 15,0-1-15,22 0 0,-1-21 16,0 0-16,0 21 0,0-21 16,22 0-16,-22 0 0,0 0 0,21 0 15,-21 0-15,1 0 0,-1 0 16,0 0-16,0-21 0,0 21 0,-21-21 31,-21 21-15,0 0-1,0 0-15,-22 0 0,22 21 0,0-21 16,-21 21-16,21 0 0,-22 0 16,22 1-16,0-1 0,-21 0 15,20 0-15,1 21 0,21-20 0,0-1 16,-21 0-16,21 0 0,0 0 16,0 0-16,0 1 0,21-1 15,0-21-15,1 0 0,-1 21 16,0-21-16,0 0 0,0 0 0,0 0 15,22 0-15,-22 0 0,0 0 16,21-21-16,-20 0 0</inkml:trace>
  <inkml:trace contextRef="#ctx0" brushRef="#br0" timeOffset="1492.49">1503 1482 0,'0'0'15,"0"-21"-15,21 21 0,-21-22 0,0 1 16,-21 21 15,0 0-31,-1 0 0,1 0 0,0 21 16,0-21-16,0 22 0,0-1 16,-22 0-16,22 0 0,0 0 15,21 0-15,-21 1 0,0-1 16,21 0-16,0 0 0,-22 0 15,22 0-15,0 1 0,0-1 16,22-21-16,-1 0 16,0 0-16,0 0 0,21-21 0,-20-1 15,20 1-15,-21 21 0,0-21 16,22 0-16,-22 0 0,0 0 16,0-1-16,-21 1 0,21 0 0,0 0 15,-21 0-15,0 0 31,22 21-31,-22 21 32,0 0-17,-22 0-15,22 0 0,0 0 16,-21 22-16,21-22 0,-21 21 16,21 1-16,-21 20 0,21-21 0,0 1 15,0 20-15,0-20 0,-21 20 16,21 1-16,0-22 0,0 21 0,-21 1 15,21-1-15,0 1 0,0-1 16,0 1-16,0 21 0,0-22 16,0 1-16,0-1 0,0-21 15,0 22-15,0-1 0,0-20 0,0-1 16,0 22-16,0-22 0,0 0 16,-22 22-16,1-22 0,0 0 0,21-20 15,-21 20-15,0 0 0,0-21 16,-1 1-16,1-1 0,0 0 0,0 0 15,-21-21-15,20 0 0,1 0 16,-21 0-16,21-21 0,-22 0 16,1 0-16,21-22 0,-21 1 0,-1 0 15,1-1-15,21-20 0,-22-1 16,1 22-16,21-22 0,0-20 0,0 20 16,21 1-16,0-1 15,0-20-15,0 20 0,21 1 0,0-1 16,21 1-16,-21-1 0,22 22 15,-22-22-15,21 22 0,1 0 0,20-1 16,-21 1-16,1 0 0,-1 20 16,22-20-16,-22 21 0,0-21 0,1 20 15,-22 1-15,21 0 0,-21 21 16,22-21-16</inkml:trace>
  <inkml:trace contextRef="#ctx0" brushRef="#br0" timeOffset="1892.51">2074 1503 0,'0'0'0,"0"21"16,-21-21-1,21 21-15,0 0 16,21-21 15,0-21 1,-21 0-17,0 0 1,-21 21-1,0 0 17,21 21-17,0 0-15,0 0 16,0 1-16,0-1 0,0 0 16,0 0-16</inkml:trace>
  <inkml:trace contextRef="#ctx0" brushRef="#br0" timeOffset="2236.5">2053 1947 0,'0'0'16,"0"22"-16,21-22 47,-21-22-32,0 1-15,0 0 32,-21 21-1,0 0-16,21 21-15,0 0 16,21-21 31</inkml:trace>
  <inkml:trace contextRef="#ctx0" brushRef="#br0" timeOffset="5520.41">2730 3133 0,'22'-21'0,"-1"21"0,-21-22 15,21 22-15,0-21 16,0 21-1,-21-21-15,-21 21 47,0 0-31,21 21-16,-21 0 0,0-21 0,-1 22 16,1-1-16,-21 0 0,0 21 15,-1-21-15,1 22 0,0-1 16,-22 0-16,22 1 0,-22-1 15,1-21-15,20 22 0,-20-1 0,21 0 16,-1 1-16,1-22 0,-22 21 16,22-21-16,21 0 0,-21 22 0,-1-22 15,1 0-15,21 0 0,-22-21 16,22 21-16,0 1 0,0-22 0,0 0 16,21 21-1,0-42 16,0-1-15,21 22-16,0-21 16,0 21-16,-21-21 0,21 21 0,1 0 15,-1-21-15,0 21 0,0 0 16,21-21-16,-20 21 0,-1-21 0,0 21 16,0 0-16,0 0 0,0 0 15,1 0-15,-1 0 0,0 0 0,0 21 16,0 0-16,0 0 15,1 0-15,-1-21 0,0 21 16,0 1-16,0-1 0,22 0 0,-22-21 16,0 21-16,0 0 0,0 0 0,0 1 15,22-1-15,-22 0 0,0 0 16,21-21-16,-20 21 0,-1-21 0,0 0 16,0 21-16,0-21 15,0 0-15,1 0 0,-1 0 16,0 0-16,0-21 94,-21 0-94,0 0 15</inkml:trace>
  <inkml:trace contextRef="#ctx0" brushRef="#br0" timeOffset="6835.88">3768 3323 0,'0'0'0,"21"-21"0,0 21 15,0-21-15,0 0 0,0 21 16,1-21-16,-1-1 0,0 22 15,0-21-15,-21 0 0,21 21 0,0-21 16,-21 0-16,22 21 0,-22-21 0,0-1 16,0 1-16,-22 21 15,1 0 1,0 0-16,0 0 0,-21 0 16,-1 0-16,1 21 0,0-21 0,-1 22 15,1-1-15,0 0 0,-1 0 16,22 0-16,0-21 0,0 21 0,21 1 15,0-1-15,0 0 0,0 0 16,21 0-16,0-21 16,21 21-16,-20 1 0,20-22 0,-21 21 15,21 0-15,1-21 0,-1 21 16,-21 0-16,22 0 0,-1-21 0,-21 22 16,0-1-16,0 0 0,1 0 15,-1 0-15,-21 0 0,0 1 0,0-1 16,0 0-16,-21 0 0,-1-21 0,1 21 15,-21 0-15,21 1 0,-22-22 16,1 21-16,0-21 0,-1 0 16,1 0-16,0 0 0,-1 0 0,1 0 15,0 0-15,21 0 0,-22 0 16,22-21-16,0-1 0,0 22 0,0-21 16,-1 21-16,1-21 0,21 0 15,0 0-15,21 0 31,22 21-31,-22 0 0,21 0 16,1 0-16,20 0 0,-21-22 16,22 22-16</inkml:trace>
  <inkml:trace contextRef="#ctx0" brushRef="#br0" timeOffset="7171.47">4318 3450 0,'-21'0'16,"21"21"-1,0 1 1,0-1-16,0 0 0,0 21 0,0-21 16,0 22-16,0-22 0,0 21 15,0 1-15,0-1 0,0 0 0,0 22 16,0-1-16,0 1 15,0-1-15,0 1 0,0-1 0,0 1 16,0-1-16,0 1 0,0-1 0,-21 1 16,21-22-16,-22 22 0,22-22 15,0 0-15,-21 1 0,21-22 0,0 0 16,0 0-16,0 0 0,0-42 31,0 0-31,0-21 0,0 20 16,0-20-16,21 21 0</inkml:trace>
  <inkml:trace contextRef="#ctx0" brushRef="#br0" timeOffset="7504.34">4339 3683 0,'0'0'0,"0"-21"0,0-21 15,-21 20-15,21-20 0,0 21 0,0-21 16,0 20-16,0 1 0,0 0 0,21 0 15,0 0-15,22 0 0,-22-1 16,42 1-16,-20 0 0,-1 21 16,21 0-16,-20 0 0,20 0 0,-20 21 15,-1 0-15,0 1 0,1-1 0,-22 21 16,-21-21-16,0 22 0,0-22 16,0 21-16,-43-21 0,22 0 15,-21 22-15,0-22 0,-1 0 0,1 0 16,-22-21-16,22 21 0,0-21 15,-1 0-15,1 22 0,21-22 0,-21 0 16,20 0-16,1 0 0,0 0 16,21-22-1,42 22-15,-20 0 16,-1-21-16,21 21 0,0 0 16</inkml:trace>
  <inkml:trace contextRef="#ctx0" brushRef="#br0" timeOffset="8015.46">5461 3408 0,'0'0'0,"0"-106"16,-21 85-1,0 21-15,-1-21 0,1 21 16,0 0-16,0 0 0,0 0 0,0 0 15,-1 21-15,-20 0 0,21 0 16,0 22-16,0-22 0,-1 21 0,-20-21 16,21 22-16,0-1 15,0-21-15,21 21 0,0-20 0,0-1 16,0 21-16,0-21 0,0 0 16,0 1-16,21-22 0,0 0 15,0 0-15,21 0 0,-20 0 0,-1 0 16,0 0-16,21-22 0,-21 1 0,1 0 15,20 21-15,-21-21 16,0 0-16,0 0 0,1-22 0,-1 22 16,-21 0-16,21-21 0,-21 20 0,21 1 15,0-21-15,-21 21 0,0 0 16,0-1-16,0 1 0,0 42 31,0 1-31,0-1 0,-21 0 16,0 21-16,21-21 0,-21 22 0,21-22 15,0 21-15,0-21 0,0 1 16,0-1-16,0 0 0,0 0 0,0 0 16,21 0-16,0-21 0,0 0 15,22 0-15,-22 0 0,0 0 16,0 0-16,0 0 0,22 0 0,-22-21 16,0 0-16,21 21 0</inkml:trace>
  <inkml:trace contextRef="#ctx0" brushRef="#br0" timeOffset="8460.48">5948 3302 0,'0'85'31,"0"-64"-31,-21 0 16,21 0-16,-22 22 0,22-22 15,-21 0-15,21 0 0,0 0 0,0 22 16,-21-43-16,21 21 0,0 0 15,-21 0-15,21 0 16,0-42 15,0 0-31,0 0 16,0 0-16,0-1 0,0-20 16,21 21-16,-21-21 0,21-1 15,0 1-15,1 21 0,-1-22 0,21 1 16,-21 21-16,0 0 0,22 0 15,-22-1-15,21 22 0,-21 0 16,1 0-16,20 22 0,-21-1 0,0 0 0,0 0 16,-21 21-16,0-20 0,22 20 15,-22-21-15,0 21 0,0-20 0,0-1 16,0 21-16,0-21 0,0 0 16,0 1-16,0-1 15,-22 0-15,22-42 47,0 0-47,22-1 0,-1 1 16</inkml:trace>
  <inkml:trace contextRef="#ctx0" brushRef="#br0" timeOffset="8864.29">6731 2900 0,'0'0'0,"0"-21"15,-42 21 1,20 0-16,22 21 16,0 0-1,0 0-15,0 0 0,22 1 16,-1-1-16,0 0 0,0 0 0,0 0 16,22 0-16,-22 1 0,21-1 0,0 0 15,-20 0-15,20-21 0,0 21 16,1-21-16,-1 0 0,-21 21 0,21-21 15,-20 0-15,-1 0 0,21 0 16,-21 0-16,0 0 16,-21 22-1,-21-22 1,0 21-16,0 0 0,0 0 0,0 0 16,-1 0-16,-20 22 0,21-22 0,0 21 15,-22-21-15,22 22 0,-21-1 16,21-21-16,-22 22 0,22-22 0,0 21 15,-21-21-15,21 0 0,-1 1 0,1-1 16,0 0-16,0 0 0,0 0 16,21 0-16,-21-21 0,21 22 15</inkml:trace>
  <inkml:trace contextRef="#ctx0" brushRef="#br0" timeOffset="9784.52">8361 2921 0,'0'0'0,"21"-21"0,-21-64 31,0 64-31,0 42 31,0 0-31,-21 1 0,21 20 16,-21 0-16,-1 1 0,22-1 0,0 0 15,-21 22-15,21-1 0,-21 1 0,0-22 16,21 22-16,-21-22 0,21 0 16,0 22-16,-21-43 0,21 21 0,0-21 15,0 1-15,0-1 16,21-21 0,0-21-1,0-22-15,0 22 0,-21 0 16,21-21-16,1-1 0,-22 22 0,21-21 15,0-1-15,0 1 0,-21 0 0,21 21 16,0-22-16,-21 22 0,0 0 16,22 0-16,-1 21 0,0 0 15,0 0-15,-21 21 16,21 21-16,-21-21 0,21 22 0,-21-1 16,0-21-16,0 22 0,0-1 0,22 0 15,-22 1-15,21-22 0,-21 0 16,21 21-16,-21-21 0,21 1 0,0-1 15,0-21-15,22 21 16,-22-21-16,21 0 0,-21 0 16,22 0-16,-1-21 0,-21 0 0,22-1 15,-1 1-15,0 0 0,1 0 0,-22-21 16,21-1-16,0-41 16,-20 41-16,-1 1 0,-21-22 0,0 22 15,0 0-15,0-1 0,0 1 16,0 0-16,0-1 0,-21 1 0,-1 0 15,22 21-15,-21-1 0,0 1 0,0 21 16,0 0-16,0 0 16,-1 0-16,1 21 15,21 1-15,0-1 0,-21 0 0,21 0 16,0 0-16,0 0 0,0 1 16,21-1-16,0 0 0,1 0 15,20-21-15,-21 21 0,21 0 16</inkml:trace>
  <inkml:trace contextRef="#ctx0" brushRef="#br0" timeOffset="10152.14">9483 3302 0,'0'21'31,"21"-21"-15,0 0-16,-21-21 0,21 21 0,0-21 15,0 0-15,1 0 0,20-1 16,-21 1-16,0 21 0,0-21 0,1 0 16,-22 0-16,0 0 0,0-1 15,0 1 1,-22 21-16,1 0 0,0 0 16,0 21-16,0-21 0,0 22 15,-22-1-15,22 21 0,0 0 0,0-20 16,21 20-16,-21 0 0,-1 1 15,22-22-15,-21 21 0,21-21 16,0 0-16,0 22 0,0-22 0,0 0 16,21 0-16,1-21 0,-1 0 15,0 21-15,21-21 0,-21 0 16,22 0-16,-22 0 0,21 0 0,22-21 16,-22 21-16,0-21 0,22 0 0,-22 0 15,22 0-15</inkml:trace>
  <inkml:trace contextRef="#ctx0" brushRef="#br0" timeOffset="10396.87">10350 2963 0,'0'0'0,"0"-42"0,-21-85 31,21 106-31,-21 0 0,0 21 16,0 0-16,21 21 15,-21 21-15,21-21 0,0 22 16,-22-1-16,22-21 0,-21 22 0,21 20 15,0-21-15,-21 64 0,21-63 16,0-1-16,0 0 0,-21 1 16,21-1-16,0-21 0,0 21 0,0-20 15,0-1-15,0 0 0,21 0 16,0-21 0,0 0-16,1-21 0,20 21 15,-21-21-15</inkml:trace>
  <inkml:trace contextRef="#ctx0" brushRef="#br0" timeOffset="10656.46">10795 3069 0,'0'0'0,"-21"0"0,21-21 0,-21 21 0,-1 0 16,1 0-16,0 0 15,0 21-15,0-21 0,21 21 0,-21 1 16,-1-1-16,1 21 0,0-21 15,21 0-15,-21 22 0,21-22 16,-21 21-16,21 1 0,0-22 0,0 0 16,0 21-16,0-21 0,0 22 15,0-22-15,0 0 16,21-21-16,0 0 0,0 0 0,0 0 16,22 0-16,-1 0 0,-21 0 0,22-21 15,-1 21-15,0-21 0</inkml:trace>
  <inkml:trace contextRef="#ctx0" brushRef="#br0" timeOffset="11563.9">11388 3090 0,'0'0'16,"-22"0"0,1 0-16,0 22 15,21-1-15,-21 0 0,0 0 0,0 0 16,-1 0-16,1 22 0,0-22 0,21 0 15,0 21-15,-21-20 16,21-1-16,-21 0 0,21 0 0,0 0 0,0 0 16,0 1-16,21-22 15,0 21-15,0-21 0,0 0 0,1 0 16,-1 0-16,0 0 0,0-21 0,0 21 16,-21-22-16,0 1 15,21 0-15,-21 0 0,0 0 0,0 0 16,0-22-16,0 22 0,-21-21 0,21 21 15,-21-22-15,21 22 0,-21 0 16,21 0-16,0 0 0,0-1 16,0 1-16,21 21 0,0-21 15,22 21-15,-22 0 0,21 0 16,-21 0-16,22 0 0,-22 0 0,0 21 16,21-21-16,-21 21 0,1 1 0,-1-1 15,0 21-15,0-21 0,0 0 16,-21 22-16,0-22 0,21 0 15,-21 21-15,0-20 0,0-1 0,0 0 16,0 0-16,0 0 0,0 0 16,0 1-16,0-1 0,-21-21 31,21-21-15,-21-1-16,21 1 0,0 0 15,0 0-15,0-21 0,0 20 16,0-20-16,0 0 0,21 21 0,22-43 15,-22 22-15,0 21 0,0-1 16,0 1-16,0 21 0,22-21 16,-22 21-16,0 0 0,0 0 15,0 0-15,22 0 0,-22 21 0,-21 0 16,21 1-16,0-1 0,0 0 16,-21 21-16,0-21 0,22 22 0,-22-22 15,0 21-15,0-21 0,0 1 0,0-1 16,0 0-16,0 0 0,0 0 15,0 0-15,-22-21 0,1 0 16,0 0 0,21-21-1,0 0-15,0 0 0,21-21 16,0 20-16,1-20 0,-1 21 16,0-21-16,21-1 0,-21 22 15,22-21-15,-1 21 0,0-22 0,1 22 16,-1 0-16,0 0 0,-20 0 15,20 21-15,-21 0 0,21 0 0,-20 21 16,-1 0-16,-21 0 0,0 0 0,0 43 16,0-22-16,0-21 15,0 22-15,0-1 0,0 0 0,0-21 16,-21 22-16,21-22 0,-22 21 0,1-21 16,21 1-16,0-1 15,21-21 16,1-21-31,20-1 0,-21 1 16</inkml:trace>
  <inkml:trace contextRef="#ctx0" brushRef="#br0" timeOffset="11924.51">13039 3175 0,'0'0'0,"-22"21"0,22 0 15,22-21 1,-1 0 0,0 0-16,21 0 0,-21 0 15,1-21-15,20 0 0,-21 21 0,0-21 16,0 0-16,1 21 0,-1-21 0,0-1 16,0 1-16,-21 0 0,0 0 15,0 0-15,-21 21 16,-21 0-16,20 0 0,1 0 15,-21 0-15,0 21 0,20 0 16,-20 0-16,21 22 0,-21-22 0,20 21 16,1-21-16,-21 64 15,42-64-15,0 21 0,0-20 0,0-1 16,0 21-16,0-21 0,21 0 16,0-21-16,0 22 0,1-22 0,20 0 15,-21 0-15,21 0 0,-20 0 16,20 0-16,0-22 0,-21 22 0,22-21 15</inkml:trace>
  <inkml:trace contextRef="#ctx0" brushRef="#br0" timeOffset="12287.94">14922 2667 0,'-21'0'16,"0"0"-16,0 21 16,0 0-16,21 1 0,0-1 15,-21 21-15,-1 0 0,1-20 0,21 20 16,0 0-16,-21 1 0,0-1 15,21 0-15,-21 22 0,21-22 0,0 0 16,0 1-16,-21-1 0,21-21 0,-22 22 16,22-22-16,0 0 15,0 0-15,0 0 0,0 0 16,22-21 15,-1 0-31,0-21 0,0 21 0,0-21 16,0 0-16</inkml:trace>
  <inkml:trace contextRef="#ctx0" brushRef="#br0" timeOffset="12655.38">15240 3048 0,'0'0'0,"0"-21"0,21 0 32,-21 42-17,-21 0-15,0-21 0,21 21 0,-21 0 16,-1 22-16,1-22 0,21 21 0,-21-21 15,21 1-15,-21 20 0,21 21 16,0-41-16,0-1 0,21 0 16,0 0-16,0 0 0,1-21 0,-1 0 15,0 0-15,0 0 0,21 0 16,-20 0-16,20 0 0,-21 0 0,0-21 16,22 0-16,-22 0 0,0-22 15,0 22-15,0-21 0,0 0 0,1-1 16,-22 1-16,0 0 0,0 20 15,0-20-15,0 21 0,0 0 16,0 0-16,-22 21 0,-20 0 0,21-22 16,-21 22-16,20 0 0,-20 0 0,0 0 15,-1 0-15,22 0 0,-21 22 16,21-22-16,0 0 0,-1 0 0,1 21 16</inkml:trace>
  <inkml:trace contextRef="#ctx0" brushRef="#br0" timeOffset="12912.71">14647 2815 0,'0'0'0,"21"0"31,1 0-31,20 0 0,-21 0 0,21 0 15,1 0-15,-1 0 0,0 0 16,1 0-16,20 0 0,-20 0 0,-1 0 16,0 0-16,1 0 0,-1 0 15,-21 0-15,0 0 0,0 0 0,1 0 16,-1 0-16,-42 0 31,-1 0-31,1 0 0,0 0 16,-21 21-16</inkml:trace>
  <inkml:trace contextRef="#ctx0" brushRef="#br0" timeOffset="13997.02">2074 4784 0,'0'0'0,"0"-21"0,-63-22 31,42 43-31,-1 0 0,1 21 0,-21-21 16,21 43-16,0-22 0,-1 21 15,-20 1-15,21-1 0,0 0 16,0 22-16,-1-22 0,1 22 0,0-22 15,21 21-15,0-20 0,0-1 16,0 22-16,0-22 0,0 0 16,42 1-16,-20-22 0,-1 21 0,21-21 15,0 0-15,1-21 0,-1 0 16,0 0-16,22 0 0,-22 0 0,22-21 16,-1 0-16,1-21 0,20 21 15,-20-22-15,-1 22 0,1-21 0,-1-1 16,1 1-16,-22 0 0,1-1 15,-22 1-15,0 0 0,0-22 16,-21 22-16,0-22 0,-21 22 0,0-21 16,0 20-16,-22 1 0,-20 0 15,-1 20-15,1-20 0,-1 21 0,1 0 16,-1 21-16,-20 0 0,20 0 16,22 0-16,-22 21 0,22 21 0,0-21 15,-1 22-15,22 20 0,21-20 16,0 20-16,0-21 0,21 22 0,0-22 15,22 22-15,-1-22 0,0 0 16,22 1-16,-1-1 0,22 0 0,-21 1 16,-1-1-16,1 0 0,-1 1 15,1-1-15,-22 0 0,0-20 0,-21 20 16,-21 0-16,0 1 0,0-1 16,-21-21-16,-21 21 0,-22-20 15,22 20-15,-21-21 0,-22 0 16,21 0-16,1 1 0,-1-1 0,1-21 15,21 0-15,-1 0 0,1 0 16,0 0-16,20 0 0,1-21 0,0-1 16,21-20-16,0 21 0,0 0 0,0-22 15,21 1-15,0 0 0,22 21 16,-1-22-16,22 22 0</inkml:trace>
  <inkml:trace contextRef="#ctx0" brushRef="#br0" timeOffset="14444.48">3344 5313 0,'0'-42'16,"0"20"0,0 1-1,0 0-15,-21 21 16,0 0-1,0 0-15,0 0 0,-1 0 0,1 0 16,-21 21-16,21-21 0,0 21 16,-22 1-16,22-1 0,0-21 15,0 21-15,21 0 0,0 0 0,0 0 16,0 1-16,0-1 16,21-21-16,0 21 0,0-21 15,0 21-15,1-21 0,-1 21 16,0-21-16,21 21 0,-21-21 0,1 22 15,-1-22-15,-21 21 0,0 0 0,0 0 16,0 0 0,-43-21-16,22 21 0,0-21 0,-21 0 15,21 22-15,-22-22 16,22 0-16,-21 0 0,21 0 0,-22 0 16,22 0-16,0 0 0,0 0 15,0-22-15,21 1 0,0 0 16,21 0-16,0 0 15,0 21-15,21-21 0,-20-1 16,20 22-16</inkml:trace>
  <inkml:trace contextRef="#ctx0" brushRef="#br0" timeOffset="14748.38">3683 5228 0,'0'0'0,"-21"21"31,21 1-31,0-1 16,0 0-16,0 0 0,0 21 0,0-20 16,0 20-16,0 0 0,0 22 0,0-22 15,0 22-15,0-1 0,0 1 16,-21-1-16,21 1 0,-22-1 0,22 1 16,0-1-16,-21 22 0,21-22 15,-21 1-15,0-1 0,21 1 0,0-1 16,0-20-16,-21 20 0,21-21 0,0-20 15,0 20-15,0-21 16,0-42 0,0 0-16,0-22 15,21 22-15,-21-21 0,0-22 16,21 22-16,0-21 0,0 20 0</inkml:trace>
  <inkml:trace contextRef="#ctx0" brushRef="#br0" timeOffset="15056.46">3725 5419 0,'0'0'0,"0"-21"0,0-1 0,0-20 16,0 21-16,0 0 0,21 0 15,1-1-15,-1 1 0,0 21 0,0-21 16,0 0-16,0 21 16,22 0-16,-22 0 0,21 0 0,-21 0 15,22 0-15,-22 21 0,0-21 0,0 21 16,0 0-16,-21 22 0,0-22 15,0 0-15,0 0 0,0 0 0,-21 1 16,-21-1-16,21 0 0,-22 0 16,22 0-16,-21 0 0,0-21 0,20 0 15,-20 22-15,21-22 0,0 0 0,0 0 16,-1 0-16,1 0 0,42 0 31,1-22-31,-1 22 0,0 0 16,0-21-16,21 21 15,-20-21-15,20 0 0</inkml:trace>
  <inkml:trace contextRef="#ctx0" brushRef="#br0" timeOffset="15268.5">4360 5271 0,'0'0'0,"0"21"31,0 0-31,0 0 16,0 0-16,0 0 0,0 1 15,-21-1-15,21 0 0,0 0 0,0 0 16,-21 0-16,21 1 0,0-1 16,0-42 31,0-1-47,0 1 0,21 0 15</inkml:trace>
  <inkml:trace contextRef="#ctx0" brushRef="#br0" timeOffset="15420.2">4466 5017 0,'0'-22'15,"-21"22"1,21 22 15,21-1-31,0 0 16,0 0-16,1-21 0</inkml:trace>
  <inkml:trace contextRef="#ctx0" brushRef="#br0" timeOffset="15940.42">5143 5249 0,'0'0'0,"0"-21"15,0 0-15,0 0 0,0 0 16,0 0-16,-21-1 15,21 1-15,-21 21 0,0 0 16,0 0-16,0 0 0,-22 0 0,22 0 16,0 21-16,-21 1 0,20-1 15,-20 21-15,21-21 0,-21 0 0,-1 22 16,22-1-16,0-21 0,-21 22 0,42-22 16,0 21-16,-22-21 0,22 0 15,0 1-15,0-1 0,22 0 0,-22 0 16,42-21-16,-21 0 0,0 0 15,0 0-15,22 0 0,-1-21 0,-21 0 16,22 21-16,-22-21 0,21-1 0,-21-20 16,22 21-16,-22 0 15,42-43-15,-42 22 0,1 0 16,20-64-16,-42 63 0,21 1 16,-21-21-16,21 20 0,-21 1 15,0 0-15,0-1 0,0 22 0,0 0 16,0 0-16,0 42 15,0 0-15,0 0 16,-21 22-16,0-1 0,21 0 0,-21 1 16,21-1-16,0 21 0,0-20 15,0-1-15,0 0 0,0 1 0,0-22 16,0 21-16,0-21 0,0 22 0,0-22 16,0 0-16,0 0 15,0 0-15,21-21 0,0 0 16,0 0-16,0 0 0,1 0 15,-1 0-15,-21-21 0,21 0 16</inkml:trace>
  <inkml:trace contextRef="#ctx0" brushRef="#br0" timeOffset="16264.47">5503 5355 0,'0'0'16,"21"0"-16,1 0 0,-1-21 15,0 21-15,0 0 16,0-21-16,0 21 0,1-21 15,-1 21-15,21-21 0,-21-1 0,0 1 16,1 21-16,-1-21 0,0 0 16,0 21-16,-21-21 0,0 0 0,-21 21 31,0 0-31,0 0 0,-1 21 16,1 0-16,-21-21 0,21 42 0,0-21 15,-1 1-15,1-1 0,-21 0 16,42 0-16,-21 21 0,0-20 0,21-1 15,-22 0-15,22 0 0,0 0 16,0 0-16,0 1 16,22-22-16,-1 0 0,0 0 15,21 0-15,-21 0 0,1 0 0,-1 0 16,21 0-16,-21 0 0,22-22 16,-22 22-16,0-21 0,21 0 0</inkml:trace>
  <inkml:trace contextRef="#ctx0" brushRef="#br0" timeOffset="16596.25">6032 5292 0,'0'0'0,"0"-21"0,0-22 0,22 22 16,-1 0-16,-21 0 16,0 0-16,21-1 0,0 22 15,0-21-15,0 21 0,1 0 0,-1 0 16,0 0-16,0 0 0,-21 21 0,21 1 16,0-1-16,-21 0 15,0 0-15,22 21 0,-1-20 0,-21-1 16,21 21-16,-21-21 0,0 0 0,0 1 15,0 20-15,0-21 0,0 0 16,-21 0-16,0-21 0,-1 0 16,1 0-1,0 0-15,21-21 16,0 0-16,0 0 0,0 0 16,0 0-16,0-1 0,0-20 0,0 21 15,21 0-15,0-22 0,1 22 16,-22 0-16,21 0 0,0 0 15,-21 0-15,21-1 0,0 22 0,0-21 16,1 21-16,-22-21 0,21 21 16,0 0-16,0 0 15</inkml:trace>
  <inkml:trace contextRef="#ctx0" brushRef="#br0" timeOffset="19180.05">8361 4699 0,'0'0'0,"0"-21"0,0 0 16,0 0-16,0-1 16,-21 22-16,-1 0 0,1 0 15,0 0-15,0 0 0,0 0 16,0 22-16,-22-1 0,22 0 0,-21 0 16,-1 21-16,22 22 0,-21-22 0,0 1 15,-1 20-15,22 1 0,-21-22 16,-1 21-16,22-20 0,0 20 0,0-20 15,0-1-15,21 21 0,0-20 16,21-22-16,0 0 0,21 0 16,1 0-16,-1 1 0,0-22 15,22 0-15,-22 0 0,22 0 0,-1 0 16,-20-22-16,20 22 0,-21-21 16,22 0-16,-1 0 0,-20-21 0,20 20 15,-20 1-15,-1-21 0,0 0 0,1-1 16,-22 1-16,0 0 0,0-22 15,-21 22-15,0-22 0,0 22 0,0-22 16,-21 22-16,-21 0 0,20-1 16,-20 1-16,21 21 0,-21 0 0,-1 0 15,1 21-15,0 0 0,-22 0 0,22 0 16,-1 0-16,1 21 0,-21 0 16,20 21-16,1-21 0,0 22 0,-1 20 15,1-20-15,0 20 0,20-21 16,1 22-16,0-22 0,0 22 0,21-22 15,0 0-15,0 1 0,0-1 0,21-21 16,0 0-16,0 22 16,22-22-16,-22 0 0,21-21 0,22 21 15,-22-21-15,0 0 0,22 0 0,-22 0 16,22 0-16,-1 0 0,64-42 16,-63 21-16,-22 0 0,22-1 15,-22 1-15,0 0 0,1 0 0,-1 0 16,0-22-16,-21 22 0,1-21 0,-1 0 15,0 20-15,-21 1 0,21-21 16,-21 21-16,0 0 0,0 42 31,-21 0-31,21 21 16,-21-21-16,21 1 0,0-1 0,-21 21 16,-1-21-16,1 22 0,21-22 0,-21 0 15,21 0-15,0 0 0,-21 0 16,21 1-16,-21-1 0,21 0 15,0-42 17,0 0-32,0-1 15,0 1-15,0 0 0,0 0 0,21 0 16,0-22-16,-21 22 0,21-21 16,0 21-16,1-22 0,-1 22 15,21-21-15,-21 21 0,0 0 0,1-1 16,20 22-16,-21 0 0,0 0 15,22 0-15,-22 22 0,0-22 0,0 42 16,0-21-16,0 0 0,-21 22 0,0-22 16,0 0-16,0 21 0,0-21 15,0 1-15,0 20 0,0-21 0,22 0 16,-22 0-16,0 1 0,21-1 16,0-21-16,0 0 0,0 0 15,0 0-15,1 0 0,-1 0 16,0 0-16,21-21 0,-21-1 15,1 22-15,20-21 0,-21-21 0,21 21 16,-20 0-16,20-22 0,-21 22 16,0-21-16,0-1 0,1 1 0,-1-21 15,0 20-15,0 1 0,0-22 16,-21 22-16,0 0 0,21 21 0,-21-22 16,0 22-16,0 0 0,0 0 0,0 0 15,-21 42 1,0 0-1,0 0-15,0 0 0,0 22 0,21-1 16,-22 0-16,1 22 0,21-22 16,0 0-16,-21 1 0,0 20 15,21-20-15,0-22 0,-21 21 0,21 0 16,0-20-16,0 20 0,0-21 0,0 0 16,21 0-16,0-21 0,0 22 15,0-22-15,22 0 0,-22 0 0,21 0 16,1 0-16,-22 0 0,21 0 0,0 0 15,1-22-15,-1 1 0,-21 0 16,22 0-16,-22 21 0,21-21 0,-21-22 16,0 22-16,1 0 0,-1 0 15,0 0-15,-21 0 0,0-1 0,0 1 16,0 0-16,0 42 31,0 0-31,0 1 16,0-1-16,0 0 0,-21 0 15,21 0-15,0 0 0,0 1 0,-21-1 16,21 0-16,0 0 0,0 0 16,0 0-16,0 1 0,21-22 15,0 0-15,0 0 0,0 0 16,0 0-16,1 0 0,-1 0 0,0 0 16,0-22-16,0 22 0,0-21 15,1 0-15,-1 0 0,0 0 0,0 0 16,0-22-16,0 22 0,1 0 15,-22-21-15,21 20 0,0-20 16,-21 21-16,0 0 0,0 0 16,21 21-16,-21 21 15,0 0-15,-21 0 16,21 0-16,-21 22 0,21-22 16,0 0-16,-21 0 0,-1 0 0,22 0 15,0 1-15,0-1 0,-21 0 16,21 0-16,-21-21 0,21 21 15,0-42 17,0 0-17,0 0-15,21 0 0,0-1 16,-21 1-16,22 0 0,-1 0 16,0 0-16,0 0 0,0-1 0,0 1 15,1-21-15,-1 42 0,0-21 0,0 0 16,0 21-16,0 0 0,1 0 15,-1 21-15,-21 0 16,0 0-16,0 0 0,0 0 16,0 1-16,0 20 0,0-21 15,0 0-15,0 0 0,0 1 0,0-1 16,21 0-16,0 0 16,0 0-16,0-21 15,1 21-15,-1-21 0,21 0 0,-21 0 16,0 0-16,22 0 0,-22 0 0,0 0 15,21-21-15,1 0 0,-22 21 16,0-21-16,21 0 0,-20 0 0,-1-1 16,21 1-16,-21-21 0,0 21 0,1-22 15,-22 22-15,21-21 0,-21 21 16,0-22-16,0 22 0,0 0 0,0 0 16,-21 21-16,-1 0 15,1 0-15,0 0 0,0 21 16,0 0-16,0 0 0,21 22 15,-22-22-15,1 21 0,21-21 0,-21 22 16,21-1-16,0-21 0,0 0 16,0 1-16,0 20 0,0-21 15,21 0-15,0 0 0,1-21 0,-1 0 16,21 0-16,-21 0 0,0 0 16,22 0-16,-22 0 0,21-21 0,-21 21 15,22-21-15,-1 0 0,-21 0 0,22 0 16,-22-1-16,0 1 0,21-21 15,-21 21-15</inkml:trace>
  <inkml:trace contextRef="#ctx0" brushRef="#br0" timeOffset="19495.49">10774 4572 0,'0'0'16,"-21"21"-16,-22-21 0,22 0 0,21 21 16,21-21 15,0 0-31,1 0 16,-22-21-16,21 21 0,0-21 15,-21 0-15,-21 21 16,0 0-1,-1 0-15,1 0 0,0 0 16,0 0-16,0 0 0,21 21 16,0 0-1,0 0-15,21-21 16,0 0-16</inkml:trace>
  <inkml:trace contextRef="#ctx0" brushRef="#br0" timeOffset="20100.28">13039 4636 0,'0'-22'0,"0"44"0,21-65 16,-21 22-16,0 0 15,-21 21 1,-1 21 0,1 0-16,-21 0 0,21 1 0,0 20 15,-22 0-15,22 1 0,0-1 0,0 0 16,0 22-16,-1-22 0,1 0 16,21 1-16,-21-1 0,21-21 0,0 22 15,0-22-15,0 0 0,0 0 16,42 21-16,1-42 15,-1 0-15,-21 0 0,43 0 0,-22 0 16,22 0-16,-22-21 16,21 21-16,1-21 0,-22 0 0,22 0 0,-22 0 15,22-22-15</inkml:trace>
  <inkml:trace contextRef="#ctx0" brushRef="#br0" timeOffset="20361.45">13674 4487 0,'0'0'15,"0"-21"-15,0 0 0,-22 0 0,22 0 0,-21 21 16,0 0 0,0 21-16,0 0 0,21 0 15,-21 0-15,21 22 0,-22-22 0,22 21 16,-21 1-16,0 20 0,21-21 16,-21 22-16,21-22 0,0 22 0,-21-22 15,0 0-15,21 1 0,0-1 0,0 0 16,0-20-16,-22-1 0,22 21 15,0-21-15,0 0 0,22-21 32,-1 0-32,0 0 15,0-21-15,0 0 0,0 21 16</inkml:trace>
  <inkml:trace contextRef="#ctx0" brushRef="#br0" timeOffset="22195.45">14076 4805 0,'0'0'0,"0"-21"0,0-64 31,-21 85-31,-1-21 0,1 21 0,0 0 16,0 0-16,0 0 0,0 21 15,-1 0-15,1 0 16,0 1-16,0 20 0,0-21 0,0 21 15,-1 1-15,1-1 0,21 0 0,-21-20 16,21 20-16,-21 0 0,21-21 16,0 1-16,0-1 0,0 21 15,0-21-15,0 0 0,21-21 16,0 0-16,0 0 16,1 0-16,-1 0 0,0-21 0,0 0 15,21 0-15,-20 0 0,-1 0 16,0-1-16,0 1 0,0-21 0,0 0 15,1 20-15,-22-20 0,21 0 0,-21-1 16,21 22-16,-21-21 0,0 21 16,0 0-16,0-1 15,0 44 1,0-1-16,0 0 16,0 21-16,0-21 0,0 22 0,-21-22 15,0 21-15,21 1 0,0-22 16,0 21-16,0-21 0,0 0 0,0 1 15,0-1-15,0 0 0,0 0 0,21 0 16,0 0-16,0-21 0,0 0 16,22 0-16,41 0 15,-41 0-15,-1 0 0,-21 0 0,21 0 16,1-21-16,-1 0 0,0 0 16,1-21-16,-1 20 0,-21 1 0,22-21 15,-22 0-15,0 20 0,0-20 0,0 0 16,-21 21-16,0-22 0,0 22 15,0 0-15,-21 21 16,0 21 0,0 0-16,21 0 0,0 1 15,0 20-15,0-21 0,0 0 0,0 22 16,0-22-16,0 0 0,0 0 16,0 0-16,0 22 0,0-22 0,0 0 15,0 0-15,21 0 0,-21 0 31,-21-21-15,0-21 0,-1 0-16,22 0 15,-21 0-15,0 0 0,0-1 16,21 1-16,-21 21 16,0 0-16,-1 0 15,22 21 1,0 1-16,0-1 15,0 0-15,0 0 0,22 0 16,-1 0-16,0-21 0,-21 22 0,21-22 16,0 0-16,0 0 0,1 0 15,-1 0-15,0 0 0,0 0 16,0 0-16,22 0 0,-22 0 0,21-22 16,43 1-16,-22 0 15,-20-21-15,-1 21 0,0-1 0,-21-20 16,22 21-16,-1-21 0,-21-1 0,0 1 15,1 21-15,-22-22 0,0 22 16,0 0-16,0 0 0,0 0 0,-22 21 16,1 0-16,0 21 15,0 0-15,0 0 0,0 0 16,-1 1-16,22-1 0,-21 21 16,21-21-16,0 22 0,0-22 15,0 0-15,0 0 0,0 21 0,21 1 16,1-22-16,-22 0 0,21 0 15,0-21-15,-21 21 0,0 1 16,21-22-16,-21-22 47,-21 1-47,0 0 0,21 0 16,-21 0-16,21 0 15,-22 21-15,1 0 16,21 21-1,0 0 1,0 0-16,0 0 16,0 0-16,21-21 0,1 22 15,-1-22-15,0 0 0,0 0 16,0 21-16,22-21 0,-22 0 0,21 0 16,0 0-16,-20 0 0,20 0 0,0 0 15,1 0-15,-22 0 0,21-21 16,-21-1-16,22 1 0,-22 21 0,0-21 15,0 0-15,21-21 0,-20 20 16,-1 1-16,-21-21 0,0 21 0,21 0 16,-21-1-16,0 1 0,0 0 15,0-21-15,-21 42 16,0 0 0,-1 0-16,22 21 0,-21 0 0,0 0 15,0 0-15,21 1 0,0-1 16,-21 0-16,21 21 0,0-21 0,0 1 15,0-1-15,0 0 0,0 0 0,0 0 16,0 0-16,0 1 0,0-1 16,21-21-16,0 21 0,0-21 15,0 0-15,1 0 0,-1 0 16,0 0-16,21 0 0,-21 0 0,22 0 16,-22 0-16,21 0 0,1-21 15,-22 0-15,21-1 0,0 1 0,1 0 16,-22 0-16,21 0 0,-21-22 15,22 22-15,-22-21 0,21 21 0,-21-22 16,1 22-16,-1-21 0,0 21 16,-21 0-16,0-1 0,-42 22 15,20 0-15,1 0 16,0 0-16,0 22 0,0-1 16,0 0-16,-1 0 0,22 21 0,0-20 15,-21 20-15,21-21 0,0 0 16,0 22-16,0-22 0,0 0 15,21 0-15,1 0 0,-1 0 0,-21 1 0,21-1 16,0 0-16,-21 0 16,0 0-1,-21-21 17,0 0-32,0 0 0,-1 0 15,1 0-15,0-21 0,0 21 0,21-21 16,-21 21-16,0 0 0,-1-21 15</inkml:trace>
  <inkml:trace contextRef="#ctx0" brushRef="#br0" timeOffset="22383.97">16298 5334 0,'0'0'0,"-21"0"31,21-21 32</inkml:trace>
  <inkml:trace contextRef="#ctx0" brushRef="#br0" timeOffset="23624.46">17251 4741 0,'0'0'15,"21"0"-15,0-21 0,-21 0 0,21 21 16,-21-21-16,21 21 0,-21 21 47,-21 0-47,0 22 0,0-22 15,0 21-15,21-21 0,-21 22 0,-1-1 16,22-21-16,-21 21 0,21-20 16,0-1-16,0 0 0,0 0 0,0 0 15,0 0-15,21-21 16,1 0-16,-1 0 0,21 0 16,-21 0-16,22 0 0,-1 0 0,0-21 15,1 0-15,-22 0 0,21 0 16,0 0-16,1-1 0,-22-20 15,0 21-15,0 0 0,-21-22 16,0 1-16,0 21 0,0-21 0,0 20 16,-21 1-16,-21-21 15,21 21-15,-1 0 0,-20 21 0,21 0 16,0 0-16,0-22 0,-1 22 0,44 0 31,20 22-31,-21-22 16,21 0-16,1 0 0,-1 0 0,22 0 15,-22 0-15,21 0 0,-20 0 16,20 0-16,1 0 0,-1 0 0,1 0 16,20-22-16,-20 1 0,-1 21 15,1-21-15,-22 0 0,1 0 16,-1 0-16,-21 21 0,0-22 0,-21-20 16,0 21-16,0 0 0,0 0 15,-21-1-15,0 1 0,0 0 0,0 0 16,-1 21-16,1 0 0,0 0 15,0 0-15,0 0 0,0 21 16,-1 0-16,-20 0 0,21 22 0,0-1 16,0 0-16,-22 1 0,22-1 15,0 22-15,21-1 0,-21 1 0,0-1 16,21 22-16,-22-22 0,22 1 16,0 20-16,0-20 0,0-1 15,0 1-15,0 21 0,0-22 0,22 1 16,-22-1-16,21 22 0,-21-22 0,0 1 15,0-1-15,0-20 0,0 20 16,0-21-16,-21 1 0,21-1 0,-22 0 16,1 1-16,21-22 0,0 0 0,0 0 15,-21-21-15,0 0 16,0-21 0,21 0-16,-21 0 0,21 0 15,-22-22-15,22 1 16,0 0-16,0-1 0,0 1 0,0-22 0,0 1 15,0-22-15,0 22 0,0-1 16,0 1-16,22-1 0,-1 1 16,21-1-16,-21 1 0,22-1 0,-1 22 15,0-22-15,22 22 0,-22 0 16,22-1-16,-22 22 0,21 0 0</inkml:trace>
  <inkml:trace contextRef="#ctx0" brushRef="#br0" timeOffset="24516.01">1968 7070 0,'0'0'16,"-21"0"-1,21-21-15,0-1 0,0 1 0,0 0 16,0 0-16,21 0 15,1-22-15,-22 22 0,21 0 0,0 0 16,-21 0-16,0 0 0,0-1 0,0 1 16,0 0-16,0 0 15,-21 21 1,0 0-16,-1 0 0,1 21 16,0 0-16,0-21 0,-21 21 0,20 1 15,1 20-15,21-21 0,0 0 16,0 0-16,0 1 0,0-1 0,21 21 15,-21-21-15,22 0 0,-1 1 16,0-1-16,0 0 0,21 21 0,-20-21 16,-22 1-16,21-1 0,-21 0 15,21 0-15,-21 0 0,0 22 16,0-22-16,-21 0 0,0 0 0,-1-21 16,-20 21-16,21 0 0,-21-21 15,-22 0-15,22 0 0,-1 0 0,1 0 16,0 0-16,21-21 0,-22 0 15,22 0-15,-21 0 0,21 0 0,21-1 16,0-20-16,-22 21 0,22 0 16,0 0-16,0-1 0,22 1 0,-1 21 15,21-21-15,0 21 0,1 0 16,-1-21-16,0 21 0,1-21 0,-1 21 16,22 0-16,-22 0 0</inkml:trace>
  <inkml:trace contextRef="#ctx0" brushRef="#br0" timeOffset="25619.44">2476 6985 0,'0'0'0,"-21"0"31,0 0-31,0 21 0,0 0 16,-22 1-16,22-1 0,0 0 16,0 21-16,-21-21 0,20 22 0,1-1 15,0-21-15,21 22 0,0-22 16,0 21-16,0-21 0,0 0 0,0 1 15,0-1-15,21-21 16,0 0-16,1 0 0,20 0 0,0 0 16,-21 0-16,22-21 0,-1-1 15,0 1-15,1-21 0,-1 21 16,0 0-16,-20-22 0,-1 22 0,0-21 16,-21 21-16,0-22 0,0 22 15,0 0-15,-21-21 0,0 20 0,-1 1 16,1 0-16,-21 0 0,0 21 15,20 0-15,-20-21 0,0 21 0,21 0 16,-22 0-16,22 0 0,0 0 16,0 21-16,21 0 0,21 0 15,21-21-15,-21 0 16,22 0-16,-1 0 0,0 0 16,22 0-16,-1 0 0,-20 0 15,20-21-15,-20 0 0,20 0 16,1 0-16,-22-1 0,0 1 0,1 0 15,-1 0-15,0 0 0,-21 0 0,22-1 16,-22 1-16,-21 0 0,0 0 16,0 0-16,0 0 0,-21 21 15,0 0 1,-1 0-16,22 21 0,-21 0 16,21 0-16,0 21 0,-21-20 15,21 20-15,0 0 0,-21 1 0,21-1 16,0 21-16,-21 1 0,21-1 0,0 22 15,-21-21-15,21 20 16,-22-20-16,22 20 0,-21 1 0,21 0 16,0 21-16,0-22 0,0 22 15,0-21-15,-21 21 0,21-22 0,0 22 16,0-21-16,0-1 0,0 1 0,0-21 16,0 20-16,0-20 0,0-22 0,0 22 15,0-22-15,0-21 0,21 21 16,0-20-16,1-22 15,-1-22-15,0 1 0,0-21 16,0 0-16,0-1 16,1 1-16,-1-22 0,0 1 0,0-1 15,21 1-15,-20-1 0,-1-20 0,-21-1 16,0 0-16,0 1 0,0-1 16,-21 0-16,-1 1 0,1 20 0,-21 1 15,21-1-15,-22 1 0,22-1 0,-21 22 16,21 0-16,-22 20 0,22 1 15,0 0-15,0 0 0,21 0 0,0 0 16,0-1 0,0 1-16,21 21 0,21-21 15,-20 0-15,20 0 0,-21 0 0,21-22 16,1 22-16,20-21 0,-20 21 16,-1-22-16,21 1 0,-20 21 15,20-22-15,-20 1 0,-1 0 16,0 21-16,1-22 0,-22 1 0,21 21 15,-21-22-15,0 22 0,-21-21 0,0 21 16,0 0-16,0-1 16,-21 22-1,0 22-15,0-1 16,0 0-16,21 0 0,-21 21 0,-1-20 16,22 20-16,-21-21 0,21 21 0,0 1 15,-21-1-15,21-21 0,-21 22 16,21-1-16,0-21 0,0 21 0,0-20 15,0-1-15,0 0 0,0 0 16,21-21-16,0 0 16,0 0-16,1 0 0,-1 0 15,0-21-15,0 0 0,-21 0 16,21-1-16</inkml:trace>
  <inkml:trace contextRef="#ctx0" brushRef="#br0" timeOffset="25804.74">3535 7006 0,'-43'0'16,"86"0"-16,-107 0 0,85-21 31,1 21-31,20 0 0,-21-21 0,21 21 16,1-21-16,-1 0 0,0 21 15,1-22-15,-22 22 0,21-21 0,1 21 16,20 0-16,-21-21 0,-20 21 15</inkml:trace>
  <inkml:trace contextRef="#ctx0" brushRef="#br0" timeOffset="26296.39">4106 6858 0,'0'21'16,"0"64"-1,0-64-15,0 0 16,-21 0-16,0 1 0,21 20 0,0-21 0,0 0 16,-21 0-16,21 1 15,-21-1-15,21 0 0,0 0 16,-22-21-16,44 0 31,-1-21-31,0 0 0,-21 0 16,21-1-16,0 1 0,0-21 0,1 21 15,-1 0-15,-21-1 0,21 1 16,-21 0-16,21 21 0,-21-21 0,21 21 16,-21 21-1,0 0 1,0 0-16,0 1 0,0 20 15,21-21-15,-21 0 0,0 0 16,0 1-16,22-1 16,-1 0-16,0-21 0,0 0 0,-21 21 15,42-21-15,-20 0 0,-1 0 16,0 0-16,21 0 0,-21-21 0,22 0 16,-22 21-16,0-21 0,0-1 15,22 1-15,-22-21 0,-21 21 0,21 0 16,-21-22-16,21 22 0,-21-42 15,0 20-15,0 22 0,0 0 0,-21 0 16,0 0-16,0-1 0,-1 22 16,1 0-16,0 0 0,0 0 15,-21 0-15,20 0 0,1 22 0,0-22 16,0 21-16,21 0 0,0 0 16,0 0-16,0 0 0,0 1 15,21-22-15,0 21 0,0-21 0,1 0 16,20 21-16,-21-21 0</inkml:trace>
  <inkml:trace contextRef="#ctx0" brushRef="#br0" timeOffset="26747.17">5122 6858 0,'0'0'16,"0"-21"-16,0 0 0,0 0 16,-21 21-1,0 0-15,0 0 0,0 0 0,-1 0 16,1 0-16,-21 0 0,21 21 0,0 0 15,-1 0-15,1 0 0,0 0 16,21 1-16,-21 20 0,21-21 0,-21 0 16,21 22-16,0-22 0,0 0 0,0 0 15,0 21-15,0-20 0,21-1 16,0 0-16,0-21 0,0 0 16,1 0-16,-1 0 0,0 0 15,0-21-15,0 0 0,0-1 16,1 1-16,-1 0 0,0 0 15,-21 0-15,21 0 0,-21-1 0,21-20 16,-21 21-16,0 0 0,0-22 16,0 22-16,0 0 0,0 0 0,0 0 31,0 42-31,0 0 16,0 0-16,0 0 0,0 1 0,0-1 15,0 0-15,0 0 0,0 0 0,0 0 16,0 1-16,0-1 0,0 0 15,21 0-15,1 0 0,-1-21 16,0 21-16,0-21 0,0 0 16,0 0-16,1 0 0,-1 0 15,21-21-15,-21 21 0,0-21 16,1 0-16,-1 0 0</inkml:trace>
  <inkml:trace contextRef="#ctx0" brushRef="#br0" timeOffset="27059.45">5546 6879 0,'0'0'0,"0"-21"0,21 21 0,-21-21 15,21 21-15,0-21 16,0 0-16,0 21 0,1 0 16,-1 0-16,0 0 0,0 0 15,0 21-15,0 0 0,1 0 16,-22 0-16,0 0 0,0 1 16,0 20-16,0-21 0,0 0 15,0 0-15,0 1 16,0-1-16,0 0 0,-22-21 31,22-21-15,0 0-16,0-1 15,0 1-15,0 0 0,22 0 16,-1 0-16,-21 0 0,21-1 0,0 1 16,0 0-16,0 0 0,1 0 15,-1 0-15,0 21 0,0-22 16,0 22-16,0 0 0,1 0 15,-1 0-15</inkml:trace>
  <inkml:trace contextRef="#ctx0" brushRef="#br0" timeOffset="27372.41">6181 6964 0,'0'0'0,"21"0"0,42 0 31,-42 0-31,1-21 0,-1 21 15,0-21-15,0-1 0,0 1 16,0 0-16,1 0 0,-22 0 0,21 0 16,-21-1-1,0 1-15,-21 21 0,-1 0 16,1 0-16,0 0 0,0 0 0,0 0 16,0 21-16,-1 1 0,1 20 15,0-21-15,21 0 0,0 0 0,-21 22 16,21-22-16,0 0 0,0 0 0,0 0 15,0 1-15,0-1 0,0 0 16,0 0-16,21 0 0,0-21 16,22 0-16,-22 0 0,0 0 15,0 0-15,21 0 0,-20 0 0,20-21 16,0 21-16,1-21 0</inkml:trace>
  <inkml:trace contextRef="#ctx0" brushRef="#br0" timeOffset="27792.38">7683 6308 0,'0'0'0,"-21"-21"0,0-1 0,0 22 16,21-21-1,21 21-15,21 0 16,-20-21-16,20 21 0,0 0 16,22 0-16,-22 0 0,22 0 0,-22 0 15,21 0-15,-20 0 0,20 0 16,-20 0-16,-1 0 0,0 0 0,-21 0 16,22 0-16,-22 0 15,-21 21-15,-21-21 16,0 21-16,-1-21 0</inkml:trace>
  <inkml:trace contextRef="#ctx0" brushRef="#br0" timeOffset="28056.46">7980 6265 0,'0'22'0,"0"-1"0,0 0 0,0 0 16,0 21-16,0 1 0,0-1 15,0 0-15,0 22 0,-21-22 0,-1 1 16,22 20-16,-21-21 0,0 1 16,21-1-16,-21 0 0,0 1 0,0-1 15,-1-21-15,22 0 0,-21 22 0,21-22 16,-21-21-16,21 21 0,0 0 16,21-42-1,0 21 1,1-21-16,-1 0 0,0 0 15,21-1-15</inkml:trace>
  <inkml:trace contextRef="#ctx0" brushRef="#br0" timeOffset="28399.56">8191 6879 0,'0'0'0,"22"0"0,-1 0 15,0 0 1,-21-21-16,21 0 0,0 21 0,-21-21 15,21 21-15,1-21 0,-22-1 0,21 22 16,0-21-16,-21 0 0,0 0 16,21 0-16,-21 0 0,21-1 15,-21 1-15,-21 21 32,0 0-32,0 21 15,0 1-15,21 20 0,-22-21 0,1 0 16,21 22-16,-21-22 0,0 0 0,21 0 15,0 21-15,-21-20 0,0-1 16,21 0-16,0 0 0,0 0 0,0 0 16,0 1-16,21-22 15,0 0-15,0 0 16,0 0-16,0 0 0,22 0 16,-22 0-16,21-22 0,1 22 0,-1-21 15,0 0-15,1 0 0</inkml:trace>
  <inkml:trace contextRef="#ctx0" brushRef="#br0" timeOffset="29728.46">8996 6731 0,'0'0'0,"0"-42"31,-21 42-31,-1 0 0,1 0 0,0 0 16,0 0-16,-21 21 0,20-21 16,1 21-16,-21-21 0,21 21 0,21 0 15,-21-21-15,21 22 0,0-1 16,21-21-1,-21 21-15,21-21 0,0 0 0,0 21 16,0-21-16,22 21 0,-22-21 0,0 21 16,0-21-16,0 22 0,1-1 15,-22 0-15,21-21 0,-21 21 16,0 0-16,-21 0 16,-1-21-16,1 0 15,0 0-15,0 0 0,0 0 16,-22 0-16,22 0 0,0 0 0,0-21 15,0 21-15,0-21 0,-1 0 0,1 0 16,21 0-16,-42-1 16,42 44 31,0-1-47,0 0 0,0 0 15,21 0-15,0 0 0,0-21 16,-21 22-16,22-1 0,-1-21 15,21 0-15,-21 0 0,0 21 0,1-21 16,20 0-16,-21 0 0,21 0 0,1 0 16,-1 0-16,0-21 0,-20 0 15,20-1-15,0 22 0,-21-21 16,22 0-16,-22 0 0,21-21 0,-21 20 16,1 1-16,-1-21 0,0 0 15,0-1-15,-21 1 0,21 0 0,-21-1 16,21 1-16,-21-22 0,0 22 0,0-21 15,0 41-15,0 1 0,0 0 16,0 0-16,-21 42 16,0 0-1,0 22-15,21-22 0,-21 21 0,0 0 16,21 1-16,-22-1 0,22 0 16,0 1-16,-21-1 0,21 0 0,0 1 15,0-22-15,0 21 0,0-21 0,0 1 16,0 20-16,0-21 15,21-21-15,1 21 0,-22 0 0,21-21 16,0 0-16,0 0 0,0 0 0,0 0 16,22 0-16,-22 0 0,0 0 0,0 0 15,0 0-15,22-21 0,-22 0 16,0 21-16,0-21 0,-21 0 0,21 0 16,1-1-16,-1 1 0,-21 0 0,0 0 15,0 0-15,21 0 0,-21-1 16,-21 22 15,21 22-31,0-1 0,0 0 16,-21 0-16,21 0 0,0 0 15,0 1-15,0-1 0,0 0 0,0 0 16,0 0-16,0 0 16,21-21-16,0 0 15,0 0-15,21 0 0,-20 0 0,-1 0 16,21 0-16,-21 0 0,0 0 0,1-21 15,20 21-15,-21-21 0,0 0 0,0 0 16,1 0-16,-1-1 0,-21 1 16,21-21-16,-21 21 0,21 0 0,-21-1 15,0 1-15,0 0 0,0 42 47,0 0-47,0 1 0,0-1 0,-21 0 16,21 0-16,-21 0 0,0 0 15,21 1-15,0-1 0,-22 0 0,1 0 16,21 0-16,-21-21 0,21 21 16,0-42 31,0 0-47,0 0 0,21 0 15,0 0-15,-21-1 0,22 1 16,-1 0-16,0-21 0,0 21 15,0-1-15,43-41 0,-22 42 16,-21 0-16,22-1 0,-22 22 16,0 0-16,21 0 0,-21 0 0,1 0 15,-1 0-15,0 22 0,0-1 0,-21 0 16,0 0-16,21 0 0,-21 0 16,0 22-16,0-22 0,0 0 0,0 0 15,0 0-15,0 1 0,-21-1 0,0-21 16,21 21-16,-21 0 0,0 0 0,21 0 15,-22-21-15,44 0 47,-1 0-47,0 0 0</inkml:trace>
  <inkml:trace contextRef="#ctx0" brushRef="#br0" timeOffset="30403.43">11324 6816 0,'0'0'16,"0"-21"-16,0-1 0,0 1 0,0 0 16,0 0-16,-21 0 0,0 21 0,0-21 15,-1 21-15,-20 0 16,21 0-16,-21 0 0,20 0 0,-20 0 0,0 0 16,21 0-16,-22 21 0,1 0 15,21 0-15,-22 0 0,22 0 16,0 1-16,0-1 0,0 21 0,0-21 15,21 0-15,0 1 0,0-1 0,0 0 16,0 0-16,21-21 16,0 21-16,0-21 0,0 0 15,0 0-15,22 0 0,-22 0 0,21 0 16,1 0-16,-22-21 0,21 21 0,-21-21 16,22 0-16,-22 0 0,0-1 15,21 1-15,-21 0 0,1 0 16,-1 0-16,0-22 0,0 22 15,-21 0-15,0 0 16,0 0-16,0 42 31,0 0-15,-21 0-16,0 0 0,0 43 16,-1-43-16,1 0 0,0 22 0,0-22 15,21 21-15,-21 0 0,0 1 16,21-1-16,-22 22 0,1-22 0,21 21 15,-21-20-15,0 20 0,21 1 0,-21-1 16,0 1-16,21-22 0,-22 85 16,22-63-16,0-1 15,-21 1-15,21-1 0,0 1 0,-21-1 16,21 1-16,-21-22 0,21 21 0,0 1 16,-21-22-16,21 22 0,-21-22 0,-1 0 15,1 1-15,0-1 0,0-21 16,0 22-16,0-1 0,-22-21 0,22 0 15,-21 0-15,-1-21 0,22 0 0,-21 0 16,21 0-16,0 0 0,-22 0 0,22-21 16,0 0-16,0 0 0,0 0 15,-1 0-15,22-1 0,0 1 16,0 0-16,-21 0 0,21 0 0,0-22 0,0 22 16,0 0-16,0-21 0,0 21 0,21-22 15,-21 1-15,0 0 0</inkml:trace>
  <inkml:trace contextRef="#ctx0" brushRef="#br0" timeOffset="30656.45">10308 6287 0,'-42'-43'32,"21"43"-17,-1 0 17,1 0-32,0 0 0,0 0 15,0 0-15,0 0 0</inkml:trace>
  <inkml:trace contextRef="#ctx0" brushRef="#br0" timeOffset="30818.66">9377 6519 0,'0'0'0,"-21"0"0,21 22 31,21-22-31,0 0 16,0 0-16,21 0 0,-20 0 15,20 0-15,0 0 0,22 0 0,-22 0 16</inkml:trace>
  <inkml:trace contextRef="#ctx0" brushRef="#br0" timeOffset="31204.47">12763 6202 0,'0'0'0,"0"-21"0,-42 21 32,42 21-32,-21-21 0,21 21 15,-21 21-15,21 1 0,-21 41 16,21-20-16,0-22 0,-22 1 16,1 20-16,0-21 0,21 1 0,0-1 15,-21 0-15,21-20 0,-21 41 16,21-42-16,0 0 15</inkml:trace>
  <inkml:trace contextRef="#ctx0" brushRef="#br0" timeOffset="31635.43">12340 6668 0,'0'0'0,"-21"0"0,21-22 16,21 22-1,0-21-15,0 21 16,1 0-16,-1 0 0,21-21 16,-21 0-16,22 21 0,-1-21 0,0 21 15,1-21-15,-1-1 0,0 22 16,1-21-16,-22 21 0,21 0 0,-21 0 16,0 0-16,-21 21 15,0 22 1,-21-22-16,0 0 0,0 21 15,0-20-15,0 20 0,21-21 0,-22 0 16,22 22-16,-21-22 0,21 0 0,0 0 16,0 0-16,0 0 0,0 1 15,21-22-15,1 21 0,-1-21 0,0 0 16,21 0-16,-21 0 0,22 0 0,-22 0 16,21 0-16,1-21 0,-1-1 15,0 1-15,-21 0 0,22 0 0,-22 0 16,0-22-16,0 22 0,-21-21 15,0 0-15,0-1 0,0 22 16,0-21-16,0-1 0,-21 22 0,0 0 16,0 0-16,-22 21 0,22 0 15,0 0-15,0 0 0,0 0 0,0 0 16,-1 21-16,22 0 0,0 0 16,22 1-16</inkml:trace>
  <inkml:trace contextRef="#ctx0" brushRef="#br0" timeOffset="32452.26">14584 6244 0,'0'0'16,"0"-21"-16,0 0 0,0 0 16,0 0-16,0 42 31,0 21-31,-21-21 0,-1 22 15,22-1-15,-21 0 0,0 1 16,0 20-16,0 1 0,-22-22 0,1 85 16,0-85-16,21 1 15,-22-1-15,22 0 0,-21-21 0,21 22 16,-22-22-16,22 0 0,0 0 0,0-21 16,0 0-16,-1 0 0,1 0 15,0-21 1,21 0-16,-21 0 0,21 0 15,0-22-15,0 22 0,0-21 16,0-1-16,0 1 0,0-21 0,0 20 16,21-20-16,-21 20 0,21-20 15,0 21-15,-21 20 0,0-20 16,22 42-16,-22-21 0,21 42 16,-21 0-16,21 22 0,-21-1 15,0 0-15,0 1 0,21-1 16,0 0-16,-21 22 0,21-43 15,1 21-15,-22 1 0,21-22 0,0 21 16,21-21-16,-21 0 0,1 1 0,20-22 16,-21 21-16,21-21 0,1 0 15,-1 0-15,0 0 0,-20 0 16,20 0-16,0-21 0,1 21 0,-1-22 16,-21 1-16,21 0 0,1 0 0,-22 0 15,21-22-15,-21 22 0,1-21 16,-1 21-16,-21-22 0,0 1 0,21 0 15,-21 21-15,0-1 0,0-20 0,0 21 16,0 0-16,-21 21 16,0 0-16,-1 21 15,1 0-15,0 0 0,0 22 16,21-22-16,-21 21 0,0 0 16,21-20-16,-22 20 0,22 21 15,0-41-15,0 20 0,0-21 16,0 0-16,22 0 0,-1 1 0,21-22 15,-21 21-15,22-21 0,-1 0 0,0 0 16,22 0-16,-1 0 0</inkml:trace>
  <inkml:trace contextRef="#ctx0" brushRef="#br0" timeOffset="33216.32">15769 6668 0,'0'0'0,"0"-43"0,0 1 0,0 21 0,0-22 0,-21 22 16,0 0-16,0 0 0,-1 0 15,1 0-15,0 21 0,0 0 16,0 0-16,-22 21 0,1 0 16,21 0-16,0 21 0,-22 1 15,22-22-15,0 21 0,0 1 0,0-1 16,0 0-16,21 1 0,0-1 16,-22-21-16,22 21 0,0-20 0,0-1 15,0 0-15,0 0 0,22-21 0,-1 21 16,0-21-16,0 0 0,21 0 15,-20 0-15,20 0 0,-21 0 0,21-21 16,-20 0-16,20 21 0,-21-21 16,0 0-16,0-1 0,1-20 0,-1 21 15,0-21-15,0 20 0,0-20 16,0 0-16,-21 21 0,0-1 0,0-20 16,22 21-16,-22 42 15,0 0 1,-22 22-16,1-22 0,21 0 15,0 21-15,0-21 0,0 22 16,-21-22-16,21 0 0,0 0 0,0 0 16,0 1-16,21-1 0,-21 0 0,21-21 15,1 21-15,-1-21 0,21 0 16,-21 0-16,22 21 0,-22-21 0,21 0 16,0 0-16,-20 0 0,-1 0 15,21-21-15,-21 21 0,0-21 0,-21 0 16,22 0-16,-1-1 0,-21 1 15,21-21-15,-21 21 0,21-22 0,0 22 16,0-21-16,1 21 0,-1-22 16,21 22-16,-21 0 0,0 0 0,22 0 15,-22 21-15,21 0 0,-21 0 0,22 0 16,-22 0-16,0 21 0,0 0 16,22 21-16,-22 1 15,0-22-15,-21 42 0,0-20 0,0-22 16,0 0-16,0 21 15,0-20-15,0-1 0,0 0 16,0 0-16,-21-42 31,21 0-15,0 0-16,0-1 0,0 1 16,0 0-16,0 0 0,0 0 15,21-22-15,-21 22 0,42-42 16,-21 42-16,1-22 0,-1 22 0,0 0 15,0 0-15,0 21 16,22 0-16,-22 0 0,0 0 0,21 0 16,1 0-16,-1 0 0</inkml:trace>
  <inkml:trace contextRef="#ctx0" brushRef="#br0" timeOffset="33611.72">17611 6604 0,'-64'85'15,"43"-64"-15,0 0 16,0 0-16,21 0 0,0 1 16,-22-1-16,22 0 0,-21 0 0,21 0 15,0 0-15,0 1 0,0-1 0,0 0 16,0 0-16,-21-21 47,0-21-32,21 0-15,0 0 0,0-1 16,0 1-16,0-21 0,21 21 0,0-22 16,0 1-16,22-21 0,-1 20 15,22 1-15,-1 0 0,-21-1 0,22 1 16,-22 21-16,22 0 0,-22-1 0,64 22 16,-64 0-1,1 22-15,-1 20 0,-21-21 0,0 21 16,0 1-16,-21-1 0,0 0 0,0 1 15,0-1-15,0-21 0,-21 22 16,21-22-16,-21 0 0,-21 21 0,21-21 16,-1-21-16,1 22 0,0-1 0,-21-21 15,21 21-15,-1-21 0,-20 21 16</inkml:trace>
  <inkml:trace contextRef="#ctx0" brushRef="#br0" timeOffset="34292.26">1651 8700 0,'-21'-22'0,"42"44"0,-63-44 0,20 1 0,1 21 16,-21 0-16,21 0 0,-22 0 15,22 21-15,-21 1 0,0 20 0,20 0 16,-20 1-16,21-1 0,-21 0 16,20 1-16,1-1 0,21 0 0,-21 1 15,21-1-15,-21 0 16,21 22-16,0-43 0,0 21 16,0-21-16,0 1 0,21-22 31</inkml:trace>
  <inkml:trace contextRef="#ctx0" brushRef="#br0" timeOffset="34796.37">1037 9165 0,'0'0'15,"-106"-169"1,106 105-16,0 22 16,0-21-16,0 20 0,0 1 15,0 0-15,21-1 0,1 1 0,-1 0 16,21 20-16,-21 1 0,22 0 15,20 0-15,1 0 0,-22 21 0,43 0 16,-22 0-16,1 21 0,20 0 16,-20 0-16,-1 0 0,-20 22 0,-1-1 15,0 0-15,1 1 0,-22 20 16,0-20-16,-21 20 0,0-21 0,0 1 16,0-1-16,0 0 0,0-20 15,-21 20-15,0-21 0,-1 0 0,1-21 16,0 0-1,0 0-15,21-21 16,0 0-16,0-21 0,0 20 16,0-20-16,21-21 0,0 20 0,0-20 15,1 20-15,-1-20 0,0 21 16,21-22-16,-21 22 0,22-1 0,20 1 16,-20 0-16,20 21 0,1-1 0,-1 22 15,1 0-15,-1 0 0,1 22 16,-1-1-16,-21 21 0,43 43 15,-43-43-15,-20 0 0,-22 22 16,0-1-16,0-20 0,-22 63 16,1-43-16,0-21 0,0 1 15,0-22-15,-22 21 0,22-21 16,0 1-16,21-1 0,0 0 0,-21-21 16,21-21 15,21 0-31,0 21 0,0-22 0</inkml:trace>
  <inkml:trace contextRef="#ctx0" brushRef="#br0" timeOffset="36751.82">3281 8890 0,'63'-42'15,"-63"21"-15,0-1 16,0 1-16,0 0 15,-21 0-15,0 21 0,-21-21 0,20 0 16,1-1-16,-21 22 0,21-21 0,0 21 16,-1 0-16,1 0 0,0 0 15,0 0-15,0 21 0,0 1 0,-1-1 16,22 21-16,-21-21 0,0 22 16,21-1-16,0 0 0,0 1 0,-21-1 15,21 0-15,0 1 0,0-22 0,0 21 16,0-21-16,0 0 15,0 1-15,21-1 0,0-21 16,0 0-16,1 0 0,-1 0 0,21 0 16,-21 0-16,0-21 0,1-1 15,-1 1-15,21-21 0,0 21 16,-20 0-16,-1-1 0,0-20 16,-21 0-16,21 21 0,-21-22 0,0 1 15,21 0-15,-21 20 0,0-20 0,0 21 16,0 0-16,0 42 31,0 0-31,0 0 16,0 22-16,0-22 0,0 21 15,0 0-15,0-20 0,0 20 0,0-21 16,0 0-16,0 22 0,21-22 16,1 0-16,-1-21 0,0 21 0,0-21 15,21 0-15,-20 0 0,20 0 16,-21 0-16,21-21 0,-20 21 15,20-21-15,0 0 0,-21-1 0,22 1 16,-22-21-16,0 21 0,0 0 16,-21-22-16,0 22 0,0-21 0,0 21 15,0-22-15,0 22 0,0 0 0,0 0 16,-21 42 15,0 0-31,21 0 0,-21 0 0,21 22 16,0-22-16,0 0 0,-21 21 15,21-20-15,-22 20 0,22-21 0,-21 0 16,21 0-16,-21 1 0,21-1 0,0 0 16,0 0-1,0-42 1,0 0 0,0 0-16,0-1 0,21 1 0,0 0 15,1 0-15,-22-21 0,21 20 0,0-20 16,-21 21-16,21 0 15,0-22-15,0 22 0,1 0 16,-1 21-16,0 21 16,-21 0-16,0 1 15,21-1-15,-21 0 0,0 0 0,0 21 16,0-20-16,0-1 0,0 21 0,0-21 16,21 0-16,-21 1 15,21-1-15,-21 0 0,22 0 0,-1 0 16,0-21-16,0 0 0,0 0 15,0 0-15,1 0 0,-1 0 16,0-21-16,0 21 0,0-21 0,22 0 16,-22 0-16,0-1 0,0 1 15,21 0-15,-20-21 0,-22 21 16,21-1-16,0-20 0,-21 21 0,0-21 16,0 20-16,0 1 0,0 0 15,0 0-15,0 0 0,0 42 31,0 0-31,0 0 0,0 0 16,0 1-16,0 20 0,0-21 0,0 0 16,0 22-16,0-22 0,0 21 0,0-21 15,0 0-15,0 1 16,21-1-16,0-21 0,-21 21 0,21 0 16,1-21-16,-1 0 0,21 0 15,-21 0-15,0 0 0,1-21 16,-1 21-16,0-21 0,0 0 15,0-1-15,-21 1 0,0 0 0,0 0 16,0 0-16,0 0 0,0-1 16,0-20-16,0 21 0,0 0 0,-21-22 15,21 22-15,0 0 16,0 0 0,21 21-16,22 0 15,-22-21-15,0 21 0,21 0 16,-21 0-16,22-21 0,-1 21 15,0 0-15,22-22 0,-22 22 0,22-21 16,-22 0-16,22 21 0,-1-21 0,-21 21 16,22 0-16,-22-21 0,-21 21 15,22 0-15,-22 0 0,-42 0 16,0 0 0,-22 0-16,22 0 0,-21 0 15,21 0-15,-22 21 0,1 0 0,21-21 16,-22 21-16,22 0 0,-21 43 15,21-43-15,0 21 0,-1-20 16,22 20-16,0 0 0,0-21 0,0 22 16,0-22-16,0 21 0,0-21 15,0 1-15,0-1 0,0 0 0,0 0 16,22-21-16,-1 0 16,0 0-16,0 0 0,0 0 0,0 0 15,1-21-15,-1 21 0,0-21 0,0 0 16,0-1-16,0 1 0,1 0 15,-1 0-15,0-21 0,0 20 16,-21-20-16,21 0 0,-21 21 0,21-22 0,-21 1 16,0 21-16,22 0 0,-22-1 15,0 1-15,0 0 0,0 0 16,0 42 15,0 0-31,0 0 0,0 1 0,-22 20 16,22-21-16,0 21 0,0-20 0,0 20 15,0-21-15,0 21 0,0-20 16,0-1-16,0 21 0,0-21 0,22-21 16,-1 21-16,0 1 0,0-22 0,0 0 15,0 0-15,1 0 0,-1 0 16,0 0-16,21 0 0,-21 0 0,22 0 16,-22-22-16,21 1 0,-21 0 0,22 0 15,-22-21-15,21 20 0,-21-20 16,22-43-16,-22 43 15,0 0-15,0-43 0,-21 43 16,21-1-16,-21 1 0,0 0 0,0 21 16,0-1-16,0 1 0,0 0 15,-21 21 1,0 21-16,21 0 0,0 1 0,-21-1 16,21 0-16,0 21 0,0 1 15,0-22-15,0 21 0,0 43 16,0-64-16,0 21 0,0 1 0,0-22 15,21 0-15,-21 21 0,0-21 16,21 1-16,0-1 0,1 0 16,-1 0-16,0-21 15,0 0-15,0 0 0,0 0 0,1 0 16,-1 0-16,0 0 0,0 0 16</inkml:trace>
  <inkml:trace contextRef="#ctx0" brushRef="#br0" timeOffset="36927.76">6731 8932 0,'42'22'16,"-42"-1"-16,0 0 15,0 0-15,0 0 0,0 0 16,-21 1-16,0-1 16,0 0-16,0 0 0,-1 0 0,-20 0 15,21 1-15,-21-1 0,20-21 0,1 21 16,-21-21-16,21 0 0,0 0 15</inkml:trace>
  <inkml:trace contextRef="#ctx0" brushRef="#br0" timeOffset="37609.99">8340 8509 0,'-22'-42'15,"22"21"-15,0-1 16,22 1-16,-1 0 0,0 0 16,0 0-16,0 0 0,-21-1 0,21 1 15,-21 0-15,22 0 0,-22 0 0,0 0 16,-22 21-1,1 0-15,0 0 0,-21 0 0,21 0 16,-22 21-16,22 0 0,-21 0 0,21-21 16,-22 21-16,22 0 0,0 1 15,0-1-15,0 0 0,21 0 0,0 0 16,0 0-16,0 1 0,0-1 16,0 0-16,21 0 0,0 0 15,0 0-15,0 1 0,0-1 0,1 0 16,-1 0-16,21 0 0,-21 0 0,0 1 15,1-1-15,-1 0 0,0 21 16,-21-21-16,0 1 0,0-1 0,0 0 16,0 0-16,-21 0 0,0 0 0,-64 22 15,43-22-15,-1-21 16,-20 0-16,20 0 0,-20 0 0,21 0 16,-1 0-16,1 0 0,0-21 0,20 21 15,-20-21-15,21-1 0,0 1 16,21 0-16,0 0 0,0 0 15,0 0-15,0-1 0,0-20 0,21 21 16,0 0-16,0 0 16,22-1-16,-22 22 0,21-21 0,0 21 15,1-21-15,-1 21 0,22-21 0</inkml:trace>
  <inkml:trace contextRef="#ctx0" brushRef="#br0" timeOffset="38204.36">8826 8467 0,'0'0'0,"-21"0"31,0 21-31,0 0 0,21 0 16,-21 0-16,0 1 0,-1-1 16,1 0-16,0 21 0,0-21 0,0 22 15,0 41-15,21-62 0,-22 20 16,22 0-16,0-21 0,0 22 15,0-22-15,22 0 0,-1 21 0,0-42 16,21 22-16,-21-1 0,22-21 0,-1 0 16,0 0-16,1 0 0,-1 0 15,0-21-15,22-1 0,-22 1 16,1 0-16,-1 0 0,0 0 0,-21-22 0,22 1 16,-1 21-16,-21-21 15,0-1-15,1 1 0,-1 0 0,-21-1 16,0 1-16,0 21 0,0-22 0,0 1 15,-21 0-15,-22 21 0,22-22 16,-21 22-16,-1 0 0,1 0 0,0 21 16,-22 0-16,22 0 0,0 0 0,-1 0 15,1 21-15,0 0 0,20 0 16,1 0-16,21 1 0,0 20 0,0-21 16,0 21-16,21-20 0,1 20 0,-1 0 15,21 1-15,-21-1 0,22 0 16,-22 1-16,0 20 0,21-21 15,-21 1-15,22-1 0,-22 0 0,0 1 16,-21-22-16,21 21 0,-21 1 16,0-22-16,0 21 0,0-21 0,0 22 15,0-22-15,-21 0 0,0 0 0,-21 0 16,20 0-16,-20 1 0,0-1 0,-1 0 16,1-21-16,21 0 0,-21 0 15,-1 0-15,22 0 0,-21 0 0,21 0 16,-1 0-16,1 0 0,21-21 0,0 0 15,0-1-15,0 1 0,0 0 16,21-21-16,22 21 0,-22-22 0</inkml:trace>
  <inkml:trace contextRef="#ctx0" brushRef="#br0" timeOffset="38679.44">10033 8340 0,'0'0'0,"-21"0"15,0 0-15,-1 0 0,1 0 0,21 21 16,-21 0-16,0 21 0,21-20 16,-21 20-16,0-21 0,21 21 15,-22 1-15,1-1 0,0 0 0,0 1 16,21-1-16,-21-21 0,0 22 0,-1-1 15,1-21-15,0 21 0,0-20 16,0-1-16,21 0 0,-21-21 16,-1 0-16,1 0 15,21-21-15,0 0 16,0-1-16,0 1 0,0 0 0,0 0 16,0-21-16,21 20 0,1 1 0,-22-21 15,21 21-15,0 21 0,0-21 16,-21-1-16,21 22 0,0 0 0,1 0 15,-1 0-15,0 22 0,0-1 16,0 0-16,0 0 0,1 0 16,-22 0-16,21 1 0,0-1 0,0 0 15,-21 0-15,21 0 0,-21 0 0,21-21 16,-21 22-16,22-1 16,-1-21-16,0 0 0,0 0 15,0 0 1,-21-21-1</inkml:trace>
  <inkml:trace contextRef="#ctx0" brushRef="#br0" timeOffset="38904.33">10541 8848 0,'0'0'0,"0"21"0,0 0 16,0 0-16,0 0 0,0 1 16,0-1-16,0 0 0,0 0 0,0 0 15,-21 22-15,21-22 0,-21 0 16,-1 0-16,22 0 0,-21-21 0,0 21 16,21 1-16,-21-1 15,0-21-15</inkml:trace>
  <inkml:trace contextRef="#ctx0" brushRef="#br0" timeOffset="39319.44">11769 7980 0,'0'0'0,"0"-42"32,21 42-32,0-22 0,0 22 15,21 0-15,1 0 0,-1 0 16,0-21-16,22 21 0,-22 0 0,22 0 16,-1 0-16,-20 0 0,20 0 0,-21 0 15,1 0-15,-22 0 0,0 0 16,21 0-16,-42 21 0,0 1 15,0-1 1</inkml:trace>
  <inkml:trace contextRef="#ctx0" brushRef="#br0" timeOffset="39672.44">12277 8001 0,'-22'0'15,"1"0"-15,0 21 16,21 0-16,-21 22 15,21-22-15,-21 21 0,21 1 0,-21-22 16,21 21-16,0 0 0,0 22 0,0-22 16,0 1-16,0-1 0,0 0 15,0 1-15,0-1 0,0 0 0,0 1 16,0-1-16,0 0 0,0-21 0,0 22 16,0-22-16,-22 21 0,1-21 15,21 1-15,-42-1 0,21-21 0,0 21 16,-22-21-16,22 0 0,-21 0 15,-1 0-15,1 0 0,0-21 16,-1 21-16,1-21 0,0-1 0,21 1 16,-22-21-16,1 0 0,21-1 15,0 22-15,-1 0 16,22 0-16,0 0 0,0-22 0,0 22 16,22 21-16,-1-21 0,0 21 0,0 0 15,21 0-15,-20 0 0,20-21 16,0 21-16,1 0 0,-1 0 0</inkml:trace>
  <inkml:trace contextRef="#ctx0" brushRef="#br0" timeOffset="40161.46">12700 8573 0,'0'0'0,"21"0"0,43-85 31,-64 64-31,-43 0 15,22 21-15,0-22 0,0 22 16,0 0-16,-1 0 0,1 0 0,0 0 16,0 22-16,0-1 0,0 0 0,-1 0 15,-20 0-15,21 22 0,0-22 16,0 0-16,-1 21 0,1 1 16,0-22-16,0 21 0,0 0 0,21-20 15,0 20-15,0-21 0,0 0 16,0 0-16,0 1 0,0-1 0,21-21 15,0 0-15,21 0 0,-20 0 0,-1 0 16,21-21-16,-21 21 0,22-22 16,-22-20-16,21 21 0,-21 0 0,0-22 15,1 22-15,-1-21 0,0 21 0,0-22 16,-21 22-16,0 0 0,0-42 16,0 41-16,0 1 15,0 42 1,0 1-1,0-1-15,0 0 0,0 0 16,0 21-16,0-20 0,0-1 0,0 0 16,0 0-16,21 21 0,-21-20 15,0-1-15,21-21 0,1 21 0,-1 0 16,0-21-16,0 0 0,0 0 16,0 0-16,1 0 0,-1 0 15,0 0-15,0-21 0,0 0 0,0 0 16</inkml:trace>
  <inkml:trace contextRef="#ctx0" brushRef="#br0" timeOffset="40377.41">13123 8488 0,'0'0'0,"0"-21"15,0 0 1,21 21-16,-21 21 16,0 0-16,0 0 0,0 0 0,0 0 15,0 1-15,0-1 0,0 0 16,0 0-16,0 0 0,0 22 0,0-22 15,0 0-15,0 0 0,0 0 0,0 0 16,0 1-16,22-22 31,-1 0-31,0 0 0,0-22 16,0 1-16,0 0 0</inkml:trace>
  <inkml:trace contextRef="#ctx0" brushRef="#br0" timeOffset="40551.36">13504 8467 0,'0'0'0,"0"21"16,-21-21-1,0 21-15,0 0 0,0 0 0,-1 1 16,1-1-16,0 0 0,0 0 0,0 0 16,0 0-16,-1 1 0,22-1 15,0 0-15,-21-21 0,21 21 0,-21 0 16,21 0-16</inkml:trace>
  <inkml:trace contextRef="#ctx0" brushRef="#br0" timeOffset="41024.41">13906 8551 0,'0'0'0,"0"-21"0,0 0 0,0-21 15,0 21-15,0-1 16,0 1 0,-21 21-16,0 0 0,0 0 0,0 0 15,0 21-15,-1 1 0,22-1 16,-21 0-16,0 0 0,21 0 0,0 22 16,-21-22-16,21 0 0,0 21 0,0-21 15,0 1-15,0-1 0,0 0 16,0 0-16,0 0 0,0 0 0,21-21 15,0 0 1,0 0-16,1 0 0,-1-21 16,0 0-16,0 0 0,0 0 15,0 0-15,1-1 0,-1 1 0,0-21 16,-21 21-16,21 0 16,0-22-16,-21 22 0,0-21 15,0 21-15,21 21 0,-21 21 31,0 0-31,0 0 0,-21 0 0,21 0 16,0 22-16,0-22 0,0 0 0,0 0 16,0 0-16,0 1 0,0-1 15,0 0-15,0 0 0,21 0 16,1 0-16,-1-21 0,21 0 0,-21 0 16,22 0-16,-1 0 0,0 0 15,1 0-15</inkml:trace>
  <inkml:trace contextRef="#ctx0" brushRef="#br0" timeOffset="41720.42">15388 8297 0,'0'0'15,"-21"0"-15,21-21 0,0 0 16,0 0-16,0 0 16,0 0-16,0-1 15,0 1-15,-21 21 16,0 0-16,-22 0 15,22 21-15,0 1 0,-21-1 16,20 0-16,1 0 0,0 0 0,0 22 16,0-22-16,0 0 0,21 0 15,0 0-15,0 0 0,0 1 0,0-1 16,0 0-16,21 0 0,0-21 16,21 0-16,-21 21 0,1-21 15,20 0-15,0 0 0,1 0 16,-22 0-16,21 0 0,0 0 0,-20 0 15,-1 0-15,0 0 0,0-21 16,-42 21 0,0 0-16,0 0 0,-22 0 15,22 0-15,-21 21 0,-1 0 0,1-21 16,21 22-16,-21-22 0,20 21 16,-20 0-16,21-21 0,0 21 0,21 0 15,0 0 16,21-21-31,21 0 16,-21 0-16,1 0 0,20 0 0,-21 0 16,21 0-16,-20 0 0,20 0 0,-21 0 15,0 0-15,0 22 0,1-1 16,-1 0-16,0 0 0,-21 0 0,0 0 16,0 22-16,0-22 0,0 21 15,0-21-15,-21 22 0,0-1 0,-1-21 16,1 22-16,0-1 0,0-21 0,0 21 15,0-20-15,-1 20 0,1-21 16,0 0-16,21 0 0,0 1 0,21-22 31</inkml:trace>
  <inkml:trace contextRef="#ctx0" brushRef="#br0" timeOffset="42351.44">16954 8424 0,'0'0'0,"0"-21"0,0 0 15,22 0-15,-1 0 0,0 0 16,0-22-16,0 22 0,0 0 16,22-21-16,-22 20 0,0 1 15,0-21-15,-21 21 0,0 0 0,0-1 0,0 1 16,-21 21-1,0 0-15,-21 0 0,20 0 0,-20 0 16,0 21-16,-1 1 0,1-1 0,21 0 16,-21 0-16,20 21 0,1-20 15,21-1-15,0 21 0,0-21 0,0 22 16,0-22-16,21 42 0,1-42 16,-1 1-16,0 20 0,0-21 15,21 0-15,-20 22 0,20-22 0,-21 0 16,21 21-16,-20-21 0,-1 1 15,0 20-15,-21-21 0,0 0 0,0 0 16,0 1-16,-42-1 0,-22 0 16,43 0-16,-21-21 15,-1 0-15,1 0 0,0 0 0,-1 0 16,1 0-16,0-21 0,-1 0 0,1 0 16,21-1-16,0 1 0,-1 0 15,1 0-15,0-21 0,21 20 0,0 1 16,0-21-16,0 21 0,0 0 0,0-1 15,21 1-15,0 21 0,1-21 16,-1 21-16,0-21 0,21 21 0,-21 0 16,1 0-16,20 0 0,-21 0 0,0 0 15,0 21-15</inkml:trace>
  <inkml:trace contextRef="#ctx0" brushRef="#br0" timeOffset="42684.43">17060 8700 0,'0'0'0,"21"0"0,1 21 0,-1-21 15,0 0-15,0 0 0,0 0 0,22 0 16,-22 0-16,0-21 0,21-1 16,1 22-16,-22-21 0,21 0 0,-21 0 15,22 0-15,-22 0 0,0-1 0,0 1 16,-21 0-16,0 0 0,0 0 16,0-22-16,0 22 0,0 0 0,-42 21 15,21-21-15,-1 21 0,-20 0 16,21 0-16,-21 0 0,-1 0 15,22 21-15,-21 0 0,21 0 0,-1 1 16,1 20-16,0-21 0,0 0 0,21 22 16,-21 20-16,21-42 15,0 0-15,0 22 0,0-22 0,0 0 16,21 0-16,0 0 0,0-21 16,0 22-16,22-22 0,-22 0 0,21 0 15,-21 0-15,22 0 0,-1 0 0,0-22 16,1 1-16,-1 0 0,0 0 15,1 0-15,-22 0 0</inkml:trace>
  <inkml:trace contextRef="#ctx0" brushRef="#br0" timeOffset="42936.66">18076 7980 0,'0'0'0,"21"-42"0,-21 20 0,0 1 0,0 0 15,-21 21 1,0 21-16,0 22 0,0-22 15,0 21-15,21 0 0,-22 22 16,1-22-16,0 22 0,0-22 0,0 22 16,0-22-16,-1 0 0,1 1 15,21-1-15,-21 0 0,21-21 0,-21 22 16,21-22-16,0 21 0,0-21 0,0 1 16,0-1-16,0 0 0,21-21 15,0 0-15,0 0 16,1 0-16,-1 0 0,0 0 0,0-21 15,21 0-15,-20-1 0</inkml:trace>
  <inkml:trace contextRef="#ctx0" brushRef="#br0" timeOffset="43320.02">18140 8551 0,'0'22'31,"21"-22"0,0 0-31,0 0 0,0 0 0,1 0 16,-1 0-16,0 0 0,21-22 0,-21 22 15,22-21-15,-22 21 0,0-21 16,0 0-16,0 0 0,1 0 0,-22-1 16,0 1-16,0 0 0,0 0 15,-22 21-15,1 0 0,0 0 16,0 0-16,-21 0 0,-1 21 0,22 0 15,-21-21-15,21 43 0,-22-22 16,22 0-16,0 0 0,-21 21 16,20-20-16,22-1 0,0 21 15,0-21-15,0 0 0,0 1 16,0-1-16,22-21 0,-1 21 16,21-21-16,-21 0 0,22 0 0,-1 0 15,-21 0-15,21 0 0,1 0 0,-1 0 16,0-21-16,1 0 0,-22 21 15,21-22-15,-21 1 0,22 0 0,-22 0 16,0 21-16</inkml:trace>
  <inkml:trace contextRef="#ctx0" brushRef="#br0" timeOffset="43900.36">18775 8467 0,'0'0'0,"0"21"47,-21 0-47,-1 0 0,22 0 16,0 1-16,-21-1 0,0 0 0,21 0 15,-21 0-15,21 0 16,0 1-16,-21-22 0,21 21 0,-21-21 16,21 21-16,0-42 31,0 0-15,21-1-16,0 1 15,-21 0-15,21 0 0,0 0 0,-21 0 16,21-1-16,1 1 0,-1 0 15,0 0-15,0 21 0,0-21 16,0 0-16,1 21 0,-1 0 0,0 0 16,0 0-16,0 0 0,0 21 15,-21 0-15,22 0 16,-22 0-16,21 0 0,-21 1 16,0-1-16,21 0 0,-21 0 15,0 0-15,0 0 0,21 1 16,0-22-1,0 0-15,1 0 16,-1 0-16,0-22 0,0 22 16,0-21-16,-21 0 0,21 0 15,1 21-15,-1-21 0,0 0 0,0-1 16,0 1-16,-21 0 0,21 0 0,1 21 16,-22 21 15,0 0-31,-22 0 0,1 1 15,21-1-15,-21 0 0,0 0 16,21 0-16,0 0 16,-21-21-16,21 22 15,0-44 17,0 1-32,0 0 15,0 0-15</inkml:trace>
  <inkml:trace contextRef="#ctx0" brushRef="#br0" timeOffset="44064.09">19410 8297 0,'0'0'0,"0"-21"15,-21 21 17,21 21-17,0 1-15,0-1 16,21 0-1,0 0-15,0-21 16</inkml:trace>
  <inkml:trace contextRef="#ctx0" brushRef="#br0" timeOffset="45056.45">19748 8424 0,'0'22'15,"-21"-22"-15,0 21 16,0-21-16,21 21 0,-21 0 15,21 0-15,-21-21 0,-1 21 0,22 22 16,0-22-16,-21 0 0,21 0 16,0 0-16,0 1 15,0-1-15,0 0 0,21 0 16,1-21-16,-1 0 0,0 21 16,21-21-16,-21 0 0,22 0 0,-22 0 15,0 0-15,21-21 0,-20 21 0,-1-21 16,21 0-16,-21 0 0,-21-1 15,21 1-15,1 0 0,-1 0 0,-21 0 16,0 0-16,0-1 0,21 1 0,-21 0 16,0 0-16,-21 42 31,21 0-31,-21 0 16,21 1-16,0-1 15,-22 0-15,22 0 0,0 0 0,0 0 16,0 1-16,0-1 0,22 0 15,-1-21-15,0 0 16,0 21-16,0-21 0,0 0 0,1 0 16,-1 0-16,0 0 0,21 0 0,-21-21 15,1 21-15,-1-21 0,0 0 16,0-1-16,0 1 0,0 0 0,-21 0 16,0 0-16,0 0 0,22-1 0,-22 1 15,0 0 1,-22 42-1,22 0 1,0 1-16,-21-1 0,21 0 16,-21 0-16,21 0 0,-21 0 0,21 1 15,-21-1-15,21 0 0,0 0 16,-21 0-16,21 0 16,-22-21-1,22-21 1,0 0-16,0 0 15,0 0-15,0 0 0,0-1 16,22 1-16,-1 0 0,0 0 0,0 0 16,0 0-16,0-1 15,1 1-15,-1 0 0,21 0 0,-21 0 16,0 21-16,1 0 0,-1 0 0,0 0 16,0 0-16,-21 21 15,0 0-15,21 0 0,-21 0 0,0 1 16,0-1-16,0 0 0,0 0 0,0 0 15,0 0-15,0 1 0,0-1 16,0 0-16,-21-21 0,21 21 16,0-42 15,0 0-31,0 0 0,0-1 16,21 1-16,0 0 0,1 0 15,-1 0-15,0 0 0,21-1 16,-21-20-16,22 21 0,-1 0 0,-21 0 15,22 21-15,-22 0 0,0 0 16,0 0-16,0 0 0,0 0 0,1 21 16,-22 0-16,0 0 0,0 0 0,0 22 15,0-1-15,0-21 0,-22 0 16,1 22-16,0-22 0,21 0 16,-21 0-16,0 0 0,21 0 0,-21 1 15,-1-1-15,1 0 16,0-21-1</inkml:trace>
  <inkml:trace contextRef="#ctx0" brushRef="#br0" timeOffset="45688.45">21632 8128 0,'0'0'0,"21"0"0,1-21 0,-1 21 16,0 0-16,-21-21 16,21 21-16,-21 21 31,-21 0-31,21 0 0,-21 0 15,0 1-15,-1 20 0,1-21 0,0 0 16,-21 22-16,21-22 0,-22 21 16,1-21-16,0 0 0,-1 1 0,1-1 15,0 0-15,-1 0 0,1-21 0,0 21 16,20-21-16,1 0 0,0 0 16,42 0 15,22 0-31,-22 0 15,0 0-15,0 0 0,21 0 0,-20 0 16,20 0-16,0 0 0,-21 21 0,22-21 16,-1 22-16,0-1 0,1-21 15,-22 21-15,21-21 0,1 21 0,-22-21 16,21 0-16,-21 21 0,0-21 0,1 0 16,-1 0-16,0 0 0,0 0 15,0 0 1,-21-21-1,21 0-15</inkml:trace>
  <inkml:trace contextRef="#ctx0" brushRef="#br0" timeOffset="45988.44">22691 7874 0,'21'-21'16,"-42"42"-16,42-63 0,0 21 0,-21-1 15,0 44 1,-21-1-16,-22 0 16,22 21-16,0 1 0,-21 20 0,-1 1 15,1-1-15,0 1 0,-1-1 16,1 22-16,0-22 0,-1 1 0,-20-1 16,21 1-16,-1-1 15,1-20-15,0 20 0,-1 1 0,-20-1 16,20 1-16,22-22 0,-21 0 0,0 1 15,20-1-15,1 0 0,0-21 0,0 1 16,0-1-16,21 0 0,21-21 31,0-21-31,0 0 16</inkml:trace>
  <inkml:trace contextRef="#ctx0" brushRef="#br0" timeOffset="46411.97">22923 8488 0,'0'0'0,"22"-21"0,-1 0 16,-21-1-16,21 1 0,-21 0 16,-21 21-1,-22 0-15,22 0 16,-21 0-16,21 0 0,-22 21 0,1 0 15,0-21-15,-1 22 16,22-22-16,0 21 0,0 0 0,21 0 16,0 0-16,0 0 15,21-21-15,0 22 16,0-22-16,1 21 0,20-21 0,-21 21 16,0 0-16,22-21 0,-22 21 0,0-21 15,-21 21-15,0 1 0,0-1 16,0 0-16,-21 0 15,0-21-15,-22 0 0,22 0 0,-21 21 16,-1-21-16,1 0 0,0 0 16,-1 0-16,1 0 0,0 0 0,21 0 15,-1 0-15,1 0 0,0 0 16,0 0-16,0 0 16,21-21-1</inkml:trace>
  <inkml:trace contextRef="#ctx0" brushRef="#br0" timeOffset="48804.09">23093 8573 0,'0'-22'0,"0"1"16,0 0-16,0 42 31,0 0-15,0 1-16,0-1 0,0 0 16,0 21-16,0 1 0,0-1 0,0 0 15,0 22-15,0-22 0,0 22 16,0-22-16,0 21 0,0 1 0,0-1 15,0 1-15,-21-1 0,21 1 0,-22-1 16,1 1-16,0-1 0,0 43 16,0-42-16,0-22 0,-1 43 15,22-43-15,-21-21 0,21 0 16,0 1-16,0-1 0,0-42 31,0-1-31,0 1 0,0 0 0,21-21 16,1-1-16,-22 1 0,21 0 15,0-22-15</inkml:trace>
  <inkml:trace contextRef="#ctx0" brushRef="#br0" timeOffset="49123.54">23135 8678 0,'0'0'0,"0"-21"0,0-21 15,0 21-15,0 0 0,0-22 0,0 22 16,0 0-16,21 0 0,-21 0 15,21-1-15,1 22 0,-1-21 0,0 21 16,0 0-16,21 0 0,-20 0 0,20 0 16,0 0-16,1 0 0,-1 0 15,0 21-15,-21 1 0,1-1 0,-1 0 16,0 0-16,-21 0 0,0 22 0,0-22 16,-21 0-16,0 0 0,-1-21 15,1 21-15,-21 0 0,21-21 0,-22 22 16,1-22-16,21 0 0,0 21 15,-22-21-15,22 0 0,0 0 16,0 0-16,0 0 0,0 0 16</inkml:trace>
  <inkml:trace contextRef="#ctx0" brushRef="#br0" timeOffset="49615.42">23918 8488 0,'0'0'0,"21"0"0,-21-21 0,0 0 16,0-1-16,0 1 0,0 0 15,0 0-15,-21 21 0,0 0 16,0-21-16,0 21 0,-22 0 15,22 0-15,0 21 0,0 0 16,0-21-16,0 21 0,-22 22 0,22-22 16,21 0-16,-21 0 0,0 21 0,21-20 15,-21-1-15,21 0 0,0 0 16,0 0-16,0 0 0,0 1 0,0-1 16,21 0-1,0-21-15,0 0 0,0 0 16,0 0-16,1 0 0,-1-21 0,0 21 15,21-21-15,-21-1 0,1 22 16,-1-21-16,0 0 0,0 0 0,0 0 16,0 0-16,-21-1 0,22 1 0,-22 0 15,21 0-15,-21 0 0,0 0 16,0 42 15,0 0-31,0 0 0,0 0 16,-21 0-16,21 1 0,-22-1 15,22 0-15,0 0 0,0 0 16,0 0-16,0 1 0,0-1 16,22-21-16,-1 0 15,0 0-15,0 0 0,0 0 16,0 0-16</inkml:trace>
  <inkml:trace contextRef="#ctx0" brushRef="#br0" timeOffset="50087.46">24278 8446 0,'0'0'0,"0"-22"0,-21 22 31,21 22-31,0-1 0,-21-21 16,21 21-16,0 0 0,0 0 15,0 0-15,-21 1 0,21-1 16,0 0-16,0 0 15,0 0-15,0-42 47,-22 0-31,22 0-16,0 0 16,0-1-1,0 1-15,0 0 0,22 0 0,-1 0 16,0 0-16,-21-1 0,21 1 0,0 0 15,0 21-15,1 0 0,20 0 16,-21 0-16,0 0 0,0 0 0,1 0 16,-1 21-16,0 0 0,-21 1 0,0-1 15,21 0-15,-21 0 0,0 0 16,0 22-16,0-22 0,0 0 0,0 0 16,0 0-16,0 0 0,-21 1 15,21-1-15,0 0 0,-21 0 0,0 0 16,21-42 31</inkml:trace>
  <inkml:trace contextRef="#ctx0" brushRef="#br0" timeOffset="50555.85">24638 8001 0,'0'-21'0,"0"42"0,-21-42 0,0 21 32,21 21-32,0 0 0,0 0 15,0 1-15,0-1 0,21 0 0,0 0 16,0 0-16,0 0 0,0 22 15,1-22-15,-1 0 0,0 0 0,21 0 16,-21 1-16,22-22 0,-22 21 0,21 0 16,-21 0-16,1-21 0,-22 148 78,-43-127-63,22-21-15,-21 22 0,-1-1 0,1 0 16,0 0-16,-1 0 0,1 22 0,21-22 16,-21 0-16,-1 0 0,22 0 15,-21 22-15,21-22 0,-1 0 0,1 0 16,0 0-16,0 0 0,21 1 16,-21-1-16,21 0 15,-21-21-15,21 21 16</inkml:trace>
  <inkml:trace contextRef="#ctx0" brushRef="#br1" timeOffset="66399.78">995 10901 0,'-21'0'0,"-1"0"16,1 0-1,21 21-15,-21-21 16,0 21-16,21 0 16,0 1-1,0-1-15,21-21 32,0 0-32,0 0 15,1 0-15,-1 0 0,0 0 16,0 0-16,-21-21 0,21 21 0,0 0 15,1-22-15,-1 22 0,-21-21 16,0 0-16,0 0 16,0 0-16,0 0 15,-21 21-15,-1 0 0,1 0 0,0 0 16,0 0-16,0 0 0,0 0 16,-1 0-16,-20 0 0,21 0 0,0 21 15,0 0-15,-22 0 0,22 0 16,0 0-16,0 1 0,0-1 15,-1 0-15,1 21 0,21-21 16,0 1-16,0 20 0,0-21 0,0 21 16,0-20-16,0-1 0,0 0 15,21 0-15,1 0 0,-1-21 0,0 21 16,21-21-16,-21 0 16,22 0-16,-22 0 0,0 0 0,0 0 15,0-21-15,1 21 16,-22-21-16,0 0 15,-22 21 1,1 0-16,-21 0 16,21 0-16,0 21 15,-22-21-15,1 21 0,21 0 0,-22 1 16,22 20-16,-21-21 0,21 0 16,-22 0-16,22 22 0,0-22 0,21 0 15,0 21-15,-21-20 0,21-1 16,0 0-16,0 0 0,0 0 0,21 0 15,0-21-15,0 22 0,1-22 16,-1 0-16,0 0 0,21 0 16,-21 0-16,1 0 0,-1 0 0,0 0 15,21 0-15,-21 0 0,1 0 16,-1 0-16,0-22 0,0 22 0,0-21 16,0 0-16,1 0 0,20 0 15,-21 21-15</inkml:trace>
  <inkml:trace contextRef="#ctx0" brushRef="#br1" timeOffset="67228.34">1736 11240 0,'0'0'0,"0"-22"15,-22 1 1,1 21-16,0 0 15,0 0-15,0 0 0,0 0 16,-22 21-16,22-21 0,0 22 0,0-1 16,0 0-16,-1 0 0,-20 21 15,42-20-15,-21-1 0,0 0 0,21 0 16,-21 0-16,21 0 0,0 1 16,0-1-16,21-21 15,0 0-15,21 0 0,-21 0 16,1 0-16,-1 0 0,21-21 15,-21-1-15,0 22 0,22-21 0,-22 0 16,0 0-16,0 0 16,0 21-16,1-21 0,-1-1 0,-21 1 15,0 0-15,21 0 16,-21 0-16,0 42 47,0 0-47,0 0 15,0 0-15,0 22 0,0-22 0,0 0 16,0 0-16,0 22 0,0-22 0,-21 21 16,21-21-16,0 22 0,0-1 15,0 0-15,0 1 0,0-1 0,0 0 16,0 22-16,0-22 0,0 22 16,0-1-16,0 1 0,0-1 15,0 1-15,0-1 0,0-21 16,0 22-16,0-1 0,0 1 0,0-22 15,0 22-15,0-1 0,0-20 16,-21 20-16,-1-21 0,22 1 0,-21-1 16,0 0-16,0 1 0,0-1 0,0-21 15,-1 22-15,1-22 0,0 0 16,0-21-16,0 21 0,-22-21 0,22 0 16,0 0-16,0 0 0,-21 0 15,-1-21-15,1 0 0,0 0 0,-1-22 16,1 1-16,-22-22 15,22 22-15,0-21 0,-1-1 0,1-21 16,0 22-16,21-1 0,21 1 16,0-22-16,0 22 0,0-1 0,21 1 15,0-1-15,0 1 0,21-1 16,-20 1-16,20 20 0,0 1 0,1 0 16,-22-1-16,21 22 0,0-21 15,-20 21-15,20 0 0,-21-1 0,0 1 16,0 0-16,1 21 0,-1 0 0,0-21 15,0 21 1,0 0-16,-21-21 16,0 0-1</inkml:trace>
  <inkml:trace contextRef="#ctx0" brushRef="#br1" timeOffset="67620.12">2095 11218 0,'0'22'15,"0"-44"32,0 1-47,0 0 16,-21 21 15,0 0-15,21 21-1,0 0-15,0 1 16,0-1 0,0 0-16,0 0 31</inkml:trace>
  <inkml:trace contextRef="#ctx0" brushRef="#br1" timeOffset="67999.6">2074 11621 0,'0'0'16,"21"0"31,-21-22-32,0 1-15,0 0 32,-21 21-17,0 0 1,21 21-16,-21 0 15,21 1 1,-21-22-16,21 21 16,21-21 15,0 0-31</inkml:trace>
  <inkml:trace contextRef="#ctx0" brushRef="#br1" timeOffset="68873.94">4318 10710 0,'0'0'0,"21"0"0,21-42 16,-20 42 0,-22-21-16,-22 42 46,1-21-46,0 21 0,0 0 16,0 1-16,0-1 0,-1 0 0,1 21 16,-21-21-16,21 22 0,-22-1 15,22 0-15,-21 1 0,0-1 16,-1 0-16,1 1 0,0 20 0,-1-20 16,1-1-16,0 0 0,20 1 15,-20-1-15,0 0 0,21-21 0,-1 22 16,-20-22-16,21 0 0,0 0 0,0 0 15,21 1-15,-22-22 16,22 21-16,0-42 31,0-1-31,22 1 16,-1 0-16,0 0 0</inkml:trace>
  <inkml:trace contextRef="#ctx0" brushRef="#br1" timeOffset="69424.16">4614 10732 0,'0'0'0,"21"0"0,1-22 16,-1 22-16,0-21 15,0 21-15,-21-21 16,-21 42 31,0 0-32,0 1-15,-1-1 0,1 0 0,-21 0 16,21 0-16,-22 22 0,1-22 16,21 21-16,-21 0 0,-1 1 0,-41 41 15,41-41-15,1-1 16,21 0-16,-22 22 0,1-22 0,21 1 15,-21-1-15,20-21 0,1 21 0,0-20 16,0-1-16,21 0 0,0 0 16,-21 0-16,21 0 0,-21-21 15,42 0 48,0-21-63</inkml:trace>
  <inkml:trace contextRef="#ctx0" brushRef="#br1" timeOffset="71939.91">4995 11091 0,'0'0'0,"21"0"16,1 0-16,-1 0 15,0 0 1,0 0 0,0-21-1,0 21-15,-21-21 16,0 0-16,22 21 15,-22-21-15,0 0 16,0-1-16,-22 22 16,1 0-16,0 0 15,-21 0-15,21 0 0,-1 0 16,-20 0-16,21 0 0,-21 22 0,20-22 16,-20 21-16,21 0 0,0-21 0,-22 21 15,22 0-15,21 0 0,-21 1 16,0-1-16,21 0 0,0 0 15,21 0 1,0-21-16,0 21 0,1-21 16,-1 22-16,21-22 0,-21 21 15,22-21-15,-22 21 0,21-21 0,-21 21 16,0 0-16,1 0 0,-1 1 16,0-22-16,0 21 0,-21 0 0,0 0 15,0 0-15,0 0 0,0 1 0,-21-1 16,0 0-16,-22 0 0,-20 0 15,21 0-15,-1-21 0,-20 0 16,20 0-16,1 0 0,-21 0 0,20 0 16,1 0-16,21 0 15,-22-21-15,-20-21 0,42 42 0,21-21 16,0 0-16,0-1 0,0 1 16,0 0-16,0 0 0,0 0 15,21 21-15,0-21 0,0 21 0,22-22 16,-22 22-16,21-21 0,-21 21 15,22 0-15,-22 0 0,42 0 16</inkml:trace>
  <inkml:trace contextRef="#ctx0" brushRef="#br1" timeOffset="72325.41">5313 11218 0,'0'0'0,"0"-21"16,0 42 15,0 1-31,0-1 16,0 0-16,0 21 0,0 1 16,0-1-16,0 0 0,0 1 0,0-1 15,0 21-15,0 1 0,0-22 0,-21 22 16,21 20-16,-22-20 0,1 21 15,21-1-15,-21-20 0,0 20 0,21 1 16,-21-21-16,0 20 0,-1-20 0,22 20 16,-21-20-16,0-22 0,21 22 15,0-22-15,0 22 0,-21-43 16,21 21-16,0-21 0,-21 0 0,21 1 16,0-65 15,0 22-31,0 0 0,21-21 0,-21-1 15,21-20-15,0 20 0,-21-20 0,21-1 16,-21 1-16,22-1 0</inkml:trace>
  <inkml:trace contextRef="#ctx0" brushRef="#br1" timeOffset="72668.39">5355 11451 0,'0'-21'0,"0"42"0,0-63 0,0 0 15,0 20-15,0 1 0,0 0 0,0 0 16,21 0-16,-21-22 0,43 1 16,-22 42-16,0-21 0,0 0 15,0 0-15,22 21 0,-1 0 0,-21 0 16,21 0-16,1 0 0,-22 0 0,21 0 16,1 21-16,-22 0 0,0 0 15,0 21-15,-21-20 0,0 20 0,0-21 16,0 21-16,-21 1 0,0-22 0,0 0 15,-1 21-15,-20-20 16,21-1-16,-21 0 0,20 0 0,-20-21 16,21 21-16,0-21 0,0 0 0,-1 0 15,1 0-15,21-21 32,0 0-32,21 0 15,1 0-15,-1 21 0,21-22 16,-21 22-16</inkml:trace>
  <inkml:trace contextRef="#ctx0" brushRef="#br1" timeOffset="73179.82">6265 11176 0,'0'0'0,"21"-21"0,-21 0 0,0 0 0,0-1 16,0 1-16,0 0 15,0 0-15,-21 21 16,0 0-16,0 0 16,0 0-16,0 0 0,-1 21 15,1 0-15,0 0 0,0 1 0,0 20 16,0-21-16,-1 21 0,1 1 0,0-1 16,0 0-16,21-20 0,0 20 15,-21 0-15,21-21 0,0 1 16,0-1-16,0 0 0,0 0 0,0 0 15,21-21-15,0 0 16,0 0-16,22 0 0,-22 0 16,0 0-16,0-21 0,21 0 0,-20 0 15,-1 0-15,0-1 0,0 1 0,0 0 16,0-21-16,-21 21 0,0-22 16,22 22-16,-22-21 0,21 21 0,-21-1 15,0 1-15,0 0 0,0 0 0,0 42 31,0 0-15,0 0-16,0 22 0,0-22 16,0 0-16,-21 0 0,21 22 15,0-22-15,0 0 0,0 0 0,0 0 16,0 0-16,0 1 0,21-1 0,0-21 16,-21 21-16,21-21 0,0 0 15,0 0-15,1 0 0,-1 0 16,0 0-16,0 0 0,0-21 0,0 0 15,1-1-15</inkml:trace>
  <inkml:trace contextRef="#ctx0" brushRef="#br1" timeOffset="73624.1">6794 11070 0,'-21'21'15,"0"-21"1,21 22-16,0-1 0,0 0 15,-21 0-15,21 21 0,0-20 0,-21-1 16,21 0-16,0 0 0,0 0 0,0 22 16,0-22-16,0 0 0,-21 0 15,21 0-15,0 0 16,-22-21-16,22 22 0,-21-22 31,0-22-15,21 1-16,0 0 0,0 0 15,0 0-15,0-22 0,0 22 0,0-21 16,0 0-16,21 20 0,0-20 16,1 21-16,-1-21 0,0 20 0,21 1 15,-21 0-15,1 0 0,20 21 0,0 0 16,-21 0-16,22 0 0,-22 0 16,21 0-16,-21 21 0,1 0 0,-1 0 15,0 1-15,0 20 0,-21-21 16,21 21-16,-21-20 0,0 20 0,0-21 0,0 21 15,-21-20-15,0-1 16,0 21-16,0-21 0,-1 0 16,1 1-16,0-22 0,21 21 15,-21-21-15,21-21 16</inkml:trace>
  <inkml:trace contextRef="#ctx0" brushRef="#br1" timeOffset="74373.41">8064 10372 0,'0'-21'31,"0"-1"-31,22 22 0,-1 0 16,0 0-16,0 0 0,0 0 15,22-21-15,-22 21 0,0 0 0,0 0 16,21 0-16,-20 0 0,-1 0 16,0 0-16,0 0 0,21 0 0,-20 0 15,-1 21 1,-21 1-16,-21-22 15,-1 21-15,1-21 0,0 0 16,-21 0-16,21 21 0,-22-21 16,22 0-16,-21 0 0,21 0 0,-22 21 15,-20-21-15,20 0 0,22 0 16,0 0-16,-21 0 0,21 0 16,-1 0-16,1 21 0,0-21 0,0 0 15,0 21-15,0 1 0,-1-1 16,22 0-16,-21 0 0,21 21 15,0-20-15,-21 20 0,21-21 16,-21 21-16,21 1 0,-21 41 16,0-41-16,21 20 0,-22-20 15,1 20-15,21 1 0,-21-22 0,0 43 16,21-22-16,-21 1 0,0 41 16,-1-41-16,22-1 0,0-20 0,0 20 15,0-20-15,0-1 0,0 43 16,0-43-16,22 0 0,-22-21 15,21 22-15,0-22 0,21 0 0,-21 0 16,1-21-16,-1 0 0,21 0 16,-21 0-16,22 0 0,-1 0 0,0-21 15,-21 0-15,22 0 0,-1 0 0,0-22 16,1 22-16,-22-21 0</inkml:trace>
  <inkml:trace contextRef="#ctx0" brushRef="#br1" timeOffset="75376.33">8488 11007 0,'0'0'0,"0"-21"0,0-1 16,0 1-16,0 0 0,0 0 16,-21 21-16,-1 0 15,1 0-15,0 0 16,0 0-16,0 21 15,21 0-15,-21 0 0,-1 1 0,1-1 16,0 21-16,21 0 0,-21 1 0,0-1 16,0 0-16,21 1 0,-22-1 15,22 0-15,-21 1 0,21-1 0,0-21 16,0 22-16,0-22 0,0 0 0,0 0 16,0 0-16,21 0 0,1-21 15,-1 0-15,0 0 0,0 0 0,0 0 16,0 0-16,22 0 0,-22 0 0,0-21 15,21 21-15,22-42 0,-43 21 16,21 0-16,-20-22 0,20 22 16,-21 0-16,0-21 0,0 20 15,1-20-15,-1 21 0,0 0 0,-21 0 16,0-1-16,0 1 0,0 0 16,0 42-1,-21 0 1,0-21-16,21 22 0,-22 20 15,1-21-15,21 0 0,0 0 0,-21 1 16,21 20-16,-21-21 0,21 0 0,0 0 16,0 1-16,0-1 15,0 0-15,21-21 0,0 0 16,0 0-16,1 0 0,-1 0 16,0 0-16,0 0 0,-21-21 15,21 0-15,-21-1 16,0 1-16,0-21 0,0 21 15,0 0-15,0-1 0,0 1 0,0-21 16,0 21-16,0 0 0,0-1 16,-21 1-16,21 0 0,0 0 0,0 0 15,21 0-15,0 21 0,1-22 16,20 22-16,-21 0 16,0 0-16,0 0 0,1 0 0,-1 0 15,0 0-15,0 22 0,0-1 0,0 0 16,-21 0-16,0 0 0,22 22 15,-22-22-15,0 0 0,0 21 16,0 1-16,0-22 0,0 0 16,0 0-16,-22 0 0,22 0 0,-21 1 15,21-1-15,-21-21 16,0 0-16,21-21 31,0-1-31,0 1 16,0-21-16,0 21 0,21 0 15,0-22-15,0 22 0,1-21 0,-1-1 16,0 22-16,21 0 16,-21-21-16,1 21 0,20 21 0,-21-22 15,0 22-15,0 0 0,1 0 0,-1 0 16,0 22-16,0-22 0,-21 21 16,0 21-16,21-21 0,-21 0 0,0 22 15,0-22-15,0 0 0,0 21 0,0-20 16,0-1-16,0 21 0,0-21 0,-21 0 15,21 1-15,-21-22 0,21 21 16,0 0-16,0-42 31,21 0-15,0-1-16,-21 1 0,21 0 0</inkml:trace>
  <inkml:trace contextRef="#ctx0" brushRef="#br1" timeOffset="75628.42">9948 10859 0,'-63'42'31,"42"-21"-15,-1 0-16,22 0 0,-21 22 0,21-22 15,-21 21-15,0-21 0,21 22 0,-21-22 16,21 21-16,0 1 0,-21-22 15,21 21-15,-22-21 0,22 22 16,0-22-16,0 0 0,0 0 0,0 0 16,22-21-1,-1 0-15,0 0 16,0 0-16,0-21 16</inkml:trace>
  <inkml:trace contextRef="#ctx0" brushRef="#br1" timeOffset="75820.91">9588 11134 0,'0'0'0,"22"0"32,-1 0-32,0 0 15,0 0-15,0 0 0,0 0 16,22 0-16,-22 0 0,0 0 0,21 0 15,-20 0-15,20 0 0,-21 0 0,21 0 16,-20 0-16</inkml:trace>
  <inkml:trace contextRef="#ctx0" brushRef="#br1" timeOffset="76572.37">10435 11197 0,'42'0'32,"-42"-21"-32,22 0 0,-1 21 15,-21-21-15,0 0 0,0-1 16,0 1-16,0 0 0,0 0 16,0 0-16,-21 21 15,-1 0-15,1 0 16,0 0-16,0 0 0,0 0 15,0 21-15,-1 0 0,-20 0 0,21 0 16,0 1-16,0 20 0,-1-21 0,1 21 16,0-20-16,0 20 0,0-21 15,0 0-15,21 22 0,-22-22 0,22 0 16,0 0-16,0 0 0,0 0 16,0 1-16,22-22 0,-1 0 15,0 0-15,0 0 0,0 0 0,0 0 16,1 0-16,-1-22 0,0 22 0,0-21 15,0 0-15,0 0 0,1-21 16,-1 20-16,0 1 0,0-21 16,0 21-16,-21-22 0,21 22 0,-21 0 15,22 0-15,-22 0 0,21 0 16,-21 42 0,0 0-1,0 0-15,0 0 0,0 0 0,-21 1 16,21 20-16,0-21 0,0 0 15,0 0-15,0 1 0,0-1 0,0 0 16,0 0-16,0 0 0,21 0 0,0 1 16,0-22-16,0 0 15,0 0-15,22 0 0,-22 0 0,0 0 16,0 0-16,22-22 0,-22 22 0,0-21 16,21 0-16,-21 0 0,1 0 15,20-22-15,-21 22 0,0-21 16,0 21-16,1 0 0,-1-1 0,-21 1 15,0 0-15,0 0 0,0 42 32,0 0-32,0 0 15,0 1-15,-21-1 0,21 0 0,0 0 16,0 0-16,0 0 0,0 1 16,0-1-16,0 0 0,0 0 0,0 0 15,21-21 1,0 0-16,0 0 15,0 0-15,0 0 0,1 0 16,-1-21-16,0 0 0</inkml:trace>
  <inkml:trace contextRef="#ctx0" brushRef="#br1" timeOffset="76932.38">11282 10837 0,'-43'0'0,"86"0"0,-107 0 0,43 0 0,-21 0 16,21 0-16,-1 22 0,1-1 16,0-21-16,0 21 0,21 0 15,0 0 1,21-21-16,0 0 0,0 0 0,1 0 16,20 0-16,-21 0 0,0 0 15,22 0-15,-22 0 0,0 0 0,0 0 16,0-21-16,0 21 0,-21-21 0,0 0 15,0 0-15,0-1 0,0 1 16,0 0-16,-21 0 16,0 21-16,0-21 0,0 21 0,0 0 15,-1 0-15,1 0 0,-21 21 0,21 0 16,0-21-16,-1 21 0,1 0 16,21 1-16,-21-1 0,21 0 15,0 0-15,0 0 0,0 0 0,0 1 16,0-1-16,21-21 15,0 0-15,1 21 0</inkml:trace>
  <inkml:trace contextRef="#ctx0" brushRef="#br1" timeOffset="77332.94">11472 11070 0,'-21'0'16,"0"0"-16,21 21 16,0 1-16,0-1 0,0 0 15,0 0-15,0 0 16,0 0-16,0 1 0,0 20 0,0-21 16,0 0-16,0 0 0,0 1 0,0-1 15,0 0-15,0 0 16,-21-21-16,21 21 0,-21-21 15,-1 0 1,22-21-16,0 0 16,0 0-1,0 0-15,0-1 0,0 1 0,22-21 16,-1 21-16,0-22 0,0 22 0,0-21 16,0 21-16,22-22 0,-1 1 15,0 21-15,-20 21 0,20-21 16,-21 21-16,21 0 0,-20 0 0,20 0 15,-21 21-15,0-21 0,0 21 0,1 0 16,-22 0-16,0 22 0,0-22 16</inkml:trace>
  <inkml:trace contextRef="#ctx0" brushRef="#br1" timeOffset="77432.39">11832 11367 0,'0'0'0,"0"21"0,-21-21 0,0 21 16,0 0-16,-1-21 15,22-21 16,22 21-31</inkml:trace>
  <inkml:trace contextRef="#ctx0" brushRef="#br1" timeOffset="77862.39">12552 11028 0,'0'-21'0,"-64"21"31,43 0-31,0 0 16,-43 21-16,43 0 0,-21-21 15,0 42-15,20-42 16,1 22-16,0-1 0,0 0 16,21 0-16,0 0 0,0 0 15,21-21-15,0 0 16,0 22-16,1-22 0,-1 0 0,0 21 15,0 0-15,21-21 0,-20 0 16,-1 21-16,0-21 0,0 0 0,0 21 0,0-21 16,-21 21-16,22-21 15,-1 22-15,-21-1 16,0 0-16,0 0 0,-21-21 16,-1 21-16,1-21 0,-21 0 15,21 21-15,-22-21 0,1 0 0,21 22 16,-21-22-16,-1 0 0,1 0 0,21 0 15,-22 0-15,22 0 0,-21 0 0,21 0 16,0 0-16,-1 0 16,1 0-16,21-22 15,0 1-15</inkml:trace>
  <inkml:trace contextRef="#ctx0" brushRef="#br1" timeOffset="78323.57">11917 11176 0,'0'21'32,"0"0"-32,0 1 0,0-1 15,-21 0-15,21 0 0,0 0 0,0 0 16,-22-21-16,1 22 0,21-1 0,-21 0 15,0 0-15,0-21 0,0 21 16,-1-21-16,1 0 0</inkml:trace>
  <inkml:trace contextRef="#ctx0" brushRef="#br1" timeOffset="79071.96">14076 10287 0,'0'0'0,"21"-42"31,-21 21-31,-21 21 16,0 0-16,-1 0 16,1 0-16,-21 0 15,21 0-15,-22 21 0,1-21 0,21 42 16,-21-21-16,-1 22 0,1-1 0,0 21 15,-1 1-15,1-1 0,0 1 16,-1-1-16,1-20 0,0 20 0,-22 1 16,43-1-16,-21 22 0,-1-22 15,1 1-15,21-1 0,0 22 0,-1-21 16,22-1-16,0 1 0,0-22 0,0 21 16,0-20-16,0 20 0,22-20 0,-1-22 15,21 21-15,-21 0 0,22-20 0,-22-1 16,21 0-16,0 0 15,1-21-15,-1 0 0,0 0 0,1 0 16,20 0-16</inkml:trace>
  <inkml:trace contextRef="#ctx0" brushRef="#br1" timeOffset="79587.78">13928 10774 0,'0'0'0,"-22"-21"0,22 0 16,0-1-16,-21 22 15,0 0 1,0 22 0,0-1-16,21 0 0,-21 0 0,21 21 15,0-20-15,0 20 0,-22-21 16,22 21-16,-21-20 0,21 20 0,0-21 16,-21 21-16,21-20 0,0 41 15,0-42-15,0 0 0,0 1 16,0-1-16,21-42 47,-21-1-47</inkml:trace>
  <inkml:trace contextRef="#ctx0" brushRef="#br1" timeOffset="79787.92">13610 11007 0,'-21'21'16,"21"0"0,21-21-1,0 0 1,0 0-16,1 0 16,-1 0-16,0 0 0,0-21 0,0 21 15,0-21-15,1 21 0,-1 0 16</inkml:trace>
  <inkml:trace contextRef="#ctx0" brushRef="#br1" timeOffset="80152.34">13885 11007 0,'0'21'31,"21"-21"-15,1 0-16,-1 0 15,0 0-15,-21-21 0,21 21 16,0 0-16,0-21 0,1 21 0,-1 0 16,0-22-16,-21 1 15,21 0-15,-42 21 16,0 0 0,0 0-16,-1 0 15,1 0-15,0 0 0,0 0 0,0 21 16,21 0-16,0 1 0,-21-22 0,21 21 15,-22 0-15,22 0 0,0 0 16,0 22-16,0-22 0,0 0 16,0 0-16,0 0 0,22-21 15,-1 21-15,0-21 0,0 0 0,0 0 16,0 0-16,1 0 0,-1 0 16,0 0-16,0 0 0,0 0 0,0 0 15,1-21-15,-1 0 0</inkml:trace>
  <inkml:trace contextRef="#ctx0" brushRef="#br1" timeOffset="80921.59">14372 10964 0,'0'-42'16,"21"42"-16,0 0 16,1-21-16,-1 21 15,0 0-15,0 0 0,0 0 16,0 21-16,1-21 0,-1 21 15,0 0-15,0 1 0,-21-1 0,0 21 16,0-21-16,0 0 16,0 1-16,0-1 0,-21 0 0,21 0 15,-21 0-15,0 0 0,-1 1 16,1-22-16,0 21 0,0-21 0,21-21 47,0-1-47,0 1 15,21 0-15,0 0 0,0 0 0,1 0 16,-1-22-16,0 22 0,0 0 0,0 0 16,0 21-16,1-21 0,-22-1 15,21 1-15,0 21 0,-21-21 16,0 42 15,0 0-31,-21-21 0,21 22 16,-21-1-16,21 0 0,0 0 15,-22 0-15,22 0 0,0 1 16,0 20-16,0-21 0,0 21 16,0-20-16,0-1 0,0 0 15,22-21-15,-1 21 16,0-21-16,0 0 0,0 0 0,0 0 16,1 0-16,-1 0 0,0-21 15,21 21-15,-21-21 0,22 0 0,-22-1 16,21 1-16,1-21 0,-22 21 15,0 0-15,21-22 0,-21 22 0,1-21 16,-1 21-16,-21-22 0,0 22 0,21-21 16,-21-1-16,0 22 0,0 0 15,0-21-15,0 21 0,0-1 16,0 44 0,0-1-1,-21 0-15,21 0 0,-21 0 16,21 0-16,0 22 0,0-22 0,-22 0 15,22 21-15,-21-20 0,21-1 0,0 0 16,0 21-16,0-21 0,0 1 0,0 20 16,0-21-16,0 0 0,0 0 15,0 1-15,21-1 0,1 0 16,-1-21-16,0 0 16,0 0-16,0 0 0,0 0 15,1-21-15,-1 21 0,0-21 16,-21-1-16,21 1 0,-21 0 0</inkml:trace>
  <inkml:trace contextRef="#ctx0" brushRef="#br1" timeOffset="81124.06">15092 10943 0,'0'0'0,"-21"0"0,42 0 31,0 0-16,0 0-15,0 0 16,22 21-16,-22-21 0,21 0 0,-21 0 16,22 0-16,-22 0 0,21 0 0,0 0 15,22 0-15,-43 0 0,0-21 16,0 21-16,1 0 0</inkml:trace>
  <inkml:trace contextRef="#ctx0" brushRef="#br1" timeOffset="81420.42">15938 10774 0,'-42'0'15,"21"0"-15,0 21 0,-22 0 16,22 0-16,0 1 15,21-1-15,-21 0 0,21 21 16,-21-21-16,0 1 0,21-1 0,0 0 16,0 21-16,-22-21 0,22 1 0,0-1 15,0 0-15,0 0 0,0 0 16,0 0-16,0 1 0,22-1 0,-1-21 16,0 21-16,0-21 0,0 0 15,0 0-15,1 0 0,20 0 0,-21 0 16,0 0-16,0 0 0</inkml:trace>
  <inkml:trace contextRef="#ctx0" brushRef="#br1" timeOffset="81720.46">16277 10816 0,'0'0'16,"21"-21"-1,0 21-15,1 0 16,-1 0-16,0 0 0,0 0 16,0 0-16,0 0 0,1 21 0,-1 0 15,0 1-15,0-1 0,-21 0 0,0 0 16,0 0-16,21 22 0,-21-22 16,0 21-16,0-21 0,0 22 0,0-22 15,0 21-15,0-21 0,-21 0 0,0 22 16,0-22-16,0 0 0,-22-21 15,22 21-15,0-21 0,-21 0 0,20 21 16,22-42 15</inkml:trace>
  <inkml:trace contextRef="#ctx0" brushRef="#br1" timeOffset="82227.25">17060 11282 0,'-42'0'32,"42"-21"-1,21 21 0,0 0-31,-21 21 16,0 0-1,21 0-15,-21 0 16,0 1-16,0-1 0,0 0 16,-21-21-16,21 21 15,-21-21-15,0 0 0,0 0 16,0 0-1,21-21 1,0 0-16,0 0 16,0-1-16,0 1 0,21 0 15,0 21-15,-21-21 0,21 21 16,0 0-16,0 0 16,1 21-1,-22 0-15,0 0 0,0 1 0,0-1 16,0 0-16,0 0 0,0 0 0,-22 22 15,1-22-15,0 0 0,0 0 16,0 0-16,0 0 0,-22 1 0,1-1 16,0 0-16,-1 0 0,1 0 15,0-21-15,-1 0 0</inkml:trace>
  <inkml:trace contextRef="#ctx0" brushRef="#br1" timeOffset="83128.14">17674 10202 0,'0'22'15,"-21"-22"1,21 21-16,0 0 31,21-21 1,0 0-32,0 0 15,-21-21-15,22 21 0,-22-21 16,0-1-16,0 1 15,-22 21 17,1 0-32,0 0 15,0 21-15,0 1 16,21-1-16,0 0 16,0 0-1,21-21 16,0 0-31,0 0 16,0 0-16,1-21 0,-22 0 16,21 21-16,-21-21 15,0-1 1,0 1-16,0 0 16,-21 21 15,21 21-31,-22 0 15,22 1-15,-21-1 0,21 21 16,-21-21-16,21 0 0,0 22 16,0-22-16,-21 0 0,21 21 0,-21-20 15,21-1-15,0 0 0,0 0 0,0 0 16,0 0-16,0 1 16</inkml:trace>
  <inkml:trace contextRef="#ctx0" brushRef="#br1" timeOffset="85004.46">17738 10245 0,'21'0'63,"0"0"-47,0 0-16,0 0 0,0 0 15,1 0-15,-22-21 16,21 21-16,-21-22 15,-21 22 17,-1 0-32,1 0 15,0 0-15,0 0 16,0 22 0,21-1 15,21-21 0,0 0-15,0-21-16,-21-1 31,-21 22 0,0 0-15,0 0-16,0 22 0,21-1 15,-22-21-15,1 21 0,21 0 16,0 0-16,-21 0 0,21 1 0,-21-1 16,21 21-16,-21-21 0,21 0 15,0 1-15,0-1 0,0 0 0,0 21 16,0-21-16,0 1 0,0-1 16</inkml:trace>
  <inkml:trace contextRef="#ctx0" brushRef="#br1" timeOffset="85772.28">18119 10880 0,'-22'-64'31,"22"43"-31,0 42 32,0 0-17,-21-21-15,21 22 0,0 20 16,-21-21-16,21 0 0,-21 0 0,21 22 15,0-22-15,-21 21 0,21-21 0,-21 22 16,21-22-16,0 21 0,0-21 16,0 1-16,-22-1 0,22 0 0,0 0 15,0 0-15,22-42 32,-22 0-32,21 21 15,0-21-15,-21-22 0,21 22 0,0 0 16,22 0-16,-22-21 0,0 20 15,0 1-15,21-21 0,-20 21 0,-1 0 16,21-1-16,-21 22 0,0-21 16,1 21-16,-1 0 0,-21 21 31,0 1-31,0-1 0,0 0 16,0 0-16,0 0 0,0 22 15,0-22-15,0 0 0,0 0 16,0 0-16,0 0 0,0 1 0,21-1 15,0-21 1,0 0-16,0 0 0,1 0 16,-1 0-16,0-21 0,0-1 0,0 22 15,22-21-15,-22 0 0,0-21 0,0 21 16,0-1-16,0-20 0,1 21 16,-1 0-16,-21-22 0,0 1 0,0 21 15,0-21-15,0-1 0,0 22 0,0 0 16,0 0-16,0 0 0,0-1 15,0 1-15,-21 21 0,-1 0 0,1 0 16,0 0-16,0 0 0,0 21 16,21 1-16,0-1 15,-21 0-15,21 0 0,-22-21 0,22 21 16,0 0-16,0 1 0,0-1 0,0 0 16,22 0-16,-1 0 15,0-21-15</inkml:trace>
  <inkml:trace contextRef="#ctx0" brushRef="#br1" timeOffset="86107.75">18944 11049 0,'0'0'0,"21"0"0,0 0 16,1 0 0,-22-21-16,21 21 15,0-21-15,0 21 0,-21-21 16,21-1-16,-21 1 15,21 21-15,-21-21 0,0 0 16,-21 21 0,0 0-16,0 0 0,0 0 15,-22 21-15,22 0 0,0-21 16,0 21-16,0 1 0,0-1 0,-1 0 16,1 0-16,0 21 0,21-20 0,0-1 15,0 21-15,0-21 0,0 0 0,0 1 16,0-1-16,0 0 0,21-21 15,0 21-15,1-21 0,-1 0 16,21 21-16,-21-21 0,0 0 0,22 0 16,-22 0-16,21-21 0,-21 21 15,22-21-15,-1 0 0,-21 0 0</inkml:trace>
  <inkml:trace contextRef="#ctx0" brushRef="#br1" timeOffset="86384.77">19706 10626 0,'0'0'16,"0"-21"-16,0-1 0,0-20 0,0 21 16,0 0-16,-21 21 15,0 0-15,0 0 16,-1 21-16,1 21 0,0-21 0,0 1 16,21 20-16,-21 0 0,0 1 15,-1-1-15,22 0 0,-21 1 0,21-1 16,-21-21-16,0 21 0,21 1 0,0-1 15,0-21-15,-21 22 0,21-22 16,0 21-16,0-21 0,0 0 0,0 22 16,0-22-16,21-21 15,0 0 1,0 0-16,0 0 0,1 0 0,-1-21 0,0 21 16,0-21-16</inkml:trace>
  <inkml:trace contextRef="#ctx0" brushRef="#br1" timeOffset="86633.37">20024 10943 0,'0'0'0,"0"-21"0,0 0 31,-22 21-15,1 21-16,0 0 0,21 0 15,-21-21-15,0 22 0,0-1 16,-1 0-16,22 0 0,-21 21 15,0-20-15,0-1 0,21 0 0,0 0 16,-21 0-16,21 0 0,0 1 16,0-1-16,21-21 15,0 0-15,21 0 0,-20 0 16,-1 0-16,0 0 0,0 0 16,21 0-16</inkml:trace>
  <inkml:trace contextRef="#ctx0" brushRef="#br1" timeOffset="87532.41">20405 10986 0,'0'-22'16,"-22"22"15,1 0-31,0 22 0,21-1 16,-21 0-16,0 0 0,0 0 15,21 0-15,0 1 0,-22 20 0,22-21 16,-21 0-16,21 0 0,0 1 15,-21-1-15,21 0 0,0 0 0,0 0 16,21-21-16,0 0 16,1 0-16,-1 0 15,0 0-15,0 0 0,0 0 16,0-21-16,-21 0 0,0 0 16,0 0-16,0-1 15,0 1-15,0 0 0,0-21 0,0 21 16,0-1-16,0 1 0,0 0 0,22 0 15,-1 0-15,0 0 16,0 21-16,0-22 0,0 22 16,1 0-16,-1 0 0,0 0 15,0 0-15,0 0 0,0 0 0,1 0 0,-1 22 16,-21-1-16,0 0 0,21-21 16,-21 21-16,21 0 0,-21 0 0,0 1 15,0-1-15,0 0 0,0 0 16,0 0-16,0 0 0,-21 1 0,21-1 15,-21 0-15,21 0 16,-21-21-16,-1 0 16,22-21-1,0 0 1,0 0-16,0-1 0,0 1 16,0 0-16,22 0 0,-1 0 15,0-22-15,0 22 0,0 0 0,0 0 16,22 0-16,-22 0 0,0 21 0,21-22 15,-20 1-15,-1 21 0,0 0 16,0 0-16,0 0 0,0 0 0,-21 21 16,22 1-16,-22-1 15,0 0-15,21 0 0,-21 0 16,0 0-16,0 1 0,0-1 0,0 0 16,0 0-16,0 0 0,0 0 15,0 1-15,-21-22 31,21-22-15,0 1-16,0 0 16,0 0-16,0 0 0,21 0 0,0-1 15,0 1-15,0 0 0,0 0 0,1 0 16,20 0-16,-21-1 16,0 22-16,0 0 0,1 0 15,-1 0-15,0 0 0,-21 22 16,0-1-16,0 0 15,0 0-15,0 0 0,0 0 16,0 1-16,0-1 0,0 0 0,-21 0 16,21 0-16,0 0 0,-21 1 0,21-1 15,-22 0-15,22 0 16,0-42 15,0 0-31,22 0 0</inkml:trace>
  <inkml:trace contextRef="#ctx0" brushRef="#br1" timeOffset="87905.38">21569 11049 0,'0'0'0,"-21"0"16,42 0 15,0 0-31,0 0 15,0 0-15,0 0 0,1 0 16,-1-21-16,0 21 0,0 0 0,0-21 16,0 0-16,1 21 0,-1-22 15,0 22-15,-21-21 0,0 0 16,-21 21 0,0 0-1,-1 0-15,-20 0 0,21 0 16,-21 21-16,20 0 0,-20 1 0,21-1 15,-21 21-15,20-21 0,1 0 0,21 43 16,-21-43-16,21 0 16,0 0-16,0 1 0,0-1 0,0 0 15,21-21-15,0 21 0,1-21 16,-1 0-16,0 0 0,0 0 0,21 0 0,-20 0 16,20 0-16,0-21 15,-21 21-15,22-21 0,-1 0 0</inkml:trace>
  <inkml:trace contextRef="#ctx0" brushRef="#br1" timeOffset="88532.09">22373 10562 0,'-21'0'15,"0"0"64,0 0-64,21-21 1,0 0-1,0 0-15,0 0 0,0-1 16,21 22 0,0 0-16,-21-21 0,21 21 0,0 21 31,-21 1-15,0-1-16,0 0 0,0 0 15,0 0-15,0 0 0,-21 1 16,21-1-16,-21-21 15,21 21-15,-21-21 16,0 0-16,21-21 31,0 0-31,0-1 16,0 1-16,21 21 0,0-21 16,-21 0-16,21 21 15,0-21-15,-21 0 0,21 21 0,1 0 16,-1 0-16,0 0 0,0 0 15,0 21-15,-21 0 16,0 0-16,0 0 0,0 0 0,0 1 16,0-1-16,0 42 0,0-42 15,-21 1-15,0-1 0,0-21 16,0 21-16,21 0 0,-22-21 16,1 0-16</inkml:trace>
  <inkml:trace contextRef="#ctx0" brushRef="#br1" timeOffset="89176.09">22945 10075 0,'21'0'47,"0"0"-47,0 0 16,0 0-16,0 0 0,1 22 15,-1-1-15,-21 0 0,21 0 0,0 0 16,-21 22-16,0-1 0,0 0 16,21 1-16,-21 20 0,0-21 0,0 22 15,0-22-15,0 22 0,0-22 16,-21 22-16,0-22 0,21 0 15,-21 1-15,0-1 0,-1 21 0,-20-20 16,21-1-16,-21 0 0,20 1 0,-20-1 16,-21 0-16,20 1 0,1-22 15,-22 21-15,22-21 0,0 1 0,-1-1 16,1 0-16,21 0 0,-21 0 0,20-21 16,22-21 15,0 0-31,22-21 0,-1 20 15</inkml:trace>
  <inkml:trace contextRef="#ctx0" brushRef="#br1" timeOffset="89887.35">23368 9906 0,'0'0'0,"0"-21"0,0 0 31,21 21-31,0 0 0,0 0 16,1 0-16,-1 0 0,0 0 0,21 0 16,-21 0-16,1 0 0,20 0 15,0 0-15,-21 0 0,22 0 0,-1 0 16,0 21-16,-20-21 0,20 0 16,-21 21-16,21-21 0,-20 0 0,-1 21 15,0-21-15,0 21 16,-21 1-16,0-1 15,0 0 1,0 0-16,0 0 0,0 0 16,0 1-16,0-1 0,0 0 15,-21 0-15,21 0 0,-21 22 0,21-1 16,0-21-16,-21 21 0,-1 1 0,1 20 16,0-20-16,21 20 0,-21-21 15,0 22-15,0-22 0,21 1 0,-22 20 16,22-21-16,-21 1 0,0 20 0,21-20 15,0 20-15,0-21 0,0 22 16,-21-22-16,21 64 0,-21-42 16,21-22-16,0 21 0,0-20 15,-21-1-15,-1 0 0,1-20 16,21 20-16,-21-21 0,0 21 0,0-20 16,-22-1-16,22-21 0,-21 21 0,0 0 15,20-21-15,-20 0 0,21 0 16,-21 0-16,-1 0 0,22 0 0,-21 0 15,21 0-15,-1 0 0,1 0 0,0 0 16,0 0-16,0 0 0,0 0 16,-1 0-1,22-21-15,-21 21 16,21-21 0,0 0-16</inkml:trace>
  <inkml:trace contextRef="#ctx0" brushRef="#br1" timeOffset="-174094.16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50:52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995 889 0,'-21'21'16,"-1"-21"-16,22 21 15,0 1 1,0-1-16,22-21 31,-1 0-15,0 0-16,0 0 0,0-21 0,0 21 15,1-22-15,-1 22 0,0-21 16,0 0-16,-21 0 0,0 0 16,0 0-16,0-1 15,-21 22-15,0 0 16,0 0-16,-1 0 0,-20 0 0,21 0 16,0 0-16,-22 22 0,22-1 15,0 0-15,0 0 0,-21 0 16,42 22-16,-22-22 0,1 0 15,21 21-15,-21-21 0,21 1 0,0 20 16,0-21-16,0 0 0,0 0 16,0 1-16,21-22 0,0 21 15,1 0-15,-1-21 0,0 0 16,0 21-16,0-21 0,22 0 0,-22 0 16,0 0-16,0 0 0,0 0 0,0 0 15,1 0-15,-44 0 31,1 0-31,0 0 16,0 0-16,0 0 0,-22 21 16,22 0-16,-21-21 0,21 22 0,-22-1 15,22 0-15,0 0 0,0 0 16,0 0-16,0 1 0,-1-1 0,22 21 16,-21-21-16,21 0 0,0 22 15,0-22-15,0 0 0,0 0 0,21 0 16,1 1-16,-1-22 0,0 21 15,0-21-15,21 0 0,-20 0 16,-1 0-16,21 0 0,-21 0 0,22 0 16,-1-21-16,-21-1 15,21 22-15,1-21 0</inkml:trace>
  <inkml:trace contextRef="#ctx0" brushRef="#br0" timeOffset="719.99">1841 1334 0,'0'0'0,"0"-22"32,0 1-32,-21 21 0,0 0 15,0 0-15,0 0 0,-22 0 0,22 0 16,0 21-16,-21-21 0,21 22 16,-22-1-16,22 0 0,-21 0 15,21-21-15,-1 21 0,1 0 16,0 1-16,21-1 0,0 0 0,0 0 15,21-21 1,0 0-16,1 0 0,-1 0 0,21 0 16,-21 0-16,22 0 0,-22 0 15,21-21-15,-21 0 0,0 21 16,22-21-16,-22-1 0,0 22 0,-21-21 16,21 0-16,0 0 15,-21 0 1,0 42 15,0 0-15,0 0-16,0 0 0,0 1 15,0-1-15,22 21 0,-22 0 16,0 1-16,0-1 0,0 0 0,21 22 16,-21-22-16,0 22 0,0-1 0,0 1 15,0-1-15,0 1 0,0-1 16,0 1-16,0-1 0,0 1 0,0 20 15,0-20-15,0-1 0,0-20 16,0 20-16,0 1 0,0-22 0,0 0 16,0 1-16,0-1 15,0 0-15,0-20 0,0-1 0,-21 0 16,-1 0-16,1 0 0,0 0 16,0-21-16,0 0 0,-22 0 15,1 0-15,21-21 0,0 0 16,-22-21-16,22 21 0,-21-22 0,21 1 15,0 0-15,-1-22 0,22 1 16,0 20-16,0-20 0,0-1 0,0 1 16,0-1-16,0 1 0,22-1 15,-1 1-15,0 20 0,0-20 0,21 21 16,-20-22-16,20 22 0,-21-1 16,21 1-16,-20 0 0,-1 21 15,21-1-15,-21-20 0,0 21 16,1 0-16,-1 0 0,0-1 15,-21 1-15,21 21 0,0-21 16,-21 0-16</inkml:trace>
  <inkml:trace contextRef="#ctx0" brushRef="#br0" timeOffset="959.57">2646 1334 0,'-21'0'31,"21"21"32,21-21-63,-21 21 15,21 0-15</inkml:trace>
  <inkml:trace contextRef="#ctx0" brushRef="#br0" timeOffset="1175.39">2667 1715 0,'0'0'0,"0"21"0,-21-21 0,21 21 15,-21-21-15,-1 0 16,22 21 62</inkml:trace>
  <inkml:trace contextRef="#ctx0" brushRef="#br0" timeOffset="2395.98">1884 3810 0,'0'0'0,"21"-21"31,-21 0-16,0 42 17,-21 0-17,0 0-15,-1 0 0,1 22 0,-21-22 16,21 21-16,-22 1 0,-20-1 16,21 21-16,-22-20 0,1 20 0,-22-20 15,21-1-15,1 0 0,21 1 16,-22-1-16,22-21 0,-1 0 0,22 0 15,0 1-15,0-1 0,0-21 16,0 0-16,21 21 0,0-42 31,0 0-31,0-1 16,21 1 0,-21 0-16,21 0 0,0 0 15,0 21-15,0-21 0,1-1 16,-1 1-16,0 21 0,21-21 0,-21 21 15,1 0-15,20 0 0,-21 0 16,21 0-16,-20 0 0,-1 0 16,21 21-16,-21 0 0,0 1 0,1-1 15,20 0-15,-21 0 0,0 0 16,0 0-16,1 1 0,-1-1 0,21 0 16,-21 0-16,0 0 0,1 0 15,-1 1-15,0-1 0,-21 0 16,21-21-16,-21 21 0,21-21 0,0 0 15,1 0 17,-22-21-17,0 0-15,0 0 16,0-1-16,0 1 0</inkml:trace>
  <inkml:trace contextRef="#ctx0" brushRef="#br0" timeOffset="3243">2752 4001 0,'0'0'0,"63"0"16,-42-22-16,0 22 15,1-21-15,-1 21 0,0-21 16,0 21-16,-21-21 0,21 21 0,0-21 16,-21 0-1,0-1-15,-21 22 16,0 0 0,-21 0-16,21 0 0,-22 22 15,1-22-15,21 21 0,-22-21 0,1 21 16,21 0-16,-21-21 0,20 21 15,1-21-15,0 21 0,21 1 16,0-1 0,0 0-16,21-21 0,0 21 15,22 0-15,-22 0 16,21 1-16,-21-1 0,1 0 0,20 0 16,-21 0-16,21 0 0,-20 1 15,-1-1-15,0 0 0,-21 21 16,21-42-16,-21 21 0,0 1 0,0-1 15,-21 0-15,0 0 0,0-21 16,-1 21-16,-20-21 0,0 0 0,-1 21 16,1-21-16,0 0 0,-1 0 15,1 0-15,-21 0 0,41 0 0,-20 0 16,0-21-16,21 21 0,-22-21 16,22 0-16,0 21 0,0-21 15,21 0-15,0-1 0,0 1 16,0 0-16,21 21 15,0 0-15,0 0 0,22-21 0,-1 21 16,0-21-16,1 21 0,20 0 16,-21-21-16,22 21 0,-22 0 0,1-22 15</inkml:trace>
  <inkml:trace contextRef="#ctx0" brushRef="#br0" timeOffset="3605.75">3302 4064 0,'0'0'0,"0"-21"32,-21 21-17,0 21 1,21 0-16,0 0 0,0 1 16,0-1-16,0 21 0,0 0 15,0 1-15,0-1 0,0 0 0,0 1 16,0 20-16,0 1 0,0-1 15,0 1-15,0 20 0,0 1 0,0 0 16,0-1-16,0 1 0,0 0 0,0-1 16,0 1-16,0 0 15,0-22-15,-22 22 0,22-22 0,0 1 16,-21-1-16,0 22 16,21-43-16,0-20 0,0-1 0,0 0 15,0-42 1,0 0-16,0-1 0,21 1 0,0-21 15,-21 0-15,22-22 0,-1 1 16,0-1-16,0 1 0,-21-22 0,21 21 16</inkml:trace>
  <inkml:trace contextRef="#ctx0" brushRef="#br0" timeOffset="3915.74">3408 4339 0,'0'0'0,"-64"-169"31,64 148-31,0-22 0,0 22 0,0 0 16,21 0-16,1 0 0,-1 0 16,0-1-16,21 1 0,1 21 0,-1 0 15,21 0-15,-20 0 0,-1 0 16,0 0-16,1 21 0,-1 1 0,-21 20 16,0-21-16,1 21 0,-22-20 15,0 20-15,0 0 0,-22-21 0,1 22 16,-21-22-16,0 0 0,-1 0 15,1 0-15,0 1 0,-1-1 16,1 0-16,0-21 0,20 0 0,-20 21 16,21-21-16,0 0 15,42 0 1,0 0-16,0-21 16,22 0-16,-1 21 0,0-21 15</inkml:trace>
  <inkml:trace contextRef="#ctx0" brushRef="#br0" timeOffset="4820.35">4424 3979 0,'0'0'0,"0"-21"0,-43-21 31,22 42-31,0 0 0,0-21 0,0 21 0,-22 0 16,22 0-16,0 0 0,0 21 0,0 0 15,-22 0-15,22 0 0,0 1 16,-21 20-16,21 0 0,-1 1 0,1-1 16,0 0-16,21 1 0,0-22 15,-21 21-15,21-21 0,0 22 0,0-22 16,0 0-16,0 0 0,0 0 16,21-21-16,0 0 0,0 0 15,1 0-15,-1 0 0,0 0 0,21 0 16,-21 0-16,1-21 0,-1 0 15,21 0-15,-21 0 0,22-1 0,-22 1 16,0-21-16,0 0 0,0 20 0,0-20 16,1 0-16,-22 21 0,0-22 15,0 22-15,0 0 0,0 0 0,-22 42 32,1 0-32,0 0 0,21 0 15,0 1-15,0 20 0,-21-21 16,21 21-16,0-20 0,0 20 0,0-21 15,0 0-15,0 22 16,0-22-16,21 0 0,0 0 16,0-21-16,1 0 0,-1 0 0,21 0 15,-21 0-15,0 0 0,22 0 16,-22 0-16,21-21 0,-21 0 0,1 21 16,20-43-16,-21 22 0,0 0 0,-21 0 15,21-21-15,-21 20 0,22-20 16,-22 21-16,0 0 0,0 0 0,0-1 15,0 1-15,0 42 32,0 1-32,0-1 0,0 0 15,0 0-15,0 0 0,0 0 16,-22 1-16,22-1 0,0 21 0,0-21 16,0 0-16,0 1 15,0-1-15,0 0 0,-21-21 16,0 0-1,0-21 1,21 0 0,0-1-16,0 1 0,0-21 15,0 21-15,0-22 0,21 1 0,0 21 16,0-21-16,22-1 0,-22 1 0,21 21 16,-21 0-16,22-1 15,-1 1-15,-21 21 0,22 0 0,-1 0 16,-21 0-16,0 0 0,0 21 0,1 1 15,-1 20-15,0-21 0,-21 21 16,0-20-16,0 20 0,0 0 0,0-21 16,0 22-16,0-22 0,0 0 0,0 0 15,0 0-15,0 1 0,0-1 16,0 0-16,0-42 31,0 0-15,0-1-16,0 1 0,0-21 15</inkml:trace>
  <inkml:trace contextRef="#ctx0" brushRef="#br0" timeOffset="5283.02">5503 3450 0,'0'0'0,"-42"-21"31,42 42-31,0 0 0,0 1 0,0-1 16,0 0-16,0 0 0,21 0 15,0 22-15,0-22 0,1 0 16,20 0-16,-21 0 0,21 0 0,-20 1 16,20-1-16,-21-21 0,21 21 15,-20-21-15,20 0 0,-21 21 0,21-21 16,-20 0-16,-1 0 0,0 0 15,21 0-15,-21 0 0,1 21 16,-1-21-16,0 0 0,-21 21 16,0 1-16,0-1 15,0 0-15,0 0 0,0 0 0,-21 0 16,0 1-16,-22-1 0,22 21 0,-21-21 16,21 22-16,-22-22 15,1 21-15,0-21 0,-1 22 0,22-1 16,-21-21-16,21 0 0,-22 22 0,22-22 15,0 0-15,-21 21 0,20-21 16,1 1-16,0-1 0,21 0 16,-21-21-16,21 21 0,21-21 47,0-21-47</inkml:trace>
  <inkml:trace contextRef="#ctx0" brushRef="#br0" timeOffset="5719.99">7302 4170 0,'0'0'0,"22"0"47,-1 0-31,0 0-1,0 0-15,0 0 0,0 0 16</inkml:trace>
  <inkml:trace contextRef="#ctx0" brushRef="#br0" timeOffset="5907.5">7980 4191 0,'0'0'0,"21"21"0,42-21 16,-41 0 0,-1 0-16,-21 21 0,21-21 15,0 0-15,0 0 16,0 0-16,1 0 0,-1 0 16,0 0-16,0 0 0</inkml:trace>
  <inkml:trace contextRef="#ctx0" brushRef="#br0" timeOffset="6047.68">8890 4233 0,'0'0'0,"21"0"15</inkml:trace>
  <inkml:trace contextRef="#ctx0" brushRef="#br0" timeOffset="6248.01">9779 4212 0,'21'0'16,"0"0"-16,0 0 16,1 0-16,-1 0 15</inkml:trace>
  <inkml:trace contextRef="#ctx0" brushRef="#br0" timeOffset="6412.1">10562 4191 0,'21'0'63,"0"0"-63,1 0 0</inkml:trace>
  <inkml:trace contextRef="#ctx0" brushRef="#br0" timeOffset="6576.02">11620 4212 0,'22'0'31,"-1"0"-15,0 0-16,0 0 15,0 0-15</inkml:trace>
  <inkml:trace contextRef="#ctx0" brushRef="#br0" timeOffset="6763.53">12573 4170 0,'0'0'0,"21"0"78,0 0-78,0 0 0,1 0 16</inkml:trace>
  <inkml:trace contextRef="#ctx0" brushRef="#br0" timeOffset="6935.62">13737 4128 0,'21'0'62,"-21"-22"-62,21 22 16</inkml:trace>
  <inkml:trace contextRef="#ctx0" brushRef="#br0" timeOffset="7103.75">14965 4106 0,'0'22'31,"-21"-22"-31,-1 0 15,1 0 1,0 0-16,0 0 0,0 21 16</inkml:trace>
  <inkml:trace contextRef="#ctx0" brushRef="#br0" timeOffset="7788.37">1968 6138 0,'-21'22'16,"42"-22"31,1 0-47,-1 0 15,0 0-15,0 0 0,0 0 16,0 0-16,22 0 0,-22 0 16,21 0-16,-21 0 0,43 0 0</inkml:trace>
  <inkml:trace contextRef="#ctx0" brushRef="#br0" timeOffset="7976.25">2900 6138 0,'0'0'0,"21"0"0,0 22 16,0-22-1,0 0 1,1 0-16,-1 0 0,0 0 15,0 0-15,0 0 0,0 0 0,1 0 16,-1 0-16,0-22 0,0 22 0</inkml:trace>
  <inkml:trace contextRef="#ctx0" brushRef="#br0" timeOffset="8171.43">3895 6096 0,'42'0'32,"-21"0"-17,0 0-15,0 0 0,1 0 0,-1 0 16,0 0-16,21 0 0,1 0 16,-1 0-16,0 0 0,1-21 15,-1 21-15,21 0 0</inkml:trace>
  <inkml:trace contextRef="#ctx0" brushRef="#br0" timeOffset="8347.7">4974 6075 0,'0'0'0,"21"0"32,0 0-32,1 0 31,-1 0-31,0 0 0,0 0 15,0 0-15,0 0 16,1 0-16</inkml:trace>
  <inkml:trace contextRef="#ctx0" brushRef="#br0" timeOffset="8511.01">5440 6075 0,'0'0'0,"21"0"31,0 0-15,0 0-16,0 0 0,1 0 16,-1 0-1,0 0-15,0 0 0,0 0 0,0 0 16,1 0-16</inkml:trace>
  <inkml:trace contextRef="#ctx0" brushRef="#br0" timeOffset="8695.35">6456 6075 0,'21'0'31,"0"0"-15,0 0-1,0 0-15,1 0 16,-1 0-16,-21-21 0,21 21 15</inkml:trace>
  <inkml:trace contextRef="#ctx0" brushRef="#br0" timeOffset="8852.21">7027 6011 0,'21'0'46,"1"0"-30,-1 0-16</inkml:trace>
  <inkml:trace contextRef="#ctx0" brushRef="#br0" timeOffset="9032.03">7366 5990 0,'21'0'78,"0"0"-78</inkml:trace>
  <inkml:trace contextRef="#ctx0" brushRef="#br0" timeOffset="9210.92">7620 5990 0</inkml:trace>
  <inkml:trace contextRef="#ctx0" brushRef="#br0" timeOffset="10575.96">8699 5398 0,'0'0'0,"0"-22"16,0 1 0,0 0-16,-21 21 15,21-21 1,0 42 15,0 0-15,0 0-1,0-42 48,0 0-1,0 0-30,0 42 15,0 0-47,0 0 15,0 22-15,0-22 0,0 21 16,0 1-16,0-1 0,0 0 0,0 22 15,-21-22-15,0 22 0,21-22 16,-21 0-16,0 1 0,-1-1 0,-20 0 16,21 1-16,0-22 0,0 0 0,21 21 15,-22-42-15,22 21 0,-21 1 0,0-22 32,21-22-32,0 1 15,0 0-15,21 0 16,0-21-16,1 20 0,-22-20 15,21 21-15,0-21 0,0-1 0,0 22 16,0-21-16,1 21 0,20-1 16,-21 1-16,0 0 0,0 21 0,1 0 15,-1 0-15,0 21 0,-21 0 0,21 1 16,0-1-16,0 0 0,1 0 16,-1 0-16,-21 22 0,0-22 0,21 0 15,0 0-15,-21 21 0,21-20 0,0-1 16,1 0-1,-1 0-15,0-21 0,0 0 0,0 21 16,0-21-16,1 0 0,-1 0 0,21 0 16,-21 0-16,0 0 0,22-21 15,-22 21-15,0-21 0,0 0 0,0 0 16,1-1-16,-1 1 0,0-21 0,21-22 16,-42 22-16,21-21 15,-21 20-15,0 1 0,0 0 0,0-22 16,0 22-16,0-1 0,0 22 0,-21-21 15,0 21-15,0-22 0,0 43 16,21-21-16,-21 0 0,-1 21 16,1 0-16,0 0 15,0 0-15,21 21 16,-21-21-16,21 21 0,0 1 16,0-1-16,0 0 0,0 0 15,0 0-15,21-21 0,0 21 16,0 1-16,0-1 0,1 0 15,-1-21-15</inkml:trace>
  <inkml:trace contextRef="#ctx0" brushRef="#br0" timeOffset="10960">9673 5821 0,'0'0'0,"0"21"0,0 0 15,0 0 1,21-21-16,0 0 15,1 0-15,-1 0 16,21 0-16,-21 0 0,0-21 0,22 0 16,-22 21-16,21-21 0,-21 0 0,22 0 15,-22-1-15,21 1 0,-21 0 16,1 0-16,-1 0 0,-21 0 0,0-1 16,0 1-16,-21 0 15,-1 21-15,1 0 0,-21 0 16,21 21-16,-22 0 0,1 1 0,21-1 15,-21 0-15,-1 21 16,22-21-16,-21 22 0,21-22 0,-1 21 16,1-21-16,0 22 0,21-22 0,-21 0 15,21 0-15,0 0 0,0 1 16,21-1-16,0 0 0,22-21 0,20 21 16,-21-21-16,22 0 0,-22 0 15,22 0-15,-22 0 0,22 0 16,-1-21-16,-21 0 0,22 0 0,-22-1 15,1 1-15,-1 0 0,0 0 0</inkml:trace>
  <inkml:trace contextRef="#ctx0" brushRef="#br0" timeOffset="11222.97">10795 5292 0,'0'0'0,"0"-21"15,0-1-15,-21 1 0,0 21 0,-1 0 16,1 0-16,0 0 15,0 21-15,21 1 0,-21-1 16,0 21-16,21 0 0,-22-20 0,22 41 16,0-21-16,-21 1 0,21 20 15,-21-20-15,21-1 0,0 21 0,0-20 16,0-1-16,0-21 0,0 22 0,0-22 16,0 0-16,0 0 15,0 0-15,0 0 0,0 1 0,21-22 16,0 0-16,1 0 0,-1 0 15,0 0-15,0-22 0,0 1 16,0 0-16,22 0 0,-22 0 0</inkml:trace>
  <inkml:trace contextRef="#ctx0" brushRef="#br0" timeOffset="11459.94">11239 5525 0,'-21'0'31,"0"0"-31,0 0 0,0 0 16,0 0-16,-1 21 0,1 0 16,21 21-16,-21-21 0,0 1 0,0 20 15,0-21-15,21 21 0,0-20 0,0-1 16,-22 21-16,22-21 0,0 0 16,0 1-16,0-1 0,0 0 0,22 0 15,-1-21-15,21 0 0,-21 0 16,22 0-16,-1 0 0,0 0 15,1-21-15,-22 21 0,21-21 0</inkml:trace>
  <inkml:trace contextRef="#ctx0" brushRef="#br0" timeOffset="12343.98">11726 5609 0,'-21'0'0,"42"0"0,-21-21 16,0 0-16,-21 21 31,0 0-31,0 21 0,21 0 15,-21 0-15,-1 1 0,22 20 0,0-21 16,-21 0-16,21 22 0,-21-22 0,21 0 16,0 21-16,0-21 0,0 1 15,0-1-15,0 0 0,0 0 16,21-21-16,0 0 16,1 0-16,-1 0 15,0 0-15,0 0 0,0-21 16,-21 0-16,21 0 0,-21-1 15,0 1-15,0 0 0,0 0 0,0-21 16,0 20-16,0-20 0,0 21 0,0-21 16,0 20-16,0 1 0,0 0 15,0 0-15,0 0 0,0 0 16,22 21-16,-1 0 16,0-22-16,21 22 0,-21 0 15,22 0-15,-22 0 0,21 22 16,1-1-16,-22-21 0,21 21 0,0 0 15,-20 0-15,20 0 0,-21 1 16,0-1-16,0 21 0,1-21 0,-22 22 16,0-22-16,0 0 15,0 0-15,0 0 0,0 0 16,-22-21-16,1 0 0,0 0 16,0 0-16,0 0 15,21-21 1,0 0-16,0 0 0,0 0 15,0 0-15,0-22 0,0 22 16,21-21-16,0 21 0,0-22 0,0 22 16,1 0-16,20-21 0,-21 20 0,21 22 15,-20-21-15,20 21 16,-21 0-16,21 0 0,-20 0 0,20 0 16,-21 21-16,21-21 0,-20 22 0,-1 20 15,0-21-15,-21 0 0,0 22 16,0-22-16,0 21 0,0-21 0,0 0 15,0 22-15,0-22 0,0 0 16,0 0-16,0 0 0,-21 1 16,0-22-16,21-22 31,0 1-31,0 0 0,0 0 16,0 0-16,21-22 0,0 1 15,21 21-15,-21-21 0,22-1 16,-1 22-16,-21 0 0,22-21 0,-1 20 15,0 22-15,1 0 0,-1 0 0,-21 0 16,21 0-16,-20 0 0,-1 22 16,0-1-16,-21 0 0,0 0 0,0 0 15,0 0-15,0 43 0,0-43 16,0 21-16,0-20 0,0-1 16,-21 0-16,21 0 0,-21 0 15,21-42 16,21 21-15,0-21-16,0 0 0</inkml:trace>
  <inkml:trace contextRef="#ctx0" brushRef="#br0" timeOffset="12707.98">13504 5588 0,'21'0'16,"1"0"-1,-1 0-15,0 0 16,0 0-16,0 0 0,0 0 16,1 0-16,-1 0 0,0 0 15,0-21-15,0 21 16,-21-21-16,21 0 0,-21-1 16,0 1-16,0 0 0,0 0 15,0 0-15,-21 21 16,0 0-16,0 0 15,-21 0-15,20 21 0,1 0 16,-21 0-16,21 22 0,0-22 0,-22 21 16,22 0-16,0-20 0,21 20 0,0-21 15,0 21-15,0-20 0,0-1 16,0 0-16,0 0 0,0 0 0,21 0 16,0-21-16,0 0 0,1 0 15,-1 0-15,21 0 0,-21 0 16,22 0-16,-22 0 0,21-21 0,22 21 15,-22-21-15,0 0 0,22 0 0</inkml:trace>
  <inkml:trace contextRef="#ctx0" brushRef="#br0" timeOffset="12967.93">15536 5779 0,'0'0'0,"-21"0"0,-21 21 16,21 0-1,-1-21 1,1 0-16,21 21 16,21-21 15,1 0-31,-1 0 0,0 0 0,0 0 15,21 0-15,-20 0 0,-1 0 0,21 0 16,0-21-16</inkml:trace>
  <inkml:trace contextRef="#ctx0" brushRef="#br0" timeOffset="13139.98">16510 5757 0,'21'22'0,"0"-22"31,0 0-15,1 0-16,-1 0 0,0 0 15,0 0-15,0 0 0,22 0 16,-22 0-16</inkml:trace>
  <inkml:trace contextRef="#ctx0" brushRef="#br0" timeOffset="13331.35">17547 5736 0,'0'0'16,"21"0"-16,0 0 0,1 0 31,-1 0 0,-42 0 0,-1 0-31</inkml:trace>
  <inkml:trace contextRef="#ctx0" brushRef="#br0" timeOffset="13852.38">3238 7493 0,'0'0'0,"-21"21"0,0-21 16,42 0 15,0 0-31,22 0 0,-1 0 0,0-21 15,1 0-15,20 21 0,-20 0 16,20-21-16,-21 21 0,22 0 16</inkml:trace>
  <inkml:trace contextRef="#ctx0" brushRef="#br0" timeOffset="14031.22">4826 7451 0,'0'0'0,"21"0"15,21 0 1,-42 21-16,43-21 0,-22 0 16,0 0-16,0 0 0,0 0 15,22 0-15,-22 0 0,21 0 16,1 0-16,-1-21 0,0 21 0,1-21 16,-1 21-16,21 0 0</inkml:trace>
  <inkml:trace contextRef="#ctx0" brushRef="#br0" timeOffset="14338.97">7895 7408 0,'0'0'0,"85"0"0,232 22 31,-296-22-31,1 0 16,-1 0-16,-21 21 15,21-21 1,0 0-1</inkml:trace>
  <inkml:trace contextRef="#ctx0" brushRef="#br0" timeOffset="14503.22">9229 7408 0,'0'0'15,"63"0"-15,-21 22 0,1-22 0,-22 0 0,21 0 16,-21 0-1,1 0 1,-1 0 15,0 0-31,0 0 0</inkml:trace>
  <inkml:trace contextRef="#ctx0" brushRef="#br0" timeOffset="14659.66">10710 7472 0,'0'0'0,"191"0"16,-170 0-16,21 0 0,1 0 16,-22 0-16,0 0 15,0 0 1,0 0-16,0 0 16,1 0-16,-1 0 0</inkml:trace>
  <inkml:trace contextRef="#ctx0" brushRef="#br0" timeOffset="14843.44">12996 7557 0,'0'0'0,"21"0"15,1 0-15,-1 0 16</inkml:trace>
  <inkml:trace contextRef="#ctx0" brushRef="#br0" timeOffset="15031.99">14012 7578 0,'0'0'0,"-21"0"31,42 0 1,0 0-32,1 0 0</inkml:trace>
  <inkml:trace contextRef="#ctx0" brushRef="#br0" timeOffset="15211.9">14795 7578 0,'0'21'16</inkml:trace>
  <inkml:trace contextRef="#ctx0" brushRef="#br0" timeOffset="15979.55">17378 6900 0,'21'-21'0,"-42"42"0,63-63 0,-21 42 0,0-21 16,-21 0-16,22 21 0,-44 0 31,1 21-31,0-21 15,0 21-15,-21 21 0,-1-20 0,1 20 16,0-21-16,-1 21 0,1 1 0,-22-22 16,1 21-16,21 1 0,-22-1 15,1-21-15,-1 21 0,1-20 16,20-1-16,1 0 0,0 0 0,-1 0 16,22-21-16,0 0 0,21-21 15,0 0 1,21 21-16,21-21 15,-20 21-15,20 0 0,-21 0 16,21 0-16,1 0 0,-1 0 16,0 0-16,1 21 0,-1-21 0,0 21 15,-20 0-15,20-21 0,0 21 0,43 1 16,-43-22-16,1 21 16,-1-21-16,-21 0 0,21 0 0,-20 0 15,20 0-15,-21 0 0,0 0 0,0 0 16,1 0-1,-22-21-15,21 21 16,-21-22-16,21 1 0,0 0 16</inkml:trace>
  <inkml:trace contextRef="#ctx0" brushRef="#br0" timeOffset="16275.97">18394 6392 0,'0'0'0,"0"-21"0,-43 0 31,22 21-31,0 21 0,0 0 0,-21 22 16,20-1-16,-20 22 0,21-1 0,-21 1 16,20-1-16,-20 1 15,21 20-15,-21 1 0,20 0 0,-20-1 16,0-20-16,21 20 0,-22 1 0,22-21 15,-21-1-15,21 1 0,-22-22 16,22 0-16,0 1 0,0-1 0,0-21 16,21 21-16,0-20 0,0-1 15,21-21 1,0 0-16,0-21 0,21 21 16</inkml:trace>
  <inkml:trace contextRef="#ctx0" brushRef="#br0" timeOffset="16734.96">19008 6985 0,'0'0'0,"21"-21"0,-21 0 15,0 0 1,-21 21-16,-1-22 0,1 22 15,0 0-15,-21 0 0,-1 0 0,1 0 16,0 22-16,-1-1 0,-20 0 16,21-21-16,-22 21 0,22 0 15,-1 0-15,22 1 0,0-22 0,0 21 16,21 0-16,0 0 16,21-21-16,21 21 0,-20-21 0,20 21 15,21 1-15,-20-22 0,-1 21 16,0 0-16,1 0 0,-22 0 0,21 0 15,-21 1-15,1-1 0,-1 0 0,-21 0 16,0 0-16,0 0 0,0 1 16,0-1-16,0 0 0,-21-21 15,-1 0-15,-20 21 0,0-21 16,-1 0-16,1 0 0,-21 0 0,-1 0 16,22 0-16,-1 0 0,-20 0 0,21 0 15,20-21-15,1 21 16,0-21-16,0 21 0,21-21 0,0-1 15,0 1-15,21 0 16,21 21-16,-20-21 0,20 21 16,-21 0-16,21 0 0</inkml:trace>
  <inkml:trace contextRef="#ctx0" brushRef="#br0" timeOffset="17119.97">19452 7176 0,'-63'-64'31,"41"64"-31,1 0 16,0 0-16,21 21 0,0 0 16,-21 1-16,21-1 0,-21 21 0,21-21 15,0 22-15,0-1 0,0 0 16,0 1-16,0 20 0,0-21 0,0 22 15,0-22-15,0 1 0,0 20 16,0-21-16,-21 22 0,21-1 0,-22-20 16,22 20-16,-21 1 0,21-1 15,-21-20-15,0 20 0,0 1 0,0-22 16,-1 0-16,1 1 0,0-1 16,0 0-16,0-21 0,0 1 0,-1-1 15,1 0-15,21 0 0,0-42 31,0 0-31,0 0 0,21-1 16,1 1-16,-1-21 0,-21 0 0,21-1 16,21-20-16,-21-1 0,1 1 15</inkml:trace>
  <inkml:trace contextRef="#ctx0" brushRef="#br0" timeOffset="17443.8">19431 7260 0,'0'0'0,"0"-42"0,0 0 15,0 20-15,-21 1 0,21-85 32,0 85-32,21 21 0,0 0 0,0-21 15,0 21-15,1 0 0,-1 0 0,21 0 16,-21 0-16,22 0 0,-22 21 16,21 0-16,-21-21 0,0 22 0,1-1 15,-1 0-15,-21 21 0,0-21 16,0 22-16,0-22 0,0 0 0,0 21 15,0-20-15,-43-1 0,22 0 16,-21 0-16,21-21 0,-22 21 16,1 0-16,0-21 0,-1 0 0,1 0 15,0 0-15,-1 0 0,1 0 0,21 22 16,0-22-16,0 0 0,-1 0 16,1 0-16,42 0 15,1 0 1,-1 0-16,21 0 0,-21 0 0</inkml:trace>
  <inkml:trace contextRef="#ctx0" brushRef="#br0" timeOffset="17938.93">20235 7154 0,'0'0'0,"21"-84"15,-21 63-15,0-1 0,0 1 16,0 0-16,0 0 0,-21 21 15,0 0-15,0 0 0,0 0 0,0 0 16,-22 21-16,22 0 0,-21-21 0,21 21 16,-1 22-16,1-22 0,-21 0 15,21 0-15,21 22 0,-21-22 0,21 21 16,-22-21-16,22 0 0,0 1 16,0 20-16,0-21 0,0 0 15,0 0-15,22 1 0,-1-1 16,0-21-16,0 0 0,0 0 15,0 0-15,1 0 0,20 0 0,-21 0 16,0 0-16,0 0 0,1-21 0,20-1 16,-21 1-16,0 21 0,0-42 15,1 21-15,-1 0 0,0-22 0,0 22 16,0-21-16,-21 21 0,21-1 16,-21 1-16,22 0 0,-22 0 0,0 0 15,0 42 16,-22 0-31,1 0 0,21 0 0,-21 1 16,21 20-16,0-21 0,0 0 0,0 22 16,0-22-16,0 0 0,0 0 15,0 0-15,0 0 0,0 1 16,21-22-16,0 0 0,1 0 16,-1 0-16,0 0 0,0 0 0,21 0 15,-20 0-15,20-22 0,-21 1 0,21 0 16,1 0-16</inkml:trace>
  <inkml:trace contextRef="#ctx0" brushRef="#br0" timeOffset="18407.86">21018 7070 0,'0'-21'0,"0"42"0,-21-42 32,0 42-32,0 0 15,0 0-15,21 0 0,0 0 0,0 22 16,-21-22-16,21 21 0,-22-21 15,22 1-15,-21 20 0,21-21 0,0 0 16,0 0-16,0 1 0,-21-1 16,21 0-16,0 0 15,0-42 17,0 0-32,0 0 0,0-1 15,0 1-15,0 0 16,0-21-16,21 21 0,0-22 0,1 1 15,-1 21-15,0-22 0,0 1 0,21 21 16,1 0-16,-22-22 0,21 22 16,1 21-16,-22-21 0,21 21 0,0 0 15,-20 0-15,20 0 0,-21 0 16,0 21-16,0 0 0,-21 1 0,0-1 16,0 21-16,0-21 0,0 22 0,0-1 15,0 0-15,0 1 0,-21-22 16,0 21-16,0-21 0,21 0 15,-21 1-15,21-1 0,-21 0 0,-1-21 16,22 21-16,0-42 31,0 0-15,0 0-16,22-1 0,-1 1 16,0 0-16,0-21 0</inkml:trace>
  <inkml:trace contextRef="#ctx0" brushRef="#br0" timeOffset="18860.62">21844 6646 0,'-21'-21'0,"42"42"0,-63-63 16,63 63 15,0 0-16,0 1-15,0-1 0,22 0 16,-22 0-16,0 0 0,21 0 0,-21 22 16,22-22-16,-1 0 0,-21 0 0,22 0 15,-1 1-15,21-1 0,-20-21 16,-1 21-16,-21-21 0,22 0 16,-1 0-16,-21 21 0,0-21 15,0 0-15,1 0 16,-44 0-1,1 0-15,0 0 16,0 0-16,-21 0 0,20 21 0,-20-21 16,0 21-16,21 1 0,-22-1 0,1 21 15,0-21-15,-1 22 0,1-1 16,0-21-16,-1 21 0,1 1 0,0-1 16,20-21-16,-20 0 0,21 22 15,0-22-15,0 0 0,-1-21 16,22 21-16,0 0 0,-21-21 15,21 22-15</inkml:trace>
  <inkml:trace contextRef="#ctx0" brushRef="#br1" timeOffset="25052.49">1355 9821 0,'0'0'0,"-22"0"0,1 0 15,0 0-15,0 0 16,21 22 0,-21-22-16,21 21 15,0 0-15,0 0 16,21-21-1,0 0-15,0 0 0,0 0 16,1 0-16,-1 0 0,0 0 16,21 0-16,-21-21 0,22 0 15,-22 21-15,0-21 0,21-1 0,-20 1 16,-1 0-16,0 0 0,0 0 16,-21 0-16,0-1 0,0 1 15,0 0-15,-21 0 0,-21 21 16,20 0-16,-20 0 0,0 0 15,-1 21-15,1-21 0,0 21 0,-1 0 16,1 22-16,0-22 0,21 21 16,-22-21-16,22 22 0,0-22 0,0 0 15,0 21-15,21-20 0,0-1 16,0 0-16,0 0 0,0 0 16,21-21-16,0 21 15,0-21-15,0 0 0,0 0 0,1 0 16,20 0-16,-21 0 15,0 0-15,0 0 0,1 0 0,-1 0 16,-21-21-16,0 0 16,-21 21-1,-1 0-15,1 0 0,-21 0 16,21 0-16,-22 0 0,1 0 0,21 21 16,-21-21-16,-1 21 0,22 1 15,0-1-15,0-21 0,0 21 0,-1 0 16,1 21-16,21-20 0,0-1 15,0 0-15,-21 0 0,21 0 0,0 0 16,0 1-16,0-1 0,0 0 16,21 0-16,0-21 0,1 21 0,-1 0 15,0-21-15,0 0 0,0 0 0,22 0 16,-22 0-16,21 0 16,0 0-16,1 0 0,20 0 0,-20-21 15,-1 0-15,21 0 0</inkml:trace>
  <inkml:trace contextRef="#ctx0" brushRef="#br1" timeOffset="25799.98">2117 9991 0,'0'0'16,"0"-21"-16,-22 21 16,1-22-16,0 22 0,0 0 0,0 0 15,0 0-15,-1 0 0,-20 22 16,21-22-16,0 21 0,-22-21 0,22 21 15,-21 0-15,21 0 0,0 0 16,-43 43-16,64-43 0,-21 0 16,21 0-16,0 1 0,0-1 0,0 0 15,0 0-15,21-21 16,0 0-16,0 0 16,1 0-16,-1 0 0,21 0 15,-21 0-15,22-21 0,-22 0 16,21 21-16,-21-21 0,22-1 15,-22 1-15,0 0 0,0 0 0,21 0 16,-20 0-16,-22-1 0,21 1 16,0 0-16,-21 0 15,0 0 1,0 42 0,0 0-1,0 0-15,0 0 0,0 1 16,0 20-16,0-21 0,0 0 15,0 22-15,0-1 0,0 0 0,0 1 16,0-1-16,21 21 0,-21 1 16,0-1-16,21-20 0,-21 20 0,21 1 15,-21-1-15,0 1 0,22-1 16,-1 1-16,-21-1 0,21 1 16,-21-1-16,0 1 0,21-1 0,-21 1 15,0-22-15,0 22 0,0-22 16,0 0-16,0 22 0,0-43 0,0 21 15,-21 1-15,0-22 0,21 21 0,-21-21 16,-1 22-16,1-22 0,-21 0 16,21 0-16,0 0 0,-22 0 0,22 1 15,0-22-15,-21 0 0,20 0 16,-20 0-16,0 0 0,-1-22 0,22 1 16,-21 0-16,0-21 0,-43-22 15,64 22-15,-22-22 16,22 1-16,0-1 0,0-20 0,0 20 15,21-20-15,0-1 0,0 21 16,0-20-16,21 20 0,21-20 0,-21 20 16,22 1-16,-1-1 0,0 1 0,1-1 15,-1 1-15,0-1 0,1 22 16,20-22-16,-20 22 0,-1 0 0,0-1 16,1 1-16,-1 0 0,0 20 15,1 1-15,-1 0 0</inkml:trace>
  <inkml:trace contextRef="#ctx0" brushRef="#br1" timeOffset="26194.05">3006 9927 0,'0'21'16,"0"1"-1,21-22 48,-21-22-63,0 1 0,0 0 15,0 0 1,-21 21 15,-1 0-15,22 21-16,0 0 16,0 0-1,-21 1 1,21-1-16</inkml:trace>
  <inkml:trace contextRef="#ctx0" brushRef="#br1" timeOffset="26731.26">2984 10224 0,'0'-22'47,"22"22"-47,-22-21 15,21 21 1,-42 0 46,21 21-62,21-21 63,-21-21-48,0 0 1,-21 21 15,-1 0-31,1 0 16,21 21-16,0 0 16,0 1 15,21-22 16</inkml:trace>
  <inkml:trace contextRef="#ctx0" brushRef="#br1" timeOffset="29283.42">4784 9356 0,'0'0'0,"21"0"0,0 0 16,-21-21-1,21 21-15,0-22 0,0 1 16,-21 0-16,22 21 16,-22-21-16,21 21 0,-21-21 15,0 0-15,0 42 47,0 0-47,-21 0 16,-1 0-16,1 22 0,0-22 0,0 21 15,-21-21-15,20 43 16,-20-22-16,0 0 0,21 22 0,-22-22 0,1 1 16,0 20-16,-1-21 0,1 1 15,0-1-15,-1 0 0,22 1 16,-21-22-16,21 21 0,-1-21 0,1 1 15,-21 20-15,21-21 16,21-42 31,0 0-47,21 0 0,0-1 16,0 22-16,0-42 0</inkml:trace>
  <inkml:trace contextRef="#ctx0" brushRef="#br1" timeOffset="29722.96">5249 9271 0,'0'0'0,"0"-21"16,21 21-16,-21 21 47,0 0-31,-21 0-16,0 1 0,21-1 0,-21 0 15,0 21-15,0 1 0,-1-1 0,1 0 16,0 22-16,0-22 0,0 0 15,-22 22-15,22-22 0,-21 1 0,21-1 16,-22 0-16,22 1 0,0-22 16,-21 21-16,21-21 0,-1 0 0,1 1 15,0-1-15,0 0 0,0 0 0,0 0 16,-1 0-16,22 1 0,-21-1 16,42-42 30,1-1-46,-1 1 16,0 0-16,0 0 0,21 0 0</inkml:trace>
  <inkml:trace contextRef="#ctx0" brushRef="#br1" timeOffset="30585.74">5969 9716 0,'0'0'0,"-21"0"16,21-22-1,0 1 1,0 0-1,21 21-15,-21-21 0,21 0 0,0 21 16,-21-21-16,21-1 0,1 1 16,-1 0-16,-21 0 0,0 0 15,0 0 1,-43 21 0,22 0-16,0 0 0,0 0 0,-21 0 15,20 0-15,1 0 0,-21 0 0,21 21 16,-22-21-16,22 21 0,0 0 15,0-21-15,0 21 0,0 0 16,21 1-16,0-1 0,0 0 0,0 0 16,21 0-16,0 0 0,0 1 15,21-1-15,-20 0 0,20 0 0,-21 0 16,21 0-16,1 1 0,-22-1 0,0 0 16,21-21-16,-20 21 0,-22 0 15,0 0-15,0 1 0,0-1 0,0 0 16,-43 0-16,22-21 0,-21 21 15,-1-21-15,1 21 0,0-21 0,-1 0 16,1 0-16,0 0 0,-1 0 16,22 0-16,-21-21 0,21 0 15,-22 0-15,22 0 0,0 21 0,21-21 0,0-1 16,0 1-16,0 0 16,0 0-16,0 0 0,21 0 15,0 21-15,1-22 0,-1 22 0,21 0 16,-21 0-16,22-21 0,-1 21 15,0 0-15,-21 0 0,22-21 0</inkml:trace>
  <inkml:trace contextRef="#ctx0" brushRef="#br1" timeOffset="30935.87">6371 9631 0,'0'0'0,"0"21"47,0 0-47,0 0 16,0 1-16,0-1 0,0 0 0,21 21 15,-21-21-15,0 22 0,0-1 0,0 0 16,0-20-16,0 41 0,0-21 16,0 1-16,0-1 0,-21 22 0,0-1 15,21 1-15,-21 20 0,0-20 0,-1 20 16,22 1-16,-21-21 0,0 20 15,0 1-15,0 0 0,21-1 16,-21-20-16,-1 20 0,1-20 0,21-1 16,0 1-16,0-1 0,-21 1 15,21-43-15,0 0 0,0 0 0,0-42 32,0 0-32,0-21 0,21-1 0,0 1 15,1 0-15,-1-22 0,-21 1 0,42-64 16</inkml:trace>
  <inkml:trace contextRef="#ctx0" brushRef="#br1" timeOffset="31275.55">6456 9821 0,'0'0'0,"0"-42"0,0 0 0,0-1 15,0 22-15,0 0 0,0-21 0,0 21 16,0-1-16,21-20 0,0 42 15,21-21-15,-20 0 0,20 21 16,0 0-16,1 0 0,-1 0 0,21 0 16,-20 0-16,-1 0 0,0 21 15,1 0-15,-22 21 0,0-20 0,0 20 16,-21 0-16,0-21 0,0 22 0,-21-1 16,0-21-16,-21 22 0,-22 20 15,22-42-15,-1 0 0,1 1 16,-21-1-16,41-21 0,-20 21 15,0-21-15,21 0 0,-22 0 0,22 0 16,0 0-16,42 0 31,0-21-15,0 0-16,22 21 0,-22-22 0,21 22 16</inkml:trace>
  <inkml:trace contextRef="#ctx0" brushRef="#br1" timeOffset="31783.91">7387 9483 0,'0'0'16,"0"-21"-16,-21 21 0,0 0 0,0 0 15,-1 0-15,1 0 0,0 0 16,0 0-16,0 21 0,0 0 0,-1 0 15,1 0-15,0 22 0,0-1 16,0 0-16,0-21 0,21 22 16,-22-1-16,1 0 0,21-20 0,0-1 15,0 21-15,0-21 0,0 0 16,0 1-16,0-1 0,21 0 16,1-21-16,-1 0 0,0 0 0,0 0 15,21 0-15,-20 0 0,-1-21 16,21 0-16,-21 21 0,0-22 0,22 1 15,-22 0-15,0-21 0,0 21 0,0-22 16,1 22-16,-1-21 0,-21 21 16,0-1-16,0-20 0,0 21 0,0 0 15,0 0-15,0 42 32,0 0-32,-21 0 15,-1 0-15,22 0 0,-21 22 0,21-22 16,0 0-16,0 21 0,0-20 15,0-1-15,0 0 0,0 0 0,0 0 16,0 0-16,21 1 0,1-22 16,-1 0-16,0 0 15,21 0-15,-21 0 0,1 0 0,-1 0 16,21 0-16,-21-22 0,22 1 0,-22 0 16,0 0-16,0 0 0</inkml:trace>
  <inkml:trace contextRef="#ctx0" brushRef="#br1" timeOffset="32231.94">7895 9546 0,'0'0'0,"0"21"31,0 1-31,0-1 16,0 0-16,-21 21 0,21-21 0,0 1 16,0 20-16,0-21 0,0 21 0,0-20 15,-21-1-15,21 0 0,0 21 16,0-21-16,0 1 0,0-1 15,-21-21 17,21-21-17,0-1-15,0 1 0,0 0 16,0 0-16,0 0 0,0-22 16,0 22-16,0-21 0,0 0 15,21-1-15,0 1 0,0 21 0,21-22 16,-20 22-16,20-21 0,0 21 0,-21 0 15,22-1-15,-1 22 0,0 0 16,1 0-16,20 0 16,-20 0-16,-22 22 0,21-1 0,-21 21 0,0-21 15,1 22-15,-22-1 16,0 0-16,0 1 0,0-1 0,0 0 0,0-21 16,0 22-16,-22-22 0,-20 21 15,42-21-15,0 1 16,-21-22-16,21 21 0,-21-21 15,21-21 1,0-1-16,21 1 16,0 0-16</inkml:trace>
  <inkml:trace contextRef="#ctx0" brushRef="#br1" timeOffset="32863.94">9398 8848 0,'0'0'0,"0"-21"0,0-1 16,0 1-16,0 0 15,21 21-15,0-21 0,0 21 0,1 0 16,20 0-16,-21-21 0,21 21 15,-20 0-15,20 0 0,0 0 0,1 0 16,-1 0-16,0 0 0,1 0 0,-22 0 16,0 0-16,0 0 0,0 0 0,-42 0 31,0 0-31,0 0 16,-22 0-16,1 0 0,21 0 0,-21 0 15,-1 0-15,1 0 0,0 0 16,-1 0-16,22 0 0,-21 0 0,21 0 15,-1 0-15,1 0 0,0 0 16,0 21-16,0-21 0,0 21 16,-1 0-16,1 0 0,0 1 15,21-1 1,-21 0-16,0 0 0,21 21 0,-21-20 16,-1 20-16,22 0 0,-21-21 0,21 22 15,-21-1-15,21-21 0,0 22 16,-21-1-16,21 0 0,-21 1 0,21-1 15,0 0-15,-21 1 0,21 20 0,0-21 16,0 22-16,0-22 0,0 22 16,-22-22-16,22 22 0,0-22 0,0 0 15,0 64-15,0-64 0,0-20 16,0 41-16,0-21 16,22-20-16,-1-1 0,0 0 0,0 0 15,0 0-15,0-21 0,22 0 0,-22 0 16,0 0-16,21 0 0,1 0 0,-22-21 15,21 21-15,1-21 16,-1 0-16,0 0 0,1-1 0,-1 1 16,21 0-16,-20-21 0,-22 21 0</inkml:trace>
  <inkml:trace contextRef="#ctx0" brushRef="#br1" timeOffset="33443.37">10054 9313 0,'0'0'0,"21"-21"0,-21 0 16,0 0-16,0 0 15,0 0-15,-21 21 16,0 0-16,0 0 0,0 0 16,-1 0-16,1 21 0,0 0 15,0 0-15,0 0 0,0 22 0,-1-22 16,22 21-16,-21 0 0,0-20 15,0 41-15,21-21 0,0 1 16,-21-1-16,21 0 0,-21 43 16,21-64-16,0 22 0,0-22 0,0 0 15,0 0-15,0 0 0,21 0 16,0 1-16,0-22 0,0 0 0,0 21 16,1-21-16,-1 0 0,0 0 0,21 0 15,-21 0-15,22-21 0,-22-1 16,21 1-16,1 0 0,-1 0 0</inkml:trace>
  <inkml:trace contextRef="#ctx0" brushRef="#br1" timeOffset="34135.91">10477 9462 0,'0'-22'16,"-21"22"-1,0 0-15,21 22 16,-21-1-16,0 0 0,0 0 0,21 0 15,0 0-15,-22 22 0,1-22 16,21 0-16,0 21 0,0-20 0,0-1 16,0 0-16,0 0 0,0 0 0,0 0 15,0 1-15,21-22 32,1 0-32,-22-22 15,21 22-15,-21-21 16,0 0-16,0 0 0,0 0 15,0 0-15,0-22 0,0 22 0,0 0 16,0-21-16,21 20 0,-21 1 0,0 0 16,0 0-16,21 0 0,0 0 15,0 21-15,1-22 0,-1 1 16,0 21-16,21 0 0,-21 0 0,1 0 16,20 0-16,-21 0 0,21 21 15,-20 1-15,-1-22 0,21 21 0,-21 0 16,0 21-16,1-21 0,-22 1 15,0 20-15,0-21 0,0 0 16,0 22-16,0-22 0,0 0 0,0 0 16,0 0-16,-22 0 0,1 1 15,0-22-15,0 0 16,21-22 15,0 1-31,0 0 0,0 0 0,0 0 16,0-22-16,21 22 0,0-21 0,0 21 15,1-22-15,-1 22 0,0 0 16,21-21-16,-21 21 0,22 21 0,41-22 16,-62 1-16,20 21 15,0 0-15,1 0 0,-22 21 0,0 1 16,0-1-16,0 21 0,0-21 16,-21 22-16,0-22 0,0 21 0,0-21 15,0 22-15,0-22 0,0 21 0,-21-21 16,0 0-16,21 1 0,0-1 15,-21-21-15,21 21 0,-21-21 16,21 21-16,0-42 31,21 0-31,0 0 0,-21-1 16</inkml:trace>
  <inkml:trace contextRef="#ctx0" brushRef="#br1" timeOffset="34407.93">11790 9144 0,'0'0'16,"0"21"-1,-21 0-15,-1 1 16,22-1-16,0 21 0,0-21 0,-21 22 16,21-1-16,-21 0 0,21 1 15,-21 20-15,21-21 0,0 1 0,-21-1 16,0 0-16,21 1 0,0-22 0,0 21 15,0-21-15,0 1 16,0-1-16,0 0 0,0 0 0,21-21 47,0 0-47,0-21 0,-21 0 0,21 0 16,0-1-16,1 1 0</inkml:trace>
  <inkml:trace contextRef="#ctx0" brushRef="#br1" timeOffset="34603.47">11515 9504 0,'0'0'0,"-22"0"15,1 0-15,0 0 16,21-21-16,21 21 31,0 0-31,22 0 16,-22 0-16,0 0 0,0 0 15,0 0-15,22 0 0,-22-21 0,0 21 16,21 0-16,-20 0 0,-1-22 0,0 22 16</inkml:trace>
  <inkml:trace contextRef="#ctx0" brushRef="#br1" timeOffset="35368.87">12319 9673 0,'0'0'0,"21"-21"0,0 21 15,-21-21-15,0 0 0,21 0 16,-21-1-16,0 1 0,0 0 16,0 0-16,0 0 0,0 0 0,0-1 15,-21 1-15,0 21 16,0 0-16,0 0 0,0 0 0,-1 0 15,1 0-15,0 0 0,-21 21 16,21-21-16,-22 22 0,22 20 16,0-21-16,-21 21 0,20-20 0,1 20 15,0 0-15,0-21 0,21 22 16,0-22-16,0 21 0,0-21 0,0 1 16,0-1-16,0 0 0,21 0 0,0 0 15,22-21-15,-22 0 0,0 0 0,21 0 16,-21 0-16,22 0 0,-1 0 15,-21 0-15,22-21 0,-22 21 0,0-21 16,0 0-16,21 0 0,-42-1 0,22 1 16,-1-21-16,0 21 0,-21-22 15,21 22-15,-21-21 0,0 0 16,0 20-16,0-20 0,0 21 0,0 0 16,0 0-16,0-1 15,0 44 1,-21-1-16,21 21 0,0-21 15,0 0-15,-21 22 0,21-22 0,0 21 16,0-21-16,0 22 0,0-22 16,0 0-16,0 0 0,0 0 15,0 1-15,21-1 0,-21 0 0,21-21 16,0 0-16,0 0 0,1 0 0,-1 0 16,0 0-16,0 0 0,21 0 15,-20 0-15,-1-21 0,0 0 0,0 21 16,0-22-16,0-20 0,1 21 15,-1 0-15,0 0 0,-21-22 0,0 22 16,21 0-16,-21 0 0,0 0 0,21 21 16,-21 21-1,0 0 1,-21 0-16,21 0 0,-21 0 0,21 1 16,0-1-16,0 0 0,0 0 15,0 0-15,0 0 16,21-21 31,-21-21-47,21 21 0,-21-21 0,0 0 15</inkml:trace>
  <inkml:trace contextRef="#ctx0" brushRef="#br1" timeOffset="35543.01">12933 9292 0,'-21'0'0,"42"0"0,-64 0 15,22 0 1,0 0-16,0 0 16,21 21 31,21-21-47,0 22 15,0-22-15</inkml:trace>
  <inkml:trace contextRef="#ctx0" brushRef="#br1" timeOffset="36043.68">13208 9377 0,'0'0'0,"-21"21"0,0 0 16,21 0-1,-22-21-15,1 22 0,21-1 0,-21 0 16,21 0-16,0 0 0,0 22 15,0-22-15,0 0 0,0 0 0,0 43 16,0-43-16,0 0 0,0 0 16,0 0-16,0 0 15,0 1-15,0-44 47,0 1-47,0 0 0,0 0 16,0 0-16,0 0 0,0-1 0,0-20 15,0 21-15,0-21 16,21 20-16,-21 1 0,43 0 0,-22-21 16,0 21-16,21-1 0,-21 1 0,22 21 15,-1-21-15,-21 0 0,22 21 16,-1 0-16,-21 0 0,21 0 0,-20 0 16,20 0-16,-21 21 0,0-21 0,0 21 15,-21 0-15,22 22 0,-22-22 16,0 0-16,0 21 0,0-20 0,0 20 15,0-21-15,0 0 0,-22 0 0,1 22 16,0-22-16,21 0 16,-21-21-16,21 21 0,-21-21 15,21-21 17,21 0-17,0 0-15</inkml:trace>
  <inkml:trace contextRef="#ctx0" brushRef="#br1" timeOffset="36450.92">14287 9398 0,'0'0'0,"0"-21"16,0 0-1,-21 21-15,-21 0 16,21 0-16,0 0 0,-1 0 15,-20 0-15,21 21 0,0 0 0,-22-21 16,22 21-16,0 0 0,21 1 16,0-1-16,0 0 15,0 0-15,0 0 0,21-21 16,0 0-16,1 21 0,-1-21 16,21 0-16,-21 0 0,22 22 0,-22-22 15,21 21-15,-21-21 0,22 21 16,-22 0-16,21 0 15,-42 0-15,0 1 0,0-1 0,0 0 16,0 0-16,-21 0 16,-21-21-16,20 21 15,-20-21-15,21 0 0,-21 0 0,-1 22 16,1-22-16,0 0 0,20 0 0,-20 0 16,21 0-16,0 0 0,0 0 15,-1 0-15,1 0 0,0 0 0,21-22 16,0 1-16,0 0 15,0 0-15</inkml:trace>
  <inkml:trace contextRef="#ctx0" brushRef="#br1" timeOffset="37191.55">15198 8678 0,'0'0'0,"0"-42"16,21 42-1,-21-21-15,-21 21 32,-1 0-32,1 0 0,0 0 15,0 21-15,-21 0 0,-1 0 0,1 22 16,0-1-16,20 0 0,-20 22 16,0-1-16,21 1 0,-22-1 0,22 1 15,-21-1-15,21 1 0,-22-1 16,22 1-16,-21 21 0,21-22 0,-1 22 15,1-22-15,0 22 0,0-22 16,21 1-16,-21-1 0,21 1 0,0-22 0,0 22 16,21-22-16,21 43 15,-21-43-15,22-21 0,-1 22 0,0-22 16,22 0-16,-22 0 0,22 0 16,-1 0-16,22-21 0,-22 0 0,22 0 15,-21 0-15,-1-21 0,22 0 16,-22 0-16,-20 0 0,20 0 0</inkml:trace>
  <inkml:trace contextRef="#ctx0" brushRef="#br1" timeOffset="38367.94">15473 9250 0,'0'0'0,"21"-21"16,-21 0-16,-21 21 31,0 0-15,-1 21-16,1 0 0,21 0 0,-21 0 15,0 22-15,0-22 0,0 21 16,-1 0-16,1 1 0,0-22 0,21 21 16,0 1-16,0-1 0,-21-21 15,21 0-15,0 22 0,0-22 16,21 0-16,0 0 0,0-21 15,1 0-15,-1 0 16,0 0-16,0 0 0,0 0 0,0-21 16,1 0-16,-1 21 0,0-21 0</inkml:trace>
  <inkml:trace contextRef="#ctx0" brushRef="#br1" timeOffset="38571.62">15028 9440 0,'0'0'16,"21"0"15,1 0-31,-1 0 0,0 0 16,0 0-16,0 22 0,22-22 0,-22 0 15,21 0-15,-21 0 0,22 0 0,-22 0 16,21 0-16,0 0 0,-20 0 15</inkml:trace>
  <inkml:trace contextRef="#ctx0" brushRef="#br1" timeOffset="38919.91">15684 9462 0,'0'21'0,"-21"-21"15,21 21 1,21-21 15,1-21-15,-1 21-16,0-21 0,0 21 0,-21-22 15,21 22-15,0-21 0,-21 0 16,0 0-16,0 0 16,-21 21-1,0 0 1,0 0-16,0 0 0,0 0 15,21 21-15,-22 0 0,1 0 0,21 0 16,-21 1-16,21-1 0,0 0 16,0 0-16,0 0 0,0 22 0,0-22 15,0 0-15,0 0 0,21 0 16,0-21-16,1 0 0,-1 0 16,0 0-16,0 0 0,0 0 0,0 0 15,1 0-15</inkml:trace>
  <inkml:trace contextRef="#ctx0" brushRef="#br1" timeOffset="39471.91">16087 9398 0,'0'0'0,"0"-85"32,21 85-17,0 0-15,0-21 0,0 21 16,0 0-16,1 0 0,-1 0 0,0 0 15,0 21-15,0 1 0,0-1 16,1 0-16,-22 0 0,0 0 16,0 0-16,0 22 0,0-22 0,-22 42 15,1-41-15,0-1 0,-21 21 16,21-21-16,-1 0 0,1 1 0,0-22 16,21 21-16,-21-21 15,21-21 16,21-1-31,-21 1 0,21 0 0,0 0 16,1 0-16,-1-22 0,0 22 16,21-21-16,-21 21 0,1 0 0,-1-1 15,21-20-15,-21 21 0,0 0 16,-42 42 15,21 0-31,-21 0 16,0 0-16,0 1 0,21-1 15,-21 21-15,21-21 0,-22 22 16,22-22-16,0 21 0,0-21 0,0 22 16,0-22-16,0 0 0,0 0 15,0 0-15,22 0 0,-1 1 16,0-22-16,0 0 0,21 0 16,-20 0-16,-1 0 0,21 0 0,-21 0 15,22-22-15,-22 22 0,21-21 0,-21 0 16,22 0-16,-22 0 0,0-22 15,0 22-15,21-21 0,-20 21 0,-1-22 16,0 1-16,-21 0 0</inkml:trace>
  <inkml:trace contextRef="#ctx0" brushRef="#br1" timeOffset="39687.83">16954 9313 0,'0'-21'0,"0"42"0,0-63 0,0 21 16,0 0-16,0 0 0,-21 42 31,0 0-31,0 21 16,21-21-16,-21 43 0,21-43 15,-21 21-15,21 1 0,-22-22 16,22 21-16,0 1 0,0-22 0,0 21 16,0-21-16,0 22 0,0-22 15,0 0-15,0 0 0,0 0 16,0 0-16,0 1 0,22-22 16,-1 0-16,0-22 15,0 22-15,0-21 16,0 0-16,-21 0 0</inkml:trace>
  <inkml:trace contextRef="#ctx0" brushRef="#br1" timeOffset="39896.94">16827 9462 0,'0'0'0,"0"21"47,22-21-31,-1 0-16,0 0 0,0 0 15,0 0-15,0 0 0,22 0 0,-22 0 16,21-21-16,1 21 0,-1 0 0</inkml:trace>
  <inkml:trace contextRef="#ctx0" brushRef="#br1" timeOffset="40200.6">17843 9229 0,'0'0'0,"-21"0"0,21-21 0,-21 21 16,0 0-16,0 0 0,0 0 15,-1 0-15,1 0 16,0 21-16,21 0 0,-21 0 0,0 0 15,0 0-15,-1 1 0,22-1 0,-21 0 16,0 21-16,21-21 0,0 1 16,-21 20-16,21 0 0,-21-21 0,21 22 15,0-22-15,0 21 0,0-21 16,0 1-16,0-1 0,21 0 0,0 0 16,0-21-16,0 21 0,22-21 15,-22 0-15,0 0 0,21 0 16,1 0-16,-22 0 0,21-21 0,1 21 15,-22-21-15</inkml:trace>
  <inkml:trace contextRef="#ctx0" brushRef="#br1" timeOffset="40495.94">18267 9186 0,'0'-21'0,"0"42"0,0-63 16,21 42-1,0 0-15,0 0 16,0 0-16,1 0 0,-1 21 16,0 0-16,0 1 0,0-1 0,-21 0 15,0 0-15,21 21 0,-21 22 16,0-43-16,0 21 0,0 1 16,0-1-16,0-21 0,0 22 0,-21-22 15,0 0-15,21 21 0,-21-21 0,0-21 16,0 22-16,-1-1 0,1-21 15,21 21-15,-21-21 0,21-21 32,0 0-17,21 21-15</inkml:trace>
  <inkml:trace contextRef="#ctx0" brushRef="#br1" timeOffset="40995.94">18902 9716 0,'0'21'15,"0"-42"32,0-1-31,21 22-16,0-21 0,0 21 15,0 21 17,-21 1-32,0-1 15,0 0-15,0 0 16,-21-21-16,21 21 0,-21-21 0,21 21 16,-21-21-16,0 0 15,0 0-15,21-21 31,0 0-31,0 0 16,0 0-16,0 0 16,0-1-16,21 1 0,0 21 0,-21-21 15,21 0-15,0 21 0,0 0 16,1 0-16,-1 0 16,-21 21-16,0 0 0,0 0 0,0 1 15,0 20-15,0-21 0,0 21 16,-21-20-16,-1 20 0,1-21 0,0 21 15,-21-20-15,21-1 0,-1 21 0,-20-21 16,0 0-16,21-21 0,-22 22 16,1-22-16,21 0 0,-22 0 0,22 0 15</inkml:trace>
  <inkml:trace contextRef="#ctx0" brushRef="#br1" timeOffset="41623.93">19685 9081 0,'0'21'47,"0"0"-31,21-21 15,0 0-16,0 0-15,1-21 0,-1 0 16,-21-1-16,21 1 16,-21 0-16,0 0 15,0 0-15,0 0 16,-21 21 0,0 0-1,-1 0-15,22 21 0,-21 0 16,0 0-16,21 0 15,0 0-15,0 1 0,0-1 0,0 21 16,0-21-16,-21 0 0,21 1 0,0-1 16,-21 0-16,21 0 0,0 0 15</inkml:trace>
  <inkml:trace contextRef="#ctx0" brushRef="#br1" timeOffset="42372.58">20087 9271 0,'0'0'16,"0"-21"-16,0 0 0,0 42 47,0 0-47,0 0 15,0 0-15,0 1 0,-21-1 0,21 21 16,-21 0-16,21-20 0,-21 20 16,21 0-16,0 1 0,0-1 0,-22 0 15,22-21-15,-21 22 0,21-22 0,-21 0 16,21 0-16,0 0 0,0 1 15,21-44 17,0 1-17,-21 0-15,22 0 0,-1 0 0,0-22 16,-21 22-16,21-21 0,0 21 0,0-22 16,1 22-16,-22 0 0,21 0 15,0 0-15,0 0 0,0 21 0,0 0 16,1 0-1,-22 21-15,0 0 16,0 0-16,0 21 0,0-20 0,0-1 16,0 21-16,0-21 0,0 0 0,0 22 15,0-22-15,0 0 0,0 0 16,0 0-16,21 1 0,0-22 0,0 21 16,0-21-16,0 0 0,1 0 15,-1 0-15,0 0 0,21 0 16,-21 0-16,1 0 0,-1-21 0,21-1 15,-21 1-15,0 0 0,1 0 0,-1 0 16,0-22-16,-21 1 0,21 0 16,-21-1-16,21 1 0,-21 0 0,0-1 15,0-20-15,0 21 16,0 20-16,0 1 0,-21 0 0,0 0 16,21 0-16,-21 21 0,0 0 0,-1 0 15,1 0-15,0 21 16,21 0-1,0 0-15,0 0 0,0 1 0,0-1 16,0 0-16,0 0 16,0 0-16,0 0 0,0 1 0,21-1 15,0 0-15</inkml:trace>
  <inkml:trace contextRef="#ctx0" brushRef="#br1" timeOffset="42699.64">20849 9589 0,'42'-22'31,"-20"1"-31,-1 21 0,0 0 16,-21-21-16,21 0 0,0 21 15,-21-21-15,21 21 0,-21-21 16,22-1-16,-22 1 31,-22 21-15,1 0-16,0 0 0,0 21 0,0 1 15,0-1-15,-1 0 16,1 21-16,21-21 0,0 22 0,-21-22 16,21 0-16,0 21 0,0-20 0,0-1 15,0 0-15,0 0 0,0 0 16,0 0-16,21-21 0,0 0 16,1 0-16,-1 0 0,0 0 15,0 0-15,0 0 0,22-21 16,-22 21-16,0-21 0,21 0 0,-21 0 15,22 0-15</inkml:trace>
  <inkml:trace contextRef="#ctx0" brushRef="#br1" timeOffset="42966.85">21442 9102 0,'0'0'0,"0"-43"0,0-41 31,-21 84-31,-1 0 15,22 21-15,0 0 16,-21 0-16,21 22 0,-21-22 0,21 21 16,0 0-16,0 1 0,-21-1 15,21 0-15,-21 1 0,21-1 0,0 0 16,-21 1-16,21-1 0,0-21 0,0 22 16,-22-1-16,22-21 0,0 0 15,0 22-15,-21-22 0,21 0 16,0 0-16,21-21 15,1 0 1,20-21-16</inkml:trace>
  <inkml:trace contextRef="#ctx0" brushRef="#br1" timeOffset="43212.27">21823 9356 0,'0'-21'0,"0"42"0,-21-42 31,-1 21-31,1 0 0,0 21 16,0 0-16,0 0 0,0 0 15,21 0-15,-22 1 0,22-1 0,-21 21 16,21-21-16,0 0 0,0 1 0,0-1 16,0 0-16,0 0 15,0 0-15,0 0 0,0 1 16,21-22-16,1 0 0,-1 0 15,0 0-15,0 0 0,0 0 16</inkml:trace>
  <inkml:trace contextRef="#ctx0" brushRef="#br1" timeOffset="44119.42">22140 9419 0,'0'0'0,"-21"0"31,0 21-31,0 1 16,0-1-16,21 0 0,-22 0 16,22 0-16,0 0 0,0 1 15,0-1-15,0 0 0,0 0 16,0 0-16,0 0 16,22-21-16,-1 0 15,0 0-15,0 0 16,0-21-1,-21 0-15,0 0 0,0 0 0,0-22 16,0 22-16,0 0 0,21 0 16,-21 0-16,0 0 15,0-1-15,22 1 0,-22 0 0,0 0 16,21 21 0,0 0-16,0 0 15,0 0 1,-21 21-16,21 0 0,-21 0 0,0 1 15,0-1-15,0 0 0,22 21 16,-22-21-16,0 1 0,21-1 0,-21 0 16,0 0-16,0 0 0,0 0 15,0 1-15,0-1 0,0-42 63,0-1-63,0 1 0,0 0 15,0 0-15,0 0 0,0 0 16,0-22-16,0 22 0,0 0 0,21 0 16,0 0-16,0 21 0,-21-22 0,21 1 15,1 21-15,-1 0 0,0-21 16,0 21-16,0 0 0,0 0 0,1 0 16,-1 0-16,-21 21 0,0 0 0,21 1 15,-21 20-15,0-21 16,0 0-16,0 0 0,0 1 0,0-1 15,0 0-15,0 0 0,0 0 16,0 0-16,-21 1 16,21-1-16,-21-21 15,21-21 17,0-1-32,0 1 0,0 0 15,21 0-15,0 0 0,0 0 0,0-22 16,22 22-16,-22 0 0,0 0 15,21 0-15,-21-1 0,22 1 0,-22 21 16,0 0-16,0 0 0,0 0 16,1 0-16,-22 21 15,0 1-15,0-1 16,0 0-16,0 0 0,0 0 0,0 0 16,-22 1-16,22-1 0,-21 0 15,0 0-15,21 0 0,-21 0 16,0-21-1,42-21 17,0 21-32,0-21 15</inkml:trace>
  <inkml:trace contextRef="#ctx0" brushRef="#br1" timeOffset="44455.47">23072 9525 0,'0'-21'15,"21"21"17,0-21-32,0 21 15,0-21-15,0-1 16,1 22-16,-1-21 0,0 0 16,0 0-16,-21 0 0,-21 21 31,0 0-31,0 0 15,-1 0-15,1 21 0,0 0 16,0 0-16,0 0 0,0 1 16,-1-1-16,1 0 0,21 0 0,0 0 15,0 0-15,0 1 0,0-1 0,0 0 16,0 0-16,0 0 16,0 0-16,21-21 15,1 0-15,-1 0 0,0 0 16,0 0-16,0-21 0,0 21 15,1-21-15,-1 0 0</inkml:trace>
  <inkml:trace contextRef="#ctx0" brushRef="#br1" timeOffset="44858.75">23537 9038 0,'0'-21'125,"0"0"-109,0 0-1,21 21-15,1 21 32,-22 0-32,0 0 15,0 0-15,0 1 0,0-1 16,0 0-16,0 0 0,-22-21 15,22 21-15,0 0 0,-21-21 16,0 0 0,21 22-16</inkml:trace>
  <inkml:trace contextRef="#ctx0" brushRef="#br1" timeOffset="45271.91">23876 8636 0,'0'0'15,"0"-21"-15,21 21 16,0 21-1,0-21-15,-21 21 0,22 0 16,-22 1-16,21-1 0,-21 21 0,21 0 16,-21 1-16,0-1 0,21 0 15,-21 1-15,0-1 0,0 0 16,0 1-16,0-1 0,0 22 0,0-22 0,0 0 16,-21 1-16,0-1 15,0 0-15,-1 1 0,-20-1 0,21 0 16,0 22-16,0-22 0,-1 0 0,1 1 15,21-22-15,0 21 0,-21-21 16,21 1-16,-21 20 0,0-21 16,0-21-1,21-21 1,0 0-16,0 0 0,0-1 0</inkml:trace>
  <inkml:trace contextRef="#ctx0" brushRef="#br1" timeOffset="45918.93">23939 8213 0,'0'0'0,"64"-85"32,-43 85-32,21 0 0,-20 0 0,20 0 0,-21 0 15,21 0-15,1 0 16,-22 0-16,21 0 0,1 0 0,-1 0 16,0 0-16,1 0 0,-22 0 0,21 0 15,0 0-15,1 0 0,-22 0 16,21 21-16,-21-21 0,1 0 0,-1 21 15,-21 1-15,0-1 16,0 0-16,0 0 0,0 0 0,0 0 16,0 1-16,0-1 0,0 21 15,0-21-15,0 22 0,0-22 0,0 21 16,0 0-16,0 1 0,0-1 16,0 0-16,0 22 0,0-1 15,0 1-15,0-1 0,-21-20 0,21 20 16,-22 1-16,1-1 0,21-20 0,-21-1 15,0 21-15,0-20 0,21 20 16,-21 1-16,21-22 0,0 22 0,0-1 16,-22 1-16,22-22 0,0 21 15,-21-20-15,21-1 0,0 22 0,0-22 16,0 0-16,0 1 0,0-1 0,-21-21 16,0 64-16,21-64 15,-21 21-15,0-21 0,21 1 0,-22-1 16,1 0-16,-21 0 0,21-21 15,0 0-15,-22 0 0,1 21 16,0-21-16,-43 0 16,43 0-16,-22 0 0,22 0 0,-1 0 15,1 0-15,0-21 0,-1 21 0,1 0 16,0 0-16,21-21 0,-1 21 0,1-21 16,0 0-16,21-1 0,0 1 15</inkml:trace>
  <inkml:trace contextRef="#ctx0" brushRef="#br1" timeOffset="46435.68">23728 9885 0,'21'0'31,"0"0"-31,-21-21 16,21 21-16,0 0 0,1-21 15,-1-1 1</inkml:trace>
  <inkml:trace contextRef="#ctx0" brushRef="#br1" timeOffset="-156476.64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51:54.56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3365 550 0,'0'0'0,"-21"-84"31,21 63-31,0 42 32,-21 0-17,21 0-15,0 21 0,0-20 16,0 20-16,0 21 0,0-20 0,0 20 15,0 1-15,0-1 0,0 1 16,0-22-16,0 22 0,0-1 0,-21-21 16,21 1-16,0-1 0,0 0 0,0 1 15,-21-22-15,21 21 16,0-21-16,0 1 0,-21-22 0,21 21 16,0-42 15,0-1-31,0 1 0,0 0 0</inkml:trace>
  <inkml:trace contextRef="#ctx0" brushRef="#br0" timeOffset="364">3154 762 0,'0'0'0,"-21"-21"0,-1 21 16,22-21-16,-21 0 0,21-1 15,0 1-15,0 0 0,0 0 0,0 0 16,0 0-16,0-1 0,0 1 16,21 0-16,1 0 0,-1 0 0,21 0 15,0-1-15,1 1 0,20 21 16,1 0-16,-1 0 0,1 0 0,-1 0 16,22 21-16,-22 1 0,-20 20 15,-1-21-15,0 0 0,-20 22 0,-1-1 16,-21 0-16,0-21 0,-21 22 0,-1-1 15,-20 0-15,0 1 16,-1-22-16,-20 21 0,-1-21 0,1 22 16,21-22-16,-22 0 0,22 0 15,-1 0-15,1 1 0,21-22 0,0 0 16,0 21-16,-1-21 16,44 0-1,-1 0-15,21 0 0,0-21 16</inkml:trace>
  <inkml:trace contextRef="#ctx0" brushRef="#br0" timeOffset="1667.95">4403 1270 0,'0'0'0,"-22"0"16,1 0-16,0-21 0,0 0 16,21 0-16,0-1 15,0 1-15,0-21 0,0 21 16,0 0-16,0-1 0,0 1 16,0-21-16,0 21 0,-21 0 15,0-1-15,21 1 0,-22 0 16,1 0-16,0 21 0,0 0 15,-21 0-15,20 0 0,1 0 16,0 21-16,-21 0 0,21 0 0,-22 22 16,1-22-16,21 21 0,0 1 0,-22-1 15,22 0-15,0-21 0,0 22 16,21-1-16,0-21 0,0 0 0,0 22 16,0-22-16,0 0 0,0 0 15,0 0-15,21 1 0,0-22 16,0 0-16,0 0 0,1 0 15,20 0-15,-21 0 0,21-22 16,-20 1-16,20 0 0,-21 21 0,21-21 16,-20-21-16,20 20 0,-21 1 15,21-21-15,-20 21 0,-1-22 0,0 1 16,-21 21-16,0-21 0,21-1 16,-21 22-16,0 0 0,0 0 0,0 0 15,0-1-15,0 44 16,0-1-1,0 0-15,-21 21 0,21-21 16,0 1-16,0 20 0,0-21 0,-21 21 16,21-20-16,0-1 0,0 0 15,0 0-15,0 0 0,0 0 16,0 1-16,0-1 0,21-21 0,0 0 16,0 21-16,0-21 0,1 0 15,-1 0-15,21 0 0,-21 0 0,22 0 16,-22-21-16,21 0 0,-21-1 0,22 22 15,-22-21-15,21 0 0,-21-21 16,0 21-16,22-43 0,-22 43 16,-21 0-16,0-22 0,0 22 15,0 0-15,0 0 0,0 0 16,-21 21-16,0 0 16,-1 0-16,1 21 0,0-21 15,0 21-15,0 0 0,21 0 0,0 1 16,0-1-16,0 0 0,0 0 15,0 0-15,0 0 0,0 1 0,0-1 16,21 0-16,0 0 0,-21 0 16,21-21-16,0 21 0,1 1 0,-1-22 15,0 21-15,0-21 0,0 0 0,0 0 16,1 0-16,-1 0 0,0 0 16,0 0-16,0 0 0,0-21 15,1 21-15,20-22 0,-21 1 16,-21 0-16,21 0 0,0 0 0,1 0 15,-1-22-15,-21 22 0,0-21 16,21-1-16,-21 1 0,0 0 16,0-1-16,0 1 0,0 0 0,0 21 15,0-22-15,0 22 0,0 0 16,0 0-16,0 0 16,-21 21-16,21 21 15,0 0-15,-21 0 0,21 21 16,0-20-16,0 20 0,0 0 0,-22 1 15,22 20-15,0-21 0,0 1 16,0-22-16,0 21 0,0 1 0,0-22 16,0 21-16,0-21 0,0 0 15,0 1-15,22-1 16,-1 0-16,0-21 0,0 0 16,0 0-16,0 0 0,1 0 15,-1 0-15,0-21 0,0 0 0,0-1 16,0 1-16,1 0 0,-1-21 15,-21 21-15,0-1 0,21 1 16,-21-21-16,0 21 0,21 0 0,-21-1 16,0 44-1,0-1 1,0 0-16,0 0 0,0 0 16,0 0-16,0 1 0,0-1 15,0 0-15,0 0 0,0 0 0,0 0 16,21-21-1,0 0 1,1 0-16,-1-21 0,0 0 16,0 0-16</inkml:trace>
  <inkml:trace contextRef="#ctx0" brushRef="#br0" timeOffset="1863.58">5694 741 0,'0'0'0,"-21"0"0,-1 0 16,22-21-16,-21 21 16,42 0 46,-21 21-46</inkml:trace>
  <inkml:trace contextRef="#ctx0" brushRef="#br0" timeOffset="2036.07">5228 910 0,'0'0'0,"-21"0"0,0 21 31,42-21-15,0 0-1,0-21-15,22 21 0,-22 0 0,21-21 16,-21 21-16,22 0 0,-22-21 16</inkml:trace>
  <inkml:trace contextRef="#ctx0" brushRef="#br0" timeOffset="2447.23">6138 1058 0,'0'0'0,"0"-63"15,0 42-15,0 0 0,0-1 16,0 1-16,0 0 0,0 0 15,0 0-15,0 0 0,0-1 16,-21 22 0,0 22-1,0-1-15,0 0 0,-1 0 16,1 0-16,0 22 0,0-22 0,21 21 16,-21 0-16,0-20 0,-1 20 15,22-21-15,0 21 0,0 22 16,0-43-16,0 0 0,0 0 0,0 1 15,0-1-15,22-21 0,-1 21 16,0-21-16,0 0 0,21 0 0,1 0 16,-22 0-16,21 0 0,1 0 15,-1 0-15,0 0 0,1-21 16,-1 0-16,0-1 0</inkml:trace>
  <inkml:trace contextRef="#ctx0" brushRef="#br0" timeOffset="3138.97">6773 1016 0,'0'0'0,"0"-21"0,0 0 0,-21 0 16,0 21-16,0 0 0,-22-22 16,22 22-16,0 0 0,0 0 0,-21 0 15,20 0-15,1 22 0,0-22 16,0 21-16,0 0 0,0 0 16,-1 21-16,1-20 0,21 20 0,0-21 15,-21 0-15,0 43 16,21-43-16,0 0 0,0 0 0,0 0 15,0 1-15,21-22 16,0 0-16,0 0 0,1 0 0,20 0 16,-21 0-16,0 0 0,22 0 0,-22-22 15,21 22-15,-21-21 0,22 0 16,-22 0-16,0 0 0,0 0 0,0-1 16,-21 1-16,0 0 0,21-21 15,-21 21-15,0-22 0,0 22 0,0 0 16,0 0-16,0 0 15,0 42 1,0 0-16,-21 0 16,21 21-16,-21-20 0,21-1 15,0 0-15,0 21 0,0-21 0,0 1 16,0-1-16,0 0 0,0 0 0,0 0 16,21 0-16,0 1 0,1-22 15,-1 0-15,0 21 0,0-21 0,0 0 16,0 0-16,1 0 0,20 0 15,-21-21-15,21 21 0,-20-22 0,20 1 16,-21 0-16,0 0 0,0-21 0,22 20 16,-43-20-16,21 21 0,0-21 15,-21-1-15,21-20 0,-21 20 16,0 1-16,0 0 0,0-1 16,0 1-16,0 21 0,0-21 0,0 20 15,0 1-15,-21 42 31,0 1-31,21-1 0,-21 21 0,21-21 16,0 22-16,-21-1 0,21 0 16,0 1-16,-22-1 0,22 0 0,0 1 15,0-1-15,0 0 0,0-21 16,0 1-16,22 20 0,-22-21 0,21 0 16,0-21-16,0 21 0,0-21 15,22 0-15,-22 0 16,0 0-16,0 0 0,21 0 0,-20 0 15,-1-21-15,21 0 0,-21 0 0</inkml:trace>
  <inkml:trace contextRef="#ctx0" brushRef="#br0" timeOffset="4123.76">7853 699 0,'0'0'0,"0"-22"0,0-20 0,0 21 0,0 0 15,-21 21-15,21-21 0,-22 21 16,1 0-16,0 0 15,0 21-15,21 21 16,-21-21-16,21 0 0,-21 22 0,21-1 16,-22 0-16,22 1 0,0-1 15,0 0-15,0 1 0,0-1 0,0 0 16,0 1-16,0-1 0,0-21 16,0 22-16,0-22 0,22 0 0,-1 0 15,0 0-15,0-21 0,0 21 16,0-21-16,1 0 0,-1 0 0,21 0 15,-21 0-15,22 0 0,-22 0 0,0-21 16,21 0-16,-21 0 0,22 21 16,-22-21-16,0-22 0,0 22 0,22 0 15,-22-21-15,0 21 0,0-22 16,-21 22-16,21 0 16,-42 42 15,21 0-31,-21 0 0,21 1 15,0-1-15,0 0 0,0 0 16,0 0-16,0 0 0,0 1 16,0-1-16,21-21 15,0 0-15,0 0 16,1 0-16,-1 0 0,0 0 0,0 0 16,0 0-16,0-21 0,1-1 15,-1 22-15,0-21 0,0 0 16,-21 0-16,21-21 0,-21 20 0,21 1 15,-21 0-15,0 0 0,22 21 0,-22-21 16,21 21-16,-21-21 16,0 42 15,0 0-31,0 0 0,-21 0 16,21 0-16,-22 1 0,22 20 0,0-21 15,-21 21-15,21 1 0,0-1 16,0-21-16,0 22 0,0-1 0,0 21 15,0-20-15,0-1 0,0 22 16,0-1-16,0 1 0,21-22 16,-21 21-16,0 1 0,0-1 0,0 1 15,22-1-15,-22-20 0,0 20 0,0 1 16,0-22-16,0 22 0,0-1 0,0-21 16,0 22-16,0-22 0,0 1 15,0-1-15,0 0 0,0-21 0,0 22 16,-22-22-16,1 0 0,21 21 15,-21-42-15,0 0 16,0 0-16,21-21 0,-21 21 16,21-21-16,-22 0 0,1-21 0,21 20 15,0-20-15,0 0 0,-21-22 16,21 22-16,-21-22 0,21 1 16,0-1-16,0 1 0,0-1 0,0 1 15,0-22-15,0 22 0,0-1 0,0 1 16,0-1-16,21 22 0,-21-22 15,21 22-15,0 0 0,1-1 0,-1 1 16,21 21-16,-21-21 0,0 20 0,-21 1 16,22 0-16,-1 0 0,0 0 15,-21 0-15,21-1 0,-21 1 16,0 0 0,21 21-1,-21-21-15,21 21 16,1-21-16,20 21 0</inkml:trace>
  <inkml:trace contextRef="#ctx0" brushRef="#br0" timeOffset="4547.99">10160 783 0,'0'0'0,"-21"-21"0,0 21 0,-43-42 31,43 21-31,-21 21 0,20 0 0,1 0 0,0 0 16,0 0-16,-21 21 0,20 0 16,1 0-16,0 0 0,-21 22 15,21-22-15,21 21 0,-22 0 0,1 1 16,21-1-16,-21 0 0,21 1 0,0-1 16,0-21-16,0 22 0,21-22 15,0 0-15,1 0 0,-1 0 0,21-21 16,-21 21-16,22-21 0,-1 0 15,0 0-15,22 0 0,-22 0 0,0 0 16,22 0-16,-22-21 0,1 0 0,20 0 16,-21 0-16,1 0 0</inkml:trace>
  <inkml:trace contextRef="#ctx0" brushRef="#br0" timeOffset="5008.01">10647 656 0,'0'-21'0,"0"42"0,0-84 16,-21 42-16,-1-1 0,1 1 0,0 21 15,0 0 1,0 0-16,21 21 0,-21 1 0,21-1 16,-22 21-16,22-21 0,-21 43 15,21-22-15,0 0 0,0 1 0,0 20 16,-21-20-16,21-1 0,0 21 0,0-41 16,0 20-16,0 0 0,0-21 15,0 1-15,0 20 0,0-21 16,0 0-16,-21-21 31,21-21-15,0 0-16,0 0 0,0 0 15,0-1-15,0 1 0,0-21 0,0 0 16,0 20-16,21-20 0,-21 0 0,42 21 16,-20-22-16,-1 22 0,0 0 15,21 0-15,-21 0 0,22 21 0,-22 0 16,21 0-16,-21 21 0,1 0 15,-1 0-15,0 21 0,0-20 0,0 20 16,-21 0-16,0-21 0,0 22 0,0-22 16,0 0-16,0 21 0,0-20 15,0-1-15,-21-21 0,21 21 0,-21 0 16,0-21-16,21-21 47,21 21-47,0-21 0,0 0 0,0 21 15</inkml:trace>
  <inkml:trace contextRef="#ctx0" brushRef="#br0" timeOffset="5667.31">11345 1058 0,'0'0'0,"0"-21"0,21 0 16,-21 0-1,0 0-15,0 0 0,0-1 16,0 1-16,-21 0 0,0 0 0,0 0 15,0 0-15,0-1 0,-1 22 16,1 0-16,0 0 0,0 0 0,0 0 16,-22 22-16,22-1 0,0 0 15,-21 0-15,21 21 0,-1-20 0,1 20 16,-21-21-16,21 21 0,21-20 0,-21 20 16,21-21-16,0 0 0,0 0 15,0 1-15,0-1 0,0 0 0,0 0 16,21-21-16,0 21 0,0-21 15,0 0-15,0 0 0,22 0 16,-22 0-16,0 0 0,21 0 0,-20-21 16,-1 21-16,21-21 0,-21 0 0,0 0 15,1-22-15,-1 22 0,-21 0 16,21-21-16,-21 20 0,21-20 0,-21 21 16,0 0-16,0 0 15,0 42 1,0 0-16,0 0 15,0 0-15,0 0 0,0 1 16,0-1-16,0 0 0,0 0 0,0 0 16,0 0-16,21-21 0,0 22 15,1-22 1,-1 0-16,0 0 0,0 0 0,0 0 16,0 0-16,1 0 0,20 0 0,-21-22 15,0 1-15,0 0 0,1 0 16,-1 0-16,0 0 0,0-1 0,0-20 15,-21 21-15,0 0 0,21 0 16,-21-1-16,0 44 16,0-1-1,0 0-15,0 0 0,0 0 16,0 0-16,0 1 0,-21-1 0,21 0 16,0 0-16,0 0 15,0 0-15,21-21 31,1 0-31,-1 0 16,-21-21-16,21 0 0,-21 0 16,21 0-16</inkml:trace>
  <inkml:trace contextRef="#ctx0" brushRef="#br0" timeOffset="5835.34">11811 762 0,'0'0'0,"-64"-42"16,43 42-1,0 0 1,21 21 0,0 0-1,21-21 1,0 0-16,1 0 16,-1 0-16</inkml:trace>
  <inkml:trace contextRef="#ctx0" brushRef="#br0" timeOffset="6375.88">12023 953 0,'0'0'0,"21"0"0,-21-22 0,21 22 16,-21-21-16,0 0 15,0 42 17,-21 0-17,21 1-15,-21-1 0,21 0 16,0 0-16,0 0 0,0 0 16,0 1-16,-22-1 0,22 0 15,0 0-15,-21 0 0,21 0 16,-21-21 31,21-21-47,0 0 0,0 0 15,0 0-15,0 0 0,0-1 0,21 1 16,-21 0-16,21-21 0,1 21 16,-1-1-16,21 1 0,-21-21 0,22 21 15,-1 21-15,0-21 0,-21 21 16,22 0-16,-1 0 0,0 0 0,-20 0 15,20 21-15,-21 0 0,0 0 16,0 21-16,-21-20 0,0-1 0,0 21 16,0-21-16,0 22 0,0-22 15,0 0-15,0 0 0,0 0 0,0 0 16,0 1-16,-21-1 16,0-21-16,21-21 31</inkml:trace>
  <inkml:trace contextRef="#ctx0" brushRef="#br0" timeOffset="7038.97">13081 931 0,'0'0'15,"21"-21"-15,-21 0 0,0 0 16,0 0-16,0 0 0,-21-1 15,0 22-15,0 0 0,-1-21 0,1 21 16,0 0-16,0 0 0,-21 0 16,20 21-16,1 1 0,-21-1 0,21 0 15,0 21-15,-1-21 0,1 1 16,0 20-16,21-21 0,0 0 0,0 22 16,0-22-16,0 0 0,0 0 15,21 0-15,0-21 16,1 0-16,-1 0 0,0 0 0,21 0 15,-21 0-15,1 0 0,20 0 0,-21-21 16,0 21-16,0-21 0,1 0 16,-1 0-16,0-1 0,0 1 0,0-21 15,-21 21-15,0 0 0,0-1 16,21 1-16,-21 0 0,0 0 16,0 42-1,0 0 1,-21 0-16,21 1 0,0 20 15,-21 0-15,0-21 0,21 22 0,-21-1 16,21 0-16,0 1 0,0-1 16,0 0-16,0 1 0,0 20 0,0-20 15,0-1-15,0 21 0,21-20 0,-21-1 16,21 22-16,0-1 0,0-21 16,-21 22-16,22-22 0,-1 1 0,0 20 15,-21-21-15,0 1 0,21-1 0,-21 0 16,0-20-16,0 20 0,0-21 15,-21 21-15,0-20 0,0-1 0,-22 0 16,22 0-16,-21-21 0,21 0 0,-22 21 16,22-21-16,-21 0 0,21 0 0,-1-21 15,-20 0-15,21 0 16,0 0-16,0-1 0,-1 1 0,1-21 16,0 0-16,0-1 0,0 1 0,0 0 15,21-22-15,-22 22 0,22-22 16,0 1-16,0 20 0,0-20 0,0 21 15,0-22-15,22 22 0,-1-1 0,0 22 16,0-21-16,21 0 0,1-1 16,-1 22-16</inkml:trace>
  <inkml:trace contextRef="#ctx0" brushRef="#br0" timeOffset="7279.99">13441 826 0,'0'0'0,"0"-22"0,0 44 32,0-1-17,0 21-15,-21-21 0,21 0 16,-22 22-16,22-22 0,0 21 0,0-21 16,0 1-16,0-1 0,0 0 0,0 0 15,0 0-15,0-42 47,0 0-47,0 0 0</inkml:trace>
  <inkml:trace contextRef="#ctx0" brushRef="#br0" timeOffset="7438.94">13420 635 0,'0'0'0,"0"-21"16,0 42 31,21-21-32,0 0-15,0 21 0,0 0 16</inkml:trace>
  <inkml:trace contextRef="#ctx0" brushRef="#br0" timeOffset="7891.92">13843 868 0,'0'21'0,"0"0"15,0 0-15,-21-21 0,21 22 16,-21-1-16,21 0 16,0 0-16,-22-21 0,22 21 0,0 0 0,0 1 15,0-1-15,0 0 16,0 0-16,0 0 0,0 0 15,-21-21 17,21-21-32,0 0 15,0 0-15,-21 21 0,21-21 0,0 0 16,0-22-16,0 22 0,0 0 16,0-21-16,21 20 0,0-20 0,1 21 15,-1 0-15,0 0 0,21-1 16,1 1-16,-22 0 0,21 21 0,0 0 15,1 0-15,-1 0 0,0 0 16,1 21-16,-22 0 0,0 1 16,0-1-16,-21 0 0,0 21 0,0-21 15,0 1-15,0 20 0,0-21 0,0 0 16,-21 0-16,0 1 0,0-1 16,0 0-16,-1 0 0,1-21 15,21 21-15,-21-21 0,42 0 31</inkml:trace>
  <inkml:trace contextRef="#ctx0" brushRef="#br0" timeOffset="8480.66">14753 910 0,'0'-63'16,"0"42"-1,0-1-15,-21 22 0,0 0 0,0 0 16,-1 0-16,1 0 0,0 0 0,-21 0 16,21 22-16,-1-1 0,-20-21 15,21 21-15,0 0 0,-22 21 0,22-20 16,21-1-16,-21 0 0,21 0 16,0 0-16,0 0 0,0 1 15,21-1-15,0-21 0,1 21 16,-1-21-16,0 0 0,0 0 15,21 0-15,-20 0 0,-1 0 0,0 0 16,21-21-16,-21 21 0,1-21 0,-1-1 16,-21 1-16,21 0 0,0 0 15,-21 0-15,0 0 0,0-1 0,0 1 16,0 0-16,21 21 0,-21 21 47,0 0-47,0 1 0,-21 20 0,21-21 15,0 0-15,0 22 0,0-1 16,0-21-16,0 21 0,0 1 16,0-1-16,0 0 0,0 1 0,0 20 15,0-20-15,0-1 0,0 21 0,0-20 16,-21 20-16,21-20 0,0 20 16,-21-21-16,21 22 0,0-22 0,0 1 15,0-1-15,0 0 0,0 22 0,-21-43 16,21 21-16,0 1 0,0-1 0,-22-21 15,22 21-15,0-20 0,0-1 16,0 0-16,0 0 0,-21 0 0,0-21 31,21-21-15,0 0 0,-21 0-16,21 0 0,0-1 0,-21 1 15,21 0-15,0-21 0</inkml:trace>
  <inkml:trace contextRef="#ctx0" brushRef="#br0" timeOffset="9303.92">16002 466 0,'-21'21'0,"42"-42"0,-63 42 0,20-21 15,44 0 17,-1 0-32,0 0 15,21 0-15,-21 0 0,1 0 16,20 0-16,-21-21 0,0 21 16,0 0-16,1-21 0,-1-1 15,-21 1-15,0 0 0,-21 21 16,-1-21-16,1 21 15,-21 0-15,21 0 0,-22 0 0,22 0 16,-21 21-16,21 0 0,0-21 16,-22 21-16,22 1 0,0-1 0,21 0 15,0 0-15,-21 0 0,21 0 0,0 1 16,0-1-16,0 0 16,0 0-16,21-21 0,0 0 15,0 21-15,0-21 0,1 0 0,-1 0 16,0 0-16,0 0 0,0 0 15,0 0-15,1 0 0,-1 0 16,-42 0 0,-1 0-1,1 0-15,0 21 0,0 1 0,0-22 16,0 21-16,-22 0 0,22 0 16,21 21-16,-21-20 0,0-1 0,0 21 15,-1-21-15,22 22 0,0-22 0,0 0 16,0 21-16,0-21 0,0 1 15,0-1-15,0 0 0,22 0 16,-1-21-16,0 0 0,0 0 16,21 0-16,1 0 0,-1-21 15,0 21-15</inkml:trace>
  <inkml:trace contextRef="#ctx0" brushRef="#br0" timeOffset="9570">16700 487 0,'0'0'0,"0"-148"16,0 127-16,-21 21 16,0 0-16,0 21 15,0 0-15,0 21 16,-1-21-16,1 22 0,0-1 0,21 0 16,-21 1-16,0 20 0,21-20 15,-21 20-15,-1-21 0,22 22 0,-21-22 16,21 1-16,0-1 0,0 0 15,0-21-15,0 22 0,0-22 0,0 0 16,0 0-16,21-21 0,1 0 0,-1 0 16,0 0-16,0 0 0,21 0 15,1-21-15,-43 0 0,21 21 16</inkml:trace>
  <inkml:trace contextRef="#ctx0" brushRef="#br0" timeOffset="11395.82">16743 889 0,'-21'0'16,"21"21"-16,0 0 16,0 1-1,21-22 1,0 0 0,0 0-16,0 0 0,0-22 0,22 1 15,-22 21-15,0-21 0,0 21 16,0-21-16,-21 0 0,0 0 15,22-1-15,-22 1 0,0 0 16,-22 21 0,1 0-16,0 0 0,0 0 15,0 21-15,0 0 0,-1 1 16,22-1-16,-21 0 0,0 0 0,21 21 16,0-20-16,0 20 15,0-21-15,0 0 0,0 0 0,0 1 16,0-1-16,21-21 0,0 21 15,1-21-15,-1 0 0,0 0 0,0 0 16,21 0-16,1 0 0,-22-21 0,21 21 16,1-21-16,-1-1 0,0 1 15,-21 0-15,22 0 0,-22-21 16,0 20-16,0-20 0,0 21 0,1-21 16,-22 20-16,0 1 15,0 42 1,0 1-1,0-1-15,0 0 0,-22 0 0,1 21 16,0 1-16,21-1 0,0-21 16,0 0-16,0 1 0,0-1 15,0 0-15,0 0 0,0-42 63,0 0-63,0 0 0,21-1 15,-21 1-15,21-21 0,1 21 0,-1-22 16,0 22-16,0-21 0,0 21 0,0 0 16,1-1-16,-1 1 0,0 21 15,0 0-15,0 0 0,0 0 16,-21 21-16,0 1 0,0-1 16,22 0-16,-22 0 0,0 21 0,21-20 15,-21-1-15,0 21 0,21-21 0,-21 0 16,0 1-16,0-1 0,21 0 15,-21 0-15,21-21 0,-21 21 16,21-21 0,1-21-1,-22 0-15,21 0 16,0 0-16,-21-1 0,21-20 16,0 21-16,0-21 0,22-1 0,-22 22 15,0-21-15,21 21 0,-20-1 0,20 1 16,-21 0-16,0 21 0,22 0 15,-22 0-15,-21 21 16,0 22-16,0-22 16,0 0-16,0 0 0,0 21 0,-21-20 15,21-1-15,0 21 0,0-21 0,0 0 16,0 1-16,0-1 16,0 0-16,0 0 0,0 0 0,21 0 15,0-21-15,0 0 0,0 22 0,22-22 16,-22 0-16,21 0 0,0 0 15,1 0-15,-22 0 0,21-22 0,1 22 16,-1-21-16,0 0 0,1 0 16,-22 0-16,21-22 0,-21 22 0,0 0 15,-21-21-15,0 21 0,0-1 0,0-20 16,0 21 0,0 0-16,-21 21 15,0 0-15,0 21 0,0 0 0,0 0 16,21 0-16,0 1 0,-22 20 15,22-21-15,0 0 0,0 0 0,0 1 16,0-1-16,0 0 0,0 0 16,22 0-16,-1-21 0,0 0 15,21 0-15,-21 0 16,1 0-16,-1 0 0,21 0 0,-21 0 16,0 0-16,1-21 0,-1 0 0,21 0 15,-21 0-15,0-1 0,1-20 16,-1 21-16,0 0 0,0-22 15,-21 22-15,0 0 0,21 0 16,-21 42 15,0 0-31,-21 0 0,21 1 16,0 20-16,-21-21 0,0 0 0,21 0 16,-21 1-16,21-1 0,0 0 15,0 0-15,-22 0 0,22 0 16,0-42 15,0 0-15,0 0-16,0 0 0,0 0 15,22-1-15,-1-20 0,0 21 16,-21-21-16,42 20 0,-21-20 0,1 21 16,-1-21-16,21 42 0,-21-22 15,0 1-15,22 21 0,-22 0 0,0 0 16,0 21-16,0 1 0,1-1 0,-1 0 15,-21 0-15,0 21 0,21-20 16,-21 20-16,0-21 0,21 0 0,-21 0 16,0 22-16,0-22 0,0 0 15,0 0-15,21 0 0,0-21 16,1 0 0,-1 0-16,0 0 15,0 0-15,0-21 0,0 0 16,1 0-16,-1 0 0,0-22 0,0 1 15,0 0-15,22-1 0,-22 1 16,0 0-16,0-22 0,0 22 0,22 0 16,-22-22-16,0 22 0,21-43 15,-42 43-15,21-1 0,-21 22 16,0 0-16,22 0 0,-22 0 16,-22 42-1,1 0-15,0 0 0,0 0 16,0 22-16,0-1 0,-1-21 0,1 22 15,0-1-15,0 0 0,21 1 0,0-1 16,0 21-16,0-20 16,0-1-16,0 0 0,0 1 0,0-22 15,21 21-15,0 22 0,0-43 16,1 0-16,-1-21 0,0 21 16,0 0-16,21-21 0,-20 0 15,-1 0-15,0 0 0,0 0 16,0-21-16,0 0 0,1 0 15,-1 0-15,0 0 0,-21-1 0,0 1 16</inkml:trace>
  <inkml:trace contextRef="#ctx0" brushRef="#br0" timeOffset="11642.98">19727 677 0,'0'0'0,"0"-21"0,21 21 31,1 0-31,20 0 16,-21 0-16,21 0 0,1 0 15,-22-21-15,21 21 0,1 0 0,-1-21 16,-21 21-16,21 0 0,-20 0 0,-1 0 16,0 0-16,21 0 15,-21 0-15,1 0 0</inkml:trace>
  <inkml:trace contextRef="#ctx0" brushRef="#br0" timeOffset="13178.97">3048 1842 0,'0'0'0,"21"0"78,0 0-78,0 0 0,1 0 0,-1 21 15,21-21-15,0 0 0,1 0 16,-1 0-16,22 0 0,-1 0 16,1 0-16,-1 21 0,22-21 0,-1 0 15,1 0-15,0 21 0,-1-21 16,1 0-16,21 0 0,-21 21 0,20-21 15,107 0-15,-127 21 0,21-21 16,-1 22-16,1-22 0,-21 0 16,21 0-16,0 21 0,-1-21 0,22 0 15,-21 0-15,21 0 0,-21 0 16,0 0-16,21 0 0,0 0 0,0 0 16,0 0-16,21 0 0,-21 0 15,0 0-15,21 0 0,-21 0 16,21 0-16,1 0 0,-1 0 0,0 21 15,0-21-15,0 0 0,0 0 0,1 0 16,-1 0-16,0 0 0,21 0 16,-21 0-16,-21 0 0,22 0 0,-1 0 15,0 0-15,21 0 0,-21 0 0,1 0 16,-22 0-16,21 0 0,0 0 16,0 0-16,0-21 0,-21 21 0,21 0 15,1 0-15,-22-21 0,0 21 16,21 0-16,-21 0 0,0 0 15,21 0-15,-21 0 0,0 0 0,21 0 16,-21 0-16,0 0 0,0 0 16,21-22-16,-21 22 0,21 0 0,-21 0 15,0 0-15,0 0 0,0 0 0,22-21 16,-22 21-16,0 0 0,21 0 16,-21 0-16,-21 0 0,21 0 15,0 0-15,0 0 0,0 0 0,0 0 16,0 0-16,21 0 0,-21 0 0,-21 0 15,21 0-15,0 0 0,0 0 0,0 0 16,21 0-16,-21 0 0,0 0 16,0 0-16,-21 0 0,21 0 15,-22 0-15,22 0 0,-21 0 0,21 0 16,0 0-16,-21 0 0,21 0 16,-21 0-16,21 0 0,-21 0 0,21 0 15,0 0-15,0 0 0,0 0 16,0 21-16,-21-21 0,21 0 0,-22 0 15,1 0-15,0 0 0,0 0 0,0 22 16,-22-22-16,22 0 0,-21 0 16,0 0-16,-1 0 0,-20 0 0,-1 0 15,-20 0-15,20 0 0,-42 0 16,22 0-16,-22 0 0,0 0 0,0 0 16,0 0-16,-42 0 62,0 0-62,0 0 0,21-22 16,-21 22-16,-1 0 0,1 0 15</inkml:trace>
  <inkml:trace contextRef="#ctx0" brushRef="#br0" timeOffset="13323.61">20045 1947 0,'-21'0'0,"-1"0"15,22 22 17,0-1-17</inkml:trace>
  <inkml:trace contextRef="#ctx0" brushRef="#br0" timeOffset="16187.92">1926 3344 0,'0'0'0,"0"-21"16,0 0-16,0 0 31,-21 21-15,21 21-1,0 0-15,0 0 0,0 1 16,0 20-16,0-21 0,0 0 16,0 0-16,0 22 0,0-22 0,0 0 15,0 0-15,0 0 0,21-21 16,0 22-16,0-1 0,1-21 15,-1 0-15,0 0 16,0 0-16,0 0 0,22 0 0,-22 0 16,21-21-16,-21-1 0,22 22 15,-1-21-15,-21 0 0,21 0 0,-20 0 16,-1 0-16,0-1 0,-21 1 16,0-21-16,21 21 0,-21 0 0,0-1 15,0 1-15,0 0 0,0 0 16,-21 21-1,0 21-15,21 0 16,-21 0-16,-1 1 0,22 20 0,-21-21 16,0 21-16,21 1 0,0-22 15,-21 21-15,21 1 0,-21-1 16,21 0-16,0 1 0,0-22 16,0 21-16,0 0 0,0 1 0,21-1 15,0 0-15,-21 1 0,21-1 16,-21 0-16,21 1 0,-21-22 0,0 21 15,0-21-15,0 22 0,0-22 16,0 0-16,0 0 0,-21 0 0,0-21 16,0 22-16,0-22 0,-22 0 15,22 0-15,-21 0 0,21 0 0,-22 0 16,22 0-16,-21-22 0,21 1 16,0 0-16,-22 0 0,22-21 15,0 20-15,0 1 0,0-21 16,-1 21-16,22 0 0,-21-1 0,21 1 15,0 0-15,0 0 16,21 21-16,1-21 0,-1 21 16,0 0-16,21-21 0,-21 21 15,22 0-15,-1-22 0,0 22 0</inkml:trace>
  <inkml:trace contextRef="#ctx0" brushRef="#br0" timeOffset="16702.96">2752 3852 0,'-22'0'15,"1"0"1,21 22-16,-21-1 0,21 0 16,0 0-16,0 0 0,0 0 15,0 22-15,-21-22 0,21 0 0,0 21 16,0-20-16,0 20 0,-21-21 0,21 0 15,0 0-15,0 1 0,0-1 16,0 0-16,0 0 0,0 0 16,-21-21-1,21-21 1,-22 0 0,22 0-16,0 0 0,-21-1 0,21 1 15,0-21-15,0 0 0,0 20 16,0-20-16,21 0 0,1 21 0,-1-22 15,0 22-15,0 0 0,21 0 16,22-22-16,-43 22 0,21 21 16,-20 0-16,20 0 0,-21 0 0,21 0 15,-20 21-15,-1 1 0,0-1 16,0 0-16,-21 0 0,0 21 0,0-20 16,0 20-16,0-21 0,0 21 15,0-20-15,0 20 0,0-21 16,0 21-16,0-20 0,-21-1 0,21 0 15,-21 0-15,0-21 16,21-21 15,0 0-31,0 0 0,0-1 16,0 1-16,21 0 0</inkml:trace>
  <inkml:trace contextRef="#ctx0" brushRef="#br0" timeOffset="17323.89">3408 3535 0,'0'0'0,"0"-21"16,-21 42 0,21 0-1,0 0-15,0 0 0,0 1 0,0 20 16,0-21-16,0 21 0,0-20 15,0 20-15,0 0 0,0 1 0,-22-22 16,22 21-16,0 0 0,0 1 16,0-22-16,0 21 0,0-21 0,0 22 15,0-22-15,0 0 16,0 0-16,0 0 0,0 1 0,0-1 16,0-42 15,0-1-31,0 1 15,0 0-15,-21 0 0,21 0 16,0 0-16,0-1 0,0 1 0,0-21 16,0 21-16,0 0 0,0-1 15,0 1-15,21 0 0,1 0 0,-1 0 16,0 21-16,0-21 0,0-1 16,22 22-16,-22 0 0,21 0 15,-21 0-15,22 0 0,-22 0 0,21 0 16,-21 0-16,22 22 0,-22-1 15,0 0-15,0 0 0,-21 0 0,0 22 16,0-22-16,0 21 0,0-21 16,0 22-16,0-22 0,-21 21 0,0-21 15,-22 0-15,22 1 0,-21-1 0,21 0 16,-22 0-16,22 0 0,0-21 16,0 0-16,0 0 0,0 0 0,-1 0 15,1 0-15,0 0 0,0 0 16,0 0-16,0 0 15,21-21 1,0 0 15,21 21-31,0-21 0,0 21 16,21-21-16,-20 21 0</inkml:trace>
  <inkml:trace contextRef="#ctx0" brushRef="#br0" timeOffset="18130.96">4127 3874 0,'0'0'0,"22"-22"32,-22 1-32,-22 42 31,1-21-31,21 22 15,-21-1-15,0 0 0,21 0 0,0 0 16,-21 22-16,0-22 0,-1 21 16,22-21-16,0 0 0,0 22 0,0-22 15,-21 0-15,21 0 0,0 0 16,0 1-16,0-1 0,0 0 16,21-21-1,1 0-15,-1 0 16,-21-21-16,21 21 0,-21-21 15,0-1-15,0 1 16,0 0-16,0-21 0,0 21 0,0-1 16,0-20-16,0 21 0,0 0 0,21-22 15,-21 22-15,21 0 0,-21 0 16,21 0-16,1 0 0,-1-1 0,-21 1 16,21 21-16,0-21 0,21 21 15,-20 0-15,-1 0 0,0 0 0,0 0 16,0 0-16,0 0 0,1 21 0,-1 0 15,0 1-15,0-1 16,-21 0-16,0 0 0,0 0 0,0 22 16,0-22-16,0 0 0,0 21 15,0-21-15,-21 1 0,0 20 0,0-21 16,-1 0-16,22 0 0,0 1 16,-21-22-16,42-22 46,-21 1-46,22 0 0,-1 0 0,0 0 16,0 0-16,0-1 0,22-20 16,-22 21-16,0-21 0,0 20 0,21-20 15,-20 21-15,-1 0 0,0 0 16,0-1-16,0 1 0,-21 0 16,21 21-16,-21 21 31,-21 0-16,0 1-15,0-1 0,21 0 0,0 0 16,-21 21-16,0-20 0,21 20 16,0-21-16,-22 21 0,22-20 0,0-1 15,0 0-15,0 21 0,0-21 0,0 1 16,22-22-16,-1 21 0,0 0 16,0-21-16,0 0 0,22 0 15,-22 0-15,0 0 0,21 0 0,-21 0 16,22-21-16,-22 21 0,21-21 15,-21-1-15</inkml:trace>
  <inkml:trace contextRef="#ctx0" brushRef="#br0" timeOffset="18996.09">5948 3662 0,'0'0'0,"0"-21"16,-21 21-1,21 21 16,0 0-31,0 0 0,0 0 16,0 22-16,0-22 0,-22 21 0,22-21 16,-21 22-16,0-1 0,0 0 0,21-20 15,-21 20-15,0 0 0,-22-21 16,22 1-16,0-1 0,21 0 16,-21 0-16,0-21 0,21-21 31,0 0-16,21 0-15,0 21 0,0-22 16,0 1-16,0 21 0,22 0 0,-22-21 16,21 21-16,-21 0 0,1 0 0,20 0 15,-21 0-15,21 0 0,-20 0 16,20 0-16,-21 0 0,0 0 0,0 0 16,1 0-16,-1-21 0,0 21 15,0 0-15,0-21 0,-21 0 16,0-1-16,21 1 0,-21 0 15,0 0-15,0 0 16,0 0-16,0-1 0,0 1 16,0 0-16,0 0 0,-21 0 15,21 0-15,-21 21 32,21 21-32,0 0 0,-21 0 0,21 0 15,0 0-15,0 1 0,0 20 16,0-21-16,0 21 0,0 1 15,0-1-15,0-21 0,0 22 0,0-1 16,-21-21-16,21 21 0,0-20 16,0-1-16,0 0 0,-21 0 0,21 0 0,0 0 15,0 1 1,21-44 15,0 1-31,0 0 0,0 0 16,0 0-16,1 0 0</inkml:trace>
  <inkml:trace contextRef="#ctx0" brushRef="#br0" timeOffset="19783.93">6943 3810 0,'21'-63'15,"-42"63"1,-1 0-16,1 21 15,0 0-15,0-21 0,-21 21 16,20 21-16,1-20 0,0-1 0,0 21 16,0 0-16,0-20 0,-1 20 0,1 0 15,0-21-15,21 22 0,-21-22 16,21 0-16,0 0 0,0 0 0,0 1 16,0-1-16,21-21 0,21 0 15,-20 21-15,-1-21 0,0 0 0,21 0 16,-21 0-16,22 0 0,-22-21 15,21 0-15,-21 21 0,22-22 16,-22 1-16,0 0 0,0 0 0,0-21 16,1 20-16,-22 1 0,0-21 0,0 21 15,0-22-15,0 22 0,0 0 16,0 0-16,0 0 0,-22 0 0,1-1 16,21 1-16,-21 0 0,21 0 15,0 0-15,0 0 16,42 21-16,-20 0 15,-1 0-15,21-22 0,-21 22 16,22 0-16,-22 0 0,21 0 0,-21 0 16,0 0-16,22 0 0,-22 0 15,0 22-15,0-1 0,-21 0 16,0 0-16,0 0 0,0 0 16,0 1-16,0-1 0,0 0 0,0 0 15,-21 0-15,0 22 0,0-22 16,21 0-16,-21 21 0,-1-21 0,22 1 15,-21-1-15,21 0 0,0 0 0,0 0 16,0 0-16,0 1 0,21-1 16,1-21-16,-1 0 0,0 0 15,21 0-15,-21 0 0,1 0 0,20 0 16,0 0-16,-21 0 0,22 0 16,-1-21-16,0-1 15,-20 1-15,20 0 0,0 0 0,-21 0 16,22-22-16,-22 22 0,21-63 15,-42 62-15,0-20 0,0 0 0,0 21 16,0-22-16,-21 1 0,0 21 16,0 0-16,-22-1 0,22 1 0,-21 21 15,0 0-15,-1 0 0,1 0 0,21 0 16,-22 0-16,1 0 0,0 21 16,21-21-16,-22 22 0,22-1 0,0 0 15,0-21-15,0 21 0,-1 0 0,22 0 16,0 1-16,0-1 15,22-21 1,-1 0 0</inkml:trace>
  <inkml:trace contextRef="#ctx0" brushRef="#br0" timeOffset="19943.81">7493 4001 0,'0'0'16,"0"21"-16,-21-21 15,0 0-15,21 21 0,-22-21 16,22 21 0,-21-21-16,0 0 15,0 0-15,0 0 16</inkml:trace>
  <inkml:trace contextRef="#ctx0" brushRef="#br0" timeOffset="20723.84">1228 3006 0,'0'0'15,"0"-21"-15,0-1 16,0 1 0,-22 21-1,1 21 1,21 1-16,0-1 0,0 0 15,0 21-15,0 1 0,0 20 16,-21 1-16,21 20 0,-21-20 0,21 20 16,0-20-16,0 21 0,0-1 15,-21 1-15,21 0 0,-21-1 0,21 1 16,0 21-16,0-22 0,0 1 16,-22-21-16,22 20 0,0-20 15,0-1-15,0 1 0,0-1 16,0-20-16,0 20 0,0-21 15,0-20-15,0 20 0,0-21 0,0 0 16,0 0-16,0-42 31,0 0-31,0 0 0,22-21 16,-22 20-16,0-20 0,0 0 0,0-1 16,0 1-16,21-21 0,0 20 15</inkml:trace>
  <inkml:trace contextRef="#ctx0" brushRef="#br0" timeOffset="22147.69">1355 2963 0,'-22'0'16,"44"0"15,-1 0-31,0 0 16,21 0-16,-21 0 0,22 0 15,20 0-15,-20 0 0,20 0 0,1 0 16,-1 0-16,1 0 0,20 0 16,1 0-16,0 0 0,42-21 0,0 21 15,0 0-15,0 0 0,0 0 16,21-21-16,0 21 0,21 0 0,-21 0 16,22 0-16,20-21 0,-20 21 15,41 0-15,1 0 0,0 0 16,-1 0-16,1 0 0,0 0 0,-1 0 15,1 0-15,0 0 0,-22 0 16,1 0-16,-1 0 0,1 0 0,-22 0 16,0 0-16,-21 0 0,-21 0 15,22 0-15,-22 0 0,-22 0 0,22 0 16,-21 0-16,-21-21 0,21 21 0,-43 0 16,22 0-16,-22-21 0,1 21 15,-22 0-15,1 0 0,-1-22 0,0 22 16,-21 0-16,1 0 0,-1 0 15,0 0-15,-21 22 79,21-1-79,-21 0 15,21 0-15,-21 0 0,0 0 16,0 1-16,0-1 0,0 21 15,0-21-15,0 22 0,0-22 16,0 21-16,0 22 0,0-22 0,0 0 16,0 22-16,-21-1 0,0-20 15,21 20-15,-21-21 0,0 22 0,21-22 16,-22 22-16,1-22 0,21 22 16,-21-22-16,0 21 0,21 1 0,0-1 15,-21-20-15,21 20 0,-21-20 16,21-1-16,0 21 0,0-20 0,-22-1 15,22-21-15,0 22 0,0-1 0,0-21 16,0 0-16,0 22 0,0-22 16,0 0-16,0 0 0,0 0 0,0 0 15,0 1-15,0-1 0,0 0 16,-21-21 15,0 0-15,0 0-1,0 0-15,0 0 0,-1 0 0,-20-21 16,21 21-16,-21 0 0,-1 0 16,1 0-16,-22 0 0,1 0 0,-1-21 15,1 21-15,-22 0 0,1 0 0,-1 0 16,-21 0-16,0 0 0,0 0 16,-21 0-16,-21 0 0,21 0 0,-21 0 15,0 0-15,0 21 0,-22 0 16,1-21-16,0 21 0,-1-21 0,1 21 15,0-21-15,21 21 0,-22 1 16,22-22-16,0 21 0,0 0 16,21-21-16,-21 21 0,21-21 0,-22 21 15,1 0-15,0-21 0,0 22 16,21-1-16,-169 0 0,147-21 16,22 0-16,0 0 0,22 0 0,-22 0 15,42 0-15,0 0 16,1 0-16,-1 0 0,0 0 0,1 0 15,-1 0-15,0 0 0,-21 0 16,22 0-16,-1 0 0,0 0 0,22 0 16,-1 0-16,1 0 0,21 0 15,-1 0-15,1 0 0,0 0 0,20 0 16,1 0-16,0 0 0,0 0 16,0 0-16,0 0 0,-1 0 15,1 0 32,0 0-16,0 0-15,21-21 62</inkml:trace>
  <inkml:trace contextRef="#ctx0" brushRef="#br0" timeOffset="44123.46">5503 4424 0,'0'0'0,"-21"0"0,0 0 0,21 21 0,-21-21 15,0 0-15,-1 0 16,1 0-16,0 21 16,0-21-16,0 0 0,0 0 15,-1 0 1,1 0 0,42 0 15,22 0-31,-22 0 0,21 0 15,22-21-15,-22 21 0,43-21 0,-1 0 16,1 0-16,0-1 16,21 1-16,-1 0 0,149-42 15,-127 20-15,22 22 0,-1-21 16,0-1-16,-21 22 0,0-21 0,0 21 16,0-22-16,-21 22 0,0 0 0,-22 0 15,1 0-15,0 21 0,-22-21 16,1-1-16,-22 22 0,0 0 0,-21 0 15,1-21-15,-1 21 0,0 0 0,-21-21 32</inkml:trace>
  <inkml:trace contextRef="#ctx0" brushRef="#br0" timeOffset="44696.22">8318 3620 0,'-21'0'0,"0"21"31,21 0-31,0 0 0,0 0 31,21 0-31,0-21 0,1 0 16,-1 0-16,-21 22 0,42-22 0,-21 0 16,0 0-16,1 0 0,-1 0 15,21 0-15,-21 0 0,0 0 0,22 0 16,-22 0-16,0 0 0,0 0 15,-42 0 17,0 0-32,0 0 0,0 0 15,-22 0-15,22 21 0,0 0 0,0 0 16,-22 0-16,22 0 0,0 1 16,-21 20-16,21-21 0,-1 21 15,1-20-15,-21 20 0,21-21 0,0 21 16,21-20-16,-22-22 0,22 21 15,-21 0-15,21 0 16,21-42 15,1 21-31,-1-21 0,-21 0 0,21 21 16,-21-22-16</inkml:trace>
  <inkml:trace contextRef="#ctx0" brushRef="#br0" timeOffset="46191.99">1609 6498 0,'21'0'15,"0"0"48,0-21 15</inkml:trace>
  <inkml:trace contextRef="#ctx0" brushRef="#br0" timeOffset="46706.92">1778 6435 0,'0'0'0,"21"-43"31,0 22-31,-21 0 16,0 42 31,-21 0-47,0 1 0,0-1 15,-22 0-15,22 21 0,-21 1 0,-22-1 16,22 0-16,-21-21 0,-1 22 16,1-1-16,-1 0 0,22-20 15,-22 20-15,22-21 0,0 0 16,-1 0-16,1 1 0,21-22 0,0 0 16,-1 0-16,1 0 0,0 0 15,21-22-15,0 1 16,0 0-16,21 0 15,0 21-15,1-21 0,-1 21 16,21-21-16,-21 21 0,0 0 16,22 0-16,-22 0 0,21 0 15,1 0-15,-22 21 0,21 0 0,0 0 16,1 0-16,-22 0 0,21 1 16,-21 20-16,22-21 0,-22 0 15,21 22-15,-21-22 0,1 21 16,-1-21-16,-21 0 0,21 1 0,0-1 15,-21 0-15,0 0 0,21-21 16,0 0-16,1 0 31,-22-21-31,21 0 0,0 0 16,-21-22-16,21 22 0,0 0 16</inkml:trace>
  <inkml:trace contextRef="#ctx0" brushRef="#br0" timeOffset="47714.83">2794 6646 0,'21'0'31,"0"0"-31,0 0 16,1-21-16,-1 0 0,0 0 16,0 21-16,-21-21 0,21 0 15,-21-1-15,21 22 0,-21-21 0,0 0 16,0 0-16,-21 21 15,-21 0-15,21 0 16,-22 0-16,1 0 0,-21 0 16,20 0-16,-20 21 0,-1 0 15,22 0-15,0-21 0,-1 22 16,1-1-16,21 0 0,0 0 0,21 0 16,0 0-16,0 1 15,21-22-15,0 21 0,21 0 0,-21 0 16,22 0-16,-1-21 0,0 21 15,1 1-15,-1-1 0,0 0 0,1 0 16,-22 0-16,0 0 0,0 1 16,-21-1-16,0 0 0,0 0 0,0 0 15,-21 0-15,0-21 0,-21 22 0,-1-1 16,1-21-16,0 0 0,-22 21 16,22-21-16,-1 0 0,1 0 0,0 0 15,21 0-15,-22 0 0,22-21 16,0 21-16,0-21 0,0-1 15,-1 22-15,1-21 0,21 0 16,0 0-16,0 0 16,21 21-16,1 0 15,20-21-15,0 21 0,1-22 0,-1 22 16,21 0-16,-20-21 0,20 21 16,1 0-16,-22-21 0</inkml:trace>
  <inkml:trace contextRef="#ctx0" brushRef="#br0" timeOffset="48027.14">3196 6752 0,'0'0'0,"0"21"47,0 1-47,0 20 15,0-21-15,0 0 0,0 22 0,0-1 16,0 0-16,0 22 0,0-1 0,0 1 15,0-1-15,0 22 0,0 0 16,-21-1-16,0 1 0,21 0 16,-21-1-16,-1 1 0,22-22 0,-21 22 15,21 0-15,-21-22 0,21 1 16,-21-22-16,21 0 0,0 1 0,0-22 16,0 0-16,0 0 0,0-42 15,0 0 1,0-21-16,21 20 0,-21-41 0,21 21 15,0-22-15,-21 1 0,22-1 16,-22 1-16,21-22 0</inkml:trace>
  <inkml:trace contextRef="#ctx0" brushRef="#br0" timeOffset="48323.87">3238 6922 0,'0'0'0,"0"-43"0,22-126 31,-1 148-31,-21-22 0,21 22 0,0 0 15,21 21-15,-20-21 0,20 0 16,-21 21-16,21 0 0,1 0 0,-1 0 16,-21 21-16,22 0 0,-1 0 15,-21 0-15,0 1 0,-21 20 0,0-21 16,0 0-16,0 22 0,-42-22 16,21 0-16,-22 0 0,1 21 0,0-20 15,-22-22-15,22 21 0,0 0 0,-1 0 16,1-21-16,-22 0 15,43 0-15,0 0 0,63 0 32,-20 0-17,20 0-15,0 0 0,1-21 0,-1 21 16,0-21-16</inkml:trace>
  <inkml:trace contextRef="#ctx0" brushRef="#br0" timeOffset="49192.67">4106 6562 0,'0'0'0,"-84"-64"31,62 64-31,1 0 0,-21 0 16,21 21-16,0-21 0,-22 22 0,22-1 16,-21 21-16,21-21 0,-1 22 0,-20-22 15,21 21-15,0-21 0,21 22 16,-21-22-16,21 0 0,-22 0 0,22 0 15,0 0-15,0 1 0,0-1 16,22 0-16,-1-21 16,21 0-16,-21 0 0,22 0 15,-22 0-15,21-21 0,-21 0 0,22-1 16,-1 22-16,-21-21 0,0-21 0,22 21 16,-22 0-16,0-1 0,-21-20 15,21 21-15,-21 0 0,21 0 16,-21-1-16,0 1 0,0 42 31,0 1-31,0-1 16,-21 21-16,0-21 0,21 0 15,-21 22-15,21-22 0,0 0 0,0 21 16,0-20-16,0-1 0,0 0 16,0 0-16,21-21 0,0 0 15,0 0-15,0 0 0,1 0 0,-1 0 16,0 0-16,0 0 0,21 0 15,-20-21-15,-1 0 0,21 0 16,-21-1-16,0 1 0,22 0 0,-22 0 16,0-21-16,-21 20 0,0 1 15,21-21-15,-21 21 0,0 0 0,0-1 16,0 1-16,0 42 31,0 1-31,-21-1 0,21 0 0,-21 0 16,21 0-16,0 0 0,0 1 15,0 20-15,0-21 0,0 0 0,0 0 16,-21 1-16,21-1 0,0 0 16,0 0-16,0-42 47,0 0-32,0 0-15,0-1 0,0 1 0,21 0 16,0-21-16,0 21 0,0-22 15,22 1-15,-1 21 0,0-22 0,1 22 16,20-21-16,1 21 0,-22 0 16,22 21-16,-22 0 0,21 0 0,-20 0 15,-22 21-15,21 0 0,-21 0 16,1 21-16,-1-20 0,0-1 0,-21 21 16,0-21-16,0 22 0,0-22 0,0 21 15,0-21-15,0 0 16,-21 1-16,0-1 0,21 0 0,0 0 15,-22-21-15,1 21 0,21-42 32,0 0-17,21 0-15,1 0 0,-22-1 0,21-20 16</inkml:trace>
  <inkml:trace contextRef="#ctx0" brushRef="#br0" timeOffset="49572.07">5482 6202 0,'0'0'0,"0"21"16,-21 0-1,21 0-15,0 1 0,0-1 0,0 0 16,0 21-16,21-21 0,0 22 0,0-22 16,1 21-16,-1-21 0,21 1 15,0-1-15,1 0 0,-1 0 0,0-21 16,1 0-16,20 0 0,-20 0 15,-1 0-15,0 0 0,1 0 0,-22 0 16,21-21-16,-21 0 0,0 21 0,1-21 16,-22-1-1,-22 22 1,-20 0-16,21 22 0,-21-1 16,-1 0-16,1 0 0,0 21 15,-1-20-15,1 20 0,0 0 0,-43 43 16,43-64-16,-1 21 15,1 1-15,21-22 0,0 21 0,-1-21 16,1 1-16,0-1 0,21 0 0,0 0 16,0 0-16,21-21 15,0 0 1,1 0-16</inkml:trace>
  <inkml:trace contextRef="#ctx0" brushRef="#br0" timeOffset="50335.93">6900 6265 0,'0'64'31,"0"-43"-31,0 0 0,0 0 16,0 22-16,0-22 0,0 42 15,0-41-15,21-1 0,1 0 16,-1 0-16,0-21 0,21 0 16,-21 0-16,22 0 0,-22 0 0,21 0 15,1-21-15,-22 0 0,21 0 16,-21-1-16,0 1 0,1 0 0,-1-42 15,-21 41-15,0-20 0,0 21 16,0 0-16,0 0 0,0-22 16,0 22-16,-21 0 0,-1 21 15,1 0-15,0 0 0,0 0 16,0 0-16,0 21 0,-1 0 0,1 0 16,0 1-16,0 20 0,21-21 0,-21 43 15,0-22-15,21 0 16,0 22-16,0-22 0,0 22 0,0-22 15,0 0-15,0 1 0,0-1 0,0 0 16,0 1-16,0-1 0,0 0 16,21-21-16,-21 22 0,0-22 0,0 0 15,0 21-15,-21-20 16,-1-1-16,1-21 0,0 0 0,-21 0 16,-1 0-16,1 0 0,0 0 15,-22-21-15,22-1 0,0 1 0,-22 0 16,22 0-16,-1 0 0,22 0 0,-21-1 15,21 1-15,-22 0 0,43 0 16,-21 0-16,21 0 16,21 21-16,1 0 15,20 0-15,0-22 0,1 22 16,20 0-16,-21 0 0,22 0 0,-1 0 16,1-21-16</inkml:trace>
  <inkml:trace contextRef="#ctx0" brushRef="#br0" timeOffset="50788.44">7366 6795 0,'0'21'47,"0"0"-31,0 0-16,0 0 0,0 0 0,0 1 15,0-1-15,0 0 0,0 0 16,0 0-16,0 0 0,0 1 15,0-1-15,0 0 0,0 0 16,0-42 15,0 0-15,0 0-16,0-1 0,0 1 16,0 0-16,0 0 0,21-21 15,0 20-15,0-20 0,1 21 16,-1-21-16,21 20 0,-21 1 0,22 0 15,-22 0-15,63 21 0,-62 0 16,20 0-16,0 21 0,-21 0 16,1 0-16,-1 1 0,21 20 15,-42 0-15,0-21 0,0 1 16,0 20-16,0-21 0,-21 43 16,0-43-16,0 0 0,-1 0 0,1 0 15,21 0-15,-21-21 16,21 22-16,21-44 15,0 1-15,1 0 16,-1 0-16,0 0 16,21-22-16</inkml:trace>
  <inkml:trace contextRef="#ctx0" brushRef="#br0" timeOffset="51311.4">8318 6265 0,'0'0'0,"-21"0"31,21 22-31,-21-1 0,21 21 16,0-21-16,0 43 0,0-22 0,0 0 15,-21 22-15,21-22 16,-21 22-16,21-22 0,0 0 0,0 1 16,0-1-16,-21 0 0,21 1 0,0-22 15,0 0-15,-22 0 0,22 0 16,0 1-16,0-1 0,0-42 31,0-1-15,0 1-16,0 0 0,0 0 15,0 0-15,0 0 0,0-22 16,22 22-16,-1 0 0,0 0 0,0 0 16,0-1-16,22 1 0,-22 0 15,0 0-15,21 21 0,-21 0 16,22 0-16,-22 0 0,21 0 0,-21 0 15,1 21-15,20 21 0,-21-20 16,0-1-16,-21 21 0,0-21 16,0 0-16,0 1 0,0 20 0,-21-21 15,0 0-15,0 0 0,-22 1 16,22-1-16,-21-21 0,0 21 16,20-21-16,-20 21 0,0-21 0,21 21 0,-1-21 15,1 0-15,0 0 0,0 0 16,0 0-16,42 0 47,0 0-47,0-21 0,22 0 0,-22 21 15,21-21-15,-21 0 0,22-1 0</inkml:trace>
  <inkml:trace contextRef="#ctx0" brushRef="#br0" timeOffset="51995.89">9144 6752 0,'0'0'15,"0"-21"-15,0 0 0,0 0 16,0 0-16,-21 21 16,0 0-16,-1 0 15,1 0-15,0 0 0,0 21 16,21 0-16,-21 0 0,0 0 0,-1 22 16,1-22-16,21 0 0,0 21 15,0-21-15,-21 1 0,21-1 0,0 42 16,0-42-16,0 1 15,21-1-15,0-21 16,1 21-16,-1-21 0,0 0 16,0 0-1,-21-21-15,0 0 0,21 21 16,-21-22-16,0 1 0,0 0 16,0-21-16,0 21 0,0-1 0,0-20 15,21 21-15,1-21 0,-1 20 16,0-20-16,0 21 0,0 0 0,22 0 15,-22-1-15,21 22 0,-21 0 0,0 0 16,1 0-16,-1 0 0,21 0 16,-21 22-16,-21-1 0,21 0 0,1 0 15,-22 0-15,21 22 0,-21-22 16,0 0-16,0 0 0,0 21 0,0-20 16,0-1-16,0 0 0,0 21 15,-21-42-15,-1 21 0,22 1 16,-21-22-16,21-22 31,21 22-15,1-21-16,-1 0 0,0 0 15,21-21-15,-21 20 0,1 1 0,20-21 16,21-22-16,-41 22 16,20 21-16,-21-21 0,0 20 0,0 1 15,-42 42 16,0 1-31,0-1 0,-21 21 0,20-21 16,1 0-16,0 22 0,0-22 16,0 21-16,21-21 0,0 1 15,0-1-15,0 0 0,0 0 0,0 0 16,0 0-16,21-21 0,-21 22 0,21-22 16,21 0-16,-20 0 0,-1 0 15,21 0-15,0 0 0,-20 0 0,20 0 16,0 0-16,22 0 0</inkml:trace>
  <inkml:trace contextRef="#ctx0" brushRef="#br0" timeOffset="52691.52">10795 6371 0,'21'-21'0,"-42"42"0,42-63 16,0 42-16,-21 21 15,0 0 1,0 22-16,0-22 0,0 21 0,0 0 16,0 1-16,-21-22 0,21 21 0,-21 1 15,0-22-15,0 0 0,-1 21 16,-20-21-16,21 1 0,0-1 0,0 0 16,-22 0-16,22-21 15,21 21-15,0-42 16,21 0-1,0 0-15,1 21 0,20-21 16,-21 21-16,21 0 0,-20-22 0,20 22 16,0 0-16,1 0 0,-1 0 15,0-21-15,1 21 0,-22 0 16,21 0-16,0 0 0,1-21 16,-22 21-16,0-21 0,0 21 0,-21-21 15,0 0-15,0-1 16,0 1-16,0 0 0,0 0 0,0 0 15,0 0-15,0-1 0,0 1 16,0 0-16,-21 21 0,0 0 0,0 0 16,0 21-1,-1 0-15,22 22 0,-21-1 0,21-21 16,-21 22-16,0-1 0,21 0 0,-21 1 16,21-22-16,-21 21 15,-1 0-15,1-20 0,21-1 0,0 21 16,-21-21-16,0 22 0,21-22 15,0 0-15,0 0 16,21-21 0,0 0-16,0-21 0,22 0 15,-1 0-15,0 21 0,1-43 16</inkml:trace>
  <inkml:trace contextRef="#ctx0" brushRef="#br0" timeOffset="53311.92">11663 6604 0,'21'-21'0,"-42"42"0,42-63 0,-21 21 16,-21 21 0,0 21-1,-1 0-15,22 0 0,-21 0 0,0 22 16,0-22-16,21 21 0,0-21 16,-21 22-16,21-22 0,0 21 0,0-21 15,0 22-15,0-22 0,0 0 16,0 0-16,21-21 0,0 0 15,0 0-15,0 0 0,1 0 16,-1 0-16,0 0 0,-21-21 16,0 0-16,0 0 15,0-1-15,0 1 0,0 0 16,0-21-16,0 21 0,0-1 16,-21-20-16,21 21 0,0-21 0,0 20 15,0-20-15,0 21 0,0 0 0,21 0 16,0-1-16,0 1 0,22 0 15,-22 0-15,21 21 0,0 0 0,-20 0 16,20 0-16,0 0 0,-21 0 16,1 21-16,20 0 0,-42 0 0,21 1 15,-21 20-15,0-21 0,0 21 16,0-20-16,0 20 0,0-21 16,-21 43-16,0-43 0,21 0 15,0 0-15,-21 0 0,21 0 16,0 1-16,0-1 0,0 0 0,0 0 15,21-21-15,0 0 0,21 0 16,-21 0-16,22 0 0,-1 0 16,-21 0-16,22-21 0,-1 21 0,0-21 15,-21 0-15,22 21 0,-22-22 16,0-20-16,0 21 0,0-21 16,-21 20-16,0-20 0,0 0 0,0-1 15,0 1-15,-21 21 0,0-21 0,-21 20 16,21 22-16,-22-21 0,1 21 0,0 0 15,-1 0-15,1 0 0,0 21 16,-1-21-16,1 22 0,21-1 16,0 0-16,-1 0 0,22 0 15,0 0-15,22-21 0</inkml:trace>
  <inkml:trace contextRef="#ctx0" brushRef="#br0" timeOffset="53887.38">13695 6329 0,'0'0'16,"0"-21"-16,21 21 0,-21 21 47,-21 0-47,0 21 0,-1-20 15,-20-1-15,21 0 0,-21 0 16,-22 21-16,22-20 0,-22-1 0,1 0 16,-1 0-16,1 0 0,-1-21 15,1 21-15,-1 1 0,22-22 16,21 0-16,-22 0 0,22 0 0,42 0 31,1 0-31,-1 0 16,21 0-16,-21 0 0,22 0 15,-1 0-15,-21 21 0,21-21 16,1 21-16,-1 0 0,22 0 0,-22 0 16,0-21-16,1 22 0,-22-1 15,21 0-15,0-21 0,1 21 0,-22-21 16,0 0-16,21 21 0,-20-21 16,-1 0-16,0 0 0,0 0 15,0 0 1,0-21-16,1 21 15,-22-21-15,21 0 0</inkml:trace>
  <inkml:trace contextRef="#ctx0" brushRef="#br0" timeOffset="54167.78">14647 6054 0,'0'-43'0,"0"86"0,0-107 16,0 43-16,0 42 31,0 0-31,-21 1 0,0 20 16,0 0-16,0 22 0,-22-1 0,1 1 15,0 20-15,-22 1 0,22 0 16,-22-22-16,1 22 0,-1-22 0,-42 64 16,43-84-16,21 20 0,-1-20 15,22 20-15,0-21 0,-21-20 16,42 20-16,-22-21 0,22 0 15,0 0-15,22-42 16,-1 0 0,21 0-16,-21 0 0</inkml:trace>
  <inkml:trace contextRef="#ctx0" brushRef="#br0" timeOffset="54582.96">15134 6414 0,'0'0'0,"21"-22"16,-21 1-16,0 0 0,0 0 16,-21 0-16,0 21 15,0 0-15,0 0 0,-22 0 0,22 0 16,-21 0-16,-1 0 0,22 0 16,-21 21-16,21-21 0,-22 21 0,22 0 15,0 0-15,21 1 0,0-1 16,0 0-16,0 0 0,0 0 15,0 0-15,21-21 0,0 22 0,1-1 16,20-21-16,0 21 0,-21 0 16,22 0-16,-1 0 0,-21 1 0,22-1 15,-22 0-15,0-21 16,0 21-16,-21 0 0,0 0 0,0 1 16,-21-1-16,-43-21 15,22 21-15,21-21 0,-21 0 16,-1 0-16,1 0 0,0 0 0,-1 0 15,1 0-15,21 0 0,0 0 0,-1 0 16,1 0-16,21-21 16,0 0-16,21 21 15,1-22-15,20 22 16,-21-21-16,21 21 0,1-21 0,20 21 16</inkml:trace>
  <inkml:trace contextRef="#ctx0" brushRef="#br0" timeOffset="54917.38">15706 6435 0,'0'0'0,"0"-21"0,0-43 15,0 43 1,-22 21-16,22 21 16,-21 0-16,21 0 0,0 22 15,0-1-15,0 0 0,0 22 0,0-22 16,0 22-16,0-1 0,-21-20 15,21 20-15,-21 1 0,0 63 16,0-43-16,-1-20 16,1 20-16,0-20 0,0 21 0,0-22 15,0 1-15,-1-1 0,1 22 0,0-22 16,0 1-16,0-1 0,0-20 16,-22 62-16,43-62 0,-21-1 15,21 0-15,-21-20 0,21-1 0,-21-21 16,21-21-1,0-1-15,21-20 0,0 21 16,0-21-16,0-22 0,1 22 16,-1-22-16,0 1 0</inkml:trace>
  <inkml:trace contextRef="#ctx0" brushRef="#br0" timeOffset="55231.63">15557 6689 0,'0'0'0,"0"-43"0,0 1 0,0 0 15,0-1-15,22 1 0,-1 21 0,0-21 16,0 20-16,0 1 0,0 21 16,22 0-16,-1-21 0,-21 21 0,22 0 15,-1 0-15,0 21 0,-21 0 16,22 22-16,-22-22 0,21 21 16,-42 1-16,21-22 0,-21 21 0,0 0 15,0-20-15,0 20 0,-21-21 16,0 0-16,-21 0 0,21 1 0,-22-22 15,1 21-15,0-21 0,-1 0 16,1 0-16,-22 0 0,22 0 0,21 0 16,-21 0-16,20 0 0,22-21 31,43 21-31,-22-22 16,0 22-16,21-21 0,-20 21 15,20 0-15,-21 0 0</inkml:trace>
  <inkml:trace contextRef="#ctx0" brushRef="#br0" timeOffset="56131.72">16468 6562 0,'0'0'0,"21"-21"0,-21-1 16,0 1-16,0 0 0,0 0 0,-21 0 16,-1 21-16,1-21 0,0-1 15,0 22-15,-21 0 0,-1 0 0,22 0 16,-21 0-16,-1 22 0,22-1 15,-21 0-15,21 21 0,-22-21 0,22 22 16,0-1-16,0-21 0,0 22 16,0-1-16,21-21 0,-22 0 15,22 22-15,0-22 0,0 0 0,0 0 16,0 0-16,22-21 0,-1 21 16,0-21-16,0 0 0,21 0 0,-20 0 15,20 0-15,-21 0 0,21 0 0,1 0 16,-1-21-16,-21 0 0,22 0 15,-1-21-15,0 20 0,-21-20 0,22 0 16,-22 21-16,0-22 0,0 1 16,0 21-16,1 0 0,-22-1 0,21 1 15,-21 42 1,0 1-16,0-1 16,-21 0-16,-1 0 0,22 0 0,0 22 15,0-22-15,-21 0 16,21 21-16,0-21 0,0 1 0,0 20 15,0-21-15,21 0 0,1 0 16,-1 1-16,0-22 0,0 0 16,0 0-16,22 0 0,-22 0 0,0 0 15,21 0-15,-21 0 0,1-22 16,-1 1-16,0 0 0,0 0 0,0 0 16,0-22-16,1 22 0,-1-21 15,-21 0-15,21-1 0,-21 1 0,21 0 16,-21 20-16,0 1 0,0 0 15,0 42 1,0 0-16,0 1 16,0-1-16,0 21 0,0-21 15,0 22-15,-21-22 0,21 21 0,-21-21 16,21 0-16,-21 1 0,21-1 0,0 0 16,0 0-16,-22 0 0,22 0 15,-21-21-15,21 22 0,-21-22 16,21-22-1,0 1 1,0 0-16,0 0 0,0 0 16,0-22-16,0 22 0,21-21 15,0 0-15,1-1 0,-1 1 16,21 0-16,0-1 0,1 1 16,20 21-16,-20-22 0,20 22 0,-21 21 15,22-21-15,-22 21 0,1 0 16,-1 21-16,-21 0 0,0 1 0,0 20 15,1 0-15,-22 1 0,0-1 0,0 0 16,0-21-16,0 22 0,-22-22 16,1 21-16,0-21 0,21 1 0,-21-1 15,0 0-15,0-21 0,21 21 16,-22-21-16,44-21 47,-1 0-47,0 0 0,0-22 15,0 22-15</inkml:trace>
  <inkml:trace contextRef="#ctx0" brushRef="#br0" timeOffset="56565.33">18013 6033 0,'0'0'0,"-21"0"0,-1 0 31,22 21-15,0 0-16,0 0 0,22-21 16,-1 21-16,0 0 0,0 1 15,0-1-15,22 0 0,-22 0 0,21 0 16,0 22-16,22-22 0,-22 0 16,1 0-16,20-21 0,-21 21 0,22-21 15,-22 0-15,-21 0 0,22 0 16,-22 0-16,21 0 0,-21 0 0,-21-21 15,0 0-15,-21 21 16,0 0 0,0 0-16,-21 0 0,-1 21 0,1 0 15,0 0-15,-1 22 16,-20-1-16,20 0 0,1 22 0,-21-22 16,20 1-16,1-1 0,0 0 15,-1 1-15,22-22 0,-21 21 0,21-21 16,-1 0-16,1 1 0,0-1 15,21 0-15,-21 0 0</inkml:trace>
  <inkml:trace contextRef="#ctx0" brushRef="#br0" timeOffset="59580.38">2349 9335 0,'22'-22'16,"-22"1"0,21 21-16,-21-21 0,21 0 15,-21 0-15,0 0 0,21-1 0,0 1 16,0 21-16,-21-21 0,0 0 15,22 0-15,-22 42 32,0 0-32,-22 0 0,1 22 0,0-1 15,-21-21-15,21 21 16,-22 22-16,1-22 0,0 1 0,-1 20 16,1-21-16,0 22 0,-1-22 15,1 1-15,0-1 0,-1 0 0,1 1 16,21-22-16,0 21 0,-22-21 15,22-21-15,21 21 0,-21-21 16,42 0 0,0-21-1,43-42 1,-43 42-16,21-1 0,-21 1 16</inkml:trace>
  <inkml:trace contextRef="#ctx0" brushRef="#br0" timeOffset="59859.28">2794 9208 0,'0'0'0,"21"-22"0,0 22 0,-21-21 15,0 42 17,0 1-32,-21-1 0,0 0 15,0 21-15,0-21 0,-22 22 16,22-1-16,-21 22 0,-1-22 15,-20 21-15,21-20 0,-22 20 16,22 1-16,-1-22 0,1 0 0,0 1 16,-1-1-16,1 0 0,21-20 0,0-1 15,0 0-15,21 0 0,21-21 47,0-21-47,0 0 0,0 0 0</inkml:trace>
  <inkml:trace contextRef="#ctx0" brushRef="#br0" timeOffset="60623.18">3704 9419 0,'0'0'0,"21"-21"0,0 21 0,1 0 16,-1-21-16,0 21 0,-21-21 15,21 21-15,0-21 0,0-1 16,-21 1-16,0 0 16,-21 21-1,0 0-15,0 0 0,0 0 16,-22 0-16,1 21 0,0-21 0,21 21 16,-22 1-16,1-22 0,0 21 15,20 0-15,1 0 0,0-21 0,0 21 16,21 0-16,0 1 15,0-1-15,21-21 0,0 21 16,0 0-16,22-21 0,-22 21 0,21 0 16,1 1-16,-1-1 0,0 0 15,-21 0-15,22 0 0,-22 0 16,0 1-16,-21 20 0,0-21 16,0 0-16,0 0 0,-42 22 15,21-22-15,-22-21 0,1 21 0,0 0 16,-22-21-16,22 0 0,-1 0 15,-20 0-15,21 0 0,20 0 0,-20 0 16,0-21-16,21 0 0,-1 0 16,1 21-16,0-21 0,21-1 0,0 1 15,0 0-15,0 0 0,0 0 16,21 0 0,0 21-16,1 0 0,20-22 0,0 22 15,1-21-15,-1 21 0,0 0 16,1-21-16,-1 21 0,0 0 0</inkml:trace>
  <inkml:trace contextRef="#ctx0" brushRef="#br0" timeOffset="60947.94">4233 9462 0,'0'0'0,"0"-22"31,0 44-15,-21-1-1,21 0-15,0 0 0,0 21 16,0 1-16,0-1 0,0 22 0,0-22 16,0 21-16,0-20 0,0 20 15,0 1-15,0-1 0,-21 1 0,21-1 16,0 22-16,-21-22 0,0 22 0,21 0 16,-22-22-16,1 22 0,0-22 15,21 1-15,-21-22 0,0 22 0,0-22 16,21 0-16,0-20 0,0 20 0,-22-21 15,22-42 17,0-21-32,0 20 0,0-20 0,0 0 15,0-1-15,0-20 0,0-1 16,22 1-16</inkml:trace>
  <inkml:trace contextRef="#ctx0" brushRef="#br0" timeOffset="61268.19">4233 9673 0,'0'-21'16,"0"42"-16,0-84 0,0 42 0,0-1 0,0 1 16,21 0-16,-21-21 0,22 21 0,-1-1 15,0 1-15,21 0 16,-21 21-16,22 0 0,-22-21 16,21 21-16,1 0 0,-1 0 0,0 0 15,-21 21-15,22 0 0,-22 0 16,0 1-16,0 20 0,-21-21 0,0 21 15,0 1-15,0-22 0,-21 21 16,0-21-16,-21 22 0,-1-22 0,1 0 16,0 0-16,-22 0 0,22 1 15,-1-22-15,1 21 0,0-21 0,21 21 16,-22-21-16,22 0 0,0 0 0,0 0 16,21-21-1,21 21 1,0-21-16,21 21 0,-20-22 15,20 22-15,0-21 0,22 21 0,-22-21 16</inkml:trace>
  <inkml:trace contextRef="#ctx0" brushRef="#br0" timeOffset="62139.92">5355 9398 0,'0'-21'0,"0"42"0,0-63 16,-21 42-16,0 0 0,0 0 15,-1 0-15,1 0 0,0 0 0,-21 0 16,-22 21-16,43 0 0,0 0 16,-21 0-16,20 1 0,-20 20 15,21-21-15,0 21 0,0 1 16,-1-22-16,1 21 0,0-21 0,21 22 16,0-22-16,0 0 0,0 0 15,0 0-15,0 1 0,21-22 0,0 0 16,1 0-16,-1 0 0,0 0 0,0 0 15,21 0-15,-20 0 0,20-22 16,-21 22-16,0-21 0,22 0 0,-22 0 16,0-21-16,21 20 0,-21-20 0,1 21 15,-1-21-15,0 20 0,0-20 16,0 21-16,-21 0 0,0 0 0,0-1 16,0 1-1,0 42 1,0 1-16,-21-1 15,0 0-15,21 21 0,-21-21 0,21 1 16,0 20-16,0-21 0,0 0 16,0 22-16,0-22 0,21 0 0,0 0 15,0-21-15,0 21 0,1-21 16,-1 0-16,21 0 0,-21 0 0,22 0 16,-1 0-16,-21 0 0,21 0 15,-20-21-15,20 0 0,0 0 0,-21 0 16,1-1-16,-1-20 0,0 21 15,0 0-15,0-22 0,0 22 0,-21 0 16,0 0-16,0 0 0,0 0 16,0 42 15,-21 0-31,21 0 0,-21 0 16,21 0-16,0 1 0,0 20 0,-21-21 15,0 0-15,21 22 0,-21-22 0,21 0 16,-22 0-16,22 0 0,0 0 15,-21-21-15,0 22 16,0-22-16,21-22 31,0 1-31,0 0 0,0 0 16,0 0-16,0-22 0,21 22 0,0-21 16,0 21-16,22-22 0,-22 22 15,0-21-15,21 21 0,-20 0 0,20-1 16,0 1-16,-21 0 0,22 21 0,-22 0 15,0 0-15,21 0 0,1 21 16,-22 0-16,0 1 0,-21-1 16,21 0-16,0 21 0,-21-21 0,0 43 15,0-22-15,0 1 16,0-22-16,0 0 0,0 21 0,-21-21 16,0 1-16,21-1 15,-21 0-15,0-21 16,21-21-1,0 0-15</inkml:trace>
  <inkml:trace contextRef="#ctx0" brushRef="#br0" timeOffset="62839.57">7429 8827 0,'0'0'0,"-21"-22"15,21 1-15,0 0 16,43 0 0,-22 21-16,21 0 0,0 0 15,1-21-15,20 21 16,-20 0-16,-1 0 0,0 0 0,1 0 16,-1 0-16,0 0 0,-21 0 0,1 0 15,-44 0 1,1 0-16,-21 0 15,0 0-15,20 0 0,-20 0 16,0 0-16,-1 0 0,22 21 0,-21-21 16,21 0-16,0 0 0,-22 0 0,1 0 15,21 0 1,0 0-16,-1 0 16,1 0-16,21 21 15,-21-21-15,21 21 16,-21 0-16,0-21 0,21 22 0,-21-1 15,21 21-15,-22-21 0,22 0 0,-21 22 16,21-1-16,0 0 0,0 1 16,0-1-16,0 0 0,0 22 0,0-22 15,-21 1-15,21 20 0,0-21 16,-21 22-16,21-1 0,-21 1 0,21-1 16,0 1-16,0-22 0,-21 22 0,21-22 15,0 22-15,0-22 0,0 0 0,0-21 16,0 22-16,0-22 15,0 0-15,0 0 0,21 0 0,0 1 16,0-22-16,0 0 0,0 0 16,22 0-16,-22 0 0,0 0 15,21 0-15,-20-22 0,20 22 0,-21-21 16,21 0-16,1-21 0,-1 21 0,-21-1 16,64-62-16</inkml:trace>
  <inkml:trace contextRef="#ctx0" brushRef="#br0" timeOffset="63108.83">8276 9081 0,'0'0'0,"0"-64"15,0 43 1,-21 21 0,21 21-16,-21 0 15,0 0-15,21 1 0,-22 20 0,22 0 16,0 1-16,-21-1 0,0 0 0,21 1 15,-21-1-15,21 0 0,-21 1 16,0-1-16,21 0 0,0 1 0,-22-1 16,22 0-16,0 1 0,0-22 0,0 21 15,0-21-15,22-21 16,-1 0-16,0 0 0,21 0 16,-21 0-16,1 0 0,-1-21 15,0 0-15,0 0 0,0 0 0</inkml:trace>
  <inkml:trace contextRef="#ctx0" brushRef="#br0" timeOffset="63315.88">8086 9419 0,'0'0'0,"-43"0"16,64 0 30,1 0-46,-1 0 0,21 0 16,-21 0-16,0-21 0,22 21 0,-22 0 16,21 0-16,-21 0 0,22-21 0,-22 21 15,0 0-15,21 0 0,-20 0 16</inkml:trace>
  <inkml:trace contextRef="#ctx0" brushRef="#br0" timeOffset="63671.93">8551 9440 0,'0'0'0,"-21"22"16,42-22-1,0 0 1,1 0-16,-1-22 0,0 1 16,0 21-16,0-21 0,22 21 0,-22-21 15,0 0-15,0 21 0,0-21 16,0 21-16,-21-22 0,0 1 0,0 0 15,-21 21 1,0 0-16,0 0 16,0 0-16,0 21 0,-1 0 0,-20-21 15,21 22-15,0-1 0,0 21 0,21-21 16,-22 0-16,22 1 16,-21 20-16,21-21 0,0 0 0,0 22 15,0-22-15,0 0 0,0 0 0,0 0 16,21-21-16,1 21 0,-1 1 15,0-22-15,0 0 0,0 0 0,22 0 16,-1 0-16,-21 0 0,21 0 0,1-22 16,-1 1-16,-21 0 0</inkml:trace>
  <inkml:trace contextRef="#ctx0" brushRef="#br0" timeOffset="64411.68">9144 9398 0,'0'0'0,"0"-21"0,0 0 16,0 0-16,21-1 0,-21 1 0,21 21 15,0-21-15,1 21 16,-1-21-16,0 21 0,21 0 16,-21 0-16,1 0 0,-1 0 0,0 0 15,0 21-15,-21 0 0,21 0 0,-21 1 16,0-1-16,0 0 0,0 0 16,0 21-16,0-20 0,0-1 0,-21 21 15,0-21-15,0 0 0,0 1 0,-1-1 16,1 0-16,0 0 0,21 0 15,-21-21-15,21-21 32,21 0-32,0 0 15,0 0-15,-21-1 0,43-20 16,-22 21-16,0-21 0,0 20 0,0 1 16,1-21-16,-1 21 0,0 0 15,0-1-15,0-20 0,0 42 0,1-21 16,-22 0-16,0 42 31,0 0-31,-22 0 0,1 0 16,0 1-16,21-1 0,0 21 0,-21-21 15,0 0-15,21 22 0,0-22 16,0 21-16,0-21 0,0 1 0,0 20 16,0-21-16,0 0 0,21 0 15,0 1-15,0-1 0,0-21 16,1 0-16,-1 0 0,21 0 0,-21 0 15,22 0-15,-1 0 0,-21-21 0,21 21 16,1-43-16,-1 22 0,0 0 16,-20-21-16,20 20 0,0-20 0,-21 0 15,22-1-15,-22 1 0,0-21 16,21 20-16,-20-20 0,-22 20 0,21-20 16,0 21-16,0-1 0,-21 1 0,0 21 15,0-22-15,0 22 0,-21 42 31,0 1-31,0-1 0,21 21 16,-22 0-16,1-20 0,0 41 0,0 22 16,21-43-16,-21 0 15,21 1-15,-21-1 0,21 0 0,0 1 16,0-22-16,0 21 0,0 1 0,0-1 16,0-21-16,0 0 0,0 22 15,0-22-15,0 0 0,21-21 16,0 0-16,0 0 0,0 0 15,0 0-15,1 0 0,-1-21 16,-21 0-16,21-1 0,0 1 0,0 0 16</inkml:trace>
  <inkml:trace contextRef="#ctx0" brushRef="#br0" timeOffset="64589.92">10118 9335 0,'0'0'0,"-22"0"0,-41 0 16,63-22-16,21 22 31,0 0-31,0 0 0,1 0 0,-1 0 16,0 0-16,21 0 0,-21 0 0,22 0 15,-22 0-15,21 0 0,-21 0 16,22 0-16,-22-21 0,0 21 0,43 0 16</inkml:trace>
  <inkml:trace contextRef="#ctx0" brushRef="#br0" timeOffset="64856.92">11028 9081 0,'-21'-22'16,"-1"22"-16,1 0 0,0 0 16,0 0-16,21 22 0,-21-1 15,0-21-15,-1 42 0,22-21 16,-21 0-16,0 1 0,0 20 0,21-21 15,-21 21-15,21-20 0,-21 20 16,21-21-16,0 21 0,0-20 16,0 20-16,0-21 0,0 21 0,0-20 15,0-1-15,21 0 0,0 0 0,0 0 16,0-21-16,22 0 0,-22 21 16,21-21-16,-21 0 0,22 0 0,-22 0 15,21-21-15,0 0 0</inkml:trace>
  <inkml:trace contextRef="#ctx0" brushRef="#br0" timeOffset="65123.47">11430 9081 0,'0'0'0,"0"-22"16,63-41 0,-41 63-16,-1 0 15,0 0-15,0 0 0,0 0 0,0 21 16,1 0-16,-1 0 0,0 1 15,0 20-15,0-21 0,-21 21 0,0 1 16,0-22-16,0 21 0,0 1 0,0-1 16,0 0-16,0 1 0,0-1 15,0 0-15,0 1 0,-21-1 0,0-21 16,0 21-16,0-20 0,21-1 0,-22 0 16,1 0-16,0 0 0,0-21 15,0 0-15,0 0 16,-1 0-16,1 0 0</inkml:trace>
  <inkml:trace contextRef="#ctx0" brushRef="#br0" timeOffset="66062.96">12467 9081 0,'-21'0'15,"0"0"-15,21 21 16,21-21 15,0 0-31,0 0 16,0 0-16,1 0 0,-1 0 0,21 0 16,-21 0-16,0 0 0,22 0 0,-22 0 15,21 0-15,-21 0 0,22 0 16,-22 0-16,0 0 0,0 0 0,-42 0 47,0 21-47,0-21 0,0 0 15,-1 0-15,1 0 0</inkml:trace>
  <inkml:trace contextRef="#ctx0" brushRef="#br0" timeOffset="66260.03">12382 9335 0,'0'0'0,"0"21"16,0 0-1,22-21-15,-1 0 16,0 0-16,0 0 0,0 0 0,0 0 16,1 0-16,-1 0 0,21 0 15,-21 0-15,22 0 0,-22 0 0,0 0 16,21-21-16,-21 21 0,1 0 0,-1-21 15,0-1-15</inkml:trace>
  <inkml:trace contextRef="#ctx0" brushRef="#br0" timeOffset="66675.35">13674 8805 0,'0'0'16,"-22"0"-16,1 0 15,0 0 1,21 22 0,0-1-16,0 0 0,0 0 31,21-21-16,0 0 1,-21-21-16,22 0 0,-22 0 16,21 21-16,-21-22 0,21 1 0,-21 0 15,0 0-15,0 0 16,-21 21 0,0 0-16,-1 21 0,1 0 15,0 0-15,0 0 16,0 1-16,0 20 0,-1-21 0,22 21 15,-21-20-15,21 20 0,-21-21 0,21 0 16,0 0-16,0 1 0,0-1 16,21 0-16,0 0 0,1-21 0,-1 0 15</inkml:trace>
  <inkml:trace contextRef="#ctx0" brushRef="#br0" timeOffset="67999.21">14414 8954 0,'0'21'16,"22"-21"46,-1 0-62,0 0 0,0 0 0,0 0 16,0-21-16,1-1 0,-1 22 16,0-21-16,0 0 0,0 0 15,-21 0-15,21 0 0,-21-1 16,0 1-16,0 0 0,0 0 16,0 0-16,-21 21 31,0 0-31,0 21 15,21 0-15,-21 21 0,21 1 16,0-1-16,-21 0 0,-1 1 16,22-1-16,0 22 0,0-22 0,-21 0 15,21 1-15,-21-1 0,21 0 16,0 1-16,0-1 0,0 0 0,0-21 16,0 22-16,-21-22 0,21 21 0,0-21 15,-21 1-15,0-1 0,-1 0 16,1-21-16,0 0 0,0 0 15,-21 0-15,-1 0 0,22-21 0,-21 0 16,-1-1-16,22 22 16,-21-21-16,0 0 0,20 0 0,1 0 0,0 0 15,0-1-15,21 1 0,-21 0 16,21 0-16,21 0 16,0 21-16,0 0 15,22 0-15,-22 0 0,21-21 0,0 21 16,1 0-16,-1 0 0</inkml:trace>
  <inkml:trace contextRef="#ctx0" brushRef="#br0" timeOffset="68455.83">14817 9229 0,'0'0'0,"0"-21"0,0 42 47,0 0-31,0 0-16,0 0 0,0 0 0,0 1 15,0-1-15,0 0 0,0 0 16,0 0-16,0 0 0,-22 1 0,22-1 16,0 0-16,-21 0 0,21 0 15,0-42 17,0 0-17,0 0-15,0 0 16,0-1-16,0-20 0,21 21 0,1 0 15,-1-22-15,0 22 16,0-21-16,21 21 0,-20 0 0,20-22 16,0 22-16,1 0 0,-1 21 0,0-21 15,1 21-15,-1 0 0,0 0 16,1 21-16,-1 0 0,-21 0 0,0 0 16,0 1-16,-21-1 0,0 21 0,0-21 15,0 0-15,0 22 0,-21-22 16,0 0-16,0 0 0,0 0 0,21 1 15,-21-1-15,-1 0 0,1-21 16,0 21-16,21-42 47,21 21-47,-21-21 0,43 0 0,-22-1 16</inkml:trace>
  <inkml:trace contextRef="#ctx0" brushRef="#br0" timeOffset="68974.97">15790 8848 0,'0'0'0,"0"21"15,-21 21 1,21-21-16,-21 22 16,0-22-16,21 21 0,-21 1 15,21-1-15,0 0 0,-22 1 0,22-1 16,-21 0-16,21-21 0,0 22 15,0-22-15,0 21 0,-21-21 0,21 22 16,0-22-16,0 0 0,0 0 16,0 0-16,0 1 0,0-44 31,0 1-15,0 0-16,0 0 0,0 0 0,0 0 15,0-1-15,0 1 0,21 0 0,-21 0 16,21-21-16,1 20 0,-1 1 15,0 0-15,0 0 0,0 0 16,0 0-16,22-1 0,-22 1 0,21 21 16,1 0-16,-1 0 0,0 0 15,1 21-15,-22 1 0,21-1 0,-21 0 16,22 0-16,-22 0 0,-21 22 16,0-22-16,0 0 0,0 0 0,-21 0 15,-1 22-15,1-22 0,-21 0 0,0 0 16,-1-21-16,1 21 0,0 0 15,-1-21-15,22 0 0,-21 22 0,-1-22 16,-20 0-16,42 0 0,0 0 16,-1 0-1,22-22 1,22 22-16,-1-21 16,0 21-16,0-21 0,0 21 0,0-21 15,22 21-15</inkml:trace>
  <inkml:trace contextRef="#ctx0" brushRef="#br0" timeOffset="69675.42">16616 9229 0,'0'0'15,"0"-43"1,-21 43 0,-1 0-16,1 22 15,0-1-15,0 0 0,0 0 16,0 0-16,-1 0 0,1 22 0,0-22 15,21 0-15,0 0 0,0 22 0,0-22 16,0 0-16,0 0 0,0 0 16,0 0-16,21 1 0,0-1 0,1-21 15,-1 0-15,0 21 0,0-21 16,0 0-16,0-21 16,-21 0-16,22 21 0,-22-22 15,0 1-15,0 0 0,0 0 16,0-21-16,0 20 0,0 1 0,0 0 15,0-21-15,21 21 0,0-1 0,0-41 16,0 42-16,0 0 16,22-1-16,-22 1 0,0 21 0,0-21 15,22 21-15,-22 0 0,0 0 0,21 0 16,-21 0-16,1 0 0,-1 21 16,-21 0-16,0 22 0,21-22 0,-21 0 15,0 43-15,0-43 16,0 21-16,-21-21 0,21 0 0,-21 1 15,-1-1-15,1 0 0,0 0 0,0 0 16,0 0-16,21 1 16,0-44 15,21 1-31,0 21 0,0-21 16,0 0-16,1 0 0,20 0 0,-21-22 15,21 22-15,-20-21 0,20 21 0,-21-22 16,21 22-16,-20-21 0,-1 21 15,0-22-15,0 22 0,-21 0 0,-21 21 32,0 0-32,0 21 0,-1 0 15,1 0-15,-21 22 0,21-22 0,21 0 16,-21 21-16,21-20 0,-22-1 16,22 21-16,0-21 0,0 0 0,0 1 15,0 20-15,22-21 0,-1 0 16,0-21-16,0 21 0,21 1 15,-20-22-15,20 0 0,0 0 0,1 0 16,-1 0-16,0 0 0,1 0 0,-1-22 16,21 1-16,-20 21 0,-1-21 15</inkml:trace>
  <inkml:trace contextRef="#ctx0" brushRef="#br0" timeOffset="70430.88">18203 8996 0,'0'0'16,"0"-21"-16,0 0 0,21 21 0,-21 21 31,0 0-31,0 0 0,0 0 0,0 22 15,-21-22-15,21 21 0,-21-21 16,0 22-16,21-22 0,-21 21 0,0-21 16,-1 0-16,1 1 0,21-1 0,-21 0 15,0-21-15,21 21 0,-21-21 16,42 0 15,0 0-31,0 0 16,0 0-16,1 0 0,-1 0 0,0 0 15,0 0-15,0 0 0,22 0 0,-1 0 16,-21 0-16,21 0 0,1 0 16,-1 0-16,-21 0 0,22 0 0,-1 0 15,-21 0-15,43 0 0,-43-21 16,0 21-16,-21-21 0,21 0 16,-21-1-16,0 1 15,0 0-15,0 0 0,0 0 16,0 0-16,0-22 0,0 22 0,0 0 15,0 0-15,0 0 16,-21 42 0,0 0-1,0 0-15,-1 0 0,1 22 0,0-1 16,0-21-16,0 21 0,21 1 16,-21-22-16,-1 21 0,1 1 0,0-1 15,21-21-15,0 21 0,0-20 0,0 20 16,0-21-16,0 0 0,0 0 15,0 1-15,0-1 16,21-21 0,0-21-16,1-1 0,-1 22 15,21-21-15</inkml:trace>
  <inkml:trace contextRef="#ctx0" brushRef="#br0" timeOffset="71119.94">19177 9144 0,'0'0'0,"0"-21"16,0 0 0,-21 21-1,0 0-15,-1 21 0,1 0 16,0 0-16,0 0 0,0 1 16,0-1-16,-1 0 0,1 0 0,21 21 15,0-20-15,-21-1 0,21 0 16,0 0-16,0 0 0,0 22 0,0-22 15,0 0-15,21 0 0,0 0 16,1-21-16,-1 0 0,0 0 16,0 0-16,0 0 0,0 0 15,1 0-15,-1-21 0,-21 0 0,0 0 16,0 0-16,0-1 16,0 1-16,0 0 0,0 0 0,0-21 0,0 20 15,0-20-15,0 21 0,0-21 16,21 20-16,-21 1 0,21-21 0,0 21 15,-21 0-15,43-1 0,-22 1 16,0 21-16,21-21 0,1 21 16,-1 0-16,-21 0 0,21 0 0,1 0 15,-22 21-15,21 0 0,-21 1 0,1-1 16,-22 21-16,0-21 0,0 22 16,0-22-16,0 21 0,-22-21 0,22 22 15,-42-1-15,0-21 16,21 21-16,-1-20 0,22-1 0,0 0 15,-21-21-15,21 21 0,0 0 0,0 0 16,0 1-16,21-22 0,1 21 16,-1-21-16,0 0 0,21 0 15,1 0-15,-22 0 0,21 0 0,0 0 16,1 0-16,-1-21 0,-21-1 16,0 1-16,22 0 0,-22 0 0,0 0 15,0-22-15,0 22 0,-21-21 0,0 0 16,0-1-16,0 1 0,0 0 15,0 20-15,0-20 0,-42 21 0,21-21 16,0 42-16,-22-22 0,22 22 16,-21 0-16,21 0 0,-22 0 0,1 0 15,21 22-15,0-22 0,-22 21 0,22 0 16,21 0-16,-21 0 0,21 0 16,0 1-16,0-1 15,0 0-15,21-21 16,0 0-16</inkml:trace>
  <inkml:trace contextRef="#ctx0" brushRef="#br0" timeOffset="71570.95">20468 8678 0,'0'0'0,"21"0"15,-21 22 1,0-1 0,0 0-16,0 0 0,-21 0 15,0 0-15,21 1 16,0-1-16,-21-21 15,21-21 32,0-1-47,0 1 0,0 0 16,21 0-16,0 0 16,0 21-16,0 0 0,1 0 15,-1 0 1,-21 21-16,0 0 0,0 0 15,0 0-15,0 1 0,-21-1 16,-1 21-16,1-21 0,0 0 0,-21 1 16,21-1-16,-1 0 0,1 0 0,0-21 15,0 0-15,0 21 0</inkml:trace>
  <inkml:trace contextRef="#ctx0" brushRef="#br0" timeOffset="72330.92">21040 8446 0,'0'0'0,"0"-22"31,21 22 0,0 0-31,0 0 16,21 0-16,-20 0 0,20 0 15,-21-21-15,21 21 0,1 0 16,-22 0-16,21 0 0,1 0 0,-22 0 16,0 0-16,0 0 0,0 0 15,-21 21 1,0 1-16,0-1 15,0 0-15,0 0 0,0 0 0,-21 0 16,21 1-16,-21 20 0,21 0 16,0-21-16,0 43 0,-21-22 0,21 1 15,-21-1-15,-1 21 0,22-20 16,-21 20-16,0-20 0,0-1 0,21 21 16,-21-20-16,0-1 0,-1 0 15,1 1-15,0-1 0,0 0 16,0 22-16,0-22 0,21 1 0,-22-1 15,22 21-15,-42 22 0,42-64 16,0 22-16,-21-1 0,0-21 16,21 0-16,-21 22 0,-1-22 15,1 0-15,0-21 0,0 0 0,0 0 16,0 0-16,-1 0 0,1 0 16,-21 0-16,21 0 0,-22-21 0,22 21 15,-21-21-15,0-1 0,20 22 16,-20-21-16,21 21 0,0 0 15,0-21-15,-1 21 0,1 0 0,0-21 16,0 21-16,0 0 16</inkml:trace>
  <inkml:trace contextRef="#ctx0" brushRef="#br0" timeOffset="72503.2">20616 10033 0,'0'0'0,"0"21"0,0 0 32,-21-21-1</inkml:trace>
  <inkml:trace contextRef="#ctx0" brushRef="#br0" timeOffset="76939.89">9334 3408 0,'22'-21'47,"-1"21"-47,21-21 0,-21-1 0,22 22 15,-22-21-15,21 0 0,0 21 16,1-21-16,-1 0 0,-21 21 0,22-21 16,-1 21-16,-21 0 0,0-22 15,0 22-15,-42 0 32,0 0-32,0 0 0,0 22 15,-22-22-15,22 0 0,-21 21 0,21-21 16,-22 0-16,22 0 0,0 21 15,0-21-15,0 0 0,0 0 0,21 21 16,-22-21-16,1 0 0,21 21 16,0 0-16,-21 1 15,0-1-15,21 0 0,-21 0 16,21 0-16,-21 0 16,21 1-16,-22-1 0,22 0 15,-21 0-15,21 0 0,0 0 16,0-42 31,21 21-32,1-21-15,-1 21 0,-21-21 16,21 21-16,0 0 0,0 0 0,0 0 16,1 0-16,-1 0 15,0 0-15,0 0 0,0 21 0,0 0 16,22-21-16,-22 21 15,0 1-15,0-1 0,0 0 0,-21 0 16,0 0-16,0 0 0,0 1 16,0-1-16,-21 0 0,0-21 15,-21 21-15,-1 0 0,22-21 0,-21 0 16,0 21-16,-1-21 0,1 0 0,0 0 16,20 0-16,-20 0 0,21 0 15,0 0-15,0 0 0,-1 0 0,44 0 47,-1 0-47,0 0 16,0 0-16,21-21 0,-20 0 0,-1 21 15,21-21-15,-21 21 16</inkml:trace>
  <inkml:trace contextRef="#ctx0" brushRef="#br0" timeOffset="77527.89">10266 3471 0,'0'0'16,"21"-21"-16,0 0 0,-21 0 0,0 0 16,-21 21-1,0 0-15,0 0 16,-1 21-16,1 0 0,0 0 16,21 0-16,-21 1 0,0-1 0,21 0 15,-21 0-15,21 0 0,0 0 16,0 1-16,0-1 0,0 0 15,0 0-15,0 0 0,21-21 16,0 0-16,0 0 16,0 0-16,0 0 0,1 0 15,-1 0-15,0-21 0,0 0 0,0 21 16,0-21-16,1 0 0,-1 21 0,-21-22 16,0 1-16,0 0 0,0 0 15,0 0-15,0 0 0,0-1 16,0 1-16,0 42 31,0 1-15,0-1-16,0 0 0,0 21 15,0-21-15,0 1 0,21-1 0,0 0 16,0-21-16,-21 21 0,21 0 0,1-21 16,-1 0-16,0 0 0,0 0 15,0 0-15,0 0 0,1 0 0,20 0 16,-21 0-16,0-21 0,0 0 0,1 21 15,-1-21-15,0 0 0,-21-1 16,0 1-16,0-21 0,0 21 0,0-22 16,-42-20-16,20 42 0,1-22 15,0 22-15,-21 0 16,21 0-16,-1 21 0,-20 0 0,21 0 16,0 0-16,0 0 0,-1 21 15,1 0-15,0 0 0,0-21 0,0 22 16,21-1-16,-21 0 0,21 0 0,0 0 15,0 0-15,0 1 16,0-1-16</inkml:trace>
  <inkml:trace contextRef="#ctx0" brushRef="#br0" timeOffset="77844.45">9292 3641 0,'0'0'15,"-42"21"-15,21-21 0,-1 0 0,44 0 32,20 0-32,0 0 0,1 0 0,20 0 15,22 0-15,21 0 0,-22-21 0,43 21 16,-21-21-16,0 21 0,21-22 16,-21 22-16,21-21 0,0 0 0,-21 21 15,21-21-15,0 0 0,-22 21 16,1-21-16,-21-1 0,0 1 15,-22 21-15,-21-21 0,1 0 0,-22 21 16,0 0-16,0-21 0,0 21 16,-21-21-16,0-1 15,-21 22 1,0-21-16,21 0 16</inkml:trace>
  <inkml:trace contextRef="#ctx0" brushRef="#br0" timeOffset="78168.3">11388 3217 0,'-22'0'32,"44"0"-17,-1 0-15,0 0 0,0 0 0,21-21 16,-20 21-16,-1 0 0,0 0 15,0 0-15,0 0 0,0 0 0,1 0 16,-1 0-16,0 0 16,-21 21-1,-21 1-15,0-1 0,-1 0 16,1 0-16,0 21 0,0-20 16,0 20-16,0-21 0,-1 0 0,1 22 15,0-22-15,-21 0 0,42 0 16,-21 0-16,-1 0 0,1 1 15,21-1 1,21-21 0,1 0-16,-1-21 0</inkml:trace>
  <inkml:trace contextRef="#ctx0" brushRef="#br0" timeOffset="78591.3">12594 3006 0,'0'0'0,"0"-21"16,0-22-1,-21 43 1,0 0-16,0 21 0,-1-21 0,1 22 16,0-1-16,-21 21 0,21-21 0,-22 22 15,22-1-15,0 0 0,0 1 16,0-1-16,-1 0 0,1 1 0,21-1 15,0-21-15,0 21 0,0-20 16,0-1-16,21 0 0,1 0 0,-1 0 16,0 0-16,0-21 0,21 0 15,-20 0-15,20 0 0,-21 0 16,21 0-16,-20 0 0,-1-21 0,0 0 16,0 0-16,-21 0 15,0 0-15,0-1 0,0 1 0,0 0 16,-21 0-16,0 21 0,0-21 15,-1 0-15,1 21 0,0 0 0,-21 0 16,21 0-16,-22 0 0,22 0 16,-21 0-16,21 0 0,-1 0 0,1 0 15,21 21-15,0 0 0,21-21 32,22 0-32,-22 0 0</inkml:trace>
  <inkml:trace contextRef="#ctx0" brushRef="#br0" timeOffset="79186.88">13271 3090 0,'0'0'16,"-21"-21"-1,0 21-15,0 0 0,0 21 16,-22 1-16,1-1 0,21 0 0,-21 0 15,-1 21-15,1-20 0,21 20 16,0-21-16,-1 21 0,22-20 0,0-1 16,0 21-16,0-21 0,22-21 0,20 21 15,-21 1-15,0-22 0,22 0 16,-22 0-16,21 0 0,-21 0 0,0 0 16,1 0-16,20 0 0,-21-22 15,-21 1-15,0 0 16,0 0-16,0 0 0,0 0 15,0-22-15,0 22 0,0-21 0,0 21 16,0-1-16,0-20 0,0 21 16,42-21-16,-20 20 15,-1 1-15,0 21 0,21 0 0,-21 0 16,22 0-16,-22 0 0,21 0 16,-21 0-16,1 0 0,-1 21 0,0 1 15,0-1-15,-21 21 0,21-21 16,-21 0-16,0 22 0,0-22 0,0 0 15,0 21-15,0-20 0,0-1 0,0 0 16,0 0-16,21-21 16,1 0-16,-1 0 0,0 0 0,0 0 15,0 0-15,0-21 0,22 0 16,-22 21-16,0-21 0,-21-1 0,0-20 16,21 21-16,-21-21 0,0 20 15,0-20-15,0 21 0,-21 0 16,21-22-16,-21 22 0,0 21 0,0-21 15,-1 21-15,1-21 0,-21 21 16,21 0-16,-22 0 0,22 0 0,-21 21 16,0-21-16,-1 21 0,1-21 0,0 21 15,-22-21-15,22 22 0</inkml:trace>
  <inkml:trace contextRef="#ctx0" brushRef="#br0" timeOffset="79499.6">11959 3514 0,'0'0'0,"-42"0"0,-1 21 16,86-21 0,-1 0-16,0 0 0,22-21 0,21 21 15,-1-21-15,22-1 0,-21 22 16,42-21-16,0 0 0,0 0 0,21 0 15,0 0-15,-21-1 0,21 1 0,-42-21 16,21 21-16,-21 0 0,0-1 16,0 1-16,-22 0 0,-20 0 15,-1 0-15,-20 0 0,-1 21 16,0 0-16,-21-22 0,-21 1 16,-21 21-1,0 0-15,0 0 16,0 0-16,0 0 0,-1 0 0</inkml:trace>
  <inkml:trace contextRef="#ctx0" brushRef="#br0" timeOffset="79711.73">14160 3027 0,'0'0'0,"43"0"0,-22 0 0,0 0 15,0 0-15,0 0 16,1 0-16,-1 0 0,0 0 15,-21 21 1,0 0-16,-21 0 0,0 1 16,-22-1-16,22 21 0,-21-21 0,21 22 15,-22-22-15,1 0 0,0 21 16,20-21-16,1 1 0,0-1 0,0 0 16,0 0-16</inkml:trace>
  <inkml:trace contextRef="#ctx0" brushRef="#br0" timeOffset="85199.9">22881 7853 0,'0'-21'0,"0"0"16,0-1 0,21 22-1,-21-21-15,21 21 16,1 0-1,-1 21-15,0 1 16,-21-1-16,21 0 0,0 0 0,0 0 16,1 22-16,-1-1 0,0 0 15,21 1-15,-21 20 0,1-21 16,-1 22-16,0-1 0,21-20 0,-21 20 16,1 1-16,-1-1 0,0 1 15,21-1-15,-21 1 0,1 20 0,-1-20 16,0 21-16,0-22 0,0 1 15,22-1-15,-22 1 0,0-1 16,21 1-16,-21 20 0,22-20 0,20 63 16,-42-85-16,22 22 0,-22-22 15,0 21-15,0-20 0,22-22 0,-22 21 16,0-21-16,0 22 0,0-22 0,-21 0 16,21-21-16,-21 21 0,22-21 15,-22-21 32,0 0-47,0 0 16,0 0-16,-22-1 0,22 1 15,-21 0-15,21 0 0,-21-21 0,0-1 16,0 1-16,21 0 0</inkml:trace>
  <inkml:trace contextRef="#ctx0" brushRef="#br0" timeOffset="85807.1">24278 8170 0,'0'0'0,"0"-21"16,42-42-1,-42 42-15,0-1 16,0 1-16,-21 42 62,0 22-62,-21-22 16,-1 21-16,1 1 0,0 20 16,-22-21-16,-20 22 0,-1-22 15,0 22-15,1-1 0,-1 22 16,0 0-16,-21-1 0,22 1 0,-22 0 15,0-1-15,0 1 0,0 0 0,1-22 16,20 22-16,-21-22 0,43 22 16,-22-22-16,43 1 0,-22-22 0,22 22 15,-1-22-15,22 0 0,-21 1 16,21-22-16,0 21 0,-1-21 0,22 1 16,-21-1-16,21 0 15,-21-21-15,21 21 63,-21-21-63,0 21 15,0-21-15,-1 21 0</inkml:trace>
  <inkml:trace contextRef="#ctx0" brushRef="#br0" timeOffset="90220.79">931 12256 0,'0'0'0,"0"-22"0,43-41 16,-22 42-16,0 0 15,-21-1-15,21-20 0,0 21 16,0 0-16,-21 0 0,22-1 0,-22 1 15,21 0-15,-21 0 0,0 42 32,0 0-32,0 0 15,-21 22-15,-1-1 0,-20 0 16,21 1-16,-21-1 0,20 0 16,-20 22-16,0-22 0,-1 1 0,-20 20 15,21-21-15,-1 1 0,-20-1 16,20 0-16,1 22 0,-21-22 15,20-21-15,22 22 0,-21-22 16,21 21-16,-1-42 0,22 21 0,0 1 16,0-44 15,22 1-31,20 0 0,-21-21 16,21 21-16,-20-22 0,20 22 0</inkml:trace>
  <inkml:trace contextRef="#ctx0" brushRef="#br0" timeOffset="90536.89">1566 11896 0,'0'0'0,"0"42"15,-21-21-15,0 22 0,0-1 0,0 0 16,-22 1-16,1-1 0,0 21 16,-1 1-16,1-22 0,0 22 0,-22-22 15,22 22-15,-22-1 16,22-21-16,-22 22 0,22-22 0,0 22 16,-1-22-16,1 0 0,21 1 15,-21-22-15,20 21 0,1-21 0,0-21 16,21 22-16,0-44 15,0 1 1,21 0-16,0 0 0,1 0 16</inkml:trace>
  <inkml:trace contextRef="#ctx0" brushRef="#br0" timeOffset="91308.23">2201 12488 0,'0'-21'16,"0"0"-16,0 0 15,21 0-15,1 0 16,-1-1-16,0 1 0,0 0 16,-21 0-16,0 0 0,21 0 0,-21-1 15,-21 22 1,-21 0-16,21 0 15,-22 0-15,22 0 0,-21 22 16,-1-1-16,1 0 0,0 0 0,21 0 16,-22 0-16,22 1 0,0-22 15,-21 21-15,42 0 0,0 0 0,0 0 16,0 0-16,0 1 0,0-1 0,21-21 16,0 21-16,0 0 0,0 0 15,22 0-15,-22-21 0,21 22 16,0-1-16,-20-21 0,20 21 15,-21 0-15,0 0 0,0-21 0,-21 21 16,0 1-16,0-1 16,-21 0-16,0-21 0,-21 21 0,-1 0 15,1-21-15,-21 21 0,20-21 16,-20 0-16,20 0 0,1 0 0,0 0 16,-1-21-16,1 21 0,0-21 15,21 0-15,-1 0 0,1 0 0,0-1 16,21 1-16,0 0 0,21 0 15,0 21-15,1-21 16,-1 21-16,21-21 0,0 21 16,-20 0-16,20-22 0,21 22 0,-20 0 15,-1-21-15,22 21 0</inkml:trace>
  <inkml:trace contextRef="#ctx0" brushRef="#br0" timeOffset="91639.87">2646 12446 0,'-43'0'16,"43"21"-16,0 0 15,0 1-15,0-1 0,0 0 16,0 21-16,0 1 0,0-1 16,0 0-16,0 22 0,0-1 0,0 1 15,0-1-15,-21 1 16,0 20-16,0-20 0,21 21 0,-21-1 0,0 22 15,-1-21-15,22 21 0,-21-22 16,0 22-16,0-21 0,0-1 0,21 1 16,-21 0-16,-1-1 0,1-20 15,0-1-15,21 1 0,-21-1 0,21-20 16,-21-1-16,21-21 0,0 0 0,-21-21 16,-1 0-1,22-21-15,0 0 0,0-21 0,0 21 16,0-43-16,0 22 0,0-22 15,0-20-15,0 20 0,22-21 0</inkml:trace>
  <inkml:trace contextRef="#ctx0" brushRef="#br0" timeOffset="91986.81">2667 12658 0,'0'0'15,"0"-43"-15,21 22 0,-21-21 0,21 21 0,-21 0 16,21-1-16,1 1 15,-1 0-15,0 0 0,0 21 16,21-21-16,-20 0 0,20 21 16,-21 0-16,21 0 0,-20 0 0,-1 0 15,21 0-15,-21 0 0,0 21 0,1 0 16,-22 0-16,0 0 0,0 0 16,0 1-16,0-1 0,-22 0 0,1 0 15,0 21-15,-21-20 0,21-1 16,-22 0-16,1 0 0,0 0 0,20-21 15,-20 21-15,0 1 0,-1-22 0,22 0 16,0 0-16,0 0 0,0 0 16,0 0-16,-1 0 0,44 0 47,20-22-47,-21 22 15,0-21-15,22 21 0,-22-21 0,21 21 16</inkml:trace>
  <inkml:trace contextRef="#ctx0" brushRef="#br0" timeOffset="92823.23">3535 12425 0,'0'0'0,"0"-21"0,0 0 0,0-1 16,-21 22-16,-1 0 0,1 0 15,0 0-15,0 0 16,0 0-16,0 0 0,-1 22 0,1-22 15,0 21-15,0 0 0,0 0 16,0 21-16,-1-20 0,1-1 0,21 21 16,-21-21-16,21 0 0,-21 22 0,21-22 15,-21 0-15,21 21 0,0-20 16,0-1-16,0 0 0,21-21 16,0 0-16,0 0 0,0 0 15,1 0-15,-1 0 0,0-21 16,0 0-16,0-1 0,22 1 0,-22 0 15,21 0-15,-21 0 0,0 0 16,1-1-16,-1-20 0,0 21 0,-21 0 16,0 0-16,21-1 0,-21 1 15,0 0-15,0 42 16,0 0 0,-21 1-16,21-1 15,0 21-15,0-21 0,0 0 0,0 1 16,0-1-16,0 0 0,0 0 15,0 0-15,0 0 0,21 1 16,0-22-16,0 0 0,1 0 0,20 0 16,-21 0-16,0 0 0,22-22 15,-22 22-15,21-21 0,-21 0 16,0 0-16,22 0 0,-22 0 0,0-1 16,0 1-16,0-21 0,1 21 15,-22 0-15,0-22 0,21 22 0,-21 0 16,0 0-16,0 42 31,0 0-31,0 0 0,0 0 16,0 1-16,0-1 0,-21 0 15,21 0-15,0 0 0,0 0 0,0 1 16,-22-1-16,22 0 0,0 0 16,-21-21-1,21 21-15,0-42 16,0 0-1,0 0-15,0 0 16,0-1-16,0 1 0,0 0 0,0 0 16,21 0-16,-21-22 0,22 22 0,-1-21 15,0 21-15,21 0 0,-21-1 16,22 1-16,-1 0 0,0 21 0,1 0 16,-1 0-16,0 0 0,1 0 15,20 21-15,-20 0 0,-1 1 0,-21-1 16,0 21-16,0-21 0,-21 0 15,0 22-15,0-22 0,0 0 16,0 0-16,0 0 0,-21 1 0,21-1 16,-21 0-16,0 0 0,0-21 0,0 21 15,-1-21-15,1 0 16</inkml:trace>
  <inkml:trace contextRef="#ctx0" brushRef="#br0" timeOffset="93227.2">5694 11515 0,'0'0'0,"-21"-21"0,21-1 15,21 22 1,21-21-16,0 21 15,-20 0-15,41 0 0,-21 0 16,1 0-16,-1 0 0,22 0 0,-22 0 16,43 0-16,-43 0 0,-21 0 15,21 0-15,-20 0 0,-1 0 16,-21 21 0,-21-21-16,-22 0 0,22 22 0,-21-22 15,-22 0-15</inkml:trace>
  <inkml:trace contextRef="#ctx0" brushRef="#br0" timeOffset="93519.88">5609 11536 0,'0'0'0,"-21"0"0,0 0 0,21 21 15,-21 0-15,-1 0 16,22 1-16,-21-1 16,21 0-16,0 21 0,0 1 0,-21-1 15,21 0-15,-21 22 0,21-1 0,0 1 16,-21-1-16,0 1 0,-1-1 15,1 22-15,21-22 0,-21 22 0,-21-21 16,21 20-16,-1 1 0,1 0 16,0-1-16,0-20 0,0 20 0,21-20 15,-21-1-15,21 1 0,0-22 16,0 1-16,21 41 0,0-63 16,0 1-16,0-1 0,0 0 15,1-21-15,20 0 0,0 0 0,-21 0 16,22-21-16,-1 21 0,0-43 0,22 22 15,-22 0-15,1-21 0,-1-1 16</inkml:trace>
  <inkml:trace contextRef="#ctx0" brushRef="#br0" timeOffset="94027.87">6308 11959 0,'0'0'0,"0"-42"32,0 21-32,-22 21 15,1 0-15,0 0 16,0 0-16,0 21 0,0 0 15,-22 21-15,22-20 0,0 20 0,-21 21 16,20-20-16,-20 20 0,21-20 16,0 20-16,0-21 0,-1 1 0,1-1 15,21 0-15,0 1 0,0-22 16,0 21-16,0 1 0,21-1 16,22-21-16,-22-21 0,0 21 15,21-21-15,-20 0 0,20 0 0,0 0 16,1 0-16,-22 0 0,21 0 0,0-21 15,22 0-15,-22 0 0,1 0 16,-1-1-16,-21-20 0</inkml:trace>
  <inkml:trace contextRef="#ctx0" brushRef="#br0" timeOffset="94658.87">6731 12277 0,'0'0'16,"-21"0"-1,0 21-15,-1-21 16,1 21-16,0 0 0,0 0 0,0 22 15,0-22-15,-1 0 0,1 0 0,21 0 16,0 1-16,-21-1 0,21 0 16,0 0-16,0 0 0,0 0 15,21-21-15,0 0 0,1 0 16,-1 0-16,0 0 0,0 0 16,0 0-16,0-21 0,-21 0 15,22 0-15,-22 0 0,0 0 16,0-1-16,0 1 0,0 0 15,0 0-15,0 0 0,0 0 16,0-22-16,0 22 0,0 0 0,0 0 16,21 0-16,0-1 0,0 1 0,0 0 15,22 0-15,-22 21 0,21 0 16,-21 0-16,22 0 0,-1 0 0,-21 0 16,21 21-16,-20 0 0,-1 22 0,21-22 15,-21 0-15,-21 21 0,21-21 16,-21 1-16,0 20 0,0-21 0,0 0 15,0 0-15,-21 1 0,0-1 0,0 0 16,21 0-16,-21 0 0,0-21 16,-1 0-16,22-21 31,0 0-15,0 0-16,0 0 0,22-1 0,-1-20 15,0 21-15,0 0 0,-21-22 0,21 22 16,0-21-16,1 21 0,-1 0 15,0-1-15,0 1 0,21 0 16,1 21-16,-22 0 0,0 21 16,0 0-16,0 1 0,-21-1 15,0 0-15,0 21 0,0-21 0,0 22 16,0-22-16,0 0 0,0 21 0,0-20 16,0-1-16,0 0 0,0 0 15,-21-21-15,21 21 0,0 0 16,0-42 15,21 0-31,-21 0 0,22 0 16</inkml:trace>
  <inkml:trace contextRef="#ctx0" brushRef="#br0" timeOffset="94879.35">7959 11853 0,'-43'64'31,"22"-22"-31,0 1 0,21-1 16,-21 0-16,0 1 0,-1-1 0,1 21 15,0-20-15,0-1 0,0 0 16,0 1-16,-1-22 0,22 21 0,0-21 16,0 1-16,0-1 0,0 0 0,0 0 15,22-21-15,-1 0 16,0-21-16,0 21 15</inkml:trace>
  <inkml:trace contextRef="#ctx0" brushRef="#br0" timeOffset="95064.37">7620 12256 0,'0'0'0,"-21"0"0,-43 0 31,85 0-16,22 0-15,-22 0 0,0 0 16,21 0-16,1 0 0,-1 0 0,22 0 16,-22 0-16,21 0 0,-20 0 15,20 0-15,-20-22 0,20 22 0</inkml:trace>
  <inkml:trace contextRef="#ctx0" brushRef="#br0" timeOffset="95743.89">8424 12234 0,'0'-21'32,"0"0"-32,0 0 15,0 0-15,0 0 16,0-1-16,-21 1 0,21 0 0,-21 21 16,0 0-16,0-21 0,-1 21 0,1 0 15,0 0-15,0 21 0,-21 0 16,20 0-16,-20 1 0,21 20 15,-21-21-15,-1 21 0,22 1 0,0-22 16,0 21-16,0-21 0,21 22 16,0-22-16,0 0 0,0 0 0,0 0 15,0 1-15,0-1 0,21 0 0,0-21 16,0 0-16,21 0 0,-20 0 16,-1 0-16,21 0 0,-21 0 0,43-21 15,-43 0-15,21-1 0,-21 1 16,1 0-16,-1-21 0,0 21 15,0-1-15,-21-20 0,0 0 0,0 21 16,21-1-16,-21 1 0,0 0 0,0 0 16,-21 21-1,21 21 1,-21 0-16,21 0 0,-21 1 0,21-1 16,-21 0-16,21 21 0,0-21 15,0 1-15,0-1 0,0 0 0,0 0 16,0 0-16,0 0 0,21 1 15,0-22-15,0 0 0,0 21 16,0-21-16,22 0 0,-22 0 0,0 0 16,21 0-16,-20-21 0,20 21 15,-21-22-15,21 1 0,-20 0 0,20 0 16,-21-21-16,0 20 0,0-20 16,1 21-16,-1-21 0,0 20 0,-21-20 15,0 21-15,0 0 0,0 42 31,-21 0-31,0 0 0,-1 0 16,22 22-16,-21-22 0,21 0 0,0 0 16,-21 0-16,21 1 0,0-1 15,0 0-15,0 0 0,0 0 16,21-21 15,-21-21-31,0 0 16,21 21-16</inkml:trace>
  <inkml:trace contextRef="#ctx0" brushRef="#br0" timeOffset="95903.75">8890 11938 0,'0'0'0,"-21"-21"0,21 0 16,-21 21-16,-1 0 0,22 21 31,0 0-31,22 0 15,-1-21-15,0 21 16,0-21-16,0 22 0</inkml:trace>
  <inkml:trace contextRef="#ctx0" brushRef="#br0" timeOffset="96351.88">9356 12107 0,'0'0'0,"0"22"15,-22-1-15,1 0 16,21 0-16,0 0 0,-21 0 16,21 1-16,-21-1 0,21 0 15,0 0-15,-21 0 0,21 0 0,0 1 16,0-1-16,0 0 0,0 0 0,0 0 16,-21-21-16,21 21 0,0 1 15,0-44 16,0 1-31,0 0 16,0 0-16,0 0 16,21-22-16,0 22 0,0-21 0,0 21 15,0-22-15,1 1 0,-1 21 0,21-21 16,-21 20-16,0 1 0,22 0 16,-22 21-16,0 0 0,21 0 15,-20 0-15,-1 0 0,-21 21 0,21 0 16,-21 1-16,21-1 0,-21 21 0,0-21 15,0 0-15,0 22 0,0-22 16,0 0-16,0 0 0,0 0 0,0 1 16,-21-1-16,21 0 0,-21 0 15,21 0-15,-21-21 16,42-21 0,0 21-1,0-21-15</inkml:trace>
  <inkml:trace contextRef="#ctx0" brushRef="#br0" timeOffset="96671.41">10266 12065 0,'0'-21'15,"0"42"-15,0-63 0,21 21 0,-42 21 32,0 0-32,-1 0 0,1 0 15,-21 21-15,21 0 0,0-21 0,-22 21 16,22 0-16,0 0 0,21 1 0,0-1 15,0 0-15,0 0 16,0 0-16,21 0 0,0 1 16,0-22-16,1 21 0,-1 0 0,0-21 15,0 21-15,0 0 0,0 0 16,1-21-16,-1 22 0,-21-1 0,0 0 16,0 0-16,0 0 15,-21-21 1,-22 0-16,22 21 0,0-21 0,-21 0 15,-1 0-15,22 0 0,-21 0 0,21 0 16,-22 0-16,22 0 0,0 0 16,0 0-16,0-21 0,21 0 0</inkml:trace>
  <inkml:trace contextRef="#ctx0" brushRef="#br0" timeOffset="97275.29">11705 11261 0,'0'0'0,"21"-21"0,-21-1 15,-21 22 1,0 0 0,0 0-16,0 0 0,-22 22 0,22 20 15,-21-21-15,21 21 0,-22 22 16,1-22-16,-22 22 0,22-1 15,-21 22-15,-1-22 0,1 43 0,-1-21 16,-63 105-16,64-105 0,-1 0 16,22-1-16,-22 1 0,22 0 15,21-1-15,0 1 0,-1 0 0,22-1 16,0-20-16,0-1 0,0 1 16,22-1-16,41 22 0,-42-43 15,22 1-15,20-22 0,1 0 0,-1 0 16,1 0-16,20-21 0,-20 0 0,20 0 15,-20-21-15,21 0 0,-22 0 16,22-21-16</inkml:trace>
  <inkml:trace contextRef="#ctx0" brushRef="#br0" timeOffset="100690.93">11726 11896 0,'0'-21'16,"0"-1"0,0 1 15,0 0 0,-21 21 16,0 21-31,0 0-16,21 22 15,-21-22-15,-1 21 0,1 1 16,21-1-16,-21 0 0,0 1 0,21-22 16,-21 21-16,0 0 15,21 1-15,0-1 0,-22-21 0,22 0 0,0 1 16,0-1-16,0 0 0,0 0 15,22-21 1,-1 0-16,0 0 0,0 0 0,0 0 16,0 0-16,22 0 0,-22-21 0,0 0 15,21 0-15,-20-1 0,-1 22 16</inkml:trace>
  <inkml:trace contextRef="#ctx0" brushRef="#br0" timeOffset="100891.83">11303 12171 0,'0'0'0,"21"0"31,0 0-31,22 0 16,-22 0-16,0 0 0,0 0 15,21 0-15,-20 0 0,20 0 0,0-21 16,1 21-16,-1-21 0,0 21 0,1-22 15,-1 1-15,0 21 0</inkml:trace>
  <inkml:trace contextRef="#ctx0" brushRef="#br0" timeOffset="101239.38">12044 12150 0,'0'0'0,"0"21"16,21-21 15,0 0-31,0 0 0,0-21 16,1 0-16,-1 21 0,21-22 0,-21 1 15,22 21-15,-22-21 0,21 0 16,-21 21-16,-21-21 0,21 0 16,-21-1-16,-21 22 15,0 0 1,-21 0-16,21 22 0,-22-1 0,1 0 15,0-21-15,-1 42 0,22-21 16,-21 1-16,21-1 0,-1 21 0,1-21 16,0 0-16,21 1 0,0-1 0,0 0 15,0 0-15,0 0 0,21 0 16,22-21-16,-22 0 0,0 22 0,21-22 16,1 0-16,-22 0 0,21 0 0,0 0 15,-20 0-15,20-22 0,-21 1 16</inkml:trace>
  <inkml:trace contextRef="#ctx0" brushRef="#br0" timeOffset="101963.9">12573 12065 0,'0'0'16,"0"-21"-16,21-21 16,-21 20-16,21 22 0,-21-21 0,21 21 15,1 0-15,-1 0 0,0 0 0,21 0 16,-21 0-16,1 0 15,-1 21-15,0 1 0,0-1 0,0 0 16,-21 21-16,0-21 0,0 22 16,0-22-16,0 21 0,-21-21 0,0 1 15,0-1-15,0 21 0,-1-21 16,1-21-16,21 21 0,-21 1 16,0-22-16,21 21 15,0-42 1,21-1-16,0 22 15,0-21-15,1 0 0,-1-21 0,0 21 16,0-1-16,0-20 0,0 21 16,1 0-16,-1 0 0,0-22 0,0 22 15,0 0-15,-21 0 0,0 42 32,-21 0-17,0 0-15,21 22 0,-21-22 0,21 0 16,0 21-16,-21-21 15,21 1-15,-22-1 0,22 21 0,0-21 16,0 0-16,0 1 0,0-1 0,0 0 16,0 0-16,22-21 15,-1 21-15,21-21 0,-21 0 16,22 0-16,-22 0 0,21 0 0,0-21 16,1 0-16,-1 21 0,22-21 15,-22-22-15,0 22 0,1 0 0,-1-21 16,-21-1-16,21 1 0,-20 0 15,-1-1-15,0-20 0,-21 21 16,0-1-16,0 1 0,0 21 0,0-22 16,0 22-16,0 0 0,0 0 15,0 42 1,0 0-16,-21 0 16,0 1-16,21 20 0,-22 0 15,22 1-15,-21-1 0,21 0 0,-21 1 16,0-22-16,21 21 0,0 0 0,-21 1 15,21-22-15,0 0 0,0 21 16,0-20-16,0-1 0,0 0 16,21-21-1,0 0-15,0 0 16,0 0-16,1 0 0,-1-21 0,0 0 16,0-1-16,-21 1 0</inkml:trace>
  <inkml:trace contextRef="#ctx0" brushRef="#br0" timeOffset="102159.79">13398 12086 0,'-21'0'0,"42"0"0,-42 21 47,42-21-47,1 0 0,-1 0 16,21 0-16,-21 0 0,0 0 0,1 0 15,-1 0-15,21 0 0,-21-21 16,0 0-16,22 21 0,-22-21 0,21 21 16</inkml:trace>
  <inkml:trace contextRef="#ctx0" brushRef="#br0" timeOffset="102447.87">14182 11811 0,'0'0'0,"-64"-21"31,43 21-31,0 21 16,0 0-16,21 0 0,-22 1 0,22-1 16,-21 0-16,21 21 0,0-21 15,-21 22-15,21-22 0,-21 21 0,21 1 16,-21-22-16,21 21 0,0-21 0,0 0 15,0 22-15,0-22 0,0 0 16,21 0-16,0 0 0,0-21 16,22 0-16,-22 0 15,0 0-15,0 0 0,21 0 16,-20 0-16,20-21 0</inkml:trace>
  <inkml:trace contextRef="#ctx0" brushRef="#br0" timeOffset="102747.86">14690 11748 0,'21'0'16,"0"0"-16,0 0 0,0 0 15,0 0-15,-21 21 0,22-21 16,-1 21-16,-21 0 0,0 21 0,21-20 15,-21 20-15,21 0 0,-21 1 0,0-1 16,0 0-16,0 1 0,0-1 16,0 0-16,0-21 0,0 22 0,0-22 15,-21 0-15,0 0 0,0 0 16,-1 1-16,1-22 0,0 21 0,0-21 16,0 0-16,42-21 31</inkml:trace>
  <inkml:trace contextRef="#ctx0" brushRef="#br0" timeOffset="103226.66">15409 12361 0,'-21'0'15,"0"0"1,0 0 0,21-21 15,21 0-15,0 21 15,-21 21 0,-21-21 16,21-21-31,0 0-1,21 21 1,0 0-16,0 0 15,-21 21-15,0 0 0,0 0 16,0 1-16,0-1 0,0 0 16,0 0-16,0 0 0,-21 0 0,0 1 15,0-22-15,0 21 0,0 0 16,-22 0-16,22 0 0,-21-21 0,21 21 16,-22-21-16,22 0 0,0 0 0,0 0 15,0 0-15</inkml:trace>
  <inkml:trace contextRef="#ctx0" brushRef="#br0" timeOffset="103974.89">16425 11875 0,'0'0'0,"-21"0"0,0 0 15,0 0-15,0 0 0,-1 0 16,22 21-16,0 0 16,0 0-1,0 0-15,22-21 16,-1 0-16,0 0 0,21 0 15,-21 0-15,22 0 0,-1 0 0,0 0 16,-20 0-16,20-21 0,0 21 16,1-21-16,-22 0 0,21 21 0,-21-21 15,0-1-15,-21 1 16,0 0-16,0 0 0,0 0 0,0 0 16,-21 21-16,21-22 15,-21 22-15,0 0 0,0 0 16,0 0-16,-1 22 0,1-1 15,21 0-15,-21 0 0,0 21 16,0 1-16,21-1 0,-21 0 16,-1 22-16,22-22 0,-21 22 0,21-22 15,0 0-15,0 1 0,0-1 16,0 0-16,0 1 0,0-1 0,21-21 16,1 22-16,-22-22 0,0 0 0,0 0 15,0 0-15,0 0 16,-22-21-16,1 0 0,0 0 0,0 0 15,-21 0-15,20 0 0,-20 0 0,21 0 16,-21-21-16,-1 0 0,1 21 16,21-21-16,0 0 0,-22 0 15,22 21-15,0-22 0,21 1 16,0 0-16,0 0 16,21 0-16,0 21 0,22-21 0,-1 21 15,0-22-15</inkml:trace>
  <inkml:trace contextRef="#ctx0" brushRef="#br0" timeOffset="104427.93">16954 12256 0,'0'21'16,"0"0"-1,0 0-15,0 0 16,0 0-16,0 1 0,0-1 0,0 0 15,-21 0-15,21 0 16,0 0-16,0 1 0,-21-22 16,0 21-16,21-42 47,0-1-47,0 1 15,0 0-15,0 0 0,0-21 16,21 20-16,0 1 0,0-21 0,-21 21 0,22 0 15,20-22-15,-21 22 16,0 21-16,0-21 0,22 21 0,-22 0 16,0 0-16,21 0 0,-20 21 15,-1 0-15,0 0 0,0 1 0,0 20 16,-21-21-16,0 21 0,0-20 0,0-1 16,0 0-16,0 21 0,0-21 15,-21 1-15,0-22 0,0 21 0,0 0 16,-1-21-16,1 21 15,21-42 1,0 0 0,21 0-1,1-1-15</inkml:trace>
  <inkml:trace contextRef="#ctx0" brushRef="#br0" timeOffset="104935.8">17780 11790 0,'0'0'0,"-21"-21"16,0 42 0,-1 0-16,22 21 15,-21-20-15,0 20 0,21 0 0,0 22 16,-21-22-16,0 0 0,21 22 16,-21-22-16,21 1 0,0-1 15,0 0-15,0-21 0,-22 22 0,22-22 16,0 21-16,0-21 0,0 1 15,0-1-15,0 0 0,0-42 47,0 0-47,0-1 0,0 1 16,0 0-16,0 0 0,0 0 16,0 0-16,22-22 0,-1 22 0,0 0 15,0 0-15,0 0 0,0-1 0,1 1 16,-1 0-16,0 21 0,0 0 15,21-21-15,-20 21 0,-1 0 16,0 0-16,0 21 0,0 0 16,0-21-16,1 43 0,-22-22 0,21 0 15,-21 0-15,0 21 0,0-20 0,0-1 16,0 0-16,0 21 0,-21-21 16,-1-21-16,1 22 0,-21-1 0,21-21 15,-22 21-15,22-21 0,-21 0 0,0 21 16,20-21-16,-20 0 0,21 0 15,0 0-15,0 0 0,-1 0 0,22-21 32,22 21-17,-1 0-15,0 0 0,0-21 0</inkml:trace>
  <inkml:trace contextRef="#ctx0" brushRef="#br0" timeOffset="105672.13">18521 12192 0,'0'0'0,"-21"0"0,-1 0 16,1 0-16,0 0 0,0 0 0,0 0 16,0 21-16,-1 0 0,1 1 15,-21-1-15,21 0 0,0 0 0,-1 0 16,22 0-16,-21 1 0,0-1 15,21 0-15,0 0 0,-21 0 0,21 0 16,0 1-16,0-1 0,0 0 16,21 0-16,0-21 0,0 0 15,1 0-15,-1 0 0,0 0 16,0 0-16,-21-21 16,0 0-16,0 0 15,0-1-15,0 1 0,0-21 16,0 21-16,0 0 0,0-1 15,21-20-15,0 21 0,-21 0 16,22 0-16,-1-1 0,21 1 16,-21 21-16,22-21 0,-22 21 0,21 0 15,0 0-15,-20 0 0,-1 0 0,21 0 16,-21 0-16,0 21 0,1 0 16,-22 1-16,0-1 0,21 0 0,-21 21 15,0-21-15,0 1 0,0-1 16,0 21-16,-21-21 0,-1 0 0,1 1 15,0-1-15,0-21 0,0 21 0,0-21 16,-1 21-16,1-21 16,42-21 15,1 21-31,-1-21 16,21 0-16,-21 21 0,0-22 0,1-20 15,20 21-15,-21 0 0,0 0 16,0-22-16,43-20 0,-43 42 15,0-22-15,0 22 0,-21 0 0,0 0 16,22 21-16,-44 21 31,22 0-31,-21 0 0,0 22 16,0-22-16,0 21 0,21-21 0,0 0 16,-21 22-16,21-22 0,0 0 15,0 0-15,0 0 0,0 1 16,0-1-16,21 0 0,0-21 15,0 0-15,0 0 0,22 0 0,-22 0 16,21 0-16,-21 0 0,22 0 16,-1 0-16,0-21 0,1 0 0</inkml:trace>
  <inkml:trace contextRef="#ctx0" brushRef="#br0" timeOffset="106827.09">19325 11472 0,'0'22'94,"0"-1"-94,0 0 16,0 0-16,0 0 0,0 22 15,21-22-15,-21 0 0,0 21 0,21 1 16,1-1-16,-22-21 0,21 43 16,0-22-16,0 21 0,0-20 0,-21 20 15,21 1-15,1-1 0,-1 1 0,-21-22 16,0 22-16,0-22 0,0 0 16,0 1-16,-21 20 0,-22-21 0,22 1 15,-21-22-15,-1 21 0,-20 1 16,21-1-16,-1-21 0,-20 0 0,20 22 15,1-22-15,-21 0 16,41-21-16,1 0 0,0 0 16,21-21-1,0 0-15,0-1 0,21 1 0,0 0 16,1 0-16,-1-21 0</inkml:trace>
  <inkml:trace contextRef="#ctx0" brushRef="#br0" timeOffset="107511.77">19939 11113 0,'0'0'0,"-21"-22"15,42 22 17,0 0-32,0 0 0,0 0 15,22 0-15,-1 0 0,0 0 16,1 0-16,-1 0 0,0 0 0,22 0 15,-22 0-15,1 0 0,-1 0 0,0 0 16,-21 0-16,1 0 0,-1 0 16,0 0-16,0 0 0,-21 22 15,0-1-15,0 0 0,0 0 16,0 21-16,0-20 0,0-1 16,0 21-16,0-21 0,0 22 15,-21-1-15,21 0 0,-21 1 0,21 20 16,0-21-16,-21 1 0,21 20 15,-22-20-15,22 20 0,-21 1 16,21-1-16,0 1 0,0-1 0,-21 1 16,21-1-16,0 1 0,-21-1 15,21-21-15,0 22 0,0-22 0,0 1 16,0 20-16,0-21 0,0 22 0,0-22 16,0 1-16,0 20 0,0-21 15,0 1-15,0-1 0,0 0 0,-21-20 16,0 20-16,-1-21 0,1 0 0,0 22 15,0-22-15,-21-21 0,20 21 16,-20 0-16,21-21 0,-21 0 0,20 21 16,-20-21-16,21 0 0,-21 0 15,20 0-15,-20 0 0,21 0 16,0 0-16,-22 0 0,22 0 0,0 0 16,0 0-16,0 0 15,21-21 1,0 0-1,21 21-15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54:05.84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1736 0,'0'0'0,"0"-21"0,0-1 16,0 1-16,0 0 15,0 0 1,0 0-16,-21 21 15,0 0 1,0 21 0,0 0-16,0 0 0,21 22 15,-22-22-15,22 21 0,0 0 16,0 22-16,0-22 0,0 1 16,0 20-16,0-21 0,0 1 15,0 20-15,0-20 0,0-1 0,0 21 16,22-20-16,-1-1 0,-21 0 15,21 1-15,0-1 0,0 0 16,22-20-16,-22-1 0,0 21 0,21-21 16,1-21-16,-22 21 0,21 1 15,0-22-15,1 0 0,-1 0 16,0 0-16,1 0 0,-1-22 16,-21 1-16,22 0 0,-1 0 0,-21-21 15,21 20-15,-20-20 0,-1 0 16,0-1-16,0 1 0,0 0 0,0-22 15,1 22-15,-22 0 0,21-43 16,-21 21-16,0 22 0,0 0 16,0-1-16,0 1 0,0 21 15,0-21-15,0 20 0,0 1 0,0 0 16,0 0-16,0 42 47,0 0-47,0 0 0,0 1 15,0-1-15,0 0 16,21 0-16</inkml:trace>
  <inkml:trace contextRef="#ctx0" brushRef="#br0" timeOffset="540.95">2307 2350 0,'0'0'16,"0"-22"-16,0 1 15,0-21-15,21 42 0,-21-21 16,21 0-16,1-1 0,-22 1 15,0 0-15,21 0 0,-21 0 16,-21 21 0,-1 0-1,-20 0-15,21 0 0,0 21 16,-22-21-16,22 21 0,0 0 16,0 0-16,0 1 0,0-1 0,21 0 15,0 0-15,0 0 16,0 0-16,21 1 15,0-1-15,0 0 0,21 0 0,-20-21 16,-1 21-16,0 0 0,21 1 16,-21-1-16,1-21 0,-1 21 0,-21 0 15,0 0-15,0 0 0,-21 1 16,-1-1-16,-20-21 0,0 21 16,21-21-16,-22 0 0,1 0 15,0 0-15,20 21 0,-20-21 0,21 0 16,0 0-16,-22 0 0,22 0 15,0 0-15,21-21 32,0 0-32,21 0 15,0-1-15,1 22 16</inkml:trace>
  <inkml:trace contextRef="#ctx0" brushRef="#br0" timeOffset="889.96">2625 2455 0,'0'0'0,"0"-21"0,21 21 16,0-21-16,0 0 0,0 0 16,0 0-16,1-1 15,-1 1-15,0 21 0,-21-21 0,21 0 16,0 21-16,-21-21 15,-21 21 17,0 21-32,0 0 0,0 0 0,-1 0 15,1 1-15,0-1 0,0 0 16,0 21-16,21-21 0,0 1 16,0-1-16,0 0 0,0 0 15,0 0-15,0 0 0,0 1 16,21-22-16,0 0 0,0 0 15,0 0-15,22 0 0,-22 0 0,0 0 16,0 0-16,0-22 0,1 22 0,20-21 16</inkml:trace>
  <inkml:trace contextRef="#ctx0" brushRef="#br0" timeOffset="1244.94">3006 2350 0,'0'0'0,"0"-22"0,0-20 31,0 21-31,21 0 16,0 21-16,0 0 16,0 0-16,0 0 0,1 0 15,-1 21-15,0-21 16,0 21-16,0 0 0,0 0 0,1 1 16,-22-1-16,0 0 0,21 21 15,-21-21-15,0 1 0,0-1 0,0 0 16,0 0-16,0 0 0,0 0 15,-21-21-15,21 22 0,0-1 0,-22-21 16,1 0-16,0 0 16,21-21-1,0-1-15,0 1 16,0 0-16,0 0 0,0 0 16,0 0-16,0-1 0,0 1 0,21 0 15,-21 0-15,21 0 0,1 0 16,20-1-16,0 1 0,-21 0 15,1 21-15,-1-21 0,21 21 16</inkml:trace>
  <inkml:trace contextRef="#ctx0" brushRef="#br0" timeOffset="1776.94">3577 2307 0,'0'0'0,"-21"0"16,21-21-16,-21 21 15,21-21-15,0 42 47,0 0-47,0 0 0,21 1 16,-21-1-16,0 21 0,0-21 0,0 0 15,0 22-15,0-22 0,0 0 0,0 0 16,0 0-16,0 1 16,0-1-16,0 0 0,0-42 47,0 0-47,0-1 15,0 1-15,0 0 0,0-21 0,0 21 16,0-1-16,21-20 0,-21 21 0,21 0 15,0-22-15,1 22 0,-1 0 16,21 0-16,-21 21 0,0-21 0,1 21 16,20 0-16,-21 0 0,21 0 15,-20 21-15,-1-21 0,0 21 0,42 21 16,-41-20-16,-22-1 16,0 21-16,21-21 0,-21 0 15,0 1-15,0-1 0,0 0 0,0 0 16,0 0-16,-21-21 0,21 21 15,0 1-15,-22-22 0,1 0 16,21 21-16,0-42 16,0-1-1</inkml:trace>
  <inkml:trace contextRef="#ctx0" brushRef="#br0" timeOffset="2404.76">4551 2455 0,'0'0'0,"0"-63"15,0 42-15,0 0 16,-21-1-16,21 1 0,-22 0 16,1 0-16,0 0 0,0 0 0,0 21 15,0-22-15,-1 1 0,1 21 0,-21 0 16,21 0-16,0 0 0,-22 0 16,22 0-16,-21 21 0,21-21 0,-1 22 15,-20-1-15,21 0 16,0 21-16,0-21 0,-1 22 0,22-1 0,0-21 15,-21 22-15,21-22 0,0 21 16,0-21-16,0 0 0,0 22 16,21-22-16,1 0 0,-1 0 0,0-21 15,0 0-15,0 0 16,0 0-16,1 0 0,20 0 0,-21 0 16,21-21-16,1 0 0,-22 0 15,21 21-15,1-21 0,-22-22 0,21 22 16,-21 0-16,0-21 0,1 20 0,-1 1 15,-21-21-15,0 21 0,0 0 16,0-1-16,-21 44 31,21-1-31,0 0 0,-22 0 16,1 21-16,21-20 0,-21-1 16,21 0-16,0 21 0,0-21 15,0 1-15,0-1 0,0 0 16,21 0-16,0-21 0,1 0 15,-1 0-15,0 0 0,0 0 0,0 0 16,22 0-16,-22-21 0,0 21 0,21-21 16,-21 0-16,22-1 0,-22 1 15</inkml:trace>
  <inkml:trace contextRef="#ctx0" brushRef="#br0" timeOffset="3005.97">4995 2286 0,'0'0'0,"0"21"16,0 0-1,-21 1-15,21-1 16,0 0-16,0 0 0,0 0 16,-21 22-16,21-22 0,0 0 0,0 0 15,0 0-15,0 0 0,0 1 16,0-1 0,0-42 15,0-1-31,0 1 15,0 0-15,0 0 16,0-21-16,0 20 0,0 1 0,21 0 16,-21 0-16,21 0 0,0 0 0,1-1 15,-1 1-15,0 21 16,0-21-16,0 21 0,0-21 0,1 21 16,20 0-16,-21 0 15,0 0-15,0 21 0,1 0 0,-1 0 16,0 1-16,-21-1 0,0 0 0,0 0 15,0 0-15,21 0 0,-21 1 16,0-1-16,0 0 0,0 0 0,0 0 16,0-42 31,0 0-47,21 21 0,-21-21 0,21 0 15,-21-22-15,22 22 0,-1 0 16,0 0-16,0 0 0,0-1 15,0-20-15,22 42 0,-22-21 0,0 0 16,21 21-16,-20 0 0,-1 0 0,0 0 16,0 21-16,0 0 0,0 0 15,1 0-15,-22 22 0,0-22 0,0 21 16,0-21-16,0 22 0,0-22 16,0 21-16,0-21 0,0 1 0,0-1 15,0 0-15,0 0 0,21-21 31,0-21-15,0 0-16,21 0 0,-20-1 0</inkml:trace>
  <inkml:trace contextRef="#ctx0" brushRef="#br0" timeOffset="3404.74">6286 2307 0,'-21'21'16,"0"-21"-16,21 22 0,0-1 16,21-21 15,0 0-31,1 0 0,-1-21 16,0 21-16,0-22 0,0 22 0,0-21 15,1 0-15,-22 0 16,21 0-16,-21 0 0,0-1 15,0 1-15,0 0 16,-21 21-16,-1 0 0,1 0 0,0 0 16,0 0-16,0 0 0,0 21 15,-1 0-15,-20 22 0,21-22 16,21 21-16,-21-21 0,21 22 16,-21-22-16,21 21 0,0-21 15,0 1-15,0-1 0,0 0 0,21 0 16,0 0-16,0 0 0,0-21 0,22 0 15,-22 0-15,0 0 16,0 0-16,0 0 0,22-21 0,-22 0 16,0 0-16,0 21 0,0-42 0,0 20 15</inkml:trace>
  <inkml:trace contextRef="#ctx0" brushRef="#br0" timeOffset="3608.99">7006 2201 0,'0'0'0,"0"-21"32,0 42 15,0 1-32,0-1 1,0 0-1,0 0-15</inkml:trace>
  <inkml:trace contextRef="#ctx0" brushRef="#br0" timeOffset="3772.76">6858 2561 0,'-21'21'15,"42"-42"-15,-42 21 47,42-21-31,0 0-16</inkml:trace>
  <inkml:trace contextRef="#ctx0" brushRef="#br0" timeOffset="4144.35">8318 2032 0,'0'0'0,"-21"-21"0,0 0 16,0 21-16,0 0 15,0 0-15,-1 0 16,1 21-16,21 0 0,-21 0 16,0 22-16,21-22 0,-21 21 0,21-21 15,0 22-15,-21-1 0,-1 0 16,22 1-16,0-22 0,0 21 16,-21 0-16,21-20 0,-21-1 0,21 21 15,0-21-15,-21 0 0,21 1 16,21-22 15,0 0-31,-21-22 0,21 1 16,1 0-16,-22 0 0,21-21 0</inkml:trace>
  <inkml:trace contextRef="#ctx0" brushRef="#br0" timeOffset="4916.93">8149 2096 0,'0'0'0,"-21"0"0,0-22 15,42 22 17,0 0-17,0 0-15,22 0 0,-22 0 16,21 0-16,0-21 0,1 21 16,20 0-16,1 0 0,-1 0 0,22 0 0,0 0 15,20 0-15,1-21 16,0 21-16,0 0 0,0 0 0,0 0 15,21 0-15,-22 0 0,22 0 0,-21 0 16,21 0-16,-21 0 0,0 0 16,0 0-16,-22 0 0,1 0 0,0 0 15,-1 0-15,1 0 0,-21 0 16,20 0-16,-41 0 0,20 0 0,-21 0 16,1 0-16,-1 0 0,-21 0 15,0 0-15,1 0 0,-1 0 0,-21 21 16,0 0-1,0 1 1,0-1-16,-21 0 16,21 0-16,0 0 0,-22 0 15,22 1-15,-21-1 0,0 0 16,21 0-16,-21 0 0,21 22 0,0-22 16,0 21-16,0 0 0,-21-20 15,21 20-15,0-21 0,0 21 0,0-20 16,0 20-16,0-21 0,0 0 0,-21 0 15,21 1-15,0-1 0,0 0 16,-22 0-16,1-21 16,21 21-16,-21-21 0,0 0 15,0 0-15,0 0 16,-1 0-16,1 0 0,-21 0 16,21 0-16,0 0 0,-22 0 0,22-21 15,-21 21-15,-1 0 0,1 0 16,-21-21-16,20 21 0,-20 0 0,-22 0 15,0-21-15,1 21 0,-22-21 0,0 21 16,0-22-16,0 22 0,-21-21 16,0 21-16,0 0 0,0-21 0,0 21 15,22 0-15,-22 0 0,21 0 16,0-21-16,0 21 0,21 0 0,1 0 16,-1-21-16,-42 21 15,64 0-15,-1-21 0,1 21 16,20 0-16,1 0 0,0-22 0,-1 22 15,1 0-15,21 0 0,0 0 0,-1 0 16,22-21-16,-21 21 16,21-21-16,-21 21 0</inkml:trace>
  <inkml:trace contextRef="#ctx0" brushRef="#br0" timeOffset="5844.92">1101 4445 0,'0'0'0,"-22"0"31,22 21-31,-21 0 0,0 1 16,0 20-16,0-21 0,0 21 16,-22 1-16,1 20 0,0-20 0,-22-1 15,1 21-15,-1-20 0,1 20 16,-1-20-16,-21-1 0,22 0 0,21-21 15,-22 1-15,22-1 0,21 0 16,-22-21-16,22 0 0,0 0 16,21-21-16,0 0 0,0-1 15,0 1-15,21 0 16,0 0-16,0-21 0,22 20 0,-22 1 16,21 0-16,1 0 0,-1 21 15,0 0-15,1 0 0,-1 0 16,0 21-16,1 21 0,-1-20 0,-21 20 15,21-21-15,-20 21 0,-1 1 16,0-1-16,0-21 0,0 22 0,0-22 16,1 0-16,-1 21 0,-21-21 15,21 1-15,0-1 0,0-21 32,0 0-32,1 0 0,-22-21 15,21-1 1,0 1-16,0 0 0</inkml:trace>
  <inkml:trace contextRef="#ctx0" brushRef="#br0" timeOffset="6048.42">1270 4953 0,'0'0'0,"0"21"16,0 0-16,0 1 0,0-1 15,0 0-15,0 0 0,0 21 16,0-20-16,0-1 0,-21 0 15,21 0-15,0 0 0,0 0 0,0 1 16,0-44 31,0 1-47,0 0 0</inkml:trace>
  <inkml:trace contextRef="#ctx0" brushRef="#br0" timeOffset="6216.34">1291 4720 0,'0'0'0,"0"-21"0,-21 0 16,0 21-16,21 21 31,0 0-31,0 0 16,21 1-16,0-1 15,-21 0-15,21 0 0,0 0 16,1 0-16</inkml:trace>
  <inkml:trace contextRef="#ctx0" brushRef="#br0" timeOffset="6636.99">1609 5038 0,'0'0'0,"0"63"15,0-42-15,-22 1 16,22-1-16,0 0 0,0 0 15,0 0-15,0 0 0,0 1 16,-21-22 0,0 0-16,0 0 15,21-22 1,0 1 0,-21 0-16,21 0 0,0-21 0,0 20 15,0-20-15,0 21 0,0-21 16,21-1-16,0 1 0,21 21 0,-20 0 15,20-1-15,-21 1 16,21 21-16,1 0 0,-1 0 0,0 21 16,1 1-16,-22-1 0,0 0 15,0 21-15,0-21 0,-21 1 0,22 20 16,-22-21-16,0 0 16,0 0-16,0 22 0,0-22 0,0 0 15,-22 0-15,1-21 0,21 21 0,-21 1 16,42-22 15,0-22-31,1 1 16,-1 0-16</inkml:trace>
  <inkml:trace contextRef="#ctx0" brushRef="#br0" timeOffset="6960.93">2265 4868 0,'0'0'16,"-21"0"-1,21 22-15,0-1 16,0 0-16,0 21 0,0-21 16,0 22-16,-22-1 0,22 0 0,0 22 15,0-22-15,0 1 0,0 20 16,0 1-16,0-1 0,0 1 16,0-1-16,0 22 0,0-22 0,0 22 15,0-22-15,0 22 0,0-21 16,0 20-16,-21-20 0,0-1 15,21 1-15,-21 20 0,0-41 0,0 63 16,21-64-16,-22 0 16,22-21-16,-21 1 0,21-1 0,0-42 15,0-1 1,0 1-16,0-21 0,21 0 16,1-1-16,-22-20 0,21 20 0,0-20 15,0-1-15,-21 1 0</inkml:trace>
  <inkml:trace contextRef="#ctx0" brushRef="#br0" timeOffset="7260.69">2328 5101 0,'0'0'0,"0"-63"0,0 42 0,0-22 16,0 22-16,0-21 0,-21 21 0,21-1 16,0 1-16,21 0 15,0 21-15,1 0 0,20-21 16,0 21-16,-21 0 0,22 0 15,-1 0-15,0 0 0,-20 0 0,-1 0 16,0 21-16,0 0 0,-21 0 16,0 22-16,0-22 0,0 0 0,-21 21 15,0-20-15,0 20 16,-22-21-16,1 0 0,21 0 0,-22 1 16,22-1-16,0 0 0,0-21 15,0 0-15,0 21 0,21-42 31,21 0-31,0 21 16,0-21-16,21-1 0,-20 1 16</inkml:trace>
  <inkml:trace contextRef="#ctx0" brushRef="#br0" timeOffset="7905.95">2836 4826 0,'0'0'0,"0"21"31,0 0-16,0 1-15,0 20 0,0-21 16,0 21-16,0-20 0,0 20 0,0-21 16,0 21-16,0-20 0,0-1 15,0 0-15,0 0 0,0 0 0,21-21 16,-21 21-16,22-21 0,-1 0 16,0 0-16,0 0 0,0-21 15,0 0-15,1 0 0,-1 0 16,0 0-16,-21-1 15,21 1-15,0-21 0,-21 0 0,21 20 16,1-20-16,-22 21 0,21 0 16,-21 0-16,0-1 0,0 1 0,0 42 31,0 1-31,0-1 0,0 0 0,0 0 16,0 21-16,0-20 0,0 20 15,0-21-15,0 21 0,0-20 0,0-1 16,0 0-16,0 0 0,0 0 15,0 0-15,21-21 0,0 22 16,0-22-16,0 0 0,1 0 0,-1 0 16,0 0-16,0-22 15,21 1-15,-20 21 0,-1-21 0,21-21 0,-21 21 16,0-22-16,22 1 16,-22 0-16,0-1 0,0-20 0,0 20 15,1-20-15,-1 21 0,0-1 16,-21 1-16,0 0 0,0-1 0,0 1 15,0 21-15,0 0 0,0-1 0,-21 22 16,0 0 0,-1 22-16,22-1 0,0 21 0,0-21 15,-21 22-15,21-1 0,0 0 16,-21 1-16,21-1 0,0 21 16,0-20-16,0-1 0,0 22 0,0-22 15,0 0-15,0-21 0,0 22 16,21-22-16,0 0 0,1 0 0,-22 0 15,21-21-15,21 0 0,-21 0 16,0 0-16,1 0 0,-1 0 0,0 0 16,0-21-16,0 0 0,0 0 15,1 0-15</inkml:trace>
  <inkml:trace contextRef="#ctx0" brushRef="#br0" timeOffset="8069.92">3641 4784 0,'0'0'0,"-22"0"0,-20 0 32,63 0-17,0 0-15,22 0 0,-22-21 16,0 21-16,21 0 0,-20-22 16,20 22-16,-21-21 0,0 0 0</inkml:trace>
  <inkml:trace contextRef="#ctx0" brushRef="#br0" timeOffset="8524.74">5419 4572 0,'0'0'0,"84"-85"31,-84 64-31,0 42 16,-21-21 0,0 43-16,0-22 0,0 0 0,-1 21 15,1 1-15,21-1 0,-21 0 16,0 22-16,0-22 0,0 22 0,21-22 16,-22 0-16,22 1 0,-21-1 15,21-21-15,0 22 0,0-22 0,0 0 16,0 0-16,21-21 15,1 0-15,-1 0 16,0 0-16,0 0 0,21-21 0,-20 0 16,20 0-16,-21-1 0,0 1 15</inkml:trace>
  <inkml:trace contextRef="#ctx0" brushRef="#br0" timeOffset="9164.67">5143 4890 0,'0'0'0,"-21"0"0,42 0 32,1 0-32,-1 0 15,0 0-15,21 0 0,-21 0 0,22-22 16,-1 22-16,0-21 0,1 21 16,-1-21-16,-21 21 0,22 0 15,-1-21-15,-21 21 0,0 0 0,-42 21 31,21 0-15,-21 0-16,0 1 0,0-1 16,21 0-16,0 0 0,-22 21 15,22-20-15,-21-1 0,21 21 0,0-21 16,0 0-16,0 1 16,21-22-16,1 0 0,20 0 15,-21 0-15,0 0 16,22 0-16,-1-22 0,-21 1 0,21 21 15,1-21-15,-22 0 0,21 0 0,-21 0 16,22-1-16,-22 1 0,0-21 16,-21 21-16,0 0 0,21-1 0,-21 1 15,0 0-15,0 0 0,0 42 47,0 0-47,0 0 0,0 22 0,0-22 16,0 21-16,0 1 0,0-1 0,0 0 15,0 1-15,0-1 0,0 21 16,-21-20-16,21-1 0,0 0 16,0 1-16,0-1 0,-21 0 0,0 22 15,21-22-15,-21 1 0,-1-1 16,22 0-16,-21-21 0,0 22 0,-21-22 16,21 0-16,-22 0 0,1 0 15,0-21-15,-1 0 0,1 0 0,0 0 16,-22 0-16,22-21 0,-1 0 0,22 0 15,-21 0-15,21-22 0,0 22 16,-1-21-16,22 21 0,0-22 0,0 1 16,0 21-16,0-21 0,22-1 0,-1 22 15,21-21-15,0 21 0</inkml:trace>
  <inkml:trace contextRef="#ctx0" brushRef="#br0" timeOffset="9427.92">6308 4805 0,'0'0'0,"0"-21"16,0 42 15,0 21-31,0-21 0,0 22 16,0-1-16,0 22 15,0-22-15,0 0 0,-22 22 0,22-22 16,-21 0-16,21 22 0,-21-22 0,21 1 15,0-1-15,0 0 0,-21-21 16,21 22-16,0-22 0,0 0 0,0 0 16,0 0-16,21-21 31,-21-21-31,21 0 0</inkml:trace>
  <inkml:trace contextRef="#ctx0" brushRef="#br0" timeOffset="9709.96">6329 4911 0,'0'0'0,"0"-21"16,0-1-16,0-20 0,0 21 0,21 0 15,0 0-15,-21-1 16,21 22-16,0 0 0,1 0 0,-1 0 16,0 0-16,0 0 0,0 0 15,0 22-15,1-1 0,-1 0 0,0 0 16,0 21-16,-21-20 0,0-1 0,0 0 15,0 21-15,0-21 0,-21 1 16,0-1-16,0 0 0,-22 0 0,22-21 16,-21 21-16,21 0 15,-1-21-15,1 0 0,0 0 0,0 0 16,0 0-16,21-21 16,21 0-1,0 0-15,0 21 0,0-21 0</inkml:trace>
  <inkml:trace contextRef="#ctx0" brushRef="#br0" timeOffset="10044.74">6858 4911 0,'0'-21'15,"21"21"-15,0 0 16,0-22-16,1 22 15,-1-21-15,0 21 0,0-21 0,0 0 16,0 0-16,1 21 0,-1-21 0,0-1 16,0 1-16,0 21 0,-21-21 15,-21 21 1,0 0-16,0 0 16,-22 21-16,22 0 0,-21 1 0,21-1 15,-22 21-15,22-21 0,-21 22 0,21-22 16,0 21-16,-1-21 0,22 0 15,0 1-15,0 20 0,0-21 16,0 0-16,22-21 0,-1 0 16,21 0-16,-21 0 0,22 0 15,-22 0-15,21 0 0,0 0 0,-20-21 16,20 0-16</inkml:trace>
  <inkml:trace contextRef="#ctx0" brushRef="#br0" timeOffset="10285.03">7705 4741 0,'0'0'0,"21"0"47,0 0-47,0 0 0,0 0 15,0 0-15,1 0 0,-1 0 16,0 0-16,0 0 16,0 0-16</inkml:trace>
  <inkml:trace contextRef="#ctx0" brushRef="#br0" timeOffset="10416.93">7641 4868 0,'0'22'15,"0"-1"-15,0 0 16,21-21 0,0 0-16,1 0 0,-1 0 15,0 0-15,0-21 0,0 21 0,22-21 16</inkml:trace>
  <inkml:trace contextRef="#ctx0" brushRef="#br0" timeOffset="10972.09">8488 4276 0,'0'0'0,"-21"0"16,-1 0-1,22 21-15,0 0 16,0 0 0,22-21 15,-1 0-15,0 0-16,0 0 0,-21-21 15,21 21-15,-21-21 16,21 21-16,-21-21 0,0 0 15,0-1-15,-21 1 16,0 21-16,0 0 0,0 0 16,0 0-16,21 21 0,-22-21 0,22 22 15,-21-1-15,21 0 0,0 21 16,-21-21-16,21 1 0,-21 20 0,21-21 16,0 0-16,0 0 0,0 22 15,0-22-15,0 0 0,0 0 16,21-21-16,0 21 0</inkml:trace>
  <inkml:trace contextRef="#ctx0" brushRef="#br0" timeOffset="11685.49">9292 4911 0,'21'-21'16,"0"-1"-16,-21 1 15,0 0-15,22 21 0,-22-21 16,21 0-16,-21 0 0,0-1 16,0 1-16,0 0 0,0 0 15,0 0-15,0 0 0,0-1 16,-43 22-16,22 0 15,-21 0-15,21 0 0,0 0 16,-1 22-16,-20-1 0,21 0 0,-21 0 16,-1 21-16,22 1 0,0-22 15,-21 21-15,20 1 0,1-1 0,0-21 16,0 21-16,0-20 0,21-1 0,0 0 16,0 0-16,0 0 0,21-21 15,0 0-15,0 0 16,0 0-16,1 0 0,20-21 15,-21 0-15,21 0 0,-20 0 16,20-1-16,0-20 0,-21 0 0,22-1 16,-22 22-16,0-21 0,0 0 15,0-1-15,-21 22 0,0-21 0,22 21 16,-22-1-16,0 44 31,0-1-31,0 0 0,0 21 16,0-21-16,0 22 0,0-22 15,0 21-15,0-21 0,0 22 0,0-22 16,0 21-16,0-21 0,0 1 0,21-1 16,0 0-1,0-21-15,0 0 0,0 0 0,22-21 16,-22 0-16,0-1 16</inkml:trace>
  <inkml:trace contextRef="#ctx0" brushRef="#br0" timeOffset="12164.78">9842 4360 0,'0'0'15,"-21"0"-15,0 22 16,21-1-16,-21 0 0,0 0 16,21 0-16,-21 22 0,21-22 15,0 21-15,-22 0 0,1 22 16,21-22-16,0 1 0,0-1 0,0 0 15,0-21-15,-21 22 0,21-22 16,0 0-16,0 0 0,0 0 0,-21 1 16,0-22-1,21-22 1,0 1-16,0 0 0,0 0 16,0 0-16,0 0 0,0-1 15,0 1-15,0-21 0,21 21 0,21-22 16,1 22-16,-22 21 0,21-21 15,-21 21-15,22 0 16,-1 0-16,-21 0 0,21 0 0,-20 0 16,20 0-16,-21 21 0,0 0 0,22 1 15,-43-1-15,21 0 0,-21 21 16,0-21-16,0 1 0,0-1 0,-21 21 16,-1-21-16,1 0 0,-21 1 15,0-22-15,-1 21 0,-20 0 16,20-21-16,1 0 0,0 21 0,-1-21 0,22 0 15,0 0-15,0 0 0,0 0 16,21-21-16,0 0 16,21 0-16,0-1 0,21 1 0,-20 0 15,20 0-15,0 0 16</inkml:trace>
  <inkml:trace contextRef="#ctx0" brushRef="#br0" timeOffset="12416.93">10604 4593 0,'0'0'0,"-21"0"16,0 0-1,0 0-15,0 21 0,0 1 0,-1-22 16,22 21-16,-21 0 0,0 0 16,0 21-16,21-20 0,-21 20 15,21-21-15,0 21 0,0-20 0,0 20 16,0-21-16,0 0 0,0 0 15,0 1-15,21-1 0,0-21 0,0 21 16,0-21-16,1 0 0,-1 0 0,21 0 16,-21 0-16,0 0 0,22 0 15,-22-21-15,0 0 0,21 21 0,-20-22 16</inkml:trace>
  <inkml:trace contextRef="#ctx0" brushRef="#br0" timeOffset="12849.23">12361 4487 0,'0'0'0,"0"-21"15,21 42 16,1 1-31,-1-1 0,-21 21 0,21-21 16,0 22-16,0-1 0,0 0 0,-21 1 16,22-22-16,-22 21 0,21 0 15,-21 1-15,0-22 0,0 0 16,0 0-16,0 0 0,0 1 16,0-1-16,0-42 31,0-1-31</inkml:trace>
  <inkml:trace contextRef="#ctx0" brushRef="#br0" timeOffset="13081.22">12742 4466 0,'0'0'0,"-21"21"0,-106 64 16,106-64-16,-21 22 15,-1-1-15,22-21 0,-21 21 16,-1 1-16,1-22 0,21 21 0,-21-21 16,20 1-16,1-1 0,0 0 15,0 0-15,42-21 32,0 0-32,0-21 0,22 0 15,-22 0-15,0-1 0</inkml:trace>
  <inkml:trace contextRef="#ctx0" brushRef="#br0" timeOffset="13495.91">12996 4530 0,'0'0'0,"0"21"16,0 0-1,-21 0-15,0 0 16,21 1-16,-21-1 0,21 0 15,0 0-15,0 0 0,0 0 16,0 1-16,21-22 31,0 0-31,0 0 0,22 0 0,-22 0 16,21-22-16,-21 22 0,22-21 16,-1 0-16,-21 0 0,21 21 15,-20-21-15,-1 0 0,0-1 0,0 22 16,0-21-16,-21 0 0,21 21 15,-21 21 1,0 0-16,-21 1 16,0-1-16,0 21 0,0-21 15,0 22-15,-1-1 0,1-21 0,0 21 16,0-20-16,0 20 0,21-21 16,-21 0-16,21 0 0,0 1 0,0-1 15,21-21 1,0 0-1,21-21-15,-21 21 0,1-22 16,-1 1-16</inkml:trace>
  <inkml:trace contextRef="#ctx0" brushRef="#br0" timeOffset="13972.37">13631 4614 0,'21'0'47,"1"0"-47,-1 0 0,0 0 16,0 0-16,0 0 0,0 0 0,22 0 15,-1 0-15,-21-21 0,22 21 0,-1 0 16,0-21-16,-21 21 0,22 0 16,-22-21-16,0 21 0,-42 0 31,0 0-31,0 0 0,-22 21 0,22 0 15,-21 0-15,21 1 0,-22-1 16,22 21-16,-21-21 0,21 22 0,-1-22 16,-20 21-16,21-21 0,0 22 0,-22-22 15,43 0-15,-21 0 0,0-21 16,21 21-16,-21-21 0,21-21 31,21 0-31,0 21 0,0-21 0,-21 0 16,43-1-16,-43 1 0,42 0 15,-21 0-15,0 0 0,1 0 16,-1 21-16,0 0 0,0 0 16,0 0-16,0 0 15,1 21-15,-22 0 0,0 0 0,21 0 16,-21 0-16,21 1 0,0-1 0,-21 0 16,21 0-16,0-21 15,1 0-15,-1 0 0,0 0 16,21 0-16,-21 0 0</inkml:trace>
  <inkml:trace contextRef="#ctx0" brushRef="#br0" timeOffset="14400.13">16065 4636 0,'-42'-22'16,"84"44"-16,-84-65 0,21 43 15,0 21-15,21 1 16,0 20-16,0 0 0,0 1 16,0 20-16,0 1 0,0-1 0,0 1 15,-21-1-15,-1 1 0,1-22 16,21 21-16,-21 1 0,0-22 16,0 22-16,0-22 0,-1 0 0,1 1 15,0-1-15,21 0 0,-21-20 16,21-1-16,-21 0 0,42-63 31,0 20-31,-21 1 16,21-21-16,0 21 0,-21-22 0,22 1 15</inkml:trace>
  <inkml:trace contextRef="#ctx0" brushRef="#br0" timeOffset="14680.97">15917 4826 0,'0'0'16,"0"-42"-16,0-1 0,0 22 0,21-21 0,1 21 15,-22 0-15,21-1 0,0 1 16,0 0-16,0 21 0,0-21 16,1 21-16,-1 0 0,21 0 0,-21 0 15,0 0-15,22 21 0,-22 0 16,21-21-16,-21 21 0,1 22 0,-1-22 16,-21 0-16,0 0 0,0 0 15,-21 1-15,-22-1 0,22 0 16,-21 0-16,-1 0 0,1-21 0,21 21 0,-21-21 15,20 0-15,-20 22 0,21-22 16,21 21-16,21-21 31,21 0-31,-20 0 16,20 0-16,0 0 0,1-21 16</inkml:trace>
  <inkml:trace contextRef="#ctx0" brushRef="#br0" timeOffset="15248.82">16891 4657 0,'0'-64'31,"-21"64"-31,-22 0 0,22 0 16,0 0-16,0 0 0,-21 21 16,20 1-16,-20-1 0,21 21 0,-21-21 15,20 22-15,1-1 0,-21-21 16,21 21-16,0 1 0,21-22 15,0 0-15,-22 21 0,22-20 0,0-1 16,0 0-16,22-21 16,-1 0-16,0 0 0,0 0 15,0 0-15,0-21 0,22 21 16,-22-21-16,0-1 0,0 1 0,22-21 16,-22 21-16,0 0 0,0-22 15,0 1-15,0 21 0,1 0 0,-1-1 16,-21-20-16,21 21 0,0 21 15,-21 21 17,0 0-32,0 0 0,0 22 15,0-1-15,0-21 0,0 22 0,0-1 16,0 21-16,0-20 0,0-1 16,0 0-16,-21 22 0,21-22 0,-21 1 15,21 20-15,0-21 0,0 1 0,0-1 16,-21 22-16,21-22 0,0-21 15,0 21-15,0-20 0,0 20 0,0-21 16,21-21 0,0 0-16,0 0 15,-21-21-15,21 0 0,0 0 16,1-22-16,-22 22 0,21 0 16,0-21-16,0-1 0,0 22 0,-21-21 15,21-1-15,1 22 0,-1-21 0,0 21 16,0-22-16,0 22 0,0 0 15,1-21-15,-1 21 0,0-1 0,-21 1 16,21 0-16</inkml:trace>
  <inkml:trace contextRef="#ctx0" brushRef="#br0" timeOffset="15608.02">17462 4657 0,'0'0'0,"0"-21"0,-21-1 15,21 1-15,0 0 16,21 21-16,-21-21 16,43 21-16,-22 0 0,0 0 15,0 0-15,0 0 0,22 21 0,-22-21 16,0 21-16,0 0 0,0 22 0,-21-22 16,0 0-16,22 21 0,-22-20 15,0 20-15,0-21 0,0 0 0,0 0 16,-22 1-16,1-1 0,21 0 15,-21-21-15,0 0 16,21-21 0,0 0-16,0-1 15,0 1-15,21 0 0,-21-21 0,21 21 16,0-1-16,1-20 0,-1 21 16,0 0-16,0 0 0,0-1 0,0 1 15,-21 0-15,22 21 0,-1 0 16,-21-21-16,21 21 0,0 0 15</inkml:trace>
  <inkml:trace contextRef="#ctx0" brushRef="#br0" timeOffset="16127.86">19029 4763 0,'0'0'0,"-21"0"0,21 21 16,0 0-1,21-21 1,0 0-16,0 0 15,0 0-15,0-21 16,1 0-16,-1-1 0,0 1 16,0 0-16,0 0 0,0-21 15,1 20-15,-1-20 0,21 21 0,-21-21 16,0-1-16,1 1 0,-1 0 16,0-22-16,0 22 0,-21-1 0,0 22 15,0-21-15,0 21 0,0 0 16,0-1-16,-21 22 0,0 0 0,0 22 15,-1-1-15,1 0 0,-21 21 16,21 1-16,0-1 0,-22 0 16,22 1-16,0 20 0,0-21 0,21 1 15,0-1-15,0 0 0,0 1 16,0-1-16,0 0 0,0 1 16,0-1-16,21 0 0,-21-20 0,21-1 15,21 0-15,-20 0 0,20 0 16,-21-21-16,21 0 0,1 0 0,-1 0 15,22 0-15,-22-21 0,0 0 0,1 0 16,-1 0-16,0-1 0</inkml:trace>
  <inkml:trace contextRef="#ctx0" brushRef="#br0" timeOffset="16724.55">19897 4572 0,'0'0'0,"-22"0"15,1 0-15,0 0 0,21 21 16,-21 0-16,0 1 0,21-1 15,0 0-15,-21 0 0,21 0 0,-22 22 16,22-22-16,0 0 0,0 0 16,0 0-16,0 0 0,0 1 0,0-1 15,0 0-15,0-42 32,0 0-17,0-1-15,0 1 16,0-21-16,22 21 0,-22 0 0,21-22 15,0 22-15,0 0 0,0 0 16,0-22-16,1 22 0,-1 21 0,0-21 16,0 0-16,0 21 0,0 0 0,1 0 15,-1 0-15,-21 21 0,21 0 16,0-21-16,-21 21 0,21 1 0,-21-1 16,0 0-16,0 0 0,0 21 15,0-20-15,0-1 0,0 0 0,0 0 16,0 0-16,0 0 15,0 1-15,-21-22 16,21-22 0,0 1-16,0 0 15,0 0-15,0 0 0,0 0 0,0-1 16,0 1-16,21 0 0,0 0 16,1-21-16,-1 20 0,21 1 0,-21 0 15,0 0-15,22 21 0,-22 0 16,21 0-16,-21 0 0,1 0 0,20 0 15,-21 21-15,-21 0 0,21 0 0,-21 1 16,0-1-16,0 0 0,0 21 16,0-21-16,0 1 0,0-1 0,-21 0 15,0 0-15,21 0 16,0 0-16,-21-21 0,21 22 16,21-22-1,0-22 1,0 22-16,0-21 0,22 0 0</inkml:trace>
  <inkml:trace contextRef="#ctx0" brushRef="#br0" timeOffset="17132.93">20976 4572 0,'0'0'0,"-21"21"47,21 0-47,-21 1 16,0-1-16,-1 0 0,22 0 15,0 0-15,0 0 0,0 1 16,0-1-16,0 0 0,0 0 0,0 0 16,0 0-16,0-42 47,0 0-47,0 0 0,0 0 15,0 0-15,0-22 0,0 22 16,0 0-16,22-21 0,-1 20 0,0-20 15,0 21-15,0-21 0,0 20 16,22 1-16,-22 0 0,0 0 16,0 21-16,22 0 0,-22 0 0,0 0 15,21 21-15,-21 0 0,1 0 16,-22 1-16,21-1 0,-21 21 0,0-21 16,0 0-16,0 22 0,0-22 0,0 0 15,-21 21-15,21-20 0,-22-1 16,1 0-16,21 0 0,-21 0 15,0-21 1,21-21-16</inkml:trace>
  <inkml:trace contextRef="#ctx0" brushRef="#br0" timeOffset="17844.9">22077 3831 0,'21'0'31,"-21"21"-15,0 1 0,-21-22-16,21 21 15,-21-21-15,-1 0 16,22 21-1,-21-21-15,21-21 32,0 0-32,0-1 15,21 22-15,-21-21 0,22 0 16,-1 21-16,0 0 16,0 0-1,-21 21 1,0 0-16,0 1 15,0-1-15,0 0 16,0 0-16,-21 0 0,0 0 16,21 1-16,-21-22 0,21 21 15,-22-21-15,1 0 0,0 0 32,21-21-17,0-1-15,0 1 16,21 21-16,0-21 0,-21 0 0,22 0 15,-1 21-15,0-21 0,0-1 16,21 22-16,-20 0 16,-1 0-16,-21 22 15,0-1-15,0 21 16,0-21-16,0 22 0,0-1 16,0 0-16,-21 1 0,-1-22 15,1 21-15,0-21 0,0 22 16,0-22-16,0 0 0</inkml:trace>
  <inkml:trace contextRef="#ctx0" brushRef="#br0" timeOffset="20576.23">22923 4149 0,'0'-21'15,"0"-1"1,0 1-16,0 0 16,22 21-16,-22-21 15,0 42 32,0 0-47,0 0 0,0 1 16,21 20-16,-21-21 0,21 0 15,0 0-15,0 22 0,0-22 0,1 0 16,-1 0-16,0 22 0,21-22 16,-21 0-16,1 0 0,20 0 0,-21 0 15,0 1-15,22-22 16,-22 21-16,21 0 0,-21-21 0,0 0 15,1 21-15,20-21 0,-21 0 16,0 0-16,0 0 16,-42 0-1,0 0 1,-21 0-16,-1 0 0,1 21 16,0-21-16,-22 21 0,22 1 0,-22-1 15,1 0-15,-1 0 0,1 21 16,-1-20-16,1-1 0,21 21 0,-1-21 15,1 0-15,21 1 0,-22-1 16,22 0-16,21 0 0,0 0 16,-21-21-16,21 21 0</inkml:trace>
  <inkml:trace contextRef="#ctx0" brushRef="#br0" timeOffset="24540.62">1418 7980 0,'0'0'0,"21"0"15,-21-21 1,21 21-16,1-21 16,-22-1-1,21 22-15,-21-21 16,21 21-1,-42 0 1,0 21-16,-1 1 16,1-1-16,-21 21 0,21 0 15,-22 22-15,1-22 0,0 22 0,-22-22 16,22 22-16,0-1 0,-22-21 16,22 22-16,-1-22 0,1 22 0,0-22 15,-1 0-15,22 1 0,-21-1 16,21-21-16,0 22 0,-1-22 0,1 0 15,21 0-15,0 0 16,0-42 15,21 0-31,1 0 0,-1 0 16</inkml:trace>
  <inkml:trace contextRef="#ctx0" brushRef="#br0" timeOffset="24871.88">1757 7916 0,'0'0'0,"-21"22"31,-1-1-31,1 21 0,0 0 0,-21 1 16,21-1-16,-22 22 0,1-1 15,-22-21-15,22 22 0,0-1 0,-22 1 16,1-1-16,20 1 0,-20-1 16,21-20-16,-1 20 0,1-20 15,21-1-15,-22 0 0,22 1 16,0-22-16,0 21 0,21-21 0,0 0 16,0 1-1,21-44 1,-21 1-1,21 0-15,0 0 0,22 0 16,-22 0-16</inkml:trace>
  <inkml:trace contextRef="#ctx0" brushRef="#br0" timeOffset="25124.9">1863 8467 0,'0'21'16,"0"0"-16,0 0 0,0 0 16,0 1-16,-22-1 0,1 0 15,21 21-15,0-21 0,-21 1 0,21-1 16,-21 0-16,0 0 0,21 0 16,0 0-16,0 1 0,-21-22 15,21-22 16,0 1-31,0 0 0,0 0 16,0 0-16</inkml:trace>
  <inkml:trace contextRef="#ctx0" brushRef="#br0" timeOffset="25320.3">1863 8234 0,'0'-21'15,"-22"21"1,22 21 0,0 0-1,0 0-15,0 0 0,22 1 16,-1-22-16,-21 21 16,21-21-16,0 21 0,0-21 15</inkml:trace>
  <inkml:trace contextRef="#ctx0" brushRef="#br0" timeOffset="25788.77">2159 8403 0,'0'21'16,"0"1"-16,0-1 16,-21-21-16,21 21 15,0 0-15,0 0 0,0 0 16,0 1-16,0-1 15,0 0-15,0 0 0,0 0 16,0 0-16,0 1 0,0-1 16,0 0-16,0 0 0,0 0 15,0 0-15,-21-21 16,21-21 0,-22 0-16,22 0 15,0 0-15,0 0 0,0-1 0,0 1 16,0 0-16,22-21 0,-1 21 15,0-1-15,0-20 0,0 21 0,22-21 16,-1 20-16,0 1 0,1 0 16,-1 21-16,0 0 0,22 0 0,-22 0 15,-21 0-15,22 0 0,-1 21 16,-21 0-16,0 1 0,-21-1 16,0 21-16,0-21 0,0 0 0,0 22 15,0-22-15,-21 0 0,21 0 16,-21 22-16,0-22 0,0 0 0,-1 0 15,1-21-15,21 21 0,-21-21 16,42 0 0,0 0-1,1-21-15,-1 0 0,0 0 0</inkml:trace>
  <inkml:trace contextRef="#ctx0" brushRef="#br0" timeOffset="26143.87">3048 8424 0,'0'0'0,"0"-21"0,0 0 16,0 0-16,0 0 16,0 42 15,0 0-31,0 0 0,0 0 16,0 1-16,0-1 0,-21 21 0,21 0 15,0 1-15,0-1 0,0 0 0,0 22 16,0-1-16,0 1 0,-21-1 15,21 1-15,-22-1 0,22 1 0,-21-1 16,21 1-16,-21-1 16,0 22-16,0-21 0,0 20 0,-1 1 15,1 0-15,0-1 0,0-20 0,0 20 16,-22 1-16,22 0 0,-21-1 16,21-20-16,0 21 0,-1-22 0,1 1 15,0-22-15,0 0 0,21-21 0,0 1 16,0-44-1,0-20-15,21 21 0,0-21 16,0-22-16,1 1 0,-1 20 16,0-41-16,0 20 0</inkml:trace>
  <inkml:trace contextRef="#ctx0" brushRef="#br0" timeOffset="26496.9">3006 8488 0,'0'0'0,"0"-21"0,0 0 16,0-1-16,0 1 0,0 0 15,0 0-15,0 0 0,0 0 0,0-1 16,21 1-16,0 21 0,0-21 0,0 21 16,0 0-16,22 0 0,-1 0 15,-21 0-15,22 0 0,-22 0 16,21 21-16,-21 0 0,0 1 15,1 20-15,-22-21 0,0 21 0,0-20 16,0 20-16,-22-21 0,1 0 16,0 22-16,-21-22 0,-1 0 0,1 0 15,0 0-15,-1 0 0,22 1 0,-21-22 16,0 0-16,20 0 0,1 0 16,0 0-16,0 0 0,42-22 31,0 1-31,0 21 0,1-21 15,-1 0-15,0 21 0,21-21 16</inkml:trace>
  <inkml:trace contextRef="#ctx0" brushRef="#br0" timeOffset="27164.9">3619 8255 0,'0'0'15,"0"21"1,0 0-1,0 1-15,-21-1 0,0 21 16,21-21-16,0 22 0,0-22 0,-21 0 16,21 21-16,0-21 0,0 1 15,0-1-15,0 0 0,0 0 16,0 0-16,21-21 0,0 0 16,0 0-16,1 0 0,-1 0 0,0 0 15,0 0-15,0-21 0,0 21 16,22-21-16,-22 0 0,0 0 0,21-1 15,-20-20-15,-1 21 0,0-21 16,0 20-16,0-20 0,0 21 0,1 0 16,-22 0-16,21-1 0,-21 1 0,0 42 31,0 1-31,0-1 0,0 0 16,-21 0-16,21 21 0,-22-20 15,22-1-15,0 0 0,0 0 16,0 0-16,0 0 0,0 1 0,0-1 15,0 0-15,22-21 16,-1 0-16,0 0 0,0 0 16,0 0-16,0 0 0,1 0 0,-1-21 15,21 21-15,-21-21 0,0-1 16,1-20-16,20 21 0,-21-21 0,0 20 16,22-20-16,-22-21 0,21 20 0,-21-20 15,22-1-15,-1 1 0,-21 20 16,0-20-16,0 21 0,1-1 0,-22 1 15,0 21-15,0-22 16,0 22-16,-22 0 0,1 21 16,0 0-16,0 0 0,21 21 0,-21 0 15,0 22-15,-1-22 0,1 21 16,21 22-16,0-22 0,-21 22 0,21-1 16,-21-21-16,21 22 0,0-22 15,0 1-15,0-1 0,0 0 0,0 1 16,0-1-16,0-21 0,0 0 0,21 0 15,0 1-15,0-22 0,1 0 16,-1 21-16,0-21 0,0 0 0,0 0 16,0 0-16,22-21 0,-22 21 0,0-22 15,0 1-15,22 0 16</inkml:trace>
  <inkml:trace contextRef="#ctx0" brushRef="#br0" timeOffset="27356.12">4508 8086 0,'0'0'0,"-42"0"0,0 0 16,-1 0-16,22 0 15,42 0 1,1 0-16,20 0 0,0 0 16,1 0-16,-1-21 0,21-1 15,1 22-15,-1 0 0,1-21 16,-1 21-16,1-21 0,-1 0 0,1 21 15</inkml:trace>
  <inkml:trace contextRef="#ctx0" brushRef="#br0" timeOffset="28018.33">6138 7557 0,'0'0'0,"0"-22"0,0 1 16,0 0-16,21 21 0,1-21 15,-1 21-15,0-21 0,0 21 16,0-21-16,22 21 0,-1 0 0,21-22 16,-20 22-16,20-21 0,1 21 0,-1 0 15,1 0-15,-1 0 16,-20 0-16,-1 0 0,-21 0 0,21 0 16,-63 0-1,-21 0-15,0 0 16,-1 0-16,-20 0 0,-1 21 0,22-21 15,-22 0-15,1 0 0,21 0 16,-1 0-16,1 0 0,0 22 0,20-22 16,1 0-16,0 0 0,-21 0 0,42 21 15,-21 0-15,-1-21 0,1 21 16,0-21-16,0 21 0,0 0 0,21 1 16,-21-1-16,-1 0 0,1 0 15,0 21-15,0-20 0,0 20 16,0 0-16,-1 22 0,-20 63 15,21-64-15,0 22 0,21-22 16,-21 22-16,-1 0 0,1-1 0,0-20 16,0 21-16,0-1 0,0 1 15,21 0-15,0-1 0,-22 1 0,22-22 16,0 1-16,0-1 0,0 1 0,0-22 16,0 1-16,0-1 0,22 0 0,-1-21 15,21 1-15,-21-1 0,22-21 16,-1 0-16,0 0 0,1 0 15,62-43-15,-41 22 0,-22 0 0,22 0 16,-1-21-16,-20 20 16,20-20-16,1-21 0</inkml:trace>
  <inkml:trace contextRef="#ctx0" brushRef="#br0" timeOffset="28301.89">7070 8001 0,'-22'-21'0,"44"42"0,-65-63 0,22 21 16,0-1-16,-21 1 0,-1 21 0,22 0 16,-21 0-16,-1 0 0,22 21 15,-21 1-15,0-1 0,-1 21 16,22 0-16,-21 1 0,21-1 0,-1 0 16,-20 22-16,21-22 0,21 22 15,-21-22-15,21 0 0,-21 22 0,21-22 16,0 1-16,0-22 0,0 21 0,0 0 15,0-20-15,21 20 0,0-21 16,0 0-16,0-21 0,0 21 0,22-21 16,-1 0-16,0 0 0,1 0 0,-1-21 15,22 0-15,-22 0 0,0 0 16,1 0-16,20-1 0</inkml:trace>
  <inkml:trace contextRef="#ctx0" brushRef="#br0" timeOffset="28932.91">7324 8276 0,'0'-21'0,"0"42"0,-22-21 32,1 21-32,0 1 0,0-1 15,0 0-15,0 0 0,21 21 16,-22-20-16,1 20 0,21-21 0,-21 0 16,21 0-16,0 1 0,0-1 0,0 0 15,0 0-15,0 0 0,21-21 16,0 0-16,1 0 0,-1 0 0,0 0 15,0 0-15,0 0 0,0 0 0,-21-21 16,22 21-16,-22-21 0,21 21 16,-21-21-16,0 0 0,0-1 15,0 1-15,0 0 0,0 0 0,0 0 16,0 0-16,-21-1 0,21 1 16,0 0-16,0-21 0,0 21 0,0-1 15,0 1-15,0 0 0,21 0 16,0 0-16,0 21 0,0 0 15,22 0-15,-22 0 0,0 0 0,21 0 16,-21 0-16,1 21 0,-1 0 0,0 21 16,0-20-16,-21-1 15,0 21-15,0-21 0,0 0 0,0 22 16,0-22-16,0 0 0,0 0 0,-21 0 16,0-21-16,21 22 0,-21-1 15,-1-21-15,1 0 16,21-21-1,0-1-15,0 1 16,21 0-16,1 0 0,-1 0 0,0 0 16,0-22-16,21 22 0,-20-21 0,20 21 15,-21-1-15,21 1 0,-20 0 16,20 0-16,-21 21 0,0 0 0,0 0 16,1 0-16,-22 21 0,0 0 15,21 0-15,-21 1 0,0-1 16,0 21-16,0-21 0,0 0 0,0 1 15,0-1-15,0 0 0,0 0 16,0 0-16,-21 0 0,21 1 0,0-1 16,21-42 15,0-1-31,0 22 16</inkml:trace>
  <inkml:trace contextRef="#ctx0" brushRef="#br0" timeOffset="29158.32">8382 7916 0,'0'-21'16,"0"42"-16,0-63 0,0 21 0,-21 21 31,21 21-31,-21 0 0,-1 0 0,1 22 16,21-1-16,-21 0 0,0 1 15,21-1-15,0 0 0,-21 1 0,21-1 16,-21 0-16,21 1 0,0-1 0,0-21 15,0 22-15,0-22 0,0 0 16,0 0-16,0 0 0,21-21 16,0 0-1,0 0-15</inkml:trace>
  <inkml:trace contextRef="#ctx0" brushRef="#br0" timeOffset="29340.38">8191 8170 0,'0'0'0,"-21"-42"31,42 42-31,1 0 16,-1 0-16,0 0 16,21 0-16,-21 0 0,1 0 0,-1 0 0,21 0 15,-21 0-15,22-21 0,-1 21 16</inkml:trace>
  <inkml:trace contextRef="#ctx0" brushRef="#br0" timeOffset="30668.18">8890 8170 0,'0'-21'16,"0"0"-1,0 0-15,0 0 0,0 0 16,0-1-16,0 1 15,-21 21-15,0 0 0,-1 0 16,1 0-16,0 0 0,0 0 0,-21 0 16,-1 21-16,22 22 0,-21-22 0,21 21 15,-22-21-15,22 22 0,-21-1 16,21 0-16,-1-20 0,1 20 0,21 0 16,0-21-16,-21 43 0,21-43 15,0 0-15,0 0 16,21 1-16,0-22 0,1 0 15,-1 0-15,21 0 0,-21 0 0,0-22 16,22 1-16,-22 0 0,0 0 16,21 0-16,-20 0 0,-1-1 15,0-20-15,0 21 0,0-21 0,0 20 16,1-20-16,-22 21 0,21-21 16,-21 20-16,0 1 0,0 0 15,-21 21 1,-1 21-16,22 0 0,-21 1 15,0-1-15,21 0 0,0 21 0,-21-21 16,21 22-16,-21-22 0,21 0 16,0 21-16,0-20 0,0-1 0,0 0 15,0 0-15,21 0 0,0-21 0,0 21 16,0-21-16,22 0 0,-22 0 16,64 0-16,-43 0 15,0 0-15,1 0 0,-1-21 0,0 21 16,1-21-16,-22 0 0,21 0 15,-21 0-15,22-1 0,-22-20 0,0 21 16,-21 0-16,0 0 0,21-22 16,-21 22-16,-21 21 15,0 0 1,21 21-16,-21 0 0,-1 1 0,22-1 16,0 0-16,0 0 0,0 0 15,0 0-15,0 1 0,0-1 0,0 0 16,0 0-16,0 0 0,0 0 15,22-21 1,-1 0-16,0 0 0,0 0 16,0 0-16,0 0 0,1 0 0,-1 0 15,0-21-15,0 0 0,0 21 16,0-21-16,1 0 0,-1 0 0,0-22 16,0 22-16,-21 0 0,0 0 15,0 0-15,0 42 31,-21 0-31,21 0 16,-21 0-16,21 0 0,-21 1 16,-1-1-16,22 0 0,-21-21 15,21 21-15,-21 0 0,0-21 32,21-21-1,0 0-31,21 0 15,0 0-15,0-1 0,1-20 16,-1 21-16,0 0 0,21-22 0,1 22 16,-1 0-16,0 0 0,1 0 0,-1 0 15,-21 21-15,0 0 0,22 0 16,-22 0-16,0 21 0,-21 0 16,0 0-16,0 0 0,0 0 0,0 1 0,0-1 15,0 21-15,0-21 16,-21 0-16,21 1 0,0-1 0,0 0 15,0 0-15,0 0 0,0 0 16,0 1 0,21-22-16,0 0 0,0 0 15,22 0-15,-22 0 0,0-22 0,21 22 16,-21-21-16,22 0 0,-22 21 16,0-21-16,21 0 0,1-22 0,-22 22 15,0 0-15,21-21 0,-20 21 0,-1-22 16,0 22-16,-21-21 0,0 21 15,0-1-15,0 1 0,0 42 32,-21-21-32,0 22 0,21-1 15,-22 21-15,22-21 0,0 0 0,0 1 16,0-1-16,0 0 0,0 21 16,0-21-16,0 1 0,0-1 0,0 0 15,0 0-15,-21 0 0,21 0 16,-21-21-16,0 0 15,0 0 1,0 0-16,-1 0 0,1-21 31,21 0-31,-21 0 16,21 0-16</inkml:trace>
  <inkml:trace contextRef="#ctx0" brushRef="#br0" timeOffset="30840.8">9821 7895 0,'-21'0'16,"42"0"-16,-63-21 0,21 21 0,0 0 0,-1-21 15,1 21-15,42-21 47,1 21-47,-1 0 0,0 0 16</inkml:trace>
  <inkml:trace contextRef="#ctx0" brushRef="#br0" timeOffset="31404.93">12044 7493 0,'21'-21'0,"-42"42"0,42-63 0,-21 21 15,0-1-15,0 1 16,-21 0-16,0 0 0,-22 21 0,22-21 16,0 21-16,-21 0 0,-1 0 15,22 0-15,-21 21 0,21-21 0,-22 42 16,22-21-16,-21 22 0,-1-1 0,22 22 15,-21-1-15,0-21 0,-1 43 16,1-21-16,-22 20 0,22 1 0,-21 0 16,-1 20-16,1-20 0,-1 0 15,22-1-15,-1 1 0,1 21 0,0-21 16,21-1-16,21-20 0,0 20 0,0-20 16,0-1-16,21 1 0,0-22 15,21 1-15,1-1 0,-1-21 16,0 21-16,1-20 0,-1-1 0,0-21 15,22 0-15,-22 0 0,0 0 0,1 0 16,-1 0-16,43-43 16,-43 22-16,0 0 0,1-21 0,-1 21 15,0-22-15</inkml:trace>
  <inkml:trace contextRef="#ctx0" brushRef="#br0" timeOffset="32108.56">12382 8065 0,'0'0'0,"-127"-22"31,85 44-31,21-1 0,0 21 16,0-21-16,-1 22 0,1-22 0,0 21 15,21-21-15,0 22 0,-21-22 16,21 0-16,0 0 0,0 0 0,0 0 15,21 1-15,0-22 16,0 0-16,1 0 16,-1 0-16,0-22 0,21 22 15,-21-21-15,1 0 0,-1 0 0,0 0 16,0 0-16,0-1 0,0-20 16,1 21-16,-22 0 0,0 0 0,21-1 15,-21 1-15,21 0 0,-21 42 31,0 0-31,0 1 16,-21-1-16,21 0 0,-21 0 16,21 0-16,0 0 0,0 1 0,0-1 15,0 0-15,0 0 0,0 0 16,21-21-16,0 21 16,0-21-16,0 0 15,0 0-15,1 0 0,20 0 0,-21 0 16,0-21-16,0 0 0,1 0 15,-1 0-15,0 0 0,0-1 16,0-20-16,-21 0 0,0 21 0,0-22 16,0 1-16,0 0 0,0-1 0,0 1 15,0 0-15,-21-1 0,0 22 0,-21 0 16,20-21-16,-20 42 0,21-22 16,-43 1-16,22 21 0,0 0 0,-22 0 15,1 0-15,-1 21 0,1 1 16,-1-1-16,22 21 0,-22 0 0,22 1 15,0 20-15,-1-20 0,1 20 16,0 1-16,21-22 0,-1 21 16,1-20-16,21 20 0,0-20 0,0-1 15,0 0-15,0-21 0,21 22 0,1-22 16,20 0-16,-21 21 0,21-20 16,1-22-16,20 21 0,-20-21 0,20 0 15,-21 0-15,85 0 0,-84 0 16,20-21-16,-20 21 0,-1-22 15,21 1-15</inkml:trace>
  <inkml:trace contextRef="#ctx0" brushRef="#br0" timeOffset="32572.74">13525 7853 0,'0'0'0,"0"-21"0,0-43 31,-21 64-31,0 0 16,0 0-16,0 0 0,0 21 16,-1 1-16,1-1 0,0 0 0,0 21 15,0 1-15,0-1 0,-1 0 16,-20 1-16,21-1 0,0 0 15,-43 43-15,43-43 0,0 1 16,-21-22-16,42 21 0,-22-21 16,22 0-16,0 1 0,0-1 0,22 0 15,20-21 1,-21 0-16,0 0 0,0-21 16,22 21-16,-22-21 0,0-1 0,0 1 15</inkml:trace>
  <inkml:trace contextRef="#ctx0" brushRef="#br0" timeOffset="33289.04">13017 8170 0,'0'0'0,"-21"0"0,42 0 31,1 0-31,20 0 16,-21 0-16,21 0 0,-20 0 15,20 0-15,0 0 0,1 0 0,-1-21 16,0 21-16,1 0 0,-22 0 0,21-21 16,-21 21-16,0 0 0,1 0 15,-1 0-15,-42 0 32,-1 21-32,22 0 0,-21 1 15,0-1-15,0 0 0,0 0 16,0 0-16,21 0 0,0 1 15,0-1-15,0 0 0,0 0 16,0 0-16,0 0 16,21-21-16,0 0 0,0 0 15,21 0-15,-20 0 0,20 0 0,-21 0 16,21 0-16,-20-21 0,20 0 0,0 0 16,1 21-16,-22-21 0,21 0 15,-21-1-15,0 1 0,1 0 0,-1 0 16,-21 0-16,21 21 0,-21-21 15,0-1-15,0 1 16,-21 21 0,0 0-16,-1 21 15,22 1-15,0-1 0,-21 0 0,21 0 16,-21 0-16,21 0 0,-21 22 16,21-22-16,0 21 0,0 1 0,-21-1 15,21-21-15,-21 21 0,-1 1 0,22-1 16,0 0-16,0 22 0,-21-22 15,21 22-15,0-22 0,-21 22 0,21-22 16,0 0-16,0 22 0,0-22 16,-21 0-16,21-20 0,-21 20 0,0 0 15,21-21-15,-22 1 0,-20-1 16,21 0-16,0-21 16,0 0-16,-1 0 0,1 0 0,-21-21 15,21 21-15,0-21 0,-1-1 16,-20 1-16,21 0 0,0 0 0,0 0 15,-1 0-15,22-22 0,0 22 0,0 0 16,0 0-16,0 0 0,0-1 16,0-20-16,22 21 0,-1 0 0,0 0 15,21-1-15,-21 1 0,22-21 0</inkml:trace>
  <inkml:trace contextRef="#ctx0" brushRef="#br0" timeOffset="33638.12">14309 8192 0,'0'0'0,"0"-22"0,0 1 16,-22 21-16,1 0 16,0 0-16,0 0 15,21 21-15,0 1 0,-21 20 0,0-21 16,21 21-16,0 1 0,0-1 15,-22 0-15,22 1 0,-21-1 16,21 0-16,-21 22 0,21-22 0,0 22 16,-21-22-16,0 22 0,0-1 15,-1-21-15,1 22 0,21-22 0,-21 1 16,0-1-16,0 0 0,0 1 0,21-22 16,-22 21-16,22-21 0,-21 0 15,21 1-15,0-44 31,21 1-31,1 0 0,-22 0 16,21 0-16,0-22 0,0 22 16</inkml:trace>
  <inkml:trace contextRef="#ctx0" brushRef="#br0" timeOffset="33948.87">14224 8361 0,'0'0'0,"0"-21"0,0 0 0,0-22 15,0 22-15,0 0 0,0 0 16,0 0-16,0-1 0,0 1 0,21 0 16,0 21-16,22-21 0,-22 21 15,0 0-15,21 0 0,-21 0 0,1 0 16,20 0-16,-21 0 0,0 21 0,0 0 16,1 0-16,-1 1 15,-21-1-15,0 0 0,0 0 0,0 0 16,0 0-16,0 1 0,-21-1 0,-1 0 15,1-21-15,0 21 0,0-21 16,-21 0-16,20 0 0,1 0 0,-21 21 16,21-21-16,0 0 0,21-21 31,0 0-31,0 0 16,21 0-16,0 21 0,0-22 15</inkml:trace>
  <inkml:trace contextRef="#ctx0" brushRef="#br0" timeOffset="34304.89">14795 8192 0,'0'0'0,"0"-22"32,22 22-32,-1-21 0,0 21 15,-21-21-15,21 21 0,0-21 0,0 0 16,1 21-16,-1-21 0,0-1 15,0 1-15,0 21 0,-21-21 0,0 0 16,0 0-16,-21 21 31,0 0-31,0 0 0,-22 0 16,22 0-16,0 21 0,0 0 16,0 0-16,0 22 0,-1-22 0,1 21 15,0-21-15,21 22 0,0-22 16,0 21-16,0-21 0,0 0 0,0 1 15,0-1-15,0 0 0,0 0 0,0 0 16,21-21-16,0 0 0,1 21 16,20-21-16,-21 0 0,0 0 0,22 0 15,-22 0-15,21 0 0,-21-21 0,0 21 16,1-21-16,-1 21 0</inkml:trace>
  <inkml:trace contextRef="#ctx0" brushRef="#br0" timeOffset="34719.28">15642 8340 0,'0'21'16,"-21"-21"-1,21 21 1,0-42 46,0 0-62,21 0 16,0 21 15,-21 21-15,0 0-1,0 0-15,0 0 0,0 0 16,0 1-16,0-1 0,-21 0 16,0 0-16,0 0 15,0 0-15,-1 1 0,1-1 0,-21 21 16,0-21-16,20 0 16,1-21-16,-21 22 0,21-1 0,-22 0 15,22-21-15,0 0 0,0 0 0,0 0 16,0 0-16</inkml:trace>
  <inkml:trace contextRef="#ctx0" brushRef="#br0" timeOffset="35412.91">16214 7599 0,'0'0'0,"0"21"63,-22-21-63,1 21 15,0-21-15,21 21 16,21-21 15,0 0-31,1 0 16,-22-21-16,21 21 0,-21-21 15,21 21-15,-21-21 0,0 0 32,-21 21-32,0 0 15,-1 0-15,1 21 0,0-21 16,21 21-16,-21 0 0,0 0 15,21 1-15,-21-1 0,21 0 0,0 0 16,-22 0-16,1 0 0,21 1 16,0-1-16,0 0 0,0 0 15,0 0-15,0 0 0</inkml:trace>
  <inkml:trace contextRef="#ctx0" brushRef="#br0" timeOffset="35984.87">16743 8149 0,'0'0'0,"0"-21"0,0 0 15,21 0-15,-21 0 16,0-1-16,0 1 0,0 0 15,0 0-15,0 0 0,0 0 0,0-1 16,-21 22-16,0 0 16,-1 0-16,1 0 0,0 0 15,0 0-15,0 0 0,-22 22 16,22 20-16,-21-21 0,21 0 0,-22 22 16,1-1-16,21 0 0,-21-21 0,20 22 15,1-1-15,0-21 0,0 22 16,21-22-16,0 0 0,0 0 0,0 21 15,21-20-15,0-22 16,0 0-16,1 0 0,20 0 0,-21 0 16,21 0-16,-20 0 0,20-22 0,-21 22 15,21-21-15,-20 0 0,-1 0 16,21-21-16,-21 20 0,0-20 0,1 21 16,-1-21-16,0-1 0,-21 1 15,21 21-15,-21-22 0,21 22 16,-21 0-16,0 42 15,0 0 1,0 1-16,-21-1 0,0 0 0,21 21 16,-21-21-16,21 22 0,0-1 0,0-21 15,0 0-15,0 22 0,0-22 16,0 0-16,0 0 0,0 0 0,0 1 16,21-22-16,0 0 15,0 0-15,0 0 0,1 0 0,20 0 16,-21 0-16,0 0 0,22-22 0,-22 1 15</inkml:trace>
  <inkml:trace contextRef="#ctx0" brushRef="#br0" timeOffset="36500.87">17484 7641 0,'0'0'0,"-22"0"16,1 0-16,0 0 0,0 0 0,0 0 15,0 21-15,-1 1 0,1 20 16,0-21-16,21 21 0,0-20 0,-21 20 16,21 0-16,-21 1 0,21-1 15,0 0-15,0 22 0,-21-22 16,21 0-16,0 1 0,0-22 0,0 21 16,0 1-16,0-22 0,-22 0 0,22 0 15,0 0-15,-21 0 0,21 1 16,0-44 15,0 1-15,0 0-16,0 0 0,0 0 0,21 0 15,1-1-15,-1 1 0,0-21 16,0 21-16,21 0 0,-20-1 0,20 1 16,43 0-16,-43 21 0,0-21 15,1 21-15,-22 0 16,21 0-16,-21 21 0,0 0 0,1-21 15,-1 21-15,-21 22 0,0-22 16,0 0-16,0 0 0,0 0 0,-43 1 16,22-1-16,0 0 0,-21 0 0,-1-21 15,1 21-15,0 0 0,-1-21 16,1 0-16,0 22 0,-1-22 0,22 0 16,-21 0-16,21 0 0,0 0 0,42-22 46,0 22-46,0 0 0,21-21 16,-20 0-16</inkml:trace>
  <inkml:trace contextRef="#ctx0" brushRef="#br0" timeOffset="36760.87">18097 8043 0,'0'0'0,"0"-21"0,-21 21 15,0 0 1,0 0-16,0 0 0,0 21 16,-1 1-16,1-1 15,21 0-15,-21 21 0,21-21 0,-21 1 16,0 20-16,21-21 0,0 0 0,0 0 16,0 1-16,0-1 0,0 0 15,0 0-15,21-21 16,0 0-16,0 0 15,0 0-15,1 0 0,-1 0 0,0 0 16,0 0-16,21-21 0,-20 0 0,20 0 16</inkml:trace>
  <inkml:trace contextRef="#ctx0" brushRef="#br0" timeOffset="37160.06">18584 7641 0,'0'0'0,"0"21"32,0 1-32,-21-22 15,21 21-15,0 0 16,-21-21-1,0 0 1,0 0 0,21-21-1,0 0-15,0-1 16,0 1 0,21 21-16,0 0 0,0-21 15,0 21 1,0 21-16,-21 0 15,0 1-15,0-1 0,0 0 16,0 0-16,0 0 0,0 0 16,-21 1-16,0-22 0,0 21 0,0 0 15</inkml:trace>
  <inkml:trace contextRef="#ctx0" brushRef="#br0" timeOffset="37552.85">18923 7324 0,'0'0'0,"21"-21"0,0-43 31,0 64-31,1 0 0,-1 21 16,-21 0-16,21 1 16,0 20-16,-21-21 0,21 21 0,0 1 15,-21-1-15,22 0 0,-22 1 0,21-1 16,-21 22-16,21-22 0,-21 0 16,0 1-16,0 20 0,0-21 0,0 22 15,0-22-15,-42 22 0,-1 20 16,1-41-16,0-1 0,-1 0 15,1 1-15,0-22 0,-1 0 0,-20 0 16,20 0-16,1 1 16,21-1-16,-21-21 0,20 0 0,1 0 15,21-21 1</inkml:trace>
  <inkml:trace contextRef="#ctx0" brushRef="#br0" timeOffset="39003.94">19389 6858 0,'-22'0'15,"44"0"16,-1 0-31,0 0 0,0 0 16,21 0-16,-20 0 0,20 0 16,0 0-16,1 0 0,-1 0 0,0 0 15,1 0-15,-22 0 0,21 0 16,-21 0-16,0 0 0,22 0 0,-22 0 16,0 0-1,-21 21 16,0 0-31,0 1 16,0-1-16,0 0 0,0 21 16,0-21-16,0 1 0,0 20 15,0-21-15,0 21 0,0 22 16,0-22-16,-21 1 0,0 20 16,0-21-16,-1 1 0,1 20 0,0 22 15,0-22-15,0-20 16,0-1-16,-1 22 0,22-22 0,-21 0 15,0 22-15,21-1 0,0-20 16,-21 20-16,21-21 0,-21 1 0,21 20 16,0-20-16,-21-1 0,21 0 0,0 1 15,0-1-15,0 0 0,-22 1 16,22-1-16,0-21 0,0 21 16,0 1-16,0-1 0,0-21 0,0 22 15,-21-1-15,21-21 0,-21 21 16,21-20-16,-21-1 0,0 0 0,-22 0 15,22 0-15,0-21 0,-21 21 16,21 1-16,-22-22 0,1 0 0,21 0 16,-22 21-16,22-21 0,0 0 0,-21 0 15,21 0-15,-1 0 0,1 0 16,0 0-16,0 0 0,0 0 16,0 0-16,21-21 46</inkml:trace>
  <inkml:trace contextRef="#ctx0" brushRef="#br0" timeOffset="39164.83">19092 9102 0,'-21'21'16,"0"-21"15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1:07:59.4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1736 1249 0,'0'0'0,"21"0"0,0-21 15,-42 21-15,0 0 16,21-21-16,0-1 16,-22 22-1,22-21-15,0 0 16,0 0 15,22 21-31,-1-42 0,-21 63 110,0 0-110,0 0 0,0 0 15,0 0-15,0 22 16,0-22-16,0 21 0,0 1 0,-21-22 15,21 21-15,0 22 0,-22-22 16,22 21-16,0-20 0,0 20 0,0-20 16,0 20-16,0-21 15,-21 1-15,21-1 0,0 0 0,0 1 0,0-1 16,0-21-16,0 0 0,-21 22 16,0-22-16,21 0 0,0 0 15,21 0-15,0-21 31,-21-21 1,21 0-32,-21 0 0</inkml:trace>
  <inkml:trace contextRef="#ctx0" brushRef="#br0" timeOffset="1979.22">2095 1799 0,'0'0'31,"0"21"-31,22-21 16,-22 22-16,21-22 15,-21-22-15,21 1 16,0 21-16,-21-21 15,0 0-15,0 0 16,21 21-16,-21-21 16,0-1-16,0 1 0,-21 21 47,0 0-47,21 21 0,-21-21 15,21 22-15,0-1 0,0 0 16,0 0-16,0 0 15,0 0-15,0 1 32,21-22-32,0 0 15,0 0-15,-21-22 16,21 1-16,1 0 16,-22 0-1,0 0-15,0 0 16,0-1-16,0 1 15,0 0-15,0 0 16,-22 21-16,1 21 0,21 0 0,0 0 31,0 1-31,-21 20 16,0-21-16,21 0 0,21-21 0,0 0 16,-21 21-1,21-21 1,1 0-16,-1 0 31,0-21-31,-21 0 16,0 0-1,0 0-15,0 0 16,0-1-16,-21 22 16,21-21-1,-21 21-15,21 21 0,0 1 16,-22-1-16,22 0 15,0 0-15,-21-21 0,21 21 0,21-21 16,1 21-16,-22 1 0,-43 20 16,64-42-1,-21-21 1,64 21-16,-64-21 16,0-1-1,0 1-15,0-21 16,-21 42-16,21-21 15,0 0-15,-21-1 16,-1 44-16,22-44 16,-21 22-16,21 22 15,0-1 1,0 21 0,21-42-1,-21-21 266,0 0-249,0 42 46,-21-21 437,21-21-499</inkml:trace>
  <inkml:trace contextRef="#ctx0" brushRef="#br0" timeOffset="4899.97">4593 1249 0,'-21'0'16,"0"0"-1,0 0-15,-1 0 31,22-21-15,0 0 0,22-1-1,-1 22-15,0 0 0,0-21 0,0 21 16,22 0-16,-1-21 16,-21 21-16,21 0 0,-20 0 15,20 0-15,-21 0 0,0 0 0,22 0 16,-22 0-16,0 21 0,0-21 15,-21 21-15,0 1 0,0-1 0,0 0 16,0 21-16,0-21 0,-21 1 16,0-1-16,-22 21 0,1-21 0,0 0 15,-1 1-15,1 20 0,-21-21 16,20 0-16,1 0 0,-22 22 16,43-43-16,-21 21 0,21-21 15,0 0 1,21-21 15,21 0-31,0 21 0,0-22 0,0 22 16,0-21-16,1 21 0,20 0 15,0-21-15,-21 21 0,22 0 0,-1 0 16,0-21-16,1 21 0,-22 0 16,21 0-16,1 0 0,-22 0 0,21 21 15,-21-21-15,22 21 0,-22 0 16,0 1-16,-21-1 0,21 0 0,-21 0 15,0 21-15,0-20 0,0-1 16,0 21-16,-21-21 0,0 22 16,-22-22-16,22 0 0,-21 0 0,0 0 15,-1 0-15,1 1 0,0-1 16,-1 0-16,22-21 0,-21 0 0,-1 21 16,22-21-16,-21 0 0,21 0 0,0 0 15,-1 0-15,1 0 0,0-21 16,0 21-16,0-21 0,0 21 0,21-21 15,-22-1 1,1 22-16,21-21 16,0 0-1,0 0-15,21 21 16,1-21-16,-1 21 0</inkml:trace>
  <inkml:trace contextRef="#ctx0" brushRef="#br0" timeOffset="5175.89">5673 1418 0,'0'0'0,"0"-21"31,-22 21-31,22-21 47,0 42-16,0 0-15,0 0-16,0 1 15</inkml:trace>
  <inkml:trace contextRef="#ctx0" brushRef="#br0" timeOffset="5427.35">5694 1947 0,'0'0'15,"-43"0"1,43-21 46,-21 21-62,21-21 16,21 0 0,-21 42-16,22-21 15,-22-42-15</inkml:trace>
  <inkml:trace contextRef="#ctx0" brushRef="#br0" timeOffset="6055.97">6308 1397 0,'0'0'0,"-22"-21"31,22 0-31,0 0 16,0-1-16,22 22 16,-1-21-16,0 21 15,-21-21-15,21 21 0,0 0 0,0 0 16,22 0-16,-1 0 0,-21 0 0,0 21 16,1-21-16,-1 21 15,-21 1-15,0-1 0,0 0 0,0 0 16,0 0-16,0 22 0,-21-1 15,-1-21-15,1 0 0,-21 0 16,0 1-16,20 20 0,-20-21 16,21 0-16,-21 0 0,20-21 15,1 22-15,0-22 0,0 0 0,21 21 16,-21-21-16,0 0 31,21-21-31,0-1 0,21 22 16,0-21-16,0 21 0,0 0 0,0 0 15,1-21-15,-1 21 0,0 0 16,0 0-16,21 21 0,-20-21 0,-1 0 16,0 0-16,0 21 0,0-21 0,0 22 15,1-22-15,-1 21 0,0 0 16,0 21-16,-21 1 0,0-22 16,0 0-16,0 0 0,0 0 15,21 0-15,-42 22 0,0-22 0,-21 0 16,20 0-16,-20-21 0,21 21 0,-21-21 15,-1 0-15,22 0 0,-42 0 16,41 0-16,-20 0 0,21 0 16,0 0-16,0 0 0,-1 0 15,1 0-15,21-21 0,0 0 32,21 0-32,1 0 0,-1 0 15,-21-1-15</inkml:trace>
  <inkml:trace contextRef="#ctx0" brushRef="#br0" timeOffset="6553.35">7218 1312 0,'21'0'31,"-21"22"-16,-21-1 1,0 0-16,-1-21 0,1 21 16,21 0-16,-21 22 0,0-22 15,0 0-15,0 21 0,-1 1 0,1-1 16,0-21-16,-21 21 0,42 1 16,-21-1-16,-1-21 0,22 22 0,0-22 15,0 21-15,0-21 0,0 0 0,0 1 16,22-1-16,-1-21 0,0 21 15,21-21-15,-21 0 0,22 0 0,-22 0 16,64 0-16,-43 0 16,-21-21-16,21 0 0,1 21 0,-22-22 15,21 1-15,-21-21 0,1 21 16,-1-22-16,21 22 0,-42-21 16,21 0-16,0-22 0,-21 22 0,0-1 15,0 22-15,0-21 0,0 0 16,-21 20-16,0 1 0,0 0 0,0 0 15,-22 0-15,22 21 0,-21 0 0,21 0 16,-22 0-16,22 0 0,-21 0 16,21 0-16,-22 0 0,22 21 0,0 0 15,0-21-15,0 21 0,21 0 16,-21 1-16,21-1 0,0 0 16</inkml:trace>
  <inkml:trace contextRef="#ctx0" brushRef="#br0" timeOffset="6911.22">8445 1291 0,'0'0'15,"0"-21"-15,43 0 16,-64 21 0,21 21-1,-22 0 1,22 0-16,0 1 0,-21-1 16</inkml:trace>
  <inkml:trace contextRef="#ctx0" brushRef="#br0" timeOffset="7068.25">8382 1926 0,'0'64'32,"0"-43"-32,0-42 47,0 0-47,0-1 15,0 1-15,0 0 0,0-21 16,0-1-16</inkml:trace>
  <inkml:trace contextRef="#ctx0" brushRef="#br0" timeOffset="7411.52">8340 1461 0,'21'21'0,"-42"-64"0,21 65 0,-22-65 0,22 22 0,0 0 16,0 0-16,0 0 16,0-1-16,0 1 15,0 0-15,22 21 0,-1-21 16,0 21-16,0-21 0,0 21 15,22 0-15,-1 0 0,0-21 16,1 21-16,-1 0 0,0 0 16,22 0-16,-22 0 0,0 0 0,1 21 15,-22 0-15,21 0 0,-21-21 0,1 21 16,-22 0-16,0 1 0,0-1 0,0 0 16,-22 0-16,1 0 0,0 0 15,-21 1-15,-1-1 0,1-21 0,-21 21 16,20 0-16,1 0 0,0-21 0,-43 43 15,64-43-15,-22 0 16,22 21-16,0-21 0,0 0 0,0 0 16,42 0 15,0-21-31,0 21 0,0-22 16,1 1-16</inkml:trace>
  <inkml:trace contextRef="#ctx0" brushRef="#br0" timeOffset="7724.01">9271 1270 0,'0'0'0,"21"-21"32,-21 42-1,0 0-31,0 0 15,0 22-15,0-22 0,0 0 0,0 21 16,-21-20-16,21 20 0,-21-21 16,21 21-16,-21 1 0,21-22 0,0 21 15,-22 1-15,1-22 0,21 0 0,-21 21 16,21-21-16,-21 1 16,21-1-16,0 0 15,0-42 16,0 0-31,0-1 16,0 1-16</inkml:trace>
  <inkml:trace contextRef="#ctx0" brushRef="#br0" timeOffset="8027.59">9250 1249 0,'0'0'0,"0"-21"16,21 21-1,0 0-15,0 0 16,0 0-16,1 0 16,-1 21-16,0 0 0,0 0 0,0 0 15,0 1-15,1-1 0,-1 0 0,0 0 16,0 0-16,-21 22 16,21-22-16,0 0 0,-21 0 0,0 0 15,0 0-15,22 1 0,-22-1 16,0 0-16,0 0 0,0 0 15,0 0-15,0-42 32,0 0-17,0 0-15,0 0 0,0 0 16,21-1-16,0-20 0</inkml:trace>
  <inkml:trace contextRef="#ctx0" brushRef="#br0" timeOffset="8547.6">10096 1228 0,'0'0'0,"-21"0"31,0 21-31,0-21 16,0 21-16,0 0 0,-22 0 0,22 1 16,-21-1-16,21 0 0,-22-21 15,22 21-15,-21 0 0,21 0 0,-22 1 16,22-22-16,-21 21 15,42 0-15,-21-21 16,42 0 0,0-21-1,0 21-15,0-21 0,0-1 16,1 1-16,-1 0 0,0 0 0,21 0 16,-21 0-16,22-1 0,-22 1 15,0 0-15,0-21 0,22 21 0,-22-1 16,0 22-16,-21-21 0,21 0 0,0 21 15,-21-21-15,21 21 32,-21 21-32,0 0 0,0 0 15,0 1-15,0 20 0,0-21 0,0 0 16,0 22-16,0-22 0,0 0 16,0 21-16,0-21 0,-21 22 15,21-1-15,0 0 0,0-20 0,-21 20 16,21 0-16,-21 1 0,21-22 15,0 21-15,0-21 0,0 0 0,0 22 16,0-22-16,0 0 0,0 0 16,0 0-1,0-42 17,0 0-32,-21 21 0</inkml:trace>
  <inkml:trace contextRef="#ctx0" brushRef="#br0" timeOffset="9091.46">8276 1355 0,'0'21'47,"0"21"-31,0-21-16,0 1 0,0 20 15,0-21-15,0 21 0,0 1 0,0-1 16,0 0-16,0-20 0,0 20 16,0-21-16,0 21 0,0-20 0,0-1 15,0 0-15,0 0 0,0 0 16,0 0-1</inkml:trace>
  <inkml:trace contextRef="#ctx0" brushRef="#br0" timeOffset="10447.94">1587 3958 0,'0'0'0,"-21"0"15,0 0-15,0 0 16,0-21-1,0 21-15,21-21 0,0 0 16,0 0-16,0-1 16,0 1-16,0 0 15,0 0-15,0 0 16,21 21-16,0 0 0,0-21 16,0 21-16,0 0 0,1 0 15,-1 0-15,0 0 0,0 0 0,0 21 16,0 0-16,1 0 15,-1 0-15,-21 0 0,21 22 0,-21-1 16,0 0-16,0 1 0,0 20 16,0 22-16,-21-43 0,0 22 15,-43 20-15,43-41 16,-21-1-16,-43 22 16,43-43-16,20 0 0,1 0 0,-21 0 15,42 0-15,-21 1 0,0-22 0,-1 0 16,1 0-16,0 0 15,0-22-15,21 1 0,-21 0 16,21 0-16,0 0 0,-21 0 16,21-22-16,0 22 0,0 0 15,0-21-15,0 20 0,0-20 16,0 21-16,21 0 0,0 0 0,0-1 16,-21 1-16,42 21 0,-20 0 15,-1 0-15,0 0 0,0 21 0,21 1 16,-20-1-16,-1 0 0,0 0 15,0 0-15,0 0 0,0 1 0,1-1 16,-22 0-16,21 21 0,-21-21 16,21 1-16,-21-1 0,0 0 0,21 0 15,-21 0 1,0 0-16,21-21 0,-21 22 0,21-22 31,-21-22-15,22 22-16</inkml:trace>
  <inkml:trace contextRef="#ctx0" brushRef="#br0" timeOffset="10603.73">2222 4255 0,'0'0'0,"22"0"0,-22-22 16</inkml:trace>
  <inkml:trace contextRef="#ctx0" brushRef="#br0" timeOffset="10767.49">2117 4085 0,'0'0'15,"148"64"1,-106-64-16,-63 0 16,0 0-16,0 0 0,-1 0 15,22 21-15,-21 0 0,0-21 16,0 21-16,21 0 0,0 1 15,-21-1-15,21 0 16,0 0-16,0 0 16,21-21-1,0 0 1</inkml:trace>
  <inkml:trace contextRef="#ctx0" brushRef="#br0" timeOffset="12363.59">4339 3535 0,'0'-21'0,"-21"0"15,21-1-15,-21 1 16,0 21-16,-1 0 0,1-21 16</inkml:trace>
  <inkml:trace contextRef="#ctx0" brushRef="#br0" timeOffset="12401.98">4254 3450 0,'-21'43'16</inkml:trace>
  <inkml:trace contextRef="#ctx0" brushRef="#br0" timeOffset="12448.33">4233 3831 0,'0'148'31</inkml:trace>
  <inkml:trace contextRef="#ctx0" brushRef="#br0" timeOffset="12618">4276 3747 0,'0'-22'16</inkml:trace>
  <inkml:trace contextRef="#ctx0" brushRef="#br0" timeOffset="14431.95">4805 3535 0,'0'-21'15,"0"0"-15,0-1 16,-21 1 0,-1 21-1,-20 21-15,21-21 16,0 0-16,0 0 0,-1 0 0,-20 0 16,0 22-16,21-1 0,-22 0 15,22 0-15,-21 0 0,21 22 0,-22-22 16,22 21-16,-21-21 0,21 0 0,42 43 15,-42-22-15,-1-21 0,1 22 16,0-22-16,21 0 0,0 21 0,0 1 16,0-22-16,-21 21 0,21 1 0,0-22 15,0 0-15,21 0 0,0 43 16,0-43-16,1-21 0,-1 42 0,-21-21 16,21-21-16,0 0 0,0 0 15,0 0-15,22 0 0,-22 0 0,0 0 16,21 0-16,1 0 0,-22-21 0,21 0 15,1 0-15,-1 0 0,-21-1 16,21 1-16,1-21 0,20-22 16,-42 43-16,1-21 0,-22 21 0,21 0 15,-21-22-15,0 22 0,0 0 16,-21 0-16,-1 21 16,-20 0-16,21 0 0,-21 0 15,-1 0-15,1 0 0,0 0 16,-1 0-16,1 0 0,0 0 0,20 21 15,-20-21-15,21 0 0,0 0 16,0 21-16,42-21 31,21 0-15,-21 0-16,22 0 0,-22 0 0,21 0 16,0 0-16,-20 0 0,20 0 15,0 0-15,-21 0 0,22 0 0,-22-21 16,0 21-16,0 0 0,0 0 15,1 0-15,-1 0 16,-21 21-16,0 0 16,0 0-16,0 22 0,0-22 15,0 21-15,0-21 0,0 22 16,0-1-16,-21 0 0,21-20 0,-22 20 16,22 0-16,0 1 0,0-1 0,-21 0 15,0 22-15,21-22 0,-21 0 0,21 1 16,0-1-16,-21 0 0,21 1 0,-21 20 15,-1-20-15,22-1 16,0 0-16,0 1 0,0-22 0,-21 0 16,21 0-16,-21 0 0,21 0 0,0-42 31,0 0-15,0 0-16,0 0 0,21-22 0,0 22 15,-21-21-15,22 0 0</inkml:trace>
  <inkml:trace contextRef="#ctx0" brushRef="#br0" timeOffset="14677.05">5165 4106 0,'0'-42'0,"0"21"16,0 0-16,0 0 16,0-1-16,0-20 0,21 21 15,0 0-15,0 0 16,-21-1-16,21 22 16,0 0-16,1 0 0</inkml:trace>
  <inkml:trace contextRef="#ctx0" brushRef="#br0" timeOffset="14935.97">5609 4149 0,'0'21'0,"0"0"16,0 0-16,0 0 0,-21-21 15,0 22-15,21-1 0,-21 0 0,-1 0 16,1-21 0,21-21-1,0 0-15,0 0 0,0-1 16,0-20-16,0 21 15,0 0-15,0 0 0,0-1 0,21-20 16,1 21-16,-22 0 0,21 0 0,-21-1 16,21 1-16,0 21 0,0-21 15,0 0-15,1 21 0,-1-21 16,0 21-16,0 0 0,0-21 0,0 21 16,22 0-16,-22 0 0,0-22 15,0 22-15,0 0 0</inkml:trace>
  <inkml:trace contextRef="#ctx0" brushRef="#br0" timeOffset="15402.97">5334 3895 0,'21'-21'31,"0"21"-31,0 0 0,1 0 0,-1 0 16,0 0-16,0 0 0,0 0 16,0 0-16,1 21 15,-1-21-15,0 21 0,-21 0 0,21 21 16,0-20-16,0-1 0,-21 0 15,22 0-15,-22 0 0,0 0 16,0 22-16,0-22 0,-22 0 0,1 0 16,21 0-16,-21 1 0,0-1 0,0 0 15,21 0-15</inkml:trace>
  <inkml:trace contextRef="#ctx0" brushRef="#br0" timeOffset="15876.82">6138 3831 0,'0'0'0,"43"0"0,-22 21 0,-21 1 15,-43 20-15,22 0 16,0-21-16,-21 43 0,21-22 16,-1-21-16,22 43 0,0-22 0,0-21 15,0 22-15,0-22 0,-21-21 16,0 42-16,42-21 0,0-21 15,1 0-15,-1 0 16,0 0-16,21 0 0,-21 0 0,1 0 16,-1-21-16,0 21 0,0-21 0,0 0 15,22 21-15,-22-21 0,0 21 0,0-21 16,43-1-16,-22 1 0,-21 0 0,0 0 16,-21-21-16,0-1 0,0 1 0,64 21 15,-43-22-15,-21 22 0,0 0 16,-21 0-16,0 0 0,-1 0 0,1-1 15,21 1-15,0 0 0,-42 21 16,21 0-16,-22 0 0,22 0 0,-21 0 16,21 0-16,-22 0 0</inkml:trace>
  <inkml:trace contextRef="#ctx0" brushRef="#br0" timeOffset="16519.96">6075 4149 0,'0'42'31,"21"-42"-31,-21 21 0,21 0 0,0 1 0,-21-1 15,21-21-15,1 21 0,-1-21 0,0 0 16,0 0-16,0 0 0,0 0 16,22 0-16,-22 0 0,0 0 0,21 0 15,-20 0-15,-1-21 0,21 0 16,-21 21-16,0-22 0,22 1 16,-22 0-16,21 0 0,-21 0 0,22 0 0,-22-1 15,21 1-15,-21 0 16,1 0-16,-1 0 0,0 0 0,0-1 15,-21 1-15,21 21 0,-42 21 47,21 1-47,-21-1 16,21 0-16,0 0 0,-21 0 16,21 22-16,-21-22 0,21 0 0,0 0 15,0 0-15,0 0 0,0 1 16,0-1-16,0 0 0,0 0 15,21-21-15,0 0 0,21 0 16,-21 0-16,1 0 16,-1 0-16,21 0 0,-21-21 0,0 21 15,22-21-15,-22 0 0,0 21 0,0-22 16,0 1-16,1 0 0,-1-21 16,0 21-16,0-1 0,0 1 0,0-21 15,-21 21-15,0 0 0,0-1 0,0 1 16,22 0-16,41-21 15,-42 42-15,-42-21 16,0 42-16,0-21 16,21 21-16,-21-21 0,21 21 0,0 0 15,0 0-15,-22 22 16,22-22-16,-21 0 0,21 21 0,0-20 16,-21-1-16,0 0 0,21 0 0,0 0 15,0 0-15,0 1 0,0-1 0,42 0 16,-21 0-16,1-21 15,-1 0-15,0 0 0,0 0 16,0 0-16,0 0 0,22 0 16,-22 0-16,0-21 0,21 0 0,-20 0 0,-1-1 15,21 1-15,-21 0 0,0 0 16,1 21-16</inkml:trace>
  <inkml:trace contextRef="#ctx0" brushRef="#br0" timeOffset="16875.56">7810 3916 0,'0'0'0,"0"-21"16,0 42 0,-21-42-16,-21 21 31,21 0-31,0 0 0,21 21 0,0 21 16,0-21-16,0 22 0,0-22 0,0 21 15,0 1-15,0-1 0,0 0 0,0 1 16,0-1-16,0 0 0,0 1 15,0 20-15,0-21 0,0 1 16,-22-1-16,22 0 0,-21 22 0,21-22 16,-21 22-16,21-22 0,-21 22 0,21-22 15,0 0-15,-21 22 0,21-1 0,-21-20 16,21-22-16,-22 21 0,22 0 0,0-20 16,0-1-16,-21 0 0,21 0 0,0 0 15,-21 0-15,21-42 31,0 0-31,0 0 16,0 0-16,21 0 0,0-1 16,1-20-16,-22 0 0,21-1 0,0 1 15</inkml:trace>
  <inkml:trace contextRef="#ctx0" brushRef="#br0" timeOffset="17223.97">7726 4212 0,'-21'-21'0,"42"42"0,-42-63 0,21 21 16,0 0-16,-22-22 0,22 22 0,0 0 16,-21 0-16,21 0 0,0-1 0,0 1 15,0 0-15,0 0 0,21 0 0,1 0 16,-1-1-16,0 1 0,21 21 0,-21-21 16,1 21-16,20 0 0,-21-21 15,21 21-15,1 0 0,-22 0 0,64 0 16,-64 0-16,0 0 0,21 0 0,-21 21 15,1 0-15,-1 0 0,0-21 0,0 22 16,-21-1-16,0 0 0,0 0 0,0 0 16,0 22-16,0-22 0,-21 0 0,0 0 15,-22 21-15,22-20 0,-21-1 0,0 0 16,-22 0-16,22 0 0,-1 0 0,22-21 16,-21 22-16,0-1 0,-1-21 0,22 0 15,0 21-15,0-21 0,0 0 16,21-21-1,21 21 1,-21-21-16</inkml:trace>
  <inkml:trace contextRef="#ctx0" brushRef="#br0" timeOffset="18091.91">9906 3429 0,'0'0'0,"0"-21"32,0 0-32,42-22 0,-21 43 15,-21-21-15,22 21 16,-22-21-16,21 21 0,0-21 16,0 0-16,0 42 0,0-21 0,1 0 15,-1 0-15,21 0 0,-21 21 16,22-21-16,-22 21 0,0 0 15,0 1-15,0-1 0,0 0 0,-21 0 16,0 0-16,0 43 16,-21-43-16,0-21 0,-21 42 0,-1-21 15,22 1-15,-21-22 0,0 21 0,-1-21 16,22 21-16,-21-21 0,21 0 0,-22 0 16,22 0-16,0 0 15,42 0 16,0 0-31,0-21 0,1 21 16,-1 0-16,0 0 0,21 0 0,-21 0 16,1 0-16,20 0 0,-21 0 0,21 0 15,-20 0-15,20 0 16,-21 21-16,21-21 0,-20 21 0,20 0 16,-21 0-16,0-21 0,0 22 0,-21-1 15,0 0-15,0 0 0,0 0 16,0 0-16,-42 22 0,21-22 15,-21 0-15,-1 0 0,1 0 0,0 1 16,-22-1-16,-42 0 16,64-21-16,0 0 0,-22 0 0,43 0 15,0 0-15,-22 0 0,1 0 16,21-21-16,0 21 0,0-21 0,-1 21 16,22-22-16,0 1 15,22 0 1,-1 0-16,0 0 15,0 21-15,0 0 0</inkml:trace>
  <inkml:trace contextRef="#ctx0" brushRef="#br0" timeOffset="18807.91">11197 3408 0,'0'0'0,"21"0"0,-42-42 16,0 42-1,0 0-15,0 0 16,-1 0-16,-20 0 0,0 21 0,21 0 15,-1 0-15,-41 0 0,42 0 0,0 22 16,-1-22-16,1 21 0,0 1 0,0-22 16,21 21-16,0 0 0,0-20 15,0 20-15,0-21 0,0 0 16,0 0-16,0 1 0,0-1 16,21 0-16,0 0 0,22-21 0,-22 21 15,0-21-15,21 0 0,-21 0 16,22 0-16,-1 0 0,22 0 0,-22 0 15,0 0-15,1 0 16,-22-21-16,21 0 0,0 21 0,-20-21 16,20 0-16,-21-1 0,0 1 0,22-21 15,-22 21-15,21 0 0,0-22 0,-20 1 16,-1 21-16,0-22 0,0 1 0,0 0 16,-21 21-16,0-22 0,0 1 0,21 21 15,-21-22-15,0 22 16,0 0-16,0 0 0,0 0 0,0 0 15,0-1-15,0 1 0,-21 21 16,0 0 0,0 21-16,21 1 0,-21 20 15,0-21-15,21 21 0,0-20 0,-22 20 16,1 0-16,21 1 0,-21-1 16,21 43-16,0-64 0,-21 21 15,21 0-15,0-20 0,0-1 0,0 21 16,0-21-16,0 0 0,0 1 15,0-1-15,21 0 16,-21 0-16,21-21 0,0 21 0,1-21 16,-1 0-16,21 0 0,-21 0 15,0 0-15,22 0 0,-1 0 16,-21-21-16,22 0 0,-1 0 0,0 21 16,-21-21-16,22-22 0,-1 22 0,-21 0 15,22-21-15</inkml:trace>
  <inkml:trace contextRef="#ctx0" brushRef="#br0" timeOffset="19538.95">12361 3450 0,'0'0'0,"21"-42"0,-21 0 16,0-1-16,0 1 0,22 21 0,-22 0 16,0-1-16,0 1 0,0 0 0,0 42 47,0 22-47,-22-22 0,22 21 15,0-21-15,-21 22 0,0-1 16,21 0-16,-21 1 0,21-1 0,-21 0 15,0 1-15,21-1 0,-22 0 16,22-21-16,-21 22 0,21-22 16,-21 0-16,0 0 0,21 0 0,0 1 15,0-1-15,-21-21 0,21 21 16,0-42 0,0 0-1,0-1-15,0 1 16,21 0-16,0 0 0,-21 0 15,21 0-15,0-22 0,22 22 0,-22 0 16,0 0-16,0 0 0,22-1 16,-22 1-16,0 21 0,0-21 0,0 21 15,0 0-15,1 0 0,-1 0 0,0 0 16,-21 21 0,0 0-16,0 1 15,0-1-15,-21 0 0,0-21 0,-1 21 16,1 0-16,0-21 0,0 21 15,0-21-15,0 0 0,-1 0 16,1 0-16,0 0 0,0 0 16,0 0-16,0 0 0,-1 0 15,22-21 1,0 0 0,22 21-16,-1 0 15,-21 21 1,21 0-16,0 1 15,-21-1-15,0 0 0,0 0 16,0 0-16,21 0 0,-21 1 0,21-22 16,-21 21-16,22 0 0,-1 0 15,0-21-15,-21 21 0,21-21 0,0 0 16,22 0-16,-22 0 0,0 0 16,0 0-16,21 0 0,-20 0 15,-1 0-15,0-21 0,0 21 0,0-21 16,0 21-16,1-21 0,-1 0 0,0 21 15,-21-22-15,21 22 0,-21-21 16,0 0 0,0 0-1,-21 21 1,0 0 0</inkml:trace>
  <inkml:trace contextRef="#ctx0" brushRef="#br0" timeOffset="29251.96">1460 6244 0,'0'0'0,"-21"21"16,0-21-1,0 22 1,-21-22 0,42-22-1,0 1 1,0 0 15,21 21-31,0-21 0,0 21 16,0 0-16,22-21 0,-22 21 15,0-21-15,0 21 0,21 0 0,-20 0 16,-1 0-16,0 0 0,0 0 0,0 0 16,0 0-16,1 21 0,-1 0 15,-21 0-15,0 0 0,0 0 0,0 1 16,0-1-16,0 0 0,0 0 15,0 21-15,-43-20 0,22-1 0,-21 21 16,21-21-16,-22 0 0,22 1 16,-21-1-16,21 0 0,0-21 0,-1 0 15,1 21-15,0-21 16,21-21 15,-21 0-31,42 0 16,0 21-16,0-22 0,22 22 15,-22 0-15,21 0 0,-21 0 16,22-21-16,-22 21 0,0 0 0,21 0 16,-20 0-16,-1 0 0,21 0 15,-21 0-15,0 21 0,1-21 16,-1 22-16,0-1 0,0 0 0,-21 0 16,0 0-16,0 0 0,0 1 15,0-1-15,0 0 0,0 21 0,0-21 16,-21 1-16,0-1 0,-22 21 15,1-21-15,21 0 0,-21 1 16,20-22-16,1 21 0,-21-21 16,21 0-16,-22 0 0,22 0 0,-21 0 15,0 0-15,20 0 0,-20 0 16,21 0-16,0 0 0,-22-21 0,22 21 16,0-22-16,21 1 0,-21 21 15,0-21-15,21 0 0,0 0 0,0 0 16,0-1-16,-21 22 0,21-21 15,0 0 1,0 0-16,21 21 16,0-21-16,0 21 15</inkml:trace>
  <inkml:trace contextRef="#ctx0" brushRef="#br0" timeOffset="29711.95">2371 6604 0,'-22'0'16,"22"21"-16,22-42 63,-1 21-63,-21-21 15,0 0 1,0 0-16,-21 21 31,-1 0-31,1 0 0,21 21 16,-21-21-16,21 21 15,-21 0-15,21 0 16,21-21 31,0 0-32</inkml:trace>
  <inkml:trace contextRef="#ctx0" brushRef="#br0" timeOffset="33834.46">4847 6223 0,'0'-21'15,"0"0"-15,0 0 16,0-1-16,0 1 16,0 0-16,0 0 15,0 0 1,0 42 0,0 0-1,0 0-15,0 0 0,0 22 16,0-22-16,0 21 0,-21-21 15,21 22-15,0-1 0,-21 0 0,0-20 16,-1 20-16,22 0 0,0-21 0,-21 22 16,21-22-16,-21 0 15,21 0-15,0 0 0,0-42 32,21 0-17,0 0-15,-21 0 0,22 0 0,-1-1 16,-21-20-16,21 21 0,0-21 15,0 20-15,0 1 0,1-21 0,-1 21 16,0 0-16,0-1 0,0 22 16,0-21-16,1 21 0,-1 0 0,0 0 15,0 0-15,0 0 0,0 0 16,1 21-16,-22 1 0,21-1 16,0 21-16,-21-21 0,0 0 15,0 22-15,0-1 0,21-21 0,-21 22 16,0-22-16,21 0 0,-21 21 15,0-21-15,21 1 0,1-22 0,-22 21 16,21 0-16,0-21 0,0 0 16,0 0-16,22 0 0,-22 0 0,21-21 15,0 0-15,-20-1 0,20 1 0,0-21 16,-21 21-16,22-22 0,-22 1 16,21 0-16,-21-1 0,1 1 0,-22 0 15,0-1-15,0 1 0,0 0 16,0-1-16,0 1 0,-43 21 0,22-21 15,0 20-15,0 1 0,-22 0 0,22 0 16,-21 21-16,21 0 16,0 0-16,-22 0 0,1 0 15,21 21-15,0 0 16,21 0-16,-22 1 0,22-1 0,0 0 16,0 0-16,0 0 0,0 0 0,22 1 15,-1-1-15,0-21 0,0 21 16,0 0-16,22-21 0,-1 21 0,-21-21 15</inkml:trace>
  <inkml:trace contextRef="#ctx0" brushRef="#br0" timeOffset="35177.29">6329 6265 0,'0'0'0,"42"-63"31,-42 42-31,0 0 0,0-1 15,-21 22-15,0 0 0,0 0 16,-1 0-16,1 0 0,0 0 16,0 22-16,0-1 15,0 0-15,-1 0 0,1 0 0,0 22 16,0-22-16,21 21 0,-21-21 0,21 22 16,-21-1-16,21-21 15,0 21-15,0-20 0,0-1 0,0 0 0,0 0 16,0 0-16,0 0 0,21-21 15,0 0-15,0 0 0,0 0 16,0 0-16,1 0 0,-1-21 16,0 21-16,0-21 0,-21 0 15,21 0-15,0-22 0,1 22 0,-1-21 16,0 21-16,-21-22 0,0 22 0,21 0 16,21-21-16,-42 21 0,0-1 15,22 1-15,-22 0 0,21 21 0,-21-21 16,0 42-1,0 0 1,0 0-16,0 1 16,-21-1-16,21 0 0,0 21 0,-22-21 15,22 1-15,0 20 0,0-21 16,0 21-16,0-20 0,0-1 0,0 0 16,0 0-16,22 0 0,-1-21 0,-21 21 15,21-21-15,21 0 16,-21 0-16,1 0 0,20 0 0,0 0 15,1-21-15,-22 0 0,21 0 0,0 0 16,1 0-16,-22-22 0,21 22 16,1-21-16,-22 21 0,0-1 0,0-20 15,21 21-15,-20 0 0,-22 0 16,21-1-16,-21 1 0,21 21 16,-21-21-16,-21 42 31,0 0-16,21 1-15,0-1 0,-22 21 0,22-21 16,-21 22-16,21-22 0,0 0 16,0 21-16,0-21 0,0 1 0,0-1 15,0 0-15,0 0 0,21 0 0,1-21 16,-1 21-16,21-21 16,-21 0-16,0 0 0,1 0 15,-1 0-15,21-21 0,-21 0 0,0 0 0,22 0 16,-22 0-16,0-22 15,0 22-15,22-21 0,-22-1 0,0 1 16,0 0-16,0-1 0,0 1 0,1 0 16,-22-1-16,21 1 0,0-21 15,-21 20-15,0 22 0,0 0 16,0 0-16,0 0 0,0-1 16,-21 22-1,0 0-15,-1 43 16,22-22-16,0 0 0,-21 21 0,0-20 15,0 20-15,21 0 0,0-21 16,0 22-16,0-1 0,0-21 16,0 22-16,0-1 0,0 43 15,0-64-15,0 21 0,0-21 0,0 0 16,0 1-16,21-1 0,0 0 16,0 0-16,1-21 0,20 0 15,-21 0-15,0 0 0,0 0 16,1 0-16,20-21 0,0-21 15,-21 20-15,1 1 0,-1 0 0,0 0 16,0 0-16,0 0 0,0-1 16,-21 1-16,0 0 0,22 0 0,-1 0 15,0 0 1,-21-1-16,0 1 31,0 0 0,-21 21 79,0 0-79,21 21 0</inkml:trace>
  <inkml:trace contextRef="#ctx0" brushRef="#br0" timeOffset="35443.83">7366 6117 0,'0'0'0,"-21"0"0,42 0 31,0-21-15,0 21-16,0 0 0,1 0 0,20-21 16,-21 21-16,21 0 0,1 0 15,-22 0-15,21 0 0,-21-21 16,43 21-16,-43 0 0,0 0 16,0 0-16,1 0 15,-22-21-15,0-1 16</inkml:trace>
  <inkml:trace contextRef="#ctx0" brushRef="#br0" timeOffset="35657.97">7154 5990 0,'0'0'0,"-21"0"16,21 21 31,0 1-32,21-22 1,0 0-16</inkml:trace>
  <inkml:trace contextRef="#ctx0" brushRef="#br0" timeOffset="36631.93">8043 6329 0,'0'0'0,"21"0"0,1 0 15,-1 0-15,0 0 16,0 0-16,0-21 15,0 21-15,1-21 0,-1 21 0,0-22 16,0 22-16,-21-21 0,21 21 16,-21-21-16,21 21 0,-21-21 15,0 0-15,-21 21 16,0 0 0,0 0-16,0 0 0,0 0 0,-1 0 15,1 0-15,0 0 0,-21 0 0,21 21 16,-1 0-16,1 0 0,0-21 15,0 21-15,0 1 0,0-1 0,21 0 16,-22 21-16,22-21 0,0 1 16,0-1-16,0 21 0,0-21 15,22 0-15,20 22 16,-21-43-16,0 21 0,0-21 0,1 0 16,20 0-16,-21 0 0,21 0 0,-20 0 15,20 0-15,-21 0 0,21 0 16,-20 0-16,20-21 0,0 0 15,1 21-15,-1-22 0,0 1 0,1 0 16,-1 0-16,0 0 0,1 0 0,-1-1 16,-21 22-16,21-21 0,-20 0 15,20 0-15,-42 0 0,21 21 0,-21-21 16,21-1-16,-21 1 0,0 0 16,0 0-16,-21 0 15,0 21-15,0 0 0,0 0 0,-1 0 16,1 0-16,0 0 0,0 0 0,0 0 15,0 0-15,-1 21 0,1-21 16,0 21-16,0 0 0,0-21 16,0 21-16,-1 22 0,1-22 0,21 0 15,0 0-15,0 0 0,-21 22 16,21-22-16,0 0 0,0 0 0,0 0 16,0 1-16,0-1 0,21 0 15,0-21-15,-21 21 0,22-21 0,-1 0 16,0 0-16,0 0 0,21 0 0,-20 0 15,-1 0-15,0 0 0,0 0 16,21-21-16,-20 0 0,-1 0 0,0-22 16,21 22-16,-21-21 0,1 21 0,-1-22 15,21 1-15,-21 0 16,0-1-16,1 1 0,20 21 0,-21-22 16,-21 1-16,21 0 0,0-1 0,-21 22 15,22-21-15,-22 21 0,0 0 16,0-1-16,0 1 0,0 0 0,0 42 31,-22 0-15,1 1-16,21 20 0,0-21 0,-21 21 15,0 1-15,0-1 0,0-21 16,21 22-16,0-1 0,-22 0 16,22 1-16,0-1 0,0 0 0,0-21 15,0 22-15,0-1 0,0-21 0,22 0 16,-22 22-16,21-22 0,0-21 15,0 21-15,21 0 0,-20-21 0,-1 0 16,21 0-16,0 0 0,1 0 16,-22-21-16,21 0 0,1 21 0,-1-21 15,0 0-15</inkml:trace>
  <inkml:trace contextRef="#ctx0" brushRef="#br0" timeOffset="37434.94">11218 5736 0,'0'0'0,"0"-21"15,0 0-15,0 0 16,0 0-16,0-1 15,0 1 1,0 0-16,21 21 0,1-21 16,-1 21-16,0 0 15,0 0-15,0 0 0,0 0 0,1 0 16,-1 0-16,0 0 0,0 0 0,0 21 16,-21 0-16,21-21 0,-21 21 15,0 1-15,0-1 0,-21 0 16,0 21-16,0-21 0,-21 1 15,-1-1-15,1 0 0,21 0 0,-22-21 16,1 21-16,21 0 0,-21-21 0,20 0 16,1 22-16,42-22 31,1 0-31,-1 0 16,0-22-16,21 22 0,-21 0 15,22 0-15,-22 0 0,21 0 0,-21 0 16,22 0-16,-1 22 0,-21-22 15,22 21-15,-1-21 0,-21 21 16,0 0-16,0 0 0,1 0 0,-1 1 16,-21-1-16,0 0 0,0 0 15,0 0-15,0 0 0,-21 1 0,-22-1 16,22 0-16,-21 0 0,-43 0 16,43 0-16,-1 1 0,-20-22 15,21 0-15,-1 0 0,-41 0 16,41 0-16,1 0 0,21 0 0,-22 0 15,22-22-15,0 1 0,0 0 16,0 21-16,0-21 0,-1 0 16,22 0-16,0-1 15,22 22 1,-1-21 0,0 21-16,0 0 0,0-21 0,22 21 15,-22 0-15,21-21 0</inkml:trace>
  <inkml:trace contextRef="#ctx0" brushRef="#br0" timeOffset="37684">11959 5863 0,'0'0'0,"0"-21"0,0 0 31,0 42 32,0 0-47,0 0-16,0 1 15,0-1-15</inkml:trace>
  <inkml:trace contextRef="#ctx0" brushRef="#br0" timeOffset="37915.01">11959 6223 0,'-21'0'31,"0"0"0,21-21 16,0 0-47,21 21 16,0-21-16,0 21 0</inkml:trace>
  <inkml:trace contextRef="#ctx0" brushRef="#br0" timeOffset="38415.93">12679 5863 0,'0'0'0,"-21"-21"0,21 0 15,-22 21-15,22-21 0,0 0 16,0-1-16,0 1 15,0 0-15,0 0 0,22 0 16,-1 21-16,0-21 0,0 21 0,0 0 16,22 0-16,-22 0 0,21 0 15,-21 0-15,22 21 0,-1-21 0,-21 21 16,21 0-16,-20 0 0,-1 0 16,-21 22-16,0-22 0,0 0 0,0 21 15,0-20-15,0-1 0,-21 0 0,-22 0 16,1 0-16,0 0 15,-22 1-15,22-1 0,-1 0 0,-20 0 16,21 0-16,-1 0 0,22-21 0,-21 22 16,21-22-16,-1 0 0,1 21 0,0-21 15,0 0-15,42 0 32,21 0-32,-20 0 0,-1 0 0,0 0 15,21-21-15,-21 21 0,22 0 0,-1 0 16,-21 0-16,22 0 0,-1 0 15,0 0-15,-21 0 0,1 0 0,20 0 16,-21-22-16,0 22 0,0 0 0,1 0 16,-1-21-16,0 21 15,0 0 1,-21-21-16,21 21 16,-21-21-16,21 21 0</inkml:trace>
  <inkml:trace contextRef="#ctx0" brushRef="#br0" timeOffset="38882.94">13568 5779 0,'0'0'0,"21"-43"32,-42 43-1,0 21-31,-1 1 0,1-22 15,0 21-15,0 21 0,0-21 16,0 0-16,21 1 0,-22-1 0,1 21 16,21-21-16,-21 0 0,21 1 0,0-1 15,0 0-15,0 0 0,0 0 16,21 0-16,0-21 0,1 0 16,-1 22-16,0-22 0,21 0 15,-21 0-15,1 0 0,20 0 0,-21 0 16,21 0-16,-20 0 0,20-22 0,-21 22 15,0-21-15,0 0 0,1 0 16,-1 0-16,0-22 0,0 22 16,0-21-16,-21 21 0,0-22 0,0 1 15,0 21-15,0-21 0,0 20 16,-21 1-16,0 0 0,0 0 0,-22 0 16,22 21-16,-21 0 0,21 0 0,-22 0 15,1 21-15,0-21 0,21 21 16,-22 0-16,1 22 0,21-22 0,-22 0 15,22 0-15,0 0 0,0 0 16,21 1-16,0-1 0,0 0 0,0 0 16,0 0-16,0 0 15,21-21-15</inkml:trace>
  <inkml:trace contextRef="#ctx0" brushRef="#br0" timeOffset="39458.31">14478 5842 0,'0'0'0,"0"-42"15,0 21 1,0 42 15,0 0-31,-21 0 0,21 0 16,0 0-16,0 22 0,0-22 0,0 21 16,0-21-16,0 22 0,0-22 0,0 21 15,0 1-15,0-22 0,0 21 16,-21 0-16,21 1 0,0 20 0,0-20 15,0-1-15,0 0 0,-22 1 0,22-1 16,-21 0-16,21 1 0,-21-1 0,21-21 16,0 21-16,-21-20 15,0 20-15,21-21 0,0 0 16,0-42 15,0 0-31,0 0 0,0 0 0,21-1 16,0-20-16,-21 21 0,21-21 0,0-1 15</inkml:trace>
  <inkml:trace contextRef="#ctx0" brushRef="#br0" timeOffset="39783.74">14478 6011 0,'0'0'16,"0"-21"-16,-21 0 0,0 0 0,21 0 15,-22 0-15,22-1 0,0 1 16,0 0-16,0 0 0,0 0 15,22 0-15,-1 21 0,0 0 16,0-22-16,21 22 0,-20 0 0,-1 0 16,21 0-16,-21 0 0,0 0 15,1 0-15,-1 22 0,0-1 0,0 0 16,0 0-16,0 0 0,-21 0 16,0 1-16,0-1 0,0 0 15,0 0-15,-21 0 0,0-21 0,0 21 16,-21-21-16,-1 0 0,22 22 15,-21-22-15,-1 0 0,22 0 16,-21 21-16,21-21 0,0 0 0,-1 0 16,44 0 15,-1 0-31,0 0 0,21-21 16</inkml:trace>
  <inkml:trace contextRef="#ctx0" brushRef="#br0" timeOffset="40490.93">15007 5821 0,'0'0'0,"0"-21"0,0 42 47,0 0-32,0 0-15,0 0 16,0 1-16,0-1 0,0 0 15,0 0-15,0 0 0,0 0 16,0 1-16,0-1 16,-21-21-1,21 21-15,-21-21 16,0 0 0,21-21-16,0 0 15,0-1-15,0 1 16,0 0-16,0 0 0,0 0 0,0 0 15,0-1-15,21 1 0,-21 0 0,21 21 16,0-21-16,0 0 0,0 0 16,1 21-16,20 0 0,-21-22 0,0 22 15,22 0-15,-22 0 0,21 0 16,-21 0-16,0 0 0,22 22 0,-22-1 16,0-21-16,21 21 0,-20 0 0,-1 0 15,-21 0-15,0 1 0,21-1 16,-21 0-16,0 0 0,0 0 0,0 0 15,0 1-15,0-1 16,0 0-16,-21-21 0,21 21 16,-21-21-16,-1 0 15,1 0-15,21-21 16,-21 21 0,21-21-16,0 0 0,0-1 15,0 1-15,0 0 0,0 0 16,21-21-16,0 20 0,-21 1 0,43-21 15,-22 21-15,0 0 0,21-22 16,1 22-16,-22 0 0,21 21 0,1-21 16,-1 21-16,-21 0 0,21 0 0,1 0 15,-22 0-15,0 21 16,0 0-16,0 0 0,1 22 0,-22-22 16,0 63-16,0-62 15,0 20-15,0 0 0,-22-21 0,1 1 16,0-1-16,0 21 0,0-42 0,0 21 15,-1 0-15,1 1 0,0-22 16,0 0-16,0 0 0,0 21 0,-1-21 16,1 0-16</inkml:trace>
  <inkml:trace contextRef="#ctx0" brushRef="#br0" timeOffset="45743.51">12023 5927 0,'21'0'16,"0"-21"-16,-21-1 31,-21 22 16,0 0-47,-1 0 16,22 22-16,-21-22 15,21 21 1,21-21 15,1 0-31,-1 0 16,-21-21-16,21 21 0,-21-22 15,0 1 1,0 0-16,-21 21 31,0 0-15,21 21-16,-22 0 0,1 1 15,21-1-15,0 0 16,-21-21 0,21 21-16</inkml:trace>
  <inkml:trace contextRef="#ctx0" brushRef="#br0" timeOffset="46378.75">11980 6265 0,'0'22'32,"-21"-22"-32,42 0 46,0 0-30,-21-22-16,22 22 16,-22-21-1,21 0-15,-21 0 16,-21 21 15,-1 0-31,1 0 16,0 0-16,21 21 0,-21-21 15,0 0-15,21 21 16,21-21 31,0 0-47,0 0 0,0 0 16,-21-21 15,-21 21-16</inkml:trace>
  <inkml:trace contextRef="#ctx0" brushRef="#br0" timeOffset="50463.74">1651 8403 0,'0'0'0,"0"-21"15,0 0-15,0 0 16,21 21-16,-21-21 0,0-1 15,0 1-15,0 42 32,0 1-17,0 20-15,0-21 0,0 21 16,-21 1-16,21-1 0,-21 0 16,0 1-16,-43 20 0,22-20 15,21-1-15,-22 0 0,22 1 16,-21-22-16,21 0 0,-1 0 15,1 0-15,0-21 16,21-21 0,0 0-16,0 0 0,0 0 15,0-1-15,21 1 0,0 0 0,22 0 16,-22 21-16,0-21 0,21 0 16,1 21-16,-22 0 0,21-22 0,1 22 15,-1 0-15,0 0 0,-21-21 16,22 21-16,-1-21 0,-21 21 0,22 0 15,-22 0-15,21-21 0,-21 21 16,0 0-16,-21-21 0,22 21 16,-22-21-16,21 21 0,-21-22 15,0 1-15,0 0 0,0 0 16,0 0-16,0 0 0,0-1 16,-21 22 15,21 22-31,0-1 15,0 0-15,0 0 0,-22 0 0,22 22 16,0-22-16,0 21 0,-21 0 16,21-20-16,-21 20 0,0 0 15,21-21-15,0 22 0,-21-22 0,21 21 16,-21-21-16,21 1 0,-22-1 16,22 0-16,0 0 0,0 0 15,0-42 1,0 0-1</inkml:trace>
  <inkml:trace contextRef="#ctx0" brushRef="#br0" timeOffset="50719.57">2455 8721 0,'0'0'0,"0"-21"47,0 42 31,21-21-63,1 0-15,-1 0 0</inkml:trace>
  <inkml:trace contextRef="#ctx0" brushRef="#br0" timeOffset="51699.89">5270 8255 0,'0'0'0,"0"-21"0,0-106 16,0 106 0,0 0-16,0 42 31,0 21-16,22-21-15,-22 22 16,21-1-16,-21 0 0,0 1 0,0-1 16,-21 0-16,-1 1 0,1-1 0,0 0 15,21-21-15,-21 22 0,0-1 16,0-21-16,-1 22 0,1-22 0,21 0 16,-21 0-16,0 0 0,0-21 15,21-21 1,0 0-16,0 0 15,0 0-15,0-1 0,0 1 0,21 21 16,-21-21-16,21 0 0,0 21 16,0 0-16,1-21 0,-1 21 15,0 0-15,0 0 0,0 0 16,22 0-16,-22 0 0,0-21 16,0 21-16,21 0 0,-20 0 0,-1 0 15,0 0-15,0 0 0,21-22 0,-20 22 16,-1-21-16,0 0 15,0 21-15,-21-21 0,0 0 0,0 0 16,0-1-16,0 1 0,0 0 16,0 0-16,0 0 0,0 0 15,0-1-15,0 1 0,-21 21 32,0 0-32,21 21 15,0 1-15,0-1 0,-21 21 16,21-21-16,-22 0 0,22 22 0,-21-22 15,21 21-15,0-21 0,-21 22 16,0-22-16,0 21 0,21 1 0,0-22 16,-21 21-16,21-21 0,-22 0 0,22 1 15,0-1-15,0 0 0,0 0 16,0-42 15,0 0-31,22 0 16,-1-1-16,0 1 0</inkml:trace>
  <inkml:trace contextRef="#ctx0" brushRef="#br0" timeOffset="52972.15">6286 8297 0,'0'0'16,"0"-21"-16,22 21 0,-22-21 15,0 0-15,-22 21 32,1 0-32,21 21 15,-21-21-15,0 21 0,21 0 0,-21 1 16,0-1-16,21 21 0,0-21 16,-22 0-16,1 22 0,0-22 15,21 21-15,0-21 0,0 1 0,-21 20 16,21-21-16,0 0 0,0 0 0,0 22 15,0-22-15,0 0 0,21 0 16,0 0-16,0 1 0,1-22 16,-1 0-16,0 0 0,0 0 0,0 0 15,22 0-15,-22 0 0,21-22 16,0 22-16,1-21 0,-1 0 16,0 0-16,1 0 0,-1 0 0,22-1 15,-22 1-15,-21-21 0,21 21 16,1-22-16,-22 22 0,0-21 0,21 0 15,-20-1-15,-1 1 0,0 0 0,-21-22 16,21 22-16,-21 21 0,0-1 16,0 1-16,0 0 0,0 0 15,-21 21 1,21 21-16,-21 0 16,0 0-16,21 1 0,-22-1 0,1 21 15,0 0-15,21-20 0,-21 20 0,0 0 16,21 1-16,0-22 0,-21 21 15,21-21-15,-22 22 0,22-22 16,0 21-16,0-21 0,0 0 0,0 22 16,0-22-16,0 0 0,22 0 15,-22 0-15,21 1 0,0-22 0,21 21 16,-21-21-16,22 0 0,-22 0 0,21 0 16,-21 0-16,22 0 0,-22-21 15,21-1-15,-21 1 0,22 0 0,-22 0 16,21-21-16,-21 20 0,1-20 0,-1 21 15,0-21-15,0-1 0,0 1 16,0 0-16,1-1 0,-22 1 0,0 0 16,21-1-16,0 1 0,-21 0 0,0 20 15,0-20-15,0 21 16,0 0-16,0 42 16,0 0-1,0 21-15,-21-20 0,21 20 16,-21-21-16,-1 21 0,22 1 0,0-1 15,-21 0-15,21-20 0,-21 20 0,0-21 16,21 21-16,0-20 0,0-1 16,-21 0-16,21 0 0,-21 0 0,21 0 15,-22 1-15,22-1 0,0-42 47,0-1-47,0 1 16,0 0-16,22 0 15,-1 0-15,0 0 0,0-1 0,0 1 16,0 0-16,1 0 0,-1 0 0,21 0 16,-21-1-16,0 22 0,1-21 15,-1 21-15,0 0 0,0 0 0,0 0 16,-21 21 0,0 1-1,-21-1-15,0-21 0,0 21 0,0-21 16,-1 21-16,1 0 0,0-21 0,0 21 15,0-21-15,0 0 0,-1 0 16,1 0-16,0 0 0,21 22 78,21-22-78,-21 21 16,21-21-16,-21 21 0,0 0 15,0 0-15,22 0 0,-22 1 16,21-22-16,-21 21 0,0 0 0,21 0 16,0 0-1,0 0-15,0-21 0,1 22 16,-1-22-16,0 0 0,0 0 0,0 0 16,0 0-16,1 0 0,-1 0 15,0 0-15,-21-22 0,21 1 0,0 0 16,-21 0-16,0 0 15,21 0-15</inkml:trace>
  <inkml:trace contextRef="#ctx0" brushRef="#br0" timeOffset="53487.56">8953 8488 0,'0'0'0,"-21"0"0,-42 0 16,42 0-16,42 0 31,0 0-31,21 0 0,-21 0 15,22 0-15,20 0 0,-20 0 16,20 0-16,1 0 0,-22 0 0,21 0 16,1 0-16,-1-21 0,1 21 15,21 0-15,-22 0 0,1 0 16,-22 0-16,21 0 0,-20 0 0,-1 0 16,0 0-16,-20 0 0,-1 0 0,0 0 15,-21-21-15,-21 21 16,0 0-1,-1-22-15,1 22 0,21-21 0,-21 21 16,0-21-16,0 21 0,0-21 16</inkml:trace>
  <inkml:trace contextRef="#ctx0" brushRef="#br0" timeOffset="53850.84">9779 8192 0,'0'0'0,"-21"0"0,0 0 31,-1 0-31,22 21 16,0 0-16,0 0 16,0 0-16,0 0 0,0 1 15,22-1-15,-1 0 0,0-21 16,0 21-16,21-21 0,-20 0 16,20 21-16,0-21 0,1 0 0,-22 0 15,21 0-15,0 0 0,-20 0 0,-1 0 16,0 0-16,0 0 0,0 0 15,-42 0 17,0 21-32,-21-21 15,20 22-15,-20-1 0,21 0 0,-21 0 16,-1-21-16,1 21 0,0 22 16,-1-22-16,22 0 0,-21 0 0,-1 0 0,22 0 15,0-21-15,0 22 0,0-1 16,21 0-16,0 0 0,21-21 15,0 0 1,0 0-16</inkml:trace>
  <inkml:trace contextRef="#ctx0" brushRef="#br0" timeOffset="54535.82">11155 8403 0,'0'0'0,"0"-21"15,21 21-15,0 0 16,21-21-16,-20 21 0,-22-21 0,21 0 16,0 21-16,0-22 0,0 22 0,22-21 15,-22 0-15,0 0 0,0 21 16,-21-21-16,21 0 0,-21-1 15,-21 22 1,0 0 0,0 0-16,-22 0 0,22 0 0,-21 0 15,21 22-15,-22-1 0,22 0 0,0-21 16,0 21-16,0 0 0,0 0 16,21 1-16,0-1 0,0 0 15,21 0-15,0 0 0,0 0 16,0 1-16,22-22 0,-22 21 15,0 0-15,21 0 0,-21-21 0,1 21 16,-1 0-16,0 1 0,0-22 0,-21 21 16,21 0-16,-21 0 15,0 0-15,-21 0 0,0-21 16,-21 22-16,-1-22 0,1 21 0,0-21 16,-22 0-16,22 0 0,-22 0 15,1 0-15,20 0 0,1 0 0,0-21 16,-1-1-16,1 22 0,21-21 0,0 0 15,0 0-15,-1 21 0,22-21 0,0 0 16,0-1-16,0 1 16,22 21-16,-1 0 0,0-21 0,21 21 15,1 0-15,-1 0 0,21-21 0,-20 21 16,-1 0-16,22-21 0,-1 21 16</inkml:trace>
  <inkml:trace contextRef="#ctx0" brushRef="#br0" timeOffset="54743.3">11811 8424 0,'0'0'0,"0"22"16,-21 41-1,21-42-15,0 0 16,-21 1-16,21-1 0,-22-21 16,22 21-16,-21 0 0,21 0 15,0 0-15,0-42 63,0 0-63</inkml:trace>
  <inkml:trace contextRef="#ctx0" brushRef="#br0" timeOffset="54919.24">11811 8319 0,'0'0'16,"0"-22"-16,0 1 15,-21 21 1,21 21 15,0 1-15,21-1-16,0-21 0,0 0 16,-21 21-16</inkml:trace>
  <inkml:trace contextRef="#ctx0" brushRef="#br0" timeOffset="55543.89">12107 8446 0,'0'0'0,"0"63"31,0-42-31,-21-21 0,21 21 16,-21-21-16,21 22 0,0-1 15,-21 0 1,0-21-1,21 21-15,-22-21 32,22-21-32,0 0 15,0 0-15,0-1 16,0 1-16,22 0 0,-1 21 16,0-21-16,-21 0 0,21 0 0,21-1 15,-20 1-15,-1 0 0,21 21 16,-21-21-16,22 21 0,-22 0 0,21 0 15,-21 0-15,0 0 0,1 0 16,-1 21-16,0-21 0,0 21 16,-21 0-16,0 1 0,0-1 15,0 0-15,0 0 0,0 0 0,0 0 16,0 1-16,0-1 0,0 0 16,-21-21-16,0 21 15,0-21 1,21-21-1,0 0-15,0 0 16,21-1-16,-21 1 0,21 0 16,0 0-16,0 0 0,0 0 15,1-1-15,-1-20 0,21 21 16,-21 21-16,0-21 0,1 0 0,20 21 16,-21 0-16,0 0 0,0 0 15,1 21-15,-22 0 0,21 0 0,-21 0 16,0 0-16,0 1 0,0-1 0,0 0 15,0 21-15,0-21 16,-21 1-16,-1-1 0,22 0 16,-21-21-16,21 21 0,-21-21 15,42-21 17</inkml:trace>
  <inkml:trace contextRef="#ctx0" brushRef="#br0" timeOffset="55903.68">13229 8340 0,'0'0'0,"0"-21"16,-21 21 0,0 0-16,21 21 15,0 0-15,-21 0 16,21 0-16,-22 0 0,22 1 0,-21 20 15,21-21-15,0 21 0,0-20 0,-21 20 16,0 0-16,0 1 0,21 20 16,-21-21-16,-1 22 0,22-22 15,-21 22-15,0-1 0,0-20 0,21 20 16,-21-21-16,0 22 0,21-22 0,-22 1 16,22-1-16,-21 0 0,21-21 15,-21 22-15,21-22 0,0 0 0,0 0 16,0 0-16,0-42 31,0 0-31,0 0 0,0 0 16,21 0-16,0-1 0,1 1 0,-22-21 15,21 0-15,0-1 0,0 1 0,0 0 16,22-1-16</inkml:trace>
  <inkml:trace contextRef="#ctx0" brushRef="#br0" timeOffset="56196.51">13229 8509 0,'0'0'0,"0"-21"0,0-21 16,0 20-16,21 1 0,-21 0 0,0 0 16,21 0-16,1 0 0,-1-1 15,42 22-15,-42-21 16,1 21-16,-1 0 0,21 0 0,-21 0 16,0 21-16,1-21 15,-1 22-15,0-1 0,-21 0 0,0 0 16,0 0-16,0 0 0,0 1 0,0 20 15,-21-21-15,0 0 16,-1 0-16,1 1 0,-21-22 0,0 21 16,20-21-16,-20 0 0,21 21 0,-21-21 15,20 0-15,1 0 0,0 0 16,21-21 0,0 0-16,21-1 15,0 1-15,1 0 0,-1 0 16,21 0-16</inkml:trace>
  <inkml:trace contextRef="#ctx0" brushRef="#br0" timeOffset="56449.37">13885 7959 0,'0'0'0,"21"-21"0,-21-1 31,0 44-15,0 20-16,-21-21 0,21 21 15,0 1-15,-21-1 0,21 0 16,-21 1-16,21-1 0,-21 0 0,21 1 16,0-22-16,0 21 0,-21-21 0,21 22 15,0-22-15,0 0 16,-22-21-16,22 21 0,0 0 0,22-21 31,-1 0-31,0 0 0,0-21 16,0 21-16,0-21 0</inkml:trace>
  <inkml:trace contextRef="#ctx0" brushRef="#br0" timeOffset="56797.17">14139 8361 0,'21'0'31,"1"0"-15,-1 0-16,0 0 0,0 0 15,0-21-15,0 21 16,1-21-16,-1 21 0,0-22 0,-21 1 16,21 21-16,0-21 0,0 0 0,-21 0 15,0 0 1,-21 21 0,0 0-16,0 0 15,-21 0-15,20 21 0,1 0 0,0 0 16,0 0-16,0 0 0,0 1 0,-1-1 15,22 0-15,0 0 16,0 0-16,0 0 0,0 1 0,0-1 16,0 0-16,22-21 15,-1 21-15,0-21 0,0 0 16,0 0-16,0 0 0,1 0 0,-1 0 16,0 0-16,21-21 0,1 21 0</inkml:trace>
  <inkml:trace contextRef="#ctx0" brushRef="#br0" timeOffset="57506.76">15325 7874 0,'0'0'0,"-22"0"0,-41 21 31,42-21-31,42 0 31,0 0-31,21-21 0,1 0 0,-1 21 16,0-21-16,1 21 0,20-21 15,1-1-15,-1 22 0,1-21 0,-1 0 16,1 0-16,-1 0 0,22 0 16,-22-1-16,22 1 0,-21 0 0,-22 0 15,21 0-15,-20 0 0,-22-1 0,21 22 16,-21-21-16,-21 0 15,-21 21-15,-21 0 16,21 0-16,-22 0 0,1 0 16,0 0-16,-1 0 0,22 0 15,-21 0-15,21 0 0,0 0 0,-1 0 16,1 0-16,0 0 0,21-21 31,21 21-31,22 0 16,-22 0-16,0-21 0,21 21 15,1 0-15,-22 0 0,21 0 0,-21-21 16,22 21-16,-22 0 0,21 0 16,-42 21-1,0 0-15,0 0 0,-21 0 16,0 0-16,0 1 0,-22-1 16,22 0-16,0 0 0,-21 0 15,20 0-15,1-21 0,0 22 0,0-1 16,0-21-16,0 21 0,-1-21 15,44 0 17,-1-21-17,0 21-15</inkml:trace>
  <inkml:trace contextRef="#ctx0" brushRef="#br0" timeOffset="57847.56">17780 6900 0,'0'0'15,"-21"0"1,0 22-1,-1-1-15,1 0 0,0 0 0,0 0 16,0 22-16,-22-22 0,22 21 16,-21 0-16,0-20 0,-1 20 15,22 0-15,-42 22 0,20-22 16,22-21-16,0 0 0,0 1 0,0-1 16,21 0-1,0 0-15,-22-21 0</inkml:trace>
  <inkml:trace contextRef="#ctx0" brushRef="#br0" timeOffset="58451.32">15113 8213 0,'0'0'0,"0"-21"16,21 21 15,0 0-31,0 0 16,-21 21-16,22 0 0,-1 0 15,21 0-15,-21 0 0,0 1 0,22-1 16,-1 21-16,-21-21 0,22 0 0,-1 1 15,0 20-15,22 0 16,-22-21-16,0 1 0,1-1 0,-22 0 16,21 0-16,-21 0 0,22 0 15,-22 1-15,0-22 0,0 21 0,0 0 16,1-21-16,-1 0 0,-21 21 16,21-21-1,-21-21 1,0 0-16</inkml:trace>
  <inkml:trace contextRef="#ctx0" brushRef="#br0" timeOffset="58780.13">16002 8488 0,'0'0'15,"21"0"32,0 21-47,-21 0 0,21-21 16,1 21-16,-1 1 0,0-1 15,0 0-15,0-21 0,-21 21 16,0 0-16,0 0 0,0 1 16,0-1-16,0 0 15,0 0-15,-21 0 0,0-21 0,-21 21 16,20 1-16,-20-1 0,0-21 0,21 21 15,-22 0-15,1 0 16,0 0-16,-43 1 0,43-1 16,20 0-16,-20 0 0,21-21 0,0 0 15,0 21-15</inkml:trace>
  <inkml:trace contextRef="#ctx0" brushRef="#br0" timeOffset="59187.34">17526 8297 0,'21'0'0,"-42"0"0,21 22 32,-21-1-17,0 0-15,-1 0 0,1 0 16,0 0-16,0 1 0,0-1 0,0 0 15,-22 21-15,22-21 0,-21 1 16,21-1-16,-1 0 0,1 0 0,-21 0 16,21-21-16,21 21 0,-21 1 0,-1-22 15,22 21-15,0 0 16,22-42 15,-1 0-31,0 21 0,0-22 0</inkml:trace>
  <inkml:trace contextRef="#ctx0" brushRef="#br0" timeOffset="59522.9">17907 8276 0,'0'0'0,"0"-21"0,21 21 0,-21-21 31,0 42 0,-21 0-31,21 0 16,-21 1-16,0-1 0,-1 0 0,1 0 16,0 0-16,0 22 0,0-22 15,-22 0-15,22 0 0,-21 21 0,21-20 16,-43 20-16,43-21 0,0 0 15,0 0-15,0-21 0,-1 22 16,22-1-16,-21-21 0,21 21 0,-21-21 16,0 0-1</inkml:trace>
  <inkml:trace contextRef="#ctx0" brushRef="#br0" timeOffset="63138.9">1630 10562 0,'21'0'32,"0"0"-32,0 0 15,0 0-15,1 0 0,-1 0 16,0 0-16,21 0 0,-21 0 0,1 0 15,-1 0-15,21 0 0,-21 0 16,0 0-16,1 0 0,-44 0 31,1 0-31</inkml:trace>
  <inkml:trace contextRef="#ctx0" brushRef="#br0" timeOffset="63628.66">1587 10605 0,'0'21'0,"0"-42"0,-21 42 0,0-21 0,21 21 0,0 0 16,-21 0-1,0-21-15,21 21 0,-21 1 0,21-1 16,-22 0-16,1 0 0,21 0 16,-21 0-16,0 1 0,21-1 0,0 0 15,-21-21-15,0 21 0,21 0 16,-22-21-16,22-21 47,22 0-32,-1 21-15,0-21 0,0 0 16,21 21-16,-20-22 0,20 22 16,0 0-16,-21 0 0,22 0 0,-1 0 15,0 0-15,1 0 0,-1 0 0,0 0 16,1 22-16,-22-1 0,0 0 15,0 0-15,0 0 0,-21 22 0,0-22 16,0 21-16,0-21 0,-21 22 16,-21-1-16,21 0 0,-22-21 0,1 22 15,0-22-15,-1 21 0,22-42 16,-21 21-16,0 1 0,20-22 0,-20 0 16,21 0-16,0 0 0,0 0 15,-1 0-15,1 0 0,0-22 0,21 1 16,0 0-1,0 0-15,0 0 16,21 21-16,0-21 16,1-1-16,-1 22 0,0-21 0,0 21 15</inkml:trace>
  <inkml:trace contextRef="#ctx0" brushRef="#br0" timeOffset="63799.75">2201 11113 0,'0'0'0,"43"0"16,-22 0 15,0 0 1,0 0-32,0-22 15</inkml:trace>
  <inkml:trace contextRef="#ctx0" brushRef="#br0" timeOffset="64522.89">4318 10626 0,'0'0'16,"0"-21"-16,-21-1 15,21 1-15,-21 21 0,21 21 31,0 1-15,0 20-16,0-21 0,0 21 0,-22-20 16,22 20-16,-21 0 0,0 1 15,21-22-15,-21 21 0,0-21 0,21 22 16,-21-22-16,-1 0 0,1 0 0,21 0 16,0 0-16,-21 1 0,0-22 15,21-22 1,21 1-1,0 21 1,0 0-16,1-21 0,-1 21 0,0 0 16,0-21-16,0 21 0,22-21 0,-1 21 15,-21 0-15,21 0 0,1-21 16,-22 21-16,64-22 0,-64 1 16,21 21-16,-21-21 0,0 21 15,1-21-15,-1 0 0,0 21 0,-21-21 16,0-1-16,0 1 0,0 0 15,0 0-15,0 0 0,0 0 16,-21 21 0,0 0-16,-1 0 15,22 21 1,0 0-16,0 0 0,-21 0 0,21 0 16,-21 1-16,21 20 0,-21-21 0,21 21 15,-21-20-15,21-1 0,-21 21 16,-1-21-16,1 22 0,21-22 0,-21 21 15,21-21-15,-21 0 0,21 1 0,0-1 16,0 0-16,21-21 31,0-21-31,-21 0 0,43-1 16</inkml:trace>
  <inkml:trace contextRef="#ctx0" brushRef="#br0" timeOffset="64847.87">5313 10732 0,'21'0'0,"-42"0"0,42-22 15,-21 1-15,0 0 16,-21 21 0,0 21-1,-1 0-15,1 1 0,0-1 0,0 0 16,21 0-16,-21 0 0,0 22 15,-1-22-15,22 21 0,0-21 0,-21 22 16,21-22-16,-21 0 0,21 21 16,0-21-16,0 1 0,0 20 15,0-21-15,0 0 0,21 0 0,0 1 16,-21-1-16,22-21 0,-1 21 0,0-21 16,0 0-16,0 0 0,22 0 15,-1 0-15,-21 0 0,21-21 0,1 0 16,20-1-16,-20 1 0,-1 0 0,0 0 15,1 0-15,-1-22 0,0 22 16</inkml:trace>
  <inkml:trace contextRef="#ctx0" brushRef="#br0" timeOffset="65115.77">6032 10732 0,'22'-43'0,"-44"86"0,65-107 0,-43 22 0,0 21 16,0-1-16,0 1 0,0 0 0,0 0 15,-21 21 1,21 21-1,-22 21-15,1-20 0,21 20 16,-21-21-16,21 21 0,0 1 16,-21-1-16,0-21 0,21 22 0,-21-1 15,21-21-15,0 21 0,0-20 0,-22 20 16,22-21-16,0 0 0,0 22 16,0-22-16,0 0 0,0 0 15,22 0-15,-1-21 0,0 0 16,0 0-16,0 0 0,22 0 15,-22 0-15,21-21 0,0 0 0,-20 0 16,20 0-16,-21-1 0,21-20 0,-20 21 16,20 0-16</inkml:trace>
  <inkml:trace contextRef="#ctx0" brushRef="#br0" timeOffset="65846.89">6646 10520 0,'0'0'15,"0"-21"-15,0-22 0,0 22 0,0 0 16,0 0-16,0 42 15,0 0 1,-21 0-16,21 1 0,-21 20 16,0-21-16,21 21 0,0 1 0,0-1 15,-21 0-15,21 1 0,-22-1 16,1-21-16,21 22 0,0-22 0,0 21 16,-21-21-16,21 22 0,-21-22 0,21 0 15,-21 0-15,21 0 16,0 0-16,0-42 31,0 0-31,0 0 16,0 0-16,0 0 0,21-22 15,0 22-15,0 0 0,0-21 0,1 20 16,-1 1-16,0-21 16,21 21-16,-21 0 0,22-1 0,-22 22 15,0-21-15,0 21 0,0 0 0,1 0 16,-1 0-16,0 0 0,-21 21 15,0 1-15,0-1 16,-21 0-16,0 0 0,-1-21 16,1 21-16,0 0 0,0-21 15,-21 22-15,20-22 0,1 0 0,0 0 16,0 0-16,0 0 0,0 0 16,-1 0-16,1 0 15,0 0 1,21 21 15,0 0-15,0 0-16,0 0 0,21 0 15,0 1-15,-21-1 0,22-21 16,-22 21-16,21 0 0,0 0 16,0-21-16,0 21 0,-21 1 0,21-22 15,1 0-15,20 21 0,-21-21 0,0 0 16,0 0-16,1 0 0,-1 0 15,21 0-15,-21-21 0,0 21 0,1-22 16,-1 1-16,0 21 0,0-21 16,-21 0-16,21 0 0,-21 0 15,21 21-15,1-43 0,-22 22 16,-22 42 46</inkml:trace>
  <inkml:trace contextRef="#ctx0" brushRef="#br0" timeOffset="66315.07">8276 10859 0,'0'0'0,"-21"0"0,0 0 0,0 0 16,42 0-1,0 0 1,0 0-16,21 0 0,1 0 15,-22 0-15,21 0 0,22 0 0,-22 0 16,22 0-16,-22 0 0,21 0 16,1 0-16,-1 0 0,1 0 0,-1 0 15,-20 0-15,-1 0 0,0 0 16,1 0-16,-22 0 0,0 0 0,0 0 16,-21-22-16,0 1 15,-21 21-15,0 0 16</inkml:trace>
  <inkml:trace contextRef="#ctx0" brushRef="#br0" timeOffset="66527.92">8975 10689 0,'21'0'16,"0"0"-16,0 21 15,0 1-15,-21-1 0,0 0 0,0 0 16,21 0-16,-21 0 0,0 1 15,0-1-15,0 0 0,-21 0 0,0 0 16,-21 0-16,21 1 0,-22-22 0,1 21 16,0 0-16,-1 0 0,22 0 15,-21-21-15,21 0 0,21 21 0</inkml:trace>
  <inkml:trace contextRef="#ctx0" brushRef="#br0" timeOffset="66891.1">10096 10435 0,'0'0'0,"0"-21"16,0 0-1,0 42 1,0 0-16,22 0 0,-1 1 16,21 20-16,-21 0 0,0 1 15,1-1-15,20-21 0,-21 21 0,0 1 16,0-22-16,1 21 0,-1-21 0,0 1 15,-21-1-15,0 0 0,21 0 16,-21 0-16,21-21 0,-21 21 16,0-42 15</inkml:trace>
  <inkml:trace contextRef="#ctx0" brushRef="#br0" timeOffset="67119.91">10583 10478 0,'0'0'0,"0"-22"0,0-20 16,-21 42 0,0 21-1,0-21-15,0 43 0,-22-22 0,22 21 16,-21-21-16,-1 22 0,22-1 16,-21-21-16,0 21 0,-1 1 0,22-1 15,-21-21-15,21 22 0,-1-22 16,1 0-16,0 0 0,0 0 0,21 0 15,0 1-15,0-1 0,21-21 16,0 0-16,0 0 16,22 0-16,-1 0 0</inkml:trace>
  <inkml:trace contextRef="#ctx0" brushRef="#br0" timeOffset="67419.53">10816 10689 0,'0'0'0,"0"-21"15,-21 21 1,0 21-16,0-21 16,-1 21-16,22 1 0,0-1 15,0 21-15,-21-21 0,21 22 0,0-22 16,-21 21-16,21 0 0,0 1 0,0 20 16,-21-20-16,21 20 0,-21 1 0,0-1 15,21 1-15,-22-1 0,1 1 16,0-1-16,21 1 0,-21-22 0,21 21 15,-21-20-15,21-1 0,-21 0 0,21 1 16,0-22-16,0 0 0,0 0 16,21-42-1,0 0 1,-21-21-16,21 20 0,-21 1 0,21-21 16,0 0-16,-21-1 0</inkml:trace>
  <inkml:trace contextRef="#ctx0" brushRef="#br0" timeOffset="67704.39">10753 10922 0,'0'0'16,"0"-42"-16,21-1 0,-21 22 0,0 0 0,21-21 15,0 21-15,-21-1 0,21 1 16,0 0-16,1 21 0,20 0 0,-21-21 16,0 21-16,0 0 0,22 0 15,-22 0-15,0 21 0,21 0 0,-20 0 16,-1 1-16,0-1 0,0 0 15,-21 0-15,0 0 0,0 0 0,0 1 16,0-1-16,-42 0 0,21 0 16,-22 0-16,22 0 0,-21 1 0,-1-22 15,1 21-15,0-21 0,-1 0 0,22 0 16,-21 0-16,21 0 0,0 0 0,21-21 31,21 21-31,0-22 16,0 22-16,0-21 0,22 21 15</inkml:trace>
  <inkml:trace contextRef="#ctx0" brushRef="#br0" timeOffset="68176.42">11599 10668 0,'0'0'0,"21"-21"0,-21 0 15,-21 21 1,0 0-1,0 21-15,0-21 0,0 21 16,21 0-16,-22 0 0,1 1 16,21-1-16,0 0 0,-21 0 0,0 0 15,21 0-15,-21 1 0,21-1 16,0 0-16,0 0 16,21-21-1,0 0-15,0 0 16,0 0-16,1 0 0,-22-21 0,21 0 15,0 21-15,0-21 0,-21-1 16,21 1-16,0 0 0,-21 0 0,22-21 16,-1-1-16,-21 1 0,0 21 15,21 0-15,-21-1 0,21 1 16,-21 0-16,0 42 31,0 22-31,0-22 16,0 0-16,0 0 0,0 0 0,0 0 15,0 22-15,0-22 0,0 0 16,0 0-16,0 0 0,0 1 0,0-1 16,0 0-1,21-21 1,0 0-16,1 0 0,-1 0 16,-21-21-16,21 0 0,0-1 0,0 1 15</inkml:trace>
  <inkml:trace contextRef="#ctx0" brushRef="#br0" timeOffset="68403.78">12107 10414 0,'0'0'0,"21"-42"16,-21 21-16,0-1 0,0 1 0,0 0 15,-21 42 1,0 0 0,0 1-16,21 20 0,0 0 0,-21 1 15,21-1-15,-21 0 0,21 1 0,-22-1 16,22 0-16,0-21 0,0 22 15,0-22-15,0 21 0,0-21 0,0 1 16,0-1-16,0 0 0,22-21 16,-1 0-1,0 0-15,0 0 0,0-21 16,0 0-16,1 21 0</inkml:trace>
  <inkml:trace contextRef="#ctx0" brushRef="#br0" timeOffset="68820.53">12361 10351 0,'0'0'0,"21"-106"32,1 106-32,-22 21 15,0 0-15,0 0 16,0 0-16,0 22 0,0-1 0,0 0 16,0-20-16,0 20 0,0 0 0,0 1 15,0-1-15,-22-21 0,1 21 16,21-20-16,0-1 0,-21 21 15,0-21-15,21 0 0,-21-21 16,21-21 15,0 0-31,0 0 0,0 0 16,21 0-16,0-1 0,0 1 0,-21-21 16,21 21-16,1 0 0,-1-22 15,0 22-15,0 0 0,21 0 0,-20 0 16,-1 21-16,0 0 0,0 0 0,0 0 15,0 21-15,-21 0 16,0 0-16,0 21 0,0-20 16,0-1-16,0 0 0,0 21 0,0-21 15,0 1-15,0-1 0,0 0 16,-21 0-16,0 0 16,0-21-16,0-21 15</inkml:trace>
  <inkml:trace contextRef="#ctx0" brushRef="#br0" timeOffset="69003.44">11896 10541 0,'0'0'0,"-22"0"0,1 0 15,0 0-15,42 0 16,0 0-1,1 0-15,-1 0 0,0 0 0,21 0 16,1 0-16,-1 0 0,0-21 16,-21 21-16,22-21 0,-1 21 0,0-21 15</inkml:trace>
  <inkml:trace contextRef="#ctx0" brushRef="#br0" timeOffset="69623.67">13483 10435 0,'21'0'47,"0"0"-31,1 0-16,-1 0 0,0 0 0,0-21 15,0 0-15,0 21 0,1-21 16,-1 21-16,-21-43 0,21 43 0,-21-21 16,21 0-1,-42 21-15,0 0 0,0 0 16,-22 0-16,22 0 0,-21 0 15,-1 21-15,22 0 0,-21 1 0,21-22 16,-22 21-16,22 0 0,0 0 0,21 0 16,0 0-16,0 1 0,0-1 15,0 0-15,21 0 16,0-21-16,1 21 0,20-21 16,-21 0-16,0 0 0,22 21 15,-22-21-15,0 0 0,0 0 0,0 0 16,-42 0 15,-21 0-31,-1 0 0,1 22 16,0-22-16,-1 0 0,1 21 0,0 0 15,21-21-15,-22 21 0,22 0 16,-21 0-16,21-21 0,21 22 0,0-1 16,0 0-16,0 0 0,0 0 15,21 0-15,0-21 16,0 0-16,0 22 0,22-22 15,-1 0-15,-21 0 0,21 0 0,1 0 16,-1 0-16,-21 0 0,64 0 16,-43 0-16,-21-22 0</inkml:trace>
  <inkml:trace contextRef="#ctx0" brushRef="#br0" timeOffset="69843.53">13885 10626 0,'0'0'0,"0"-21"0,0-1 0,0 1 16,21 42 15,-21 1-31,22-1 16,-1 0-16,-21 0 0,0 0 15,21 0-15,0-21 0,-21 22 0,0-1 16,21 0-16,0-21 0,-21 21 16,22-21-16,-22 21 0,21-21 15,0 0 1,-21-21-1,0 0-15,21 0 0</inkml:trace>
  <inkml:trace contextRef="#ctx0" brushRef="#br0" timeOffset="70067.42">14245 10541 0,'21'-21'31,"-42"21"-15,0 21-16,0 0 15,0 0-15,-1-21 0,1 22 16,0-1-16,0 0 0,0 0 0,0 0 16,-1 0-16,1-21 0,0 22 0,0-1 15,21 0-15,-21-21 16,21 21-16,-21-21 0,21 21 16,21-21-1,0 0-15</inkml:trace>
  <inkml:trace contextRef="#ctx0" brushRef="#br0" timeOffset="70444.86">14605 10562 0,'0'0'0,"0"-21"0,0 42 31,-21 0-16,21 1-15,-21-1 0,21 0 16,0 21-16,0-21 16,0 1-16,0 20 0,0-21 0,0 21 15,-22 1-15,22-22 0,0 21 0,0 1 16,-21-1-16,21 0 0,0 22 16,0-22-16,0 22 0,-21-22 0,0 21 15,21-20-15,-21 20 0,0-20 0,21 20 16,-22-21-16,1 1 0,0 20 15,21-20-15,-21-1 0,0 0 16,0 1-16,-1-1 0,22 0 0,0-21 0,-21 1 16,21 20-16,-21-21 0,21 0 15,0-42 17,0 0-32,21 0 0,0-22 0,1 22 15,-1-21-15,-21 0 0,42-1 16,-21 1-16</inkml:trace>
  <inkml:trace contextRef="#ctx0" brushRef="#br0" timeOffset="70767.82">14647 10816 0,'0'0'16,"0"-42"-16,0 21 0,0-43 15,0 43-15,0-21 0,0 21 0,0-22 16,21 22-16,22-21 15,-22 21-15,0-1 0,0 1 0,0 0 16,1 21-16,-1 0 0,0 0 16,21 0-16,-21 0 0,1 21 0,-1 0 15,0 1-15,-21 20 0,0-21 0,0 21 16,0-20-16,0 20 0,0-21 16,0 0-16,-21 22 0,0-22 0,-22 0 15,22 0-15,-21-21 0,21 21 0,-22 0 16,22-21-16,-21 22 0,21-22 15,-1 0-15,1 0 0,0 21 0,0-21 16,21 21 31</inkml:trace>
  <inkml:trace contextRef="#ctx0" brushRef="#br0" timeOffset="70935.39">14838 11049 0,'0'0'0,"21"21"16,-21 0-1,-21-21 17,0 0-17,-1 22-15,1-22 0</inkml:trace>
  <inkml:trace contextRef="#ctx0" brushRef="#br0" timeOffset="72945.48">3916 11853 0,'0'0'0,"-21"0"0,-1 0 0,1 0 16,0 0-16,0 22 0,0-22 0,0 0 16,-1 0-16,1 0 0,0 21 15,0-21-15,63 0 47,-21 0-47,1 0 0,20 0 0,0 0 16,1 0-16,-1 0 0,0 0 0,22 0 15,-22 0-15,22 0 0,-1 0 16,1 0-16,20 0 0,1 0 16,0 0-16,-1 0 0,22 0 0,-21-21 15,-1 21-15,1 0 0,0 0 16,21 0-16,-22-22 0,1 22 0,21-21 16,-22 21-16,1 0 0,0 0 0,-1 0 15,1-21-15,0 21 0,-22 0 16,1 0-16,-1 0 0,-20 0 15,-1-21-15,0 21 0,1 0 0,-1 0 16,-21 0-16,0 0 0,0 0 16,-42 0 31,0 0-47,0 0 0,0 0 15,0 0-15,-1 0 0,-20 0 0,21 0 16,-21 0-16</inkml:trace>
  <inkml:trace contextRef="#ctx0" brushRef="#br0" timeOffset="73707.09">3662 12129 0,'-64'21'16,"43"-21"0,21 21-16,21-21 47,0 0-47,1 0 0,-1 0 15,0 0-15,21 0 0,1 0 16,-22 0-16,21 0 0,22 0 0,-22 0 15,0 0-15,22 0 0,-1 0 0,1-21 16,-1 21-16,22 0 0,0 0 16,20 0-16,-20 0 0,0-21 15,21 21-15,-22 0 0,22 0 0,-21 0 16,-1 0-16,1 0 0,21 0 16,-21 0-16,-1 0 0,22 0 0,-21 0 15,-1 0-15,1 0 0,0 0 0,-22 0 16,1 0-16,-1 0 0,1-22 15,-22 22-15,22 0 0,-22 0 0,0 0 16,1 0-16,-22-21 0,21 21 0,-21 0 16,0-21-16,1 21 0,-1 0 15,-42 0 173</inkml:trace>
  <inkml:trace contextRef="#ctx0" brushRef="#br0" timeOffset="86694.05">1037 10033 0,'0'-21'32,"21"21"-1,0 0-31,1 0 15,20 0-15,-21 0 0,0 0 16,22-21-16,-1 21 0,21 0 16,-20 0-16,20 0 0,1 0 0,-1-21 15,22 21-15,-22 0 0,1 0 0,-1 0 16,22 0-16,0 0 0,-1 0 0,1-22 16,21 22-16,0 0 0,0 0 15,-1 0-15,1 0 0,21-21 0,-21 21 16,0 0-16,21 0 0,0 0 15,0-21-15,0 21 0,0-21 0,0 21 16,0 0-16,0 0 0,0-21 16,21 21-16,-21 0 0,0 0 15,0-21-15,0 21 0,0 0 0,0-22 16,0 1-16,21 21 0,-21-21 0,21 21 16,-21-21-16,0 21 0,22-21 15,-22 21-15,21-21 0,-21 21 0,21-22 16,0 22-16,127-21 0,-127 0 15,1 21-15,-1-21 0,21 21 16,-21 0-16,0-21 0,22 21 0,-22 0 16,0-21-16,0 21 0,22 0 0,-22-22 15,0 22-15,-21-21 0,21 21 16,0 0-16,-21-21 0,21 21 16,1 0-16,-22-21 0,21 21 0,-21 0 15,0 0-15,0-21 0,21 21 16,0 0-16,-21 0 0,21 0 0,-21 0 15,0 0-15,0-21 0,-21 21 0,21 0 16,0 0-16,0 0 0,0 0 16,0 0-16,0 0 0,-21-22 0,21 22 15,-21 0-15,21 0 0,0 0 0,0 0 16,0 0-16,0 0 0,0 0 16,-21 0-16,-1-21 0,1 21 15,0 0-15,0 0 0,0 0 0,0 0 16,-22 0-16,128 0 15,-127 0-15,-1 0 0,1 0 0,0 0 16,-1 0-16,1 0 0,0 0 0,-1 0 16,1 0-16,0 0 0,-1 0 15,1 0-15,-22 0 0,86 0 16,-107 0-16,21 0 0,1 0 0,-22 0 16,1 0-16,-1 0 0,64 0 15,-64 21-15,0-21 0,43 22 16,-43-1-16,1-21 15,-1 21-15,-21 0 0,22 0 0,-22 0 16,21 1-16,-21-1 0,22 21 16,-22-21-16,0 22 0,0-1 15,0-21-15,0 21 0,1 1 0,-1-1 16,0-21-16,-21 22 0,0-1 0,21 0 16,-21-21-16,21 22 0,-21-1 15,0 0-15,0 1 0,0-1 0,0 0 16,0 22-16,0-22 0,0 1 0,-21 20 15,0-21-15,21 22 0,0-22 16,-21 1-16,0 20 0,-1-21 16,1 1-16,0-1 0,-21 43 15,21-22-15,-22-20 0,22-1 16,-21 0-16,21 22 0,-22-22 0,-41 43 16,41-43-16,1 0 0,0 1 15,-1-1-15,1-21 0,0 22 16,-22-22-16,22 21 0,-1-21 0,-20 0 15,-1 1-15,1-1 0,-1 0 0,-20 0 16,-1 0-16,0 0 0,1 1 16,-107 20-16,107-42 0,-22 21 15,0 0-15,0-21 0,-21 21 0,0 1 16,0-22-16,21 21 0,-21-21 0,0 21 16,-21-21-16,0 0 15,0 21-15,0-21 0,-1 21 0,1-21 16,0 21-16,0-21 0,-21 22 0,-1-22 15,1 21-15,21-21 0,-22 21 0,1-21 16,0 21-16,-22-21 0,22 21 16,0-21-16,-1 21 0,-20-21 0,-1 22 15,22-22-15,-22 21 0,-168 0 16,189-21-16,-20 21 0,20-21 16,-20 21-16,21 0 0,-170 1 15,170-22-15,-1 21 0,1-21 0,21 21 16,-22-21-16,22 0 0,-21 21 15,-170-21-15,191 21 0,-21-21 16,-1 0-16,22 0 0,-21 21 16,21-21-16,-22 0 0,1 0 0,21 22 15,-148-1-15,147-21 0,1 0 16,0 0-16,0 0 0,0 0 16,21 0-16,-21 0 0,-1 0 0,22 21 15,-21-21-15,0 0 0,21 0 0,-21 0 16,21 0-16,-21 0 0,21 0 15,0 0-15,-127 0 0,106 0 16,42 0-16,-21 0 0,0 0 16,21 0-16,-21 0 0,21 0 15,-21 0-15,21 0 0,-21 0 0,21-21 16,1 21-16,-1 0 0,-85-21 16,107-1-16,-1 1 0,0 21 15,1-21-15,-1 0 0,0 21 16,1-21-16,20 0 0,1-1 0,-86-20 15,86 0-15,-1 21 16,1-22-16,63 22 0,0-21 0,0-1 16,0 1-16,0 0 0,0-22 0,0 22 15,0-22-15,0 22 0,0-21 16,0 20-16,0-20 0,0-1 0,0-20 16,0 20-16,0 1 0,0-22 15,0 21-15,0 1 0,0-22 16,0 22-16,0-1 0,0 1 0,0-22 15,0 22-15,0-22 0,0 0 16,85 22-16,-22-1 0,22-20 16,-1 41-16,22-20 0,-21-1 0,0 22 15,-1 0-15,22-1 0,-21 1 0,-1 0 16,22 20-16,-21-20 0,21 21 16,-22 0-16,22 0 0,85-1 15,-107 22-15,-20 0 0,21 0 0,-22 0 16</inkml:trace>
  <inkml:trace contextRef="#ctx0" brushRef="#br0" timeOffset="89100.03">4741 2371 0,'0'0'0,"-21"0"0,0 0 0,-21 0 15,20 0-15,-20 0 0,21 0 16,0 0-16,0 0 0,-1 0 0,1 0 15,0 21-15,0-21 16,42 0 15,0 21-31,22-21 0,-1 0 16,21 0-16,22 0 0,-21 0 0,41 0 16,-20 0-16,21 0 0,21 0 15,0 0-15,21 0 0,-21 0 0,21 0 16,0 0-16,-21-21 0,191 21 15,-170 0-15,0 0 0,-21 0 16,21 0-16,-21 0 0,0 0 16,-21 0-16,0 0 0,0 0 0,0 0 15,-22 0-15,1 0 0,0 0 16,21 0-16,-64 0 0,0 0 16,-21 0-16,1 0 0,-1 0 15,-21 21 1,-21-21-16,-1 0 15,-20 0-15,0 0 0,-1 0 0,-20 0 16,-1 0-16</inkml:trace>
  <inkml:trace contextRef="#ctx0" brushRef="#br0" timeOffset="89523.35">5292 2667 0,'63'21'16,"-21"-21"-16,64 0 0,-42 0 15,20 0-15,22 0 0,0 0 16,0-21-16,148 21 16,-106 0-16,0 0 0,0 0 0,1 0 15,-1 0-15,0 0 0,0 0 16,0 0-16,-21 0 0,21 0 16,-42 21-16,0-21 0,0 0 0,-43 0 15,22 0-15,-43 0 0,1 0 0,-1 0 16,-21 0-16,0 0 0,1 0 15,-1 0-15,-21 21 16,0 1 15,-21-22-31,-1 21 0,1-21 0,0 21 16</inkml:trace>
  <inkml:trace contextRef="#ctx0" brushRef="#br0" timeOffset="109431.62">1693 13293 0,'0'-21'0,"0"-1"16,21 22 0,-21-21-1,-21 21 1,0 0-16,0 0 16,0 0-16,0 0 15,-1 21-15,1-21 0,0 22 16,0-1-16,0-21 0,-22 21 15,22 0-15,0 0 0,0 0 0,0 1 16,0 20-16,-1-21 0,1 21 16,21-20-16,-21 20 0,21 0 0,-21-21 15,21 22-15,0-1 0,0-21 16,0 22-16,0-22 0,0 21 0,0-21 16,21 0-16,0 1 0,0-1 15,1 0-15,-1 0 0,21-21 0,-21 0 16,22 0-16,20 0 15,-21 0-15,-20 0 0,20 0 16,0 0-16,-21-21 0,22 0 16,-22 0-16,21-1 0,-21 1 0,1 0 15,-22 0-15,0 0 0,21 0 16,-21-1-16,0-20 0,0 21 0,0 0 16,-43-43-16,22 64 0,0 0 15,0 0-15,0 0 0,0 0 16,-22 0-16,22 0 0,-21 0 0,21 21 15,-22 1-15,22-22 0,0 21 16,0 0-16,0 0 0,-1 0 0,1 0 16,0 1-16,21-1 0,-21 0 0,21 0 15,0 0-15,0 0 16,0 1-16,0-1 16,21-21-1,0 0-15,0 0 0</inkml:trace>
  <inkml:trace contextRef="#ctx0" brushRef="#br0" timeOffset="110139.7">2222 13610 0,'0'0'32,"0"21"-32,-21-21 15,21-21 32,0 0-31,-21 21 15,0 0-15,21 21-16,-21 0 15,21 1 1,0-1-16,21-21 31,0 0-15,0 0-16,0 0 15,-21-21 1,0-1 0,0 1-1,-21 21-15,0 0 16,0-21-16,0 42 15,21 0 1,21-21 15,0 0-31</inkml:trace>
  <inkml:trace contextRef="#ctx0" brushRef="#br0" timeOffset="111667.02">4212 13250 0,'21'0'0,"-21"-21"16,21 21 0,-21-21-16,22 21 0,-22-21 0,21 21 15,0-21-15,-21 0 16,21 21-16,-21-22 0,-21 22 31,0 0-31,0 0 0,-1 0 16,1 0-16,0 0 0,-21 22 15,21-1-15,-1-21 0,1 21 0,0 0 16,0 0-16,0-21 16,21 21-16,0 1 0,0-1 15,0 0-15,0 0 16,21-21 0,0 21-16,0-21 0,0 21 15,1-21-15,-1 22 0,0-22 0,0 21 16,0-21-16,22 21 0,-22-21 15,0 21-15,0 0 0,-21 0 0,0 1 16,0-1-16,0 0 0,0 21 16,-21-21-16,0 1 0,0-1 0,-22 0 15,1 21-15,21-21 0,-22-21 16,1 22-16,0-1 0,-1-21 16,-20 0-16,21 0 15,20 0-15,1 0 0,0 0 0,0-21 0,0-1 16,0 1-16,-1 0 15,22 0-15,0 0 0,0 0 0,0-22 16,0 22-16,0 0 0,0 0 16,0 0-16,22-1 0,-1 22 0,0-21 15,0 21-15,0 0 0,0-21 0,22 21 16,-22-21-16,0 21 0,21 0 16,-20 0-16,-1 0 0</inkml:trace>
  <inkml:trace contextRef="#ctx0" brushRef="#br0" timeOffset="111891.53">4657 13377 0,'0'0'0,"21"0"0,-21 22 0,-21-22 16,21 21-16,0 0 16,0 0-16,-22 0 0,22 0 0,-21 1 15,21-1-15,0 0 0,-21 0 16,21 0-16,0 0 15,0-42 32,0 0-47,-21 0 0</inkml:trace>
  <inkml:trace contextRef="#ctx0" brushRef="#br0" timeOffset="112079.82">4699 13229 0,'0'0'0,"0"-21"16,-21 21-16,0 0 15,-1 0 1,44 21 0,-22 0-16,21-21 0,0 0 15,-21 22-15,21-22 16,0 21-16,0-21 0,1 0 15</inkml:trace>
  <inkml:trace contextRef="#ctx0" brushRef="#br0" timeOffset="112650.83">4995 13483 0,'0'0'0,"0"21"0,0 22 0,-21-22 15,21 0-15,42-21 0,-42 42 16,0-20-16,-21-22 0,21 21 15,0-42 32,0-1-47,0 1 16,0 0-16,0 0 0,0 0 0,0 0 16,0-22-16,0 22 0,0 0 15,0 0-15,21 0 0,1-1 0,-1 1 16,0 0-16,0 21 0,0 0 15,0 0-15,1 0 16,-1 0-16,0 21 0,0 0 16,-21 1-16,0-1 0,0 0 15,0 0-15,0 0 0,0 0 16,0 1-16,0-1 0,0 0 0,0 0 16,0 0-1,0-42 1,0 0-1,21 0-15,-21 0 0,21-1 16,1 1-16,-22 0 0,21 0 16,0 0-16,0 0 0,0-1 0,0 1 15,22 0-15,-22 21 0,0 0 0,0 0 16,0 0-16,1 0 0,-1 0 16,0 0-16,-21 21 0,21 0 0,-21 1 15,0-1-15,0 0 16,0 0-16,0 21 0,-21-20 0,0-1 15,0 0-15,21 21 0,-22-21 0,22 1 16,-21-22-16,21 21 0,0 0 16,21-21-1,1 0 1,-1-21-16,0 21 0</inkml:trace>
  <inkml:trace contextRef="#ctx0" brushRef="#br0" timeOffset="112943.45">5969 13335 0,'0'-21'31,"0"42"-31,0 0 16,0 0-16,-21 1 15,21-1-15,0 0 0,0 21 0,0 1 16,0-1-16,0 0 0,0 1 15,-21 41-15,21-20 0,0-22 16,-22 22-16,22-22 0,-21 0 0,21 22 16,0-22-16,-21 0 0,0 22 15,0-22-15,21 43 16,0-43-16,-21 1 0,21-22 0,0 0 16,0 0-16,0 0 0,0-42 31</inkml:trace>
  <inkml:trace contextRef="#ctx0" brushRef="#br0" timeOffset="113267.84">5969 13610 0,'0'0'15,"0"-21"-15,0-21 0,0 21 0,0-1 0,0-20 16,0 21-16,0 0 0,0 0 15,21-1-15,0 1 0,22 21 0,-22-21 16,0 21-16,42 0 0,-41 0 16,-1 0-16,21 0 0,-21 0 15,0 0-15,1 21 0,-22 0 0,0 1 16,0 20-16,0-21 16,0 0-16,0 22 0,-22-22 0,1 0 15,0 0-15,-21 21 0,21-20 0,-22-22 16,22 21-16,0 0 0,-21 0 0,20-21 15,1 0-15,0 0 0,21-21 32,0 0-32,0 0 15,0-1-15,21 1 0,0-21 0,1 21 16</inkml:trace>
  <inkml:trace contextRef="#ctx0" brushRef="#br0" timeOffset="113494.91">6773 12996 0,'0'0'15,"0"22"-15,0-1 16,-21 0-16,0 21 16,0-21-16,-22 22 0,22-1 0,21 0 15,0 1-15,0-22 0,-21 0 16,21 21-16,0 1 0,0-22 15,0 21-15,-21-21 0,21 1 0,0-1 16,0 0-16,0 0 0,0 0 0,-21-21 16</inkml:trace>
  <inkml:trace contextRef="#ctx0" brushRef="#br0" timeOffset="113524.9">6689 13589 0,'42'-42'16</inkml:trace>
  <inkml:trace contextRef="#ctx0" brushRef="#br0" timeOffset="113860.7">7133 13293 0,'0'-21'16,"0"-1"-16,21 1 15,-42 21-15,0 0 16,0 0-16,-22 0 0,22 0 16,0 0-16,-21 21 0,21 1 15,-1-1-15,-20 0 0,21 0 16,-43 21-16,64 1 0,0-22 16,0 0-16,0 0 0,0 22 0,0-22 15,22 21-15,-1-21 0,0 0 16,21 1-16,-21-1 0,1-21 15,-1 0-15,21 0 0,-21 0 0,22 0 16,-1 0-16,-21 0 0,21-21 0</inkml:trace>
  <inkml:trace contextRef="#ctx0" brushRef="#br0" timeOffset="114595.66">8953 13272 0,'-21'0'0,"21"-22"0,-21 22 16,0 0-1,0 0 1,0 0-1,-1 0 1</inkml:trace>
  <inkml:trace contextRef="#ctx0" brushRef="#br0" timeOffset="115307.22">8213 13420 0,'-22'0'16,"44"0"-1,-1-21-15,0 21 0,0 0 0,0 0 16,0-22-16,22 22 0,20 0 16,1-21-16,-1 21 0,1 0 0,-1-21 15,22 21-15,-22 0 0,22 0 16,-21-21-16,20 21 0,-20 0 16,-1 0-16,-20 0 0,-1 0 0,-21 0 15,21-21-15,-20 21 0,20 0 16,-21 0-16,-42-21 47,0 21-47,0 0 0,-1 0 15,22-22-15,-21 22 0,0 0 16,0 0-16,0-21 0,0 21 0,-1-21 16,1 21-16,0-21 0,0 21 15,0 0-15,0 0 0,-1 0 16,1 0-16,0 0 15,42 0 32,0 0-47,1 0 0,-1 21 16,0-21-16,21 0 0,-21 0 0,1 21 16,20-21-16,-21 0 0,21 0 0,-20 21 15,-1-21-15,0 22 0,0-22 16,-21 21-16,0 0 0,0 0 15,0 0-15,0 0 16,0 1-16,-42-1 0,21 0 0,-22 0 16,22 21-16,-21-20 0,-1-1 15,-20 0-15,21 21 0,-1-21 0,-63 22 16,64-22-16,21 0 16,0-21-16,0 21 0</inkml:trace>
  <inkml:trace contextRef="#ctx0" brushRef="#br0" timeOffset="115963.79">10414 13145 0,'21'-43'15,"0"43"1,0-21-16,1 0 0,-1 21 16,-21-21-16,42 0 0,-21 21 15,0-22-15,1 1 0,-22 0 16,21 0-16,0 0 0,-21 0 16,-21 21-1,0 0-15,-22 0 0,22 0 0,0 0 16,0 21-16,0-21 0,-22 21 15,22 0-15,0 0 0,0-21 0,0 21 16,21 1-16,0-1 0,0 0 16,0 0-16,0 0 0,0 0 15,0 1-15,0-1 0,21 0 0,0 0 16,0 0-16,0 0 0,0 1 0,1-1 16,-1 0-16,0 0 0,21-21 15,-21 21-15,-21 0 0,0 1 0,0-1 16,0 0-16,0 0 15,-21 0-15,0-21 0,-21 0 16,21 0-16,-22 21 0,1-21 0,21 0 16,-22 0-16,1 0 0,21 0 15,-21 0-15,20-21 0,1 0 16,0 21-16,0-21 0,21 0 16,0 0-16,0-1 15,21 22-15,21-21 16,-20 21-16,-1-21 0,0 0 0,21 21 15,-21-21-15</inkml:trace>
  <inkml:trace contextRef="#ctx0" brushRef="#br0" timeOffset="117187.83">11049 13123 0,'0'0'0,"0"-21"31,-21 21-16,0 0-15,21 21 0,-22-21 0,1 22 16,0-1-16,0 0 0,0 0 16,0 21-16,-1-20 0,22-1 15,0 0-15,-21 0 0,21 0 16,0 0-16,0 1 0,0-1 16,21 0-16,1-21 0,-1 0 15,0 0-15,0 0 16,21 0-16,-20 0 0,20 0 0,0 0 0,-21 0 15,22 0-15,-1-21 0,-21 21 0,22-21 16,-22-1-16,21 1 16,-21 0-16,0 0 0,1 0 0,-1 21 15,-21-21-15,0-1 0,21 1 0,-21 0 16,0 42 31,-21 0-47,21 1 0,0-1 15,0 0-15,0 0 0,0 0 16,0 0-16,0 1 0,0-1 16,21 0-16,0-21 15,0 0-15,0 0 16,1 0-16,20 0 0,-21 0 0,0 0 16,22 0-16,-1 0 0,-21 0 15,21 0-15,1-21 0,-1 0 0,-21 21 16,22-22-16,-22 1 0,21 0 15,-21 0-15,0 0 0,-21 0 0,0-1 16,0 1-16,0 0 0,0 0 16,-21 0-1,0 21-15,0 0 0,0 0 0,0 0 16,-22 0-16,22 21 0,0-21 0,-21 42 16,20-21-1,-20 22-15,42-22 0,-21 0 16,21 0-16,0 0 0,0 1 0,0-1 15,0 0-15,21-21 0,0 21 16,22 0-16,-22-21 0,21 0 0,0 0 16,1 0-16,-1 0 0,0 0 0,22 0 15,-22 0-15,22 0 0,-22-21 16,0 0-16,1 21 0,-1-21 0,0 0 16,-20-1-16,-1 1 0,0 0 15,0 0-15,-21 0 0,0 0 16,0-1-16,0 1 0,-21 21 15,0 0-15,0 0 16,-1 21-16,1-21 16,21 22-16,0-1 0,-21-21 0,21 21 15,0 0-15,0 0 0,0 0 16,21 1-16,0-22 16,1 0-16,-1 21 0,0-21 0,0 0 15,0 0-15,0 0 0,22 0 0,-22 0 16,0 0-16,0 0 0,22 0 15,-22-21-15,0 21 0,0-22 0,0 1 16,-21 0-16,21 0 0,1 0 16,-22 0-16,0-1 0,0 1 15,0 0 1,0 42 0,0 0-1,-22 1-15,22-1 16,-21 0-16,0 0 0,21 0 15,0 0-15,-21-21 16,21-21 15,0 0-15,0 0-16,21 0 16,0 0-16,0-1 0,1 1 15,-1 0-15,0 0 0,0 0 16,0 0-16,22 21 0,-22 0 15,21 0-15,-21 0 0,0 0 0,22 0 16,-22 0-16,0 21 0,0 0 16,0 0-16,-21 21 0,0-20 15,0-1-15,0 0 0,0 0 16,0 0-16,-21-21 31</inkml:trace>
  <inkml:trace contextRef="#ctx0" brushRef="#br0" timeOffset="117614.74">13652 12891 0,'0'0'0,"0"-22"0,0-20 15,0 21-15,22 21 0,-1-21 0,0 21 16,0 21-16,-21 0 15,0 0-15,21 0 0,0 1 16,-21 20-16,22 0 0,-22-21 0,0 22 16,0-22-16,0 21 0,0-21 15,0 22-15,0-22 0,21 0 16,-21 0-16,0 0 0,0 1 0,21-1 16,0-21-1,0 0 1,0-21-16,1-1 0,-22 1 0,21 0 15,0 0-15,0 0 0,0-22 16,0 22-16,1-21 0,20 0 0,-21-1 16,0 1-16,0-22 0,1 43 0,20-21 15,-42 0-15,21-1 0,-21 22 16,21 21-16,-21 21 16,0 0-1,0 1-15,-21-1 16,0 21-16,0-21 0,0 0 0,21 22 15,-22-22-15,1 0 0,21 0 0,-21 22 16,21-22-16,0 0 16,0 0-16</inkml:trace>
  <inkml:trace contextRef="#ctx0" brushRef="#br0" timeOffset="117820.09">14372 13039 0,'21'0'15,"-21"21"1,0 0-16,-21 0 0,21 0 16,-21-21-16,21 22 15,0-1-15,-21 0 0,0 0 16,-1-21 0,44 0-1,-1-21 1,-21 0-16</inkml:trace>
  <inkml:trace contextRef="#ctx0" brushRef="#br0" timeOffset="117991.85">14541 12806 0,'0'0'0,"0"-21"0,-42 21 0,21-21 16,0 21-16,0-22 0,-1 22 15,22 22-15,0-1 16,0 0-16,0 0 15,0 0 1,22-21-16,-1 21 0,0-21 16,0 0-16</inkml:trace>
  <inkml:trace contextRef="#ctx0" brushRef="#br0" timeOffset="118331.05">14774 12933 0,'0'0'0,"21"0"0,1 0 0,-22-21 16,0 0-1,-22 21-15,1 0 16,0 0-16,0 0 0,0 0 0,0 21 16,-1-21-16,-20 21 0,21 0 15,0-21-15,21 21 0,0 0 16,0 1-16,0-1 16,21-21-16,0 21 0,0-21 15,0 21-15,1-21 0,-1 0 0,0 21 16,0 0-16,0 1 15,0-22-15,-21 21 0,0 0 32,-21-21-32,0 0 15,0 0-15,0 0 0,0 0 0,-22 0 16,22 0-16,0 0 16,0 0-16,21-21 31,21 21-31,0-21 15</inkml:trace>
  <inkml:trace contextRef="#ctx0" brushRef="#br0" timeOffset="118538.84">14986 12933 0,'0'0'0,"21"0"0,-21-21 31,0 42-15,0 0-1,0 0-15,0 0 0,0 1 16,0-1-16,0 0 0,0 0 16,0 0-16,0 0 0,0 1 15</inkml:trace>
  <inkml:trace contextRef="#ctx0" brushRef="#br0" timeOffset="118695.42">15113 12785 0,'0'0'0,"-21"-21"0,0 21 15,21-22 1,-22 22-16,1 0 0,42 0 47,1 0-47</inkml:trace>
  <inkml:trace contextRef="#ctx0" brushRef="#br0" timeOffset="119215.37">15600 12637 0,'0'0'0,"-21"0"0,21-22 15,-22 22-15,1 0 16,0 0-1,21 22 1,0-1-16,0 0 16,0 21-16,0-21 0,0 1 0,0 20 15,0-21-15,0 21 0,0-20 16,0 20-16,0-21 0,0 21 16,0-20-16,0-1 0,0 0 0,0 0 15,0 0-15,0 0 0,0 1 16,-21-22-16,0 0 15,21-22 1,0 1 0,0 0-16,0 0 0,0 0 15,0 0-15,21-1 0,-21 1 0,42 0 16,1-21-16,-22 21 0,63-43 16,-41 43-16,-22 0 0,21 21 15,1 0-15,-1 0 16,-21 0-16,0 0 0,0 21 0,1 0 15,-22 0-15,0 0 0,0 1 0,0 20 16,-22-21-16,1 21 0,0-20 16,0-1-16,0 21 0,0-21 0,-1 0 15,1 1-15,0-22 0,0 21 0,0-21 16,-22 0-16,43 21 0,-21-21 16,0 0-16,0 0 0,0 0 15,0 0-15,21-21 0,0 0 16,0-1-1,21 1-15,0 0 0,0 21 0</inkml:trace>
  <inkml:trace contextRef="#ctx0" brushRef="#br0" timeOffset="119495.71">16277 12552 0,'0'0'0,"0"-21"0,21 0 0,0 21 16,-21-22-1,0 44 1,0-1-16,0 0 0,0 0 16,0 21-16,-21-20 0,0 20 15,21 0-15,-21 1 0,0-1 16,0-21-16,21 21 0,-22 1 0,22-22 16,-21 21-16,21-21 0,0 22 15,-21-22-15,21 0 0,-21-21 0,21 21 16,-21 0-16,21 1 15,0-44 17,21 22-32,0-21 0</inkml:trace>
  <inkml:trace contextRef="#ctx0" brushRef="#br0" timeOffset="119595.65">16510 12954 0</inkml:trace>
  <inkml:trace contextRef="#ctx0" brushRef="#br0" timeOffset="119919.87">16531 12975 0,'0'0'0,"21"0"15,0 0-15,1 0 16,-1 0-16,0 0 0,0-21 16,21 21-16,-42-21 0,43 21 15,-43-21-15,42 21 0,-21-21 0,0-1 16,1 1-16,-1 0 0,0 0 0,-21 0 15,0 0-15,21 21 16,0-22-16,-21 1 0,-21 21 16,0 0-16,0 0 0,0 21 15,-1 1-15,1-22 0,-21 42 16,21-21-16,0 0 0,-1 22 0,1-22 16,0 0-16,21 21 0,0-21 0,0 1 15,-21-1-15,21 0 0,0 0 16,0 0-16,0 0 0,21-21 15,0 22-15,0-22 0,1 0 16,-1 0-16,0 0 16,0 0-16,0 0 0,0 0 15,-21-22 1,22 22-16,-22-21 16</inkml:trace>
  <inkml:trace contextRef="#ctx0" brushRef="#br0" timeOffset="127035.96">17187 2180 0,'0'0'0,"0"21"15,0 22-15,0-22 0,-21 21 0,21 1 16,0-1-16,-21 0 0,21-21 0,0 22 15,-21-1-15,21-21 0,-21 22 16,21-22-16,0 0 0,0 0 16,0 0-1,-22-21-15,1 0 16,21-21-16</inkml:trace>
  <inkml:trace contextRef="#ctx0" brushRef="#br0" timeOffset="129335.85">17145 2265 0,'0'0'16,"0"-21"-16,0 0 0,0-1 15,0 1-15,0 0 16,-21 21-16,21-21 16,0 42 15,-21 0-31,21 0 0,0 1 16,0-1-16,0 21 0,0 0 15,-22 1-15,22 20 0,-21-20 0,21 20 16,-21 1-16,21-22 15,0 21-15,0-20 0,-21 20 0,21-20 0,-21-1 16,21 0-16,-21-21 0,21 22 16,0-22-16,0 21 0,0-21 15,-22-21-15,22 22 0,0-1 0,0-42 47,0-1-47,0 1 0,0 0 0,0 0 16,0 0-16,0-22 0,0 22 15,22-21-15</inkml:trace>
  <inkml:trace contextRef="#ctx0" brushRef="#br0" timeOffset="129819.57">17166 2138 0,'0'0'0,"-21"0"0,0 21 16,0 0-16,-1 0 16,1 1-16,0-1 0,0 21 0,0 0 15,0 1-15,-1-1 0,-20 22 16,0-22-16,21 21 0,-22-20 0,1-1 16,0 0-16,-1 1 0,22-1 15,-21-21-15,-1 0 0,22 1 16,0-1-16,0 0 0,0-21 0,0 0 15,21-21 1,0 0 0,0-1-16,0 1 0,21 0 15,0-21-15,-21 21 0,21-1 0,21 1 16,-20-21-16,-1 21 0,0 21 0,0-21 16,0-1-16,22 22 0,-22 0 15,0 0-15,21 0 0,-21 0 0,22 0 16,-1 22-16,-21-1 0,22 0 15,-22 0-15,0 0 0,21 0 0,-21 1 16,1-1-16,-1 0 0,-21 0 16,21 0-16,0-21 0,-21 21 15,21-21-15,-21 22 0,21-22 16,1 0-16,-1 0 0,0 0 16,0 0-16,0 0 0,0-22 0,1 1 15,-22 0-15,42 21 0,-42-21 16,42 0-16</inkml:trace>
  <inkml:trace contextRef="#ctx0" brushRef="#br0" timeOffset="130011.37">17759 2413 0,'0'0'0,"0"-21"0,0 0 16,0 42 46,21 0-62,-21 0 16,0 0-16,21 1 0,-21-1 0,0 0 15,0 0-15,0 0 0</inkml:trace>
  <inkml:trace contextRef="#ctx0" brushRef="#br0" timeOffset="130187.16">17801 2942 0,'0'0'0,"0"-21"47,0 0-31,0 0-1,21 21-15,-21-21 0,21 21 0</inkml:trace>
  <inkml:trace contextRef="#ctx0" brushRef="#br0" timeOffset="130747.36">18605 2307 0,'0'0'15,"0"21"1,0 1-1,0-1-15,-21 21 0,0 0 0,21 1 16,-21-1-16,0 0 0,0-20 16,-22 62-16,22-63 0,0 1 15,0 20-15,0-42 16,-1 21-16,1 0 0,0-21 0,0 0 16,21-21 15,21 21-31,0 0 15,0 0-15,1 0 0,-1 0 16,0 0-16,0 0 0,0 0 0,22 0 16,-22 0-16,0 0 0,0 0 15,21 0-15,-20-21 0,-1 21 0,0-21 16,0 21-16,0-21 0,0-1 16,1 1-16,-1 0 0,0 0 0,0 0 15,-21-22-15,0 22 0,21 0 16,0-21-16,-21 21 0,0-22 15,0 1-15,0 21 0,0 0 16,0 42 0,0 21-1,0-21-15,-21 22 0,0-1 16,21 0-16,-21 1 0,0-1 0,0 0 16,21-21-16,-22 22 0,22-1 0,-21-21 15,21 0-15,-21 1 0,21-1 16,0 0-16,0 0 0,0 0 15,0-42 17,0 0-32,21 21 0</inkml:trace>
  <inkml:trace contextRef="#ctx0" brushRef="#br0" timeOffset="131156.82">19135 2413 0,'21'-21'0,"-42"42"0,63-63 15,-21 21-15,-21-1 0,21 1 16,-21 42 15,-21 1-31,0 20 0,0-21 16,0 21-16,21 1 0,-22-1 0,1 0 16,0 1-16,0-1 0,0-21 15,21 22-15,0-1 0,-21-21 16,21 21-16,0-20 0,0-1 0,0 0 15,0 0-15,21-21 0,0 0 16,0 0-16,21 0 0,-20 0 16,20 0-16,0-21 0,1 0 0,-1 0 15,0-22-15,1 22 0,-1-21 16,0-1-16,-21 1 0,22 0 0,-43-22 16,0 22-16,0 0 0,0-1 0,0 22 15,0-21-15,-21 21 16,-22-1-16,1 22 0,21 0 0,-22 0 15,1 0-15,0 0 0,-1 0 16,1 0-16,21 22 0,-21-1 0,20 0 16,1 0-16,21 0 0,0 0 15,0 22-15,0-22 0,0 0 0,21 21 16,1-20-16,-1-22 0,21 21 0</inkml:trace>
  <inkml:trace contextRef="#ctx0" brushRef="#br0" timeOffset="131540.37">19918 2561 0,'0'0'0,"0"-63"31,-21 84-15,21 0-1,0 0-15,0 0 0,-22 22 0,22-1 16,0 0-16,0 1 0,0-1 16,-21 0-16,21 22 0,-21-22 0,0 1 15,0 20-15,21-21 16,-21 22-16,-1-1 0,22 1 0,-21-1 16,0-20-16,0 20 0,0 1 0,21-22 15,-21 22-15,-1-22 0,22 0 16,0 1-16,0-1 0,-21-21 0,21 0 15,0 0-15,-21 1 0,21-1 16,0 0-16,0-42 31,0 0-31,21-1 0,0 1 16,-21-21-16,22 21 0,-1-22 0,0 22 16,0-21-16</inkml:trace>
  <inkml:trace contextRef="#ctx0" brushRef="#br0" timeOffset="131855.82">19854 2646 0,'0'0'0,"0"-21"0,0-22 0,0 22 16,0-21-16,0 21 0,0 0 16,0-1-16,0-20 15,21 42-15,1-21 0,-1 0 0,0 21 0,0 0 16,0 0-16,0 0 0,22 0 15,-22 0-15,21 0 0,-21 0 16,1 0-16,-1 21 0,0 0 16,0 0-16,-21 0 0,0 22 0,0-22 15,0 0-15,0 21 0,-21-20 16,0-1-16,0 0 0,-1 0 0,1 0 16,0 0-16,0 1 0,0-22 0,0 21 15,42-42 32,0-1-47</inkml:trace>
  <inkml:trace contextRef="#ctx0" brushRef="#br0" timeOffset="132515.82">20595 2350 0,'0'0'0,"0"-22"0,0 44 31,0-1-15,0 0-16,0 0 0,-21 0 15,21 22-15,-21-22 0,21 21 0,0-21 16,0 22-16,0-22 0,-21 0 16,21 0-16,0 0 0,0 0 0,0 1 15,-22-1-15,22 0 16,0-42 15,0 0-31,0-1 0,0 1 16,0 0-16,0 0 0,0 0 0,0 0 15,22-22-15,-1 22 0,-21-21 16,21 21-16,0-1 0,0 1 0,0 0 16,1 0-16,-1 0 0,0 0 0,21 21 15,-21 0-15,1 0 16,-1 0-16,0 0 0,0 0 0,0 21 15,-21 0-15,21 0 0,-21 21 16,0-20-16,0 20 0,0-21 16,0 21-16,0-20 0,0 20 15,0-21-15,0 21 0,0-20 0,0-1 16,0 0-16,-21-21 0,0 0 16,0 0-1,21-21 1,0 0-16,0-1 15,0 1-15,21 0 0,0-21 0,0 21 16,1-22-16,-1 1 0,0 21 16,0-22-16,0 1 0,22 21 0,-22 0 15,0 0-15,21 21 0,-21 0 16,1 0-16,-1 0 0,0 0 16,0 0-16,0 21 0,-21 21 0,0-21 15,21 22-15,-21-1 0,0 0 16,0 1-16,0-1 0,0 0 0,0-21 15,0 22-15,-21-1 0,0-21 16,0 0-16,21 22 0,-21-22 0,0-21 16,-1 21-16,1 0 0,0-21 15,0 0-15,0 0 0</inkml:trace>
  <inkml:trace contextRef="#ctx0" brushRef="#br0" timeOffset="133004.81">16531 3344 0,'21'0'31,"0"0"-31,22 0 0,-22 0 16,42 0-16,-20 0 0,20 0 0,22 0 15,21 0-15,0 0 0,-1 0 16,22 0-16,0 0 0,0 0 0,22 0 15,-1 0-15,0 0 0,21 0 0,-21 0 16,22 0-16,-22 0 0,21 0 16,1 0-16,-1 0 0,-21 0 0,0 0 15,-21 0-15,0 0 16,0 0-16,-21 0 0,-21 0 0,21 0 16,-22 0-16,-20 0 0,-1 0 0,1 0 15,-22 22-15,0-22 0,-20 0 16,-1 0-16,0 0 0,-42 0 31,0 0-31,-1 0 0,1 0 16,-21-22-16,21 22 0,-22 0 0,-20 0 15</inkml:trace>
  <inkml:trace contextRef="#ctx0" brushRef="#br0" timeOffset="133467.68">16806 3471 0,'-21'0'0,"42"0"0,-21 0 47,21 0-47,1 0 0,20 0 15,0 0-15,22 0 0,-1 0 16,22 0-16,0 0 0,-1 0 0,22 0 16,0 0-16,0 0 0,21 0 15,0 0-15,21 0 0,21 0 0,-21 0 16,1 0-16,-1 0 0,0 0 15,0 0-15,0 0 0,-21 0 0,0 0 16,0 0-16,-21 0 0,0 0 0,-21 0 16,-1 0-16,-20 0 0,-1 0 15,1 0-15,-22 0 0,22 0 16,-43 0-16,21 0 0,-21 0 0,0 0 16,1 0-16,-1 0 0,0 0 15,-21-21 16</inkml:trace>
  <inkml:trace contextRef="#ctx0" brushRef="#br0" timeOffset="159051.57">7959 13991 0,'21'0'78,"0"0"-47,0 0-15,0 0-16,0 0 15</inkml:trace>
  <inkml:trace contextRef="#ctx0" brushRef="#br0" timeOffset="159439.67">8170 13970 0,'0'0'15,"-21"-21"-15,21 0 0,-21 21 0,21-21 0,-21 21 16,21-22-16,-21 22 0,21-21 15,0 42 17,21 1-32,0-22 15,0 42-15,21-21 0,-20 0 0,-1 22 16,21-1-16,-21-21 0,22 21 16,-22 1-16,21 20 0,22-20 0,-22-1 15,21 21-15,1-20 0,-1-1 16,1 22-16,-1-22 0,1-21 0,63 64 15,-85-64-15,1 21 0,-1-21 16,0 1-16,-21-22 0,1 21 16,-1 0-16,0-21 0,0 0 15,-21-21 17,0 0-32,0-1 15,0 1-15,0 0 0,0-21 16</inkml:trace>
  <inkml:trace contextRef="#ctx0" brushRef="#br0" timeOffset="159667.73">9271 14478 0,'0'0'16,"0"-21"-16,0 0 0,21 42 31,0 0-31,0 0 16,1 0-16,-1 1 0,0-1 15,0 0-15,0 0 16,-21 21-16,0-20 0,0-1 0,0 0 15,0 0-15,0 0 0,-21 22 0,0-22 16,-21 0-16,-1 21 0,1-21 16,-22 1-16,-20 20 0,20-21 0,1 21 15,-1-20-15,1-1 0,-1 0 16,22-21-16,21 0 0,0 0 0,42 0 16</inkml:trace>
  <inkml:trace contextRef="#ctx0" brushRef="#br0" timeOffset="160675.29">12975 12383 0,'0'0'0,"0"-22"15,-21 22-15,21-21 0,0 0 16,0 0-16,-21 21 16,21-21-16,0 42 31,0 0-16,0 0-15,-21 0 0,21 1 16,0-1-16,0 21 0,0-21 16,-22 0-16,22 1 0,0-1 15,0 0-15,0 0 16,0-42 15,0 0-15,0 0-16,0-1 15,22 1-15,-1 0 0,0-21 16,0 21-16,0-1 0,-21 1 16,21 0-16,1 0 0,-1 0 15,0 21-15,0-21 0,0 21 0,0 0 0,1 0 16,-1 0-16,0 21 16,-21 0-16,0 0 15,0 0-15,0 0 0,0 1 16,0-1-16,0 0 0,0 0 0,0 0 15,0 0-15,0 1 16,21-22 0,0 0-16,0 0 15,1 0-15,-1 0 0,-21-22 16,21 22-16,0-21 0,-21 0 16,21 21-16,0-21 0,-21 0 0,22 0 15</inkml:trace>
  <inkml:trace contextRef="#ctx0" brushRef="#br0" timeOffset="160999.79">13525 12234 0,'0'0'0,"0"-21"0,0 42 31,0 1-15,-21-1-16,0 0 0,21 0 16,0 0-16,-21 0 0,21 1 0,-21-1 15,21 0-15,0 0 0,0 0 16,0 0-16,0 1 15,21-22-15,0 0 0,0 0 16,0 0-16,1 0 16,-1 0-16,-21-22 0,21 22 0,0-21 15,0 0-15,-21 0 0,21 0 16,-21 0-16,0-1 0,0 1 16,0 0-16,0 0 0,0 0 0,-21 0 15,0-1-15,0 22 16,0 0-16,0 0 0,-1 0 15,1 0-15,0 22 16</inkml:trace>
  <inkml:trace contextRef="#ctx0" brushRef="#br0" timeOffset="161295.79">13991 11853 0,'21'-21'16,"-42"42"-16,42-63 0,-21 63 31,0 0-31,0 1 16,0 20-16,0-21 0,-21 21 0,0 1 15,21-1-15,-21 0 0,21 1 16,0-22-16,-21 21 0,21 1 15,0-22-15,-22 21 0,22-21 0,0 0 16,0 1-16,0-1 0,0 0 16,0 0-16,22-21 15,-1 0-15,0 0 16,0 0-16,0 0 0,0-21 16,1 0-16,-1 0 0</inkml:trace>
  <inkml:trace contextRef="#ctx0" brushRef="#br0" timeOffset="161515.18">13843 12171 0,'0'0'0,"-21"21"16,42 0 0,0-21-16,0 0 15,0 0-15,1 0 0,20 0 0,0 0 16,1 0-16,-1 0 0,0 0 15,1-21-15,-1 21 0,0 0 0,1 0 16,-1 0-16,-21-21 0,0 21 16,0 0-16,1 0 0,-1 0 15,-21 21-15</inkml:trace>
  <inkml:trace contextRef="#ctx0" brushRef="#br0" timeOffset="162316.73">11007 14605 0,'0'0'0,"-22"0"15,-41 0 1,42 0-16,0-21 0,-1 21 16,22-21-16,0 0 15,0-1-15,0 1 16,0 0-16,22 0 0,-1 21 15,21-21-15,-21 21 0,22 0 16,-1 0-16,-21 0 0,21 0 0,1 0 16,-22 21-16,21 0 0,-21 0 15,1 22-15,-22-22 0,0 21 0,0-21 16,0 22-16,0-22 0,0 21 0,0-21 16,-22 22-16,22-22 0,-21 0 15,0 0-15,0-21 0,21 21 16,-21-21-16,0 0 15,21-21 1,0 0-16,0 0 0,0 0 16,21-1-16,0-20 0,0 0 15,0-1-15,0 1 0,1 0 0,20 21 16,-21-22-16,0 22 0,22-21 16,20 21-16,-42 21 0,22 0 15,-22 0-15,0 0 0,0 21 0,0 0 16,0 21-16,-21-21 0,0 22 15,0-22-15,0 21 0,0-21 0,0 22 16,0-22-16,0 21 16,-21-21-16,0 22 0,21-22 0,0 0 15,-21 0-15,0-21 0,21 21 0,0 1 16,-21-22-16,42-22 31,0 1-31,0 0 16</inkml:trace>
  <inkml:trace contextRef="#ctx0" brushRef="#br0" timeOffset="162679.69">12001 14499 0,'0'0'0,"0"-21"0,22 21 0,-44 21 32,1 0-32,0 1 15,0-1-15,0 21 0,0-21 16,-1 0-16,1 22 0,21-22 0,-21 0 15,21 21-15,-21-20 0,21-1 16,0 0-16,0 0 0,0 0 0,21 0 16,0-21-16,0 0 0,1 0 15,-1 0-15,21 0 0,-21 0 16,22 0-16,-1 0 0,-21-21 0,21 0 16,-20 0-16,20 21 0,-42-21 15,21-22-15,-21 22 0,0 0 16,0 0-16,0-21 0,0 20 0,-21-20 15,0 21-15,0 0 0,-22 0 16,22-1-16,-21 1 0,21 21 0,-1 0 16,1 0-16,0 0 0,0 0 15,0 0-15,0 43 16,21-22-16,0 0 0,21-21 16,0 0-1,0 0-15</inkml:trace>
  <inkml:trace contextRef="#ctx0" brushRef="#br0" timeOffset="162951.34">12573 14266 0,'0'0'0,"0"-21"0,0 0 0,21 21 16,-21-21-16,0 42 31,0 0-31,0 0 0,0 1 16,-21 20-16,21 0 0,-21 1 0,21-1 15,0 0-15,-21 1 0,21-1 16,-22 0-16,22 1 0,0-1 0,0-21 16,0 21-16,0-20 0,0-1 15,0 0-15,0 0 0,0 0 16,22-21-16,-1 0 16,0 0-16,0 0 0,0 0 15,-21-21-15,21 0 0,1 0 0,-1 0 16,0-1-16,-21 1 0</inkml:trace>
  <inkml:trace contextRef="#ctx0" brushRef="#br0" timeOffset="163119.79">12425 14520 0,'-43'0'0,"86"0"0,-107 22 16,43-22-16,21 21 31,21-21-31,0 0 15,1 0-15,20 0 0,-21 0 0,21-21 16,1-1-16,-1 22 0,22-21 16,-1 0-16,1 0 0</inkml:trace>
  <inkml:trace contextRef="#ctx0" brushRef="#br0" timeOffset="164143.18">14414 14605 0,'0'-21'0,"0"42"0,0-63 16,0 21-16,0-1 0,0 1 15,0-21-15,0 21 0,0 0 0,-21-22 16,0 1-16,0 21 16,0 0-16,0 21 0,-22-22 15,22 22-15,-64 0 0,43 0 16,0 0-16,-1 22 0,1-1 15,0 0-15,-1 21 0,22-21 0,-21 22 16,21-1-16,-22 0 0,22 22 16,21-22-16,-21 1 0,21-22 0,-21 21 15,21-21-15,0 22 0,0-22 16,0 0-16,0 0 0,21-21 16,0 0-16,0 0 0,22 0 0,-22 0 15,21-21-15,-21 21 0,22-21 16,-22 0-16,21-1 0,1 1 15,-22-21-15,0 21 0,21 0 0,-21-22 16,1 22-16,-22-21 0,0 21 16,21-1-16,-21 1 0,0 0 0,21 0 15,-21 42 1,0 0 0,0 0-16,0 22 0,0-22 0,0 0 15,0 21-15,0-20 0,0-1 16,0 0-16,0 21 0,0-21 15,0 1-15,0-1 0,21-21 0,-21 21 16,21-21-16,0 0 0,1 0 16,-1 0-16,21 0 0,-21 0 0,0 0 15,22 0-15,-22-21 0,21 0 16,-21-1-16,1 1 0,-1-21 16,0 21-16,-21 0 0,0-22 0,21 22 15,-21 0-15,0 0 0,21 0 16,-21-1-16,0 44 31,0-1-31,0 0 0,0 0 16,0 0-16,-21 0 0,21 1 0,0-1 15,0 0-15,0 0 0,0 0 16,0 0-16,0 1 16,21-22-16,0 0 15,1 0-15,-1 0 16,0 0-16,0 0 0,0-22 0,0 1 15,1 21-15,-1-21 0,0-21 16,0 21-16,0-1 0,0 1 0,1 0 16,-22 0-16,0 0 0,21 0 15,0 21-15,-21 21 32,0 0-32,0 0 15,0 0-15,0 0 0,0 1 16,0-1-16,0 0 0,0 0 15,21-21-15,0 21 16,0-21-16,22 0 0,-22 0 16,21 0-16,-21 0 0,22 0 15,-1 0-15,0 0 0,1-21 0,-1 21 16</inkml:trace>
  <inkml:trace contextRef="#ctx0" brushRef="#br0" timeOffset="164770.78">15684 14478 0,'0'0'0,"22"-21"0,-22 0 0,0 0 15,0-1-15,0 1 0,-22 21 16,1 0-16,0 0 0,0 0 16,0 0-16,-22 0 0,22 0 15,-21 21-15,21 1 0,-22 20 0,22-21 16,-21 0-16,21 0 0,0 22 16,-1-22-16,1 0 0,0 21 0,21-20 15,0-1-15,0 0 0,0 0 16,0 0-16,0 0 0,21-21 0,0 22 15,1-22-15,20 0 0,-21 0 0,0 0 16,22 0-16,-22 0 0,21 0 16,-21-22-16,0 1 0,22 21 0,-22-42 15,0 21-15,0 0 0,0-22 16,1 1-16,-1 0 0,0-1 16,-21 1-16,21 0 0,-21-22 0,0 22 15,0-1-15,0 1 0,0 0 16,0 21-16,0-1 0,0 1 0,0 0 15,0 0-15,-21 21 0,21 21 16,-21 0-16,0 0 16,21 1-16,0 20 0,0 0 0,0 1 15,0-1-15,0 0 0,0 1 16,0 20-16,0-21 0,0 1 0,0-22 16,0 21-16,0 1 0,21-22 0,0 0 15,0 0-15,-21 0 16,21 0-16,0-21 0,1 0 0,20 0 15,-21 0-15,21 0 0,-20 0 0,20 0 16,-21 0-16,0-21 0,22 0 16,-22 21-16,0-21 0,0 0 0,0-22 15,0 43-15,1-21 0,-1 0 16,-21 0-16,0 42 16,0 0-1,0 0-15,0 1 16,-21-1-16,21 0 0,-22-21 15,22 21-15,0 0 16,22-21 0,-1 0-1,0 0-15,-21-21 16,0 0-16</inkml:trace>
  <inkml:trace contextRef="#ctx0" brushRef="#br0" timeOffset="164951.76">16235 14415 0,'0'0'0,"-21"0"0,-1 0 15,1 0 1,0 0-16,0 0 16,21 21-1,21-21 1,0 0-16,0 0 0</inkml:trace>
  <inkml:trace contextRef="#ctx0" brushRef="#br0" timeOffset="165551.65">16764 14478 0,'21'0'15,"-42"0"-15,63 0 0,-21-21 16,-21 0-16,22 0 15,-22-1-15,0 1 16,0 0-16,0 0 0,0 0 16,-22 21-16,1 0 0,0 0 15,0 0-15,0 0 16,21 21-16,-21 0 0,-1 0 0,1 22 16,0-22-16,0 0 0,0 21 0,0 1 15,-1-22-15,1 0 0,0 42 16,21-41-16,0-1 0,0 0 15,0 0-15,21-21 16,0 21-16,1-21 0,-1 0 0,0 0 16,0 0-16,0 0 0,0-21 0,1 0 15,-1 21-15,0-21 0,-21 0 16,21-1-16,-21-20 0,21 21 16,-21-21-16,0 20 0,0-20 0,0 21 15,0 0-15,0 0 0,0-1 16,0 44-1,0-1 1,0 0-16,0 0 0,0 21 0,0-20 16,0-1-16,0 0 0,0 21 15,0-21-15,0 1 0,21-1 16,1 0-16,-1-21 0,0 0 16,0 0-16,21 0 0,-20 0 15</inkml:trace>
  <inkml:trace contextRef="#ctx0" brushRef="#br0" timeOffset="165987.73">17208 14161 0,'0'-64'16,"0"128"-16,-21-128 16,21 85-16,-21 0 0,0 1 15,21 20-15,0 0 0,-21-21 16,0 22-16,-1-1 0,22 0 0,0 1 15,0-1-15,-21 0 0,21-20 16,0 20-16,0-21 0,-21 0 16,21 0-16,0 1 0,0-1 0,21-42 47,0-1-47,1 1 0,-1 0 15,0 0-15,21 0 0,-21 0 16,22-1-16,-22 1 0,21 0 0,-21 0 15,22 21-15,-22 0 0,0 0 16,0 0-16,0 21 0,1 0 0,-22 0 16,0 1-16,0-1 0,0 0 15,-22 0-15,1 0 0,-21 0 16,21-21-16,-22 22 0,22-1 16,-21-21-16,0 21 0,20-21 0,-20 21 15,21-21-15,0 0 0,0 0 16,21-21-1,0 0 1,21 0-16,0-1 0,0-20 16</inkml:trace>
  <inkml:trace contextRef="#ctx0" brushRef="#br0" timeOffset="166211.42">17611 14118 0,'21'-21'0,"-42"42"0,63-63 0,-21 21 15,-21 0-15,0-1 16,21 22-16,-21 22 15,0-1-15,0 21 16,0-21-16,0 22 0,0-22 0,-21 21 16,0 0-16,0 1 0,21-1 0,0 0 15,0-20-15,-21 20 0,21-21 16,0 21-16,0-20 0,0-1 0,0 0 16,21 0-16,0 0 0,0-21 15,0 0-15,0 0 0,1 0 16,-1 0-16,0-21 0,0 0 15,0 0-15</inkml:trace>
  <inkml:trace contextRef="#ctx0" brushRef="#br0" timeOffset="166507.47">17886 14457 0,'-43'42'0,"86"-84"0,-43 21 15,21 21 1,0 0-16,0 0 16,0 0-1,-21-21-15,22 21 0,-1-22 0,0 22 16,0-21-16,0 21 0,0-21 0,1 0 15,20 0-15,-21 0 16,-21-1-16,0 1 16,-21 21-1,0 0-15,-22 0 0,22 21 0,0 1 16,-21-1-16,21 0 0,-22 0 16,22 21-16,0-20 0,0 20 15,21-21-15,0 0 0,-21 22 0,21-22 16,0 0-16,0 0 0,0 0 0,21 0 15,0 1-15,21-22 16,-21 21-16,22-21 0,-22 0 0,21 0 16,1-21-16,-1-1 0,0 1 15,22 0-15</inkml:trace>
  <inkml:trace contextRef="#ctx0" brushRef="#br0" timeOffset="167155.76">14309 11980 0,'0'0'0,"0"-21"0,21 21 31,0 0-31,0 21 16,0 1-16,0-1 0,1 0 16,-1 0-16,0 21 0,0-20 15,21 20-15,-20 0 0,20 1 0,-21-1 0,21 0 16,1 1-16,-1 20 16,22-21-16,-22 22 0,21-1 0,1 1 15,21 21-15,-22-22 0,22 22 0,-1-1 16,1-20-16,-21 21 0,20-1 15,1 1-15,105 84 0,-105-84 16,21 0-16,-21 20 0,20-20 16,1 0-16,-21-1 0,0 1 15,-1 0-15,1-1 0,-22 1 0,22 0 16,-21-1-16,20-20 0,-20 21 0,-1-22 16,1 1-16,-1-1 0,-20-21 15,20 22-15,1-22 0,-22 1 0,43 20 16,-64-21-16,21-20 0,-21-1 15,0 0-15,1-21 0,-22-21 32,0 0-32,0-1 15,0 1-15,0-21 0,-22 21 16,1-22-16,0 1 0,21 0 0</inkml:trace>
  <inkml:trace contextRef="#ctx0" brushRef="#br0" timeOffset="167747.76">17526 12340 0,'0'0'0,"21"-42"0,43-170 15,-64 170-15,21 0 16,0-1-16,-21 22 0,0-21 0,0 21 16,0-1-16,0 1 0,0 0 15,-21 21 1,0 21 0,-22 22-16,22-22 0,-21 21 0,-22 22 15,22-22-15,-22 43 0,1-22 16,-22 22-16,22-22 0,-22 43 0,0-21 15,-20 21-15,-1-1 0,-21 1 16,0 21-16,-21-21 0,21 21 0,0 0 16,0-21-16,0 21 0,0 0 15,0-21-15,21 0 0,0-1 0,0 1 16,21 0-16,1 0 0,-1 0 0,22-22 16,-1 1-16,1 0 0,-43 63 15,63-85-15,-20 1 16,21-1-16,-1 1 0,1-1 0,0 1 15,-1-22-15,1 1 0,0-1 0,20 0 16,-20-21-16,21 22 0,0-22 16,0 0-16,-1-21 0,22 21 0,-21-21 15,0 0 17,21-21 14,0 0-30,0 0-16,0 0 16,0-1-16,0 1 0</inkml:trace>
  <inkml:trace contextRef="#ctx0" brushRef="#br0" timeOffset="170023.45">3006 16087 0,'0'0'16,"-22"-21"-16,22-1 0,-21-20 0,21 21 0,0 0 16,-21 21-1,21 21 1,0 0-16,0 0 16,0 22-16,0-1 0,0 0 15,0 1-15,0-1 0,0 0 0,0 1 16,0-1-16,0-21 0,0 21 15,0 1-15,-21-22 0,21 21 0,0-21 16,0 1-16,0-1 0,-21 0 16,21 0-16,-21 0 0,-1-21 31</inkml:trace>
  <inkml:trace contextRef="#ctx0" brushRef="#br0" timeOffset="170479.69">2603 16171 0,'0'0'0,"0"-21"0,-21 0 15,21 0-15,0 0 0,0-22 0,0 22 16,21 0-16,-21-21 0,43 21 16,-22-1-16,0 1 0,21 0 0,1 0 15,-22 21-15,21 0 0,1 0 16,-1 0-16,0 0 0,1 42 0,-1-21 15,0 22-15,22-1 0,-22 22 16,22 41-16,-22-41 0,-21-22 16,0 22-16,0-22 15,-21 0-15,0 1 0,0-22 0,0 21 16,0-21-16,0 1 0,0-1 16,0 0-16,0 0 0,0-42 31,0 0-31,0 0 0,0-1 0,0 1 15,0-21-15,0 21 0,0-22 16,0 1-16,0 0 0,0-22 0,22 22 16,-22-22-16,21 22 0,-21 0 15,0-1-15,0 1 0,21 0 16,-21 21-16,21 21 0,0 0 16,0 0-1,-21 21-15,22 0 0,-1 21 0,0-21 16,-21 22-16,21-22 0,0 21 15,-21 1-15,0-22 0,21 0 0,-21 21 16,22-21-16,-1 1 0</inkml:trace>
  <inkml:trace contextRef="#ctx0" brushRef="#br0" timeOffset="170807.51">3725 16489 0,'0'0'0,"0"21"0,21-21 0,1 0 16,-1 21-16,0-21 15,0 0-15,0-21 0,-21 0 16,21 21-16,1-21 0,-1 0 15,-21-1-15,0 1 0,21 0 16,-21 0-16,0 0 0,0 0 16,0-1-16,-21 22 15,0 0-15,-1 0 0,1 0 0,-21 22 16,21-1-16,0-21 0,-1 21 16,1 0-16,0 0 0,21 22 0,-21-22 15,21 0-15,0 0 0,0 0 16,0 0-16,0 1 0,21-1 0,0-21 15,0 21-15,1-21 0,20 0 16,-21 21-16,0-21 0,22 0 16,-22 0-16,21 0 0,-21 0 15,0-21-15,22 21 0,-22-21 0,21 0 16,-21-1-16,1 1 0,-1 0 16,21-21-16,-21 21 0,0-22 0,1 1 15,-1 21-15</inkml:trace>
  <inkml:trace contextRef="#ctx0" brushRef="#br0" timeOffset="171015.76">4318 16277 0,'42'-190'31,"-21"105"-31,-21 43 16,-63 359-16,126-655 0,-63 295 0,0 22 0,0 42 31,0 0-31,0 1 0,0 20 0,0 0 16,0 1-16,0-1 16,0 21-16,-21-20 0,21-1 0,0 0 15,-21 1-15,21-1 0,0-21 16,-21 22-16,21-22 0,0 21 0,0-21 15,0 0-15,0 1 16,21-22 0,0 0-16,-21-22 15,21 1-15</inkml:trace>
  <inkml:trace contextRef="#ctx0" brushRef="#br0" timeOffset="171663.71">4212 16404 0,'-21'-21'32,"21"0"-32,21 0 0,0 21 15,0-21-15,22 21 0,-22-22 16,21 22-16,1-21 0,-22 0 0,21 21 16,43-21-16,-64 21 15,21 0-15,1-21 0,-22 21 0,0 0 16,21 0-16,-21 0 0,1 0 15,-22 21-15,21-21 0,-21 21 16,0 0-16,0 0 0,0 1 16,0-1-16,0 0 0,0 0 15,0 0-15,0 0 0,-21 1 16,21-1-16,0 0 16,0 0-16,0 0 15,21-42 16,0 0-15,-21 0-16,0 0 0,21 21 0,0-22 16,-21 1-16,21 0 0,-21 0 15,22 0-15,-1 21 16,-21 21 0,21 0-16,-21 0 15,0 0-15,0 1 0,0-1 16,21 0-16,-21 0 0,0 0 15,21 0-15,0-21 0,1 22 0,-1-22 16,0 0-16,0 0 0,21 0 16,-20 0-16,-1 0 0,21 0 0,-21 0 15,22 0-15,-22-22 0,21 1 16,-21 21-16,0-21 0,1 0 16,-1 0-16,-21 0 0,0-22 0,0 22 15,0 0-15,0-21 0,-21-1 16,-1 22-16,1 0 0,0 21 15,0-21-15,0 21 16,0 0-16,21 21 16,0 0-1,0 0-15,0 0 0,0 1 16,0-1-16,21 0 16,0-21-16</inkml:trace>
  <inkml:trace contextRef="#ctx0" brushRef="#br0" timeOffset="172071.7">5736 16256 0,'0'-21'0,"0"42"0,0-63 15,0 21-15,21 21 0,-21-22 16,-21 44 15,0-22-31,21 21 0,-21 0 0,0 0 16,-1 0-16,1 22 0,0-22 0,21 0 15,0 0-15,-21 21 0,21-20 16,-21-1-16,21 0 0,0 0 0,0 0 16,0 0-16,0 1 0,21-22 15,0 21-15,0-21 0,0 0 0,1 0 16,20 0-16,-21 0 16,0 0-16,22 0 0,-1-21 0,-21-1 15,0 22-15,22-21 0,-22 0 0,-21 0 16,0-21-16,21 20 0,-21 1 15,0-21-15,0 0 0,-21-1 16,0 22-16,-1 0 0,1 0 16,0 0-16,0 21 0,-21 0 0,20 0 15,1 0-15,0 0 0,0 21 16,0-21-16,0 21 0,-1 0 16,22 0-16,0 0 0,0 1 0,0-1 15,0 0-15,0 0 0,22-21 16,-1 21-16,21-21 0</inkml:trace>
  <inkml:trace contextRef="#ctx0" brushRef="#br0" timeOffset="172471.76">6223 16425 0,'0'0'0,"-21"-21"0,21 0 16,0 0-16,0 0 0,0 0 15,0-1-15,0 1 0,0 0 16,21 21-16,0-21 16,0 21-16,0 0 0,1 0 15,-1 21-15,0-21 16,0 21-16,0 0 0,0 1 0,-21-1 16,0 0-16,22 21 0,-22-21 15,0 1-15,0-1 0,0 0 0,0 0 16,0 0-16,-22-21 0,22 21 15,-21-21-15,21 22 0,-21-22 16,21-22 0,0 1-1,0 0-15,0 0 0,0 0 16,0 0-16,21-1 16,-21 1-16,21 21 0,1-21 0,-22 0 15,21 0-15,0 0 0,0 21 16,-21-22-16,21 1 0,0 0 0,1 21 15,-1-21-15,-21 0 0,21 0 16</inkml:trace>
  <inkml:trace contextRef="#ctx0" brushRef="#br0" timeOffset="172975.44">6879 15917 0,'0'0'16,"0"22"15,-21-1-31,21 0 0,0 0 15,0 21-15,0-20 0,0 20 0,-21 0 16,21-21-16,0 22 0,0-1 16,0-21-16,0 22 0,-21-22 0,21 0 15,-22 21-15,22-21 0,0 1 0,0-1 16,-21 0-16,21 0 0,-21-21 16,21 21-16,-21-21 15,21-21 1,0 0-16,0 0 15,21 0-15,0-1 16,0-20-16,1 21 0,20 0 16,0 0-16,-21-1 0,22 1 0,-1 0 15,0 21-15,1 0 0,-1-21 16,-21 21-16,22 0 0,-22 0 16,0 0-16,-21 21 0,0 0 15,0 0-15,-21 1 0,0-1 16,-1-21-16,1 21 0,0 0 15,0-21-15,0 21 0,0-21 0,-1 21 16,1-21-16,21 22 16,0-1-16,21-21 15,1 0 1,-1 21-16,0-21 0,0 0 16,21 0-16,-20 0 0,20 0 0,-21 0 15,21 0-15,1 0 0,-1 0 16,22 0-16,-22 0 0,0 0 0,22 0 15,-1 0-15,1 0 0,-1 0 16,1 0-16</inkml:trace>
  <inkml:trace contextRef="#ctx0" brushRef="#br0" timeOffset="173455.41">8530 16383 0,'-21'0'0,"21"-21"0,-21 0 16,42 21 15,0 0-31,0 0 0,22 0 0,-1 0 16,0 0-16,22 0 0,-1 0 16,-20 0-16,41 0 0,-20 0 0,-1 0 15,1 0-15,-1 0 0,-20 0 16,20 0-16,-21 0 0,1 0 0,-1 0 15,0 0-15,-20 0 0,-1 0 16,0 0-16,0 0 0,-21-21 16,-21 21-1,0-22-15,-22 22 0,22 0 16,0 0-16,-21-21 0,-1 21 0,22 0 16,0 0-16,-21-21 0,42 0 15,21 21 16,0 0-31,0 0 0,0 21 0,1-21 16,-1 21-16,21 0 0,-42 1 0,21-1 16,0 0-16,-21 0 0,0 21 15,0-20-15,0-1 0,0 0 0,-21 0 16,0 0-16,0 0 0,-21 22 16,20-22-16,-20 0 0,21 0 15,-43 0-15,43 1 0</inkml:trace>
  <inkml:trace contextRef="#ctx0" brushRef="#br0" timeOffset="173819.78">10499 15981 0,'0'0'0,"-22"-21"0,22 0 16,0-1-1,22 22-15,-1-21 16,21 21-16,0 0 0,1 0 16,20 0-16,1-21 0,-1 21 0,1 0 15,-1 0-15,1 0 0,-1 0 16,1 0-16,-22 0 0,0 21 0,-20-21 16,-1 21-16,-21 1 15,-21-1-15,-1-21 16,-20 0-16</inkml:trace>
  <inkml:trace contextRef="#ctx0" brushRef="#br0" timeOffset="174055.86">10964 16066 0,'0'0'0,"-21"21"32,21 0-32,0 0 0,0 0 15,0 0-15,0 1 0,0 20 16,0-21-16,0 0 0,0 22 0,0-22 15,0 0-15,0 21 0,0-21 0,0 1 16,-21-1-16,21 0 0,-21 21 16,21-21-16,-21 1 0,21-1 15,-22 0-15,22 0 0,-21-21 16,21 21-16,21-42 31</inkml:trace>
  <inkml:trace contextRef="#ctx0" brushRef="#br0" timeOffset="174439.45">11155 16383 0,'0'0'0,"0"-42"32,0 21-32,0-1 0,21 1 15,0 0-15,0 0 0,0 21 0,1-21 16,-1 21-16,0 0 0,0 0 15,43 0-15,-43 0 0,21 21 16,-21 0-16,0 0 16,1 0-16,-1 1 0,0 20 0,0-21 15,0 0-15,-21 0 0,0 1 0,0-1 16,0 0-16,0 0 0,0 0 16,-21 0-16,0-21 0,0 0 15,0 0 1,-1 0-16,1-21 15,21 0-15,0 0 0,0 0 16,0-22-16,0 22 0,21 0 16,1 0-16,-22 0 0,21 0 0,0-1 15,0 1-15,-21 0 0,21 21 16,0-21-16,1 21 0,20-21 0,-21 21 16,0 0-16,22 0 15,-22 0-15,0 0 0,21 0 0,-21 0 16</inkml:trace>
  <inkml:trace contextRef="#ctx0" brushRef="#br0" timeOffset="175896.68">12255 16235 0,'0'0'0,"22"0"32,-22-21-32,0 0 15,-22 21-15,1-22 16,0 22-16,0-21 0,0 21 15,-22 0-15,22 0 0,0 0 16,0 0-16,-21 21 0,20 1 0,1-1 16,-21 0-16,21 0 0,0 21 15,-1-20-15,1 20 0,0-21 0,21 21 16,0-20-16,0-1 0,0 21 0,0-21 16,0 0-16,0 1 15,21-22-15,22 0 0,-22 0 0,0 0 16,21 0-16,-21 0 0,22-22 15,20 1-15,-42 0 0,1 0 16,20 0-16,-21 0 0,0-1 16,0-20-16,1 21 0,-1 0 15,-21-22-15,0 22 0,21 0 0,-21 0 16,0 0-16,0 42 31,0 0-15,0 0-16,0 0 0,-21 1 0,21-1 15,0 0-15,0 0 0,0 0 16,0 0-16,0 1 0,0-1 0,21 0 16,-21 0-16,21-21 0,21 21 0,-20 0 15,20-21-15,-21 0 0,21 0 16,1 0-16,-1 0 0,0 0 16,1 0-16,-1 0 0,0-21 15,1 21-15,-22-21 0,21 0 0,1 21 16,-22-21-16,0 0 0,0-1 0,-21-20 15,21 21-15,-21 0 0,0 0 16,0-1-16,0 1 0,0 0 16,-21 21-16,0 0 15,0 0-15,0 21 0,21 0 16,0 1-16,0-1 0,0 0 16,0 0-16,0 0 0,0 0 0,0 1 15,0-1-15,0 0 16,0 0-16,21-21 0,0 21 15,0-21-15,0 0 0,22 0 16,-22 0-16,0 0 0,21 0 16,-21 0-16,1-21 0,20 21 0,-21-21 15,0 0-15,0 0 0,1-1 16,-1 1-16,0 0 0,-21-21 0,0 21 16,21-1-16,-21 1 0,0 0 0,0 42 46,0 0-46,-21 1 16,0-1-16,0 0 0,21 0 16,0 0-16,-22 0 0,1 1 0,21-1 15,0 0-15,-21 0 16,0-21 0,42-21 15,0 0-31,0 21 0,1-21 15,-1-1-15,0 1 0,0 0 0,0 0 16,0 0-16,1 0 0,-22-1 16,21 1-16,0 21 0,0 0 0,0 0 15,-21 21 1,0 1 0,0-1-16,0 0 0,0 0 15,21 0-15,-21 0 16,22 1-16,-1-1 0,0-21 15,0 0-15,0 21 0,0-21 0,22 0 16,-22 0-16,0 0 0,0 0 16,0 0-16,1 0 0,-1-21 0,0 0 15,0 21-15,0-22 0,0 1 16,-21 0-16,0 0 0,22-21 16,-22 20-16,0 1 0,0 0 15,0 0-15,0 0 0,0 0 0,0-1 16,-22 22-16,1 0 0,0 0 15,0 22-15,21-1 16,-21 0-16,21 0 0,0 0 0,0 0 16,-21 1-16,21-1 0,0 0 15,0 0-15,0 0 0,0 0 0,0 1 16,0-1-16,21 0 0,0-21 16,-21 21-16,21-21 0,0 0 15,0 0-15,1 0 0,20 0 0,-21 0 16,21 0-16,-20 0 0,20 0 15,-21-21-15,21 0 0,-20 0 0,-1-1 16,21 1-16,-21 0 0,0-21 16,1 21-16,-22-1 0,0 1 15,21 0-15,-21 0 0,0 0 16,-21 42 0,21 0-16,0 0 15,0 0-15,0 1 0,0-1 16,0 0-16,0 0 0,21 0 15,-21 0-15,21-21 0,0 22 16,0-22-16,0 0 0,1 0 16,-1 0-16,0 0 0,-21-22 15,0 1-15,21 0 16</inkml:trace>
  <inkml:trace contextRef="#ctx0" brushRef="#br0" timeOffset="176083.76">13377 15960 0,'0'0'0,"-21"-21"0,-64 21 32,85 21-17,22-21 1,-1 0-16,0 0 15,0 0-15</inkml:trace>
  <inkml:trace contextRef="#ctx0" brushRef="#br0" timeOffset="177063.67">16235 15790 0,'0'-21'0,"0"42"0,0-63 0,-21 42 32,-1 0-17,22 42-15,-21-20 0,21 20 16,-21 0-16,0 1 0,0-1 16,0 0-16,21 22 0,-22-22 0,1 0 15,0 1-15,-21-1 0,21 0 16,-1 1-16,1-22 0,0 0 0,0 21 15,0-20-15,0-22 0,-1 21 16,1 0-16,0-21 0,0 0 16,0 0-16,21-21 15,0 0-15,0-1 0,0 1 0,0 0 16,0-21-16,0 21 0,0-22 0,0 1 16,0 21-16,0-22 0,0 1 15,0 21-15,0 0 0,0 0 16,21-1-16,0 22 15,-21 22 1,0-1-16,0 0 0,0 0 16,0 0-16,0 0 0,21 1 0,-21-1 15,21 21-15,-21-21 0,22 0 16,-22 1-16,21-1 0,0-21 0,0 21 16,0 0-16,0-21 0,1 0 0,-1 21 15,21-21-15,0 0 0,-20 0 16,20 0-16,0 0 0,1 0 0,-1 0 15,0-21-15,1 0 16,-22 21-16,21-21 0,-21 0 0,22-1 16,-22 1-16,0 0 0,-21 0 0,21 0 15,0 0-15,-42 42 47,0 0-47,21 0 0,-21 0 16,0 0-16,21 1 15,0-1-15,0 0 0,0 0 16,0 0-16,21-21 0,0 0 16,0 21-16,0-21 0,22 0 0,-22 0 15,21 0-15,-21 0 0,0 0 0,22 0 16,-22-21-16,0 21 16,0-21-16,0 0 0,-21 0 0,0 0 15,0-22-15,0 22 16,0 0-16,0 0 0,-21 0 0,0-22 15,0 22-15,-21 21 0,20-21 16,-20 0-16,0 21 0,21 0 0,-22 0 16,22 0-16,-21 0 0,21 21 0,-1 0 15,1 0-15,21 0 16,0 1-16,0-1 0,0 0 16,21 0-16,1 0 0,-1-21 15,21 0-15,0 0 0,-20 21 16</inkml:trace>
  <inkml:trace contextRef="#ctx0" brushRef="#br0" timeOffset="177651.8">17420 16108 0,'0'0'16,"0"-21"-16,0 0 0,-21-1 15,0 22-15,0-21 0,-1 21 0,1 0 16,0 0-16,-21 0 0,21 0 15,-22 0-15,22 0 0,-21 0 16,21 21-16,-1 1 0,1-1 0,0-21 16,0 21-16,21 0 0,0 0 15,0 0-15,0 1 0,0-1 16,21-21-16,0 0 0,0 21 16,22-21-16,-22 0 0,21 0 0,-21 0 15,22 0-15,-22 0 0,21 0 16,-21 0-16,1-21 0,-1 21 0,0 0 15,-21-21-15,0-1 0,21 22 16,-21-21-16,0 0 0,21 21 16,-21-21-1,0 42 1,0 0 0,0 0-16,0 22 0,0-22 15,0 0-15,0 21 0,0-20 0,0 20 16,0-21-16,0 21 0,0 1 0,0-1 15,0 0-15,0 1 0,0 20 16,0-20-16,0 20 0,0-21 0,0 22 16,0-22-16,0 22 0,0-22 15,0 0-15,-42 22 16,21-43-16,0 0 0,-1 0 0,-20 1 16,21-22-16,-21 0 0,-1 0 0,1 0 15,21-22-15,-22 1 0,1 0 16,21-21-16,-21 21 0,-1-64 15,22 43-15,21-1 0,0-20 16,0 20-16,0 1 0,0 0 16,0-1-16,21 1 0,0 0 0,22-1 15,-1 1-15,0 21 0,1-21 16,84-43-16</inkml:trace>
  <inkml:trace contextRef="#ctx0" brushRef="#br0" timeOffset="178811.67">18013 16023 0,'0'-21'0,"0"42"0,0-63 0,0 21 16,0 0-16,0-1 0,-21 1 16,-1 21-16,22-21 15,-21 21-15,0 0 0,0 0 16,21 21-16,-21 0 0,0 1 15,-1-1-15,1 21 0,0-21 0,0 22 16,0-22-16,21 21 0,0-21 16,0 22-16,0-22 0,0 21 0,0-21 15,0 0-15,0 1 0,0-1 16,21-21-16,0 21 0,0-21 16,22 0-16,-22 0 0,0 0 0,21 0 15,-21 0-15,22 0 0,-22 0 16,0-21-16,21 21 0,-20-21 0,-1-1 15,0 1-15,0-21 0,-21 21 0,0-22 16,0 22-16,0-21 0,0 0 16,0-1-16,-21 22 0,0-21 0,-22 21 15,22-1-15,0 1 0,0 0 16,-21 21-16,20 0 0,1 0 16,-21 0-16,21 21 0,0 0 0,-22 1 15,22 20-15,0-21 0,0 43 16,21-22-16,-21 0 0,21-21 15,0 22-15,0-22 0,0 0 16,21 0-16,-21 0 0,42 1 0,-21-1 16,0 0-16,22-21 0,-1 0 15,0 0-15,1 0 0,-1 0 0,0 0 16,1 0-16,20 0 0,-20 0 0,20-21 16,-21 0-16,1-1 0,-1 1 15,0-21-15,1 21 0,-22 0 0,0-22 16,0 22-16,0 0 0,-21 0 15,22 0-15,-22-1 0,-22 44 32,1-1-32,0-21 0,0 21 15,21 0-15,-21 0 0,0 0 0,21 1 16,-22-1-16,22 0 0,0 0 16,0 0-16,0 0 0,0 1 15,22-22-15,-1 0 0,0 21 16,0-21-16,21 0 0,-20 0 0,-1 0 15,21 0-15,-21 0 0,0-21 16,22-1-16,-22 22 0,0-21 0,0 0 16,0 0-16,1-21 0,-1 20 0,-21-20 15,0 21-15,21 0 0,0-22 16,-21 22-16,0 42 31,0 1-15,-21-1-16,21 0 0,0 0 15,0 0-15,0 0 0,0 1 0,0-1 16,0 0-16,0 0 0,0 0 16,0 0-16,21-21 0,-21 22 0,21-22 15,0 0-15,1 0 0,-1 0 0,0 0 16,0 0-16,21 0 0,-20 0 16,-1-22-16,21 1 0,-21 0 15,22 0-15,-22 0 0,21-22 0,-21 22 16,0-42-16,1 20 0,-1 1 15,0-21-15,0 20 0,0 1 0,0 0 16,1-22-16,-22 22 0,0-1 16,21 22-16,-21-21 0,0 21 0,0 0 15,0-1-15,-21 22 16,-1 22-16,1-1 16,0 21-16,0-21 0,21 22 0,-21-22 15,0 21-15,21 0 0,-22 22 16,22-22-16,0 1 0,0-1 0,0 0 15,0 1-15,0-1 0,0 0 16,0 1-16,22-22 0,-1 21 0,0-21 16,0 0-16,21 1 15,-20-1-15,20-21 0,21 0 16,-20 0-16,-22 0 0,21 0 16,-21 0-16,22-21 0,20-22 15,-42 22-15,1 0 0,-1 0 0</inkml:trace>
  <inkml:trace contextRef="#ctx0" brushRef="#br0" timeOffset="179107.38">19325 15812 0,'0'0'0,"-21"0"0,0 0 31,42 0-31,21 0 15,1-22-15,-22 22 0,42 0 0,-20 0 16,-1 0-16,21 0 0,-20-21 16,20 21-16,-20 0 0,20 0 0,-21 0 15,22 0-15,-22 0 0,1 0 16,-1 0-16,-21 0 0,21 0 16,-20 0-16,-1-21 0,0 21 0,0 0 15</inkml:trace>
  <inkml:trace contextRef="#ctx0" brushRef="#br0" timeOffset="182703.71">11366 17082 0,'-21'0'0,"0"0"16,0 0-16,0 0 16,0 0-16,-1 0 15,22-22-15,-21 22 0,0 0 0,0 0 16,0 0-16,0-21 0,-1 21 15,1 0-15,0 0 0,0 0 0,0 0 16,0 0-16,-22 0 0,22 0 16,0 0-16,0 0 0,0 0 0,-1 0 15,1 0-15,0 0 0,0 0 16,63 0 15,-21 0-15,1 0-16,20 0 0,0 0 0,1 0 15,-1 0-15,0 0 0,1 0 16,-1 0-16,0 0 0,22 21 0,-22-21 16,0 0-16,22 0 0,-22 22 15,22-22-15,-1 0 0,1 0 0,20 0 16,-20 0-16,21 21 0,20-21 16,-20 0-16,21 0 0,0 0 0,-22 0 15,43 0-15,-21 0 0,21 0 16,21 21-16,-21-21 0,22 0 0,-22 0 15,21 0-15,-21 0 0,21 21 16,0-21-16,0 0 0,22 0 0,-22 0 16,0 0-16,0 0 0,0 0 15,22 0-15,-1 0 0,0 0 16,-21 0-16,22 0 0,-22 0 0,21 0 16,1 0-16,-22 0 0,21 0 15,-21 0-15,0-21 0,22 21 0,-1 0 16,0 0-16,1 0 0,-22 0 15,21 0-15,-21 0 0,22-21 0,-1 21 16,-21 0-16,0 0 0,1 0 16,-1 0-16,0 0 0,0 0 0,0 0 15,0 0-15,1-21 16,-22 21-16,0 0 0,-22 0 0,1 0 16,0 0-16,-21 0 0,-1 0 0,1 0 15,-21 0-15,-1-22 0,1 22 16,-1 0-16,-21 0 0,-20-21 0,20 21 15,-21 0-15,21 0 0,-20-21 16,-1 21-16,0 0 16,-42 0 171,0 0-187,-1 0 16,1 0-16,0 0 0,-21 0 0</inkml:trace>
  <inkml:trace contextRef="#ctx0" brushRef="#br0" timeOffset="188523.61">21082 16150 0,'0'-21'15,"-21"21"-15,0 0 16,21-21-16,-22 21 0,1 0 0,0 0 16,0-21-16,0 21 0,0 0 15,-1 0-15,44 0 32,-1 0-32,21-21 15,0 21-15,1 0 0,20 0 16,1 0-16,20 0 0,1 0 15,0 0-15,105 0 0,-84 0 16,-21 0-16,-22 0 0,1 0 16,-1 0-16,1-22 0,-22 22 0,-21 0 15,0 0-15,1-21 0,-22 0 16,0 0-16,-22 21 16,1-21-16,-21 21 15,21 0-15,-22-21 0,1-1 0,21 22 16,-21 0-16,20 0 0,1-21 15,0 21-15,21-21 16,21 21 0,0 0-16,22 0 0,-22 0 15,0 0-15,21 0 0,-20 0 0,-1 0 16,0 21-16,0 0 16,0 1-16,-21-1 0,0 0 0,0 21 15,0-21-15,0 22 0,0-1 16,0-21-16,-21 22 0,0-1 0,0-21 15,-22 0-15,22 22 0,-21-22 16,21 0-16,-22 0 0,22-21 0,0 21 16,0 0-16,42-21 15,0 0 1,0 0-16</inkml:trace>
  <inkml:trace contextRef="#ctx0" brushRef="#br0" timeOffset="188887.13">23177 15642 0,'0'0'15,"0"-21"-15,-21 0 0,0 21 16,0 0-16,0 0 16,0 21-16,21 0 15,-22 0-15,1 22 0,21-1 0,0 0 16,-21 1-16,21-1 0,-21 0 16,21 1-16,-21 20 0,21-20 0,-21-1 15,21-21-15,-22 21 0,1-20 16,21 20-16,0-21 0,0 0 0,-21 0 15,21 1-15,0-44 32,0 1-17,0 0-15,0 0 0</inkml:trace>
  <inkml:trace contextRef="#ctx0" brushRef="#br0" timeOffset="189904.01">22754 15917 0,'-21'-42'0,"106"254"0,-149-382 0,22 86 0,21 63 16,-1-22-16,1 22 0,21 0 15,0 0-15,0 0 0,0-1 0,0 1 16,0 0-16,21 21 0,1-21 16,-1 21-16,21 0 0,-21 0 0,22 0 15,-1 0-15,0 0 0,1 21 0,-1 0 16,0 0-16,1 22 0,-1-22 16,-21 21-16,21 1 0,-20 20 15,-1-21-15,0 1 0,0-1 16,0 0-16,-21 1 0,0-1 0,0 0 15,0-20-15,0-1 0,0 0 0,0 0 16,0 0-16,-21-21 16,21-21-1,0 0 1,0 0-16,0-22 0,0 22 0,21-21 16,0 0-16,1-22 0,-1 22 15,0-1-15,0 1 0,21 0 0,-20-1 16,20 1-16,0 0 0,1 21 0,-1-1 15,-21 1-15,21 21 16,1 0-16,-22 0 0,0 0 0,0 21 16,0 1-16,1 20 0,-22 0 15,0-21-15,0 43 0,0-22 0,0 1 16,-22-1-16,1 0 0,0 1 0,21-1 16,-21-21-16,0 21 0,0-20 15,21-1-15,0 0 0,0 0 0,0 0 16,21-42 15,0 0-31,0 0 0,0 21 16,0-43-16,22 22 0,-22 0 0,21 0 15,-21-21-15,1 20 0,20 1 16,-21-21-16,0 21 0,0 0 16,1 21-16,-22-22 0,21 1 0,-21 42 31,0 1-31,0-1 15,-21 0-15,-1 0 0,1 21 16,21-20-16,0-1 0,0 0 0,-21 0 16,21 0-16,0 0 0,0 1 0,0-1 15,0 0-15,21 0 16,0-21-16,1 0 0,-1 0 16,0 0-16,21 0 0,-21 0 15,22 0-15,-22-21 0,21 0 0,-21 0 16,22-1-16,-22 1 0,0 0 0,0-21 15,0 21-15,1-1 0,-22-20 16,0 21-16,0 0 0,21 0 16,-21 42-1,0 0 1,-21 0-16,21 21 0,0-20 16,-22 20-16,22 0 0,-21 22 0,21-22 15,0 0-15,0 22 0,0-22 0,0 22 16,0-1-16,0 1 0,0 20 15,0-20-15,0 21 0,0-1 0,0-20 16,0 20-16,0-20 16,0-1-16,0 1 0,0 21 0,0-22 15,-21-21-15,0 22 0,-21-1 16,20-20-16,-20-1 0,0 0 0,-1-20 16,1-1-16,0 0 0,-1-21 15,-20 0-15,21 0 0,-1 0 0,1-21 16,0 0-16,-1-22 0,1 1 15,0 0-15,20-1 0,1 1 0,0-22 16,21 22-16,0 0 0,0-22 16,0 22-16,0-22 0,21 1 0,0-1 15,1 1-15,20-22 0,0 22 16,1-1-16,20-20 0</inkml:trace>
  <inkml:trace contextRef="#ctx0" brushRef="#br0" timeOffset="190316.63">25040 15854 0,'0'0'15,"0"-21"-15,0 0 0,21 21 16,-21-22-16,0 1 16,-21 21-16,0 0 15,-21 0-15,20 0 16,-20 0-16,21 0 0,-21 21 15,20-21-15,1 22 0,-21-1 0,42 0 16,-21 0-16,21 0 0,0 0 16,0 1-16,0-1 0,21 0 15,0-21-15,0 21 0,0 0 0,22-21 16,-22 21-16,0 1 0,21-1 16,-20 0-16,-1-21 0,-21 21 0,0 0 15,0 0-15,0 1 0,0-1 16,-21 0-16,-1 0 0,-20-21 15,0 0-15,-1 21 0,-20-21 16,21 0-16,-1 0 0,1 0 16,0 0-16,-1 0 0,22 0 0,0 0 15,42-21 17,0 21-32,0-21 15,22 21-15,-22-21 0,21 21 0,1-21 16</inkml:trace>
  <inkml:trace contextRef="#ctx0" brushRef="#br0" timeOffset="190602.74">25273 16023 0,'21'-21'16,"0"21"-1,-21 21 1,0 0-16,0 1 0,0-1 16,0 0-16,0 0 0,0 0 15,0 0-15,-21 1 0,21-1 16,-21-21-16,21-21 62,0-1-62,0 1 0,0 0 16,0 0-16</inkml:trace>
  <inkml:trace contextRef="#ctx0" brushRef="#br0" timeOffset="190764.03">25400 15875 0,'0'0'0,"0"-21"0,0 0 31,21 21 31,0 21-62</inkml:trace>
  <inkml:trace contextRef="#ctx0" brushRef="#br0" timeOffset="191491.05">26183 16044 0,'0'0'0,"0"-21"0,0 0 16,0 0-16,0 0 15,0 0-15,-21-1 0,0 1 16,0 0-16,-1 21 0,1-21 0,0 0 15,0 21-15,0 0 0,-22 0 16,22 0-16,-21 0 0,21 0 0,-22 0 16,22 21-16,-21 0 0,21 0 15,-22 0-15,22 22 0,0-1 0,0-21 16,0 22-16,0-1 0,21-21 0,0 21 16,0-20-16,0 20 0,0-21 15,21 0-15,21 0 0,-21 1 0,0-22 16,22 0-16,-22 0 0,21 0 15,1 0-15,-22 0 0,21 0 0,0-22 16,-20 22-16,20-21 16,0-21-16,-21 21 0,1 0 0,20-22 15,-21 1-15,0 0 0,22-22 16,-22 22-16,0-1 0,0 1 0,0-21 16,0 20-16,1 1 0,-1 0 15,-21 20-15,0-20 0,0 21 0,21 0 16,-21 0-16,0-1 0,-21 44 15,0-1 1,-1 21-16,1-21 0,0 22 0,0-1 16,0 0-16,0 1 0,-1 20 15,1-21-15,0 1 0,21 20 0,0-20 16,-21-1-16,21 0 0,0 1 16,0-22-16,0 0 0,0 21 15,21-21-15,-21 1 0,21-22 0,0 21 16,1-21-16,-1 0 0,0 0 15,0 0-15,21 0 0,-20 0 0,-1 0 16,0-21-16,21-1 0,-21 22 16,1-21-16</inkml:trace>
  <inkml:trace contextRef="#ctx0" brushRef="#br0" timeOffset="191866.96">26670 16129 0,'0'21'0,"21"-21"31,0 0-31,0 0 0,1 0 16,-1 0-16,0 0 0,21-21 0,-21 21 15,1-21-15,-1 0 0,0 0 16,0 21-16,0-22 0,0 1 0,-21 0 15,22 0-15,-22 0 0,0 0 16,-22 21 0,1 0-16,0 0 0,0 21 0,-21-21 15,20 21-15,1 21 0,0-21 16,0 1-16,0 20 0,0-21 0,21 0 16,-22 22-16,22-22 0,0 0 15,0 0-15,0 21 0,22-20 16,-1-1-16,0 0 0,0-21 15,0 0-15,22 0 0,-22 0 0,0 0 16,21 0-16,-21 0 0,22 0 0,-22 0 16</inkml:trace>
  <inkml:trace contextRef="#ctx0" brushRef="#br0" timeOffset="192055.02">27220 16320 0,'-21'0'63,"0"0"-63,0 0 0,0 0 16,-1 0-16,-20 0 0,21 0 15,0 0-15</inkml:trace>
  <inkml:trace contextRef="#ctx0" brushRef="#br0" timeOffset="196479.4">10774 17357 0,'0'0'0,"-85"-21"32,64 21-32,0 0 0,0 0 15,-1 0 1,22 21-16,-21 0 16,21 0-16,0 0 0,0 22 15,0-1-15,0 0 0,0 1 16,0-1-16,21 0 0,1 1 0,-1-1 15,0 0-15,0-21 0,0 22 16,22-22-16,-22 21 0,0-21 16,21 1-16,1-1 0,-1-21 0,0 21 15,22 0-15,-22-21 0,0 0 16,22 0-16,-22 0 0,22 0 0,-22 0 16,22 0-16,-1-21 0,-21 0 15,22 0-15,-1 21 0,1-43 0,-1 22 16,22 0-16,-21-21 15,20 20-15,-20-20 0,20 0 0,1-1 16,-21 1-16,-1 0 0,22-1 16,-22 1-16,22 0 0,-22 21 0,22-22 15,0 22-15,-1 0 0,1 0 16,-21 0-16,20 21 0,1 0 0,0-22 16,-22 22-16,1 0 0,20 0 15,-20 0-15,-1 0 0,1 22 16,-1-22-16,1 21 0,20-21 0,-20 21 0,-1 0 15,1 0-15,-1 0 0,1-21 16,-22 22-16,22-1 0,-22 0 16,0 0-16,-20 0 0,20 0 15,-21 1-15,21 20 0,-20-21 16,-1 0-16,-21 0 0,21 1 16,0-1-16,-21 0 0,0 0 15,21-21-15,0 21 0,1-21 16,-1 0-16,0 0 0,0 0 15,0 0-15,0 0 0,1 0 16,-1-21-16,0 0 0,0 0 16,0 0-16,0-1 0,1-20 15,-1 21-15,0-21 0,0 20 0,0-20 16,22 0-16,-22 21 16,21-22-16,0 22 0,1-21 0,-1 21 15,22-22-15,-22 22 0,21-21 0,1 21 16,-1-1-16,-20-20 0,20 21 15,1 0-15,-1 0 0,1-1 0,-1 22 16,1 0-16,20 0 0,1 0 16,0 0-16,-1 0 0,1 0 0,0 22 15,-1-22-15,1 21 0,0 0 16,-1 0-16,1 0 0,21 0 0,-21 1 16,20 20-16,1-21 15,-21 0-15,21 22 0,-22-22 0,22 0 0,-21 21 16,0-21-16,-1 1 0,-20 20 15,20-21-15,1 0 0,0 22 16,-1-22-16,22 0 0,-21 0 0,0-21 16,-1 21-16,-20 0 0,20-21 15,1 0-15,0 0 0,-22 0 0,22 0 16,0 0-16,-22 0 0,22 0 16,-22-21-16,1 21 0,-22-21 0,22 0 15,-22 21-15,0-21 0,1 0 16,-22-1-16,21 1 0,-21 21 0,-21-21 15,21 21-15,-21-21 16,22 0-16,-22 0 16,0-1-1,21 22 157,-42 0-125</inkml:trace>
  <inkml:trace contextRef="#ctx0" brushRef="#br0" timeOffset="197998.73">19008 12510 0,'-22'0'31,"1"0"-31,0 0 16,0-22-1,0 1-15,0 0 0,21 0 16,0 0 0,0 0-16,0-1 0,0 1 0,21 0 15,0 0-15,0 0 0,0 0 16,0-1-16,1 1 0,20 0 0,0 0 15,1 0-15,-1 21 0,21 0 0,-20-21 16,-1 21-16,22 0 0,-22 0 16,21 0-16,-20 0 0,-1 21 0,-21 0 15,22 0-15,-22 0 0,-21 0 16,0 22-16,0-1 0,0-21 0,-43 22 16,22-1-16,-42 0 0,20 1 15,-20 20-15,-22-21 0,22 22 16,-1-1-16,1 1 0,-1-22 15,22 22-15,0-1 0,-1-20 0,22 20 16,-21-21-16,42 1 0,0-1 0,0 0 16,0-20-16,0 20 0,0-21 15,0 0-15,0 0 0,42 1 0,-21-1 16,0-21-16,22 21 0,-1-21 16,0 0-16,1 0 0,20 0 0,-20 0 15,20 0-15,1 0 0,-22 0 0,0 0 16,1-21-16,-1 21 0,0 0 15,-21 0-15,-21-21 0,-42 21 16,21 0 0,0 0-16,-22 0 0,1 0 15,0 0-15,-1 0 0,1 21 0,0 0 16,21 0-16,-1 0 0,1 0 16,0 22-16,21-1 0,0 0 15,0-20-15,0 20 0,0 0 0,0 1 0,21-1 16,0 0-16,1 1 0,-1-1 15,0 0-15,0 1 0,-21-1 0,21 0 16,0 1-16,1-1 0,-22 0 16,0 22-16,0-22 0,0 22 0,-22-22 15,1 0-15,-21 1 0,21-1 16,-22 0-16,1-21 0,0 1 16,-1-1-16,1 0 0,21 0 0,-21 0 15,20-21-15,-20 0 0,21 0 0,0 0 16,0 0-16,-1 0 0,1-21 15,21 0-15,-21 21 16,21-21-16,0 0 0,-21 21 16,0 0-16,21-22 0</inkml:trace>
  <inkml:trace contextRef="#ctx0" brushRef="#br0" timeOffset="201323.52">19262 10689 0,'0'0'0,"-22"-21"16,1 0-16,21 0 16,-21 0-16,21-1 0,0 1 15,-21 21 1,0 21 0,21 1-16,0-1 0,0 21 15,0-21-15,-21 22 0,21-1 16,-22 0-16,22 1 0,0 20 0,0-21 15,0 22-15,0-1 0,0 1 0,-21-1 16,21 1-16,0-22 0,0 22 16,-21 42-16,21-64 15,0 0-15,0-21 0,0 22 0,0-22 16,0 0-16,0 0 0,0 0 16,0-42 15,0 0-31,0 0 0</inkml:trace>
  <inkml:trace contextRef="#ctx0" brushRef="#br0" timeOffset="202035.6">19219 10414 0,'0'0'0,"-21"0"0,-21-21 32,21 21-32,21-21 15,21 21-15,0 0 0,21 0 16,1 0-16,20 0 0,1 0 16,-1 0-16,22 0 0,-1 0 15,1 0-15,0 0 0,-1 0 16,1 0-16,21 0 0,106 0 15,-107 0-15,1 21 0,-21-21 16,21 0-16,-43 0 0,22 21 0,-22-21 16,-20 21-16,-1-21 0,0 0 0,1 21 15,-22-21-15,0 22 0,0-22 16,0 21-16,1 0 0,-1 0 16,0 0-16,-21 0 0,0 1 15,0-1-15,21 0 0,-21 0 0,0 0 16,0 0-16,0 1 0,0-1 0,0 21 15,0-21-15,0 0 0,0 1 16,0 20-16,-21-21 0,21 21 16,0 1-16,0-22 0,0 21 0,-21 1 15,21 20-15,0-21 0,0 1 16,0-1-16,0 22 0,0-22 0,0 0 16,0 1-16,0-1 0,0 0 15,0 1-15,0-22 0,21 21 0,-21-21 16,0 22-16,0-22 0,0 0 0,0 0 15,0 0-15,0 0 0,-21 1 16,0-1-16,21 0 0,-22 0 0,1 0 16,21 0-16,-21 1 0,0-22 0,-21 21 15,20-21-15,-20 21 0,0 0 16,-1-21-16,-20 0 0,-1 21 16,1-21-16,-22 0 0,1 0 0,-22 0 15,21 0-15,-21 0 0,0 0 16,22 0-16,-22-21 0,21 21 0,1 0 15,-1-21-15,21 21 0,1-21 0,21 21 16,-22 0-16,22-21 0,21 21 16,-1-22-16,1 22 0,0-21 0,0 21 15,21-21-15,0 0 16,21 21 0</inkml:trace>
  <inkml:trace contextRef="#ctx0" brushRef="#br0" timeOffset="204882.94">19198 10287 0,'0'0'0,"0"-21"0,0-21 15,0 20-15,0 1 0,0 0 16,0 0-16,0 0 0,-21 0 0,0-1 15,0 1-15,-1 0 0,1 0 16,0 21-16,-21-21 0,21 0 0,-22 21 16,-20 0-16,20 0 0,1 0 15,0 0-15,-1 21 0,-20 0 16,21 21-16,-22-21 0,22 22 0,-1-1 16,1 22-16,0-1 0,-1 1 0,22-1 15,-21 22-15,21-22 16,21 1-16,0-1 0,0 1 0,0-1 15,21-20-15,0 20 0,21-21 0,1 1 16,-1-22-16,0 21 0,22-21 16,-1 1-16,-20-1 0,20-21 0,1 0 15,-1 0-15,-20 0 0,20-21 16,22-1-16,-22 1 0,1-21 0,20 21 16,-20-22-16,-1 1 0,1-21 0,-1-1 15,1 1-15,-22-1 0,1-21 16,-1 22-16,-21-22 0,-21 22 15,0-1-15,-21 1 0,-21-1 0,-22 22 0,1-22 16,-22 43-16,0-21 16,1 21-16,-1 0 0,0 21 0,1 0 15,-1 21-15,-106 21 0,107 0 16,-1 1-16,0-1 0,22 22 16,-1-1-16,1 22 0,21-22 0,-1 1 15,22 20-15,0-20 0,21-1 16,0 1-16,0-22 0,42 1 0,-21-1 15,43 0-15,-22 1 0,22-22 0,20 0 16,-20-21-16,-1 0 0,22 0 16,-21 0-16,-1 0 0,1-21 0,-1 0 15,1-1-15,-1-20 0,1 21 16,-22-21-16,0-1 0,1-20 16,-22 20-16,0-20 0,-21-1 0,0-20 15,-42 41-15,-1-20 0,1 21 0,-22-1 16,1 1-16,-1 21 0,-20 0 15,-1 21-15,0 0 0,1 0 0,-1 21 16,0 21-16,22-21 0,-22 43 0,43-22 16,-22 0-16,22 22 0,0-1 15,21-20-15,21 20 0,0-20 0,0-1 16,42 0-16,0 1 0,1-22 0,20 0 16,22 0-16,-22 0 0,22-21 15,0 0-15,-22 0 0,22 0 0,-22-21 16,-20-21-16,20 21 0,-21-22 15,-20 1-15,-1 0 0,-21-1 16,0-20-16,0 20 0,0-20 0,-21 21 16,-1-1-16,-20 22 0,0 0 15,-1 0-15,1 0 0,0 21 0,-22 0 16,22 0-16,0 21 0,-1 0 0,1 0 16,21 21-16,0-20 0,-1-1 15,1 21-15,21-21 0,0 22 0,0-22 16,0 0-16,21 21 0,-21-21 15,22 1-15,20-1 0,-21-21 0,0 21 16,0 0-16,1-21 0,-1 0 16,0 0-16,0 0 15,0 0 1,-21-21 0,0 0 15,21 21 31,1 0-62</inkml:trace>
  <inkml:trace contextRef="#ctx0" brushRef="#br0" timeOffset="205515.59">20002 10837 0,'0'-21'0,"0"42"47,-21-21-47,21 22 0,0-1 0,0 0 16,-21 0-16,21 0 16,-21 0-16,21 1 0,0-1 15,0 0-15,0 0 0,0 0 16,21-21 31,0-21-47,0 0 15,1 21-15,-22-21 0,21 0 0</inkml:trace>
  <inkml:trace contextRef="#ctx0" brushRef="#br0" timeOffset="205962.72">20108 10753 0,'0'0'0,"0"-21"31,21 21-15,1 0-16,-1 0 0,0 0 15,21 0-15,1 0 0,20-22 0,-21 22 16,22 0-16,-1 0 0,22 0 0,-21 0 16,-1 0-16,1 0 0,-1 0 15,1 0-15,-1 0 0,-21 22 0,1-22 16,-1 21-16,0-21 0,-20 0 0,20 21 15,-21 0-15,0-21 16,-21 21-16,0 0 16,0 1-16,0-1 15,0 0-15,0 0 16,0 0-16,0 0 0,0 1 16,0-1-16,0 21 0,0-21 15,21 0-15,-21 1 0,0-1 16,0 21-16,22-21 0,-1 0 0,-21 1 15,0-1-15,0 0 0,21 0 16,-21 0-16,0 0 0,0 1 16,-21-22-16,0 21 0,-1-21 15,-20 0-15,0 0 0,-22 0 16,1 0-16,-1 0 0,-20 0 16,-1 0-16,0 0 0,1 0 0,-1 0 15,0 0-15,22 0 0,-1 0 16,1 0-16,20-21 0,1 21 0,0-22 15,21 22-15,-1 0 0</inkml:trace>
  <inkml:trace contextRef="#ctx0" brushRef="#br0" timeOffset="206262.55">20087 10986 0,'0'0'0,"0"-22"0,21 1 16,0 21 0,1 0-16,-1 0 0,0 0 15,0-21-15,0 21 0,0 0 0,1 0 16,20 0-16,-21 0 0,0 0 15,0 0-15,1 0 0,-1 0 0,-42 0 47</inkml:trace>
  <inkml:trace contextRef="#ctx0" brushRef="#br0" timeOffset="206499.54">20235 11134 0,'-42'21'0,"84"-42"0,-105 42 15,42-21-15,-1 21 0,1-21 16,0 0-16,0 0 0,0 0 15,21-21 1,0 0 0</inkml:trace>
  <inkml:trace contextRef="#ctx0" brushRef="#br0" timeOffset="206860.53">20595 11049 0,'-21'0'16,"0"0"-16,0 0 0,21 21 15,-22-21-15,1 21 0,0-21 0,0 22 16,0-1-16,21 0 16,0 0-16,0 0 15,21-21 1,0 0-16,0 0 15,0 0-15,1 0 0,-1 0 0,0 0 16,0-21-16,0 0 0,0 21 16,-21-21-16,22 0 15,-22-1-15,0 1 16,-22 21-16,1 0 0,0 0 16,0 0-16,0 0 0,0 0 15,-1 0-15,1 0 16,21 21-1,21-21 1,1 0-16,-1 0 0,0 0 0</inkml:trace>
  <inkml:trace contextRef="#ctx0" brushRef="#br0" timeOffset="207098.73">20849 11049 0,'0'0'0,"0"21"16,0 0 0,0 1-16,0-1 15,0 0-15,0 0 0,0 0 16,0-42 46,0 0-62,0 0 16</inkml:trace>
  <inkml:trace contextRef="#ctx0" brushRef="#br0" timeOffset="207284.32">20891 10943 0,'-21'0'46,"21"21"1,21-21-31,1 0-16,-22 22 16</inkml:trace>
  <inkml:trace contextRef="#ctx0" brushRef="#br0" timeOffset="207675.71">21145 11049 0,'0'21'31,"-21"-21"-31,21 21 16,-21 1-16,21-1 15,-21 0 1,21 0-16,0 0 15,0 0-15,0-42 63,0 0-63,0 0 16,0 0-16,0 0 0,0-1 15,21 1 1,0 21-16,0-21 0,1 0 0,20 0 15,-21 21-15,0 0 0,0 0 16,1 0-16,-1 0 0,0 0 16,0 0-16,0 0 0,-21 21 0,0 0 15,0 0-15,0 0 0,0 1 0,0-1 16,-21 0-16,0 0 0,0 0 16,0 0-16,-1 1 0,1-1 0,0-21 15</inkml:trace>
  <inkml:trace contextRef="#ctx0" brushRef="#br0" timeOffset="208618.63">20193 10986 0,'0'21'31,"0"0"-15,0 0-16,0 0 16,0 0-16,0 1 0,0-1 15,0 0-15,0 0 0,0 0 16,0 0-16,0 1 15,-21-22-15,0 21 16,-1-21-16,1 0 0,0 0 16</inkml:trace>
  <inkml:trace contextRef="#ctx0" brushRef="#br0" timeOffset="210043.65">19092 10224 0,'0'0'15,"0"-22"-15,0 1 0,-21 0 0,0 0 16,-21 0-16,20 0 0,1 21 0,0-22 16,-21 22-16,-1 0 0,1-21 15,0 21-15,-1 0 0,-20 0 0,-1 21 16,-20 1-16,20-1 0,-20 0 15,20 21-15,-21 1 0,22 20 0,21 1 16,-22-1-16,43 22 0,-21-22 16,20 1-16,22 20 0,0-20 15,0-22-15,43 22 0,-22-22 0,21 22 16,22-22-16,-1-21 0,1 21 0,20-20 16,1-1-16,0 0 0,-22-21 15,22 0-15,0 0 0,-22-21 0,22 0 16,-1-1-16,-20 1 0,21 0 15,-1-21-15,-20-1 0,-1 1 0,1 0 16,-1-22-16,-20 1 0,-1-22 0,-21 0 16,0 22-16,-21-22 0,0 22 15,0-22-15,-21 22 0,-21 20 16,-1-20-16,-20 20 0,-22 1 0,22 0 16,-22 21-16,0-1 0,1 22 15,-1 0-15,0 22 0,-20-1 0,20 0 16,-21 21-16,21 1 0,-20-1 15,20 21-15,21 1 0,1 21 0,-1-22 16,22 22-16,21-22 0,0 1 0,21-1 16,0 1-16,0-1 0,21-20 15,21-1-15,1 0 0,20 1 0,1-22 16,-1 0-16,1 0 0,-1 0 0,22 0 16,-22-21-16,1 0 0,-1 0 15,1-21-15,-1 0 0,1 0 16,-22 0-16,22 0 0,-22-22 0,0 22 15,1-21-15,-1-64 16,-42 64-16,0-22 0,0 1 0,0-1 16,-21 1-16,-22 20 0,22 1 15,-21 21-15,0 0 0,-22-1 0,22 22 16,-22 0-16,1 0 0,-1 22 0,1 20 16,-1 0-16,22 1 0,-22-1 15,22 0-15,21 22 0,-21-22 16,20 0-16,1 1 0,21-1 0,0 0 15,0-20-15,43 20 0,-22-21 0,21 0 16,0 0-16,1 1 0,-1-22 0,0 0 16,1 21-16,20-21 15,-20 0-15,-1 0 0,0 0 0,1-21 16,-22-1-16,21 1 0,-21 0 0,0 0 16,1-21-16,-22 20 0,0-20 15,0 0-15,0-1 0,-22 1 0,1 0 16,0 21-16,-21-1 0,21 1 0,-22 0 15,1 21-15,0 0 0,-22 0 16,22 0-16,-1 21 0,22-21 0,0 43 16,-21-22-16,42 0 0,0 0 15,0 21-15,0-20 0,0-1 0,0 0 16,0 0-16,21 0 0,21 0 16,-21 1-16,1-22 0,20 21 15,-21-21-15,0 0 0,0 0 0,22 0 16,-22 0-16,0 0 15,-21-21 1,0-1-16,0 1 16,-21 21-16,0 0 0,21-21 15,-21 21-15,-1 0 16</inkml:trace>
  <inkml:trace contextRef="#ctx0" brushRef="#br0" timeOffset="-214557">11049 16044 0,'0'22'0,"0"-44"0,0 65 16,0-64 31,0-1-32,0 1-15,-21 0 16,21 0-16,0 0 0,0 0 0,-21-1 16,21 1-16,0-21 0,0 21 15,0 0-15,0-22 0,0 22 0,0 0 16,0-21-16,0-1 0,21 22 0,0-21 16,0-1-16,0 1 0,0 0 15,1-1-15,-1 22 0,0-21 16,0 21-16,21-22 0,-20 22 15,20-21-15,-21 21 0,21 0 0,-20-1 16,20 1-16,-21 0 0,21 0 0,1 0 16,-22 21-16,42 0 15,-20 0-15,-22 0 0,0 0 0,21 0 16,-20 0-16,-1 0 0,21 21 16,-21 0-16,0 0 0,1 0 0,20 1 15,-21-1-15,0 0 0,22 21 16,-22-21-16,21 1 0,-21-1 0,22 21 15,-22-21-15,21 0 0,-21 1 16,22-1-16,-22 0 0,21 0 16,0 0-16,-20 0 0,20 1 0,0-22 15,1 21-15,-1 0 0,21-21 16,-20 21-16,84-21 0,-64 0 16,22 0-16,63 21 0,-63-21 15,-1 0-15,1 0 0,0 0 16,-22 0-16,22-21 0,0 21 0,-1-21 15,22 0-15,-21 21 0,-1-21 16,22-1-16,-21 1 0,0 0 0,-1 0 16,-20-21-16,20 20 0,-20-20 0,-1 21 15,1 0-15,-1-22 0,1 22 16,-1 0-16,1-21 0,-22 21 16,1-1-16,20 1 0,-21 21 15,1-21-15,-22 0 0,21 21 0,-21-21 16,1 21-16,-1 0 0,-21-21 15,21 21-15,-21 21 32,-21 0-17,0 0-15,-1 0 0,22 0 16,0 1-16,-21-1 0,21 0 0,-21 0 16,21 0-16,0 0 0,0 1 15,0-1-15,0 0 16,0 0-16,21-21 0,0 0 15,1 0-15,-1 0 0,21 0 16,0 0-16,1 0 0,-1 0 0,0 0 16,22 0-16,-22 0 0,22-21 15,-22 21-15,22-21 0,-1 0 0,1-1 16,20 1-16,-20 0 0,20 0 16,-20-21-16,21 20 0,-1 1 0,1-21 15,-22 21-15,22-22 0,0 22 16,-22 0-16,43 0 0,-21 0 0,21 0 15,-1-1-15,1 1 0,0 21 16,0-21-16,0 0 0,0 21 0,-1-21 0,1 21 16,0-21-16,21 21 15,0 0-15,0-22 0,-21 22 0,21 0 16,-21-21-16,21 21 0,0 0 16,0-21-16,-21 21 0,21 0 0,0 0 15,-22 0-15,-20 0 0,21 0 0,-21 0 16,42 21-16,-64 0 15,1 1-15,-22-22 0,0 21 0,-21-21 16,22 21-16,-22-21 16,0 0-16,0 21 0,0 0 15,1-21-15,-22 21 16,21-21-16</inkml:trace>
  <inkml:trace contextRef="#ctx0" brushRef="#br0" timeOffset="-22533.98">14097 529 0,'-21'0'0,"0"0"16,21-21 0,-22 21-16,22-21 15,0 0 1,0 0-16,22 21 15,-1-22-15,0 22 0,0 0 16,21-21-16,-20 21 0,20 0 0,0 0 16,-21-21-16,22 21 0,-1 0 15,-21 0-15,22 0 0,-22 0 16,0 0-16,0 21 0,0-21 0,-21 21 16,0 1-16,0-1 0,0 0 15,0 0-15,-21 0 0,-21 22 0,21-22 16,-22 0-16,1 0 0,0 0 15,-1 0-15,1 1 0,0-22 16,-1 21-16,22 0 0,0-21 0,0 0 16,0 21-16,-1-21 15,22-21 17,22 21-32,-1 0 15,0-21-15,21 21 0,-21 0 16,22 0-16,-1 0 0,-21 0 0,22 0 15,-1 0-15,0 0 0,1 0 16,-1 0-16,-21 21 0,21-21 16,-20 21-16,-1 0 0,0 0 15,0 1-15,-21-1 0,0 0 0,0 21 16,0-21-16,0 1 0,0 20 16,-21-21-16,0 0 0,-22 0 0,1 22 15,21-22-15,-21-21 0,-1 21 16,1 0-16,21-21 0,-22 0 0,1 21 15,21-21-15,-21 0 0,20 0 0,-20 0 16,21 0-16,0 0 0,0-21 16,-1 21-16,1-21 0,0 0 15,0 0-15,0 0 16,21-1-16,0 1 16,0 0-1,0 0-15,21 0 16,0 0-16,0 21 15,22-22-15,-22 1 0</inkml:trace>
  <inkml:trace contextRef="#ctx0" brushRef="#br0" timeOffset="-22293.55">14817 656 0,'0'0'15,"0"21"79,0 1-78,0-1-16,0 0 0</inkml:trace>
  <inkml:trace contextRef="#ctx0" brushRef="#br0" timeOffset="-22058.19">14880 1037 0,'0'0'0,"-21"0"0,0 21 16,0-21 31,-1 0-16,44 0 16</inkml:trace>
  <inkml:trace contextRef="#ctx0" brushRef="#br0" timeOffset="-21291.31">15621 699 0,'0'0'0,"21"0"0,-21-22 16,0 1-1,-21 42 1,0 1 0,0-1-16,-1 0 0,1 0 15,0 21-15,0-20 0,0 20 0,0-21 16,-1 0-16,1 0 0,21 22 16,0-22-16,0 0 0,0 0 15,0 0-15,0 1 0,21-22 16,1 0-16,-1 21 0,0-21 0,0 0 15,0 0-15,0 0 0,1 0 16,-1 0-16,0 0 0,0 0 0,-21-21 16,0-1-1,21 22-15,-21-21 0,0 0 0,0 0 16,0 0-16,0-22 0,0 22 16,0 0-16,0-21 0,-21 21 0,21-1 15,0 1-15,0 0 0,0 0 16,0 0-16,21 21 0,0-21 0,1-1 15,-1 22-15,0-21 0,21 21 16,-21 0-16,22 0 0,-22-21 0,21 21 16,1 0-16,-22 0 0,21 0 15,-21 21-15,0-21 0,1 21 0,-1 1 16,-21-1-16,0 0 0,0 0 16,0 0-16,0 22 0,-21-22 15,-1 21-15,1-21 0,0 22 16,0-22-16,21 0 0,-21 0 0,21 0 15,-21 0-15,21 1 0,0-1 16,0 0-16,0 0 0,21 0 16,0-21-16,21 0 0,-21 0 15,22 0-15,-1 0 0,0 0 0,22 0 16,-22 0-16,1 0 0,-1-21 16,0 0-16,-21 0 0,22 0 0,-22-22 15,0 22-15,0-21 0,-21-1 16,0 1-16,0 0 0,0-1 15,0 22-15,0-21 0,-21 21 0,0-22 16,0 22-16,0 0 0,-1 21 16,1-21-16,0 21 0,-21 0 0,21 0 15,-1 0-15,-20 0 0,-43 42 32,64-21-32,0-21 0,0 22 0,21-1 15,0 0-15,0 0 0,-21 0 0,21 0 16,0 1-16,0-1 15</inkml:trace>
  <inkml:trace contextRef="#ctx0" brushRef="#br0" timeOffset="-19825.81">12827 1609 0,'0'0'0,"-21"0"0,21-21 15,-21 21 1,21-22 0,0 1-1,21 21 1,0 0-16,0 0 15,0 0-15,0 0 0,1 0 0,20 0 16,-21 0-16,21 0 16,-20 0-16,20 0 0,-21 21 0,0-21 15,-21 22-15,0-1 0,0 0 16,0 21-16,0-21 0,-21 1 0,0-1 16,-21 21-16,-1-21 0,-20 0 15,20 1-15,1-1 0,-21 0 0,20 0 16,22 0-16,-21-21 0,21 0 15,-1 21-15,1-21 0,21-21 32,21 21-17,1 0-15,-1-21 16,21 21-16,-21 0 0,22 0 0,-22 0 16,21 0-16,0 0 0,1 0 15,-1 0-15,0 21 0,1-21 16,-22 21-16,21 1 0,-21-22 0,22 21 15,-22 0-15,-21 0 0,0 0 16,0 0-16,0 1 0,0-1 0,-21 0 16,0 0-16,-1 0 15,-20 0-15,21-21 0,-21 22 0,20-1 16,-20-21-16,21 0 0,-21 21 0,20-21 16,-20 0-16,21 0 0,0 0 15,0 0-15,-1 0 0,1 0 0,0 0 16,0-21-16,0 0 15,0 21-15,-1-22 0,1 1 16,0 21 0,21-21-16,0 0 15,21 21 17,0-21-32,1 21 0,-1-21 0</inkml:trace>
  <inkml:trace contextRef="#ctx0" brushRef="#br0" timeOffset="-19541.84">13716 1842 0,'0'-22'15,"0"1"-15,0 0 16,0 0-16,0 42 78,0 0-78,0 0 16,0 1-16</inkml:trace>
  <inkml:trace contextRef="#ctx0" brushRef="#br0" timeOffset="-19293.47">13652 2244 0,'0'0'15,"-21"0"-15,21-21 47,0-1 0,21 22-31,1-21-16,-1 21 0</inkml:trace>
  <inkml:trace contextRef="#ctx0" brushRef="#br0" timeOffset="-18934.29">14266 1757 0,'0'0'16,"0"-21"-16,0 0 16,0 42 31,0 0-47,0 0 15,0 0-15,0 0 0,0 1 0,0 20 16,0-21-16,0 0 0,0 22 0,0-22 15,-21 0-15,0 0 0,21 0 16,0 0-16,-21 1 0,21-1 0,-21 0 16,-1 0-16,22 0 15,0-42 32,22 21-47</inkml:trace>
  <inkml:trace contextRef="#ctx0" brushRef="#br0" timeOffset="-16061.15">18330 529 0,'-21'0'31,"0"0"-15,0 0 0,0 0-1,-1 0-15,22-21 0,0 0 16,0 0-1,0 0-15,0-1 16,0 1-16,0 0 16,22 0-16,-1 21 0,0-21 15,21 21-15,-21 0 0,22-21 0,-22 21 16,21 0-16,-21 0 0,22 0 16,-22 0-16,0 0 0,21 0 0,-20 21 15,-1 0-15,0 0 0,-21 0 16,0 0-16,0 22 0,0-22 15,0 21-15,-21-21 0,0 22 16,-1-1-16,-20-21 0,0 22 0,-1-1 16,1-21-16,0 21 0,-1 1 15,1-22-15,21 0 0,-21 0 0,20 0 16,1 1-16,0-1 0,0-21 16,0 0-16,21-21 31,0-1-31,0 1 15,21 0-15,0 0 0,0 0 16,0 0-16,1-1 0,-1 1 0,0 0 16,0 21-16,0 0 0,0 0 15,1 0-15,-1 21 16,0 0-16,0 1 0,-21-1 0,21 0 16,0 0-16,-21 0 0,22 0 15,-1 1-15,0-1 0,0 0 16,0-21-16,0 0 15,1 0-15,-1 0 0,0 0 0,0 0 16,0 0-16,0 0 0,1-21 16,-1 0-16,-21-1 15,0 1-15,0 0 16,21 0-16,-21 0 0,0 0 16,21-1-16,-21 1 0,21 0 15,-21 0-15</inkml:trace>
  <inkml:trace contextRef="#ctx0" brushRef="#br0" timeOffset="-15860.94">19113 572 0,'0'0'0,"0"-22"0,0 44 94,22-1-79,-22 0-15</inkml:trace>
  <inkml:trace contextRef="#ctx0" brushRef="#br0" timeOffset="-15645.54">19156 931 0,'0'0'0,"-21"22"0,-1-22 31,22 21-31,-21-21 47,21-21-16,0-1-31,0 1 16,21 21-16</inkml:trace>
  <inkml:trace contextRef="#ctx0" brushRef="#br0" timeOffset="-15373.43">19685 572 0,'0'-22'15,"21"22"1,0 0-16,0 0 0,1-21 16,-1 21-16,21 0 0,-21 0 15,0 0-15,1 0 0,20 0 0,-21 0 16,0 0-16,0 0 0,1 0 15,-44 0 17</inkml:trace>
  <inkml:trace contextRef="#ctx0" brushRef="#br0" timeOffset="-14893.31">19643 593 0,'0'0'0,"0"21"16,-64 21-1,43-21-15,21 1 0,-21-1 16,0-21-16,21 21 16,21-21 46,0 0-46,0-21-16,0 21 0,0 0 0,1 0 15,-1 0-15,0 0 0,0 0 16,0 0-16,0 0 0,1 0 16,-1 0-16,0 0 0,0 21 15,-21 0-15,21-21 0,-21 21 0,21 0 16,1 1-16,-22-1 15,0 0-15,0 0 0,0 0 16,0 0-16,-22-21 0,1 22 16,0-1-16,0-21 0,0 0 15,-22 21-15,22-21 0,-21 0 0,21 0 16,0 0-16,-22 21 0,22-21 16,0 0-16,0 0 0,0 0 15,42 0 32,0-21-47,0 0 0</inkml:trace>
  <inkml:trace contextRef="#ctx0" brushRef="#br0" timeOffset="-14393.27">20235 593 0,'0'21'47,"0"0"-32,-21 0-15,0-21 0,21 21 16,-21 1-16,0-1 0,21 0 16,-22 0-16,22 0 0,0 0 0,-21 1 15,21-1-15,0 0 0,0 0 16,0 0 0,0 0-16,21-21 15,1 0-15,20 0 16,-21 0-16,0 0 0,22 0 0,-22-21 15,0 0-15,21 0 0,-21 21 16,1-21-16,-1-22 0,0 22 0,-21 0 16,0 0-16,0 0 0,0-22 15,0 22-15,0 0 0,0 0 0,0 0 16,0 0-16,0-1 0,-21 22 16,0 0-16,-1 0 15,1 0-15,0 0 0,0 0 16,-21 0-16,20 22 0,1-1 15,0-21-15,0 21 0,0 0 16,0 0-16</inkml:trace>
  <inkml:trace contextRef="#ctx0" brushRef="#br0" timeOffset="-13858.29">18034 1334 0,'21'21'32,"0"-21"-32,0 0 0,22 0 15,20 0-15,-20 0 0,41 0 0,1 0 16,0 0-16,-1 0 0,22 0 15,-21 0-15,21-21 0,-22 21 0,22 0 16,0 0-16,0-22 0,0 22 16,-1 0-16,-20 0 0,0 0 0,-1-21 15,-20 21-15,-1 0 0,1 0 16,-22 0-16,1 0 0,-1 0 0,-21 0 16,0 0-16,0 0 0,1 0 15,-44 0 48,1 0-63,0 0 0,0 0 15,-21 0-15,20 0 0</inkml:trace>
  <inkml:trace contextRef="#ctx0" brushRef="#br0" timeOffset="-13401.5">18076 1376 0,'43'0'32,"-22"0"-17,21 0-15,0 21 16,1-21-16,20 0 0,1 0 0,20 0 16,1 0-16,0 0 0,-1 0 15,22 0-15,-21 0 0,21 0 0,-22 0 16,22 0-16,0 0 0,0 0 15,-21 0-15,-1 0 0,1 0 0,-22 0 16,-20 0-16,20 0 0,-20 0 16,-22 0-16,21 0 0,-21 0 0,0 0 15,1 0 1</inkml:trace>
  <inkml:trace contextRef="#ctx0" brushRef="#br0" timeOffset="-10572">18478 1291 0,'-21'0'0,"21"21"16,-21-21-16,0 22 15,0-22 1,0 0-16,-1 0 0,1 0 15,0 0-15,0 0 0,0 0 16,0 0-16,-1 0 0,1 0 16,0 0-16,0 0 0,0 0 0,0 0 15,-1 0-15,1-22 0,0 22 16,0-21-16,0 0 0,0 0 16,-1 21-16,1-21 15,0 0-15,0-1 0,0 1 16,0 0-16,21 0 0,0 0 15,-22 0-15,1-1 0,21 1 0,-21 0 16,21 0-16,-21-21 0,21 20 16,0 1-16,0-21 0,-21 21 15,21 0-15,0-22 0,0 22 0,0 0 16,0 0-16,0 0 0,0-1 16,0 1-16,0 0 0,0 0 0,0 0 15,0 0-15,0-1 0,21 1 16,-21 0-16,21-21 0,0 21 15,-21-1-15,21 1 0,1-21 16,-1 21-16,0-22 0,0 1 0,0 21 16,0-21-16,1 20 0,-1-20 15,21 0-15,-21-1 0,0 1 0,1 42 16,20 0-16,-21 0 0,0 0 16,22 0-16,-22 0 0,21 0 0,-21 0 15,22 0-15,-1 0 0,0 0 0,-21 0 16,22 0-16,-1 0 0,0 0 15,1 0-15,-1 0 0,0 0 16,1 0-16,-1 0 0,22 0 0,-22 0 16,21 0-16,1 0 0,-1 0 15,22 0-15,-21 0 0,20 0 0,1 0 16,0 0-16,-22 0 0,22 0 16,-22 0-16,1 0 0,-1 0 0,1 0 15,-1 0-15,-20 0 0,20 0 16,-21 0-16,1 0 0,20 0 0,-20 0 15,20 0-15,-21 0 0,22 0 16,-22 0-16,22 0 0,-22 0 0,22 0 16,-22 0-16,21 0 0,-20 0 15,-1 42-15,0-20 0,1-1 0,-1 21 16,0-21-16,-20 0 16,-1 1-16,0 20 0,0-21 0,-21 0 15,0 0-15,21 1 0,-21 20 16,0-21-16,21 0 0,-21 0 0,0 1 15,0-1-15,0 0 0,0 0 16,0 0-16,0 0 0,0 1 16,0-1-16,0 0 0,0 0 15,0 0-15,0 0 0,0 1 16,0-1-16,0 0 0,0 0 0,0 0 16,0 0-16,0 1 0,0-1 15,-21 0-15,0 0 0,21 21 0,-21-20 16,0-1-16,0 0 15,21 0-15,-22-21 0,1 21 0,0 0 16,0 1-16,0-1 0,0 0 16,-1-21-16,1 21 0,-21 0 0,21-21 15,-22 21-15,1-21 0,-21 22 16,20-1-16,1-21 0,-22 21 16,22-21-16,-21 21 0,20 0 0,1-21 15,0 0-15,-1 21 0,1-21 16,0 0-16,-1 22 0,22-22 0,-21 0 15,21 21-15,-22-21 0,22 0 16,-21 0-16,21 21 0,-22-21 16,22 0-16,-21 0 0,21 0 0,-22 0 15,22 21-15,-21-21 0,21 0 16,-22 0-16,22 0 0,-21 0 0,21 21 16,-1-21-16,1 0 0,0 0 15,0 0-15,0 0 0,0 0 16,-1 0-1,1 0-15,21 21 16,-21-21 15,21-21 1</inkml:trace>
  <inkml:trace contextRef="#ctx0" brushRef="#br0" timeOffset="-1341.28">18478 4699 0,'0'0'0,"0"-21"0,22 0 0,-22 0 16,0 42 15,0 0-31,-22 21 0,1 1 0,0-1 16,0 0-16,-21 1 0,20-1 16,1 0-16,-21 1 0,21-1 0,-22 0 15,22 1-15,0-22 0,0 0 16,0 0-16,0 0 0,-1-21 0,1 0 15,42-21 17,22 0-32,-22 21 0,0-21 0,21 21 15,1 0-15,-22-21 0,21 21 16,1 0-16,-1 0 0,0 0 16,1 0-16,-1 0 0,0 0 0,-21 0 15,22 0-15,-22 0 0,0 0 16,0 0-16,0-22 0,-21 1 0,22 0 15,-1 0 1,-21 0-16,0 0 0,0-1 0,0 1 16,0 0-16,0 0 0,0 0 15,0 42 17,-21 0-32,21 21 0,-22-20 0,22 20 15,-21 0-15,21-21 0,-21 22 0,21-22 16,0 21-16,0-21 15,-21 1-15,21 20 0,0-21 0,0 0 16,0 0-16,0-42 31,0 0-15,0 0-16</inkml:trace>
  <inkml:trace contextRef="#ctx0" brushRef="#br0" timeOffset="-1162.31">19008 4953 0,'0'0'0,"0"-21"0,21 21 47,-21 21-32,0 0 1,0 0-1</inkml:trace>
  <inkml:trace contextRef="#ctx0" brushRef="#br0" timeOffset="-1003.47">18986 5271 0,'0'21'0,"0"-42"0,0 21 63</inkml:trace>
  <inkml:trace contextRef="#ctx0" brushRef="#br0" timeOffset="-573.45">19643 4720 0,'0'0'16,"0"21"0,0 1-16,0-1 15,0 0-15,-22 21 0,1 1 16,0-1-16,0-21 0,21 21 0,-21 1 16,0-1-16,-1 0 0,22-20 15,0-1-15,0 21 0,0-21 0,0 0 16,0 1-16,22-1 0,-1-21 15,0 0-15,21 0 0,-21 0 16,22 0-16,-22-21 0,21 21 16,-21-22-16,22 1 0,-22 0 0,21 0 15,-21 0-15,1-22 0,-1 22 16,0 0-16,-21 0 0,0 0 16,21 21-16,-21 21 15,0 0-15,0 0 0,-21 0 16,0 1-16,21 20 0,-21-21 15,-1 21-15,1-20 0,21-1 0,-21 21 16,0-21-16,21 0 0,-21 1 0,21-1 16,0 0-16,0 0 0,0 0 15,21-21 1,0-21 0,0 0-16,0 0 15</inkml:trace>
  <inkml:trace contextRef="#ctx0" brushRef="#br0" timeOffset="-101.48">20320 4847 0,'0'0'0,"-21"0"0,0 0 0,-1 0 16,22-21-1,22 21-15,-1-21 16,0 21-16,21-21 15,-21 21-15,22 0 0,-22-21 0,21 21 16,1 0-16,-22 0 0,0 0 16,0-22-16,0 22 0,-42 0 31,0 0-31,0 0 0,-22 0 16,22 0-16,-21 22 0,21-1 0,-22-21 15,1 21-15,21 0 0,-21 0 16,20-21-16,1 21 0,0 1 0,21-1 15,0 0-15,0 0 0,0 0 16,21-21-16,0 21 0,1-21 16,20 0-16,0 22 0,-21-1 15,22-21-15,-22 21 0,21-21 16,-21 21-16,1-21 0,-1 21 0,-21 0 16,0 1-16,0-1 15,-21 0-15,-22 0 0,22 0 0,-21-21 16,-1 21-16,1 1 0,0-22 0,21 21 15,-22-21-15,1 0 0,21 21 16,0-21-16,-1 0 0,44 0 31,20 0-31,-21 0 0,21 0 16</inkml:trace>
  <inkml:trace contextRef="#ctx0" brushRef="#br0" timeOffset="154.39">20934 5080 0,'0'21'15,"-21"0"1,21 22-16,-22-22 0,22 21 16,-21-21-16,21 22 0,0-22 0,-21 21 15,21 1-15,-21-1 0,21 0 16,-21 1-16,21 20 0,0-21 0,-21 1 15,-1-1-15,22 0 0,-21 1 16,21-1-16,0-21 0,0 22 16,0-22-16,0 0 0,0 0 0,0 0 15</inkml:trace>
  <inkml:trace contextRef="#ctx0" brushRef="#br0" timeOffset="434.73">20849 5292 0,'0'-43'0,"0"86"0,0-128 0,-21 64 0,21-21 15,0 20-15,0 1 0,0 0 16,0 0-16,0 0 0,21 0 0,0-1 16,0 22-16,1 0 0,-1 0 15,0 0-15,21 0 0,-21 0 0,1 0 16,-1 22-16,0-22 0,0 21 0,-21 0 15,0 0-15,0 21 0,0-20 16,0-1-16,-21-21 0,0 21 0,-22 21 16,22-42-16,0 21 15,0-21-15,0 0 0,0 0 0,-1 0 16,44 0 15,-1-21-31,0 21 0</inkml:trace>
  <inkml:trace contextRef="#ctx0" brushRef="#br0" timeOffset="982.7">21230 5017 0,'0'21'0,"0"0"0,0 0 16,0 0-16,0 0 0,0 1 15,0-1-15,0 0 0,0 0 0,0 0 16,-21 0-1,21 1-15,-21-22 16,21-22 15,0 1-31,0 0 0,0 0 16,0 0-16,0 0 0,0-1 16,0 1-16,21-21 0,0 21 0,-21 0 15,21-1-15,0-20 0,1 21 16,-1 21-16,0 0 0,0 0 15,0 0-15,-21 21 0,0 0 16,21 0-16,-21 1 0,22-1 16,-22 0-16,0 0 0,0 0 15,0 0-15,0 1 0,0-1 16,0 0-16,0-42 31,0 0-15,21-1-16,0 1 0,-21-21 15,21 21-15,0 0 0,0-1 16,1-20-16,-1 21 0,0 0 0,0 21 16,0 0-16,0 0 0,1 21 15,-22 0-15,0 0 16,0 22-16,0-22 0,0 21 16,0-21-16,-22 22 0,22-22 15,-21 21-15,0-21 0,21 0 0,-21 1 16,21-1-16,-21-21 0,0 21 0,21 0 15,-22-21-15,1 0 16,0 0-16,0 0 0</inkml:trace>
  <inkml:trace contextRef="#ctx0" brushRef="#br0" timeOffset="1358.73">18288 5609 0,'0'0'0,"-42"21"0,42-21 31,21 0-31,21 0 0,22 0 0,20 0 16,86-21-16,-65 0 0,22 0 15,22 21-15,-1-21 0,0 0 16,21 21-16,-21-22 0,43 1 0,-22 21 16,22-21-16,-1 21 0,-20 0 15,-22 0-15,0-21 0,0 21 16,-42 0-16,21 0 0,-42 0 0,-22 0 16,1 0-16,-22 0 0,0 0 0,-21 0 15,-42 0 1,-21 0-16,0 0 0,-1 0 15,1 0-15,0 0 0,-22 0 0,1 0 16,-1 0-16</inkml:trace>
  <inkml:trace contextRef="#ctx0" brushRef="#br0" timeOffset="1662.64">18415 5779 0,'0'0'16,"-42"0"-16,20 21 0,1-21 0,21 21 16,43-21-16,-1 0 15,0 0-15,22 0 0,20-21 16,1 21-16,21-21 0,0-1 0,21 1 16,21 0-16,0 21 0,0-21 0,0 0 15,1 0-15,-1 21 0,21-22 16,-21 22-16,0 0 0,1-21 15,-22 21-15,-22-21 0,1 21 0,0 0 16,-21 0-16,-22 0 0,-20 0 16,-1 0-16,0 0 0,-21 0 0,1 0 15,-44 0 1,-20 0 0</inkml:trace>
  <inkml:trace contextRef="#ctx0" brushRef="#br0" timeOffset="1855.74">20510 5757 0,'0'0'0,"-21"0"0,0 0 31,0 0-16,0 0-15,0 0 0,-22 0 16,22 0-16</inkml:trace>
  <inkml:trace contextRef="#ctx0" brushRef="#br0" timeOffset="5946.02">14203 1884 0,'21'0'16,"-21"-21"-16,21 0 15,-21-1 1,21 1-1,-21 0 1,0 42 15,0 0-15,0 1-16,0-1 16,0 21-16,0-21 0,0 22 15,0-22-15,0 21 0,0-21 0,0 22 16,0-22-16,0 21 0,0-21 0,0 0 15,-21 1-15,21-1 0,-21 0 16,21 0-16,0 0 0,21-42 78,-21 0-78,21 21 0,-21-21 16,0 0-16</inkml:trace>
  <inkml:trace contextRef="#ctx0" brushRef="#br0" timeOffset="7105.7">14753 1757 0,'0'0'15,"0"-21"-15,0 0 16,0-1 0,0 44 15,0-1-15,-21 0-16,21 0 0,0 0 0,0 0 15,-21 1-15,21-1 0,-21 21 16,21-21-16,-22 0 0,22 1 0,0 20 15,0-21-15,0 0 0,-21 0 0,21 1 16,0-1-16,0 0 0,0 0 16,0 0-16,0 0 0,0 1 15,21-22 1,1 21-16,-1-21 16,0 0-16,0 0 15,0 0-15,0 0 0,1 0 16,-1 0-16,0-21 0,0 21 15,0-22-15,0 22 0,1-21 16,-1 0-16,21 0 0,-21 0 16,0 0-16,1-1 0,-1 1 15,-21 0-15,0-21 0,21 21 16,-21-1-16,0 1 0,0 0 0,0 0 16,0 0-16,0 0 0,0-1 15,-21 1-15,21 0 0,-21 0 0,-1 21 16,22-21-16,-21 21 0,0 0 15,0 0-15,21-21 0,-21 21 16,0 0-16,-1 0 0,1 0 0,0 0 16,0 0-16,0 0 0,0 0 15,21 21-15,-22-21 0,1 21 0,0 0 16,0 0-16,21 0 16,-21 1-16,21-1 0,0 0 0,-21 0 15,21 0-15,-22 0 0,22 1 16,-21 20-16,21-21 0,0 0 0,0 0 15,0 1-15,0-1 16,-21 0-16,21 0 0,0 0 0,0 0 16,0 1-1,0-1-15,0 0 16,21-21-16,0 0 0,-21 21 16,22-21-16,-1 0 0,0 0 15,0 0-15,0 0 16,0 0-16,1 0 0,-1 0 15,0 0-15,0 0 0,0 0 0,0-21 16,1 21-16,-1-21 0,0 21 16,0-21-16,0-1 0,0 1 0,1 0 15,-1 21-15,0-42 0,0 21 16,-21-1-16,0 1 0,21 0 0,-21-21 16,0 21-16,0-1 0,0-20 15,0 21-15,0 0 0,0 0 16,-21-1-16,0 1 0,0 21 0,0-21 15,-1 0-15,1 21 0,0-21 16,0 21-16,0 0 0,0 0 16,-22 0-16,22-21 0,0 21 0,0 0 15,0 0-15,-1 0 0,1 0 16,0 21-16,0 0 0,0-21 0,21 21 16,-21 0-16,-1 0 0,22 1 15,-21-1-15,21 0 0,-21 0 16,21 0-16,0 0 15,0 1-15,-21-22 16,21 21-16</inkml:trace>
  <inkml:trace contextRef="#ctx0" brushRef="#br0" timeOffset="7886.68">14287 1863 0,'-21'0'0,"21"-21"15,-21 21 1,0 21 0,21 0-1,0 0-15,-21 21 0,21-20 0,-21-1 16,21 21-16,0-21 0,0 0 16,0 22-16,-22-22 0,22 0 0,0 0 15,-21 0-15,21 1 0,0-1 0,0 0 16,0 0-1,0-42 64,0 0-48,0 0-16,0-1 1,0 1 0,0 0-16,0 0 15,0 0-15,0 0 0,0-1 16,21-20-16,-21 21 0,22-21 16,-1 20-16,-21 1 0,0-21 0,21 21 15,0 21-15,-21-21 0,0-1 16,21 22-16,0 0 15,-21 22 1,0-1-16,0 0 0,0 0 16,0 0-16,0 0 15,0 1-15</inkml:trace>
  <inkml:trace contextRef="#ctx0" brushRef="#br0" timeOffset="8474.15">12636 2688 0,'-21'0'15,"42"0"32,22 0-47,-22 0 0,21 0 0,22 0 16,-1 0-16,22-21 0,0 21 16,-1 0-16,22 0 0,-21 0 0,21-21 15,-1 21-15,22 0 0,-21 0 16,21 0-16,0 0 0,0 0 0,-21 0 15,0 0-15,-21 0 0,-1 0 16,1 0-16,-22 0 0,22 0 0,-21 0 16,-1 0-16,1 0 0,-22 0 15,-21 0-15,21 0 0,-20 0 0,-1 0 16,0 0-16,-42 0 31,0 0-31,-1 0 0,-20 0 16,21 0-16,-21 0 0,-1 0 15,22 0-15,-21 0 0,-1 0 0,1 0 16</inkml:trace>
  <inkml:trace contextRef="#ctx0" brushRef="#br0" timeOffset="8794.65">13208 2731 0,'0'0'0,"-21"0"16,0 0-16,-1 0 0,22 21 16,22-21-1,-1 0-15,21 0 0,0 0 16,22 0-16,-1 0 0,1 0 0,-1 0 16,22 0-16,0 0 0,21 0 15,-1 0-15,1-21 0,0 21 0,0 0 16,0 0-16,-22-22 0,1 22 0,-21 0 15,20-21-15,-20 21 0,-22 0 16,22 0-16,-22 0 0,-21 0 16,0 0-16,0-21 0,-21 0 15,0 0 1,0 0 0</inkml:trace>
  <inkml:trace contextRef="#ctx0" brushRef="#br0" timeOffset="9161.84">15621 1926 0,'0'0'0,"0"21"32,0 1-32,0-1 0,0 0 15,0 21-15,0-21 0,0 22 16,0-1-16,0 0 0,0 1 0,0-1 16,0 0-16,-21 1 0,0-1 0,21 0 15,-22 1-15,22-1 0,0-21 16,-21 22-16,0-22 0,21 21 15,-21-21-15,21 0 0,-21 1 16,0-22 0,21-22 15,0 1-31,0 0 16</inkml:trace>
  <inkml:trace contextRef="#ctx0" brushRef="#br0" timeOffset="9494.7">15515 2011 0,'0'0'0,"0"-21"0,21 21 16,0-21-16,1 21 15,-1 0-15,0 0 0,0 0 0,0 0 16,0 0-16,1 0 0,-1 0 15,0 0-15,0 0 0,0 0 0,-21 21 16,0 0-16,0 0 16,0 0-16,0 0 15,-21 1-15,21-1 0,-42-21 0,21 21 16,-1 0-16,1-21 16,0 21-16,0-21 0,0 0 0,0 21 15,-1-21-15,1 0 0,21 22 16,21-22 15,1 0-31,-1 0 0,0 0 0,21 0 16,-21-22-16</inkml:trace>
  <inkml:trace contextRef="#ctx0" brushRef="#br0" timeOffset="10128.46">15938 2032 0,'0'0'0,"-21"0"31,21 21-15,-21 0-16,21 1 15,0-1-15,-21 0 16,21 0-16,0 0 16,0 0-1,-21-21-15,0 0 16,21 22-16,-22-22 15,22-22 17,0 1-32,0 0 15,0 0-15,0 0 16,0 0-16,22-1 0,-1 1 16,0 0-16,0 21 15,0 0-15,0-21 0,1 21 16,-1 0-16,0 0 0,0 21 15,0-21-15,0 21 0,-21 0 16,0 1-16,0-1 16,0 0-16,0 0 0,0 0 15,0 0 1,-21-21-16,0 0 31,0 0-31,21-21 31,0 0-31,0 0 0,0 0 16,0 0-16,21-1 16,0 1-16,0 0 0,1 21 0,-1-21 15,0 0-15,21 21 0,-21 0 16,1 0-16,-1 0 0,0 0 0,0 0 16,0 21-16,0 0 0,-21 0 15,0 0-15,0 1 0,0-1 16,0 0-16,0 0 15,0 0-15,0 0 0,0 1 16,-21-22 0,0 21-16,0-21 0</inkml:trace>
  <inkml:trace contextRef="#ctx0" brushRef="#br0" timeOffset="22985.68">13906 4318 0,'0'0'0,"-21"0"15,0-21 1,21 0-16,-21 21 0,21-21 0,0-1 16,0 1-16,0 0 15,0 0-15,21 21 16,0-21-16,0 21 0,1 0 0,20 0 16,-21 0-16,21 0 0,1 0 15,-1 0-15,0 0 0,1 21 0,-1 0 16,0 0-16,-20 22 0,-1-22 15,0 0-15,-21 21 0,0 1 16,0-22-16,-21 21 0,0-21 0,-22 0 16,1 22-16,0-22 0,-22 0 15,22 0-15,-106 43 16,105-64-16,-20 21 16,42-21-16,-1 0 15,22-21-15,0 0 16,22 21-16,-1-22 15,0 22-15,0 0 0,21-21 0,-20 21 16,20 0-16,0 0 0,1 0 16,-1 0-16,0 0 0,1 0 15,-1 0-15,0 21 0,-21-21 0,22 22 16,-1-1-16,-21 0 0,0 0 0,1 0 16,-22 0-16,0 1 0,0 20 15,0-21-15,-22 0 0,1 22 0,-21-22 16,21 0-16,-22 21 0,-20-21 15,21 1-15,-1-22 0,1 21 0,0-21 16,-1 0-16,1 0 0,21 0 0,-22 0 16,1 0-16,21 0 0,0 0 15,0-21-15,-1-1 0,1 1 0,0 0 16,0 0-16,21 0 16,-21 0-16,21-1 0,0 1 15,0 0-15,0 0 16,21 21-1,0-21-15,0 21 0,0 0 0,1 0 16,-1-21-16,0 21 0,21 0 0</inkml:trace>
  <inkml:trace contextRef="#ctx0" brushRef="#br0" timeOffset="23238.49">14922 4445 0,'0'0'0,"0"-21"0,-21 21 31,21-21-31,21 42 62,-21 0-62,22 0 16,-22 0-16</inkml:trace>
  <inkml:trace contextRef="#ctx0" brushRef="#br0" timeOffset="23486.72">14901 4847 0,'-42'0'32,"21"0"-17,21-21 32,21 21-16,0-21-31,0 21 16,0 0-16</inkml:trace>
  <inkml:trace contextRef="#ctx0" brushRef="#br0" timeOffset="24225.97">15706 4445 0,'0'0'0,"21"-21"0,0-21 32,-42 42-1,21 21-31,-21 0 0,-1 0 0,1 0 16,21 0-16,-21 1 0,0-1 0,0 0 15,0 21-15,-1-21 0,1 1 16,0 20-16,21-21 0,-21 0 0,21 0 15,0 1-15,0-1 0,0 0 16,0 0-16,0 0 0,21-21 16,0 0-16,0 0 0,1 0 15,-1 0-15,0 0 16,0-21-16,0 21 0,-21-21 0,0 0 16,0 0-16,0-1 0,0 1 15,0 0-15,0 0 0,0 0 16,0 0-16,0-1 0,-21 1 0,21 0 15,0 0-15,-21 0 0,21 0 16,0-1-16,0 1 0,0 0 0,21 0 16,21 0-16,-20 21 0,-1-21 0,21-1 15,0 22-15,1 0 16,-1 0-16,0 0 0,1 0 0,-1 0 0,0 22 16,1-1-16,-1 0 0,0 0 15,-20 0-15,-1 0 0,-21 1 16,0-1-16,0 21 0,-21-21 0,-1 0 15,1 22-15,0-22 0,-21 0 16,21 0-16,-1 22 0,1-22 0,21 0 16,0 0-16,0 0 0,21-21 31,1 0-31,-1 0 0,0 0 0,21 0 16,1-21-16,-22 0 0,21 21 15,0-21-15,1 0 0,-1-1 16,-21-20-16,22 21 0,-22 0 0,0 0 15,0-22-15,-21 22 0,0-21 16,0 21-16,0-1 0,0-20 0,-21 21 16,0 0-16,-22 21 0,22-21 0,0-1 15,-21 22-15,21 0 0,-22 0 16,1 0-16,21 0 0,-22 0 0,22 0 16,0 22-16,0-1 0,0-21 15,0 21-15,-1 0 0,22 0 16,0 0-16,-21 1 15,21-1-15,0 0 0,0 0 16</inkml:trace>
  <inkml:trace contextRef="#ctx0" brushRef="#br0" timeOffset="24798.52">13420 5334 0,'0'0'0,"-22"0"0,-62 0 31,105 0-15,0 0-16,0-21 15,22 21-15,-22 0 0,21 0 16,22-21-16,-22 21 0,21 0 15,22 0-15,0-21 0,-1 21 0,22-22 16,21 22-16,0-21 0,-21 21 16,42 0-16,0-21 0,1 21 0,-1-21 15,21 0-15,-21 21 0,0 0 0,149-21 16,-149 21-16,-21-22 16,0 22-16,0 0 0,-21-21 0,-22 21 15,1 0-15,0 0 0,-22-21 0,-20 0 16,20 21-16,-21 0 0,-20 0 15,20-21-15,-21 21 0,0 0 0,0 0 16,1 0-16,-22-21 16,-22 21 15,1 0-15,-21 0-16,21 0 0,-22 0 0</inkml:trace>
  <inkml:trace contextRef="#ctx0" brushRef="#br0" timeOffset="25322.67">13398 5313 0,'0'0'0,"-21"0"0,0 0 0,-21 0 16,21 0-16,-1 21 0,1-21 15,42 0 16,1 0-31,20 0 16,0 0-16,1 0 0,20 0 16,22 0-16,-1 0 0,22 0 0,21-21 15,21 0-15,1 21 0,-1-21 0,0 21 16,21-22-16,1 1 0,-1 21 16,0-21-16,1 21 0,-22 0 0,0-21 15,-21 21-15,21 0 0,-42-21 0,21 21 16,-42-21-16,20 21 0,-20 0 15,-21 0-15,-1-22 0,-21 22 0,1 0 16,-1 0-16,0 0 0,-20 0 0,20 0 16,-21-21-16,0 21 15,0 0-15,1-21 32,-22 0-17,21 21-15,-21-21 16</inkml:trace>
  <inkml:trace contextRef="#ctx0" brushRef="#br0" timeOffset="25714.33">17018 4763 0,'0'-22'16,"0"44"-16,-21-44 0,21 1 0,-21 21 16,-1 0-16,1 0 15,21 21 1,0 1-16,0-1 16,0 0-16,0 0 15,21 0-15,1-21 0,-1 21 0,0-21 16,0 0-16,0 22 0,0-22 15,1 0-15,20 0 0,-21 0 16,0 0-16,22 21 0,-22-21 0,0 0 16,0 0-16,0 21 0,-21 0 15,0 0-15,0 0 0,0 1 16,-21-1-16,-21 0 0,21 21 0,-22 1 16,-20-22-16,-1 21 0,1 0 0,-22 1 15,0-1-15,1 0 0,-1 1 16,0-1-16,1 0 0,-1 1 0,0-1 15,22 0-15</inkml:trace>
  <inkml:trace contextRef="#ctx0" brushRef="#br0" timeOffset="31942">15452 4149 0,'0'0'0,"0"-21"16,-22-1-16,22 1 0,-21 0 0,0 0 16,0 0-16,0 0 0,0-1 0,-1 1 15,1 0-15,0 21 0,21-21 16,-21 0-16,0 0 0,0 21 0,-1-22 16,22 1-16,-21 0 0,0 0 15,21 0 1,0 0-16,0-1 0,0 1 15,0 0-15,0 0 16,21 42 78,-21 21-94,21-20 0,1 41 15,-22-21-15,21 43 0,0 0 0,21 21 16,-21-1-16,1-20 0,20 21 0,0 0 16,1 0-16,-1-22 0,0 22 15,1-21-15,20-1 0,-21-20 0,1-1 16,-1 1-16,0-22 0,1 1 0,-1-22 16,0 0-16,-20 21 15,-1-42-15,0 21 0,0 1 0,0-22 16</inkml:trace>
  <inkml:trace contextRef="#ctx0" brushRef="#br0" timeOffset="32282.59">16065 3852 0,'0'0'0,"22"-21"0,-22-21 15,0 21-15,21-22 0,-21 22 16,0 0-16,0 0 0,-21 21 15,-22 21-15,22 21 16,-21 1-16,-22-1 0,1 22 16,-22 20-16,0 1 0,-20 0 15,-22-1-15,21 22 0,-21-21 0,0 21 16,0-1-16,21-20 0</inkml:trace>
  <inkml:trace contextRef="#ctx0" brushRef="#br0" timeOffset="33529.95">12150 3620 0,'0'0'16,"0"42"-1,-22-21 1,1 0-16,0 0 15,0-21-15,0 22 0,0-1 16,-1-21-16,1 21 0,0 0 0,0 0 16,-21-21-16,-1 21 0,22 1 0,-21-1 15,-1-21-15,1 21 0,0 0 16,-1 0-16,1-21 0,0 21 0,-1-21 16,1 0-16,-21 0 0,20 0 0,1 0 15,0 0-15,-22 0 0,22 0 16,-22-21-16,22 0 0,0 21 0,-22-21 15,22 0-15,-22 0 0,22-1 16,0 22-16,-22-21 0,22-21 16,-1 21-16,1 0 0,0-1 0,21 1 15,-22-21-15,22 21 0,-21-22 16,21 1-16,-1 0 0,1-1 0,21-20 16,0 21-16,0-22 0,0 22 15,0-22-15,0 22 0,21-22 0,1 22 16,-1 0-16,21-22 0,-21 22 15,22-22-15,-1 1 0,0 21 0,22-22 16,-1 1-16,1-1 0,20 22 0,-20-1 16,21 1-16,-1 0 0,1-1 15,0 22-15,-22 0 0,1 0 0,-1 0 16,1 0-16,-1-1 0,1 1 16,-22 21-16,21 0 0,-20-21 15,20 21-15,-20 0 0,-1 0 16,0 0-16,-21-21 0,22 21 0,-22 0 15,0 0-15,0 0 0,0 0 16,1 0-16,-22-21 16,21 21-16,-21-21 31</inkml:trace>
  <inkml:trace contextRef="#ctx0" brushRef="#br0" timeOffset="34746.7">11769 1884 0,'-22'0'0,"22"21"32,0 0-32,0 0 15,0 1-15,22-22 0,-22 21 16,42-21-16,-21 21 0,0 0 0,22-21 15,-1 21-15,0-21 0,1 0 0,-1 0 16,21 21-16,-20-21 0,-1 0 16,22 0-16,-22 0 0,0 0 0,-21 0 15,22 0-15,-22 0 0,21 0 16,-21 0-16,1 0 0,-1 0 16,-21 22 15,0-1-16,-21-21 1,-1 21-16,22 0 0,-21 0 0,0 0 16,0 1-16,0-1 0,0 21 15,-1-21-15,-20 22 0,21-1 0,-21-21 16,-1 21-16,22 1 0,-21-22 16,-1 21-16,22-21 0,0 1 15,0-1-15,0 0 0,0 0 16,21 0-16,-22-21 0,22 21 15,22-21 110,-1 0-93,-21 22 186,21-22 1,-21-22-172,0 1-31,0 0-16</inkml:trace>
  <inkml:trace contextRef="#ctx0" brushRef="#br0" timeOffset="35590.53">12404 2201 0,'0'-21'15,"21"21"-15,0 0 16,-21-21 15,-21 21 1,0 0-32,-1 0 0,1 0 0,-21 0 15,21 0-15,-22 21 0,1-21 16,0 0-16,-1 0 0,-20 21 0,21-21 15,-22 22-15,1-22 0,20 0 16,-20 21-16,20-21 0,-20 21 0,21-21 16,-22 21-16,22 0 0,-1-21 0,-20 21 15,-43 43-15,64-43 16,-22 21-16,1 1 0,-1-1 0,1 0 16,-1 22-16,22-1 0,-22-20 15,22 20-15,0 1 0,-1-1 0,1 1 16,0 20-16,21-20 15,-22-1-15,22 22 0</inkml:trace>
  <inkml:trace contextRef="#ctx0" brushRef="#br0" timeOffset="36810.44">11642 2286 0,'0'0'0,"-43"0"0,-20 21 0,-22 22 15,0-22-15,1 21 0,-1 22 0,0-1 16,-20 1-16,20-1 0,0 1 16,22 20-16,-1 1 0,1 0 15,20-1-15,1 1 0,0 21 16,-1-22-16,22 22 0,0-42 0,0 20 16,21-20-16,0-1 0,0 1 0,0-22 15,21 1-15</inkml:trace>
  <inkml:trace contextRef="#ctx0" brushRef="#br0" timeOffset="38890.59">13462 2879 0,'0'0'0,"42"21"16,-21-21-16,22 0 0,20 0 0,1 0 16,20 0-16,1 0 0,21 0 15,21 0-15,0 0 0,-21 0 0,21 0 16,0 0-16,-21-21 15,21 21-15,0-21 0,0 21 0,0-22 16,-22 1-16,1 0 0,-21-21 0,21-1 16,-43 1-16,22 0 0,-22-22 15,1 1-15,-1-1 0,-20 1 16,20-1-16,-42 1 0,1-22 0,-1-63 16,-21 84-16,0 1 15,-21-22-15,-1 22 0,-20-1 0,0 1 16,-1 20-16,-20 1 0,-1 0 15,-20-1-15,-1 1 0,-42 21 0,21 0 16,-21 0-16,21-1 0,1 22 16,-22 0-16,42 0 0,-21 22 15,0-1-15,0 0 0,22 21 0,-1 1 16,-21 20-16,22 1 0,20 20 16,-21 1-16,22 0 0,-1-1 0,1 1 15,21 0-15,20 20 16,1-20-16,21 0 0,0 21 0,0-43 15,21 22-15,22-22 0,-1 1 0,22-22 16,-1 0-16,22 1 0,-1-1 0,1-21 16,0 0-16,21 1 15,-22-22-15,22 0 0,0 0 0,0 0 0,21 0 16,-21-22-16,21 1 0,-22 0 16,1-21-16,-21 21 0,21-43 15,63-42-15,-105 22 16,20 20-16,-20-21 0,-22 1 0,0-1 15,1 0-15,-22 1 0,-21-22 16,0 21-16,-21 1 0,-22-1 0,22 0 16,-21 22-16,-22-1 0,1 1 15,-1-1-15,-41 22 0,-1 0 0,0 20 16,-21 1-16,-21 21 0,21 0 16,0 0-16,-21 0 0,21 21 0,-22 22 15,1-1-15,21 0 0,21 22 16,1 21-16,-1-1 0,42 1 15,1 0-15,-1-1 0,43 1 0,-21 21 16,42-22-16,0 1 0,0-21 16,0 20-16,42-20 0,-21-1 0,43 1 15,-1-1-15,22-20 0,-22-1 16,43-21-16,-21 21 0,0-20 0,105-1 16,-105-21-16,-1 0 15,1 0-15,0-21 0,21-1 0,-22-20 16,1 0-16,0-1 0,-1-20 15,1-22-15,0 22 0,-22-22 0,-21 0 16,22 1-16,-22-22 0,-21 21 16,1-21-16,-22 1 0,0 20 15,-22 21-15,-20-20 0,-21 41 0,-1-20 16,-42 42-16,0 0 0,1-1 16,-22 22-16,21 0 0,-21 0 0,21 22 15,-21-1-15,0 21 0,0 22 16,21-1-16,-21 1 0,42 20 0,1 1 15,-1 0-15,22 20 0,20-20 16,22 21-16,-21 0 0,42 0 0,0-1 16,0-20-16,21 0 0,21-1 15,1 1-15,20 0 0</inkml:trace>
  <inkml:trace contextRef="#ctx0" brushRef="#br0" timeOffset="39282.59">14986 4995 0,'0'0'0,"-21"0"16,0 0-16,-1 0 0</inkml:trace>
  <inkml:trace contextRef="#ctx0" brushRef="#br0" timeOffset="39541.69">15515 5630 0,'0'0'0,"-21"22"0,0-22 16</inkml:trace>
  <inkml:trace contextRef="#ctx0" brushRef="#br0" timeOffset="39722.05">15430 5842 0,'0'0'16,"0"-21"-16,0 0 15,0 0-15,0-1 0,22 1 0</inkml:trace>
  <inkml:trace contextRef="#ctx0" brushRef="#br0" timeOffset="39906.67">15642 5779 0,'0'0'16,"-21"0"-16,0 0 0,0 0 0,42-22 31,0 22-31</inkml:trace>
  <inkml:trace contextRef="#ctx0" brushRef="#br0" timeOffset="40078.4">15769 5842 0,'-21'21'0,"-21"-21"31</inkml:trace>
  <inkml:trace contextRef="#ctx0" brushRef="#br0" timeOffset="40234.05">15854 5948 0,'-21'0'0,"42"0"0,-64 0 16,22 0-1,21-21 1</inkml:trace>
  <inkml:trace contextRef="#ctx0" brushRef="#br0" timeOffset="40385.9">15854 5927 0,'-21'0'31</inkml:trace>
  <inkml:trace contextRef="#ctx0" brushRef="#br0" timeOffset="40541.74">15896 5969 0,'0'0'0</inkml:trace>
  <inkml:trace contextRef="#ctx0" brushRef="#br0" timeOffset="40717.67">16298 6202 0,'0'0'0,"-21"0"16,0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1:12:01.5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2159 3937 0,'0'0'0,"0"-21"0,0 0 0,0 0 15,21 21-15,-21-22 0,0 1 0,21 0 16,-21 0-16,0 0 15,0 42 32,0 0-47,0 0 0,0 0 0,0 22 16,0-1-16,0 22 16,0-22-16,-21 21 0,0 1 0,21-22 15,-21 22-15,0-22 0,-1 0 16,22 22-16,0-22 0,-21-21 0,0 22 15,21-22-15,0 0 0,0 0 16,0 0-16,0 1 0,0-1 0,21-21 31,0 0-31,1 0 16,-1-21-16,0-1 16,0 1-16,0 0 0,0 0 15,1 0-15,-22 0 0</inkml:trace>
  <inkml:trace contextRef="#ctx0" brushRef="#br0" timeOffset="204.89">2095 4191 0,'-21'0'31,"42"0"-15,1 0-16,-1 0 0,0 0 0,0 0 15,21 0-15,-20-21 0,20 21 16,0-21-16,1 21 0,-1-21 16,0 21-16,1-22 0,-22 22 15,21-21-15,-21 21 0,0 0 0</inkml:trace>
  <inkml:trace contextRef="#ctx0" brushRef="#br0" timeOffset="564.52">2773 4318 0,'0'0'0,"21"0"0,0 0 16,0 0-16,0-21 16,1 0-16,-1 0 0,0-1 15,0 1-15,0 0 0,-21-21 16,0 21-16,21-1 0,-21 1 0,0 0 15,0 0-15,0 0 16,-21 21-16,0 0 16,0 21-16,0 0 0,0 0 15,-22 0-15,22 1 0,0 20 0,0-21 16,-22 21-16,43 1 0,-21-1 16,0-21-16,21 22 0,0-22 0,0 21 15,0-21-15,0 0 0,0 1 16,21-1-16,0 0 0,1 0 15,-1-21-15,21 0 0,-21 0 16,22 0-16,-22 0 0,21 0 16,0 0-16,1 0 0,-1 0 0</inkml:trace>
  <inkml:trace contextRef="#ctx0" brushRef="#br0" timeOffset="1032.29">3746 4106 0,'0'-21'0,"0"42"0,0-63 16,-21 42-16,0-21 0,0 21 0,0 0 16,0 0-16,-1 0 0,1 0 15,-21 0-15,21 21 0,0 0 16,-22 0-16,22 1 0,0 20 0,-21 0 16,20-21-16,1 22 0,0-1 15,0-21-15,21 22 0,0-1 0,-21-21 16,21 0-16,0 0 0,0 1 15,0-1-15,0 0 0,0 0 0,21-21 16,0 0 0,0 0-16,0 0 0,22 0 0,-22 0 15,21-21-15,-21 21 0,22-21 16,-22 0-16,21-1 0,-21-20 0,1 21 16,20 0-16,-21-22 15,0 22-15,-21-21 0,21 21 0,-21 0 16,22-1-16,-22 1 0,0 42 31,0 1-31,0-1 16,-22 21-16,22-21 0,-21 0 15,21 22-15,0-22 0,0 0 0,0 0 16,0 0-16,0 1 0,0-1 16,0 0-16,21 0 0,1-21 15,-1 0 1,0 0-16,0 0 0,21 0 0,-20 0 15,-1 0-15,21 0 0,-21-21 0</inkml:trace>
  <inkml:trace contextRef="#ctx0" brushRef="#br0" timeOffset="1332.12">4318 4191 0,'0'0'0,"0"-85"31,-21 85-31,0 0 0,-1 0 0,1 0 15,0 22-15,0-1 0,0 0 16,21 0-16,0 21 16,-21-20-16,-1 20 0,22 0 0,0-21 15,0 22-15,0-22 0,0 0 0,0 21 16,0-20-16,0-1 0,0 0 16,22 0-16,-1-21 0,0 0 15,21 0-15,-21 0 0,22 0 16,-1 0-16,0 0 0,1-21 0,20 0 15,-20 0-15,-1-1 0,0 1 16,1-21-16,-22 21 0,21-22 0,0 1 16,-20-21-16,-1 20 0,0-20 0,0-1 15,0 22-15,0-22 16</inkml:trace>
  <inkml:trace contextRef="#ctx0" brushRef="#br0" timeOffset="1696.91">4932 3895 0,'0'0'0,"0"-64"16,0 43-16,0 0 0,-21 42 31,-1 21-16,1-20-15,21 20 0,-21 0 16,21 1-16,-21 20 0,21-21 0,-21 1 16,21-1-16,0 22 0,-21-22 15,21 0-15,-22 1 0,22-22 0,-21 21 16,21-21-16,0 0 0,0 1 16,0-1-16,0 0 0,0-42 46,21 0-46,1-1 0,-1 1 16,0-21-16,0 0 0,21-1 16,-20 1-16,20 0 0,0-1 0,1 22 15,-22-21-15,63-1 0,-41 22 16,-22 21-16,21 0 0,-21 0 16,22 0-16,-22 21 0,-21 1 0,21 20 15,-21-21-15,0 0 0,0 22 16,0-1-16,0-21 0,-21 43 15,0-43-15,0 21 0,-1-21 16,1 0-16,21 1 16,-21-1-16</inkml:trace>
  <inkml:trace contextRef="#ctx0" brushRef="#br0" timeOffset="2415.55">8953 4424 0,'22'0'31,"-1"0"-31,21 0 16,22 0-16,-22 0 0,21 0 0,1 0 16,-1 0-16,22 0 0,0 0 0,21 0 15,-22 0-15,43 0 0,-21 0 16,0 0-16,0 0 0,0 0 0,-22-21 16,1 21-16,0 0 0,-22 0 15,1 0-15,-1 0 0,-21 0 0,1 0 16,-22 0-16,0-21 0,0 21 15,-21-22-15,-21 22 16,0 0-16,0-21 16,-22 21-16,1 0 0,21 0 0,-21-21 15,-1 21-15,22 0 0,-21 0 16,21-21-16,-1 21 0,1 0 0,0 0 16,21-21-1,21 21 1,22 0-16,-22 0 0,0 0 15,21 0-15,1 0 0,-1 0 16,0 0-16,-21 0 0,22 0 0,-22 0 16,21 21-16,-21 0 0,1 0 15,-22 0-15,0 1 0,0-1 0,0 0 16,-22 21-16,1-21 0,-21 1 16,0 20-16,20-21 0,-20 0 15,-21 0-15,20 1 0,1-1 0,21 0 16,-22 0-16,1 0 0,21 0 0,0-21 15,0 0-15,21 22 0</inkml:trace>
  <inkml:trace contextRef="#ctx0" brushRef="#br0" timeOffset="3067.85">12700 4128 0,'21'-64'16,"-21"43"-16,0 0 15,0 0-15,0-1 0,0 44 31,0-1-31,0 21 16,-21-21-16,21 43 0,-21-22 16,21 0-16,0 22 0,0-22 0,-21 1 15,21 20-15,-22-21 0,22 1 0,-21-22 16,21 21-16,0-21 0,0 1 16,0 20-16,0-21 0,0 0 15,0 0-15,0-42 63,0 0-63,0 0 0,0 0 0</inkml:trace>
  <inkml:trace contextRef="#ctx0" brushRef="#br0" timeOffset="3548.97">12658 4318 0,'0'0'0,"0"-63"31,0 41-31,0 1 0,21 0 16,-21 0-16,21 0 0,0 0 15,0-22-15,-21 22 0,21 21 0,-21-21 16,22 0-16,-44 21 31,1 21-31,0 0 0,-21 0 16,21 0-16,-1 22 0,-20-22 0,21 21 15,0 1-15,0-22 0,21 21 0,0-21 16,0 22-16,0-22 16,0 0-16,21 21 0,0-21 0,21 1 15,-21-1-15,22 0 0,-1 0 16,0 0-16,1 0 0,-22 1 0,21-1 15,-21 0-15,1-21 0,-22 21 0,0 0 16,0 0-16,-22 1 16,-20-1-16,0-21 0,-1 21 0,1-21 15,0 0-15,-1 0 0,1 0 16,0 0-16,-1 0 0,1 0 0,0 0 16,21 0-16,-1-21 0,1 0 15,0-1-15,21 1 16,0 0-16,21 0 0,0 21 15,1-21-15,20 0 0,-21-1 0,21 1 16,1 0-16,-1 0 0</inkml:trace>
  <inkml:trace contextRef="#ctx0" brushRef="#br0" timeOffset="4444.92">13250 4403 0,'0'0'0,"21"0"0,22 0 0,-43 21 31,-21 0-16,21 0-15,-22 0 0,1 1 16,0-1-16,0 0 0,21 0 0,-21 0 16,21 22-16,-21-22 0,21 0 15,0 0-15,0 0 0,0 0 16,21-21-16,0 22 0,0-1 0,0-21 16,0 0-16,1 0 0,-1 0 0,21 0 15,-21 0-15,0 0 0,1 0 16,-1-21-16,0 21 0,-21-22 0,0 1 15,0 0-15,0 0 0,0 0 16,0 0-16,0-1 0,0 1 0,-21 0 16,0 0-16,-1 0 0,1-22 0,21 22 15,-21 0-15,21 0 0,0 0 16,0 0-16,0-1 0,21 1 16,0 21-16,1 0 15,20 0-15,-21 0 0,21 0 0,-20 0 16,20 21-16,0 1 0,-21-1 0,22 0 15,-22 0-15,21 0 0,-21 0 16,1 22-16,-1-22 0,0 0 0,-21 0 16,21 0-16,-21 1 0,0-1 0,0 0 15,0 0-15,0 0 0,0 0 16,0 1-16,-21-22 16,0 0-16,0 0 15,21-22 1,0 1-16,0 0 0,0 0 15,0 0-15,0 0 0,0-1 16,21-20-16,0 21 0,0 0 0,0-22 16,0 22-16,1-21 0,-1 21 15,0 0-15,21-1 0,-21 1 0,22 21 16,-22 0-16,21 0 0,-21 0 0,22 0 16,-22 21-16,0 1 0,0-1 15,0 21-15,1-21 0,-1 0 0,-21 22 16,0-22-16,0 0 0,0 21 15,0-20-15,0-1 0,0 0 0,0 0 16,0 0-16,0 0 0,0 1 16,0-44 15,0 1-15,0 0-16,0 0 0,21 0 15,0-22-15,0 22 0,22-21 0,-22 21 16,21-22-16,-21 1 0,22 21 15,-1-21-15,-21 20 0,21 1 0,1 0 16,-22 0-16,0 21 0,0 0 16,0 21-16,1-21 0,-22 21 0,0 22 15,0-22-15,0 0 0,0 21 0,0-21 16,0 1-16,-22 20 16,22-21-16,-21 0 0,0 0 0,21 1 15,-21-22-15,21 21 0,0 0 0,21-21 47,0 0-47,0-21 0,1 0 16,-1 21-16,0-22 0,0 22 15</inkml:trace>
  <inkml:trace contextRef="#ctx0" brushRef="#br0" timeOffset="4763.97">15028 4551 0,'0'0'0,"21"0"15,1 0-15,-1 0 0,63-21 31,-62 0-31,-1 21 0,0-22 16,0 22-16,0-21 0,0 0 16,1 21-16,-22-21 0,0 0 0,21 0 15,-21-1-15,0 1 0,0 0 0,0 0 16,0 0-16,-21 21 16,-1 0-16,1 0 0,-21 21 15,21 0-15,0 0 0,-22 22 16,22-22-16,-21 21 0,21-21 0,-1 22 15,1-22-15,0 0 0,21 21 0,0-21 16,0 1-16,0-1 16,0 0-16,0 0 0,21 0 15,0-21-15,1 0 0,-1 0 16,21 0-16,0 0 0,1 0 16,-1 0-16,0-21 0,1 21 0,-1-21 15,0 0-15,1 0 0,-22-1 16,21-20-16,1 21 0</inkml:trace>
  <inkml:trace contextRef="#ctx0" brushRef="#br0" timeOffset="4983.93">15790 4191 0,'0'0'16,"21"-42"-16,-21-1 0,0 22 0,0-21 0,0 21 15,0 0-15,0-1 0,0 44 32,-21 20-32,0-21 0,21 21 15,-21 1-15,21-1 0,-21 0 16,21 22-16,-21-22 0,-1 1 0,22-1 15,-21 0-15,21 1 0,0-1 16,0-21-16,0 0 0,0 22 0,0-22 16,0 0-16,0 0 0,21-21 15,1 0-15,-1 0 0,0 0 16,0 0-16,0 0 0,0-21 16,1 0-16,-1 0 0</inkml:trace>
  <inkml:trace contextRef="#ctx0" brushRef="#br0" timeOffset="6060.65">16171 4128 0,'21'-43'0,"-42"86"0,64-128 0,-43 64 0,0 0 16,-22 21-1,1 21-15,0 21 16,0-21-16,0 22 0,0-1 0,-22 43 16,22-22-16,21 22 15,-21-43-15,21 0 0,0 1 0,0-22 16,0 21-16,0-21 0,0 1 15,0-1-15,21 0 0,0 0 0,0-21 16,1 0-16,-1 0 16,0 0-16,0-21 15,0 21-15,0-21 0,1 0 0,-1-1 16,0 1-16,21-21 0,-21 21 0,1 0 16,-22-1-16,21 1 0,0 0 15,0 21-15,-21 21 16,0 0-1,0 1-15,0-1 0,0 0 16,0 0-16,0 0 0,0 0 16,0 1-16,0-1 0,0 0 15,21-21-15,0 0 16,1 0-16,-1 0 0,0 0 16,21 0-16,-21 0 0,22 0 15,-22 0-15,21-21 0,-21 0 0,22 21 16,-22-22-16,21 1 0,-21 0 15,1-21-15,-1 21 0,0-1 0,0 22 16,0-21-16,-21 0 0,21 21 0,-21 21 31,0 0-31,0 1 0,-21-1 16,0 0-16,21 0 0,-21 0 16,21 0-16,0 1 0,0-1 0,0 0 15,0 0-15,0 0 0,21-21 16,-21 21-1,21-21-15,0 0 0,1 0 0,20 0 16,-21 0-16,0-21 0,22 0 16,-22 21-16,21-21 0,-21 0 0,22 0 15,-22-1-15,21-20 0,-21 21 0,0 0 16,1 21-16,-1-21 0,0-1 16,-21 44 15,0-1-31,0 0 15,0 0-15,0 0 0,0 0 16,0 1-16,21-1 0,0 0 16,0-21-16,22 21 0,-22-21 15,21 21-15,1-21 0,-1 0 0,-21 0 16,21 0-16,1 0 0,-1 0 16,0 0-16,-20 0 0,20 0 0,0-21 15,-21 0-15,22 0 0,-22 0 16,0-22-16,21 22 0,-20-21 0,-1 21 15,0-22-15,-21 1 0,0 21 16,0-22-16,0 1 16,-21 21-16,0 21 0,-22 0 0,22 0 0,-21 0 15,-1 21-15,22 0 16,-21 22-16,21-22 0,-22 0 0,22 21 16,0-21-16,21 1 0,0 20 15,0-21-15,0 0 0,0 0 0,0 1 16,0-1-16,0 0 0,0 0 0,0 0 15,0 0-15,21 1 0,-21 20 16,21-21-16,-21 0 0,0 22 0,0-22 16,0 21-16,0 0 0,0-20 0,0 20 15,0 0-15,0 1 0,0-22 16,0 21-16,-21-21 0,21 0 0,-21 1 16,0-1-16,0 0 0,-22-21 15,22 21-15,0-21 0,-21 0 0,21 0 16,-1 0-16,1 0 0,0 0 15,0-21-15,0 21 0,0-21 16,21 0-16,-22-1 0,22-20 0,0 21 16,0-21-16,0-1 0</inkml:trace>
  <inkml:trace contextRef="#ctx0" brushRef="#br0" timeOffset="6248.83">17589 4106 0,'-21'-21'15,"42"42"-15,-63-63 0,21 42 0,0-21 0,0 0 16,-1 0 0,1 21-1,21 21 17,-21-21-32,0 0 0,0 21 0,0-21 15,-22 21-15</inkml:trace>
  <inkml:trace contextRef="#ctx0" brushRef="#br0" timeOffset="6445.14">15642 4297 0,'0'0'0,"-21"21"0,0-21 0,0 0 0,21 21 15,21-21 1,21 0-16,-21 0 0,22 0 0,-1 0 15,0 0-15,1 0 0,20 0 0,1 0 16,-22 0-16,21 0 0,1 0 16,-22 0-16,1 0 0,-1 0 0,-21 0 15</inkml:trace>
  <inkml:trace contextRef="#ctx0" brushRef="#br0" timeOffset="7360.98">3027 5567 0,'0'0'0,"0"-21"0,0 0 0,0-1 15,0 1-15,-21 0 0,21 0 0,0 0 16,21 21 15,0 21-31,0 0 16,0 21-16,22 1 0,-22-1 0,21 0 15,-21 1-15,0-1 0,1 0 16,-1 1-16,0-1 0,-21 0 16,0-20-16,0 20 0,0-21 0,0 0 15,21 0-15,-21 1 0,21-22 16,-21-22 0,21 22-16</inkml:trace>
  <inkml:trace contextRef="#ctx0" brushRef="#br0" timeOffset="7596.55">3577 5440 0,'0'0'0,"0"-21"0,-21 21 15,0 0-15,0 0 16,-22 21-16,1 0 0,0 0 0,-22 22 16,22-22-16,-1 21 0,-20 0 15,21 22-15,-1-22 0,1 1 0,0-1 16,-1 0-16,1 1 15,21-1-15,-22 0 0,22-21 0,21 1 16,0-1-16,0 0 0,0 0 16,21-21-1,1 0-15,-1 0 0,0-21 16,0 0-16,0 21 0,22-21 0</inkml:trace>
  <inkml:trace contextRef="#ctx0" brushRef="#br0" timeOffset="7864.97">3768 5736 0,'0'21'31,"-22"1"-16,22-1-15,-21 21 0,0 0 0,0 1 16,0-1-16,0 22 0,-1-22 16,1 21-16,0 1 0,0-1 0,0 1 15,21-1-15,-21 1 0,-1-1 0,22 1 16,0-22-16,-21 22 16,0-22-16,21 0 0,-21 1 0,21-22 15</inkml:trace>
  <inkml:trace contextRef="#ctx0" brushRef="#br0" timeOffset="8224.28">3619 6054 0,'0'0'0,"0"-43"0,0 1 0,0 0 15,-21 21-15,21-22 16,0 22-16,0 0 0,0 0 0,0 0 15,0-1-15,21 1 16,22 21-16,-22 0 0,21 0 0,-21 0 16,22 0-16,-1 21 0,0 1 0,1-1 15,-22 0-15,0 0 0,0 0 16,0 0-16,-21 1 0,0-1 0,0 0 16,0 0-16,-21 0 15,0 0-15,0 1 0,-21-22 0,20 21 0,-20 0 16,0-21-16,21 0 0,-22 0 15,22 0-15,0 0 0,0 0 16,21-21 0,0 0-16,42 21 15,-21-22-15,0 1 0,22 0 0,-22 0 16,21 0-16,-21 21 0,22-21 16</inkml:trace>
  <inkml:trace contextRef="#ctx0" brushRef="#br0" timeOffset="8640.65">4212 5736 0,'21'-21'0,"-42"42"0,63-42 0,-20 0 15,-1 0-15,-21 0 16,-21 21 0,-1 21-16,1 0 15,0 0-15,21 0 0,-21 22 16,0-22-16,0 21 0,-1 22 16,22-43-16,-21 0 0,21 21 15,0-21-15,0 1 0,0-1 0,0 0 16,21-21-1,1 0-15,-1 0 16,-21-21-16,21 21 0,21-21 0,-21-1 16,1 1-16,-1 0 0,0-21 15,0 21-15,0-22 0,0 1 0,-21 21 16,0-22-16,22 22 0,-22 0 16,21 0-16,-21 0 0,0 42 31,0 0-31,0 0 15,0 0-15,0 1 0,0 20 16,0-21-16,0 0 0,0 0 0,0 22 16,0-22-16,0 0 0,21 0 15,-21 0-15,21-21 0,0 0 16,0 0-16,1 0 0,-1 0 0,0 0 16,0 0-16,21 0 0,-20-21 15,20 0-15,-21 0 0,21 0 0,-20-22 16,20 22-16,-21-21 0</inkml:trace>
  <inkml:trace contextRef="#ctx0" brushRef="#br0" timeOffset="8845.84">4995 5482 0,'0'0'0,"21"-63"15,-21 84 17,0 0-32,-21 0 0,21 0 0,0 22 15,-21-1-15,0 0 0,0-20 0,21 20 16,0 0-16,-21 1 0,-1-1 15,22-21-15,0 21 0,0-20 0,0-1 16,0 0-16,0 0 16,22-21-16,-1 0 0,0 0 15,0-21-15,-21 0 0,21 0 16,0-1-16,1 1 0</inkml:trace>
  <inkml:trace contextRef="#ctx0" brushRef="#br0" timeOffset="9231.26">5270 5419 0,'0'0'0,"0"-21"0,0-1 16,0 44 0,0-1-16,0 0 15,0 0-15,0 21 0,0-20 16,0 20-16,0-21 0,0 21 0,0 1 16,0-22-16,-21 21 0,21-21 15,-21 22-15,21-22 0,0 0 0,0 0 16,0 0-16,0 1 15,0-44 1,0 1 0,0 0-16,0 0 0,0 0 15,0-22-15,0 22 0,0-21 0,21 0 16,0 20-16,1-20 0,-1 21 16,0 0-16,0 0 0,0-1 0,22 22 15,-22 0-15,0 0 0,21 0 0,-21 0 16,1 22-16,20-1 0,-21 0 15,0 21-15,0-21 0,-21 43 16,0-22-16,0-21 0,0 22 16,0-22-16,-21 0 0,0 0 0,0 0 15,0 1-15,0-1 0,-1-21 16,1 0-16,0 0 0,0 0 16,0 0-16</inkml:trace>
  <inkml:trace contextRef="#ctx0" brushRef="#br0" timeOffset="9412.95">4720 5715 0,'0'-21'0,"0"42"0,0-63 16,42 42 0,-20-21-16,-1 21 0,21 0 0,0-22 15,1 22-15,20-21 0,-20 21 16,-1-21-16,21 21 0,1-21 0,-1 0 15,1 21-15,21-21 0,-22-1 0,22 1 16</inkml:trace>
  <inkml:trace contextRef="#ctx0" brushRef="#br0" timeOffset="10240">12721 5059 0,'0'0'0,"-106"0"15,85 0-15,0 21 16,0-21-16,0 0 0,-1 0 16,22 21-1,43-21 1,-22 0-1,42 0-15,1 0 0,21 0 0,20 0 16,1 0-16,21 0 0,0 0 0,21 0 16,22-21-16,-1 21 0,0 0 15,22-21-15,211 21 0,-190-21 16,-22 21-16,22 0 0,-22-21 16,22 21-16,-21-22 0,-1 22 15,1-21-15,-22 21 0,0-21 0,-21 21 16,1-21-16,-1 21 0,-21 0 0,-21-21 15,21 21-15,-43 0 0,1 0 16,-22 0-16,1 0 0,-22 0 16,1 0-16,-22 0 0,0-21 0,0 21 0,0 0 15,-42 0 17,0 0-32,-21 0 0,20 0 15</inkml:trace>
  <inkml:trace contextRef="#ctx0" brushRef="#br0" timeOffset="10892.98">12044 6414 0,'-21'0'0,"42"0"0,0 0 47,0 0-47,0 0 16,22-22-16,20 1 0,-21 21 0,22-21 15,-22 0-15,22 21 0,-1-21 0,1 0 16,-1-1-16,1 22 0,-1-21 15,1 0-15,-1 0 0,1 21 16,-1-21-16,1 0 0,-22 21 0,-21-22 16,22 22-16,-43-21 15,0 0-15,-22 21 16,1 0-16,0 0 0,0 0 0,-21 0 16,20 0-16,1 0 0,0 0 15,0 0-15,42 0 31,0 0-31,22 0 16,-22 0-16,0 0 0,0 0 0,21 0 16,-20 0-16,-1 0 15,0 0-15,0 21 0,-21 0 16,0 1-16,0-1 0,-21-21 0,-21 21 16,-1 0-16,1 0 0,-22 22 15,1-22-15,-1 0 0,1 0 0,21 21 16,-22-20-16,22-1 0,-1 0 0</inkml:trace>
  <inkml:trace contextRef="#ctx0" brushRef="#br0" timeOffset="11604.76">14478 5821 0,'0'0'0,"-21"-85"31,0 85-31,-1 0 15,22 21-15,0 1 16,-21-1-16,0 21 0,0 0 16,21-20-16,-21 20 0,0 0 15,21-21-15,-22 22 0,1-22 0,21 0 16,-21 0-16,21 0 0,0 1 0,0-1 16,21-42 15,-21-1-31,21 22 15,1-21-15,-1 0 0,0 0 16,21 0-16,-21 0 0,1-1 0,-1 1 16,21 0-16,-21 0 0,0 0 15,1 0-15,-1 21 0,0 0 16,0 0-16,-21 21 0,0 0 16,0 0-16,0 0 0,0 0 15,0 1-15,0-1 0,0 0 0,0 0 16,21 0-16,-21 0 0,0 1 0,21-1 15,1-21-15,-1 21 16,0-21-16,0 0 0,0 0 16,0 0-16,22-21 0,-22 0 15,0 21-15,21-22 0,-20 1 0,-1 0 16,0-21-16,0 21 0,-21-22 0,0 1 16,0 0-16,0-1 0,0 1 15,-21 0-15,0 20 0,0 1 0,-1-21 16,1 42-16,0-21 15,-21 21-15,21 0 0,-1 0 0,1 21 16,0 0-16,21 0 16,0 0-16,0 1 0,0-1 15,0 0-15,21-21 0,0 21 0,1-21 16,20 0-16,-21 0 0,21 0 16,22 0-16</inkml:trace>
  <inkml:trace contextRef="#ctx0" brushRef="#br0" timeOffset="12539.92">15473 5609 0,'0'0'0,"21"-21"0,-21 0 0,21 21 16,-21 21-1,0 0-15,0 0 0,0 22 16,0-22-16,-21 21 0,21 1 16,-21-22-16,0 21 0,21 0 0,0-20 15,0-1-15,0 21 0,-22-21 16,22 0-16,0 1 0,0-1 15,22-21 1,-1 0-16,0 0 16,0-21-16,0 21 0,0-22 0,1 1 15,-1 0-15,0 21 0,0-21 16,0 0-16,0 21 0,1-21 16,-1 21-16,0 0 0,0 0 0,0 0 31,-21 21-31,0 0 0,21-21 0,-21 21 15,0 0-15,22-21 16,-1 21-16,0-21 0,-21 22 16,42-22-16,-21 0 0,1 0 0,20 0 15,0 0-15,1 0 0,-1 0 16,0-22-16,-21 1 0,22 21 0,-22-21 16,0 0-16,0 0 0,-21 0 15,0-1-15,0 1 16,0 0-16,0 0 0,-21 0 0,0 0 15,0 21-15,0 0 0,-1 0 16,1 0-16,-21 0 0,21 0 0,0 0 16,-1 21-16,1 0 0,0 0 0,21 21 15,0-20-15,0-1 0,0 0 16,0 0-16,0 0 0,0 0 0,21 1 16,-21-1-16,21-21 0,1 0 15,20 0-15,-21 0 0,0 0 0,22 0 16,-22 0-16,21 0 0,-21 0 15,22-21-15,-22-1 0,0 1 0,0 0 16,0 0-16,0-21 0,-21 20 16,22-20-16,-1 0 0,-21-1 15,0 1-15,0 0 0,21 21 0,-21-22 16,0 22-16,0 0 0,0 42 31,0 0-31,0 22 0,-21-22 0,21 21 16,0-21-16,-21 22 0,21-1 15,-22-21-15,22 21 0,0-20 0,0 20 16,0-21-16,22 0 0,-1-21 0,0 21 16,0-21-16,21 22 0,-20-22 15,-1 0-15,21 0 0,-21-22 0,0 1 16,1 0-16,-1 0 0,21 0 16,-21 0-16,0-22 0,1 1 15,-1 0-15,0-1 0,21 1 0,-21-22 16,1 22-16,-1 0 0,0 21 15,0-1-15,0 1 0,0 21 16,-21 21-16,0 22 16,-21-22-16,0 21 0,0 1 15,21-1-15,-21 0 0,0 1 0,21-1 16,0-21-16,0 21 0,0 1 16,0-22-16,0 0 0,0 0 0,0 22 15,0-22-15,0 0 16,0-42 15</inkml:trace>
  <inkml:trace contextRef="#ctx0" brushRef="#br0" timeOffset="12708.97">16531 5800 0,'0'0'15,"-21"0"-15,42 0 16,0 0-16,22 0 15,-22 0-15,21 0 0,0-21 16,1 21-16,-1 0 0,85 0 16,-63 0-16,20-22 15,1 1-15,0 21 0,-1 0 0,1-21 16</inkml:trace>
  <inkml:trace contextRef="#ctx0" brushRef="#br0" timeOffset="13288.2">18436 5419 0,'0'0'0,"0"-21"16,-21 21 0,0 21-1,0-21-15,-1 42 0,1-21 16,21 22-16,-21-1 0,0 0 16,0 1-16,0-1 0,21 0 0,-22 22 15,1-22-15,21 43 16,-21-64-16,21 21 0,-21-21 0,21 1 15,-21-1-15,21 0 0,0 0 0,0-42 47,0 0-47,0 0 0,0-1 16,0 1-16,0 0 0,21-21 0,-21 21 16,21-1-16,-21 1 0,21 21 0,-21-21 15,21 21 1,-21 21-1,22-21-15,-22 21 0,0 1 16,0-1-16,21-21 0,0 21 16,0 0-16,0-21 0,-21 21 0,43-21 15,-22 0-15,0 21 0,0-21 16,21 0-16,-20 0 0,20 0 0,0 0 16,-21 0-16,22 0 0,-22-21 0,0 0 15,21 0-15,-20 0 0,-1 0 16,0-1-16,0 1 0,0-21 0,-21 21 15,0 0-15,21-1 16,-21 44 0,0-1-16,0 0 15,-21 0-15,21 0 0,-21 0 16,21 1-16,0-1 0,0 0 0,0 0 16,0 0-16,0-42 46,0 0-46,0 0 16</inkml:trace>
  <inkml:trace contextRef="#ctx0" brushRef="#br0" timeOffset="13424.97">18838 5609 0,'0'-21'0,"0"42"0,0-63 16,-21 42 15,21 21-16,0 0-15,21-21 16,22 0-16,-22 21 0</inkml:trace>
  <inkml:trace contextRef="#ctx0" brushRef="#br0" timeOffset="14168.78">19156 5673 0,'0'0'0,"0"21"0,0 0 15,0 0-15,0 0 16,0 1-16,0-1 0,0 0 0,0 0 15,0 0-15,0 0 16,0 1-16,-21-1 0,21 0 0,0 0 16,0-42 31,0 0-47,0 0 0,0-1 15,0 1-15,21 0 0,0-21 0,-21 21 16,21-1-16,0-20 0,0 21 15,-21 0-15,22 0 0,-22-1 0,21 1 16,0 21-16,-21 21 31,0 1-31,0 20 0,0-21 0,0 0 16,0 22-16,0-22 0,0 0 16,0 21-16,21-21 0,0 1 0,-21-1 15,21 0-15,1 0 0,-1-21 0,0 21 16,0-21-16,0 0 15,0 0-15,1 0 0,-1-21 0,0 21 16,0-21-16,0 0 0,0 0 16,1-22-16,-1 22 0,0-21 15,21-1-15,-21 1 0,1 0 0,-1-22 16,0 22-16,0 0 0,0-1 0,0 1 16,1 0-16,-1-1 0,-21 22 15,0 0-15,0 42 31,0 0-31,0 0 0,0 1 16,0-1-16,0 21 0,0-21 16,0 22-16,0-22 0,0 21 0,0-21 15,-21 22-15,-1-22 0,22 0 16,-21 0-16,21 0 0,-21-21 0,21 21 16,-21-21-16,0 22 0,0-22 31,21-22-31,0 1 15,0 0 1,21 21-16,0 0 16,0 0-16,0 0 0,0 0 0,1 0 15,-1 0-15,0 0 16,0 0-16,-21 21 16,0 0-1,21-21-15,-21 22 16,0-1-16,21-21 0,1 0 15,-1 0-15,0 21 0,0-21 16,0 0-16</inkml:trace>
  <inkml:trace contextRef="#ctx0" brushRef="#br0" timeOffset="14764.7">15007 6752 0,'-21'0'15,"42"0"-15,-63 0 0,21 0 0,63 0 32,0 0-32,1 0 0,20 0 0,1 0 15,20 0-15,1 0 0,0 0 16,20 0-16,22 0 0,0 0 0,43 0 16,-1 0-16,0 0 0,22 0 0,-1 0 15,22-21-15,21 21 0,-21-21 16,20 21-16,-20-21 0,21 21 15,0 0-15,0-21 0,-22 21 0,1 0 0,0 0 16,-1 0-16,-41 0 16,-1 0-16,-21 0 0,0 0 0,-42 21 15,0-21-15,0 21 0,-43-21 0,1 0 16,-22 0-16,-21 0 0,0 0 16,-21-21-1,0 0 1,0-1-16</inkml:trace>
  <inkml:trace contextRef="#ctx0" brushRef="#br0" timeOffset="15132.71">21230 6117 0,'0'0'0,"0"-21"0,0 0 0,-21 0 0,21 0 16,-21-1-16,21 1 0,0 0 15,0 0-15,0 0 0,0 0 16,0-1-16,21 1 0,21 0 0,-21 0 16,22 0-16,-1 0 15,0 21-15,22 0 0,-22 0 0,1 0 0,-22 21 16,21 0-16,-21 0 0,0 21 15,-21-20-15,0 20 0,0 0 16,-21-21-16,0 22 0,-21-1 0,21 0 16,-22 1-16,1-22 0,0 21 15,-1 1-15,1-1 0,0 0 0,20-21 16,1 22-16,-21-1 0,21-21 16,0 22-16,-1-22 0,1 21 0,21-21 15,-21 0-15,0 1 0,21 20 0</inkml:trace>
  <inkml:trace contextRef="#ctx0" brushRef="#br0" timeOffset="15396.8">20870 7281 0,'0'0'0,"0"43"0,0-22 16,0 0-16,0 0 0,0 0 0,21-21 15,1 22-15,-1-22 0,0 0 16,0 0-16,0 0 0,0 0 0,1-22 15,-22 1-15,21 0 16,-21 0-16,0 0 0,0 0 0,0-1 16,0-20-16,0 21 0,-21 0 15,-1 21-15,1 0 16,0 0-16,-21 0 0,21 21 16,-1-21-16,1 21 0,0-21 0,0 21 15,0 0-15,0-21 0,21 22 16,-22-22-16,22 21 0,-21-21 15</inkml:trace>
  <inkml:trace contextRef="#ctx0" brushRef="#br0" timeOffset="16612.86">3281 6879 0,'0'0'0,"-43"0"16,-20 0-16,21 0 0,-1 0 0,1 0 16,21 0-16,0 0 0,42 0 15,0-21 1,42 21-16,1 0 0,-1 0 0,43 0 16,0-21-16,0 21 0,21 0 15,-21 0-15,21 0 0,0 0 0,0 0 16,21 0-16,0 0 0,0-21 15,-21 21-15,0 0 0,0 0 16,0 0-16,-21 0 0,0 0 0,0 0 16,-22 0-16,-20 0 0,-1 0 15,-41 0-15,20 0 0,-63 21 16,0-21-16,-22 0 16,1 0-16,0 0 0</inkml:trace>
  <inkml:trace contextRef="#ctx0" brushRef="#br0" timeOffset="16961.41">2857 7070 0,'0'0'0,"22"0"0,20 0 0,21 0 16,1 0-16,42 0 0,0 0 0,21 0 16,0-21-16,0 21 15,0-22-15,21 22 0,0-21 0,0 21 0,21-21 16,-20 21-16,-1-21 0,-21 21 16,21 0-16,-21-21 0,0 21 15,0 0-15,-21 0 0,0 0 0,-22 0 16,1 0-16,-22 0 0,22 0 15,-43 0-15,-20 0 0,-1 0 16,0 0-16,0 0 0,0 0 16</inkml:trace>
  <inkml:trace contextRef="#ctx0" brushRef="#br0" timeOffset="19155.91">1863 4974 0,'0'0'0,"21"0"0,0 0 0,21 0 16,1 0-16,20 0 0,1 0 16,41 0-16,1 0 0,0 0 0,148 0 15,-127 0-15,0-21 16,21 21-16,0 0 0,1 0 15,-1-21-15,-21 21 0,0-21 0,21 21 16,-21 0-16,0 0 0,21 0 16,-21-21-16,-21 21 0,21 0 0,-21 0 15,-22 0-15,1 0 0,-21 0 16,-1 0-16,-21 0 0,1 0 16,-1 0-16,-21 0 0,0 0 0,-21-22 31,-21 22-31,0 0 0,0 0 15,-21 0-15,-22 0 0</inkml:trace>
  <inkml:trace contextRef="#ctx0" brushRef="#br0" timeOffset="19600.55">2307 5122 0,'0'0'0,"85"0"0,-1 0 0,22 0 0,21 0 16,-21 0-16,21 0 0,21 0 15,0-21-15,-21 21 0,22 0 0,-1-21 16,-21 21-16,21 0 0,-21-21 16,0 21-16,21 0 0,-21-21 0,0 21 15,-21-21-15,0 21 0,-22 0 16,1 0-16,-21 0 0,-1 0 15,-21 0-15,1 0 0,-1 0 0,-21 0 16,0 0-16,1 0 0,-44 0 47,1 0-47,0 0 0,0 0 16</inkml:trace>
  <inkml:trace contextRef="#ctx0" brushRef="#br0" timeOffset="23453.11">5694 10139 0,'0'-21'437</inkml:trace>
  <inkml:trace contextRef="#ctx0" brushRef="#br0" timeOffset="28200.45">7662 8276 0,'0'-21'16,"0"0"-16,0 0 16,0 0-1,-21 21-15,21-22 0,-21 22 16,21-21-16,-21 21 31,21 21-31,0 1 0,0 20 16,0 0-16,0 1 0,0-22 15,0 21-15,0 0 0,-21 1 0,21-1 16,-22 22-16,22-22 0,-21 0 0,0 1 16,21-1-16,-21 21 0,0-20 15,21-1-15,-21 0 0,21-20 0,0 20 16,0-21-16,-22 0 0,22 0 15,0 1-15,22-22 32,-1 0-32,0-22 0,0 1 15,0 0-15,0 0 0</inkml:trace>
  <inkml:trace contextRef="#ctx0" brushRef="#br0" timeOffset="29396.47">8149 8467 0,'21'-21'16,"-42"42"-16,42-64 0,0 22 16,-21 42-1,-21 1 1,0-1-16,0 0 16,0 0-16,0 21 0,-1-20 0,-20 20 15,21 0-15,0-21 0,0 22 0,21-1 16,0-21-16,0 0 0,0 22 15,0-22-15,0 0 0,0 0 0,21-21 16,0 21-16,0-21 16,0 0-16,0 0 0,1 0 0,-1 0 15,0 0-15,-21-21 16,0 0-16,0 0 16,0-21-16,0 20 0,0 1 0,-21 0 15,21-21-15,-21 21 0,21-22 16,0 22-16,0 0 0,0-21 15,0 20-15,0-20 0,21 21 0,21 0 16,-21 0-16,22-1 0,-1 1 16,-21 0-16,21 0 0,1 21 0,20 0 15,-20 0-15,-1 0 0,0 0 0,22 0 16,-43 21-16,21 0 0,-21 0 16,1 22-16,-22-22 0,0 21 0,0 1 15,0-22-15,-22 21 0,1 0 16,0 1-16,0-1 0,0 0 0,0-20 15,-1 20-15,22-21 0,0 0 16,0 0-16,0 1 0,22-22 16,20 0-16,-21 0 15,21 0-15,-20 0 0,20-22 16,0 1-16,1 0 0,-1 0 0,0-21 16,-21 20-16,22 1 0,-22-21 0,-21 21 15,0-22-15,0 22 0,0 0 16,-21-21-16,0 21 0,-1-1 0,-20 1 15,21 0-15,-21 0 0,-1 21 0,1-21 16,21 0-16,0 21 0,-1 0 16,22-22-16,0 1 15,22 21-15,20 0 0,0-21 16,1 21-16,-1 0 0,21-21 16,-20 21-16,20 0 0,-20 0 0,-1 0 15,0 0-15,1 0 0,-1 0 16,0 21-16,-21 0 0,22 0 0,-43 1 15,21-1-15,-21 0 0,0 0 16,0 0-16,0 22 0,-21-22 0,21 0 16,-21 0-16,21 0 0,-22 22 0,22-22 15,0 0-15,0 0 0,0 0 16,0 0-16,22 1 0,-1-22 16,0 0-16,0 0 0,0 0 0,0 0 15,22 0-15,-22-22 0,21 1 16,-21 21-16,1-21 0,20 0 15,-42 0-15,21 0 0,-21-1 16,0 1-16,0 0 0,0 0 0,-21 0 16,0 0-16,0-1 0,-1 1 0,-20 0 15,21 0-15,0 0 0,0 0 16,-1-1-16,22 1 0,0 0 0,0 0 16,0 0-16,22 0 0,-1-1 15,21 1-15,-21 21 0,22 0 16,-1-21-16,21 21 0,-20 0 15,-1 0-15,0 0 0,22 0 0,-22 21 16,1 0-16,-22 1 0,21-1 0,-21 0 16,0 0-16,-21 0 0,0 22 15,0-22-15,0 0 0,0 0 16,0 0-16,0 0 0,0 1 0,0-1 16,0 0-16,22-21 0,-1 0 15,0 21-15,21-21 0,-21 0 16,1 0-16,20 0 0,-21 0 0,21 0 15,-20-21-15,-1 21 0,0-21 0,0 21 16,-21-21-16,0-1 0,0 1 16,0 0-16,0 0 0,-21 0 0,0 0 15,-22-1-15,22 22 0,-21-21 16,21 0-16,-22 21 0,1 0 16,21 0-16,-21 0 0,20 0 0,-20 0 15,21 0-15</inkml:trace>
  <inkml:trace contextRef="#ctx0" brushRef="#br0" timeOffset="29600.77">10774 8340 0,'-21'0'31,"-1"0"-31,1 0 15,21-21-15,0-1 16,0 1 0,21 21-16,1-21 15,-1 21-15,0 0 0,0-21 0,21 0 16,-20 21-16,20-21 0,0-1 16</inkml:trace>
  <inkml:trace contextRef="#ctx0" brushRef="#br0" timeOffset="29880.95">12044 7832 0,'0'0'0,"-64"-21"31,43 21-31,-21 0 0,21 0 0,-1 0 16,-20 21-16,21 0 0,-21 0 0,-1 21 15,1 22-15,0-22 0,-1 22 16,1 20-16,-22-20 0,1-1 15,-1 1-15,1 21 0,-1-22 0,1 1 16,-1-1-16,22 1 0,-21-1 0,20-21 16,22 1-16,0 20 0,-21-42 0,42 22 15,-22-22-15,22 21 0,0-21 16,0 1-16,22-22 16,-1-22-1,0 1-15,21 21 0,1-42 16</inkml:trace>
  <inkml:trace contextRef="#ctx0" brushRef="#br0" timeOffset="30069.55">11726 8530 0,'-42'-21'16,"21"21"-1,21-21-15,-21 21 16,21 21 31,0 0-47,-22 0 0</inkml:trace>
  <inkml:trace contextRef="#ctx0" brushRef="#br0" timeOffset="30908.89">6202 10541 0,'0'0'0,"21"-21"0,0 0 15,-21 0-15,21-1 0,0-20 0,1 21 16,-22 0-16,0-22 0,0 22 16,0-21-16,0 0 0,0 20 0,0 1 15,-22 0-15,1 0 0,0 0 16,-21 0-16,-1 21 0,1 0 15,-21 0-15,20 21 0,-20 0 0,20 0 16,-20 0-16,-1 22 0,22-22 16,0 42-16,-1-20 0,1 20 0,0-21 15,-1 22-15,22-22 0,0 1 16,21 20-16,0-42 0,0 22 0,0-22 16,0 21-16,21-42 0,0 21 0,1 0 15,20-21-15,0 0 0,1 0 16,-1 0-16,0-21 0,1 0 0,20 0 15,-21-21-15,1 20 0,20-20 16,-20-21-16,-1 20 0,0-20 16,1-1-16,-1 1 0,-21-1 0,21 1 15,1-1-15,-22 1 0,21-1 16,-21-20-16,1 20 0,-1 1 0,-21 20 16,0-20-16,0 20 0,0 22 15,0 0-15,0 0 0,-21 21 16,21 21-16,-22 0 0,1 22 15,0-1-15,21 21 0,0 1 16,-21-22-16,21 22 0,-21-1 0,21 1 16,0-1-16,0 1 15,0-1-15,0 1 0,0-22 0,0 22 0,0-22 16,0 0-16,0 1 0,0-22 16,21 0-16,0 21 0,0-42 15,0 21-15,1 1 0,-1-22 0,21 0 16,-21 0-16,22 0 0,-22-22 15,21 1-15,0 21 0,-20-21 0</inkml:trace>
  <inkml:trace contextRef="#ctx0" brushRef="#br0" timeOffset="31312.93">7048 10308 0,'0'0'0,"22"-21"0,-22 0 0,-22 21 31,1 21-15,0 0-16,0 22 0,0-22 15,0 0-15,21 21 0,-22 1 16,1-22-16,21 21 0,0 0 0,0-20 16,0-1-16,0 0 0,0 21 15,0-21-15,21 1 0,1-22 16,-1 0-16,0 0 0,21 0 0,-21 0 16,1 0-16,20-22 0,-21 1 15,21 0-15,-20 0 0,-1 0 0,0 0 16,0-22-16,0 22 0,0-21 15,-21-1-15,0 1 0,0 21 0,0-21 16,0 20-16,0 1 0,-21 0 16,0 0-16,-21 21 0,21 0 15,-1 0-15,1 0 0,0 0 16,-21 21-16,21 0 0,-1 0 0,1 1 16,0-1-16,0 0 0,0 0 0,21 0 15,0 0-15,0 1 0,0-1 16,0 0-16,0 0 0,21 0 0,0-21 15,0 21-15,0-21 0,22 0 16,-22 0-16,0 0 0,21 0 0,-20 0 16,-1 0-16,21-21 0</inkml:trace>
  <inkml:trace contextRef="#ctx0" brushRef="#br0" timeOffset="32577.36">7683 10351 0,'0'0'0,"106"-127"31,-106 105-31,-21 22 31,0 22-31,0-22 0,0 21 16,-1 0-16,1 0 0,-21 21 0,21-20 15,0 20-15,-1-21 0,1 21 16,0 1-16,21-22 0,0 21 0,0-21 16,0 1-16,0-1 0,0 0 15,0 0-15,21-21 0,0 21 16,1-21-16,20 0 0,-21 0 0,21 0 15,1 0-15,-1-21 0,0 21 16,1-21-16,-1 0 0,0 0 0,1-1 16,-22 1-16,21 0 0,1-21 0,-22 21 15,0-22-15,0 22 0,0 0 16,-21 0-16,0 0 0,0-1 0,21 1 16,-42 21-1,0 0 1,0 0-16,0 21 0,21 1 15,-21 20-15,-1-21 0,22 0 16,-21 0-16,21 22 0,0-22 16,0 0-16,0 0 0,0 0 0,0 1 15,0-1-15,21 0 16,1-21-16,-1 0 0,0 0 0,0 0 16,21 0-16,-20 0 0,20 0 0,-21-21 15,21 0-15,-20-1 0,20 1 16,-21 0-16,0 0 0,22 0 0,-22-22 15,0 22-15,0-21 0,0 21 0,0 0 16,1-1-16,-22 1 0,21 0 16,-21 0-16,-21 21 31,-1 0-31,1 21 16,21 0-16,-21 0 0,21 1 0,-21-1 15,21 0-15,0 21 0,0-21 16,0 1-16,0-1 0,0 0 0,0 0 15,21 0-15,0 0 0,0-21 16,1 0-16,-1 0 0,0 0 16,21 0-16,-21 0 0,22 0 0,-22-21 15,21 0-15,-21 0 0,1 0 16,20 0-16,-21-1 0,0-20 0,-21 21 16,21 0-16,-21-22 0,22 22 0,-22 0 15,0 0-15,0 0 16,0 42 15,-22 0-31,22 0 0,-21 0 16,21 1-16,-21-1 0,21 0 0,0 21 15,0-21-15,-21 1 0,21-1 0,-21 0 16,21 0-16,0 0 0,0 0 16,-21-21-1,21-21 16,0 0-31,21 0 0,-21 0 0,21-22 16,0 22-16,-21-21 0,21 21 16,0 0-16,1-22 0,-1 22 15,-21 0-15,21 0 0,0 0 0,0 21 16,0 0-16,-21-22 0,22 22 16,-1 0-16,0 0 0,0 22 15,0-1-15,-21 0 0,21 0 0,-21 0 16,22 0-16,-22 1 0,0 20 15,0-21-15,21 0 0,-21 0 0,21 22 16,0-22-16,-21 0 0,0 0 16,21-21-1,0 0 1,-21-21-16,0 0 16,0 0-16,22 0 0,-22-22 15,21 22-15,0-21 0,-21 21 0,21-1 16,0-20-16,-21 21 0,21 0 0,1-22 15,-1 22-15,0 21 0,-21-21 16,21 0-16,0 21 0,0 0 0,1 0 16,-1 21-1,-21 0-15,0 0 0,0 1 0,0-1 16,0 0-16,0 0 0,0 0 0,0 22 16,0-22-16,0 0 0,0 0 15,0 0-15,0 0 0,0 1 0,0-1 16,0 0-16,0 0 15,21-21-15,0 0 0,0 0 16,0 0-16,1 0 0,-1 0 0,0 0 16,0-21-16,0 0 0,0 0 0,1-1 15,20 1-15</inkml:trace>
  <inkml:trace contextRef="#ctx0" brushRef="#br0" timeOffset="33551.89">10012 10266 0,'0'0'0,"21"0"47,0 0-47,0 0 0,0 0 15,1 0-15,-1-21 0,0 0 0,0 21 16,0-22-16,0 22 0,1-21 16,-1 21-16,0-21 0,-21 0 0,0 0 15,0 0-15,-21 21 16,0 0-16,-22 0 15,22 0-15,0 0 0,-21 0 0,20 21 16,1-21-16,-21 21 0,21 0 0,0 0 16,21 0-16,0 1 0,-22-1 15,22 0-15,0 0 0,0 0 0,0 22 16,0-22-16,22 0 0,-1 0 16,21-21-16,-21 21 0,0 0 15,22-21-15,-1 0 0,0 0 0,1 0 16,-1 0-16,0 0 0,1 0 15,-22-21-15,21 21 0,1-21 0,-22 0 16,21 0-16,-21 0 0,0-22 0,1 22 16,-1 0-16,0-21 0,0 20 15,-21 1-15,0 0 0,0 0 0,0 0 16,-21 42 15,0-21-31,21 21 0,-21 0 0,21 0 16,0 1-16,0-1 0,-22 0 15,22 0-15,0 0 0,0 0 16,-21-21-16,21 22 0,0-1 0,0 0 16,0-42 15,21 0-31,64-85 31,-64 85-31,0-22 0,22 22 16,-22 0-16,0 0 0,21 0 15,-20-1-15,-1 22 0,21 0 16,-21 0-16,0 0 0,1 0 0,-1 0 16,0 0-16,-21 22 0,0-1 15,21 0-15,-21 0 0,0 0 0,0 0 16,0 1-16,0-1 0,21 21 0,-21-21 16,21 0-16,1 1 0,-1-1 15,-21 0-15,42 0 0,-21-21 0,0 21 16,1-21-16,-1 21 0,21-21 0,-21 0 15,22 0-15,-22 0 0,0-21 16,21 0-16,-21 0 0,1 0 0,-1 0 16,21-22-16,-21 22 0,0-21 0,1-1 15,-1 1-15,0 0 0,0-22 16,0 1-16,0 20 0,1-20 16,-22-1-16,21 22 0,-21-21 0,0 20 15,0 1-15,0 21 0,0 0 16,0-1-16,-21 22 15,-1 22-15,22 20 0,-21-21 16,0 21-16,21 1 0,0-1 0,-21 22 16,0-22-16,21 0 0,-21 22 0,21-22 15,0 0-15,0 1 0,0-1 16,0 0-16,0 1 0,0-22 0,0 21 16,0-21-16,21 22 0,-21-22 15,21 0-15,0-21 0,0 21 16,0-21-16,22 0 0,-22 0 0,0 0 15,21 0-15,-20-21 0,20 0 16,21-21-16,-41 20 0,20-20 16</inkml:trace>
  <inkml:trace contextRef="#ctx0" brushRef="#br0" timeOffset="33729.05">11620 9991 0,'0'0'0,"-21"0"0,0 21 0,0-21 15,21 21-15,0 0 16,21 0 0,0-21-16,0 0 0,22 0 15,-22 0-15,21 0 0,1 0 0,-1 0 16,0 0-16,1 0 0,-1 0 16,0-21-16</inkml:trace>
  <inkml:trace contextRef="#ctx0" brushRef="#br0" timeOffset="33992.96">13208 10329 0,'-21'0'16,"42"0"-16,-63 0 0,-1 22 15,22-22-15,0 0 0,21 21 16,21-21 15,0 0-31,0 0 16,1 0-16,-1 0 16,0-21-16,0 21 0,0 0 0,0-22 15</inkml:trace>
  <inkml:trace contextRef="#ctx0" brushRef="#br0" timeOffset="34160.97">13568 10308 0,'21'0'78,"0"0"-78,0 0 0,0 0 15,1 0-15,20-21 0,0 21 16</inkml:trace>
  <inkml:trace contextRef="#ctx0" brushRef="#br0" timeOffset="34519.93">14795 10012 0,'0'0'0,"22"-21"0,-22 0 0,0-1 0,0 1 16,0 0-16,-22 0 0,1 0 0,0 0 15,0-22-15,0 22 0,0-21 16,-1 21-16,1-22 0,21 1 0,-21 21 16,21-22-16,0 1 0,0 21 15,21-21-15,0-1 0,1 22 0,20 0 16,0 0-16,1 0 0,-1-1 16,21 1-16,1 21 0,-22 0 15,22 0-15,-1 0 0,-20 0 0,-1 21 16,0 1-16,1 20 0,-22-21 0,-21 21 15,0 1-15,0 20 0,-21 1 16,-1-22-16,-20 22 0,21-1 0,-21 1 16,-1-22-16,1 0 0,21 22 15,-22-22-15,1 0 0,21-20 0,0 20 16,0-21-16,-1 21 0,1-20 0,0-1 16,21 0-16,-21 0 0,21 0 15,0 0-15,0 1 0,0-1 0,0 0 16,0 0-16,0 0 0,0 0 15</inkml:trace>
  <inkml:trace contextRef="#ctx0" brushRef="#br0" timeOffset="34791.92">14795 10922 0,'0'0'0,"-21"64"31,21-43-31,21-21 15,1 0 1,-1 0-16,0 0 0,0 0 16,0 0-16,0-21 0,1-1 0,-1 22 15,-21-21-15,0 0 0,0 0 0,0 0 16,0 0 0,-21 21-16,-1 0 15,1 0-15,0 0 0,0 21 0,0-21 16,0 21-16,-1-21 15,22 21-15,-21-21 0,0 21 16</inkml:trace>
  <inkml:trace contextRef="#ctx0" brushRef="#br0" timeOffset="35636.05">5905 11091 0,'22'0'47,"-1"0"-47,21 0 16,-21 0-16,0 0 0,22 0 0,-1 0 15,0 0-15,22 0 0,-1 0 0,22 0 16,21 0-16,0 0 0,0 0 0,21 0 16,0 0-16,0 0 0,21 0 15,0 0-15,21 0 0,1 0 0,-22 0 16,21 0-16,0 0 0,22 0 0,-22 0 16,22 0-16,-22 0 0,22 0 15,-22 0-15,21 0 0,1 0 16,-22 0-16,22 0 0,-22 0 0,0 0 15,1 0-15,-1 0 0,0 0 0,1-21 16,-22 21-16,0 0 0,0 0 16,0 0-16,-21 0 0,0-21 0,-21 21 15,0 0-15,0 0 0,-43 0 0,22 0 16,-21 0-16,-22 0 0,0 0 16,1 0-16,-1 0 0,-21 0 0,0 0 15,0 0-15,1 0 31,-22-21 48,-22 21-64,22-21 1,-21 21-16</inkml:trace>
  <inkml:trace contextRef="#ctx0" brushRef="#br0" timeOffset="36857.35">1185 12467 0,'0'0'15,"-21"0"-15,0 0 0,0 0 0,21-21 32,0 0-32,0 0 0,21-22 15,0 1-15,0 0 0,22-1 0,-1-20 16,0-1-16,22 1 0,63-64 16,-43 63-16,-20-20 0,21 20 15,-1 1-15,1-1 0,21 1 16,-22-1-16,22 1 0,0 20 0,-21-20 15,21 21-15,-22-1 0,1 22 0,-22-21 16,1 21-16,-22-1 0,1 1 16,-22 21-16,21 0 0,-42-21 0,0 0 31,-21 21-15</inkml:trace>
  <inkml:trace contextRef="#ctx0" brushRef="#br0" timeOffset="37096.62">2540 11028 0,'0'0'15,"-21"0"-15,42 0 16,0 0 0,0 0-16,22-21 0,-22 0 0,21 21 15,0-22-15,1 1 0,-22 21 0,21-21 16,-21 21-16,22 0 15,-22 0-15,0 21 0,-21 22 0,0-22 16,0 21-16,0 0 0,0 22 16,-21-1-16,0-20 0,-22 20 0,22-20 15,-21 20-15,0-21 0,20 1 0,-20-22 16,21 21-16,0-21 0</inkml:trace>
  <inkml:trace contextRef="#ctx0" brushRef="#br0" timeOffset="37731.94">1524 9546 0,'0'-42'31,"0"63"-15,21 0-16,0 0 15,-21 22-15,21-1 0,-21-21 0,22 43 16,-1-22-16,-21 0 0,0 1 15,21-1-15,0-21 0,-21 22 16,0-1-16,0-21 0,21 0 16,-21 0-16,21 1 0,-21-1 0,22 0 15</inkml:trace>
  <inkml:trace contextRef="#ctx0" brushRef="#br0" timeOffset="38480.92">1905 9652 0,'21'0'0,"-21"85"16,21-43-16,-21-21 15,21 0-15,-21 22 0,0-22 0,0 0 16,22 0-16,-22 0 0,21 1 15,-21-1-15,0 0 16,21-42 15,-21 0-31,0-1 16,21 1-16,-21 0 0,0 0 0,0-21 16,0 20-16,0-20 0,0 21 15,0 0-15,21 0 0,-21-1 16,21 22-1,1 0-15,-1 0 0,-21 22 16,21-22-16,0 21 0,0 0 16,0-21-16,1 21 0,-1 0 0,0-21 15,0 21-15,0-21 0,-21 22 16,21-22-16,1 0 0,-1 0 0,0 0 16,0 0-16,0 0 15,0 0-15,1 0 0,-1-22 16,0 1-16,0 0 0,0 0 15,-21 0-15,21 0 0,1-22 16,-1 22-16,-21-21 0,21 21 16,0-1-16,-21 1 0,21 0 0,0 21 31,1 0-31,-1 21 16,-21 0-16,21 1 15,0-1-15,0-21 0,-21 21 0,21-21 16,1 0-16,-1 0 15,0 0-15,0 0 0,0 0 16,0-21-16,1 0 16,-1-1-16,0 1 0,-21 0 15,0 0-15,21 21 0,0-21 0,-21 0 16,0-1 0,21 22-16,1 0 15,-1 0-15,-21 22 16,21-22-16,0 21 0,0 0 15,0-21 1,1 0-16,-1 0 0,0 0 16,0 0-16,0 0 15,-21-21-15,0 0 16,0-1 0,-21 22-16</inkml:trace>
  <inkml:trace contextRef="#ctx0" brushRef="#br0" timeOffset="38660.47">2900 9313 0,'-21'0'31,"21"-21"-31,-22 21 0,44 0 31,-1 0-15,0 0-16,0 0 0,0 0 15,0 0-15,1 0 16</inkml:trace>
  <inkml:trace contextRef="#ctx0" brushRef="#br0" timeOffset="38988.29">3302 9313 0,'21'43'31,"-21"-22"-31,0 0 0,21-21 15,-21 21-15,0 0 0,0 1 16,0-1-16,21-21 16,-21-21 15,0-1-15,22 22-16,-22-21 0,0 0 15,0 0-15,0 0 0,0 0 16,0-1-16,21 1 0,0 0 0,0 0 15,0 0-15,0 21 0,1 0 16,20 0-16,0 0 0,1 0 0,-1 0 16,-21 0-16,21 21 0,1 0 15,-22 0-15,21 0 0,1 22 16,-43-22-16,0 0 0,0 0 0,0 0 16,0 1-16,-22 20 0</inkml:trace>
  <inkml:trace contextRef="#ctx0" brushRef="#br0" timeOffset="39320.79">1630 10351 0,'0'0'15,"21"0"1,21-22 0,1 1-16,20 0 0,1 0 0,-1 0 15,43 0-15,0-22 0,21 22 16,0-21-16,0-1 0,0 1 0,0 0 16,21-1-16,0 1 0,0 0 0,0-1 15,1 22-15,-22-21 0,84 0 16,-126 20-16,-22 1 0,1 21 15,-22 0-15,-21 0 0,1 0 16,-44 0 0,1 0-16,0 0 0,-21 0 15</inkml:trace>
  <inkml:trace contextRef="#ctx0" brushRef="#br0" timeOffset="39576.92">1418 10520 0,'0'0'0,"-42"21"0,42 0 0,0 0 0,42-21 16,0-21-1,22 0-15,-1 0 0,22 0 0,0 0 16,-1-22-16,22 1 0,21 0 15,0 20-15,0-20 0,0 0 16,0 21-16,0-22 0,-21 22 16,21 0-16,-21-21 0,0 20 0,0 1 15,-22-21-15,1 21 0</inkml:trace>
  <inkml:trace contextRef="#ctx0" brushRef="#br0" timeOffset="45492.93">6308 13018 0,'0'0'0,"-22"0"15,1 0-15,21-22 16,21 22-1,1-21 1,20 21-16,-21 0 0,21-21 0,1 21 16,20 0-16,-20 0 0,-1 0 15,0 0-15,1 0 0,20 0 16,-42 0-16,-42 21 16,-21-21-1</inkml:trace>
  <inkml:trace contextRef="#ctx0" brushRef="#br0" timeOffset="45894.14">6244 13039 0,'0'0'0,"-21"42"15,21-21-15,0 0 16,0 1-16,-21-1 0,21 0 16,0 0-16,0 0 0,-21 0 15,-1 1-15,22-1 0,-21 0 0,21 0 16,-21-21-1,21-21 17,21 21-17,0-21-15,1 21 0,-1-21 16,21 21-16,-21-22 0,22 22 16,-1 0-16,21 0 0,1 0 0,-1 0 15,1 0-15,-1 22 0,1-1 0,42 21 16,-64-21-16,-21 0 15,0 1-15,-21-1 0,0 21 0,-42-21 16,0 22-16,-22-22 0,1 21 0,-1-21 16,1 22-16,-1-22 15,1-21-15,-1 21 0,1 0 0,20-21 0,1 0 16,21 0-16,0 0 0,0 0 16,-1-21-16,22 0 0,0 0 15,0-1-15,0 1 0,0 0 16,22 0-16,-1 0 0</inkml:trace>
  <inkml:trace contextRef="#ctx0" brushRef="#br0" timeOffset="46704.66">7429 13208 0,'0'21'31,"-21"0"-15,21 1-16,0-1 0,-21 0 0,21 0 16,0 0-16,0 0 0,0 1 0,0-1 15,0 0-15,0 0 16,0 0-16,-21-21 15,21-21 1,0 0 0,0 0-16,0 0 0,0-22 15,0 22-15,0 0 0,0 0 16,21 0-16,0-1 0,-21 1 16,21 0-16,1 0 0,-1 21 0,0 0 15,0 0-15,0 0 16,0 21-16,1-21 0,-22 21 0,21 0 15,0 1-15,-21-1 0,21 21 0,-21-21 16,0 0-16,0 1 0,0-1 16,0 0-16,21-21 0,-21 21 15,0 0-15,21-21 16,1-21 0,-1 21-16,-21-21 0,21 0 15,0 0-15,0-1 0,0 1 16,1-21-16,-1 21 0,0 0 0,0-22 15,21 22-15,-20 0 0,-1 0 0,21 0 16,-21 21-16,0 0 0,1 0 16,-1 0-16,0 21 0,-21 0 15,21 0-15,-21 21 0,0-20 0,0-1 16,0 0-16,0 0 0,0 0 16,0 0-16,0 1 0,0-1 0,21-21 15,0 0-15,1 0 16,-1 0-16,0 0 15,0-21-15,0-1 0,0 22 16,1-21-16,-1 0 0,0 0 0,0 0 16,-21 0-16,21-1 0,0 1 15,1 0-15,-1 21 32,-21 21-32,0 0 0,0 1 0,0-1 15,0 0-15,0 0 0,0 0 0,0 0 16,0 1-16,0-1 0,0 0 15,0 0-15,0-42 32,0 0-17,21 0-15,-21-1 0</inkml:trace>
  <inkml:trace contextRef="#ctx0" brushRef="#br0" timeOffset="46972.8">8509 13018 0,'0'-22'0,"0"44"0,-21-44 15,0 1-15,-1 21 16,22-21 15,0 0-15,0 0 0,0 0-1,-21 21-15,0 0 16,0 0-16,0 0 0,0 21 15,21 0-15,-22-21 0,22 21 16,0 0-16,0 0 0,0 1 0,0-1 16,0 0-16,0 0 0,22 0 15,-1 0-15,0-21 0,0 0 16,0 0-16,0 0 16</inkml:trace>
  <inkml:trace contextRef="#ctx0" brushRef="#br0" timeOffset="47337.36">8869 13081 0,'0'0'16,"0"21"-16,0 0 15,-21 1 1,21-1-16,-22 0 0,22 0 16,-21 0-16,21 0 0,0 1 15,0-1-15,0 0 16,0 0-16,0-42 47,0 0-32,0 0-15,0-1 0,0 1 0,0 0 16,0-21-16,43 21 0,-22-22 16,0 1-16,21 21 0,22 0 0,-22-1 15,0 1-15,1 0 0,20 21 16,-20 0-16,-1 0 0,0 0 0,43 42 15,-64-20-15,0 20 0,0 0 16,-21 1-16,0-1 0,0 0 16,-21 1-16,0-1 0,-21 0 0,21-21 15,-22 22-15,1-1 0,-22 0 16,22-20-16</inkml:trace>
  <inkml:trace contextRef="#ctx0" brushRef="#br0" timeOffset="47727.83">6435 13928 0,'0'0'0,"-43"21"16,-41-21-1,105 0 1,21 21-16,-21-21 0,43 0 16,-1 0-16,22 0 0,0 0 0,20 0 15,1 0-15,0 0 0,21 0 0,21 0 16,-21 0-16,21-21 0,1 21 16,-22 0-16,0 0 0,0 0 0,0-21 15,0 21-15,-22 0 0,1 0 0,0 0 16,0 0-16,-43 0 0,22 0 15,-43 0-15,22 0 0,-43 0 0,21-21 16,-20 21-16,-22-22 31,-22 22-31,1 0 0,-21 0 0,-22 0 16,1 0-16,-1 0 0,-20 0 0,-1 0 16,-21 0-16</inkml:trace>
  <inkml:trace contextRef="#ctx0" brushRef="#br0" timeOffset="47996.79">6413 14203 0,'0'21'0,"0"-42"0,22 42 0,20-21 16,21 0-16,1 0 0,21 0 0,20-21 15,1 21-15,0-21 0,21 21 16,21 0-16,-21 0 0,43-21 0,-22 21 15,0 0-15,0 0 0,0-22 0,22 22 16,-22 0-16,-21 0 0,21-21 16,-42 21-16,0 0 0,-1 0 0,-20 0 15,-21 0-15,-1 0 0,-21 0 16,1-21-16,-22 21 0,0-21 0,0 21 16,0-21-16,1 21 0,-22-21 15,21-1-15</inkml:trace>
  <inkml:trace contextRef="#ctx0" brushRef="#br0" timeOffset="48389.89">11578 13145 0,'0'0'15,"0"-22"-15,0 1 0,-21 0 0,0 0 16,-22 0-16,22 0 0,-21-43 16,0 22-16,42 21 0,-22-22 15,22 1-15,0 0 0,0-1 0,22 1 16,-1 0-16,0 20 0,0-20 0,21 21 16,1-21-16,-1 20 0,0 1 15,1 21-15,20 0 0,-20 0 0,62 0 16,-41 0-16,-22 21 0,-21 22 15,22-22-15,-22 21 0,-21 1 16,0-1-16,0 0 0,0 1 0,-42 20 16,20-21-16,-20 1 0,0-1 15,-1 0-15,1 1 0,0-22 0,21 21 16,-22-21-16,22 1 0,0 20 16,0-21-16,0 0 0,-1 0 15,22 1-15,-21-1 0,21 0 0,-21 0 16,21 0-16,0 22 0</inkml:trace>
  <inkml:trace contextRef="#ctx0" brushRef="#br0" timeOffset="48595.94">11599 13864 0,'0'0'0,"21"0"31,1 0-15,-22-21-16,0 0 15,0 0-15,0 0 16,0-1-16,-22 22 0,22-21 0,-21 21 16,0 0-16,0 0 0,0 0 15,0 0-15,-1 21 16,-20 1-16,0-1 0,21 0 0</inkml:trace>
  <inkml:trace contextRef="#ctx0" brushRef="#br0" timeOffset="59284.48">1249 7133 0,'0'0'0,"-21"0"0,-1 0 0,1 21 0,0-21 15,0 0-15,0 22 0,0-22 16,-1 0-16,1 21 0,0-21 0,0 0 16,0 0-1,21-21 1,0-1 0,21 1-16,0 0 0,0 0 0,22 0 15,-1 0-15,0-22 0,22 22 16,-1-21-16,-20 21 0,20-22 15,1 1-15,-1 21 0,-21-22 16,22 22-16,-22 0 0,1 0 0,-22 0 16,21 0-16,-21-1 0,0 1 15,1 21 1,-44 21 31,1 1-47,0-22 0,0 21 15,0 0-15,0 0 0,-1 0 0</inkml:trace>
  <inkml:trace contextRef="#ctx0" brushRef="#br0" timeOffset="59576.5">1037 7260 0,'-21'0'0,"42"0"0,-42-21 16,42 0 0,21 0-16,1-22 15,-1 22-15,0 0 0,1-21 0,20 21 16,1-22-16,-1 22 0,1-21 16,-1-1-16,1 22 0,42-42 15,-64 42-15,0-22 0,1 43 16,-22-21-16,0 0 0,0 21 15,-42 0 32,0 0-47</inkml:trace>
  <inkml:trace contextRef="#ctx0" brushRef="#br0" timeOffset="60020.8">1714 6308 0,'0'0'0,"-21"-21"32,0 21-32,21 21 0,0 0 15,0 0-15,0 0 16,0 0-16,0 1 0,21-1 15,0 0-15,-21 0 0,22-21 16,-1 0-16,0 21 0,0-21 16,21 0-16,-20 0 0,-1 0 0,21 0 15,-21 0-15,22 0 0,-22 0 16,0 0-16,21-21 0,-21 21 16,1 0-16,-1 0 15,-21 21 1,0 0-1,0 1-15,-21-1 0,-1 0 0,1 21 16,0 1-16,0-1 0,0 0 16,0 1-16,-1-1 0,1 0 0,0 1 15,0-1-15,-21-21 0,20 21 16,1-20-16,21 20 0,-21-21 0,0 0 16,21 22-16,-21-43 15,21 21-15,0 0 0,21-21 16,0 0-1</inkml:trace>
  <inkml:trace contextRef="#ctx0" brushRef="#br0" timeOffset="61368.87">7302 6795 0,'0'0'0,"22"42"16,-22 0-16,21 1 0,-21 20 0,0-21 15,0 22-15,0-1 0,0 22 0,0-21 16,0-1-16,-21 22 0,-1-22 15,-20 1-15,21-1 0,-21 1 0,-1-1 16,1 1-16,0-22 0,-22 22 0,22-22 16,-22 21-16,22-20 0,-22-1 15,22 0-15,-21-20 0,20 20 0,1-21 16,0 0-16,-1 0 0,1 1 16,21-22-16,-22 0 0,22 0 15,0 0-15</inkml:trace>
  <inkml:trace contextRef="#ctx0" brushRef="#br0" timeOffset="61656.9">6392 7789 0,'0'0'0,"0"106"15,0-63-15,0 20 16,-21-21-16,0 1 0,21-1 0,-21 0 16,0 1-16,-1-1 0,1 0 15,21 1-15,0-22 0,-21 21 0,21-21 16,0 1-16,21-22 16,0 0-1,22 0-15,-1-22 0,0 1 0,1 0 16,20-21-16,1-1 0,-1 1 0,1 0 15,-1-1-15,22 1 0</inkml:trace>
  <inkml:trace contextRef="#ctx0" brushRef="#br0" timeOffset="62660.9">7218 6414 0,'0'0'0,"-21"0"0,-276 63 31,234-63-31,-1 21 16,1 22-16,-1-22 0,1 21 16,-1-21-16,-20 43 0,20-22 0,1 0 15,-1 22-15,1-1 0,-1 1 16,22-1-16,-22 22 0,1-21 16,-1 20-16,22 1 0,-22 0 0,22-22 15,0 22-15,-1-1 0,22-20 0,-21 21 16,42-1-16,0 22 0,0-21 0,0-1 15,0 1-15,0 0 0,21-1 0,0-20 16,22 21-16,-1-1 0,0-20 16,1-1-16,20 22 0,1-43 0,-1 22 15,22-22-15,-22 0 0,22 1 16,0-1-16,20-21 0,-20 0 16,21 1-16,0-22 0,0 21 0,-1-21 15,-20 0-15,21 0 0,-21 0 0,20-21 16,1-1-16,-21 1 0,21 0 0,0-21 15,-22-1-15,22 1 0,-21 0 16,21-1-16,-22-20 0,1-1 16,-22 22-16,22-21 0,-21-1 0,20 1 15,-20-22-15,-22 21 0,22-20 0,-22-1 16,-21 0-16,21 1 0,-20-1 16,-22-21-16,0 22 0,0-22 0,0 0 0,-43 0 15,22 0-15,-21 0 0,-1 22 16,1-22-16,0 21 0,-22 1 15,22-1-15,-22 21 0,1-20 0,-85-43 16,84 84-16,-20-20 16,-1 21-16,-21-1 0,21 1 0,1 21 15,-22 0-15,21-1 0,1 1 0,-1 21 16,0 0-16,1 0 0,-1 0 16,-21 0-16,21 0 0,1 21 0,-1 1 15,0-1-15,1 21 0,20-21 16,22 22-16,-22-1 0,22-21 0,21 21 15,0 1-15,0-22 0,21 21 0</inkml:trace>
  <inkml:trace contextRef="#ctx0" brushRef="#br0" timeOffset="63021.6">7980 6752 0,'42'0'16,"-21"21"-16,0-21 15,1 22-15,20-1 0,-21 21 16,21-21-16,-20 22 0,20-22 0,0 0 16,1 21-16,-1-21 0,-21 22 15,21-22-15,1 21 0,-1-21 0,0 22 16,-20-22-16,20 0 0,-21 0 16,0 0-16,0 1 0,-21-1 15,22-21-15,-22-21 16,0-1-1</inkml:trace>
  <inkml:trace contextRef="#ctx0" brushRef="#br0" timeOffset="63168.46">8932 6710 0,'0'0'0,"0"-21"16,-42 63-1,0-21-15,-22 22 0,1-1 16,-64 64-16,42-64 0,-21 22 15,21-1-15,-20 1 0,-1-1 16,0 1-16</inkml:trace>
  <inkml:trace contextRef="#ctx0" brushRef="#br0" timeOffset="83530.53">6117 11494 0,'0'0'0,"21"0"16,0 0-1,1 0-15,-1 0 0,0 0 16,21 0-16,1-22 0,20 22 16,1 0-16,20-21 0,1 21 15,21 0-15,0 0 0,-1 0 0,1 0 16,21-21-16,0 21 0,21 0 0,22 0 16,-22 0-16,21 0 0,1-21 15,-1 21-15,21 0 0,1 0 0,-1 0 16,1 0-16,-1 0 0,1 0 15,21 0-15,-22 0 0,-21 0 0,22 0 16,-22 0-16,22 0 0,-22 0 16,0 0-16,-20 0 0,-1 0 0,-21 0 15,0 0-15,0 0 0,-21 0 0,-1 0 16,-20 0-16,0 0 0,-1 0 16,-20 0-16,-1 0 0,1 0 15,-22 0-15,-21 0 0,22 0 16,-1 0-16,-42-21 47,-21 21-47,0 0 15,0 0 17</inkml:trace>
  <inkml:trace contextRef="#ctx0" brushRef="#br0" timeOffset="86100.93">19367 12615 0,'0'-21'31</inkml:trace>
  <inkml:trace contextRef="#ctx0" brushRef="#br0" timeOffset="86940.88">17272 12277 0,'-21'0'0,"42"0"0,-42-21 0,0-1 0,21 1 16,-22 21-1,22-21-15,-21 21 32,21 21-17,0 0-15,0 22 0,0-22 16,0 21-16,0-21 0,0 22 15,0 20-15,0-20 0,0-1 0,0 21 16,0 1-16,0-1 0,-21 1 16,21 21-16,0-22 0,-21 1 0,21-1 15,0-21-15,0 22 0,-21-1 16,21-20-16,0-1 0,-21 22 16,21-22-16,0 0 0,0 1 0,0-1 15,0 0-15,0 1 0,0-22 0,0 0 16,0 0-16,0 0 0,0 0 15,0-42 1,21 0 0,-21 0-16,0 0 0,0-22 0</inkml:trace>
  <inkml:trace contextRef="#ctx0" brushRef="#br0" timeOffset="87976.87">17208 12298 0,'0'0'0,"0"-21"0,-21 0 16,21-1-16,0 1 16,21 21-1,1 0 1,-1 0-16,21 0 0,-21 0 15,22 0-15,-1 0 0,21 0 16,-20 0-16,20 0 0,1 0 0,-1 0 0,22 0 16,0 0-16,-1 0 15,22 0-15,0 0 0,0 0 0,21 0 16,-21 0-16,-1 0 0,22 0 16,-21 0-16,21 0 0,0 0 0,-21 0 15,21 0-15,0 0 0,0 0 0,0 0 16,-21 0-16,0 0 0,21 0 15,-21 0-15,21 0 0,-22 0 0,1 21 16,-21-21-16,21 0 0,-43 0 16,1 22-16,-1-22 0,-20 0 0,-1 0 15,0 0-15,-21 21 0,22-21 16,-22 0-16,0 0 0,0 21 16,0-21-16,-21 21 15,22-21-15,-22 21 0,21-21 16,-21 21-16,0 1 0,21-22 0,-21 21 15,0 0-15,0 0 0,0 0 16,0 0-16,0 1 0,0-1 0,0 0 16,0 0-16,0 0 0,0 22 0,0-1 15,0-21-15,0 21 0,0 1 16,0 20-16,0-20 0,0-1 0,-21 0 16,21 1-16,0-1 0,0 0 15,0 1-15,0-1 0,0 0 0,0 1 16,0-22-16,0 21 0,0-21 15,0 22-15,0-1 0,0-21 16,0 21-16,0 1 0,0-22 0,0 21 16,0-21-16,0 1 0,0 20 0,0-21 15,0 0-15,0 0 0,0 1 16,0-1-16,0 0 0,-21-21 0,21 21 16,0 0-16,-22-21 15,22 21-15,-21 1 0,0-22 16,0 0-16,21 21 0,-21-21 15,0 0-15,-1 0 0,1 21 16,0 0-16,-21-21 0,21 0 16,-1 0-16,-20 21 0,0-21 15,-1 0-15,1 0 0,0 21 16,-22-21-16,1 0 0,-1 0 0,-20 0 16,20 22-16,-21-22 0,1 0 0,-1 0 15,-21 0-15,0 0 0,1 0 16,-22 0-16,21 0 0,-21 0 0,0 0 15,0 0-15,0 0 0,0 0 16,0 0-16,0 0 0,0 0 0,21 0 16,0-22-16,0 22 0,22 0 0,20 0 15,-21-21-15,22 21 0,-1 0 16,1 0-16,-22 0 0,22-21 16,-22 21-16,22-21 0,-22 21 0,21 0 15,1-21-15,-1 21 0,1 0 16,21 0-16,-1 0 0,1 0 0,0-21 15,20 21-15,1 0 16,0 0 0,21-22 15,21 1-31,0 21 16</inkml:trace>
  <inkml:trace contextRef="#ctx0" brushRef="#br0" timeOffset="90920.75">12912 13907 0,'0'0'0,"0"-22"31,0 1-31,-22 21 0,22-21 16</inkml:trace>
  <inkml:trace contextRef="#ctx0" brushRef="#br0" timeOffset="91832.61">13166 14034 0,'0'0'16,"0"-22"-16,0 1 0,0 0 0,0 0 15,0 0-15,21 0 16</inkml:trace>
  <inkml:trace contextRef="#ctx0" brushRef="#br0" timeOffset="92392.63">13314 13928 0,'0'0'0,"-21"0"0,-43 21 31,85-21 0,0 0-31,22 0 0,-22 0 16,21-21-16,1 21 0,-1-21 0,0 21 15,1 0-15,-1-22 0,-21 22 0,0 0 16,0 0-16,-42 0 31,-21 0-31,0 0 0,-1 22 16,-20-1-16,20-21 0,-20 21 0,21 0 15,-1-21-15,1 21 0,0 0 16,20-21-16,1 22 0,21-1 16,0 0-16,0 0 0,43-21 15,-22 21-15,21 0 16,0-21-16,22 22 0,-22-1 0,1 0 16,20-21-16,-21 21 0,1 0 0,-1 0 15,0 22-15,1-22 0,-22 0 16,0 0-16,-21 0 0,0 22 0,-42-22 15,21 0-15,-22 0 0,1 0 16,0 1-16,-22-1 0,22-21 0,-22 21 16,1 0-16,20-21 0,-62 0 15,83 0-15,-20 0 0,21 0 16,21-21-16,0 0 16,0 0-16,21-1 0,0 1 15,0 0-15,22 0 0,-1 0 16,-21 0-16,43-1 0,-22 1 0</inkml:trace>
  <inkml:trace contextRef="#ctx0" brushRef="#br0" timeOffset="93308.31">13801 14203 0,'0'0'0,"0"21"16,0 0 0,0 0-16,0 1 0,0-1 15,0 0-15,0 0 0,0 0 0,0 0 16,0 1-16,0-1 0,0 0 15,0 0-15,0 0 16,0-42 15,0 0-31,0 0 16,0 0-16,21-1 0,-21-20 0,0 21 16,21 0-16,-21 0 0,0-22 15,21 22-15,-21 0 0,21 21 0,0-21 16,1 21-16,-1 0 15,0 0-15,0 21 16,-21 0-16,21 0 0,0 0 16,-21 1-16,22-1 15,-22 21-15,0-21 0,0 0 0,21 1 16,0-1-16,-21 0 0,21-21 16,0 0-16,0 0 15,1 0-15,-1 0 0,-21-21 16,21 21-16,0-21 0,0-1 15,0-20-15,1 21 0,-22 0 0,21 0 16,0-22-16,-21 22 0,0 0 0,21 0 16,-21 0-16,21 21 0,-21-22 15,21 22 1,-21 22-16,0-1 16,0 0-16,0 0 15,0 0-15,0 0 0,22 1 16,-22-1-16,0 0 0,21-21 15,0 0-15,0 0 16,0 0-16,0 0 0,1 0 16,-1 0-16,0-21 15,0 0-15,0 21 0,0-22 0,1 1 16,-22 0-16,0 0 0,21 0 0,-21-22 16,21 22-16,-21 0 0,21 0 15,-21 0-15,0 0 16,21 21-1,-21 21-15,0 0 0,0 0 16,0 0-16,0 0 0,0 1 16,0-1-16,0 0 0,0 0 15,0 0-15,0-42 47,21 21-47,-21-21 0,0 0 16,0 0-16,22-1 0,-1 1 0,-21 0 15,21 0-15,-21 0 0,21 0 16,0-1-16,-21 1 0,21 21 16,1 0-16,-1 0 0,0 0 15,-21 21-15,21 1 16,-21-1-16,21 0 0,-21 0 0,0 0 16,0 0-16,0 1 0,21-22 15,-21 21-15,0-42 47,-21-1-31</inkml:trace>
  <inkml:trace contextRef="#ctx0" brushRef="#br0" timeOffset="93485.95">14690 13737 0,'0'0'0,"0"-21"0,-22 21 0,22-21 16,0 42 31,22 0-47,-1-21 0,-21 21 16,21 1-16,0-1 0</inkml:trace>
  <inkml:trace contextRef="#ctx0" brushRef="#br0" timeOffset="93803.8">15938 14224 0,'0'0'0,"-42"21"0,21-21 0,-43 21 0,22 1 16,-43 20-16,22-21 0,-43 0 15,-106 64-15,85-43 0,0 1 16,0-1-16,-21 0 0,-21 22 16,21-22-16,-22 0 0,22 1 15,0 20-15,0-20 0,21-1 0,0 0 16,0 1-16,21-22 0,21 21 0,1-21 16,20 0-16,22 1 0,0-22 15,20 0-15,1 21 0,42-42 16,22-1-1,-1 1-15,0 0 0,22 0 16,-1 0-16,1 0 0,-1-1 16</inkml:trace>
  <inkml:trace contextRef="#ctx0" brushRef="#br0" timeOffset="94121.49">15727 14415 0,'0'0'0,"21"0"0,-21 21 16,0 0-16,-21 0 0,-22 0 15,1 22-15,0-22 0,-43 21 0,22 0 16,-43 1-16,0-1 0,0 0 16,0 1-16,0-1 0,-21 22 0,22-22 15,-22 0-15,-106 64 16,127-64-16,0 22 0,21-22 15,22 1-15,-22-22 0,43 21 0,0-21 16,-1 0-16,22 1 0,0-1 0,0-21 16,21 21-16,0 0 15,21-21 17,-21-21-17</inkml:trace>
  <inkml:trace contextRef="#ctx0" brushRef="#br0" timeOffset="96137.19">15303 13970 0,'0'0'0,"-21"0"0,21 21 47,0 0-47,21 1 16,1-22-16,-1 0 15,0 21-15,21 0 0,-21-21 0,22 0 16,-22 0-16,21 0 0,1 0 0,-1 0 16,-21 0-16,21 0 0,1 0 15,-22 0-15,21 0 0,-21 0 16,22 0-16,-22 0 0,0 21 0,0 0 15,0-21-15,-21 21 0,22 1 16,-22-1-16,0 21 0,0-21 0,-43 22 16,22 20-16,0-21 0,-21 1 0,20 20 15,-20-20-15,0-1 0,-1 21 16,1-20-16,0-1 0,-1 0 0,-20 1 16,21-1-16,-1-21 0,1 22 0,0-22 15,-1 0-15,22 0 0,0 0 16,0-21-16</inkml:trace>
  <inkml:trace contextRef="#ctx0" brushRef="#br0" timeOffset="100384.8">7197 9567 0,'0'0'0,"-22"0"0,1 0 0,0 0 16,0 0 0,42 0 15,0 0-31,0 0 15,22 0-15,-1 0 0,0-21 0,22 21 16,21-21-16,-1 0 16,22 21-16,21-21 0,-21 0 0,21-1 15,21 1-15,0 21 0,0-21 0,22 0 16,-1 0-16,0 0 0,1-1 16,-1 22-16,22-21 0,-22 0 0,21 0 15,-41 0-15,20 0 0,0-1 0,-21 1 16,22 0-16,-22 0 0,-21 0 15,21 0-15,-42-1 0,0 22 16,0-21-16,-22 0 0,-20 21 0,-1-21 0,1 21 16,-22 0-16,-21 0 0,22-21 15,-22 21-15,0 0 0,-42 0 32,0 0-32,-22 0 15,22 0-15,-21 0 0,-1 0 0,-20 0 16,-1 0-16</inkml:trace>
  <inkml:trace contextRef="#ctx0" brushRef="#br0" timeOffset="100972.61">7302 9758 0,'0'0'0,"-42"21"0,21-21 0,-21 0 0,20 0 15,1 0-15,0 0 0,21 21 16,21-21 15,0 0-31,1 0 0,20 0 16,0 0-16,1 0 0,20 0 0,22-21 0,-1 21 15,22-21-15,21 0 0,0 21 16,0-21-16,21-1 0,22 1 16,-1 0-16,0 0 0,22 0 0,-1 0 15,1-1-15,-1 1 0,1 0 16,-1 0-16,-20 0 0,20 0 15,-20 21-15,-1-22 0,0 1 0,-21 0 0,1 21 16,-22-21-16,0 0 0,-22 21 0,1-21 16,-21 21-16,21-22 0,-43 22 15,22-21-15,-22 21 0,1-21 0,-1 21 16,-20 0-16,-1-21 0,0 21 16,1 0-16,-22 0 0,0-21 15,0 21-15,0 0 0,-21-21 31,-21 21 16,0 0-31,0 0-16,0 0 0</inkml:trace>
  <inkml:trace contextRef="#ctx0" brushRef="#br0" timeOffset="104660.54">14245 7472 0,'0'0'0,"21"0"0,0 0 15,-21-21 1,0 42 93</inkml:trace>
  <inkml:trace contextRef="#ctx0" brushRef="#br0" timeOffset="111876.67">14499 8001 0,'0'-21'0,"0"0"16,0 0-16,0 42 31,0 0-31,0 0 16,0 0-16,0 22 0,0-22 15,0 21-15,0 0 0,0 1 16,0-1-16,0-21 0,0 22 0,0-1 16,0-21-16,0 0 0,0 0 15,0 1-15,0-1 0,0 0 0,21 0 16,0-21-16,-21 21 0,22-21 15,-1 0 1,0 0-16,0-21 16,0 21-16,-21-21 0,21 0 0,1 0 15,-1 21-15,-21-22 0,21 1 16,-21 0-16,0 0 0,21 0 16,0 0-16,-21-1 15,0 44 1,0-1-16,0 0 15,0 0-15,21 0 0,-21 0 16,0 1-16,0-1 0,0 0 16,22-21-16,-1 21 0,0-21 15,0 0-15,0 0 16,0 0-16,1 0 0,-1 0 0,0 0 16,0-21-16,0 21 15,0-21-15,1 0 0,-1-1 0,0 1 16,0 0-16,-21 0 0,21 0 15,0 21-15,1-21 0,-22-1 16,21 22-16,0 0 16,0 22-1,-21-1-15,21-21 16,-21 21-16,0 0 0,0 0 16,21-21-16,1 21 15,-1-21 1,0 0-16,0 0 0,0 0 0,0 0 15,1 0-15,-1 0 0,0-21 16,0 21-16,0-21 0,0 21 0,1-21 16,-1 0-16,0 21 0,-21-21 15,21-1-15,0 22 0,0 0 16,1 0 0,-1 0-1,-21 22-15,0-1 0,0 0 16,0 0-16,21-21 0,0 0 15,0 21 1,0-21-16,1 0 0,-1 0 0,0 0 16,21 0-16,-21 0 0,22-21 15,-22 21-15,21 0 0,-21-21 0,22 21 16,-22 0-16,0-21 0,0 21 0,-21-21 16,0-1-16,0 1 15,-21 0-15</inkml:trace>
  <inkml:trace contextRef="#ctx0" brushRef="#br0" timeOffset="112075.78">15515 7916 0,'-63'-21'31,"41"21"16,22 21-32,-21 1-15,0-22 0</inkml:trace>
  <inkml:trace contextRef="#ctx0" brushRef="#br0" timeOffset="112275.95">14203 8319 0,'0'0'0,"-106"21"31,127-21-31,21 0 16,1 0-16,-1-21 0,22-1 16,-22 22-16,21-21 0,1 21 0,-1-21 15,1 21-15,-1 0 0,1 0 0,-1-21 16,1 21-16,-1 0 0,1 0 15,-22 0-15</inkml:trace>
  <inkml:trace contextRef="#ctx0" brushRef="#br0" timeOffset="113616.83">5397 10012 0,'0'0'16,"-21"0"-16,-85 0 15,85 0 1,21-21 0,21 21-1,1-21-15,20-1 0,0 22 16,1-21-16,20 0 0,1 0 0,20 0 15,1 0-15,0-1 0,20 1 16,-20-21-16,42 21 0,-21-22 0,42 1 16,0 0-16,22-1 0,-1 1 0,0 0 15,22-1-15,20 1 0,-20 0 16,21-1-16,-1-20 0,1 21 0,0-1 16,-1 1-16,1 0 0,-22-1 15,1 1-15,-1-22 0,1 43 0,-22-21 16,-21 0-16,1-1 0,-1 22 15,-21-21-15,0 21 0,0-1 16,0 1-16,-21 0 0,-22 0 0,22 0 16,-42 21-16,-1-21 0,1-1 0,-22 22 15,0 0-15,-21 0 0,-63 0 32,0 0-32,-1 0 0,-20 0 0,-22 22 15</inkml:trace>
  <inkml:trace contextRef="#ctx0" brushRef="#br0" timeOffset="114127.82">6710 9779 0,'0'21'0,"42"-21"31,0 0-31,1 0 0,-1 0 0,22-21 16,-1 0-16,1 0 0,-1 0 15,22 21-15,-1-43 0,22 22 0,0 0 16,21 0-16,0 0 0,0-22 0,0 22 16,21-21-16,0 21 0,22-22 15,-22 22-15,21-21 0,-21-1 0,22 22 16,-1-21-16,0 0 0,1 20 0,-22-20 16,21 21-16,-21-21 0,1 20 15,20-20-15,-21 21 0,0-21 0,0 20 16,-21 1-16,0-21 0,-21 21 15,0 0-15,0-22 0,-21 22 16,-22 0-16,22 21 0,21-42 16,-64 20-16,-21 22 0,0 0 0,0-21 15,-21 0 1,-21 21-16,-21 0 16,21 0-16,-43 0 0,22 0 0,-43 0 15,1 0-15,-1 21 0</inkml:trace>
  <inkml:trace contextRef="#ctx0" brushRef="#br0" timeOffset="114576.22">7112 9779 0,'0'0'0,"-21"21"0,42-21 31,0-21-15,0 21-16,22-21 0,-1 21 15,0-21-15,22 0 0,20-1 0,1 1 16,0 0-16,42 0 0,-21-21 0,148-22 15,-127 43-15,21 0 16,0-22-16,0 22 0,21 0 0,-20-21 16,-1 21-16,0-22 0,21 22 0,-21 0 15,1-21-15,-1 20 0,-21 1 16,21-21-16,-42 21 0,21 0 0,-21-1 16,-1 1-16,1 0 0,0 0 0,-21 0 15,-1 0-15,1 21 16,-21-22-16,-1 1 0,-21 21 0,1 0 15,-1 0-15,-21-21 0,22 21 0,-22 0 16,-21-21 0,-21 21-1,-1 0-15,-20 0 0</inkml:trace>
  <inkml:trace contextRef="#ctx0" brushRef="#br0" timeOffset="115043.85">8340 9440 0,'0'0'0,"42"0"0,0 0 16,22-21-16,486-63 31,-444 62-31,0 1 0,21-21 0,0 21 16,21 0-16,-21-1 0,0-20 16,0 21-16,0 0 0,-21 0 0,0-1 15,-1 1-15,1 0 0,-21 0 16,21 0-16,-22 21 0,-20-21 15,21 21-15,-43 0 0,21-22 0,-20 22 16,-1 0-16,0 0 0</inkml:trace>
  <inkml:trace contextRef="#ctx0" brushRef="#br0" timeOffset="132696.82">2074 15367 0,'-21'0'16,"0"0"-1,0 0-15,0 0 16,-1 21-16,1-21 0,0 0 16,0 0-16,0 0 0,0 0 0,-1 21 15,-20-21-15,21 0 0,0 0 16,0 0-16,-1 0 0,1 0 16,0 0-16,42 0 31,0 0-31,1 0 0,20-21 15,0 21-15,1-21 0,-1 21 16,21-21-16,-20 21 0,20 0 0,22 0 16,-22-21-16,1 21 0,21 0 15,-22 0-15,1 0 0,20 0 0,-20 0 16,-1 0-16,1 0 0,-22 0 16,22 0-16,-22 0 0,0 0 0,1 0 15,-1 0-15,-21 0 0,0 0 0,0 0 16,1 0-16,-1 0 0,-21 21 15,-21 0 17,-1-21-32,1 0 15,-21 0-15</inkml:trace>
  <inkml:trace contextRef="#ctx0" brushRef="#br0" timeOffset="133100.79">2095 15367 0,'-21'0'0,"42"0"0,-63 0 0,21 0 0,0 0 31,42 0 0,0 0-31,0 0 0,22 0 0,-1 0 16,0 0-16,22 0 0,-1 0 15,1 0-15,-1 0 0,1-21 0,-1 21 16,22 0-16,-22 0 0,1 0 16,-22 0-16,22-21 0,-22 21 0,0 0 15,1 0-15,-1 0 0,-21 0 16,0 0-16,1 0 0,-1 0 15,-21-21 1,-21 21 15,-1 0-31,22-22 16,-21 22-16,0 0 0,21-42 16</inkml:trace>
  <inkml:trace contextRef="#ctx0" brushRef="#br0" timeOffset="133644.82">3027 14965 0,'-21'0'16,"-1"0"-16,22 21 31,0 0-31,0 0 16,0 1-16,0-1 15,22 0-15,-1-21 0,0 21 0,0 0 16,0-21-16,0 21 0,1-21 16,-1 22-16,21-22 0,-21 21 15,22-21-15,-22 0 0,0 0 0,0 0 16,21 0-16,-20 0 0,-1 0 16,0 0-16,0 0 0,0 0 15,-21 21 1,0 0-1,-21 0 1,0 0-16,0 1 0,-22-1 0,22 0 16,-21 0-16,0 0 0,20 0 15,-20 22-15,0-22 0,21 0 0,-22 0 16,22 22-16,-21-22 0,21 0 16,-22 0-16,22 21 0,0-20 0,0-1 15,0 0-15,-1 0 0,1 0 16,0 0-16,0 1 0,21-1 0,-21-21 15,0 21-15,21 0 0,-22-21 16,22 21-16,-21-21 16,21 21-16,-21-21 0,21 22 15,-21-22 17,21 21-32,-21-21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1:16:04.51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910 550 0</inkml:trace>
  <inkml:trace contextRef="#ctx0" brushRef="#br0" timeOffset="1711.41">910 487 0</inkml:trace>
  <inkml:trace contextRef="#ctx0" brushRef="#br0" timeOffset="3571.58">910 445 0</inkml:trace>
  <inkml:trace contextRef="#ctx0" brushRef="#br0" timeOffset="3943.3">889 318 0,'0'0'0,"0"-22"0,-21 22 0,0-21 0,21 0 16,-22 0 0,1 21-16,21-21 0,0 42 62,0 0-62,0 0 0,21 0 16,1 1-16,-22 20 0,21 0 0,0-21 15,0 22-15,0-1 0,-21 0 16,21-20-16,1 20 0,-1 0 0,-21-21 16,0 22-16,21-22 0,-21 0 15,21 21-15,-21-20 0,0-1 16,0 0-16,0 0 0,0 0 16,0-42 15,0 0-16,0 0-15,0 0 0</inkml:trace>
  <inkml:trace contextRef="#ctx0" brushRef="#br0" timeOffset="4235.63">1143 296 0,'0'-21'31,"-21"21"-15,0 0-16,-1 21 16,22 1-16,-21-1 0,0 0 0,0 21 15,0-21-15,0 22 0,-1-1 16,-20 0-16,21 1 0,0-1 0,-22 0 16,22 22-16,-21-22 0,21 1 15,0-22-15,-1 21 0,1 0 16,0-20-16,21-1 0,-21 0 0,21 0 15,0 0 1,21-21-16,0 0 16,0 0-16,22-21 0,-22 0 15,0 0-15,21 0 0</inkml:trace>
  <inkml:trace contextRef="#ctx0" brushRef="#br0" timeOffset="4575.2">1376 593 0,'0'0'0,"0"21"31,0 0-15,0 0-16,0 22 16,0-22-16,0 21 0,0 0 15,0 1-15,0-1 0,0 22 0,0-22 16,0 21-16,0 1 0,0-1 15,0 1-15,0-1 0,0 1 16,21-1-16,-21 22 0,0-21 0,0 20 16,0-20-16,0 20 0,0-20 15,21 42-15,-21-64 0,0 0 16,0 1-16,0-22 0,0 0 16,0 0-16,21-21 0,0 0 15,1-21 1,-22 0-16,21-21 15,-21-1-15,0 1 0,21 0 16,0-1-16</inkml:trace>
  <inkml:trace contextRef="#ctx0" brushRef="#br0" timeOffset="4919.31">1566 783 0,'0'0'16,"-21"-21"-16,21-21 0,0 21 0,-21-1 15,21 1-15,0 0 0,0 0 16,0 0-16,21 21 16,0 0-16,0-21 0,1 21 15,20 0-15,-21 0 0,21 0 16,1 0-16,-1 0 0,-21 0 0,22 0 16,-22 21-16,0-21 0,0 21 15,0 0-15,-21 0 0,0 22 0,0-22 16,0 21-16,-21-21 0,0 22 15,-21-22-15,-1 21 0,1-21 16,0 22-16,-22-22 0,22 0 16,-1 0-16,1 0 0,0 0 15,-1 1-15,22-22 0,0 0 0,0 0 16,0 0-16,42-22 31,0 22-31,0-21 0,22 0 16,-1 0-16</inkml:trace>
  <inkml:trace contextRef="#ctx0" brushRef="#br0" timeOffset="5435.22">2392 614 0,'0'0'0,"0"-21"0,0 0 16,-21 21-16,-1 0 15,22-22-15,-21 22 0,0 0 16,0 0-16,0 0 16,0 0-16,-1 22 0,1-1 0,0-21 15,0 21-15,0 21 0,21-21 16,-21 1-16,21 20 0,-22 0 0,22-21 16,-21 22-16,21-1 0,0-21 15,0 0-15,0 22 0,0-22 0,0 0 16,0 0-16,21-21 15,1 0-15,-1 0 0,0 0 16,0 0-16,0-21 0,0 0 16,1 0-16,-1 0 0,0-1 15,0-20-15,0 21 0,-21 0 0,21-22 16,-21 22-16,22-21 0,-22 21 16,0 0-16,0-22 0,0 22 0,0 0 15,0 42 16,0 0-31,0 0 16,0 1-16,0-1 0,0 21 0,0 0 16,0-20-16,0 20 0,0-21 15,0 21-15,0-20 0,0 20 16,0-21-16,0 0 0,0 0 0,21 1 16,0-1-1,0-21-15,0 0 0,0 0 16,1 0-16,-1-21 0,0-1 15,21 1-15</inkml:trace>
  <inkml:trace contextRef="#ctx0" brushRef="#br0" timeOffset="5715.53">2900 402 0,'0'0'0,"0"-21"0,0 0 15,-21 21 1,21 21-1,-22 0-15,22 0 16,0 1-16,0 20 0,0-21 16,0 21-16,0 1 0,0-22 0,0 21 15,0 1-15,0-22 0,0 21 16,0 0-16,0-20 0,0 20 0,0-21 16,-21 21-16,21-20 0,0-1 15,0 0-15,0 0 0,0 0 0,0 0 16,21-42 15,1 0-31,-1 0 0,0 0 16</inkml:trace>
  <inkml:trace contextRef="#ctx0" brushRef="#br0" timeOffset="6251.51">3217 402 0,'0'0'0,"0"-21"0,0 0 15,0 42 17,0 0-32,0 0 15,0 1-15,0-1 0,0 0 16,0 21-16,0-21 0,0 22 16,0-22-16,0 21 0,0-21 15,0 22-15,0-22 0,0 21 16,0 1-16,-21-22 0,21 21 0,0-21 15,0 0-15,0 1 0,0-1 16,0 0-16,0 0 0,0 0 16,0-42 15,0 0-15,0 0-16,0-22 0,0 22 0,0 0 15,0-21-15,21-1 0,-21 22 16,21-21-16,1 21 0,-1 0 15,0-22-15,0 22 0,0 0 16,0 0-16,1 21 0,20-21 0,-21 21 16,0 0-16,22 0 0,-22 0 15,0 0-15,21 0 0,-21 21 0,1 0 16,-1 0-16,0 0 0,-21 0 16,0 1-16,21 20 0,-21-21 0,0 0 15,0 22-15,0-22 0,0 21 16,-21-21-16,21 0 0,0 1 0,-21-1 15,0 0-15,21 0 0,-22-21 16,22 21-16,-21-42 31,21 0-15,0 0-16</inkml:trace>
  <inkml:trace contextRef="#ctx0" brushRef="#br0" timeOffset="6471.64">2942 699 0,'0'0'0,"-21"0"0,0 0 16,0 0-16,42 0 47,0 0-47,0 0 0,0 0 15,22 0-15,-22 0 0,21 0 0,0 0 16,-20-22-16,20 22 0,-21 0 16,21-21-16,-20 21 0</inkml:trace>
  <inkml:trace contextRef="#ctx0" brushRef="#br0" timeOffset="7859.35">4868 275 0,'0'0'15,"0"-21"1,0 42 15,0 0-31,0 1 0,0-1 16,0 21-16,0 0 0,-21 1 0,21-1 15,-21 0-15,0 1 0,0-1 16,21 0-16,-22 1 0,22-1 0,-21 0 16,21 1-16,0-22 0,0 21 15,0-21-15,0 22 0,0-22 16,0 0-16,21 0 0,1 0 15,20-21-15,-21 0 0,0 0 16,0 0-16,22 0 0,-22 0 0,21 0 16,-21-21-16,1 0 0,20 0 15,-21 0-15,0 0 0,0-1 0,1 1 16,-1-21-16,0 21 0,-21 0 16,0-1-16,0-20 0,0 21 0,0 0 15,0 0-15,0-1 16,-21 22-16,0 0 15,-1 0-15,1 0 0,0 0 0,0 0 16,0 0-16,21 22 0,-21-1 16,-1 0-1,22 0-15,22-21 32,-1 0-32,0 0 0,0 0 0,21 0 15,-20 0-15,-1 0 0,21-21 16,-21 21-16,22-21 0,-22 21 0,21-21 15,-21 21-15,0-22 0,1 1 0,-1 21 16,0 0-16,-21-21 16,21 21-16,-21-21 0,0 42 47,0 0-47,-21 0 15,21 1-15,-21-1 0,21 0 16,0 0-16,0 0 0,0 0 15,0 22-15,0-22 0,0 0 0,0 0 16,0 0-16,21-21 16,0 0-16,0 0 0,0 0 0,1 0 15,-1 0-15,0 0 0,0 0 16,21-21-16,-20 21 0,-1-21 0,0 0 16,21 0-16,-21 0 0,1-22 15,-1 22-15,0 0 0,0 0 16,-21 0-16,21-1 0,-21 1 0,21 0 15,-21 0-15,0 0 0,0 0 16,22 21-16,-22-22 16,0 44-1,0-1-15,0 0 16,0 0-16,0 0 0,0 0 16,0 1-16,0 20 0,0 0 0,0 1 15,0-1-15,-22 0 0,22 1 16,0-1-16,0 21 0,0-20 15,0 20-15,0-20 0,0 20 0,0-21 16,0 22-16,0-22 0,0 22 16,0-1-16,0-20 0,-21 20 0,21 1 15,0-1-15,0-21 0,0 22 0,0-22 16,0 22-16,-21-22 0,21 0 16,-21 1-16,0-1 0,0 0 0,21 1 15,-22-22-15,1 21 0,0-21 16,0 22-16,0-43 0,0 21 0,-1 0 15,1-21-15,0 0 0,0 0 0,0 0 16,21-21-16,-21 0 0,21 0 16,-22-22-16,22 1 0,0 0 0,0-22 15,0 1-15,0-1 0,0-21 16,0 1-16,0-1 0,22 0 16,-1 1-16,0-1 0,0 0 0,0 22 15,0-22-15,1 22 0,-1-1 16,21 1-16,0-43 0,1 64 15,-22-1-15,0 22 0,0 0 16,0 0-16,22-22 16,-22 43-16,0 0 0,0 0 0,0 0 15</inkml:trace>
  <inkml:trace contextRef="#ctx0" brushRef="#br0" timeOffset="8387.12">6731 360 0,'0'0'0,"0"-21"31,21 21-31,21 0 16,-20 0-16,20 0 0,0 0 15,22-21-15,-22 21 0,0 0 0,22 0 16,-22 0-16,1 0 0,-1 0 16,0 0-16,-21 0 0,22 0 0,-22 0 15,-42 0 17</inkml:trace>
  <inkml:trace contextRef="#ctx0" brushRef="#br0" timeOffset="8675.51">7112 339 0,'-21'0'0,"21"21"16,0 0-16,0 0 15,0 0-15,0 1 0,-21 20 16,21-21-16,0 0 0,0 22 0,0-1 15,0-21-15,0 21 0,-22 1 16,22-1-16,-21-21 0,21 22 16,0-1-16,0-21 0,0 21 0,0-20 15,0-1-15,0 0 0,0 0 16,0 0-16,0 0 16,0-42-1,0 0 1,0 0-16,21 0 0</inkml:trace>
  <inkml:trace contextRef="#ctx0" brushRef="#br0" timeOffset="9135.43">7281 677 0,'0'0'15,"0"-21"-15,0 0 31,0 0-15,21 21 0,1-21-16,-1 21 0,21 0 15,-21 0-15,0 0 0,22 0 16,-22 0-16,21 21 0,1-21 0,-22 21 16,21 0-16,-21 0 0,0 1 15,1-1-15,-1 21 0,0-21 16,-21 0-16,0 22 0,0-22 0,0 0 15,0 21-15,0-20 0,-21-1 16,0-21-16,-1 21 0,1 0 0,0-21 16,0 0-1,0 0-15,21-21 16,0 0-16,0 0 16,0-22-16,0 22 0,0 0 0,0-21 15,21 20-15,-21-20 16,21 21-16,0-21 0,0 20 0,1 1 0,-1 0 15,0 0-15,0 21 0,0-21 16,22 0-16,-22 21 0,0 0 16,0 0-16,0 0 0,22 0 15,-22 0-15,0 0 0,0 0 16,0 0-16,0 21 0,1-21 0,-1 21 16</inkml:trace>
  <inkml:trace contextRef="#ctx0" brushRef="#br0" timeOffset="9687.53">8509 783 0,'0'0'0,"42"-42"16,-42 21 0,0 0-16,0-1 0,0 1 15,0 0-15,0 0 0,0 0 16,0 0-16,-21-1 0,0 1 15,0 21-15,0 0 0,-1 0 16,1 0-16,0 0 0,0 0 0,0 21 16,0 1-16,-1-1 0,1 0 0,0 0 15,0 0-15,0 22 0,0-1 16,-1-21-16,22 21 0,0 1 0,-21-1 16,21-21-16,0 22 15,0-22-15,0 0 0,0 0 0,0 0 16,0 0-16,21-21 0,1 0 15,-1 0-15,0 0 0,0 0 16,0 0-16,0 0 0,1-21 16,-1 0-16,0 0 0,21 0 0,-21 0 15,1-1-15,-1-20 0,-21 21 16,21-21-16,-21 20 0,21-20 0,-21 21 16,0 0-16,0 0 0,0-1 15,0 44 16,0-1-15,0 0-16,0 0 0,0 21 0,0-20 16,0-1-16,0 0 0,0 0 15,0 0-15,0 0 0,0 1 0,0-1 16,0 0-16,21 0 0,0-21 16,1 0-1,-1 0-15,0 0 0,0 0 0,0 0 16,0 0-16,1-21 0,20 0 15,-21 0-15</inkml:trace>
  <inkml:trace contextRef="#ctx0" brushRef="#br0" timeOffset="10083.54">8869 720 0,'0'0'0,"0"-21"16,0-1-16,-21 22 16,21-21-16,0 0 15,0 0 1,21 21-16,0 0 0,0 0 15,0 0-15,0 0 0,1 0 16,-1 0-16,0 0 0,0 21 0,0 0 16,0 0-16,-21 1 0,22-1 15,-22 0-15,21 21 0,-21-21 0,0 22 16,0-22-16,0 0 0,0 0 0,0 0 16,0 1-16,0-1 15,0 0-15,0-42 31,0 0-15,21-1-16,0-20 0,-21 21 16,21 0-16,-21-22 0,21 22 0,1-21 15,-22 21-15,21 0 0,0-1 16,-21 1-16,21 0 0,0 0 0,-21 0 16,21 21-16,1-21 0,-1 21 15,0 0 1,-21 21 15,0 0-31</inkml:trace>
  <inkml:trace contextRef="#ctx0" brushRef="#br0" timeOffset="10419.5">9440 783 0,'0'0'0,"21"0"16,1 0-1,-1 0-15,0 0 16,0-21-16,0 0 16,0 0-16,-21 0 15,22-1-15,-1 1 0,-21 0 16,0 0-16,-21 21 31,-1 0-31,1 0 0,0 21 16,0-21-16,0 21 0,21 0 0,-21 1 15,-1-1-15,22 0 0,0 21 16,0-21-16,0 1 0,-21 20 0,21-21 16,0 0-16,0 0 0,0 1 15,0-1-15,0 0 0,0 0 16,21 0-16,1-21 0,-1 0 0,0 0 16,0 0-16,0 0 15,22 0-15,-22 0 0,21-21 0,-21 21 16,0-21-16</inkml:trace>
  <inkml:trace contextRef="#ctx0" brushRef="#br0" timeOffset="10803.55">9906 720 0,'0'0'0,"-21"0"0,0-43 32,21 22-32,0 0 15,21 0 1,0 21-1,0 0-15,21 0 0,-20 0 0,-1 0 16,0 0-16,21 0 0,-21 21 16,1-21-16,-1 21 0,0 0 0,0 1 15,0-1-15,0 0 0,-21 0 16,22 21-16,-22-20 0,0-1 0,0 0 16,0 0-16,0 0 0,0 0 0,0 1 15,-22-1-15,1-21 0,0 21 16,0-21-16,0 0 0,0 0 15,21-21 1,0 0 0,0-1-16,0 1 0,0 0 15,0 0-15,0 0 0,0-22 16,21 22-16,0 0 0,-21 0 0,21 0 16,0-22-16,0 22 0,1 21 15,-1-21-15,21 0 0,-21 0 0,22 21 16,-22-21-16,21-1 0</inkml:trace>
  <inkml:trace contextRef="#ctx0" brushRef="#br0" timeOffset="11438.64">10837 720 0,'0'-21'15,"0"-1"-15,0 1 16,0 0-16,0 0 31,-21 21 1,0 0-32,0 0 15,0 0-15,-1 0 0,1 21 0,0-21 16,0 21-16,0 0 15,21 1-15,0-1 16,0 0 0,0 0-16,21-21 15,0 21-15,0-21 0,0 21 0,1 1 16,20-22-16,-21 21 0,0 0 16,0 0-16,1-21 0,-1 21 0,0 0 15,-21 1-15,0-1 16,0 0-16,-21 0 0,0-21 15,-22 0-15,22 0 0,0 0 16,-21 0-16,20 0 0,-20 0 0,21 0 16,0 0-16,0 0 0,-1 0 15,1-21-15,0 21 0,0-21 16,0 21-16,21-21 0,-21-1 16,21 1-1,0 0 1,21 21-16,0 0 0,0 0 15,0-21-15,22 21 0</inkml:trace>
  <inkml:trace contextRef="#ctx0" brushRef="#br0" timeOffset="11679.55">11239 720 0,'0'0'0,"0"-21"0,0-1 31,0 44-16,0-1 1,0 0-16,0 0 0,0 0 16,0 0-16,0 1 0,0-1 0,0 0 15,0 0-15,0 0 0,0 0 16,0 1-16,0-1 0,0 0 16,0-42 15,0 0-31</inkml:trace>
  <inkml:trace contextRef="#ctx0" brushRef="#br0" timeOffset="11870.56">11282 487 0,'-21'-21'31,"-1"21"-31,22 21 47,22 0-32,-1 0-15</inkml:trace>
  <inkml:trace contextRef="#ctx0" brushRef="#br0" timeOffset="12363.34">11536 635 0,'0'0'0,"0"21"0,0 0 15,0 1 1,0-1-16,0 0 0,0 0 16,0 0-16,0 0 0,0 1 15,0-1-15,0 0 0,0 0 0,0 0 16,0 0-16,0 1 15,0-1-15,0 0 16,0-42 31,0 0-47,0-1 0,0 1 16,0 0-16,0 0 0,0 0 0,0-22 15,0 22-15,0 0 0,21-21 16,0 21-16,0-1 0,0 1 0,1 0 15,-1 0-15,0 0 0,21 0 16,-21 21-16,22 0 0,-1-22 0,-21 22 16,22 0-16,-1 0 15,-21 22-15,0-22 0,22 21 0,-22 0 16,-21 0-16,0 0 0,21 22 0,-21-22 16,0 21-16,0-21 0,0 0 15,0 22-15,-21-22 0,21 0 0,-21 21 16,-1-20-16,1-1 0,21 0 15,-21-21-15,0 21 0,0-21 0,0 21 16,63-21 15,-21-21-31</inkml:trace>
  <inkml:trace contextRef="#ctx0" brushRef="#br0" timeOffset="13250.82">12700 720 0,'0'0'0,"21"-21"0,-21-1 0,0 1 15,0 0-15,0 0 0,-21 0 16,0 21 0,0 0-16,-1 0 0,-20 0 0,21 0 15,0 0-15,-22 0 0,1 21 0,21 0 16,-21 0-16,20-21 0,-20 43 15,21-22-15,0 0 0,0 0 16,-1 21-16,22-20 0,0-1 16,0 0-16,0 0 0,0 0 0,0 0 15,22 1-15,-1-22 0,0 0 16,0 0-16,21 0 0,-20 0 0,-1 0 16,0 0-16,0 0 0,21 0 0,-20-22 15,-1 1-15,0 0 0,-21 0 16,21 0-16,0 0 0,0-1 0,-21 1 15,0 0-15,22 0 0,-22 0 16,0 0-16,21-1 0,-21 1 16,0 42 31,0 1-47,0-1 15,0 0-15,0 0 0,0 0 16,0 22-16,0-22 0,0 21 15,-21-21-15,21 22 0,-22-1 0,22 0 16,-21 1-16,21-1 0,-21 0 16,21 1-16,0-1 0,-21 0 0,21 22 15,-21-22-15,21 0 0,0 1 16,0-1-16,0 22 0,-21-22 0,21 0 16,0 22-16,-22-22 0,22 22 15,-21-22-15,21 21 0,0-20 0,0-1 16,-21 0-16,21 1 0,-21-1 15,21 0-15,-21 1 0,21-1 0,0 0 16,0-20-16,0 20 0,0 0 16,-21-21-16,21 1 0,0-1 0,0 0 15,0 0-15,-22-21 0,1 0 32,0-21-32,21 0 15,-21-22-15,0 22 0,21-21 0,-21 21 16,21-22-16,-22 1 15,1 0-15,21-22 0,0 22 0,0-22 16,0 1-16,0 21 0,0-22 0,0 1 16,0-1-16,0 1 0,21 20 15,1 1-15,-1 0 0,0-1 16,0 1-16,0 0 0,0-1 0,1 22 16,-1 0-16,0-21 0,0 20 0,0 1 15,0 0-15,1 0 0,-22 0 16,21 21-16,-21-21 0,21 21 0,0-22 15,-21 1 1,21 21 0,0 0-1,-21-21-15,22 21 16</inkml:trace>
  <inkml:trace contextRef="#ctx0" brushRef="#br0" timeOffset="13806.95">14457 212 0,'0'0'0,"-21"21"31,-1 0-15,1 0-16,0 0 0,0 22 16,0-22-16,0 21 0,-22 1 0,22-1 15,-21 21-15,21-20 0,-22 20 16,1-20-16,0 20 0,-1 22 0,1-22 15,0 1-15,-1-1 0,22 1 16,-21-1-16,-1-20 0,22 20 0,-21-21 16,21 1-16,0-22 0,-1 21 0,1 1 15,21-22-15,0 0 16,-21 0-16,21 0 0,-21 0 16,21 1-16,0-44 31,0 1-31,0 0 15</inkml:trace>
  <inkml:trace contextRef="#ctx0" brushRef="#br0" timeOffset="14903.58">974 1672 0,'0'0'0,"-22"0"15,22-21 1,22 21 31,-1 0-32,0 0-15,0 0 0,21 21 16,1-21-16,-22 0 0,21 0 16,22 0-16,-22 0 0,22 0 0,20 0 15,-20 0-15,20 0 0,-20 0 16,21 0-16,-1 0 0,1 0 0,0 0 16,20 0-16,1 0 0,0 0 15,21-21-15,0 21 0,0-21 0,0 21 16,0-21-16,21 21 15,0-21-15,1 21 0,-1-22 0,21 22 16,-21 0-16,0 0 0,22-21 16,-1 21-16,0-21 0,1 21 0,-1 0 15,0 0-15,1-21 0,-1 21 16,22 0-16,-22 0 0,21-21 0,1 21 16,-1 0-16,1 0 0,-1-21 0,22 21 15,-21 0-15,20 0 0,1-22 16,0 22-16,-22 0 0,22 0 0,-1 0 15,-20 0-15,21 0 0,-22-21 16,1 21-16,-1 0 0,22 0 0,-22 0 16,1 0-16,-1 0 15,-20 0-15,20 0 0,-21 0 0,22-21 16,-22 21-16,1 0 0,-1 0 0,-21 0 16,0 0-16,0 0 0,1 0 15,-1 0-15,-21 0 0,0 0 0,-21-21 16,-1 21-16,-20 0 0,21 0 15,-43 0-15,22 0 0,-21 0 0,-1 0 16,1 0-16,-1 0 0,-21 0 16,1-21-16,-1 21 0,0 0 0,-20 0 15,-1 0-15,0 0 0,-42 0 47,0 0-47</inkml:trace>
  <inkml:trace contextRef="#ctx0" brushRef="#br0" timeOffset="16607.5">635 2434 0,'0'0'0,"-21"-21"16,-22 21 0,22 0-16,0 0 15,0 0-15,21 21 16,-21 0-16,21 1 0,-21-1 0,21 0 16,0 0-16,0 0 15,0 0-15,0 1 0,21-1 16,0-21-16,0 0 0,0 21 0,0-21 15,22 0-15,-22 0 0,21-21 16,1 0-16,-1 21 0,0-43 16,1 22-16,-1 0 0,21-21 15,-20 20-15,-22 1 0,21-21 16,-21 21-16,1 0 0,-22-1 0,0 1 16,0 0-16,0 0 15,-22 21-15,1 0 16,0 0-16,0 0 0,0 21 15,0 0-15,-1 0 0,22 22 16,0-22-16,0 21 0,0 1 0,0-1 16,0 21-16,0-20 0,0-1 15,0 22-15,0-22 16,0 0-16,0 1 0,0-22 0,0 21 16,0 0-16,0-20 0,0-1 15,0 0-15,0 0 0,0 0 0,0 0 16,0 1-16,-21-22 15,0 0 1,0 0-16,0 0 0,0 0 16,-22-22-16,22 1 0,0 21 15,-21-21-15,20 0 0,-20 0 0,21 0 16,-21-1-16,20 1 0,1 0 16,0 21-16,0-21 0,21 42 46,0 0-46,21 0 0,0-21 16,0 22-16,1-1 0,-1 0 16,0 0-16,0 0 0,21-21 0,-20 21 15,-1-21-15,21 0 0,-21 0 16,22 22-16,-22-22 0,21 0 16,0 0-16,1 0 0,-1-22 0,0 22 15,1-21-15,-1 0 0,-21 21 16,22-21-16,-1 0 0,-21 0 0,0-1 15,0 1-15,1 0 0,-1 0 16,-21-21-16,21 20 0,-21 1 16,0 0-16,0 0 15,0 42 17,0 0-17,0 0-15,-21 1 0,21-1 0,0 0 16,-21 0-16,21 0 0,0 0 15,0 1-15,0-1 16,0 0-16,0 0 16,-22-21-16,1 0 15,0 0 17,21-21-32,0 0 0,0 0 15,0-1-15,0 1 0,0-21 16,21 21-16,-21 0 0,43-1 15,-22 1-15,21 0 0,-21-21 0,22 21 16,-1 21-16,0-22 0,1 22 16,-1 0-16,0 0 0,1 0 0,-22 0 15,21 0-15,-21 22 0,0-1 16,1 0-16,-1 0 0,-21 21 0,0-20 16,0-1-16,0 21 0,0-21 15,0 0-15,-21 22 0,-1-22 16,22 0-16,-21 0 15,21 0-15,-21-21 0,21-21 32,21 0-32,0 0 15</inkml:trace>
  <inkml:trace contextRef="#ctx0" brushRef="#br0" timeOffset="17451.47">2582 2858 0,'21'0'31,"-21"-22"31</inkml:trace>
  <inkml:trace contextRef="#ctx0" brushRef="#br0" timeOffset="18122.77">2667 2836 0,'0'-21'62,"0"0"-62,0 0 16,0 0-16,0 0 15,-21 21-15,0-22 0,-1 22 16,1 0-16,0 0 0,0 0 16,-21 0-16,20 0 0,-20 0 0,21 0 15,-21 0-15,20 22 0,-20-1 16,21 0-16,-21 0 0,-1 0 16,22 0-16,0 22 0,0-22 0,0 0 15,21 0-15,-22 0 0,22 1 16,0-1-16,0 0 0,0 0 0,0 0 15,22-21-15,20 0 0,-21 0 16,0 0-16,0 0 0,22 0 16,-1 0-16,0 0 0,1 0 0,-22-21 15,21 21-15,1-21 0,-1 0 16,-21 0-16,21-1 0,-20 1 0,-1 0 16,0-21-16,0 21 0,0-22 15,0 1-15,-21 0 0,22-64 16,-22 63-16,21-20 0,-21 21 15,0-1-15,0 1 0,0 21 16,0 0-16,0-1 0,0 1 16,0 0-16,0 42 15,-21 0 1,21 22-16,-22-22 0,22 21 0,0 22 16,0-22-16,0 22 0,-21-22 15,21 0-15,0 22 0,-21-22 0,21 0 16,0-20-16,0 20 0,0-21 15,0 21-15,0-20 0,21-1 16,0-21-16,1 21 0,-1-21 16,0 0-16,0 0 0,0 0 0,22 0 15,-22 0-15,0-21 0,21 0 0,-21-1 16</inkml:trace>
  <inkml:trace contextRef="#ctx0" brushRef="#br0" timeOffset="18507.49">3111 2815 0,'-21'0'16,"0"21"-16,21 1 0,-21-22 16,21 21-1,21-21 17,0 0-32,0-21 0,1-1 15,-1 22-15,0-21 0,0 0 0,0 21 16,0-21-16,-21 0 0,22 0 15,-1-1-15,-21 1 0,0 0 16,0 0-16,-21 21 16,-1 0-16,1 0 0,0 0 15,0 21-15,0 0 0,0 0 16,-1 1-16,1-1 0,0 0 0,21 21 16,-21-21-16,21 1 15,-21 20-15,21-21 0,0 0 0,0 22 16,0-22-16,0 0 15,21 0-15,0-21 0,0 0 16,0 0-16,1 0 0,20 0 16,0 0-16,1 0 0,-1 0 0,0-21 15,22 0-15,-22 0 0,22-1 16,-22 1-16,0 0 0,1 0 0</inkml:trace>
  <inkml:trace contextRef="#ctx0" brushRef="#br0" timeOffset="18823.5">3831 2646 0,'0'0'0,"0"-21"31,0 42-15,-21 0-1,21 0-15,0 0 0,0 22 0,0-1 16,0-21-16,0 22 0,0-1 16,0 0-16,0 22 0,0 42 15,0-43-15,0 22 0,0-22 0,0 22 16,0 0-16,0-22 0,0 22 15,-21-1-15,0 1 0,-1 0 0,22-1 16,-21 1-16,0 0 0,0-1 16,0-20-16,0-1 0,21-20 15,-22-1-15,22 0 0,-21 1 0,21-22 16,0 0-16,21-42 31,1-21-31,-1 20 16,0-20-16,0-21 0,0 20 0,0-20 15,22-22-15,-22 22 0,0-22 0,0 0 16</inkml:trace>
  <inkml:trace contextRef="#ctx0" brushRef="#br0" timeOffset="19135.43">3810 2921 0,'-21'-21'0,"42"42"0,-63-63 15,42-1-15,0 22 0,0 0 0,-22 0 16,22 0-16,0 0 0,0-1 15,0 1-15,22 0 0,-1 21 16,0-21-16,21 21 0,-21 0 16,1 0-16,20 0 0,-21 0 0,21 0 15,-20 21-15,-1 0 0,0 0 16,0 1-16,-21-1 0,21 21 0,-21-21 16,0 0-16,0 1 0,-21-1 15,0 0-15,0 0 0,0 0 0,-22 0 16,22 1-16,0-22 0,0 21 15,0-21-15,-1 0 0,1 0 16,21-21 15,21 21-31,1-22 0,-1 1 16,0 21-16,0-21 0,0 0 16</inkml:trace>
  <inkml:trace contextRef="#ctx0" brushRef="#br0" timeOffset="20019.81">4191 2858 0,'21'0'16,"0"0"15,0 0-31,1 0 0,-1-22 16,-21 1-16,21 21 0,21-21 0,-21 0 15,1 21-15,-1-21 0,0 0 16,0 21-16,0-22 0,-21 1 0,0 0 15,0 0-15,0 0 16,-21 21 0,0 0-16,0 0 15,0 0-15,-22 21 0,22 0 16,0 0-16,0 0 0,21 1 0,-21-1 16,21 0-16,0 0 0,-22 0 15,22 0-15,0 1 0,0-1 0,0 0 16,22 0-16,-1 0 15,0-21-15,0 0 0,21 0 0,-20 0 16,-1 0-16,21 0 0,-21 0 16,22 0-16,-22 0 0,21-21 0,-21 0 15,22 21-15,-1-21 0,-21 0 16,21-1-16,-20 1 0,-1 0 0,0 0 16,0 0-16,-21 0 0,0-1 0,0 1 15,0 42 32,0 1-47,0-1 0,0 0 0,-21 0 16,21 0-16,0 0 0,-21 1 15,21-1-15,0 0 0,0 0 0,0 0 16,0 0-16,0 1 0,0-44 62,21 1-62,0 0 16,-21 0-16,0 0 0,0 0 16,21-1-16,-21 1 15,21 0 17</inkml:trace>
  <inkml:trace contextRef="#ctx0" brushRef="#br0" timeOffset="21535.09">4932 2646 0,'0'-21'15,"0"0"32,0 42 78,0 0-109,-21 0-16,21 0 0,0 0 0,0 1 15,-22-1-15,22 0 0,-21 0 16,21 0-16,-21 0 0,21 1 0,0-1 16,-21 0-16,21 0 15,-21 0-15,21-42 63,0 0-63,0 0 15,0 0-15,21-1 0,0 1 16,0-21-16,0 21 0,1 0 16,-1-22-16,0 22 0,0 0 0,0 0 15,22 0-15,-22-1 0,0 22 16,0 0-16,0 0 0,0 0 16,1 22-1,-1-1-15,-21 0 0,0 0 0,0 0 16,0 22-16,21-22 0,-21 0 0,0 0 15,21 21-15,-21-20 0,0-1 16,21 0-16,0-21 0,-21 21 16,22-21-16,-1 0 15,0 0-15,0 0 0,0 0 16,0 0-16,43-21 16,-43 0-16,21 0 0,-20-1 0,-1 1 15,0-21-15,0 21 0,21-22 0,-42 1 16,22 0-16,-1-1 0,0 1 15,-21 0-15,0-1 0,21 1 0,-21 0 16,0-1-16,0 22 0,0-21 16,0 21-16,0 0 0,-21 42 31,21 0-31,0 0 0,-21 21 16,0 1-16,21-1 0,-22 0 15,22 1-15,0-1 0,0 22 16,0-22-16,0 0 0,0 1 0,0-1 15,0-21-15,0 21 0,0-20 16,0-1-16,0 0 0,0 0 0,22 0 16,-1-21-16,0 21 15,0-21-15,0 0 0,0 0 16,1 0-16,-1-21 0,0 0 0,0 0 16,0 0-16,0 0 0,-21-1 15,22 1-15,-22-21 0</inkml:trace>
  <inkml:trace contextRef="#ctx0" brushRef="#br0" timeOffset="21710.98">5524 2582 0,'0'0'16,"-21"0"-16,0 22 0,0-22 0,21 21 16,21-21-1,0 0-15,0 0 16,22 0-16,-1 0 0,0 0 15,1 0-15,-1 0 0,0-21 0,22-1 16,-22 1-16,22 0 0,-22 21 16</inkml:trace>
  <inkml:trace contextRef="#ctx0" brushRef="#br0" timeOffset="23431.41">7239 2752 0,'63'0'31,"-41"-21"-31,-22-1 0,21 1 0,0 21 0,0-21 16,-21 0-16,21 0 0,-21-22 15,21 22-15,-21 0 0,0-21 0,0 21 16,0-22-16,0 22 0,0-21 0,0 21 16,0-1-16,0 1 0,-21 0 15,-21 21-15,21 0 0,0 0 16,-1 0-16,-20 21 15,21 0-15,-21 1 0,20 20 0,-20-21 16,0 21-16,-1 1 0,1-1 0,0 0 16,-1 1-16,22-1 0,0 0 15,0 1-15,21-22 0,0 21 0,0-21 16,0 1-16,21-1 0,0 0 16,0-21-16,22 0 0,-1 0 0,-21 0 15,22 0-15,-1 0 0,0 0 0,1 0 16,-1-21-16,-21 0 0,21-1 15,1 1-15,-22 0 0,21 0 0,-21-21 16,1 20-16,-1-20 0,0 0 16,-21 21-16,0-22 0,0 1 15,0 21-15,0 0 0,0-1 16,0 1-16,0 0 0,0 42 16,-21-21-1,21 21-15,-21 1 0,21 20 16,-22-21-16,22 0 0,0 22 0,0-22 15,0 21-15,0-21 0,0 22 16,0-22-16,0 0 0,22 0 0,-1 0 16,0-21-16,-21 21 0,21-21 15,0 0-15,22 0 0,-22 0 16,0 0-16,0 0 0,21 0 0,-20 0 0,-1-21 16,21 21-16,-21-21 15,0 0-15,1 0 0,-1-22 0,0 22 16,0 0-16,0-21 0,-21 21 15,0-22-15,21 22 0,-21-21 0,0 21 16,0-1-16,0 44 31,0-1-31,0 0 0,-21 0 0,21 0 16,0 22-16,0-22 0,-21 0 16,21 21-16,0-21 0,0 1 0,0-1 15,0 0-15,0 0 0,0 0 16,0 0-16,0 1 15,21-44 17,-21 1-32,0 0 0,21 0 15,1 0-15,-1 0 0,-21-1 16,21 1-16,0-21 0,0 21 0,0 0 16,1-1-16,-1 1 0,0 21 0,0 0 15,0 0-15,0 0 16,1 21-16,-1 1 15,-21-1-15,0 0 0,0 21 16,21-21-16,0 1 0,0-1 16,0 0-16,-21 0 0,22-21 15,-1 21-15,0-21 16,0 0-16,0-21 16,0 0-16,1 0 15,-1 0-15,0-1 0,0-20 16,0 21-16,0-21 0,1 20 15,20-20-15,0 0 0,-21-1 0,22 22 16,-1-21-16,0 21 0,1 21 0,-1-21 16,0 21-16,-20 0 0,20 0 15,-21 0-15,0 21 0,0-21 0,-21 21 16,0 0-16,0 0 16,22 0-16,-22 1 0,0-1 0,0 0 15,0 0-15,0 0 0,0 0 0,0 1 16,21-22 15,-21-22-15,0 1-16,0 0 0,0 0 15,0 0-15,0 0 0,0-1 16,-21 1-16,-1 0 0,1 0 16,0 0-16,0 0 0,0 21 0,0 0 15,-22 0-15,22 0 0,0 0 16,-21 0-16,-1 0 0,22 21 0,-21 0 15,21 0-15,-1 0 0,-20 22 16,21-22-16,0 21 0,0-21 16,21 22-16,0-22 0,-22 21 0,22-21 15,0 22-15,0-22 0,0 0 16,0 0-16,22 0 0,-1 0 16,0-21-16,21 0 0,-21 0 0,1 0 15,20 0-15,-21 0 0,0 0 16,22 0-16,-22-21 0,21 0 0,-21 0 15,0 0-15,1-22 0,-1 22 16,0-21-16,0 0 0,0-22 0,0 22 16,1-22-16,-1 22 0,-21-22 15,0 22-15,21 0 0,-21-22 16,0-20-16,0 41 0,0 22 16,0 0-16,0 0 0,0 0 15,0 42 1,0 0-16,-21 21 0,21 1 15,-21-1-15,21 0 0,-22 1 16,22 20-16,0-21 0,0 22 0,0-1 0,0-20 16,0 20-16,0-20 0,0-1 15,22 0-15,-22 1 0,21-1 0,21-21 16,-21 0-16,0 0 16,22 1-16,-22-22 0,21 0 0,-21 0 15,22 0-15,-1 0 0,-21 0 0,22-22 16,-22 22-16,21-21 0,0-21 15</inkml:trace>
  <inkml:trace contextRef="#ctx0" brushRef="#br0" timeOffset="27119.65">11366 2519 0,'0'-21'15,"0"0"1,22-1-16,-1 1 16,-21 0-16,0 0 15,21 0-15,-21 0 0,0-1 16,0 1-16,0 0 0,0 0 15,0 0-15,0 0 0,-21-1 16,0 1-16,21 0 0,-22 21 0,-20 0 16,21 0-16,0 0 0,0 0 15,-22 0-15,22 0 0,0 21 0,-21-21 16,20 21-16,-20 22 0,21-22 16,0 21-16,0-21 0,-1 22 15,1-1-15,21 0 0,0 1 0,0 20 16,0-20-16,0-22 15,0 0-15,0 0 0,21 0 0,1-21 16,-1 21-16,0-21 0,0 0 16,21 0-16,-20 0 0,-1 0 0,21-21 15,-21 0-15,22 0 0,-22 0 0,21 0 16,-21-22-16,0 22 0,22-21 16,-22-1-16,0 1 0,0 0 0,0-1 15,1 1-15,-22-21 0,0 20 16,21 1-16,-21 0 0,0-1 0,0 1 15,0 0-15,0-1 0,0 22 16,0 0-16,0 0 0,-21 42 31,21 0-31,-22 21 16,22-20-16,0 20 0,0 0 0,-21 1 16,21-1-16,-21 0 0,21 1 15,0-1-15,0 0 0,0 1 0,0-1 16,0 0-16,0 1 0,0-1 0,0 21 15,21-41-15,0-1 16,1 0-16,-1 0 0,0-21 0,0 0 16,0 0-16,22 0 0,-22 0 15,21 0-15,-21 0 0,22-21 16,-1 0-16,0 0 0,-21-22 0,22 22 16,-22-21-16,21 21 0,-21-22 15,1 22-15,-22-21 0,0 21 0,0-1 16,0 1-16,0 0 0,-22 21 15,1 0 1,0 0-16,0 0 0,0 0 0,0 21 16,-1 0-16,1 1 0,-21-1 15,42 0-15,-21 21 0,21-21 0,-21 22 16,21-22-16,0 0 0,0 21 16,0-20-16,0-1 0,21 0 15,21 0-15,-21 0 0,0-21 0,22 0 16,-1 0-16,0 0 0,1 0 15,-1 0-15,0 0 0,1 0 0,20-21 16,-20 21-16,-22-21 0,21 0 16,0 0-16,-20-22 0,-1 22 0,0 0 15,-21 0-15,0-22 0,21 22 16,-21-21-16,0 21 0,21 0 0,-21-1 16,0 1-16,0 42 46,0 22-46,0-22 0,0 0 0,0 21 16,0 1-16,0-1 0,0 22 16,0-22-16,0 0 0,-21 22 0,21-22 15,-21 22-15,21-1 0,-21-21 16,21 22-16,0-1 0,-21 22 0,21-21 16,-22-1-16,22 22 0,-21-22 0,21 1 15,0-1-15,-21 1 0,21-1 16,-21-20-16,21-1 0,0 0 0,0 1 15,0-22-15,0 0 0,0 0 0,0-42 32,0 0-17,21 0-15,-21-22 0,0 22 16,0-21-16,0-1 0,21-20 16,-21-1-16,21 1 0,-21-22 0,22 1 15,-22-1-15,21 0 0,0 1 16,-21-1-16,21 0 0,0 1 0,0-1 15,-21 0-15,22 22 0,-1-1 0,-21 1 16,0 20-16,21 1 0,0 0 16,-21-1-16,21 22 0,0 0 0,1 0 15,-1 21-15,0 0 16,0 0-16,0 0 0,0 0 16,1 21-16,20 0 0,0 43 15,-42-22-15,21 0 0,-21 1 16,0-22-16,0 21 0,0 1 0,0-22 15,0 21-15,0-21 0,-21 0 16,0-21-16,21 22 0,-21-22 0,0 21 16,0-21-16,-1 0 15,1 0-15,21-21 0,0-1 16,-21 1-16,0 0 0,21 0 0,-21 0 16,21 0-16,0-1 0,0 1 0,0 0 15,-21 21-15,21 21 31,0 0-31,0 1 16,0-1-16,0 0 16,0 0-16,21-21 0,0 21 15,-21 0-15,63-21 0,-41 0 16,20 0-16,-21 0 0,21 0 16,1 0-16,-1 0 0,0 0 0,1-21 15,-1 0-15,0 0 0,1 0 16,-1 0-16,0-1 0,-20 1 0,20-21 15,-21 21-15,0-22 0,0 22 16,-21 0-16,0 0 0,0 0 0,0 0 16,0-1-16,0 1 15,-21 21 1,0 0-16,0 0 0,0 0 0,0 21 16,-1 1-16,-20-1 0,21 0 15,0 0-15,21 21 0,0-20 0,-21-1 16,21 21-16,0-21 0,0 22 0,0-22 15,21 0-15,0 0 0,0 0 16,0 0-16,0 1 0,22-22 0,-22 0 16,21 0-16,1 0 0,-1 0 15,0 0-15,1 0 0,20 0 16,-21-22-16,-20 22 0,20-21 0,0-21 16,-21 21-16,22-22 0,-22 22 15,0-21-15,0 0 0,0 20 0,-21-20 16,22 21-16,-22 0 0,0 0 15,-22 21 1,1 21 0,0 0-16,21 0 0,-21 0 0,21 0 15,0 22-15,-21-22 0,21 21 0,-21-21 16,21 1-16,0-1 0,0 21 16,0-21-16,0 0 0,0 1 15,0-44 16,0 1-15,21 0-16,-21 0 0,21 0 16,0 0-16,-21-22 0,21 22 0,0 0 15,1-21-15,-22 20 0,21 1 16,0 21-16,0-21 0,0 21 16,0 0-16,1 0 15,-22 21-15,0 0 0,0 1 16,0-1-16,0 0 0,0 0 15,0 0-15,0 0 0,21 1 16,0-1-16,-21 0 0,21 0 0,0 0 0,0-21 16,22 21-16,-22-21 0,21 0 15,1 0-15,-1 0 0,0 0 16,1 0-16,20 0 0,-21 0 16,1 0-16,-1-21 0,0 0 0,-20 0 15,20 0-15,-21 0 0,0-22 0,0 22 16,1-21-16,-1-1 0,-21 22 15,0-21-15,0 0 0,0 20 0,0 1 16,0 0-16,-21 0 0,-1 21 16,1 0-16,0 0 0,0 0 0,-21 0 15,20 0-15,1 0 0,-21 0 16,21 21-16,-22 0 0,22 0 0,0 22 16,0-22-16,0 0 0,0 21 15,21-20-15,-22 20 0,22-21 16,0 21-16,0-20 0,0-1 0,0 0 15,22 0-15,-1 0 0,0-21 16,0 0-16,0 21 0,0-21 0,22 0 16,-22 0-16,0 0 0,0-21 0,22 21 15,-22-21-15,0 0 0,0 0 16,0-22-16,0 1 0,-21 0 0,22-1 16,-1 1-16,0 0 0,-21-1 15,0-20-15,21 21 0,-21-1 0,0 1 16,0 0-16,0-1 0,0 22 15,0-21-15,0 21 0,0-1 16,-21 22-16,0 0 16,0 22-1,-1-22-15,22 42 0,0-21 0,0 0 16,0 22-16,0-1 0,0-21 16,0 21-16,0 1 0,0-1 0,0 0 15,0-20-15,0 20 0,0 0 16,0 1-16,22-1 0,-1-21 0,0 0 15,0 0-15,0 1 0,0-1 16,1 0-16,-1-21 0,21 0 0,-21 0 16,22 0-16,-1 0 0,0 0 15,1-21-15,-1 21 0,0-21 16,-21-1-16,22-20 0,-1 21 0,-21-21 16,22 20-16,-22-20 0,0 21 15,0-21-15,0 20 0,-21 1 0,0 0 16,0 0-16,0 0 15,-21 21-15,0 0 0,0 0 16,0 0-16,-1 21 0,-20 0 0,21-21 16,0 21-16,21 22 0,-21-22 15,21 0-15,-22 0 0,22 21 16,0-20-16,0-1 0,0 21 0,0-21 16,0 0-16,22 1 0,-1-1 15,0-21-15,0 21 0,21-21 0,-20 0 16,-1 0-16,21 0 0,-21 0 15,22 0-15,-22 0 0,21 0 0,-21-21 16,22 0-16,-22-1 0,0 1 16,21 0-16,-21-21 0,1 21 0,-1-22 15,-21 22-15,21-21 0,-21 21 16,21-1-16,-21 1 0,0 0 16,-21 42-1,21 0 1,-21 1-16,0-1 0,21 0 15,-22 0-15,22 0 0,0 0 16,-21 1-16,21-1 0,0 0 0,-21-21 16,21 21-16,0 0 0,21-21 47,0-21-47,1 21 0,-22-21 0,21 0 15,0 0-15,-21-22 0,21 22 16,0 0-16,-21 0 0,0 0 0,21 21 15,-21-22-15,22 22 0,-1 0 32,-21 22-32,0-1 15,0 0-15,0 0 0,0 0 16,0 0-16,0 1 0,0-1 0,21 0 16,-21 0-16,0 0 0,21 0 15,0 1-15,0-1 0,1-21 0,-1 0 16,0 0-16,21 0 0,-21 0 15,1 0-15,20 0 0,0-21 0,-21-1 16,22 1-16,-22 0 0,0 0 0,21-21 16,-20-1-16,-1 1 0,0 0 15,0-1-15,21 1 0,-42 0 0,22-1 16,-1 1-16,0-22 0,-21 22 16,0 0-16,0-1 0,0 1 15,0 0-15,0 21 0,0-1 16,0 1-16,-21 21 15,0 21-15,21 1 16,-22 20-16,1-21 0,21 21 0,-21 1 16,21-22-16,0 21 0,0 1 0,0-1 15,-21 0-15,21 1 0,0-1 16,0 0-16,0-21 0,0 22 0,0-1 16,0 0-16,0-20 0,21 20 15,-21-21-15,0 0 0,21 0 0,0 1 16,1-22-16,-22 21 15,21-21-15,21 0 0,-21 0 16,0 0-16,1 0 0,-1-21 0,21 21 16,-21-22-16,0 1 0,-21 0 15,22 0-15,-1 0 0,0-22 0,-21 22 16</inkml:trace>
  <inkml:trace contextRef="#ctx0" brushRef="#br0" timeOffset="27331.5">16362 2138 0,'0'0'0,"21"0"31,0 0-31,0 0 0,22 0 16,-22 0-16,21 21 0,0-21 0,-20 0 15,20 0-15,0 0 0,1 0 16,-22 0-16,21 0 0,-21 0 0,0 0 15,-21-21 1</inkml:trace>
  <inkml:trace contextRef="#ctx0" brushRef="#br0" timeOffset="27871.49">18224 1651 0,'0'0'0,"0"-42"31,0 21-31,22 21 16,-1 0-16,-21 21 0,21 0 0,0 21 16,0 1-16,0-1 15,1 0-15,20 1 0,-21 20 0,0-21 16,22 22-16,-22-22 0,0 22 16,21-22-16,-21 0 0,1 1 0,-1-22 15,0 21-15,-21 1 0,0-22 16,21 21-16,-21-21 0,21 0 0,-21 1 15,0-1-15,0-42 32,0-1-32,21 1 0,-21 0 15,22 0-15,-1-21 0,-21 20 0,21-20 16</inkml:trace>
  <inkml:trace contextRef="#ctx0" brushRef="#br0" timeOffset="28123.49">19029 1693 0,'0'0'0,"0"-42"0,0 21 16,-21 21 0,-1 21-16,1 0 0,-21 0 15,21 22-15,-22-22 0,1 21 0,0 1 16,-22-1-16,22 21 0,-22-20 16,1-1-16,21 0 0,-22 1 0,1-1 15,20 0-15,1 1 0,0-1 16,-1-21-16,22 22 0,-21-22 0,21 0 15,21 0-15,0 0 16,0 0-16,21-21 16,0 0-1,21 0-15,-21 0 0,22-21 16,-1 0-16</inkml:trace>
  <inkml:trace contextRef="#ctx0" brushRef="#br0" timeOffset="28467.76">19113 2074 0,'0'22'16,"0"-1"0,0 0-16,0 21 0,-21-21 0,21 1 15,-21 20-15,21 0 0,0 1 16,0 20-16,-21 1 0,21-1 0,0 1 15,-21-1-15,21 1 0,0-1 16,0 1-16,0-1 0,-21 1 0,-1-1 16,22 1-16,-21-1 0,21 1 15,-21-1-15,0-21 0,21 22 16,-21-22-16,21 1 0,0-1 0,0-21 0,-21 0 16,21 0-16,0 1 15,0-1-15,0-42 16,21-1-1,0 1-15,-21 0 0,21-21 16,0-1-16,0 1 0,-21 0 0,22-22 16,-1 1-16</inkml:trace>
  <inkml:trace contextRef="#ctx0" brushRef="#br0" timeOffset="28778.55">19135 2265 0,'0'-42'16,"0"84"-16,0-106 0,0 22 0,0 21 0,0 0 15,0 0-15,0-1 0,0 1 16,21 0-16,21 21 0,-21 0 16,22 0-16,-1 0 0,0 0 15,1 0-15,20 0 0,-21 21 0,22 0 16,-22 1-16,1-1 0,-22 0 16,21 0-16,-21 21 0,-21-20 0,0-1 15,0 0-15,0 0 0,-21 0 0,-21 0 16,21 1-16,-22-1 0,1 0 15,0-21-15,-1 21 0,-20 0 0,20-21 16,1 0-16,0 0 0,21 0 16,-22 0-16,22 0 0,0 0 15,0 0-15,0 0 0,21-21 16,0 0 0,21 21-16,21-21 0,-21 21 15,22 0-15</inkml:trace>
  <inkml:trace contextRef="#ctx0" brushRef="#br0" timeOffset="29283.46">20129 2096 0,'0'0'0,"0"-43"15,0 22-15,-21 21 0,0 0 16,0 0-16,0 0 15,0 0-15,-1 0 0,1 0 0,-21 21 16,21 0-16,0 1 0,-1-1 0,1 0 16,0 21-16,0-21 0,0 1 15,21-1-15,0 21 0,0-21 0,0 0 16,0 1-16,0-1 0,21 0 16,0 0-16,0 0 0,0 0 0,1-21 15,-1 0-15,0 0 16,0 0-16,0 0 0,0-21 0,1 0 0,-1 21 15,0-21-15,0 0 16,0 0-16,-21-22 0,21 22 0,-21 0 16,22-21-16,-22 20 0,0 1 15,0 0-15,0 0 0,0 0 16,0 42 0,0 0-1,0 0-15,0 0 0,0 1 0,0-1 16,0 0-16,0 0 0,0 0 15,0 22-15,0-22 0,0 0 0,0 0 16,0 0-16,0 0 0,21 1 16,0-22-16,0 21 15,0-21-15,0 0 0,1 0 16,-1 0-16,0-21 0,0-1 0,21 22 16,-20-21-16,-1-21 0,0 21 0,21 0 15,-21-1-15</inkml:trace>
  <inkml:trace contextRef="#ctx0" brushRef="#br0" timeOffset="29523.14">20701 1842 0,'0'0'16,"21"-22"-16,-21 1 0,0 0 15,-21 42 1,0 0-16,21 1 0,-21-1 16,-1 21-16,22 0 0,0-20 15,-21 20-15,21 0 0,-21-21 16,21 22-16,-21-1 0,21-21 0,0 22 15,0-22-15,0 21 0,0-21 16,0 22-16,0-22 0,0 0 0,0 21 16,0-21-16,0 1 15,21-22-15,0 0 16,0 0-16,22-22 16,-22 1-16,0 0 0,0 0 0</inkml:trace>
  <inkml:trace contextRef="#ctx0" brushRef="#br0" timeOffset="30019.03">21167 1757 0,'0'0'0,"0"-21"0,0 0 0,0 42 32,-22 0-32,22 0 15,-21 0-15,21 22 0,0-22 0,0 21 16,-21 0-16,21-20 0,-21 20 15,21 0-15,0-21 0,0 22 0,-21-1 16,21-21-16,-21 22 0,21-22 16,0 21-16,0-21 0,0 22 15,-22-22-15,22 0 0,0 0 16,-21 0-16,21 0 0,0-42 31,0 0-31,0 0 16,0 0-16,0 0 0,21-1 0,-21 1 15,22 0-15,-1-21 0,-21 21 16,21-1-16,0-20 0,0 21 0,0 0 16,1 0-16,20-1 0,-21 1 15,0 21-15,22 0 0,-22-21 0,0 21 16,21 0-16,-21 0 0,22 21 16,-22 0-16,0-21 0,0 22 15,0 20-15,-21-21 0,0 0 16,0 0-16,0 22 0,0-22 0,0 21 15,0-21-15,-21 22 0,21-22 16,-21 21-16,0-21 0,0 1 0,0-1 16,21 0-16,-22 0 0,1 0 15,0-21-15,21-21 16,0 0 0,0 0-16</inkml:trace>
  <inkml:trace contextRef="#ctx0" brushRef="#br0" timeOffset="30242.47">20510 2074 0,'-21'0'0,"42"0"0,-21 0 31,22 0-31,20 0 0,-21 0 0,21 0 15,1 0-15,-1 0 0,0 0 16,1 0-16,-1 0 0,0 0 0,1 0 16,-22 0-16,0 0 0,0 0 15,0 0-15</inkml:trace>
  <inkml:trace contextRef="#ctx0" brushRef="#br0" timeOffset="32250.74">741 3281 0,'0'0'0,"-21"-21"16,-1 21-16,1 0 15,42 0 48,1 0-63,-1 0 0,0 21 15,0-21-15,0 0 0,22 0 0,-1 0 16,-21 0-16,21 0 0,1 0 16,20 0-16,-20 0 0,20 0 0,1 0 15,-1 0-15,1 0 0,-1 0 16,22 0-16,-22 0 0,22 0 0,0 0 15,-22 0-15,22 0 0,-1 0 16,1 0-16,0 0 0,-1 0 16,22 0-16,0 0 0,-21 0 15,21 0-15,-22 0 0,22 0 0,-21 0 16,-1 0-16,22 0 0,-21 0 16,21 0-16,0 0 0,-1 0 0,1 0 15,-21 0-15,21 0 0,0 0 0,-22 0 16,22 0-16,0 0 0,0 0 15,0 0-15,-1 0 0,1 0 0,0 0 16,0 0-16,0 0 0,0 0 16,-1 0-16,1 0 0,0 0 0,-21 0 15,21 0-15,-1 0 0,1 0 16,0 0-16,0 0 0,0 0 0,0 0 16,-1 0-16,1 0 0,21 0 15,-21 0-15,21 0 0,-21 0 16,21-21-16,-21 21 0,0 0 0,-1 0 15,22 0-15,-21 0 0,21 0 16,-21 0-16,21-21 0,-21 21 0,0 0 16,0 0-16,-1 0 0,22 0 0,-21 0 15,0 0-15,0-22 0,0 22 16,0 0-16,-1-21 0,-20 21 0,21 0 16,-21 0-16,20 0 0,-20-21 15,21 21-15,0 0 0,0 0 0,-22-21 16,22 21-16,-21 0 0,21 0 15,-22-21-15,1 21 0,0 0 16,-1 0-16,1 0 0,0 0 0,20-21 16,-20 21-16,0 0 0,21 0 15,-22 0-15,1 0 0,0 0 0,-22 0 16,22-22-16,-1 22 0,22 0 0,-21 0 16,0 0-16,-1 0 0,22 0 15,-21 0-15,21-21 0,-22 21 0,1 0 16,0 0-16,-1 0 0,22 0 0,-21 0 15,-1 0-15,22 0 0,-21 0 16,21 0-16,0 0 0,-22 0 0,1 0 16,0-21-16,20 21 15,-20 0-15,0 0 0,21 0 0,-22-21 16,22 21-16,0 0 0,-21 0 0,20-21 16,-20 21-16,21-21 0,-21 21 15,-1 0-15,1 0 0,21-22 0,-22 22 16,22 0-16,-21 0 0,0-21 15,20 21-15,-20 0 0,0 0 0,-1 0 16,107-21-16,-106 21 16,20 0-16,1 0 0,0 0 0,0 0 15,-21 0-15,20 0 0,-20 0 16,21 0-16,-21 0 0,-1 0 0,1 0 16,21 0-16,-22 0 0,22 0 15,-21 0-15,21 0 0,-22 0 16,1 0-16,21 0 0,-21 0 0,-1 0 15,22 0-15,-21 0 0,21 0 16,-1 0-16,1 0 0,0 0 0,0 0 16,0 0-16,-22 0 0,22 0 15,0 0-15,0 0 0,21 0 0,-21 0 16,0 0-16,-1 0 0,1 0 0,0 0 16,0 0-16,-21 0 0,20 0 15,1 0-15,0 0 0,0 0 0,0 0 16,0 0-16,-1 21 15,-20-21-15,106 0 0,-107 21 16,1-21-16,0 0 0,-1 0 16,1 0-16,0 0 0,-22 0 0,1 0 15,-1 0-15,-21 0 0,22 0 0,-43 0 16,21 0-16,1 0 0,-22 0 16,0 0-16,0 0 0,0 0 15,1 0 1,-44 0 46,1 0-62,0 0 16</inkml:trace>
  <inkml:trace contextRef="#ctx0" brushRef="#br1" timeOffset="91779.28">1693 3874 0,'0'-22'0,"0"44"0,0-65 16,-21 43-16,21-21 16,-21 21 15,21 21-15,0 0-16,0 22 0,0-22 15,0 21-15,0 1 0,0-1 0,-21 21 16,21-20-16,0-1 0,0 22 15,0-22-15,0 0 0,0 1 0,0-1 16,0 0-16,-21 1 0,21-22 16,0 21-16,0-21 0,0 0 15,0 1-15,0-1 16,0-42 15</inkml:trace>
  <inkml:trace contextRef="#ctx0" brushRef="#br1" timeOffset="92094.61">2095 3810 0,'0'42'31,"0"-20"-31,0-1 0,0 21 16,0 0-16,0 1 0,0-1 15,0 22-15,0-22 0,0 0 0,0 22 16,0-22-16,0 0 0,-21 43 16,21-64-16,-21 22 15,21-22-15,0 0 0,0 0 0,0 0 16,0 0-16,0-42 47,0 0-47,0 0 0</inkml:trace>
  <inkml:trace contextRef="#ctx0" brushRef="#br1" timeOffset="92334.35">1651 4360 0,'0'0'0,"21"0"16,0 0-16,0 0 16,22 0-16,-22 0 0,0 0 15,21-21-15,-20 21 0,20 0 0,-21-21 16,0 21-16,22 0 0,-22 0 15,0 0-15,0 0 16,0 0-16</inkml:trace>
  <inkml:trace contextRef="#ctx0" brushRef="#br1" timeOffset="93007.42">2688 4403 0,'0'0'16,"21"0"-16,0-21 15,1 21-15,-22-22 0,21 22 0,-21-21 16,21 21-16,-21-21 0,21 0 0,-21 0 15,0 0-15,0-1 16,0 1-16,0 0 0,0 0 0,0 0 16,0 0-16,-21-1 15,0 22-15,0 0 0,-1 0 0,1 0 16,-21 0-16,21 0 0,0 0 16,-22 0-16,22 22 0,-21-1 0,21 0 15,-22 0-15,22 21 0,-21-20 16,21 20-16,-1 0 0,1-21 0,0 22 15,21-22-15,0 0 0,0 21 16,0-20-16,0-1 0,21 0 16,0 0-16,1-21 15,-1 0-15,0 21 0,0-21 0,0 0 16,0 0-16,1 0 0,-1 0 16,0 0-16,0 0 0,0-21 0,22 21 15,-22-21-15,-21 0 0,21 0 16,0-1-16,0 1 0,0 0 0,-21 0 15,22 0-15,-22-22 0,21 22 16,0-21-16,-21 21 0,0 0 0,0-1 16,0 1-16,21 21 0,-21-21 15,0 42 1,0 0 0,0 1-16,0-1 0,0 21 15,0-21-15,0 0 0,0 1 0,0 20 16,0-21-16,0 0 0,0 0 15,0 1-15,0-1 0,0 0 16,21-21-16,0 0 16,1 21-16,-1-21 0,0 0 0,0 0 15,21 0-15,-20-21 0,20 0 16,-21 0-16,0 21 0,22-22 0</inkml:trace>
  <inkml:trace contextRef="#ctx0" brushRef="#br1" timeOffset="93466.55">3302 4191 0,'0'0'0,"-21"0"16,21 21-1,0 0-15,0 1 16,0-1-16,0 0 0,-21 0 16,21 0-16,0 22 0,0-22 0,0 0 15,0 0-15,-22 0 0,22 0 16,0 1-16,0-1 0,0 0 15,0 0-15,0-42 63,0 0-63,0 0 0,0-22 16,0 22-16,0 0 0,22-21 15,-1 20-15,0 1 0,0-21 0,0 21 16,22-22-16,-22 22 0,21 0 15,0 0-15,-20 0 0,20 21 0,0 0 16,1 0-16,-22 0 0,21 0 16,-21 0-16,22 21 0,-22 0 0,0 21 15,-21-20-15,0-1 0,0 21 16,0-21-16,0 0 0,0 22 16,0-22-16,0 0 0,0 0 0,-21 0 15,21 1-15,-21-1 0,-1 0 16,22 0-16,0 0 15,22-21 1,-1 0-16,0 0 16,0-21-16</inkml:trace>
  <inkml:trace contextRef="#ctx0" brushRef="#br1" timeOffset="94067.21">4424 4233 0,'0'0'0,"0"-21"0,0 0 0,0 0 16,0 0-16,0 0 0,-21 21 15,21-22-15,-22 22 0,1 0 16,0 0-16,0 0 0,0 0 16,0 0-16,-1 22 0,1-1 15,0 0-15,0 0 0,0 21 0,0-20 16,-1 20-16,22-21 0,-21 21 0,21-20 15,-21 20-15,21-21 0,-21 0 16,21 0-16,0 1 0,0-1 0,0 0 16,0 0-16,0 0 15,21 0-15,0-21 0,-21 22 16,21-22-16,1 0 0,-1 0 0,0 0 16,0 0-16,0 0 0,0-22 15,1 1-15,20 0 0,-21 0 0,0 0 16,0 0-16,1-22 0,-1 22 15,21-21-15,-21-1 0,-21 1 0,21-21 16,1 20-16,-22 1 0,21 0 16,-21-1-16,0 1 0,0 21 0,0-22 15,0 22-15,0 0 0,0 0 16,0 42 0,0 0-1,-21 0-15,21 1 0,-22-1 16,22 21-16,0 0 0,0-20 0,0 20 15,0 0-15,0 1 0,0-1 0,0 0 16,0-21-16,0 22 0,0-22 16,0 21-16,0-21 0,0 1 0,0-1 15,0 0-15,22 0 16,-1-21-16,0 0 0,0 21 0,0-21 16,0 0-16,1 0 0,-1 0 0,0 0 15,0 0-15,0 0 16,0-21-16,22 21 0,-22-21 0,0 0 0,0 0 15,0-1-15,1 1 0</inkml:trace>
  <inkml:trace contextRef="#ctx0" brushRef="#br1" timeOffset="94339.41">5122 3810 0,'0'0'15,"0"21"1,0 0-1,-21 1-15,21 20 0,0-21 16,0 21-16,-21-20 0,21 20 16,0 0-16,0 1 0,0-1 15,0 0-15,0 1 0,0-1 0,0-21 16,-21 21-16,21-20 0,0 20 16,0-21-16,-21 0 0,21 0 0,0 1 15,0-1-15,0 0 0,0 0 16,21-21 15,0-21-31,0 0 0,-21 0 16</inkml:trace>
  <inkml:trace contextRef="#ctx0" brushRef="#br1" timeOffset="94767.41">5313 4339 0,'0'0'0,"0"21"31,0 1-31,21-22 16,0 0-16,0 0 0,0 0 16,1-22-16,-1 1 0,0 21 15,0-21-15,0 0 0,0 21 16,1-21-16,-1 0 0,0-1 0,-21 1 15,0 0-15,0 0 0,0 0 0,0 0 16,0-1-16,0 1 16,-21 21-16,0 0 15,-1 0-15,1 0 0,0 21 16,0 1-16,0-1 0,0 0 16,-1 0-16,1 21 0,21-20 0,0 20 15,-21-21-15,21 21 0,0-20 16,0-1-16,0 21 0,0-21 0,0 0 15,0 1-15,21-1 0,0 0 16,1-21-16,-1 21 0,21-21 0,-21 0 16,22 0-16,-22 0 0,21 0 15,-21 0-15,22 0 0,-22 0 16,0 0-16,21 0 0,-21-21 0,1 0 16,-1 0-16,0 21 0</inkml:trace>
  <inkml:trace contextRef="#ctx0" brushRef="#br1" timeOffset="95855.49">7789 3831 0,'0'0'0,"0"-21"0,-21 21 16,0 0-1,0 21-15,0 0 16,-1 1-16,1 20 0,21-21 16,-21 21-16,0 1 0,0-1 15,0 22-15,-1-22 0,1 21 0,0-20 16,0-1-16,0 0 0,0 1 15,-1-1-15,1-21 0,0 0 0,-21 22 16,42-22-16,-21-21 16,21-21-1,0 0 1,0-1-16,0 1 0,0-21 0,0 0 16,0 20-16,0-20 0,0 0 15,21-1-15,-21 1 0,0 0 16,0-1-16,21 22 0,-21 0 15,21 0-15,-21 0 0,21 21 16,0 21 0,-21 0-16,0 0 0,22 22 0,-22-22 15,21 21-15,-21-21 0,21 22 0,-21-1 16,0-21-16,21 21 0,0-20 16,-21 20-16,21-21 0,1 0 0,-1 0 15,0 1-15,0-1 0,0-21 16,22 21-16,-22-21 0,21 0 0,0 0 15,1 0-15,-1 0 0,0 0 16,1-21-16,-1 0 0,0-1 16,1 1-16,-22 0 0,21-21 0,-21 21 15,1-22-15,-1-20 0,0 20 16,-21-62-16,0 41 0,0 22 16,0-22-16,-21 22 0,0 0 0,-1-1 15,-20 1-15,21 0 0,-21 20 16,-1 1-16,1 0 0,-22 21 0,22 0 15,-21 0-15,20 0 0,-20 0 16,20 0-16,-20 21 0,21 0 0,20 22 16,-20-22-16,21 0 0,0 21 15,0 1-15,21-1 0,0 0 16,0 1-16,0-1 0,0 0 0,21 1 16,0-22-16,0 21 0,21-21 15,-20 1-15,20-1 0,0 0 0,1 0 16,-1-21-16,0 0 0,1 21 15,-1-21-15,0 0 0,1 0 0,-1 0 16,0 0-16,1-21 0,-1 21 0,-21-21 16,21 0-16,-20 21 0,20-21 15</inkml:trace>
  <inkml:trace contextRef="#ctx0" brushRef="#br1" timeOffset="96436.25">8445 4085 0,'0'0'0,"0"21"31,0 1-15,-21-1-16,21 0 16,-21 0-16,21 21 0,-21-20 0,21-1 15,0 0-15,0 0 0,0 0 16,0 0-16,0 1 0,0-1 0,0 0 16,21 0-16,0-21 0,0 0 15,1 0-15,-1 0 0,21 0 16,-21 0-16,22 0 0,-1-21 0,-21 0 15,21 0-15,1-1 0,-22 1 16,0 0-16,21 0 0,-20 0 16,-1-22-16,-21 22 0,21 0 0,-21-21 15,0 21-15,21-1 0,-21 1 16,-21 21 15,0 0-31,21 21 16,-21 1-16,21 20 0,0-21 0,0 0 15,-22 22-15,22-22 0,0 21 16,-21-21-16,21 22 0,0-22 0,0 21 16,0-21-16,0 22 0,0-22 15,0 21-15,0-21 0,0 22 16,0-1-16,0-21 0,0 21 0,0 1 16,0-1-16,0-21 0,0 22 0,-21-22 15,21 21-15,-21 0 16,0-20-16,0-1 0,-1-21 0,1 21 15,0-21-15,0 0 0,0 0 0,0 0 16,-22 0-16,22 0 0,-21 0 16,-1-21-16,1 21 0,0-21 0,21-1 15,-22 1-15,1 0 0,21 0 16,0 0-16,-22 0 0,43-1 0,-21 1 16,21 0-16,0 0 15,0 0-15,0 0 0,21-1 16,0 22-16,1-21 0,20 0 0,-21 0 15,21 0-15</inkml:trace>
  <inkml:trace contextRef="#ctx0" brushRef="#br1" timeOffset="96943.41">9123 4170 0,'0'-21'0,"0"42"32,0 0-32,0 0 15,0 0-15,0 1 0,0-1 0,0 0 16,-21 0-16,21 0 0,0 22 16,0-22-16,-22 0 0,22 0 0,0 0 15,0 0-15,0 1 0,0-1 16,-21-21-1,21-21 1,0-1 0,0 1-16,0 0 0,0 0 15,0 0-15,0-22 0,0-20 16,0 42-16,21-22 0,1 22 16,-1-21-16,0 21 0,0 0 0,0-1 15,22 1-15,-22 0 0,0 21 0,21 0 16,-21 0-16,22 0 0,-22 0 15,0 0-15,21 21 0,-20 0 0,-1 1 16,0-1-16,-21 0 0,0 0 16,0 21-16,0-20 0,0-1 0,0 21 15,0-21-15,0 0 0,-21 1 0,0-1 16,-1 0-16,22 0 0,-21 0 16,42-42 30,1 21-46,-1-21 0</inkml:trace>
  <inkml:trace contextRef="#ctx0" brushRef="#br1" timeOffset="97467.55">10118 4022 0,'0'0'0,"0"-21"16,0-1-16,-22 22 16,1-21-16,-21 21 0,21 0 0,0 0 15,-1 0-15,-20 0 0,21 0 16,-21 21-16,-1-21 0,22 22 0,-21-1 16,21 21-16,-22-21 0,22 0 15,0 22-15,0-1 0,0-21 0,-1 22 16,22-22-16,0 0 0,0 21 0,0-21 15,0 1-15,0-1 0,0 0 16,22-21-16,-1 21 0,0-21 0,0 0 16,0 0-16,0 0 15,1 0-15,20 0 0,-21 0 0,0 0 16,0 0-16,1-21 0,-1 0 0,0 0 16,21-1-16,-42 1 0,21 0 15,1-21-15,-1 21 0,-21-22 0,21 1 16,-21 21-16,0 0 0,0-1 0,0 1 15,0 0-15,-21 42 32,21 0-32,0 1 15,0-1-15,-21 0 0,21 0 0,0 21 16,0-20-16,0-1 0,0 21 0,0-21 16,0 0-16,0 1 0,0-1 15,21 0-15,0 0 16,0-21-16,0 0 0,0 0 15,22 0-15,20 0 0,-20 0 16,-22 0-16,42-42 0,-20 21 16,-22-1-16</inkml:trace>
  <inkml:trace contextRef="#ctx0" brushRef="#br1" timeOffset="98795.01">10562 4064 0,'-21'0'16,"0"0"-16,21 21 15,-21 0-15,21 1 16,-22-1-16,22 0 0,0 0 0,0 0 16,-21 0-16,21 1 0,0-1 15,-21 0-15,21 0 0,0 0 0,0 0 16,0 1-16,0-1 0,0 0 0,-21 0 16,21 0-1,0-42 16,0 0-15,0 0-16,0 0 0,0-22 16,21 22-16,-21 0 0,21 0 15,0-22-15,-21 22 0,22 0 16,-1 0-16,0 0 0,-21 0 0,21-1 16,0 1-16,0 21 0,1 0 15,-1 0-15,0 0 16,0 0-16,-21 21 0,0 1 15,0-1-15,0 0 0,0 0 16,21 0-16,-21 0 0,0 1 0,0-1 16,0 0-16,0 0 0,0 0 15,0 0-15,0 1 0,0-1 16,21-21 15,1-21-15,-1-1-16,0 1 0,-21 0 15,21 0-15,0 0 0,-21-22 16,21 22-16,1-21 0,-1 21 0,-21 0 16,21-22-16,0 22 15,0 0-15,0 0 0,1 21 0,-22-21 0,42 21 16,-21 0-16,0 0 0,0 0 16,-21 21-16,0 0 15,0 21-15,0-21 16,0 1-16,0-1 0,0 0 0,0 21 15,0-21-15,0 1 0,0-1 16,0 0-16,0 0 0,0 0 0,0 0 16,0 1-16,22-22 15,-1 0-15,0 0 0,0 0 16,0 0-16,0 0 0,1 0 0,-1 0 16,21 0-16,-21-22 0,0 1 15,1 0-15,-1 0 0,0 0 0,0 0 16,0-22-16,-21 22 0,21-21 15,1 21-15,-22-22 0,0 22 0,0 0 16,0 0-16,0 0 0,0 42 31,0 0-15,0 0-16,0 0 0,0 0 0,0 1 16,-22-1-16,22 21 0,0-21 15,0 0-15,0 1 0,0-1 0,0 0 16,0 0-16,0 0 0,0 0 15,22-21-15,-1 22 0,0-22 16,0 0-16,0 0 0,0 0 16,1 0-16,-1 0 0,0-22 15,0 1-15,0 21 0,0-21 0,1 0 16,-1 0-16,0-22 0,0 22 16,0-21-16,-21 21 0,21 0 15,1-22-15,-1 22 0,-21 0 0,0 0 16,21 21-16,0 0 0,-21-21 15,21 21-15,0 0 16,-21 21-16,22-21 16,-22 21-1,21-21 1,0 0 0,-21-21-1,0 0 1,0-1-1,0 1 1,-21 21 15,0 0-31,-1 0 0,1 0 16,21 21-16,-21-21 0,0 22 16,21-1-16,0 0 0,-21 21 0,21-21 15,-21 1-15,21-1 0,-22 21 16,22-21-16,0 0 0,0 22 0,0-22 15,0 0-15,0 0 0,0 0 0,0 1 16,22-1-16,-1-21 16,0 0-16,0 0 0,0 0 15,0 0-15,1 0 0,-1 0 0,0 0 16,21-21-16,-21 21 0,1-22 16,20 1-16,-21 0 0,0 0 0,0 0 15,1-22-15,-1 22 0,-21 0 0,0 0 16</inkml:trace>
  <inkml:trace contextRef="#ctx0" brushRef="#br1" timeOffset="99187.44">11451 3641 0,'-21'21'0,"42"-42"0,-63 42 0,21 0 0,21 0 15,0 0-15,0 1 16,0-1-16,21-21 16,0 0-16,0 0 0,0 0 15,0 0-15,1 0 16,-1 0-16,0 0 0,0-21 0,-21-1 15,21 22-15,-21-21 0,0 0 16,0 0-16,0 0 16,0 0-16,-21 21 0,0-22 15,0 22-15,0 0 16,-1 0-16,1 22 0,0-22 0,21 21 16,-21-21-16,21 21 0,-21 0 0,0 0 15,21 0-15,0 1 16,0-1-16</inkml:trace>
  <inkml:trace contextRef="#ctx0" brushRef="#br1" timeOffset="100632.26">13398 3852 0,'0'0'0,"0"-21"15,0 0-15,0 0 16,-21 21-1,0 0-15,0 0 16,0 0-16,0 0 0,-22 21 16,22 0-16,0 0 0,-21 1 15,20-1-15,1 0 0,-21 21 0,21-21 16,0 22-16,-1-1 0,1 0 16,21-20-16,0 20 0,0 0 0,0-21 15,0 22-15,0-22 0,0 0 16,0 0-16,21 0 0,1 1 15,20-22-15,-21 0 0,21 21 0,-20-21 16,20 0-16,0 0 0,22 0 16,-22-21-16,0-1 0,1 22 0,-1-21 15,0 0-15,1-21 0,-1 21 0,-21-22 16,22 22-16,-1-21 0</inkml:trace>
  <inkml:trace contextRef="#ctx0" brushRef="#br1" timeOffset="101103.06">13864 3598 0,'-42'43'31,"42"-1"-31,0-21 16,0 22-16,0-1 0,-21-21 0,21 21 16,-22 1-16,22-1 0,0 0 15,-21 22-15,21-22 0,0-21 0,0 22 16,0-1-16,0-21 0,0 43 15,0-43-15,-21 0 0,21 0 16,0 0-16,-21-21 16,21-21-1,0 0-15,0 0 16,0 0-16,0 0 0,0-22 16,0 22-16,0 0 15,21-21-15,0 20 0,0-20 0,1 21 16,20-21-16,-21 20 0,21 1 15,1 0-15,-1 0 0,0 21 0,1 0 16,-1 0-16,0 0 0,1 0 0,-22 0 16,21 0-16,-21 21 0,22 0 15,-22 0-15,-21 22 0,0-22 0,0 21 16,0-21-16,0 22 0,0-22 16,-21 21-16,0-21 0,-1 1 15,1-1-15,0 0 0,0 0 0,21 0 16,-21-21-16,21 21 15,21-42 1,-21 0-16,42 21 16,-21-21-16,1 0 0,20 0 15</inkml:trace>
  <inkml:trace contextRef="#ctx0" brushRef="#br1" timeOffset="101999.44">14859 4022 0,'0'0'0,"0"-21"0,21-1 0,-21 1 0,0 0 16,0 0-16,0 0 16,0 0-16,-21 21 0,0 0 15,21-22-15,-21 22 0,-1 0 0,1 0 16,0 0-16,0 22 0,-21-22 16,20 21-16,1 0 0,-21 21 0,21-21 15,0 22-15,-1-22 0,-20 21 16,21-21-16,21 22 0,0-1 0,-21-21 15,21 0-15,0 22 0,0-22 0,0 0 16,21 0-16,0-21 0,0 21 16,0-21-16,1 0 0,20 0 0,-21 0 15,0 0-15,0 0 0,1 0 0,-1-21 16,0 21-16,0-21 16,0 0-16,0 0 0,1-22 0,-22 22 0,0-21 15,21 0-15,0 20 16,-21-20-16,0 21 0,21 0 0,-21 0 15,0-1-15,0 1 0,-21 42 32,21 1-32,-21-1 0,21 0 15,-21 21-15,21-21 0,0 1 16,0 20-16,0-21 0,0 0 0,0 0 16,0 1-16,0-1 0,21 0 0,0 0 15,0-21-15,-21 21 0,21-21 16,22 0-16,-22 0 0,21 0 15,-21 0-15,22 0 0,-1 0 0,-21-21 16,21 0-16,-20 0 0,-1 0 16,0-1-16,0-20 0,0 21 0,0-21 15,-21-22-15,0 43 16,0 0-16,0 0 0,0-1 0,0 1 16,0 42-1,0 1 1,-21-1-16,21 0 0,0 0 0,-21 0 15,21 22-15,0-22 0,0 0 16,0 0-16,0 0 0,-21 0 0,21 1 16,0-1-16,-21 0 0,21 0 15,-21-21 1,-1 0 0,22-21-1,0 0-15,0 0 0,0-22 16,0 22-16,0 0 0,22 0 0,-1-22 15,21 22-15,-21-21 0,0 21 16,22-22-16,-1 22 0,0 0 0,-20 21 16,20-21-16,0 21 0,43 0 15,-43 0-15,-21 0 0,22 21 16,-22-21-16,0 21 0,0 0 16,0 22-16,-21-22 0,0 0 15,0 21-15,0-20 0,0-1 0,0 0 16,-21 21-16,0-21 0,0 1 15,0-1-15,0-21 0,-1 0 16,22 21-16,0-42 31,0 0-31,22 21 16,-1-22-16</inkml:trace>
  <inkml:trace contextRef="#ctx0" brushRef="#br1" timeOffset="102696.74">16362 3937 0,'0'0'0,"-21"-63"32,-1 63-32,1 0 0,0 0 15,0 0-15,0 0 0,0 0 0,-22 0 16,22 21-16,-21 0 0,21 0 15,-22 0-15,22 0 0,-21 1 0,21-1 16,-1 21-16,1-21 0,0 22 16,21-22-16,0 21 0,0-21 15,0 0-15,0 1 0,0-1 0,0 0 16,21 0-16,0-21 0,1 0 16,-1 0-16,0 0 0,0 0 0,21 0 15,-20 0-15,20 0 0,-21-21 0,0 0 16,0 0-16,22-1 0,-22 1 15,0-21-15,0 21 0,-21-22 0,21 22 16,1 0-16,-22-21 0,0 21 16,0-1-16,0 1 0,0 42 31,0 1-15,0-1-16,0 0 0,-22 0 15,22 21-15,-21-20 0,21 20 16,0-21-16,-21 21 0,21-20 0,-21 20 15,21 0-15,-21-21 0,21 22 0,0-1 16,0 0-16,0 1 0,0-1 16,0 0-16,0 1 0,0-1 0,-21 0 15,21 1-15,0 20 0,0-20 16,0 20-16,0-21 0,-22 1 0,22 20 16,0-20-16,0-22 0,-21 21 15,0 0-15,0-20 0,0-1 0,21 0 16,-21 0-16,-1 0 0,1-21 15,-21 0-15,21 0 0,0 0 0,-22 0 16,22 0-16,-21-21 0,21 0 16,-22 0-16,1 0 0,0-1 0,-1 1 15,1-21-15,21 21 0,-22-22 0,22 22 16,0 0-16,0-21 0,0 21 16,21-1-16,0 1 0,0-21 0,0 21 15,0 0-15,0-1 0,0-20 0,21 21 16,0 0-16,0 0 0,0-22 15,22 22-15,-22-21 0,21 21 0</inkml:trace>
  <inkml:trace contextRef="#ctx0" brushRef="#br1" timeOffset="102950.38">16446 4043 0,'0'21'16,"0"0"0,0 0-16,0 1 0,0-1 15,0 0-15,0 0 16,-21 0-16,21 0 0,0 1 31,0-44 0,0 1-31,0 0 16,0 0-16</inkml:trace>
  <inkml:trace contextRef="#ctx0" brushRef="#br1" timeOffset="103116.11">16531 3874 0,'0'0'0,"0"21"63,21-21-48,0 21-15</inkml:trace>
  <inkml:trace contextRef="#ctx0" brushRef="#br1" timeOffset="103567.2">16806 4022 0,'0'84'31,"0"-62"-31,0-1 16,-21 0-16,21 0 0,0 0 16,0 0-1,0 1-15,-21-22 16,21 21-16,0-42 31,0-1-15,0 1-16,0 0 15,0 0-15,0 0 0,21 0 0,-21-1 16,21-20-16,0 21 0,-21 0 0,22 0 16,-1-1-16,0 1 15,0 21-15,0-21 0,0 21 0,1 0 16,20 0-16,-21 0 0,0 0 15,0 0-15,1 0 0,-1 21 0,0 0 16,-21 1-16,21-1 0,-21 0 0,0 21 16,0-21-16,0 1 0,0-1 15,0 0-15,0 0 0,0 0 0,-21 0 16,0-21-16,0 22 0,-1-1 16,1-21-1,42 0 16,1 0-31</inkml:trace>
  <inkml:trace contextRef="#ctx0" brushRef="#br1" timeOffset="104215.25">17738 3958 0,'0'0'0,"-43"0"32,1 0-32,21 0 0,0 0 0,-1 0 15,-20 0-15,21 21 0,0-21 0,-22 22 16,22-1-16,0 0 0,0 0 16,0 0-16,0 0 0,21 1 15,-22-1-15,22 0 0,0 0 0,0 0 16,0 0-16,0 1 0,22-1 15,-1-21-15,0 0 0,0 0 0,0 0 16,22 0-16,-22 0 0,21-21 16,-21-1-16,0 22 0,1-21 15,-1 0-15,0 0 0,0-21 16,0 20-16,0 1 0,-21 0 16,22-21-16,-1 21 0,-21-1 15,0 44 32,0-1-47,-21 21 0,-1-21 16,1 0-16,21 22 0,-21-1 15,21-21-15,-21 22 0,0-1 0,0 0 16,-1 1-16,22-1 0,0 0 16,-21 1-16,21 41 15,-21-41-15,21-1 0,0 21 0,0-20 16,0 20-16,0 1 0,0-22 15,0 22-15,0-1 0,0-21 0,0 1 16,-21 20-16,21-20 0,-21-1 0,21-21 16,-21 21-16,-1-20 0,22-1 15,-21 0-15,0 0 0,0-21 0,-21 0 16,20 0-16,1 0 0,0 0 16,0 0-16,0-21 0,0 21 15,-1-21-15,1 21 0,0-21 0,21-1 16,0 1-16,0 0 0,0 0 15,0 0-15,0 0 0,0-1 16,0 1-16,0-21 0,21 0 16,0 20-16</inkml:trace>
  <inkml:trace contextRef="#ctx0" brushRef="#br1" timeOffset="105071.38">18944 3810 0,'0'0'0,"21"0"78,0 0-78,1 0 0,-1-21 0,0 0 16,0 21-16,0 0 0,0-21 15,1 21-15,-22-22 0,0 1 16,0 0 0,-22 21-16,1 0 15,0 0-15,0 0 0,0 0 0,-22 0 16,22 0-16,0 21 0,0-21 16,-21 21-16,20-21 0,22 22 0,-21-22 15,21 21-15,0 0 0,-21-21 16,21 21-16,0 0 15,21-21-15,0 0 0,1 0 0,-1 0 16,0 21-16,0-21 16,0 0-16,0 0 0,1 0 15,-44 0 17,1 0-32,0 0 0,-21 0 15,21 0-15,-22 0 0,22 22 16,-21-22-16,21 21 0,-22 0 0,22 0 15,-21 0-15,21 0 0,-1 22 16,22-22-16,0 0 0,0 0 0,0 22 16,0-22-16,0 0 0,0 0 15,22 0-15,20 0 0,-21-21 0,0 22 16,22-22-16,-22 0 0,21 0 16,0 0-16,-20 0 0,20 0 15,0 0-15,1 0 0,-1-22 0,21 1 16,-20 0-16,-1 0 0,0 0 0,1-22 15,20 1-15,-20 21 0,-1-21 16</inkml:trace>
  <inkml:trace contextRef="#ctx0" brushRef="#br1" timeOffset="105315.09">19664 3514 0,'0'0'0,"0"-21"0,-21 42 15,-1 0 1,1 0-16,0 21 0,0-20 0,0 20 15,0 0-15,-1-21 0,1 22 16,0-1-16,0-21 0,0 22 0,0-1 16,21 0-16,-22-21 0,22 22 15,-21-1-15,21-21 0,-21 22 16,21-22-16,0 0 0,0 0 0,0 0 16,21-21-1,0 0 1,1-21-16,-1 21 0,0-21 15,0 0-15,0 0 0</inkml:trace>
  <inkml:trace contextRef="#ctx0" brushRef="#br1" timeOffset="105678.87">19643 4022 0,'21'0'46,"0"0"-46,0 0 0,0 0 16,0 0-16,1-21 0,-1 21 16,21-22-16,-21 22 0,0-21 0,1 0 15,-22 0-15,21 0 16,-21 0-16,-21 21 31,-1 0-31,1 0 0,0 0 16,-21 0-16,21 21 0,-1-21 0,-20 21 15,21 0-15,0 0 16,0 0-16,21 1 0,0-1 0,-22 0 16,22 0-16,0 0 0,0 0 15,0 1-15,22-1 0,-1-21 0,0 21 16,0-21-16,0 0 0,22 0 0,-22 0 16,21 0-16,-21 0 0,22 0 15,-1 0-15,-21 0 0,21-21 0,-20 0 16,20-1-16,-21 1 0</inkml:trace>
  <inkml:trace contextRef="#ctx0" brushRef="#br1" timeOffset="106349.41">20214 3874 0,'0'-22'16,"-21"22"0,0 22-16,0-1 0,21 0 15,-22 0-15,22 0 0,-21 0 16,21 22-16,0-22 0,0 0 15,0 0-15,0 0 0,0 22 0,0-22 16,0 0-16,0 0 16,0 0-16,0 1 15,0-44 17,0 1-32,0 0 0,0 0 15,0 0-15,0 0 0,0-22 16,0 22-16,21-21 0,1 21 0,-1-1 15,-21-20-15,21 21 0,0 0 16,0 0-16,22-1 0,-1 22 16,-21 0-16,0 0 0,0 0 0,1 0 15,-1 0-15,0 0 0,0 22 16,0-1-16,-21 0 0,0 0 16,0 0-16,0 0 0,0 22 15,0-22-15,0 0 0,0 0 16,0 0-16,0 1 0,0-1 0,0 0 15,0 0-15,-21-21 0,0 21 16,0-21 0,21-21-1,-21 21-15,21-21 0,0 0 16,0 0-16,0-1 0,0 1 16,0 0-16,21 0 0,0-21 0,0 20 15,0 1-15,0 0 0,22 0 0,-22 0 16,0 0-16,21 21 0,-20-22 15,-1 22-15,21 0 0,-21 0 0,0 0 16,1 0-16,-1 0 0,0 22 16,-21-1-16,21 0 15,-21 0-15,0 0 0,0 0 0,0 1 16,0 20-16,0-21 0,0 0 16,0 0-16,0 1 0,-21-1 0,21 0 15,-21-21-15,0 21 0,21 0 16,0-42 15,21 0-15,0 21-16,0-21 0</inkml:trace>
  <inkml:trace contextRef="#ctx0" brushRef="#br1" timeOffset="106750.91">21040 4022 0,'-22'0'0,"22"-21"47,22 21-31,-1-22-16,0 1 16,0 0-1,-21 0-15,21 21 0,-21-21 0,21 21 0,-21-21 16,0-1-16,0 1 15,-21 21 17,0 21-32,0 1 15,0-1-15,0 0 0,21 0 0,-22 0 16,1 22-16,21-22 0,-21 0 16,21 21-16,0-21 0,0 1 0,0-1 15,0 0-15,0 0 0,0 0 16,42 0-16,-20-21 15,-1 0-15,21 0 0,-21 0 0,0 0 16,22 0-16,-22 0 0,21 0 16,-21 0-16,1-21 0,-1 0 0,0 0 15,21 0-15,-21 0 0,1-22 16,-1 22-16</inkml:trace>
  <inkml:trace contextRef="#ctx0" brushRef="#br1" timeOffset="107203.41">21526 3895 0,'0'-21'0,"0"42"0,0-64 16,-21 43 15,21 22-31,-21-1 0,21 0 16,0 0-16,0 0 0,-21 0 15,21 22-15,0-22 0,-21 0 0,21 0 16,0 0-16,0 1 0,0-1 0,0 0 16,0 0-16,0 0 15,-21-21-15,21-21 47,0 0-47,0 0 16,0-22-16,0 22 0,21 0 15,0-21-15,0 21 0,0-22 0,0 22 16,1 0-16,-1-21 0,0 20 16,21 22-16,-21-21 0,22 0 0,-22 21 15,21 0-15,-21 0 0,22 0 16,-22 0-16,21 0 0,-21 0 0,22 0 15,-22 21-15,0 0 0,0 1 16,0-1-16,-21 21 0,0-21 16,0 22-16,0-22 0,0 0 0,0 21 15,0-21-15,-21 1 0,0 20 16,21-21-16,-21 0 0,0 0 16,21 1-16,-21-22 0,42-22 46,0 1-46,-21 0 16,21 0-16</inkml:trace>
  <inkml:trace contextRef="#ctx0" brushRef="#br1" timeOffset="107519.09">22500 3514 0,'0'0'0,"-21"0"0,0 21 16,0 0-16,21 0 15,-22 0-15,1 1 0,21-1 0,-21 21 16,0-21-16,21 0 16,-21 22-16,21-22 0,-21 21 0,21-21 0,0 22 15,-22-22-15,22 21 16,0-21-16,0 22 0,0-22 0,0 21 15,0-21-15,0 1 0,0-1 0,0 0 16,22 0-16,-1 0 16,0-21-16,0 0 0,0 0 15,0 0-15,1 0 0,-1 0 16,0-21-16,21 0 0,-21 0 0,1 0 16,-1-1-16,0 1 0</inkml:trace>
  <inkml:trace contextRef="#ctx0" brushRef="#br1" timeOffset="107774.37">22288 3747 0,'0'0'0,"-21"0"0,0 0 16,42 0-1,0 0 1,1 0-16,-1 0 0,0 0 15,21 0-15,-21 0 0,1 0 0,20 0 16,-21 0-16,21 0 0,-20 0 16,-1 0-16,0 0 0,0 0 0,0 0 15,-21-22-15</inkml:trace>
  <inkml:trace contextRef="#ctx0" brushRef="#br1" timeOffset="108963.01">1587 5101 0,'0'0'0,"-21"0"16,0 0-16,42 0 62,0 0-62,22 0 16,-22 0-16,21 0 0,22 0 16,-22 0-16,22 0 0,-1 0 15,1 0-15,-1 0 0,22 0 16,21 0-16,-22 0 0,22 0 0,0 0 16,0 0-16,0 0 0,-1 0 15,1 0-15,21 0 0,-21 0 0,21 0 16,0 0-16,0 0 0,-21 0 15,21 0-15,-21 0 0,0 0 0,-1 0 16,1 0-16,21 0 0,-21 0 16,0-21-16,-21 21 0,-1 0 0,1 0 15,0 0-15,-22 0 0,-21 0 16,1 0-16,-1 0 0,0-21 0,-20 21 16,-1 0-16,0 0 0,-21-21 78</inkml:trace>
  <inkml:trace contextRef="#ctx0" brushRef="#br1" timeOffset="109795.15">7281 4974 0,'0'0'0,"-42"21"15,21-21-15,21 22 16,21-22 31,0 0-47,0 0 15,0 0-15,1 0 0,20 0 16,-21 0-16,43 0 0,-22 0 0,21 0 16,1 0-16,-1 0 0,22 0 0,0 0 15,-1 0-15,1 0 0,21 0 16,-21-22-16,20 22 0,1 0 15,0 0-15,21-21 0,-21 21 0,21 0 16,-21-21-16,0 21 0,21-21 16,-22 21-16,22-21 0,22 21 0,-22-21 15,21-1-15,0 1 0,-21 21 16,21-21-16,-21 0 0,0 21 0,0-21 16,0 21-16,0 0 0,-21 0 0,0-21 15,0 21-15,-22 0 0,1 0 16,0 0-16,-22 0 0,22 0 0,-43 0 15,22 0-15,-22-22 0,0 22 16,1 0-16,-22 0 0,0 0 0,0 0 16,0 0-16,0 0 0,-21-21 15</inkml:trace>
  <inkml:trace contextRef="#ctx0" brushRef="#br1" timeOffset="110706.87">13377 4763 0,'0'0'0,"-106"0"16,85 0-16,0 0 31,42 0 0,0 0-15,1 0-16,-1 0 0,0 0 16,21 0-16,-21 0 0,22 0 15,-1 0-15,0 0 0,1 0 16,20 0-16,1 0 0,-1 0 0,1 0 15,20 0-15,1 0 0,21 0 0,-21 0 16,20 0-16,1 0 0,-21 0 16,21 0-16,105 0 0,-105 0 15,21 0-15,0 0 0,-21 0 16,21 0-16,-21 0 0,21 0 0,-21 0 16,0 0-16,21 0 0,-22 0 15,22 0-15,-21 0 0,0 0 16,0 0-16,0 0 0,42-22 15,-63 22-15,-22 0 0,1 0 16,-1 0-16,1 0 0,-22-21 0,64 21 16,-64 0-16,0 0 15,1 0-15,-22 0 0,21-21 0,-21 21 16,1 0-16,-1 0 0,0 0 16,-21-21 30</inkml:trace>
  <inkml:trace contextRef="#ctx0" brushRef="#br1" timeOffset="111594.32">18817 4593 0,'0'0'0,"-106"0"31,85 0-31,21 21 32,21-21-1,0 0-31,1 0 0,-1 0 0,21 0 16,-21 0-16,22 0 0,-1 0 15,0 0-15,22 0 0,-1 0 0,22 0 16,-22 0-16,43 0 0,-21 0 0,0 0 15,20 0-15,-20 0 0,0 0 16,21 0-16,-22 0 0,1 0 0,21 0 16,-22 0-16,22 0 0,0 0 15,0 0-15,0 0 0,-22 0 0,22 0 16,-21 0-16,0 0 0,-1 0 16,1 0-16,0 0 0,20 0 15,44 0-15,-65 0 0,1 0 16,-22 0-16,1 0 0,-1 0 15,-20 0-15,-1 0 0,0 0 0,1 0 16,-22 0-16,0 0 0,0 0 16,0 0-16,1 0 0,-1 0 0,0 0 15,0 0-15,0 0 0,0 0 16,-21-21-16,22 21 16,-22-21 62</inkml:trace>
  <inkml:trace contextRef="#ctx0" brushRef="#br1" timeOffset="111747.05">22288 4593 0,'0'0'16,"-63"0"-1,42 0 32,0 21-31</inkml:trace>
  <inkml:trace contextRef="#ctx0" brushRef="#br1" timeOffset="123454.42">1101 5694 0,'0'0'0,"0"-21"15,0 0 1,0-1 15,-22 22 63</inkml:trace>
  <inkml:trace contextRef="#ctx0" brushRef="#br1" timeOffset="124272.41">1164 5694 0,'0'-42'31,"0"20"-31,0 44 78,0-1-78,-21 0 0,21 0 16,-21 0-16,21 0 0,0 1 15,-21 20-15,21-21 0,0 21 16,0-20-16,0 20 0,0-21 0,0 21 16,0-20-16,-22 20 0,22-21 15,0 21-15,-21-20 0,21 20 16,0-21-16,0 0 0,0 22 0,0-1 16,-21-21-16,21 21 0,0 1 15,-21-22-15,21 21 0,0 1 0,0-1 16,0-21-16,0 21 0,-21-20 15,21 20-15,0-21 0,0 0 16,0 0-16,-21 1 0,21-1 16,0 21-16,0-21 0,0 0 0,0 1 15,-22-1-15,22 0 0,0 0 16,-21 0-16,21 0 0,0 1 16,0-1-16,0 0 0,0 21 0,-21-21 15,21 1-15,0-1 0,0 0 16,-21 0-16,21 0 0,0 0 15,0 1-15,0-1 16,0 0 0,0-42 31,0 0-47,0-1 0,0 1 0</inkml:trace>
  <inkml:trace contextRef="#ctx0" brushRef="#br1" timeOffset="125480.36">1122 5630 0,'-21'0'31,"21"22"-31,21-22 47,0 0-47,0 0 0,0 0 15,0 0-15,22 0 0,-22 0 0,21 0 16,1 0-16,-1 0 0,21 0 16,-20 0-16,20 0 0,-20-22 15,20 22-15,1 0 0,-22 0 0,21 0 16,-20 0-16,-1 0 0,22 0 16,-22 0-16,21 0 0,-20 0 15,20 0-15,1 0 0,-22 0 16,22 0-16,-1 0 0,1 0 0,-1 0 15,1 0-15,-1 0 0,1 0 16,-1 0-16,1 0 0,-1 0 16,1 0-16,-22 0 0,21 0 0,1 0 15,-1 0-15,1 0 0,-1 0 16,1 0-16,-1 0 0,1 0 0,-1 0 16,1 0-16,-1 0 0,1 0 15,-1 0-15,1 0 0,-1 0 16,1 0-16,-1 0 0,1 0 15,-1 0-15,22 0 0,-21 0 0,20-21 16,1 21-16,-22 0 0,22 0 16,-21 0-16,-1 0 0,22 0 0,-43 0 15,22 0-15,-1 0 0,1 0 16,-22 0-16,21 0 0,1 0 0,-1 21 16,1-21-16,-1 0 0,1 0 15,-1 0-15,1 0 0,-22 0 0,22 0 16,-1 22-16,-20-22 0,20 0 15,-21 0-15,1 0 0,-1 0 0,-21 0 16,22 0-16,-1 0 0,-21 0 16,21 0-16,1 0 0,-22 0 15,21 0-15,-21 0 0,22 0 0,-1 0 16,-21 0-16,22 0 0,-1-22 16,-21 22-16,21 0 0,-20 0 15,20 0-15,0 0 0,-21 0 0,22 0 16,-1 0-16,-21 0 0,22 0 15,-22 0-15,21 0 0,-21 0 0,0 0 16,22 0-16,-22 0 0,0 0 16,0 0-16,0 0 0,22 0 0,-22 0 15,0 0-15,0 0 0,0 0 16,1 0-16,-1 0 0,0 0 16,0 0-16,0 0 15,0 0 1,-21-21 31,-21 21-47</inkml:trace>
  <inkml:trace contextRef="#ctx0" brushRef="#br1" timeOffset="126730.94">7070 5609 0,'21'0'15,"0"0"-15,0 0 16,0 0-16,0 0 0,1 0 15,20 0-15,-21 0 0,21 0 0,-20 0 16,20 0-16,0 0 0,1 0 16,-1 0-16,0 0 0,1 0 0,20 0 15,-21 0-15,1 0 0,20 0 16,-20 0-16,20 0 0,-21 0 0,22 0 16,-22 0-16,1 0 0,-1 0 15,0 0-15,1 0 0,-1 0 0,-21 0 16,21 0-16,-20 21 0,20-21 15,-21 0-15,0 0 0,0 0 0,1 0 16,-1 0-16,0 0 0,0 0 16,0 0-1,0 0 1,1 0 0,-22 22 30,0-1-30,0 0 0,0 0-16,0 0 15,0 0-15,0 1 0,0-1 16,0 0-16,0 0 0,0 0 16,0 0-16,0 1 0,0 20 0,0-21 15,0 0-15,0 22 0,0-22 16,0 0-16,0 21 0,0-21 0,0 22 15,0-22-15,0 21 0,0-21 16,0 22-16,0-1 0,0 0 0,0 1 16,-22-1-16,22 0 0,-21 1 15,21-1-15,0 0 0,0-20 0,0 20 16,0 0-16,0-21 0,0 1 0,-21 20 16,21-21-16,0 0 0,0 0 15,-21 1-15,21 20 0,0-21 0,0 0 16,0 0-16,-21 1 15,21-1-15,0 0 0,0 0 16,-21 0-16,21 0 16,0 1-16,0-1 0,0 0 15,0 0-15,0 0 0,-22 0 16,22 1 0,0-1 15,0-42 16,-21-1-47,0 22 0,21-21 0,-21 0 15</inkml:trace>
  <inkml:trace contextRef="#ctx0" brushRef="#br1" timeOffset="128019.32">952 7345 0,'0'21'0,"22"-21"46,-1 0-46,0 0 16,0 0-16,21 0 0,1 0 16,-1 0-16,0 0 0,22-21 0,-22 21 15,22 0-15,-1 0 0,1 0 16,-1 0-16,1 0 0,-1 0 0,1 0 16,-1 0-16,22 0 15,-22 0-15,22 0 0,0 0 0,21-21 16,-22 21-16,22 0 0,0 0 15,-21 0-15,20-21 0,-20 21 0,21 0 16,-21 0-16,20 0 0,-20 0 16,21 0-16,0 0 0,-22-22 0,22 22 15,-21 0-15,0 0 0,-1 0 16,-20 0-16,20 0 0,1 0 0,-21 0 16,20 0-16,1 0 0,0 0 15,-1 0-15,1 0 0,0 0 0,-1 0 16,-20 0-16,20 0 0,1 0 15,-21 0-15,84-21 16,-85 21-16,22 0 0,0 0 0,-22 0 16,22 0-16,-1 0 0,1 0 15,0 0-15,-1 0 0,-20 0 0,21 0 16,-22 0-16,1 0 0,-1 0 16,1 0-16,-1 0 0,22 0 0,-22 0 15,1 0-15,-1 0 0,22 0 0,-22 0 16,1 0-16,-1 0 0,1 0 15,-1-21-15,-20 21 0,-1 0 0,22 0 16,-22 0-16,0 0 0,1 0 16,-1-21-16,-21 21 0,21 0 15,1 0-15,-1 0 0,-21 0 16,22 0-16,-22-21 0,21 21 0,0 0 16,-20 0-16,20 0 0,-21 0 0,21 0 15,-20 0-15,20-21 0,-21 21 16,0 0-16,22 0 0,-22 0 0,0 0 15,0 0-15,21 0 0,-20 0 16,-1 0-16,0 0 0,0 0 0,0 0 16,0 0-16,1 0 0,-1 0 15,0 0-15,0 0 0,0 0 16,0 0-16,1 0 16,-1 0-16,0 0 0,0 0 15,0 0 1,0 0-1,1 0 1,-1 0 0,0 0-1,-42-22 17,0 1-32,-22 21 0</inkml:trace>
  <inkml:trace contextRef="#ctx0" brushRef="#br1" timeOffset="129003.39">2730 5715 0,'0'-42'31,"0"21"-15,-21 21-16,0 0 31,21 21 1,-21-21-17,21 21-15,0 0 0,0 21 16,0-20-16,-21 20 0,21 0 0,0 1 15,0-1-15,0 0 0,-21 1 0,-1 20 16,1-21-16,21 1 0,-21 20 16,21 1-16,-21-1 0,0 1 0,21 20 15,-21-20-15,-1-1 0,1 1 16,21-22-16,-21 22 0,0-22 0,0 0 16,0 22-16,-1-22 0,1 1 15,0-1-15,0-21 0,0 21 16,21-20-16,-21 20 0,21-21 15,0 0-15,0 0 0,0-42 47,0 0-47,0 0 0,0 0 16,-22 0-16,22-1 0</inkml:trace>
  <inkml:trace contextRef="#ctx0" brushRef="#br1" timeOffset="129731.37">1545 6371 0,'0'0'16,"0"-21"-16,21 21 0,0-21 15,1 21-15,-22-21 0,21 21 16,0-21-16,-21-1 0,21 1 16,0 0-16,-21 0 15,0 42 32,0 0-31,0 0-16,0 1 15,0 20-15,0-21 0,-21 21 0,21-20 16,0 20-16,0 0 0,-21 1 16,21-22-16,0 21 0,0-21 0,0 22 15,0-22-15,-21 0 0,21 0 16,-21 0-16,-1 0 0,1 1 16,0-22-16,0 0 15,0 0-15,0 21 0,-1-21 16,1 0-16,0 0 0,0 0 15,0 0-15,0-21 16,21-1-16,0 1 31,21 21-31,0 0 0,21 0 16,-21 0-16,22 0 0,-1 0 16,-21 0-16,22 0 0,-1 0 15,0 0-15,1 0 0,-1 0 0,-21 0 16,21 0-16,-20 0 0,-1 0 15,0 0-15,0 0 0,0 0 0,0 0 47</inkml:trace>
  <inkml:trace contextRef="#ctx0" brushRef="#br1" timeOffset="130143.36">3111 6287 0,'0'0'16,"0"21"-16,0 21 0,-21-21 0,21 22 15,0-22-15,0 42 16,0-20-16,0-22 0,-21 21 15,21-21-15,0 0 0,-21 1 0,21-1 16,0 0-16,0 0 0,0 0 16,0-42 15,0 0-15,0 0-16</inkml:trace>
  <inkml:trace contextRef="#ctx0" brushRef="#br1" timeOffset="130507.02">3006 6308 0,'0'0'0,"0"-21"0,0-1 16,0 1-16,0 0 15,0 0-15,21 0 0,0 0 16,0 21-16,0-22 15,0 22-15,1-21 0,-1 21 0,0 0 16,21 0-16,-21 0 0,1 0 16,20 0-16,-21 21 0,0-21 0,0 22 15,-21-1-15,0 0 0,0 0 16,0 0-16,0 0 0,-21 1 0,-21-1 16,21 0-16,-22 0 15,1 0-15,21 0 0,-21 1 0,-1-1 16,22 0-16,0 0 0,-21 0 15,20-21-15,1 21 0,0-21 16,42 0 15,0-21-15,1 21-16,-1-21 0,0 0 0</inkml:trace>
  <inkml:trace contextRef="#ctx0" brushRef="#br1" timeOffset="131099.38">3683 6096 0,'-21'0'15,"0"0"-15,21 21 16,-22 0-16,1-21 0,21 22 0,0-1 15,-21 0-15,21 0 0,-21 0 16,21 0-16,-21 1 0,21 20 0,-21-21 16,21 21-16,0-20 15,-22 20-15,22 0 0,-21-21 0,21 22 16,0-22-16,-21 21 0,21-21 16,0 1-16,-21-1 0,21 0 15,0 0 1,0-42 15,0 0-31,0 0 16,0-1-16,0 1 15,0 0-15,0-21 0,21 21 0,0-1 16,0 1-16,1 0 0,20 0 16,-21-21-16,21 20 0,-20 1 15,20 21-15,0-21 0,-21 0 0,22 21 16,-22 0-16,21 0 0,-21 0 15,1 0-15,-1 0 0,0 21 0,-21 0 16,0 0-16,0 1 0,0-1 16,0 42-16,0-42 0,-21 1 15,0-1-15,21 21 0,-22-21 16,1 0-16,0-21 0,0 22 0,0-1 16,21 0-16,-21-21 15,21 21-15,-22-21 0,44 0 47,-1 0-47,0-21 16,-21 0-16,21 21 0</inkml:trace>
  <inkml:trace contextRef="#ctx0" brushRef="#br1" timeOffset="131903.17">4254 6371 0,'0'0'16,"-21"0"15,0 0-31,0 21 0,21 1 0,-21-22 16,0 21-16,-1 0 0,22 0 15,-21 0-15,0 22 0,21-22 16,-21 0-16,21 0 0,0 0 15,0 0-15,0 1 16,21-22 0,0 0-16,0 0 0,1 0 31,-22-22-31,0 1 16,0 0-16,0 0 15,0 0-15,0 0 16,0-1-16,0 1 0,0 0 0,0 0 15,0 0-15,0 0 16,21-1-16,-21 1 0,21 21 0,0-21 16,0 21-16,0 0 0,1-21 15,-1 21-15,0-21 0,0 21 0,21 0 16,-20 0-16,-1 0 0,0 0 16,0 21-16,21 0 0,-20 0 15,-1 0-15,-21 1 16,21-1-16,-21 0 0,0 0 0,0 0 15,0 0-15,0 1 0,0-1 0,0 0 16,-21 0-16,21 0 0,-21 0 16,21 1-16,-22-22 15,22 21-15,-21-21 16,21-21 15,0-1-31,0 1 0,0 0 16,0 0-16,0 0 0,0 0 15,0-1-15,21-20 0,1 21 0,-1 0 16,0 0-16,0-1 0,0 1 16,22 0-16,-22 21 0,0-21 15,21 21-15,-21 0 0,1-21 0,-1 21 16,21 0-16,-21 0 0,0 0 16,1 0-16,-1 21 0,-21 0 0,21 0 15,-21 0-15,21 1 0,-21-1 16,0 0-16,0 0 0,0 0 0,0 0 15,0 1-15,0-1 0,0 0 16,-21 0-16,21 0 0,-21 0 0,0-21 16,21 22-16,-22-22 15,22-22 17,22 1-17</inkml:trace>
  <inkml:trace contextRef="#ctx0" brushRef="#br1" timeOffset="132331.32">5122 6477 0,'0'21'15,"21"-21"1,1 0-1,-1 0 1,0-21-16,0 21 0,-21-21 0,21 0 16,0 21-16,1-21 0,-1-1 15,-21 1-15,21 0 0,-21 0 16,0 0-16,0 0 16,-21 21-1,0 0-15,-1 0 16,1 0-16,0 0 0,21 21 15,-21 0-15,21 0 0,-21 0 0,21 0 16,0 1-16,-21-1 16,21 21-16,-22-21 0,22 0 0,0 1 15,0-1-15,0 21 0,0-21 16,0 0-16,0 1 16,22-22-16,-1 0 0,0 0 15,0 0-15,0 0 16,0 0-16,1 0 0,-1 0 0,0-22 15,0 1-15,21 0 0,-20 0 16,-1 0-16,21 0 0</inkml:trace>
  <inkml:trace contextRef="#ctx0" brushRef="#br1" timeOffset="132739.38">6075 5715 0,'0'127'31,"-21"-85"-31,21 1 15,-22-22-15,22 21 0,-21 1 16,21-22-16,-21 21 0,21 0 0,-21 1 16,0-1-16,0 22 0,21-22 15,-22 21-15,1-20 0,0 20 0,0-20 16,0 20-16,0-21 0,-1 1 16,1-1-16,21 0 0,0 1 0,-21-1 15,21 0-15,-21-20 0,21 20 0,0-21 16,0 0-16,-21 0 0,21 1 15,0-1-15,0 0 0,0 0 16,21-21 0,0-21-1,0 0-15,0 0 0</inkml:trace>
  <inkml:trace contextRef="#ctx0" brushRef="#br1" timeOffset="133199.38">6350 6117 0,'21'0'31,"0"0"-31,0 0 0,1 0 16,20 0-16,0 0 16,1 0-16,-22 0 0,0 0 0,21 0 15,-21 0-15,1 0 0,-44 0 31,1 0-15</inkml:trace>
  <inkml:trace contextRef="#ctx0" brushRef="#br1" timeOffset="133723.35">6286 6223 0,'0'0'0,"-21"42"31,21-20-31,0-44 78,21 22-78,1 0 0,-1 0 16,0-21-16,0 21 15,0 0-15,0 0 0,1 0 0,20 0 16,-21 0-16,0 0 0,0 0 16,1 0-16,20 0 0,-21 21 0,0-21 15,0 22-15,-21-1 0,22 0 16,-22 0-16,0 0 15,-22 0-15,1 1 0,0-1 16,0 0-16,-21 0 0,20 0 16,-20 0-16,21-21 0,-21 22 0,20-22 15,-20 0-15,21 21 0,0-21 16,0 0-16,-1 0 0,1 0 0,0 0 16,0 0-1,21-21 16,0-1-15,0 1 0,21 0-16</inkml:trace>
  <inkml:trace contextRef="#ctx0" brushRef="#br1" timeOffset="134406.76">7302 6244 0,'0'0'16,"0"-21"0,0 0-16,0 0 0,0 0 15,0-1 1,-21 22-16,0 0 15,0-21-15,0 21 0,0 0 16,-1 0-16,1 0 0,0 0 0,0 21 16,0-21-16,0 22 0,-22-1 15,22-21-15,0 21 0,0 0 0,0-21 16,-1 21-16,22 0 0,-21 1 16,21-1-1,21-21 1,-21 21-16,22-21 0,-1 0 15,0 0-15,21 0 0,-21 0 0,1 0 16,-1 0-16,0-21 0,21 21 16,-21 0-16,1-21 0,-1-1 15,0 22-15,-21-21 0,21 21 16,-21-21 0,0 42 15,0 0-31,0 1 15,0-1-15,0 0 16,0 0-16,0 21 16,0-20-16,0-1 0,0 0 0,0 0 15,0 0-15,0 0 0,0 1 16,0-1-16,-21 0 0,0 0 0,0 0 16,-1 0-16,1 1 15,0-22-15,0 0 0,0 21 0,0-21 16,-1 0-16,-41 0 0,42 0 15,0 0-15,-1 0 0,1-21 16,0 21-16,0-22 16,21 1-1,0 0-15,0 0 16,21 0 0,0 21-16,0-21 0,1 21 15,-1-22-15,0 22 0</inkml:trace>
  <inkml:trace contextRef="#ctx0" brushRef="#br1" timeOffset="135090.84">7747 6244 0,'21'-42'16,"-21"21"0,0 0-16,-21 21 0,0 0 15,0 0-15,-1 0 0,1 0 0,0 0 16,0 0-16,0 0 0,0 0 16,-1 0-16,1 21 0,0 0 15,0-21-15,0 21 0,21 0 16,0 0-16,0 1 15,0-1-15,21-21 16,0 0 0,0 0-16,0 0 15,1 0-15,-1 0 0,0 0 16,0 0-16,0 0 0,0 0 0,-21-21 16,22-1-16,-1 22 15,-21-21-15,21 21 0,-21 21 63,0 1-48,0-1-15,21 0 0,-21 0 0,0 0 16,0 0-16,0 1 16,0-1-16,0 0 0,0 0 0,0 0 15,0 0-15,0 1 0,0-1 16,0 0-16,-21 0 0,21 0 0,-21-21 15,0 21-15,-1 1 0,1-22 16,0 0-16,0 0 0,0 0 16,0 0-16,-1 0 0,1 0 0,0 0 15,0 0-15,0 0 0,0 0 16,-1 0-16,1 0 16,21-22-1,0 1 1,21 21-1,1-21-15,-1 21 0,-21-21 16,21 21-16,0-21 0,0 0 16,0 21-16</inkml:trace>
  <inkml:trace contextRef="#ctx0" brushRef="#br1" timeOffset="135900.45">8276 6287 0,'0'0'0,"0"-22"0,21 22 16,0-21-16,-21 0 15,0 0 1,0 0 0,-21 0-1,0 21-15,0 0 0,0 0 0,0 0 16,-1 0-16,1 0 16,0 0-16,0 0 0,0 0 15,21 21-15,-21-21 0,-1 21 16,1-21-16,21 21 0,0 0 15,-21-21-15,21 21 0,0 1 16,21-1 0,0-21-1,1 0-15,-1 0 16,0 0-16,0 0 0,0 0 0,0 0 16,1-21-16,-1 21 15,0 0-15,-21-22 0,0 1 0,21 21 16,0-21-16,-21 42 78,0 0-78,0 1 16,0-1-16,0 0 15,0 0-15,0 0 0,0 0 16,-21 1-16,21-1 0,0 0 0,0 0 15,0 0-15,-21 0 0,21 1 16,0-1-16,0 0 0,0 0 16,0 0-16,-21-21 0,21 21 15,-21-21-15,21 22 16,-22-22-16,1 0 0,0 0 16,0 0-1,0 0-15,0 0 16,-1 0-1,1 0 1,42 0 47,1-22-48</inkml:trace>
  <inkml:trace contextRef="#ctx0" brushRef="#br2" timeOffset="161034.98">381 8530 0,'0'-21'47,"0"0"-47,21 21 0,-21-21 16,0 0-16,21 21 0,-21-22 0,21 1 15,-21 0-15,0 0 16,0 0-16,0 0 16,0 42 30,0 0-30,0 0-16,0 21 16,22-20-16,-22-1 0,0 0 15,0 0-15,0 0 0,0 22 0,0-22 16,0 0-16,0 0 0,0 0 16,0 22-16,0-22 0,0 0 0,0 0 15,0 0-15,0 0 0,0 1 16,0-1-16,0 0 0,0 0 15,0 0-15,0 0 0,-22 1 16,1-22 15,0 0-31,0 0 0,0 0 16,0 0-16,-1 0 0,1 0 0,0 0 16,0 0-16,0 0 0,0 0 15,-1 0-15,1 0 0,0 0 0,0 0 16,0 0-16,0 0 0,42 0 62,0 0-62,0 0 16,0 0-16,22 0 0,-22 0 16,0 0-16,21 0 0,-21 0 15,22 0-15,-22 0 0,21 0 16,-21 0-16,22 0 0,-22 0 15,0 0-15,0 0 0,0 0 0,1 0 16,-1 0-16,0 0 31,-21-22-15,21 1 15</inkml:trace>
  <inkml:trace contextRef="#ctx0" brushRef="#br2" timeOffset="161678.82">974 8636 0,'0'-21'63,"-22"21"-1,22 21-46,0 0 0,22-42 46,-22 0-31,-22 21 1,1 21-17,21 0 1,0 0 15,21-21-15</inkml:trace>
  <inkml:trace contextRef="#ctx0" brushRef="#br2" timeOffset="162950.31">1863 8213 0,'0'21'47,"0"0"-16,21-21-15,0 0 0,0 0-16,0-21 0,0 21 15,-21-21-15,22 0 0,-1 21 16,0-22-16,-21 1 0,0 0 15,21 0-15,0 0 16,-21 0-16,0-1 0,0 1 16,0 42 31,0 1-47,0 20 15,-21-21-15,21 0 0,0 0 16,0 22-16,0-22 0,0 21 0,-21-21 15,21 22-15,0-22 0,0 21 16,0-21-16,0 1 0,0 20 16,0-21-16,0 0 0,0 22 0,0-22 15,0 0-15,0 0 0,0 0 0,0 0 16,0 1 0,0-1-16,0 0 0,0 0 15,-21-21-15,0 21 16,-1-21-16,1 0 15,0 0-15,0 0 0,0 0 16,0-21-16,21 0 16,-22 0-16,1 21 0,21-21 15,-21 21-15,21-22 16,-21 22 15,21-21 0,21 21-31,0 0 16</inkml:trace>
  <inkml:trace contextRef="#ctx0" brushRef="#br2" timeOffset="163647.49">2688 8509 0,'0'0'0,"0"-21"0,0 0 16,0 0-16,0-1 16,0 1-16,0 0 0,-21 0 15,0 21 1,0 0-16,21-21 0,-22 21 0,1 0 15,0 0-15,0 0 0,0 0 16,0 21-16,-1 0 0,1-21 0,0 21 16,-21 0-16,21 1 0,-1-1 15,22 0-15,-21 0 0,0 0 16,0 0-16,21 1 0,0-1 0,0 0 16,0 0-16,0 0 0,0 0 15,0 1-15,0-1 0,0 0 16,21-21-16,0 0 15,0 0-15,22 0 0,-22 0 16,0 0-16,0 0 0,22-21 16,-22 0-16,0-1 0,0 22 0,0-21 15,22 0-15,-22 0 0,0 0 16,0 0-16,-21-1 0,21-20 16,0 21-16,1-21 0,-22 20 15,0-20-15,0 0 0,21 21 0,-21-43 16,21 22-16,-21 21 15,0-1-15,0 1 0,0 0 0,0 0 16,0 0 0,0 42-1,-21-21-15,21 21 0,0 21 16,0-20-16,-21-1 0,21 21 16,0 0-16,0 1 0,0-22 0,0 21 15,0 1-15,0-1 0,0-21 16,0 21-16,0-20 0,0-1 0,0 0 15,0 21-15,0-21 16,0 1-16,0-1 0,0 0 16,0 0-1,21-21-15,0 0 0,0 0 16,0 0-16,0-21 16,1 0-16,-1 0 0</inkml:trace>
  <inkml:trace contextRef="#ctx0" brushRef="#br2" timeOffset="164134.91">3069 8530 0,'0'0'0,"21"0"47,0 0-47,1-21 15,-1 21-15,0-21 0,0 0 16,0 0-16,0-1 16,-21 1-16,0 0 15,0 0-15,0 0 16,-21 21-1,0 0 1,0 21-16,0-21 0,0 21 16,21 0-16,-22 0 0,1-21 15,21 22-15,0-1 0,-21 0 0,21 0 16,0 0-16,0 0 0,0 1 16,0-1-16,0 0 0,0 0 15,0 0-15,21-21 0,-21 21 0,21-21 16,-21 22-16,22-22 15,-1 0-15,0 0 0,0 0 0,0 0 16,0 0-16,22 0 16,-22 0-16,0 0 0,0 0 0,0 0 15,1-22-15,-1 1 0,0 21 16,0-21-16,0 0 0,0 0 16,1 21-16</inkml:trace>
  <inkml:trace contextRef="#ctx0" brushRef="#br2" timeOffset="164687.32">3577 8361 0,'0'21'31,"0"0"-31,0 0 0,0 1 16,0-1-16,0 0 15,0 0-15,0 0 0,0 0 16,0 1-16,0-1 15,0 0-15,0 0 16,-21 0 0,0-21 31,21-21-32,0 0-15,-21 21 0,21-21 0,0 0 16,0-1-16,0 1 15,0 0-15,0 0 0,0 0 0,21 21 16,0-21-16,0-1 0,0 1 16,0 0-16,1 0 0,-1 0 0,21 21 15,-21-21-15,0-1 0,22 22 16,-22 0-16,0 0 0,21 0 0,-20 0 16,-1 0-16,0 22 0,0-1 0,0 0 15,-21 0-15,21 0 16,-21 0-16,0 1 0,0-1 0,0 0 15,0 0-15,0 0 0,0 0 16,0 1-16,-21-1 16,0 0-1,21-42 48,0 0-48</inkml:trace>
  <inkml:trace contextRef="#ctx0" brushRef="#br2" timeOffset="165267.75">4297 8001 0,'0'0'0,"0"21"31,-21 0-31,21 1 16,0-1-16,0 0 0,0 21 16,-22-21-16,22 1 0,0 20 15,-21-21-15,21 21 0,0-20 0,0-1 16,0 21-16,0-21 0,0 0 15,-21 1-15,21-1 0,0 0 0,0 0 16,0 0-16,0 0 0,0 1 16,0-1-16,21-21 15,0 0-15,1 0 16,-1 0-16,0 0 16,0 0-16,0 0 0,0 0 0,1 0 15,-1 0-15,0-21 0,0-1 0,0 22 16,-21-21-16,21 0 15,1 0-15,-1 0 0,0 0 0,-21-22 16,21 22-16,-21 0 0,21 0 0,-21 0 16,0-1-16,0 44 47,0-1-47,0 0 15,0 0-15,0 0 0,0 0 0,0 1 16,0-1-16,0 0 0,0 0 15,0 0-15,0 0 16,0 1 0,21-22 15,1-22-31,-22 1 16,21 21-16,-21-21 0</inkml:trace>
  <inkml:trace contextRef="#ctx0" brushRef="#br2" timeOffset="165487.03">4762 8022 0,'0'0'0,"-21"0"0,0 0 15,21 21 32,0 1-47</inkml:trace>
  <inkml:trace contextRef="#ctx0" brushRef="#br2" timeOffset="165715.44">4085 8319 0,'0'21'0,"0"-42"0,21 42 47,0-21-47,1 0 16,-1 0-16,0 0 0,0 0 15,0 0-15,0 0 0,1-21 0,-1 21 16,0 0-16,0 0 0,0-22 16</inkml:trace>
  <inkml:trace contextRef="#ctx0" brushRef="#br2" timeOffset="167119.29">5038 8488 0,'0'0'0,"21"-21"47,-21 0-47,21 21 0,0-22 15,0 1-15,0 21 0,1-21 16,-1 0-16,0 0 0,0 0 0,0-22 16,0 22-16,1 0 0,-1 0 0,-21 0 15,0-22-15,0 22 0,0 0 16,0 0-16,0 0 0,0-1 0,0 1 16,0 0-16,-21 21 31,-1 0-31,1 0 0,21 21 15,0 0-15,0 1 16,-21-1-16,21 0 0,-21 0 0,21 0 16,0 22-16,0-22 0,0 21 15,0 0-15,-21-20 0,21 20 0,0 0 16,-21 1-16,21-1 0,0-21 0,0 21 16,-22 1-16,1-1 0,0 22 15,21-22-15,-21 0 0,0 64 16,0-42-16,-1-22 0,1 21 0,21-20 15,-21-1-15,21 0 0,0 1 16,-21-1-16,21-21 0,-21 22 0,21-22 16,0 0-16,0 0 0,0 0 0,0 0 15,0 1 1,21-22-16,0 0 0,0 0 16,22 0-16,-22-22 0,0 22 15,0-21-15,0 0 0,0 0 16,22 0-16,-22 0 0,0-1 0,0 1 15,0-21-15,1 21 0,-1-22 0,0 1 16,-21 0-16,0-1 0,0-20 16,0 21-16,0-1 0,0 1 0,0 0 15,-21-1-15,0 1 0,-1 21 16,1-22-16,0 22 0,0 0 0,0 21 16,0-21-16,-1 21 0,1 0 15,0 0-15,0 0 0,0 0 0,42 0 47,0 0-31,0 0-16,0-21 15,1 21-15,-1 0 0,21-21 0,-21 21 16,0-22-16,22 22 0,-22-21 0,21 0 16,-21 21-16,22-21 0,-22 21 15,0-21-15,21 21 0,-20-21 0,-1-1 16,0 22-16,0-21 0,0 21 15,-21-21-15,21 21 16,-21 21 31,0 0-47,-21 1 0,21-1 16,0 0-16,0 0 0,0 0 15,0 0-15,0 1 0,0-1 16,0 0-16,21-21 15,1 0-15,-1 0 0,0 0 16,0 0-16,21 0 0,-20 0 16,-1 0-16,0-21 0,0 21 0,0-21 15,0-1-15,1 1 16,-1 21-16,-21-21 0,21 0 0,-21 0 16,21 0-16,-21-1 0,0 1 0,0 0 15,21 0-15,-21 0 16,0 0-1,0 42 17,0 0-32,0 0 15,0 0-15,0 0 0,0 1 16,0-1-16,0 0 0,0 0 0,0 0 16,-21 0-16,21 22 0,-21-22 15,0 0-15,21 21 0,0 1 16,-21-22-16,21 21 0,-22 1 0,22-1 15,0 0-15,0 1 0,0-1 0,-21 0 16,21 1-16,0-1 0,0 0 16,0 1-16,0-1 0,0-21 0,0 21 15,0-20-15,0-1 0,0 0 0,0 0 16,0 0-16,0 0 0,0 1 16,0-1-16,-21-21 15,0 0-15,0 0 0,0 0 16,-1 0-16,1 0 0,0 0 0,0 0 15,0-21-15,0-1 16,-1 22-16,1-21 0,0 21 0,0-21 16,21 0-16,0 0 15,0 0-15,0-1 0,21 1 16</inkml:trace>
  <inkml:trace contextRef="#ctx0" brushRef="#br2" timeOffset="167952.31">7218 8128 0,'0'-21'32,"0"0"-17,0 0-15,21 21 0,0-22 16,-21 1-16,21 0 15,0 0-15,-21 0 16,-21 21 15,0 0-31,0 0 0,-21 0 0,20 0 16,1 21-16,0-21 0,0 21 16,-21 0-16,20-21 0,22 21 0,-21 1 15,0-1-15,21 0 16,0 0-16,0 0 0,0 0 15,21 1-15,0-22 0,1 21 16,-1 0-16,0 0 0,0-21 16,0 21-16,0 0 0,1-21 15,-1 22-15,0-1 0,0 0 0,-21 0 16,21 0-16,-21 0 16,0 1-16,0-1 0,0 0 0,0 0 15,-21 0-15,0 0 0,0-21 16,-22 22-16,22-22 0,-21 0 15,21 21-15,-22-21 0,1 0 0,21 0 16,-21 0-16,-1 0 0,22 0 0,0 0 16,-21-21-16,20 21 0,1-22 15,0 1-15,-21 0 16,42 0-16,0 0 0,0 0 0,0-1 16,0 1-16,0 0 15,21 21 1,0 0-16,0-21 15,0 21-15,1 0 0,20 0 0,-21-21 16,0 21-16</inkml:trace>
  <inkml:trace contextRef="#ctx0" brushRef="#br2" timeOffset="168250.76">7556 8001 0,'22'-21'15,"-22"-21"1,0 84 31,0-21-47,-22 0 0,22 22 16,-21-22-16,21 21 0,-21 0 0,21 1 15,-21-22-15,21 21 0,0 1 16,0-22-16,-21 21 0,21-21 0,-21 0 15,21 1-15,0 20 0,0-21 16,0 0-16,0-42 47</inkml:trace>
  <inkml:trace contextRef="#ctx0" brushRef="#br2" timeOffset="168468.25">7345 8319 0,'0'0'15,"-21"0"1,42 0 0,0-22-1,0 22-15,0 0 16,0 0-16,22-21 0,-22 21 0,21 0 15,-21 0-15,1 0 0,20-21 16,-21 21-16,0 0 0,0 0 0,1 0 16,-1 0-16</inkml:trace>
  <inkml:trace contextRef="#ctx0" brushRef="#br2" timeOffset="169075.3">8149 8297 0,'0'0'0,"21"0"0,22-42 16,-22 42-1,-21-21-15,0 0 0,0 0 16,0-1-16,0 1 16,0 0-16,0 0 0,0 0 0,-21 0 15,-1-1-15,1 22 16,0 0-16,0 0 0,0 0 15,0 0-15,-1 22 0,1-22 0,0 21 16,0 0-16,0 0 16,0 21-16,-1-20 0,22-1 0,-21 21 0,21-21 15,0 22-15,-21-22 0,21 0 16,0 21-16,0-21 0,0 1 16,0-1-16,0 0 0,21-21 15,0 21-15,1-21 16,-1 0-16,0 0 0,0 0 15,0 0-15,0 0 0,1-21 0,-1 21 16,0-21-16,-21 0 0,21-1 0,0 1 16,0 0-16,1 0 0,-1 0 15,-21 0-15,0-22 0,21 1 16,-21 21-16,21 0 0,-21-22 0,0 22 16,0 0-16,0 0 0,0 0 15,0 42 1,0 0-1,0 0-15,0 0 0,0 0 0,0 1 16,0-1-16,0 21 0,0-21 0,0 22 16,0-22-16,0 0 0,-21 42 15,21-41-15,0-1 0,0 0 16,0 0-16,0 0 0,0 0 16,21-21-1,0 0-15,0 0 16,1-21-16,-1 0 0,0 0 15,0 0-15,0 0 16,0-1-16</inkml:trace>
  <inkml:trace contextRef="#ctx0" brushRef="#br2" timeOffset="170067.61">8721 7832 0,'0'0'0,"-22"0"31,1 21-15,21 0-16,0 0 0,-21 0 0,21 1 15,0 20-15,0 0 0,0-21 16,0 22-16,0-1 0,-21 0 16,21-20-16,0 20 0,0-21 0,-21 21 15,21-20-15,0 20 0,0-21 0,0 0 16,0 0-16,0 1 0,0-1 15,0 0-15,21-21 16,0 0-16,0 0 16,0 0-16,1 0 0,-1 0 0,0 0 15,0 0-15,0-21 0,0 0 16,1 21-16,-1-22 0,0 1 16,0 0-16,21-21 0,-20 21 0,-1-1 15,0-20-15,0 21 0,0 0 0,0 0 16,1 21-16,-22-22 0,0 1 15,0 42 1,0 1 0,0-1-16,0 0 0,0 0 15,0 0-15,-22 0 0,22 1 0,-21-1 16,21 0-16,0 0 0,0 0 16,0 0-16,0 1 0,0-1 15,0 0-15,21-21 16,1 0-16,-1 0 15,0 0-15,0 0 0,0 0 16,0 0-16,1 0 0,-1-21 16,0 0-16,0 21 0,0-22 15,0 1-15,1-21 0,-1 21 0,0 0 16,0-22-16,0 22 0,0 0 0,1 0 16,-1 0-16,0-1 0,-21 1 15,0 0-15,21 21 0,0 0 16,0 0-1,-21 21 1,0 0 0,0-42 46,0 0-62,0 0 16,-21 21-1,21-21 1,-21 21-16,0 0 16,0 21-1,21 0-15,-21 0 0,-1 0 16,22 22-16,0-22 0,0 0 16,-21 0-16,21 0 0,-21 22 15,21-22-15,0 0 0,0 0 0,0 0 16,0 1-16,0-1 0,0 0 15,0 0-15,21 0 0,0-21 16,1 0-16,-1 0 0,0 0 16,0 0-16,0 0 0,0 0 15,1 0-15,-1 0 0,0 0 0,21-21 16,-21 21-16,1-21 0,-1 0 0,0 0 16,0 21-16,0-22 0,-21 1 15,43-42-15,-43 42 0,0-1 16,0-41-16,21 42 0,-21 0 15,0-1-15</inkml:trace>
  <inkml:trace contextRef="#ctx0" brushRef="#br2" timeOffset="170299.32">9440 7747 0,'-42'0'16,"21"0"-1,21 21 32,-21-21-31,-1 0-16</inkml:trace>
  <inkml:trace contextRef="#ctx0" brushRef="#br2" timeOffset="170510.96">8445 8086 0,'0'0'16,"-21"21"-16,42-21 31,1 0-15,-1 0-16,21 0 0,-21-21 0,22 21 15,-1 0-15,0 0 0,1-21 16,-1-1-16,-21 22 0,21 0 0,1-21 16</inkml:trace>
  <inkml:trace contextRef="#ctx0" brushRef="#br2" timeOffset="171427.32">10668 7832 0,'-21'0'0,"0"21"0,-1-21 16,22 21-16,-21-21 15,0 0-15,42 0 47,0 0-47,1 0 0,-1 0 16,0 0-16,0 0 0,21-21 0,-20 21 15,-1-21-15,21 21 0,-21-21 0,0 21 16,1-22-16,-22 1 0,21 0 16,-21 0-16,0 0 15,-21 0-15,-1 21 16,1 0-16,-21 0 0,21 0 15,-22 0-15,22 0 0,-21 0 0,21 21 16,0-21-16,-22 21 0,22-21 16,0 21-16,0 0 0,0-21 15,21 21-15,0 1 0,0-1 0,0 0 16,0 0-16,0 0 16,0 0-16,21-21 0,0 22 15,0-22-15,0 21 0,0-21 0,1 0 16,-1 0-16,0 0 0,21 0 0,-21 0 15,1 0-15,-1 0 0,0 0 16,-42 0 15,0 0-31,-1 0 16,1 0-16,0 21 0,0-21 0,-21 21 16,20-21-16,1 21 0,0 0 15,0 1-15,0-1 0,0 0 0,-1 0 16,22 0-16,-21 0 0,21 22 0,-21-22 15,21 0-15,0 0 0,0 0 16,0 1-16,0-1 0,21 0 16,0 0-16,1-21 0,-1 21 0,0-21 15,0 0-15,21 0 0,-20 0 16,20 0-16,-21 0 0,21 0 16,1 0-16,-1 0 0,-21 0 0,22-21 15,-1 0-15,0 21 0,1-42 16,-22 20-16,21 1 0,0 0 0</inkml:trace>
  <inkml:trace contextRef="#ctx0" brushRef="#br2" timeOffset="171718.86">11409 7599 0,'0'0'0,"-21"0"31,-1 21-31,1 0 15,21 0-15,0 1 0,-21-1 16,21 21-16,-42 22 0,42-22 16,0 0-16,-21 1 0,-1-1 15,22 0-15,-21 1 0,21-1 0,0 0 16,0 1-16,-21-1 0,21-21 16,0 21-16,0-20 0,0-1 0,0 0 15,0 0-15,0 0 0,21-21 47,0 0-47,-21-21 0,22 0 16,-1 21-16</inkml:trace>
  <inkml:trace contextRef="#ctx0" brushRef="#br2" timeOffset="172110.9">11409 8192 0,'21'0'31,"0"0"-31,0 0 0,0-22 16,1 22-16,-1-21 0,0 0 16,0 0-16,0 21 15,0-21-15,1 0 0,-22-1 16,0 1-16,0 0 15,0 0-15,-22 21 32,1 0-32,0 0 0,0 21 0,0 0 15,0 0-15,-1 1 0,22 20 16,-21-21-16,21 0 16,0 0-16,-21 1 0,21-1 0,0 0 15,0 0-15,0 0 0,0 0 0,0 1 16,21-22-16,0 0 15,-21 21-15,22-21 0,-1 0 16,0 0-16,0 0 0,0 0 0,0 0 16,1 0-16,-1 0 0,0-21 15,0-1-15,0 22 0</inkml:trace>
  <inkml:trace contextRef="#ctx0" brushRef="#br2" timeOffset="172819.31">11938 8001 0,'0'0'0,"0"-21"31,-21 21-31,0 0 0,21 21 16,0 0-16,0 0 15,0 1-15,0-1 16,0 0-16,0 0 0,0 0 0,0 0 16,0 1-16,0-1 0,-22 0 0,22 0 15,0 0-15,0 0 16,-21 1-16,21-1 15,0-42 32,0-1-47,0 1 0,21 0 16,-21 0-16,22-21 0,-22 20 16,21-20-16,0 21 0,0-43 15,0 22-15,0 21 0,1 0 16,-1 0-16,0 21 0,0-22 0,0 22 15,0 0-15,1 0 0,-1 22 16,0 20 0,-21-21-16,0 0 0,21 0 15,-21 1-15,0-1 0,21 0 0,-21 21 16,0-21-16,0 1 0,0-1 16,0 0-16,0 0 0,0 0 0,0 0 15,0 1-15,0-1 16,0-42 31,0-1-47,0 1 0,0 0 0,0-21 15,0 21-15,21-1 0,1 1 16,-1-21-16,0 21 0,-21 0 16,21-22-16,21 22 0,-20 0 0,-1-21 15,0 42-15,0-22 0,0 1 16,0 21-16,22 0 0,-1 0 15,-21 0-15,0 0 0,-21 21 16,0 1-16,0 20 0,0-21 16,0 0-16,0 22 0,0-22 15,0 21-15,0-21 0,0 0 0,0 22 16,0-22-16,0 0 0,0 0 16,0 22-16,-21-22 15</inkml:trace>
  <inkml:trace contextRef="#ctx0" brushRef="#br2" timeOffset="173527.32">12742 8107 0,'-42'0'15,"42"21"1,21-21 0,0 0-1,0 0-15,1-21 0,20 21 16,-21-21-16,21 21 0,1-21 0,-22 21 16,21-22-16,1 1 0,-22 21 15,0-21-15,0 0 0,0 0 0,-21 0 16,0-1-16,0 1 0,0 0 15,-21 21-15,0 0 16,0 0-16,0 0 0,-22 0 0,22 0 16,0 0-16,-21 0 0,20 0 0,1 0 15,0 21-15,0 0 0,0 1 16,0-1-16,-1 0 0,22 21 0,-21-21 16,21 1-16,0-1 0,0 21 15,0-21-15,0 0 0,0 1 16,21-1-16,1 0 0,-1 0 0,0-21 15,0 21-15,0 0 0,0-21 16,1 0-16,-1 0 0,0 0 0,0 0 16,21 0-16,-20 0 0,-1 0 0,21 0 15,-21 0-15,0-21 0,22 0 16,-22 0-16,0 0 0,0 0 0,0-1 16,22 1-16,-22-21 0,0 21 15</inkml:trace>
  <inkml:trace contextRef="#ctx0" brushRef="#br2" timeOffset="174011.24">13441 7916 0,'0'0'0,"0"22"47,0-1-31,-21-21-16,21 21 0,0 0 0,-22 0 16,22 0-16,0 1 0,0-1 0,0 0 15,0 0-15,-21 0 0,21 0 16,0 1-16,0-1 0,0 0 15,-21-21 1,21 21-16,0-42 31,0 0-15,0 0-16,0-1 0,0 1 16,0 0-16,0 0 0,0-21 0,0 20 15,0-20-15,21 21 0,0-21 16,22 20-16,-22 1 0,21 0 0,-21 0 15,43-21-15,-22 42 16,-21 0-16,22 0 0,-22 0 0,0 0 16,0 0-16,0 21 0,1 0 0,-22 0 15,0 0-15,21 0 0,-21 1 16,0 20-16,0-21 0,0 0 16,0 22-16,0-22 0,0 21 0,0-21 15,0 0-15,0 1 0,0-1 16,0 0-16,0 0 0,-21 0 0,21 0 15,0-42 32,0 0-47,0 0 16,21-21-16,0 20 0,-21 1 16</inkml:trace>
  <inkml:trace contextRef="#ctx0" brushRef="#br2" timeOffset="174311.51">14139 7641 0,'0'0'0,"0"-21"0,0 42 32,0 0-17,0 1-15,-21-1 0,21 21 16,-21-21-16,21 0 0,0 22 15,-21-22-15,0 21 0,21 1 0,0-1 16,-22 0-16,1-21 0,21 22 0,0-1 16,0-21-16,0 0 15,0 22-15,0-22 0,0 0 0,0 0 16,0 0-16,21-21 16,1 0-1,-1 0-15,0 0 0,-21-21 16,21 0-16,0 21 0,0-21 0,1 0 15</inkml:trace>
  <inkml:trace contextRef="#ctx0" brushRef="#br2" timeOffset="174554.86">13928 7916 0,'0'0'0,"21"0"31,0-21-31,21 21 16,-21 0-16,1 0 0,-1 0 15,0 0-15,0 0 0,0 0 0,0 0 16,1 0-16,-1 0 0,0 0 16,0 0-16,0 0 0,0 0 31,1 0-31</inkml:trace>
  <inkml:trace contextRef="#ctx0" brushRef="#br2" timeOffset="175858.32">15409 8043 0,'0'-21'31,"0"0"-31,0 0 16,0 0-16,21 0 0,-21-1 15,0 1-15,0 0 16,0 0-16,0 0 0,-21 0 16,0-1-16,0 1 0,0 21 0,0-21 15,-1 0-15,-20 21 0,21 0 16,0 0-16,-22 0 0,1 0 0,21 0 16,-21 0-16,-1 21 0,1 0 15,21-21-15,-22 21 0,22 22 0,-21-22 16,21 0-16,0 21 0,-1-20 15,1 62-15,21-63 16,0 22-16,0-22 0,0 0 0,0 0 16,0 0-16,0 1 0,21-1 0,22-21 15,-22 21-15,0-21 0,0 0 16,0 0-16,22 0 0,-22 0 0,21 0 16,-21 0-16,22-21 0,-1 21 15,-21-21-15,22-1 0,-22 1 0,21 0 16,-21 0-16,0 0 0,22-22 0,-22 22 15,0 0-15,0-21 0,0 21 16,-21-1-16,0 1 0,22-21 16,-1 42-16,-42 21 31,-1 0-15,22 0-16,0 1 0,-21-1 15,0 21-15,21-21 0,0 0 0,0 22 16,0-22-16,0 0 0,0 0 0,0 0 15,0 1-15,21-1 16,0-21-16,1 0 0,-1 0 16,0 0-16,0 0 0,21 0 15,-20 0-15,-1-21 0,0 21 0,21-22 16,-21 1-16,1 0 0,-1 0 16,-21-21-16,21 20 0,-21 1 15,21-21-15,-21 21 0,21 0 0,-21-1 16,0 1-16,0 0 0,0 0 0,0 0 15,0 42 17,0 0-32,0 0 15,0 0-15,-21 1 0,21 20 0,0-21 16,0 0-16,0 0 0,-21 1 0,21 20 16,0-21-16,0 0 0,0 0 15,0 1-15,0-1 16,-21-21-16,0 0 31,-1-21-15,22-1-1,0 1-15,0 0 0,0 0 0,0 0 16,0 0-16,0-1 0,0-20 0,22 21 16,-1 0-16,0 0 0,0-1 15,-21 1-15,42 0 0,1 0 16,-22 21-16,21 0 0,-21 0 0,22 0 15,-22 0-15,21 0 0,1 0 16,-22 0-16,0 0 0,21 21 16,-21 0-16,-21 0 0,22 22 0,-22-22 15,0 0-15,0 0 0,0 22 16,0-22-16,0 0 0,0 0 0,-22 0 16,22 0-16,-21-21 0,21 22 15,-21-22-15,0 21 0,0-21 16,21 21-16,0-42 47,21 21-47,0-21 0,0 21 15,0-22-15</inkml:trace>
  <inkml:trace contextRef="#ctx0" brushRef="#br2" timeOffset="176432.22">16827 7938 0,'0'0'16,"0"-22"-16,0-41 15,0 42-15,0 0 0,-21 21 16,21-22-16,-21 22 0,0-21 16,0 21-16,0 0 0,-1 0 15,1 0-15,0 0 0,0 21 16,0 1-16,-22-1 0,22-21 0,0 21 15,-42 42-15,41-41 16,-20 20-16,21-21 0,0 21 16,21-20-16,-21-1 0,21 21 0,0-21 15,0 0-15,0 1 0,0-1 0,21 0 16,0-21-16,0 0 16,0 0-16,22 0 0,-22 0 0,21 0 15,-21 0-15,22 0 0,-22-21 16,21 0-16,-21-1 0,0 1 0,22 0 15,-22-21-15,0 21 0,0-22 0,0 1 16,1 21-16,-1-22 0,-21 1 16,21 0-16,0-1 0,-21-20 15,21 21-15,-21 20 0,21 1 16,-21 0-16,0 0 0,0 0 16,-21 42 15,0 0-31,21 0 0,0 0 0,0 22 15,-21-22-15,21 21 0,0-21 0,-21 22 16,21-22-16,0 21 0,0 1 16,0-22-16,0 21 0,0-21 0,0 22 15,0-22-15,0 0 0,0 0 16,0 0-16,21 0 0,0-21 16,0 22-16,0-22 0,1 0 15,-1 0-15,0 0 0,0 0 16,0 0-16,22-22 0,-22 1 0,0 21 15</inkml:trace>
  <inkml:trace contextRef="#ctx0" brushRef="#br2" timeOffset="177391.3">17843 7726 0,'0'-21'32,"0"42"-1,0 0-15,0 0-16,0 0 0,-21 1 0,0-1 15,21 0-15,-21 0 0,21 21 0,0-20 16,0-1-16,-21 21 0,21-21 15,-21 0-15,21 1 0,0-1 0,0 0 16,0 0-16,0 0 0,0 0 16,0-42 15,21 0-31,0 21 16,0-21-16,-21 0 0,21 0 0,0-22 15,-21 22-15,22 0 0,-1-21 16,0 20-16,0 1 0,0 0 15,-21 0-15,21 0 0,1 21 0,-1 0 16,-21 21 0,0 0-1,0 0-15,0 0 0,0 1 16,0 20-16,0-21 0,0 0 16,0 0-16,0 22 0,0-22 0,21 0 15,-21 0-15,21 0 0,0-21 0,-21 22 16,21-22-16,1 0 0,-1 0 15,0 0-15,21 0 0,1 0 16,-1 0-16,-21 0 16,21-22-16,-20 1 0,20 0 0,-21 0 15,0 0-15,0 0 0,1-22 0,-22 22 16,0-21-16,0-1 0,0 22 16,0-21-16,0 21 0,0 0 0,-22-22 15,22 22-15,-21 21 0,0-21 0,0 0 16,0 21-16,0 0 0,-1 0 15,1 0-15,0 0 0,0 0 16,21 21 0,-21 0-16,21 0 0,0 0 15,21-21-15,0 22 0,21-22 16,-20 0-16,-1 0 0,21 21 16,0-21-16</inkml:trace>
  <inkml:trace contextRef="#ctx0" brushRef="#br2" timeOffset="177999.47">18711 7916 0,'0'0'0,"0"-21"16,-21 21-16,21-21 0,0 0 16,0 0-1,0 0-15,0-1 16,21 22-16,0-21 0,1 21 15,-1 0-15,0 0 16,0 0-16,0 0 0,0 0 16,1 0-16,-1 0 0,0 0 0,-21 21 15,21 1-15,0-22 0,-21 21 0,21 0 16,-21 0-16,0 0 0,0 22 16,0-22-16,0 0 0,0 0 15,0 21-15,0-20 0,-21-1 0,0 0 16,0-21-16,0 21 0,21 0 0,-21-21 15,-1 0-15,22-21 32,0 0-17,0 0-15,0 0 0,0-1 16,22 1-16,-1-21 0,-21 21 16,21 0-16,0-1 0,0 1 0,0 0 15,1 0-15,-1 0 0,0 21 16,0-21-16,0-1 0,0 22 0,1 0 15,20-21-15,-21 21 0,0 0 0,0 0 16,22 0-16,-22 0 0,0 0 16,0 21-16,0 1 15,-21-1-15,0 0 0,0 0 0,0 0 16,0 0-16,0 1 0,0-1 16,-21 0-16,21 0 0,0 0 15,0 0-15,-21 1 0,0-22 0,21 21 16,-21-21-16,21 21 15,0-42 32,0 0-47,0-1 0,21 1 16,0 0-16</inkml:trace>
  <inkml:trace contextRef="#ctx0" brushRef="#br2" timeOffset="178199.39">19410 7641 0,'0'0'0,"-21"0"0,-22-42 31,43 63 32,21-21-48,1 0 1</inkml:trace>
  <inkml:trace contextRef="#ctx0" brushRef="#br2" timeOffset="178515.25">19812 7514 0,'0'21'31,"-21"1"-31,0-1 0,21 0 16,-22 0-16,22 0 0,0 0 16,-21 22-16,0-22 0,21 0 0,-21 21 15,0-20-15,21-1 0,-21 21 16,21-21-16,-22 22 0,22-22 0,-21 0 15,21 21-15,-21-21 0,21 1 16,0-1-16,0 0 0,0 0 16,21-21 15,0-21-31,1 21 0,-1-21 16,0 0-16</inkml:trace>
  <inkml:trace contextRef="#ctx0" brushRef="#br2" timeOffset="178907.25">19981 7916 0,'21'-21'47,"1"21"-47,-1 0 16,-21-21-16,21 21 0,0-21 15,0 21-15,-21-21 0,21 0 0,1 21 16,-22-22-16,0 1 16,0 0-16,-22 21 31,1 0-31,0 0 16,0 21-16,0-21 0,0 21 0,-1 1 15,1-1-15,0 0 0,21 0 0,0 0 16,-21 0-16,21 1 0,0 20 15,0 0-15,0-21 0,0 1 16,0-1-16,0 0 0,0 0 16,21-21-16,-21 21 0,21-21 0,0 0 15,1 0-15,-1 0 0,0 0 0,0 0 16,0 0-16,0 0 0,22 0 16,-22 0-16,0-21 0,0 0 15,22 0-15,-22 0 0</inkml:trace>
  <inkml:trace contextRef="#ctx0" brushRef="#br2" timeOffset="179206.32">19706 7557 0,'42'21'16,"-20"-21"-16,-1 0 0,21 0 15,-21 0-15,22 0 0,-22 0 0,21 0 16,0 0-16,-20 0 0,20 0 16,0 0-16,-21 0 0,22 0 0,-22 0 15,0 0-15,0 0 0,0 0 0,1 0 16,-1 0-16,0 0 15</inkml:trace>
  <inkml:trace contextRef="#ctx0" brushRef="#br2" timeOffset="180123.26">3260 9208 0,'0'0'0,"-22"-22"16,22 1-16,22 21 31,-1 0-15,0 21-16,-21 1 0,21-1 0,0 0 16,22 0-16,-22 21 0,0-20 15,0 20-15,0-21 0,0 21 0,-21-20 16,22 20-16,-22-21 0,21 21 15,-21-20-15,21-1 0,-21 0 16,0 0-16,0 0 0,0 0 16,0-42-1,0 0 1</inkml:trace>
  <inkml:trace contextRef="#ctx0" brushRef="#br2" timeOffset="180403.39">3831 9144 0,'0'0'0,"-21"0"31,21 21-31,-21-21 0,0 21 16,-22 22-16,22-22 0,0 0 15,-21 21-15,20-20 0,-20 20 0,21 0 16,-21-21-16,20 22 0,-20-1 15,0-21-15,21 22 0,-22-22 0,22 21 16,0-21-16,0 0 0,0 1 16,21-1-16,-22 0 15,44-21 17,-1-21-17,0 0-15</inkml:trace>
  <inkml:trace contextRef="#ctx0" brushRef="#br2" timeOffset="180759.45">4000 9377 0,'0'0'16,"0"21"15,0 0-16,0 22-15,0-22 16,0 21-16,0 0 0,0-20 16,0 20-16,0 0 0,0 1 0,-21-1 15,21 21-15,0-20 0,0-1 16,0 0-16,0 1 0,-21-1 0,21 0 16,-21 1-16,21-1 0,-21 22 0,21-22 15,0 0-15,-21 1 0,-1-1 16,22 0-16,-21 1 0,21-22 0,0 21 15,-21-21-15,21 0 0,-21-21 16,21-21 0,0 0-16,0 0 15,0 0-15,0-22 0,0 22 0,21-21 16,-21 0-16,21-1 0,-21 1 16</inkml:trace>
  <inkml:trace contextRef="#ctx0" brushRef="#br2" timeOffset="181087.32">3958 9546 0,'0'0'0,"0"-21"0,0 0 15,21 0-15,-21 0 0,21 21 16,-21-22-16,22 1 0,-1 21 16,0-21-16,0 21 0,0 0 15,0-21-15,22 21 0,-22 0 0,21 0 16,1 0-16,-22 0 0,21 0 0,0 0 15,-20 21-15,-1 0 0,0 0 16,0 1-16,-21 20 0,0-21 0,0 21 16,-21 1-16,-21-22 15,20 0-15,1 21 0,-21-20 0,21-1 16,0 0-16,-22-21 0,22 21 0,0 0 16,0-21-16,0 0 0,-1 0 15,1 0-15,21-21 31,0 0-15,21 0-16,1 21 0,20-21 16</inkml:trace>
  <inkml:trace contextRef="#ctx0" brushRef="#br2" timeOffset="181655.36">5038 9398 0,'0'0'0,"-22"-42"15,1 42 1,0 0-16,0 0 16,0 0-16,0 0 0,-1 0 15,1 0-15,0 21 0,0-21 0,0 21 16,0 0-16,-1 0 0,1 1 15,0 20-15,0-21 0,21 0 0,0 22 16,-21-22-16,21 21 0,0-21 16,0 0-16,0 1 0,0-1 15,0 0-15,0 0 0,21 0 0,0-21 0,0 0 16,0 0-16,1 0 0,-1 0 16,0 0-16,21 0 0,-21-21 15,1 0-15,-1 0 0,0 21 0,0-21 16,0-22-16,0 22 0,1 0 15,-22 0-15,21-22 0,-21 22 0,0 0 16,0-21-16,0 21 0,0-1 16,21 1-16,-21 0 0,0 0 15,0 42 17,0 0-32,0 0 0,0 1 15,0-1-15,0 0 0,0 0 0,0 21 16,0-20-16,0-1 15,0 21-15,0-21 0,0 0 0,0 1 16,0-1-16,0 0 0,0 0 0,0 0 16,21-21-1,0 0-15,0 0 0,1 0 16,-1-21-16,0 21 0,0-21 0,-21 0 16,42 0-16,-20-1 0,-1 1 15,0 0-15</inkml:trace>
  <inkml:trace contextRef="#ctx0" brushRef="#br2" timeOffset="181923.3">5567 9229 0,'0'0'0,"-21"0"16,-1 0 0,22 21-16,-21 0 15,0 0-15,21 0 0,0 1 16,0-1-16,0 21 0,0-21 0,0 0 15,-21 22-15,21-22 0,0 0 16,0 21-16,0-20 0,-21-1 0,21 21 16,0-21-16,0 0 0,0 1 15,0-1-15,21-21 32,0 0-17,0 0-15,0-21 0,1-1 0,-1 1 16,0 0-16,0 0 0</inkml:trace>
  <inkml:trace contextRef="#ctx0" brushRef="#br2" timeOffset="182434.38">5990 9186 0,'0'0'16,"0"22"15,0-1-31,0 0 0,-21 0 15,21 21-15,0-20 0,0-1 16,-21 0-16,21 0 0,0 21 16,0-20-16,0-1 0,0 21 0,0-21 15,0 0-15,0 22 0,0-22 0,0 0 16,0 0-16,0 0 0,0 1 16,-21-22-16,21-22 46,0 1-46,0 0 0,0 0 16,0 0-16,0-85 16,21 85-1,0-22-15,0 22 0,0 0 0,0 0 16,22 0-16,-22 0 16,0 21-16,21 0 0,-20-22 0,-1 22 15,21 0-15,-21 22 16,0-22-16,1 21 0,-22 0 15,0 0-15,0 0 0,0 0 0,21 1 16,-21-1-16,0 21 0,0-21 0,0 0 16,0 22-16,0-22 0,-21 0 15,21 0-15,-22 0 0,22 1 0,0-1 16,0-42 31,0-1-47,-21 1 15,21 0-15</inkml:trace>
  <inkml:trace contextRef="#ctx0" brushRef="#br2" timeOffset="182706.46">5376 9398 0,'0'0'0,"-21"0"16,42 0 0,0 0-16,1 0 15,-1 0-15,21 0 0,-21 0 16,22 0-16,-1 0 0,-21 0 0,21 0 16,1 0-16,-1 0 0,0 0 0,-20 0 15,20 0-15,-21 0 0,0 0 16,0 0-16,1 0 15,-1 0-15,-21-21 16</inkml:trace>
  <inkml:trace contextRef="#ctx0" brushRef="#br2" timeOffset="183567.31">7832 9102 0,'-22'21'15,"22"0"-15,22-21 32,-1 0-32,0 0 0,0 0 0,0 0 15,22 0-15,-22-21 0,21 21 16,-21-21-16,0 21 0,1-21 0,-1-1 16,0 22-16,0-21 0,-21 0 15,21 21-15,-21-21 0,0 0 0,0 0 16,0-1-16,-21 22 0,0 0 15,0 0-15,0 0 0,-22 0 16,22 0-16,0 0 0,0 0 0,-22 22 16,22-1-16,0 0 0,0 0 15,-21 0-15,20 0 0,1 1 16,0 20-16,0-21 0,21 0 0,0 0 16,0 1-16,0-1 0,0 0 0,0 0 15,0 0-15,21-21 16,0 21-16,0-21 0,1 0 0,-1 0 15,21 0-15,-21 0 0,0 0 0,1 0 16,-1 0-16,0 0 0,-21-21 16,-21 21 15,-22 0-31,22 0 0,0 0 0,-21 0 16,21 0-16,-22 21 0,1-21 15,21 22-15,-22-22 0,22 21 16,0-21-16,0 21 0,0 0 0,21 0 15,0 0-15,0 1 0,0-1 16,0 0-16,0 0 0,21 0 16,0-21-16,0 21 0,0 1 0,22-22 15,-22 0-15,21 0 0,-21 0 16,22 0-16,-22 0 0,21 0 0,-21 0 16,22 0-16,-1 0 0,-21-22 0,22 1 15,-22 21-15,0-21 0,21 0 16,-21 21-16,1-21 0,-1 0 15,21-1-15,-21 1 0,0 0 0</inkml:trace>
  <inkml:trace contextRef="#ctx0" brushRef="#br2" timeOffset="183802.9">8382 9250 0,'0'0'0,"21"0"0,0 0 31,-21 21-31,0 0 0,21 0 16,1 1-16,-1-1 15,-21 0-15,0 0 16,21 0-16,0-21 0,-21 21 0,0 1 16,0-1-16,21 0 0,-21 0 0,21 0 15,-21 0 1,22-21 15,-1-21-31,-21 0 0,21 0 16,0 0-16,0 0 0</inkml:trace>
  <inkml:trace contextRef="#ctx0" brushRef="#br2" timeOffset="184026.92">8805 9229 0,'0'0'0,"-21"0"16,0 0 0,0 0-16,0 21 0,-1-21 15,1 21-15,0 0 0,0 0 0,-21-21 16,20 22-16,1-1 0,0 0 15,0 0-15,0-21 0,0 21 0,-1 0 16,1 1-16,0-1 0,21 0 0,0 0 16,0 0-16,0 0 15,0 1-15,21-22 16,0 0 0,1 0-16,20-22 0,-21 1 15</inkml:trace>
  <inkml:trace contextRef="#ctx0" brushRef="#br2" timeOffset="184390.99">9080 9250 0,'0'0'16,"22"-21"0,-22 42 15,0 0-31,0 0 15,0 0-15,-22 1 0,22-1 0,0 0 16,0 0-16,0 21 0,-21 1 16,21-1-16,-21 0 0,21 1 0,-21-1 15,21 0-15,-21 22 0,21-22 16,-21 1-16,-1 20 0,22-21 16,-21 1-16,21-1 0,-21 0 0,21 1 15,0-1-15,-21 0 0,21 1 0,-21-1 16,21 0-16,-21-20 0,21 20 15,0-21-15,0 0 0,0 0 0,0 1 16,0-44 15,21 1-31,0 0 0,-21-21 0,21 21 16,-21-22-16,21 22 0,0-21 0,-21-1 16,22 1-16</inkml:trace>
  <inkml:trace contextRef="#ctx0" brushRef="#br2" timeOffset="184689.02">9017 9462 0,'0'0'16,"0"-43"-16,0 22 0,0 0 0,0 0 0,0 0 15,0-1-15,0 1 0,21 0 16,0 21-16,0-21 16,1 21-16,-1 0 0,0-21 0,21 21 15,-21-21-15,22 21 0,-22 0 16,21 0-16,-21 0 0,22 21 0,-22 0 15,0 0-15,0 0 0,0 0 16,1 43-16,-22-43 16,0 0-16,0 22 0,0-22 0,-22 0 15,1 21-15,-21 1 0,0-22 16,20-21-16,1 21 0,-21 0 16,21-21-16,0 0 0,-1 0 0,1 0 15,0 0-15,21-21 16,0 0-16,0 0 15</inkml:trace>
  <inkml:trace contextRef="#ctx0" brushRef="#br2" timeOffset="185386.3">9546 9292 0,'-21'-21'16,"21"0"-16,0 0 15,21 21 1,0-21-16,-21-1 16,21 22-16,1 0 15,-1 0-15,0 0 0,0 0 0,0 0 16,0 0-16,1 22 0,-1-1 16,0 0-16,0 0 0,-21 0 15,0 0-15,0 1 0,0 20 16,0-21-16,0 0 0,0 0 0,0 22 15,-21-22-15,21 0 16,-21 0-16,0-21 16,21-21-1,0 0 1,0 0-16,0 0 0,0-1 16,21 1-16,0 0 0,0 0 0,-21 0 15,21 0-15,0-1 0,1 1 16,-1 0-16,0 0 0,0 0 0,0 0 15,22 21-15,-22 0 16,0 0-16,0 0 0,0 0 0,0 0 16,1 21-1,-22 0 1,21-21-16,-21 21 0</inkml:trace>
  <inkml:trace contextRef="#ctx0" brushRef="#br2" timeOffset="185744.32">10245 9335 0,'21'21'15,"0"-21"-15,0 0 16,-21-21-16,21 21 0,0 0 16,-21-22-16,22 22 0,-22-21 0,0 0 15,21 21-15,-21-21 0,21 21 0,-21-21 16,0 0-16,0-1 15,-21 22 1,0 0 0,-1 0-16,1 22 0,0-1 15,0 0-15,0 0 0,21 0 16,-21 0-16,21 1 0,-22-1 0,1 0 16,21 21-16,0-21 15,0 1-15,0-1 0,0 0 0,0 0 16,0 0-16,0 0 0,0 1 15,21-22-15,1 0 0,-1 0 16,0 0-16,0 0 0,0 0 0,0 0 16,22-22-16,-22 22 0,0-21 15,21 0-15,-20 0 0,20 0 16</inkml:trace>
  <inkml:trace contextRef="#ctx0" brushRef="#br2" timeOffset="186147.27">11112 9165 0,'0'0'0,"0"-21"16,-21 21 0,0 0-16,0 0 15,-21 0-15,20 21 0,-20-21 16,21 21-16,-21-21 0,20 22 16,-20-22-16,21 21 0,0 0 15,0-21-15,21 21 0,0 0 16,0 0-1,21-21 1,0 0-16,21 22 0,-21-22 0,22 0 16,-22 0-16,21 21 0,-21-21 0,1 0 15,20 0-15,-21 21 0,0 0 16,0-21-16,-21 21 0,0 0 16,-21 1-1,0-22-15,0 0 0,-21 21 16,20-21-16,-20 0 0,0 21 15,-1-21-15,22 0 0,-21 0 0,21 0 0,-22 0 16,22 0-16,0 0 16,0 0-16,0 0 0,0 0 0,21-21 31,21 0-15,0 21-16,0-22 0</inkml:trace>
  <inkml:trace contextRef="#ctx0" brushRef="#br2" timeOffset="186689.31">11663 9186 0,'0'0'0,"21"-21"0,-21 0 0,0 0 15,0 0 1,-21 21 0,0 0-16,-1 0 15,1 0-15,0 0 0,0 21 0,0-21 16,0 21-16,-1-21 0,22 21 16,-21 0-16,21 1 15,0-1-15,0 0 16,21 0-1,1-21-15,-1 21 16,0-21-16,0 0 0,0 21 0,0-21 16,1 0-16,-22 22 0,21-22 15,0 21-15,0-21 16,-21 21-16,0 0 0,0 0 16,-21-21-16,0 0 15,0 21-15,-1-21 0,1 0 0,0 0 16,-21 0-16,21 0 0,-1 22 0,1-22 15,0 0-15,-21 0 16,21 0-16,-1 0 0,1 0 0,0 0 16,0-22-16,0 22 0,0-21 15,21 0-15,0 0 16,21 21 15,0 0-15,0 0-16,0-21 0,0 21 0,22 0 15,-22 0-15</inkml:trace>
  <inkml:trace contextRef="#ctx0" brushRef="#br2" timeOffset="186958.92">12001 9186 0,'0'-21'15,"0"42"1,0 1 0,0-1-16,-21 0 0,0 0 15,21 0-15,0 0 0,0 1 16,0-1-16,-21-21 16,21 21-16,0 0 0,-21 0 15,21 0-15,0-42 47,21 21-47,-21-21 0</inkml:trace>
  <inkml:trace contextRef="#ctx0" brushRef="#br2" timeOffset="187355.26">12086 8890 0,'0'0'0,"-63"21"31,41-21-31,22 21 0,-21-21 16,21 22-16,0-1 0,0 0 16,21-21-1,1 0 1,-1 0-16,0 0 0,0 0 15,0 0-15,0-21 16,-21 0-16,0-1 16,22 22-16,-22-21 0,0 0 0,0 0 15,0 0-15,0 0 16,-22 21 0,1 0-16,0 0 0,0 0 15,0 21-15,0-21 0,21 21 16,0 0-16,-22 0 0,1 0 0,21 1 15,0-1-15,0 0 16,0 0-16,0 0 0,0 0 0,0 1 16,21-1-1</inkml:trace>
  <inkml:trace contextRef="#ctx0" brushRef="#br2" timeOffset="188215.29">12573 9144 0,'0'0'0,"0"-21"32,-21 21-32,0 0 0,-1 0 15,1 0-15,0 0 16,0 21-16,21 0 0,-21-21 15,0 21-15,-1 1 0,22-1 16,0 0-16,-21-21 0,0 21 0,21 0 16,0 0-16,0 1 0,0-1 15,0 0-15,0 0 16,21-21-16,0 21 0,1-21 16,-1 0-16,0 0 15,0 0-15,0 0 0,0 0 16,1 0-16,-22-21 15,0 0-15,0 0 16,0 0-16,0-1 0,0 1 16,0 0-16,0 0 0,0 0 15,0 0-15,0-1 0,0 1 16,0 0-16,0 0 0,21 21 0,0-21 16,0 21-16,0 0 15,0-21-15,1 21 0,20 0 0,-21 0 16,0 0-16,0 0 0,1 0 0,-1 21 15,0 0-15,0 0 16,0 0-16,-21 0 0,0 1 0,0-1 16,21 0-16,-21 0 0,0 0 15,0 0-15,0 1 0,0-1 16,0 0-16,0 0 16,-21-21 30,21-21-30,0 0-16,0 0 16,0-1-16,0 1 0,0 0 15,21 0-15,1 0 0,-1 0 0,0-22 16,0 22-16,0 0 0,0 0 16,1 0-16,20-22 0,-21 43 0,43-42 15,-43 42-15,21 0 16,-21 0-16,0 0 0,22 21 15,-22 0-15,0-21 0,0 21 0,0 1 16,1-1-16,-1 0 0,0 0 16,0 0-16,-21 0 0,0 22 0,0-22 15,0 0-15,0 0 0,0 0 16,0 1-16,-21-1 0,0 0 16,0-21-16,21 21 0,-22-21 15,1 21-15,0 0 16,42-42 15,0 21-31,-21-21 16</inkml:trace>
  <inkml:trace contextRef="#ctx0" brushRef="#br0" timeOffset="-206269.53">1693 10647 0,'0'-21'0,"21"0"16,-21-1-16,0 1 15,0 42 48,-21 1-63,0-1 15,21 0-15,-21 0 0,0 21 16,0-20-16,-1 20 0,1 0 16,0-21-16,-21 22 0,21-22 15,-1 21-15,-20 1 0,21-22 0,0 21 16,0-21-16,-22 0 0,22 22 16,21-22-16,-21 0 0,0 0 0,21 0 15,-21 1-15,21-1 16,0-42 15,0-1-31,0 1 0,21 0 16,0-21-16,0 21 0</inkml:trace>
  <inkml:trace contextRef="#ctx0" brushRef="#br0" timeOffset="-205925.69">1926 10605 0,'0'0'0,"21"0"0,-21-22 16,0 1 0,0 42 30,0 1-46,-21-1 0,21 21 16,-21-21-16,0 22 0,21-1 0,-21-21 16,-1 21-16,1 1 0,0-1 15,0 0-15,0-20 0,0 20 16,-1 0-16,1-21 0,21 1 0,-21 20 16,21-21-16,-21 0 0,21 0 15,-21-21-15,21 22 0,0-44 47</inkml:trace>
  <inkml:trace contextRef="#ctx0" brushRef="#br0" timeOffset="-204757.86">2413 10943 0,'0'-21'15,"-21"21"1,0 0 15,21 21-15,0 0-16,0 1 16,0-1-16,0 0 0,0 0 15,-22 0-15,22 0 0,0 1 16,0-1-16,0 0 0,0 0 0,0 0 15,0-42 17,0 0-17,0 0-15,0 0 0</inkml:trace>
  <inkml:trace contextRef="#ctx0" brushRef="#br0" timeOffset="-204561.9">2413 10710 0,'0'0'0,"0"-21"0,-21 21 16,0 0-16,21-21 15,-22 21-15,22 21 47,22 0-47,-1-21 16,0 22-16,0-22 0,21 21 0,-20-21 15,-1 21-15</inkml:trace>
  <inkml:trace contextRef="#ctx0" brushRef="#br0" timeOffset="-204088.97">2815 10880 0,'-21'21'0,"21"0"16,-21 0-1,21 0-15,-21-21 16,21 22-16,0-1 0,0 0 16,0 0-16,0 0 15,0 0-15,0 1 0,0-1 16,0 0-16,-22-21 16,22 21-16,-21-42 62,21 0-62,0 0 0,0-1 0,0 1 16,0 0-16,0 0 0,21 0 0,1 0 15,-1-1-15,0 1 0,0 0 16,0 0-16,22 0 0,-22 21 0,21 0 16,-21-21-16,22 21 0,-22 0 15,0 0-15,21 0 0,-21 21 0,1 0 16,-1-21-16,0 21 0,0 0 0,-21 0 15,0 1-15,0-1 0,0 0 16,0 0-16,0 0 0,-21 0 0,21 1 16,0-1-16,-21-21 0,0 21 15,21 0-15,-22-21 0,22 21 0,22-21 32,-1 0-32,0-21 15,0 0-15</inkml:trace>
  <inkml:trace contextRef="#ctx0" brushRef="#br0" timeOffset="-203788.49">3471 10880 0,'0'21'16,"0"0"-1,0 0-15,0 0 0,0 1 16,0-1-16,0 21 0,0 0 15,0 1-15,0-1 0,0 0 16,0 22-16,0-1 0,0-20 0,0 20 16,21 1-16,-21-22 0,0 22 15,0-22-15,0 21 0,0-20 0,0-1 16,0 0-16,0 1 0,-21-1 0,21-21 16,0 0-16,0 22 0,0-22 15,0 0-15,0-42 31,0 0-31,0 0 0,0-1 0,0 1 16,0-21-16,21 21 0</inkml:trace>
  <inkml:trace contextRef="#ctx0" brushRef="#br0" timeOffset="-203484.51">3577 11113 0,'0'0'16,"-21"-22"-16,21 1 0,0 0 0,0 0 0,0 0 15,0 0-15,0-1 16,21 1-16,0 21 16,0-21-16,1 21 0,20 0 15,-21 0-15,0 0 0,22 0 0,-22 0 16,0 0-16,0 21 0,0 0 0,-21 1 16,0-1-16,0 21 0,0-21 15,0 22-15,0-22 0,-21 21 16,-21-21-16,21 22 0,-22-22 0,1 0 15,0 0-15,-1 0 0,22 0 16,0 1-16,-43-22 0,64-22 31,22 1-31,-22 0 16,42 0-16,-21-21 0,0 20 0,22 1 16</inkml:trace>
  <inkml:trace contextRef="#ctx0" brushRef="#br0" timeOffset="-202801.49">4106 10901 0,'-21'21'32,"21"0"-32,0 0 15,0 1-15,-21-1 0,21 0 16,0 0-16,0 0 0,0 0 15,0 1-15,0-1 0,0 0 0,0 0 16,0 0-16,0 0 0,21-21 16,0 0-1,0 0-15,1 0 16,-1 0-16,-21-21 0,21 0 16,0 21-16,0-21 0,0 0 0,-21-22 15,22 22-15,-1 0 0,0 0 0,0 0 16,0-22-16,-21 22 0,0 0 15,21 0-15,-21 0 0,0 0 16,0 42 15,0 0-31,0 0 0,-21 0 16,21 0-16,0 1 0,-21-1 0,21 0 16,0 0-16,0 0 0,0 0 15,0 1-15,0-1 0,21 0 16,0-21-16,1 0 0,-1 0 15,0 0-15,21 0 0,-21 0 16,1 0-16,20 0 0,-21-21 0,0 21 16,22-21-16,-22-1 0,0 1 15,0 0-15,0 0 0,0-21 0,1 20 16,-1-20-16,-21 21 0,0-21 0,21-1 16,-21 1-16,0 21 0,0-22 15,0 22-15,0-21 0,0 21 0,0 0 16,-21 21 15,21 21-31,-21 0 0,21 0 0,0 0 16,-22 0-16,22 22 0,-21-22 15,21 21-15,-21-21 0,21 22 0,0-22 16,0 21-16,0-21 0,0 1 0,0 20 16,0-21-16,0 0 0,0 0 15,0 1-15,21-1 0,0 0 0,1-21 16,-1 0-16,0 0 0,0 0 15,0 0-15,0 0 0</inkml:trace>
  <inkml:trace contextRef="#ctx0" brushRef="#br0" timeOffset="-202577.51">4932 10774 0,'0'0'0,"-21"21"0,-1-21 0,1 0 16,21 21-16,21-21 15,1 0-15,-1 0 16,0 0-16,21 0 0,-21 0 0,22 0 16,-22 0-16,0 0 15,21-21-15,-20 21 0,-1 0 0,0 0 16,0-21-16</inkml:trace>
  <inkml:trace contextRef="#ctx0" brushRef="#br0" timeOffset="-202133.81">5651 10372 0,'0'0'0,"22"0"16,-1 0-16,0 0 15,0-21-15,0 21 0,22 0 0,-22 0 16,0 0-16,21 0 0,-21 0 15,22 0-15,-22 0 0,21 0 0,-21 0 16,1 0-16,-44 0 31,1 0-31</inkml:trace>
  <inkml:trace contextRef="#ctx0" brushRef="#br0" timeOffset="-201834.6">5609 10372 0,'0'0'16,"-21"21"-16,0 21 16,21-21-16,-21 1 0,21-1 15,-22 0-15,22 0 0,-21 0 16,21 22-16,0-1 0,-21-21 0,0 21 16,0 1-16,21-1 0,-21 0 0,-1 1 15,22 20-15,-21-20 0,0 41 16,0-41-16,21-1 0,0 0 15,0 1-15,0-1 0,0 0 16,0-21-16,0 1 0,0 20 0,21 0 16,0-42-16,-21 21 15,43-21-15,-22 0 0,0 0 0,0 0 16,0 0-16,22 0 0,-22 0 0,21-21 16,0 0-16,-20 0 0,20 0 15,0 0-15,-21-1 0,22-20 0</inkml:trace>
  <inkml:trace contextRef="#ctx0" brushRef="#br0" timeOffset="-201573.49">6075 10668 0,'0'0'0,"-21"-21"31,-1 21-31,1 21 0,21 0 16,0 0-16,0 1 0,0-1 15,0 0-15,0 0 0,-21 21 0,21-20 16,0-1-16,0 21 0,0-21 0,0 22 16,0-22-16,0 0 0,0 0 15,0 0-15,0 0 0,0 1 0,0-1 16,21 0-16,0-21 0,1 0 16,-1 0-1,0 0-15,0-21 0,0 0 16,0-1-16</inkml:trace>
  <inkml:trace contextRef="#ctx0" brushRef="#br0" timeOffset="-201369.53">5842 10901 0,'0'0'0,"-21"0"31,42 0-31,0 0 16,21 0-16,-20 0 0,-1 0 16,0 0-16,21 0 0,-21 0 0,1 0 15,20 0-15,-21-21 0,21 21 16,-20 0-16,-1-21 0</inkml:trace>
  <inkml:trace contextRef="#ctx0" brushRef="#br0" timeOffset="-201009.5">6308 10859 0,'0'21'0,"-22"0"15,44-21 17,-1 0-32,0 0 15,0 0-15,0-21 16,0 21-16,1-21 0,-1-1 15,0 22-15,-21-21 0,21 0 0,-21 0 16,0 0 0,-21 21-16,0 0 15,0 0-15,-1 0 0,1 0 0,0 21 16,0-21-16,0 21 0,21 0 16,-21 0-16,21 1 0,-22-1 15,22 0-15,-21 0 0,21 0 0,0 0 16,0 1-16,0-1 15,0 0-15,21 0 0,1-21 16,-1 0-16,0 0 0,0 0 16,21 0-16,-20 0 0,-1 0 15,21 0-15,-21 0 0</inkml:trace>
  <inkml:trace contextRef="#ctx0" brushRef="#br0" timeOffset="-200778.62">6731 10774 0,'0'21'15,"0"0"-15,21-21 0,0 21 0,-21 1 16,0-1-16,21 0 0,1 0 16,-1 0-16,-21 0 0,21 1 15,0-22-15,0 21 0,0 0 0,1 0 16,-22 0-16,21-21 15</inkml:trace>
  <inkml:trace contextRef="#ctx0" brushRef="#br0" timeOffset="-200545.66">7091 10774 0,'-21'0'32,"-1"21"-32,1-21 0,0 21 0,0 0 15,0 1-15,0-1 0,-1 0 0,-20 0 16,21 0-16,0 0 0,0 1 16,-1-1-16,1 0 0,0-21 15,0 21-15,0 21 0,21-20 16,21-22-1,0 0-15,0 0 16,22-22-16</inkml:trace>
  <inkml:trace contextRef="#ctx0" brushRef="#br0" timeOffset="-200269.55">7366 10626 0,'0'0'0,"0"-21"15,-21 21 17,21 21-32,0 0 15,0 0-15,-21 0 0,21 0 0,-22 22 16,22-22-16,-21 0 0,21 21 0,-21-20 16,21-1-16,-21 21 0,21-21 15,-21 22-15,21-22 0,0 0 16,0 0-16,0 0 0,0 0 15,0 1-15,21-22 0,0 0 16,0 0-16,0 0 0,1 0 16,-1 0-16,0 0 0</inkml:trace>
  <inkml:trace contextRef="#ctx0" brushRef="#br0" timeOffset="-200061.58">7112 10880 0,'0'0'16,"-21"0"-16,42 21 15,0-21 1,0 0-16,0 0 0,1 0 16,-1 0-16,21 0 0,-21 0 15,0 0-15,1 0 0,20 0 0,-21 0 16,0 0-16,0-21 0,1 21 15,-1 0-15</inkml:trace>
  <inkml:trace contextRef="#ctx0" brushRef="#br0" timeOffset="-199779.5">7768 10626 0,'-21'0'15,"0"0"1,0 21-16,21 0 16,0 0-16,-22-21 0,1 21 0,21 1 15,-21-1-15,21 0 0,0 0 16,0 0-16,-21 0 0,21 1 0,-21-1 16,21 0-16,0 0 0,0 0 0,0 0 15,0 1-15,0-1 16,0 0-16,21 0 15,0-21-15,0 0 0,0 0 16,1 0-16,-1 0 0,21 0 16</inkml:trace>
  <inkml:trace contextRef="#ctx0" brushRef="#br0" timeOffset="-199513.69">8086 10583 0,'0'0'0,"21"0"0,0 0 16,0 0-16,0 0 15,0 22-15,1-1 16,-22 0-16,21 0 0,-21 0 16,0 0-16,0 1 0,0-1 15,0 0-15,0 21 0,0-21 0,0 1 16,0-1-16,0 0 0,0 0 0,-21 0 15,-1 0-15,1 1 0,0-1 16,0-21-16,0 21 0,0 0 0,-1-21 16,22 21-16</inkml:trace>
  <inkml:trace contextRef="#ctx0" brushRef="#br0" timeOffset="-199123.67">8594 10795 0,'0'21'31,"21"-21"-15,0 0-16,0 0 15,0 0-15,0 0 0,1 0 0,-1 0 16,0 0-16,0 0 0,0 0 0,0 0 16,1 0-16,-1 0 0</inkml:trace>
  <inkml:trace contextRef="#ctx0" brushRef="#br0" timeOffset="-198979.68">8551 10943 0,'0'21'0,"0"-42"0,21 42 16,1-21-1,20 0-15,-21 0 0,0 0 16,22 0-16,-1 0 0,0 0 0,1 0 16,-1-21-16</inkml:trace>
  <inkml:trace contextRef="#ctx0" brushRef="#br0" timeOffset="-198537.82">9440 10435 0,'0'0'0,"-21"21"16,0 22-1,21-22-15,21-21 31,0 0-31,0 0 16,-21-21-16,22 21 0,-22-21 0,21 21 16,-21-22-16,0 1 0,0 0 15,0 0-15,0 0 16,-21 21 0,-1 21-16,22 0 15,-21 0-15,21 0 0,0 22 16,-21-22-16,21 0 0,0 21 0,0-20 15,0-1-15,0 0 0,0 0 16,0 0-16,21 0 0</inkml:trace>
  <inkml:trace contextRef="#ctx0" brushRef="#br0" timeOffset="-198071.68">9906 10499 0,'-21'0'16,"0"0"-1,21 21 1,0 0-16,0 0 0,0 0 0,0 1 15,0-1-15,0 21 0,0-21 16,0 22-16,0-22 0,0 0 0,-43 42 16,43-41-16,-21-1 0,21 0 15,0 0-15,-21 0 0,0 0 16,21 1 0,0-44 15</inkml:trace>
  <inkml:trace contextRef="#ctx0" brushRef="#br0" timeOffset="-197765.49">9821 10562 0,'0'0'0,"0"-21"0,0 0 0,0 0 16,0 0-1,0-1-15,21 22 16,1 0-16,-1 0 0,0-21 15,21 21-15,-21 0 0,22 0 16,-1 0-16,-21 21 0,22 1 0,-1-1 16,-21 0-16,0 0 0,-21 0 0,0 0 15,0 1-15,0-1 0,0 0 16,-63 21-16,42-21 0,-22 1 16,-41-1-16,41 0 0,1-21 15,21 0-15,0 0 0,-1 0 16,1 21-16,42-21 15,1-21 1,-1 0-16,21 21 0,-21-21 16,0-1-16,22 22 0,-1-21 0,-21 0 15</inkml:trace>
  <inkml:trace contextRef="#ctx0" brushRef="#br0" timeOffset="-197297.68">10372 10435 0,'0'0'0,"21"-21"0,-21-21 31,0 63-15,0 0 0,0 21-16,0-20 0,0-1 15,0 21-15,0-21 0,0 22 0,0-1 16,0-21-16,0 21 0,0-20 16,-21 20-16,21-21 0,0 0 15,0 0-15,0 1 0,0-1 0,0 0 16,0 0-16,-22 0 0,22 0 15,-21-21 1,0 0 0,21-21-16,0 0 15,0 0-15,0 0 16,0 0-16,0-1 0,0 1 16,21 0-16,0 0 0,1 0 0,-1 0 15,0-1-15,0 1 0,0 0 16,22 0-16,-22 0 0,21 21 0,-21 0 15,0 0-15,22 0 0,-22 0 16,0 0-16,0 21 0,0-21 16,1 21-16,-22 0 0,0 0 0,0 1 15,0-1-15,0 0 0,0 0 0,-22 0 16,1 0-16,0-21 0,21 22 16,-21-1-16,0-21 0,21 21 15,-21-21-15,42 0 31,0 0-31,0 0 0,0-21 16</inkml:trace>
  <inkml:trace contextRef="#ctx0" brushRef="#br0" timeOffset="-196617.69">11049 10626 0,'0'0'0,"21"-21"31,-42 21-16,0 0-15,0 21 0,-1-21 0,22 21 16,-21 0-16,0 0 0,21 0 16,0 1-16,-21-1 0,21 0 0,0 21 15,0-21-15,0 1 16,0-1-16,21-21 16,0 0-16,0 0 15,1 0-15,-1 0 0,0 0 16,0 0-1,-21-21-15,0-1 0,0 1 16,0 0-16,0 0 0,0-21 16,0 20-16,0 1 0,0 0 15,0 0-15,0 0 0,0 0 0,0-1 16,0 1-16,21 21 0,0-21 16,1 21-16,-1 0 0,0 0 0,0 0 15,0 0-15,0 0 0,1 0 16,-1 21-16,0-21 0,0 21 0,0 1 0,0-1 15,-21 0-15,22 0 16,-22 0-16,0 0 0,0 1 16,0-1-16,0 0 0,0 0 0,0 0 15,0 0-15,0 1 16,-22-22-16,22 21 0,-21-21 31,21-21-15,0-1-16,0 1 15,0 0-15,0 0 0,21 0 16,1-22-16,-22 22 0,21-21 0,0 21 16,0 0-16,21-22 15,-20 22-15,-1 0 0,0 21 0,0 0 16,0 0-16,0 0 0,1 0 0,-1 0 16,0 21-16,-21 21 15,21-20-15,-21 20 0,0-21 0,21 0 16,-21 0-16,0 22 0,0-22 15,0 0-15,0 0 0,-21 0 16,21 1-16,-21-22 0,21 21 16,0-42-1,21-1 1,0 1-16</inkml:trace>
  <inkml:trace contextRef="#ctx0" brushRef="#br0" timeOffset="-196249.74">11980 10647 0,'-21'21'31,"0"0"-31,42-21 16,0 0-16,0 0 15,1-21-15,-1 0 16,0 21-16,0-21 0,0 0 0,0-1 15,-21 1-15,22 0 16,-22 0-16,0 0 0,0 0 16,-22 21-1,1 0-15,0 0 0,0 0 16,0 0-16,0 21 0,-22 0 16,43 0-16,-21 21 0,0-20 0,0-1 15,0 42-15,21-42 0,0 1 16,0-1-16,0 0 0,0 0 15,0 0-15,0 0 0,21 1 16,0-22-16,0 0 0,0 0 16,0 0-16,1 0 0,-1-22 15,21 22-15,-21-21 0,22 0 16,-22 21-16</inkml:trace>
  <inkml:trace contextRef="#ctx0" brushRef="#br0" timeOffset="-195873.01">12594 10414 0,'-21'0'0,"0"21"16,21 0 0,0 1 15,0-44 16,0 1-47,0 0 15,0 0-15,0 0 0,0 0 16,21 21-16,0-22 16,0 22-16,-21 22 31,21-22-31,-21 21 0,0 0 0,0 0 15,0 0-15,0 0 0,0 1 16,0-1-16,-21 0 0,0 0 0,0 0 16,0 0-16,0-21 0,-1 22 15,1-1-15,0-21 0,0 0 0,21 21 16</inkml:trace>
  <inkml:trace contextRef="#ctx0" brushRef="#br0" timeOffset="-195190.49">12890 10097 0,'0'0'0,"-42"0"31,42-22-31,21 22 16,0 0-16,1 0 16,20 0-16,-21-21 15,0 21-15,22 0 0,-1 0 0,-21 0 16,21 0-16,1 0 0,-22 0 0,21 0 15,-21 0-15,1 0 0,-1 0 16,0 0-16,21 0 0,-42 21 31,0 1-15,0-1-16,-21 0 0,21 0 16,0 0-16,0 0 0,-21 1 15,21 20-15,0-21 0,0 21 0,0-20 16,-21 20-16,21 0 0,0 22 15,0-22-15,0 0 0,0-20 16,-21 20-16,21-21 0,-22 21 16,22-20-16,-21 20 0,21-21 0,0 0 15,-21 0-15,21 22 0,-21-22 0,21 0 16,-21 0-16,21 0 16,-21 1-16,21-1 0,-22-21 0,1 21 15,0 0-15,0-21 0,0 0 16,0 0-16,-1 21 0,1-21 15,0 0-15,0 0 0,0 0 0,0 0 16,-1 0-16,1 0 0,0 0 16,0 0-16,0 0 0,0 0 0,-1 0 15,1-21-15,0 21 16,0 0 0,21-21 15</inkml:trace>
  <inkml:trace contextRef="#ctx0" brushRef="#br1" timeOffset="-182874.51">26098 1376 0,'0'-21'16,"0"0"-1,0-1 16,0 1-31,0 0 16,0 0 0,0 0-16,0 0 15,0-1 1,0 1 15,-21 21 0,0 21 1,21 1-32,0-1 15,0 0-15,-21-21 16,21 21-16,0 0 0,-21 0 0,21 1 16,0-1-16,0 0 15,0 0-15,-21 0 0,21 0 16,0 1-16,-22-1 0,22 0 15,0 0-15,0 0 0,0 0 0,0 1 16,0-1-16,0 0 0,0 21 16,0-21-16,0 1 0,0-1 0,0 0 15,0 0-15,0 0 0,0 0 16,0 1-16,0-1 0,0 0 16,22 0-1,-1 0-15,0-21 16,0 0-16,0 0 0,0 0 15,1 0-15,-1 0 16,0-21-16,0 21 16,0-21-16,0 0 0,-21 0 15,22 21-15,-22-22 0,21 1 16</inkml:trace>
  <inkml:trace contextRef="#ctx0" brushRef="#br1" timeOffset="-182406.05">25760 1545 0,'-43'0'31,"65"0"0,-1 0-31,0 0 16,0-21-16,21 21 0,-20 0 16,20 0-16,0 0 0,1 0 0,-1 0 15,-21 0-15,21 0 0,1 0 16,-22 0-16,0 0 0,0 0 0,0 0 16</inkml:trace>
  <inkml:trace contextRef="#ctx0" brushRef="#br1" timeOffset="-181429.5">26501 1545 0,'0'0'16,"0"-21"-1,-22 21 1,22-21 0,0 0 30,22 21-30,-1 0 0,0 0-1,0 0 1,0 0-16,0 21 16,1 0-16,-1 0 15,-21 0-15,21 1 16,-21-1-16,21-21 0,-21 21 0,21 0 15,-21 0-15,0 0 0,0 1 16,0-1-16,0 0 0,0 0 16,0 0-16,0 0 15,0 1-15,0-1 0,0 0 16,0 0-16,0 0 31,-21-21-31,0 0 31,21-21-31,0 0 0,0 0 16,0 0-16,0-1 0,0 1 16,0 0-16,0 0 0,0 0 0,21-22 15,0 22-15,-21 0 0,21-21 16,1 21-16,-1-1 0,0 1 0,0 0 16,0 21-16,0-21 15,1 0-15,-1 21 0,0-21 0,0 21 16,0 0-16,0-22 0,1 22 15,-1-21-15,0 21 0,0 0 16,0 0-16,-42 0 109,21 21-109</inkml:trace>
  <inkml:trace contextRef="#ctx0" brushRef="#br1" timeOffset="-177166.52">26352 2392 0,'0'-21'31,"22"21"-31,-22-21 16,0-1 15,0 1-15,21 21-1,-21-21 17,0 42 14,0 0-30,0 1-16,0-1 0,0 21 16,0-21-16,0 22 0,0-22 15,0 21-15,0 0 0,-21 1 0,21-22 16,0 21-16,0-21 0,0 22 16,-22-22-16,22 21 0,-21-21 0,21 1 15,0-1-15,0 0 0,0 0 16,0 0-16,0 0 0,-21-21 0,21 22 15,0-1-15,0 0 0,0 0 16,0 0 0,21-21-16,0 0 15,1 0 1,-1 0-16,0 0 0,0 0 0,0 0 16,0 0-16,22 0 0,-22 0 15,21 0-15,1 0 0,-22 0 0,21 0 16,22 0-16,-22 0 0,0 0 0,1 0 15,-22 0-15,21 0 0,-21 0 16,22 0-16,-22 0 0,0 0 16,0 0-16,-21-21 62,0 0-31,-21 21-31,0 0 0,0 0 0,-1-21 16,1 21-16,0 0 0,0 0 16,0-21-16,0-1 0,-1 22 15,1 0-15,21-21 16,-21 21-16,0 0 0,0-21 31,42 21 0,0 0-15,0 0-16,0 21 0,1-21 0,-1 0 16,0 0-16,0 21 0,0-21 15,0 0-15,1 0 0,-1 22 0,0-22 16,0 0-16,0 0 0,0 21 0,-21 0 31,0 0-31,-21 0 16,0 0-1,0-21-15,-21 22 0,20-22 0,1 21 16,0 0-16,-21-21 0,21 21 16,-1 0-16,1 0 0,-21-21 0,21 22 15,0-1-15,21 0 16,-22-21-16,1 21 0,0 0 16,21 0-1,21-21 16,0-21-31,1 0 0,-1 21 16,0-21-16,21 0 0</inkml:trace>
  <inkml:trace contextRef="#ctx0" brushRef="#br1" timeOffset="-176689.33">27644 2731 0,'0'-64'32,"0"85"14,0 0-46,0 1 16,0-1-16,0 0 0,0 0 16,-22 0-16,1 22 0,21-22 0,-21 0 15,0 0-15,21 0 0,-21 0 16,21 1-16,-21-1 0,21 0 0,0 0 16,0 0-16,0 0 0,0 1 15,0-1-15,0 0 16,0 0-16,21-21 31,0 0-31,0 0 16,0 0-16,0 0 15,1 0-15,-1-21 16,0 21-16,0 0 0,0-21 16,0 21-16,-21-21 15,22 21-15,-22-22 16,21 22-16,-21-21 15</inkml:trace>
  <inkml:trace contextRef="#ctx0" brushRef="#br1" timeOffset="-176410.43">27453 2942 0,'0'0'0,"-21"0"31,42 0 0,0 0-31,0 0 0,1 0 16,-1 0-16,21 0 0,-21 0 16,0 0-16,1 0 0,-1 0 0,0 0 15,0 0 1,0 0-1</inkml:trace>
  <inkml:trace contextRef="#ctx0" brushRef="#br1" timeOffset="-175624.51">28596 3027 0,'0'0'0,"0"-21"16,0 0-1,0-1 1,0 1-16,-21 0 15,21 0-15,-21 21 16,0 0-16,-1 0 0,22-21 16,-21 21-16,0 0 0,0 0 15,0 0-15,0 0 0,-1 0 0,1 21 16,0-21-16,-21 21 0,21 0 16,-22-21-16,22 21 0,-21 1 0,21-22 15,-1 21-15,1 0 0,0 0 16,0 0-16,0-21 0,0 21 15,21 1-15,0-1 0,0 0 0,0 0 16,0 0-16,0 0 0,0 1 16,21-1-16,0-21 0,0 21 15,0-21-15,0 0 0,22 0 16,-22 0-16,0 0 0,21 0 0,-20 0 16,20-21-16,-21 21 15,21-21-15,-20-1 0,41-20 16,-42 21-16,0 0 0,1 0 0,20-1 15,-21-20-15,0 21 0,0-21 16,1 20-16,-1-20 0,0 0 16,-21 21-16,0-22 0,21 1 0,-21 21 15,0-22-15,0 22 0,0 0 16,0 0-16,0 0 0,0 0 0,0-1 16,0 1-1,0 42 1,-21 1-16,21-1 15,0 0-15,0 21 0,-21-21 0,21 22 16,-21-22-16,21 21 0,0-21 16,0 22-16,0-22 0,0 21 15,-22-21-15,22 1 0,0-1 0,0 0 16,0 21-16,0-21 0,0 1 16,0-1-16,0 0 0,0 0 0,22 0 15,-22 0-15,21 1 0,0-22 16,0 21-16,0-21 0,0 0 0,1 0 15,-1 0-15,0 0 0,0 0 16,0 0-16,0 0 0,1-21 0,-1 21 16,0-22-16,0 1 0,0 0 15,0 21-15,1-21 0,-1 0 0,0 0 16</inkml:trace>
  <inkml:trace contextRef="#ctx0" brushRef="#br1" timeOffset="-174181.51">30035 2794 0,'22'0'15,"-22"-21"1,0 0 0,21 0-1,0-1-15,-21 1 16,21 21-16,0-21 0,0 0 15,-21 0-15,22 0 0,-1-1 16,-21 1-16,21 0 0,-21 0 16,21 21-16,-21-21 15,0 42 17,0 0-32,0 0 15,-21 0-15,21 22 0,-21-22 16,21 0-16,-21 0 0,21 0 0,-22 22 15,22-22-15,0 0 0,0 21 16,-21-20-16,21-1 0,-21 0 0,21 0 16,0 0-16,0 0 0,-21 1 15,21-1-15,0 0 0,-21-21 0,21 21 16,0 0-16,0 0 16,0 1-16,0-1 0,0 0 15,0 0 1,-21-21 62,-1 0-78,1 0 0,0 0 16,0 0-16,0 0 0,0-21 0,-1 21 15,1 0-15,0 0 16,0 0-16,0 0 0,0 0 15,42 0 32,0 0-31,0 0-16,21 0 0,-20 0 0,20 0 16,0 0-16,-21 0 0,22 0 15,-1-21-15,-21 21 0,22 0 0,-22 0 16,21 0-16,-21 0 0,22 0 15,-22-21-15,0 21 0,0 0 0,0 0 16,0 0-16,1 0 31,-44 0 251,1 0-251,42 0 109</inkml:trace>
  <inkml:trace contextRef="#ctx0" brushRef="#br1" timeOffset="-172656.67">26501 3133 0,'0'0'0,"0"-21"31,-22 21 0,1 0-15,21 21 0,-21 0-16,21 0 15,0 0-15,-21 0 0,21 22 16,0-22-16,-21 0 0,21 21 0,0-20 15,0 20-15,0 0 0,0-21 16,-21 22-16,21-22 0,-22 21 0,22-21 16,0 22-16,0-22 15,0 21-15,-21-21 0,21 22 0,-21-22 16,21 0-16,-21 21 0,21-20 16,-21-1-16,21 0 0,0 21 0,0-21 15,0 1-15,0-1 0,0 0 0,0 0 16,0 21-16,0-20 15,0-1-15,0 0 0,0 0 0,21-21 16,0 21-16,0 0 0,0 1 16,1-22-16,-1 0 15,-21 21-15,21-21 0,0 0 16,0 0-16,0 0 0,1 0 0,-1 0 16,0 0-16,0 0 0,0 0 0,22 0 15,-22 0-15,21 0 16,0 0-16,-20-21 0,20 21 0,0 0 15,-21 0-15,22-22 0,-22 22 16,0 0-16,0 0 0,0-21 0,-21 0 16,0 0-16,0 0 15,0 0-15,-21 21 16,0-22-16,0 1 0,0 21 0,0 0 16,-1-21-16,-20 21 0,21 0 15,0 0-15,0 0 0,-1 0 16,1 0-16,42 0 47,1 0-47,-1 0 15,0 0-15,0 0 0,0 0 0,0 0 16,1 0-16,-1 0 0,21 0 16,-21 0-16,0 0 15,-21 21-15,22-21 0,-22 21 16,0 1-16,0-1 15,0 0-15,0 0 16,-22 0-16,1 0 0,0 1 0,0-22 16,0 21-16,0 0 0,-1 0 15,1 0-15,0 0 0,0-21 16,0 22-16,21-1 0,-21-21 0,-1 21 16,1-21-16,21 21 15,21-42 32,1 0-47,-1 0 0,0-1 0,21 1 16</inkml:trace>
  <inkml:trace contextRef="#ctx0" brushRef="#br1" timeOffset="-172269.96">27622 3810 0,'0'0'15,"0"-21"-15,0 0 0,0 0 16,0-1 15,0 44-15,0-1-1,0 0-15,0 0 0,0 0 16,0 0-16,0 1 0,0 20 0,0-21 16,-21 21-16,21-20 0,0 20 15,0-21-15,-21 21 0,21-20 0,-21-1 16,21 21-16,0-21 0,0 0 16,0 1-16,0-1 0,0 0 15,0 0-15,0 0 16,21-21-16,0 0 15,0 0-15,1 0 0,-1 0 16,0-21-16,0 0 16,0 0-16,0 21 0,-21-21 0</inkml:trace>
  <inkml:trace contextRef="#ctx0" brushRef="#br1" timeOffset="-172069.82">27474 4022 0,'0'0'0,"-21"0"0,0 0 16,42 0 15,0 0-31,0 0 0,1 0 16,-1 0-16,0 0 0,21 0 15,-21 0-15,22 0 0,-22 0 16,21 0-16,1 0 0,-1 0 0</inkml:trace>
  <inkml:trace contextRef="#ctx0" brushRef="#br1" timeOffset="-171417.46">28554 4106 0,'0'-63'16,"0"42"-1,0 0-15,0-1 0,0 1 16,0 0-16,-21 21 0,21-21 16,-22 21-16,1 0 0,0 0 15,0 0-15,0 0 0,0 0 0,-1 0 16,1 0-16,0 0 0,0 21 15,-21 0-15,20 0 0,-20 1 0,21-1 16,0 0-16,0 0 0,-1 21 16,1-20-16,0-1 0,0 0 0,21 0 15,0 0-15,0 0 0,0 1 16,0-1-16,21 0 16,0-21-16,0 21 0,1-21 0,-1 0 15,0 0-15,0 0 0,21 0 16,-20 0-16,-1 0 0,21-21 0,-21 0 15,0 0-15,22 21 0,-22-43 16,0 22-16,21 0 0,-20-21 0,-1-1 16,21 22-16,-21-21 0,0-1 15,1 1-15,-1 0 0,0 21 0,0-22 16,-21 22-16,0 0 0,0 0 16,0 0-16,0-1 0,-21 44 46,21-1-46,-21-21 0,0 42 0,21-21 16,0 0-16,-22 22 0,1-22 16,21 21-16,-21-21 0,21 22 0,-21-1 15,21-21-15,0 22 0,0-22 16,0 0-16,0 0 0,0 0 0,0 0 16,21 1-16,0-1 0,0 0 15,1-21-15,20 21 0,-21-21 16,0 0-16,0 0 0,1 0 0,-1 0 15,21-21-15,-21 21 0,0-21 16,1 0-16</inkml:trace>
  <inkml:trace contextRef="#ctx0" brushRef="#br1" timeOffset="-170914.22">29845 3747 0,'0'0'0,"0"-22"15,21 22-15,-21 22 47,0-1-47,-21 0 0,21 21 0,0-21 16,-21 1-16,0 20 0,-1 0 15,1-21-15,21 22 0,-21-1 0,21-21 16,-21 0-16,21 22 0,0-22 16,0 0-16,-21 0 0,21 0 15,0 1-15,0-44 47,0 1-47</inkml:trace>
  <inkml:trace contextRef="#ctx0" brushRef="#br1" timeOffset="-170601.56">29591 3768 0,'0'0'16,"-21"0"-16,21-21 15,0-1-15,0 1 16,0 0-16,21 21 0,0 0 0,0 0 16,0 0-16,22 0 0,-22 0 15,21 0-15,1 0 0,-1 0 0,0 0 16,1 21-16,-22 0 16,21-21-16,-21 22 0,-21-1 0,0 0 15,0 0-15,-21 0 16,0 0-16,0 1 0,-22-22 0,22 21 15,-21-21-15,0 0 0,20 21 16,-20-21-16,21 0 0,0 21 0,0-21 16,-1 0-16,44 0 31,-1 0-15,0 0-16,21 0 0</inkml:trace>
  <inkml:trace contextRef="#ctx0" brushRef="#br1" timeOffset="-170073.54">30374 3725 0,'0'0'16,"0"-21"-16,-21 21 31,0 0-31,21 21 16,0 1-16,-21-1 0,21 0 0,-22 0 15,22 0-15,-21 0 16,21 1-16,0 20 0,-21-21 0,21 21 16,-21-20-16,0 20 0,21-21 15,-21 21-15,21-20 0,0-1 0,-22 0 16,22 0-16,-21 0 0,21 0 16,0 1-16,0-44 31,0 1-16,0 0-15,0 0 16,0 0-16,0 0 0,0-1 0,21-20 16,1 21-16,-1 0 0,0 0 15,0-1-15,0 1 0,0 21 16,22-21-16,-22 21 0,21 0 0,-21 0 16,22 0-16,-22 0 0,0 0 15,0 0-15,0 0 0,1 0 0,-1 21 16,-21 0-16,0 1 0,0-1 15,0 0-15,0 0 0,0 0 16,0 0-16,0 1 0,0-1 16,-21 0-16,-1 0 0,1-21 15,21 21-15,-21 0 16,21-42 31,21 21-47</inkml:trace>
  <inkml:trace contextRef="#ctx0" brushRef="#br1" timeOffset="-169277.92">30861 3937 0,'0'0'0,"-21"0"31,0 0-31,-1 0 0,22 21 16,-21 0-16,0-21 0,0 22 16,21-1-16,0 0 0,-21 0 0,21 0 15,-21 0-15,21 1 0,0-1 16,0 0-16,0 0 0,0 0 16,21 0-1,0-21-15,0 0 16,0 0-16,-21-21 15,21 21-15,-21-21 0,22 0 16,-22 0-16,0 0 0,0-1 16,0 1-16,0 0 0,0 0 15,0-21-15,0 20 0,0 1 0,0 0 16,0 0-16,21 0 16,0 0-1,0 21-15,0 0 16,0 0-16,1 0 0,-1 0 0,0 0 15,0 0-15,0 0 0,0 21 16,-21 0-16,22-21 0,-1 21 0,0 0 16,-21 0-16,0 1 15,0-1-15,0 21 0,0-21 16,0 0-16,0 1 0,0-1 16,0 0-16,0 0 0,0 0 15,-21-21 1,21-21 15,0 0-15,0 0-16,0 0 15,0-1-15,0 1 0,0 0 16,21 0-16,-21 0 0,21 0 0,0-1 16,0 1-16,1 21 0,-1-21 15,0 0-15,0 21 0,21 0 0,-20-21 16,20 21-16,-21 0 0,0 0 15,22 0-15,-22 0 0,0 0 16,0 0-16,-21 21 0,0 0 16,21 0-16,-21 0 0,0 1 0,0-1 15,0 0-15,0 0 0,-21 0 16,0 0-16,0 1 0,0-1 0,21 0 16,-22-21-16,1 21 0,0 0 15,0-21-15,21 21 0,21-21 47,-21-21-47,21 0 16,0 21-16</inkml:trace>
  <inkml:trace contextRef="#ctx0" brushRef="#br1" timeOffset="-168838.11">31665 4022 0,'21'0'31,"1"0"-31,-1 0 16,0 0-16,-21-21 16,21 21-16,0-22 0,0 1 15,1 21-15,-22-21 16,0 0-16,21 0 0,-21 0 15,0-1 1,-21 22-16,-1 0 16,1 0-16,0 0 0,0 0 15,21 22-15,-21-1 0,0 0 0,-1 0 16,1 0-16,0 0 0,0 1 16,0-1-16,0 21 0,21-21 0,0 0 15,0 1-15,0-1 0,0 0 16,0 0-16,0 0 0,0 0 15,0 1-15,21-22 0,0 0 16,0 21-16,0-21 0,22 0 0,-22 0 16,0 0-16,21 0 0,-21 0 15,1 0-15,20 0 0,-21-21 0,0-1 16,22 22-16,-22-21 0,0 21 16,0-21-16,0 21 15</inkml:trace>
  <inkml:trace contextRef="#ctx0" brushRef="#br1" timeOffset="-167566.53">26162 4403 0,'0'0'0,"0"-21"0,21-22 31,-21 22-31,0 0 16,0 42 30,0 0-46,0 0 0,0 1 0,0-1 16,0 0-16,0 21 0,-21-21 16,21 22-16,-21-1 0,21 0 0,-21 1 15,21-1-15,-22 0 0,22 1 16,0-1-16,0 0 0,-21 22 0,21-22 16,-21 1-16,0-1 0,21-21 0,-21 21 15,21 1-15,-21-22 16,-1 21-16,22-21 0,-21 1 0,21-1 15,0 0-15,-21 21 0,21-21 16,0 1-16,0-1 16,21-21-16,0 0 15,22 0-15,-22 0 16,0 0-16,21 0 0,1 0 0,-1 0 16,0 0-16,1 0 0,-1 0 0,0 0 15,22 0-15,-22 0 0,1-21 16,20 21-16,-21 0 0,1 0 0,-1 0 15,-21 0-15,0-22 0,1 22 16,-1 0-16,-21-21 16,-21 21-1,-1 0-15,22-21 0,-42 21 16,21 0-16,0 0 0,0-21 0,-1 21 16,1 0-16,0 0 0,0 0 0,0 0 15,0 0 1,42 0 15,0 0-15,0 0-16,0 0 0,0 0 0,1 0 15,-1 0-15,0 0 0,21 0 16,-21 0-16,1 0 0,-1 0 16,0 0-16,-21 21 15,0 0 1,-21 0-16,0 1 0,-1-1 15,1-21-15,0 21 0,-21 0 0,21 0 16,-1 0-16,1 1 0,21-1 16,-21-21-16,0 21 0,21 0 0,-21 0 15,21 0-15,0 1 16,21-44 15,0 22-15,0-21-16,0 0 0,1 0 0,-1 0 15</inkml:trace>
  <inkml:trace contextRef="#ctx0" brushRef="#br1" timeOffset="-167249.48">27622 4932 0,'0'0'0,"0"-21"0,0 42 47,-21 0-32,0 0-15,0 0 0,21 22 0,-21-22 16,0 21-16,21-21 0,-22 22 0,1-1 16,0-21-16,21 22 0,-21-22 15,0 0-15,21 21 0,-21-21 0,21 1 16,0-1-16,0 0 0,0 0 15,21 0 1,0-21-16,0 0 0,0 0 0,0 0 16,1 0-16,-1 0 0,0-21 15,21 21-15,-21-21 0,1 21 16,-1-21-16</inkml:trace>
  <inkml:trace contextRef="#ctx0" brushRef="#br1" timeOffset="-167034.05">27347 5228 0,'0'0'0,"21"0"47,1 0-47,-1 21 0,21-21 16,-21 0-16,22 0 0,-22 0 15,21 0-15,0 0 0,1 0 0,-22 0 16,21 0-16,1-21 0,-1 21 16</inkml:trace>
  <inkml:trace contextRef="#ctx0" brushRef="#br1" timeOffset="-166392.08">28660 5207 0,'0'-21'15,"0"0"-15,0 0 0,0-1 16,0 1-16,-22 0 0,1 21 16,21-21-16,0 0 0,-21 21 15,0-21-15,0 21 0,0 0 0,-1 0 16,1 0-16,0 0 0,0 21 15,0-21-15,0 21 0,-1 0 16,1 0-16,0 0 0,0 1 0,0-1 16,0 0-16,-1 21 15,1-21-15,0 1 0,21-1 0,-21 0 16,21 0-16,0 0 0,0 0 0,0 1 16,21-1-1,0-21-15,0 0 0,1 0 16,-1 0-16,0 0 0,0 0 15,0 0-15,0 0 0,22-21 0,-22 21 16,0-22-16,0 1 0,0 0 16,1 0-16,-1 0 0,0 0 0,0-22 15,0 22-15,0-21 0,1-1 0,-1 1 16,0-21-16,0 20 0,0 1 16,0 0-16,1-1 0,-22 1 0,0 21 15,0-22-15,21 22 0,-21 0 16,0 0-16,-21 42 31,21 0-31,-22 22 16,22-22-16,-21 21 0,21 0 0,-21 1 15,0-1-15,21-21 0,0 22 16,0-1-16,-21 0 0,21 1 0,0-22 16,-21 21-16,21 0 0,0-20 0,0-1 15,0 0-15,0 0 0,0 0 16,21 0-16,0-21 0,-21 22 15,21-22-15,0 0 0,22 0 0,-22 0 16,0 0-16,21 0 0,-21 0 16,22 0-16,-22 0 0,21-22 0,-21 1 15</inkml:trace>
  <inkml:trace contextRef="#ctx0" brushRef="#br1" timeOffset="-165909.52">30014 4805 0,'0'0'0,"21"0"31,1 0-15,-1 0-16,0 0 0,21 0 0,-21 0 16,22 0-16,-22 0 0,21 0 15,-21 0-15,1 0 0,-1 0 0,0 0 16,-42 0 15,0 0-31,-1 0 0,1 0 16</inkml:trace>
  <inkml:trace contextRef="#ctx0" brushRef="#br1" timeOffset="-165409.7">29972 4805 0,'-85'42'31,"64"-21"-31,21 1 0,-21-22 0,0 21 16,0 0-16,-1 0 16,22 0-16,-21 0 15,0-21-15,21 22 0,21-22 63,0 0-48,1 0-15,-1 0 16,0 0-16,0 0 0,0 0 0,0 0 16,1 21-16,-1-21 0,0 0 15,0 21-15,0-21 0,0 21 0,1 0 16,-1-21-16,0 21 0,0 1 16,0-1-16,0-21 0,-21 21 15,0 0-15,0 0 0,0 43 31,-21-64-31,0 21 0,0-21 0,-21 21 0,-1-21 16,1 0-16,0 0 0,20 21 16,-20-21-16,0 0 0,-1 0 0,22 0 15,0 0-15,0 0 0,0 0 16,0 0-16,-1 0 0,22-21 31,22 21-15,20 0-1,-21 0-15,0-21 16,0 21-16,22 0 0,-22 0 0,21-21 16</inkml:trace>
  <inkml:trace contextRef="#ctx0" brushRef="#br1" timeOffset="-164773.54">30734 5144 0,'0'0'0,"21"-22"0,0 1 16,-21 0-16,0 0 0,0 0 0,0 0 15,0-1-15,0 1 16,0 0-16,0 0 0,-21 0 16,0 21-1,0 0-15,0 0 0,-1 0 16,1 0-16,0 21 0,0 0 15,0 0-15,0 0 0,-1 1 0,1-22 16,21 21-16,0 0 0,-21 0 16,21 0-16,0 0 0,0 1 31,21-22-31,0 0 0,1 0 0,-1 0 16,0 0-16,0 0 15,0-22-15,0 22 0,1-21 16,-1 21-16,0-21 0,-21 0 15,21 21-15,0-21 0,-21 0 32,0 42-17,0 0 1,0 0 0,0 0-16,0 0 0,0 1 0,0-1 15,0 0-15,-21 0 0,21 0 16,-21 0-16,21 1 0,0-1 15,0 0-15,0 0 0,0 0 16,-21 0 0,0-21-16,-1 0 15,1 22-15,0-22 0,0 0 16,0 0-16,0 0 0,-1 0 0,1 0 16,0 0-16,0 0 0,0 0 15,0 0-15,-1 0 0,1 0 16,21-22-1,0 1 1,21 21-16,1 0 16,-1-21-16,21 21 0</inkml:trace>
  <inkml:trace contextRef="#ctx0" brushRef="#br1" timeOffset="-164133.83">31327 5080 0,'0'-21'0,"0"42"0,0-63 16,21 21-16,-21-1 0,0 1 16,0 0-1,-21 21-15,-1 0 16,1 0-16,0 0 0,0 0 0,0 0 15,0 0-15,-22 0 0,22 0 16,0 0-16,-21 21 0,20 0 0,1 1 16,0-22-16,21 21 0,-21 0 15,21 0-15,0 0 0,0 0 16,0 1 0,21-22-16,0 0 0,0 0 15,1 0-15,-1 0 0,0 0 16,0 0-16,21 0 0,-20-22 0,-1 22 15,-21-21-15,21 0 16,0 21-16,0-21 0,-21 0 16,21 0-16,1 21 15,-22 21 17,0 0-32,0 0 15,0 0-15,-22 0 0,22 1 16,0-1-16,-21 0 0,21 0 0,0 0 15,0 0-15,0 1 0,0-1 16,-21 0-16,21 0 0,0 0 0,0 0 16,-21-21-16,0 22 15,0-22-15,-1 0 16,1 0-16,0 0 0,0 0 0,-21 0 16,20 0-16,1 0 0,0 0 15,0 0-15,0 0 0,0 0 0,-1 0 16,1 0-1,0 0-15,21-22 32,21 22-17,0-21-15,1 21 0</inkml:trace>
  <inkml:trace contextRef="#ctx0" brushRef="#br1" timeOffset="-163410.04">31792 5080 0,'0'-42'31,"0"21"-31,0-1 16,0 1-16,0 0 16,-21 21-1,0-21-15,0 21 0,0 0 16,-1 0-16,1 21 16,0-21-16,0 21 0,0 0 15,0-21-15,21 22 0,-22-1 0,1 0 16,21 0-16,0 0 15,0 0 1,21-21-16,1 0 16,-1 0-16,0 0 0,0 0 15,0 0-15,0 0 16,1 0-16,-1-21 0,-21 0 16,21 21-16,-21-21 0,21 0 15,-21 0 1,0 42 15,0 0-31,0 0 16,0 0-16,0 0 0,0 1 15,0-1-15,0 0 0,0 0 16,0 0-16,-21 0 0,21 1 16,-21-1-16,21 0 0,0 0 15,0 0-15,0 0 16,0 1-16,0-1 15,0 0-15,0 0 16,-21-21-16,-1 0 16,1 21-16,0-21 15,0 0-15,0 0 16,0 0 15</inkml:trace>
  <inkml:trace contextRef="#ctx0" brushRef="#br0" timeOffset="-152136.59">25590 3302 0,'0'-21'16,"0"0"15,0 0-15,0 42 46,0 0-46,0 0 0,0 0-16,0 0 15,0 1 1,0-1 0</inkml:trace>
  <inkml:trace contextRef="#ctx0" brushRef="#br0" timeOffset="-151674.3">25675 3556 0,'0'21'63,"0"0"-48,0 1 1,0-1-1,-21-21-15,21 21 16,0 0 31,0 0-16,-21-21-15,21 21-1</inkml:trace>
  <inkml:trace contextRef="#ctx0" brushRef="#br0" timeOffset="-151262.55">25633 3810 0,'0'21'78,"0"0"-47,0 1 0,0-1-15,0 0 15,0 0-15,0 0 15</inkml:trace>
  <inkml:trace contextRef="#ctx0" brushRef="#br0" timeOffset="-150970.36">25654 4085 0,'-21'0'15,"21"21"-15,-21-21 0,-1 22 16,22-1 15,-21-21-31,21 21 16,-21-21-1,21 21-15,0 0 16,0 0 0,-21-21-1,21-21 17,21 0-32,0 0 15</inkml:trace>
  <inkml:trace contextRef="#ctx0" brushRef="#br0" timeOffset="-150297.53">25971 3387 0,'22'21'62,"-1"-21"-46,0 0-16,0 0 0,0 21 16,0-21-16,1 0 15,-1 0-15,0 0 0,0 0 16,0 0-16,0 0 0,1 0 15,-1 0-15,0 0 16</inkml:trace>
  <inkml:trace contextRef="#ctx0" brushRef="#br0" timeOffset="-150065.78">26606 3471 0,'43'22'31,"-22"-22"-15,0 0-1,0 0-15,0 0 16,1 0-16,-1 0 16,0 0-16,0 0 0,0 0 15,0 0-15,1 0 16,-1 0-16,0 0 0,0 0 0</inkml:trace>
  <inkml:trace contextRef="#ctx0" brushRef="#br0" timeOffset="-149849.54">27263 3514 0,'0'0'0,"21"0"0,0 0 47,0 0-47,0 0 16,0 0-16,1 0 15,-1 21-15,0-21 16,0 0-16,0 0 0,0 0 16,1 0-16</inkml:trace>
  <inkml:trace contextRef="#ctx0" brushRef="#br0" timeOffset="-149654.06">27771 3535 0,'0'0'0,"42"0"31,-21 0-15,0 0 0,0 0-16,1 0 15,-1 0-15,0 0 0,0 0 16,0 0-16,0 0 0,1 0 15,-1 0-15,0 0 16,0 0-16,0 0 0,0 0 0,1 0 16,-1 0-16</inkml:trace>
  <inkml:trace contextRef="#ctx0" brushRef="#br0" timeOffset="-149469.58">28384 3535 0,'-21'0'0,"42"0"0,1 0 16,-1 0-1,-21-21-15,21 21 32,0 0-32,0 0 31,0 0-31,-21-21 16,22 21-16,-1 0 15</inkml:trace>
  <inkml:trace contextRef="#ctx0" brushRef="#br0" timeOffset="-149273.54">28808 3493 0,'21'0'32,"0"0"-17,0 0-15,0 0 16,1 0-16,-1 0 15,0 0-15,0 0 0,0 0 16,0 0-16,1 0 16,-1 0-16</inkml:trace>
  <inkml:trace contextRef="#ctx0" brushRef="#br0" timeOffset="-149078.02">29464 3493 0,'21'0'15,"0"0"17,0 0-17,1 0 1,-1 0 0,0 0-16,0 0 15,0 0-15,0 0 16,1 0-16</inkml:trace>
  <inkml:trace contextRef="#ctx0" brushRef="#br0" timeOffset="-148902.43">29951 3493 0,'21'0'31,"0"0"-15,0 0 15,0 0-16,1 0 1,-1 0-16,0 0 16,0 0-16</inkml:trace>
  <inkml:trace contextRef="#ctx0" brushRef="#br0" timeOffset="-148710.25">30480 3493 0,'21'0'31,"0"0"-15,0 0 15,1 0-15,-1-22 0,0 22-16,0 0 15,0 0-15,0 0 0</inkml:trace>
  <inkml:trace contextRef="#ctx0" brushRef="#br0" timeOffset="-148508.6">30967 3471 0,'0'0'0,"21"0"0,-21 22 15,21-22 32,0 0-31,0 0-16,1 0 15,-1 0 1,0 0 0,0 0-16,0 0 0,0 0 15</inkml:trace>
  <inkml:trace contextRef="#ctx0" brushRef="#br0" timeOffset="-148309.53">31390 3493 0,'21'0'0,"-42"0"0,63 0 0,-20 0 16,-1 0-1,0 0 64,0 0-79,0 0 15,0 0 1,1 0-16,-1 0 0,0 0 0,0 0 15</inkml:trace>
  <inkml:trace contextRef="#ctx0" brushRef="#br0" timeOffset="-148125.53">31940 3535 0,'0'0'0,"22"0"78,-1 0-46,0 0-17,0 0-15,0 0 16</inkml:trace>
  <inkml:trace contextRef="#ctx0" brushRef="#br0" timeOffset="-147898.8">32216 3535 0,'0'0'0,"21"0"32,0 0-17,-21 21 48</inkml:trace>
  <inkml:trace contextRef="#ctx0" brushRef="#br0" timeOffset="-147445.55">32554 3683 0,'0'-21'31,"0"0"-15,0 42 46,0 0-46,0 0-16,0 0 15,0 1-15,0-1 16,0 0-16,0 0 16,0 0-1,0 0 1</inkml:trace>
  <inkml:trace contextRef="#ctx0" brushRef="#br0" timeOffset="-147229">32597 3916 0,'0'21'32,"-22"-21"-32,22 21 15,-21-21-15,21 21 16,0 1-1,0-1 1,0 0 15,0 0 1</inkml:trace>
  <inkml:trace contextRef="#ctx0" brushRef="#br0" timeOffset="-146766.2">32554 4106 0,'0'0'0,"0"22"0,-21-1 32,21 0-17,0 0 48,0 0-32,0 0 0,0 1-15,21-22 0,-21 21-1,21-21 32,-21 21-31,0 0 15,0 0 31</inkml:trace>
  <inkml:trace contextRef="#ctx0" brushRef="#br0" timeOffset="-146606.14">32575 4360 0,'-21'0'32</inkml:trace>
  <inkml:trace contextRef="#ctx0" brushRef="#br0" timeOffset="-145850.29">25823 4466 0,'-21'0'31,"42"0"0,0 0-15,1 0-16,-1 0 0,0 0 16,0 0-16,0 0 0,0 0 15,1 0-15,-1 0 16,0 0-16,0 0 0,0 0 16,0 0-16,1 0 0</inkml:trace>
  <inkml:trace contextRef="#ctx0" brushRef="#br0" timeOffset="-145670.31">26416 4466 0,'0'0'0,"21"0"0,21 0 15,-20 0 1,-1 0 0,0 0-16,0-21 15,0 21-15,0 0 0,1 0 16,-1 0-16,0 0 0,0 0 0,0 0 15,0 0-15,1 0 0,20 0 16,-21 0-16</inkml:trace>
  <inkml:trace contextRef="#ctx0" brushRef="#br0" timeOffset="-145468.68">27220 4466 0,'21'0'0,"-42"0"0,64 0 16,-22 0-1,0 0 1,0 0-16,0 0 16,0 0-16,1 0 0,-1 0 15,0 0-15,0 0 16,0 0-16,0 0 0,1 0 0,-1 0 16,21 0-16,-21 0 0,0 0 15</inkml:trace>
  <inkml:trace contextRef="#ctx0" brushRef="#br0" timeOffset="-145305.58">27919 4466 0,'0'0'0,"21"0"16,0 0 31,0 0-47,0 0 0,1 0 15,-1 0-15,0 0 0,0 0 16,0 0-16,0 0 0,22 0 0,-22 0 15,0 0-15,0 0 0</inkml:trace>
  <inkml:trace contextRef="#ctx0" brushRef="#br0" timeOffset="-145125.58">28533 4509 0,'0'21'0,"21"-21"15,0 0 16,0 0-31,0 0 16,0 0-16,1 0 16,-1 0-16,0 0 0,0 0 15,0 0-15,22 0 16</inkml:trace>
  <inkml:trace contextRef="#ctx0" brushRef="#br0" timeOffset="-144945.54">29189 4530 0,'21'0'16,"0"0"0,0 0-1,0 0-15,1 0 0,-1 0 16,0 0-16,0 0 0,0 0 0,0 0 16,1 0-16,-1 0 15,0 0-15,0 0 0,0 0 0,0 0 0,1 0 16,-1 0-16</inkml:trace>
  <inkml:trace contextRef="#ctx0" brushRef="#br0" timeOffset="-144777">29824 4530 0,'21'0'47,"0"0"-31,0 0-1,0 0-15,1 0 0,-1 0 16,0 0-16,0 0 16,0 0-16</inkml:trace>
  <inkml:trace contextRef="#ctx0" brushRef="#br0" timeOffset="-144586.58">30311 4530 0,'0'0'16,"21"0"-1,0 0 17,0 0-17,0 0-15,0 0 16,1 0-16,-22-21 16,21 21-16,0 0 0,21 0 15,-21 0-15,1 0 0</inkml:trace>
  <inkml:trace contextRef="#ctx0" brushRef="#br0" timeOffset="-144413.54">30819 4509 0,'21'0'47,"0"0"-32,0 21 1,0-21-16,0 0 15,1 0-15,-1 0 0,21 0 16,-21 0-16,22 0 0,-1 21 0</inkml:trace>
  <inkml:trace contextRef="#ctx0" brushRef="#br0" timeOffset="-144234.04">31454 4572 0,'0'0'0,"21"0"46,0 0-14,0 0-32,0 0 15,0 0 1,1 0-16</inkml:trace>
  <inkml:trace contextRef="#ctx0" brushRef="#br0" timeOffset="-144053.55">31792 4572 0,'-63'0'16,"126"0"-16,-42 0 15,1 0 1,-1 0 15,0 0-31,-21-21 31,21 21-31,0 0 0</inkml:trace>
  <inkml:trace contextRef="#ctx0" brushRef="#br0" timeOffset="-143645.95">32173 4572 0,'0'0'0,"21"0"0,1 0 46,-1 0-30,0 0 15,0 0-31,0 0 16,0 0 0,1 0-16,-1 0 0,0 0 15,21 0-15,-21 0 0,1 0 16,-1 0-16,0 0 0,0 0 0,0 21 15,0-21 1,1 0 0,-1 0 31,0 0 15,0 0-46</inkml:trace>
  <inkml:trace contextRef="#ctx0" brushRef="#br0" timeOffset="-143481.54">32660 4593 0,'21'0'31,"0"0"-15,-21-21 15,22 21-15,-22-21-1</inkml:trace>
  <inkml:trace contextRef="#ctx0" brushRef="#br0" timeOffset="-139825.79">25612 3366 0,'21'0'32,"0"0"-17,0 0-15,0 0 16,0 0-16,1 21 0,-1-21 16,0 0-16,0 0 0,0 0 15,0 0-15,1 0 16</inkml:trace>
  <inkml:trace contextRef="#ctx0" brushRef="#br0" timeOffset="-139201.55">25548 4403 0,'0'0'0,"-21"0"31,42 0 16,0 0-47,0 0 16,1 0-16,-1 0 15</inkml:trace>
  <inkml:trace contextRef="#ctx0" brushRef="#br2" timeOffset="-100406.64">296 12277 0,'0'0'0,"-21"0"16,0 0-16,21-21 16,-21 21-1,21-22-15,-21 22 0,21-21 16,0 0-16,0 0 0,0 0 15,0 0-15,21-1 16,0 1-16,21 0 0,-21 0 0,22 21 16,-22-21-16,21 21 0,-21 0 15,22 0-15,-22 0 0,0 0 16,0 21-16,22-21 0,-43 42 16,21-21-16,-21 1 0,0 20 15,0 0-15,0 1 0,0-1 0,-21 0 16,-1-21-16,1 22 0,-21-1 15,-43 22-15,64-22 0,-21-21 16,-1 0-16,1 0 0,0 1 16,21-1-16,-22 0 0,22-21 15,-21 0-15,21 0 0,-1 0 0,1 0 16,-21 0-16,42-21 16,0 0-16,0-1 0,0 1 15,0 0-15,0 0 16,0 0-16,0 0 0,0-1 15,0 1-15,21 21 32,21 0-32,-20 21 0,-1-21 15,21 22-15,-21-1 0,0 0 16,1 0-16,-1-21 0,0 21 0,0 0 16,0 1-16,0-1 0,1 0 15,-1-21-15,-21 21 16,21-21-16,0 0 15,0 0-15,0 0 16,1 0-16,-22-21 0,21 21 16</inkml:trace>
  <inkml:trace contextRef="#ctx0" brushRef="#br2" timeOffset="-100209.27">804 12404 0,'21'0'0,"-42"0"0,42-21 0,1 42 78,-1-21-62,0 0-1,0 0-15</inkml:trace>
  <inkml:trace contextRef="#ctx0" brushRef="#br2" timeOffset="-98857.62">1587 12086 0,'0'0'0,"-21"0"0,21 21 32,0 1-32,0-1 15,0 0-15,0 0 0,0 0 16,0 0-16,21 1 0,1-22 15,-1 21-15,0-21 0,0 21 16,0-21-16,0 0 0,1 0 16,-1 0-16,0 0 0,0 0 15,0-21-15,0 21 0,1-21 16,-1-1-16,0 1 0,0 0 0,0 0 16,0 0-16,-21 0 0,0-1 15,0 1-15,0 0 0,0 0 0,0 0 16,0 42 15,0 21-15,0-21-16,0 1 0,0 20 0,0 0 15,0 1-15,0-22 0,0 21 16,0 0-16,0 1 0,0-22 0,0 21 16,0-21-16,0 22 0,0-22 15,0 0-15,0 0 0,0 0 16,0 1-16,0-1 0,-21-21 15,21 21-15,-21-21 0,0 0 16,0 0 0,0-21-16,-1 0 0,1-1 15,0 22-15,0-21 0,0 0 16,0 0-16,21 0 0,-22 21 0,1-21 16,0-1-16,21 44 31,0-1-16,0 0-15,21 0 0,0-21 16,1 21-16,-1 0 0,0 1 16,0-22-16,0 21 0,0 0 0,1-21 15,20 0-15,-21 21 0,0-21 16,22 0-16,-1 0 0,0 0 16,1 0-16,-1 0 0,0-21 0,22 0 15,-22 21-15,0-21 0,1-1 0,-1 1 16,0 0-16,-20 0 0,20 0 15,-21 0-15,-21-1 0,0 1 16,0 0-16,0 0 0,0 0 0,0-22 16,0 22-16,0 0 0,-21 0 15,0 0-15,0 21 0,-1-21 16,1 21-16,0 0 0,0 0 0,0 0 16,0 0-16,-1 21 0,1-21 15,0 42-15,0-21 0,21 0 0,0 1 16,-21 20-16,21-21 0,0 0 15,0 0-15,0 22 0,0-22 0,0 0 16,0 0-16,0 0 16,21-21-16,0 0 0,-21 22 0,21-22 15,0 0-15,1 0 0,-1 0 16,0 0-16,0-22 0,0 22 0,0-21 16,22 0-16,-22 0 15,0 0-15,0-22 0,0 22 0,1-21 16,-1 21-16,-21-22 0,0 1 15,21-21-15,-21 20 0,0 1 0,21 0 16,-21-1-16,0 22 0,0-21 16,0 21-16,0-1 0,0 1 0,0 42 31,0 22-31,0-22 0,0 21 16,0 1-16,0-1 0,0 0 15,0 1-15,0-1 0,0 0 0,0-21 16,0 22-16,0-1 0,0-21 15,0 0-15,21 1 0,-21-1 16,21 0-16,-21 0 16,22-21-16,-1 0 0,0 0 15,0 0-15,0 0 0,0 0 16,-21-21-16,0 0 0,22 21 16,-1-21-16</inkml:trace>
  <inkml:trace contextRef="#ctx0" brushRef="#br2" timeOffset="-98483.14">3006 12404 0,'0'42'31,"21"-42"-15,0 0-1,0-21 1,0 0-16,0 21 0,-21-21 15,0-1-15,0 1 0,22 0 16,-22 0-16,0 0 0,0 0 0,0-1 16,0 1-16,0 0 15,-22 21 1,1 21-16,0-21 16,0 21-16,21 1 0,-21-1 0,0 0 15,-1 0-15,22 21 0,0-20 16,0-1-16,0 0 0,0 0 15,0 0-15,0 0 0,0 1 0,22-1 16,-1-21-16,0 0 16,0 21-16,0-21 0,0 0 0,22 0 15,-22 0-15,21 0 0,1-21 16,-1 21-16,0-21 0,-21 21 0,22-22 16</inkml:trace>
  <inkml:trace contextRef="#ctx0" brushRef="#br2" timeOffset="-98021.34">3662 12192 0,'-21'21'15,"21"0"-15,-22 1 16,22-1-16,0 0 0,-21 0 16,21 0-16,0 0 0,0 22 0,0-22 15,-21 0-15,21 0 0,0 0 16,0 1-16,0-1 0,0 0 15,-21 0-15,21 0 16,-21-21-16,21-21 31,0 0-31,0 0 16,0 0-16,0-1 0,0 1 16,0 0-16,0-21 0,21 21 0,0-22 15,0 22-15,22-21 0,-22 21 16,21-22-16,0 22 0,-20 0 0,20 0 15,0 0-15,1 21 0,-22 0 16,21 0-16,-21 0 0,0 21 0,1-21 16,-1 21-16,-21 21 0,0-21 15,21 1-15,-21 20 0,0-21 0,0 0 16,0 0-16,0 22 0,0-22 0,0 0 16,0 0-16,0 0 15,-21 1-15,42-22 47,0 0-47,-21-22 0,21 1 0,0 0 16,-21 0-16,22 0 0</inkml:trace>
  <inkml:trace contextRef="#ctx0" brushRef="#br2" timeOffset="-97546.18">4445 11938 0,'0'0'15,"0"-21"-15,0 42 32,0 0-17,0 0-15,0 1 0,0-1 0,0 21 16,0 0-16,0-20 0,0 20 16,0 0-16,-21 1 0,21-22 0,-21 21 15,21-21-15,0 22 0,0-22 0,0 0 16,0 0-16,0 0 0,0 0 15,21-21-15,0 0 16,0 0-16,0 0 0,0 0 16,1 0-16,-1 0 0,0-21 0,21 0 15,-21 21-15,1-21 0,-1 0 16,0 0-16,0-1 0,0 1 16,0-21-16,-21 21 0,0 0 0,22-1 15,-22 1-15,21 0 0,-21 0 16,0 0-16,0 42 15,0 0 1,0 0-16,0 0 16,0 1-16,0-1 0,0 21 0,0-21 15,0 0-15,0 1 0,0-1 16,0 0-16,0 0 0,0 0 16,21-21 15,0 0-31,0-21 15,-21 0-15,0 0 0,21 0 16</inkml:trace>
  <inkml:trace contextRef="#ctx0" brushRef="#br2" timeOffset="-97362.5">4995 11896 0,'-21'0'31,"0"0"-15,21 21 0</inkml:trace>
  <inkml:trace contextRef="#ctx0" brushRef="#br2" timeOffset="-97178.64">4297 12171 0,'0'0'0,"0"21"32,21-21-17,0 0-15,21 0 16,-20 0-16,-1-21 0,21 21 15,-21-21-15,22 0 0,-1 21 0</inkml:trace>
  <inkml:trace contextRef="#ctx0" brushRef="#br2" timeOffset="-95749.73">5038 12383 0,'21'0'47,"0"0"-47,0 0 0,0-22 16,0 22-16,1-21 0,-1 0 0,0 21 16,0-21-16,0 0 0,0 0 0,1-1 15,-1 1-15,0-21 0,0 21 16,-21 0-16,0-43 0,0 43 15,0 0-15,0 0 0,0-1 16,0 1-16,0 0 0,-21 21 16,0 0-16,0 0 15,21 21-15,-22 0 16,22 1-16,-21-1 0,21 21 0,-21 0 16,21 1-16,0-1 0,0 0 15,-21 1-15,21-1 0,-21 22 0,21-22 16,0 0-16,0 22 0,-21-1 15,21 1-15,0-1 0,-22 1 0,22-1 16,0 1-16,0-1 0,0-20 0,0 20 16,0-21-16,0 22 0,0-22 15,0-21-15,0 22 0,0-22 0,0 0 16,0 0-16,22-21 0,-1 0 0,0 0 16,0 0-16,0 0 15,22-21-15,-22 0 0,0 0 16,21 0-16,-21-1 0,22-20 0,-22 0 15,0 21-15,0-22 0,0-20 16,-21 20-16,0-20 0,0-43 16,-21 64-16,0-1 0,0 1 15,0 0-15,-22-1 0,22 22 0,0 0 16,-21 0-16,21 0 0,-22 21 16,22 0-16,0 0 0,42 0 46,0 0-46,0 0 0,1-21 16,20 21-16,-21-22 0,21 22 16,1-21-16,-22 21 0,21-21 15,1 0-15,-1 21 0,0-21 0,1 0 16,-22-1-16,42-20 0,-20 21 16,-22 0-16,0 21 0,-21-21 15,0-1-15,21 22 0,-21 22 47,0-1-47,-21 0 0,21 0 16,0 0-16,0 0 0,0 1 15,0-1-15,0 0 0,0 0 16,0 0-16,0 0 0,21 1 16,0-22-16,0 0 0,1 0 15,-1 0-15,0 0 0,0 0 0,0 0 16,0 0-16,1 0 0,-1-22 15,0 1-15,0 0 0,0 0 0,0 0 16,1 21-16,-22-21 0,0-1 0,21 1 16,-21 0-16,21 0 0,-21 0 15,0 0-15,0-1 0,21 1 16,-21 42 31,0 1-47,0-1 15,0 21-15,0-21 0,0 0 0,0 22 16,0-1-16,0-21 0,0 22 0,0 20 16,0-21-16,0 1 0,0 20 15,0 1-15,0-22 0,0 22 0,0-1 16,0 1-16,0-1 0,0 1 0,21-22 16,-21 21-16,0 1 0,0-1 15,21 1-15,-21-1 0,0 1 0,0-1 16,0 1-16,0-22 0,0 1 0,0-1 15,0-21-15,0 0 16,-21 0-16,0 1 0,0-22 16,0 0-16,0 0 0,-1-22 0,1 1 15,0 0-15,0-21 0,-21-22 16,20 22-16,1-22 0,0 1 0,-21-1 16,21 1-16,21-64 0,-22 63 15,22-20-15,0 20 0,0 1 16,0-1-16,22 1 0,-1 20 0,0 1 15,0-21-15,0 20 0,0 22 0,22-21 16,-22 21-16,21-22 0,-21 22 16,22 0-16,-1 0 0,-21 0 0,22-1 15,-1 1-15,0 0 0,1 0 16</inkml:trace>
  <inkml:trace contextRef="#ctx0" brushRef="#br2" timeOffset="-94093.65">7853 11832 0,'0'0'0,"21"0"0,0-63 16,-21 42-16,0-1 0,0 1 16,0 0-16,-21 21 15,0-21-15,0 21 0,-1 0 16,1 0-16,0 0 15,0 21-15,-21-21 0,20 21 16,1 0-16,0 22 0,0-22 0,0 21 16,21 1-16,-21 20 15,21-21-15,-22 1 0,22 20 0,0 22 16,0-43-16,0 1 16,0-1-16,22-21 0,-1 21 0,21 1 15,-21-43-15,22 21 0,-22-21 16,21 0-16,-21 0 0,22 0 15,-1 0-15,-21 0 0,21-21 0,1 21 16,-1-21-16,-21-1 0,22 1 16,-22 0-16,21 0 0,-21 0 0,0-22 15,1 22-15,-22-21 0,21 21 0,0-22 16,-21 22-16,21 0 16,-21 0-16,0 0 0,21 0 0,-21 42 31,0 0-16,0 0-15,0 0 0,0 22 0,0-22 16,-21 0-16,21 0 0,0 21 0,0-20 16,0-1-16,0 0 0,0 0 15,0 0-15,0 0 0,0 1 0,21-22 16,0 21-16,1-21 16,-1 0-16,0 0 0,0 0 0,0 0 15,22 0-15,-22-21 0,0 21 0,21-22 16,-21 1-16,1 0 0,-1 0 15,21 0-15,-21 0 0,-21-1 0,0-20 16,21 21-16,-21-21 0,0 20 16,0-20-16,0 21 0,-21-21 15,0 20-15,0 1 0,0 0 0,-22 21 16,22 0-16,0 0 0,-21 0 16,21 0-16,-22 0 0,22 0 0,0 21 15,0 0-15,0 1 0,-1-1 0,1 0 16,21 21-16,0-21 15,0 22-15,0-22 0,0 0 0,0 0 16,0 22-16,0-22 0,0 0 0,21 0 16,1-21-16,-1 21 0,0-21 15,0 0-15,0 0 0,0 0 0,22 0 16,-22 0-16,21 0 0,1 0 16,-1 0-16,-21-21 0,21 0 0,1 21 15,-22-21-15,21 0 0,-21-1 0,1 1 16,-1 0-16,0 0 0,-21 0 15,0 0-15,21-1 0,-21 1 16,21 21-16,-21 21 31,0 1-31,0-1 16,0 0-16,0 0 0,0 0 16,0 0-16,0 1 0,0-1 15,0 0-15,-21 0 16,0 0-1,21-42 17,0 0-17,0 0-15,0 0 0,0-1 0,0 1 16,0 0-16,0 0 0,21-21 16,0 20-16,0 1 0,1 0 15,-22 0-15,21 0 0,21 0 0,-21 21 16,0 0-16,1-22 0,-1 22 0,0 0 15,0 0-15,0 22 0,0-22 16,1 21-16,-1 0 0,0 0 16,-21 0-16,0 0 0,21 22 0,-21-22 15,0 0-15,0 0 0,0 0 0,0 1 16,0-1-16,0 0 16,0 0-16,-21-21 15,21-21 16,0 0-31,0 0 0,0-1 16,0-20-16,0 21 0,0 0 16,21 0-16,0-22 0,0 22 0,1 0 15,-1 0-15,0 0 0,0-1 16,0 1-16,0 0 0,1 21 16,-1 0-16,0 0 0,0 0 0,21 42 15,-20-20-15,-1-1 0,-21 0 16,0 0-16,0 0 0,0 22 15,0-22-15,0 0 0,0 0 0,0 43 16,0-43-16,-21 0 16,21 0-16,-22-21 0,22 21 15,0-42 17,22 0-32,-1 0 0,0 0 15</inkml:trace>
  <inkml:trace contextRef="#ctx0" brushRef="#br2" timeOffset="-93425.85">9948 12023 0,'0'-21'16,"-21"21"0,21 21-1,0 0-15,0 0 16,0 0-16,0 0 0,0 1 0,0-1 15,0 0 1,0 0-16,0 0 0,0 0 0,0 1 16,-21-22-16,21 21 0,0 0 15,-21-21-15,0-21 32,21 0-17,0-1-15,0 1 16,0 0-16,0-21 0,0 21 0,0-1 15,21 1-15,0-21 0,0 21 16,0 0-16,0-1 0,1 1 16,-1 21-16,0-21 0,21 21 0,-21-21 15,1 21-15,-1 0 0,21 0 16,-21 0-16,0 21 0,1 0 0,-1 0 16,0 1-16,0-1 0,0 0 0,-21 21 15,0-21-15,0 1 0,0-1 16,0 0-16,0 0 0,0 0 0,0 0 15,0 1-15,-21-22 16,0 0 0,21-22-1,0 1 1,0 0-16,0-21 0,0 21 16,21-1-16,0 1 0,0-21 0,1 21 15,-22 0-15,21-22 16,0 43-16,0-21 0,0 0 0,0 21 15,1 0-15,-1 0 0,0 0 0,0 0 16,0 21-16,0 0 0,-21 0 16,0 1-16,0-1 0,22 21 15,-22 0-15,0-20 0,0-1 0,0 0 16,0 0-16,-22 0 0,1 0 16,0 1-16,21-1 0,-21-21 15,21 21-15,0-42 31</inkml:trace>
  <inkml:trace contextRef="#ctx0" brushRef="#br2" timeOffset="-92770.62">11070 12002 0,'0'0'0,"21"-22"16,-42 22-1,0 0-15,0 0 16,0 22-16,21-1 0,-22-21 0,1 21 16,0 0-16,21 0 0,0 0 0,0 1 15,0-1-15,0 0 16,0 0-16,0 0 16,21-21-1,0 0-15,-21-21 31,0 0-15,0 0-16,0 0 0,0-1 16,0 1-16,0 0 0,0 0 0,0 0 15,22 0-15,-1-1 0,0 1 16,-21 0-16,42 0 0,-21 21 0,1-21 16,-1 21-16,0 0 0,0 0 0,21 0 15,-20 0-15,-1 0 0,0 0 16,0 21-16,21 0 0,-20 0 15,-1 0-15,0 1 0,-21-1 0,21 0 16,-21 0-16,21 21 0,-21-20 16,0-1-16,0 0 0,0 0 0,0 0 15,0 0-15,0 1 0,0-1 16,-21-21-16,0 0 0,0 0 16,0 0-1,21-21-15,0-1 16,0 1-16,0 0 0,0 0 15,0 0-15,0 0 0,21-1 16,0-20-16,0 21 0,0-21 0,0 20 16,1 1-16,-1-21 0,21 21 15,-21 21-15,22-21 0,-22 21 0,21 0 16,-21 0-16,0 0 0,22 0 0,-22 21 16,0-21-16,-21 21 0,0 0 15,21 21-15,-21 1 0,0-22 16,0 21-16,0-21 0,-21 1 0,21-1 15,-21 0-15,21 0 0,-21 0 16,0-21-16</inkml:trace>
  <inkml:trace contextRef="#ctx0" brushRef="#br2" timeOffset="-92293.96">12890 11599 0,'22'-63'16,"-44"126"-16,44-147 0,-22 63 0,0-1 15,0 1-15,-22 21 31,22 21-31,0 1 16,-21-1-16,21 21 0,0 0 0,0-20 16,0 20-16,0 0 0,0 1 0,0-1 15,0 0-15,0 22 0,-21-22 16,21 0-16,-21 1 0,21-1 0,-21 0 16,21-20-16,0 20 0,0-21 15,0 0-15,0 0 0,0 1 16,0-44-1,0 1-15,0 0 16,0 0-16</inkml:trace>
  <inkml:trace contextRef="#ctx0" brushRef="#br2" timeOffset="-91974.63">12615 11663 0,'0'0'0,"0"-21"0,-21-43 16,21 43-16,0-21 15,21 21-15,0-1 16,1 1-16,-1 0 0,21 0 16,0 21-16,1-21 0,20 21 0,-20 0 15,20 0-15,-21 0 0,1 21 16,20 0-16,-20 0 0,-22 0 16,0 1-16,0 20 0,-21-21 0,0 21 0,0-20 15,-21 20-15,0-21 16,-22 21-16,22-20 0,-21-1 0,-22 0 15,22 0-15,0 0 0,-1-21 0,1 21 16,21 1-16,-21-22 0,20 0 16,1 0-16,42 0 31,22 0-15,-22 0-16,0 0 0,21 0 0</inkml:trace>
  <inkml:trace contextRef="#ctx0" brushRef="#br2" timeOffset="-91437.61">13695 11875 0,'0'0'0,"0"-22"0,42-20 31,-42 21-31,0 0 0,0 0 16,0-1-16,-21 22 15,0-21-15,0 21 0,-1 0 16,-20 0-16,21 0 0,0 0 16,-22 21-16,1-21 0,21 22 0,-21-1 15,-1 0-15,22 0 0,-21 0 0,21 22 16,-22-22-16,22 21 0,-21 22 16,42-43-16,0 0 0,0 21 15,0-21-15,0 1 0,0-1 16,21 0-16,0-21 0,21 0 15,-20 0-15,20 0 0,-21 0 0,21 0 16,-20-21-16,20 21 0,-21-21 16,21-1-16,-20 1 0,-1-21 0,0 21 15,21-43-15,-21 43 0,-21-21 16,0 21-16,22-22 0,-22 22 16,0 0-16,21 21 0,-21-21 15,0 42 1,0 0-1,0 0-15,-21 0 0,21 1 16,0-1-16,0 21 0,0-21 0,0 0 16,0 1-16,0-1 0,0 0 15,0 0-15,0 0 0,0 0 0,21 1 16,0-22-16,0 21 16,0-21-16,0 0 0,1 0 0,-1 0 15,0 0-15,0 0 0,0-21 0,0-1 16,1 1-16,-22 0 0,21 0 15</inkml:trace>
  <inkml:trace contextRef="#ctx0" brushRef="#br2" timeOffset="-91077.69">13991 11832 0,'0'0'0,"0"-21"0,0 0 16,0 0 0,21 0-1,0 21-15,1 0 16,-1 0-16,0 0 0,0 0 0,0 0 15,0 0-15,1 21 0,-1-21 16,0 21-16,21 0 0,-21 0 0,1 0 16,-1 1-16,-21-1 0,0 0 15,21 0-15,-21 0 0,0 0 16,0 1-16,0-1 0,0 0 0,-21 0 16,0-21-16,-1 0 15,1 0 1,21-21-16,0 0 15,0 0-15,0-1 0,0 1 16,0 0-16,0 0 0,21 0 0,-21 0 16,22-1-16,-1 1 0,-21 0 0,21 0 15,0 21-15,-21-21 0,21 21 16,0 0-16,1 0 0,-1 0 0,-21-21 16,42 21-16,-21 0 0,0 0 15,1 0-15,-1 0 16</inkml:trace>
  <inkml:trace contextRef="#ctx0" brushRef="#br2" timeOffset="-89977.62">14668 11938 0,'0'0'0,"22"0"16,-22 21-16,21-21 0,0 0 16,0 0-16,0 0 0,0 0 15,1 0-15,-1-21 16,-21 0-16,21 0 0,0 21 0,-21-21 15,0-1-15,21 1 0,-21 0 0,21 0 16,-21 0-16,0 0 16,0-1-16,0 1 0,-21 21 15,0 0-15,0 0 16,0 0-16,0 0 16,-1 0-16,1 21 0,0 1 15,21-1-15,-21 0 0,0 0 16,21 0-16,0 0 0,0 1 0,0-1 15,0 0-15,0 0 0,0 0 16,0 22-16,0-22 0,0 0 0,21 0 16,0-21-16,0 21 0,0 0 15,1-21-15,-1 0 0,21 22 0,-21-22 16,22 0-16,-22 0 0,21 0 16,-21 0-16,22-22 0,-1 22 0,-21-21 15,21 0-15,-20 0 0,20-21 0,-21 20 16,0-20-16,0 21 0,1 0 15,-1-22-15,0 22 0,-21 0 0,0 0 16,0 0-16,0 0 0,0-1 16,-21 22-1,0 0-15,21 22 16,-22-1-16,22 0 16,-21 0-16,21 0 0,-21 0 0,21 1 15,0-1-15,-21 0 0,21 0 16,0 0-16,0 22 0,0-22 15,0 0-15,0 0 0,0 0 16,0 0-16,0-42 31,0 0-15,21 0-16,0 0 0,0 0 16,1-1-16,-1-20 0,0 21 0,0-21 15,0 20-15,0 1 0,43-42 16,-1 20-16,-41 22 15,20 0-15,-21 21 0,0 0 16,22 0-16,-22 0 0,0 0 0,0 0 16,0 21-16,-21 0 0,21 1 15,-21-1-15,0 0 0,0 0 16,0 0-16,0 0 0,0 22 0,0-22 16,0 0-16,0 0 0,0 0 15,0 1-15,0-1 0,22-21 0,-1 21 16,0-21-16,0 0 0,0 0 15,0 0-15,1 0 0,20 0 16,-21 0-16,0 0 0,0-21 0,1 0 16,20-1-16,-21 1 0,0 0 15,0-21-15,1 21 0,-1-22 16,0 1-16,-21 21 0,21-22 0,0 1 16,-21 0-16,21-1 0,-21 1 0,0 0 15,0-1-15,0 22 0,0 0 16,0 0-16,0 0 0,0 0 15,-21 21 1,0 21-16,0 0 16,0 0-16,21 21 0,0-20 0,0-1 15,-21 21-15,21-21 0,-22 22 16,22-22-16,0 21 0,-21 0 0,21-20 16,0 20-16,0-21 0,0 21 15,0 1-15,0-22 0,0 21 16,0-21-16,0 1 0,0 20 0,0-21 15,0 0-15,21 0 0,1 1 16,-1-22-16,0 0 16,0 0-16,0 0 0,0 0 0,22 0 15,-22-22-15,0 22 0,21-21 0,-20 0 16,20 0-16,-21-21 0,21 20 16,-20 1-16,-1-21 0</inkml:trace>
  <inkml:trace contextRef="#ctx0" brushRef="#br2" timeOffset="-89678.22">16171 11642 0,'0'0'16,"-21"0"-16,0 0 15,42 0-15,0 0 0,0 0 16,22 0-16,-1 0 0,0 0 15,1 0-15,-1 0 0,0 0 0,1 0 16,-1 0-16,-21 0 0,22 0 16,-22 0-16,21 0 0,-21 0 15,0 0-15,1 0 16,-44 0 31,1 0-32,0 0-15</inkml:trace>
  <inkml:trace contextRef="#ctx0" brushRef="#br0" timeOffset="-71494.62">25082 3789 0,'0'-21'15,"22"21"-15,-22-21 63,0 42-1,0 0-62,0 0 16,0 0-16,0 0 16,0 1-16,-22-22 15,22 21-15,0 0 0,0 0 16,0 0-16,-21 0 0,21 1 16,-21-22-1,21 21-15,0 0 31,0-42 1,0 0-32,0-1 15,0 1-15,0 0 0,0 0 16,21 0-16,-21 0 16,21-1-16,-21 1 0,0 0 0,0 0 15,0 0-15,0 0 16,0 42 31,0 0-47,0 0 15,0 0-15,0 0 16,0 1-16,0-1 0,0 0 16,0 0-16,0 0 15,0 0 1,0-42 46,0 0-62</inkml:trace>
  <inkml:trace contextRef="#ctx0" brushRef="#br0" timeOffset="-69550.58">25336 3598 0,'0'-21'16,"0"0"-1,-21 21-15,0 0 16,0 0-16,0 0 16,0 0-16,21-21 0,-22 21 15,1 0-15,0 0 16,0 0-16,0 0 0,0 0 15,-1 0-15,1 0 0,0 0 16,0 21-16,0-21 0,21 21 0,-21-21 16,-1 21-16,1-21 0,0 22 15,0-22-15,0 21 0,21 0 0,-21-21 16,-1 21-16,1 0 0,0-21 16,21 21-16,-21 1 0,0-22 0,0 21 15,21 0-15,-22 0 0,1 0 16,21 0-16,-21-21 15,21 22-15,0-1 0,0 0 0,0 0 16,0 0-16,0 0 16,0 1-16,0-1 0,0 0 15,0 0-15,0 0 0,0 0 16,21-21-16,0 22 0,1-1 0,-1 0 16,0-21-16,0 21 0,0-21 15,0 0-15,1 21 0,-1-21 16,0 0-16,0 0 0,0 0 15,0 0-15,22 0 0,-22 0 16,0 0-16,0 0 0,0 0 16,1 0-16,-1 0 0,0 0 0,0 0 15,0 0-15,0 0 0,-21-21 16,22 21-16,-1 0 0,0-21 0,0 21 16,0-21-16,-21 0 0,21 21 15,1-22-15,-22 1 0,21 21 0,0-21 16,-21 0-16,0 0 0,21 21 0,-21-21 15,21-1-15,-21 1 0,0 0 16,0 0-16,0 0 0,0 0 16,0-1-16,0 1 15,0 0-15,0 0 16,0 0-16,0 0 16,0-1-16,0 1 15,-21 0-15,0 0 0,21 0 16,-21 21-1,0-21-15,-1 21 0,22-22 16,-21 1-16,0 21 16,0 0-16,0 0 0,0 0 15,-1-21-15,1 21 16,0 0-16,0 0 0,0 0 16,0 0-16,-1 0 0,1 0 15,0 0-15,0 0 16,0 0-16,0 0 0,-1 0 0,1 0 15,0 0-15,0 0 16,0 21-16,0-21 0,-1 21 0,1-21 16,0 22-16,0-22 0,0 21 15,0 0-15,-1 0 0,1-21 16,0 21-16,21 0 0,-21-21 16,0 22-16,21-1 0,0 0 15,-21 0-15,21 0 0,-22-21 0,22 21 16,0 1-16,0-1 15,0 0-15,0 0 0,0 0 0,0 0 16,0 1-16,0-1 0,0 0 16,0 0-16,22 0 0,-22 0 15,21 1-15,0-1 0,0-21 16,-21 21-16,21 0 0,0-21 16,1 21-16,-1-21 0,0 21 15,0-21-15,0 0 0,22 0 16,-22 0-16,0 22 0,0-22 0,0 0 15,0 0-15,22 0 0,-22 0 0,0 0 16,0 0-16,0 0 0,1 0 16,-1 0-16,0 0 0,0 0 15,0 0-15,0-22 0,1 22 16,-22-21-16,21 21 0,0-21 0,0 0 16,0 0-16,0 0 15,-21-1-15,22 1 16,-22 0-16,21 0 0,-21 0 0,0 0 15,0-1-15,0 1 16,0 0-16,0 0 0,0 0 16,0 0-16,0-1 15,0 1-15,0 0 0,0 0 16,0 0-16,0 0 0,0-1 16,0 1-16,0 0 15,-21 21-15,21-21 16,-22 21-16,1 0 15,21-21-15,-21 21 0,0 0 16,0-21-16,0 21 16,-1 0-16,1 0 0,0 0 15,0 0-15,0-22 0,0 22 16,-1 0-16,1 0 0,0 0 0,0 0 16,0 0-16,0 0 0,-1 0 0,1 0 15,0 0-15,0 0 0,0 0 16,0 22-16,-1-1 0,1-21 15,0 21-15,0-21 16,0 21-16,21 0 0,-21-21 0,21 21 16,-22-21-16,22 22 0,0-1 15,-21-21-15,0 21 0,0 0 16,21 0-16,0 0 0,-21-21 16,21 22-16,-21-22 0,21 21 15,0 0-15,0 0 16,0 0-16,-22 0 15,22 1-15,0-1 16,0 0-16,0 0 16,0 0-1,22-42 188</inkml:trace>
  <inkml:trace contextRef="#ctx0" brushRef="#br0" timeOffset="-64169.85">24553 3725 0,'-21'0'16,"0"-21"-16,0 21 31,0 0-16,-1 0 17,22 21-32,-21-21 15,21 22-15,0-1 32,21-21 14,1 0-30,-22-21 0,0-1-16,0 1 15,0 0 1,-22 21 15,1 0-15,0 0-16,21 21 0,0 0 15,0 1-15,0-1 32,21-21-17,0 0 1,1 0 0,-22-21-1,0-1 1,-22 22 62,22 22-62,-21-22 124,0 0-124,0 0-1,0 0 1,0 0 0,-1 0 15,1 0-15,0 0-16,0 0 15,0 0 1,21-22-1,-21 22-15,-1 0 16,22-21-16,-21 21 31,21-21-31,-21 21 0,0-21 16,0 21 0,21-21-1,-21 21-15,-1-21 16,1 21-16,0 0 15,21-22-15,-21 22 16,0-21 0,0 21-1,21-21-15,-22 21 16,22-21-16,-21 21 0,21-21 0,-21 0 16,0-1-1,21 1 1,-21 0-16,21 0 15,0 0-15,-21 21 16,21-21-16,-22-1 0,22 1 16,-21 0-16,21 0 15,0 0-15,0 0 0,-21-1 16,21 1-16,-21 0 16,21 0-16,-21 21 15,21-21-15,0 0 0,-21 21 16,21-22-16,0 1 15,0 0 1,-22 0-16,22 0 16,0 0-1,0-1-15,0 1 16,0 0 0,0 0-16,0 0 15,0 0-15,0-1 16,0 1-16,0 0 15,-21 0-15,21 0 16,0 0-16,0-1 16,0 1-1,0 0-15,0 0 0,0 0 16,0 0 0,0-1-16,0 1 15,0 0-15,21 21 0,-21-21 0,22 21 16,-22-21-16,0 0 0,21-1 15,0 1 1,-21 0-16,21 21 0,0-21 0,-21 0 16,21 21-16,1 0 0,-22-21 15,21 21-15,-21-22 0,21 22 16,0-21-16,0 0 16,0 21-1,1-21-15,-22 0 16,21 21-16,0-21 15,-21-1 1,21 22 0,0 0-16,-21-21 15,21 21-15,1 0 16,-22-21-16,21 21 16,0 0-16,-21-21 15,21 21-15,-21-21 16,21 21-16,-21-21 15,21 21-15,1 0 16,-22-22-16,21 22 16,-21-21-1,21 21-15,0-21 32,0 21-32,0 0 15,1-21 1,-1 21-16,0 0 0,0 0 15,0-21-15,0 21 16,1 0-16,-1 0 0,0 0 16,-21-21-16,21 21 0,0 0 15,0 0-15,1 0 0,-1-22 16,0 22-16,0 0 0,0 0 16,0 0-16,1-21 15,-1 21-15,0 0 0,0 0 16,0 0-16,0 0 0,1-21 0,-1 21 15,0 0-15,0 0 16,0 0-16,0 0 0,1 0 16,-1 0-16,-21-21 0,21 21 15,0 0-15,0 0 16,0 0-16,1 0 16,-1 0-16,0 0 15,0-21-15,0 21 0,0 0 16,1 0-16,-1 0 15,0 0-15,0-21 16,0 21 0,0 0-16,1 0 15,-1-22 17,0 22-17,0 0 1,0 0-1,0-21 32,-42 21 31,0 0-62</inkml:trace>
  <inkml:trace contextRef="#ctx0" brushRef="#br0" timeOffset="-62806.68">25252 1545 0,'0'0'0,"-21"0"47,-1 0-16,22 21 47,22-21-62,-1 22-16,0-22 0,0 21 15,0-21-15,0 21 16,1-21-16,-1 0 16,0 21-16,0-21 15,0 0-15,-21 21 16,21-21-16,1 21 0,-1-21 15,0 0-15,-21 22 0,21-22 16,0 0-16,0 0 0,1 0 16,-22 21-16,21-21 0,0 0 15,0 0-15,0 0 16,0 0-16,1 0 16,-1 0-16,0 0 31,-21 21 31,-21-21-30,0 21-32,-1-21 15,1 21-15,0-21 0,0 0 16,0 0-16,0 21 15,21 1-15,-22-22 0,1 21 0,0-21 16,0 21-16,0-21 16,0 21-16,-1 0 0,1-21 15,0 21-15,21 1 16,-21-22-16,21 21 0,-21-21 0,0 21 16,21 0-16,-22-21 15,22 21-15,-21-21 0,21 21 16,-21 1-1,21-1 1,-21-21-16,42 0 94,-21-21-79,0-1-15,21 22 0,0-21 0,1 21 16,-22-21-16,21 21 0,0-21 16,-21 0-16,21 21 0,0-21 0,-21-1 15,21 22-15,1-21 0,-1 0 16,0 0-16,0 21 16,-21-21-16,21 21 15,-21-21 1,21 21-16,1 0 0,-22-22 15</inkml:trace>
  <inkml:trace contextRef="#ctx0" brushRef="#br0" timeOffset="-61262.64">25358 762 0,'0'-21'46,"0"0"-14,0 0-1,21 21 0,0 0-31,0 0 16,0 0-16,0 0 15,1 0-15,-1 0 0,0 0 16,0 0 0,-21 21-16,0 0 15,0 0 1,0 0-16,-21 0 0,0-21 16,0 22-16,-1-1 0,1-21 15,0 21-15,0 0 0,0-21 16,0 21-16,-1-21 0,1 21 0,0-21 15,0 22-15,0-22 0,0 0 16,21 21-16,-22-21 0,44 0 63,-1 0-48,0 0-15,0 0 16,0 0-16,22 0 0,-22 0 0,0 0 15,0-21-15,0 21 16,0 0-16,22 0 0,-22 0 0,0 0 16,0 0-16,0 0 0,1 0 15,-1 0-15,0 0 16,-21-22-16,21 22 16,0 0-16,-21-21 62,-21 21-46,21-21-16</inkml:trace>
  <inkml:trace contextRef="#ctx0" brushRef="#br0" timeOffset="-60105.39">25696 402 0,'0'0'15,"-63"-21"1,63 0-16,-21 21 16,-1 0-16,1-21 0,0 21 15,0 0-15,0 0 0,0-21 16,-1 21-16,1 0 0,0 0 15,0 0-15,0 0 0,0 0 16,-1 0-16,1 0 16,0 0-16,0 21 0,0-21 15,0 0-15,-1 21 0,1 0 0,0-21 16,0 21-16,0 0 0,0-21 16,-1 22-16,1-1 0,0 0 0,0 0 15,0 0-15,0 0 0,21 1 16,-22-1-16,1 0 0,21 0 0,-21 0 15,21 0-15,0 1 0,0-1 16,-21 0-16,21 0 0,0 21 0,0-20 16,0-1-16,0 0 0,0 0 15,0 0-15,0 22 0,0-22 16,0 0-16,0 0 0,21 0 16,0-21-16,-21 21 0,21 1 0,1-1 15,-1 0-15,0 0 16,0 0-16,0-21 0,0 0 15,-21 21-15,22-21 0,-1 0 16,0 22-16,0-22 0,0 0 0,0 0 16,1 0-16,-1 21 0,0-21 15,0 0-15,0 0 0,0 0 0,1 0 16,20 0-16,0 0 0,-21 0 16,1 0-16,-1 0 0,0 0 15,0 0-15,0 0 0,0 0 16,1-21-16,-1 21 15,0 0-15,0-22 0,0 22 0,0-21 16,1 0-16,-1 21 16,0-21-16,0 21 0,0-21 0,0 0 15,1-1-15,-1 1 16,0 0-16,-21 0 0,21 0 16,0 0-16,-21-1 15,0 1-15,0 0 0,21 0 0,-21 0 16,0 0-16,0-1 15,0 1-15,22 0 0,-22 0 0,0 0 16,0 0-16,0-1 16,0 1-16,0 0 15,0 0 1,0 0-16,-22 0 16,1 21-16,21-22 0,-21 22 15,21-21-15,-21 21 16,0-21-16,0 21 0,21-21 15,-22 21-15,1-21 0,0 21 16,0-21-16,21-1 0,-21 22 16,0 0-16,-1-21 15,1 0 1,0 21 0,0 0-16,0 0 15,0 0-15,21-21 0,-22 21 16,1 0-16,0 0 0,0 0 15,0 0-15,0 0 16,-1 0 0,1 0-1,0 0-15,0 0 16,0 0 0,21 21-16</inkml:trace>
  <inkml:trace contextRef="#ctx0" brushRef="#br0" timeOffset="-58578.06">23114 1461 0,'0'0'0,"21"0"15,-21-22-15,21 22 0,-21-21 0,0 0 32,-21 21 46,21 21-78,-21 0 15,0 1-15,21-1 16,-21 0-16,-1 0 0,1 0 0,0 0 16,0 22-16,0-1 0,0-21 15,-1 22-15,1-1 0,-21 0 16,21-21-16,0 22 0,-1-22 16,-20 21-16,21-21 0,-21 43 15,20-43-15,1 0 0,0 0 16,21 1-16,-21-1 0,0 0 15,21 0 1,21-42 47,0 0-48,0 21-15,0 0 16,-21-21-16</inkml:trace>
  <inkml:trace contextRef="#ctx0" brushRef="#br0" timeOffset="-57130.22">23304 1926 0,'-21'0'47,"21"21"-47,-21 1 16,21-1-1,0 0-15,0 0 16,21-21 31,0 0-31,-21-21-16,0 0 15,22 0-15,-22-1 16,0 1-1,0 0-15,-22 21 47,22 21-47,0 0 16,-21-21-16,21 22 0,0-1 16,0 0-1,21-21 16,1 0-15,-1 0-16,0-21 16,-21 0-1,0-1-15,0 1 0,0 0 16,0 0 0,-21 21-1,21 21 1,-21-21-16,21 21 0,-22-21 15,22 21-15,0 1 0,-21-22 16,21 21-16,21-21 47,1 0-47,-1 0 16,0-21-1,-21-1 1,0 1-16,0 0 15,0 0 1,-21 21 0,0 0-1,21 21-15,-22-21 0,22 21 16,-21 0-16,21 1 16,0-1-16,0 0 15,21-21 16,1 0-15,-1 0 0,-21-21-16,21 21 15,-21-21-15,0-1 0,0 1 16,0 0-16,-21 21 47,0 21-32,21 0 1,0 1-16,0-1 16,0 0-1,21-21 17,0 0-32,0 0 15,-21-21-15,0 0 16,21-1-16,-21 1 15,0 0-15,0 0 16,-21 21 0,0 0-16,0 0 15,0 21 1,-1 0-16,22 0 16,0 1-1,-21-22-15,21 21 0,0 0 31,21-21 1,1 0-17,-1 0-15</inkml:trace>
  <inkml:trace contextRef="#ctx0" brushRef="#br0" timeOffset="-55897.65">23791 1905 0,'0'-21'32,"-21"21"-17,0 0 1,0 21 0,21 0-1,-21 0-15,-1 1 16,22-1-1,0 0 1,22-21 15,-1 0-31,0 0 16,0 0-16,0 0 16,0-21-1,-21 0-15,22 21 0,-22-22 16,0 1-16,0 0 15,-22 21 32,1 0-47,0 21 16,21 0-16,-21-21 16,21 22-16,-21-22 0,21 21 0,0 0 15,0 0 1,21-21 15,0 0-31,0 0 16,0 0-16,1 0 15,-1 0 1,-21-21-16,0 0 16,21 21-16,-21-21 15,0-1 1,0 1-16,-21 21 15,0 0 1,-1 0-16,1 21 16,0 1-1,0-22-15,21 21 0,0 0 16,-21 0 0,21 0-1,21-21 1,0 0-1,0 0 1,0 0-16,1-21 0,-22 0 16,21 0-16,-21 0 15,0-1 1,-21 22 15,-1 0-15,1 0-16,0 22 15,0-22-15,21 21 0,0 0 16,-21-21 0,21 21-16,21-21 31,0 0-15,0 0-16,0 0 15,1 0 1,-22-21-16,0 0 31,-22 21-15</inkml:trace>
  <inkml:trace contextRef="#ctx0" brushRef="#br0" timeOffset="-54949.59">23326 1947 0,'0'22'47,"0"-1"-32,-22-21-15,22 21 16,0 0-16,0 0 16,22-21 15,-1 0-31,0 0 15,0 0-15,0 0 16,0-21-16,-21 0 0,0 0 16,0 0-1,0-1-15,0 1 16,0 0 0,0 0-16,-21 21 31,0 21-31,0 0 0,21 0 15,0 1-15,-21-22 0,21 21 16,-21 0-16,21 0 16,21-21 15,0 0-31,0 0 16,0 0-1,0 0-15,-21-21 16,0 0-16,0 0 0,0-1 15,0 1 1,-21 21 0,0 0-1,0 0-15,21 21 16,-21 1 0,21-1-16</inkml:trace>
  <inkml:trace contextRef="#ctx0" brushRef="#br0" timeOffset="-54146.1">23791 1947 0,'-21'0'78,"0"0"-62,21 22-1,0-1-15,0 0 31,21-21 1,0 0-17,0 0-15,1-21 32,-22 0-32,0-1 15,0 1-15,0 0 16,-22 21-1,1 0 1,21 21-16,0 0 16,-21-21-16,21 22 0,0-1 15,0 0 1,21-21 31,0 0-32,1 0 1,-22-21-16</inkml:trace>
  <inkml:trace contextRef="#ctx0" brushRef="#br0" timeOffset="-50533.66">2117 13377 0,'0'-21'31,"0"0"-31,0 0 0,0 0 16,21 0 0,-21 42 31,0 0-32,0 0-15,-21 0 0,21 0 0,-22 1 16,1 20-16,0 0 0,0 1 15,0-1-15,0 0 0,-1 1 0,-20-1 16,21 0-16,0 1 0,0-1 16,-1-21-16,1 21 0,0-20 0,21-1 15,0 0-15,-21 0 0,0 0 16,21-42 15,0 0-15,21 0-16,0 0 15,0-1-15,0 1 0,1 0 0,-1-21 16,0 21-16,0-22 0,0 22 16</inkml:trace>
  <inkml:trace contextRef="#ctx0" brushRef="#br0" timeOffset="-50241.75">2519 13272 0,'0'0'0,"21"-22"0,0 22 0,-42 22 47,0-1-47,0 0 0,-1 0 15,1 0-15,0 22 0,0-1 0,0 0 16,0 1-16,-22-1 0,22 21 16,-21-20-16,21 20 0,-1-20 15,-20-1-15,21 0 0,0 1 0,0-22 16,21 21-16,-22-21 0,22 0 15,-21 1-15,21-1 16,0-42 15,21-1-31,1 1 16,-1 0-16,0 0 0</inkml:trace>
  <inkml:trace contextRef="#ctx0" brushRef="#br0" timeOffset="-49981.55">2773 13610 0,'0'43'16,"0"-22"0,0 0-16,0 0 0,-21 0 0,21 0 15,0 1-15,0-1 0,-22 0 16,22 0-16,-21 0 0,21 0 15,-21 1-15,21-1 0,0 0 16,0 0-16,-21-21 16,21-21 15,0 0-31,0 0 0,0-1 16,0 1-16</inkml:trace>
  <inkml:trace contextRef="#ctx0" brushRef="#br0" timeOffset="-49790.76">2730 13462 0,'0'0'0,"0"-21"16,0 42 62,22 0-63,-1-21-15,0 21 0,-21 1 16,21-22-16</inkml:trace>
  <inkml:trace contextRef="#ctx0" brushRef="#br0" timeOffset="-49314.54">3027 13568 0,'0'21'15,"0"0"1,0 0 0,0 1-16,0-1 0,0 0 15,0 0-15,0 0 0,0 0 16,0 1-16,0-1 0,0 0 0,0 0 16,-21 0-16,21 0 15,0 1-15,-22-22 0,22 21 16,0-42 15,0-1-15,0 1-16,0 0 0,0 0 15,0 0-15,0-22 0,22 22 0,-22-21 16,21 21-16,0-22 0,0 22 16,0-21-16,0 21 0,1 0 15,-1 21-15,0-22 0,21 22 0,-21 0 16,1 0-16,-1 0 0,0 22 15,0-1-15,-21 0 0,21 0 0,-21 0 16,0 0-16,21 22 0,-21-22 16,0 0-16,0 0 0,0 22 0,0-22 15,-21 0-15,0 0 0,21 0 16,-21-21-16,21 21 0,-21 1 16,21-44 15,21 1-16</inkml:trace>
  <inkml:trace contextRef="#ctx0" brushRef="#br0" timeOffset="-48945.68">3746 13504 0,'0'-21'0,"0"42"0,-21-42 0,0 21 15,0 0 1,21 21-16,-21 1 16,21 20-16,0-21 15,0 0-15,0 22 0,0-22 0,0 21 16,0 0-16,0 1 0,0-1 16,0 0-16,0 1 0,0 20 0,-21-20 15,21 20-15,-22-21 0,22 22 16,-21-1-16,21 1 0,-21 21 15,0-22-15,21 1 0,-21-22 0,0 21 16,21-20-16,-22-1 0,22 0 16,0-20-16,0-1 0,0 0 0,0 0 15,0-42 1,22 0 0,-22 0-16,21-1 0,0 1 15,-21 0-15,21-21 0,0-1 0,-21 1 16,21 0-16,1-1 0</inkml:trace>
  <inkml:trace contextRef="#ctx0" brushRef="#br0" timeOffset="-48617.68">3746 13780 0,'0'0'0,"0"-22"0,-21 1 0,0 0 0,21 0 15,0 0-15,-21 0 0,21-1 16,0 1-16,0 0 0,0 0 0,0 0 15,21 0-15,0-1 0,0 1 16,1 0-16,-1 21 0,21 0 0,-21-21 16,0 21-16,22 0 0,-22 0 15,0 0-15,0 21 0,0 0 16,-21 0-16,0 22 0,0-22 0,0 0 16,0 21-16,0-20 0,-21 20 15,-21-21-15,21 21 0,-22-20 0,22-1 16,-21 0-16,0 0 0,20 0 0,1 0 15,-21-21-15,21 22 0,0-22 16,42 0 15,0-22-31,0 22 0,0-21 0,0 0 16,1 0-16,20 0 0</inkml:trace>
  <inkml:trace contextRef="#ctx0" brushRef="#br0" timeOffset="-47917.86">4170 13504 0,'0'-21'31,"0"42"-15,0 1 0,0-1-16,0 0 0,0 0 15,0 0-15,0 22 0,0-22 16,0 0-16,0 21 0,0-21 15,0 1-15,0-1 0,0 0 0,0 0 16,0 0-16,21-21 0,-21 21 0,21-21 16,0 0-16,0 0 15,1 0-15,-22-21 0,21 21 16,0-21-16,0 0 0,0 0 16,0 0-16,1-1 0,-22 1 0,21-21 15,0 21-15,0-22 0,0 22 16,0 0-16,-21-21 0,22 21 0,-22-1 15,21 1-15,-21 42 32,0 1-32,0 20 15,0-21-15,0 0 16,0 22-16,0-1 0,0-21 0,0 21 16,0-20-16,0-1 0,0 21 0,21-21 15,0 0-15,0-21 0,0 22 16,1-1-16,-1-21 0,21 0 0,-21 0 15,0 0-15,22 0 0,-22 0 16,0-21-16,21-1 0,-20 1 0,-1 21 16,0-21-16,0-21 0,0 21 0,0-1 15,-21-20-15,0 0 0,22-1 16,-22 1-16,0 0 0,0-1 0,21 22 16,-21-21-16,0 21 0,0-22 15,0 22-15,0 0 0,0 42 31,-21-21-31,21 21 16,0 1-16,-22-1 0,22 21 0,-21 0 16,21-20-16,0 20 0,0 0 0,-21 1 15,21-22-15,-21 21 0,21 0 16,0-20-16,0 20 0,0-21 0,0 0 16,0 0-16,0 1 15,21-22-15,0 0 0,0 0 16,1 0-16,-1 0 0,0-22 15,0 1-15,0 0 0,0 0 16,1 0-16</inkml:trace>
  <inkml:trace contextRef="#ctx0" brushRef="#br0" timeOffset="-47713.73">4995 13547 0,'0'0'0,"-21"0"0,0 0 15,21 21-15,21-21 32,0 0-32,22 0 15,-22 0-15,0 0 0,0 0 16,0 0-16,0-21 0,1 21 0,-1 0 16,0-21-16,0-1 0,0 22 15,0-21-15,1 21 0</inkml:trace>
  <inkml:trace contextRef="#ctx0" brushRef="#br0" timeOffset="-47305.54">6286 13166 0,'0'-21'31,"22"-1"-15,-1 22-16,0 0 0,0 0 0,0 0 15,22-21-15,-22 21 0,21 0 0,0 0 16,1 0-16,-1-21 0,0 21 16,1 0-16,-22 0 0,21 0 0,-21 0 15,-42 0 1,0 21-1,-21-21-15,-1 0 0</inkml:trace>
  <inkml:trace contextRef="#ctx0" brushRef="#br0" timeOffset="-47013.67">6350 13123 0,'0'0'0,"-64"0"32,43 0-32,0 22 0,0-1 15,21 0 1,-21 0-16,21 0 0,0 0 0,-21 1 15,-1-1-15,22 21 0,-21 22 16,21-22-16,0 0 0,0 22 16,0-22-16,0 0 0,0 22 0,0-22 15,0 22-15,0-22 0,0 0 0,0 1 16,0-22-16,0 21 0,0-21 16,0 1-16,21-1 0,1-21 0,-1 21 15,21-21-15,-21 0 16,0 0-16,22 0 0,-22-21 15,21 0-15,1 21 0,-22-22 0,21 1 16,0 0-16,1 0 0,-22-21 16,21 20-16,1 1 0,-22-21 0,0 21 15,21-22-15</inkml:trace>
  <inkml:trace contextRef="#ctx0" brushRef="#br0" timeOffset="-46764.83">6879 13335 0,'0'0'16,"0"-21"-16,0 0 0,0 0 15,0 42 1,0 0 0,0 0-16,-21 0 15,21 22-15,-21-22 0,21 21 0,0 0 16,0-20-16,0 20 0,0 0 0,-21 1 16,21-22-16,0 21 0,0-21 15,0 22-15,0-22 0,0 0 0,0 0 16,0 0-16,21-21 15,0 0-15,0 0 0,0 0 16,0-21-16,1 21 0,-1-21 16,0 0-16,0 0 0,0-1 15</inkml:trace>
  <inkml:trace contextRef="#ctx0" brushRef="#br0" timeOffset="-46561.68">6794 13568 0,'0'0'0,"-21"21"0,0-21 16,0 0-16,0 21 16,42-21-1,0 0 1,0 0-16,22 0 0,-22 0 16,21-21-16,0 21 0,1-21 0,-1 21 15,0-21-15,1 0 0,-1 21 16,-21-22-16,22 22 0,-22 0 15,0-21-15</inkml:trace>
  <inkml:trace contextRef="#ctx0" brushRef="#br0" timeOffset="-46213.8">7324 13483 0,'0'21'16,"21"-21"15,0 0-16,0-21-15,0 21 16,0-21-16,1 0 0,-1 21 16,0-21-16,0 21 0,-21-21 15,0-1-15,-21 22 32,0 0-32,0 0 15,-1 22-15,1-1 0,0 0 16,0 0-16,0 0 0,0 22 0,-1-22 15,22 21-15,0-21 0,-21 0 16,21 22-16,0-22 0,0 0 0,0 0 16,0 0-16,0 1 15,21-22-15,1 0 0,-1 0 16,0 0-16,21 0 0,-21 0 16,22-22-16,-22 22 0,0-21 15,21 0-15,-20 0 0</inkml:trace>
  <inkml:trace contextRef="#ctx0" brushRef="#br0" timeOffset="-45473.51">7683 13441 0,'0'0'0,"0"-21"0,0 0 15,22 21-15,-22-22 16,21 22-16,0 0 0,0 0 16,0 0-16,0 0 15,1 0-15,-1 0 0,0 22 0,0-1 16,0-21-16,0 21 0,1 0 15,-1 0-15,0 0 0,0 22 0,-21-22 16,0 0-16,0 0 0,0 22 16,0-22-16,0 0 0,-21 0 0,0 0 15,0 0-15,-1-21 0,1 22 0,0-22 16,21-22 0,0 1-1,21 0-15,-21 0 0,21 0 16,1 0-16,-1-1 0,0 1 15,0-21-15,0 21 0,0 0 16,1-1-16,-1 1 0,0-21 0,0 21 16,0 21-16,-21-21 0,21-1 15,1 1-15,-44 21 32,1 21-32,21 1 0,-21-22 15,0 21-15,0 0 0,21 21 0,-21-21 16,-1 1-16,22 20 0,-21-21 0,21 0 15,0 22-15,0-22 0,0 0 16,0 0-16,0 0 0,0 0 0,0 1 16,21-1-16,22-21 15,-22 0-15,0 0 0,0 0 16,22 0-16,-22 0 0,0 0 0,21-21 16,-21 21-16,22-22 0,-22 1 15,0 0-15,21 0 0,-20-21 0,-1 20 16,0 1-16,0-21 0,0-22 15,0 22-15,-21 0 0,22 21 16,-22-22-16,0 1 0,0 21 0,0-22 16,0 22-16,0 0 0,0 0 0,0 0 15,0 42 17,0 0-32,-22 0 0,1 22 0,0-22 15,21 0-15,0 21 16,-21 1-16,0-22 0,21 21 0,0 0 15,0-20-15,0 20 0,0 0 0,0-21 16,0 22-16,0-22 0,0 0 16,0 0-16,0 0 0,0 1 0,21-22 15,0 0-15,0 0 16,0 0-16,1 0 0,-1 0 16,0-22-16,0 1 0,0 21 0</inkml:trace>
  <inkml:trace contextRef="#ctx0" brushRef="#br0" timeOffset="-45266.03">8467 13399 0,'0'0'0,"-22"0"0,44 0 31,-1 0-15,0 0-16,0 0 0,0 0 0,22 0 15,-22 0-15,0 0 0,21 0 16,-21 0-16,1 0 0,20 0 0,-21 0 16,0 0-16,22-22 0,-22 22 0,0 0 15</inkml:trace>
  <inkml:trace contextRef="#ctx0" brushRef="#br0" timeOffset="-44993.63">9271 13187 0,'0'0'0,"-21"0"16,0 0-16,-1 0 15,1 21 1,0 0-16,21 0 0,-21 1 16,21-1-16,0 0 0,-21 21 0,21-21 15,-21 1-15,21 20 16,-22-21-16,22 21 0,0-20 0,0 20 15,0-21-15,0 0 0,0 0 0,0 1 16,0-1-16,0 0 0,22 0 16,-1-21-16,0 0 0,0 0 0,0 0 15,0 0-15,1 0 0,-1 0 0,21 0 16,-21-21-16</inkml:trace>
  <inkml:trace contextRef="#ctx0" brushRef="#br0" timeOffset="-44733.99">9652 13145 0,'63'-22'31,"-41"22"-15,-1 22-16,-21-1 0,21 0 0,-21 0 15,21 0-15,-21 0 0,0 1 0,0 20 16,0-21-16,0 0 0,0 22 15,0-22-15,0 21 0,0-21 0,0 22 16,0-22-16,0 21 0,0-21 0,-21 0 16,0 1-16,21-1 15,-21-21-15,21-21 32</inkml:trace>
  <inkml:trace contextRef="#ctx0" brushRef="#br0" timeOffset="-44182.47">10393 13229 0,'0'0'0,"-21"0"16,21 21-16,21-21 47,0 0-47,0 0 15,0 0-15,0 0 16,1 0-16,-1 0 0,0 0 16,0 0-16,0 0 15</inkml:trace>
  <inkml:trace contextRef="#ctx0" brushRef="#br0" timeOffset="-43949.57">10287 13399 0,'0'21'0,"0"-42"0,21 42 32,0-21-17,0 0-15,1 0 16,-1 0-16,0 0 0,0 0 16,0 0-16,0 0 15,1 0-15,-1 0 0,0-21 16,0 21-16,0 0 0</inkml:trace>
  <inkml:trace contextRef="#ctx0" brushRef="#br0" timeOffset="-43562.13">11197 13060 0,'0'0'0,"0"-21"15,-21 21 1,0 0 0,21 21-16,0 0 31,21-21-15,0 0-1,0 0-15,-21-21 16,21 21-16,-21-21 0,22 21 15,-22-21-15,0-1 0,0 1 32,-22 21-32,1 0 15,0 0-15,0 21 0,0 1 16,0-1-16,21 0 0,-22 0 16,1 0-16,21 0 0,0 1 0,0-1 15,0 0-15,0 0 0,0 0 16,0 0-16,21-21 0,1 22 15,-1-22-15</inkml:trace>
  <inkml:trace contextRef="#ctx0" brushRef="#br0" timeOffset="-43150.35">11599 13060 0,'0'0'0,"0"-21"0,-21 21 31,21 21-15,0 0-16,-21 21 16,21-20-16,0 20 0,0-21 0,0 21 15,0 1-15,-21-22 0,21 21 0,-21 1 16,21-1-16,0-21 16,-22 21-16,22 1 0,-21-1 0,0-21 15,21 0-15,0 1 0,0-1 0,-21 0 16,21 0-16,0-42 31,21 0-31,0 0 0,0-22 16,-21 22-16</inkml:trace>
  <inkml:trace contextRef="#ctx0" brushRef="#br0" timeOffset="-42837.72">11557 13166 0,'0'-21'16,"0"42"-16,0-64 0,0 22 0,0 0 15,0 0 1,21 0 0,0 21-16,0 0 0,1 0 15,20 0-15,-21 0 0,0 0 16,22 0-16,-1 21 0,-21 0 0,21 0 16,-20 0-16,-1 1 0,0-1 15,0 0-15,-21 0 0,0 0 0,0 0 16,-21 1-16,0-1 0,0 0 0,-22 0 15,22 0-15,-21-21 0,-1 21 16,1-21-16,21 0 0,-21 22 16,20-22-16,1 0 0,0 0 0,0 0 15,0 0-15,21-22 32,21 22-32,0 0 0,0-21 0,0 21 15,1-21-15,-1 21 0</inkml:trace>
  <inkml:trace contextRef="#ctx0" brushRef="#br0" timeOffset="-42329.73">12277 13018 0,'0'0'0,"-22"0"31,1 0-31,0 21 16,21 0-16,0 0 0,0 0 15,0 22-15,0-22 0,0 0 16,0 21-16,0-21 0,0 1 0,0 20 16,0-21-16,0 21 0,0-20 0,-21-1 15,21 21-15,0-21 0,-21 0 16,21 1-16,-21-1 0,21 0 0,0 0 16,0 0-16,-22-21 0,22-21 46,0 0-46,0 0 0,0 0 0,0-1 16,0 1-16,22 0 0,-1 0 16,-21 0-16,21 0 0,0-1 0,0 1 15,0 0-15,22 0 0,-22 0 0,0 0 16,21-1-16,-20 22 0,20-21 16,-21 21-16,21 0 0,-20 0 0,-1 0 15,0 0-15,0 21 0,0 1 16,0-22-16,-21 21 0,22 0 0,-22 0 15,0 0-15,0 0 0,0 1 0,0-1 16,-22 0-16,1 0 0,0 0 16,21 0-16,-21 1 0,0-22 15,0 21-15,-1-21 0,1 0 0,21 21 16,21-42 15,1 0-31,-1-1 16</inkml:trace>
  <inkml:trace contextRef="#ctx0" brushRef="#br0" timeOffset="-41633.69">13039 13272 0,'0'-22'16,"0"44"-16,-22-44 0,1 22 15,0 0-15,0 0 0,0 0 0,0 22 16,-1-22-16,1 21 0,0 0 15,0 0-15,21 0 0,-21 0 16,21 1-16,0-1 0,0 0 16,0 0-16,0 0 0,0 0 15,21-21-15,0 0 16,0 0 0,0 0-16,1-21 15,-22 0 1,0 0-16,0 0 0,0 0 15,0-1-15,0 1 0,0 0 16,0 0-16,21 0 0,0 0 16,-21-1-16,21 22 0,0-21 15,0 0-15,1 21 0,-1 0 0,0 0 16,21 0-16,-21 0 0,1 0 0,-1 0 16,0 0-16,0 21 0,0-21 15,0 21-15,-21 1 0,0-1 0,22 0 16,-1 0-16,-21 0 0,0 0 15,0 1-15,0-1 0,0 0 16,0 0-16,0 0 0,0 0 16,-21-21-16,-1 0 0,1 0 15,0 0 1,0 0-16,21-21 16,0 0-1,0 0-15,0 0 16,21 0-16,0-1 0,0 1 0,22 0 15,-22 0-15,0 0 0,21 0 16,-20-1-16,20 1 0,-21 21 0,0 0 16,0 0-16,22 0 0,-22 0 0,0 0 15,-21 21 1,21-21-16,-21 22 0,0-1 0,0 0 16,0 0-16,0 0 0,0 22 0,0-22 15,-21 0-15,21 0 0,-21-21 16,0 21-16,21 0 0,0 1 0,-21-22 15,21 21-15,-22-21 0,22 21 0,0-42 32,22 0-17,-1 21-15,-21-22 0</inkml:trace>
  <inkml:trace contextRef="#ctx0" brushRef="#br0" timeOffset="-41305.74">13737 13399 0,'42'0'32,"-20"-22"-32,-1 22 0,0 0 15,0-21-15,0 0 16,0 21-16,1-21 0,-1 21 0,-21-21 16,21 21-16,-21-21 0,21 21 15,-21-22-15,0 1 16,-21 21-16,0 0 15,0 0-15,-1 0 0,1 0 16,0 21-16,0-21 0,0 22 16,0-1-16,21 0 0,-22 0 0,22 0 15,-21 0-15,21 1 0,0-1 16,0 0-16,0 0 0,0 0 0,0 0 16,0 1-16,21-22 0,1 21 0,-1-21 15,0 0-15,0 0 16,0 0-16,22 0 0,-22 0 0,0 0 15,21-21-15,-21-1 0</inkml:trace>
  <inkml:trace contextRef="#ctx0" brushRef="#br0" timeOffset="-40954.65">14393 13145 0,'0'21'31,"-21"-21"-15,21 21-16,0 0 31,0-42 16,0 0-47,0 0 0,0-1 16,21 22-16,0-21 0,-21 0 15,22 21-15,-1 0 16,0 0 0,-21 21-16,0 0 0,0 1 0,0-1 15,0 0-15,0 0 0,-21 21 16,21-20-16,-21-1 0,-1 0 0,1-21 16,21 21-16,-21 0 0,0-21 0,0 0 15,21 21-15</inkml:trace>
  <inkml:trace contextRef="#ctx0" brushRef="#br0" timeOffset="-40217.7">14584 12742 0,'0'0'0,"21"0"32,0 0-32,0 0 0,0 0 0,1-21 15,20 21-15,-21 0 16,21 0-16,1-21 0,-22 21 0,21 0 15,-21 0-15,22 0 0,-22 0 0,0 0 16,0 0-16,0 0 0,1 0 16,-22 21-1,0 0-15,0 1 16,0-1-16,0 0 0,0 0 0,0 21 16,0-20-16,0-1 0,0 21 0,0-21 15,0 22-15,0-1 0,-22-21 16,22 21-16,0 1 0,0-22 0,0 21 15,0 1-15,0-22 0,0 21 0,0 0 16,0-20-16,0 20 16,0 0-16,0-21 0,0 22 0,0-1 15,0-21-15,0 22 0,0-22 0,0 21 16,0-21-16,0 0 0,-21 1 16,0-1-16,0-21 0,-21 21 0,20 0 15,-20-21-15,0 0 0,21 0 0,-43 0 16,22 0-16,-1 0 0,-20 0 15,21 0-15,-1 0 0,1-21 0,0 21 16,-1-21-16,22 21 0,-21 0 0,21-21 16,-1 21-16,1-22 0,21 1 15,0 0 1,21 0-16,1 21 0,-1-21 16,21 0-16,-21-1 0,22 1 15,-1 0-15</inkml:trace>
  <inkml:trace contextRef="#ctx0" brushRef="#br0" timeOffset="-39805.72">15896 12785 0,'0'0'16,"0"-21"-16,0-1 15,0 44 17,0-1-32,-21 0 0,0 0 0,0 21 15,21-20-15,-22 20 0,1 0 0,0 22 16,0-22-16,0 0 0,0 1 15,-1 20-15,1-20 0,-21-1 0,21 0 16,-22 1-16,22-1 0,-21 0 16,21 1-16,0-1 0,-1-21 15,-20 21-15,21-20 0,21-1 0,-21 0 16,21 0-16,-21-21 0,-1 21 16,22-42 15,22 0-31,-1 21 15,0-21-15,0 0 0</inkml:trace>
  <inkml:trace contextRef="#ctx0" brushRef="#br0" timeOffset="-39217.31">16002 13399 0,'-21'0'16,"21"21"-1,0 0 1,21-21 46,0 0-62,-21-21 0,0 0 16,0-1 0,-21 22-1,0 0 1,0 22 0,21-1-16,-22-21 15,22 21-15,0 0 16,22-21-16,-1 0 15,0 0 1,0 0-16,0 0 16,0 0-16,-21-21 15,0 0-15,0 0 16,0-1 0,-21 22-16,0 0 0,0 0 15,0 0-15,0 0 16,-1 0-16,1 0 15,21 22-15,0-1 0,0 0 16,0 0 0,21-21-1,1 0 1,-1 0-16,0 0 16,0 0-16,0 0 15</inkml:trace>
  <inkml:trace contextRef="#ctx0" brushRef="#br0" timeOffset="-38586.68">16679 13399 0,'0'0'0,"0"-22"15,-21 22-15,0 0 0,0 0 16,0 0 0,-1 0-16,1 22 0,21-1 15,-21-21-15,21 21 0,-21 0 16,21 0-1,0 0-15,21-21 16,0 0 0,0 0-16,1 0 0,-1 0 15,0 0-15,0 0 16,-21-21-16,0 0 16,0 0-16,0 0 15,-21 21-15,0 0 16,0 0-16,-1 0 15,1 0-15,0 0 16,0 21-16,21 0 16,0 0-16,0 0 15,0 1 1,21-22-16,0 0 16,0 0-16,1 0 15,-1 0-15,-21-22 16,0 1-1,0 0-15,0 0 16,-21 21-16,21-21 16,-22 21-16,1 0 15,0 21 1,0-21 0,21 21-1</inkml:trace>
  <inkml:trace contextRef="#ctx0" brushRef="#br0" timeOffset="-37761.42">16065 13462 0,'-21'0'47,"21"21"-31,-21 0-16,21 1 15,-21-22-15,21 21 16,21-21 15,0 0-31,0 0 16,1 0-16,-22-21 16,0-1-1,0 1-15,0 0 16,0 0-16,-22 21 15,1 0 1,0 0-16,0 0 0,0 0 16,0 21-1,21 0-15,0 0 16,0 1 0,0-1-1,21-21 1,0 0-16,0 0 0,0 0 15,-21-21 1,0-1 0,0 1-16,0 0 15,0 0-15,-21 21 0,0 0 16,0 0 0,0 0-16,-1 0 0,1 0 15,21 21 1,0 0-16,0 0 0,0 1 15,0-1-15,0 0 0,0 0 16,21-21-16,1 0 16,-1 0-16,0 0 0,0 0 15,0 0-15</inkml:trace>
  <inkml:trace contextRef="#ctx0" brushRef="#br0" timeOffset="-37177.67">16616 13483 0,'-21'0'47,"-1"0"-32,22 21 1,-21 1 0,21-1-16,0 0 15,21-21 1,1 0 0,-1 0-16,0 0 0,0 0 15,-21-21 1,0 0-16,0-1 15,0 1-15,0 0 16,-21 21 0,0 0-16,0 0 15,-1 0-15,22 21 16,-21-21 0,21 21-16,0 1 15,21-22 16</inkml:trace>
  <inkml:trace contextRef="#ctx0" brushRef="#br2" timeOffset="-15793.67">487 14944 0,'-21'0'0,"-1"-21"16,1 21 0,0-22-16,21 1 0,0 0 15,0 0-15,0 0 16,21 21 0,0 0-16,1 0 0,-1-21 15,0 21-15,0 0 0,21 0 0,-20 0 16,-1 21-16,21-21 0,-21 21 15,-21 0-15,0 0 0,0 0 16,0 1-16,0-1 0,0 0 16,-21 0-16,0 21 0,-21-20 15,20-1-15,-20 0 0,21 0 0,-21 0 16,20 0-16,1-21 16,42-21 15,1 0-16,-1 21-15,0-21 0,0 21 0,0 0 16,0 0-16,22 0 0,-22 0 16,21 0-16,-21 0 0,1 0 15,20 0-15,-21 21 0,0 0 16,0 0-16,1 1 0,-22-1 16,0 21-16,0-21 0,0 22 0,0-1 15,0-21-15,-22 21 0,1-20 16,0 20-16,-21-21 0,21 0 0,-22 0 15,1 1-15,21-22 16,-22 0-16,22 0 0,0 0 0,0 0 16,-21 0-16,20 0 0,1 0 15,0-22-15,0 22 0,-21-21 0,20 0 16,1 0-16,0 0 0,0 0 16,0-1-16,0 22 15,21-21-15,21 0 31,0 21-31,0 0 16</inkml:trace>
  <inkml:trace contextRef="#ctx0" brushRef="#br2" timeOffset="-15561.72">1206 15198 0,'0'0'0,"22"-21"0,-22-1 31,21 22 47</inkml:trace>
  <inkml:trace contextRef="#ctx0" brushRef="#br2" timeOffset="-13169.72">2095 14965 0,'0'0'0,"0"-21"16,-21 21-1,21 21 1,21 0 0,1-21-1,-1 0-15,0 0 0,0 0 16,0 0-16,0 0 0,1 0 0,-1 0 15,0 0-15,0 0 0,0-21 16,0 21-16,1-21 0,-22 0 16,21-1-16,-21 1 15,0 0-15,0 0 0,-21 0 16,-1 21 0,1 0-1,0 0-15,21 21 16,0 0-16,0 0 0,0 0 0,0 22 15,0-22-15,0 21 0,0 1 16,0 20-16,0-21 0,0 1 0,0 20 16,0-20-16,0-1 0,0 0 15,0-21-15,0 22 0,0-22 0,0 21 16,0-21-16,0 1 16,0-1-16,-21-21 0,0 0 0,0 0 15,-1 0-15,1 0 16,0 0-16,0-21 15,0-1-15,0 1 0,-1 0 16,1 0-16,0 0 0,0-22 0,0 22 16,0 0-16,-1 0 0,22 0 15,0 0-15,0-1 0,-21 22 0,21 22 32,0-1-32,0 0 15,21 0-15,-21 0 0,22 22 16,-1-22-16,0 0 0,0 0 15,0 0-15,0 0 0,22 1 0,-22-1 16,21-21-16,1 21 0,-1-21 16,0 0-16,1 0 0,-1 0 15,0 0-15,22 0 0,-22 0 0,0-21 16,1 21-16,-1-21 0,0-1 16,1 1-16,-1 0 0,-21 0 0,0 0 15,1 0-15,-1-22 0,0 22 16,-21-21-16,0 21 0,0-22 0,0 22 15,0-21-15,0 21 0,0-1 16,-21 1-16,0 0 0,21 0 0,-22 21 16,1 0-16,0 0 0,0 0 15,0 0-15,0 0 0,-1 21 16,1 0-16,0 0 0,0 1 16,21-1-16,0 21 0,0-21 0,0 22 15,0-22-15,0 21 16,0-21-16,0 0 0,0 1 0,0-1 15,0 0-15,21-21 0,0 21 16,0-21-16,1 0 0,-1 0 16,0 0-16,0 0 0,0 0 15,0 0-15,1-21 0,-1 0 0,0 0 16,0-1-16,0 1 0,0 0 0,-21-21 16,0 21-16,22-22 0,-22 1 15,21-43-15,-21 43 0,0 21 16,0-22-16,0 1 0,0 21 15,0 0-15,0 0 0,0-1 16,0 1 0,0 42-1,-21-21-15,21 22 16,0 20-16,0-21 0,0 0 0,0 22 16,0-1-16,0 0 0,0 22 0,0-22 15,0 0-15,0 1 0,0-1 16,0-21-16,21 22 0,0-22 0,-21 0 15,21 0-15,0 0 0,0 0 16,1 1-16,-1-22 0,0 0 0,0 0 16,21 0-16,-20 0 0,20-22 15,-21 1-15,21 0 0,-20 0 16,20 0-16,0 0 0,-21-1 16,1 1-16,20-21 0,-21 21 0,-21 0 15,21-22-15,-21 22 0,0 0 16,0 0-16,0 0 0,-21 21 15,0 0 1,0 0-16,0 0 0,-1 21 16,1 0-16,0 21 15,21-21-15,0 1 0,-21-1 0,21 0 16,0 0-16,0 0 0,0 0 0,21 1 16,0-1-16,0 0 0,1-21 15,-1 21-15,0-21 0,0 0 0,0 0 16,0 0-16,1 0 15,20 0-15,-21 0 0,0 0 0,0-21 16,22 0-16,-22 21 0,0-21 0,0-1 16,0 1-16,1-21 0,-22 21 15,0 0-15,21-1 0,-21-20 16,0 21-16,0 0 0,0 0 16,0 42 15,0 0-31,0 0 0,0 0 15,0 0-15,0 1 0,0-1 16,0 0-16,0 0 0,0 0 16,0 0-16,0 1 0,0-1 0,0 0 15,-21 0 1,21-42 15,0 0-31,0 0 16,0-1-16,0 1 0,0 0 0,0 0 15,0 0-15,0-22 0,21 22 16,-21 0-16,21 0 0,0 0 0,-21 0 16,21-1-16,0 1 15,1 21-15,-1 0 0,0 0 0,0 0 16,0 0-16,0 0 16,-21 21-16,0 1 0,0-1 0,0 0 15,0 0-15,0 21 0,0-20 0,0-1 16,0 21-16,0-21 0,0 0 15,22 1-15,-22-1 0,21 0 0,-21 0 16,21-21-16,-21 21 0,21-21 16,0 0-16,0 0 0,1 0 0,-1 0 15,0 0-15,0 0 0,0-21 0,0 21 16,1-21-16,-1 0 0,0 0 16,0-1-16,0-20 0,0 21 15,-21 0-15,22-22 0,-22 1 16,21 0-16,-21-1 0,0 22 0,0-21 15,0 0-15,0 20 0,0-20 0,0 21 16,0 0-16,0 0 0,0-1 16,-21 22-1,-1 22 1,22-1-16,-21 0 0,21 21 0,0-21 16,0 22-16,0-1 0,0 0 0,-21 1 15,21-1-15,0-21 0,0 22 16,0-1-16,0-21 0,0 21 0,21-20 15,-21-1-15,21 0 0,1 0 16,-1-21-16,0 21 0,0-21 16,21 0-16,-20 0 0,-1 0 0,0 0 15,21 0-15,-21 0 0,1-21 16,-1 21-16,0-21 0,0 0 0,0 0 16,0-22-16,1 22 0,-22 0 15,0-21-15,21-1 0,-21 22 0,21 0 16,-21-21-16,0 20 0,0 1 15,0 42 1,0 1-16,0-1 16,0 0-16,0 21 0,0-21 15,0 1-15,0-1 0,0 0 0,0 0 16,0 0-16,0 0 0,0 1 16,0-1-16,21-21 15,0 0 1,0 0-1,-21-21-15,0-1 0,22 1 16,-1 0-16</inkml:trace>
  <inkml:trace contextRef="#ctx0" brushRef="#br2" timeOffset="-12978.7">5122 14923 0,'0'0'0,"-21"0"0,0 0 31,0 0-31,0 0 16,21 21 0,0 0-1</inkml:trace>
  <inkml:trace contextRef="#ctx0" brushRef="#br2" timeOffset="-12777.78">4403 15134 0,'-22'0'0,"44"0"0,-65 0 0,43 21 16,0 1-1,21-22 1,1 0-16,-1 0 0,0 0 15,21 0-15,-21-22 0,22 22 16,-22-21-16,21 21 0,-21-21 0,22 0 16</inkml:trace>
  <inkml:trace contextRef="#ctx0" brushRef="#br2" timeOffset="-11541.91">5482 15092 0,'21'0'31,"0"0"-15,1-21-16,-1 0 0,0 21 0,0-22 15,0 1-15,0 0 0,1 0 0,-1 0 16,0 0-16,0-1 0,0 1 16,-21 0-16,0 0 0,0 0 0,0 0 15,0-1-15,0 1 0,-21 21 16,0-21-16,0 21 0,0 0 16,-1 0-16,1 21 0,0 0 15,0 1-15,21-1 0,-21 21 16,0-21-16,-1 22 0,1-1 0,21 0 15,-21 1-15,0 20 0,0 1 16,0-22-16,-1 21 0,1 1 16,0-22-16,0 22 0,0-1 0,0-20 15,21-1-15,-22 0 0,22 22 16,0-22-16,0 0 0,0-20 0,0 20 16,0-21-16,0 21 0,0-20 0,0-1 15,0 0-15,22-21 16,-1 0-16,0 0 0,0 0 0,0 0 15,0-21-15,22 21 0,-22-43 16,0 22-16,21 0 0,-20 0 0,-1-21 16,0 20-16,0-20 0,-21 0 0,0 21 15,0-22-15,0 1 16,0 0-16,0-1 0,0 1 0,-21 0 16,-21-1-16,20 22 0,1-21 0,-21 21 15,21 21-15,-22-22 0,22 22 16,0 0-16,0 0 0,0 0 0,0 0 15,21 22 1,21-22 0,0 0-16,0 0 0,21 0 0,-20 0 15,20 0-15,0 0 0,1 0 16,-1 0-16,0-22 0,1 22 0,-1-21 16,0 0-16,-21 0 0,22 21 15,-1-21-15,-21 0 0,0-1 16,1 1-16,-1 21 0,-21-21 0,0 0 15,0 0 1,0 42 0,0 0-1,0 0-15,0 0 0,0 1 16,0-1-16,0 0 0,0 0 0,0 0 16,0 22-16,0-22 0,21 0 15,0 0-15,0-21 0,-21 21 16,21-21-16,1 0 0,-1 0 15,0 0-15,0 0 0,0 0 16,0 0-16,1-21 0,-1 0 0,0 0 16,0 21-16,0-21 0,-21-22 0,0 22 15,21 0-15,-21 0 0,22 0 16,-22-1-16,0 1 0,0 0 0,0 0 16,0 0-16,0 42 31,0 0-16,0 0-15,0 0 0,0 22 0,0-22 16,0 21-16,0 1 0,0-1 16,0 0-16,0 1 0,-22-1 0,22 21 15,0-20-15,0-1 0,0 0 16,0 22-16,0-22 0,0 22 0,0-22 16,0 22-16,0-1 0,0-21 15,0 22-15,0-22 0,0 1 16,-21 20-16,21-21 0,-21-20 0,21 20 15,-21-21-15,0 21 0,21-20 0,-21-22 16,-1 21-16,1-21 16,0 0-16,0 0 0,0-21 15,21-1-15,0 1 0,-21 0 0,-1-21 16,22 21-16,0-43 0,0 22 0,0-1 16,0-20-16,0-1 0,0 1 15,0-1-15,22 1 0,-1 21 0,21-22 0,-21 22 16,0-1-16,22-20 15,-1 21-15,0-1 0,1 1 0,20 0 16,1-1-16,-1 22 0</inkml:trace>
  <inkml:trace contextRef="#ctx0" brushRef="#br2" timeOffset="-10201.94">7768 15113 0,'0'-21'15,"0"0"-15,0 0 16,21-1-16,-21 1 0,0 0 16,0 0-1,0 0-15,0 0 0,0-1 0,0 1 16,0 0-16,-42-21 0,21-1 15,0 22-15,-1 21 0,1-21 16,0 21-16,-42 0 16,20 0-16,1 0 0,21 0 0,-22 21 15,22 0-15,-21 1 0,21-1 16,-22 0-16,22 0 0,0 0 0,0 22 0,0-22 16,0 0-16,21 0 0,0 21 15,0-20-15,0-1 0,0 0 16,0 0-16,21-21 0,0 0 15,0 0-15,0 0 16,0 0-16,1 0 0,20-21 0,-21 0 16,21 0-16,-20 21 0,20-22 0,-21 1 15,0 0-15,22-21 0,-22 21 16,0-1-16,0 1 0,0-21 0,0 21 16,-21-22-16,0 1 0,22 21 15,-22-21-15,0-1 0,0 22 0,0-21 16,0 21-16,0-1 0,0 1 0,-22 0 15,1 21 1,0 21-16,21 0 16,0 1-16,-21 20 15,21 0-15,0 1 0,0-1 0,0 0 16,0-21-16,0 22 0,0-1 0,0 0 16,0-20-16,0 20 0,0-21 15,0 21-15,0-20 0,0-1 0,0 0 16,21 0-16,0-21 0,0 0 15,1 0-15,-1 0 0,0 0 16,21 0-16,-21 0 0,1-21 0,-1 0 16,21 0-16,-21-1 0,0 1 15,1 0-15,20 0 0,-21 0 16,0-22-16,0 43 0,-21-21 16,22 0-16,-22 42 31,0 0-16,-22 1-15,22-1 0,-21 0 16,21 0-16,-21-21 0,21 21 16,0 0-16,0 1 0,0-1 0,0 0 15,0 0-15,21-21 16,0 0-16,1 0 0,-1 0 16,0 0-16,0 0 0,0 0 0,0 0 15,1-21-15,-1 21 0,0-21 16,0 0-16,0-1 0,0 1 15,1 0-15,-22 0 0,0 0 16,21 0-16,0-1 16,-21 44 31,0-1-47,0 0 15,0 0-15,0 0 0,0 22 0,0-22 16,0 21-16,0 0 15,0 1-15,-21-1 0,21 0 0,0 22 16,0-22-16,0 1 0,0-1 0,0 21 16,-21-20-16,21-1 0,0 0 15,0 1-15,0-1 0,-22 0 0,22 22 16,-21-22-16,0 1 0,0-1 0,0 0 16,0-21-16,-1 22 0,1-22 15,-21 0-15,21 0 0,-22-21 0,22 0 16,-21 0-16,0 0 0,-22 0 0,22-21 15,-1 0-15,1 0 0,-21-22 16,20 22-16,22-21 0,-21 0 0,21-1 16,-1 1-16,1 0 0,21-1 15,0 1-15,0 0 0,0 20 0,0-20 16,21 0-16,1 21 0,20-22 16,-21 1-16,21 21 0,22 0 15,-22-22-15,22 22 0,-1 0 0,1 0 16,-22 0-16</inkml:trace>
  <inkml:trace contextRef="#ctx0" brushRef="#br2" timeOffset="-8133.72">8763 14923 0,'0'-22'0,"0"44"0,0-65 16,-21 43-16,0-21 0,-1 21 15,1 0-15,0 0 16,0 0-16,0 21 15,0 0-15,21 1 0,0-1 16,-22 0-16,22 0 0,-21 0 16,21 0-16,-21 1 0,21-1 0,0 21 15,0-21-15,0 0 0,0 1 16,0-1-16,21-42 31,0 21-15,1-22-16,-1 1 0,-21 0 0,21-21 15,0 21-15,0-1 0,0 1 16,1 0-16,-1 0 0,-21 0 16,21 0-16,0 21 0,21-22 15,-20 22-15,-1 0 16,-21 22-16,21-1 0,0 0 16,-21 0-16,0 0 0,0 0 15,0 1-15,21-1 0,-21 0 16,21 0-16,1 0 0,-22 0 0,21 1 15,0-1-15,0 0 0,0-21 0,0 21 16,1-21-16,-1 0 0,0 0 16,0 0-16,21 0 0,-20 0 0,20-21 15,-21 21-15,21-21 0,1 0 0,-22-1 16,21 1-16,-21 0 16,1 0-16,-1-21 0,0 20 0,-21 1 15,0-21-15,0 21 0,0 0 0,0-1 16,0 1-16,0 0 0,-21 0 15,21 0-15,-21 21 0,-1 0 0,1 0 16,0 0-16,0 0 0,0 0 16,0 0-16,-22 21 0,22 0 0,0 0 15,0 0-15,0 1 0,-1-1 16,22 21-16,0-21 0,0 0 0,0 22 16,0-22-16,0 0 0,0 0 15,0 0-15,0 1 0,22-1 0,-1 0 16,0-21-16,0 0 15,0 0-15,0 0 0,1 0 0,20 0 16,-21-21-16,0 0 0,0-1 16,-21 1-16,22-21 0,-1 21 15,0 0-15,-21-22 0,0 22 0,21 0 16,-21 0-16,21 0 0,-21-1 0,0 1 16,0 0-16,0 42 31,0 0-16,0 1-15,-21-1 0,21 0 16,0 0-16,0 0 0,0 0 0,0 1 16,0-1-16,0 0 0,0 0 15,21 0-15,-21 0 0,21-21 0,1 0 16,-22 22-16,21-22 0,0 0 0,0 0 16,0 0-16,0 0 0,22-22 15,-22 1-15,0 0 0,0 0 16,0 0-16,-21 0 0,0-1 0,22 1 15,-22 0-15,21 0 0,-21 0 16,0 0-16,0-1 0,0 1 0,0 42 47,0 1-47,0-1 0,-21 0 16,21 0-16,0 0 0,0 0 0,0 1 15,-22-1-15,22 0 0,0 0 16,-21-21-16,21 21 0,0 0 0,-21-21 15,21 22-15,0-44 32,0 1-32,21 0 15,0-21-15,1 21 16,-22-1-16,21 1 0,0 0 0,-21 0 16,21-21-16,0 20 0,0 1 0,1 0 15,-1 21 1,0 0-16,0 0 0,0 0 15,0 0-15,-21 21 0,0 0 16,0 1-16,0-1 0,0 0 16,0 0-16,0 0 0,22 0 15,-22 1-15,21-1 0,-21 0 0,21 0 16,0-21-16,0 21 0,0-21 16,1 0-16,-1 0 0,0 0 15,0 0-15,0-21 0,0 21 16,1-21-16,-22 0 0,21 0 15,0-1-15,-21 1 0,0 0 0,0 0 16,21 0-16,-21 0 0,21-1 16,-21 1-16,0 0 0,21 21 15,-21-21-15,0 42 32,0 0-32,0 0 0,0 1 15,0-1-15,0 0 0,0 0 16,0 0-16,0 0 0,0 1 0,0-1 15,0 0-15,0 0 16,0 0-16,0 0 0,0 1 16,22-22-16,-1 0 0,0 0 15,0 0 1,0 0-16,0-22 0,1 1 16,-1 0-16,0 0 0,0 0 0,0 0 15,0-1-15,1-20 0,-22 21 16,21 0-16,0 0 0,0-1 0,0 1 15,0 0-15,1 21 16,-22 21 0,0 0-16,0 1 15,0-1-15,0 0 0,0 0 16,0 0-16,0 0 0,0 1 16,0-1-16,0 0 0,0 0 0,21 0 15,0-21-15,0 0 0,-21 21 16,21-21-16,0 0 0,1 0 15,-1 0-15,0-21 0,0 21 16,-21-21-16,21 0 0,0 0 0,1 0 16,-22-1-16,21 1 0,0 0 15,-21 0-15,21 0 0,0-22 0,0 22 16,1 0-16,-22 0 0,21 21 0,0-21 16,0 21-16,0 0 0,0 0 15,1 0-15,-1 0 16,-21 21-1,21-21 48,-21-21-63,0 0 0,0-1 16,0 1-16,0 0 15,0 0 1,-21 21-16,0 0 15,-1 0-15,1 21 0,0 0 16,0 0-16,0 1 0,21-1 16,-21 21-16,-1-21 0,1 0 15,21 1-15,0 20 0,0-21 0,0 0 16,0 0-16,0 1 0,0-1 16,0 0-16,0 0 0,21 0 0,1-21 15,-1 0-15,0 21 0,0-21 16,0 0-16,0 0 0,22 0 0,-22-21 15,0 21-15,0-21 0,0 0 0,1 0 16,-1 21-16,0-21 0,0-1 16,0 1-16,0 0 0,-21-21 0,0 21 15,0-1-15,0 1 0</inkml:trace>
  <inkml:trace contextRef="#ctx0" brushRef="#br2" timeOffset="-7934.78">10880 14584 0,'0'0'0,"-22"0"0,1 0 0,0 0 16,0 21-16,0-21 16,21 21-16,0 0 31,21-21-31,0 0 0,0 0 15,0 0-15</inkml:trace>
  <inkml:trace contextRef="#ctx0" brushRef="#br2" timeOffset="-5270.75">12255 14711 0,'0'0'16,"0"21"-1,22-21 1,-1 0-16,0 0 0,0 0 16,0 0-16,0 0 0,1-21 15,-1 21-15,21-21 0,-21 0 16,0 21-16,1-22 0,-1 1 0,0 21 15,0-21-15,0 0 0,-21 0 16,0 0-16,0-1 0,0 1 16,-21 21-16,0 0 0,0 0 15,0 0-15,-1 0 0,-20 0 16,21 0-16,-21 21 0,20 1 0,1-1 16,-21 0-16,21 0 0,0 0 15,21 0-15,0 1 0,-22-1 0,22 0 16,0 0-16,0 0 0,0 0 15,22-21-15,-1 22 0,0-22 16,0 21-16,21-21 0,-20 0 0,-1 0 16,21 0-16,-21 0 0,22 0 0,-22 0 15,0 0-15,0 0 0,-42 0 32,0 0-32,0 0 15,-1 0-15,1 21 0,-21-21 16,0 21-16,20 0 0,-20-21 0,0 21 15,21 1-15,-1-1 0,-20 0 0,21 0 16,0 0-16,21 0 0,0 1 16,0-1-16,0 0 0,0 0 0,0 0 15,21-21-15,0 21 0,0-21 16,22 0-16,-22 0 0,21 0 16,0 0-16,1 0 0,-1-21 0,0 21 15,1-21-15,-1 0 0,0 0 16,22 0-16,-22-22 0,1 22 0,-1 0 15,0-21-15,1 20 0,-22-20 0,21 0 16,-21-1-16,0 1 0,1 0 16,-1-1-16,0 1 0,-21 21 0,0-21 15,0-1-15,0 22 0,0 0 0,0 0 16,-21 21 0,0 21-16,21 0 15,-22 0-15,1 22 0,0-22 16,0 21-16,0 0 0,0-20 15,-1 20-15,1 0 0,21 1 0,0-22 16,-21 21-16,21 0 0,0-20 16,0 20-16,0-21 0,0 21 0,0-20 15,21-1-15,0 0 0,1 0 0,-1 0 16,21-21-16,-21 21 0,22-21 16,-1 0-16,0 0 0,1 0 0,20 0 15,-21-21-15,1 0 0,-1 0 0,0 0 16,1 0-16,-1-1 0,-21 1 15,22 0-15,-22 0 0,0 0 16,-21-22-16,0 22 0,21 21 0,-21-21 16,0 0-16,0 0 0,-21 21 15,0 0 1,0 0-16,-1 0 0,1 21 16,0 0-16,0 0 15,21 0-15,0 1 0,0-1 16,0 0-16,21 0 0,0-21 15,0 21-15,1-21 16,-1 0-16,0 0 0,0 21 0,21-21 16,-20 0-16,-1 0 0,0 0 0,0-21 15,21 21-15,-20-21 16,-1 21-16,0-21 0,0 0 0,0 0 16,-21-1-16,0 1 0,21 21 0,-21-21 15,0 0-15,0 0 0,0 42 47,0 0-47,0 0 16,-21-21-16,21 21 0,0 1 15,0-1-15,0 0 0,0 0 0,-21 0 16,21 0-16,0 1 16,0-1-1,0-42 16,0-1-31,21 1 16,-21 0-16,21 0 0,1 0 16,-22 0-16,21-22 0,0 22 15,0 0-15,0 0 0,0 0 0,1-1 16,-1 1-16,0 0 0,0 21 16,0 0-16,0 0 15,1 0-15,-22 21 0,0 0 0,0 1 16,21-1-16,-21 0 0,0 0 15,0 0-15,0 0 0,0 1 16,21-1-16,-21 0 0,0 0 16,0 0-16,0 0 0,0 1 15,21-22-15,0 0 16,0 0 0,1-22-16,-1 1 15,0 0-15,-21 0 16,21 0-16,0 0 0,0-1 0,22-20 15,-22 21-15,0-21 16,0 20-16,0 1 0,1 21 0,-1-21 16,0 0-16,0 21 0,-21 21 31,0 0-31,0 0 16,0 1-16,0-1 0,0 0 0,-21 0 15,21 0-15,-21 0 0,21 1 16,0-1-16,0 0 0,0 0 0,0 0 15,0 0-15,21 1 0,0-22 16,0 21-16,0 0 0,1-21 16,-1 0-16,0 0 0,0 0 0,21 0 15,-20 0-15,20 0 0,-21 0 16,21-21-16,-20 21 0,20-21 0,-21-1 16,21 1-16,-20 0 0,-1 0 0,0 0 15,-21 0-15,0-1 0,0 1 16,0 0-16,0 0 0,0 0 15,0 0-15,-21 21 0,0 0 16,-1 0-16,1 0 0,0 0 16,0 0-16,21 21 0,0 0 15,-21 0-15,21 0 0,0 0 16,0 1-16,0-1 0,0 0 0,0 0 16,21 0-16,-21 0 0,21-21 15,0 0-15,0 22 0,1-22 16,-1 0-16,0 0 0,0 0 0,21 0 15,-20 0-15,-1 0 0,0-22 16,0 1-16,0 21 0,0-21 16,1 0-16,-1 0 0,0 0 0,0-1 15,-21-20-15,21 21 0,-21 0 0,0 0 16,0-1-16,0 44 31,0-1-31,0 0 0,-21-21 16,21 21-16,0 0 0,-21 0 15,0 1-15,21-1 0,0 0 16,-21-21-16,21 21 0,0 0 16,-22-21-16,44-21 47,-1 0-47,0 21 0,-21-21 15,21 0-15,0-1 0,0 1 0,-21 0 16,22 0-16,-1 0 0,0 0 0,0 21 15,0-22-15,0 22 0,1 0 16,-1 0 0,-21 22-16,0-1 0,0 0 15,0 0-15,0 0 0,0 0 16,0 1-16,21-1 0,0 0 16,0 0-16,0 0 0,1-21 15,-1 0-15,0 0 16,0 0-16,0 0 0,0 0 15,22 0-15,-22 0 0,0-21 0,0 21 16,-21-21-16,21 0 0,1 0 16,-1-1-16,0-20 0,0 21 0,-21-21 15,21-1-15,0 1 0,-21 0 0,22-22 16,-22 22-16,21-1 0,0 1 16,-21 0-16,0-1 0,0 22 0,0 0 15,0 0-15,0 42 16,-21 0-16,0 0 15,-1 22-15,22-22 0,-21 21 0,21 1 16,0-1-16,0 0 0,0 1 16,0-1-16,0 0 0,0 1 15,0-1-15,0-21 0,0 21 0,0-20 16,0-1-16,0 0 0,0 0 0,21 0 16,-21 0-16,22 1 0,-1-22 15,0 0-15,0 0 0,0 0 16,0 0-16,1 0 0,-1 0 0,0 0 15,21-22-15,-21 22 0,1-21 16,-1 0-16,0 21 0,0-21 0,0-21 16,-21 20-16,0 1 0</inkml:trace>
  <inkml:trace contextRef="#ctx0" brushRef="#br2" timeOffset="-5084.6">15938 14711 0,'0'0'0,"-21"21"0,21 0 16,0 0 0,21 1-1,1-22-15,-1 0 16,0 0-16,0 0 0,0 0 16,22 0-16,-22 0 0,0 0 0,21-22 15,-21 22-15,22-21 0</inkml:trace>
  <inkml:trace contextRef="#ctx0" brushRef="#br2" timeOffset="-3161.66">17357 14478 0,'0'0'0,"21"-85"32,-21 64-32,0 0 0,0 0 15,0 0 1,0 42-1,0 0-15,0 0 16,0 22-16,0-22 0,0 21 0,0-21 16,0 22-16,0-1 0,-21-21 15,21 21-15,0-20 0,-22-1 0,22 21 16,-21-21-16,21 0 0,0 1 16,0-1-16,0 0 15,21-21 1,1-21-1,-1 0-15,0-1 0,0 1 16,0 0-16,0 0 0,1 0 16,20-22-16,-21 22 0,0 0 0,0 0 15,1 0-15,-1 0 0,0-1 16,0 22-16,0 0 16,-21 22-16,21-1 0,-21 0 15,0 0-15,0 0 0,0 0 16,0 1-16,0-1 0,0 0 0,0 0 15,0 0-15,0 0 0,22-21 0,-1 22 16,0-22-16,0 21 16,0-21-16,0 0 0,1 0 15,-1 0-15,0 0 0,0 0 16,21-21-16,-20 21 0,-1-22 0,-21 1 16,21 0-16,0 0 0,0 0 0,-21 0 15,0-22-15,0 1 0,21 0 0,-21 20 16,22-20-16,-22 0 0,0-1 15,0 22-15,0-21 0,0 21 0,0 0 16,0 42 15,0 0-31,0 0 0,0 0 0,0 22 16,-22-1-16,22-21 0,0 21 16,-21 1-16,21-22 0,0 21 15,0-21-15,0 22 0,0-22 0,0 0 16,0 0-16,0 0 0,21 1 0,1-1 15,-1-21-15,-21 21 0,21-21 16,0 0-16,0 0 0,0 0 0,22 0 16,-22 0-16,0 0 0,21-21 0,-20 21 15,20-21-15,-21-1 16,21 1-16,-20 0 0,-1-21 0,21 21 16,-21-1-16,0-20 0,-21 21 0,0-21 15,0 20-15,0 1 0,0 0 16,0 0-16,-21 21 15,0 0-15,0 0 16,0 21-16,21 0 0,0 0 16,0 1-16,0-1 0,0 0 0,0 0 15,0 0-15,21 0 0,0-21 16,-21 22-16,21-1 0,0 0 0,-21 0 16,43 0-16,-43 0 0,21-21 15,-21 22-15,21-22 0,0 0 16,0 21-16,1-21 15,-1 0-15,0 0 0,0 0 16,0-21-16,0 21 16,1-22-16,-1 1 0,0 0 0,0 21 15,0-42-15,0 21 0,1-1 0,-1 1 16,-21-21-16,0 21 0,21-22 16,-21 22-16,21 0 0,-21-21 0,0 21 15,0-1-15,0 44 31,-21-1-31,0 0 0,21 0 16,0 0-16,0 0 0,0 1 16,0-1-16,0 21 0,0-21 0,0 0 15,0 1-15,0-1 0,0 0 16,0 0-16,21 0 0,0 0 16,0 1-16,22-22 0,-22 0 15,0 0-15,0 0 0,21 0 0,-20 0 16,-1 0-16,21 0 0,-21 0 15,0-22-15,22 1 0,-22 0 0,0 0 16,0-21-16,22-1 0,-22 1 0,0 0 16,0-22-16,0 22 0,0-22 15,-21 22-15,22-22 0,-1 22 0,-21 0 16,21-1-16,-21 22 0,0-21 16,0 21-16,0 0 0,0-1 15,-21 22 1,0 22-16,-1-1 15,1 0-15,21 0 0,0 0 0,-21 22 16,21-1-16,-21 0 0,21-21 0,0 22 16,0-1-16,0 0 0,0 1 15,0-1-15,0 0 0,21 1 0,0-22 16,0 21-16,1-21 0,20 1 0,-21-1 16,21 0-16,-20 0 0,20 0 15,-21-21-15,21 0 0,1 0 0,-1 0 16,-21 0-16,22 0 0,-1 0 0,0-21 15,-21 21-15,22-21 0,-1 0 16,-21-22-16,22 22 0,-22 0 16,0-21-16,0 21 0,0-22 0,-21 22 15,0-21-15,0 21 0,0-1 16,0 1-16,-21 21 16,0 0-16,0 0 0,0 21 0,-22 1 15,22-1-15,0 0 0,21 0 16,-21 21-16,21-20 0,-21-1 0,21 21 15,0-21-15,0 0 0,0 1 16,0 20-16,0-21 0,21-21 0,0 21 16,0 0-16,0 1 0,0-22 15,1 0-15,-1 0 0,21 0 16,-21 0-16,0 0 0,22 0 0,-22 0 16,0 0-16,21 0 0,-20-22 0,-1 1 15,0 0-15,0 21 0,0-21 16,0 0-16,1 0 0,-22-1 15,0 1-15,0 0 0,0 0 0,0 0 16,0 0-16</inkml:trace>
  <inkml:trace contextRef="#ctx0" brushRef="#br2" timeOffset="-2873.78">19579 14224 0,'64'-21'32,"-22"21"-32,-21 0 0,21 0 0,1 0 0,-1 0 15,0 0-15,1-21 0,-1 21 0,0 0 16,-20 0-16,20 0 0,-21 0 15,21-21-15,-20 21 0,-1 0 0,0 0 16,-21-22 0,-21 22-1,0-21 1,-1 21-16</inkml:trace>
  <inkml:trace contextRef="#ctx0" brushRef="#br2" timeOffset="-2613.44">18944 13991 0,'-42'0'16,"42"21"46,0 1-46,0-1-16</inkml:trace>
  <inkml:trace contextRef="#ctx0" brushRef="#br2" timeOffset="2657.52">9186 15706 0,'0'0'0,"0"-21"16,0-1-16,21 1 15,-21 0-15,22 21 16,-22-21-16,0 42 47,0 21-31,0-20-16,0-1 0,0 0 15,0 21-15,-22-21 0,22 22 0,-21-1 16,21-21-16,0 22 0,0-22 0,0 21 15,-21-21-15,21 22 0,0-22 16,0 0-16,0 0 0,0 0 16,21 0-16,0-21 15,1 0-15,-1 0 16,0 0-16,0-21 0,21 21 0,-20-21 16,-1 0-16,0 0 0,0 0 15,0-1-15</inkml:trace>
  <inkml:trace contextRef="#ctx0" brushRef="#br2" timeOffset="2889.89">9102 15854 0,'0'0'15,"21"0"16,0 0-31,0 0 16,0 0-16,0 0 0,22-21 0,-22 21 16,0 0-16,21 0 0,-20 0 0,-1 0 15,0 0-15,0-21 0,0 21 16,0 0-16,1 0 0,-1 0 0</inkml:trace>
  <inkml:trace contextRef="#ctx0" brushRef="#br2" timeOffset="3474.19">9842 15917 0,'0'0'0,"85"0"32,-64 0-32,0 0 0,1-21 15,-22 0-15,21 21 0,0-21 16,-21 0-16,0 0 15,0-1-15,0 1 16,0 0-16,-21 0 16,0 21-16,-1 0 15,-20 0-15,0 0 0,21 0 0,-22 0 16,1 0-16,21 21 0,-22 0 0,22-21 16,-21 21-16,21 1 0,0 20 15,-1-21-15,1 0 0,0 22 0,21-22 16,0 21-16,0-21 0,0 0 15,0 1-15,0-1 0,0 0 0,21 0 16,0-21-16,1 0 0,-1 0 16,0 0-16,0 0 0,0 0 15,22 0-15,-22-21 0,21 0 16,-21 21-16,0-21 0,22-1 16,-22 1-16,0 0 0,0 0 0,0 0 15,1 0-15,-1-1 0,0-20 0,-21 21 16,21 0-16,-21 0 15,0-1-15,0 44 32,-21-1-17,21 0-15,0 0 0,0 0 0,0 0 16,-21 22-16,21-22 0,0 0 16,0 0-16,0 0 0,0 1 15,0-1-15,0 0 0,21 0 16,0-21-16,0 0 0,0 21 15,1-21-15,-1 0 0,21 0 0,-21 0 16,22 0-16,-22-21 0,21 21 0,-21-21 16,22 21-16</inkml:trace>
  <inkml:trace contextRef="#ctx0" brushRef="#br2" timeOffset="4098.86">10710 15812 0,'0'-22'0,"0"44"0,0-65 15,-21 43-15,0 0 0,0 0 16,0 0-16,-1 0 0,1 0 16,0 0-16,0 0 0,0 0 15,0 21-15,-1 1 0,-20-1 16,21 21-16,0-21 0,0 0 0,21 1 16,0-1-16,0 0 0,0 0 15,0 0-15,0 0 0,0 1 16,0-1-16,21-21 0,0 0 15,0 0-15,0 0 0,22 0 16,-22 0-16,0 0 0,0-21 0,0-1 16,0 22-16,1-21 0,-1 0 15,0 0-15,0 0 0,-21 0 0,0-1 16,21 1-16,-21 0 16,0 0-16,0 0 15,0 42 1,-21 0-1,21 0-15,-21 22 16,21-22-16,-21 0 0,21 21 0,0-21 16,-21 22-16,21-22 0,0 21 15,0 1-15,0-22 0,0 21 16,0 0-16,0 1 0,0-22 0,0 21 16,0 1-16,0-22 0,0 21 15,0 0-15,0-20 0,0 20 0,0 21 16,0-20-16,0-1 15,0-21-15,-22 22 0,1-22 0,0 0 16,0 0-16,-21 0 0,20 0 16,1-21-16,-21 0 0,21 0 0,-22 0 15,1 0-15,0 0 0,-1-21 0,22 0 16,-21 0-16,0 0 0,20-22 16,-20 22-16,21-21 0,0 0 0,0 20 15,21-41-15,0 42 0,0 0 16,0-1-16,21-20 0,0 21 15,0 0-15,21 0 0,-20-1 0,20 1 16,-21 0-16,21 0 0,1 0 16,-1 0-16</inkml:trace>
  <inkml:trace contextRef="#ctx0" brushRef="#br2" timeOffset="4598.21">10985 15875 0,'0'0'0,"0"-21"0,0 42 47,0 0-31,0 0-16,0 1 0,0-1 15,0 0-15,0 0 0,0 21 16,0-20-16,-21-1 0,21 0 0,0 0 15,0 0-15,0 0 16,0 1-16,0-44 31,0 1-15,0 0-16,0 0 16,0 0-16,0 0 0,21-43 15,1 22-15,-1 21 0,0-1 16,0-20-16,21 21 0,-20 0 0,20 0 15,0-1-15,-21 1 0,22 21 16,-1 0-16,0 0 0,-20 0 0,-1 0 16,21 0-16,-21 21 0,0-21 0,1 22 15,-22-1-15,0 0 0,21 0 16,-21 21-16,0-20 0,0-1 0,0 0 16,0 21-16,0-21 0,0 1 0,-21-1 15,21 0-15,-22 0 0,1-21 16,21 21-16,-21-21 0,21 21 15,42-21 17,-42-21-32</inkml:trace>
  <inkml:trace contextRef="#ctx0" brushRef="#br2" timeOffset="5738.51">12171 15896 0,'0'0'16,"0"-21"-16,0 0 0,0 0 16,0 0-16,-21-1 0,-1 1 15,1 21-15,0-21 0,0 21 16,0-21-16,0 21 0,-22 0 16,22 0-16,0 0 0,0 0 0,0 0 15,-22 21-15,22 0 0,0 0 0,0 1 16,0-1-16,-1 21 0,1-21 15,0 22-15,21-22 0,0 21 0,0-21 16,0 0-16,0 1 0,0-1 16,0 0-16,0 0 0,0 0 0,21-21 15,0 0-15,1 0 0,20 0 16,-21 0-16,0 0 0,0 0 16,1-21-16,-1 21 0,0-21 15,0 0-15,0 0 0,0-1 0,1-20 16,-1 21-16,-21 0 0,0-43 15,21 43-15,-21 0 0,0 0 16,0 0-16,-21 42 31,21 0-31,0 0 16,0 0-16,0 0 0,0 1 16,0-1-16,0 0 0,0 0 0,0 0 15,0 0-15,0 1 0,0-1 0,21-21 16,0 21-16,0-21 0,0 0 15,1 0-15,20 0 0,-21 0 16,21 0-16,-20-21 0,-1 21 16,0-21-16,0-1 0,0 1 15,0 0-15,-21 0 0,0 0 0,22 0 16,-22-1-16,0 1 0,0 0 16,0 0-16,0 0 0,0 42 46,0 0-46,0 0 0,0 0 16,0 1-16,-22-1 0,22 0 0,0 0 16,0 0-16,0 0 0,-21 1 15,21-1-15,-21 0 0,21 0 16,-21-21 0,21-21 15,0 0-31,0 0 15,0-1-15,0 1 0,0 0 0,0-21 16,21 21-16,0-1 0,0 1 0,-21 0 16,22 0-16,-1 0 0,0 0 15,0-1-15,0 22 0,0-21 0,1 21 16,-1 0-16,0 0 0,0 0 16,0 0-16,0 0 0,1 21 15,-22 1-15,0-1 16,0 0-16,21 0 0,-21 0 15,0 22-15,0-22 0,0 0 0,0 0 16,0 0-16,0 0 0,-21 1 0,-1-1 16,1-21-1,21-21 17,0-1-32,0 1 15,0 0-15,0 0 0,21 0 0,1 0 16,-22-1-16,21 1 15,0-21-15,21 21 0,-21 0 16,22-1-16,-22 22 0,0 0 0,0 0 16,0 0-16,1 0 15,-22 22-15,0-1 16,0 0-16,0 0 0,0 0 0,0 0 16,0 22-16,-22-22 15,22 0-15,0 0 0,-21 0 0,0-21 16,21 22-16,21-44 47,0 22-47,-21-21 0,22 0 15,-1 21-15</inkml:trace>
  <inkml:trace contextRef="#ctx0" brushRef="#br2" timeOffset="6081.5">13102 15896 0,'21'0'31,"0"0"-15,1 0-16,-1 0 15,0 0-15,0-21 0,0 21 16,-21-21-16,21 21 0,1-21 0,-1 0 16,0 21-16,-21-22 0,21 1 15,-21 0-15,0 0 16,-21 21-1,0 0-15,0 0 0,-1 0 16,1 0-16,0 21 0,0-21 0,-21 21 16,20 0-16,1 1 0,21-1 0,0 0 15,-21 0-15,21 0 0,0 22 16,0-22-16,0 0 0,0 0 0,0 0 16,21 0-16,0 1 0,1-22 15,-1 0-15,0 21 0,0-21 16,21 0-16,-20 0 0,-1 0 0,21 0 15,0 0-15,-20 0 16,20-21-16,0-1 0</inkml:trace>
  <inkml:trace contextRef="#ctx0" brushRef="#br2" timeOffset="6921.62">14266 15727 0,'0'0'15,"0"-42"1,-21 42 15,0 21-15,21 0-16,0 0 0,0 21 15,-21-20-15,21-1 0,0 21 16,-21-21-16,21 22 0,0-22 0,-22 42 16,22-42-16,-21 1 15,21-1-15,0 0 0,0 0 0,0 0 16,0-42 15,21 0-31,1 0 0,-1 0 16,0-1-16,0 1 0,0 0 15,0-21-15,1 21 0,-1-1 16,0 1-16,0-21 0,-21 21 0,21 21 16,0-21-16,-21-1 0,22 22 15,-1 22 1,-21-1-16,0 0 16,0 21-16,0-21 0,0 1 15,0-1-15,0 21 0,0-21 0,0 0 16,21 1-16,-21-1 0,21-21 15,0 21-15,0-21 0,1 0 16,-1 0-16,0 0 0,0 0 0,0 0 16,0 0-16,1-21 0,-1 0 15,0-1-15,0 1 0,0 0 0,0 0 16,1-21-16,-22 20 0,0-20 16,21 0-16,-21 21 0,0-22 15,0 22-15,0-21 0,0 21 0,0-1 16,0 1-16,0 0 0,-21 21 15,-1 0-15,1 0 16,0 0-16,0 21 0,0 0 16,21 1-16,-21-22 15,21 21-15,0 0 0,0 0 16,0 0-16,0 0 0,21 1 16,0-22-16,0 0 15,21 21-15,-20-21 16,-1 0-16</inkml:trace>
  <inkml:trace contextRef="#ctx0" brushRef="#br2" timeOffset="7161.13">15240 15854 0,'0'21'16,"0"0"-1,-21 0-15,0-21 16,-1 22-16,1-1 0,21 0 15,-21 0-15,21 0 16,-21-21-16,21 21 0,0 1 31,0-44 1,0 1-32,0 0 0,0 0 15,21 0-15</inkml:trace>
  <inkml:trace contextRef="#ctx0" brushRef="#br2" timeOffset="7334.26">15219 15706 0,'0'-21'16,"0"84"-16,0-105 0,0-1 0,0 22 0,-21 21 31,-1 0-15,22 21 15,22-21-16,-1 0-15,0 22 16,0-22-16</inkml:trace>
  <inkml:trace contextRef="#ctx0" brushRef="#br2" timeOffset="7583.77">15684 15600 0,'0'21'31,"0"0"-31,0 0 16,0 1-16,-21-1 0,0 0 15,21 0-15,-21 0 0,21 0 0,0 1 16,-21-1-16,0 0 0,21 21 0,0-21 16,0 1-16,0-1 0,0 0 15,0 0-15,0 0 0</inkml:trace>
  <inkml:trace contextRef="#ctx0" brushRef="#br2" timeOffset="8138.4">15409 15875 0,'0'0'16,"-21"0"-16,21-21 15,21 21 1,0-21-16,1 21 15,20 0-15,-21 0 0,21 0 16,1-21-16,-22 21 0,21-22 0,1 22 16,-22-21-16,21 21 0,-21-21 0,22 0 15,-22 21-15,0-21 0,0 0 16,0-1-16,0 1 0,1 0 16,-22 0-16,0 0 0,0 0 15,-22 21 1,1 0-16,0 0 15,21 21-15,-21 0 0,21 0 16,0 0-16,0 0 0,0 1 16,-21-1-16,21 0 0,0 0 0,0 0 15,0 0-15,0 22 0,0-22 16,-21 0-16,21 0 0,0 0 0,0 1 16,0-1-16,0 0 0,0 0 15,-22-21 1,22-21-1,0 0 1,0 0-16,0-22 16,22 22-16,-1 0 0,0 0 0,0 0 15,0-1-15,0 1 0,1 21 16,-1-21-16,0 21 0,0 0 0,0 0 16,22 0-16,-22 0 0,0 0 0,0 0 15,0 21 1,-21 0-16,0 1 0,0-1 0,0 0 15,0 0-15,0 0 0,-21 0 16,0 1-16,0-1 0,0 0 16,21 0-16,-22-21 0,22 21 15,0-42 17</inkml:trace>
  <inkml:trace contextRef="#ctx0" brushRef="#br2" timeOffset="8638.63">17230 15663 0,'0'0'0,"-22"0"31,1 22-16,21-1 1,-21 0-16,21 0 0,0 0 0,-21 0 16,21 22-16,-21-22 0,0 21 0,21 1 15,0 20-15,-22-21 0,1 1 16,21 20-16,-21-20 0,21-1 0,0 0 16,0 1-16,0-1 0,0 0 0,0 1 15,0-1-15,0-21 0,-21 21 16,21-20-16,0-1 0,0 0 0,0 0 15,0 0-15,0 0 0,0-42 47,0 0-47,0 0 0,0 0 16,0-22-16,0 22 0,0 0 16</inkml:trace>
  <inkml:trace contextRef="#ctx0" brushRef="#br2" timeOffset="8958.25">17039 15981 0,'-21'-42'0,"42"84"0,-42-127 0,0 64 16,21-21-16,0 21 0,0-1 0,0 1 16,0 0-16,0 0 0,0 0 15,0 0-15,0-1 0,21 1 16,0 21-16,0-21 0,22 0 0,-22 21 16,21 0-16,0-21 0,1 21 15,-1 0-15,0 0 0,1 0 0,20 0 16,-42 0-16,22 21 0,-1-21 15,-21 21-15,22 21 0,-43-20 16,0-1-16,0 0 0,-22 0 16,1 0-16,0 0 0,-21 1 15,-1-1-15,1-21 0,0 21 0,21 0 16,-22-21-16,22 21 0,0-21 16,0 0-16,0 21 0,-1-21 15,44 0 1,-1 0-1,-21-21-15,21 21 0,21-21 16,-21 21-16,1-21 0</inkml:trace>
  <inkml:trace contextRef="#ctx0" brushRef="#br2" timeOffset="9354.28">17843 15642 0,'0'0'0,"22"0"15,-22-21-15,21 21 16,-42 0 15,-1 21-15,1 0-16,0 1 0,0-1 0,0 0 15,21 0-15,-21 0 16,21 0-16,-22 1 0,22-1 0,0 0 16,0 0-16,22 0 0,-1-21 15,0 0-15,0 0 0,0 0 16,0 0-16,1 0 0,-1 0 0,0 0 15,0 0-15,21-21 0,-20 21 0,-1-21 16,0 0-16,-21 0 0,21-1 16,-21 1-16,0 0 0,21 0 0,-21 0 15,0 0-15,0-1 0,0 1 16,0 0-16,-21 21 0,0-21 16,0 21-16,0 0 0,-1 0 15,-20 0-15,21 0 0,0 0 16,0 21-16,-1 0 15,22 0-15,0 1 16,22-22 0,-1 0-16</inkml:trace>
  <inkml:trace contextRef="#ctx0" brushRef="#br2" timeOffset="9761.97">18457 15600 0,'0'0'0,"21"0"16,-21-21-16,-21 21 31,0 0-31,0 0 0,0 0 16,0 0-16,-1 0 0,1 21 0,0-21 16,0 21-16,0 0 15,21 0-15,0 1 16,21-1-1,0 0-15,0-21 16,0 21-16,1-21 0,-1 21 16,0-21-16,0 0 0,0 21 0,0 1 15,-21-1-15,22-21 16,-22 21-16,0 0 0,0 0 16,-22-21-16,1 21 0,0-21 15,0 0-15,0 0 0,-22 0 16,22 0-16,0 0 0,-21 0 0,21 0 15,-1 0-15,1 0 0,0 0 0,0-21 16,21 0-16,-21 0 16,21 0-1,0 0-15,21 21 16,0 0-16,0-22 0,0 22 16</inkml:trace>
  <inkml:trace contextRef="#ctx0" brushRef="#br2" timeOffset="10005.83">18754 15642 0,'0'0'0,"0"21"16,0 1 0,0-1-16,0 0 15,0 0-15,0 0 16,-22-21-16,22 21 0,0 1 15,-21-22-15,21 21 0,0 0 32,0-42-1,0 0-31</inkml:trace>
  <inkml:trace contextRef="#ctx0" brushRef="#br2" timeOffset="10173.45">18754 15473 0,'0'0'0,"-22"0"16,1-21-1,0 21-15,21 21 32,21 0-17,0-21 1,1 0-16</inkml:trace>
  <inkml:trace contextRef="#ctx0" brushRef="#br2" timeOffset="10690.21">19177 15409 0,'0'0'0,"0"22"47,-21-1-47,0 21 0,21-21 16,-22 0-16,22 1 0,0-1 15,-21 21-15,0-21 0,21 0 0,-21 1 16,21-1-16,0 21 0,0-21 16,-21 0-16,21 1 15,0-1-15,0 0 0,0 0 16,21-21-16,0 0 15,0 0-15,0 0 16,1 0-16,-1 0 0,0 0 0,0-21 16,0 21-16,0-21 0,1 0 15,-1-1-15,0 1 0,0 0 16,-21 0-16,0 0 0,21 0 0,-21-1 16,21 22-16,-21-21 0,0 42 46,-21-21-46,21 22 0,-21-1 16,21 0-16,0 0 16,0 0-16,-21 0 0,21 1 15,0-1-15,0 0 16,0 0-16,21-21 16,0 21-16,0-21 15,1 0-15,-1 0 0,0 0 16,0 0-16,21-21 0,-20 21 0,-1-21 15,21 0-15</inkml:trace>
  <inkml:trace contextRef="#ctx0" brushRef="#br2" timeOffset="11378.11">19770 15706 0,'-43'42'0,"86"-84"0,-43 21 16,-22 21 0,1 0-1,0 0-15,0 21 16,0 0-16,0 0 15,21 0-15,0 0 0,0 1 16,0-1-16,0 0 16,0 0-16,0 0 15,21-21 17,-21-21-32,0 0 15,0 0-15,0 0 16,0-1-16,0 1 0,0 0 15,0 0-15,0 0 0,21 0 16,0-1-16,-21 1 0,21 0 16,0 0-16,1 21 0,-1-21 0,0 21 15,0 0-15,0 0 0,0 0 0,1 0 16,-1 0-16,0 0 0,0 0 16,0 21-16,0-21 0,-21 21 0,22 0 15,-22 0-15,21-21 0,-21 22 0,0-1 16,0 0-16,0 0 15,0 0-15,0 0 0,0 1 16,-21-22-16,-1 21 16,1-21-1,21-21 1,0-1 0,0 1-1,0 0-15,0 0 0,21 21 0,1-21 16,-1 0-16,0-1 0,0 1 15,0 0-15,0 0 0,22-21 16,-22 42-16,0 0 0,0 0 0,0 0 16,1 0-16,-1 0 0,0 0 15,-21 21-15,0 0 0,21 0 16,-21 0-16,0 0 0,0 1 16,0-1-16,0 0 0,0 0 15,0 0-15,0 0 0,0 1 0,0-1 16,0 0-16,-21-21 0,21 21 0,-21-21 47,0 0-47,21-21 15,0 0-15,-22 21 0,22-21 16,0-1-16</inkml:trace>
  <inkml:trace contextRef="#ctx0" brushRef="#br2" timeOffset="11577.77">19812 15367 0,'-21'0'0,"42"0"0,-63 0 16,20 0 0,22 21 15,-21-21-31,0 0 15,0 0-15,21 21 16</inkml:trace>
  <inkml:trace contextRef="#ctx0" brushRef="#br2" timeOffset="11761.75">18986 15621 0,'0'21'16,"22"-21"0,-1 0-16,0 0 0,0 0 15,0 0-15,0 0 0,1 0 16,-1 0-16,0 0 0,21 0 16</inkml:trace>
  <inkml:trace contextRef="#ctx0" brushRef="#br2" timeOffset="12250.54">20997 15431 0,'0'0'0,"0"-22"0,0 1 16,0 42 15,0 1-15,0-1-16,0 0 0,21 21 0,-21-21 16,0 1-16,0 20 0,0-21 15,0 21-15,0-20 0,0 20 0,0-21 16,0 0-16,0 0 0,0 1 15,-21-1-15,21 0 0,-21 0 0,21 0 16,0 0-16,-21 1 16,21-44 15,0 1-31</inkml:trace>
  <inkml:trace contextRef="#ctx0" brushRef="#br2" timeOffset="12514.02">21272 15473 0,'0'0'0,"0"-42"16,0 63 15,0 0-31,-21 0 16,0 0-16,21 0 0,-21 1 0,0-1 15,0 0-15,21 0 16,-22 0-16,1 0 0,0 1 0,0-1 15,0 0-15,0 0 0,-1 0 0,22 0 16,0 1-16,-21-1 0,21 0 16,-21 0-16,21 0 0,0 0 15,21-21 17</inkml:trace>
  <inkml:trace contextRef="#ctx0" brushRef="#br2" timeOffset="13025.78">21611 15685 0,'0'0'0,"21"0"0,-21-22 0,21 22 16,-21-21-16,0 0 0,0 0 15,0 0-15,-21 21 16,0-21-16,0 21 0,0 0 15,0 0-15,-1 0 0,1 0 0,0 21 16,0 0-16,0-21 0,0 21 16,-1 0-16,1 0 0,0 1 0,0-1 15,21 0-15,-21 0 16,21 0-16,-21 0 0,21 1 16,0-1-1,21-21-15,0 0 0,0 0 16,21 0-16,-20 0 15,-1 0-15,0-21 0,21 21 0,-21-22 16,1 1-16,20 21 0,-21-21 0,0 0 16,0 0-16,22 0 0,-43-1 15,21 1-15,0 0 0,0 21 16,-42 0 15,0 21-31,0 0 0,21 1 16,-21-22-16,21 21 0,-22 0 15,22 0-15,0 0 0,0 0 16,0 1-16,0-1 0,0 0 16,22-21-1,-1 0-15,0 0 16,0 0-16,0 0 0,0-21 16,1 21-16,-1-21 0</inkml:trace>
  <inkml:trace contextRef="#ctx0" brushRef="#br2" timeOffset="13882.23">22119 15388 0,'0'0'0,"0"-21"16,-21 21 15,0 0-15,0 21-16,21 0 0,0 1 15,0-1-15,-22 0 0,1 0 0,21 21 16,-21-20-16,21-1 16,0 21-16,0-21 0,-21 0 0,21 22 0,0-22 15,0 0-15,-21 0 0,21 0 0,0 1 16,0-1-16,0 0 16,21 0-16,0-21 15,-21 21-15,21-21 0,0 0 16,1 0-16,-1 0 0,0 0 15,0-21-15,-21 0 0,21 21 0,0-21 16,1 0-16,-1-1 0,-21 1 16,21 0-16,0 0 0,0 0 0,-21 0 15,21-1-15,-21 1 0,22 21 0,-22-21 16,0 0 0,0 42 15,0 0-31,0 0 15,0 1-15,-22-1 0,22 0 0,-21 0 16,21 0-16,0 0 0,0 1 16,0-1-16,0 0 0,0 0 0,0 0 15,0 0 1,21-21-16,1 0 0,-1 0 16,0 0-16,0-21 0,0 0 15,0 0-15,1 0 16,-1 0-16,0-1 0,0 1 15,-21 0-15,21 0 0,0 0 16,-21 0-16,0-1 16,22 22-16,-22 22 31,-22-1-31,22 0 16,0 0-16,0 0 0,-21-21 15,21 21-15,0 1 0,0-1 16,0 0-16,0 0 15,21 0 1,1-21 0,-1 0-16,0 0 0,0 0 15,0-21 1,0 0-16,1 0 0,-22 0 16,0-1-16,0 1 0,21 0 15,-21 0-15,0 0 0,0 0 16,0-1-1,0 44 17,0-1-17,21-21 1</inkml:trace>
  <inkml:trace contextRef="#ctx0" brushRef="#br2" timeOffset="14257.26">22818 15769 0,'0'0'0,"21"0"47,0 0-47,0 0 0,-21-21 15,21 21-15,0 0 0,-21-21 0,22 21 16,-22-21-16,21 21 0,-42-64 47,-1 64-47,1 0 0,0 0 15,0 0-15,0 0 0,0 0 16,-1 0-16,1 21 0,0 1 0,0-22 16,21 21-16,0 0 0,-21 0 0,21 0 15,0 0-15,0 1 0,0-1 16,0 0-16,0 0 0,21 0 15,0-21-15,0 0 16,0 0-16,1 0 0,-1 0 16,0 0-16,0 0 0,0 0 15,0 0 1,-21-21-16</inkml:trace>
  <inkml:trace contextRef="#ctx0" brushRef="#br0" timeOffset="28209.9">27517 1588 0,'-22'0'16,"22"-22"0,-21 22 109,21 22-110,-21-1-15,21 0 16,-21-21-16,21 21 0,0 0 15,0 0 1,21-21 31,-21-21-47,21 21 16,-21-21-16,21 21 0,-21-21 0,0 0 15,0 0 1,0-1-16,-21 22 47,0 0-47,21 22 15,-21-1-15,21 0 16,-21 0-16,21 0 0,0 0 16,0 1-1,21-22 16,0 0-31,0 0 16,0 0-16,-21-22 16,0 1-16,0 0 15,0 0 1,0 0 0,-21 21-1,0 0 1,21 21-16,-21-21 0,21 21 15,-21-21 1,21 21 0,0-42 77,21 21-77,-21-21 0,21 21-16,0 0 15,0 0 1,-21-21-16,22 21 0,-1 0 16,0 0-1,0 0-15,0 0 0,0-21 16,1 21-16,-1 0 15,0 0-15,0-22 0,0 22 16,0 0-16,1 0 16,-1 0-16,-21-21 0,21 21 0,0 0 15,0 0-15,0 0 16,1 0-16,-1 0 0,0-21 16,21 21-16,-21 0 0,1 0 15,-1 0-15,0 0 0,0 0 0,21-21 16,-20 21-16,-1 0 0,0 0 0,42 0 15,-41 0-15,-1 0 16,0 0-16,0 0 0,0 0 16,0 0-16,1 0 0,-1 0 15,0 0-15,0 0 0,-21-21 0,21 21 16,0 0-16,1 0 0,-1 0 16,0 0-16,0 0 0,0 0 15,0 0-15,1 0 16,-1 0-16,0 0 0,0 0 15,0 0-15,0 0 0,1 0 16,-1 0-16,0 0 0,0 0 16,0 0-16,0 0 0,1 0 15,-1 0-15,0 0 0,21 0 0,-21 0 16,1 0-16,-1 0 0,21 0 16,-21 0-16,22 0 0,-22 0 0,21 0 15,-21 0-15,22 0 0,-22 0 16,0 0-16,21 0 0,-21 0 0,1 0 15,-1 0-15,0 0 0,21 21 16,-21-21-16,1 0 0,-1 0 16,0 0-16,0 21 0,21-21 0,-20 0 15,-1 0-15,0 0 0,21 21 16,-21-21-16,1 0 0,-1 0 0,0 0 16,21 21-16,-21-21 0,1 0 15,-1 0-15,21 0 0,-21 22 16,22-22-16,-22 0 0,0 0 0,21 0 15,-21 21-15,22-21 0,-22 0 16,21 0-16,-21 21 0,22-21 16,-22 21-16,0-21 0,21 0 0,1 21 15,-22-21-15,21 0 16,-21 21-16,1-21 16,-1 22-16,0-22 0,0 0 0,0 21 15,0-21-15,1 0 0,20 21 16,-21-21-16,0 0 0,22 21 0,-22-21 15,21 0-15,-21 21 0,22-21 16,-22 21-16,21-21 0,0 22 0,1-22 16,-22 21-16,21-21 0,1 21 15,-1-21-15,0 21 0,1 0 0,-1-21 16,0 21-16,1 1 0,-1-22 16,0 21-16,1 0 0,-1-21 0,0 21 15,1 0-15,-22 0 16,21-21-16,-21 22 0,22-22 0,-22 21 15,0 0-15,0-21 0,0 21 16,0-21-16,22 0 0,-22 21 0,0-21 16,0 21-16,0-21 0,22 22 15,-22-1-15,0-21 0,21 21 0,-20-21 16,-1 21-16,21-21 0,-21 21 16,0-21-16,22 21 0,-22-21 15,0 22-15,0-22 0,22 21 0,-22 0 16,0 0-16,0-21 15,21 21-15,-20 0 0,20 1 0,-21-1 16,21 21-16,-20-21 0,20 0 16,-21 1-16,0-1 0,0 0 0,22 0 15,-22 0-15,0 0 0,0 1 16,0-1-16,1 0 0,-1 0 16,0 0-16,0 0 0,0-21 0,0 22 15,1-1-15,-1 0 0,0 0 16,21 0-16,-21-21 0,1 21 0,20 1 15,-21-1-15,0 0 0,0-21 16,1 21-16,-1 0 0,0-21 16,0 21-16,0 1 0,-21-1 15,21-21-15,-21 21 0,22-21 16,-22 21-16,0 0 0,21 0 16,-21 1-16,21-1 15,-21 0-15,21 0 0,0 0 16,-21 0-16,0 1 0,21-1 0,1 0 15,-22 0-15,21 0 0,-21 0 16,0 1-16,21-1 0,0 21 0,0-21 16,-21 0-16,21 1 0,-21-1 15,0 21-15,22-21 0,-1 0 16,0 1-16,-21-1 0,0 21 0,21-21 16,0 0-16,-21 1 15,0-1-15,21 21 0,-21-21 0,0 0 16,0 1-16,0-1 0,0 21 15,0-21-15,0 0 0,0 1 0,0 20 16,0-21-16,0 0 0,0 0 16,0 1-16,0-1 0,0 0 0,0 0 15,0 0-15,0 0 0,0 1 16,0-1-16,0 0 0,0 0 0,0 0 16,-21-21-16,21 21 0,-21 1 15,21-1-15,0 0 0,-21-21 0,0 21 16,21 0-16,-21-21 0,-1 21 15,22 1-15,-21-1 0,0 0 16,0 0-16,21 0 16,-21-21-16,0 21 0,21 1 15,-22-1-15,1 0 0,21 0 0,-21-21 16,0 21-16,21 0 0,-21 1 16,0-1-16,21 0 0,-22-21 0,22 21 15,-21 0-15,0 0 0,0 1 16,0-1-16,0-21 15,21 21-15,-22-21 0,1 21 0,0-21 16,21 21-16,-21 0 0,0-21 16,21 22-16,-21-1 0,-1-21 0,22 21 15,-21 0-15,0 0 16,0 0-16,0 1 16,0-22-16,21 21 0,-22-21 15,1 0-15,0 21 0,0-21 16,21 21-16,-21-21 0,0 0 15,-1 21-15,1-21 0,0 0 16,0 0-16,0 0 0,0 0 16,21 21-16,-22-21 0,1 0 15,0 0-15,0 0 0,0 0 16,0 0-16,-1 0 0,1 0 0,0 0 16,0 0-16,0 22 0,0-22 15,-1 0-15,1 0 16,0 0-16,0 0 0,0 0 15,0 0-15,-1 0 16,1 0-16,0 0 0,0 0 16,21 21-16,-21-21 0,0 0 15,-1 0-15,1 0 16,0 0 0,0 0-16,0 0 15,0 0 1,-1 0-16,1 0 15,0 0-15,0 0 16,0 0 0,0 0-1,21 21 17,21-21 14,0 0-30,0 0-16,-21-21 0,21 21 16,0 0-16,1 0 0,-1 0 15,-21-21-15,21 21 0,0 0 16,0 0-16,0-22 0,1 22 16,-1-21-16,0 21 0,0 0 0,0-21 15,0 0-15,1 21 16,-1-21-16,0 21 0,0-21 0,0 21 15,0-22-15,1 22 16,-22-21-16,21 21 0,-42 0 78,-1 0-62,1 21-16,0-21 0,0 0 15,0 22-15,0-22 16,-1 21-16,1-21 0,0 21 0,0-21 16,0 0-16,21 21 0,-21-21 15,-1 0-15,1 0 0,0 21 0,0-21 16,0 0-16,0 0 0,-22 21 16,22-21-16,0 0 0,0 22 15,0-22 1,-1 0-16,22 21 62,22-21-46,-1 0-16,0 0 16,0 0-16,-21 21 0,21-21 15,0 0-15,1 0 0,-1 0 0,21 0 16,-21 21-16,0-21 0,1 0 15,-1 0-15,21 21 0,-21-21 0,0 0 16,1 0-16,-1 21 0,0-21 16,0 0-16,0 22 15,0-22-15,1 21 16,-1-21-16,-21 21 16,21-21-1,0 21-15,-21 0 47,-21-21 31,0 0-78,0 0 0,-1-21 16,1 21-16,0-21 15,0 21-15,21-21 16,-21 0-16,0 21 0,-1 0 16,1-22-16,0 22 15,21-21-15,-21 21 16,0 0-16,0-21 16,-1 21-16,1 0 0,21-21 15,-21 21-15,0 0 16,0-21-1,21 0 110,21 21-109,0 0-16,0 0 0,0 0 16,1 0-16,-1 0 0,0 0 15,0-22-15,0 22 0,0 0 16,1 0-16,-1-21 0,21 21 16,-21 0-16,0 0 0,1-21 15,-1 21-15,0 0 0,0 0 16,0 0-16,-21-21 0,21 21 15,1 0-15,-44 0 63,1 0-47,0 0-16,0 0 15,0 0-15,0 21 0,-1-21 16,1 21-16,0-21 15,0 0-15,0 0 0,0 0 0,-1 21 16,1-21-16,0 0 0,-21 0 16,21 0-16,-1 0 0,1 0 0,0 0 15,0 0-15,0 0 0,-22 22 16,22-22 15,42 0 47,-21 21-78,22-21 0,-1 0 16,0 0-16,0 0 0,0 21 16,0-21-16,-21 21 0,22-21 0,-1 0 15,21 21-15,-21-21 16,0 21-16,1-21 0,-1 0 0,-21 22 15,21-22-15,0 21 0,0-21 0,0 21 16,1 0 0,-1 0-16,0 0 31,-21-42 78,-21 21-109,21-21 0,-21 21 0,-1-21 16,1 0-16,0 0 16,0 21-16,21-22 15,-21 22-15,21-21 0,-21 21 16,21-21-16,0 0 31,0 0-31,0 0 31,21-1-15,0 22-16,0-21 16,0 21-16,0-21 0,1 21 15,-1-21-15,0 21 0,0 0 16,0 0-16,0-21 0,1 21 15,-1 0-15,0-21 16,0 21 0,-42 0 62,0 0-63,0 0-15,-1 0 0,1 0 16</inkml:trace>
  <inkml:trace contextRef="#ctx0" brushRef="#br0" timeOffset="29285.18">31686 5948 0,'0'-21'125,"22"21"-109,-1 0-16,0 0 15,0 0-15,0 0 16,0 0-16,1 21 0,-1-21 16,0 21-16,0 0 15,-21 0-15,0 1 16,0-1-16,-21 0 16,0-21-16,0 21 0,-1-21 0,1 0 15,0 0-15,-21 21 16,21-21-16,-22 0 0,22 0 0,0 0 15,0 0-15,0 0 0,-1 0 16,44 0 31,-1 0-31,0 0-16,0 0 15,0 0-15,0 0 0,1 0 0,-1 0 16,0 0-16,0 0 0,0 21 15,0-21-15,1 22 16,-1-1-16,0-21 0,-21 21 0,21-21 16,0 21-16,-21 0 15,0 0 1,-21-21-16,0 0 16,0 0-16,0 0 0,-1 0 15,1 0-15,-21 0 0,21 0 0,0 0 16,-1 0-16,1 0 0,0 0 15,0 0-15,0 0 0,0 0 16,21-21 47,21 21-48</inkml:trace>
  <inkml:trace contextRef="#ctx0" brushRef="#br0" timeOffset="31090.21">32089 5884 0,'0'0'0,"0"-21"0,0 0 0,0 0 16,0 0-16,0 0 16,0-1-16,0 1 0,-22 0 0,22 0 15,-21 0-15,0 0 16,0-1-16,0 22 0,21-21 0,-21 0 16,-1 21-16,1 0 0,0 0 0,0-21 15,0 21-15,0 0 0,-1 0 16,1 0-16,0 0 0,-21 0 15,21 21-15,-1 0 0,-20 0 0,21 1 16,-21-1-16,20 0 0,-20 0 16,21 0-16,-21 22 0,-1-22 15,22 0-15,-21 0 0,21 21 0,-1-20 16,1-1-16,-21 0 0,21 0 16,0 21-16,21-20 0,-22-1 0,1 0 15,21 0-15,-21 0 0,21 0 16,0 1-16,0 20 0,0-21 0,0 0 15,0 0-15,0 1 0,0-1 16,0 0-16,0 0 0,21 0 0,0 0 16,1 1-16,-1-1 0,21 0 15,-21 0-15,0-21 0,22 21 0,-22 0 16,21 1-16,-21-22 0,22 21 16,-22-21-16,21 0 0,1 21 15,-22-21-15,21 0 0,-21 0 0,22 0 16,-1 0-16,-21 0 0,21 0 15,1 0-15,-22 0 0,21 0 0,1 0 16,-22 0-16,21-21 0,-21 21 16,22-21-16,-22-1 0,21 1 0,-21 0 15,0 0-15,1 0 0,20 0 16,-21-1-16,0 1 0,0 0 0,1-21 16,-22 21-16,21-1 0,-21 1 15,21 0-15,-21 0 0,0 0 16,0 0-16,0-1 0,0 1 15,0 0-15,0-21 0,0 21 0,0-1 16,0 1-16,-21 0 0,0 0 16,-1 0-16,22 0 0,-21 21 0,0-22 15,21 1-15,-21 0 0,0 0 16,0 21-16,-1-21 0,1 0 0,0 21 16,0-22-16,0 22 0,0-21 15,-1 21-15,1 0 0,0-21 0,0 0 16,0 21-16,0 0 15,-1-21-15,1 21 0,0 0 0,0 0 16,0 0 0,0 0-16,-1 0 0,1 0 0,0 0 15,0 0-15,0 0 0,0 0 16,-1 0-16,1 0 0,0 0 16,0 21-16,0-21 0,0 0 15,-1 21-15,1 0 0,0-21 0,0 21 16,0-21-16,0 22 0,-1-1 15,1-21-15,0 21 0,0-21 16,21 21-16,-21-21 0,0 21 16,-1 0-16,1-21 0,21 22 15,-21-1-15,0-21 0,21 21 16,-21 0-16,0 0 16,-1 0-1,22 1 1,-21-22-16,21-22 78,21 22-78,-21-21 0,22 21 16,-1-21-16,0 0 0,0 21 15,-21-21-15,21 0 0,0-1 16,1 22-16,-1-21 0,0 0 15,0 0-15,0 0 0,-21 0 0,21-1 16,1 22-16,-1-21 0,0 0 16,-21 0-16,21 21 0,0-21 0,0 0 15,1-1-15,-1 22 16,0 0-16,-21-21 0,21 21 0,0 0 16,0-21-16,1 21 0,-1 0 15,0 0-15,0 0 0,0 0 16,0 0-16,1 0 0,-1 0 15,21 0-15,-21 0 16,0 0-16,1 21 16,-1-21-16,0 21 15,0-21-15,-21 22 16,21-22 46,-42 0 110,0 0-140,0 0-1,0 0-31,-1 0 15,1 0 1,0 0 0,0 0-16,0 0 0,0 0 15,-1 0 1,1 0-16,0 0 31,0 0-31,0 0 0,0 0 16,-1 0-1,1 21-15,0-21 0,0 0 16,0 0 0</inkml:trace>
  <inkml:trace contextRef="#ctx0" brushRef="#br0" timeOffset="34121.52">32173 995 0,'0'0'0,"0"-21"16,0 0-16,0-1 15,21 22 1,-42 0 46,0 22-62,0-1 16,0 0-16,0 0 16,-1 0-16,1 0 0,0 1 15,0-1-15,0 0 0,0 0 0,-1 0 16,1 0-16,0 1 0,0-1 16,0 0-16,0 0 0,-1 0 0,22 0 15,-21 1-15,0-22 16,21 21-16,-21-21 31,42 0 0,0 0-15,-21-21-16,21-1 0,1 22 16,-1-21-16,0 0 0,0 0 0,0 0 15,0 0-15,22-1 0,-22 1 16,0 0-16,0 0 0,0 0 0,1 0 15,20-1-15,-21 1 0,-21 0 16,21 0-16,0 21 0,1-21 16,-22 0-16,21 21 15,-42 21 48,21 0-63,-22 0 15,1 0-15,0 0 0,0 1 16,-21-1-16,20 0 0,1 0 0,-21 0 16,21 22-16,-22-22 0,22 0 15,0 0-15,-21 0 0,21 0 0,-1 1 16,22-1-16,-21-21 0,0 21 16,21 0-16,0 0 0,-21-21 15,0 21 1,21-42 31,21 0-32,0 21-15,-21-21 0,21 0 16,0 0-16,1-1 0,-1 1 16,0 0-16,21 0 0,-21-21 15,1 20-15,20 1 0,-21-21 0,21-22 16,-20 43-16,20 0 15,-42-21-15,21 21 0,0 21 0,0-22 16,-21 1-16,22 21 16,-22-21-16,0 42 47,0 0-47,-22 1 0,1-1 15,0 0-15,0 0 0,0 21 16,0-20-16,-1-1 0,1 21 15,0-21-15,0 22 0,-21-22 16,20 0-16,1 21 0,0-21 0,0 1 16,0-1-16,0 0 0,-1 0 15,1-21-15,0 21 0,0 0 16,21 1-16,-21-22 0,0 0 16,21 21-16,0-42 46,21 21-30,0-22-16,0 22 0,0-21 16,0 0-16,1 0 0,20 0 0,-21 0 15,21-22-15,1 22 0,-1-21 16,-21 21-16,22-22 0,-1 22 16,-21 0-16,43-43 0,-43 43 15,0 0-15,0 0 16,0 21-16,-21-21 0,21 0 15,-21-1-15,-21 44 63,0-22-63,21 21 0,-21 0 16,0-21-16,0 21 0,21 0 15,-22-21-15,1 21 0,21 1 0,-21-1 16,0-21-1,0 21-15,0-21 16,21 21-16,-22-21 16</inkml:trace>
  <inkml:trace contextRef="#ctx0" brushRef="#br0" timeOffset="37018.19">974 17145 0,'0'0'15,"0"-21"-15,21 21 0,0-21 0,0 21 16,0-21-16,0 21 16,-21-22-16,22 1 15,-22 0 1,21 21-16,-21 21 31,-21 0-15,-1 1-16,1-1 0,0 0 0,0 21 15,0-21-15,0 22 0,-1-1 16,-20 0-16,0 1 0,21-1 16,-22 0-16,1 1 0,0-1 0,-1 0 15,1 1-15,0-1 16,20-21-16,1 22 0,-21-22 0,21 0 15,21 0-15,-21 0 16,42-42 15,-21 0-15,21 0-16,0 0 0,21-1 16,-20 1-16</inkml:trace>
  <inkml:trace contextRef="#ctx0" brushRef="#br0" timeOffset="37393.69">1460 16955 0,'-42'84'32,"42"-63"-32,-21 1 0,0 20 15,0 0-15,-1-21 0,-20 22 16,21-1-16,0 0 0,-22 1 16,22-1-16,-21 22 0,21-22 15,-22 0-15,22 1 0,0-1 16,0 0-16,0 1 0,0-1 0,-1-21 15,22 0-15,0 0 0,0 1 16,0-1-16,-21-21 16,42-21 31,1-1-47</inkml:trace>
  <inkml:trace contextRef="#ctx0" brushRef="#br0" timeOffset="37778.14">1714 17420 0,'0'0'0,"-21"-21"0,0 21 32,21 21-1,0 0-31,0 1 0,0-1 15,0 0-15,0 0 0,0 0 0,0 22 16,-21-22-16,21 0 16,0 0-16,0 0 15,0-42 17,0 0-32</inkml:trace>
  <inkml:trace contextRef="#ctx0" brushRef="#br0" timeOffset="38086.19">1672 17251 0,'21'0'15,"0"0"-15,1 0 16,-1-21 0,-21 0-16,0-1 15,-21 22 1,21-21-16,-22 21 0,1 0 0,0 0 16,0 0-16,0 0 15,0 21-15,21 1 0,0-1 16,0 0-16,0 0 15,21 0-15,0-21 16,0 0-16,0 21 0</inkml:trace>
  <inkml:trace contextRef="#ctx0" brushRef="#br0" timeOffset="38686.55">2011 17441 0,'0'0'0,"0"-21"0,0 0 15,-21 21-15,21-21 16,0 42 15,0 0-31,0 0 0,0 1 16,0-1-16,0 0 0,0 0 16,0 21-16,-22-20 0,22-1 15,0 0-15,0 0 0,0 0 16,0 0-16,-21 1 0,21-44 47,0 1-47,0-21 0,0 21 15,0 0-15,21-22 0,-21 22 16,22-21-16,-1 21 0,0-1 16,0 1-16,0 0 0,0 0 0,1 21 15,20 0-15,-21 0 0,21 0 16,1 0-16,-22 0 0,21 0 0,-21 21 15,1 0-15,-1 0 16,0 22-16,-21-22 0,0 0 0,0 0 16,0 22-16,0-22 0,0 0 15,0 0-15,0 0 0,-21 0 16,21 1-16,0-1 0,-21-21 16,21-21 15,21-1-31,0 22 0,0-21 15</inkml:trace>
  <inkml:trace contextRef="#ctx0" brushRef="#br0" timeOffset="39009.21">2730 17357 0,'0'0'0,"0"21"31,0 0-31,0 0 0,0 0 15,0 1-15,0 20 0,0-21 16,-21 21-16,21 1 0,0 20 0,0-20 16,0-1-16,0 21 0,0-20 15,0 20-15,0 1 0,0-22 16,0 22-16,0-1 0,0 1 0,0-1 16,0 1-16,0-1 0,0 1 15,-21-1-15,21 1 0,0-22 0,0 0 16,-21 1-16,21-1 15,-21-21-15,21 0 0,0-42 32,0 0-32,0-21 15,0-1-15,0 1 0,0 0 0,0-22 16,0 1-16,0-1 0</inkml:trace>
  <inkml:trace contextRef="#ctx0" brushRef="#br0" timeOffset="39350.21">2773 17463 0,'0'0'0,"0"-22"0,0 1 0,21 0 15,0 0-15,0 21 16,0-21-16,1 21 0,-1 0 16,0 0-16,0-21 0,0 21 15,22 0-15,-22 0 0,0 0 0,0 21 16,-21 0-16,0 0 0,21 0 15,-21 0-15,0 22 0,0-22 0,-21 21 16,0-21-16,0 22 0,0-22 16,-1 21-16,-20-21 0,21 1 15,-21-1-15,20-21 0,1 21 0,0-21 16,0 0 0,21-21-1,0 0 1,21-1-16,-21 1 0,21 21 15,0-21-15,1 0 0,-1 0 16,21 0-16,-21-1 0,0 1 0,22 0 16,-22-21-16</inkml:trace>
  <inkml:trace contextRef="#ctx0" brushRef="#br0" timeOffset="39990.2">3260 17357 0,'0'21'31,"0"0"-31,0 0 0,0 0 0,0 1 16,0-1-16,0 0 0,0 0 16,0 0-16,0 0 0,0 1 0,0-1 15,0 0-15,0 0 0,21-21 16,0 0 0,0 0-16,0 0 0,0 0 15,1 0-15,-1-21 0,0 0 0,0 0 16,0-1-16,0 1 0,-21 0 15,22 0-15,-22-21 0,21 20 16,-21 1-16,0 0 0,21 0 16,-21 0-16,21 21 0,-21-21 15,0 42 1,0 0-16,0 0 16,0 0-16,0 0 0,0 1 15,0 20-15,0-21 0,0 0 0,0 22 16,0-22-16,0 0 0,21 0 15,-21 0-15,21-21 0,1 21 16,-1-21-16,0 0 0,0 0 16,0 0-16,0 0 0,1-21 15,-1 0-15,0 0 0,0 0 0,0 0 16,0-1-16,1-20 16,-1 21-16,0-21 0,0-1 0,-21 22 15,21-21-15,-21-1 0,21 1 16,-21 0-16,22-1 0,-22 22 0,0-21 15,0 21-15,0 0 0,0 42 32,-22 21-32,22-21 15,-21 0-15,21 22 0,0-22 0,0 21 16,0 1-16,0-22 0,0 21 16,0 0-16,0 1 0,0-22 0,0 21 15,0 1-15,0-22 0,0 0 16,0 0-16,0 0 0,0 0 15,21-21-15,1 0 0,-22 22 16,21-22-16,0 0 0,0 0 16,0-22-16,0 1 0,1 21 15,-1-21-15,-21 0 0</inkml:trace>
  <inkml:trace contextRef="#ctx0" brushRef="#br0" timeOffset="40201.76">3979 17336 0,'-21'0'0,"42"0"0,-63 0 15,63 0 17,0 0-32,0 0 0,1 0 0,-1 0 15,21 0-15,-21 0 0,0-22 16,1 22-16,-1 0 0,0-21 15,0 21-15,0 0 0</inkml:trace>
  <inkml:trace contextRef="#ctx0" brushRef="#br0" timeOffset="40585.92">4911 17082 0,'0'-22'0,"0"44"0,0-65 16,21 43-16,0 0 15,0 0-15,0-21 0,22 21 0,-22 0 16,21 0-16,-21-21 0,22 21 16,-1 0-16,0 0 0,1 0 0,-22 0 15,21 0-15,-63 0 31,0 0-31,0 0 16,-22 21-16,22-21 0</inkml:trace>
  <inkml:trace contextRef="#ctx0" brushRef="#br0" timeOffset="40881.75">4953 17018 0,'-21'0'0,"0"0"0,-1 0 15,1 0-15,0 0 16,0 21-16,21 0 15,-21 1-15,21-1 0,0 0 0,-21 0 16,21 21-16,-22-20 0,22 20 16,0 0-16,-21 22 0,0-22 15,0 22-15,21-22 0,0 21 16,-21 1-16,0-22 0,21 22 0,-22-22 16,22 22-16,0-22 0,0 0 15,0 1-15,0-22 0,0 21 16,0-21-16,0 0 0,0 1 0,22-22 15,-22 21-15,21-21 0,0 0 16,0 0-16,0 0 0,22 0 0,-22 0 16,0 0-16,21-21 0,-21-1 15,22 22-15,-22-21 0,21-21 0,1 21 16,-22 0-16</inkml:trace>
  <inkml:trace contextRef="#ctx0" brushRef="#br0" timeOffset="41173.31">5419 17314 0,'0'0'0,"0"-21"0,0 0 0,0 0 15,-22 21 1,1 0-16,21 21 16,-21 0-16,21 0 0,-21 1 15,21-1-15,0 21 0,-21 0 0,0 1 16,21-1-16,-22 0 0,22 1 15,0-1-15,0 0 0,0 1 16,0-1-16,0-21 0,0 22 16,0-22-16,0 0 0,22 0 15,-1 0-15,0-21 16,0 0-16,0 0 16,0-21-16,1 0 0,-1 21 0,0-21 15,0 0-15,0-1 0,0 1 16,1 0-16</inkml:trace>
  <inkml:trace contextRef="#ctx0" brushRef="#br0" timeOffset="41373.47">5143 17632 0,'0'0'0,"0"21"16,-21-21-16,42 0 46,1 0-46,-1 0 0,0-21 0,0 21 16,0 0-16,0 0 0,22-21 16,-22 21-16,21 0 0,1-21 0,-22 21 15,21 0-15,-21-22 0,22 22 16</inkml:trace>
  <inkml:trace contextRef="#ctx0" brushRef="#br0" timeOffset="41717.21">5757 17568 0,'0'22'0,"0"-44"0,21 44 47,1-22-47,-22-22 16,21 22-16,21-21 0,-21 0 0,0 0 16,1 21-16,20-21 0,-21 0 15,0-1-15,0 22 0,-21-21 0,0 0 16,-21 21-1,0 0-15,-21 0 16,21 0-16,-1 0 16,-20 21-16,21 0 0,-21-21 0,20 22 15,1-1-15,0 21 0,0-21 16,21 0-16,0 1 0,0-1 0,0 21 16,0-21-16,0 0 0,0 1 15,21-1-15,0 0 0,0-21 16,1 0-16,20 0 0,-21 0 15,21 0-15,1 0 0,-22 0 0,21-21 16,-21 21-16,1-21 0,20 21 16</inkml:trace>
  <inkml:trace contextRef="#ctx0" brushRef="#br0" timeOffset="42466.41">6202 17484 0,'0'0'0,"0"-21"0,0-1 0,0 1 16,21 21-16,-21-21 0,21 21 15,0 0-15,0 0 16,1 0-16,-1 0 0,0 0 16,0 0-16,0 21 0,0 0 15,-21 1-15,0-1 0,22 0 0,-22 21 16,0-21-16,0 22 0,0-22 16,0 21-16,-22-21 0,1 1 15,0 20-15,0-21 0,0 0 16,0-21-16,-1 21 0,22 1 0,0-44 47,0 1-47,22 0 0,-1 0 15,21 0-15,-21-22 0,0 22 16,1-21-16,-1 21 0,21-22 0,-21 22 16,0-21-16,1 21 0,-1 0 15,0-1-15,-21 1 16,-21 21-1,0 21-15,-1 1 0,1-22 16,21 21-16,-21 21 0,0-21 0,21 0 16,-21 22-16,21-22 15,0 0-15,0 21 0,0-20 0,0-1 16,0 21-16,0-21 0,21 0 16,0 1-16,0-22 0,22 21 0,-22 0 15,21-21-15,-21 0 0,22 0 16,-1 0-16,0 0 0,1 0 0,-22 0 15,21-21-15,0 0 0,-20 21 16,20-22-16,-21-20 0,0 21 16,0 0-16,1-22 0,-22 1 0,0 0 15,21-1-15,-21 1 0,21 0 16,-21-1-16,0 22 0,0-21 16,0 0-16,0-1 0,21 22 0,-21 0 15,0-21-15,21 20 16,-21 1-16,21 21 15,-21 21-15,0 1 16,0-1-16,0 0 0,0 21 0,0-21 16,0 22-16,0-1 0,0 0 15,0 1-15,-21-1 0,21-21 0,-21 22 16,21-1-16,0 0 0,0-21 16,0 22-16,0-22 0,0 0 15,0 0-15,0 0 0,21 1 16,0-1-16,1-21 0,-1 0 15,0 0-15,0 0 0,0 0 16,0-21-16,1-1 0,-1 1 16</inkml:trace>
  <inkml:trace contextRef="#ctx0" brushRef="#br0" timeOffset="42662.21">7133 17568 0,'0'0'0,"-21"0"0,21 22 32,21-22-17,0 0-15,0 0 16,1 0-16,-1 0 0,0 0 0,21-22 16,-21 1-16,22 21 0,-22-21 15,21 0-15,-21 21 0</inkml:trace>
  <inkml:trace contextRef="#ctx0" brushRef="#br0" timeOffset="43069.41">7959 17293 0,'0'0'0,"-43"0"31,22 0-31,0 0 0,0 0 16,0 0-16,-1 21 0,1 1 15,0-1-15,0 0 0,0 21 16,-22 22-16,22-22 0,21 0 16,0 1-16,0-22 0,-21 21 0,21 1 15,0-22-15,0 21 0,0-21 16,0 0-16,21 1 0,0-1 0,1 0 16,-1-21-16,0 0 0,0 21 15,21-21-15,1 0 0,-22 0 0,64-21 16,-43 0-16,0 21 15,1-21-15,-22-1 0</inkml:trace>
  <inkml:trace contextRef="#ctx0" brushRef="#br0" timeOffset="43345.84">8361 17357 0,'0'0'0,"0"-21"0,21 21 15,0-22 1,0 22-16,0 0 0,1 0 15,-1 0-15,0 0 0,0 0 16,0 22-16,0-1 0,1 0 0,-1 0 16,0 0-16,0 0 0,0 22 0,-21-1 15,0 0-15,0-20 16,0 20-16,-21 0 0,0 1 0,0-22 16,0 21-16,-22-21 0,22 22 15,-21-22-15,-1 0 0,22 0 0,0-21 16,0 21-16,0-21 0,0 0 15,42-21 1,0 0-16,0 21 16,0-21-16</inkml:trace>
  <inkml:trace contextRef="#ctx0" brushRef="#br0" timeOffset="43597.99">9334 17590 0,'22'0'32,"-1"0"-17,0 0-15,-21-22 0,21 22 0,0 0 16,0 0-1,1 0-15,-22 22 32</inkml:trace>
  <inkml:trace contextRef="#ctx0" brushRef="#br0" timeOffset="43738.21">9229 17759 0,'0'0'0,"-22"0"0,22 21 16,22-21-1,-1 0 1,0 0-16,0 0 16,0 0-16,22 0 0,-22-21 15,0 21-15,21-21 0</inkml:trace>
  <inkml:trace contextRef="#ctx0" brushRef="#br0" timeOffset="44231.95">10118 17441 0,'-22'0'0,"44"0"0,-65 0 0,22 0 16,42 0 15,0 0-15,1 0-16,-1 0 15,0 0-15,0 0 0,0 0 16,0-21 0,-21 0-16,0 0 15,0 0-15,0 0 16,-21 21-16,0 0 0,0 0 16,0 0-16,0 0 15,21 21-15,0 0 16,-22 0-16,22 0 0,0 0 15,0 1-15,0 20 0,0-21 0,0 0 16,22 0-16,-1 22 0,-21-22 16,21 0-16,0 0 0,0-21 15</inkml:trace>
  <inkml:trace contextRef="#ctx0" brushRef="#br0" timeOffset="44622.18">10837 17272 0,'0'0'0,"-21"-21"0,0 21 16,-21 0 0,20 21-16,22 0 15,0 0-15,0 1 0,0-1 16,0 21-16,0 0 0,-21 1 0,21-1 16,-21 22-16,21-22 0,0 0 15,0 1-15,-21-1 0,0 0 0,21 1 16,-21-22-16,21 0 0,0 0 15,0 0-15,0 0 0,0 1 0,0-44 47,0 1-47,0 0 16</inkml:trace>
  <inkml:trace contextRef="#ctx0" brushRef="#br0" timeOffset="44910.19">10626 17441 0,'0'-84'16,"0"295"-16,0-338 0,21 22 0,0 83 0,0 22 16,-21-21-16,21 0 0,0 21 0,1 0 15,-1-21-15,0 21 0,21 0 0,-21 0 16,1 0-16,20 0 0,-21 0 16,0 21-16,22 0 0,-22 0 15,0 1-15,-21-1 0,0 0 0,0 21 16,0-21-16,0 1 0,0 20 15,-21-21-15,0 0 0,-1 0 0,-20 1 16,21-1-16,-21 0 0,-1-21 16,22 21-16,-21-21 0,21 0 0,-1 0 15,1 0-15,42-21 32,1 0-32,-1 0 15,0-1-15</inkml:trace>
  <inkml:trace contextRef="#ctx0" brushRef="#br0" timeOffset="45389.46">11366 17293 0,'0'21'47,"-21"-21"-47,21 22 16,0-1-16,0 21 0,0-21 0,-21 22 15,21-22-15,0 21 0,-21-21 16,21 22-16,0-1 0,0-21 16,-21 0-16,21 22 0,-21-22 15,21 0-15,0 0 0,0 0 0,-22-21 16,22 21-16,-21-21 16,21-21-1,0 0 1,0 0-16,0-21 0,0 20 15,0 1-15,0 0 0,21-21 16,1 21-16,-1-1 0,0 1 0,21 0 16,-21 0-16,22 0 0,-1 0 15,-21 21-15,22 0 0,-22 0 16,21 0-16,-21 0 0,22 21 16,-22-21-16,0 21 0,0 21 0,-21-21 15,0 1-15,0-1 0,0 0 16,0 21-16,0-21 0,0 1 0,-21-1 15,0 0-15,21 0 0,-21-21 16,-1 21-16,1-21 0,21 21 16,0-42 15,21 0-15</inkml:trace>
  <inkml:trace contextRef="#ctx0" brushRef="#br0" timeOffset="46057.21">12023 17547 0,'0'0'0,"-22"21"31,1-21-15,21 22-16,0-1 0,-21 0 0,0 0 15,21 0-15,0 0 16,-21-21-16,21 22 0,0-1 0,0-42 78,-21-1-78,21 1 16,0 0-16,0 0 0,0-21 0,0 20 15,0 1-15,0 0 0,21 0 16,0 0-16,0 0 0,0-1 0,22 1 15,-22 21-15,0-21 0,21 21 16,-21 0-16,22 0 0,-22 0 0,21 0 16,-21 0-16,1 21 15,-1 0-15,0 1 0,0-1 0,-21 0 16,0 21-16,0-21 0,0 22 16,0-22-16,0 0 0,0 0 0,0 0 15,0 1-15,-21-1 0,21 0 16,0 0-16,-21-21 0,0 0 15,21-21 17,0 0-32,0 0 15,0-1-15,0 1 0,21-21 0,0 21 16,0 0-16,0-22 0,0 22 16,22 0-16,-22 0 0,0 0 0,21-1 15,-20 22-15,-1 0 0,21 0 16,-21 0-16,0 0 0,1 0 15,-1 0-15,-21 22 0,0-1 16,0 0-16,0 21 0,0-21 0,0 1 16,0 20-16,0-21 0,0 0 15,-21 0-15,21 1 0,0-1 0,-22-21 16,22 21-16,-21 0 0,0-21 16,42 0 15,0-21-31,1 21 0</inkml:trace>
  <inkml:trace contextRef="#ctx0" brushRef="#br0" timeOffset="46414.71">12890 17611 0,'22'0'46,"-1"0"-46,0 0 16,0 0-16,0-21 16,0 21-16,1-22 0,-22 1 15,21 21-15,-21-21 0,21 0 16,-21 0-16,0 0 0,0-1 16,-21 1-1,0 21-15,-1 0 0,1 0 0,0 21 16,0-21-16,0 22 0,0-1 15,21 21-15,-22-21 0,22 0 0,-21 1 16,21 20-16,0-21 0,0 0 16,0 0-16,0 1 0,0-1 0,0 0 15,0 0-15,21 0 0,1-21 16,-1 0-16,21 21 0,-21-21 0,22 0 16,-22 0-16,21 0 0,-21 0 15,22-21-15,-1 0 0</inkml:trace>
  <inkml:trace contextRef="#ctx0" brushRef="#br0" timeOffset="46739.23">13504 17336 0,'-21'0'16,"21"21"-1,-21 0-15,0 0 16,42-21 31,-21-21-47,21 0 15,0 0-15,0 21 16,1 0 0,-22 21-1,0 0 1,0 0-16,0 0 0,-22 0 0,1 1 15,0-1-15,0 0 16,0 0-16,0-21 0,21 21 0</inkml:trace>
  <inkml:trace contextRef="#ctx0" brushRef="#br0" timeOffset="47206.27">13737 17103 0,'0'0'15,"0"-21"-15,21-1 16,0 22 0,1 0-16,-1 0 0,0-21 15,0 21-15,0 0 0,0 0 16,1 0-16,-1 0 0,0 0 15,0 0-15,0 0 0,0 0 16,1 0-16,-22 21 16,0 1-16,0-1 15,0 0-15,0 0 0,0 0 0,0 0 16,0 1-16,0-1 0,0 0 0,0 21 16,0-21-16,0 1 0,0-1 15,0 21-15,-22 0 0,22-20 0,-21 20 16,21 0-16,0 1 0,0-1 15,-21 0-15,21 1 0,-21-1 0,21 0 16,0 1-16,0-1 16,0 0-16,-21-21 0,21 22 0,-21-22 15,-1 0-15,1 0 0,21 0 16,-21 1-16,0-22 0,-21 21 0,20-21 16,1 0-16,0 0 0,-21 0 15,21 0-15,-1 0 0,1 0 0,0 0 16,21-21-1,0-1-15,0 1 16</inkml:trace>
  <inkml:trace contextRef="#ctx0" brushRef="#br0" timeOffset="47741.8">14880 17209 0,'21'-22'0,"-42"44"0,63-65 0,-20 22 16,-1 0-16,0 0 0,0 0 15,-21-1-15,0 1 0,21 21 0,-21-21 16,-21 21 15,0 21-31,0 0 0,0 1 0,-1 20 16,-20-21-16,21 21 0,-21 1 15,20-1-15,-20 0 0,21 1 0,-21 20 16,-1-20-16,1 20 0,0-21 16,20 1-16,-20-1 0,0 0 0,21 1 15,-1-1-15,-20-21 0,21 22 16,0-22-16,0-21 0,21 21 0,0 0 15,-22-21-15,22-21 32,22 21-17,-1-21-15,0 0 0,0-1 0</inkml:trace>
  <inkml:trace contextRef="#ctx0" brushRef="#br0" timeOffset="48322.22">15049 17653 0,'-21'0'31,"21"21"1,21-21-1,-21-21-15,22 21-16,-22-21 15,0 0-15,0 0 16,-22 21 15,1 0-31,21 21 16,-21-21-16,21 21 0,0 0 15,0 0-15,0 0 16,21-21 15,0 0-31,1 0 16,-22-21-16,0 0 15,0 0-15,0 0 16,0 0-16,0-1 16,-22 22-16,1 0 0,0 0 15,0 0 1,0 0-16,21 22 16,-21-22-16,21 21 0,0 0 15,0 0-15,0 0 16,21-21-1,0 0-15,0 0 0</inkml:trace>
  <inkml:trace contextRef="#ctx0" brushRef="#br0" timeOffset="49134.21">15557 17653 0,'0'21'46,"0"0"-46,-21-21 16,21 22-16,-21-22 16,21 21-16,0 0 15,21-21 1,0 0 0,1-21-1,-1 21-15,-21-21 0,0-1 16,0 1-1,0 0-15,0 0 0,-21 21 32,-1 0-32,1 0 0,21 21 15,-21-21 1,21 21-16,-21 0 0,21 1 16,0-1-16,0 0 15,0 0-15,21-21 16,0 0-1,0 0 1,1-21-16,-22 0 16,0 0-16,0-1 15,0 1-15,0 0 0,0 0 16,0 0-16,-22 21 16,1 0-1,0 0-15,21 21 16,0 0-16,0 0 15,0 0-15,0 1 0,0-1 16,21 0 0,0-21-16,1 0 0,-1 0 15,0 0 1,-21-21-16,21 21 0,-21-21 16,0-1-16,0 1 15,0 0-15,0 0 16,0 0-16,-21 21 15,0 0-15,0 0 32,21 21-32,0 0 15,0 0 1,0 0-16</inkml:trace>
  <inkml:trace contextRef="#ctx0" brushRef="#br0" timeOffset="51965.25">16510 17378 0,'0'0'0,"0"-21"0,0 0 16,21 21-16,0-22 16,0 1-16,-21 0 0,22 0 0,-1 0 15,0 0-15,0-1 0,-21 1 16,21 0-16,0 0 0,-21 0 16,0 0-16,22-1 0,-1 1 15,-21 0-15,0 42 47,-21 0-47,-1 1 0,1-1 16,0 21-16,0-21 0,0 22 15,0-1-15,-1-21 0,-20 21 0,21 1 16,-21 20-16,20-20 0,-20-1 16,0 0-16,21 1 0,-22-1 0,1 0 15,21-21-15,-22 22 0,22-22 16,0 0-16,0 0 0,0 0 15,21 1-15,-21-22 16,21-22 15,21 22-31,-21-21 0,21 0 16,0 0-16,0-21 0,22 20 16,-22-20-16,0 21 0,21-21 0,1-1 15,-1 1-15,0 0 0,1-1 16,-1-20-16,-21 20 0,21 1 0,1 21 15,-22-21-15,21-1 0,-21 22 16,-21 0-16,22 0 0,-22 0 16,21 21-16,-21-22 0,0 44 31,-21-1-15,-1 0-16,22 0 15,-21 0-15,0 0 0,0 1 0,0-1 16,0 21-16,-1 0 0,-20-20 15,21 20-15,-21 0 0,20 1 0,-20-1 16,0 0-16,21 1 0,-22-1 16,22-21-16,0 21 0,-21-20 0,42-1 15,-22 0-15,1 0 16,0 0-16,0 0 0,42-42 94,-21 0-94,21 0 15,0 0-15,-21 0 16,22 21 15,-22 21 438,0 0-453,0 0-1,0 0 1,-22-21-16,1 0 31</inkml:trace>
  <inkml:trace contextRef="#ctx0" brushRef="#br0" timeOffset="61713.86">16912 17230 0,'21'0'16,"0"0"-16,1 0 15,-1-21 1,0 21 0,-21-22-16,0 1 15,0 0 1,0 42 46,-21 0-62,21 1 16,-21-1-16,-1 0 0,22 0 16,0 0-16,0 0 0,-21 1 0,21-1 15,-21 0-15,21 0 0,-21 0 16,21 0-16,0 22 0,0-22 0,0 0 15,0 0-15,0 0 0,-21 1 16,21-1-16,0 0 0,0 0 16,0 0-16,0 0 0,0 1 15,0-1-15,21-21 16,-21 21-16,21-21 0,0 0 16,0 0-16,1 0 0,-1 0 15,0 0-15,0 0 16,0 0-16,0 0 0,1-21 0,-1 0 15,0 21-15,-21-22 16,21 22-16,-21-21 0,0 0 0</inkml:trace>
  <inkml:trace contextRef="#ctx0" brushRef="#br0" timeOffset="62045.67">16785 17547 0,'0'-21'32,"21"21"-32,0 0 15,1 0-15,-1 0 0,0-21 16,0 21-16,0 0 15,22 0-15,-22 0 0,0 0 0,0-21 16,0 21-16,0 0 0,1 0 16,-1 0-16,0 0 31,0 0 0</inkml:trace>
  <inkml:trace contextRef="#ctx0" brushRef="#br0" timeOffset="63401.14">17949 17505 0,'0'0'0,"0"-21"0,0 0 16,0-1 0,0 1-1,0 0 1,0 0-1,-21 21-15,0 0 16,0 0-16,0 0 16,-1 0-16,1 0 0,0 0 15,0 0-15,0 0 0,0 0 16,-1 0-16,1 0 0,0 21 0,0 0 16,0-21-16,0 21 0,-1-21 15,1 22-15,0-1 0,0 0 16,0-21-16,21 21 0,-21 0 15,21 0-15,-22 1 0,22-1 0,0 0 16,0 0-16,0 0 16,0 0-16,0 1 0,22-1 15,-1-21 1,0 0-16,-21 21 0,21-21 0,0 0 16,0 0-16,1 0 15,-1 0-15,0 0 0,0 0 0,0-21 16,0 21-16,1-21 15,-1 21-15,0-22 0,0 1 16,0 0-16,0 21 16,-21-21-16,22 0 0,-1 0 0,-21-1 15,21 1-15,-21 0 16,21 0-16,-21 0 0,21 0 0,-21-1 16,0 1-16,0 0 0,0 0 15,21 0-15,-21 0 0,22-1 16,-22 1-16,0 0 0,0 0 0,0 0 15,0 0-15,0-1 16,0 1 0,0 0-1,0 0 1,0 42 218,0 0-234,0 0 16,0 1-16,0-1 16,-22 0-16,22 0 0,-21 0 15,21 0-15,0 1 0,-21-1 0,21 0 16,0 0-16,0 0 15,0 0-15,-21 1 0,21-1 16,0 0-16,0 0 0,0 0 16,0 0-16,0 1 0,0-1 15,0 0-15,0 0 16,0 0-16,21 0 16,-21 1-1,21-22-15,0 0 0,1 0 16,-1 0-1,0 0-15,0 0 16,0 0 0,0-22-16,-21 1 31,22 21-15,-22-21 109</inkml:trace>
  <inkml:trace contextRef="#ctx0" brushRef="#br0" timeOffset="64514.32">18627 17018 0,'0'0'16,"-22"0"-16,1 0 0,42 0 62,1 0-62,-1 0 16,21 0-16,-21 0 0,0 0 15,1 0-15,-1 0 0,0 0 16,0 0-16,0 0 0,0 0 0,1 0 16,-44 0 31,1 0-47,0 0 0,0 0 0,0 0 15,0 0-15,-1 0 0,1 0 16,0 0-16,0 0 0,0 0 0,0 0 15,-1 0-15,1 0 16,0 0 0,0 0-16,21 21 47,-21-21-47,21 21 15,0 1-15,-21-22 0,21 21 16,0 0-16,0 0 0,0 0 15,0 0-15,0 1 0,0-1 16,0 0-16,0 0 0,-22 0 16,22 22-16,0-22 0,0 0 15,0 21-15,0-21 0,0 22 16,0-1-16,0-21 0,0 22 0,0-1 16,0-21-16,0 21 0,0-20 15,0 20-15,0-21 0,0 0 0,22 43 16,-1-43-16,-21 0 15,0 0-15,21 0 0,0-21 0,0 22 16,0-1-16,1-21 0,-1 0 16,0 21-16,0-21 0,21 0 0,-20 0 15,-1 0-15,21 0 0,-21 0 16,0 0-16,22 0 0,-22 0 0,0 0 16,0-21-16,0 21 0,1 0 15,-1-21-15,-21-1 16,21 22-16,0 0 15,-21-21-15,-21 21 47,0 0-31,21-21 0</inkml:trace>
  <inkml:trace contextRef="#ctx0" brushRef="#br0" timeOffset="72690.01">19029 17272 0,'-21'21'16,"-1"-21"15,1 0 16,21-21-47,0 0 31,21 21-15,1 0-16,-1 0 15,0 0-15,-21-21 0,21 21 16,0 0-16,0 0 0,1 0 16,-1 0-16,0 0 0,0 0 15,0 0-15,0 0 0,1 21 16,-1-21-16,-21 21 15,0 0-15,0 0 16,0 1-16,-21-22 16,-22 21-16,22-21 0,0 21 15,0-21-15,0 0 0,-22 21 16,22-21-16,0 0 0,-43 21 16,43-21-16,0 0 0,0 0 15,0 0-15,0 0 16,42 0 31,0 0-47,0 0 0,0 0 15,0 0-15,1 0 0,-1 0 16,0 0-16,0 0 0,0 0 16,0 0-16,1 21 0,-1-21 15,0 0-15,0 0 0,-21 22 16,21-22-16,0 21 0,-21 0 15,22 0 1,-22 0-16,0 0 0,0 1 16,0-1-16,0 0 15,0 0-15,-22-21 0,1 21 16,0 0-16,0-21 16,0 0-16,0 0 0,-1 22 0,1-22 15,0 0-15,0 0 0,0 0 16,0 0-16,-1 0 0,-20 0 15,21 0-15,0 0 0,0 0 16,-1 0 31,22-22 0,22 22-32</inkml:trace>
  <inkml:trace contextRef="#ctx0" brushRef="#br0" timeOffset="73601.79">19748 17103 0,'0'0'16,"-21"0"-1,42 0 48,1 0-63,-1 0 15,0 0-15,0 0 0,21 0 0,-20 0 16,-1 0-16,0 0 16,0 0-16,0 0 0,0 0 0,1 0 15,-1 0-15,0 0 16,0 0-16,-21 21 31,0 0 0,0 0-15,0 0-16,0 1 16,0-1-16,0 0 15,0 0-15,0 0 0,-21 0 16,21 1-16,-21-1 16,21 0-16,0 0 0,-21 0 0,21 0 15,0 1-15,0-1 0,0 0 16,0 0-16,0 0 0,0 0 0,-22 1 15,22-1-15,0 0 0,0 0 16,0 0-16,0 22 0,0-22 0,0 0 16,0 0-16,0 0 0,0 0 15,0 1-15,0-1 0,0 0 16,0 0-16,-21-21 0,21 21 16,0 0-16,0 1 15,-21-22-15,21 21 0,-21-21 0,0 21 16,0-21-1,-1 0-15,1 0 16,0 0-16,0 0 0,0 0 0,0 0 16,-1 0-16,1 0 0,0 0 15,0 0-15,0 0 0,0 0 16,-1 0-16,1 0 0,0 0 16,0 0-1,0 0 32</inkml:trace>
  <inkml:trace contextRef="#ctx0" brushRef="#br0" timeOffset="174890.21">27622 3450 0,'-21'0'16,"0"0"0,0 0 15,0 0 0,42-21 47,0 21-62,21 0-16,-20 0 15,-1 0-15,21 0 0,0 0 0,1 0 16,-1 0-16,22 0 0,-22 0 16,21 0-16,1 0 0,-1 0 0,-20 0 15,20 0-15,-20 0 0,-1 0 16,43 0-16,-43-21 0,-21 21 16,21 0-16,-20 0 0,-1 0 15,0 0 1,-42 0 31,0 0-32,-1 0-15,1 0 0,0 0 0,0 0 16,-21 0-16,-1 0 0,1 0 16,0 0-16,-1 21 0,-20-21 0,-1 0 15,1 0-15,-1 0 0,1 0 16,-1 0-16,22 0 0,-22 0 0,22 0 15,0 0-15,-1 0 0,22 0 16,-21 0-16,21 0 0,0 0 0,-1 0 16,1 0-16,64 0 47,-22 0-47,0 0 15,21 0-15,1 0 0,-1 0 16,0 0-16,22 0 0,-1 0 0,1 0 15,-1 0-15,1 0 0,-1 0 0,1 0 16,-1 0-16,-20 0 0,-1-21 16,21 21-16,-41 0 0,20 0 0,0 0 15,-21 0-15,1 0 0,20 0 16,-21-21-16,0 21 0,0 0 16,1 0-16,-1 0 15,-42 0 16,-1 0-31,1 0 0,0 0 16,0 0-16,0 0 0,0 0 16,-22 21-16,22-21 0,0 0 0,0 21 15,0 0-15,-22-21 0,22 0 16,0 21-16,0-21 16</inkml:trace>
  <inkml:trace contextRef="#ctx0" brushRef="#br0" timeOffset="175741.03">27792 4530 0,'0'0'0,"-21"0"16,-128 0-1,128 0-15,0 0 16,0 0-16,0 0 0,0 0 15,42 21 32,21-21-31,-21 0-16,22 0 0,-1 0 0,21 0 16,1 0-16,-1 0 0,1 0 15,-1 0-15,1 0 0,21 0 0,-22 0 16,1 0-16,-1 0 0,-21 0 0,1 0 15,-1 0-15,0 0 0,-20 0 16,-1 0-16,0 0 0,-42 0 31,-22 0-15,22 0-16,-21 0 0,0-21 16,-1 21-16,1 0 0,-22 0 0,22 0 15,-21 0-15,20 0 0,1 0 16,0 0-16,-1 0 0,1 0 0,21 0 15,0 0-15,-1 0 0,1 0 16,21 21 0,21-21-16,1 21 0,-1-21 15,0 0-15,0 21 0</inkml:trace>
  <inkml:trace contextRef="#ctx0" brushRef="#br0" timeOffset="176790.03">27559 5757 0,'0'0'0,"-21"0"0,0 0 16,-1 0-16,1 0 0,0 0 16,0 0-16,0 0 0,0 0 15,-1 0-15,1 0 16,0 0-16,0 0 16,42 0 30,0 0-46,0 0 16,22 0-16,-22 0 0,21 0 0,1 0 16,-1 0-16,0 0 0,22 0 15,-1 0-15,1 0 0,-1 0 0,22 0 16,-22 0-16,1 0 0,21 0 16,-22 0-16,1 0 0,-22 0 0,21 0 15,-20 0-15,-1 0 0,0 0 16,1 0-16,-22 0 0,0 0 15,0 0-15,0 0 0,-21-21 16,-21 21 0,-21 0-1,21 0-15,-22 0 0,1 0 16,0 0-16,-22 0 0,1 0 0,-1-21 16,-20 21-16,20 0 0,-21 0 15,22 0-15,-22 0 0,22 0 0,-1 0 16,22 0-16,0 0 0,-1 0 15,1 0-15,21 0 0,0 0 0,-1 0 16,1 21-16,0-21 16,42 0 15,0 0-31,22 0 0,-1 0 0,0 0 16,1 0-16,20 0 0,1 0 15,20 21-15,-20-21 0,21 0 0,-22 0 16,1 0-16,-1 0 0,1 0 0,-22 0 15,0 0-15,1 0 0,-22 0 16,0 0-16,-42 0 47,0 0-47,-1 0 16,1 0-1,0 0-15,0 0 0,0 22 0</inkml:trace>
  <inkml:trace contextRef="#ctx0" brushRef="#br0" timeOffset="24412.59">20743 11176 0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1:30:51.0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1503 508 0,'21'0'32,"0"0"-17</inkml:trace>
  <inkml:trace contextRef="#ctx0" brushRef="#br0" timeOffset="799.18">1460 677 0,'0'-21'32,"0"0"-32,0 0 15,0 0 17,0 42-1,0 0-31,0 0 0,0 0 15,0 22-15,0-1 0,0 0 0,0 1 16,0 20-16,0-20 0,0 20 16,0-21-16,0 1 0,0-1 15,0 0-15,0 1 0,0-1 0,0-21 16,0 0-16,0 22 0,0-22 16,0 0-16,0 0 15,0-42 32,22 21-47,-22-21 0,0 0 0,0 0 16,0-22-16,0 22 0</inkml:trace>
  <inkml:trace contextRef="#ctx0" brushRef="#br0" timeOffset="1147.71">1524 635 0,'0'0'0,"-21"-63"32,42 63-17,0 0 1,21 0-16,-20 0 0,-1 21 0,21 0 16,-21 0-16,22 21 0,-22-20 15,21 20-15,-21 0 0,0 1 0,22-1 16,-22 0-16,0 1 0,0-1 15,0-21-15,1 21 0,-1-20 0,-21 20 16,0-21-16,21 0 0,-21 0 16,21 1-16,-21-1 0,0 0 15,0-42 32,0 0-31,0-1-16,0-20 0,0 21 0,0-21 15,0-1-15,21 1 0,0-22 16</inkml:trace>
  <inkml:trace contextRef="#ctx0" brushRef="#br0" timeOffset="1424.22">2201 423 0,'0'0'0,"-21"22"46,0-1-46,21 0 0,0 21 0,0-21 16,-21 22-16,21-1 0,0 0 16,-21 22-16,21-22 0,0 22 0,0-22 15,0 22-15,-22-22 0,22 0 16,0 1-16,0-1 0,0-21 0,0 21 16,0-20-16,0-1 0,0 0 15,0 0-15,0 0 0,0 0 16,22-42 15,-1 0-15,0 0-16,0 0 0,0 0 0</inkml:trace>
  <inkml:trace contextRef="#ctx0" brushRef="#br0" timeOffset="1900.21">2667 804 0,'-64'-21'32,"43"42"-32,0 1 15,0-1-15,0 21 16,0-21-16,-1 0 0,22 1 0,0 20 16,-21-21-16,21 21 0,-21-20 15,21 20-15,0-21 0,0 0 0,0 22 16,0-22-16,0 0 0,0 0 15,21 0-15,0-21 0,1 21 0,-1 1 16,0-22-16,0 0 0,21 0 16,-20 0-16,20 0 0,-21 0 15,0 0-15,0 0 0,22 0 16,-22-22-16,0 1 0,0 0 0,22-21 16,-43 21-16,21-1 15,-21-20-15,21 0 0,-21 21 0,0-22 16,0 1-16,0 0 0,0-1 15,0 1-15,-21 21 0,0 0 0,-1-1 16,1 1-16,0 0 0,0 21 16,0 0-16,-22 0 0,22 0 0,0 0 15,0 21-15,-21 0 0,20 1 16,1-1-16,21 0 0,-21 0 0,21 0 16,-21 0-16,21 1 0,0 20 15,0-21-15,0 0 0,21 0 16,0 1-16,0-22 0,22 0 15,-22 0-15,21 0 0,-21 0 16</inkml:trace>
  <inkml:trace contextRef="#ctx0" brushRef="#br0" timeOffset="2224.44">3323 593 0,'21'-21'0,"-42"42"0,42-64 16,-21 22-16,0 0 15,0 0-15,0 42 32,0 21-17,0-20-15,0-1 0,0 21 16,-21-21-16,0 22 0,21-1 0,0 0 16,-21 1-16,21 20 0,-21-21 15,21 1-15,-22-1 0,22 0 0,0-20 16,-21 20-16,21-21 0,0 21 15,0-20-15,0-1 0,0 0 16,0 0-16,21-21 0,1 0 16,-22 21-16,21-21 0,0 0 0,0 0 15,0 0-15,0 0 0,1-21 16,-1 21-16,0-21 0,0 0 16,21 21-16,-20-21 0,-1-1 15</inkml:trace>
  <inkml:trace contextRef="#ctx0" brushRef="#br0" timeOffset="2647.33">3683 995 0,'0'21'31,"0"0"-31,21-21 31,0 0-31,0 0 16,1 0-16,-1 0 0,0-21 15,0 21-15,-21-21 0,21 0 16,0 21-16,1-21 0,-22-1 0,21 1 16,-21 0-16,0 0 15,0 0-15,0 0 16,-21 21-16,-1 0 16,1 0-16,0 0 0,0 21 15,0-21-15,0 21 0,-1 0 0,1 21 16,0-20-16,0-1 0,21 21 15,-21-21-15,0 22 0,21-22 0,0 0 16,0 0-16,0 21 0,0-20 16,0-1-16,21 0 15,0-21-15,21 0 0,-21 0 0,1 21 0,20-21 16,0 0-16,-21 0 16,22 0-16,-1 0 0,0 0 0,-20-21 15,20 0-15,-21 21 0,0-21 16,0-1-16,1 22 0,-1-21 0,-21 0 15,0-21-15,0 21 0,0-1 16</inkml:trace>
  <inkml:trace contextRef="#ctx0" brushRef="#br0" timeOffset="2924.5">3387 635 0,'0'0'0,"-22"0"0,44 0 31,20 0-31,-21 0 0,21 0 16,1 0-16,-1-21 0,0 21 0,1 0 16,20 0-16,-20 0 0,-1 0 15,0 0-15,1 0 0,-1 0 0,0 0 16,-21 0-16,1 0 0,-1 0 15,-42 0 17,-1 21-32</inkml:trace>
  <inkml:trace contextRef="#ctx0" brushRef="#br0" timeOffset="3416.19">974 2096 0,'0'0'0,"-43"0"0,-63 21 16,85-21-1,0 0-15,21-21 16,0-1 0,21 22-16,0-21 15,1 21-15,20 0 0,0-21 16,1 21-16,41 0 0,-20-21 0,42 0 16,-1 21-16,1-21 15,21 21-15,0-22 0,0 22 0,21-21 16,1 0-16,-1 21 0,0-21 15,0 21-15,0 0 0,-21-21 0,0 21 16,-21 0-16,21 0 0,-21-21 16,-21 21-16,20 0 0,-20 0 0,0-22 15,-22 22-15,1-21 0,-1 21 0,-20 0 16,-1 0-16,0-21 0,-21 21 16,22 0-16,-22 0 0,0 0 15,-21-21-15,21 21 16,-21-21-1,0 0 1,0-1-16,0 1 0,21 0 16</inkml:trace>
  <inkml:trace contextRef="#ctx0" brushRef="#br0" timeOffset="3815.75">5016 953 0,'0'0'16,"-21"0"0,0 0-1,21 21-15,21-21 31,0 0-31,1 0 16,-1 0-16,0 0 0,0 0 16,-21-21-1,0-1-15,0 1 0,0 0 32,-21 21-17,0 0 1,0 0-16,21 21 15,-22 0-15,22 1 16,0-1 0,0 0-1,22-21-15</inkml:trace>
  <inkml:trace contextRef="#ctx0" brushRef="#br0" timeOffset="4303.22">5101 1376 0,'0'0'16,"0"21"-16,0 0 0,0 0 16,21-21 15,0 0-16,-21-21 17,0 0-32,0 0 31,-21 21-31,0 0 0,0 0 0,0 0 16,0 21-1,21 0-15,-22-21 0,22 21 0,0 1 16,0-1-1,22-21 1,-1 0 0,0 0-1,-21-21-15,0-1 16,0 1 0,-21 21-1</inkml:trace>
  <inkml:trace contextRef="#ctx0" brushRef="#br0" timeOffset="5396.26">1503 3048 0,'0'0'0,"0"-21"15,0 0 1,0 0-16,-21 21 16,21-22-16,0 44 31,0-1-16,0 21-15,0-21 0,0 22 0,0-1 16,0 0-16,0 1 0,0-1 16,0 0-16,0 22 0,0-22 0,0-21 15,0 22-15,0-1 0,0-21 16,0 0-16,0 0 0,0 1 16,0-1-16,21-21 31,0 0-31,-21-21 0,21-1 15,0 22-15,0-21 0,-21 0 16</inkml:trace>
  <inkml:trace contextRef="#ctx0" brushRef="#br0" timeOffset="5680.24">1863 3302 0,'0'64'16,"0"-43"15,21-21-31,0 0 0,0-21 31,0 21-31,-21-22 0,0 1 16,0 0-16,0 0 31,-21 42-15,21 0-1,-21-21-15,21 21 0,0 1 16,21-22 0,0 0-1</inkml:trace>
  <inkml:trace contextRef="#ctx0" brushRef="#br0" timeOffset="6203.24">3852 2794 0,'0'0'0,"43"-63"16,-43 41-16,0 44 31,0-1-31,0 0 0,-22 0 16,1 21-16,0 1 15,0-1-15,0 0 0,0 22 0,-1-22 16,-20 22-16,21-1 0,-21 1 0,20 20 16,-20-20-16,21-22 0,-21 22 15,20-1-15,-20-20 0,21-1 0,0 0 16,0-21-16,-1 22 0,1-22 15,21 0-15,0 0 0,21-21 47,1-21-47,20 0 16,-21 0-16,0 0 0</inkml:trace>
  <inkml:trace contextRef="#ctx0" brushRef="#br0" timeOffset="6640.26">4635 3344 0,'0'0'0,"-21"0"0,0 0 0,-21 0 16,21 0-16,-1 0 0,1 0 16,64 0 15,-1 0-31,0 0 16,22 0-16,-1 0 0,22 0 15,0 0-15,-1 0 0,1-21 0,21 21 16,0 0-16,-1 0 0,-20 0 0,21 0 15,0 0-15,-22 0 0,1 0 16,-21 0-16,-1 0 0,-21 0 0,1 0 16,-1 0-16,-21 0 15,0 0-15,-21-21 16,-21 21 0,0 0-1,0 0-15,21-21 0,-21 21 0,0 0 16,21-21-16,-22 21 15,1-21-15,21-1 0</inkml:trace>
  <inkml:trace contextRef="#ctx0" brushRef="#br0" timeOffset="7028.23">5927 3027 0,'-22'-21'0,"-41"0"31,42 21-16,21 21-15,-21 0 0,21 0 16,0 0-16,0 0 0,21 1 16,0-1-16,0 21 0,0-21 15,22 0-15,-22 1 0,21-1 0,-21 0 16,22-21-16,-1 21 0,-21-21 16,21 0-16,-20 0 0,20 0 0,0 0 15,-21 0-15,1 0 0,20 0 16,-42-21-16,21 21 0,-21-21 0,21 21 15,-21-21 1,-21 21 0,0 0-16,0 0 0,-22 0 0,22 21 15,-21 0-15,0-21 0,-1 21 16,1 21-16,0-20 0,-1-1 0,22 21 16,-21-21-16,-1 22 0,22-22 15,-21 21-15,21-21 0,0 22 16,21-22-16,0 0 0,21-21 31,0 0-31</inkml:trace>
  <inkml:trace contextRef="#ctx0" brushRef="#br0" timeOffset="7504.26">7874 3027 0</inkml:trace>
  <inkml:trace contextRef="#ctx0" brushRef="#br0" timeOffset="8411.11">7387 2815 0,'0'0'0,"-21"0"15,0 0-15,21-21 16,42 21 0,-21 0-16,43-21 0,-1 21 15,1 0-15,-1-21 0,22 21 16,0 0-16,-1-21 0,1 21 0,-22-22 16,1 22-16,-1 0 0,-20 0 15,-1 0-15,0 0 0,-20 0 0,-1 0 16,0 0-16,-21 22 15,-21-22-15,0 21 16,-1 0-16,-20-21 0,21 0 0</inkml:trace>
  <inkml:trace contextRef="#ctx0" brushRef="#br0" timeOffset="8667.83">7895 2815 0,'0'0'0,"-21"0"16,21 21 15,0 1-31,0-1 16,0 0-16,-21 21 0,21-21 15,-21 22-15,21-1 0,-22 0 16,22 22-16,-21-22 0,21 22 0,-21-22 16,0 0-16,21 22 0,0-22 15,0-21-15,0 22 0,0-22 0,0 21 16,0-21-16,0 1 0,0-1 15,21-21-15,0 0 0,0 0 16,1 0-16,20 0 0,-21 0 16,0-21-16</inkml:trace>
  <inkml:trace contextRef="#ctx0" brushRef="#br0" timeOffset="9092.23">8297 3302 0,'0'0'0,"0"-21"0,-21 0 0,21 0 16,0-1-16,0 1 16,0 0-16,0 0 0,21 0 15,0 21 1,1-21-16,-1 21 0,0 0 0,0 0 16,0 0-16,22 0 0,-22 21 0,21 0 15,-21 0-15,0 21 0,22-20 16,-22 20-16,0 0 0,0-21 0,-21 22 15,0-1-15,0 0 16,0-20-16,0 20 0,0-21 0,-21 0 16,0 0-16,0 1 0,-22 20 15,43-63 17,0 0-32,0-1 15,22 1-15,-1 0 0,0 0 0,0-21 16,0 20-16,0-20 0,1 0 0,-1 21 15,21-22-15,-21 22 0,0-21 16,1 21-16,20-1 0,-21 22 0,0-21 16,0 21-16,1 0 15,-1 0-15,0 0 0,0 0 16,0 21-16,-21 1 16,21-1-16</inkml:trace>
  <inkml:trace contextRef="#ctx0" brushRef="#br0" timeOffset="9619.32">9525 3429 0,'0'0'0,"21"0"0,106-63 31,-106 41-31,-21 1 0,21 0 16,-21 0-16,0 0 0,0-22 0,0 22 15,-21 0-15,0 0 0,0 0 0,0 0 16,0-1-16,-1 1 0,1 21 15,-21 0-15,21 0 0,0 0 0,-1 0 16,-20 0-16,21 21 0,0 1 16,-22-1-16,22 21 0,0 0 0,0-20 15,-21 62-15,20-41 0,22-1 16,0 0-16,0 1 0,0-22 16,0 21-16,0-21 0,0 0 0,22 1 15,-1-1-15,0-21 16,21 0-16,-21 21 0,1-21 0,-1 0 15,0 0-15,42-21 0,-41 0 16,-1 21-16,21-22 0,-21 1 16,0-21-16,1 21 0,-1 0 0,0-22 15,0 1-15,-21 0 0,0-1 16,0 22-16,0-21 0,21-1 0,-21 22 16,0 0-16,0 0 0,0 42 31,0 21-31,-21-20 0,21-1 15,-21 21-15,21 0 0,0-20 16,0 20-16,0-21 0,0 21 0,0-20 16,0 20-16,0-21 0,0 0 15,21 0-15,0 1 16,0-22-16,1 0 0,-1 0 0,0 0 16,0 0-16,21 0 0,-20 0 15,-1 0-15,0 0 0,0-22 0,0 1 16,0 0-16</inkml:trace>
  <inkml:trace contextRef="#ctx0" brushRef="#br0" timeOffset="9979.6">10118 3344 0,'0'0'0,"0"-42"0,21 21 0,0-64 31,0 64-31,0 21 16,0 0-1,1 0-15,-1 0 0,0 0 0,0 21 16,21 0-16,-20 1 0,-1-1 15,0 0-15,-21 0 0,21 0 0,0 22 16,-21-22-16,21 0 0,-21 21 0,0-21 16,0 1-16,0-1 0,0 0 15,0 0-15,-21-21 32,21-21-17,0 0-15,0 0 0,0-1 16,0-20-16,0 21 15,0 0-15,21-22 0,-21 22 0,0-21 16,22 21-16,-22 0 0,21-1 0,0 1 16,-21 0-16,0 0 0,21 21 15,0 0-15,0 0 16,1 0-16,-22 21 16,21-21-16,-21 21 0,0 0 15</inkml:trace>
  <inkml:trace contextRef="#ctx0" brushRef="#br0" timeOffset="10309.59">10689 3450 0,'0'0'0,"21"0"0,0 0 0,1 0 15,-1 0-15,0 0 16,0 0-16,0-21 0,0 21 16,1-21-16,20 0 0,-21 0 0,0-1 15,0 1-15,1 0 0,-1 0 16,0 0-16,-21 0 0,0-1 0,0 1 15,0 0-15,0 0 16,-21 21-16,0 0 16,-1 0-16,1 21 0,0-21 15,0 21-15,0 22 0,0-22 0,-1 0 16,1 21-16,0-21 0,21 22 16,0-22-16,0 0 0,0 21 0,0-20 15,0-1-15,0 0 0,0 0 16,0 0-16,21 0 0,0 1 15,1-22-15,20 0 0,-21 0 0,21 0 16,-20 0-16,20 0 0,0 0 16,-21-22-16,22 22 0,-22-21 0,21 21 15,-21-21-15</inkml:trace>
  <inkml:trace contextRef="#ctx0" brushRef="#br0" timeOffset="10680.04">11324 3387 0,'0'0'0,"0"-21"0,0-1 0,0 1 16,0 0-16,0 0 0,0 0 15,0 0-15,0-1 16,21 1-16,0 21 0,-21-21 16,22 21-16,-1 0 0,0-21 15,0 21-15,0 0 0,0 0 0,1 0 16,-1 0-16,-21 21 0,21-21 16,0 21-16,0 0 0,-21 1 0,21 20 15,-21-21-15,22 0 0,-22 22 16,0-22-16,0 21 0,0-21 0,0 0 15,-22 1-15,1-1 0,21 0 0,-21 0 16,0-21-16,21 21 16,-21-21-16,0 0 15,21-21 1,0 0-16,0 0 16,0 0-16,0-1 0,0 1 0,21 0 15,-21-21-15,21 21 0,-21-1 16,21 1-16,0 0 0,-21 0 0,21 0 15,1 0-15,-1-1 0,0 22 16,0 0-16,0 0 0,0-21 16,1 21-16,-1 0 0,0 0 0,0 0 15</inkml:trace>
  <inkml:trace contextRef="#ctx0" brushRef="#br0" timeOffset="11093.81">12404 3154 0,'0'0'0,"21"-21"0,-21 0 16,0-1 0,-21 22-1,-1 0-15,1 0 0,0 0 16,-21 0-16,-1 0 0,22 0 0,-21 22 16,21-1-16,-22-21 0,22 21 0,0-21 15,0 21-15,0 0 0,21 0 16,0 1-16,0-1 0,0 0 15,21 0-15,21-21 16,-21 21-16,22 0 0,-22-21 16,0 22-16,21-1 0,-20-21 0,20 21 15,-21-21-15,0 21 0,-21 0 16,21-21-16,-21 21 0,0 1 16,0-1-16,-21-21 15,0 21-15,0-21 0,0 0 16,-22 21-16,1-21 0,0 0 0,-1 0 15,1 0-15,0 0 0,-1 0 16,1 0-16,21 0 0,0 0 0,0 0 16,-1 0-16,1 0 15,42 0 1,1 0-16,-1-21 0,21 21 16,-21-21-16,22 21 0</inkml:trace>
  <inkml:trace contextRef="#ctx0" brushRef="#br0" timeOffset="11364.34">12658 3217 0,'0'-21'32,"0"42"-17,0 1-15,-22-1 16,22 0-16,0 0 0,-21 0 0,21 0 15,0 1-15,0-1 0,0 0 16,0 0-16,0 0 0,0 0 16,0 1-16,0-1 15,0-42 17,0-1-17,0 1-15,0 0 0,21 0 0</inkml:trace>
  <inkml:trace contextRef="#ctx0" brushRef="#br0" timeOffset="11543.23">12636 3006 0,'0'0'0,"0"-21"0,0-1 0,0 1 32,-21 21-32,21 21 31,0 1-16,0-1-15,0 0 16,21-21 0,-21 21-16</inkml:trace>
  <inkml:trace contextRef="#ctx0" brushRef="#br0" timeOffset="12075.22">13060 3154 0,'-21'0'16,"-1"0"-16,1 0 0,0 0 16,0 0-16,0 21 15,21 0-15,0 0 16,0 1-16,0-1 16,0 0-16,0 0 0,0 0 15,0 0-15,0 22 0,0-22 0,0 0 16,0 0-16,0 0 15,0 1-15,0-1 0,0-42 63,-21-1-63,21 1 16,0 0-16,0-21 0,0 21 0,0-22 15,0 22-15,0-21 0,21 21 16,0-22-16,21 22 0,-21 0 0,22 0 15,-1 0-15,0-1 0,-20 1 16,20 0-16,0 21 0,1 0 16,-1 0-16,0 0 0,1 0 0,-22 0 15,21 0-15,-21 0 0,0 21 0,-21 0 16,0 1-16,0 20 0,0-21 16,0 0-16,0 22 0,0-22 0,0 21 15,0-21-15,0 0 0,-21 1 16,0 20-16,0-42 0,21 21 0,-21 0 15,0 0-15,-1-21 0,22 22 16,-21-22 0,42 0-1,-21-22 1,22 1-16</inkml:trace>
  <inkml:trace contextRef="#ctx0" brushRef="#br0" timeOffset="12987.8">14076 3196 0,'0'0'0,"0"-21"0,0 0 15,0 0-15,-21 0 0,-1 21 16,1-22-16,0 22 0,0 0 16,0 0-16,0 0 15,-1 0-15,1 0 0,0 0 0,0 0 16,0 0-16,0 22 0,-1-1 15,1 0-15,0 0 0,0 0 0,21 0 16,0 1-16,-21 20 0,21-21 0,0 0 16,0 0-16,0 1 0,0-1 15,0 0-15,0 0 0,21 0 16,0-21-16,0 0 0,0 0 16,1 0-16,-1 0 0,0 0 0,0 0 15,-21-21-15,21 0 0,0 21 0,1-21 16,-1 0-16,0-1 0,-21 1 15,21-42-15,0 42 16,-21-1-16,21 1 0,-21 0 16,0 0-16,0 0 15,0 42 32,0 0-47,0 0 0,0 0 16,-21 1-16,21-1 0,-21 0 15,21 0-15,-21 0 0,21 0 0,-21 22 16,0-22-16,-1 21 0,22 1 16,-21-1-16,21 0 0,-21 1 15,21-1-15,0 0 0,-21 1 0,21-1 16,-21 21-16,21-20 0,0 20 16,-21 1-16,21-1 0,0 1 0,0-1 15,0 1-15,0-1 0,0 22 0,0-43 16,0 22-16,0-1 0,0 22 15,0-22-15,0 1 0,0-1 0,0 1 16,0-1-16,0 1 0,0-22 0,0 22 16,0-22-16,0 22 0,0-22 15,0-21-15,0 21 0,0-20 0,0 20 16,0-21-16,-22 0 0,1 0 0,0-21 16,0 0-16,0 0 15,0 0-15,-1 0 16,1-21-16,-21 0 0,21 0 0,0 0 15,-1-22-15,1 1 0,-21 0 0,21-1 16,0-20-16,-1-1 0,22-20 16,0-1-16,-21 22 0,21-22 0,0 0 15,0 1-15,0-1 0,21-21 0,1 21 16,-1-20-16,0 20 0,0 0 16,21 1-16,-20 20 0,-1 1 15,21-1-15,-21 1 0,22-1 0,-22 22 16,21-1-16,-21-20 0,22 42 15,-22-22-15,0 1 0,0 21 0,0 0 0,22 0 16,-43-1-16,21 22 16,0 0-16,-21-21 0,21 21 15,0 0-15,-21-21 16</inkml:trace>
  <inkml:trace contextRef="#ctx0" brushRef="#br0" timeOffset="13140.25">14012 3429 0,'0'0'0,"0"21"16,-21-21-16,21-21 62</inkml:trace>
  <inkml:trace contextRef="#ctx0" brushRef="#br0" timeOffset="14953.26">15579 2667 0,'0'0'0,"0"-21"0,0 0 0,0 0 16,0 42 15,0 21-31,0-21 0,0 22 0,0-1 16,0 21-16,-22-20 0,22-1 15,0 0-15,0 1 0,0-1 0,0 0 16,-21 1-16,21-1 0,0 0 15,-21 1-15,21-22 0,0 0 16,0 0-16,0 0 0,0 1 0,0-44 47,0 1-47</inkml:trace>
  <inkml:trace contextRef="#ctx0" brushRef="#br0" timeOffset="15235.59">15473 3006 0,'0'0'0,"-21"-43"0,-22-168 31,43 168-31,0 1 0,0 0 16,0-1-16,21 1 0,22 0 0,-1 21 15,-21-22-15,22 43 16,20-21-16,-21 21 0,1 0 0,-1 0 16,64 42-16,-64-20 15,-21 20-15,22-21 0,-22 21 0,-21 1 16,0-1-16,0 0 0,-21-20 15,-22 20-15,22-21 0,-21 21 0,-22-20 16,22-1-16,0 0 0,-22 0 0,22 0 16,0-21-16,20 21 15,-20-21-15,21 0 0,0 22 0,21-1 16,21-21 0,0 0-16,21 21 0,-20-21 0,20 0 15,0 0-15,1 21 0,-1-21 0</inkml:trace>
  <inkml:trace contextRef="#ctx0" brushRef="#br0" timeOffset="15710.23">16595 3112 0,'0'0'0,"0"-64"32,-22 43-32,1 21 0,0-21 15,0 0-15,0-1 0,-22 1 0,22 0 16,-21 21-16,21 0 0,-22-21 0,1 21 15,21 0-15,-21 0 16,-1 21-16,1 0 0,21 0 0,-22 1 16,22-1-16,0 21 0,0-21 15,0 22-15,0-22 0,21 21 0,0 0 16,0-20-16,0 20 0,0-21 16,0 0-16,21 0 0,0 1 0,0-22 15,0 0-15,22 0 0,-1 0 0,0 0 16,1 0-16,-1 0 0,0-22 15,-21 1-15,22 0 0,-1 0 0,0 0 16,-20 0-16,-1-22 0,0 22 16,0 0-16,0-21 0,-21 20 15,0 1-15,0 0 0,0 0 0,-21 42 47,21 0-47,-21 22 16,21-22-16,0 0 0,0 21 0,0-21 15,0 1-15,0 20 0,0-21 16,21 0-16,0 0 0,0 1 0,1-1 16,-1 0-16,0 0 0,21-21 15,-21 0-15,1 0 0,-1 0 16,0 0-16,0 0 0,0 0 0,0-21 16</inkml:trace>
  <inkml:trace contextRef="#ctx0" brushRef="#br0" timeOffset="16035.54">16849 3217 0,'0'-21'0,"0"42"0,0-84 15,0 42-15,0 0 0,0-1 16,0 1-16,0 0 0,0 0 0,42-21 16,-21 20-16,0 22 15,0 0-15,1 0 0,-1 0 16,21 0-16,-21 0 0,0 22 0,22-22 16,-22 21-16,0 21 0,0-21 15,0 0-15,1 1 0,-22 20 0,0-21 16,0 0-16,0 0 15,0 1-15,0-1 0,0 0 0,0 0 16,-22-21-16,1 0 16,0 0-16,0-21 15,21 0-15,0 0 16,0-1-16,0 1 0,0 0 16,0 0-16,21 0 0,0 0 15,0-1-15,1 1 0,-1 0 0,0 0 16,0 21-16,0 0 0,22 0 0,-22-21 15,0 21-15,21 0 0,-21 0 0,1 0 16,-1 0-16,0 0 16</inkml:trace>
  <inkml:trace contextRef="#ctx0" brushRef="#br0" timeOffset="16779.93">17632 3196 0,'0'0'0,"21"0"16,0 0-1,0 0-15,0 0 0,1-21 16,-22 0-16,21 21 0,0-21 0,0 0 16,0 21-16,0-43 0,-21 22 15,22 0 1,-22 0-16,0 0 0,-22 21 16,1 0-1,0 0-15,0 0 0,0 21 0,0 0 16,-1 0-16,1 0 0,0 0 0,0 1 15,21-1-15,0 21 0,0 0 16,0-20-16,0 20 0,0-21 0,0 21 16,21-20-16,21-1 15,-20 0-15,20 0 0,0-21 0,-21 0 16,22 0-16,-1 0 0,0 0 16,22 0-16,-22-21 0,1 0 0,-1 21 15,0-43-15,1 22 0,-22 0 0,21-21 16,-21 21-16,0-22 0,1 22 15,-22-21-15,0 21 0,0-1 0,0 1 16,0 0-16,0 42 31,-22-21-31,22 21 0,-21 1 16,0 20-16,21-21 0,0 0 16,0 22-16,-21-22 0,21 0 0,0 0 15,-21 21-15,21-20 0,0-1 16,0 0-16,0 0 15,-21-21 1,21-21 0,0 0-16,0 0 15,0-1-15,0-20 0,0 21 16,21-21-16,0 20 0,0-20 0,21 21 16,-20-21-16,20 20 0,0-20 15,1 21-15,20 0 0,-21 21 0,22 0 16,-22 0-16,1 0 0,-1 0 15,0 0-15,-21 21 0,1 0 0,-1 0 16,0 0-16,-21 1 0,0 20 16,0-21-16,0 43 0,0-43 15,0 0-15,0 0 0,-21 0 16,21 0-16,0 1 0,-21-22 0,21 21 16,21-21 15,0-21-31,0-1 0,0 22 0,-21-42 15,21 21-15,1 0 0,-1 0 16,21-22-16,-21 1 0</inkml:trace>
  <inkml:trace contextRef="#ctx0" brushRef="#br0" timeOffset="17011.23">19389 2731 0,'0'0'0,"21"-43"0,0 22 0,-21-42 31,0 84-31,-21 0 0,0 0 0,-1 21 16,1-20-16,0 41 0,0-21 15,0 1-15,0-1 0,-1 0 16,1 1-16,21-1 0,-21 0 16,21 1-16,-21-1 0,21 0 0,0 1 15,0-22-15,0 0 0,0 21 16,0-20-16,21-1 0,0-21 16,0 0-16,1 0 0,-1 0 15,0 0-15,0 0 0,0-21 0,0-1 16,1 1-16,-1 0 0,-21 0 0,21 0 15</inkml:trace>
  <inkml:trace contextRef="#ctx0" brushRef="#br0" timeOffset="17156.22">19240 3006 0,'0'0'0,"-21"0"0,-63-21 32,62 21-32,44 0 15,-1 0 1,0 0-16,21 0 0,1 0 0,-1 0 15,21 0-15,1 0 0,21 0 0,-1 0 16,1 0-16</inkml:trace>
  <inkml:trace contextRef="#ctx0" brushRef="#br0" timeOffset="17411.62">20997 2582 0,'0'0'0,"0"-21"16,0-21-1,-21 42-15,0 0 16,0 42-16,0-21 0,-1 22 16,-20-1-16,21 0 0,0 1 0,0 20 15,-1-20-15,1-1 0,0 0 16,0 1-16,0-1 0,0 0 0,21 1 16,0-1-16,0-21 0,0 0 0,0 22 15,0-22-15,0 0 16,21 0-16,0-21 0,0 0 15,0 0-15,22 0 0,-22-21 0,21 21 16,0-21-16,-20 0 0,20-1 16</inkml:trace>
  <inkml:trace contextRef="#ctx0" brushRef="#br0" timeOffset="17740.9">21209 3006 0,'21'-21'0,"-42"42"0,42-64 0,-42 43 31,0 22-15,0-1-16,21 0 0,-22 0 15,1 0-15,21 0 0,-21 1 0,21-1 16,0 0-16,0 0 0,0 0 16,0 0-16,0 1 0,21-22 15,22 21-15,-22-21 0,0 0 0,21 0 16,1 0-16,-1 0 0,-21 0 16,21 0-16,1-21 0,-22-1 0,21 1 15,1 0-15,-22 0 0,0-21 16,0 20-16,-21 1 0,0-21 0,0 21 15,0 0-15,0-1 0,-21 1 16,0 0-16,-22 21 0,22 0 0,-21 0 16,0 0-16,20 0 0,-20 0 0,21 0 15,-21 0-15,20 0 16,1 21-16,0-21 0,21 21 0,0 1 16</inkml:trace>
  <inkml:trace contextRef="#ctx0" brushRef="#br0" timeOffset="17979.7">20659 2731 0,'0'0'0,"-22"-22"0,22 1 16,22 21-16,20 0 15,-21-21-15,43 21 0,-22 0 0,21 0 16,1 0-16,-1 0 0,1 0 15,-1 0-15,22 0 0,-21 0 16,-1 0-16,22 0 0,-22 0 16,-20 0-16,20 0 0,-21 0 0,1 0 15,-22 0-15,0 0 0,0 0 16,-42 0 0,0 0-16,-43 0 15,22 0-15</inkml:trace>
  <inkml:trace contextRef="#ctx0" brushRef="#br0" timeOffset="18607.78">6371 4932 0,'0'0'16,"0"-21"-16,0-64 16,0 64-16,0 42 31,0 0-31,0 0 15,0 22-15,0-22 0,0 21 0,0-21 16,0 22-16,-21-1 0,21-21 16,0 0-16,-21 22 0,21-22 15,0 0-15,0 0 0,0-42 47,0 0-47,0-21 0</inkml:trace>
  <inkml:trace contextRef="#ctx0" brushRef="#br0" timeOffset="18960.63">6371 4466 0,'0'0'0,"-21"-21"0,0 0 16,0 21-16,-1 0 0,1 0 0,0 0 16,0 0-16,0 0 0,0 0 15,-1 21-15,22 0 0,0 0 0,0 1 16,0-1-16,0 0 0,0 0 15,22 0-15,-1-21 0,0 0 16,0 21-16,21-21 0,-20 0 0,-1 0 16,21 0-16,0 0 0,-20-21 15,20 21-15,-21-21 0,21 0 0,-20 0 16,-22 0-16,0-1 0,0 1 16,0 0-16,0 0 0,-22 0 0,1 0 15,0-1-15,-21 22 16,21-21-16,-22 21 0,22 0 0,-21 0 15,21 0-15,-1 21 0,1 1 0,0-1 16,0 0-16,21 0 0,-21 0 16,21 22-16,0-22 0,0 21 15,0-21-15,0 22 0,21-22 0,0 21 16,0-21-16,0 22 0,43 20 16</inkml:trace>
  <inkml:trace contextRef="#ctx0" brushRef="#br0" timeOffset="20442.2">7048 4868 0,'0'0'0,"0"-21"31,0 42-15,-21 1-16,21-1 16,-21 0-16,21 0 0,-21 21 0,21-20 15,0-1-15,0 21 0,0-21 0,0 0 16,-21 1-16,21-1 0,0 0 15,0 0-15,0 0 0,0 0 16,-21-21 0,21-21-1,0 0-15,0 0 0,0 0 16,0 0-16,0-22 0,0 22 16,21-21-16,-21-1 0,42-41 15,-42 41-15,21 22 0,0-21 16,-21 21-16,22 0 0,-1 21 0,-21-22 15,21 22-15,0 0 0,0 22 16,-21-1-16,21 0 0,-21 0 16,0 0-16,22 22 0,-22-22 0,21 21 15,-21-21-15,0 22 0,0-22 16,0 21-16,0-21 0,21 0 0,0 22 16,-21-22-16,21-21 0,-21 21 15,21-21-15,1 0 0,-1 0 16,21 0-16,-21 0 0,0 0 15,1 0-15,20-21 16,-21 0-16,43 0 0,-43-1 16,0-20-16,0 21 0,0 0 0,0-22 15,1 1-15,-1 21 0,-21-21 16,0-1-16,0 22 0,0-21 16,0 21-16,0 42 15,0 21 1,0-21-16,0 0 0,0 22 15,0-22-15,0 21 0,0-21 16,0 22-16,-21-1 0,21-21 0,0 0 16,0 1-16,0-1 15,0 0-15,0 0 0,0 0 0,21-21 16,0 0-16,0 0 0,0 0 0,0 0 16,22 0-16,-22 0 0,21-21 15,-21 0-15,1 0 0,20 0 0,-21-22 16,21 22-16,-20-21 0,-1-1 15,0 22-15,21-63 0,-42 62 16,0-20-16,0 21 0,0 0 0,21 21 16,-21-21-16,0 42 15,0 0 1,0 0-16,-21 21 0,21-20 16,-21 20-16,21-21 0,0 21 15,-21-20-15,21 20 0,-21-21 0,21 21 16,-21-20-16,21-1 0,0 0 15,0 0-15,0 0 0,-22-21 16,22-21 15,0 0-31,0 0 0,0 0 0,22-1 16,-22 1-16,0-21 0,21 21 16,0-22-16,-21 1 0,21 21 0,0-21 15,-21-1-15,21 22 0,1 0 16,-22 0-16,21 21 0,0 0 15,0 21 1,-21 0-16,0 0 0,0 0 16,21 22-16,-21-22 0,21 0 0,1 21 15,-22-20-15,21-1 0,-21 21 16,21-21-16,-21 0 0,21 1 16,0-1-16,0-21 0,1 0 15,-1 0 1,-21-21-16,21-1 15,-21 1-15,21 0 0,-21 0 16,21 0-16,-21-22 0,0 22 0,21-21 16,1 0-16,-1-1 0,-21 22 15,21 0-15,0-21 0,0 20 16,0 1-16,1 21 16,-1 0-16,-21 21 0,0 1 15,0-1-15,0 0 0,0 21 16,0-21-16,0 22 0,0-22 0,21 0 15,-21 21-15,21-20 0,0-1 16,-21 21-16,21-21 0,1-21 16,20 21-16,-21 1 0,43-22 15,-43 0-15,21 0 0,0 0 16,-20 0-16,20 0 0,0 0 0,-21-22 16,22 1-16,-22 0 0,0 0 15,0 0-15,0 0 0,1-22 0,-1 22 16,-21-21-16,21-1 0,-21 22 0,0-21 15,0 21-15,0 0 0,0-1 16,0 1-16,-21 21 16,0 0-16,-1 0 15,22 21-15,-21 1 0,0-1 16,21 21-16,-21-21 0,21 0 0,-21 22 16,21-22-16,0 21 0,0-21 15,0 1-15,0-1 0,0 0 0,21 0 16,0 0-16,0 0 15,22-21-15,-22 0 0,21 0 16,-21 0-16,22 0 0,20 0 0,-21 0 16,1 0-16,20 0 0,1-21 15,-1 21-15,1-21 0,-1 21 0</inkml:trace>
  <inkml:trace contextRef="#ctx0" brushRef="#br0" timeOffset="21079.57">10287 4953 0,'0'0'15,"21"-21"-15,0 0 0,-21 0 0,0-43 16,0 43-16,0-21 0,0 20 0,0 1 15,0 0-15,-42 0 16,21 0-16,0 21 0,-22 0 0,22 0 16,-21 0-16,-1 0 15,-20 0-15,21 21 0,-1 0 0,1 0 0,0 0 16,-1 22-16,1-1 0,21 0 16,0 1-16,-1-22 0,22 21 15,-21 1-15,21-1 0,0-21 0,0 0 16,21 22-16,1-22 0,-1-21 0,21 21 15,0 0-15,1-21 0,-1 0 16,0 0-16,1 0 0,-1 0 0,0-21 16,1 0-16,-1 21 0,-21-43 15,22 22-15,-1-21 0,-21 0 0,0-1 16,0 1-16,1-22 0,-1 22 16,0-21-16,-21 20 0,0 1 15,0-22-15,0 22 0,21 0 0,-21 21 16,0-22-16,0 22 0,0 0 0,-21 21 31,21 21-31,-21 0 16,0 22-16,21-22 0,-22 21 15,22 0-15,0-20 0,0 20 0,0 21 16,0-20-16,0-1 0,0 0 0,0 1 16,0-1-16,22 0 15,-1-20-15,0 20 0,21-21 0,-21 0 0,1-21 16,-1 0-16,21 0 0,-21 0 15,22 0-15,-1 0 0,-21 0 16,21-21-16,1 0 0,-1 0 0,0-22 16,85-126-1,-127 148-15,0 0 16,22 0-16,-44 42 31,1 0-31,21 0 0,-21 0 0,21 22 16,0-22-16,0 0 0,0 0 15,0 21-15,0-20 0,0-1 0,0 0 16,0 0-16,21-21 16,0 0-1,1 0-15,-1 0 16,-21-21-16,0 0 0,21 0 0</inkml:trace>
  <inkml:trace contextRef="#ctx0" brushRef="#br0" timeOffset="21215.22">11091 4699 0,'0'0'0,"-63"-106"31,42 106-31,-1 0 16,22 21 15,0 1-31,22-22 0,-1 21 16,0-21-16</inkml:trace>
  <inkml:trace contextRef="#ctx0" brushRef="#br0" timeOffset="22127.67">11811 4784 0,'0'0'0,"0"-21"0,0-1 0,-21 1 16,0 0-16,-1 0 16,1 0-16,0 0 0,0-1 0,0 1 15,0 21-15,-22 0 0,22 0 0,0 0 16,-21 0-16,20 0 0,1 21 15,0 1-15,0-1 0,0 21 16,0-21-16,-1 22 0,1-1 0,21 0 16,0 1-16,0-1 0,0 0 15,0-21-15,0 22 0,0-22 0,21 21 16,1-21-16,-1-21 0,0 22 16,0-1-16,0-21 0,22 0 0,-22 0 15,0 0-15,0-21 0,0-1 0,0 22 16,1-21-16,-1 0 0,0-21 15,0 21-15,0-22 0,0 1 0,-21 0 16,0-1-16,0 1 0,22 0 16,-22 20-16,0 1 0,0 0 15,21 0-15,-21 0 0,0 42 32,-21 0-32,21 0 0,-22 0 0,22 22 15,0-22-15,0 21 0,0 1 0,0-1 16,0-21-16,0 21 0,0 1 15,22-22-15,-1 0 0,0 0 0,0 0 16,0 1-16,0-1 0,1-21 16,-1 0-16,21 0 0,-21 0 0,0 0 15,22-21-15,-22-1 0,21 1 16,-21 0-16,1 0 0,-1-21 16,0-1-16,0-20 0,21 20 0,-20-20 15,-1 21-15,0-22 0,0 1 16,21 20-16,-20 1 0,-1 0 0,-21-1 15,0 1-15,21 21 0,-21 0 0,-21 21 32,0 0-32,-1 21 0,1 21 0,0-21 15,0 0-15,0 22 0,21-1 16,-21-21-16,21 22 0,-22-1 0,22 0 16,0 1-16,0-1 0,0 0 0,0-21 15,22 22-15,-1-1 0,0-21 16,21 0-16,-21 1 0,1-1 0,-1 0 15,21-21-15,0 0 16,-20 0-16,-1 0 0,0-21 16,0 0-16,21-1 0,-20 1 0,-1-21 15,0 21-15,0-22 0,0 22 16,-21-21-16,21 21 0,-21-22 0,22 22 16,-22 0-16,-22 21 15,22 21 1,-21 0-16,21 22 0,-21-22 0,21 21 15,-21-21-15,21 22 0,0-1 16,0-21-16,0 22 0,0-22 0,0 21 16,21-21-16,0 0 0,0 1 15,1-22-15,-1 21 0,0-21 16,0 0-16,0 0 0,0 0 0,1 0 16,20 0-16,-21-21 0,0-1 0,22 1 15,-22 0-15,0 0 0,0-21 16,0 20-16,0-20 0,-21 0 0</inkml:trace>
  <inkml:trace contextRef="#ctx0" brushRef="#br0" timeOffset="22288.22">12446 4593 0,'0'0'16,"-42"0"-16,20 21 0,-20-21 15,21 0-15,0 0 0,0 0 0,21 22 16,21-22-1,0 0-15,0 0 0,21 0 16,-20 0-16,20 0 0,-21 0 0,21 0 16</inkml:trace>
  <inkml:trace contextRef="#ctx0" brushRef="#br0" timeOffset="23304.17">14732 4741 0,'0'0'0,"21"-21"0,0 21 0,0-21 16,1 0-16,-1 0 0,0 0 16,0 21-16,0-43 0,0 22 0,1 0 15,-22 0-15,0 0 0,0-1 16,0 1-16,0 0 0,0 0 0,-22 21 16,1 0-16,0 0 0,0 0 15,-21 0-15,20 21 0,1 0 0,-21 0 16,21 1-16,0 20 0,-1 0 0,1-21 15,0 22-15,0-1 0,0 22 16,0-22-16,21 0 0,0 1 0,0-1 16,0-21-16,0 21 0,0-20 15,21-1-15,0 0 0,21 0 0,1-21 16,-1 0-16,0 0 0,1 0 16,20 0-16,1 0 0,-1-21 15,1 0-15,20 0 0,43-64 16,-84 43-16,20-1 0,-21 1 15,1 0-15,-1-1 0,-21-20 0,0 20 16,1 1-16,-22-21 0,0 20 0,0 1 16,0 21-16,0-22 0,0 22 15,-22 21-15,1 0 0,0 0 16,0 21-16,0 1 0,0 20 16,-1-21-16,-20 21 0,21 1 0,0-1 15,21-21-15,-21 22 0,21-1 0,-22 0 16,22 1-16,0-1 0,0 0 15,0 1-15,0-1 0,0-21 16,0 0-16,0 0 0,22 1 16,-22-1-16,21-21 0,0 0 15,0 0-15,0 0 0,0-21 16,1-1-16,-1 1 0,0 0 16,0 0-16,0-21 0,-21-1 0,21 22 15,1 0-15,-1-21 0,0 42 16,-21-22-16,0 1 0,21 21 15,0 0-15,-21 21 16,0 1-16,0-1 0,0 0 16,0 0-16,21 0 0,-21 0 0,22 1 15,-22-1-15,0 0 0,21 0 16,0 0-16,0-21 0,0 21 16,0-21-16,1 0 0,-1 0 0,0 0 15,0 0-15,21 0 0,-20 0 16,20 0-16,-21-21 0,0 0 0,22 0 15,-22 0-15,0 0 0,0-22 16,0 22-16,-21 0 0,21-21 0,-21 20 16,22 22-16,-22-21 0,0 0 15,0 42 1,0 0-16,-22 1 0,1-1 16,21 0-16,0 0 0,0 0 15,-21 0-15,21 22 0,-21-43 16,21 21-16,0 0 0,0 0 0,-21 0 15,21 1-15,21-22 32,0 0-32,0-22 0,0 1 0,1 0 15</inkml:trace>
  <inkml:trace contextRef="#ctx0" brushRef="#br0" timeOffset="23475.88">16341 4487 0,'0'-21'0,"0"42"0,0-63 0,-22 42 0,1 0 15,0-21-15,0 21 0,0 0 16,0 0-16,-1 0 16,1 0-16,21 21 0,-21-21 0,21 21 15,21-21 1,0 0-16,1 0 0,20 0 16,-21 0-16,21 0 0,1 0 0</inkml:trace>
  <inkml:trace contextRef="#ctx0" brushRef="#br0" timeOffset="23699.09">16743 4360 0,'0'0'0,"0"-21"0,0 0 16,0 42 15,0 0-31,-21 1 0,-1-1 16,22 0-16,-21 21 0,21-21 15,0 22-15,-21-22 0,21 21 0,-21 1 16,21 20-16,0-21 0,0 1 15,0-1-15,-21 0 0,21-20 16,0 20-16,0-21 0,0 21 0,0-20 16,21-1-16,0 0 0,0-21 15,22 21-15,-22-21 0,21 0 0,0 0 16,1 0-16</inkml:trace>
  <inkml:trace contextRef="#ctx0" brushRef="#br0" timeOffset="24227.8">17505 4784 0,'0'0'16,"21"-21"-16,-21-22 0,0 22 0,0 0 0,0 0 16,0-22-16,0 22 0,0 0 0,-21 0 15,0-21-15,-1 42 0,1-22 16,-21 1-16,21 21 0,-22 0 0,22 0 16,-21 0-16,0 21 0,-1-21 15,1 22-15,21-1 0,-22 21 0,22-21 16,-21 22-16,21-22 0,0 21 15,21 0-15,0 1 0,0-1 16,0-21-16,0 22 0,0-1 0,21-21 16,0 0-16,0 0 0,0 1 15,0-1-15,22-21 0,-22 0 0,21 0 16,1 0-16,-22 0 0,21-21 16,-21-1-16,22 1 0,-22 0 0,21-21 15,-21-1-15,22 1 0,-22 0 0,0-22 16,0 22-16,21-22 0,-20 22 15,-1-21-15,0-1 0,0 1 0,0-1 16,0 22-16,-21-22 0,0 22 16,0 21-16,0-22 0,0 65 31,-21 20-31,0 0 0,-21 22 16,21-22-16,-1 22 0,22-1 0,0-21 15,0 22-15,0-1 0,0 1 16,0-1-16,22-20 0,-1 20 0,21-20 15,0-1-15,1 0 0,-1 1 16,0-22-16,22 21 0,-22-42 0,22 21 16,-22-21-16,85 0 0,-85 0 15,85 0 1,-63-21-16,-1 0 0,-20 0 0,-1-22 0,-21 22 16,0-21-16,1 21 15,-22 0-15</inkml:trace>
  <inkml:trace contextRef="#ctx0" brushRef="#br0" timeOffset="25176.22">974 7027 0,'0'0'16,"0"-21"-16,-22 21 0,22-21 0,-21 0 16,21 0-16,0 0 0,0-1 15,0 1-15,0 0 0,0 0 16,0 0-16,21 0 0,1-1 0,-1 1 16,21 21-16,-21 0 15,22 0-15,-1 21 0,-21 1 16,21-1-16,1 21 0,-22 0 0,21 1 15,-42-1-15,0 0 0,0 22 16,0-1-16,-21 1 0,0-1 16,-21-20-16,-1 20 0,22 1 15,-21-22-15,-1 0 0,1-20 0,21 20 16,-21-21-16,20-21 0,1 21 16,0-21-16,0 0 0,0 0 0,0-21 15,-1 21-15,22-21 0,-21-21 16,21 20-16,-21-20 0,21 0 0,0-1 15,0 1-15,0 0 0,0-1 16,0 22-16,0-21 0,0 21 0,21 21 16,0 0-16,1 0 15,-1 0-15,0 42 0,21-21 16,-21 0-16,1 22 0,-1-1 16,0-21-16,0 22 0,0-1 15,-21-21-15,21 21 0,1-20 0,-1-1 16,-21 0-16,21 0 0,-21 0 15,21-21-15,-21 21 0,21-21 16,0 0-16,1 0 16,-1 0-16</inkml:trace>
  <inkml:trace contextRef="#ctx0" brushRef="#br0" timeOffset="25343.81">1609 7324 0,'0'0'0,"42"-21"0,-42-1 0,21 1 0,-21 0 15,21 21-15,-21-21 0,0 0 16,0 0 0,21 21-1,1 0 1,-1 0-16,0 0 0,0 0 16,21 0-16,-20 0 0</inkml:trace>
  <inkml:trace contextRef="#ctx0" brushRef="#br0" timeOffset="25679.21">3619 6477 0,'0'0'16,"0"-21"-16,-21 42 15,0 21-15,0-20 16,0 20-16,-22 0 0,1 22 16,0-22-16,-22 22 0,22-1 0,0 1 15,-22-1-15,22 1 0,-1 20 16,-20 1-16,21-22 0,-1 1 0,1 21 16,-22-43-16,43 21 0,-21-20 15,-22 41-15,43-62 0,21-1 16,0 0-16,21-21 15,1 0-15,20-21 16,-21 0-16,21-1 0,22-20 0,-22 0 16,1-1-16,-1 1 0,21-21 15</inkml:trace>
  <inkml:trace contextRef="#ctx0" brushRef="#br0" timeOffset="25919.99">3768 6710 0,'0'0'0,"21"-64"0,21 22 16,22-43-1,-64 107 1,0 20-16,0-21 16,-22 21-16,1 22 0,0-22 0,0 22 15,-21-22-15,-1 22 0,1-1 0,0 1 16,-22 20-16,22-20 0,-22 20 16,1-20-16,20-1 0,1 1 0,0-1 15,-1-20-15,1-1 0,21 0 16,0-20-16,0-1 0,21 0 0,0 0 15,21-21 1,0 0-16,21-21 0,1 0 16,20 0-16,1-1 0</inkml:trace>
  <inkml:trace contextRef="#ctx0" brushRef="#br0" timeOffset="26483.77">5165 7281 0,'0'0'0,"-22"0"0,1 0 16,-63 0-1,20 22-15,22-22 0,21 0 16,-22 0-16,1 21 0,21-21 15,0 0-15,-1 0 0,44 0 16,-1 0 0,21 0-16,0 0 0,1-21 15,20 21-15,1 0 0,-22-22 16,43 22-16,-22-21 0,22 21 0,-22-21 16,22 21-16,0-21 0,-1 0 15,-20 21-15,21-21 0,-22 21 0,-21-22 16,1 22-16,-1 0 0,-21 0 0,-21-21 15,0 0-15,-21 21 16,0-21-16,0 21 0,-22 0 16,1 0-16,0-21 0,-1 21 0,1 0 15,0-21-15,21 21 0,-22-22 16,43 1-16,0 0 16,21 21-1,1 0-15,-1 0 0,0 0 0,0 0 16,21 0-16,-20 0 0,-1 21 0,21 0 15,-21 1-15,-21-1 0,0 21 16,0 0-16,0-20 0,0 20 16,0 0-16,-21 1 0,-21-1 0,21 0 15,-22 1-15,1-1 0,21-21 16,-22 21-16,22-20 0,-42 41 16,63-42-16,0 0 0</inkml:trace>
  <inkml:trace contextRef="#ctx0" brushRef="#br0" timeOffset="26899.56">7112 6922 0,'0'0'0,"-42"0"0,20-22 15,22 1-15,22 0 16,-1 21-16,21 0 0,-21 0 16,22 0-16,-1 0 0,0-21 0,22 21 15,-22 0-15,22 0 0,-1-21 16,1 21-16,-22 0 0,21 0 0,1-21 16,-22 21-16,1 0 0,-1 0 15,0 0-15,-21 0 0,1 0 0,-65 0 31,22 0-31,-21 0 16,-1 0-16</inkml:trace>
  <inkml:trace contextRef="#ctx0" brushRef="#br0" timeOffset="27116.76">7472 6795 0,'0'0'0,"-64"21"31,64 0-31,0 21 0,-21-21 0,21 1 16,0 20-16,0 0 0,0 1 15,0-1-15,0 0 0,0 22 0,0-22 16,0 0-16,0 1 0,0 20 0,0-20 16,0-22-16,0 21 15,0 0-15,0-20 0,0-1 0,0 0 16,0 0-16,0 0 0,0 0 16</inkml:trace>
  <inkml:trace contextRef="#ctx0" brushRef="#br0" timeOffset="27520.04">7705 7281 0,'0'0'0,"0"-21"16,0-42-1,0 42-15,0-1 0,21 1 0,-21 0 16,21 0-16,0 0 0,0 21 15,22 0-15,-22 0 0,21 0 16,0 0-16,-20 0 0,20 21 0,0 0 16,1 0-16,-1 22 0,-21-22 0,21 21 15,-20-21-15,-1 22 0,0-1 16,0-21-16,-21 21 0,0-20 0,0 20 16,0-21-16,0 0 0,-21 0 0,0 1 15,0-1-15,-1 0 0,1-21 16,0 0-16,0 0 0,0 0 15,21-21-15,0 0 16,0-1-16,0 1 0,0 0 16,0-21-16,0 21 0,21-22 0,0 1 15,0 0-15,-21 20 0,21-20 16,1 21-16,-1-21 0,0 20 0,0 1 16,0 21-16,0-21 0,22 21 15,-22 0-15,21 0 0,-21 0 16,1 0-16,20 0 0,-21 0 0,21 0 15,-20 21-15,-1 0 0,21 1 0</inkml:trace>
  <inkml:trace contextRef="#ctx0" brushRef="#br0" timeOffset="27999.86">9229 7408 0,'0'0'0,"42"0"0,-21 0 15,0-21-15,0 21 0,-21-21 16,0-21-16,0 21 0,0-1 15,0-20-15,0 21 0,0-21 16,0 20-16,-21 1 0,0 0 0,-21-21 16,21 21-16,-1 21 0,1-22 0,-21 22 15,21 0-15,-22 0 0,22 0 16,-21 0-16,0 22 0,-1-1 0,22 0 16,-21 0-16,21 21 0,-22 1 15,22-1-15,0 0 0,0 1 16,21-1-16,0 0 0,0 22 15,0-22-15,0-21 0,0 1 16,0-1-16,21-21 0,21 21 0,1-21 16,-1 0-16,0 0 0,-21 0 15,22-21-15,-22 0 0,21-1 16,-21 1-16,22 0 0,-22-21 0,0 21 16,0-22-16,0 22 0,1-21 0,-22-1 15,21 22-15,-21-21 0,0 21 16,0 0-16,0-1 0,0 1 0,0 42 31,-21 1-31,21-1 16,0 0-16,0 0 0,0 21 0,0-20 15,0 20-15,0-21 0,0 21 0,0-20 16,21-1-16,-21 21 0,21-21 16,0 0-16,-21 1 0,21-22 0,0 21 15,1-21-15,-1 0 0,21 0 16,-21 0-16,0-21 0</inkml:trace>
  <inkml:trace contextRef="#ctx0" brushRef="#br0" timeOffset="28342.2">9567 7281 0,'0'0'0,"0"-84"15,0 20 1,0 43-16,0 0 0,0 0 16,0 0-16,0-1 0,21 22 15,1 0-15,-1 0 16,0 0-16,0 0 0,0 22 0,0-1 15,1 0-15,-22 0 0,21 0 0,0 22 16,0-22-16,-21 21 0,0 0 16,0-20-16,0 20 0,0-21 15,0 21-15,0-20 0,0-1 0,0 0 0,0 0 16,21-42 15,-21 0-31,21 0 16,-21-1-16,22-20 0,-1 21 15,0-21-15,0-1 0,0 1 0,22-22 16,-22 43-16,0-21 0,0 21 16,0 0-16,0 21 0,22-22 15,-22 1-15,0 21 0,0 0 16,0 0-16,1 0 0,-1 0 16,0 21-16</inkml:trace>
  <inkml:trace contextRef="#ctx0" brushRef="#br0" timeOffset="28660.14">10350 7260 0,'0'0'0,"22"0"16,-1 0-1,0 0 1,0-21-16,-21 0 0,21 0 16,-21 0-16,21 21 0,-21-22 0,22 1 15,-1 0-15,-21 0 0,0 0 0,0 0 16,-21 21 15,-1 0-31,1 0 16,0 21-16,21 0 0,-21 0 15,0 21-15,0-20 0,21 20 0,-22-21 16,22 21-16,0 1 0,0-22 0,0 21 16,0 1-16,22-22 15,-1 0-15,-21 0 0,42 0 0,-21-21 16,0 0-16,1 0 0,20 0 0,-21 0 15,43 0-15,-43-21 0,21 21 16,-21-21-16,0 0 0</inkml:trace>
  <inkml:trace contextRef="#ctx0" brushRef="#br0" timeOffset="28976.22">10816 7239 0,'0'-21'0,"0"42"0,0-63 0,0 21 16,0-22-16,0 22 0,21 0 15,-21 0-15,21 0 0,1 21 16,-1-22-16,0 22 15,0 0-15,0 0 0,0 0 0,1 0 16,-1 22-16,0-22 0,0 21 0,0 0 16,0 0-16,1 21 0,-1-20 15,-21 20-15,0-21 0,0 21 0,0 1 16,0-22-16,0 0 0,0 21 0,0-20 16,-21-1-16,-1 0 0,22 0 15,-21-21-15,0 0 16,21-21-1,0 0-15,0 0 0,21-1 16,0 1-16,1-21 0,-1 21 16,0-22-16,0 22 0,0-21 0,0 21 15,1-22-15,-1 22 0,0 0 16,0 0-16,0 0 0,0 0 16,1-1-16,-1 1 0,0 21 15,0 0-15</inkml:trace>
  <inkml:trace contextRef="#ctx0" brushRef="#br0" timeOffset="29575.27">12192 7154 0,'0'0'0,"21"0"0,0-63 15,0 63-15,-21-21 16,0 0-16,-21 21 16,0-22-16,0 22 15,0 0-15,0 0 0,-22 0 16,22 0-16,0 0 0,-21 22 0,20-22 16,1 21-16,21 0 15,0 0-15,0 0 0,0 0 16,0 1-16,0-1 0,21-21 15,1 21-15,-1 0 0,0 0 16,21 0-16,-21-21 0,1 22 0,-1-1 16,0 0-16,0 0 0,0-21 0,-21 21 15,0 0-15,0 1 0,-21-1 16,0-21-16,-21 21 0,-1-21 16,1 0-16,0 0 0,-1 0 0,1 0 15,0 0-15,-1 0 0,1 0 16,21 0-16,-22 0 0,22 0 15,0 0-15,21-21 0,0 0 16,0-1-16,0 1 16,42 21-16,-20-21 15,-1 21-15,21-21 0,0 0 16,1 0-16,-1-1 0</inkml:trace>
  <inkml:trace contextRef="#ctx0" brushRef="#br0" timeOffset="29795.52">12594 7070 0,'0'21'15,"0"0"-15,-21 0 16,21 0-16,-21 1 0,21-1 16,0 0-16,0 0 0,0 0 15,0 0-15,0 1 0,0-1 16,0 0-16,0 0 0,0-42 47</inkml:trace>
  <inkml:trace contextRef="#ctx0" brushRef="#br0" timeOffset="29963.82">12552 6922 0,'0'0'0,"-21"0"15,-1 0-15,1 0 0,0 0 0,0 0 16,21 21 15,0 0-31,21-21 0,21 21 16,-20-21-16,-1 0 0,0 21 16,0-21-16</inkml:trace>
  <inkml:trace contextRef="#ctx0" brushRef="#br0" timeOffset="30391.34">12912 7112 0,'0'0'0,"0"21"0,0 0 15,0 1-15,0-1 16,0 0-16,0 0 0,0 0 0,0 0 16,0 1-16,0-1 15,0 0-15,0 0 0,-22-21 31,1 0-31,0 0 16,21-21 0,0 0-16,0 0 15,0-1-15,0-20 0,0 21 16,0-21-16,21 20 0,-21 1 0,43-21 0,-22 21 16,0 0-16,21-22 15,1 22-15,20 21 0,-21-21 0,22 21 16,-22 0-16,1 0 0,20 0 0,-21 0 15,1 21-15,-1 0 0,-21 0 16,0 1-16,22 20 0,-43-21 0,0 0 16,0 22-16,0-22 0,0 21 15,0-21-15,0 22 0,-21-22 0,-1 0 16,22 0-16,-21-21 0,0 21 0,0-21 16,42 0 15,0 0-31,0-21 0,1 21 15,20-21-15,-21 0 0</inkml:trace>
  <inkml:trace contextRef="#ctx0" brushRef="#br0" timeOffset="30999.92">14224 7070 0,'0'0'0,"42"-21"0,-21-1 0,1 22 16,-22-21-16,0 0 0,0 0 15,-22 21-15,1 0 0,-21 0 16,21 0-16,-22 0 0,1 0 0,0 0 15,-1 21-15,22 0 0,-21-21 0,21 21 16,0 1-16,-1 20 16,1-21-16,21 0 0,-21 0 0,21 1 0,0 20 15,0-21-15,0 0 16,21 0-16,0-21 0,1 22 0,20-22 16,-21 0-16,21 0 0,1 0 0,-1 0 15,0 0-15,1 0 0,-22 0 16,21-22-16,1 1 0,-22 0 0,0 0 15,0 0-15,0 0 0,0-1 0,1 1 16,-22 0-16,0 0 16,0 0-16,0 0 15,21 21-15,-21 21 32,0 0-32,0 0 15,0 0-15,-21 22 0,21-22 0,0 21 16,-22 0-16,1 1 0,21 20 15,-21-20-15,21-1 0,0 21 0,0 1 16,0-22-16,0 22 0,0-1 0,0 22 16,0-22-16,0 1 0,0 21 15,0-1-15,21 1 0,0-22 0,-21 22 16,22 0-16,-22-22 0,21 22 0,-21 0 16,0-1-16,0-20 0,0 20 15,0-20-15,0-1 0,0-20 0,0 20 16,-21-20-16,-1-22 0,1 21 0,0-21 15,0-21-15,-21 0 0,20 0 16,-20 0-16,0 0 0,-1-21 16,1 0-16,0 0 0,21-22 0,-22 1 15,1 0-15,21-22 0,0 22 0,-1-22 16,1 1-16,0 21 0,21-22 0,0 1 16,0-1-16,0 22 0,0-22 15,21 1-15,22 20 0,-22-20 0,21-1 16,22 1-16,-22-1 0</inkml:trace>
  <inkml:trace contextRef="#ctx0" brushRef="#br0" timeOffset="31382.18">16087 6816 0,'0'0'0,"-22"-21"0,1-1 0,21 1 15,-21-21-15,0 21 0,21-22 16,-21 22-16,21 0 0,0-21 16,-21 42-16,21-21 0,0 42 15,0 0 1,0 21-16,0 1 0,0-1 0,0 21 15,0-20-15,21 20 0,-21-20 0,21 20 16,-21-21-16,0 22 0,0-22 16,0 22-16,0-22 0,0 0 0,0 1 15,0-1-15,0 0 0,0-20 16,0 20-16,-21-21 0,21 0 16,0-42-1,0 0 1,-21 0-16,21 0 0,0-22 0</inkml:trace>
  <inkml:trace contextRef="#ctx0" brushRef="#br0" timeOffset="31667.61">15854 7027 0,'0'0'0,"-21"-42"0,-1 0 15,22-1-15,-21 1 0,21 0 0,0-22 16,0 22-16,0 0 0,0-1 16,0-20-16,0 20 0,21 22 0,1-21 15,20 21-15,-21 0 0,21-1 0,1 22 16,-1 0-16,22 0 15,-22 0-15,21 22 0,-20 20 0,63 21 16,-64 1-16,-21-22 0,0 1 16,-21-1-16,0 0 0,0-21 0,0 22 15,-21-22-15,-21 21 0,-1-21 16,22 1-16,-21-1 0,0 0 0,-1-21 16,1 21-16,0 0 0,20-21 15,1 0-15,-21 0 0,42 21 0,0 1 31,21-22-15,21 0-16,-20 0 0,-1 0 0,21 0 16,0 0-16</inkml:trace>
  <inkml:trace contextRef="#ctx0" brushRef="#br0" timeOffset="32103.8">16849 6943 0,'0'0'0,"21"0"0,0-21 0,0-1 16,-21 1-16,0 0 15,0 0-15,-21 21 0,0 0 16,0 0-16,-1 0 0,1 0 16,-21 0-16,21 0 0,-22 0 0,22 21 15,-21 0-15,0 0 0,20 22 0,-20-22 16,0 0-16,21 0 0,-1 22 16,1-22-16,0 21 0,21-21 0,0 0 15,0 22-15,0-22 0,0 0 0,0 0 16,21 0-1,0-21-15,1 0 0,20 0 0,-21 0 16,21 0-16,-20 0 0,20-21 0,-21 21 16,21-21-16,-20 0 0,-1 0 15,21-22-15,-21 22 0,0 0 0,-21 0 16,22-21-16,-22 20 0,21-20 0,-21 21 16,0 0-16,0 0 15,0-1-15,0 44 16,0-1-1,0 0-15,-21 0 0,21 0 16,0 0-16,0 1 0,0-1 16,0 0-16,0 0 0,0 0 0,0 22 0,0-22 15,21 0-15,0 0 16,-21 0-16,21 0 0,21-21 0,-20 0 16,20 0-16,-21 0 0,21 0 15,-20 0-15</inkml:trace>
  <inkml:trace contextRef="#ctx0" brushRef="#br0" timeOffset="32472.17">17208 7133 0,'0'0'0,"0"-21"0,0 0 0,0-21 0,0 20 16,0 1-16,0 0 0,22 0 15,-22 0-15,21 0 0,-21-1 0,21 1 16,0 0-16,0 21 0,0-21 16,1 21-16,-1 0 0,0-21 15,21 21-15,-21 0 0,22 0 0,-22 21 16,21-21-16,-21 21 0,1 0 0,-1 0 15,0 1-15,0 20 0,0-21 16,-21 0-16,21 0 0,-21 22 0,0-22 16,0 0-16,0 0 0,0 0 15,-21 1-15,0-1 0,0 0 0,0-21 16,0 0 0,-1-21-1,22 0-15,0-1 0,0 1 16,0 0-16,0 0 0,0 0 0,0 0 15,22-1-15,-1-20 16,0 21-16,0 0 0,-21 0 0,21-1 16,0 1-16,1 0 0,-1 21 0,0-21 15,0 21-15,0 0 0,0 0 16,1 0-16,-1 0 0,0 0 16,0 0-16</inkml:trace>
  <inkml:trace contextRef="#ctx0" brushRef="#br0" timeOffset="32799.6">17949 7112 0,'21'0'31,"1"-21"-31,-1 21 16,0-21-16,-21 0 0,21 21 15,0-22-15,0 1 0,1 0 0,-1 0 16,0 0-16,0 0 0,0-1 0,-21 1 15,0-21-15,0 21 0,0 0 16,-21 21 0,0 0-16,0 0 0,0 21 0,-1 0 15,1 0-15,0 0 0,0 22 16,0-22-16,0 0 0,21 21 0,-22-21 16,22 22-16,0-22 0,0 0 15,0 21-15,0-20 0,22-1 16,-1 0-16,0-21 0,0 21 0,21 0 15,-20-21-15,41 0 0,-21 0 0,1 0 16,-1 0-16,22 0 0,-22-21 16,0 0-16,-21 0 0,22 0 0</inkml:trace>
  <inkml:trace contextRef="#ctx0" brushRef="#br0" timeOffset="33227.76">18690 6985 0,'0'0'0,"0"-42"0,0 21 0,0-1 15,0 1-15,-21 21 31,0 21-31,0 1 0,21-1 16,0 0-16,0 0 16,-22 0-16,22 0 0,-21 1 0,21-1 15,-21 0-15,21 0 0,0 0 0,0 0 16,-21 1-16,21-1 0,-21 0 16,21-42 15,0 0-31,0-1 15,0 1-15,21-21 0,0 21 16,0 0-16,0-1 0,1-20 16,20 21-16,-21-21 0,21 20 15,1-20-15,-1 21 0,-21 0 0,22 21 16,-22 0-16,21 0 0,-21 0 0,0 0 16,1 21-16,-1 0 0,0 0 15,-21 0-15,0 1 0,0-1 0,0 21 16,0-21-16,0 0 0,0 1 0,0-1 15,0 0-15,0 0 0,0 0 16,0 0-16,0 1 0,-21-22 0,21 21 16,0-42 15,0-1-31,21 1 16,-21 0-16,21 0 0,0 0 15,0 0-15</inkml:trace>
  <inkml:trace contextRef="#ctx0" brushRef="#br0" timeOffset="33474.32">19494 6519 0,'22'-42'0,"-44"84"0,65-105 16,-22 21-16,-21 20 0,0 1 0,-21 42 31,0 1-31,-1-1 0,1 21 16,0 0-16,0 1 0,0-1 15,0 0-15,-1 1 0,1-1 0,21 0 16,-21 1-16,21-1 0,0-21 0,-21 22 15,21-22-15,0 21 16,0-21-16,0 0 0,0 1 0,0-1 16,0 0-16,21 0 0,0 0 0,0-21 15,1 0-15,-1 0 16,0 0-16,0 0 0,0 0 0,0 0 16,-21-21-16,22 0 0</inkml:trace>
  <inkml:trace contextRef="#ctx0" brushRef="#br0" timeOffset="33647.69">19304 6795 0,'0'-22'0,"0"44"0,-21-44 0,21 1 15,21 21 17,0 0-32,0 0 0,0 0 15,22 0-15,-22 0 0,21 0 0,-21 0 16,22 0-16,-1-21 0,0 21 15,1 0-15,20 0 0,-20-21 0,-1 21 16</inkml:trace>
  <inkml:trace contextRef="#ctx0" brushRef="#br0" timeOffset="33932.11">20828 6287 0,'0'-43'16,"-21"43"0,0 0-16,-1 21 0,22 1 15,-21 20-15,0 0 0,21 1 0,-21-1 16,0 0-16,0 22 0,-1-22 0,22 0 16,-21 1-16,0-1 0,0 0 15,0-20-15,21 20 0,0-21 0,0 0 16,0 43-16,0-43 15,0 0-15,21-21 16,0 0-16,21 0 0,-20 0 16,20 0-16,0 0 0,1-21 15,-1 21-15</inkml:trace>
  <inkml:trace contextRef="#ctx0" brushRef="#br0" timeOffset="34268.05">21145 6773 0,'0'0'0,"22"-42"15,-1 21-15,-21 0 0,0 0 0,0-1 16,0 44-1,-21-22-15,-1 21 16,1 0-16,0 0 0,21 21 0,-21-20 16,21-1-16,-21 0 0,21 0 15,0 0-15,0 22 0,0-22 16,21 0-16,0 0 0,0 0 16,0-21-16,1 0 0,-1 21 15,21-21-15,0 0 0,-20 0 16,-1 0-16,0-21 0,0 0 0,0 0 15,0 0-15,1 0 0,-22-1 16,0 1-16,21-21 0,-21 21 0,0-22 16,0 22-16,0 0 0,0 0 0,-21 0 15,-1 21-15,1-21 0,0 21 16,-21 0-16,-1 0 16,22 0-16,0 0 0,0 21 0,0-21 15,0 21-15,-1-21 0,1 0 16,21 21-16,-21-21 15</inkml:trace>
  <inkml:trace contextRef="#ctx0" brushRef="#br0" timeOffset="34491.19">20510 6541 0,'0'0'15,"-21"0"-15,0 0 0,21-22 0,21 1 16,0 21-16,22 0 15,-1 0-15,22-21 16,-1 21-16,1 0 0,-1 0 0,1 0 16,-1 0-16,1 0 0,-1 0 15,1 0-15,-22 0 0,21 0 0,-20 0 16,-1 0-16,0 0 0,-20 0 0,20 0 16,-21 0-1,-42 0-15,0 0 16</inkml:trace>
  <inkml:trace contextRef="#ctx0" brushRef="#br0" timeOffset="36324.17">7683 9059 0,'0'0'0,"0"-21"15,0 0-15,0 0 16,0 0-16,0 0 0,22-1 16,-1 1-16,0-21 0,0 21 15,0 0-15,-21-1 0,0 1 0,0-21 16,0 21-16,0 0 0,0-1 0,-21 1 16,0 0-16,-21 0 0,-1 0 15,1 21-15,0 0 0,-1 0 0,-20 0 16,20 0-16,1 0 0,0 0 15,21 21-15,-22 21 0,1-21 0,21 22 16,-22 20-16,22-20 0,-21 84 16,42-64-16,0-21 15,-21 22-15,21-22 0,0 1 0,0-1 16,0-21-16,21 0 0,0 0 0,0 1 16,0-1-16,22-21 0,-22 0 15,21 0-15,-21 0 0,22-21 0,-1 21 16,0-22-16,1 1 0,-1 0 0,0-21 15,1 21-15,-1-22 0,-21 22 16,0-21-16,1-1 0,-1 1 0,-21-21 16,0 20-16,0 1 0,0 0 15,0 20-15,0 1 0,0-21 0,0 21 16,-21 42 0,21 0-16,0 21 15,0 1-15,0-22 0,0 21 16,0 1-16,0-1 0,0 0 0,0 1 15,0-22-15,21 21 0,0-21 16,0 22-16,0-22 0,0 0 0,1-21 16,20 21-16,-21 0 0,21-21 0,-20 0 15,-1 0-15,21 0 0,-21 0 16,0-21-16,22 0 0,-22 21 0,0-21 16,0 0-16,-21-1 0,21-20 15,-21 21-15,22-21 0,-22-1 0,0 22 16,0-21-16,0-1 0,0 22 15,0 0-15,0 0 0,0 0 16,0 42 0,-22 0-16,1 21 0,21-20 15,-21-1-15,0 21 0,21-21 16,0 0-16,-21 22 0,0-22 0,21 0 16,0 0-16,0 0 0,-22 1 15,44-44 16,-22 1-31,21 0 16,0 0-16,0 0 0,-21 0 0,21-22 16,0 22-16,1-21 0,-22 21 15,21-22-15,0 22 0,0 0 16,-21 0-16,0 0 0,21-1 0,0 22 16,-21 22-16,0-1 15,0 0-15,22 0 0,-22 0 16,0 22-16,21-22 0,-21 21 0,0-21 15,0 0-15,0 22 0,21-22 0,-21 0 16,21 0-16,-21 0 0,0 1 16,21-22-16,0 21 0,1-21 15,-1 0-15,0 0 0,0 0 16,0 0-16,0 0 0,1 0 0,20-21 16,-21-1-16,0 1 0,22 0 15,-22 0-15,0 0 0,21 0 16,-21-22-16,1 22 0,-1-21 0,0 21 15,-21-1-15,0 1 0,0 0 0,0 0 16,0 42 15,0 0-31,0 0 0,0 1 0,-21 20 16,21-21-16,0 0 0,0 0 16,0 22-16,0-22 0,0 0 0,0 0 15,0 0-15,21-21 0,0 22 16,21-22-16,-20 0 0,20 0 0,0 0 15,1 0-15,-1 0 0,0 0 16,1 0-16,-22-22 0,21 22 16,0-21-16,-20 0 0,20 0 0,-21 0 15,0-22-15,0 22 0,-21 0 0,22-21 16,-22 21-16,0-22 0,21 22 16,-21 0-16,0-21 0,0 20 15,0 1-15,-21 21 16,21 21-1,-22 1-15,22-1 0,0 21 0,0-21 16,0 22-16,-21 20 0,21-21 16,0 1-16,0 20 0,0-20 0,0 20 15,0 1-15,0-22 0,0 43 16,0-22-16,0 1 0,0 20 0,0-20 16,21 20-16,1-20 0,-1 21 15,-21-22-15,21 22 0,-21-22 0,0 22 16,21 0-16,-21-22 0,0 22 0,0-22 15,0 22-15,0-22 0,0-20 0,0 20 16,0-20-16,-21-22 0,0 21 16,21-21-16,-21-21 0,-1 0 0,1 0 15,0 0-15,0 0 0,0 0 0,0-42 16,-1 21-16,-20-22 0,21 1 0,0 0 16,-22-22-16,22 1 15,0-22-15,0 0 0,21 22 0,0-22 16,0 1-16,0-1 0,0 0 0,21-21 15,0 22-15,0-1 0,1 0 16,20 22-16,-21-1 0,21 1 0,-20-1 16,20 22-16,0 0 0,1-22 0,20 22 15,-21 21-15,22-22 0,-22 1 16,22 21-16</inkml:trace>
  <inkml:trace contextRef="#ctx0" brushRef="#br0" timeOffset="37289.19">10943 8657 0,'0'0'0,"-85"-63"31,64 42-31,0 21 0,0 0 0,0 0 16,0 0-16,-1 21 0,1 0 15,0-21-15,-21 42 0,21-21 16,-1 22-16,1-1 0,0 0 0,21 1 16,-21 20-16,21-20 0,-21-1 0,21 0 15,0 1-15,0-1 0,0-21 16,0 21-16,0-20 0,0-1 0,21 0 15,0 0-15,21-21 0,-20 0 0,20 0 16,0 0-16,1 0 0,-1 0 16,0 0-16,1-21 0,20 0 15,-21 0-15,22-22 0,-22 22 0,1-21 16,-1-1-16,0 1 0,1 0 0,-1-22 16,-21 22-16,21-64 15,-20 64-15,-22-1 0,0 1 0,0 21 16,0 0-16,0 0 0,0-1 15,-22 44 1,22-1-16,0 0 0,-21 21 16,0 1-16,21-1 0,0 0 15,-21 1-15,0 20 0,0-21 0,21 1 16,0 20-16,-22-20 0,1-1 0,21-21 16,-21 21-16,21-20 0,0-1 0,0 0 15,0 0-15,0 0 16,0-42-1,21 21-15,0-21 16,1 0-16,-1 0 0,0-1 16,21-20-16,-21 21 0,1-21 0,20 20 15,-21-20-15,0 21 0,0-21 0,22 20 16,-22 1-16,0 0 0,0 0 16,0 21-16,1 0 15,-22 21-15,0 0 16,0 22-16,0-22 0,0 0 15,0 21-15,0-21 0,0 1 0,0 20 16,0-21-16,0 0 0,21 0 0,-21 1 16,21-1-16,-21 0 0,21-21 15,0 0-15,0 21 0,22-21 16,-22 0-16,0 0 0,0 0 16,22-21-16,-22 0 0,21 21 0,-21-21 15,22-1-15,-22 1 0,21-21 16,-21 21-16,0 0 0,1-22 0,-1 22 15,0 0-15,-21 0 0,21 0 0,-42 42 32,0 0-17,0-21-15,21 21 0,0 0 0,0 0 16,-22 1-16,22-1 0,0 0 16,0 0-16,0 0 0,0 0 15,0 1-15,22-22 16,-1 0-16,0 0 15,0 0-15,0 0 0,0-22 16,22 1-16,-22 0 0,0 0 0,0 0 16</inkml:trace>
  <inkml:trace contextRef="#ctx0" brushRef="#br0" timeOffset="37641.75">12382 8573 0,'0'0'0,"-21"0"0,-85 0 31,85 0-31,0 0 0,-21 21 0,21-21 16,-1 21-16,1 21 0,21-21 16,0 1-16,0-1 15,0 0-15,21-21 0,1 21 0,-1-21 16,0 21-16,0-21 0,21 0 0,-20 0 16,-1 0-16,0 0 0,0-21 15,21 0-15,-20 21 0,-22-21 16,21 0-16,0-1 0,-21 1 0,0 0 0,0 0 15,0 0-15,0 0 0,0-1 16,0 1-16,0 0 0,-21 21 16,0-21-16,-1 21 0,1 0 0,0 0 0,-21 0 15,21 0-15,-1 0 16,-20 21-16,21 0 0,0-21 0,0 21 16,-1 1-16,1-1 0,21 0 0,0 0 15,0 0-15,0 0 0,0 1 16,0-1-16,21 0 0,1-21 0,-1 0 15,21 0-15,-21 0 0</inkml:trace>
  <inkml:trace contextRef="#ctx0" brushRef="#br0" timeOffset="37908.01">12848 8488 0,'0'0'0,"0"-21"0,-21 21 16,0 21-1,0 0-15,-1 0 16,1 0-16,0 22 0,21-22 0,0 21 16,-21-21-16,21 22 0,-21-1 15,21 0-15,-21 1 0,21-1 0,0 0 16,0 1-16,0-1 0,0-21 0,0 22 16,-22-22-16,22 0 0,0 0 15,0 0-15,0 0 0,22-21 16,-1 0-16,0 0 0,0 0 0,0 0 15,22 0-15,-1 0 16,-21 0-16,21-21 0,1 0 0</inkml:trace>
  <inkml:trace contextRef="#ctx0" brushRef="#br0" timeOffset="38441.04">13377 8932 0,'0'0'0,"21"-21"0,1 0 0,-22 0 0,0 0 15,0 0-15,0-1 0,0 1 16,0 0-16,-22 21 0,1-21 0,0 21 15,0 0-15,-21 0 0,20 0 0,-20 0 16,0 0-16,21 21 0,-22-21 16,1 21-16,21 0 0,-22 22 15,22-22-15,0 0 0,0 0 0,0 22 16,0-22-16,21 0 0,0 21 16,0-21-16,0 1 0,0-1 0,0 0 15,21 0-15,0-21 0,0 21 0,0-21 16,22 0-16,-22 0 0,21 0 15,0 0-15,-20 0 0,20 0 0,0-21 16,1 0-16,-22 21 0,21-21 0,-21-22 16,22 22-16,-22-21 0,0 21 15,0-43-15,0 22 0,0 0 0,1-1 16,-22-20-16,21 20 0,-21-20 0,0 21 16,0-1-16,0 1 0,0 0 15,0-1-15,0 22 0,0-21 16,0 21-16,0 42 15,0 0-15,0 0 16,-21 0-16,-1 22 0,1-22 16,21 21-16,-21 0 0,21 1 0,0-1 15,0 22-15,-21-22 0,21 0 0,0 22 16,0-22-16,0 0 0,21 1 16,0-1-16,-21-21 0,21 0 0,22 22 15,-22-22-15,0 0 0,21-21 0,-20 21 16,20-21-16,-21 0 15,43 0-15,-22 0 0,0 0 16,1-21-16,-22 21 0,21-21 0,0 0 16,1 0-16,-1-1 0,-21 1 15,0 0-15,43 0 0</inkml:trace>
  <inkml:trace contextRef="#ctx0" brushRef="#br0" timeOffset="39592.19">762 11557 0,'-21'0'15,"42"0"-15,-63 0 0,20 0 16,22-21-16,0 0 0,0 0 15,0-1-15,0 1 0,22 0 0,-1 0 16,0 0-16,0 0 0,0-1 16,22 1-16,-22 0 0,21 21 0,-21 0 15,22 0-15,-22 0 0,21 21 16,-21 0-16,0 1 0,1 20 16,-22-21-16,0 21 0,0 1 15,0-22-15,-22 21 0,1 1 0,0-1 16,-21-21-16,21 21 0,-22-20 15,22-1-15,-21 0 0,21 0 16,-22 0-16,22-21 0,0 0 0,0 0 16,0 0-1,21-21-15,0 0 16,0 0-16,21 21 16,0-21-16,0-1 0,0 22 0,22 0 15,-22-21-15,21 21 0,-21 0 16,22 0-16,-1 0 0,21 0 15,-20 21-15,-1 1 0,0-1 16,22 0-16,-43 0 0,21 0 0,-20 22 16,-22-22-16,0 21 0,0 0 15,-22 1-15,1-1 0,-21 0 0,0-20 16,-1 20-16,1-21 0,0 0 16,-1 0-16,1 1 0,21-1 0,-22-21 15,1 0-15,21 0 0,-21 0 16,20 0-16,-20-21 0,21-1 0,0 1 15,0 0-15,-1 0 0,1 0 16,0 0-16,0-1 0,21 1 0,0 0 16,0 0-1,0 0-15,0 0 0,21-1 0,0 1 16,0 21-16,22-21 0,-22 0 16,21 21-16,1-21 0</inkml:trace>
  <inkml:trace contextRef="#ctx0" brushRef="#br0" timeOffset="39883.18">1714 11832 0,'22'0'16,"-22"21"-16,21-21 0,0 0 16,0 0-16,0 0 15,0 0-15,1 0 16,-22-21-16,21 0 0,-21 0 15,0 0 1,-21 21 0,-1 0-16,1 0 0,0 0 15,0 0-15,0 0 0,0 0 0,-1 21 16,1-21-16,0 21 0,21 0 16,0 0-16,21-21 15,0 0 1,22 0-16,-22 0 0,0 0 0,21 0 15</inkml:trace>
  <inkml:trace contextRef="#ctx0" brushRef="#br0" timeOffset="40395.61">3365 11113 0,'0'0'0,"22"-22"0,62-62 31,-63 63-31,1-1 0,-1 22 16,-21 22-1,0-1-15,-21 0 0,-1 21 16,1 1-16,-21-1 0,21 21 0,-22 1 15,1-1-15,21 1 0,-21-1 16,-1 1-16,22-22 0,-21 22 0,-1-1 16,22 1-16,-21-1 0,0-20 15,20 20-15,-20-21 0,0 22 0,21-22 16,-22 1-16,22-22 0,0 21 0,0-21 16,21 0-16,0 1 15,21-44 1,0 1-16,0 21 15,0-21-15,1 0 0,-1 0 16</inkml:trace>
  <inkml:trace contextRef="#ctx0" brushRef="#br0" timeOffset="40944.19">3789 11790 0,'0'21'0,"0"0"16,0 0-1,0 1-15,0-1 32,21-21-17,0 0-15,-21-21 0,21-1 16,0 22-16,-21-21 0,22 21 0,-22-21 15,0 0-15,0 0 16,-22 21 0,1 0-1,0 0-15,0 0 0,0 0 0,0 21 16,-1-21-16,1 21 0,21 0 16,-21 0-16,21 1 15,0-1 1,21-21-16,0 0 0,1 0 15,-1 0-15,0 0 16,0 0-16,-21-21 0,0-1 0,21 22 16,-21-21-16,0 0 0,21 21 15,-21-21-15,0 0 0,-21 0 16,0 21-16,0 0 16,0 0-16,0 0 15,-1 0-15,1 0 0,21 21 0,-21-21 16,21 21-16,-21-21 0,21 21 15,-21-21-15,21 21 0,0 0 16,0 1-16,21-22 16,0 0-16,0 0 15,0 0-15,1 0 0,-1 0 0,0 0 16</inkml:trace>
  <inkml:trace contextRef="#ctx0" brushRef="#br0" timeOffset="41379.16">4593 11832 0,'0'0'0,"-21"0"31,0 0-15,0 21-1,21 1 1,0-1-16,21-21 31,0 0-31,0 0 0,0 0 16,0 0-16,-21-21 16,22-1-1,-22 1-15,0 0 16,0 0-16,-22 21 15,22-21-15,-21 21 0,0 0 16,0 0-16,0 0 0,0 0 16,-1 0-16,1 21 0,0-21 15,21 21-15,0 0 16,0 0-16,0 1 16,0-1-1,21-21-15,0 0 0,1 0 0,-1 0 16,0 0-16,0 0 0,21 0 0</inkml:trace>
  <inkml:trace contextRef="#ctx0" brushRef="#br0" timeOffset="41827.64">6032 11705 0,'0'0'0,"-21"0"0,-21 0 15,21 0-15,0 0 0,-1 0 0,1 0 16,42 0 0,22 0-1,-22 0-15,42 0 0,-20 0 0,20 0 16,-20 0-16,20 0 0,22-21 0,-22 21 16,22 0-16,0 0 15,-1-21-15,-20 21 0,20 0 0,1 0 16,211-21-1,-274 21 1,-1 0-16,-21-21 0,-21-1 16,-1 22-1,1-21-15,0 21 0,0-21 16,0 21-16,0-21 0</inkml:trace>
  <inkml:trace contextRef="#ctx0" brushRef="#br0" timeOffset="42099.84">6879 11409 0,'0'0'0,"-21"0"0,0 0 16,0 0 0,42 21-1,0-21 1,0 0-16,0 0 0,0 21 0,1-21 16,-1 0-16,21 21 0,-21-21 15,0 22-15,22-22 0,-22 21 16,0 0-16,-21 0 0,0 0 15,0 0-15,0 1 0,-21-1 0,0 21 16,0-21-16,-22 0 0,1 1 16,0-1-16,-1 0 0,22-21 15,-21 21-15,-1 0 0,22 0 0,0 1 0,0-22 16,21 21-16,21-21 16,21 0-1</inkml:trace>
  <inkml:trace contextRef="#ctx0" brushRef="#br0" timeOffset="42731.2">7959 11197 0,'0'0'0,"42"-21"15,-21 21-15,0 0 16,0 0-16,22-21 0,-22 21 0,21 0 15,1 0-15,-1 0 0,0 0 16,1 0-16,20-21 0,1 21 0,-22 0 16,21 0-16,1 0 0,-22-21 15,1 21-15,-1 0 0,0 0 0,-21 0 16,1 0-16,-65 21 31,22-21-31,0 0 0</inkml:trace>
  <inkml:trace contextRef="#ctx0" brushRef="#br0" timeOffset="42952.17">8488 11155 0,'0'0'16,"-21"0"-16,-1 0 15,1 0 1,21 21-16,-21 0 0,21 0 0,0 1 0,-21 41 16,0-21-16,21 1 0,0-1 15,-21 0-15,21 1 0,0-1 16,0 0-16,0 1 0,0-1 15,0 0-15,-22-20 0,22 20 0,0-21 16,-21 21-16,21-20 0,0-1 16,0 0-16,0 0 0,0 0 0,21-21 31,1 0-31</inkml:trace>
  <inkml:trace contextRef="#ctx0" brushRef="#br0" timeOffset="43344">8721 11663 0,'0'0'0,"0"-21"16,0 0-1,0-1-15,0 1 16,0 0-16,0 0 0,21 21 16,21 0-16,-21 0 15,0 0-15,22 0 0,-1 0 0,-21 0 16,22 21-16,-1 0 0,0 0 0,-21 1 15,22-1-15,-22 0 0,0 21 16,0-21-16,0 1 0,-21 20 0,22-21 16,-22 0-16,0 0 0,0 22 0,0-22 15,-22 0-15,1-21 16,0 21-16,-21 0 0,21-21 16,-1 0-16,1 0 0,21-21 15,0 0-15,0 0 0,0 0 16,0 0-16,0-1 0,0 1 0,0 0 15,0 0-15,0 0 0,0 0 16,21-1-16,1 1 0,-1 0 0,21 21 16,-21-21-16,0 21 0,22 0 0,-1-21 15,-21 21-15,22-21 0,-22 21 16,21 0-16,0 0 0,1 0 0,41 0 16,-41 0-16</inkml:trace>
  <inkml:trace contextRef="#ctx0" brushRef="#br0" timeOffset="43791.79">10096 11621 0,'22'0'0,"-44"0"0,44-22 16,-22 1-16,0 0 15,0 0-15,0 0 0,-22 0 0,1 21 16,0-22-16,0 1 0,-21 0 16,20 21-16,1 0 0,-21 0 0,21 0 15,-22 0-15,22 21 0,-21-21 0,21 21 16,-22 22-16,1-22 0,21 0 15,0 21-15,0-20 0,-1 20 0,1 0 16,21-21-16,-21 1 0,21 20 16,0-21-16,0 0 0,0 0 15,21 1-15,0-1 0,1-21 0,-1 0 16,0 0-16,21 0 0,-21 0 0,22 0 16,-1 0-16,-21-21 0,22-1 15,-22 22-15,21-21 0,-21 0 0,0 0 16,1-21-16,-1 20 0,0 1 0,-21 0 15,0-21-15,0 21 0,0-1 16,0 1-16,0 0 0,0 0 0,0 42 31,0 0-31,0 0 16,0 1-16,0-1 0,0 0 0,0 0 16,0 0-16,0 22 0,0-22 15,0 0-15,0 0 16,21 0-16,0-21 0,0 21 0,1-21 15,-1 0-15,0 0 0,21 0 16,-21 0-16,22 0 0,-22 0 16,0-21-16</inkml:trace>
  <inkml:trace contextRef="#ctx0" brushRef="#br0" timeOffset="44140.65">10435 11536 0,'0'0'0,"0"-21"0,0 0 16,0-1-16,0 1 0,21 21 0,-21-21 15,21 21-15,1 0 16,-1 21 0,0 0-16,0 1 0,-21 20 15,21-21-15,-21 0 0,0 0 0,21 22 16,-21-22-16,22 0 0,-22 21 16,21-20-16,-21-1 0,0 0 0,0 0 15,21 0-15,0 0 16,0-21-1,-21-21 1,21 0-16,-21 0 0,22 0 0,-22 0 0,0-1 16,21 1-16,0 0 0,0-21 0,-21 21 15,21-22-15,0 22 0,1-21 16,-22 21-16,21-1 0,0 1 16,0 0-16,0 0 0,0 21 15,1 0-15,-1 0 0,0 0 16,21 0-16,-21 0 0,1 0 0,-1 21 15,0 0-15,0-21 0</inkml:trace>
  <inkml:trace contextRef="#ctx0" brushRef="#br0" timeOffset="44443.85">11282 11684 0,'0'0'0,"21"0"0,0 0 31,0 0-31,0 0 0,1 0 16,-1-21-16,-21 0 0,21 21 0,0-21 15,0-1-15,0 1 0,1 0 16,-22 0-16,21 0 0,-21 0 16,0-1-16,0 1 0,0 0 0,-21 21 31,-1 0-31,1 0 0,0 0 0,0 21 16,0 0-16,0 1 0,-1-1 0,1 0 15,21 21-15,0-21 0,-21 1 16,21-1-16,0 0 0,0 0 0,0 0 15,0 0-15,0 1 0,21-1 16,0-21-16,1 21 0,-1-21 0,21 0 16,-21 0-16,22 0 0,-22 0 15,21 0-15,-21 0 0,22 0 0,-22 0 16</inkml:trace>
  <inkml:trace contextRef="#ctx0" brushRef="#br0" timeOffset="44764.18">11811 11621 0,'0'-22'0,"0"44"0,0-86 16,0 43-16,0 0 0,0-22 15,0 22-15,0 0 0,0 0 0,21 0 16,0 0-16,-21-1 0,21 22 16,1 0-16,-22-21 0,21 21 0,0 0 15,0 0-15,0 0 0,0 21 0,1 1 16,-1-1-16,0 0 0,-21 0 16,0 21-16,21-20 0,-21-1 0,21 21 15,-21-21-15,0 0 0,0 1 0,0-1 16,0 0-16,0 0 0,0 0 15,-21-21-15,0 0 16,0-21 0,21 0-1,0 0-15,0 0 0,0-1 0,0 1 16,42-21-16,-21 21 0,-21-22 16,43 22-16,-22 0 15,0 0-15,0 0 0,21 0 0,-20-1 16,20 1-16,0 0 0,-21 21 0,22 0 15,-22-21-15,21 21 0</inkml:trace>
  <inkml:trace contextRef="#ctx0" brushRef="#br0" timeOffset="45115.94">12742 11282 0,'0'0'0,"0"-21"32,-21 21-17,0 0-15,0 0 16,0 0-16,-1 0 0,1 0 15,0 21-15,0 0 0,0-21 16,21 21-16,0 0 0,0 1 0,0-1 16,0 0-16,0 0 15,0 0-15,21 0 0,0-21 16,0 22-16,22-1 0,-22-21 0,0 21 16,21 0-16,-21-21 0,22 21 15,-22 0-15,0 1 0,0-22 0,-21 21 16,0 0-16,0 0 0,-21 0 15,0-21-15,0 0 16,-22 0-16,22 21 0,-21-21 16,0 0-16,-1 0 0,1 0 0,21 0 15,-22 0-15,22 0 0,0 0 0,0 0 16,21-21 0,21 0-16,0 21 15,0-21-15,1 0 0,20 0 0,0-1 16</inkml:trace>
  <inkml:trace contextRef="#ctx0" brushRef="#br0" timeOffset="45320.1">13187 11388 0,'0'0'0,"0"21"32,0 0-32,0 0 0,-21 0 15,21 1-15,-22-1 0,1 0 16,21 0-16,0 0 15,0 0-15,0 1 0,0-1 16,21-21 15,1-21-15</inkml:trace>
  <inkml:trace contextRef="#ctx0" brushRef="#br0" timeOffset="45475.45">13229 11261 0,'0'-43'0,"0"86"0,0-107 15,0 22-15,-21 21 0,21 0 16,-21-1-16,0 1 16,-1 21-16,22 21 15,0 1 1,0-1-16,22-21 0,-1 21 16,0 0-16,21-21 0,-21 21 15</inkml:trace>
  <inkml:trace contextRef="#ctx0" brushRef="#br0" timeOffset="45892.21">13652 11303 0,'0'0'16,"0"21"-16,0 0 0,0 1 15,0-1-15,0 0 16,0 0-16,0 0 0,0 0 0,-21 1 16,21-1-16,0 0 0,0 0 15,0 0-15,0 0 0,0 1 16,0-1-16,0 0 15,-21-21 17,0-21-32,21 0 15,0-1-15,0-20 16,0 21-16,0 0 0,0-22 0,21 1 16,0 0-16,0-1 0,22 1 15,-1 0-15,0-1 0,1 22 0,-1 0 16,22 0-16,-22 0 0,21 21 15,-20 0-15,-1 0 0,0 21 0,-20 0 16,-1 0-16,0 22 0,0-22 16,-21 21-16,0-21 0,0 22 0,0-22 15,-21 0-15,21 21 0,-21-21 0,0 1 16,-1-1-16,1 0 0,0 0 0,21 0 16,-21-21-16,42 0 31,0 0-31,0 0 0,1-21 15,20 0-15</inkml:trace>
  <inkml:trace contextRef="#ctx0" brushRef="#br0" timeOffset="46444.85">14880 11240 0,'0'0'0,"21"-22"0,0-83 31,-42 105-31,0-22 0,-21 22 0,21 0 16,-22 0-16,-20 43 15,20-22-15,1 0 0,21 21 0,-21-20 16,-1-1-16,22 21 0,0-21 16,0 22-16,21-22 0,0 21 0,0-21 15,0 0-15,0 1 0,0-1 0,21 0 16,0-21-16,0 0 0,22 21 16,-22-21-16,21 0 0,-21 0 0,22 0 15,-22-21-15,21 0 0,-21 0 16,22-1-16,-22 1 0,0 0 0,0 0 15,0-21-15,-21 20 0,21-20 0,-21 21 16,22 0-16,-22-22 0,0 22 16,0 0-16,0 42 31,0 0-31,-22 1 0,1-1 16,21 21-16,0 0 0,-21-20 0,0 20 15,21 0-15,-21 1 0,21 20 16,0-21-16,0 22 0,0-22 15,0 22-15,0-1 0,0 22 0,0-22 16,0 22-16,0-21 0,0 20 0,21 1 16,-21-22-16,21 22 0,0-21 15,0 20-15,-21-20 0,22 20 0,-1 43 16,0-42-16,-21-43 0,21 64 16,-21-63-16,0-1 0,0-21 15,0 0-15,0 0 0,-21-21 16,0 0-16,0 0 0,-1-21 0,-20 0 15,21-21-15,0 21 0,0-22 0,-1 1 16,1 0-16,21-22 0,0 1 16,0 20-16,0-20 0,0-1 15,21 1-15,43-64 0,-22 42 16</inkml:trace>
  <inkml:trace contextRef="#ctx0" brushRef="#br0" timeOffset="46880.12">17441 10901 0,'0'0'15,"-21"-21"-15,0 0 0,0 21 0,21-22 16,-21 1-16,-1 0 0,1 0 0,21 0 16,-42 21-16,21 0 0,0 0 15,-1 0-15,-20 0 0,21 0 16,-21 21-16,20 0 0,-20 0 0,21 22 15,0-22-15,0 21 0,-1 0 0,1-20 16,21 20-16,-21 0 0,21 22 16,0-22-16,0-21 0,0 22 0,0-1 15,0-21-15,21 21 0,0-20 16,22-1-16,-22-21 0,21 21 0,1-21 16,-1 0-16,21 0 0,-20 0 0,84-21 15,-64 0-15,-20-22 16,20 22-16,-21-21 0,1-1 0</inkml:trace>
  <inkml:trace contextRef="#ctx0" brushRef="#br0" timeOffset="47491.13">17843 10753 0,'0'0'0,"0"-43"15,0 1-15,0-43 0,0 64 16,0 0-16,0 0 0,-21 21 16,21 21-16,-21 0 0,21 22 15,0-22-15,-21 21 0,0 0 0,21 1 16,-21-1-16,21 22 0,0-22 15,0 0-15,-22 1 0,22-1 16,-21 0-16,21 1 0,-21-1 0,21 21 16,0-41-16,0-1 0,0 0 15,0 0-15,0-42 32,0 0-32,0 0 0,21-1 15,0-20-15,1 21 0,-1-21 0,0 20 16,0-20-16,0 0 0,22 21 0,-22-22 15,21 22-15,-21 0 0,22 0 16,-1 0-16,-21 21 0,21 0 0,-20 0 16,20 0-16,-21 0 0,0 21 0,-21 0 15,21 0-15,-21 0 0,0 0 16,0 22-16,0-22 0,0 21 0,0-21 16,0 1-16,0 20 0,-21-21 15,21 0-15,0 0 0,0 1 16,0-1-16,21-21 15,1 0-15,-1 0 16,0 0-16,0 0 0,0 0 16,0-21-16,1-1 0,-1 1 0,0 0 15,0 0-15,0 0 0,0 0 0,22-22 16,-22 22-16,0 0 0,0 0 16,-21 0-16,21 21 0,1-22 0,-1 22 15,-21 22 16,0-1-31,0 0 0,0 0 16,0 0-16,0 0 0,-21 1 0,21-1 16,0 0-16,0 0 0,-22-21 15,22 21-15,0 0 0,-21-21 0,21 22 16,0-44 15,0 1-31,0 0 16</inkml:trace>
  <inkml:trace contextRef="#ctx0" brushRef="#br0" timeOffset="47659.19">18648 10732 0,'0'0'0,"-21"0"16,-1-22-16,1 22 16,0 0-16,0 0 15,42 0 16,0 0-31,0 0 16,22 0-16,-22 0 0,0 0 0</inkml:trace>
  <inkml:trace contextRef="#ctx0" brushRef="#br0" timeOffset="47888.94">19092 10499 0,'0'0'0,"0"-21"0,0 42 31,0 0-31,0 21 16,0-21-16,0 22 0,-21-1 0,0 0 16,21-20-16,-21 20 0,0 0 15,-1 1-15,22-22 0,-21 21 0,0 0 16,21-20-16,0-1 0,0 21 0,-21-21 16,21 0-16,0 1 0,0-1 15,0 0-15,0 0 0,21-21 0,0 0 16,0 0-16,1 0 0,20 0 15,0 0-15</inkml:trace>
  <inkml:trace contextRef="#ctx0" brushRef="#br0" timeOffset="48380.47">19897 10943 0,'0'0'0,"0"-21"0,21 0 15,-21 0-15,0 0 0,0-1 16,-21 1-16,-1 21 0,1 0 0,0-21 15,-21 21-15,21 0 0,-22 0 16,1 0-16,0 21 0,-1 0 0,1 1 16,0-1-16,-1 0 0,1 0 15,21 0-15,0 22 0,-1-22 16,1 0-16,21 0 0,0 21 0,0-20 16,0-1-16,0 21 0,21-21 0,1 0 15,-1-21-15,0 22 0,0-22 16,21 0-16,1 0 0,-22 0 0,21 0 15,1 0-15,-1 0 0,-21-22 0,21 1 16,-20 0-16,20-21 0,-21 21 16,21-1-16,-20-20 0,-1 0 0,0-1 15,0 1-15,0 0 0,0-22 16,1 1-16,-1 20 0,-21-20 0,0 21 16,0-22-16,0 43 0,0-21 15,0 20-15,0 1 0,0 42 16,0 1-16,-21-1 15,-1 21-15,22 0 0,-21 1 0,0-1 16,0 0-16,0 1 0,21 20 0,0-20 16,-21-1-16,21 0 0,0-21 15,0 22-15,0-1 0,0-21 0,0 22 16,21-1-16,-21-21 0,42 0 0,-21 0 16,0 1-16,1-1 0,-1-21 15,0 0-15,0 0 0,0 0 16,43-21-16,-43 21 0,21-22 15</inkml:trace>
  <inkml:trace contextRef="#ctx0" brushRef="#br0" timeOffset="48639.11">20934 10626 0,'0'0'0,"21"-43"0,0 1 16,-21 21-16,0-21 0,0 20 15,0 44-15,-21 20 16,0-21-16,21 21 15,-21-20-15,-1 20 0,1 0 0,0 1 16,0-1-16,0 0 0,0 1 0,-1-1 16,1 0-16,0 1 15,0-1-15,21 0 0,0 1 0,0-22 16,0 21-16,0 0 0,0-20 0,0-1 16,0 0-16,21 0 0,0-21 15,0 0-15,1 0 0,20 0 0,-21 0 16,21 0-16,-20 0 0,20-21 0,0 0 15,-21-22-15</inkml:trace>
  <inkml:trace contextRef="#ctx0" brushRef="#br0" timeOffset="49000.19">21336 10943 0,'0'0'15,"21"-21"-15,0 0 0,0 0 0,1 0 16,-44 21 15,1 21-31,0 0 0,0-21 16,21 21-16,-21 0 0,0 22 0,21-22 15,-22 0-15,22 0 0,0 0 0,0 22 16,0-22-16,0 0 0,0 0 16,22 0-16,-1 0 0,21 1 0,-21-1 15,22 0-15,-22-21 0,21 0 0,-21 0 16,22 0-16,-22 0 0,0 0 16,21 0-16,-21 0 0,1-21 0,-1-22 15,21 22-15,-42 0 0,21 0 0,-21-21 16,0 20-16,0 1 0,0-21 15,0 21-15,-21 0 0,0-1 16,0 22-16,0-21 0,-22 21 0,22 0 16,0 0-16,-21 0 0,20 0 15,-20 0-15,21 0 0,0 0 0,0 0 16,-22 0-16,22 0 0,0 0 16,0 0-16,0 0 31</inkml:trace>
  <inkml:trace contextRef="#ctx0" brushRef="#br0" timeOffset="49247.39">20510 10795 0,'0'0'0,"22"0"31,20 0-31,0 0 0,22 0 0,-22-21 0,22 21 15,20 0-15,-20 0 0,-1 0 16,22 0-16,0-21 0,-1 21 0,1 0 16,0 0-16,-1 0 0,1 0 0,0 0 15,-1 0-15,-20 0 16,-22 0-16,0 0 0,1 0 0,-22 0 0,-42 0 16,0 0-1,-22 0-15,-20 0 16,-1 0-16,-20 0 0</inkml:trace>
  <inkml:trace contextRef="#ctx0" brushRef="#br0" timeOffset="49763.36">10287 12764 0,'0'-22'0,"0"44"0,0-65 16,0 22-16,0 0 0,0 0 15,0 0-15,0-1 0,21 22 16,-21 22-16,0-1 15,0 21-15,0 0 0,0 22 16,0-1-16,0 1 0,0-1 0,0 22 16,0-21-16,-21-1 0,21 1 0,-21-1 15,0 1-15,-1-1 0,22 1 16,0-1-16,-21 1 0,21-22 16,-21 0-16,21 1 0,0-1 0,0-21 15,0 21-15,0-20 0,0-44 31,21 1-31</inkml:trace>
  <inkml:trace contextRef="#ctx0" brushRef="#br0" timeOffset="50063.22">10075 13166 0,'-21'-64'0,"42"128"16,-42-191-16,21 63 0,-21 1 0,21-1 15,0 1-15,0 20 0,21 1 0,0 0 16,0-1-16,22 22 0,-1 0 0,0 0 15,1 0-15,-1 0 16,22 21-16,-22 0 0,21 0 0,1 0 16,-22 21-16,22 0 0,-22 0 0,0 0 15,1 0-15,-22 22 0,-21-1 16,0-21-16,0 22 0,0-1 0,-42 0 16,20-21-16,-20 22 0,21-22 15,-21 21-15,20-21 0,-20 1 16,0 20-16,-1-21 0,22 0 0,0 0 0,-21-21 15,21 22-15,-1-22 0,22 21 16,22-21 15,-1 0-31,0-21 0</inkml:trace>
  <inkml:trace contextRef="#ctx0" brushRef="#br0" timeOffset="50503.19">11430 12785 0,'0'0'0,"21"-43"16,-21 22-16,0 0 0,0 0 15,-21 21-15,0 0 0,0 0 0,-1 0 16,-20 0-16,21 21 0,-21 0 16,-1-21-16,22 43 0,-21-22 15,21 0-15,-22 21 0,22 1 0,0-22 16,21 21-16,0 0 0,0-20 15,0 20-15,0-21 0,0 0 0,0 0 16,0 1-16,21-1 0,21-21 16,-20 21-16,-1-21 0,0 0 15,0 0-15,21 0 0,-20-21 0,-1 0 16,0-1-16,21 1 0,-21 0 0,1 0 16,-22 0-16,21 0 0,-21-22 15,21 22-15,-21-21 0,0 21 0,0-1 16,0 1-16,0 0 0,0 42 31,0 0-31,0 1 16,-21-1-16,21 21 0,0-21 0,0 0 15,0 22-15,0-22 0,0 21 16,0-21-16,0 1 0,21-1 0,-21 0 16,21 0-16,0 0 0,-21 0 0,21-21 15,1 0-15,-1 0 0,0 0 16,0 0-16,0 0 0</inkml:trace>
  <inkml:trace contextRef="#ctx0" brushRef="#br0" timeOffset="50867.98">11769 13039 0,'0'-21'16,"0"42"-16,0-64 0,0 22 0,0 0 0,0 0 16,0 0-16,0 0 0,21 21 15,-21-22-15,21 1 0,0 0 0,0 21 16,0 0-16,1-21 0,-1 21 0,21 0 15,0 0-15,1 0 0,-22 21 16,21 0-16,1 0 0,-1 22 0,-21-1 16,0-21-16,0 22 0,-21-1 0,0 0 15,0-21-15,0 22 0,0-1 16,-21-21-16,0 0 0,21 1 0,-21-1 16,0 0-16,21 0 0,-21-21 15,21-21 16,0 0-31,0 0 0,0-1 16,0-20-16,21 21 0,0 0 0,-21-22 16,21 22-16,0-21 0,0 0 15,1 20-15,-1-20 0,21 21 0,-21 0 16,0 0-16,1-1 0,20 1 0,-21 0 16,0 21-16,0 0 0,1 0 15,-1 0-15,0 0 0,0 0 0</inkml:trace>
  <inkml:trace contextRef="#ctx0" brushRef="#br0" timeOffset="51905.11">12848 13166 0,'0'0'0,"42"0"31,-20 0-31,-1-21 0,0-1 0,0 22 16,0-21-16,0 0 0,1 0 15,20 0-15,-21 0 0,21-22 16,-20 22-16,-1 0 0,0 0 0,-21 0 16,0-1-16,-21 22 15,0 0 1,-1 0-16,1 0 0,0 22 0,-21-1 16,21 0-16,-1 0 0,1 0 15,0 22-15,0-22 0,0 0 0,21 21 16,0-21-16,0 1 0,0-1 0,0 21 15,0-21-15,0 0 0,21-21 0,0 22 16,0-1-16,22-21 0,-1 0 16,0 21-16,1-21 0,-1 0 0,21 0 15,43 0-15,-42-21 0,-22 0 16,0 21-16,1-22 0,-1 1 16,-21 0-16,22 0 0,-22 0 15,0 0-15,-21-1 0,0 1 0,0-21 16,0 21-16,0 0 0,0-1 15,0 1-15,0 42 32,0 1-32,0-1 15,0 0-15,0 0 0,0 0 0,-21 0 16,21 1-16,0-1 0,0 0 16,0 0-16,0 0 0,0 0 0,0 1 15,0-1-15,0 0 0,-21-21 16,21-21 15,21 21-15,0-21-16,-21-1 0,21 1 15,0 0-15,0-21 0,22 21 0,-22-22 16,0 22-16,21-21 0,-20 21 0,20-1 16,0 1-16,-21 0 0,22 0 15,-22 21-15,0 0 0,0 0 16,0 21-16,-21 0 0,22 0 0,-22 1 0,0-1 15,0 0-15,0 21 16,0-21-16,0 1 0,0 20 0,0-21 16,0 0-16,0 0 0,21 1 0,0-1 15,0 0-15,0 0 0,0-21 16,1 21-16,20-21 0,-21 0 0,21 0 16,1 0-16,-22 0 0,21 0 0,1 0 15,-22-21-15,21 0 0,-21 0 0,22 0 16,-22-1-16,0 1 0,21 0 15,-21-21-15,1-1 0,-1 1 0,0 0 16,21-22-16,-21 22 0,1-22 0,-22 1 16,21 21-16,-21-22 0,21 22 15,-21-22-15,0 43 16,-21 42 0,0 0-1,-1 1-15,1 20 0,0 0 0,0 1 16,21-1-16,-21 21 0,21-20 15,-21-1-15,21 0 0,0 1 0,0-1 16,0 0-16,0-20 0,0 20 0,0-21 16,0 21-16,0-20 0,21-1 0,0-21 15,-21 21-15,21 0 0,0-21 16,0 0-16,1 0 0,-1 0 0,0 0 16,21 0-16,-21 0 0,1 0 0,-1-21 15,21 0-15,-21 21 0,22-21 16,-22-1-16,0 1 0,0 21 0,0-21 15,0 0-15,-21-21 0,0 20 16,0 1-16,0 0 0</inkml:trace>
  <inkml:trace contextRef="#ctx0" brushRef="#br0" timeOffset="52132.4">14668 12933 0,'0'0'0,"-21"0"0,0 0 16,42 0-1,0-21-15,1 21 16,-1 0-16,21 0 16,-21 0-16,22 0 0,-1-21 0,0 21 0,-21 0 15,22 0-15,-1 0 0,0 0 16,1 0-16,-1-22 0,0 22 16,1 0-16,-1 0 0,0 0 0,1 0 15,-1 0-15,-21 0 0,22 0 0,-22 0 16,21 0-16,-21 0 0,0 0 15</inkml:trace>
  <inkml:trace contextRef="#ctx0" brushRef="#br0" timeOffset="52392.03">16171 13335 0,'21'0'16,"-21"-21"31,-21 21-47,0 0 15,0 0-15,21-21 16,0 0-1,0-1-15</inkml:trace>
  <inkml:trace contextRef="#ctx0" brushRef="#br0" timeOffset="185224.66">19621 16214 0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1:33:58.1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3154 3387 0,'0'-21'0,"0"-1"62,0 1-46,21 21-1,-21-21-15,21 21 0,-21-21 16,21 0-16,-21 0 0,21-1 16,-21 1-16,22 21 0,-22-21 15,0 0-15,0 0 16,0 0-1,-22 21-15,1 0 16,0 0-16,0 0 0,0 0 0,0 0 16,-1 0-16,-20 0 15,21 21-15,0 0 0,0 0 16,-1-21-16,1 21 0,0 0 0,21 1 16,-21-1-1,0 0-15,21 0 0,0 0 16,0 0-16,0 1 15,0-1-15,0 0 16,21 0-16,0 0 0,0-21 16,0 21-16,-21 1 0,22-22 15,-1 21-15,0-21 0,0 21 0,21 0 16,-20 0-16,-1 0 16,0-21-16,0 22 0,0-1 0,0-21 15,1 21-15,-22 0 0,0 0 16,0 0-16,0 1 0,-22-1 15,1 0-15,0 0 0,-21-21 16,21 21-16,-22 0 0,1 1 16,0-1-16,-1 0 0,1-21 0,0 0 15,-1 21-15,1-21 0,0 0 16,-1 0-16,22 0 0,-21 0 0,21-21 16,-22 21-16,22-21 0,0 0 15,0-1-15,21 1 0,0 0 16,0 0-16,0 0 0,0 0 15,0-1-15,0 1 0,21 0 16,0 21-16,0-21 16,0 21-16,1 0 0,-1 0 15,21 0-15,-21 0 0,0-21 0</inkml:trace>
  <inkml:trace contextRef="#ctx0" brushRef="#br0" timeOffset="831.62">3450 3535 0,'0'0'16,"-21"21"15,21 0-16,-21-21-15,21 21 0,0 1 16,-21-1-16,21 0 0,0 0 0,-22 0 16,22 0-16,0 1 0,0-1 15,0 0-15,0 0 0,0 0 16,22-21-16,-1 21 0,0-21 16,0 0-16,0 0 15,0 0-15,22 0 0,-22 0 0,0 0 16,0 0-16,22 0 0,-22-21 15,0 0-15,0 21 0,21-21 16,-20 0-16,-1 0 0,0-1 0,-21 1 16,21 0-16,0 0 0,-21 0 15,0 0-15,21-1 0,-21 1 16,0 0-16,22 0 0,-22 0 31,0 42 0,0 0-31,0 0 16,0 0-16,0 1 0,0-1 0,0 0 16,0 0-16,0 0 0,0 22 15,0-22-15,0 0 0,0 21 16,0 1-16,0-1 0,0 0 0,0 22 16,0-22-16,0 22 0,0-1 0,0-21 15,0 22-15,0-1 0,0 1 16,0-1-16,0-20 0,0 20 0,0 1 15,0-1-15,0 1 0,-22-22 0,22 22 16,0-1-16,-21-21 0,21 1 16,0-1-16,0 0 0,0 1 0,-21-1 15,21-21-15,-21 22 0,0-22 0,0 21 16,21-21-16,-22 0 0,1-21 16,0 22-16,-21-22 0,21 0 15,-22 0-15,22 0 0,-21 0 0,21 0 16,-22 0-16,22-22 0,-21 1 15,-1 0-15,22 0 0,-21 0 0,0-22 0,20 1 16,1-21-16,-21 20 0,21-20 0,21-1 16,0 1-16,0-1 0,0 22 15,0-22-15,0 22 0,21-21 0,0 20 16,0 1-16,0-22 0,1 22 16,20 0-16,-21-1 0,21 1 0,43-43 15,-43 43-15,1 0 0,-1-1 16,-21 22-16,22-21 15,-1 21-15,0 0 0,-21-22 0,22 22 16</inkml:trace>
  <inkml:trace contextRef="#ctx0" brushRef="#br0" timeOffset="1423.29">4276 3577 0,'0'0'0,"-22"-21"0,22 0 0,-21 21 16,21 21 31,0 0-47,0 0 0,-21 1 15,21-1-15,0 0 0,0 0 0,0 0 16,0 0-16,0 1 0,0-1 0,0 0 15,0 0-15,-21 0 0,21 0 0,0 1 16,0-1-16,0 0 0,0 0 16,0-42 31,0 0-32,0 0-15,0-1 0,0 1 16,0 0-16,0 0 0,0 0 0,0 0 15,0-1-15,21 1 0,0 0 16,-21 0-16,21 0 0,22-22 16,-22 43-16,21-21 0,-21 0 15,1 21-15,20 0 0,-21-21 0,0 21 16,22 0-16,-1 0 0,-21 0 0,0 0 16,22 21-16,-43 0 0,21 0 15,0 1-15,-21-1 0,21 0 0,-21 0 16,0 0-16,0 0 0,0 1 0,0-1 15,0 0-15,-21 0 0,21 0 16,-21 0-16,0 1 0,21-1 16,-22-21-1,22-21 32,0-1-47</inkml:trace>
  <inkml:trace contextRef="#ctx0" brushRef="#br0" timeOffset="1719.55">5101 3260 0,'0'0'15,"-21"21"16,21 0-31,0 0 16,-21 22-16,21-22 0,0 0 0,0 21 16,0-21-16,0 22 0,-21-1 0,21-21 15,-22 22-15,22-22 0,0 21 16,0-21-16,0 0 0,-21 1 0,21-1 16,0 0-16,0 0 0,0 0 0,0 0 15,0 1 1,21-22-1,1 0 1,-22-22-16</inkml:trace>
  <inkml:trace contextRef="#ctx0" brushRef="#br0" timeOffset="1954.97">4826 3683 0,'0'-21'0,"21"21"15,0 0-15,0 0 0,1 0 0,-1 0 16,0 0-16,0 0 16,0 0-16,0 0 0,1 0 0,-1 0 15,0 0-15,0 0 16,0 0-1</inkml:trace>
  <inkml:trace contextRef="#ctx0" brushRef="#br0" timeOffset="2595.05">5715 3704 0,'0'0'0,"0"-21"0,0 0 16,0 0-16,0 0 0,0-1 16,0 1-16,0 0 15,0-21-15,0 21 0,0-1 16,0 1-16,0 0 0,0 0 15,-21 21 1,0 0-16,-1 0 0,1 0 16,0 21-16,0-21 0,0 21 0,0 0 15,-1 22-15,1-22 0,0 0 0,-21 21 16,21-20-16,-1 20 0,22-21 16,-21 21-16,0-20 0,21-1 0,-21 0 15,21 0-15,0 0 0,0 0 0,0 1 16,21-1-1,0-21-15,0 0 16,1 0-16,-1 0 0,0 0 0,0 0 16,0 0-16,0-21 0,1 21 0,-1-22 15,21 1-15,-21 0 0,0 0 16,1 0-16,-1 0 0,0-1 0,0 1 16,0-21-16,0 21 0,1 0 0,-22-22 15,21 22-15,-21 0 16,0 42-1,0 0 1,-21 0-16,-1 1 0,22-1 16,-21 21-16,21-21 0,0 0 15,-21 1-15,21-1 0,0 0 0,0 0 16,0 0-16,0 0 0,0 1 16,0-1-16,0 0 0,21-21 15,0 0-15,1 0 0,-1 0 16,0 0-16,0 0 0,0 0 15,0 0-15,1 0 16,-1-21-16,0 21 0,0-21 0</inkml:trace>
  <inkml:trace contextRef="#ctx0" brushRef="#br0" timeOffset="3236.02">6244 3535 0,'0'0'0,"0"-21"16,0 0-1,21 21-15,0-22 0,1 22 16,-1 0-16,0 0 0,0 0 16,0 0-16,0 0 15,1 22-15,-1-1 16,-21 0-16,0 0 0,0 0 0,0 0 15,0 1-15,0-1 0,0 0 16,0 0-16,0 0 0,-21 0 16,-1 1-16,1-1 0,0 0 0,0 0 15,0-21-15,0 21 0,-1 0 16,22 1-16,-21-22 0,21 21 16,-21-21-16,21 21 0,21-21 46,0 0-46,-21-21 0,22 0 0,-1 21 16,0-22-16,0 1 16,0 0-16,0 0 0,1 0 0,-1 0 15,0-1-15,0 1 0,21 0 0,-20-21 16,-1 21-16,0-1 0,0 1 16,0 0-16,0 0 0,1 0 0,-22 0 15,0-1-15,-22 44 31,22-1-15,-21 0-16,0 0 0,0 21 0,0-20 16,21-1-16,0 0 0,-43 0 15,22 0-15,21 0 0,0 1 0,0-1 16,0 0-16,0 0 0,21 0 0,1 0 16,-1-21-16,0 22 0,0-22 15,0 0-15,-21 21 0,21-21 16,1 0-16,-1 0 0,0 0 0,0 0 15,0 0-15,0 0 0,1 0 16,-1-21 0,0-1-16,0 22 0</inkml:trace>
  <inkml:trace contextRef="#ctx0" brushRef="#br0" timeOffset="3891.91">7535 3704 0,'-21'0'0,"42"0"0,-63 0 0,21 0 16,0 0-16,63 0 47,-21 0-47,21 0 0,1 0 15,20 0-15,1 0 0,20 0 0,-20 0 16,21 0-16,-1 0 0,1 0 0,0 0 16,-22 0-16,22 0 0,-1 0 0,1 0 15,0 0-15,-22 0 0,22 0 16,-43 0-16,22 0 0,-22 0 0,0 0 15,-20 0-15,-1 0 0,0 0 16,-21-21-16,-21 21 31,21-21-31,-21 21 16,21-21-16</inkml:trace>
  <inkml:trace contextRef="#ctx0" brushRef="#br0" timeOffset="4304.27">8805 3450 0,'0'0'0,"0"-21"0,-21 21 16,0 0-16,0 0 16,0 0-1,21 21-15,0 0 16,0 1-16,0-1 15,21 0-15,0-21 0,0 21 16,21 0-16,-20-21 0,-1 21 0,21-21 16,-21 0-16,22 0 0,-22 22 15,21-22-15,-21 0 0,22 0 0,-22 0 16,21 0-16,-21 0 0,0 0 0,1 0 16,-1 0-1,-42 0 16,-1 0-31,-20 0 16,21 0-16,0 21 0,-22 0 0,22-21 16,0 21-16,-21 0 0,21 0 0,-1 1 15,-20-1-15,21 0 0,-21 0 16,20 0-16,1 0 0,0 1 0,0-22 16,0 21-16,0 0 0,-1-21 0,1 21 15,0-21 1</inkml:trace>
  <inkml:trace contextRef="#ctx0" brushRef="#br0" timeOffset="5063.27">741 3514 0,'63'-43'31,"-84"65"-31,0-1 16,21 0-16,-21 42 0,0-20 15,21-1-15,0-21 0,-22 22 0,22-1 16,0 0-16,-21 1 0,0-1 16,21-21-16,0 21 0,-21 1 0,21-22 15,-21 21-15,21-21 0,0 1 16,0-1-16,0 0 16,0-42 15,21 0-31</inkml:trace>
  <inkml:trace contextRef="#ctx0" brushRef="#br0" timeOffset="5217">1037 3874 0,'0'0'0,"0"-22"16,-21 44-1,42-22-15,-42 0 16</inkml:trace>
  <inkml:trace contextRef="#ctx0" brushRef="#br0" timeOffset="5309.02">1079 4022 0,'0'21'0,"43"42"16</inkml:trace>
  <inkml:trace contextRef="#ctx0" brushRef="#br0" timeOffset="6036.01">444 5694 0,'0'0'0,"0"-21"0,-63-64 32,63 64-32,0 0 0,0 0 0,21-1 15,-21 1-15,21 0 16,0 0-16,1 21 0,-1-21 16,0 0-16,0 21 0,0 0 0,22-22 15,-22 22-15,0 0 0,0 0 16,0 22-16,22-1 0,-22 0 15,-21 0-15,21 0 0,0 22 16,-21-22-16,0 21 0,0 0 0,0 1 16,0-1-16,0 0 0,-21 22 15,0-22-15,-22 1 0,22-1 0,0 0 16,-21-21-16,-1 22 0,22-22 16,-21 0-16,21 21 0,-22-42 0,22 22 15,-21-1-15,21-21 0,0 0 16,-1 0-16,1 0 0,0 0 0,0 0 15,21-21-15,-21-1 16,21 1-16,0 0 0,0 0 16,0 0-16,0 0 0,0-22 15,0 22-15,21 0 0,0 0 0,0-22 16,22 43-16,-22-21 0,0 0 16,21 0-16,-21 21 0,1 0 0,20 0 15,-21 0-15,0 0 0,0 21 16,22 0-16,-22 0 0,0 1 15,0-1-15,-21 0 16,21 0-16,-21 0 0,0 22 0,0-22 16,0 0-16,0 0 0,22 0 31,-1-21-31,0 0 16,0 0-1</inkml:trace>
  <inkml:trace contextRef="#ctx0" brushRef="#br0" timeOffset="6223.88">1249 5863 0,'-21'0'16</inkml:trace>
  <inkml:trace contextRef="#ctx0" brushRef="#br0" timeOffset="6948">1778 5821 0,'0'0'0,"63"-42"16,-84-22-16,21 43 16,21 0-16,1 0 0,-1 21 15,0-22-15,-21 44 32,0-1-32,0 0 0,0 0 15,0 21-15,0-20 0,0 20 0,0 0 16,0 1-16,-21-22 0,21 21 0,0-21 15,-21 22-15,21-22 0,-22 0 16,22 0-16,0 0 0,0 0 16,-21 1-1,42-44 1,1 1-16,-1 0 16,-21 0-16,21 0 0,0 0 0,0-1 15,0 1-15,1-21 0,-22 21 16,21 0-16,0-1 0,0 1 15,0 0-15,0 21 0,1 0 16,-1 0 0,-21 21-16,0 0 0,0 1 0,0-1 15,0 0-15,0 0 0,0 0 16,0 0-16,21 1 0,-21-1 0,0 0 16,21 0-16,-21 0 0,21 0 15,0-21-15,-21 22 0,22-22 0,-1 0 16,21 0-16,-21 0 0,0 0 15,1 0-15,20 0 0,-21-22 16,21 1-16,-20 0 0,-1 0 0,21 0 16,0-22-16,-20 1 15,-22 21-15,0-21 0,0 20 0,0-20 16,0 21-16,0-21 0,0 20 0,-22 1 16,1 0-16,0 0 0,0 0 15,0 21-15,0 0 16,-1 0-16,1 0 0,0 0 0</inkml:trace>
  <inkml:trace contextRef="#ctx0" brushRef="#br0" timeOffset="7007.39">2307 5842 0,'0'0'16,"21"0"-16,0 0 0,1 0 0,-1 0 15,0 0-15,0 0 0,21 0 16,-20-21-16</inkml:trace>
  <inkml:trace contextRef="#ctx0" brushRef="#br0" timeOffset="7590.9">3090 5440 0,'0'0'0,"21"0"0,1 0 0,-65 0 16,22 0-16,0 21 0,-21-21 16,20 21-16,1 0 0,21 1 0,-21 20 15,21 0-15,0 1 0,0-1 16,0-21-16,0 21 0,0-20 15,0 20-15,0 0 0,0-21 0,-21 22 16,0-22-16,21 0 0,-21 0 0,21 0 16,0 1-16,0-1 0,0 0 0,0 0 15,-43-21 1,43-21 0,21 0-16,1-22 15,-1 22-15,0 0 16,0 0-16,-21 0 0,21 0 0,0-1 15,-21 1-15,22 0 0,-22 0 16,21 21-16,42-21 0,-42 0 0,22 21 16,-1 42-16,-63-42 0,-21 0 15,20 0-15,22 21 0,0 0 0,0 0 16,0 1-16,0-1 16,0 0-16,0 0 0,0 0 15,0 0-15,0 1 0,22-22 16,-1 21-16,0-21 0,0 0 15,0 0-15,22 21 0,-22-21 0,0 0 16,21 0-16,1 0 0,-22-21 16,21 21-16,0-21 0,-20-1 15,20 1-15,-21 0 0,0 0 0,0 0 16,1 0-16,-1-1 0,-21 1 0,21-21 16,0 21-16,0 21 0,-21-21 15,0-1-15,-21 22 0,0 0 16,0 0-16,0 0 0,-1 0 15,1 22-15,0-22 0,0 21 0,0 0 16</inkml:trace>
  <inkml:trace contextRef="#ctx0" brushRef="#br0" timeOffset="8099.01">3492 5990 0,'85'43'31,"-64"-22"-15,22-21-16,-22 0 0,0 0 0,0 0 15,21 0-15,-20 0 0,-1 0 16,21 0-16,-21 0 0,0-21 15,1 21-15,-1-22 0,-21 1 0,21 0 16,0 0-16,-21 0 0,21 0 0,-21-1 16,0 1-16,0 0 0,0 0 15,21 21-15,-21-21 0,0 0 0,0 42 47,0 0-47,0 0 0,0 0 16,0 0-16,0 1 0,0-1 0,0 0 15,0 0-15,0 0 16,-21 0-16,21 1 16,0-1-1,-21-21 1,21-21 0,0-1-16,0 1 0,0 0 15,0 0-15,21 0 0,-21 0 16,21-22-16,1 22 0,-1 0 0,0-21 15,0 20-15,0-20 0,22 21 0,-22 0 16,21 0-16,0 21 0,1-22 16,-1 22-16,0 0 0,1 0 0,-22 22 15,21-22-15,-21 21 0,22 0 16,-22 0-16,-21 0 0,0 22 16,0-22-16,42 0 0,-42 21 0,0-21 15,-21 1-15,-21-1 0,21 0 0,21 0 16,-22 0-16,1 0 0,0 1 0,0-22 15,0 0-15,21 21 0,-21-21 16</inkml:trace>
  <inkml:trace contextRef="#ctx0" brushRef="#br0" timeOffset="8555.04">5694 5440 0,'0'0'0,"0"-21"0,21-85 31,-21 85-31,0 42 31,0 0-31,0 0 0,0 0 16,0 1-16,0-1 0,-64 0 0,64 21 15,0 1-15,0-1 0,-21 0 16,0 1-16,0-1 0,21 0 0,0-21 0,-21 22 16,21-22-16,0 21 0,0-21 15,0 1-15,0-1 0,0 0 16,0 0-16,21-21 31,0 0-31,0 0 16,0-21-16</inkml:trace>
  <inkml:trace contextRef="#ctx0" brushRef="#br0" timeOffset="8711.91">5334 5736 0,'0'0'0,"-21"0"0,42 0 15,0-21 1,0 0-16,0 0 0,1 21 15,20 0-15,-21 0 0,0 0 0,22 0 16</inkml:trace>
  <inkml:trace contextRef="#ctx0" brushRef="#br0" timeOffset="9119.99">5884 5736 0,'0'43'31,"0"-22"-31,0 0 0,0 0 16,0 0-16,21 0 0,1 1 15,-1-1-15,0-21 16,0 0-16,0 0 16,0 0-16,1 0 0,-1 0 0,0 0 15,0-21-15,0 21 0,0-22 0,1 1 16,-1 0-16,-21 0 0,21 0 15,0 0-15,-21-22 0,0 1 16,42-22-16,-42 43 0,0 0 0,0-21 16,0 21-16,0-1 0,-21 1 0,21 0 15,-21 21-15,0 0 0,0-21 16,0 21-16,-1 0 0,-20 0 0,-21 42 16,20-21-16,43 1 0,-21-22 15,21 21-15,-21 0 0,21 0 16,-21 0-16,21 0 0,0 1 0,0-1 15,0 0-15,0 0 0,0 0 0,-21-21 16,42 21-16,0 1 0,0-22 16,0 21-16,0-21 15</inkml:trace>
  <inkml:trace contextRef="#ctx0" brushRef="#br0" timeOffset="9457.39">5546 5736 0,'21'0'32,"0"-21"-32,0 21 15,0-21-15,0 0 0,1 0 16,20 21-16,-21 0 15,21 21-15,-20-21 0,20 0 0,0 0 0</inkml:trace>
  <inkml:trace contextRef="#ctx0" brushRef="#br0" timeOffset="9744.92">7387 5419 0,'21'-43'15</inkml:trace>
  <inkml:trace contextRef="#ctx0" brushRef="#br0" timeOffset="10097.99">7493 5292 0,'0'0'0,"-21"0"31,21 21-15,0 0-16,-21 0 0,21 0 15,0 1-15,0-1 0,-22 21 16,22-21-16,-21 22 0,21-22 0,-21 21 16,21 22-16,0-43 0,0 21 0,0-21 15,0 0-15,0 1 0,0-1 16,0 0-16,0 0 0,21 0 16,-21 0-16,43-21 15,-22 0-15,21-21 0,-21 0 16,22 21-16,-1-21 0,-21-21 15,21-1-15,-20 22 0,20 21 0,0-21 0,-42-21 16,21 20-16,1-20 0,-1 21 16,0-21-16,-21 20 0,0 1 0,0 0 15,0 0-15,0-21 0,0 20 16,0 1-16,0 0 16,-21 21 15,21 21-31,0 0 15,0 1-15,0 20 16,21-42-16,21 0 0</inkml:trace>
  <inkml:trace contextRef="#ctx0" brushRef="#br0" timeOffset="10423.48">8297 5398 0,'0'-22'0,"0"44"0,21-44 15,22 22-15,-1 22 0,-21-22 0,-42-22 16,0 1-16,21 0 16,-21 21-16,0 0 0,-22 21 15,22-21-15,0 0 0,0 0 16,21 21-16,-21-21 0,-1 22 0,-20-22 16,21 21-16,21 0 0,0 0 15,0 0-15,0 0 0,0 1 16,21-1-16,0-21 15,0 0-15,1 21 0,-1 0 16,21 0-16,-21-21 0,0 21 0,1-21 16,-1 22-16,0-22 0,-21 21 0,0 0 15,21-21-15,-21 21 0,0 0 16,-21 0 0,-21-21-16,20 0 0,1 0 15,0-21-15,-21 21 0</inkml:trace>
  <inkml:trace contextRef="#ctx0" brushRef="#br0" timeOffset="10515.46">8022 5757 0,'-21'-21'31,"21"0"-31,0 0 16,-21-21-16,42 42 0,0 0 15,0 0-15,0 0 0,1 0 16,-1-22-16,0 22 0,0-21 0</inkml:trace>
  <inkml:trace contextRef="#ctx0" brushRef="#br0" timeOffset="10779.47">8996 5398 0,'0'0'16,"-43"0"-16,22 0 0,-21 21 15,21-21-15,-22 21 0,22 0 16,0-21-16,-21 0 0,21 0 0,-1 21 16,1 0-16</inkml:trace>
  <inkml:trace contextRef="#ctx0" brushRef="#br0" timeOffset="10868.04">8678 5715 0,'21'21'15,"1"-21"-15,-1 0 0,0 0 0,0 0 16,0 0-16,0 0 0,1 0 16,20 0-16,-21 0 0,-21-21 15,106 21-15</inkml:trace>
  <inkml:trace contextRef="#ctx0" brushRef="#br0" timeOffset="11223.64">8022 5779 0,'0'21'0,"21"-21"16</inkml:trace>
  <inkml:trace contextRef="#ctx0" brushRef="#br0" timeOffset="11260.62">8234 5736 0,'21'0'0,"-42"0"0,63 0 0,-21-21 0,0 21 16,1 0-16</inkml:trace>
  <inkml:trace contextRef="#ctx0" brushRef="#br0" timeOffset="11847.64">8699 5546 0,'0'21'0,"22"-42"31,-1 42-15,0-21-16,0 0 0,0 0 0,0 0 15,1-21-15,20 0 0,-21 21 16,21-22-16,-20 22 0,-1-21 0,0 21 16,0 0-16,0-21 0,-21 0 15,0 0-15,0 0 16,-21 21-1,0 0-15,0 0 0,0 0 0,-1 0 16,1 0-16,0 0 0,0 0 0,0 0 16,0 21-16,-1-21 0,1 21 0,0-21 15,-21 21-15,21 0 0,21 0 16,-22 1-16,1-1 0,21 0 0,-21 0 16,21 0-16,0 0 0,0 1 15,21-1-15,-21 0 0,21 0 16,1-21-16,-1 0 15,0 0-15,0 0 0,0 0 16,22 0-16,-22 0 16</inkml:trace>
  <inkml:trace contextRef="#ctx0" brushRef="#br0" timeOffset="25840.36">11070 3641 0,'0'0'0</inkml:trace>
  <inkml:trace contextRef="#ctx0" brushRef="#br0" timeOffset="26228.98">11155 3641 0,'-21'0'0,"21"-21"16,-22 21-16,1 0 0,0 0 15,21-22-15,-21 22 0,0-21 16,0 21-16,-1-21 0,1 21 16,0-21-16,21 0 0,-21 0 15,0-1-15,21 1 0,0 0 16,0 0-16,0 0 0,0 0 0,0-1 15,0-20-15,21 21 16,0 0-16,0 0 0,0-1 0,22 1 16,-22 0-16,21 21 0,1-21 15,-22 21-15,21 0 0,0 0 0,1 0 16,-1 0-16,0 0 0,-20 0 0,20 0 16,-21 0-16,0 21 0,0 0 15,1 0-15,-1 1 0,-21-1 16,21 0-16,-21 21 0,0-21 0,0 22 15,0-1-15,-21 0 0,0 1 16,-1-1-16,-20 0 0,21 1 0,-43-22 16</inkml:trace>
  <inkml:trace contextRef="#ctx0" brushRef="#br0" timeOffset="26388.97">11134 4255 0,'0'21'0,"0"106"31,0-106-31,0 0 0,0 0 0,0 22 16,0-22-16,0 0 0,0 0 0,21 0 15,0 0-15,0 1 16,0-1-16,0-21 0,1 21 0,-1-21 16,21 0-16,0 0 0,-20 0 0,-1 0 15,0 0-15,21 0 0,-21 0 0,1-21 16,-22 0-16</inkml:trace>
  <inkml:trace contextRef="#ctx0" brushRef="#br0" timeOffset="26436.91">11726 4530 0,'-21'0'15,"0"21"1,0-21-16</inkml:trace>
  <inkml:trace contextRef="#ctx0" brushRef="#br0" timeOffset="26780.43">11472 4572 0,'-21'64'15,"21"-43"1,0 0-16,0 21 16,0-21-16,0 1 0,0-1 0,-21 21 15,21-21-15,0 22 0,0-1 0,0 0 16,0-21-16,0 22 0,0-1 15,0 0-15,0 1 0,0-22 0,0 21 16,0-21-16,0 22 0,0-22 0,21 21 16,-21-21-16,0 1 0,0-1 15,21 21-15,-21-21 0,0 0 0,0 22 16,0-22-16,0 21 0,0-21 0,-21 22 16,0-22-16,0 21 0,0-21 15,-1 22-15,1-22 0,-21 0 16,21 0-16,-22 22 0,1-43 15,21 21-15,0-21 0,0 0 0,-1 0 16,1 0-16,0 0 0,0 0 16,0-21-16,0-1 15,-1 1-15,1 0 0,21 0 0,0-21 0,0 20 16,0-20-16,0 21 0,0-21 16,0-1-16,0 1 0</inkml:trace>
  <inkml:trace contextRef="#ctx0" brushRef="#br0" timeOffset="27537.46">11430 3747 0,'0'0'0,"0"-22"62,-21 22-62,0 0 16,-1 0 0,1 0-1,0 0-15,21 22 16,0-1-16,-21-21 0,0 21 0,21 0 15,-21 21-15,-1-20 0,1 20 0,0 0 16,0 1-16,0 20 0,-22-21 16,22 1-16,0 20 0,-21-20 0,21-1 15,-1 0-15,1 1 0,21-1 16,0-21-16,0 21 0,0-20 0,21 20 16,1-21-16,-1 0 0,0-21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9:53:10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1482 0,'0'0'0,"0"-21"15,21 21-15,-21-22 0,22 22 0,-22-21 16,0 0-16,0 0 16,0 0 15,0 42 0,-22 0-15,1 21-16,0-20 15,0-1-15,-21 21 0,-1 0 16,1 1-16,0-1 0,-1 0 0,1 1 16,0-1-16,-22 0 0,22 1 15,-1-1-15,1-21 0,0 22 0,21-22 16,-22 0-16,22-21 0,0 21 15,0-21-15,0 0 16,21-21 0,21 0 15,0 21-31,0 0 0,0 0 16,22 0-16,-1 0 0,0 0 15,22 0-15,-22 21 0,0 0 0,22-21 16,-22 21-16,1 0 0,-1-21 15,0 22-15,-21-1 0,22 0 0,-22-21 16,0 21-16,0-21 0,-21 21 16,21-21-16,1 21 15,-1-21 32,-21-21-31,0 0-16,21 0 15</inkml:trace>
  <inkml:trace contextRef="#ctx0" brushRef="#br0" timeOffset="832.02">2688 1693 0,'21'0'15,"-21"-21"-15,21 0 32,1 0-32,-22 0 15,21 0-15,-21-1 16,21 22-16,0-21 0,-21 0 0,0 0 16,21 0-16,-21 0 15,-21 21 1,0 0-1,0 0-15,-22 0 0,1 0 0,0 0 16,-1 21-16,1 0 0,-21 0 16,20 0-16,1 0 0,-43 22 15,43-22-15,0 0 16,20 0-16,22 0 0,0 1 16,22-22-1,20 0-15,-21 21 0,21-21 0,1 0 16,20 21-16,-20-21 0,20 21 15,-21-21-15,1 21 0,20-21 16,-20 21-16,-1-21 0,0 22 16,1-1-16,-22 0 0,0-21 0,0 21 0,-21 0 15,0 0-15,0 1 16,-42-1-16,21-21 0,-22 21 0,1 0 16,0 0-16,-22 0 0,1-21 15,20 22-15,-20-22 0,20 0 0,1 0 16,0 0-16,-1 0 0,22 0 15,-21 0-15,21 0 0,0 0 16,-1-22-16,22 1 0,0 0 16,0 0-16,22 0 15,-1 0-15,0 21 16,0-22-16,21 22 0,1-21 16,-1 21-16</inkml:trace>
  <inkml:trace contextRef="#ctx0" brushRef="#br0" timeOffset="1148.49">3133 1736 0,'0'21'32,"0"0"-32,0 0 0,0 0 15,0 22-15,0-22 0,0 21 16,0-21-16,0 22 0,0-1 15,0 0-15,0 22 0,0-22 16,0 22-16,0-1 0,0 1 0,0 20 16,0 1-16,0-21 0,0 20 15,-22 1-15,22-22 0,-21 1 0,21 21 16,-21-43-16,21 21 0,0-20 16,0-1-16,0 0 0,0-20 0,0-1 15,0 0-15,21-42 16,-21 0-16,21-22 15,-21 1-15,0 21 0,22-43 0,-22 22 16,21-22-16</inkml:trace>
  <inkml:trace contextRef="#ctx0" brushRef="#br0" timeOffset="1467.82">3175 1884 0,'0'0'16,"0"-21"-16,0 0 0,0-22 0,0 22 15,0-21-15,0 21 16,0-1-16,21 1 0,0 0 16,0 21-16,1-21 0,20 21 0,-21 0 15,21 0-15,-20 0 0,20 0 16,0 0-16,-21 21 0,1 0 16,20 0-16,-42 22 0,0-22 15,0 0-15,0 21 0,0-20 0,-21 20 16,-22-21-16,22 0 0,-21 22 0,0-22 15,-1 0-15,1 0 0,0-21 16,20 21-16,1-21 0,-21 0 0,21 21 16,0-21-16,42 0 47,0 0-47,0-21 0,21 0 0</inkml:trace>
  <inkml:trace contextRef="#ctx0" brushRef="#br0" timeOffset="1920.49">3958 1715 0,'0'0'0,"0"-22"0,0 1 16,-42-21 0,21 42-16,-1 0 0,1 0 15,0 0-15,-21 21 0,21 0 0,-22 22 16,22-22-16,-21 21 0,21-21 15,-22 22-15,22-1 0,0 0 0,0-21 16,0 22-16,21-22 0,0 0 16,0 0-16,0 0 0,0 1 15,0-1-15,21-21 0,0 0 16,0 0-16,21 0 0,-20 0 0,-1 0 16,21 0-16,-21-21 0,0-1 0,22 1 15,-22 0-15,21 0 0,-21 0 16,1-22-16,-1 22 0,0-21 0,0 21 15,0-22-15,-21 22 0,21 0 16,-21 0-16,0 0 0,0 0 0,0 42 31,0 0-31,0 0 0,0 0 0,-21 0 16,21 22-16,-21-22 16,21 21-16,0-21 0,-21 1 0,21 20 15,0-21-15,0 0 0,0 0 16,0 1-16,21-1 0,0-21 15,0 0-15,1 0 0,-1 0 0,0 0 16,0 0-16,0 0 0,0-21 16,1-1-16,-1 1 0,21 0 0</inkml:trace>
  <inkml:trace contextRef="#ctx0" brushRef="#br0" timeOffset="2324.17">4381 1715 0,'0'0'0,"0"-22"0,0 44 31,-21-1-31,21 0 16,0 0-16,0 21 0,0-20 16,-21-1-16,21 0 0,0 21 0,0-21 15,0 1-15,0-1 0,0 0 0,0 0 16,0 0-16,0 0 16,0-42 15,0 0-16,0 0 1,0-21-16,21 20 0,-21 1 0,21-21 0,1 21 16,-1-22-16,21 1 15,-21 0-15,22 21 0,-1-22 0,0 22 16,1 21-16,-1-21 0,0 21 16,1 0-16,-1 21 0,0-21 0,1 42 15,-22-20-15,0-1 0,0 21 0,0-21 16,-21 22-16,0-22 0,0 21 15,0-21-15,0 0 0,0 1 0,0-1 16,0 0-16,0 0 0,0 0 16,-21-21-16,21-21 31,0 0-31,21 0 0</inkml:trace>
  <inkml:trace contextRef="#ctx0" brushRef="#br0" timeOffset="2695.77">5101 1397 0,'-21'0'15,"21"21"-15,0 0 16,0 1-16,0-1 0,0 0 0,0 21 16,21-21-16,0 1 0,0 20 15,1-21-15,20 0 0,0 0 16,-21-21-16,22 22 0,20-22 0,-20 0 15,-1 0-15,0 0 0,1 0 16,-1 0-16,0 0 0,-21 0 0,1 0 16,-1-22-16,0 22 0,-21-21 15,0 0-15,-21 21 16,0 0-16,-1 0 16,-20 21-16,21 0 0,-21 1 0,20 20 15,-20-21-15,21 21 0,-21 1 16,20-1-16,-20 0 0,21 1 0,-21-22 15,20 21-15,-20 1 0,21-22 16,0 0-16,0 0 0,21 0 16,0 0-16,0 1 0,21-22 31</inkml:trace>
  <inkml:trace contextRef="#ctx0" brushRef="#br0" timeOffset="3396.43">6413 1566 0,'64'0'16,"-43"0"-1,0-21-15,22 0 0,-22 21 16,0-21-16,21 21 0,-21-21 16,1 0-16,20 21 0,-21-22 0,0 1 15,0 21-15,1-21 0,-22 0 16,0 0-16,0 0 0,-22 21 16,1 0-16,-21 0 0,0 0 15,-1 0-15,1 0 0,-64 0 16,64 21-16,-1 0 0,-20 0 15,42 0-15,-22 22 16,43-22-16,0 0 0,0 0 0,0 0 16,43 0-1,-22 1-15,0-1 0,21 21 0,1-21 16,-22 0-16,21 1 0,1-1 16,-1 0-16,0 21 0,-21-21 0,22 1 15,-22-1-15,0 0 0,-21 21 0,0-21 16,0 1-16,-21-1 0,0 0 15,0-21-15,-22 21 0,1 0 0,-22-21 16,22 0-16,0 21 0,-1-21 16,-20 0-16,21 0 0,20 0 0,-20 0 15,0-21-15,21 0 0,-1 0 16,1 0-16,0 0 0,21-1 16,0 1-16,0 0 0,0 0 0,0 0 15,0 0-15,21-1 0,0 1 16,1 0-16,20 0 0,-21 21 0,21-21 15,1 21-15,-1-21 0,22 21 16,-22-22-16</inkml:trace>
  <inkml:trace contextRef="#ctx0" brushRef="#br0" timeOffset="3803.59">7006 1609 0,'0'0'0,"21"0"0,-21 21 31,-21 0-31,0 0 15,0 0-15,21 1 0,0-1 0,-21 21 16,21-21-16,-22 0 0,22 22 16,0-22-16,0 0 0,0 0 0,0 0 15,0 1-15,0-1 0,0 0 0,22-21 16,-1 0-16,0 21 0,0-21 16,0 0-16,0 0 0,1 0 15,-1 0-15,21-21 0,-21 21 0,0-21 16,1 0-16,-1-1 0,0 1 0,-21 0 15,21 0-15,0 0 0,-21-22 16,21 22-16,-21-21 0,0 21 16,0-22-16,0 22 0,0 0 0,0 0 15,0 42 1,-21 0 0,21 0-16,0 1 0,-21 20 15,21-21-15,-21 21 0,21-20 0,0-1 16,0 21-16,0-21 0,0 0 15,0 1-15,0-1 0,0 0 16,21-21-16,0 0 16,0 0-16,22 0 0,-22 0 15,0 0-15</inkml:trace>
  <inkml:trace contextRef="#ctx0" brushRef="#br0" timeOffset="4464.43">7641 1693 0,'-21'0'32,"21"22"-32,0-1 0,0 0 0,-21 0 15,21 0-15,0 0 0,-21 1 16,21 20-16,0-21 0,0 0 0,0 0 16,-22 1-16,22-1 0,0 0 15,0 0-15,0 0 16,0 0-16,-21-21 15,0 0 17,21-21-32,0 0 0,0 0 15,0 0-15,0-22 0,0 22 16,0 0-16,21-21 0,0 21 0,1-22 16,-1 22-16,0-21 0,0 21 15,21-1-15,-20 1 0,20 0 0,-21 21 16,0 0-16,22 0 0,-22 0 15,0 21-15,0 0 0,0 1 0,0-1 16,1 0-16,-1 0 0,0 0 16,-21 22-16,21-22 0,-21 0 15,0 0-15,0 21 0,0-20 16,0-1-16,0 0 0,-21-21 16,0 21-16,0-21 0,-1 0 31,22-21-31,0 0 15,0 0-15,0-1 0,22 1 0,-22 0 16,21 0-16,0-21 0,21-1 16,-21 22-16,1-21 0,20 21 15,0-1-15,-21 1 0,22 0 16,-22 21-16,21 0 0,-21 0 0,1 21 16,20 0-16,-21 1 0,0-1 15,0 0-15,-21 0 0,0 21 0,22-20 16,-22-1-16,0 21 0,0-21 0,0 0 15,0 1-15,0-1 0,0 0 16,-22 0-16,1 0 0,21 0 16,-21-21-16,0 0 15,42-21 1,0 0-16,0 0 16,1 0-16</inkml:trace>
  <inkml:trace contextRef="#ctx0" brushRef="#br0" timeOffset="4971.51">8742 1397 0,'0'0'0,"0"-21"16,0-21-1,-21 42 1,21 21-16,0 0 0,-22 0 0,22 0 16,-21 22-16,21-22 0,-21 21 15,21-21-15,0 22 0,0-1 0,0 0 16,0 1-16,0-22 0,0 21 15,0 0-15,0 1 0,0-22 0,0 0 16,0 21-16,0-20 0,0-1 16,0 0-16,0-42 47,0 0-47,0-1 15,0 1-15,21 0 0,0-21 0,-21 21 16,22-22-16,-1 22 0,0-21 15,21 21-15,-21-22 0,22 22 0,-1 0 16,-21 0-16,22 21 0,-1 0 16,0 0-16,1 0 0,-22 0 0,21 21 15,-21 0-15,0 0 0,1 0 16,-1 1-16,-21 20 0,0-21 16,0 21-16,0-20 0,0-1 0,0 0 15,-21 21-15,-1-21 0,-20 1 16,21-22-16,-21 21 0,-1 0 0,1-21 15,21 21-15,-22-21 0,1 0 0,21 0 16,-21 0-16,20 0 0,1 0 16,0 0-16,0 0 0,21-21 15,0 0 1,21 0-16,0-1 0,22 22 16,-22-21-16,21 0 0,-21 0 0</inkml:trace>
  <inkml:trace contextRef="#ctx0" brushRef="#br0" timeOffset="5187.85">9440 1609 0,'0'-21'0,"0"42"0,21-42 0,1 21 15,-22 42 17,0-21-32,0 0 0,0 0 0,0 22 15,0-22-15,0 21 0,-22-21 16,22 1-16,0-1 0,0 0 0,0 0 15,-21 0-15,21 0 0,0 1 16,0-44 15,0 1-31,21 0 16</inkml:trace>
  <inkml:trace contextRef="#ctx0" brushRef="#br0" timeOffset="5532.02">9419 1270 0,'0'0'0,"-21"0"0,0 0 0,21 21 15,-21 0-15,-1 1 16,22-1-16,0 0 0,0 0 16,0 0-16,0 0 15,22-21-15,-1 0 0,0 0 0,0 0 16,0 0-16,0 0 0,1 0 15,-1 0-15,0 0 0,0 0 0,-21-21 16,0 0-16,21 21 0,-21-21 16,0 0-16,0 0 0,0-1 0,0 1 15,0-21-15,-21 21 0,0 21 16,21-21-16,-21-1 0,0 22 0,-1 0 16,1 0-16,0 22 15,0-1-15,0-21 0,21 21 0,0 21 16,-21-21-16,21 1 0,0-1 0,0 0 15,0 0-15,0 0 16,0 0-16,21 1 0,0-22 0,0 21 16</inkml:trace>
  <inkml:trace contextRef="#ctx0" brushRef="#br0" timeOffset="5816.31">10096 1312 0,'0'0'0,"0"-21"0,0 0 15,0 42 17,0 0-32,-21 1 15,21-1-15,0 0 0,-21 21 0,21-21 16,-21 1-16,0 20 0,21 0 0,-21-21 16,21 22-16,-22-1 0,22 0 15,-21 22-15,21-22 0,0-21 16,0 1-16,0 20 0,0-21 15,0 0-15,0 0 0,21-21 0,-21 22 16,22-22-16,-1 0 0,0 0 0,0 0 16,0 0-16,0 0 0,1 0 15,-1 0-15,0-22 0,0 1 16,0 21-16</inkml:trace>
  <inkml:trace contextRef="#ctx0" brushRef="#br0" timeOffset="6000.42">9927 1588 0,'0'0'16,"-21"-22"-16,0 22 0,42 0 31,0 0-31,0 0 16,0 0-16,22 0 0,-22 0 16,21 0-16,1 0 0,-22 0 0,21 0 15,0-21-15,-20 21 0,-1 0 0,21 0 16,-21-21-16,0 21 15</inkml:trace>
  <inkml:trace contextRef="#ctx0" brushRef="#br0" timeOffset="6540.14">11324 1228 0,'0'0'0,"-42"84"32,21-62-32,-22-1 0,1 0 0,0 0 15,-1 0-15,1 0 16,0 22-16,-1-22 0,-20 0 0,20 0 16,1-21-16,21 21 0,-21 1 0,20-22 15,1 0-15,21 21 16,21-42-1,1 21-15,-1-22 16,21 22-16,-21 0 0,22-21 0,41 21 16,-41 0-16,-22 0 15,21 0-15,0 21 0,-20-21 0,20 22 16,0-1-16,-21 0 0,22 0 0,-22 0 16,0 0-16,0 1 0,0-1 15,1 0-15,-1-21 0,0 21 0,0-21 16,0 0-16,0 0 0,-21 21 15,22-21-15,-1 0 0,0 0 16,0-21-16,-21 0 0,21 0 16,0 21-16</inkml:trace>
  <inkml:trace contextRef="#ctx0" brushRef="#br0" timeOffset="6815.93">12234 953 0,'0'0'0,"0"-22"16,0 1-16,-21 21 16,0 0-16,0 21 15,0 22-15,-1-22 0,-20 21 16,21 22-16,0-22 0,-22 22 0,1-22 16,21 21-16,-21 1 0,-1-1 15,-20 86-15,20-86 0,1 1 16,21-1-16,-21 1 0,20-22 0,-20 21 15,21-20-15,0-1 0,0-21 16,21 22-16,0-22 0,0 0 0,0 0 16,21-21-1,0 0-15,0 0 0,0 0 16</inkml:trace>
  <inkml:trace contextRef="#ctx0" brushRef="#br0" timeOffset="7252.38">12679 1461 0,'0'0'0,"-21"-43"31,-1 43-31,1 0 0,0 0 0,-21 0 16,21 0-16,-1 0 0,-20 0 15,21 21-15,-21-21 0,-1 22 16,22-1-16,0-21 0,-21 21 0,20 0 16,22 0-16,0 0 15,22-21-15,-1 0 16,21 22-16,0-22 0,-20 0 0,20 21 16,0-21-16,-21 0 0,22 21 15,-22-21-15,0 21 0,0 0 0,-21 0 16,0 1-1,0-1-15,0 0 0,-21-21 16,-21 21-16,21-21 0,-1 0 16,-20 0-16,0 21 0,21-21 15,-22 0-15,22 0 0,0 0 0,-21 0 16,42 21-16,-22-21 0,1 0 16,42-21-1,1 0 1,-1 21-16,21-21 0,-21 0 0,22 21 15</inkml:trace>
  <inkml:trace contextRef="#ctx0" brushRef="#br0" timeOffset="7636.33">12890 1461 0,'-21'0'0,"0"0"15,0 21 1,0 0-16,21 0 16,0 0-16,0 0 0,0 1 0,0 20 15,0-21-15,0 21 0,0 1 16,0-1-16,0 0 0,0 1 0,0-1 16,0 0-16,0 1 0,0-1 0,0 0 15,0 1-15,0-22 0,0 21 16,0 1-16,0-1 0,0 0 15,0 1-15,0-1 0,0 0 0,0 1 16,-21-22-16,21 21 0,-22 0 16,22-20-16,0-1 0,0 21 0,0-21 15,0 0-15,0-42 32,0 0-32,0-21 15,0 21-15,0-1 0,0-20 16,0 0-16,0-1 0,0-20 0,0 21 15,0-22-15,0 22 0</inkml:trace>
  <inkml:trace contextRef="#ctx0" brushRef="#br0" timeOffset="7916.39">12763 1630 0,'0'0'0,"0"-42"0,0-85 32,22 105-32,-22 1 0,21 0 0,0 21 15,-21-21-15,21 0 0,0 21 16,22 0-16,-22-21 0,21 21 0,0 0 15,22 0-15,-22 0 0,1 21 16,-1-21-16,-21 21 0,21 0 0,-20 0 16,-22 0-16,0 1 0,0-1 15,0 0-15,0 0 0,-22 0 0,1 0 16,-21 1-16,0-1 0,-1 0 16,1-21-16,0 21 0,-1-21 15,1 0-15,0 0 0,20 0 0,-20 0 16,21 0-16,0 0 0,42 0 31,0-21-31,0 0 16,22 21-16</inkml:trace>
  <inkml:trace contextRef="#ctx0" brushRef="#br0" timeOffset="8376.51">13674 1439 0,'0'0'0,"21"-42"16,-21 21-16,0 0 16,-21 21-16,-1 0 0,1 0 15,0 0-15,0 0 0,0 21 0,-22-21 16,1 21-16,21 0 0,-21 0 16,20 1-16,1-1 0,-21 0 0,21 0 15,0 21-15,21-20 0,0-1 0,0 0 16,0 0-16,0 0 0,0 0 15,21-21-15,-21 22 0,21-22 0,0 0 16,21 0-16,-20 0 16,-1 0-16,0 0 0,0 0 0,0-22 15,0 1-15,1 21 0,-1-21 16,0 0-16,0 0 0,0 0 0,-21-22 16,0 22-16,21 0 0,-21 0 0,22 0 15,-22-1-15,0 44 47,0-1-47,0 0 0,-22 0 0,22 0 16,0 0-16,0 1 0,0 20 15,0-21-15,0 0 0,0 0 16,0 1-16,22-1 0,-22 0 0,21-21 16,0 21-16,0-21 0,0 0 15,0 0-15,22 0 0,-22 0 0,0-21 16,0 21-16,0-21 0,1 0 15</inkml:trace>
  <inkml:trace contextRef="#ctx0" brushRef="#br0" timeOffset="8795.9">14055 1461 0,'0'0'0,"0"-22"0,0-83 31,0 126-15,-22 0-16,22 0 15,-21 0-15,21 0 0,-21 1 16,21-1-16,-21 21 0,21-21 15,0 22-15,0-22 0,-21 0 0,21 21 16,0-21-16,0 1 0,-21-1 16,21 0-16,0 0 0,0-42 47,0 0-47,0 0 0,0-1 15,0-20-15,0 21 0,21 0 16,0-22-16,0 22 0,0-21 0,22 0 15,-1 20-15,0 1 0,1-21 16,-1 21-16,0 0 0,22-1 16,-22 22-16,-21 0 0,22 0 0,-1 0 15,-21 22-15,0-22 0,0 21 16,1 0-16,-22 21 0,0-21 0,0 1 16,0 20-16,0-21 0,-22 21 15,22 1-15,-21-22 0,0 21 0,0-21 16,0 1-16,21-1 0,0 0 0,-21-21 15,-1 21-15,22-42 32,0 0-32</inkml:trace>
  <inkml:trace contextRef="#ctx0" brushRef="#br0" timeOffset="9163.45">14986 953 0,'0'0'0,"-21"21"0,21 0 15,-21 0-15,21 0 0,0 0 16,0 1-16,0 20 0,0-21 0,0 0 16,21 0-16,0 1 0,0 20 15,0-21-15,22 0 0,-1 0 0,0 1 16,1-22-16,20 21 0,1 0 15,20-21-15,-41 0 0,20 21 16,-21-21-16,1 0 0,-1 0 0,-21 0 16,0 0-16,-42 0 15,0 0 1,-21 0-16,-1 0 0,1 0 16,-21 21-16,-1-21 0,22 21 0,-22 1 15,1-1-15,-1 21 0,22-21 16,0 0-16,-1 22 0,1-22 0,21 0 15,0 0-15,-1 0 0,22 1 0,0-1 16,0 0-16,-21-21 16,21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9:56:10.5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889 0,'0'0'0,"22"0"125,-1 0-110</inkml:trace>
  <inkml:trace contextRef="#ctx0" brushRef="#br0" timeOffset="752.31">1672 931 0,'0'-21'32,"0"0"-32,0 0 15,0 0 1,-21 21 0,21-21-1,-21 21-15,0 0 47,21 21-47,0 0 0,-22 0 16,22 0-16,0 0 0,0 22 0,0-1 15,0-21-15,0 22 0,0-1 16,0 0-16,0 1 0,0-1 0,0-21 16,0 21-16,-21 1 0,21-22 15,0 0-15,0 21 0,0-20 0,0-1 16,0 21-16,0-21 0,0 0 15,-21 1-15,21-1 16,0 0-16,-21-21 31,21-21-15,0 0-16,0-1 16,0 1-16,0 0 0,0 0 0,0 0 15,0 0-15,0-1 0,0 1 16,21-21-16,0 21 0,22 0 15,-22-1-15,0-20 0,21 21 0,1 0 16,-22 0-16,21-1 0,0 1 16,-20 21-16,20 0 0,-21 0 0,21 0 15,-20 0-15,-1 0 0,0 21 16,0 1-16,0-1 0,0 0 0,-21 21 16,22-21-16,-22 1 15,0 20-15,0-21 0,0 0 0,0 0 16,0 1-16,0 20 0,-22-21 15,22 0-15,-21-21 0,21 21 0,-21 1 16,21-1-16,0 0 16,-21-21-16,0 0 15,21-21 17,0 0-32,0-1 15,0 1-15</inkml:trace>
  <inkml:trace contextRef="#ctx0" brushRef="#br0" timeOffset="1082.08">2476 995 0,'0'0'0,"0"-64"31,0 43-31,0 42 47,0 22-47,0-22 0,0 21 15,0-21-15,0 22 0,-21-1 16,21 0-16,-21 1 0,0-1 0,21 0 16,0 1-16,-21-22 0,0 21 15,21-21-15,0 22 0,0-22 0,0 0 16,0 0-16,0 22 0,0-22 15,0 0-15,0 0 0,21-21 16,0 0 0,0 0-16,0 0 0,0-21 15</inkml:trace>
  <inkml:trace contextRef="#ctx0" brushRef="#br0" timeOffset="1357.04">2307 1334 0,'21'0'16,"0"0"0,1 0-16,-1 0 0,21 0 15,0 0-15,-20 0 0,20 0 0,0 0 16,-21 0-16,1 0 0,20 0 15,-21-22-15,0 22 0,-42 0 63</inkml:trace>
  <inkml:trace contextRef="#ctx0" brushRef="#br0" timeOffset="2128.35">3069 1249 0,'0'-21'0,"-21"21"15,0 0 16,21 21-31,0 0 16,0 0-16,0 0 16,0 1-16,0-1 0,0 0 0,0 0 15,0 0-15,0 0 0,0 1 16,0-1-16,0 0 0,-21 0 16,21 0-16,0 0 15,0 1-15,-22-22 47,22-22-31,0 1-16,0 0 0,0 0 15,0 0-15,0 0 0,0-1 16,0 1-16,0 0 0,0 0 0,22 0 16,-1 0-16,0-1 0,0 1 15,0 21-15,0-21 0,1 21 16,-1-21-16,0 21 0,0 0 15,0 0-15,0 21 0,1 0 0,-1-21 16,0 21-16,0 1 0,-21-1 16,21 0-16,0 0 0,-21 0 0,22 0 15,-22 1-15,0-1 0,0 0 16,0 0-16,0 0 0,0 0 16,-22-21 15,22-21-16,0 0 1,0 0-16,0 0 0,0 0 16,22-1-16,-1 1 0,0 0 15,0 0-15,0 0 0,0 0 0,1-1 16,20 1-16,-21 0 0,21 0 16,-20 21-16,20 0 0,0 0 0,1 0 15,-1 0-15,0 42 16,-42-21-16,21 1 0,-21-1 15,22 0-15,-22 0 0,0 0 16,0 0-16,0 1 0,0-1 16,-22 0-16,22 0 0,-21 0 15,0 0-15,21-42 47</inkml:trace>
  <inkml:trace contextRef="#ctx0" brushRef="#br0" timeOffset="2492.44">4254 953 0,'0'0'16,"0"-22"-16,0 1 0,0 0 0,0 0 15,-21 21 16,21 21-31,0 0 16,0 0-16,0 1 0,-21 20 16,21 0-16,0-21 0,0 22 0,-21-1 15,21 0-15,0 1 0,0-22 16,-21 21-16,21 1 0,-21-22 0,21 21 16,-22-21-16,22 0 0,0 22 15,0-22-15,0 0 0,0 0 0,0 0 16,0 1-16,0-1 15,22 0-15,-1-21 0,0 0 16,0 0-16,0 0 0,0 0 16,1 0-16,-1-21 0,0 0 0,0 21 15,0-22-15,0 22 16,1-21-16,-1 0 0,0 0 0,0 21 16,0-21-16,0 21 0</inkml:trace>
  <inkml:trace contextRef="#ctx0" brushRef="#br0" timeOffset="3211.79">2413 2328 0,'0'0'0,"0"-63"16,0 42-16,-21 0 0,21-1 15,-21 22-15,21 22 32,0-1-17,0 0-15,0 21 0,0-21 16,0 22-16,21 20 0,-21-20 15,0-1-15,0 21 0,0-20 0,0 20 16,0-20-16,0-1 0,0 0 16,0 1-16,0-1 0,0 0 15,-21-21-15,21 1 0,-22 20 0,22-21 16,0 0-16,0 0 16,0 1-16,22-22 31,-1 0-31,0 0 0,0 0 15,0 0-15,22 0 0,-22 0 16,21 0-16,0 0 0,1 0 0,20 0 16,-20 0-16,20 0 0,-21 0 15,22 0-15,-22 0 0,1 0 0,-1 0 16,0 0-16,1 0 0,-1 0 16,-21 0-16,21 0 0,-20 0 15,-1 0-15,0 0 0,0 0 16,0 0-16,0 0 0,-21-22 31,0 1-15,0 0-1</inkml:trace>
  <inkml:trace contextRef="#ctx0" brushRef="#br0" timeOffset="3615.88">3238 2879 0,'0'0'0,"-21"-21"0,0 21 16,21 21 31,21-21-47,0 21 16,1 0-16,-1-21 0,0 21 0,0-21 15,0 21-15,0-21 0,1 0 16,-1 22-16,0-22 0,0 0 0,0 0 15,22 21-15,-22-21 0,0 0 16,21 0-16,-21 0 0,1 0 0,-1 0 16,0 0-1,-42 0 17,0 0-32,-1 0 15,1 21-15,-21 0 0,21 0 0,0 0 16,-22 1-16,22 20 0,-21 0 15,21-21-15,-1 22 0,-20-1 0,21-21 16,0 22-16,0-22 0,-1 0 16,1 0-16,21 0 0,0 0 0,-21 1 15,42-44 17</inkml:trace>
  <inkml:trace contextRef="#ctx0" brushRef="#br0" timeOffset="4340.32">4212 2858 0,'0'0'16,"0"-22"-16,0 1 0,0 0 0,0 0 16,0 0-16,0 0 0,0-1 15,0 1-15,0 0 0,0 0 0,0 0 16,0 42 15,0 0-31,0 21 0,0-20 16,0 20-16,0-21 0,0 21 15,0 1-15,0-1 0,0-21 0,0 22 16,0-1-16,0-21 0,0 21 16,0 1-16,-21-22 0,21 21 0,0-21 15,-21 22-15,21-22 0,0 0 16,0 0-16,0 0 0,-21-21 31,21-21-15,0 0-16,-22 0 0,22 0 0,0 0 15,0-22-15,0 22 0,0 0 16,0 0-16,0-22 0,0 22 0,0 0 16,0 0-16,22 0 0,-1 21 15,21-21-15,-21-1 0,0 1 16,22 21-16,-1 0 0,0 0 0,1 0 15,-1 0-15,0 0 0,1 21 16,-22 1-16,21-1 0,-21 0 0,1 0 16,-1 0-16,-21 0 0,0 1 15,0-1-15,0 0 0,-21 21 0,-1-21 16,-20 1-16,21-1 0,-21 0 0,-1 0 16,22 0-16,-21 0 0,21-21 15,-22 0-15,22 22 0,0-22 0,0 0 16,0 0-16,-1 0 0,1 0 15,0 0 1,21-22-16,0 1 16,0 0-16,21 0 15,0 0-15,1 21 0,-1-21 16</inkml:trace>
  <inkml:trace contextRef="#ctx0" brushRef="#br0" timeOffset="4800.06">5080 3027 0,'0'-21'0,"0"42"0,21-42 0,-21 0 0,0-1 15,0 1 1,-21 21-16,0 0 16,0 0-16,-1 0 0,1 0 15,0 0-15,0 0 0,0 21 16,0 1-16,-1-1 0,1 0 0,0 0 15,21 0-15,0 0 0,-21 1 16,21-1-16,0 21 0,0-21 0,0 0 16,0 1-16,0-1 0,0 0 0,21 0 15,0-21-15,0 21 0,1-21 16,20 0-16,-21 0 0,21 0 0,-20 0 16,20 0-16,-21 0 15,0 0-15,22-21 0,-22 0 0,0 0 16,0 0-16,0-1 0,0 1 0,-21 0 15,0 0-15,0-21 0,0 20 16,0-20-16,0 21 0,0 0 0,0-22 16,-21 22-16,21 0 0,-21 0 15,0 21-15,0-21 0,0 21 0,-1 0 16,1 0-16,0 0 0,-21 0 0,21 0 16,-1 21-16,1-21 0,-21 21 15,21 0-15,21 0 0,0 1 0,-21-1 16,21 0-16,0 0 15,0 0-15,21-21 0,0 21 0,0-21 16,0 0-16</inkml:trace>
  <inkml:trace contextRef="#ctx0" brushRef="#br0" timeOffset="5344.14">5905 2963 0,'0'0'0,"-84"-63"32,63 42-17,-1 21-15,-20 0 0,21 0 0,-21 0 16,20 0-16,1 0 0,-21 0 0,21 21 16,0 0-16,-1 0 0,1-21 15,0 43-15,21-22 0,-21 0 0,21 0 16,-21 0-16,21 22 0,0-22 15,0 0-15,0 0 0,0 0 0,0 0 16,0 1-16,21-1 0,0 0 0,0 0 16,0-21-16,1 0 0,-1 0 15,0 0-15,0 0 0,21 0 0,-20-21 16,-1 21-16,21-21 0,-21 0 16,22-1-16,-22 1 0,0 0 15,21 0-15,-21-21 0,1 20 0,-1-20 16,0 0-16,0 21 0,-21-22 15,21 1-15,-21 0 0,21-1 0,-21 1 16,0 0-16,0-1 0,0 1 16,0 21-16,0-22 0,0 22 0,0 0 15,-21 63 17,21-20-32,0-1 0,-21 21 0,21 0 15,0 1-15,0-1 16,0 0-16,0-20 0,0 20 0,-21 0 0,21 1 15,0-22-15,0 21 0,0-21 16,0 0-16,0 1 0,0-1 16,0 0-16,0 0 0,21 0 0,0-21 15,0 0-15,1 0 0,-1 0 16,0 0-16</inkml:trace>
  <inkml:trace contextRef="#ctx0" brushRef="#br0" timeOffset="6168.58">6435 2985 0,'0'0'0,"0"-22"0,0 1 16,21 21-16,-42 0 47,21 21-47,0 1 0,0-1 0,-22 0 15,22 0-15,0 0 16,-21 0-16,21 1 0,0-1 15,0 0-15,0 0 0,0 0 16,0 0-16,21-21 0,1 0 16,-1 0-16,-21 22 0,21-22 0,21 0 15,-21 0-15,1 0 0,-1 0 16,0-22-16,0 1 0,0 0 0,0 21 16,1-21-16,-1 0 15,0 0-15,0-1 0,0-20 0,-21 21 16,21 0-16,-21 0 0,22-1 0,-22 1 15,0 0-15,0 0 16,0 42 15,0 0-15,0 0-16,0 1 0,0-1 16,0 0-16,-22-21 0,22 21 15,-21 21-15,21-20 0,0-1 0,0 21 16,0 0-16,0 1 0,0-1 15,0 0-15,0 1 0,0-1 16,0 22-16,0-22 0,0 0 0,0 1 16,0 62-16,0-62 15,0 20-15,0-20 0,0 20 0,0-21 16,0 22-16,0-1 0,0-20 0,0 20 16,0 1-16,0-22 0,0 22 15,0-22-15,0 0 0,0 1 0,0-1 16,0 0-16,-21 1 0,0-22 0,21 0 15,-21 0-15,0 0 0,-1 0 16,1 1-16,0-22 0,0 0 0,0 0 16,0 0-16,-22 0 0,22 0 15,-21-22-15,21 1 0,-22 0 0,22 0 16,-21-21-16,21 20 0,-22-20 16,22 0-16,0-1 0,0 1 0,21 0 15,0-1-15,0 1 0,0-21 0,0-1 16,0 1-16,21 20 0,0-20 15,21-1-15,-20 1 0,-1-1 0,21 1 16,0-1-16,-20 22 0,20-22 0,0 1 16,-21-1-16,22 22 0,-22-21 15,21 20-15,-21 22 0,1-21 0,-1 21 16,0-1-16,0 1 16,-21 0-16,0 42 31,0 0-16,0 1-15,0-1 0,0 0 16</inkml:trace>
  <inkml:trace contextRef="#ctx0" brushRef="#br0" timeOffset="7104.57">4254 4487 0,'0'0'0,"0"-84"15,0 63-15,0-1 16,0 1-16,0 0 16,0 0-16,0 42 31,0 0-31,0 22 0,22-1 15,-22 0-15,0 1 0,0-1 16,0 21-16,0 1 0,0 21 0,0-22 16,0 22-16,0-22 0,0 22 15,-22-22-15,22 1 0,-21-1 0,21 1 16,0-1-16,-21-20 0,21 20 16,-21 22-16,0-43 0,21 1 15,0-1-15,0-21 0,0 0 16,-21 0-16,21 1 0,0-1 0,0 0 15,21-21 1,0 0-16,0 0 0,0 0 16,22 0-16,-1-21 0,21 21 15,-20 0-15,20-21 0,1-1 16,-1 22-16,1 0 0,-1 0 0,1-21 16,-1 21-16,-20 0 0,20 0 0,-21 0 15,1 0-15,-1 0 0,0 0 16,-20 0-16,-1 0 0,0 0 0,0 0 15,0 0-15,-21-21 32,0 0-17,0 0-15,0 0 16,0-1-16,-21 1 0,21 0 0</inkml:trace>
  <inkml:trace contextRef="#ctx0" brushRef="#br0" timeOffset="7452.82">5122 5482 0,'0'0'0,"0"-21"0,0 42 47,21-21-31,1 21-16,-1 1 0,0-22 0,0 21 16,0-21-16,0 21 0,1-21 15,-1 21-15,21-21 0,-21 0 0,0 21 16,1-21-16,20 21 0,-21-21 15,0 0-15,0 0 0,1 0 16,-22 22 0,0-1-1,-22 0-15,1 0 0,-21-21 16,21 21-16,0 0 0,-22 1 0,22 20 16,-21-21-16,21 0 0,-1 0 15,-20 1-15,21 20 0,0-21 0,0 0 16,-1-21-16,1 21 0,0 1 15,0-1-15,21 0 0,21-21 32,0 0-17</inkml:trace>
  <inkml:trace contextRef="#ctx0" brushRef="#br0" timeOffset="8384.6">6583 5948 0,'0'0'0,"21"0"16,0 0-16,0-21 0,0 0 16,1-1-16,-1 1 0,0 21 15,0-21-15,-21 0 0,21 0 16,-21 0-16,21-1 0,-21 1 0,0 0 16,0 0-16,0 0 0,0 0 0,-21-1 15,0-20-15,0 42 0,-21-21 16,20 0-16,-20 21 0,21 0 15,-21 0-15,-1 0 0,1 0 16,21 21-16,-22 0 0,1 0 0,21 22 16,-21-22-16,20 21 0,1 0 0,-21 1 15,21-1-15,21-21 0,-21 22 16,21-1-16,-22 0 0,22-21 0,0 22 16,0-22-16,0 0 0,0 0 0,0 0 15,22-21-15,-1 22 0,0-22 16,0 0-16,0 0 0,0 0 0,22 0 15,-22 0-15,21 0 0,-21-22 16,22 22-16,-1-21 0,0 0 16,1 0-16,-1 0 0,0-22 0,-20 1 15,20 21-15,0-43 0,1 22 16,-22 0-16,21-22 0,-21 22 0,0-22 16,1 22-16,-22-21 0,0 20 0,0 1 15,21 21-15,-21-22 0,0 22 16,0 0-16,0 0 0,0 0 0,-21 21 15,-1 21 1,1 0-16,0 0 0,0 0 16,21 22-16,-21-1 0,21 0 0,-21 1 15,21-1-15,0 0 0,-22 1 16,22-1-16,0 0 0,-21 1 0,21-1 16,0 0-16,0 1 0,0-22 15,21 0-15,1 0 0,-1 0 16,0 1-16,0-22 0,0 0 0,22 21 15,-22-21-15,21 0 0,-21 0 16,22 0-16,-22-21 0,21 21 16,-21-22-16,22 1 0,-22 0 0,0 0 0,0 0 15,21 0-15,-42-1 0,22 1 16,-1 0-16,-21 0 0,21 0 0,-21 0 16,0 42-1,0 0 1,0 0-16,0 0 15,0 0-15,0 1 0,0-1 16,0 0-16,0 0 0,0 0 16,0 0-16,-21-21 0,21 22 15,0-44 17,0 1-32,0 0 15,21 0-15,-21 0 0</inkml:trace>
  <inkml:trace contextRef="#ctx0" brushRef="#br0" timeOffset="8561.6">7429 5525 0,'0'-22'0,"0"44"0,0-65 15,0 22-15,-21 21 16,0 0 15,21 21-31,0 0 16,0 1-1,21-22-15,-21 21 0,21-21 16,-21 21-16,22 0 16</inkml:trace>
  <inkml:trace contextRef="#ctx0" brushRef="#br0" timeOffset="8825.26">7683 5609 0,'0'21'31,"0"1"-15,22-1-16,-22 0 0,21 0 15,-21 0-15,21 0 0,-21 1 16,21-1-16,0 21 0,-21-21 0,0 0 16,0 1-16,21-1 0,-21 0 15,0 0-15,0 0 0,0 0 16,0 1-1,22-22 1,-1 0-16,0-22 16,0 1-16,0 21 0,-21-21 15</inkml:trace>
  <inkml:trace contextRef="#ctx0" brushRef="#br0" timeOffset="9035.54">8234 5588 0,'0'0'16,"0"-21"-16,0 0 0,21 21 0,-21-21 0,0 42 31,0 0-31,-21 0 16,0 21-16,-1-20 0,1 20 15,0-21-15,0 21 0,0-20 16,-22 20-16,22-21 0,0 21 0,0-20 16,0-1-16,0 21 0,-1-21 0,1-21 15,0 21-15,0 1 0,21-1 16,0 0-16,-21-21 15</inkml:trace>
  <inkml:trace contextRef="#ctx0" brushRef="#br0" timeOffset="10028.62">6646 6922 0,'21'0'0,"-42"0"0,42-22 0,-21 1 31,0 42-15,0 1-16,0 20 15,0-21-15,0 21 16,0 1-16,0-1 0,0 0 0,0 22 15,0-1-15,-21-20 0,0 20 0,0 43 16,0-64-16,0 1 16,-1-1-16,1 0 0,0-20 0,0-1 15,0 0-15,21 0 0,0 0 0,-21-21 16,21 21 0,21-21-1,0 0 1,21 0-16,1 0 0,20 0 15,-21 0-15,22 0 0,-1 0 0,1 0 16,21-21-16,-22 21 0,1 0 16,-1 0-16,1 0 0,-1 0 0,1-21 15,-1 21-15,1 0 0,41 0 16,-41 0-16,-22-21 0,1 21 0,-1 0 16,-21 0-16,0 0 0,0 0 15,-21-21-15,0 0 16,-21 21-16,0 0 15,0-22-15,0 22 16,-22 0-16,22-21 0,0 21 0,0 0 16,0 0-16,0 0 0,-1 0 0,1-21 15,0 21-15,0 0 16,42 0 15,0 0-15,0 0-16,22 0 0,-22 0 0,21 0 15,-21 0-15,1 0 0,-1 21 0,0 0 16,0-21-16,0 22 0,-21-1 16,0 0-16,0 0 0,0 0 15,0 0-15,-21 1 0,0-1 16,-21 0-16,20 0 0,1 0 16,-21 0-16,21 1 0,0-1 0,-22 0 15,22 0-15,0 0 0,0-21 0,0 21 16,-1-21-16</inkml:trace>
  <inkml:trace contextRef="#ctx0" brushRef="#br0" timeOffset="10484.61">8043 7557 0,'0'0'0,"21"-64"16,1 64-1,-22 21 1,0 0 0,0 1-16,0 20 0,0-21 0,0 0 15,0 0-15,0 22 0,0-22 16,0 0-16,0 0 0,-22 0 0,22 1 15,-21-22-15,21 21 0,0 0 16,0-42 15,0 0-15,21-1-16,-21 1 16,22-21-16</inkml:trace>
  <inkml:trace contextRef="#ctx0" brushRef="#br0" timeOffset="10668.6">8086 7303 0,'0'0'0,"0"-22"0,-22 22 0,22-21 16,-21 21-16,0 0 0,21-21 0,0 0 15,-21 21 1,21 21 0,0 0-16,0 0 15,21 1-15,0-22 16,-21 21-16,21 0 0,1-21 0,-1 21 15,-21 0-15,21-21 0,0 21 16</inkml:trace>
  <inkml:trace contextRef="#ctx0" brushRef="#br0" timeOffset="11167.8">8403 7514 0,'0'21'0,"0"1"31,0-1-15,0 0-16,0 0 16,0 0-1,0 0-15,0 1 0,0-1 0,0 0 16,0 0-16,0 0 0,0 0 16,0 1-16,0-1 15,0 0 1,0-42 15,0 0-31,0-1 16,0 1-16,0 0 15,0 0-15,0 0 0,0 0 16,0-22-16,21 22 0,-21 0 0,21-21 16,1 20-16,-1 1 0,21 0 15,-21 0-15,0 0 0,22 0 0,-1 21 16,0 0-16,-20 0 0,20 21 0,0-21 15,1 21-15,-22 0 0,0 21 16,21-20-16,-21-1 0,-21 0 0,0 21 16,0-21-16,0 1 0,0-1 0,0 0 15,0 0-15,-21 0 0,21 0 16,-21-21-16,0 22 0,0-22 0,0 0 16,21 21-16,0-42 46,21 21-46,0-22 0,0 1 0,0 21 16</inkml:trace>
  <inkml:trace contextRef="#ctx0" brushRef="#br0" timeOffset="11523.56">9229 7578 0,'0'-64'31,"0"43"-31,0 42 31,0 0-31,0 1 16,0-1-16,0 0 0,0 0 15,0 21-15,0-20 0,0 20 0,21 0 16,-21 1-16,0-1 0,0 21 0,21-20 16,-21 20-16,0 1 0,0-1 15,0 1-15,0-1 0,0 1 0,0-1 16,0 1-16,-21-1 0,0 1 0,-1-1 15,1 1-15,0-1 0,0 1 16,0-22-16,0 0 0,-1 1 0,1-1 16,0-21-16,0 0 0,21-42 31,0 0-15,0-21-16,21 21 0,0-22 15,0 22-15,-21-21 0,22-1 0,-1 1 16,0 0-16,0-22 0,0 22 0</inkml:trace>
  <inkml:trace contextRef="#ctx0" brushRef="#br0" timeOffset="11840.09">9292 7768 0,'0'-21'0,"0"42"0,0-84 0,-21 42 16,21-1-16,0-20 0,0 21 0,0 0 15,0 0-15,0-1 0,0 1 0,21 0 16,-21 0-16,21 0 0,22 21 15,-22-21-15,0 21 0,0 0 0,21 0 16,-20 0-16,-1 0 0,21 21 0,-21 0 16,0 0-16,1 21 0,-1-20 15,0-1-15,-21 0 0,0 21 0,0-21 16,0 1-16,0-1 0,-21 0 0,0 0 16,-1 0-16,-20-21 0,21 21 15,0 1-15,-22-22 0,22 0 0,0 21 16,0-21-16,0 0 0,0 0 15,-1 0-15,22-21 32,22 21-32,-1-22 0,0 22 15,0-21-15,0 0 0,0 21 16</inkml:trace>
  <inkml:trace contextRef="#ctx0" brushRef="#br0" timeOffset="12564.57">9906 7451 0,'0'0'0,"0"-43"16,0 65 15,0-1-31,0 21 16,0-21-16,-21 0 0,21 1 0,0-1 16,0 21-16,-21-21 0,21 0 15,0 1-15,0-1 0,0 0 0,0 0 16,0 0-16,0 0 15,21-21-15,0 0 16,0 0-16,0 0 0,0 0 0,1 0 16,-1-21-16,0 21 0,0-21 15,0 0-15,0 21 0,1-21 0,-1-22 16,0 22-16,0 0 0,0 0 0,0-21 16,1 20-16,-22 1 15,0 0-15,21 0 0,-21 0 16,21 21-16,-21-21 0,0 42 31,0 0-31,0 0 0,-21 0 0,21 22 16,-21-22-16,21 0 0,0 0 0,-22 21 15,22-20-15,0-1 0,0 0 16,0 0-16,0 0 0,22 0 16,-1 1-16,0-22 0,0 0 15,0 0-15,0 0 0,1 0 0,-1 0 16,21 0-16,-21 0 0,0-22 0,22 22 15,-22-21-15,0 0 0,0 0 16,0-21-16,1 20 0,-1-20 0,0 0 16,0-22-16,0 22 0,-21-22 15,21 1-15,-21 21 0,22-22 0,-22 22 16,0-43-16,0 64 16,0-21-16,0 20 0,-22 44 31,22-1-31,-21 0 15,21 21-15,0 1 0,0-1 16,-21 0-16,21 22 0,-21-22 0,21 0 0,0 1 16,-21-1-16,21 0 15,0 1-15,0-22 0,0 0 0,0 21 16,0-20-16,21-1 0,0 0 16,0-21-16,0 0 0,1 0 15,-1 0-15,0 0 0,21 0 16,-21 0-16,1-21 0,-1 0 0,21-1 15,-21 1-15,0 0 0,1 21 16,-1-21-16,0-21 0,0 20 16,-21 1-16</inkml:trace>
  <inkml:trace contextRef="#ctx0" brushRef="#br0" timeOffset="12800.27">10583 7303 0,'0'0'0,"0"21"16,21-21 0,1 0-16,-1 0 15,0 0-15,0 0 0,0 0 16,0 0-16,1 0 0,-1 0 0,0 0 16,0 0-16,0 0 0,0 0 15,1 0-15,-1 0 16,0 0-16,0 0 31</inkml:trace>
  <inkml:trace contextRef="#ctx0" brushRef="#br0" timeOffset="13216.25">12488 7218 0,'0'0'0,"21"-42"16,-21 63 0,0 0-16,0 0 15,0 21-15,-21-20 0,21 20 0,-21 0 16,21-21-16,-21 22 0,0-1 0,21-21 15,0 22-15,-21-22 0,21 0 16,-22 0-16,22 0 0,-21 0 0,21 1 16,21-22 15</inkml:trace>
  <inkml:trace contextRef="#ctx0" brushRef="#br0" timeOffset="13548.92">12361 7239 0,'0'0'0,"-21"-21"0,21 0 15,0 0-15,0-1 0,0 1 0,0 0 16,0 0-16,21 0 0,0 0 0,1 21 16,20-22-16,-21 1 0,21 21 15,1 0-15,-1 0 0,0 0 0,1 0 16,-1 0-16,0 0 0,1 21 15,-1 1-15,0 20 0,1 0 16,-1 1-16,-21-1 0,0 0 0,1 1 0,-1-1 16,-21 0-16,0 1 15,0-1-15,0 0 0,-21 1 0,21-1 16,-22-21-16,1 0 0,0 0 0,0 1 16,0-1-16,-22 0 15,22-21-15,0 0 0,0 0 16,0-21-1,21 0-15,-21-1 16</inkml:trace>
  <inkml:trace contextRef="#ctx0" brushRef="#br0" timeOffset="13783.56">12404 7493 0,'21'0'15,"0"0"-15,0 0 16,21 0-16,-20 0 0,20 0 16,0 0-16,1-21 0,-1 21 0,0 0 15,1 0-15,-1 0 0,0 0 16,1-21-16,-1 21 0,43 0 16,-64 0-16,0 0 0,0 0 0,-21 21 31,-21-21-31,0 21 0,0-21 15,-1 21-15,-20-21 0</inkml:trace>
  <inkml:trace contextRef="#ctx0" brushRef="#br0" timeOffset="14911.55">6413 8361 0,'0'0'16,"0"-21"-16,0 0 0,0-1 0,0 1 15,0 0 1,0 42 0,0 0-16,0 22 15,0-22-15,0 21 0,0 1 0,-21-1 16,21 0-16,0 22 0,0-1 15,0 1-15,0-1 0,-21 1 0,21 20 16,0-20-16,0 63 0,-21-64 16,0-20-16,0 20 0,21-20 15,-22-1-15,1 21 0,21-20 16,-21-1-16,21-21 0,0 22 0,-21-22 16,21 21-16,0-21 0,0 0 15,-21 1-15,21-1 0,0 0 16,21-21-1,0 0-15,21 0 0,-20 0 16,20 21-16,0-21 0,22 0 0,-22 0 16,22 0-16,-1 0 0,1 0 0,20 0 15,-20 0-15,20 0 0,-20 0 16,-1 0-16,1 0 0,-1 0 0,-20 0 16,-1 0-16,22 0 0,-43 0 0,21 0 15,-21-21-15,0 21 16,1-21-16,-22 0 0,0-1 15,0 1-15,-22 0 16,1 21-16,0-21 0,0 21 16,-21 0-16,20-21 0,1 21 0,0 0 15,0 0-15,0 0 0,0 0 16,-1 0-16,1 0 0,21 21 16,0 0-1,21-21-15,1 0 16,20 0-16,-21 21 0,0-21 15,22 21-15,-22-21 0,21 0 0,-21 22 16,0-22-16,22 21 0,-43 0 16,0 0-16,21-21 0,-21 21 0,0 0 15,0 1-15,-21-1 0,0 0 0,-1 21 16,1-21-16,0 1 0,-21-1 16,21 0-16,-1-21 0,-20 21 0,21 0 15,0-21-15,21 21 0,21-21 31,0-21-31</inkml:trace>
  <inkml:trace contextRef="#ctx0" brushRef="#br0" timeOffset="15239.96">8340 9610 0,'0'0'0,"-43"0"31,22 21-31,21 0 0,0 0 16,0 0-16,0 1 0,0-1 15,0 0-15,0 0 0,0 0 0,0 0 16,0 1-16,0-1 0,0 0 0,-21-21 16,21 21-16,0 0 15,0-42 1,0 0-16,0 0 16</inkml:trace>
  <inkml:trace contextRef="#ctx0" brushRef="#br0" timeOffset="15416.57">8234 9356 0,'0'0'0,"-21"0"0,21-21 15,-22 21-15,1 0 16,21 21 15,0 0-31,21 0 0,1-21 16,-1 21-16,21 0 0,-21-21 15,0 22-15,1-22 0,-1 21 0</inkml:trace>
  <inkml:trace contextRef="#ctx0" brushRef="#br0" timeOffset="15860.58">8763 9546 0,'-21'0'16,"0"0"-16,21 21 15,0 1-15,0-1 0,-22 0 16,22 0-16,0 0 0,0 0 0,0 1 16,-21-1-16,21 0 0,0 21 0,0-21 15,0 1-15,0-1 16,0 0-16,0 0 0,-21-21 0,21 21 16,-21-21-1,21-21 1,0 0-1,0 0-15,0 0 0,0-1 0,0 1 16,0-21-16,21 21 0,0-22 16,0 22-16,1-21 0,-1 21 0,21 0 15,-21-1-15,22 1 0,-1 0 16,-21 21-16,21 0 0,1 0 0,-1 0 16,-21 21-16,22-21 0,-22 21 0,0 1 15,0-1-15,0 21 0,-21-21 16,0 0-16,0 1 0,0 20 15,0-21-15,0 0 0,0 0 0,-21 1 16,0-1-16,0-21 0,0 21 16,42-42 15,0 21-31,0-21 16,0-1-16</inkml:trace>
  <inkml:trace contextRef="#ctx0" brushRef="#br0" timeOffset="16208.51">9461 9504 0,'0'0'0,"0"-21"0,0 0 31,0 42-15,0 0 0,0 0-16,0 0 0,0 22 0,0-22 15,0 21-15,0 0 0,-21 1 16,21 20-16,0-20 0,0 20 0,0 1 15,0-1-15,0 1 0,-21 20 0,21 1 16,-21 0-16,21 20 0,0 1 0,0-21 16,-21 21-16,0 0 15,-1-1-15,1 1 0,21-21 0,-21 21 0,0-22 16,0-20-16,-22 21 0,22-43 0,0 21 16,0-20-16,21-22 0,-21 0 0,0 0 15,-1-21 1,22-21-16,0 0 0,0 0 15,0 0-15,0-1 0,0-20 0,0 0 16,22-1-16,-1 1 0,0-21 0,0 20 16,0-20-16,0-22 0,1 22 15,-1-22-15,0 21 0</inkml:trace>
  <inkml:trace contextRef="#ctx0" brushRef="#br0" timeOffset="16531.79">9356 9589 0,'0'0'0,"0"-43"0,0 22 0,0 0 0,0 0 16,0 0-16,21-1 0,0 1 0,0 0 15,0 0-15,0 21 0,1-21 16,20 0-16,-21 21 0,21 0 0,-20 0 16,20 0-16,0 0 0,-21 21 0,22 0 15,-22 0-15,0 0 0,-21 22 16,0-22-16,0 21 0,0-21 0,0 22 15,-21-22-15,-21 21 0,20-21 16,-20 22-16,21-22 0,-21 0 16,-1 0-16,22 0 0,0-21 0,-21 21 15,20-21-15,1 0 0,0 0 16,21-21 0,0 0-1,0 0-15,0 0 0,21 0 0,-21-1 16,21 1-16,1 0 0,-1 0 15,21-21-15</inkml:trace>
  <inkml:trace contextRef="#ctx0" brushRef="#br0" timeOffset="17181.56">9927 9377 0,'0'0'15,"85"-21"1,-64 0-16,-21 42 31,0 0-31,-21-21 0,21 21 16,0 0-16,-21 22 0,21-22 0,-22 0 15,22 21-15,0-21 0,0 22 16,0-22-16,0 0 0,0 0 0,0 0 16,22 1-16,-1-22 0,0 21 15,0-21-15,0 0 0,0 0 16,22 0-16,-22 0 0,0-21 16,0-1-16,0 1 0,1 0 0,-1 0 0,0 0 15,0 0-15,0-22 16,0 22-16,1-21 0,-1 21 0,-21-1 15,0-20-15,0 21 0,21 0 0,-21 0 16,0-1-16,0 44 31,0-1-31,0 0 16,0 0-16,0 0 0,0 22 16,0-22-16,0 0 0,0 21 0,0-21 15,0 1-15,0-1 0,21 0 0,-21 0 16,21 0-16,0-21 0,1 0 15,-1 0-15,0 0 0,0 0 0,0 0 16,0 0-16,1 0 0,-1-21 0,21 0 16,-21 0-16,0 0 15,22-1-15,-22-20 0,21 21 0,-21-21 16,1 20-16,-1-20 0,0 0 0,0-1 16,0 1-16,-21 0 0,0-64 15,0 85-15,0 0 16,0-1-16,-21 22 15,0 22-15,21-1 16,-21 0-16,0 21 0,21-21 0,-22 22 16,22-1-16,0-21 0,0 22 15,-21-1-15,21-21 0,0 21 0,0 1 16,0-22-16,0 21 0,0-21 16,0 1-16,0 20 0,0-21 15,21 0-15,1 0 0,-1-21 16,0 0-16,0 0 0,0 0 15,0-21-15,1 0 0,-1 21 16,0-21-16,0 0 0,0-22 0</inkml:trace>
  <inkml:trace contextRef="#ctx0" brushRef="#br0" timeOffset="17381.07">10689 9271 0,'0'0'0,"21"0"31,0 0-15,1 0-16,-1 0 0,21 0 0,-21 0 15,22 0-15,-22 0 0,21 0 16,-21 0-16,22 0 0,-1-21 0,-21 21 16,21 0-16,1 0 0,-1-21 0,0 21 15,1 0-15</inkml:trace>
  <inkml:trace contextRef="#ctx0" brushRef="#br0" timeOffset="17812.2">12509 8975 0,'0'0'0,"0"-21"0,22 21 15,-1 0-15,-21 21 32,0 0-32,0 0 0,0 0 0,0 22 15,0-22-15,0 21 0,0-21 0,-21 22 16,-1-22-16,22 21 0,0-21 16,-21 0-16,0 1 0,21-1 0,-21 0 15,21 0-15,-21-21 0,21 21 16,0 0-16,0-42 47,0 0-47</inkml:trace>
  <inkml:trace contextRef="#ctx0" brushRef="#br0" timeOffset="18348.84">12446 8954 0,'0'0'0,"0"-22"0,0 1 0,0 0 15,21 21-15,-21-21 0,0 0 0,21 21 16,0-21-16,1 21 0,-1 0 16,0-22-16,0 22 0,0 0 15,0-21-15,22 21 0,-22 0 16,21 0-16,-21 0 0,1 0 0,20 21 16,-21 1-16,0-22 0,-21 21 0,0 21 15,21-21-15,-21 0 0,0 1 16,0-1-16,-21 21 0,0-21 0,0 0 15,-21 1-15,-1-1 0,1 0 16,0 0-16,-1 0 0,22-21 0,-21 21 16,21-21-16,-1 0 0,1 0 0,42 0 31,1-21-15,-1 0-16,0 21 0,21-21 15,-21 21-15,1 0 0,20 0 16,0 0-16,1 0 0,-1 0 0,0 0 15,1 0-15,-1 0 0,0 21 0,1 0 16,-1 0-16,0 1 0,1-1 16,-22 0-16,0 0 0,0 0 0,-21 22 15,0-22-15,0 0 0,0 0 0,0 0 16,-21 22-16,0-22 0,-22 0 16,1 0-16,-21 0 0,20 0 0,-20 1 15,20-1-15,-20-21 0,21 21 0,-22 0 16,22-21-16,-1 0 15,1 0-15,0 0 0,21 0 0,-22 0 16,22 0-16,0 0 0,0 0 0,0 0 16,-1-21-16,1 0 0,0 21 15,21-21-15,0-1 0,-21 1 0,0 21 16,21-21-16,-21 0 0</inkml:trace>
  <inkml:trace contextRef="#ctx0" brushRef="#br0" timeOffset="19323.7">4085 5821 0,'0'0'0,"0"-21"0,-21 21 31,21 21-31,0 0 0,0 0 16,0 22-16,0-22 0,0 0 16,-21 21-16,21 1 0,0-1 0,0-21 15,0 43-15,0-22 0,0 0 16,0 22-16,0-1 0,-21 22 0,21-22 15,0 22-15,-22 0 0,-20 63 16,21-42-16,21-22 0,-21 22 16,21 0-16,-21 0 0,21 0 0,-22 0 15,22-1-15,0 22 0,0-21 16,0 21-16,0-21 0,-21 21 16,0 0-16,21-21 0,-21 21 15,0 21-15,21-21 0,-21 0 0,-1 0 16,1 0-16,0 21 0,21-21 0,-21 21 15,0-21-15,0 22 0,-1-1 16,1 0-16,0-21 0,0 21 0,21-21 16,-21 0-16,21 0 0,-21 21 0,-1-21 15,22 0-15,0-21 0,0 21 16,-21 0-16,21-21 0,0 21 0,0-21 16,-21 21-16,21-21 0,0-22 0,0 22 15,0 0-15,0-21 0,0 20 16,0-20-16,0-21 0,0 84 15,0-85-15,0-20 16,0-1-16,0 0 0,0 1 0,0-22 16,21 0-16,0 0 0,1-21 15</inkml:trace>
  <inkml:trace contextRef="#ctx0" brushRef="#br0" timeOffset="19832.55">3556 13208 0,'0'0'0,"-21"0"0,21 21 16,0 0-1,21 1 1,21-22-16,-21 21 15,22-21-15,-1 0 0,0 21 0,1-21 16,20 0-16,1 21 0,-1-21 0,1 0 16,20 0-16,1 0 0,0 0 15,21 0-15,-1 0 0,22 0 0,-21 0 16,0 0-16,0 0 0,-21 0 16,20 0-16,-20 0 0,0 0 0,-1 0 15,-20 0-15,-22 0 0,1 0 0,-1 0 16,-21 0-16,0 0 0,-21-21 31,-21 0-31,0 21 16,0-21-16,0-1 0,-1 1 15,1 21-15</inkml:trace>
  <inkml:trace contextRef="#ctx0" brushRef="#br0" timeOffset="20221.55">5249 12806 0,'0'21'31,"0"0"-15,0 0-16,0 1 0,21-1 0,1 0 16,-1 0-16,0 0 0,21 0 15,-21 1-15,22-1 0,-1 0 0,0-21 16,1 21-16,20-21 0,-20 21 0,-1-21 15,0 0-15,1 0 0,-1 0 16,0 0-16,1 0 0,-22 0 0,0 0 16,0 0-16,0 0 0,-21 21 15,0 1 1,-21-1-16,0-21 0,0 21 0,-22 0 16,1 0-16,-21 22 15,20-22-15,-20 0 0,20 21 0,-20-21 16,-1 22-16,22-1 0,-21-21 0,20 22 15,1-1-15,0-21 0,-1 21 16,1-20-16,0-1 0,20 0 0,1 0 16,0 0-16,21-42 31</inkml:trace>
  <inkml:trace contextRef="#ctx0" brushRef="#br0" timeOffset="21168.41">6816 12742 0,'0'0'0,"21"-21"0,0 21 15,0-21-15,21 0 0,-20 21 0,-1-21 16,0 0-16,0-1 0,21 1 15,-20 0-15,-22 0 0,0 0 16,0 0-16,0-1 16,0 1-16,0 0 0,-22 21 0,-20-21 15,21 21-15,-21 0 0,-1 0 0,1 0 16,0 0-16,-1 0 16,22 0-16,-21 21 0,-1 0 0,1 22 0,21-22 15,-43 63-15,43-62 16,0 41-16,21-21 0,0 1 15,0-22-15,0 21 0,0 1 0,0-22 16,21 0-16,0 0 0,22-21 16,-22 0-16,0 0 0,0 0 15,22 0-15,-22 0 0,21-21 0,-21 0 16,22 0-16,-1-1 0,-21 1 16,21-21-16,1 0 0,-1 20 15,-21-20-15,22 0 0,-22-1 0,0 1 0,21 0 16,-21-1-16,-21 1 15,22-21-15,-22 20 0,0-20 0,21 20 16,-21 1-16,0 0 0,0-1 0,0 22 16,0-21-16,-21 42 15,-1 0-15,1 21 0,21 0 16,0 22-16,0-1 0,0 0 16,-21 1-16,21-1 0,0 21 0,0-20 15,0 20-15,0-20 0,0 20 0,0-21 16,0 1-16,0 20 0,0-20 15,0-22-15,0 21 0,21-21 0,0 22 16,-21-22-16,22-21 0,-1 21 16,0-21-16,0 0 0,0 0 0,0 0 15,1-21-15,-1 0 0,21-1 16,-21 1-16,0 0 0,1 0 16,-1-21-16,21 20 0,-21-20 0,0 21 15,1-21-15,-22 20 0,21 1 0,-21 0 16,21 0-16,-21 0 0,0 0 15,0 42 1,0 0-16,0 0 16,0 0-16,0 0 0,0 1 15,0-1-15,0 21 0,-21-21 0,21 0 16,0 1-16,0-1 16,0 0-1,0-42 1,0 0-16,21-1 15,-21 1-15,0 0 16</inkml:trace>
  <inkml:trace contextRef="#ctx0" brushRef="#br0" timeOffset="21340.09">7662 12361 0,'0'-21'0,"0"42"0,0-63 0,0 21 16,-21 0-16,0 21 31,21 21 0,0 0-31,0 0 16,21-21-16,0 0 0,0 21 0,1-21 15,-1 0-15,-21 22 0,21-22 16</inkml:trace>
  <inkml:trace contextRef="#ctx0" brushRef="#br0" timeOffset="21555.81">7980 12383 0,'21'0'47,"-21"21"-47,21 0 15,-21 0-15,0 0 0,21 0 0,0 1 16,1-1-16,-22 0 0,21 0 0,0 0 16,-21 0-16,0 1 0,21-1 15,-21 0-15,21-21 0,-21 42 16,0-21-16,0 1 15</inkml:trace>
  <inkml:trace contextRef="#ctx0" brushRef="#br0" timeOffset="21747.76">8445 12446 0,'0'0'0,"0"-85"15,22 64 1,-22 0-16,0 42 31,0 0-31,-22 1 0,1-1 0,0 0 16,21 21-16,-42 1 0,21-1 15,-1-21-15,1 0 0,0 0 16,0 22-16,21-22 0,-21 0 0,21 0 16,-21 0-16,21 1 0,0-1 15</inkml:trace>
  <inkml:trace contextRef="#ctx0" brushRef="#br0" timeOffset="22615.88">6731 13568 0,'0'0'0,"0"-21"16,0 0-16,0-1 0,0 44 31,0 20-31,0-21 16,0 21-16,-21 1 0,21 20 15,-21-20-15,21-1 0,0 21 0,-22-20 16,1-1-16,0 0 0,0 1 16,21-1-16,-21 0 0,0-20 0,-1 20 15,22-21-15,0 0 0,0 0 0,0 1 16,0-1-16,0 0 16,22-21-16,-1 0 0,21 0 15,0 0-15,22 0 0,-22 0 16,22 0-16,20 0 0,-20 0 15,-1 0-15,1 0 0,21 0 0,-22 0 16,1-21-16,20 0 0,-20 21 16,-1-22-16,1 22 0,20-21 0,-20 21 15,-22 0-15,22-21 0,-22 21 16,0 0-16,1-21 0,-22 21 0,0 0 16,-21-21-16,-21 0 15,-21 21 1,20 0-16,-20 0 0,0-22 0,21 22 15,-22-21-15,1 21 0,21 0 0,0 0 16,-1-21-16,1 21 0,0 0 16,0 0-16,21-21 15,21 21 1,0 0-16,0 0 16,1 0-16,-1 21 0,0-21 0,0 21 15,21 0-15,-20-21 0,-1 22 16,0-1-16,-21 0 0,0 0 0,0 0 15,0 0-15,0 1 0,0-1 0,-21 0 16,21 0-16,-21 0 0,-1 0 16,1 1-16,-21-1 0,21-21 15,0 21-15,-1-21 0,44-21 32</inkml:trace>
  <inkml:trace contextRef="#ctx0" brushRef="#br0" timeOffset="22835.55">8234 14097 0,'0'0'0,"0"21"16,0 0 0,0 1-16,0-1 15,0 0-15,0 0 0,-21 0 16,21 0-16,0 1 15,-22-22-15,22 21 0,0 0 0,0 0 16,0-42 15,0 0-31</inkml:trace>
  <inkml:trace contextRef="#ctx0" brushRef="#br0" timeOffset="23008.51">8255 13907 0,'0'0'0,"0"-22"0,0 1 0,0 0 16,0 0-16,0 42 31,0 0-15,0 0-16,0 1 16,21-22-16,0 0 15,0 21-15,-21 0 0,22-21 0</inkml:trace>
  <inkml:trace contextRef="#ctx0" brushRef="#br0" timeOffset="23451.57">8657 13991 0,'0'21'31,"0"1"-31,0-1 0,-21 0 16,21 0-16,0 0 0,0 0 15,-21 1-15,21-1 16,0 0-16,-21-21 0,21 21 0,0 0 16,0 0-16,0 1 0,-22-22 15,22 21-15,-21-21 16,0 0 0,21-21-16,0-1 15,0 1-15,-21 0 0,21 0 0,0 0 16,0 0-16,0-1 0,0 1 0,0-21 15,0 21-15,21-22 16,0 22-16,0 0 0,22 0 0,-1 0 16,-21 0-16,43 21 0,-22 0 15,0 0-15,22 0 0,-22 0 0,1 21 16,-1 0-16,0 0 0,1 0 0,-22 0 16,0 1-16,0-1 0,-21 21 15,0-21-15,0 0 0,0 1 0,0-1 16,-21 21-16,0-21 0,0 0 15,-1 1-15,1-22 0,0 21 16,0-21-16</inkml:trace>
  <inkml:trace contextRef="#ctx0" brushRef="#br0" timeOffset="23904.31">9525 14034 0,'0'-22'0,"0"44"0,0-65 16,0 64 15,21 1-31,-21 20 16,0 0-16,0 1 0,0-1 15,0 0-15,0 22 0,0 63 16,0-43-16,-21-20 15,21-1-15,-21 22 0,0-21 0,-1 20 16,1 1-16,0 0 0,0-1 0,0 1 16,0-22-16,-1 1 0,1-1 15,0 1-15,0-22 0,0-21 0,21 1 16,-21-1-16,21-42 16,0-1-16,0-20 15,21 21-15,0-43 0,-21 22 16,21-21-16,0-1 0,-21 1 0,21-1 15</inkml:trace>
  <inkml:trace contextRef="#ctx0" brushRef="#br0" timeOffset="24248.43">9461 14118 0,'0'0'0,"0"-21"16,0-106-1,0 106 1,0 0-16,22 0 0,-1-1 0,0 1 15,0 0-15,0 21 0,22-21 16,-22 21-16,21 0 0,0 0 0,43 0 16,-43 21-16,1 0 15,-1 0-15,-21 1 0,0-1 0,1 42 16,-22-20-16,0-22 16,0 0-16,-22 21 0,-20-21 15,21 1-15,-21-1 0,-1 0 0,1-21 16,0 21-16,-1 0 0,1-21 0,21 0 15,0 0-15,-1 0 0,1 0 16,0 0-16,0 0 0,21-21 16,0 0-16,0 0 15,21 21-15,0-21 0,22-1 16,-22 22-16,0-21 0,21 0 0,1 0 16,-1 0-16,0 0 0,-21-1 15</inkml:trace>
  <inkml:trace contextRef="#ctx0" brushRef="#br0" timeOffset="24888.07">10160 13801 0,'0'0'0,"21"0"16,-21 21-1,0 0-15,0 0 0,0 0 0,0 1 16,0-1-16,0 0 0,0 21 0,0-21 16,0 1-16,0-1 0,0 0 15,0 0-15,0 0 0,21 0 16,0-21-16,1 0 15,-1 0-15,0 0 0,0 0 16,0 0-16,0 0 0,1-21 0,-1 0 16,0 21-16,0-21 15,0 0-15,0 0 0,-21-22 0,22 22 16,-1-21-16,-21 21 0,0-22 0,0 1 16,0 21-16,21-22 0,-21 22 15,0 0-15,0 42 31,0 0-31,0 1 0,0-1 0,0 21 16,0-21-16,0 22 0,21-1 0,-21-21 16,0 21-16,0-20 0,0-1 15,21 0-15,0 0 0,1 0 0,-22 0 16,21-21-16,0 0 0,0 0 0,21 0 16,-20 0-16,-1 0 15,21 0-15,0 0 0,-20-21 0,20 0 16,-21 0-16,21 0 0,-20-22 0,-1 22 15,0-21-15,0 0 0,0-22 16,0 22-16,-21-22 0,0 1 0,0-1 16,0 22-16,0-22 0,0 43 15,0-21-15,0 21 0,0 0 0,0-1 16,0 44 0,0-1-16,-21 21 15,21 0-15,-21 1 0,0-1 0,21 0 16,0 22-16,0-22 0,-21 22 15,21-22-15,0 0 0,0 1 16,0-1-16,0-21 0,0 22 0,0-22 16,21 0-16,-21 0 0,21 0 15,0-21-15,0 0 0,1 0 0,-1 0 16,0 0-16,0 0 0,21 0 0,-20 0 16,-1-21-16,0 0 0,0 0 15,-21 0-15,21-1 0,0 1 0,-21 0 16</inkml:trace>
  <inkml:trace contextRef="#ctx0" brushRef="#br0" timeOffset="25077.55">10964 13653 0,'0'0'0,"-42"21"31,42 0-31,21-21 16,0 0-16,0 0 15,22 0-15,-1 0 0,-21 0 0,22 0 16,-1 0-16,0 0 0,1-21 16,20 0-16,-21 21 0,1-22 0,20 1 15</inkml:trace>
  <inkml:trace contextRef="#ctx0" brushRef="#br0" timeOffset="25495.54">13102 13250 0,'-63'0'16,"41"0"0,1 0-16,-21 22 0,21-1 15,-22 0-15,1 0 0,21 0 0,-21 22 16,-43 20-16,64-21 0,-22 22 16,22-22-16,-21 1 0,21-1 15,21 0-15,0 1 0,0-1 0,0-21 16,0 43-16,42-43 0,-21 0 15,22 0-15,-1-21 0,0 0 16,1 0-16,-1 0 0,21 0 0,-20 0 16,20 0-16,-20 0 0,20 0 15,-21-21-15,22 21 0,-22-21 16,1 21-16,-22-21 0,21-1 0,-21 1 16,0 21-16,1-21 0</inkml:trace>
  <inkml:trace contextRef="#ctx0" brushRef="#br0" timeOffset="26584.21">6392 14520 0,'0'0'0,"21"-21"0,-21 0 16,0 0-16,22 21 0,-22 21 31,0 21-31,0-20 0,-22 20 0,1 0 16,0 1-16,21 20 0,-21-21 0,0 22 16,0-22-16,-1 22 15,22-1-15,-21 22 0,0-22 0,0 1 16,21 21-16,0-22 0,-21-21 15,21 22-15,0-1 0,-21-20 0,21-1 16,0-21-16,0 22 0,0-22 0,0 0 16,0 0-16,21 0 0,0-21 15,0 0-15,21 21 0,-20-21 0,20 0 16,0 0-16,1 0 0,20 22 16,1-22-16,-1 0 0,1 0 0,20 0 15,-20 0-15,20 0 0,1 0 16,0 0-16,-22 0 0,22 0 0,0 0 15,-22 0-15,1 0 0,20 0 16,-20 0-16,-22-22 0,22 22 0,-22-21 16,0 21-16,1-21 0,-22 21 15,0-21-15,-21 0 0,-21 21 16,0 0-16,-1-21 0,-20 21 16,21-22-16,-21 22 0,-1 0 15,1 0-15,21 0 0,-22 0 0,22 0 16,0 0-16,0 0 0,0 0 15,0 0-15,42 0 32,0 0-32,0 0 15,21 0-15,-20 0 0,20 0 0,-21 0 16,21 0-16,1 22 0,-22-22 0,0 21 16,0 0-16,0 0 0,-21 0 15,0 0-15,0 1 0,0 20 16,-21-21-16,0 0 0,0 0 15,0 22-15,-22-22 0,22 0 0,-21 21 16,21-20-16,0-22 0,-1 21 0,22-42 31,22 21-31</inkml:trace>
  <inkml:trace contextRef="#ctx0" brushRef="#br0" timeOffset="27008.79">8467 15727 0,'0'0'0,"0"-21"0,0 42 47,0 0-31,0 0-16,0 0 0,0 1 0,0-1 15,0 0-15,0 0 0,0 0 0,0 0 16,0 1-16,-22-1 0,22 0 16,-21-21-1,21-21 17,0 0-32,0-1 0,0 1 15,0 0-15,0 0 0</inkml:trace>
  <inkml:trace contextRef="#ctx0" brushRef="#br0" timeOffset="27179.78">8467 15452 0,'0'-21'15,"0"-1"-15,-22 22 47,22 22-47,0-1 16,22 0-1,-1-21-15,0 0 0,21 21 16,-21-21-16,22 0 0,-22 21 0</inkml:trace>
  <inkml:trace contextRef="#ctx0" brushRef="#br0" timeOffset="27616.56">9250 15621 0,'0'0'0,"0"21"15,0 0 1,-21 1-16,-1-1 16,22 0-16,-21 0 0,21 0 15,-21-21-15,0 21 0,21 1 0,-21-1 16,21 0-16,-21-21 16,-1 21-16,1-21 31,21-21-16,0 0-15,0 0 0,0-1 16,0 1-16,0 0 0,21 0 16,1-21-16,-1 20 0,21-20 15,-21 21-15,22 0 0,-1 0 0,0-1 16,1 22-16,-22 0 0,21 0 16,0 0-16,-20 0 0,-1 0 0,21 22 15,-21-1-15,-21 0 0,0 0 0,21 0 16,-21 0-16,0 1 0,0-1 15,0 0-15,0 0 0,-21 0 0,21 0 16,0 1-16,-21-1 0,0 0 16,0-21-1,42 0 1,0 0-16,-21-21 16,21 0-16,0 21 0</inkml:trace>
  <inkml:trace contextRef="#ctx0" brushRef="#br0" timeOffset="27948.54">9906 15536 0,'0'0'0,"0"-21"0,-21 21 47,0 21-47,21 1 16,-22-1-16,22 0 0,0 0 15,0 21-15,0-20 0,0 20 0,-21 0 16,21 1-16,-21 20 0,21 1 15,-21-1-15,21 1 0,0 20 16,0-20-16,-21 20 0,21 1 0,-21 0 16,-1 21-16,22-22 0,-21 22 0,0 0 15,21-21-15,-21-1 0,0 1 16,21 0-16,-21-22 0,-1 1 0,1-1 16,21-21-16,-21-20 0,0-1 0,21 0 15,0-42 1,0 0-16,0-1 0,0 1 0,0-21 15,21 0-15,0-1 0,0 1 16,-21-22-16,22 1 0,20-1 0,-21-20 16,0-1-16,22 0 0,-22 1 15</inkml:trace>
  <inkml:trace contextRef="#ctx0" brushRef="#br0" timeOffset="28264.39">9779 15663 0,'0'0'0,"-21"-42"0,21 21 0,-21 0 15,21 0-15,-22-1 0,22 1 16,0 0-16,0 0 0,0 0 0,22 0 16,-1-1-16,0 22 0,0-21 15,21 0-15,-20 21 0,20 0 0,0 0 16,1 0-16,-22 0 0,21 0 0,0 21 16,-20 0-16,20 1 0,-21-1 15,0 21-15,-21 0 0,0-20 16,0 20-16,0-21 0,0 21 0,0-20 15,-21-1-15,-21 0 0,21 0 16,-22 0-16,22 0 0,-21 1 0,21-22 16,-22 0-16,22 21 0,0-21 0,0 0 15,21-21 1,0-1-16,0 1 16,21 0-16,0 0 15,0 0-15,22 0 0,-22-1 0,21-20 16</inkml:trace>
  <inkml:trace contextRef="#ctx0" brushRef="#br0" timeOffset="28908.54">10456 15388 0,'0'43'16,"0"-22"0,0 0-16,0 21 0,0-21 15,0 1-15,0 20 0,0-21 16,0 21-16,0-20 0,0-1 0,0 0 15,0 21-15,0-21 0,0 1 16,21-1-16,1-21 16,-1 0-16,0 0 0,0 0 0,0-21 15,0-1-15,1 22 0,-1-21 16,21 0-16,-21 0 16,0-21-16,1 20 0,-1-20 0,0 21 15,0-21-15,-21-1 0,21 22 0,-21-21 16,21 21-16,-21-1 0,0 1 15,0 42 1,0 1 0,0-1-16,0 21 0,0-21 0,0 0 15,0 22-15,0-22 0,0 0 0,0 0 16,0 22-16,0-22 0,22 0 16,-1 0-16,-21 0 0,21 0 15,0-21-15,0 22 0,0-22 0,1 0 16,-1 0-16,21 0 0,-21 0 15,22 0-15,-22 0 0,0-22 0,21 1 16,-21 0-16,22 0 0,-22 0 0,0 0 16,0-22-16,0 22 15,1-21-15,-22-1 0,21 1 0,-21-21 0,21 20 16,-21 1-16,0-22 0,0 22 16,0 21-16,0-21 0,0 20 0,0 1 15,0 0-15,0 42 16,-21 0-16,21 1 15,-21 20-15,21-21 0,0 21 0,0 1 16,0-1-16,0 22 0,0-22 16,0 0-16,0 1 0,0-22 0,0 21 15,0 0-15,0-20 0,0-1 0,21 0 16,-21 0-16,21 0 0,0 0 16,0-21-16,0 0 0,22 0 0,-22 0 15,0 0-15,0 0 0,0-21 0,22 0 16,-22 0-16,0 0 0,21 0 15,-20-1-15</inkml:trace>
  <inkml:trace contextRef="#ctx0" brushRef="#br0" timeOffset="29129.03">11366 15388 0,'0'0'0,"-21"21"31,42-21-31,1 0 16,-1 0-16,21 0 0,-21 0 16,0 0-16,22 0 0,-22 0 0,21 0 15,-21 0-15,1 0 0,20 0 16,-21 0-16,0-21 0,0 21 0,1 0 16,-1-21-16,0 21 0,0-21 15,0 0-15</inkml:trace>
  <inkml:trace contextRef="#ctx0" brushRef="#br0" timeOffset="29479.85">13123 15177 0,'0'0'0,"-21"-22"0,-85-83 31,85 105-31,0 0 16,0 0-16,21 21 16,-21 0-16,21 0 0,0 21 0,0-20 15,0 20-15,0 0 0,0 1 16,0-1-16,0 0 0,0 1 0,0-1 15,0-21-15,0 21 0,0-20 16,0-1-16,0 0 0,0 0 0,0 0 16,0 0-16,0-42 31,21 21-15</inkml:trace>
  <inkml:trace contextRef="#ctx0" brushRef="#br0" timeOffset="29856">12742 15092 0,'0'0'0,"-21"0"0,0-64 32,42 43-32,0 21 0,0 0 0,1-21 15,20 0-15,0 21 0,1 0 16,-1 0-16,0 0 0,22 0 15,-22 0-15,22 0 0,-1 21 0,1 0 16,-1 0-16,1 22 0,-22-22 0,21 21 16,-20 1-16,-22-1 0,21 0 15,-21 22-15,1-22 0,-1 0 0,-21-20 16,0 20-16,0 0 0,0-21 0,-21 22 16,-1-22-16,1 0 0,-21 0 15,0 0-15,-1 1 0,-20-1 0,-1-21 16,22 21-16,-22-21 0,1 0 15,-1 0-15,1 21 0,-1-21 16,22 0-16,0 0 0,-1 0 0,22 0 16,0 0-16,0 0 0,0 0 0</inkml:trace>
  <inkml:trace contextRef="#ctx0" brushRef="#br0" timeOffset="30016.57">13039 15812 0,'0'0'16,"0"21"-16,-22-21 62,1 0-62,0-21 16</inkml:trace>
  <inkml:trace contextRef="#ctx0" brushRef="#br1" timeOffset="39700.71">11832 804 0,'0'0'0,"0"-42"32,-21 42-32,21-21 0,0 0 15,0 0 17,-21 21-17,0 21-15,21 0 16,0 21-16,-22-21 0,1 22 15,21-22-15,-21 21 0,21 1 0,-21-1 16,21 0-16,-21 1 0,21-1 16,0 0-16,-21 1 0,21-1 0,-22 0 15,22 1-15,-21-22 0,21 21 16,0-21-16,0 0 0,0 1 0,-21-1 16,21 0-16,0 0 0,0 0 15,0-42 32,0 0-47,0 0 16,0 0-16,0-1 0,0 1 0,0 0 15</inkml:trace>
  <inkml:trace contextRef="#ctx0" brushRef="#br1" timeOffset="40127.76">11726 953 0,'0'0'0,"0"-22"0,0 1 15,0 0-15,0 0 16,0 0-16,0 0 16,0-1-16,21 1 15,1 0-15,-1 21 16,0 0-16,0 0 0,0 0 15,0 0-15,1 0 0,-1 0 0,21 0 16,-21 0-16,22 21 0,-22 22 16,0-22-16,21 21 0,-21-21 15,1 22-15,-1-1 0,0 0 0,-21 1 16,0-1-16,0-21 0,0 21 16,0 1-16,0-22 0,-21 21 0,0-21 15,-1 1-15,1-1 0,0 0 16,0 0-16,0 0 0,21 0 0,-21 1 15,-1-1-15,22-42 79,0-1-79,0 1 15,22 0-15</inkml:trace>
  <inkml:trace contextRef="#ctx0" brushRef="#br1" timeOffset="40500.51">11663 1291 0,'0'0'16,"-21"0"-16,42 0 47,0 0-32,0 0-15,0 0 0,22 0 16,-22 0-16,0 0 0,21 0 0,-21-21 16,1 21-16,20 0 0,-21 0 15,21 0-15,-20 0 0,-1 0 0,0 0 16,0 0-16,-21 21 31,21-21 32,0 0-63,1 0 0,-1 0 15,0 0-15</inkml:trace>
  <inkml:trace contextRef="#ctx0" brushRef="#br1" timeOffset="41023.54">12933 1270 0,'-21'0'0,"42"0"0,-64 0 16,22 0-16,0 0 0,0 0 16,21-21-16,-21 21 15,42 0 32,0 0-31,0 0-16,22 0 0,-22 0 0,21 0 15,0 0-15,22 0 0,-22 0 16,22 0-16,-1 0 0,1 0 0,-1 0 16,1 0-16,-1 0 0,1 0 15,-22 0-15,22 0 0,-22 0 0,0 0 16,1 0-16,-22 0 0,0 0 15,0 0-15,0 0 0,0 0 0,-42 0 79,21-21-64,0 0 1</inkml:trace>
  <inkml:trace contextRef="#ctx0" brushRef="#br1" timeOffset="41676.98">13801 889 0,'0'0'0,"-22"0"16,1 0 0,21 21-16,0 0 15,0 1 1,0-1-16,0 0 15,0 0-15,0 0 0,21 0 0,1 1 16,-1-1-16,0-21 16,-21 21-16,21 0 0,0-21 15,0 21-15,1-21 0,20 0 0,-21 0 16,0 21-16,0-21 0,1 0 16,-1 0-16,0 0 0,0 0 0,0 0 15,0 0-15,-42 0 63,0 0-63,0 0 15,0 0-15,0 22 0,-1-22 16,1 21-16,0-21 0,0 21 0,0 0 16,0 0-16,-22-21 0,22 21 0,0 1 15,0-1-15,-22 0 0,22-21 16,0 21-16,0 0 0,0 0 0,0-21 15,-1 22-15,22-1 0,-21 0 16,0 0 0,21 0 15,0-42 47</inkml:trace>
  <inkml:trace contextRef="#ctx0" brushRef="#br1" timeOffset="51892.79">720 1524 0,'-22'0'16,"22"21"31,0 0-32,0 1 1,0-1-1,0 0 1,22-21 15,-1 0-31,0 0 16,0 0-16,-21-21 16,0 0-16,21 21 15,-21-22-15,0 1 16,0 0-16,-21 0 15,0 21 1,0 0-16,0 0 16,-1 0-16,1 0 15,0 21 1,0 0-16,21 0 16,0 1-16,0-1 15,0 0-15,0 0 16,21-21-1,0 0-15,0 0 16,1 0-16,-1 0 16,-21-21-16,21 21 15,-21-21-15,0 0 16,0-1 0,0 1-16,-21 21 15,0 0 1,-1 0-1,1 21 17,21 1-17,0-1-15,21-21 32,1 0-17,-1 0 1,0 0-1,-21-21 1,0-1 0,0 1-16,-21 21 31,0 0-15,-1 0-1,22 21 1,0 1-16,0-1 31,22-21 16,-1 0-47,-21-21 31,0-1-15,0 1 31,-21 21-32,-1 0 1,1 21-16,0-21 16,21 22-1,-21-22-15,0 21 16,0-21-16,21 21 0,-22-21 15,22 21-15,-21-21 0,21 21 16,-21-21-16,21 21 0,-21-21 16,0 22-16,21-1 15,0 0-15,-21-21 0,21 21 16,-22-21-16,22 21 0,-21 0 0,0 1 16,21-1-1,0 0-15,-21 0 0,21 0 16,-21 0-16,0 1 15,21-1-15,0 0 16,-22 0-16,22 0 0,-21 0 16,21 1-16,0-1 15,0 0-15,0 0 16,0 0-16,-21-21 0,21 21 0,0 1 16,0-1-16,-21 0 15,21 0-15,0 0 16,0 0-16,0 1 15,0-1-15,0 0 16,0 0-16,0 0 0,0 0 16,0 1-16,0-1 15,0 0-15,21 0 16,-21 0-16,0 0 0,0 1 16,0-1-16,21-21 0,-21 21 15,21 0-15,-21 0 16,0 0-16,22-21 0,-22 22 0,21-1 15,0 0-15,-21 0 16,0 0-16,21 0 0,0 1 16,0-22-1,-21 21-15,22-21 0,-22 21 16,21-21-16,0 21 0,-21 0 16,21-21-16,0 0 15,0 21-15,1-21 0,-1 22 16,0-22-1,0 21-15,0-21 16,0 0-16,-21 21 0,22-21 0,-1 0 16,0 0-16,0 0 15,0 21-15,0-21 0,1 0 16,-1 0-16,0 0 16,0 0-16,0 0 0,0 0 0,1 0 15,-1 0-15,0 0 16,0 0-16,0 0 0,0 0 0,1 0 15,20 0-15,-21 0 0,0 0 16,22 0-16,-22 0 0,21 0 16,-21 0-16,22 0 0,-22 0 0,21 0 15,-21 0-15,22 0 0,-22 0 16,0 0-16,21 0 0,-21 0 0,1 0 16,-1 21-16,0-21 15,0 0-15,0 0 0,0 0 31,-21-21 63</inkml:trace>
  <inkml:trace contextRef="#ctx0" brushRef="#br1" timeOffset="52843.55">1524 2773 0,'0'21'47,"0"0"-47,0 0 15,21-21 1,0 22-16,0-22 16,1 21-16,-1-21 0,0 21 15,0-21-15,0 0 16,-21 21-16,21-21 15,1 0-15,-1 0 16,-21 21-16,21-21 0,0 0 16,0 0-16,0 21 15,1-21-15,-1 0 16,0 0 0,-21 22-16,0-1 93,-21-21-93,0 0 16,-1 21 0,1-21-16,0 0 15,21 21-15,-21-21 16,0 0-16,21 21 0,-21-21 0,-1 21 15,1-21-15,0 0 16,21 22-16,-21-22 0,0 21 0,0-21 16,-1 21-16,1-21 0,0 21 15,0 0-15,0-21 0,21 21 16,-21 1-16,-1-22 0,1 21 0,0 0 16,0-21-16,0 21 15,21 0-15,-21-21 0,-1 21 0,22 1 16,-21-22-16,0 21 0,21 0 15,-21-21-15,21 21 0,-21 0 16,0-21-16,21 21 16,-22-21-16,22 22 15,-21-22 1,21 21 0,0-42 77</inkml:trace>
  <inkml:trace contextRef="#ctx0" brushRef="#br1" timeOffset="55012.27">1905 3429 0,'0'21'15,"21"-21"32,-21-21-16,-21 21 16,21 21-31,-21-21-16,21 21 0,-21-21 0,21 22 15,0-1 1,21-21 15,0 0-31,0 0 16,0 0 0,0 0-1,-21-21-15,0-1 16,0 1-1,-21 21 1,0 0 0,0 0-16,21 21 15,-21-21-15,21 22 0,0-1 16,0 0 0,0 0-1,21-21-15,0 0 16,0 0-16,0 0 15,1 0 1,-22-21-16,0 0 16,0 0-1,-22 21 17,1 0-17,0 21 1,0 0-16,0-21 15,21 21-15,0 0 16,21-21 0,0 0-1,0 0-15,0 0 16,1 0-16,-1 0 16,0-21-1,-21 0-15,0 0 16,0 0-1,-21 21 1,21-22-16,-21 22 0,-1 0 16,1 0-1,0 0-15,0 0 0,0 22 16,0-22-16,-1 0 0,22 21 16,-21-21-16,0 0 0,21 21 15,-21-21-15,0 21 16,0 0-16,21 0 0,-22-21 15,1 22-15,0-1 16,0 0-16,0 0 0,0 0 16,-1-21-16,22 21 0,-21 1 15,0-22-15,0 21 0,0 0 16,0 0-16,-1 0 16,1 0-16,21 1 15,-21-1-15,0-21 0,21 21 0,0 0 16,-21 0-16,0 0 0,21 1 15,-22 20-15,1-21 0,21 0 16,0 0-16,0 1 0,-21-1 16,21 0-16,-21 0 0,21 0 0,-21 0 15,21 1-15,0-1 0,0 0 16,0 0-16,0 0 0,0 0 16,0 1-16,0-1 0,0 0 15,0 0-15,0 0 0,0 0 16,0 1-16,0-1 0,0 0 0,0 0 15,0 0-15,0 0 0,0 1 16,0-1-16,21 0 0,-21 0 0,21-21 16,-21 21-16,21 0 15,-21 1-15,0-1 0,21 21 0,-21-21 16,22 0-16,-22 1 0,0-1 16,21 0-16,0 0 0,-21 21 0,21-20 15,-21-1-15,0 0 0,21 0 16,0 21-16,1-20 0,-22-1 15,21 0-15,0 0 0,-21 0 16,21-21-16,0 21 0,0 1 16,1-1-16,-1 0 15,0-21-15,0 21 0,-21 0 0,21-21 16,-21 21-16,21 1 0,1-22 16,-22 21-16,21 0 0,0 0 15,0-21-15,-21 21 0,21-21 16,0 21-16,1 1 0,-1-22 0,0 21 15,0 0-15,0-21 16,22 21-16,-22 0 0,0-21 16,0 21-16,0-21 0,0 22 0,1-22 15,-1 0-15,21 21 0,-21-21 16,22 0-16,-22 0 0,21 21 0,0-21 16,1 0-16,-1 0 0,0 21 15,1-21-15,-22 0 0,21 21 16,1-21-16,-1 0 0,0 21 15,-21-21-15,22 22 0,-22-22 0,21 0 16,-21 0-16,22 21 0,-22-21 0,0 0 16,0 0-16,22 0 0,-22 21 15,0-21-15,0 0 0,0 0 0,0 0 16,1 21-16,-1-21 0,0 0 0,0 0 16,0 0-16,0 0 0,1 0 15,-1 0-15,0 21 0,0-21 31,-21-21 48,0 0-64,0 0-15,0 0 0,21 21 16</inkml:trace>
  <inkml:trace contextRef="#ctx0" brushRef="#br1" timeOffset="55751.87">3196 5440 0,'-42'-21'31,"42"0"-31,0 42 63,0 0-48,21-21-15,-21 21 0,21-21 16,0 21-16,-21 0 0,21-21 15,1 22-15,-22-1 0,21-21 16,0 21-16,-21 0 0,21-21 0,0 21 16,0 0-16,1 1 15,-1-1-15,0-21 0,-21 21 0,21-21 16,0 21-16,0-21 0,1 21 16,-1-21-16,0 21 15,-21 1 1,21-22-16,-21 21 15,0 0 1,0 0 0,-21 0-1,0-21 1,21 21-16,-21-21 0,-1 22 16,1-22-16,0 21 0,0 0 15,0-21-15,0 21 0,-1-21 16,1 21-16,0 0 0,0-21 0,0 22 15,-22-22-15,22 21 0,0 0 16,0-21-16,0 21 0,0 0 16,-1-21-16,-20 21 0,21 1 0,0-22 0,0 21 15,-1 0-15,1-21 0,0 21 16,0 0-16,0-21 0,0 21 0,-1-21 16,1 22-16,0-1 15,0-21-15,21 21 0,-21-21 16,21 21-16,-21-21 0,21 21 15,0 0-15,-22-21 16,22-21 47,0 0-63,22 0 15,-1 0-15</inkml:trace>
  <inkml:trace contextRef="#ctx0" brushRef="#br1" timeOffset="57448.09">3598 6287 0,'0'0'0,"-21"42"15,0-42 1,21 21-16,21-21 47,0 0-47,-21-21 15,21 21 1,-21-21-16,0 0 16,0-1-1,-21 22 1,0 22 0,21-1-1,-21-21-15,21 21 16,0 0-16,21-21 47,0 0-47,0 0 15,1-21 1,-22 0 0,0 0-1,-22 21 1,1 0-16,0 0 15,0 0 1,0 0-16,0 0 0,-1 0 16,1 0-16,0 21 0,0-21 15,0 21-15,0 0 0,-1 0 16,1-21-16,0 21 0,0 1 0,0-1 16,0 0-16,-1 0 15,22 0-15,-21 0 0,0 1 0,0-1 16,21 0-16,0 0 0,-21 0 15,21 0-15,-21 1 0,21-1 0,-22-21 16,22 21-16,0 0 0,0 0 16,0 0-16,-21-21 0,21 22 15,0-1-15,0 0 0,0 0 16,0 0-16,-21 0 16,21 1-16,0-1 0,0 0 15,0 0-15,0 0 16,0 0-16,0 1 15,0-1 1,0 0-16,0 0 0,0 0 16,0 0-16,0 1 0,21-1 15,-21 0-15,0 0 0,0 0 0,0 0 16,0 1-16,0-1 0,0 0 16,21 0-16,-21 0 0,0 0 0,0 1 15,22-1-15,-22 0 0,21-21 16,0 21-16,0 0 15,0-21-15,0 0 0,1 0 16,-22 21-16,21-21 0,0 0 16,0 0-1,0 0-15,0 0 0,-21 22 0,22-22 16,-1 0-16,0 0 0,0 0 0,0 21 16,0-21-16,1 0 0,-1 0 15,0 0-15,0 0 0,0 0 0,0 21 16,22-21-16,-22 0 0,0 0 0,21 0 15,-20 0-15,-1 21 0,21-21 16,-21 0-16,22 0 0,-22 0 0,21 0 16,-21 0-16,22 0 0,-22 0 0,21 0 15,-21 0-15,22 0 0,-1 0 16,-21 0-16,21 0 0,1 0 0,-1 0 16,0 0-16,-20 0 0,20 0 0,0 0 15,1 0-15,-1 0 0,0 0 16,1 0-16,-22 0 0,21 0 15,0 0-15,1 0 0,-1 0 0,22 0 16,-22 0-16,0 0 0,1 0 0,-1 0 16,0 0-16,1 0 0,-22 0 15,21 0-15,0 0 0,1 0 0,-1 0 16,0 0-16,1 0 0,-22 0 16,21 0-16,1 0 0,-1 0 0,0 0 0,1 0 15,-1 0-15,0 0 16,1 0-16,-1 0 0,-21 0 0,21 0 15,-20 0-15,-1 0 0,0 0 0,0 0 16,-21-21 0,0 0 77,0 0-77,0-1 0,0 1-16</inkml:trace>
  <inkml:trace contextRef="#ctx0" brushRef="#br1" timeOffset="58280.02">5736 7197 0,'-21'0'0,"0"0"15,0 0 1,21 21 31,0 0-32,0 0 1,0 0-16,21-21 0,0 22 16,0-1-16,0-21 0,0 21 15,1-21-15,-1 0 16,0 21-16,0 0 0,0-21 15,0 0-15,22 0 0,-22 21 0,0-21 16,0 0-16,0 0 0,-21 22 0,22-22 16,-1 0-16,0 21 15,0-21-15,0 21 32,-21 0 14,0 0-30,-21-21-16,0 21 31,0-21-31,21 22 16,-21-22-16,-1 0 0,22 21 16,-21 0-16,0-21 0,0 21 0,0-21 15,21 21-15,-21-21 0,-1 21 16,1 1-16,-21-1 0,21-21 0,0 21 15,-22 0-15,22 0 0,0-21 16,-21 21-16,20 1 0,1-1 0,-21-21 0,21 21 16,0 0-16,-43 0 15,43 0-15,0-21 0,0 22 0,-1-1 16,1-21-16,0 21 0,21 0 16,-21-21-16,21 21 0,-21-21 0,21 21 15,-21-21-15,21 22 16,-22-22-16,22 21 0,0 0 15,-21-21 17,21 21-17,0-42 48</inkml:trace>
  <inkml:trace contextRef="#ctx0" brushRef="#br1" timeOffset="61628.42">2688 4212 0,'0'0'0,"21"-21"16,0 21-16,-21-21 0,22 0 31,-22 42 47,-22 0-78,22 0 0,-21-21 16,0 21-16,0 1 0,0-1 15,0 0-15,-1 0 0,-20 0 0,21 22 16,-21-22-16,-1 0 0,1 21 16,21-21-16,-22 22 0,22-22 15,-21 0-15,21 0 0,0 22 16,-1-22-16,1 0 0,0 0 0,0 0 16,21 0-16,0 1 0,-21-1 15,21 0-15,-21 0 0,21 0 0,0 0 16,0-42 46,0 0-46,0 0-16,21 0 16,0 0-16,-21-1 15,21 22-15,0-21 0</inkml:trace>
  <inkml:trace contextRef="#ctx0" brushRef="#br1" timeOffset="62899.97">2646 4233 0,'21'-42'32,"-21"21"-32,21 21 15,-21 21 32,-21 0-31,0-21-16,0 21 0,-1 1 15,1-1-15,0 0 0,0 21 16,0-21-16,0 1 0,-22 20 0,22-21 16,0 21-16,-21-20 0,20 20 15,-20-21-15,21 0 0,-21 22 0,20-22 16,1 21-16,-21-21 0,21 0 15,0 22-15,-1-22 0,22 0 16,-21 0-16,0 0 0,21 1 0,-21-1 16,21 0-16,0 0 15,0 0-15,-21-21 16,21-21 15,0 0-15,21 0-16,0 0 0,-21-1 15,21 1-15,0 0 0,1-21 16,-1 21-16,0-1 0,0 1 0,0-21 16,22 21-16,-22 0 0,21-22 15,-21 22-15,22-21 0,-22 21 0,21-1 16,0-20-16,-20 21 0,20-21 16,-21 20-16,21 1 0,-20 0 0,-1 0 15,0 0-15,0 0 0,0-1 16,-21 1-16,21 0 0,-21 0 15,22 21-15,-22-21 0,0 0 16,0-1 0,0 44 15,-22-22-15,22 21-16,-21 0 0,0-21 0,0 21 15,21 0-15,-21-21 0,0 21 16,21 1-16,-22-1 0,1 0 0,0 0 15,0 0-15,0 0 0,0 1 16,-1 20-16,1-21 0,0 0 0,0 0 16,-21 22-16,20-22 0,1 0 15,0 21-15,0-20 0,0-1 16,0 0-16,-1 21 0,1-21 0,0 1 16,0-1-16,0 21 0,0-21 15,21 0-15,-22 1 0,22-1 0,-21-21 16,21 21-16,0 0 15,-21-21-15,21-21 63,0 0-63,0 0 16,0-1-16,21 1 15,-21 0-15,21 0 0,22 0 0,-22 0 16,0-22-16,21 22 0,1-21 15,-22 21-15,21-22 0,1 1 0,-1 0 16,0 20-16,1-20 0,-1 0 16,0-1-16,-21 1 0,1 21 0,-1-21 15,0 20-15,0 1 0,0 0 16,0 0-16,-21 0 0,0 0 0,0-1 16,22 22-16,-22-21 15,0 42 79,0 1-78,0-1-1,0 0 1,-22-21-16,22 21 0,-21-21 0</inkml:trace>
  <inkml:trace contextRef="#ctx0" brushRef="#br1" timeOffset="72211.5">14584 762 0,'0'-21'15,"0"0"17,0 0-17,0-1 1,0 1 0,-21 21-1,21 21 1,0 1-16,0-1 15,0 0-15,0 21 16,0-21-16,0 22 0,0-1 0,0 0 16,0 1-16,0-22 0,0 21 15,0 1-15,0-1 0,0-21 0,0 21 16,0-20-16,0-1 0,0 0 0,0 0 16,0 0-16,0 0 0,0 1 15,0-1-15,0 0 0,0 0 16,0-42 46,0 0-62,0 0 0,0-1 16,0 1-16,0 0 0,0 0 16,0 0-16,0 0 0,0-22 0,21 22 15,0 0-15,0 0 0,-21 0 16,21-1-16,0 1 0,1 0 0,-1 0 15,0 0-15,0 21 0,0 0 16,0 0-16,22 0 0,-22 0 0,0 0 16,0 0-16,0 21 0,1 0 15,-1 0-15,0 0 0,-21 1 0,0-1 16,0 21-16,0-21 0,0 0 16,0 1-16,0-1 0,0 0 15,-21 0-15,0 0 0,21 0 16,-22 1-16,1-22 15,21 21-15,0-42 47,0-1-47,0 1 0</inkml:trace>
  <inkml:trace contextRef="#ctx0" brushRef="#br1" timeOffset="72556.47">15261 741 0,'0'0'16,"0"-21"-16,0 0 0,0-1 16,0 44 15,0-1-16,0 0-15,0 21 0,0-21 16,0 22-16,0-22 0,0 21 16,0 1-16,0-1 0,0-21 15,-21 21-15,21 1 0,-21-22 16,21 0-16,0 21 0,-21-20 0,21-1 16,0 0-16,0 0 0,0 0 15,21-21 1,0 0-1,0 0-15,0 0 16,0-21-16,1 21 0</inkml:trace>
  <inkml:trace contextRef="#ctx0" brushRef="#br1" timeOffset="72840.49">15092 1037 0,'0'0'0,"-21"0"0,42 0 31,0 0-31,0 0 16,21 0-16,-20 0 0,20 0 15,-21 0-15,21 0 0,-20 0 0,20-21 16,-21 21-16,0 0 0,0 0 15,1 0-15,-1 0 0,0 0 16,0 0-16,0 0 31,0 0-31</inkml:trace>
  <inkml:trace contextRef="#ctx0" brushRef="#br1" timeOffset="73677.63">15748 953 0,'0'-22'15,"-21"22"17,21 22-17,0-1-15,0 0 0,0 0 16,0 0-16,0 0 0,0 1 15,0-1-15,0 0 0,-21 0 16,21 0-16,0 0 0,-22 1 0,22-1 16,-21 0-16,21 0 15,0 0-15,0 0 16,0-42 31,-21 0-32,21 0-15,0 0 0,0 0 16,0-1-16,0 1 16,0 0-16,0 0 0,0 0 0,21 0 15,0-1-15,-21 1 0,22 0 16,-1 0-16,-21 0 0,21 0 0,0 21 16,0-22-16,0 22 0,1 0 15,-1 0-15,0 22 16,0-1-16,0 0 15,0 0-15,-21 0 16,22 0-16,-22 1 0,21-1 0,-21 0 16,21 0-16,-21 0 0,0 0 15,0 1-15,0-1 0,0 0 16,0 0 0,0-42 46,0 0-62,0 0 16,0-1-16,0 1 0,0 0 0,0 0 15,0 0-15,21 0 0,0-1 16,-21 1-16,21 0 0,1 0 16,-1 0-16,0 0 0,21 21 0,-21-22 15,1 22-15,-1 0 0,0 0 16,21 0-16,-21 0 0,1 0 0,-1 22 15,0-1-15,0 0 0,-21 0 16,0 0-16,21 0 0,-21 1 0,0 20 16,0-21-16,0 0 0,0 0 15,0 1-15,-21-1 0,0-21 16,21 21-16,0 0 0,-21 0 16,0-21-1,21-21 16,0 0-15,0 0-16</inkml:trace>
  <inkml:trace contextRef="#ctx0" brushRef="#br1" timeOffset="74105">16679 699 0,'0'0'0,"0"-22"32,0 1-32,0 42 47,0 1-47,0-1 15,0 0-15,0 0 0,0 0 16,0 0-16,0 22 0,0-22 0,0 21 15,-21-21-15,21 22 0,-21-1 16,0-21-16,21 22 0,0-22 0,0 0 16,-21 21-16,21-21 0,0 1 15,0-1-15,0 0 0,0 0 16,0 0-16,21-21 16,0 0-1,0 0-15,0 0 0,0 0 16,1 0-16,-1 0 15,0 0-15,0 0 16,-21-21-16,21 21 0,-21-21 16,0 0-1,21 21-15,-21-21 16,22 21-16,-22-22 16</inkml:trace>
  <inkml:trace contextRef="#ctx0" brushRef="#br1" timeOffset="74725.46">17695 487 0,'0'0'15,"0"-21"1,0 0-16,0-1 15,-21 22 48,21 22-63,-21-1 16,0 0-16,0 0 0,-1 0 0,1 22 15,0-22-15,0 21 0,0 0 16,-22 1-16,22 20 0,-21-20 0,0 20 15,-1-21-15,1 22 0,0-1 16,-1-20-16,22 20 0,-21-20 16,-1-1-16,22 0 0,-21 1 0,21-1 15,0 0-15,-1 1 0,1-1 16,0 0-16,0-21 0,0 22 0,0-1 16,-1-21-16,22 0 0,0 1 0,0-1 15,0 0-15,-21 0 0,21 0 16,0-42 46,21 21-62,-21-21 0,0 0 16,22 21-16,-1-21 0</inkml:trace>
  <inkml:trace contextRef="#ctx0" brushRef="#br1" timeOffset="75668.75">17780 889 0,'0'0'0,"0"-21"0,0 0 15,0 0-15,0-1 0,0 1 16,0 0-16,0 0 16,0 0-1,0 42 17,0 0-32,0 0 0,0 0 0,0 1 15,0 20-15,0 0 0,0 1 16,0-1-16,0-21 0,0 21 0,0 1 15,0-1-15,0 0 16,0-20-16,-21 20 0,21-21 0,-21 0 16,21 0-16,0 1 0,0-1 15,0 0-15,0 0 16,-22-21-16,22-21 31,0 0-31,0 0 0,0-1 16,0-20-16,0 21 15,0 0-15,0 0 0,0-1 0,0 1 16,22-21-16,-1 21 0,-21 0 16,21-1-16,0 1 0,0 0 15,0 21-15,1-21 0,-1 0 16,0 21-16,0 0 0,0 0 0,0 0 16,22 0-16,-22 21 0,0 0 15,0 0-15,0 0 0,1 22 0,-1-22 16,-21 0-16,0 43 0,0-43 15,0 0-15,-21 0 0,-1 0 16,1 0-16,0-21 0,0 22 0,-21-1 16,20-21-16,1 21 0,0-21 15,0 21-15,0-21 0,0 0 0,-1 0 16,1 0-16,0 0 0,0 0 31,21-21-15,0 0-16,21 0 15,0 21-15,0-22 0,1 1 16</inkml:trace>
  <inkml:trace contextRef="#ctx0" brushRef="#br1" timeOffset="76157.48">18457 953 0,'0'-22'31,"-21"44"0,21-1-15,-21-21-16,0 21 0,21 21 0,-21-21 16,21 1-16,0-1 0,-22 0 15,22 0-15,0 21 0,-21-20 0,21-1 16,0 0-16,0 0 0,0 0 15,0 0-15,21 1 0,1-22 16,-1 0-16,0 21 0,21-21 16,-21 0-16,1 0 0,-1 0 15,21 0-15,-21 0 0,22 0 0,-22 0 16,0-21-16,0 21 0,21-22 16,-20 1-16,-1 0 0,-21 0 15,21 0-15,-21 0 0,0-22 16,0 22-16,0 0 0,0-21 0,-21 20 15,0-20-15,-1 21 0,-20-21 16,21 20-16,-21 22 0,20-21 16,-20 21-16,21 0 0,0 0 0,-22 0 15,22 0-15,0 0 0,0 21 0,-21 1 16,42-1-16,-22 0 0,1 0 16,21 0-16,0 0 0,0 1 0,0-1 15,0 0 1,21 0-16,1-21 0,20 0 0,-21 0 15,0 21-15</inkml:trace>
  <inkml:trace contextRef="#ctx0" brushRef="#br1" timeOffset="76784.67">19156 1037 0,'0'0'0,"0"-21"0,0 0 15,0 0-15,0 0 0,0-1 16,0 1-16,0 0 16,-21 21-1,-1 0 1,1 21-16,0 0 16,0 1-16,21-1 0,-21 21 15,0-21-15,21 0 0,-22 1 0,1 20 16,21-21-16,-21 0 0,21 22 15,0-22-15,0 0 0,0 0 0,0 0 16,0 0-16,0 1 0,0-1 16,0 0-1,21-21-15,0 0 0,1 0 16,-1 0-16,0 0 0,0 0 16,0 0-16,-21-21 0,21 21 0,1-21 15,-1-1-15,0 1 0,0 0 0,-21 0 16,0 0-16,21 0 0,-21-22 15,21 1-15,-21 0 0,0-1 0,0 1 16,0 0-16,0-1 0,0 1 16,0 0-16,0-1 0,0 22 0,0 0 15,0 0-15,0 0 0,0-1 16,0 1 0,0 42-1,0 1-15,0-1 16,0 0-16,0 21 0,0-21 0,0 22 15,0-1-15,0 0 0,0 1 16,0-22-16,0 21 0,0 1 0,0-22 16,0 21-16,0-21 0,0 22 15,0-22-15,0 0 0,0 0 16,0 0-16,0 0 16,22-21-1,-1 0-15,0 0 16,0 0-1,-21-21-15,21 21 0</inkml:trace>
  <inkml:trace contextRef="#ctx0" brushRef="#br1" timeOffset="77574.02">19727 953 0,'0'0'0,"-21"0"31,0 0-15,21 21-16,-21 0 16,21 0-16,-21-21 15,21 21-15,-22 0 0,22 1 16,0-1-16,0 0 0,0 0 0,0 0 16,0 0-16,0 1 0,0-1 15,0 0-15,0 0 0,0 0 16,22-21-16,-1 21 15,0-21-15,0 0 0,0 0 0,0 0 16,1 0-16,20 0 0,-21 0 0,0-21 16,0 21-16,1-21 0,-1 0 15,0 0-15,0 0 0,0-1 0,-21 1 16,21 0-16,-21 0 16,22-21-16,-22 20 0,21 1 0,-21-21 15,0 21-15,0 0 0,0-1 16,0 1-1,0 42 1,0 1 0,0-1-16,0 0 0,0 0 15,-21 0-15,21 0 0,-22 22 0,22-22 16,-21 21-16,21-21 0,0 22 16,0-22-16,-21 21 0,21-21 0,-21 22 15,21-22-15,0 21 0,0 1 16,0-22-16,0 21 0,0 0 0,0-20 15,0 20-15,-21 0 0,21 1 16,0-22-16,0 21 0,0-21 16,0 22-16,0-1 0,0-21 0,-21 0 15,21 22-15,-22-22 0,22 0 16,0 0-16,-21 0 0,0 0 0,0-21 16,21 22-16,-21-1 0,0-21 0,-1 0 15,1 0-15,0 0 0,0 0 16,0 0-16,21-21 15,0-1-15,0 1 0,0 0 16,0 0-16,0 0 0,0-22 16,0 1-16,0 21 0,0-21 0,0-1 15,0 1-15,21 0 0,0-1 16,0 1-16,0 21 0,1 0 0,-1-1 16,0 1-16,0 0 0,0 0 15,0 0-15,1 0 0,-1-1 16,0 22-16,0-21 0,0 21 15,0-21-15,1 0 0,-1 21 16,0-21-16,-21 0 0,21-1 16,0 1-16,0 0 0,1 0 15</inkml:trace>
  <inkml:trace contextRef="#ctx0" brushRef="#br1" timeOffset="78204.53">20934 529 0,'0'0'0,"21"0"0,-21-21 0,21 21 0,-21-21 15,21 21-15,-21-21 16,0 0-16,21 21 16,-21-22-1,0 44 16,-21-1-15,0 0 0,21 0-16,-21 21 0,0-20 0,-22 20 15,22 0-15,0 1 0,-21 20 16,21 1-16,-22-1 0,1 1 0,0-1 16,-1-21-16,-20 22 0,20-1 15,1-20-15,-21 63 0,20-64 16,1 0-16,21 1 0,0-22 0,-1 21 15,1 0-15,0-20 0,0-1 16,21 0-16,-21 0 0,21 0 16,-21 0-16,21 1 0,0-1 15,0-42 63,0-1-46,21 1-32,0 21 15</inkml:trace>
  <inkml:trace contextRef="#ctx0" brushRef="#br1" timeOffset="80160.14">21548 1228 0,'0'-21'31,"21"21"-31,-21-22 15,21 22-15,-21-21 16,0 0-16,0 0 0,0 0 16,0 0-16,0-1 15,0 1-15,0 0 16,-21 21-16,0-21 0,-1 21 0,1-21 16,0 21-16,-21 0 0,21 0 15,-22 0-15,22 0 0,-21 0 0,21 21 16,-22 0-16,1 0 0,21 0 15,0 1-15,-1 20 0,1-21 0,0 21 16,0-20-16,21-1 0,-21 21 16,21-21-16,0 0 0,0 1 0,0-1 15,0 0-15,0 0 0,21 0 16,0-21-16,0 21 0,0-21 16,1 0-16,-1 0 15,0 0-15,21 0 0,-21 0 0,1 0 16,-1-21-16,21 21 0,-21-21 0,0 0 15,22 0-15,-22 0 0,0-1 16,0 1-16,0 0 0,1-21 0,-1-1 16,0 1-16,0 0 0,0-1 15,0 1-15,-21 0 0,0-22 0,0 22 16,0 0-16,0 20 0,0-20 16,0-21-16,0 41 0,0 1 15,0 0-15,0 42 31,0 0-15,-21 1-16,21-1 0,-21 63 16,0-41-16,21-1 0,0 0 15,0 1-15,-21-1 0,21 0 0,-21 1 16,21-1-16,0-21 0,-22 22 0,22-22 16,0 21-16,0-21 0,0 0 15,0 1-15,22-22 0,-1 21 0,0 0 16,0-21-16,0 0 0,0 0 15,1 0-15,20 0 0,-21 0 16,21 0-16,1-21 16,-22 0-16,0 21 0,0-22 0,0 1 15,1 0-15,-1 0 0,-21 0 16,21 0-16,0-1 0,-21 1 0,21 0 16,-21 0-16,0 0 0,0 0 15,0 42 1,0 0-16,0 0 15,0 0-15,0 0 0,0 1 16,0-1-16,0 21 0,0-21 0,-21 0 16,21 1-16,0-1 15,0 0-15,0-42 63,0 0-63,0-1 15,0 1-15,0-21 0</inkml:trace>
  <inkml:trace contextRef="#ctx0" brushRef="#br1" timeOffset="80484.67">22119 889 0,'-21'0'15,"42"0"32,-21-21-47,0 0 16,0 0 0,0-1-1,-21 22 16,0 0-15,21 22 0,0-1-1,0 0-15,21 0 16,0-21-16,0 21 16</inkml:trace>
  <inkml:trace contextRef="#ctx0" brushRef="#br1" timeOffset="80832.45">22458 1037 0,'0'0'16,"-21"0"-16,-1 0 15,22-21-15,0 42 47,0 0-47,22 1 0,-22-1 16,21 0-16,0 0 0,-21 0 15,0 0-15,0 1 0,21 20 0,-21-21 16,21 0-16,-21 0 0,0 1 16,0-1-16,0 0 0,0 0 15,0-42 48,0 0-63,21 0 0,1-1 15,-1 1-15,-21 0 0</inkml:trace>
  <inkml:trace contextRef="#ctx0" brushRef="#br1" timeOffset="81092.49">22881 974 0,'0'0'15,"0"-21"-15,0-1 16,-21 22 15,21 22-15,-21-1-16,0 0 0,-1 0 16,22 0-16,-21 0 0,0 22 0,0-22 15,0 0-15,0 21 0,-1-20 16,-20-1-16,42 0 0,-21 0 15,0 0-15,0 0 0,21 1 0,-22-22 16,22 21-16,22-21 31,-1-21-31,0 21 16</inkml:trace>
  <inkml:trace contextRef="#ctx0" brushRef="#br1" timeOffset="91935.87">5673 804 0,'-22'-21'31,"1"21"-15,42 0 15,1 0-31,20 0 16,-21 0-16,21 0 0,1 0 15,-1 0-15,-21 0 0,22 0 16,-1 0-16,-21 0 0,0 0 0,0 0 16,1 0-16,-1 0 15,-42 0 1,-1 0-16,1 21 0,-21-21 15,21 0-15,-22 0 0,1 0 0,21 0 16,-21 0-16,20 0 0,1 0 16,0 0-16,0 0 0,0 0 15,0 0-15,-1 0 16,22-21-16,-21 42 31,21 1-31,-21-1 0,21 21 16,-21 0-16,21-20 0,-21 41 0,21-21 15,-21 1-15,21-1 16,-22 0-16,22 1 0,-21-1 0,0 0 16,21 1-16,0-22 0,0 21 15,0-21-15,0 22 0,0-22 16,0 21-16,0-21 0,0 1 0,0-1 16,21 0-16,0-21 0,1 21 0,-1-21 15,0 0-15,0 0 0,0 0 16,0 0-16,1 0 0,-1 0 0,0 0 15,21 0-15,-21-21 0,1 21 16,20-21-16,-21 0 0,0-1 0,0 1 16</inkml:trace>
  <inkml:trace contextRef="#ctx0" brushRef="#br1" timeOffset="92176.01">6202 1164 0,'0'21'16,"0"1"0,0-1-16,0 0 0,0 0 15,0 0-15,0 0 0,0 1 16,0 20-16,0-21 0,0 0 16,-21 0-16,21 1 0,0-1 15,21-21 32,0-21-47</inkml:trace>
  <inkml:trace contextRef="#ctx0" brushRef="#br1" timeOffset="92623.88">6456 910 0,'0'-42'31,"0"21"-31,21 21 16,0 0-16,0 0 0,0-21 0,22 21 15,-22 0-15,21 0 0,-21-22 16,22 22-16,-1 0 0,0 0 16,-20 0-16,20 0 0,0 0 0,-21 0 15,1 22-15,-1-22 0,0 21 16,-21 0-16,21-21 0,-21 21 0,0 0 15,0 0-15,0 22 0,0-22 16,0 0-16,0 0 0,0 22 0,0-22 16,0 0-16,0 21 15,0 1-15,0-1 0,0-21 16,0 0-16,0 22 0,0-22 16,0 0-16,0 0 0,0 0 0,0 0 15,0 1-15,-21-1 0,0 0 16,21 21-16,-21-21 0,-1 1 0,1-1 15,-21 0-15,21 0 16,0 0-16,-22 0 0,-20 1 0,42-22 16,-22 0-16,22 21 0,-21-21 15,21 0-15,-1 0 0,1 0 16,0 0-16</inkml:trace>
  <inkml:trace contextRef="#ctx0" brushRef="#br1" timeOffset="93048.08">7027 2646 0,'0'0'0,"21"-21"16,1 21-16,-1 0 0,21 0 16,-21 0-16,0 0 0,22-21 15,-22 21-15,0 0 0,0 0 0,22 0 16,-22 0-16,0 0 0,0 0 16,21 0-16,-63 0 31,0 0-31,0 0 0,0 0 15,0 0-15,-1 0 0,-20 0 16,21 0-16</inkml:trace>
  <inkml:trace contextRef="#ctx0" brushRef="#br1" timeOffset="93284.33">7218 2604 0,'-43'0'16,"22"0"-1,85 0-15,-149 21 16,64 0 0,21 0-16,0 0 15,-21 0-15,21 1 0,-21 20 0,21-21 16,0 0-16,0 22 0,-22-22 15,1 21-15,21 0 0,-21-20 0,0 20 16,21 0-16,0 1 0,-21-1 16,21 0-16,-21 1 0,21-1 0,0-21 15,0 21-15,0-20 0,0 20 0,0-21 16,21 0-16,0 0 16,0-21-16,0 0 15,0 0-15,1 0 0,-1 0 16,0-21-16,0 0 0,0 0 15,0 0-15</inkml:trace>
  <inkml:trace contextRef="#ctx0" brushRef="#br1" timeOffset="94205.71">7493 2963 0,'0'-63'31,"0"42"-31,0 0 15,0-1-15,21 22 16,0 0-16,0 0 16,1 0-16,-1 0 0,0 0 15,0 22-15,-21-1 16,21 0-16,-21 0 0,0 0 16,21 0-16,-21 1 0,0-1 0,0 0 15,0 0-15,0 0 0,-21 0 16,0 1-16,0-1 0,21 0 15,-21-21-15,0 21 16,21-42 15,0 0 1,-22 21-17,22-21 1,0-1-1,0 1 1,0 0-16,0 0 16,0 0-1,0 0-15,0-1 16,0 1-16,0 0 16,22 0-16,-22 0 0,0 0 15,21-1 1,-21 44 31,0-1-47,0 0 0,0 0 15,0 0-15,-21 0 0,21 22 16,0-22-16,0 0 0,0 21 0,0-20 16,0-1-16,-22 0 0,22 21 0,0-21 15,0 1-15,0-1 0,-21 0 16,21 0-16,0 0 0,0-42 47,21 0-32,1 0-15,-1-22 0,-21 22 16,0 0-16,0 0 0,21-21 0,-21 20 16,21 1-16,-21-21 0,0 21 15,0 0-15,0-1 0,0 1 0,0 0 16,0 0-16,0 42 31,0 0-31,0 0 16,0 1-16,0 20 0,0-21 15,0 21-15,0-20 0,0 20 0,0-21 0,0 21 16,-21-20-16,21 20 16,0-21-16,0 0 0,0 0 0,-21 1 15,21-1-15,0-42 31,21 21-15,-21-22-16,21 1 0,-21 0 16,21-21-16,0 21 0,1-22 0,-22 22 15,21-21-15</inkml:trace>
  <inkml:trace contextRef="#ctx0" brushRef="#br1" timeOffset="94663.8">7832 2688 0,'0'-21'0,"0"42"0,0-63 0,-22 42 15,22-21-15,-21 21 16,42 0 0,1 0-16,20 0 15,-21 0-15,21 0 0,1 0 0,-1 0 16,0-21-16,1 21 0,-22 0 16,21 0-16,1-22 0,-1 22 0,-21 0 15,21 0-15,-20 0 0,-1 0 0,0 0 16,-21 22-1,0-1-15,0 0 0,0 0 16,0 0-16,0 0 16,0 1-16,0-1 0,0 0 15,0 21-15,0-21 16,0 1-16,0 20 0,0-21 0,0 0 16,0 22-16,0-22 0,0 0 0,0 21 15,0-21-15,0 22 0,0-1 16,0-21-16,-21 22 0,21-1 0,0 0 15,0 1-15,-21-1 0,-1 0 16,22-21-16,-21 22 0,0-22 0,0 21 16,0-21-16,-22 22 0,22-43 15,0 21-15,0-21 16,0 0-16,0 21 0,-1-21 0,-20 0 16,21 0-16,0 0 0,-43 0 15,22 0-15,21 0 0,0 0 16,-1 0-16,1 0 0,0 0 0,0 0 15,0 0-15</inkml:trace>
  <inkml:trace contextRef="#ctx0" brushRef="#br1" timeOffset="95236.77">8467 5038 0,'-22'0'0,"44"0"0,-44-21 31,44 21-31,-1 0 0,21 0 16,-21-22-16,22 22 0,-1 0 15,0 0-15,1-21 0,-1 21 0,-21-21 16,21 21-16,1 0 0,-22 0 16,0 0-16,-42 0 15,-21 0 1,20 0-16,-20 0 0,21 0 16,-21 21-16</inkml:trace>
  <inkml:trace contextRef="#ctx0" brushRef="#br1" timeOffset="95509.41">8530 4974 0,'0'0'0,"-21"0"31,0 0-31,0 0 16,21 21-16,-22-21 0,22 22 15,0-1-15,0 0 0,-21 21 0,21-21 16,-21 22-16,21-1 0,0 0 0,0-20 16,0 41-16,-21-21 0,21 1 15,0-1-15,-21 22 0,21-22 0,0 0 16,0 22-16,0-22 0,0 0 15,0-20-15,0 20 0,0-21 0,0 0 16,21 0-16,0 1 0,-21-1 0,21-21 16,0 0-16,1 0 15,-1 0-15,0 0 0,0 0 0,0 0 16,0-21-16,1 21 0,20-22 0,-21 1 16,0 0-16,0-21 0,1 21 15,20-43-15,0 22 0</inkml:trace>
  <inkml:trace contextRef="#ctx0" brushRef="#br1" timeOffset="95736.78">8975 5398 0,'0'-22'0,"0"44"0,0-65 16,0 64 15,0 1-31,0-1 0,0 21 16,-22-21-16,1 85 15,21-42 1,-21-22-16,21-21 0,0 0 15,-21 22-15,21-22 0,0 0 0,0 0 16,0 0-16,21-42 31,0 0-15,-21 0-16,21 0 0,1-22 16,-1 22-16</inkml:trace>
  <inkml:trace contextRef="#ctx0" brushRef="#br1" timeOffset="96187.45">9207 5122 0,'0'0'0,"0"-21"0,22 0 0,-22 0 16,0 0-16,0 0 0,21 21 15,0 0 1,0 0 0,0 0-16,0 0 0,1 0 15,-1 0-15,0 0 0,21 0 0,-21 0 16,1 0-16,20 0 0,0-22 15,1 22-15,-22-21 0,21 21 0,-21 0 16,0 0-16,1 0 0,-1 0 16,-21 21-16,0 1 0,0-1 15,0 0-15,0 0 0,0 0 0,0 0 16,0 1-16,0-1 0,0 0 16,-21 42-16,21-41 0,0-1 15,0 21-15,0-21 0,0 0 0,0 22 16,0-22-16,0 21 0,0-21 15,0 22-15,0-1 0,0-21 0,0 22 16,0-1-16,0-21 0,0 21 16,0-20-16,0 20 0,0-21 0,0 0 15,0 22-15,-22-22 0,1 0 16,0 0-16,0 0 0,0 0 0,0-21 16,-1 22-16,-20-1 0,21-21 15,0 0-15,-22 0 0,22 0 0,0 0 16,0 0-16,0 0 0,0 0 15,-1 0-15,1 0 0,21-21 32</inkml:trace>
  <inkml:trace contextRef="#ctx0" brushRef="#br1" timeOffset="97076.35">13102 6900 0,'0'0'0,"21"0"15,106 0 1,-84 0-16,-1 0 0,21 0 16,-20 0-16,-1 0 0,0-21 0,1 21 15,-1 0-15,-21 0 0,22-21 16,-22 21-16,0 0 0,0 0 0,0 0 16,-42 0 15,-21 0-31,21 0 0,-1 0 15,1 0-15,-21 0 0,21 0 16,-22 0-16,22 0 0,-21 0 16,21 0-16,0 0 0,-22 0 0,22 0 15,0 0-15,0 0 0,0 0 16,21 21-16,-22-21 0,1 21 16,0 1-16,21-1 0,0 0 15,-21 0-15,21 0 0,0 0 16,-21 1-16,21-1 0,0 21 0,0 0 15,-21 1-15,21-1 0,-22 0 0,22 1 16,0-1-16,0 0 0,-21 1 16,21-1-16,-21 0 0,21 1 0,-21 41 15,21-62-15,0-1 16,0 21-16,0-21 0,0 0 16,0 1-16,21-1 0,0-21 0,0 21 15,22-21-15,-22 21 0,0-21 16,0 0-16,0 0 0,22 0 15,-22 0-15,0 0 0,0 0 0,22 0 16,-22-21-16,21 0 0,-21 0 16,22 21-16,-22-22 0,0 1 15</inkml:trace>
  <inkml:trace contextRef="#ctx0" brushRef="#br1" timeOffset="97327.77">13801 7197 0,'0'-21'0,"0"42"0,0-64 16,0 65 15,0-1-31,0 0 0,0 0 0,0 21 16,0 1-16,0-22 0,0 21 16,0 1-16,0-1 0,0-21 0,0 21 15,0-20-15,0-1 0,0 0 0,0 0 16,0 0-16,0 0 15,0 1-15,21-44 32,0 22-17,0-21-15</inkml:trace>
  <inkml:trace contextRef="#ctx0" brushRef="#br1" timeOffset="97754.46">14203 6922 0,'0'0'0,"21"0"47,0 0-47,0-22 0,22 22 16,-22-21-16,21 21 0,-21 0 15,22 0-15,-1-21 0,-21 21 0,21 0 16,-20 0-16,-1 0 0,0 0 0,0 0 15,0 0-15,-21 21 16,21 0-16,-21 1 16,0-1-16,0 0 0,0 0 0,0 0 15,0 0-15,0 22 0,0-22 16,0 21-16,-21-21 0,21 22 16,0-1-16,0-21 0,0 22 0,0-1 15,0-21-15,0 21 0,0 1 16,0-22-16,0 21 0,0 1 0,-21-22 15,21 0-15,0 21 0,0-21 16,0 1-16,-21-1 0,0 0 0,21 0 16,-21 0-16,-1-21 0,1 21 0,0 1 15,-21-22-15,21 0 0,-1 21 0,1-21 16,-21 0-16,21 0 0,0 0 16,-43 0-16,43 0 0,0 0 15</inkml:trace>
  <inkml:trace contextRef="#ctx0" brushRef="#br1" timeOffset="98235.91">13610 8678 0,'0'0'0,"-21"0"16,42 0 0,0 0-1,0 0-15,1 0 0,20 0 16,-21 0-16,21 0 0,-20 0 0,20 0 15,0 0-15,-21 0 0,22 0 0,-22 0 16,0 0-16,-42 0 31,0 0-31,0 0 16,-1 0-16,1 0 0,0 0 16</inkml:trace>
  <inkml:trace contextRef="#ctx0" brushRef="#br1" timeOffset="98475.77">13758 8678 0,'21'0'0,"-63"0"0,63 0 15,-63 0-15,42 22 0,-21-22 0,21 21 16,-21 0-16,-1 0 16,22 0-16,-21 0 0,21 22 0,0-1 15,-21 0-15,0 1 0,21-1 0,0 0 16,0 1-16,-21-1 0,21 22 16,-21-22-16,21-21 0,-22 21 0,22 1 15,0-1-15,0 0 0,0 22 16,0-22-16,0-21 0,0 22 15,0-22-15,0 0 0,0 0 0,0 0 16,22 1-16,-1-22 0,0 0 16,0 0-16,0 0 0,0 0 15,22 0-15,-22 0 0,21-22 0,-21 1 16,22 0-16,-1 0 0,0 0 0</inkml:trace>
  <inkml:trace contextRef="#ctx0" brushRef="#br1" timeOffset="98948.28">14266 9017 0,'0'-21'0,"0"42"0,0-63 0,0 21 16,21-1-16,1 1 0,-1 0 16,0 21-16,0 0 15,0 0-15,0 21 0,1-21 16,-1 43-16,0-22 0,0 21 0,-21-21 15,0 22-15,0-1 0,0 0 16,0 1-16,0-22 0,-21 21 0,0 0 16,0-20-16,-1 20 0,-20-21 0,21 0 15,-21 0-15,-1 1 0,22-1 16,-21 0-16,21-21 0,-1 0 0,-20 0 16,21 0-16,0 0 15,0 0-15,-1 0 0,22-21 16,0 0-16,0-1 0,0 1 0,0 0 15,0 0-15,0 0 0,0 0 16,22-1-16,-1 1 0,0 0 16,0 21-16,0 0 0,0 0 15,1 0-15,-1 0 16,0 21-16,0 0 0,0 1 0,-21-1 16,21 0-16,-21 0 0,22 0 0,-1 0 15,0-21-15,-21 22 0,21-1 16,0 0-16,0-21 0,1 0 0,-1 0 15,0 0-15,0 0 0,0 0 0,0 0 16,22 0-16,-22-21 0,0 21 16,0-21-16,0-1 0,22 1 0</inkml:trace>
  <inkml:trace contextRef="#ctx0" brushRef="#br1" timeOffset="99360.03">14901 8784 0,'0'0'15,"0"21"32,21-21-47,22 0 0,-22 0 16,0 0-16,21 0 0,-20 0 0,20 0 16,-21 0-16,21-21 0,1 0 15,-22 21-15,21-21 0,-21 21 0,22 0 16,-22 0-16,-21 21 31,-21 0-31,0 0 0,-1 1 16,22-1-16,0 21 0,0-21 15,-21 22-15,21-1 0,0-21 0,0 21 16,0 1-16,0-1 0,0 0 16,0 1-16,0-22 0,-21 21 0,21 1 15,0-1-15,-21 0 0,21 1 0,-21-1 16,0 0-16,21 1 0,-22-1 15,1 0-15,0-21 0,0 22 16,0-22-16,-22 0 0,22 21 0,0-42 16,0 22-16,-21-1 0,20-21 15,1 0-15,0 0 0,0 0 0,0 0 16,0 0-16,-1 0 0,1 0 16,0 0-16,0 0 0</inkml:trace>
  <inkml:trace contextRef="#ctx0" brushRef="#br1" timeOffset="99915.72">9059 11853 0,'0'0'0,"21"0"0,1 0 0,-1 0 16,21 0-16,-21 0 0,0 0 15,1 0-15,20 0 0,-21 0 0,0 0 16,22 0-16,-22 0 0,0 0 0,0 0 16,0 0-16,0 0 15,-42 0 1,0 0-1,0 0-15,0 0 0</inkml:trace>
  <inkml:trace contextRef="#ctx0" brushRef="#br1" timeOffset="100197.1">9165 11875 0,'0'0'16,"-21"0"0,21 21-16,-21-21 0,21 21 0,-21-21 15,21 21-15,0 0 0,0 0 0,0 1 16,0 20-16,0-21 0,0 21 15,0 1-15,0-1 0,0 0 0,0 1 16,0-1-16,0-21 0,0 22 16,0-1-16,0 0 0,0 1 0,0-22 15,0 21-15,0-21 0,-22 0 16,22 22-16,0-22 0,-21 0 16,21 0-16,0 0 0,0 1 15,0-1 1,21-21-1,1-21-15,-1-1 16,0 1-16,21 21 0,-21-21 16,1-21-16,-1 21 0,21-1 0</inkml:trace>
  <inkml:trace contextRef="#ctx0" brushRef="#br1" timeOffset="100657.2">9546 12192 0,'21'-21'0,"-42"42"0,42-63 0,-21 21 0,0-1 15,0 1-15,0 0 0,0 0 0,0 0 16,21 21-16,1 0 16,-1 0-16,0 0 15,0 21-15,0-21 0,0 21 0,1 21 16,-1-20-16,-21 20 0,21-21 16,-21 21-16,0 1 0,0-1 0,0-21 15,0 22-15,-21-22 0,0 21 0,-1-21 16,1 22-16,-21-22 0,21 0 15,0 0-15,-22 0 0,22-21 0,0 21 16,0-21-16,0 0 0,-1 0 16,22-21-1,0 0-15,0 0 0,0 0 16,0 0-16,0-1 0,0 1 0,0 0 16,0-21-16,0 21 0,0-1 15,0 1-15,22 21 0,-1 0 0,0 0 16,0 0-16,0 0 0,0 21 15,1 1-15,-22-1 0,21 0 16,0 0-16,0 0 0,-21 0 0,21 1 16,-21-1-16,21 0 0,1 0 15,-22 0-15,21-21 0,0 21 16,0-21-16,0 0 0,0 0 16,1 0-16,-1 0 0,0-21 15,0 0-15,0 0 0,0 21 16,22-42-16,-22 20 0,0 1 0,21-21 15</inkml:trace>
  <inkml:trace contextRef="#ctx0" brushRef="#br1" timeOffset="101059.47">10266 11875 0,'0'-22'16,"0"44"-16,0-65 0,0 64 31,21 1-15,0-22-16,0 0 0,0 0 15,1 0-15,-1 0 0,0 0 16,21 0-16,-21 0 0,1 0 0,-1 0 16,0 0-16,0 0 0,0 0 15,0 0-15,1 0 0,-1 0 0,0 0 16,-21 21 0,0 0-16,0 21 0,0-21 15,0 1-15,0 20 0,0-21 0,0 21 16,0 1-16,0-22 0,0 21 0,0 1 15,0-22-15,21 21 0,-21 0 16,21-20-16,-21 20 0,0-21 0,0 21 16,0 1-16,0-22 0,0 21 0,0-21 15,0 22-15,0-1 16,-21-21-16,0 0 0,0 22 0,0-22 16,-22 0-16,22 0 0,0-21 15,0 0-15,0 0 0,-1 0 16,-20 0-16,21 0 0,0 0 15,0 0-15,21-21 16,0 0-16</inkml:trace>
  <inkml:trace contextRef="#ctx0" brushRef="#br1" timeOffset="101588.97">13970 13272 0,'0'0'0,"21"0"32,0 0-32,0 0 0,22 0 15,-1 0-15,-21 0 0,22 0 0,-1 0 16,0-22-16,1 22 0,-1 0 15,-21 0-15,21 0 0,-20 0 16,-44 0 0,1 0-16,0 0 15,-21 0-15,-1 0 0,22 0 0</inkml:trace>
  <inkml:trace contextRef="#ctx0" brushRef="#br1" timeOffset="101832.95">13970 13272 0,'-21'0'0,"42"0"0,-42 21 15,0-21-15,21 21 0,-22 0 0,22 0 16,-21 0-16,0 1 0,21 20 16,0 0-16,-21 1 0,0-1 0,21 0 15,-21 22-15,21-1 0,0-20 16,-22-1-16,22 21 0,0-20 0,0-1 16,0 0-16,0 1 0,0-22 0,0 0 15,22 21-15,-1-20 16,0-22-16,21 21 0,-21 0 0,22-21 0,-22 0 15,64 0-15,-64 0 16,21 0-16,0 0 0,-20 0 16,20-21-16,-21 0 0,21-1 0,-20 22 15,-1-21-15,21 0 0</inkml:trace>
  <inkml:trace contextRef="#ctx0" brushRef="#br1" timeOffset="102048.45">14668 13695 0,'0'0'0,"0"21"32,0 0-32,0 0 15,0 1-15,0-1 0,-21 0 0,0 21 16,21-21-16,0 1 0,-21-1 0,21 21 16,-21-21-16,21 0 15,0 1-15,0-1 0,0 0 16,21-42 15,0 0-31</inkml:trace>
  <inkml:trace contextRef="#ctx0" brushRef="#br1" timeOffset="102495.46">14986 13377 0,'0'0'0,"0"-21"0,21 21 31,0 0-31,0 0 16,1 0-16,20 0 0,0 0 0,1 0 15,-1 0-15,0 0 0,1 0 0,20 0 16,-21 0-16,1 0 0,-1-21 16,0 21-16,-20 0 0,-1 0 0,0 0 15,0 0-15,-21 21 31,-21 0-31,0 1 16,0-1-16,-1 0 16,22 0-16,0 21 0,0-20 15,0-1-15,0 21 0,0 0 0,0-20 16,0 20-16,0 0 0,0 1 16,0-1-16,0-21 0,0 21 0,0 1 15,0-1-15,0-21 0,0 22 16,22-22-16,-22 21 0,0-21 0,0 0 15,0 22-15,-22-22 0,1 0 0,0 0 16,0 0-16,0 1 0,-22-22 16,1 21-16,21 0 0,-21-21 0,-1 0 15,1 21-15,21-21 0,-22 0 16,22 0-16,0 0 0,0 0 16,0 0-16</inkml:trace>
  <inkml:trace contextRef="#ctx0" brushRef="#br1" timeOffset="103120.45">14076 15050 0,'106'-22'15,"-85"22"1,0 0-16,21 0 0,1 0 0,-22 0 15,21 0-15,0 0 0,-20 0 16,20 0-16,0 0 0,-21 0 16,22 0-16,-22 0 0,0 0 0,0 0 15,0 0-15,1 0 0,-44 0 32,1 0-32,0 0 15,0 0-15,0 0 0,-22 0 0,22 0 16,0 0-16,-21 0 0,21 0 15,-1 0-15,-20 0 0,21 0 0,0 0 16,-22 0-16,22 0 0,0 22 16,0-22-16,0 21 0,0 0 0,21 0 15,-22 21-15,1-20 0,0 20 16,21 0-16,0 1 0,-21-1 16,21 0-16,-21 1 0,0-1 0,21 0 15,0 1-15,-22-1 0,1 0 0,21 1 16,0-1-16,0 0 0,-21 1 15,21-1-15,0 0 0,0 1 0,0-22 16,0 21-16,0-21 0,0 22 16,0-22-16,21 0 0,0 0 15,1-21-15,-1 0 0,0 0 0,0 0 16,0 0-16,22-21 0,-1 0 16,-21 0-16,21-22 0,1 22 15</inkml:trace>
  <inkml:trace contextRef="#ctx0" brushRef="#br1" timeOffset="103544.45">14774 15367 0,'0'0'0,"0"-21"0,21 0 0,-21 0 16,0-1-16,0 1 0,22 21 16,-22-21-16,21 21 0,0 0 15,0 0-15,0 21 16,0 0-16,1 1 0,-1-1 0,0 21 15,0-21-15,0 22 0,-21-22 0,0 21 16,0-21-16,0 22 16,0-1-16,-42-21 0,21 0 0,0 22 15,-22-22-15,22 0 0,-21 0 16,21 0-16,-22 0 0,22 1 16,0-22-16,0 0 0,0 0 0,-22 0 15,22 0-15,21-22 0,0 1 16,0 0-16,0 0 0,0 0 15,0 0-15,0-1 0,0 1 16,21 21-16,0 0 16,1 0-16,-1 0 15,0 21-15,0 1 0,0-1 16,0 0-16,-21 0 0,22-21 16,-1 21-16,-21 0 0,21-21 0,0 0 15,-21 22-15,21-22 0,0 0 0,1 0 16,-1 0-16,0 0 15,0 0-15,21-22 0,-20 1 0,-1 0 16</inkml:trace>
  <inkml:trace contextRef="#ctx0" brushRef="#br1" timeOffset="103984.43">15473 15177 0,'0'0'0,"0"-22"0,0 1 0,0 0 16,21 21-1,0 0-15,0 0 0,0 0 16,1 0-16,-1 0 0,0 0 16,0 0-16,0-21 0,0 0 0,43 21 15,-43-21-15,21 21 16,-20 0-16,-1 0 0,0 0 0,0 0 16,0 0-16,0 0 0,1 0 0,-22 21 15,0 0 1,0 0-16,0 21 0,0-20 0,0-1 15,0 21-15,0-21 0,-22 22 16,22-22-16,-21 21 0,0 0 16,21 1-16,0-22 0,-21 21 0,21 1 15,0-1-15,0 0 0,0 1 16,0-1-16,0 0 0,0 1 0,-21-1 16,21 0-16,0 1 0,0-1 0,0 0 15,-21 1-15,-1-1 0,1 0 16,0-21-16,21 1 0,-42-1 15,21 0-15,-1 0 0,1 0 0,-21-21 0,21 0 16,-22 0-16,22 0 0,0 0 16,-21 0-16,21 0 0,-1 0 15,1 0-15,0 0 0,0 0 0,0 0 16,0-21-16,-1 21 0,1-21 16,21 0-16</inkml:trace>
  <inkml:trace contextRef="#ctx0" brushRef="#br1" timeOffset="117964.45">23199 572 0,'-22'0'16,"1"0"-1,42 0 32,1 0-47,-1 0 16,0 0-16,21 0 0,-21 0 16,1 0-16,20 0 0,0 0 15,-21 0-15,22 0 0,-22 0 0,21 0 16,-21 0-16,1 0 0,-65 0 47,22 0-47,0 0 0,-21 21 0,20-21 15,-20 0-15,21 0 0,0 0 16,0 0-16,-1 0 0,1 0 16,0 0-16,0 0 0,0 0 15,0 0-15,-1 0 0,1 0 16,0 0-16,0 0 15,0 0-15,0 0 32,21 21-17,0 0 1,-22-21-16,22 21 0,0 0 16,-21 1-16,21-1 15,0 21-15,0-21 0,0 0 16,0 22-16,0-1 0,-21 0 15,21 1-15,0-1 0,-21 0 16,21 1-16,0-1 0,-21 0 0,0 1 16,21-1-16,-22 0 0,22 1 15,-21-1-15,21-21 0,0 0 0,0 22 16,0-22-16,0 0 0,0 0 16,0 0-16,21 1 0,1-1 0,-1-21 15,0 21-15,0-21 0,0 21 16,0-21-16,1 0 0,-1 0 0,0 0 15,0 0-15,0 0 0,0-21 16,1 21-16,-1-21 0,0 0 0,0 21 16,0-22-16,0 22 15,1-21-15,-22 0 0,21 21 0,0-21 16</inkml:trace>
  <inkml:trace contextRef="#ctx0" brushRef="#br1" timeOffset="118280.56">23516 1058 0,'0'0'0,"0"-21"16,0 42 15,0 1-16,0-1-15,0 0 0,0 0 0,0 21 16,0-20-16,0-1 0,0 0 0,0 0 16,0 0-16,0 0 0,0 1 15,0-1-15,0 0 0,0 0 16,-21-21-16,21 21 16,0-42 15,21 0-16</inkml:trace>
  <inkml:trace contextRef="#ctx0" brushRef="#br1" timeOffset="118956.22">24024 720 0,'0'-21'16,"0"-1"15,21 22-31,0 0 16,1 0-16,-1 0 0,0 0 15,0 0-15,0 0 0,0 0 0,1-21 16,20 21-16,-21 0 0,0 0 15,0 0-15,1 0 0,-1 0 0,0 0 16,0 0-16,0 0 16,-21 21 15,0 1-31,0-1 16,-21 0-16,21 0 15,0 0-15,0 0 16,-21 1-16,21-1 0,0 21 0,0-21 15,0 0-15,0 1 0,0-1 16,0 0-16,0 21 0,0-21 16,0 1-16,0-1 0,0 21 0,0-21 15,0 0-15,0 1 0,0-1 0,0 0 16,0 0-16,0 0 0,0 22 16,0-22-16,0 0 15,0 0-15,0 0 16,0 0-16,0 1 0,-21-1 15,0-21 1,21 21-16,-22-21 0,1 0 16,0 21-16,0-21 0,0 0 15,0 0-15,-1 0 0,1 0 16,0 21-16,0-21 0,0 0 0,0 0 16,-1 0-16,1 0 0,0 0 15,0 0-15,0 0 16,21-21 31,21 21-47,0-21 0,0 0 15,0 0-15</inkml:trace>
  <inkml:trace contextRef="#ctx0" brushRef="#br1" timeOffset="119405.06">25442 296 0,'0'0'0,"0"-21"0,21 0 0,1 0 16,-22 0-16,21 21 15,-21 21 17,0 21-32,-21-21 0,-1 22 15,1-1-15,21 0 0,-21 1 0,0-1 16,0 22-16,0-1 0,-1 1 16,1-1-16,-21 22 0,21-22 0,-22 22 15,22-22-15,-21 1 0,21-1 16,-22 1-16,1-1 0,21-20 0,-21-1 15,20 22-15,1-22 16,-21 0-16,21 1 0,0-1 0,-1 0 16,1-21-16,0 1 0,0-1 0,21 0 15,-21 0-15,21-42 47,21 0-47,0 0 0,21-1 0,-20 1 16,-1 0-16,21 0 0,-21 0 15</inkml:trace>
  <inkml:trace contextRef="#ctx0" brushRef="#br1" timeOffset="119748.39">25696 1080 0,'0'-22'16,"0"44"-16,0-65 15,-21 43 17,21 21-32,-21 1 0,21-1 15,0 0-15,0 21 0,-21-21 16,21 1-16,-21-1 0,21 0 0,0 0 15,0 0-15,-22 0 0,22 1 16,-21-22-16,21 21 0,0 0 16,0-42 15,0 0-15,0-1-16,21 1 15</inkml:trace>
  <inkml:trace contextRef="#ctx0" brushRef="#br1" timeOffset="120092.56">25802 699 0,'0'0'0,"-21"0"0,0 0 16,0 0-16,-1 0 0,1 0 15,0 21-15,21 0 0,-21 0 16,21 0-1,21-21 1,0 21-16,0-21 0,1 0 0,-1 0 16,0 0-16,0 0 15,0 0-15,0 0 0,1 0 0,-22-21 16,0 0-16,0 0 0,0 0 16,0 0-16,0-1 15,-22 22-15,1 0 16,0 0-16,0 0 0,0 0 15,0 0-15,-1 0 0,1 22 0,21-1 16,-21 0-16,21 0 16,0 0-16,0 0 0,21 1 15,0-22-15,1 21 0,-1-21 16</inkml:trace>
  <inkml:trace contextRef="#ctx0" brushRef="#br1" timeOffset="120732.43">26204 1080 0,'0'-22'16,"-21"22"15,21 22-15,-21-1-16,21 0 16,-21 0-16,21 0 0,-21 0 0,21 1 15,-22-1-15,22 0 0,0 0 16,0 0-16,-21 0 0,21 1 0,-21-1 15,21 0-15,0 0 0,0 0 16,-21-21 15,0 0-15,21-21 0,0 0-16,0 0 15,0 0-15,0-1 0,0 1 0,0-21 16,0 21-16,21 0 0,0-22 15,0 22-15,22-21 0,-22 21 0,21-22 16,-21 22-16,22 0 0,-1 21 16,-21-21-16,21 21 0,1 0 0,-22 0 15,0 21-15,21 0 0,-20 0 16,-1 0-16,0 1 0,-21 20 0,0-21 16,0 0-16,0 22 15,0-22-15,0 0 0,0 21 16,-21-21-16,21 1 0,-21-1 15,-1-21-15,22 21 0,-21-21 16,0 21-16,0-21 16,21-21 15,0 0-31,21 0 0,0 21 16</inkml:trace>
  <inkml:trace contextRef="#ctx0" brushRef="#br1" timeOffset="121075.92">26839 1016 0,'0'0'0,"-21"21"47,21 0-32,0 22-15,-21-22 0,21 0 0,-21 21 16,21 1-16,-21-1 0,21-21 15,0 22-15,0-1 0,0 0 0,0-21 16,0 22-16,0-1 0,0 22 16,0-22-16,-22 0 0,22 22 15,-21-22-15,21 0 0,0 1 16,0-1-16,-21 0 0,21 1 0,-21-1 16,21-21-16,0 0 0,0 22 0,-21-22 15,21 0-15,-21 0 16,42-42 15,0 0-31,-21 0 16,21 0-16,0-1 0,0-20 15</inkml:trace>
  <inkml:trace contextRef="#ctx0" brushRef="#br1" timeOffset="121412.19">26818 1164 0,'0'0'0,"0"-21"16,0 0-16,-21-43 16,21 43-16,0 0 15,0 0-15,21 0 0,0 21 0,0-21 16,22-1-16,-22 22 0,21 0 16,1 0-16,-22 0 0,21 0 15,-21 0-15,0 22 0,1-1 0,-1 0 16,-21 0-16,21 0 0,-21 0 15,0 22-15,0-22 0,-21 0 16,0 0-16,-1 0 0,-20 1 16,21-1-16,-21 0 0,20-21 0,-20 21 15,21-21-15,-21 0 0,20 0 0,1 0 16,0 0-16,21 21 16,-21-21-16,42-21 31,0 0-31,0 0 15,22 21-15</inkml:trace>
  <inkml:trace contextRef="#ctx0" brushRef="#br1" timeOffset="122132.04">27368 889 0,'22'0'16,"-44"0"-16,44 21 15,-1 0 1,-21 1-16,0 20 0,0-21 0,0 0 16,0 22-16,0-22 0,0 0 15,0 21-15,0-21 0,0 1 0,0-1 16,21 0-16,-21 0 16,21-21-16,-21 21 15,21-21-15,0 0 16,1 0-16,-1-21 15,0 0-15,0 0 0,0 0 16,-21-1-16,21 1 0,1-21 0,-1 0 16,0-1-16,0 22 0,0-21 15,-21-1-15,21 22 0,1-21 16,-22 21-16,21 0 0,-21 42 31,0 21-31,0-21 16,-21 22-16,-1-22 15,22 21-15,-21-21 0,21 22 0,0-22 16,0 21-16,0-21 0,0 0 16,0 1-16,0-1 0,21 0 0,1-21 15,-1 21-15,0-21 0,0 0 16,0 0-16,0 0 0,1 0 0,-1 0 16,0 0-16,0 0 0,0-21 15,0 0-15,22 0 0,-43-1 0,42 1 16,-21-21-16,0 0 0,1-1 15,-1 1-15,0 0 0,0-1 16,0-20-16,0 20 0,1 1 16,-1 0-16,-21 21 0,0-22 0,21 22 15,-21 0-15,0 0 0,0 0 16,0 42 0,-21 0-1,21 0-15,-21 0 0,-1 0 0,1 1 16,0 20-16,21 0 0,0-21 15,-21 22-15,21-1 0,-21 0 0,21-20 16,0 20-16,0-21 0,0 21 16,0-20-16,0-1 0,0 0 0,0 0 15,0 0-15,21-21 16,0 0-16,0 21 0,0-21 16,1 0-1,-1 0-15,0 0 0,0 0 0</inkml:trace>
  <inkml:trace contextRef="#ctx0" brushRef="#br1" timeOffset="122419.63">28088 762 0,'0'0'0,"-21"0"0,-43 0 15,86 0 17,-1 0-32,21 0 15,-21 0-15,22 0 0,-22 0 0,21 0 16,-21 0-16,22 0 0,-22 0 16,0 0-16,0-21 0,0 21 15,0 0-15,1 0 16,-22-21-1</inkml:trace>
  <inkml:trace contextRef="#ctx0" brushRef="#br1" timeOffset="122748.44">28829 572 0,'0'0'0,"-21"0"0,21-22 16,42 22 0,-21 0-1,0 0-15,1 0 0,20 0 16,-21 0-16,21 0 0,-20 0 0,-1 0 15,21 0-15,-21 0 0,22 0 16,-22 0-16,0 0 0,0 0 16,0 0-16,-42-21 31,0 21-15,-21 0-16,20 0 0,1 0 15</inkml:trace>
  <inkml:trace contextRef="#ctx0" brushRef="#br1" timeOffset="123139.42">28935 529 0,'0'0'0,"-21"0"16,-1 0-1,1 21-15,21 1 16,0-1 0,-21 0-16,21 0 15,0 0-15,-21-21 0,21 21 0,0 1 16,0 20-16,0-21 0,0 0 15,-21 22-15,21-1 0,-21-21 16,21 21-16,0 1 0,0-1 16,0-21-16,-22 22 0,22-1 0,0-21 15,0 21-15,0-20 0,0 41 16,0-42-16,0 0 0,0 1 16,0-1-16,22 0 15,-1-21-15,-21 21 0,21-21 16,0 0-16,0 0 0,0 0 15,1 0-15,-1 0 0,21 0 16,-21 0-16,0 0 0,1 0 16,20 0-16,-21 0 0,0-21 0,0 21 15,1 0-15,-1 0 0,0-21 16,0 0-16,-21-1 0,21 1 16,-21 0-1,0 0-15,21 21 0,-21-21 16</inkml:trace>
  <inkml:trace contextRef="#ctx0" brushRef="#br1" timeOffset="123431.96">29612 783 0,'0'21'31,"0"1"-31,0-1 16,-21 21-16,21-21 0,-21 0 15,21 22-15,-21-22 0,21 0 16,0 0-16,0 0 0,-22 22 0,22-22 16,-21-21-16,21 21 0,0 0 15,0 0-15,0 1 16,21-44 31</inkml:trace>
  <inkml:trace contextRef="#ctx0" brushRef="#br1" timeOffset="124116.76">29972 550 0,'0'0'0,"-21"0"0,21-21 16,-21 21-16,42 0 31,0 0-15,0 0-16,0 0 0,0 0 15,22 0-15,-22 0 0,0 0 0,21 0 16,-20 0-16,20 0 0,-21 0 16,0 0-16,0 0 0,22 0 15,-22 0-15,0 0 0,0 0 16,0 0-16,1 0 16,-22 21-1,0 1 1,0-1-1,0 0-15,0 0 16,0 0-16,0 0 0,0 1 0,0 20 16,-22-21-16,22 21 0,-21 1 15,21-1-15,0 0 0,0 1 0,0-22 16,0 21-16,0 1 0,0-1 16,0-21-16,0 0 0,0 22 15,0-22-15,0 0 0,0 0 0,-21 0 16,21 0-16,0 1 0,-21-1 15,0-21-15,21 21 0,-21 0 0,-1-21 16,1 0-16,0 21 0,0-21 16,0 0-16,-22 21 0,1-21 15,21 0-15,0 22 16,0-22-16,-1 0 0,-20 0 0,21 0 16,0 0-16,0 0 0,-1 0 15,22 21-15,-21-21 0,0 0 0,0 0 16,0 0 78</inkml:trace>
  <inkml:trace contextRef="#ctx0" brushRef="#br1" timeOffset="127144.41">11874 2371 0,'0'0'0,"-21"-21"16,21-1-1,-21 22-15,21-21 0,-21 21 16,21-21-16,-21 21 31,21 21 16,0 0-47,0 1 0,0-1 0,0 21 16,0-21-16,0 22 0,0-22 0,0 21 15,0 0-15,0-20 0,0 20 16,0-21-16,0 21 0,0-20 0,0-1 15,0 0-15,0 0 0,0 0 16,0 0-16,0 1 0,0-1 16,0-42 31,0-1-47,0 1 15,0 0 1,21 0-16,-21 0 0</inkml:trace>
  <inkml:trace contextRef="#ctx0" brushRef="#br1" timeOffset="127688.41">11642 2328 0,'0'0'0,"-22"-21"15,1 21-15,21-21 0,0 0 16,0 0 0,0 0-16,0-1 15,21 22 1,1 0-16,20-21 16,-21 21-16,0 0 0,22 0 15,-22 0-15,21 0 0,0 0 0,1 0 16,-1 0-16,0 0 0,1 21 15,-1-21-15,0 22 0,1-1 0,-1 0 16,0 0-16,-20 0 0,20 0 0,-21 22 16,0-22-16,22 21 15,-22-21-15,-21 22 0,21-22 0,-21 21 16,21-21-16,-21 22 0,0-22 0,0 21 16,0-21-16,-21 1 0,0-1 15,0 0-15,-22 21 0,22-21 0,-21 1 16,-1-1-16,1 0 0,0-21 15,-22 21-15,22 0 0,0-21 0,-22 21 16,22-21-16,-22 0 0,22 0 0,0 0 16,-1 0-16,22 0 0,-21 0 15,21 0-15,-1 0 0,1 0 0,0 0 16,0 0-16,0 0 31,21-21 16,21 0-47,0 21 16,0-21-16</inkml:trace>
  <inkml:trace contextRef="#ctx0" brushRef="#br1" timeOffset="128259.26">12933 2582 0,'0'0'0,"-21"0"0,-1 0 16,1 0-16,0 0 15,42 0 32,0 0-47,22 0 0,-1 0 0,0 0 16,22 0-16,-1 0 0,1 0 0,-1 0 16,22 0-16,-21 0 15,-1 0-15,-21 0 0,22 0 0,-22 0 16,22 0-16,-22 0 0,0 0 0,-20 0 15,20 0-15,-21 0 0,0 0 16,0 0-16,1 0 0,-22-21 31,0 0 1,0 0-17</inkml:trace>
  <inkml:trace contextRef="#ctx0" brushRef="#br1" timeOffset="128820.42">13864 2265 0,'0'0'0,"-21"0"0,0-21 16,0 21 15,21 21 0,0 0-15,0 0-16,0 0 0,0 1 16,21-1-16,0 0 0,0 0 15,0 0-15,0 0 0,1 1 16,-1-22-16,0 21 0,0-21 0,0 0 15,0 0-15,1 0 0,-1 0 16,0 0-16,0 0 0,0 0 0,0 0 16,1 0-1,-44 0 17,1 0-17,0 0-15,0 21 0,-21-21 0,20 21 16,1 0-16,-21-21 0,21 21 15,-22 1-15,22-1 0,-21 0 0,21 0 16,-22 0-16,22 0 0,-42 22 16,42-22-16,-1 0 0,1 0 15,0 0-15,0 1 0,0-22 0,0 21 16,21 0-16,-22 0 16,1 0-1,42-21 48,-21-21-63,22 21 0</inkml:trace>
  <inkml:trace contextRef="#ctx0" brushRef="#br1" timeOffset="135183.42">14541 2350 0,'22'-43'15,"-22"22"-15,21 0 16,-21 0 0,0 0-16,0-1 0,0 1 15,0 42 32,0 1-47,0-1 16,0 0-16,0 21 0,-21-21 0,21 22 15,0-1-15,0 0 0,0 1 16,0 20-16,0-20 0,-22-1 16,22 0-16,0 1 0,-21-1 0,21 0 15,0-21-15,0 22 0,0-22 16,-21 0-16,21 0 0,0 0 0,0 1 16,0-44 30,0 1-46,0 0 0,0 0 16,0-21-16,0 20 16,0 1-16,0 0 0,0 0 15,21-21-15,-21 20 0,21-20 16,1 21-16,-1-21 0,0 20 0,0-20 16,0 21-16,0 0 0,1 0 0,-1-1 15,0 22-15,0 0 0,0 0 16,0 0-16,1 0 0,-1 22 0,0-1 15,0 0-15,0 0 0,0 21 16,1-20-16,-22 20 0,0-21 0,0 21 16,0-20-16,0 20 0,0-21 0,0 0 15,0 0-15,0 1 0,0-1 16,0 0-16,0 0 0,-22-21 16,1 0-16,21 21 15,-21-21 1,0 0-1,21-21-15,0 0 0,0 0 16,0 0-16,0-1 16</inkml:trace>
  <inkml:trace contextRef="#ctx0" brushRef="#br1" timeOffset="135516.22">15346 2244 0,'0'0'16,"0"-21"-16,0 42 31,0 0-15,0 0-16,0 0 0,0 0 0,0 22 15,0-1-15,0 0 0,-21 1 16,21-1-16,-22 0 0,22 1 15,-21-22-15,21 21 0,0-21 0,0 22 16,0-22-16,0 0 0,0 0 16,0 0-16,0 1 0,0-1 15,21-21 1,1 0-16,-1 0 16,0 0-16,0 0 0,0-21 15,-21-1-15,21 1 0,-21 0 16</inkml:trace>
  <inkml:trace contextRef="#ctx0" brushRef="#br1" timeOffset="135743.81">15198 2604 0,'-22'0'0,"44"0"0,-65 0 0,64-22 31,1 22-15,-1 0-16,0 0 0,0 0 0,21-21 16,-20 21-16,-1 0 0,21 0 15,-21 0-15,0-21 0,1 21 0,-1 0 16,0 0-16,0 0 0,0 0 16,0 0-16,1 0 0</inkml:trace>
  <inkml:trace contextRef="#ctx0" brushRef="#br1" timeOffset="136591.38">15790 2519 0,'0'21'31,"0"0"-31,0 0 0,0 1 16,0-1-16,0 0 0,0 0 16,0 0-16,-21 0 15,21 1-15,0-1 0,0 0 0,0 0 16,0 0-16,0 0 16,-21 1-16,21-1 0,0 0 15,0-42 32,0 0-31,0-1-16,0 1 0,0 0 15,0-21-15,0 21 0,0-1 16,0 1-16,0 0 0,21 0 16,0 0-16,-21 0 0,21-1 15,-21 1-15,22 21 0,-1-21 0,0 21 16,0 0-16,0 0 15,0 0-15,1 0 16,-22 21-16,21 0 16,0 1-16,-21-1 0,0 0 0,0 0 15,21 0-15,-21 0 0,0 1 16,21-1-16,-21 0 0,0 0 0,0 0 16,0 0-16,0 1 0,0-1 15,0 0-15,0 0 16,-21-21 15,21-21 0,0 0-31,0 0 16,0-1-16,0 1 0,0 0 16,21 0-16,-21 0 0,21 0 15,1-22-15,-1 22 0,0 0 0,-21 0 16,42 0-16,-21-1 0,1 1 15,-1 0-15,0 0 0,0 21 16,0 0-16,0 0 0,1 0 0,-1 0 0,0 0 16,-21 21-16,0 0 15,0 0-15,0 22 0,0-22 16,0 0-16,0 0 0,0 0 0,0 1 16,0-1-16,0 0 0,-21 0 15,21 0-15,0 0 0,-21-21 16,21 22-16,0-1 0,-22-21 15,22-21 32,0-1-47,0 1 16</inkml:trace>
  <inkml:trace contextRef="#ctx0" brushRef="#br1" timeOffset="137067.41">16806 2265 0,'0'-21'16,"0"42"31,0 0-47,0 0 0,0 0 15,0 1-15,-21-1 0,21 21 16,-21-21-16,21 22 0,0-22 0,0 21 15,-21 0-15,21-20 0,-21 20 0,-1 0 16,22-21-16,0 1 16,0 20-16,-21-21 0,21 0 0,0 0 15,0 1-15,0-1 0,0 0 16,0 0-16,21-21 16,-21 21-16,22-21 0,-1 0 0,0 0 15,0 0-15,0 0 16,0 0-16,1-21 15,-1 21-15,-21-21 0,21 21 0,-21-21 16,21 21-16,-21-21 0,21-1 16,0 1-16</inkml:trace>
  <inkml:trace contextRef="#ctx0" brushRef="#br1" timeOffset="137564.14">17589 2180 0,'0'0'0,"0"-21"16,0 42 47,-21 0-63,21 1 15,-21-1-15,21 21 0,-21-21 16,21 22-16,-21-1 0,0 21 0,-1-20 15,1 20-15,-21-20 0,21 20 16,-22-21-16,22 22 0,-21-22 16,0 1-16,20 20 0,1-21 0,-21 1 15,21-22-15,0 21 0,-1 1 16,1-1-16,0-21 0,21 21 0,-21 22 16,0-43-16,21 0 0,-21 0 15,21 1-15,0-1 0,0 0 16,0 0-16,0-42 31,0 0-15,21 0-16</inkml:trace>
  <inkml:trace contextRef="#ctx0" brushRef="#br1" timeOffset="138404.29">17970 2477 0,'0'-22'0,"0"44"0,-21-44 0,21 1 15,0 0-15,0 0 0,0 0 16,0 42 47,0 0-63,0 0 0,0 22 0,0-22 15,0 21-15,0 0 0,0 1 0,0-22 16,0 21-16,0 1 0,-21 20 15,21-21-15,0-20 0,0-1 16,0 21-16,0-21 0,0 0 16,-21-21-16,21 22 0,0-1 0,0 0 15,-21-21-15,21-21 47,0 0-47,0-1 16,0 1-16,0 0 0,0 0 15,0 0-15,0-22 0,0 22 0,21 0 16,0 0-16,0 0 0,0 0 16,1-1-16,-1 22 0,21-21 15,0 21-15,-20 0 0,20 0 16,-21 0-16,0 0 0,22 0 0,-22 21 16,0 1-16,0-22 0,0 21 15,-21 0-15,0 0 0,0 0 0,0 22 16,0-22-16,-21 0 15,-21 0-15,21 0 16,-1-21-16,-20 21 0,21-21 0,-21 0 16,-1 0-16,22 22 0,0-22 0,-21 0 15,20 0-15,1 0 0,0 0 16,0 0-16,42 0 47,0 0-47,0 0 15</inkml:trace>
  <inkml:trace contextRef="#ctx0" brushRef="#br1" timeOffset="138884.48">18690 2625 0,'-21'0'31,"0"0"-31,0 0 16,-1 0-16,1 21 0,0 0 15,0 0-15,21 0 0,-21 1 0,0-1 16,-1 0-16,1 0 0,21 0 16,-21 0-16,21 1 0,-21-1 15,21 0-15,0 0 0,0 0 16,0 0-16,0 1 0,21-22 15,0 21-15,0-21 0,22 0 16,-22 0-16,0 0 0,21 0 16,1 0-16,-22 0 0,21-21 0,-21 21 15,1-22-15,20 1 0,-21 21 0,0-21 16,0 0-16,-21 0 0,0 0 16,0-1-16,0 1 0,0 0 0,0 0 15,0-21-15,-21 20 0,0 1 16,0 0-16,0 0 0,0 0 0,-22 21 15,22 0-15,0 0 16,-21 0-16,20 0 0,1 0 16,0 21-16,0-21 0,0 21 0,0 0 15,-1-21-15,22 21 0,0 1 16,0-1-16,0 0 0,22 0 16,-1-21-1,21 0-15,-21 0 0,22 0 0</inkml:trace>
  <inkml:trace contextRef="#ctx0" brushRef="#br1" timeOffset="139468.12">19431 2604 0,'0'-22'15,"0"44"-15,0-65 0,0 22 16,-21 21-16,0-21 15,-1 21-15,1 0 0,0 0 16,0 21-16,0 0 0,0-21 16,-1 21-16,1 1 0,21-1 0,-21 0 15,0 21-15,0-21 0,0 1 16,-1 20-16,22-21 0,0 0 16,-21 0-16,21 1 0,0-1 0,0 0 15,0 0-15,0 0 0,0 0 16,21-21-16,1 0 15,-1 0-15,0 0 16,21 0-16,-21 0 0,1 0 0,20-21 16,-21 21-16,21-21 0,-20 0 15,20 0-15,-21 0 0,0-1 0,0-20 16,1 21-16,-1-21 0,-21-1 0,0 1 16,21 0-16,-21-1 0,0 1 15,0 0-15,0-1 0,0 1 0,0 21 16,0 0-16,0-1 0,0 1 15,-21 21 17,21 21-32,-21 1 0,21-1 15,0 21-15,0-21 0,0 22 0,0-1 16,0 0-16,0 1 0,-22-1 16,22-21-16,0 21 0,0 1 0,0-22 15,0 0-15,0 21 0,0-20 16,0-1-16,0 0 0,22-21 0,-1 21 15,-21 0-15,21-21 0,0 0 16,-21 21-16,21-21 16,0 0-16,1 0 0,-1 0 15,0 0-15,0-21 0,0 21 16,0-21-16</inkml:trace>
  <inkml:trace contextRef="#ctx0" brushRef="#br1" timeOffset="140392.18">20002 2625 0,'0'-21'15,"0"42"1,0 0-16,0 0 16,-21 0-16,21 0 0,-21-21 15,21 22-15,0-1 0,0 0 16,0 0-16,-21 0 0,21 0 15,0 1-15,0-1 16,21-21 0,0 0-16,0 0 0,1 0 15,-1 0-15,0 0 0,0-21 16,0 21-16,0-22 0,1 1 0,-1 0 16,0 0-16,-21 0 15,0 0-15,21-1 0,-21 1 0,21 0 16,-21 0-16,0 0 0,0 0 15,0-1-15,0 1 16,0 42 31,0 1-31,0-1-16,0 0 0,-21 0 15,21 0-15,-21 0 0,21 1 0,0-1 16,0 0-16,0 21 0,-21-21 15,21 1-15,0 20 0,0-21 0,-21 21 16,21-20-16,0 20 0,0 0 16,0 1-16,-22-22 0,22 21 0,-21 0 15,21 22-15,0-22 0,0 43 16,0-43-16,-21 22 16,21-22-16,-21 0 0,21 1 0,0-1 15,0 0-15,0 1 0,0-22 0,0 64 16,0-64-16,0 21 15,0 0-15,0-20 0,0 20 0,0-21 16,0 0-16,0 0 0,0 1 0,0-1 16,-21-21-16,21 21 15,-21-21-15,-1 0 0,1 0 16,0 0-16,0 0 16,0 0-1,0-21-15,-1 0 0,1 21 0,0-22 16,0 1-16,0 0 0,0-21 0,-1 21 15,1-22-15,0 22 0,21-21 16,-21-1-16,21 1 0,0 0 0,0-1 16,0-20-16,21 21 0,-21-22 0,21 22 15,0-1-15,1 1 0,-1-21 16,0 41-16,0-20 0,21 0 0,-20-1 16,-1 22-16,-21 0 0,21-21 15,0 21-15,0-1 0,0 22 0,1-21 16,-22 0-16,21 21 0,0-21 0,0 21 31,-21-21-31,21 21 16,0 0 62</inkml:trace>
  <inkml:trace contextRef="#ctx0" brushRef="#br1" timeOffset="141139.63">20934 2371 0,'0'0'0,"21"0"0,0-21 15,0-1-15,-21 1 16,21 21-16,-21-21 16,22 21-16,-1-21 0,-21 0 15,0 0-15,21 21 0,0-22 16,-42 44 31,0-1-47,0 0 15,-1 0-15,1 21 0,0-20 16,0 41-16,0-21 0,0 22 0,-1-1 16,1-20-16,-21 20 0,21 1 0,-22-1 15,1 1-15,21-22 0,-21 22 16,-1-22-16,22 21 0,-21-20 0,21-1 15,-1 0-15,1 1 0,0-1 16,0-21-16,21 22 0,0-22 0,0 0 16,-21 0-16,21 0 0,0 0 15,0-42 17,0 0-32,21 21 15,0-21-15,0 0 0,-21 0 16,21-22-16</inkml:trace>
  <inkml:trace contextRef="#ctx0" brushRef="#br1" timeOffset="142212.4">21886 2942 0,'0'0'0,"21"0"16,-21-21-1,22 21-15,-22-21 0,21 0 16,0 0-16,-21-1 15,0 1-15,0 0 0,0 0 16,0 0-16,-21 0 0,0-1 0,-1 1 16,1 0-16,0 0 0,0 21 15,0-21-15,-22 21 0,1 0 0,0 0 16,-1 0-16,1 0 0,0 21 16,-1-21-16,1 21 0,0 0 15,-1 0-15,1 22 0,0-22 0,-1 21 16,22-21-16,0 22 0,0-22 15,0 21-15,21-21 0,0 1 0,0-1 16,0 0-16,0 0 0,21 0 16,0 0-16,0-21 0,22 0 0,-22 0 15,21 0-15,-21 0 0,22 0 0,-1 0 16,0 0-16,1 0 0,-1-21 16,0 21-16,1-21 0,-1 0 0,0 0 15,-21 0-15,22-1 0,-1 1 0,-21-21 16,0 21-16,1-22 0,-1 1 15,0 0-15,0-1 0,0 1 16,0 0-16,-21-1 0,0 1 16,0 0-16,22-1 0,-22 1 0,0 21 15,0 0-15,0 0 0,0-1 0,0 1 16,-22 21 0,22 21-16,0 1 15,-21 20-15,21-21 0,-21 21 16,21 1-16,-21-1 0,21 22 15,0-22-15,0 0 0,0 1 0,0-1 16,0-21-16,0 21 0,0-20 0,0 20 16,0-21-16,0 0 0,0 0 15,21 1-15,0-22 16,0 0-16,1 0 0,-1 0 16,0 0-16,0 0 0,0 0 15,0-22-15,1 1 16,-22 0-16,21 0 0,0 0 15,-21 0-15,0-1 0,0 1 16,21 0-16,-21 0 0,0 0 0,21 21 16,-21 21-1,0 0-15,0 0 16,0 0-16,0 1 0,0-1 16,0 0-16,0 0 0,0 0 15,0 0-15,-21-21 0,21 22 16,0-1-1,0-42 17,0-1-17,0 1-15,0 0 0</inkml:trace>
  <inkml:trace contextRef="#ctx0" brushRef="#br1" timeOffset="142420.29">22394 2540 0,'0'-21'15,"0"42"-15,0-63 0,-21 42 16,21 21 15,0 0-15,0 0-16,21-21 0,0 21 15,1-21-15,-22 22 0,21-22 16</inkml:trace>
  <inkml:trace contextRef="#ctx0" brushRef="#br1" timeOffset="142723.95">22796 2625 0,'0'-21'31,"0"42"0,0 0-31,0 0 16,0 0-16,22 0 0,-22 22 0,0-22 16,21 0-16,-21 0 15,0 0-15,0 22 0,0-22 16,0 0-16,0 0 0,0 0 15,0 1-15,0-1 16,21-21 15,0 0-31,0-21 0,0-1 16,-21 1-16</inkml:trace>
  <inkml:trace contextRef="#ctx0" brushRef="#br1" timeOffset="142987.41">23114 2582 0,'0'0'0,"0"-21"0,0 0 0,21 21 16,-21 21 15,0 0-31,-21 1 16,21-1-16,-21 0 0,0 0 0,21 21 15,-22-20-15,22 20 0,-21-21 16,0 0-16,21 0 0,-21 1 0,0-1 15,21 0-15,-21 0 0,21 0 16,0 0-16,0 1 0,21-22 47,0 0-47,0 0 16,-21-22-16,21 1 0</inkml:trace>
  <inkml:trace contextRef="#ctx0" brushRef="#br1" timeOffset="143307.57">23558 2455 0,'0'0'0,"0"-21"15,0 0 1,22 0-1,20 21 1,-21-21-16,0 21 0,0 0 0,22 0 16,-22 0-16,0 0 0,21 0 15,-20 0-15,-1 0 0,0 0 0,0 0 16,-42 0 15,0 0-15,0 0-16,-22 0 15,22 0-15,0 0 0,-21 0 0,20 0 16,1 0-16,0 0 0,0 0 16</inkml:trace>
  <inkml:trace contextRef="#ctx0" brushRef="#br1" timeOffset="143568.4">23580 2371 0,'-22'21'16,"44"-42"-16,-65 42 0,43 0 16,0 0-1,-21 0-15,0 1 0,21-1 16,0 0-16,0 0 0,-21 0 15,21 22-15,0-22 0,-21 21 0,21-21 16,0 22-16,0-1 0,-22-21 16,22 21-16,-21-20 0,21 20 15,0-21-15,0 21 0,0-20 0,0-1 16,0 0-16,0 0 0,0 0 0,0 0 16,0 1-16,0-1 0,0 0 15,21-21 1,1 0-16,-1 0 0,0 0 15,0 0-15,0 0 0,0 0 0,1 0 16,20-21-16,-21 21 0,21-21 0,-20-1 16,20 1-16</inkml:trace>
  <inkml:trace contextRef="#ctx0" brushRef="#br1" timeOffset="144104.39">24130 2688 0,'0'0'0,"0"-84"31,0 62-31,21 22 16,-21-21-16,21 21 0,0 0 16,1 0-16,-1 0 15,0 0-15,0 0 16,-21 21-16,0 1 0,0 20 0,0-21 15,0 21-15,0-20 0,0 20 16,0 0-16,0-21 0,0 22 16,-21-22-16,21 0 0,-21 0 0,0 22 15,-1-22-15,-20 0 0,21-21 16,0 21-16,0 0 0,-22-21 0,22 0 16,0 21-16,0-21 0,0 0 15,-1 0-15,1 0 0,0 0 16,21-21-16,0 0 0,0 0 15,0 0-15,0 0 16,21-1-16,0 22 16,1 0-1,-1 0-15,0 0 16,0 0-16,0 22 16,0-22-1,-21 21-15,22-21 0,-22 21 16,21-21-16,-21 21 15,21-21-15,0 0 16,-21 21-16,21-21 31,0 0-15,-21-21-16,22 21 0,-22-21 0</inkml:trace>
  <inkml:trace contextRef="#ctx0" brushRef="#br1" timeOffset="144624.29">24532 2434 0,'0'-21'16,"0"42"-16,-21-42 0,21 0 16,21 21-1,0-21-15,0 21 16,1 0-16,-1-21 0,21 21 15,-21 0-15,22 0 0,-22 0 16,0-22-16,21 22 0,-21 0 0,1 0 16,-1 0-16,0 0 0,0 0 15,0 0-15,-21 22 16,21-22-16,-21 21 0,0 0 16,0 0-16,0 0 0,0 0 15,0 1-15,0-1 16,0 0-16,0 0 0,0 0 0,-21 0 15,21 22-15,0-22 0,-21 0 16,21 21-16,0-20 0,0-1 16,0 21-16,0-21 0,0 22 0,0-22 0,0 0 15,0 0-15,0 0 16,0 0-16,0 1 0,0-1 0,0 0 16,0 0-16,0 0 15,-21 0-15,21 1 0,-21-22 0,0 21 16,-1-21-16,22 21 0,-42-21 0,21 21 15,0-21-15,0 0 0,-22 21 16,22-21-16,-21 21 0,21-21 0,-22 0 16,22 0-16,0 0 15,0 0-15,0 0 0,-1 0 0,1 0 16,21-21 0,0 0-16,0 0 15</inkml:trace>
  <inkml:trace contextRef="#ctx0" brushRef="#br1" timeOffset="145255.97">26141 2328 0,'0'0'16,"21"-21"-16,-21 0 0,0 0 15,-21 42 17,0 0-32,-1 0 15,22 1-15,-21 20 0,0 0 16,0 1-16,0 20 0,0-21 16,-1 22-16,1-22 0,0 22 15,-21-22-15,21 22 0,-1-22 0,-20 0 16,21 1-16,0-1 0,0-21 0,-1 21 15,1-20-15,0 20 0,0-21 16,21 0-16,-21 0 0,0 1 16,21-1-16,0-42 31,0-1-15,0 1-16,21 0 15,0 0-15,0 0 0</inkml:trace>
  <inkml:trace contextRef="#ctx0" brushRef="#br1" timeOffset="145535.42">26395 2815 0,'0'-21'15,"0"42"16,0 0-15,0 1-16,0-1 16,0 0-16,0 0 0,0 0 15,-21 0-15,-1 1 16,22-1 0,0 0-16,-21-21 15,21-21 1,0 0-1,21-1-15</inkml:trace>
  <inkml:trace contextRef="#ctx0" brushRef="#br1" timeOffset="145743.92">26437 2561 0,'0'0'0,"-42"-21"16,42 0-1,-21 21 17,21 21-1,21 0-31,0 0 16,0 1-16</inkml:trace>
  <inkml:trace contextRef="#ctx0" brushRef="#br1" timeOffset="146264.42">26797 2773 0,'-21'0'16,"0"0"-16,-1 0 15,22 21-15,-21-21 16,21 21-16,-21-21 0,21 21 15,0 1-15,0-1 16,0 0-16,0 0 0,0 0 16,-21 0-1,21 1-15,-21-22 0,21 21 16,0 0 0,-21-21-1,21-21 1,0 0-1,0-1-15,0 1 16,0 0-16,0 0 0,0 0 0,21 0 16,0-1-16,0 1 0,0 0 15,0 0-15,22 0 0,-22 0 0,21-1 16,1 22-16,-22 0 0,21 0 16,-21 0-16,22 0 0,-22 22 15,0-1-15,0 0 0,0 0 16,0 0-16,-21 0 0,0 1 0,0-1 15,0 0-15,0 0 0,0 0 16,0 0-16,-21-21 0,0 22 16,21-1-16,-21-21 0,0 21 0,0-21 15,-1 21 1,1-21-16,42 0 31,1 0-31,-1-21 16</inkml:trace>
  <inkml:trace contextRef="#ctx0" brushRef="#br1" timeOffset="146596.13">27432 2752 0,'0'0'0,"0"-21"16,0 42 15,0 0-31,0 0 15,0 0-15,0 0 0,-21 1 16,21-1-16,0 21 0,-21-21 16,21 0-16,0 22 0,0-22 0,-22 21 15,22 1-15,-21-22 0,0 21 16,21 0-16,0 1 0,0-1 0,-21 0 16,0-20-16,21 20 0,-21 21 15,21-41-15,0-1 0,0 0 16,0 0-16,-22-21 0,22 42 15,-21-42-15,21-21 47,0 0-47,0 0 0,0 0 16,21 0-16</inkml:trace>
  <inkml:trace contextRef="#ctx0" brushRef="#br1" timeOffset="146928.92">27368 2815 0,'-21'-21'16,"42"42"-16,-42-63 0,21 21 0,-21 0 15,21-1-15,0 1 0,0 0 16,0 0-16,21 0 16,0 21-16,1-21 0,-1 21 15,21 0-15,-21 0 0,22 0 0,-22 0 16,0 0-16,21 0 0,-21 0 15,1 0-15,-22 21 0,0 0 16,0 0-16,0 0 0,0 22 16,0-22-16,-22 0 0,1 21 0,0-21 15,0 1-15,0-1 0,0 0 16,-1-21-16,1 21 0,0 0 0,0-21 16,21 21-16,-21-21 0,0 0 15,21 22-15,0-44 47,21 22-47,0-21 0</inkml:trace>
  <inkml:trace contextRef="#ctx0" brushRef="#br1" timeOffset="147628.62">27855 2646 0,'-21'21'47,"21"0"-47,0 0 0,-21 1 15,21-1-15,-21 0 0,21 0 16,0 0-16,0 0 0,0 1 0,0-1 16,0 0-16,0 0 15,0 0-15,21-21 16,0 0-16,0 0 15,0 0-15,1 0 16,-1 0-16,-21-21 0,21 0 0,0 21 16,21-21-16,-20 0 0,-1-1 15,0-20-15,0 21 0,0 0 16,22-22-16,-22 43 16,-21 22-1,0-1-15,-21 0 16,-1 0-16,22 0 0,-21 0 0,21 1 15,0-1-15,0 0 0,0 0 16,0 0-16,0 0 16,21 1-16,1-22 0,-1 0 0,0 21 15,0-21-15,0 0 0,0 0 16,22 0-16,-22 0 0,0 0 0,0 0 16,0 0-16,1-21 0,-1-1 15,0 1-15,0 0 0,0 0 0,-21 0 16,21-22-16,22-41 15,-43 20-15,0 22 0,21-22 0,-21 1 16,21 21-16,-21-22 0,0 22 0,0 21 16,0-22-16,0 22 0,0 0 15,0 0-15,0 0 0,0 42 32,0 0-17,-21 0-15,21 21 0,-21-20 16,21 20-16,-21 0 0,21 1 0,0-1 15,0 0-15,0-21 0,0 22 16,0-1-16,0 0 0,0-20 0,0-1 16,0 0-16,0 0 0,0 0 15,0 0-15,0 1 0,21-22 0,0 0 16,0 0-16,0 0 16,0 0-1,1 0-15</inkml:trace>
  <inkml:trace contextRef="#ctx0" brushRef="#br1" timeOffset="147895.56">28533 2434 0,'-22'0'16,"44"0"-16,-65-21 0,22 21 0,42-21 47,0 21-47,1 0 0,-1 0 15,0 0-15,-21-21 0,21 21 16,0 0-16,0 0 0,1 0 16,-22-21-16,21 21 15,0 0-15,-21-22 16</inkml:trace>
  <inkml:trace contextRef="#ctx0" brushRef="#br1" timeOffset="148484.39">29210 2223 0,'0'0'16,"-21"0"-16,0 0 0,21-22 15,21 22 1,0 0-16,0 0 16,0 0-16,22 0 0,-22 0 15,0 0-15,0 0 0,21 0 0,-20 0 16,-1 0-16,0 0 16,0 0-16,21 0 0,-20 0 15,-44 0 16,1 0-15,0 0-16,0 0 16,-21 0-16,20 0 0,1 0 15,0 0-15,0 0 0,0 0 16,0 0-16,-1 0 0,1 0 16,0 22-1,0-22-15,0 21 0,21 0 16,-21 0-1,-1-21-15,22 21 0,0 0 0,-21 1 16,0-1-16,21 0 0,-21 21 16,0-21-16,21 1 0,0 20 0,0-21 15,-21 21-15,21 1 0,-22-22 0,22 21 16,0 1-16,0-22 0,0 21 16,0-21-16,0 22 0,0-22 0,0 0 15,0 0-15,0 0 0,0 0 16,0 1-16,22-1 0,-1-21 15,0 21-15,0-21 16,0 0-16,0 0 0,1 0 16,-1 0-16,0 0 15,0 0-15,-21-21 0,21 21 16,0-21-16,22-1 0,-22 22 0,0-21 16,21 0-16</inkml:trace>
  <inkml:trace contextRef="#ctx0" brushRef="#br1" timeOffset="149008.38">29697 2561 0,'0'0'0,"0"-21"0,0 0 0,0 0 15,0 0-15,0-1 0,0 1 16,21 0-1,0 21-15,0 0 16,0 0-16,1 0 0,-1 0 16,0 21-16,-21 0 15,0 22-15,0-22 0,0 0 16,0 21-16,0-20 0,-21 20 0,0-21 16,-1 21-16,1-20 0,0 20 0,0-21 15,0 0-15,0 22 0,-1-22 16,1-21-16,21 21 0,-21 0 15,0-21-15,0 21 16,21-42 15,0 0-31,0 0 16,0 0 0,21 21-16,0 0 31,0 21-16,0-21 1,1 21-16,-1-21 16,0 0-1,0 0-15,0 0 16,0 0-16,1 0 0,-1 0 16,0-21-16,0 0 0,21 21 15,-20-22-15,-1 1 0,21 0 0</inkml:trace>
  <inkml:trace contextRef="#ctx0" brushRef="#br1" timeOffset="149535.73">30289 2159 0,'0'0'0,"-21"0"0,0 0 15,0-21-15,21 0 16,21 21-1,0 0 1,0 0-16,1 0 0,20 0 0,-21-21 16,0 21-16,0 0 0,22 0 15,-22 0-15,0 0 0,0 0 0,0 0 16,1 0-16,-1 0 16,0 0-1,-21 21-15,0 0 16,0 0-16,0 0 15,0 0-15,0 1 16,0-1-16,0 0 0,0 0 0,0 0 16,0 0-16,0 22 0,0-22 15,-42 64-15,20-43 0,22 0 16,0 1-16,-21-1 0,21 0 16,-21 1-16,21-1 0,-21-21 0,21 21 15,0 1-15,-21-22 0,21 21 16,-21-21-16,-1 1 0,22 20 0,-21-21 15,0 0-15,21 0 0,-21 1 16,0-22-16,0 21 0,-1 0 0,1-21 16,0 21-16,-21 0 15,21-21-15,-1 0 0,-20 21 0,21-21 16,0 0-16,-22 0 0,22 22 16,0-22-16,-21 0 0,21 0 0,-1 0 15,1 0-15,0 0 0,0 0 0,0 0 16,0 0-16,-1-22 15,1 22-15,0 0 0</inkml:trace>
  <inkml:trace contextRef="#ctx0" brushRef="#br1" timeOffset="150804.28">12213 3683 0,'0'-21'15,"0"42"-15,21-42 0,-21 0 16,21 21-16,-21-21 16,0-1-1,0 1 1,0 0 0,-21 21-16,0 0 15,0 0-15,0 0 0,-22 0 16,22 0-16,0 0 0,-21 0 0,21 0 15,-22 0-15,22 21 0,-42 0 16,20 1-16,1-22 0,21 21 16,0 0-16,-22 0 0,22 0 15,0 0-15,0 22 0,0-22 0,21 0 16,0 21-16,-22 1 0,22-22 16,0 21-16,0 1 0,0-1 15,0 0-15,0-21 0,0 22 0,22-22 16,-1 0-16,0 0 0,0 0 15,21 1-15,1-22 0,-1 0 0,22 0 16,-22 0-16,0 0 0,22 0 0,-22 0 16,0 0-16,1-22 15,-1 1-15,0 21 0,1-21 0,-22 0 0,21 21 16,-21-21-16,1 0 0,-1-1 16,-21 44 30,-21-22-30,-1 21-16,22 0 0,-21-21 0</inkml:trace>
  <inkml:trace contextRef="#ctx0" brushRef="#br1" timeOffset="151168.57">12086 4593 0,'0'21'47,"0"1"-47,0-1 15,0 0-15,0 0 0,0 0 0,0 0 16,0 22-16,-21-22 0,21 0 16,0 21-16,0-20 0,-21 20 0,21-21 15,-21 0-15,21 0 0,0 1 0,0-1 16,0 0-16,0 0 16,0-42 15,0 0-16,0 0-15,0-1 0,0 1 0,0 0 16</inkml:trace>
  <inkml:trace contextRef="#ctx0" brushRef="#br1" timeOffset="151760.41">12023 4636 0,'0'0'0,"0"-22"15,0 1-15,0 0 0,21 0 16,0 21-16,0 0 0,0-21 15,0 21-15,1 0 16,-1-21-16,21 21 0,-21 0 0,0 0 16,22 0-16,-22 0 0,0 0 15,21 0-15,-20 0 0,-1 21 0,0 0 16,-21 0-16,0 0 0,0 0 16,0 1-16,-21-1 15,21 0-15,-43 0 0,22 0 0,-21 0 16,21 1-16,-22-1 0,1-21 0,0 21 15,21 0-15,-22-21 0,22 0 16,0 21-16,21-42 31,21 0-15,21 21-16,-20 0 0,20 0 16,-21-21-16,21 21 0,1 0 15,-22 0-15,21 0 0,-21 0 0,22 0 16,-22 0-16,21 21 0,-21-21 0,1 21 15,-1 0-15,21 0 0,-21 1 16,0-1-16,-21 0 0,0 0 0,22 0 16,-22 0-16,0 22 0,0-22 0,0 0 15,-22 0-15,1 22 0,0-22 16,0 0-16,-21 0 0,-1 21 16,1-20-16,0-22 0,-1 21 0,-20 0 0,20 0 15,-20-21-15,21 0 16,-1 0-16,1 0 0,0 0 0,-1 0 15,22 0-15,-21 0 0,21 0 0,-1 0 16,1 0-16,21-21 0,-21 0 16,21 0-1,21-1 1,0 22 0,1 0-16,20 0 0,-21-21 15,0 21-15,0 0 0,1-21 0</inkml:trace>
  <inkml:trace contextRef="#ctx0" brushRef="#br1" timeOffset="152189.4">13208 4932 0,'0'0'0,"-21"0"16,-43 0-1,43 0-15,42 0 32,0 0-32,22 0 0,-1 0 15,0 0-15,1 0 0,-1 0 0,0 0 16,22 0-16,-22 0 0,22 0 15,-1 0-15,-20 0 0,20 0 0,1 0 16,-1 0-16,1 0 0,-1 0 16,1 0-16,-1 0 0,-21 0 15,22 0-15,-22 0 0,1 0 0,-22-21 0,21 21 16,-21 0-16,0 0 0,1 0 16,-44 0 15,22-21-16,-21 21-15,21-22 16,0 1-16</inkml:trace>
  <inkml:trace contextRef="#ctx0" brushRef="#br1" timeOffset="152616.4">14393 4614 0,'-21'-21'0,"42"42"0,-63-42 0,21 0 15,0 21-15,-1 0 16,1 0 0,21 21-16,0 0 0,0 1 15,0-1-15,21 0 16,1 0-16,-1 0 0,0-21 0,0 21 16,21 1-16,-20-1 0,-1-21 0,0 21 15,21-21-15,-21 0 0,1 21 16,-1-21-16,0 0 0,0 0 0,0 0 15,0 0-15,1 0 0,-1 0 16,-21-21 0,-21 21 15,-1 0-31,1 0 0,0 21 0,-21 0 16,21 0-16,-1 1 0,-20-1 0,0 0 15,21 21-15,-22 1 0,1-22 16,0 21-16,-1 0 0,1-20 0,0 20 15,-1 0-15,1-21 0,0 1 0,20-1 16,1 0-16,-21 0 0,21 0 16,0-21-16,21-21 47,0 0-47,21 0 0</inkml:trace>
  <inkml:trace contextRef="#ctx0" brushRef="#br1" timeOffset="153208.6">13462 3747 0,'-21'0'0,"42"0"0,-63 0 0,20 0 16,-20 0-16,21 0 0,0 0 0,0 0 16,-22 0-16,22 0 0,0 0 15,0 0-15,42 21 31,0-21-31,21 0 0,1 0 16,20 0-16,1 0 0,-22 0 0,22 0 16,-1 0-16,1 0 0,-1 0 15,22 0-15,-22 0 0,1 0 0,-1 0 16,22 0-16,-43 0 0,22 0 0,-22 0 16,0 0-16,1 0 15,-22 0-15,0 0 0,0 0 0,-42 0 63,21-21-48,0-1-15</inkml:trace>
  <inkml:trace contextRef="#ctx0" brushRef="#br1" timeOffset="153651.7">14266 3535 0,'-21'0'0,"42"0"0,-63 0 15,21 0-15,0 0 16,21 21-16,0 0 16,0 0-16,0 1 15,21-1-15,0 0 0,21-21 16,-21 21-16,22 0 0,-22-21 15,21 21-15,-21-21 0,22 0 0,-1 22 16,-21-22-16,0 0 0,22 0 16,-22 0-16,0 0 0,0 0 15,0 0-15,-42 21 47,0-21-47,0 0 0,0 21 16,-22-21-16,22 21 0,-21-21 15,21 21-15,-22 0 0,1 1 0,0-1 16,21 0-16,-22 0 0,1 0 0,-22 22 16,43-22-16,-21 0 15,21 0-15,21 0 0,-21 0 0,-1 1 16,44-22 46</inkml:trace>
  <inkml:trace contextRef="#ctx0" brushRef="#br1" timeOffset="156873.07">11303 5906 0,'0'0'0,"0"-22"31,-21 22-15,21 22 0,-21-1-16,21 0 0,0 0 15,-22 0-15,22 0 0,0 43 16,0-43-16,-21 0 0,21 22 15,-21-22-15,21 0 0,-21 21 16,0-21-16,21 1 0,0-1 16,-21 0-16,21 0 0,-22-21 15,22 21-15,0-42 32</inkml:trace>
  <inkml:trace contextRef="#ctx0" brushRef="#br1" timeOffset="157231.38">11261 5990 0,'0'0'0,"0"-21"0,0 0 15,21 0 1,0 0-16,0 21 0,0-22 15,0 22-15,22-21 16,-22 21-16,0 0 0,0 0 0,0 0 16,22 0-16,-22 0 0,21 21 0,-21 1 15,1-1-15,20 0 0,-21 0 16,0 21-16,-21-20 0,21-1 16,-21 21-16,0-21 0,0 22 0,0-22 15,0 0-15,0 0 0,-21 0 0,21 0 16,-21 1-16,0-1 0,0 0 15,21 0-15,-21 0 0,-1-21 16,22 21-16,-21-21 0,0 0 16,0 0-16,0 0 15,21-21-15,0 0 16,0 0-16,0 0 0</inkml:trace>
  <inkml:trace contextRef="#ctx0" brushRef="#br1" timeOffset="157515.42">11155 6181 0,'0'0'0,"21"0"31,0 0-31,21 0 0,-20 0 16,20 0-16,0 0 0,-21 0 0,22 0 15,-1-21-15,0 21 0,1 0 16,-1 0-16,0-22 0,-20 22 0,-1 0 16,0 0-16,0 0 0,0 0 15,0 0-15,-21-21 47,0 0-31</inkml:trace>
  <inkml:trace contextRef="#ctx0" brushRef="#br1" timeOffset="157795.65">12107 5884 0,'0'0'0,"0"22"46,0-1-46,0 0 0,-21 0 16,21 0-16,0 0 0,0 1 16,0-1-16,0 0 0,0 0 15,0 0-15,-21 0 0,21 1 0,0-1 0,-21 0 16,21 0-16,0 0 16,0-42 46,0 0-62</inkml:trace>
  <inkml:trace contextRef="#ctx0" brushRef="#br1" timeOffset="158404.35">12107 5906 0,'0'0'16,"-21"0"-16,21-22 0,0 1 15,0 0-15,0 0 16,21 21-16,0-21 0,1 21 16,-1-21-16,21 21 0,-21 0 0,0 0 15,22 0-15,-22 0 16,21 0-16,-21 0 0,22 0 0,-22 0 16,0 21-16,0-21 0,0 21 0,1 0 15,-22 0-15,0 0 0,0 1 16,0-1-16,0 0 0,0 0 0,0 0 15,-22 0-15,1-21 0,0 22 0,-21-1 16,21-21-16,-1 21 0,-20-21 16,21 0-16,0 0 0,0 0 15,-1 0 1,22-21 15,22 21-31,-1 0 0,0-21 16,0 21-16,0 0 0,0 0 15,1 0-15,-1 0 0,0 0 0,21 0 16,-21 0-16,1 0 0,-1 0 0,0 21 16,0-21-16,0 21 0,0 0 15,1 0-15,-22 0 0,0 1 16,0-1-16,0 0 0,0 0 16,0 0-16,-22-21 0,1 21 15,0 1-15,-21-1 0,21 0 0,-1-21 16,-20 21-16,0-21 0,21 0 0,-22 21 15,1-21-15,21 0 16,-22 0-16,22 0 0,-21 0 0,21 0 16,0 0-16,-22-21 0,22 21 0,0 0 15,21-21-15,-21 21 0,0 0 16,21-21-16,-22 21 16,44-21-1,-1 21 1,0 0-16,21 0 0,-21-22 0,1 22 15</inkml:trace>
  <inkml:trace contextRef="#ctx0" brushRef="#br1" timeOffset="158760.51">13250 5884 0,'0'0'0,"-21"-42"31,0 42-31,0 0 0,0 0 0,-1 0 16,1 0-16,0 0 0,0 21 15,0 0-15,0 1 0,-1-1 16,1 0-16,0 21 0,21-21 0,-21 1 15,0-1-15,21 21 16,-21-21-16,21 0 0,0 22 0,0-22 16,0 0-16,21 0 0,0-21 15,0 0-15,0 21 0,22-21 16,-22 0-16,21 0 0,-21 0 0,22 0 16,-22 0-16,21 0 0,-21 0 0,22-21 15,-22 21-15,21-21 0,-21 21 0</inkml:trace>
  <inkml:trace contextRef="#ctx0" brushRef="#br1" timeOffset="159040.47">13758 5800 0,'0'0'16,"-21"0"-1,21 21-15,-21 0 0,21 0 16,0 0-16,0 1 0,0-1 0,0 21 16,0-21-16,0 0 15,0 22-15,0-22 0,0 0 0,0 0 16,0 0-16,0 1 0,0-1 0,0 0 16,0 0-1,0-42 16</inkml:trace>
  <inkml:trace contextRef="#ctx0" brushRef="#br1" timeOffset="159444.22">13716 5821 0,'0'0'0,"0"-21"15,0 0 1,21 21 0,0 0-16,0 0 0,1 0 15,-1 0-15,0 0 0,21 0 0,-21 0 16,1 0-16,20 0 0,-21 21 0,21 0 16,-20 0-16,-1 0 0,0 0 15,0 1-15,0-1 0,0 21 0,1-21 16,-22 0-16,0 1 0,0-1 0,0 0 15,0 0-15,0 0 0,-22 0 16,1 1-16,0-22 0,0 21 16,-21 0-16,20-21 0,-20 21 0,21-21 15,-21 21-15,20-21 0,-20 0 16,0 21-16,21-21 0,-1 0 0,-20 0 16,0 0-16,21 0 0,21 22 15,-22-22-15,1 0 16,0 0-16,42-22 47,0 22-47,1-21 0</inkml:trace>
  <inkml:trace contextRef="#ctx0" brushRef="#br1" timeOffset="159908.41">14690 6011 0,'-22'0'0,"22"-21"31,22 21-15,-1 0-16,0 0 0,0 0 0,21 0 15,-20 0-15,20 0 0,0 0 16,1 0-16,-1 0 0,21 0 15,1 0-15,-1 0 0,1 0 0,-1 0 16,1 0-16,-1 0 0,-20 0 16,20 0-16,-20 0 0,-1 0 0,-21 0 15,21 0-15,-20 21 0,-1-21 16,0 0-16,0 0 0,-42-21 47,21 0-32</inkml:trace>
  <inkml:trace contextRef="#ctx0" brushRef="#br1" timeOffset="160392.37">15515 5694 0,'0'0'0,"-21"0"15,21 21 17,0 0-32,0 0 0,21 1 15,0-1-15,0 0 16,1 0-16,-1 0 0,0 0 0,0 1 16,21-1-16,-20-21 0,-1 21 15,21 0-15,-21-21 0,0 0 16,1 21-16,20-21 0,-21 0 0,0 0 15,0 0-15,22 0 0,-22 0 16,0 0-16,0 0 0,0 0 16,1 0-16,-44 0 31,-20 0-15,21 0-16,0 21 0,-22-21 0,22 22 15,-21-1-15,0-21 16,20 21-16,-20 0 0,21 0 0,-21 0 0,-1 1 15,22-1-15,-21 0 0,21 0 16,-22-21-16,22 21 0,0 0 16,21 1-16,-21-22 0,0 21 15,42-21 32,0 0-47,0-21 16</inkml:trace>
  <inkml:trace contextRef="#ctx0" brushRef="#br1" timeOffset="163964.39">16827 5757 0,'0'-42'16,"-21"21"-16,21 0 15,0 0-15,0-1 16,0 1-16,-21 21 0,21-21 15,0 0-15,-21 21 0,21-21 16,-21 42 15,21 0-15,0 0-16,0 0 0,-21 22 16,21-22-16,0 21 0,0 1 15,0-1-15,-22 0 0,22-21 16,0 22-16,0-1 0,0 0 0,0-20 15,-21-1-15,21 21 0,0-21 0,-21 0 16,21 1-16,0-1 16,0-42 15,0-1-15,0 1-16,0 0 0,0 0 15,21 0-15,0 0 0,-21-22 0,22 22 16,-1 0-16,0 0 0,0-22 15,0 22-15,0 0 0,22 0 16,-22 0-16,21 21 16,-21 0-16,1 0 0,-1 0 0,0 0 15,21 21-15,-42 0 0,21 0 0,-21 0 16,22 1-16,-22 20 0,0-21 16,0 0-16,0 0 0,0 1 0,-22-1 15,1 0-15,21 0 0,-21 0 0,0 0 16,0 1-16,0-22 15,21-22 32,0 1-47,0 0 16</inkml:trace>
  <inkml:trace contextRef="#ctx0" brushRef="#br1" timeOffset="164240.22">17632 5546 0,'0'0'0,"0"0"31,0 21-31,-21 0 16,21 0-16,-22 22 0,22-1 0,-21-21 15,21 21-15,-21 1 0,21-1 16,0 0-16,-21-20 0,21 20 15,0-21-15,0 0 0,0 22 0,0-22 16,0 0-16,0 0 16,0 0-16,21-21 0,0 0 15,0 0-15,1 0 0,-1 0 16,0-21-16,-21 0 16,21 0-16</inkml:trace>
  <inkml:trace contextRef="#ctx0" brushRef="#br1" timeOffset="164436.39">17441 5863 0,'0'0'0,"21"-21"32,1 21-17,-1 0-15,21 0 0,-21 0 16,22 0-16,-1 0 0,0-21 0,1 21 15,-1 0-15,0 0 0,1-21 16,-22 21-16,21 0 0,0-21 0,-20 21 16</inkml:trace>
  <inkml:trace contextRef="#ctx0" brushRef="#br1" timeOffset="165108.04">18140 5757 0,'-21'0'15,"21"22"-15,-22-22 16,22 21-16,-21 0 0,21 0 15,-21 0-15,21 0 0,0 1 0,0-1 16,-21 0-16,21 0 16,-21 0-16,21 0 0,0 1 0,0-1 15,0 0-15,0 0 16,-21-21-16,21-21 47,0 0-32,0 0-15,0-1 0,0 1 16,0 0-16,0 0 0,0 0 0,0-22 16,21 22-16,0 0 15,-21 0-15,21 0 0,0 0 0,0-1 0,1 1 16,-1 21-16,0 0 0,0 0 16,0 0-16,22 0 0,-22 0 15,0 0-15,0 21 0,0 1 0,0-1 16,-21 0-16,0 0 0,0 0 0,0 22 15,0-22-15,0 0 0,0 0 16,0 0-16,0 0 0,0 1 0,0-1 16,0 0-16,-21-21 0,21 21 15,-21 0-15,0-21 16,21-21 15,0 0-15,0 0-16,0 0 0,21-1 15,0 1-15,0-21 0,1 21 0,-1 0 16,0-22-16,0 22 0,21-21 16,1 21-16,-1-1 0,0 1 0,1 0 15,-1 21-15,22 0 16,-43 0-16,21 21 0,-21-21 0,0 43 16,-21-22-16,22 0 0,-22 21 15,21-21-15,-21 22 0,0-22 0,0 0 16,0 21-16,0-20 0,-21-1 0,-1 0 15,22 0-15,-21 0 16,21 0-16,-21-21 0,21 22 16,0-44 15,0 1-15</inkml:trace>
  <inkml:trace contextRef="#ctx0" brushRef="#br1" timeOffset="165589.12">19135 6138 0,'21'-21'46,"0"0"-46,0 21 0,-21-21 16,21 0-16,0 21 0,1-21 0,-1-1 16,0-20-16,21 21 0,-21 0 15,1-22-15,-1 1 0,0 21 0,0-21 16,-21-1-16,0 22 0,21-21 0,-21 21 16,0-1-16,0 1 0,0 0 15,0 0-15,0 0 0,-21 21 16,0 0-16,0 0 15,0 0-15,-1 0 0,1 21 16,21 21-16,-21-21 0,0 1 16,21 20-16,0 0 0,0 1 15,-21-22-15,21 21 0,0 0 16,0 1-16,0-22 0,0 21 0,0-21 16,0 1-16,0-1 0,0 0 15,0 0-15,21 0 0,0 0 0,0-21 16,0 22-16,1-22 0,20 0 15,-21 0-15,0 0 0,0 0 16,1 0-16,-1 0 0,0 0 0,-21-22 16,21 1-16,0 21 0,0-21 0,1 0 15,-1 0-15,0 0 16</inkml:trace>
  <inkml:trace contextRef="#ctx0" brushRef="#br1" timeOffset="165976.76">20764 5440 0,'0'0'16,"0"-21"-16,-42 0 15,21 21 1,0 0-1,0 21-15,21 0 16,-22 0-16,1 0 0,0 22 16,0-1-16,0 0 0,0 22 0,-22-22 15,22 22-15,-21-1 0,-1-21 0,1 22 16,0-1-16,-1-20 0,-20-1 16,21 22-16,-1-22 0,22 0 0,-21 1 15,-22 41-15,43-63 0,-21 22 16,21-1-16,-1-21 0,22 0 15,-21 1-15,21-1 0,-21 0 0,21 0 16,21-42 31,0 0-47,1 0 0,20-1 0</inkml:trace>
  <inkml:trace contextRef="#ctx0" brushRef="#br1" timeOffset="166987.95">21018 5736 0,'0'0'15,"22"-63"1,-22 42-16,0-1 0,0 1 0,0-21 16,0 21-16,0 42 31,0 21-15,0-21-16,0 22 0,0-1 0,0 0 15,-22 1-15,22-1 0,-21 0 16,21 1-16,-21-22 0,21 21 0,0 1 15,-21-22-15,0 21 0,21-21 16,0 0-16,0 1 0,-21-22 0,21 21 16,0 0-16,-22-21 0,22-21 31,0 0-15,0-1-16,0 1 0,0 0 15,0 0-15,22 0 0,-1 0 16,0-1-16,0-20 0,21 21 0,-20 0 15,20 0-15,-21 21 0,21-22 16,1 22-16,-22 0 0,21 0 16,1 0-16,-1 22 0,0-22 0,-21 21 15,22 0-15,-22 0 0,-21 0 0,0 0 16,0 1-16,0-1 0,0 0 16,0 0-16,-21 0 0,-22 0 0,22 1 15,-21-22-15,0 21 0,20-21 0,-20 0 16,0 21-16,21-21 0,-22 0 15,22 0-15,0 0 0,-21 0 0,20 0 16,1 0-16,21-21 31,0 0-31,21 21 16,1-22-16,-1 22 0,0-21 0,0 21 16,21-21-16</inkml:trace>
  <inkml:trace contextRef="#ctx0" brushRef="#br1" timeOffset="167408.39">21886 5863 0,'-21'-21'16,"0"21"0,0 0-16,0 21 0,-1 0 0,1-21 15,0 22-15,0-1 0,-21 21 0,20-21 16,1 0-16,0 1 0,0 20 15,0-21-15,0 0 0,21 0 0,0 1 16,0-1-16,0 0 0,0 0 0,21 0 16,0-21-16,0 21 0,21-21 15,-20 0-15,20 0 0,0 0 0,1 0 16,-22 0-16,21 0 0,0 0 0,-20-21 16,20 21-16,-21-21 0,0 0 15,0 0-15,1 21 0,-1-21 0,-21-1 16,0 1-16,0-21 0,0 21 15,-21 0-15,-1-22 0,1 22 16,0 0-16,0-21 0,-21 20 0,-1 1 16,22 0-16,-21 21 0,-1 0 15,1 0-15,21 0 0,0 0 0,-22 0 16,22 21-16,0 0 0,0 1 0,21-1 16,0 0-16,0 0 0,0 0 15,0 0-15,0 1 0,42-1 0,-21-21 16,22 21-16,-22 0 0,21-21 0,1 0 15</inkml:trace>
  <inkml:trace contextRef="#ctx0" brushRef="#br1" timeOffset="168552.31">22712 5948 0,'21'-21'0,"-42"42"0,42-85 15,-21 43-15,0 0 0,0 0 16,-21 0-16,0 0 0,-1-1 15,1 22-15,0 0 0,0 0 0,-21 0 16,20 0-16,-20 0 0,21 22 16,-21-1-16,20 0 0,-20 0 0,-21 21 15,41 1-15,-20-22 16,21 21-16,0-21 0,0 1 0,21 20 16,0-21-16,0 0 0,0 0 15,0 1-15,0-1 0,21 0 16,0-21-16,0 0 0,0 0 15,22 0-15,-22 0 0,21 0 0,-21 0 16,22 0-16,-1 0 0,-21-21 0,21 0 16,-20-1-16,20 1 0,-21 0 15,21-21-15,-20 21 0,-1-22 0,0 1 16,0 0-16,0-1 0,0 1 16,-21-22-16,0 22 0,22 0 0,-22-22 15,0 22-15,21 21 0,-21-22 0,0 22 16,0 0-16,0 0 0,0 0 15,-21 42 1,21 0 0,-22 0-16,22 22 0,0-1 15,0 21-15,0-20 0,-21-1 0,21 0 16,-21 22-16,21-22 0,0 1 16,0-1-16,-21-21 0,21 21 0,0-20 15,0 20-15,0-21 0,0 0 0,0 0 16,21-21-16,0 22 0,0-1 15,22-21-15,-22 0 0,0 0 16,21 0-16,-20 0 0,20 0 16,-21 0-16,21-21 0,-20-1 0,20 1 15,-21 0-15,0 0 0,0 0 16,1 0-16,-1-1 0,0-20 0,0 21 16,-21 0-16,0 0 0,0-1 15,0 1-15,21 21 0,-21 21 31,0 1-31,0-1 16,-21 0-16,21 0 0,0 0 0,0 0 16,0 1-16,0-1 15,0 0-15,0 0 0,0 0 16,21-21-16,0 0 16,1 0-1,20 0-15,-21 0 0,21 0 0,-20-21 16,-1 21-16,21-21 0,-21 0 0,22 0 15,-22-1-15,0 1 0,0 0 16,-21 0-16,21-21 0,-21 20 0,21 1 16,-21 0-16,0 0 0,0 42 47,0 0-32,-21 0-15,21 1 0,-21-1 0,21 0 16,0 0-16,0 21 0,-21-20 15,0 20-15,21 0 0,-21-21 16,21 22-16,0-1 0,0 0 0,0 1 16,-22 20-16,22-20 0,-21-1 0,0 21 15,21-20-15,0-1 0,-21 22 0,21-22 16,0 0-16,-21 1 0,21-1 16,0 0-16,0 1 0,0-1 0,-21-21 15,21 21-15,-22-20 0,22 20 0,-21-21 16,21 0-16,-21 0 0,0 1 15,21-1-15,-21-21 0,0 0 0,-1 0 16,1 0-16,0-21 16,21-1-16,-21 1 0,21 0 15,0-21-15,0 21 0,0-22 16,0 22-16,0-21 0,0-1 0,0 1 16,0-21-16,0 20 0,21 1 15,-21 0-15,21-22 0,0 22 0,-21-1 16,22 1-16,-1 0 0,0-1 0,21-41 15,-21 63-15,22-22 16,-22 1-16,0 21 0</inkml:trace>
  <inkml:trace contextRef="#ctx0" brushRef="#br1" timeOffset="169054.11">24765 5313 0,'0'0'0,"0"-21"32,-21 42-17,0-21 1,-1 42-16,1-21 0,0 1 15,0 20-15,-21 0 0,20 22 0,-20-22 16,21 22-16,-21-1 0,-1-21 16,1 22-16,0-1 0,20-20 0,-20 20 15,0-20-15,-1-1 0,22 0 16,-21 1-16,21-22 0,0 0 0,-1 0 16,22 0-16,0 0 0,0 1 15,22-22 1,-1 0-1,0 0-15,21-22 0,-21 1 16,22 0-16,-1 21 0</inkml:trace>
  <inkml:trace contextRef="#ctx0" brushRef="#br1" timeOffset="169795.88">25336 5927 0,'0'0'0,"0"-43"16,0 22-16,0 0 0,0 0 15,0 0-15,0 0 0,0-1 0,0 1 16,0 0-16,-21 21 0,0 0 16,0 0-16,0 0 0,-22 0 15,22 21-15,-21 0 0,21 1 16,-22-1-16,1 21 0,0-21 0,-1 22 15,22-22-15,-21 21 0,21-21 16,0 22-16,-1-22 0,22 0 0,0 0 16,0 0-16,0 0 0,0 1 15,22-22-15,-1 21 0,0-21 0,0 0 16,21 0-16,1 0 0,-22 0 0,21 0 16,1 0-16,-22 0 0,21-21 15,-21-1-15,22 1 0,-22 0 0,21 0 16,-21-21-16,0 20 0,22-20 15,-22 0-15,0-1 0,0 1 0,-21-21 16,21 20-16,-21-20 0,22 20 0,-22 1 16,0 0-16,0 21 0,0-22 15,0 22-15,0 0 0,0 0 0,0 0 16,-22 42 0,22 21-1,-21-21-15,0 22 0,21 20 0,-21-21 16,21 22-16,0-1 0,0-20 0,0 20 15,0-20-15,0-1 0,0 0 16,0 1-16,0-1 0,0-21 0,0 0 16,0 0-16,21 1 0,-21-1 0,21-21 15,0 0-15,1 0 0,-1 0 16,0 0-16,0 0 0,0 0 0,22 0 16,-22 0-16,0-21 0,21-1 15,-21 1-15,1 0 0,-1 0 16,0-21-16,0 20 0,0-20 0,-21 21 15,0 0-15,21 0 0,-21 42 32,0 0-32,0 0 0,-21 0 15,21 0-15,0 1 0,0-1 0,-21 0 16,21 0-16,-21 0 0,21 0 16,0 1-16,0-1 15,21-42 16,0-1-15</inkml:trace>
  <inkml:trace contextRef="#ctx0" brushRef="#br1" timeOffset="169984.38">25950 5630 0,'0'0'16,"-21"0"-16,0 0 0,0 0 0,0 0 15,21 22 17,0-1-32,0 0 15,0 0-15,21 0 16,-21 0 0,21-21-16</inkml:trace>
  <inkml:trace contextRef="#ctx0" brushRef="#br1" timeOffset="170252.37">26247 5800 0,'0'21'31,"0"0"-15,0 0-16,0 0 0,21 1 0,-21 20 15,21-21-15,-21 0 0,0 0 16,0 1-16,0-1 0,21 0 0,-21 0 16,0 0-16,0 0 0,0 1 0,0-1 15,21-21 17,0-21-17,1 21-15</inkml:trace>
  <inkml:trace contextRef="#ctx0" brushRef="#br1" timeOffset="170447.36">26606 5821 0,'0'0'0,"22"-42"0,-22-1 31,0 64-15,-43 1-16,43 20 0,-42-21 0,21 21 15,0 1-15,-1-1 0,-20 0 16,21 1-16,0-1 0,-22-21 0,22 22 15,0-22-15,0 0 0,21 0 0,-21 0 16,21 0-16,21-21 16</inkml:trace>
  <inkml:trace contextRef="#ctx0" brushRef="#br1" timeOffset="170984.18">27771 5313 0,'0'0'0,"21"-42"31,-21 20-31,0 1 15,-21 21-15,-1 0 16,1 21-16,21 1 0,-42-1 0,21 0 16,0 21-16,-1 1 0,1 20 15,-21 1-15,21-1 0,-22 22 0,1-1 16,0 1-16,-1-21 0,-20 20 0,21 1 16,-22-22-16,22 22 0,-22 0 15,22-22-15,-22 1 0,22 20 0,0-41 16,21 20-16,-22-20 0,22-1 0,0 0 15,0 1-15,21-22 0,-21 0 16,21 0-16,21-21 16,0 0-16,0-21 15,0 0-15,0 0 16,1-1-16,20 1 0,-21-21 0,21 0 16,1-1-16</inkml:trace>
  <inkml:trace contextRef="#ctx0" brushRef="#br1" timeOffset="171247.88">27982 5927 0,'0'0'16,"-21"21"0,21 0-1,-21 0-15,21 0 0,0 1 16,0-1-16,0 0 0,0 0 0,-21 0 15,21 0-15,-21 1 0,21-1 16,0 0-16,0 0 31,0-42 1,0 0-32,0 0 15,0-1-15</inkml:trace>
  <inkml:trace contextRef="#ctx0" brushRef="#br1" timeOffset="171440.36">28067 5779 0,'-21'-22'16,"0"22"-16,-1 0 16,44 22 30,-1-22-46,-21 21 0,21-21 16,0 0-16,-21 21 0,21-21 16,0 21-16</inkml:trace>
  <inkml:trace contextRef="#ctx0" brushRef="#br1" timeOffset="171900.29">28511 5927 0,'0'0'0,"-21"21"0,0-21 16,21 21-16,-21-21 0,21 21 16,0 0-16,0 1 0,-21-1 15,21 0-15,0 0 0,-21 0 16,21 0-16,0 1 0,0-1 16,0 0-16,-22 0 0,22 0 15,-21-21-15,21 21 16,0-42 15,0 0-15,0 0-16,0 0 0,0 0 15,0-1-15,0 1 0,0 0 0,21-21 0,1 21 16,-1-1-16,0-20 0,0 21 16,21-21-16,-20 20 0,20 1 0,-21 0 15,0 21-15,22 0 0,-22 0 16,0 0-16,21 0 0,-21 21 15,1 0-15,-22 1 0,0-1 0,21 0 16,-21 21-16,0-21 0,0 1 16,0 20-16,0-21 0,0 0 0,-21 0 15,-1 1-15,22 20 0,-21-42 0,0 21 16,21 0-16,0 0 0,-21-21 16,21 22-16,21-22 31</inkml:trace>
  <inkml:trace contextRef="#ctx0" brushRef="#br1" timeOffset="172271.4">29316 5906 0,'0'0'15,"-21"0"-15,-1 0 16,1 0-16,21 21 16,-21 0-16,0 0 0,0 0 0,21 22 15,-21-22-15,-1 21 0,1 0 0,0-20 16,0 20-16,0 0 0,0 1 16,-1-1-16,1 0 0,0 1 15,0-1-15,0 21 0,-22-20 0,22-1 16,0 0-16,0 1 0,0-22 15,0 21-15,21 1 0,-22-22 0,1 21 16,0-21-16,21 22 0,0-22 0,0 0 16,-21 0-16,21 0 0,-21 0 15,21 1-15,0-44 32,21 1-17,0 0-15,0 0 0,0 0 0,1 0 16,-1-22-16,0 1 0</inkml:trace>
  <inkml:trace contextRef="#ctx0" brushRef="#br1" timeOffset="172600.43">29083 6054 0,'0'0'0,"0"-21"0,0-106 31,21 105-31,0 1 0,0 0 15,22 21-15,-22-21 0,21 21 0,-21-21 16,22 21-16,-1 0 0,-21 0 16,0 21-16,22 0 0,-22-21 0,-21 21 15,0 22-15,0-22 0,0 0 16,0 0-16,0 0 0,0 22 16,-21-22-16,0 0 0,-1 0 0,1-21 15,-21 21-15,21 0 0,-22 1 0,22-22 16,-21 21-16,21-21 0,-22 0 15,22 21-15,0-21 0,0 0 16,42 0 15,0 0-31,22 0 0,-22-21 16,0 21-16</inkml:trace>
  <inkml:trace contextRef="#ctx0" brushRef="#br1" timeOffset="173348.33">29654 5842 0,'0'0'0,"0"-21"0,0 42 31,0 0-31,0 0 16,0 1-16,0-1 0,0 0 0,-21 0 15,21 0-15,0 0 0,0 1 16,0-1-16,0 0 0,0 0 0,0 0 15,0 0-15,21 1 16,1-22 0,-1 0-16,0 0 15,0 0-15,0 0 0,-21-22 0,21 22 16,1-21-16,-1 21 0,0-21 16,0 0-16,0-21 0,-21 20 0,21 1 15,1-21-15,-1 21 0,0 0 16,-21-1-16,21 1 0,-21 42 31,0 1-31,-21-1 16,0 0-16,21 0 0,0 0 0,0 0 15,-21 1-15,21-1 16,0 0-16,0 0 0,0 0 16,0 0-16,0 1 0,21-22 15,0 0-15,0 0 0,0 0 16,22 0-16,-22 0 0,21 0 0,-21 0 15,22 0-15,-22 0 0,21-22 16,-21 1-16,22 0 0,-22 0 0,21 0 16,-21-22-16,22 1 0,-22 0 0,0-22 15,0 22-15,0-22 0,0 22 16,-21-21-16,0 20 0,0 22 0,0-21 16,22 21-16,-22-1 15,0 1-15,0 0 0,-22 21 16,1 0-1,0 21-15,21 0 0,-21 1 16,21 20-16,-21 0 0,0 1 16,21-1-16,0 0 0,0 1 0,-22-1 15,22 0-15,0-21 0,0 22 16,0-1-16,0-21 0,0 0 0,0 1 16,0-1-16,0 0 0,0 0 0,22 0 15,-1-21-15,0 0 0,0 21 16,0-21-16,0 0 0,1 0 0,-1 0 15,0 0-15,0 0 16,0 0-16,0 0 0,1 0 0,-1 0 16,0-21-16,0 0 0,-21 0 15,21 0-15,0 0 0,-21-1 16,22 1-16,-22 0 0</inkml:trace>
  <inkml:trace contextRef="#ctx0" brushRef="#br1" timeOffset="173628.47">30395 5652 0,'0'0'0,"64"0"32,-43-22-32,21 22 0,-21 0 15,22 0-15,-22-21 0,21 21 0,1 0 16,-22 0-16,0 0 0,21 0 15,-21-21-15,1 21 0,-1 0 0,0 0 16,0 0 0,-42 0 15,0 0-15,0 0-1,-1 0-15,1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00:58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2053 0,'-21'0'15,"0"0"32,42 0-31,-21-21 15,0 0-31,0 0 16</inkml:trace>
  <inkml:trace contextRef="#ctx0" brushRef="#br0" timeOffset="1169.29">1799 868 0,'0'0'0,"-21"0"15,0 0 1,21 21-1,0 0-15,0 0 16,-21 1-16,21 20 0,0-21 16,0 21-16,0 1 0,0-1 0,0 0 15,0 1-15,0-1 0,-22 0 16,22 1-16,-42 105 16,21-85-16,0-20 0,0 20 15,21 1-15,-22-22 0,1 22 0,0-22 16,0 0-16,21 1 0,-21-1 0,0 0 15,21-21-15,0 1 0,-22-22 16,1 21-16,0-21 16,21-21-1,-21 21-15,0-22 0,21 1 0,0 0 16,0-42-16,0 20 0,0 1 16,0 0-16,0-1 0,0 1 15,0 0-15,21-1 0,0 1 0,0 21 16,-21-22-16,21 22 0,-21 0 15,0 0-15,22 21 0,-1 0 16,0 0-16,-21 21 16,21-21-16,0 21 0,0 0 0,-21 1 15,22-1-15,-1 21 0,0-21 0,-21 22 16,0-22-16,21 0 0,0 21 0,0-21 16,-21 1-16,22-1 0,-1 0 0,-21 0 15,21 0-15,0 0 0,21-21 0,1 22 16,-22-22-16,0 21 0,-21 0 0,21-21 15,0 0-15,1 0 0,-1 0 0,0 0 16,0 0-16,21 0 0,-20 0 16,20-21-16,-21 21 0,21-21 15,-20-1-15,-1 1 0,0-21 0,0 21 16,-21-22-16,21 22 0,0-21 0,-21 0 16,0-1-16,0 1 0,0-64 15,0 64-15,0-1 0,0 1 16,0 21-16,-21-43 0,0 22 0,-21-43 15,21 43-15,-1 0 0,-20 42 0,21-43 16,-21 1-16,20 42 0,-20-42 0,21-1 16,-21 22-16,20-21 0,1 21 15,21 0-15,-21-1 0,-21 22 0,-1 0 16,86 0-16,-64 0 0,-22 22 16,1-1-16,0 21 0,20 0 0,-20 1 15,21-1-15,0 22 0,21 41 16,0-62-16,0-1 0,0 0 15,21 1-15,0-22 0,0 21 16,0-21-16,1 1 0,-1-1 0,0 0 16,0 0-16,0-21 0,0 0 15,22 21-15,-22-21 0,0 0 0,0 0 16,0 0-16,1 0 0,-1 0 16,0 0-16,0 0 15,0-21-15,0 21 16,1 0-16,-1 0 0,0-21 15,0 21 1,0-21-16</inkml:trace>
  <inkml:trace contextRef="#ctx0" brushRef="#br0" timeOffset="1736.27">2413 1672 0,'-21'0'0,"42"0"0,-42-21 16,0 0-16,21 0 0,-22 21 15,22-21-15,0-1 0,0 1 16,0 0-16,0 0 15,22 21 1,-1 0-16,-21-21 0,21 21 16,0 0-16,21 0 0,-20 0 0,-1 0 15,0 0-15,21 0 0,-21 0 16,22 21-16,-22-21 0,0 21 16,21 0-16,-20 0 0,-1 1 0,0 20 15,-21-21-15,0 0 0,21 22 16,-21-22-16,0 0 0,0 21 0,0-21 15,0 1-15,-21-1 0,0 0 16,21 0-16,-21 0 0,-1 0 0,1-21 16,21 22-16,-21-22 15,21-22 1,0 1-16,0 0 16,0 0-16,0 0 0,0 0 0,0-1 15,0-20-15,21 21 16,0-21-16,-21 20 0,22 1 0,-1 0 15,-21-21-15,21 21 0,0-1 16,0 1-16,0 0 0,1 21 16,-22-21-16,21 21 0,0 0 15,-21-21-15,21 21 0,0 0 16,0 0 0</inkml:trace>
  <inkml:trace contextRef="#ctx0" brushRef="#br0" timeOffset="2408.13">3450 1884 0,'0'0'15,"0"-21"1,0 0 0,21-1-16,0 1 0,1 0 15,-22 0-15,21 0 0,0 0 16,-21-1-16,21-20 0,-21 21 0,21 0 16,-21 0-16,0-1 0,0 1 15,0 0-15,0 0 0,0 0 0,0 0 16,-21 21-16,0 0 0,0 0 15,0 0-15,-22 0 0,22 0 0,0 0 16,-21 0-16,-1 0 0,22 21 16,-21 0-16,21 0 0,-22 21 0,22-20 15,0 20-15,-21 0 0,20-21 16,22 22-16,-21-1 0,21-21 0,0 22 16,0-22-16,0 0 0,0 21 15,0-21-15,0 1 0,21-1 16,1-21-16,-1 0 0,0 0 15,0 0-15,21 0 0,-20 0 16,20 0-16,-21 0 0,21-21 0,-20-1 16,83-41-1,-83 42-15,20 0 0,-21-22 16,0 22-16,0-21 0,-21 21 0,0-1 16,22 1-16,-22-21 0,0 21 15,0 0-15,0-1 0,0 44 31,0-1-15,-22 0-16,22 0 0,-21 0 16,21 0-16,0 1 0,0 20 0,0-21 15,0 0-15,0 0 0,0 1 16,0-1-16,0 0 0,0 0 0,0 0 16,21 0-16,1-21 15,-1 0-15,0 0 0,0 0 16,0 0-16,0 0 0,1-21 15,-1 0-15,0 21 0,0-21 0,0 0 16</inkml:trace>
  <inkml:trace contextRef="#ctx0" brushRef="#br0" timeOffset="3016.29">4022 1566 0,'0'0'0,"-22"-21"31,44 21-31,-1 0 0,-21-21 16,21 21-16,-21 21 0,-21-21 15,0 0-15,-1 21 0,1 1 0,0 41 16,21-21-16,0-20 0,-21 41 16,21-42-16,0 22 0,0-22 15,0 0-15,0 0 0,0 0 16,0 0-16,0 1 47,42-22-47,-21 0 0,-21-22 15,22 1-15,-22 0 0,21 0 16,-21 0-16,21 0 0,-21-1 0,21-20 16,-21 21-16,21-21 0,-21 20 15,0 1-15,21 0 0,1 21 16,-22-21-16,21 21 16,-21 21-16,0 0 15,0 0-15,0 1 0,0-1 0,0 0 16,0 0-16,0 0 0,0 22 15,0-22-15,0 0 0,21 0 16,-21 0-16,0 0 0,0 1 16,21-1-16,0 0 0,0-21 0,1 0 15,-1 21-15,21-21 16,-21 0-16,0 0 0,1 0 0,20 0 16,-21-21-16,0 0 0,22 0 0,-22 21 15,0-43-15,0 22 0,0 0 16,-21-21-16,0-22 0,0 22 15,0-1-15,0 1 0,0 21 16,0 0-16,-21-22 16,21 22-16,-21 0 0,0 21 0,0 0 15,-1 0-15,1 0 16,-21 0 0</inkml:trace>
  <inkml:trace contextRef="#ctx0" brushRef="#br0" timeOffset="3643.7">4974 1228 0,'0'0'0,"0"-21"0,-21-1 15,0 22 1,21-21-16,-21 21 16,-1 0-16,65 0 15,-43 21-15,0 1 0,-21 20 0,-1-21 16,1 21-16,21-20 0,0 20 16,0-21-16,0 21 0,0-20 0,0 20 15,-21 0-15,21 1 0,0-1 16,0 0-16,0 1 0,0-1 0,0 0 15,0-21-15,0 22 0,0-22 16,0 0-16,-21 21 0,21-20 0,0-1 16,0-42 31,0-1-47,0 1 0,0 0 0,-21 0 15,0 0-15,-1 0 0,1-1 0,21 1 16,21-21-16,1 21 15,-1 0-15,0-22 0,-21 22 0,21 0 16,0 0-16,22 0 0,-1-1 16,-21 1-16,0 21 0,22-21 0,-22 21 15,0 0-15,21 0 16,-21 0-16,1 21 0,-1 0 0,-21 1 16,21-1-16,0 0 0,0 0 0,0 0 15,-21 22-15,0-22 0,0 0 16,0 21-16,0-21 0,-21 1 0,0-1 15,-21 0-15,21 0 0,-1 0 0,-20 0 16,21 1-16,-21-1 0,20-21 16,1 0-16,0 21 0,0-21 0,-21 0 15,20 0-15,1 0 16,0 0 0,21-21-1,0 0 1,21-1-16,22 22 0,-22 0 15</inkml:trace>
  <inkml:trace contextRef="#ctx0" brushRef="#br0" timeOffset="4200.31">5800 1566 0,'0'0'0,"42"0"0,-42-21 16,0 0-16,-21 21 15,21-21 1,-43 0-16,43 0 0,-21-1 16,0 22-16,0-21 0,0 21 15,0 0-15,-1 0 16,-20 43-16,21-22 0,0-21 0,21 21 16,-21 0-16,-1 0 0,22 22 15,-21-22-15,21 21 0,-21 0 16,42 1-16,-21-1 0,0-21 0,0 0 15,0 22-15,0-22 0,-21 0 0,21 0 16,0 0-16,21 1 16,0-22-16,1 21 0,-1-21 15,0 0-15,0 0 0,0-21 16,0 21-16,22-22 16,-22 1-16,0-21 0,0 21 0,0 0 15,1-22-15,-1 1 0,0 0 0,0-22 16,0 43-16,-21 0 0,21-22 15,-21 22-15,0 0 0,0 42 16,0 0-16,0 1 16,0-1-1,0 0-15,22 0 16,-22 0-16,0 0 0,0 1 16,0-1-16,0 63 0,0-62 15,0 20-15,42-21 0,-42 0 0,0 0 16,21-21-16,0 0 15,0 0-15,1 22 0,-1-22 16,21 0-16,-21 0 0,0 0 0,1 0 16,-1-22-16,-21 1 0,21 0 15,0 0-15,0 0 0</inkml:trace>
  <inkml:trace contextRef="#ctx0" brushRef="#br0" timeOffset="4468.18">6498 1524 0,'0'0'0,"0"-63"31,0 41-15,-21 22-16,0 0 15,0 0-15,21 22 16,-22-22-16,1 21 0,21 21 0,-21-21 16,21 0-16,0 22 0,0-1 15,0 0-15,0-20 0,0 20 0,0 0 16,0-21-16,0 1 0,0 20 0,0-21 15,0 0-15,0 0 0,21-21 16,0 22-16,1-22 0,-1 0 0,0 0 16,21 0-16,-21 0 0,1 0 15,20 0-15,-21-22 0,21 22 16,-20-42-16,20 21 0,-21 0 0,0-22 16</inkml:trace>
  <inkml:trace contextRef="#ctx0" brushRef="#br0" timeOffset="5163.79">7027 1312 0,'0'-42'0,"0"84"0,0-126 16,0 63-16,0-22 0,0 1 0,0 21 16,0 0-16,0-1 15,0 44-15,-21-1 16,21 0-16,0 0 0,-42 21 0,42 1 16,0-22-16,0 21 0,0 1 0,0-22 15,-21 0-15,-1 21 0,22 22 16,0-22-16,0 0 0,0 1 15,0-1-15,-21-21 0,21 22 0,0-1 16,0-21-16,0 0 0,0 0 0,0 1 16,0-1-16,0 0 0,0 0 15,0 0-15,0-42 32,0 0-32,0 0 0,-21 21 15,21-21-15,0-1 0,0 1 0,21-21 16,-21 21-16,0-22 0,43-20 15,-22 42-15,-21-22 0,42 22 0,-21 0 16,0 0-16,1 0 16,20 0-16,-21 21 0,21 0 0,-20 0 15,41 0-15,-42 0 0,0 0 16,1 0-16,-1 21 16,-21 0-16,0 0 0,0 0 15,0 0-15,-21-21 0,-1 22 0,1-1 16,0 0-16,-21-21 0,-1 21 15,22-21-15,0 0 0,-21 0 0,21 0 16,-1 0-16,1 0 0,0 0 16,0 0-16,0-21 15,0 0 1,21 42 0,-22-21-16,44 21 15,-22 0-15,21 0 0,0 1 16,-21-1-16,21 0 0,-21 21 0,21-21 15,0 1-15,-21-1 0,22 21 16,-1-21-16,0 0 0,0 1 0,0-1 16,0 0-16,1-21 0,-1 0 15,21 21-15,-21-21 0,0 0 16,1 0-16,-1 0 0,0 0 16,0-21-16,0 21 0,0-21 15,1 0-15,-1-1 16,-21 1-16,21 0 15,-21 0-15,-21 21 16</inkml:trace>
  <inkml:trace contextRef="#ctx0" brushRef="#br0" timeOffset="5812.17">1249 2413 0,'-21'0'0,"42"0"0,-85-21 0,43 0 16,0 21-16,-21 21 16,20-21-16,1 0 15,42 0 1,1 0-16,-1 21 15,0-21-15,0 21 0,0-21 16,22 0-16,-1 0 0,21 0 0,1 0 16,-1 0-16,1 21 0,-1-21 0,22 0 15,0 0-15,-1 0 0,1 0 16,42 0-16,-21 0 0,21 0 0,21 0 16,-21 0-16,21 0 0,0 0 0,-21 0 15,43 0-15,-22 0 0,0 0 16,0 0-16,22 0 0,-22 0 0,0 0 15,0 0-15,21 0 0,1 0 0,-22 0 16,0 0-16,148 0 0,-147 0 16,-22 0-16,21-21 0,-21 21 0,0 0 15,-21 0-15,-1 0 0,1 0 0,0 0 16,0 0-16,-21 0 0,-1 0 0,22 0 16,-42 0-16,20 0 0,-20 0 15,-1 0-15,-20 0 0,-1 0 0,0 0 16,-21 0-16,1 0 15,-44 0 17,1 0-32,-21 21 15</inkml:trace>
  <inkml:trace contextRef="#ctx0" brushRef="#br0" timeOffset="6295.28">1079 3323 0,'0'0'0,"0"-21"16,-21 0-1,0 0-15,0 21 0,21-21 16,0 42-1,63 0-15,-63 0 16,0 0-16,0 22 0,0-22 0,0 0 16,22 0-16,-44 0 0,65 0 15,-22 22-15,-21-22 0,21 0 16,0-21-16,0 21 0,1-21 16,-1 0-16,21 0 0,-21 0 15,22 0-15,-1 0 0,0-21 0,-21 0 16,1 21-16,-1-21 0,0 0 15,0-22-15,-21 22 16,0 0-16,0-21 0</inkml:trace>
  <inkml:trace contextRef="#ctx0" brushRef="#br0" timeOffset="6596.6">1524 3175 0,'0'42'32,"0"-20"-32,0 20 0,-21-21 0,21 0 15,0 22-15,0-1 0,-21 0 16,21 1-16,0-1 0,21 0 0,-21 1 15,0-22-15,0 21 0,-21 0 0,21-20 16,0 20-16,0-21 0,0 0 16,0 0-16,0 1 0,0-1 15,0 0-15,0 0 0,-22-21 0,22 21 16,0 0-16,-21-21 16,0 0-16,0 0 0,-21 0 0,20 0 15,1 0-15,0 0 16,-21-21-16,-1 21 0,1 0 0,0 0 15,21-21-15,-22 21 0,22-21 16,0 21-16,0-21 16,42 21-1,0 0 1,0-21-16,0-1 0,22 22 0,-22 0 16</inkml:trace>
  <inkml:trace contextRef="#ctx0" brushRef="#br0" timeOffset="7111.5">1736 3620 0,'0'-22'0,"42"22"16,-42 22-1,-21-22-15,21 21 0,0 0 16,0 0-16,-21 0 15,21 0-15,0 1 16,0-1-16,0 0 0,0 0 0,0 0 16,0 0-16,0 1 0,0-1 15,0 0-15,0 0 0,0 0 16,0 0 0,-22-42-1,22 0 1,0 0-1,0 0-15,0 0 0,0-22 0,0 22 16,22 0-16,-1 0 0,-21-22 16,21 22-16,0 0 0,0 0 0,0 0 15,1 0-15,-1 21 16,0-22-16,21 22 0,-21 0 0,1 0 16,-1 0-16,0 0 0,0 22 15,0-1-15,-21 0 0,21 0 0,1 0 16,-1 0-16,-21 1 0,21-1 15,-21 0-15,0 21 0,0-21 0,0 1 16,0-1-16,0 0 0,0 0 16,0 0-16,-21-21 15,21 21-15,-21-21 16,21-21 0,0 0-1</inkml:trace>
  <inkml:trace contextRef="#ctx0" brushRef="#br0" timeOffset="7603.86">3069 3344 0,'0'0'15,"21"-21"-15,-21 0 0,0 42 47,0 0-47,0 1 16,0 20-16,0-21 0,0 21 16,0-20-16,0 20 0,0 0 0,0 1 15,0-22-15,0 21 0,0 0 16,0-20-16,0 20 0,0-21 0,0 0 15,0 0-15,0 1 0,0-1 16,0 0-16,0-42 47,0 0-47,0-1 0,0 1 16,0 0-16,0 0 0</inkml:trace>
  <inkml:trace contextRef="#ctx0" brushRef="#br0" timeOffset="8096.22">3111 3471 0,'0'0'0,"0"-21"0,-21 0 16,0 0-1,21 0-15,0 0 0,0-1 16,0 1-16,0 0 0,0 0 16,0 0-16,0 0 0,21-1 15,0 1-15,1 0 0,20 21 16,-21 0-16,21-21 0,-20 21 0,20 0 15,0 0-15,1 0 0,20 21 16,-21 0-16,1 0 16,-22 22-16,0-22 0,-21 0 0,0 21 15,0-20-15,0 20 0,0-21 16,-21 0-16,-21 22 0,20-22 0,-20 0 16,0 0-16,-1 0 0,1 0 15,-43 1-15,43-22 0,21 21 16,0-21-16,-22 0 0,22 0 15,0 0-15,21-21 16,0-1-16,21 22 31,0 0-31,1 0 16,-1 0-16,0 22 0,0-1 16,0 0-16,0 0 0,1 0 15,-1 0-15,0 1 0,-21-1 0,21 0 16,0 0-16,0 0 0,1 22 15,-1-43-15,-21 21 0,21 0 16,0-21-16,0 21 16,0-21-16,1 0 0,-1 0 15,0 0-15,0-21 0,0 0 16,0 0-16,1 21 0,-22-22 16</inkml:trace>
  <inkml:trace contextRef="#ctx0" brushRef="#br0" timeOffset="8480.7">3768 3704 0,'-22'0'0,"1"0"15,21 21-15,21-21 32,1 0-17,-1 0-15,0 0 0,0-21 0,0 21 16,0-21-16,22 21 0,-22-21 15,-21 0-15,21 21 0,0-21 16,-21-1-16,21 1 0,-21 0 16,0 0-16,0 0 15,-21 21-15,0 0 0,0 0 16,0 0-16,-22 21 16,22-21-16,0 21 0,0 0 0,0 0 15,0 1-15,21-1 0,-22 0 16,22 0-16,-21 21 0,21-20 0,0-1 15,0 0-15,0 0 0,0 0 16,0 0-16,21-21 0,1 22 16,-1-22-16,0 0 0,0 21 15,0-21-15,0 0 0,43 0 16,-22 0-16,1 0 0,-22 0 16,21 0-16,-21 0 0,22 0 0</inkml:trace>
  <inkml:trace contextRef="#ctx0" brushRef="#br0" timeOffset="9207.25">4635 3598 0,'0'0'0,"0"-21"0,0 0 0,0 0 15,0 0-15,0 0 0,-21-1 16,0 22-16,0-21 0,0 21 16,0 0-16,-22 0 0,22 0 0,0 0 15,0 0-15,0 21 0,-1 1 16,1-1-16,0 0 0,0 0 15,21 0-15,-21 0 0,0 1 0,21 20 16,-22-21-16,22 21 0,0-20 16,0-1-16,0 0 0,0 0 0,0 0 15,0 0-15,0 1 0,0-1 0,22-21 16,-1 0-16,0 0 0,0 0 16,0 0-16,0 0 0,1 0 15,20 0-15,-21-21 0,0 21 0,22-22 16,-22 1-16,0 0 0,42-21 15,-41 21-15,-22-1 0,21-20 16,0 21-16,-21 0 0,21 0 16,-21-1-16,0 1 0,0 42 47,0 1-47,0-1 0,-21 0 15,21 0-15,-21 0 0,21 0 16,0 1-16,0-1 0,0 0 15,0 0-15,0 0 0,21-21 0,0 21 16,0-21-16,0 0 0,1 0 16,-1 0-16,0 0 0,21 0 0,-21 0 15,1 0-15,20 0 0,-21 0 16,0-21-16,22 21 0,-22-21 16,0 0-16,0 0 0,0 0 0,-21-1 15,21-20-15,1 0 0,-22-1 0,21 1 16,-21 0-16,21-1 0,0-20 15,-21 21-15,0-22 0,0 22 0,21 21 16,-21-22-16,0 22 0,0 0 0,0 0 16,-21 42 15,0 0-31,21 0 0,-21 22 16,-22 41-16,43-41 0,0-1 15,0 21-15,-21-20 0,21-1 16,0 0-16,0-20 0,0 20 0,0 0 15,0-21-15,0 22 0,21-22 16,1 0-16,20 0 0,-21-21 16,0 0-16,0 0 15,1 0-15,-1 0 0,21 0 0,-21-21 16</inkml:trace>
  <inkml:trace contextRef="#ctx0" brushRef="#br0" timeOffset="9241.46">5609 3620 0,'0'0'15,"21"-22"-15,22 22 0</inkml:trace>
  <inkml:trace contextRef="#ctx0" brushRef="#br0" timeOffset="9475.57">6392 3704 0,'0'21'0,"-42"-21"15,21-21 1,21 0-16,0 0 16</inkml:trace>
  <inkml:trace contextRef="#ctx0" brushRef="#br0" timeOffset="9948.25">6519 3450 0,'0'-63'16,"21"20"-1,-21 1-15,-21 21 0,21 0 0,0-43 16,64 43-16,-43-21 0,-21 21 16,0-1-16,21 1 0,-21 0 0,-21 21 15,0 0 1,0 0-16,-1 21 16,-20 0-16,21 1 0,0-1 0,21 0 15,0 0-15,0 0 0,0 0 16,0 43-16,0 21 0,0-43 15,0 0-15,0 1 0,0-1 16,0 0-16,0-21 0,0 22 0,21-22 16,21 0-16,-21 0 0,1 0 15,-1-21-15,0 0 0,21 0 16,-21 0-16,1 0 0,20 0 16,-21 0-16,21 0 0,1-21 0,-22 0 15,21 21-15,-21-21 0,1-21 16,20 20-16,-21 1 0,-21-21 0,21 21 15,0 0-15,-21-22 0,22 22 0,-1 21 16,0-21-16,-21 0 0,0 0 0,-21 21 31,21 21-31,0 0 0,0 0 16,-21 0-16,21 22 0,-22-22 0,22 0 16,0 21-16,0-21 0,0 1 15,0-1-15,0 0 0,0 0 0,0 0 16,0 0-16,22-21 15,-1 0-15,0 0 0,0 0 16,0 0-16,0 0 0,-21-21 16,22 21-16,-1-21 0,-21 0 15,0 0-15,21 0 0</inkml:trace>
  <inkml:trace contextRef="#ctx0" brushRef="#br0" timeOffset="10132.28">7218 3090 0,'-21'-21'0,"42"42"0,-64-42 16,22 21-1,0 0 1,21 21 15</inkml:trace>
  <inkml:trace contextRef="#ctx0" brushRef="#br0" timeOffset="10348.51">6138 3450 0,'0'0'0,"0"21"15,21-21 17,1 0-32,20 0 0,-21 0 0,21 0 15,-20 0-15,20-21 0,0 21 16,1 0-16,-1-21 0,0 0 0,1 21 16,-1 0-16</inkml:trace>
  <inkml:trace contextRef="#ctx0" brushRef="#br0" timeOffset="11167.71">7472 3323 0,'0'-21'15,"-21"21"1,-1 0 0,22 21-16,-21 0 0,21 1 15,0-1-15,0 0 0,0 21 0,0-21 16,0 1-16,0-1 0,0 0 16,0 0-16,0 0 0,0 0 0,0 1 15,0-1-15,0 0 0,0 0 16,21-21-16,-21 21 0,0-42 62,0 0-62,0 0 0,0 0 16,0-1-16,0 1 0,0-21 0,0 21 16,0-22-16,0 22 0,0 0 15,22-21-15,-1 21 0,0-1 0,0 1 16,0 0-16,0 0 0,22 0 15,-22 0-15,21 21 0,-21 0 16,22 0-16,-22 0 0,0 21 0,21 0 16,-20 0-16,-1 0 0,0 0 15,21 22-15,-42-1 0,0-21 16,21 0-16,-21 22 0,0-22 16,0 0-16,0 0 0,0 0 0,0 1 15,0-1-15,0 0 16,-21-21-1,0 0 1,21-21-16,-21 21 16,21-21-16,0-1 0,0 1 0,0 0 15,0 0-15,0 0 0,21-22 16,0 22-16,0-21 0,1 21 16,-1-22-16,0 22 0,0 0 0,21-21 15,-20 21-15,20 21 0,-21-22 0,21 22 16,-20 0-16,20 0 0,-21 0 15,0 22-15,0-1 0,1 0 0,-1 0 16,-21 0-16,0 0 0,21 22 16,-21-22-16,0 21 0,0-21 0,0 1 15,0-1-15,0 21 0,0-21 16,-21 0-16,21 1 0,0-1 16,-21-21-16,-1 21 0,22-42 46,0 0-30,22 21-16,-1-22 0</inkml:trace>
  <inkml:trace contextRef="#ctx0" brushRef="#br0" timeOffset="11535.79">8488 3514 0,'0'0'0,"21"0"0,0 0 15,0 0 1,0 0-16,1 0 0,-1 0 16,0-21-16,0 21 0,0-22 15,0 22-15,1-21 0,-1 0 0,-21 0 16,0 0-16,21 0 0,-21-1 16,0 1-16,0 0 0,0 0 15,-21 0 1,0 21-16,-1 0 0,1 0 0,0 0 15,0 21-15,0 21 0,0-21 0,-1 1 16,1-1-16,21 0 16,0 0-16,-21 0 0,0 43 15,21-43-15,0 0 0,0 0 0,0 0 0,0 1 16,21-1 0,0-21-16,0 21 0,1-21 0,-1 0 15,0 0-15,0 0 0,0 0 0,0 0 16,1 0-16,-1 0 0,21-21 15,-21 0-15,0-1 0,1 22 16,-22-21-16</inkml:trace>
  <inkml:trace contextRef="#ctx0" brushRef="#br0" timeOffset="12339.46">9969 3366 0,'64'0'31,"-43"0"-31,0 0 0,0 0 15,1 0-15,-22-22 0,21 1 16,0 0-16,-21 0 16,21 21-16,-21-21 0,0 0 0,0-1 15,0 1-15,-21 21 0,0-21 16,0 0-16,-22 0 0,22 0 0,0-1 16,-21 22-16,20 0 0,1 0 15,-21 0-15,0 0 0,20 0 0,-20 0 16,21 22-16,-21-1 0,-1 0 0,1 21 15,21-21-15,0 22 0,-22-1 0,22 0 16,21 1-16,0-1 0,-21-21 16,21 22-16,0-22 0,0 21 0,0-21 15,0 0-15,0 1 0,21-22 0,0 21 16,0-21-16,22 0 0,-22 0 16,21 0-16,-21 0 0,22 0 15,-1 0-15,-21 0 0,22-21 0,-1-1 16,0 1-16,-21 0 0,1 0 15,20 0-15,-21 0 0,-21-1 0,0-20 16,21 21-16,-21 0 0,0 0 0,0-1 16,0 1-16,0 0 0,0 42 31,-21 0-15,21 1-16,0 20 0,0-21 0,0 0 15,0 0-15,0 22 0,0-22 0,0 0 16,0 0-16,0 0 0,21-21 15,0 22-15,-21-1 0,22-21 16,-1 0-16,0 0 0,0 0 0,21 0 16,-20 0-16,-1 0 0,21 0 0,-21 0 15,0-21-15,22-1 0,-22 1 16,21 0-16,-21 0 0,1 0 0</inkml:trace>
  <inkml:trace contextRef="#ctx0" brushRef="#br0" timeOffset="12624.38">10562 3239 0,'0'0'0,"0"-22"0,0-20 31,0 63-15,0 0-1,0 22-15,0-22 0,0 0 16,0 21-16,0 1 0,0-1 16,0 0-16,0 1 0,0-1 0,0 64 15,0-64-15,0 43 16,0-22-16,0-20 0,-21 20 15,21 1-15,0-22 0,0 22 0,-21-22 16,21 0-16,-21 1 0,21-1 0,-22-21 16,22 0-16,0 0 0,0 1 0,0-44 31,0 1-31,0 0 16,0 0-16,0-21 0,0 20 15,0-20-15,0-21 0,0 20 16</inkml:trace>
  <inkml:trace contextRef="#ctx0" brushRef="#br0" timeOffset="12920.31">10520 3408 0,'0'0'0,"0"-21"0,0 0 0,0-1 16,0 1-16,0 0 16,0 0-16,21 21 0,21 0 0,-21-21 15,1 21-15,-1 0 0,21 0 16,-21 0-16,22 0 0,-22 0 0,21 0 15,-21 0-15,43 21 16,-43 0-16,0 0 0,-21 22 0,0-1 16,0-21-16,-21 0 0,0 22 15,-22-22-15,22-21 0,0 21 0,0 0 16,0 0-16,-22 0 0,22-21 0,-21 0 16,21 0-16,0 0 0,-1 0 15,44 0 16,-1 0-31,-21-21 0,21 21 16,21-21-16,-21 0 0,22 0 0</inkml:trace>
  <inkml:trace contextRef="#ctx0" brushRef="#br0" timeOffset="13211.51">11261 3239 0,'0'0'0,"0"-22"0,-22 44 31,22-1-31,0 0 16,-21 0-16,21 0 0,-21 22 0,21-1 16,0 0-16,0 1 0,0-1 15,0-21-15,0 21 0,0 1 0,0-1 16,0-21-16,-21 64 0,21-43 0,-21 22 16,21-22-16,0 0 0,0 22 15,0-22-15,0 1 0,0-1 0,0-21 16,0 21-16,0-20 0,0-1 15,0 0-15,0 0 16,0-42 0,0 0-16,0 0 0,21-1 15,-21 1-15,21-21 0,-21 21 0,0-22 16,0-20-16,0 21 0</inkml:trace>
  <inkml:trace contextRef="#ctx0" brushRef="#br0" timeOffset="13488.27">11218 3514 0,'0'-43'0,"0"86"0,0-128 0,0 64 15,0 0-15,0 0 0,21-1 16,1 1-16,-22 0 0,0 0 0,21 21 16,21-21-16,-42 0 0,21 21 15,0 0-15,1 0 0,-1 0 0,0 0 16,0 0-16,0 0 0,0 21 0,1 0 16,-1 0-16,0 0 0,0 22 15,-21-22-15,42 0 0,-42 21 0,0-21 16,0 22-16,-21-22 0,0 0 0,-21 0 15,-1 22-15,1-22 0,21-21 0,0 21 16,0-21-16,-1 21 0,1-21 0,0 0 16,0 0-16,0 21 15,21-42 1,0 0-16,21 0 0,0 0 0,0-1 16,0 22-16,1-21 0,-1 0 0,21 0 15,-21-21-15</inkml:trace>
  <inkml:trace contextRef="#ctx0" brushRef="#br0" timeOffset="13940.27">12086 2985 0,'-21'21'31,"0"0"-15,21 0-16,0 0 0,-21 22 0,21-22 15,-22 21-15,22 0 0,-21 1 16,21-1-16,0 0 0,0-20 0,0 20 16,0 0-16,0 1 0,0-1 15,0-21-15,0 0 0,0 0 16,21-21-16,1 22 16,-1-22-16,0 0 0,0 0 0,0 0 0,22 0 15,-22-22-15,21 22 0,-21-21 16,22 0-16,-22 0 0,21-21 15,0-1-15,-20 22 0,-1 0 0,-21 0 16,0 0-16,21-1 16,-21 44 15,-21-1-31,21 0 0,0 0 16,0 0-16,0 0 0,0 1 0,0-1 15,0 0-15,0 0 0,0 0 16,21 0-1,0-21-15,0 0 0,0 0 16,1 0-16,-1 0 0,-21-21 16,21 21-16,0-21 0,0 0 0,-21 0 15</inkml:trace>
  <inkml:trace contextRef="#ctx0" brushRef="#br0" timeOffset="14051.27">12573 3090 0,'-21'0'15,"0"0"-15,-1 0 16,1 0-16,42-21 0</inkml:trace>
  <inkml:trace contextRef="#ctx0" brushRef="#br0" timeOffset="14469.23">12721 3429 0,'0'85'16,"0"-64"-1,0 0-15,21 0 0,0 0 0,1 1 16,20-22-16,-21 0 16,0 21-16,22-21 0,-22 0 0,21 0 0,0 0 15,1 0-15,-1 0 0,-21-21 16,22 21-16,-1-22 0,-21 22 16</inkml:trace>
  <inkml:trace contextRef="#ctx0" brushRef="#br0" timeOffset="15185.31">13039 3239 0,'0'0'0,"0"-22"31,0 1-31,0 0 0,0 0 16,-22 21 15,1 0-31,0 0 0,0 0 16,0 0-16,0 21 0,-1-21 0,1 21 15,0-21-15,0 21 0,21 1 16,0 20-16,-21-21 0,21 21 0,-43 22 16,43-22-16,0-21 15,0 1-15,0-1 0,22 0 0,-22 0 16,21-21-16,-21 21 0,21-21 15,0 21-15,43-21 0,-22 0 0,-21 0 16,0 0-16,43 0 16,-43 0-16,21 0 0,-21 0 0</inkml:trace>
  <inkml:trace contextRef="#ctx0" brushRef="#br0" timeOffset="15468.63">13652 3281 0,'0'0'0,"0"-42"32</inkml:trace>
  <inkml:trace contextRef="#ctx0" brushRef="#br0" timeOffset="25136.24">13589 3302 0,'0'21'16,"0"-42"47,0 0-63,0 0 0,0 0 15,0-1 1,0 1-16,-21 21 15,0 0-15,-1 0 0,1 0 16,0 0-16,0 0 16,0 0-16,0 21 0,-1 1 0,1-1 15,0 21-15,0-21 0,21 0 16,-21 22-16,0-22 0,-1 0 0,22 21 16,0-20-16,0-1 0,0 0 0,0 0 15,0 0-15,0 0 0,0 1 16,0-1-16,22-21 15,-1 0-15,0 0 0,0 0 16,0 0-16,0 0 0,1 0 0,-1-21 16,0-1-16,0 22 0,0-21 0,0 0 15,-21 0-15,22 0 16,-1-22-16,0 1 0,-21 0 16,0 21-16,0-1 0,0 1 0,0 0 15,0 42 16,0 0-31,0 1 0,0-1 16,0 0-16,0 21 0,0-21 0,-21 1 16,21-1-16,0 0 0,0 21 0,0-21 15,0 1-15,0-1 16,21 0-16,0-21 16,0 0-16,0 0 0,1 0 15,-1 0-15,0-21 16,0 0-16,0-1 0</inkml:trace>
  <inkml:trace contextRef="#ctx0" brushRef="#br0" timeOffset="25415.94">14097 2921 0,'0'0'0,"0"-21"0,-21 21 15,0 0-15,-1 21 16,1-21-1,21 21-15,0 0 0,0 22 16,-21-22-16,21 0 0,0 21 0,0 1 16,-21-1-16,21 0 0,0 22 15,0-22-15,-21 1 0,21-1 0,0 0 16,0-21-16,0 22 0,0-22 16,0 0-16,0 0 0,0 0 0,0 1 15,0-1-15,21-21 31,0-21-31,0-1 16,0 1-16,1 0 0</inkml:trace>
  <inkml:trace contextRef="#ctx0" brushRef="#br0" timeOffset="25644.25">14309 3217 0,'0'0'0,"21"0"0,-21-21 15,0 42 16,0 1-31,0-1 0,0 0 16,0 0-16,-21 0 0,21 0 16,-22 22-16,22-22 0,0 0 0,0 21 15,0-20-15,0-1 0,0 0 0,0 0 16,0 0-16,0 0 16,22-21-1,-1 0 1,0 0-16,0-21 0,-21 0 15,42 21-15</inkml:trace>
  <inkml:trace contextRef="#ctx0" brushRef="#br0" timeOffset="26332.24">14668 3260 0,'0'-21'16,"0"42"15,0 0-31,0 0 15,-21-21-15,21 21 0,-21 0 16,21 1-16,0-1 0,0 0 16,0 0-16,0 0 0,0 0 15,0 1-15,0-1 0,21-21 32,0 0-17,-21-21 1,0-1-16,0 1 15,0 0-15,0 0 0,0 0 0,0 0 16,0-1-16,0 1 0,0-21 16,0 21-16,0 0 0,0-1 0,0 1 15,22 0-15,-1 21 0,0-21 16,0 0-16,0 21 0,0 0 16,22 0-16,-22 0 0,0 0 0,0 0 15,22 21-15,-22 0 0,0 0 0,0 0 16,0 1-16,0-1 0,-21 21 15,0-21-15,0 0 0,0 22 0,0-22 16,0 0-16,0 0 0,0 0 16,0 1-16,0-1 0,0 0 15,-21-21-15,0 0 16,0 0 0,21-21-1,0 0-15,0-1 0,0 1 16,0 0-16,0 0 0,21-21 15,0 20-15,0-20 0,1 0 0,-1 21 16,21-22-16,-21 22 0,22 0 16,-1 0-16,0 0 0,1-1 0,-22 1 15,21 21-15,43 0 0,-43 0 16,0 21-16,1 1 0,-1-1 16,-21 0-16,0 0 0,1 21 0,-1 1 15,-21-22-15,0 21 0,0 1 16,0-22-16,0 21 0,0-21 0,0 0 15,-21 1-15,-1-1 0,22 0 16,-21 0-16,0-21 0,0 0 0,21 21 16,-21-21-16,21-21 15,-21 0 1,21 0-16</inkml:trace>
  <inkml:trace contextRef="#ctx0" brushRef="#br0" timeOffset="26532.26">15113 2815 0,'0'0'0,"-21"0"0,0 0 0,-1 0 16,1 0-16,0-21 0,0 21 16,0 0-16,21 21 31,0 0-16,-21 1 1</inkml:trace>
  <inkml:trace contextRef="#ctx0" brushRef="#br0" timeOffset="26708">14012 3048 0,'0'0'0,"-21"0"0,42 0 16,0 0-16,1 0 16,20 0-16,-21 0 0,21 0 15,22 0-15,-22 0 0,1 0 0,20-21 16,-21 21-16</inkml:trace>
  <inkml:trace contextRef="#ctx0" brushRef="#br0" timeOffset="27515.48">17060 3048 0,'0'0'0,"0"-21"0,0 0 16,0 0-16,0-1 16,21 1-1,-21 42 1,0 1-1,0-1-15,0 0 0,0 0 16,0 21-16,0-20 0,0 20 0,-21 0 16,0 1-16,21-22 0,-21 21 15,21 0-15,0-20 0,-21-1 0,21 21 16,-21-42-16,21 21 0,0 0 16,21-42 15,0 0-16,-21 0-15,21 0 0,0 0 0,0-1 16,1-20-16,-1 0 0,0 21 16,0-22-16,0 22 0,-21 0 0,21 0 15,1 0-15,-1-1 0,-21 44 32,0-1-32,0 0 0,0 21 15,0-21-15,0 22 0,0-22 16,0 0-16,0 21 0,21-20 15,-21 20-15,21-21 0,0 0 0,0 0 16,1 1-16,-1-22 16,21 0-16,-21 0 0,0 0 0,43 0 15,-22 0-15,-21-22 16,22 1-16,-22 0 0,21 0 0,-21-21 16,22 20-16,-22-20 0,0 0 0,-21-1 15,21 1-15,-21 0 0,0-1 16,0 1-16,0 0 0,0-1 0,0 22 15,-21-21-15,0 21 0,0 21 16,0 0-16,-1 0 0,-20 0 0,21 0 16,-21 0-16,20 0 0,1 21 0,0-21 15,0 21-15,0 0 16,21 0-16,-21 1 0,21-1 0,0 0 16,21 0-16,0 0 15,0-21-15,0 21 0,0-21 0,1 0 16,-1 0-16,21 22 0,-21-22 0</inkml:trace>
  <inkml:trace contextRef="#ctx0" brushRef="#br0" timeOffset="27864.31">17907 3196 0,'0'21'16,"0"1"-1,21-22-15,0 0 16,0 0-16,1 0 15,20 0-15,-21 0 0,0 0 0,22-22 16,-1 22-16,-21-21 0,21 21 16,-20-21-16,-1 0 0,0 21 0,0-21 15,-21 0-15,0-1 0,0 1 16,-21 0-16,0 21 0,0 0 16,-1 0-16,-20 0 0,21 0 0,-21 0 15,-1 0-15,22 0 0,-21 21 16,21 0-16,-1 1 0,-20-1 0,42 0 15,-21 21-15,21-21 0,0 22 16,0-22-16,0 0 0,0 0 16,0 0-16,0 1 0,0-1 0,21 0 15,0-21-15,22 21 16,-22-21-16,0 0 0,21 0 0,-21 0 16,1 0-16,20-21 0,0 21 0,1-21 15</inkml:trace>
  <inkml:trace contextRef="#ctx0" brushRef="#br0" timeOffset="28240.21">19854 2858 0,'0'0'0,"0"-22"0,0 1 0,0 0 16,0 0-16,0 0 0,0 0 0,0-1 16,0 1-16,-21 0 0,0 21 15,0-21-15,0 21 0,-1 0 0,1 0 16,-21 0-16,21 21 0,-22 0 16,1 22-16,21-22 0,-21 21 0,-1 0 15,1 1-15,21-1 16,-22 0-16,22 1 0,-21-1 0,21 0 15,0 1-15,21-1 0,0-21 16,0 22-16,0-22 0,0 0 0,21 0 16,0 0-16,0 0 0,21 1 15,1-22-15,-1 0 0,22 0 0,-22 0 16,21 0-16,1 0 0,-22 0 0,22 0 16,-22-22-16,22 1 0,-22 0 15,0 0-15</inkml:trace>
  <inkml:trace contextRef="#ctx0" brushRef="#br0" timeOffset="28688.25">20256 3006 0,'0'-43'16,"-21"43"-1,0-21-15,0 21 0,0 0 0,-22 0 16,22 21-16,0 1 16,0-22-16,0 21 0,0 0 0,-1 21 15,1-21-15,0 1 0,21-1 0,0 21 16,-21-21-16,21 0 0,0 1 15,0-1-15,0 0 0,0 0 0,0 0 16,21 0-16,0-21 0,0 0 16,1 22-16,-1-22 0,0 0 15,0 0-15,21 0 0,-20 0 0,-1-22 16,21 22-16,-21-21 0,0 0 16,22 0-16,-22-21 0,0 20 0,0-20 15,0 21-15,1-21 0,-22 20 16,0 1-16,21 0 0,-21 0 0,0 0 15,-21 42 1,-1 0 0,1 0-16,21 0 0,0 1 0,-21-1 15,21 0-15,0 0 0,0 0 16,0 0-16,0 1 0,0-1 0,0 0 16,0 0-16,21-21 0,0 0 15,1 21-15,-1-21 0,21 0 16,-21 0-16,22 0 0,-1 0 0,0-21 15,-21 21-15,22-21 0,-22 0 16,21 0-16,-21-1 0,1-20 0,-1 21 16,0 0-16,-21 0 0,0-22 15</inkml:trace>
  <inkml:trace contextRef="#ctx0" brushRef="#br0" timeOffset="29080.25">20849 3027 0,'0'-21'16,"0"63"-16,0-63 0,0 21 31,0 21-31,-21 0 0,21 0 16,-21 22-16,21-22 15,0 0-15,0 0 0,-21 0 0,21 1 16,0-1-16,-22 0 0,22 0 16,0 0-16,-21-21 47,21-21-47,0 0 0,0 0 0,0 0 15,0-1-15,0 1 0,0 0 16,0-21-16,0 21 0,21-1 0,1-20 15,-1 21-15,0 0 0,21 0 16,-21-1-16,1 1 0,20 0 0,-21 21 16,21 0-16,-20 0 0,-1 0 15,0 0-15,0 0 0,0 21 0,0 0 16,1 1-16,-1-1 0,-21 0 16,0 21-16,21-21 0,-21 1 15,0-1-15,0 0 0,0 0 0,0 0 16,0 0-16,-21-21 0,0 22 0,-1-22 15,1 21-15,21-42 47,0-1-47,0 1 0,21 21 0,1-21 16</inkml:trace>
  <inkml:trace contextRef="#ctx0" brushRef="#br0" timeOffset="29547.25">21590 2963 0,'0'22'16,"0"-1"-1,-21-21-15,21 21 0,-21 0 16,21 0-16,0 0 0,0 1 16,0-1-16,-22 0 15,22 0-15,0 0 0,-21 0 16,21 1-16,0-1 15,-21-42 17,21-1-17,0 1-15,-21 21 0,21-21 0,0 0 16,0 0-16,0 0 0,0-1 16,0 1-16,21 0 0,0-21 0,22 21 15,-1-1-15,-21 1 0,21 0 0,1 0 16,-1 0-16,0 21 0,1 0 15,-1 0-15,-21 0 0,22 0 0,-22 0 16,0 0-16,0 21 0,0 0 16,-21 0-16,0 22 0,0-22 15,0 0-15,0 0 0,0 0 16,0 0-16,-21 1 16,0-1-16,21 0 0,-21 0 0,0 0 15,-1-21-15,22 21 0,22-42 47,-1 0-47,0 21 16</inkml:trace>
  <inkml:trace contextRef="#ctx0" brushRef="#br0" timeOffset="29908.32">22415 2900 0,'0'0'0,"-42"0"31,21 21-31,-21-21 0,20 21 16,1 0-16,-21 1 0,21-1 0,-22 0 16,22 0-16,0 0 0,0 0 0,0 1 15,21-1-15,0 0 0,0 0 16,0 0-16,0 0 0,0 1 0,21-22 16,0 21-16,0-21 0,0 0 15,22 0-15,-1 0 16,0 0-16,-20 0 0,-1 0 0,21-21 15,-21-1-15,0 1 0,1 0 16,-1 0-16,0 0 0,0-22 0,-21 22 16,21-21-16,-21 21 0,0-22 15,0 22-15,0 0 0,0 0 0,-21 0 16,0 0-16,0 21 0,0 0 16,-1 0-16,1 0 0,0 0 0,0 0 15,0 0-15,21 21 16,21-21-1,0 0 1</inkml:trace>
  <inkml:trace contextRef="#ctx0" brushRef="#br0" timeOffset="30187.68">23072 2498 0,'0'0'0,"0"-21"16,21-1-1,-21 44 1,0-1-16,-21 21 0,-1-21 0,1 22 16,0-1-16,0 0 0,0 1 15,0-1-15,-1 0 0,1 1 0,0-1 16,0 0-16,21-21 0,0 1 0,0 20 16,0-21-16,0 0 0,0 0 15,0 1-15,21-1 0,0-21 16,0 21-16,1-21 0,-1 21 15,0-21-15,0 0 0,0 0 0,0 0 16,22-21-16,-1 0 16,-21 0-16,0-1 0,1 1 0,-22 0 15</inkml:trace>
  <inkml:trace contextRef="#ctx0" brushRef="#br0" timeOffset="30403.57">22818 2815 0,'0'0'0,"0"-21"0,21 21 31,0-21-31,0 21 0,21 0 16,-20 0-16,-1 0 0,0 0 16,0 0-16,0 0 0,0 0 0,1 0 15,-1 0-15,0 0 0,0 0 16,0 0-16</inkml:trace>
  <inkml:trace contextRef="#ctx0" brushRef="#br0" timeOffset="31660.24">804 5059 0,'0'0'0,"0"-21"0,0 0 0,0-1 16,0 1-16,0 0 16,0 0-1,0 42 1,0 0-16,-21 0 15,21 22-15,0-22 0,0 42 0,0-20 16,0-1-16,0 0 0,0 22 16,0-22-16,0 1 0,0-1 0,0 0 15,0 1-15,0-1 0,0-21 16,21 21-16,0-20 0,1-22 16,-1 21-16,0-21 0,0 0 15,21 0-15,-20 0 0,20-21 0,0 21 16,-21-22-16,22 1 0,-1-21 15,-21 21-15,0-22 0,1 22 16,-1-21-16,-21 0 0,0-1 0,0 1 16,0 0-16,0-1 0,0 1 15,0 0-15,0-1 0,0 22 0,0 0 16,0 0-16,0 0 0,0-1 16,-21 22-16,-1 0 15,22 22-15,0-1 16,0 0-16,0 0 15,0 0-15,0 0 0,22-21 16,-1 22-16</inkml:trace>
  <inkml:trace contextRef="#ctx0" brushRef="#br0" timeOffset="32064.2">1778 5249 0,'0'0'0,"21"-21"0,-21 0 16,0 0-16,0 0 15,-21 21-15,0 0 16,0 0-16,-1 0 0,-20 0 16,21 0-16,-21 21 0,-1 0 15,22 0-15,0 0 0,0 1 16,0-22-16,21 21 0,0 0 0,0 0 16,0 0-16,21 0 15,-21 1-15,21-22 0,21 21 0,-21-21 16,1 21-16,-1-21 0,0 21 15,42 0-15,-41-21 16,-22 21-16,21-21 0,-21 22 16,0-1-16,-21 0 15,-1-21 1,-20 0-16,0 21 0,21-21 0,-22 0 16,1 0-16,0 0 0,-1 0 15,1 0-15,21 0 0,-22 0 0,22 0 16,0 0-16,21-21 15,0 0-15,21 0 16,0 21-16,1-22 16,-1 22-16,21-21 0,-21 21 15</inkml:trace>
  <inkml:trace contextRef="#ctx0" brushRef="#br0" timeOffset="32384.4">2011 5440 0,'42'0'32,"-21"0"-32,0 0 0,-21-21 15,22 0-15,-1 21 0,0-22 0,0 22 16,0-21-16,0 0 0,1 0 16,-22 0-16,0 0 0,0-1 15,0 1-15,-22 21 16,1 0-16,0 0 15,0 0-15,-21 21 16,20 1-16,1-1 0,0 0 0,21 21 16,-21-21-16,0 1 0,21 20 15,-21-21-15,21 0 0,0 0 0,0 1 16,0-1-16,0 0 0,21 0 16,0-21-16,0 0 0,21 0 0,-20 0 15,20 0-15,-21 0 0,21 0 16,43-21-16</inkml:trace>
  <inkml:trace contextRef="#ctx0" brushRef="#br0" timeOffset="33011.78">3789 5334 0,'0'0'0,"21"0"0,0 0 16,0-21-16,0 21 16,1-21-16,-1 0 0,0-1 15,-21 1-15,0 0 16,0 0-16,0-21 0,0 20 15,0 1-15,-21-21 0,0 21 0,-22 0 16,22-1-16,-21 1 0,-1 0 16,1 21-16,0 0 0,-1 0 0,1 21 15,0 0-15,-1 22 0,1-22 16,0 21-16,-1 1 0,22-1 0,0 21 16,-21-20-16,21 41 15,21-62-15,0 20 0,0-21 0,0 21 16,21-20-16,0-1 0,0-21 15,21 21-15,-20-21 0,20 0 16,0 0-16,1 0 0,-1 0 0,43-42 16,-43 42-16,0-22 15,1 1-15,-1 0 0,-21-21 0,0 21 16,22-1-16,-22-20 0,-21 21 0,21-21 16,-21 20-16,21-20 0,-21 21 15,0-21-15,0 20 0,0 44 31,0-1-31,0 0 0,0 0 16,-21 0-16,21 22 0,0-22 0,0 0 16,0 0-16,0 0 0,0 0 15,0 1-15,0-1 0,0 0 16,21-21-16,0 0 0,-21 21 0,21-21 16,1 0-16,-1 0 0,0 0 15,0 0-15,0 0 0,0-21 0,1 0 16,-1 0-16,0-1 0</inkml:trace>
  <inkml:trace contextRef="#ctx0" brushRef="#br0" timeOffset="33468.42">4403 4720 0,'0'0'0,"0"-21"0,-22 21 16,1 42-1,21-20-15,0 20 16,-21 0-16,21 1 0,0-1 15,0 0-15,0 22 0,0-22 0,0 0 16,21 1-16,0-1 0,-21-21 16,0 22-16,0-22 0,22 21 0,-22-21 15,0 0-15,0 1 0,0-1 16,0-42 15,0-1-15,0 1-16,0 0 0,0 0 15,0-21-15,0 20 0,0 1 16,21 0-16,0-21 0,0 21 16,21-1-16,1-20 0,-1 21 0,0 21 15,1-21-15,-1 21 0,0 0 16,1 0-16,-1 0 0,0 21 0,-20 0 16,20 0-16,-21 0 0,0 1 0,-21 20 15,0-21-15,0 0 0,-21 22 16,0-22-16,-21 0 0,20 0 0,-20 0 15,-43 22-15,22-22 16,21 0-16,-1-21 0,1 21 0,21-21 16,-22 0-16,22 0 0,0 0 0,0 0 15,0 0 1,21-21-16,0 0 0,0 0 0,21-1 16</inkml:trace>
  <inkml:trace contextRef="#ctx0" brushRef="#br0" timeOffset="34075.75">5588 5186 0,'0'0'0,"21"-21"16,-21 0-16,21 21 0,0-22 15,-21 1 1,0 0-16,0 0 0,0 0 15,0 0-15,0-1 0,-21 1 16,0 21-16,0 0 0,0 0 16,0 0-16,-22 0 0,22 0 0,-21 0 15,21 21-15,-1-21 0,1 22 16,0-1-16,0 0 0,21 0 0,0 0 16,0 0-16,0 1 0,21-1 15,0 0-15,0 0 0,22-21 16,-1 21-16,-21 0 0,22-21 0,-1 22 15,0-1-15,1-21 0,-1 21 16,-21 0-16,0-21 0,0 21 0,-21 0 16,0 1-16,0-1 15,-42 0-15,21 0 16,-43-21-16,22 21 0,-21-21 0,20 0 0,-20 0 16,20 21-16,-20-21 15,21 0-15,-1 0 0,22 0 0,-21 0 16,21 0-16,-1-21 0,1 21 0,0-21 15,21 0-15,0 0 16,0 0-16,0-1 0,0 1 0,21 0 16,0 0-16,1 21 0,20-21 15,-21 0-15,21-1 0,1 1 0</inkml:trace>
  <inkml:trace contextRef="#ctx0" brushRef="#br0" timeOffset="34359.76">6075 4720 0,'0'0'0,"0"-21"0,0 42 47,0 0-31,0 1-16,-21-1 0,21 21 0,0 0 15,0 22-15,0-22 0,0 1 16,0-1-16,0 0 0,0 1 15,-22-1-15,22 0 0,0-21 0,0 22 16,0-22-16,0 0 0,0 0 0,0 0 16,0 1-16,22-22 15,-1 0 1,0 0-16,0-22 0,0 1 16,0 0-16,1 0 0,-1 0 15</inkml:trace>
  <inkml:trace contextRef="#ctx0" brushRef="#br0" timeOffset="35432.08">6413 4974 0,'0'0'0,"-21"21"31,21 1-15,-21-1-16,21 0 0,0 0 0,-21 0 16,0 22-16,21-22 0,-21 0 15,21 21-15,0-21 0,0 1 0,0-1 16,0 0-16,0 0 0,0 0 15,0 0-15,21 1 0,0-22 0,0 0 16,0 0-16,0 0 0,1 0 0,20 0 16,-21 0-16,21 0 0,-20 0 15,20-22-15,-21 1 0,0 0 0,0 0 16,1 0-16,-1 0 0,0-22 0,-21 22 16,0-21-16,0-1 0,0 22 15,0-21-15,-21 0 0,0 20 16,-1 1-16,1 0 0,0 0 15,-21 21-15,21 0 0,-22 0 0,1 0 16,21 0-16,-22 21 0,22 0 0,0 0 16,0 1-16,0-1 0,0 21 15,21-21-15,-22 22 0,22-22 0,0 21 16,0-21-16,0 22 0,0-22 16,0 0-16,22 0 0,-1 0 15,0 0-15,0-21 0,43 22 16,-43-22-16,21 0 0,-21 0 15,22 0-15,-1 0 0,0 0 0,1 0 16,-22-22-16,21 1 0,0 0 0,1 0 16,-22 0-16,21 0 0,-21-1 15,22-20-15,-22 21 0,0-21 0,-21 20 16,21-20-16,-21 21 0,21 0 0,-21 0 16,0-1-16,-21 22 31,0 22-31,21-1 15,0 21-15,0-21 0,-21 0 0,21 1 16,0 20-16,0-21 0,0 0 0,0 0 16,0 1-16,0-1 0,0 0 15,21 0-15,-21 0 16,21-21-16,0 0 0,1 0 0,-1 0 16,0 0-16,0 0 0,0 0 15,0 0-15,1-21 0,-1 21 16,0-21-16,0 0 0,-21 0 0,21-22 15,0 22-15,-21-21 0,0-1 16,22 22-16,-22-21 0,21 0 0,-21 20 16,0 1-16,0 0 0,0 42 31,0 0-31,0 1 0,0-1 16,0 0-16,0 21 0,0-21 15,0 1-15,0 20 0,0-21 0,0 0 16,0 0-16,0 1 0,0-1 15,21-21-15,0 0 16,0 21-16,0-21 0,1 0 16,-1 0-16,0 0 0,21-21 0,-21 21 15,1-21-15,-1-1 0,21 1 16,-21-21-16,0 21 0,1-22 0,20 1 16,-21 0-16,-21-1 0,21-20 15,0 21-15,-21-64 16,0 63-16,0 22 0,0-21 0,0 21 15,0 0-15,-21 21 16,0 21 0,0 0-16,21 21 0,0-21 0,-21 22 15,21-1-15,-21 0 0,21 1 16,0-1-16,0 0 0,0 1 0,0-1 16,0-21-16,0 22 0,0-22 0,0 0 15,0 0-15,21 0 0,0 0 16,-21 1-16,21-22 0,0 0 0,0 0 15,1 0-15,-1 0 0,0 0 16,0 0-16,0 0 0,0-22 0,1 1 16,20 0-16</inkml:trace>
  <inkml:trace contextRef="#ctx0" brushRef="#br0" timeOffset="35760.23">8086 5038 0,'21'0'15,"0"0"-15,0-21 16,0 21-16,-21-22 0,21 1 16,1 21-16,-1-21 0,0 0 0,0 0 15,-21 0-15,21-1 0,-21 1 0,21 0 16,-21 0-16,-21 21 16,0 0-1,0 21-15,0 0 0,0 0 16,-1 1-16,1-1 0,0 21 15,0-21-15,0 22 0,0-22 0,21 0 16,0 21-16,0-21 0,0 1 16,0-1-16,0 0 0,0 0 0,0 0 15,21 0-15,0-21 0,0 0 16,21 0-16,1 0 16,-22 0-16,21 0 0,-21-21 0,1 0 15,20 21-15,-21-21 0,21 0 16,-20 0-16,-1-22 0</inkml:trace>
  <inkml:trace contextRef="#ctx0" brushRef="#br0" timeOffset="35969.25">7662 4699 0,'0'0'16,"-21"0"-16,-21 0 0,21 0 0,-1 0 15,44 0 1,20 0-16,-21 0 0,21 0 0,1 0 16,-1 0-16,22 0 0,-22 0 15,21 0-15,-20 0 0,20 0 16,-20 0-16,-1 0 0,0 0 0,-21 0 16</inkml:trace>
  <inkml:trace contextRef="#ctx0" brushRef="#br0" timeOffset="36398.9">9631 4593 0,'0'-21'0,"0"42"0,0-63 0,21 42 31,0 0-31,21 0 15,-20 21-15,20 0 0,0 0 16,22 22-16,-22-22 0,0 21 16,1 1-16,-1-1 0,0 0 0,1 1 15,-22-1-15,21 0 0,-21-21 0,1 22 16,-22-22-16,0 0 0,0 0 16,0 0-16,0 1 0,0-1 0,0-42 31,0-1-16</inkml:trace>
  <inkml:trace contextRef="#ctx0" brushRef="#br0" timeOffset="36628.23">10393 4614 0,'0'0'0,"-64"-42"31,43 42-31,-21 21 16,21 0-16,-22 1 0,1-1 15,0 21-15,-1 0 0,22 1 0,-21-1 16,-1 0-16,1 1 0,21-1 16,-21 0-16,20 1 0,1-1 0,0-21 15,21 0-15,0 22 0,0-22 0,21 0 16,0-21-16,1 0 16,20 0-16,0 0 0,-21 0 15,22 0-15,-1 0 0,0-21 0,1 0 0,20 21 16</inkml:trace>
  <inkml:trace contextRef="#ctx0" brushRef="#br0" timeOffset="36931.22">10604 4805 0,'0'0'0,"22"-21"0,-22 0 16,0 42 15,0 0-31,0 0 0,0 0 0,0 22 16,0-1-16,0 0 0,0 1 15,21 20-15,-21-21 0,21 22 16,0-1-16,-21-20 0,0 20 0,0 1 16,21-1-16,-21 1 0,0-1 0,0 22 15,0-22-15,0 1 0,0-1 16,-21 1-16,0-1 0,21 1 0,-21-22 16,0 22-16,-1-22 0,1 0 0,21 1 15,-21-22-15,21 0 0,-21 0 16,21-42-1,0 0-15,0 0 0,21 0 16,0-22-16,0 1 0,1 0 16,-1-22-16,0 1 0</inkml:trace>
  <inkml:trace contextRef="#ctx0" brushRef="#br0" timeOffset="37249.23">10753 4995 0,'0'0'0,"-43"-42"16,-63-127-1,106 148-15,-21-1 16,21 1-16,0 0 0,21 0 16,1 0-16,-1 21 0,21 0 15,0-21-15,1 21 0,20 0 0,1 0 16,-22 0-16,22 0 0,-1 21 0,-21 0 16,1 0-16,-1 0 0,0 0 15,-20 22-15,-1-1 0,-21-21 16,0 22-16,0-1 0,-43 0 0,22-21 15,-21 22-15,0-22 0,-1 0 16,-20 0-16,20 0 0,1 1 0,-21-1 16,20-21-16,1 0 0,21 0 0,-22 0 15,22 0-15,0 0 0,21-21 16,21-1 0,0 1-16,22 0 15,-22 21-15,21-21 0,1 0 0</inkml:trace>
  <inkml:trace contextRef="#ctx0" brushRef="#br0" timeOffset="37707.22">11705 4678 0,'0'0'16,"0"-21"-16,-42 0 15,21 21-15,-1 0 0,1 0 16,0 0-16,0 0 0,0 21 15,0 0-15,-1 0 0,1 0 0,0 0 16,21 22-16,-21-22 0,0 21 16,21-21-16,0 22 0,0-22 0,0 0 15,0 21-15,0-20 0,0-1 16,0 0-16,21 0 0,0-21 16,0 0-16,0 21 0,1-21 0,-1 0 15,0 0-15,0 0 0,0-21 16,0 0-16,1 0 0,-1 0 15,-21-1-15,21-20 0,-21 21 0,21-21 16,0-1-16,-21 1 0,0 21 16,0-22-16,0 22 0,0 0 0,0 0 15,0 42 17,0 0-32,0 0 0,0 1 0,0 41 15,0-21-15,0-20 16,21 20-16,-21-21 0,22 0 15,-22 22-15,21-22 0,0 0 0,0 0 16,0 0-16,0-21 0,1 0 16,-1 0-16,0 0 0,0 0 15,0 0-15,-21-21 0,21 0 0,1 0 16,-1 0-16</inkml:trace>
  <inkml:trace contextRef="#ctx0" brushRef="#br0" timeOffset="37931.74">12234 4466 0,'0'0'0,"0"-21"0,0 0 16,0 42 0,0 0-1,0 0-15,-21 1 0,21 20 0,-21-21 16,21 21-16,-21-20 0,21 20 0,0 0 16,0 1-16,0-1 0,0 0 15,0-21-15,0 22 0,0-22 0,0 21 16,0-21-16,0 1 0,21-1 15,-21 0-15,21-21 0,0 0 0,0 0 16,1 0-16,-1-21 16,0 21-16</inkml:trace>
  <inkml:trace contextRef="#ctx0" brushRef="#br0" timeOffset="38375.97">12552 4466 0,'0'0'0,"0"-21"0,0 0 0,0 42 31,0 0-31,0 0 16,0 1-16,0 20 0,0-21 0,0 21 15,0-20-15,0 20 0,0 0 16,0 1-16,0-1 0,0-21 0,0 21 16,0 1-16,0-22 0,0 21 15,0-21-15,0 1 0,0-1 16,0 0-16,-21-21 0,21 21 15,-22-21 1,22-21-16,0 0 16,0 0-16,0-1 0,0-20 0,0 21 15,22-21-15,-1-1 0,0 22 16,0-21-16,0 21 0,0-22 0,1 22 16,-1 0-16,21 0 0,-21 0 15,22-1-15,20 22 0,-42 0 16,0 0-16,22 22 0,-22-1 0,0 0 15,0 21-15,0-21 16,1 22-16,-22-22 0,0 21 0,0-21 16,0 22-16,0-22 0,0 0 0,0 0 15,-22 0-15,1 1 0,0-1 16,0-21-16,0 21 0,0-21 16,-1 0-16,1-21 15,0 21-15,21-21 0,-21-1 16</inkml:trace>
  <inkml:trace contextRef="#ctx0" brushRef="#br0" timeOffset="38568.24">12150 4699 0,'0'0'0,"-22"0"0,44 0 31,-1 0-31,0 0 15,0 0-15,21 0 0,-20 0 0,20 0 16,0 0-16,1 0 0,20 0 16,-42-21-16,0 0 0,22 21 15,-22 0-15</inkml:trace>
  <inkml:trace contextRef="#ctx0" brushRef="#br0" timeOffset="39272.25">14203 4551 0,'0'0'0,"0"-21"15,0 0-15,0-1 0,0 1 0,0 0 16,0 0-16,0 0 16,0 0-16,0-1 0,0 44 31,21-1-16,-21 0-15,21 21 0,-21-21 0,0 22 16,21-1-16,-21 0 0,21 1 16,-21-1-16,22 0 0,-22 1 0,0 20 15,0-20-15,0-1 0,0 0 16,0 1-16,0-22 0,0 0 16,0 0-16,0 0 0,0 0 0,0 1 15,0-44 16,-22 1-31,22 0 0,0 0 0,0 0 16,0 0-16,0-22 0,0 1 16,22 0-16,-1 20 0,0-20 0,0 0 15,21 21-15,-20-22 0,20 22 16,0 0-16,-21 21 0,22-21 0,-1 21 16,-21 0-16,22 0 0,-1 0 0,21 21 15,-20 0 1,-22 0-16,0 0 0,0 1 0,-21 20 15,0-21-15,0 0 0,-21 22 0,0-22 16,0 0-16,-22 0 0,22 0 16,-21 0-16,21 1 0,-22-1 0,1 0 15,21-21-15,-21 0 0,20 0 0,1 21 16,0-21-16,0 0 0,0 0 16,21-21-16,0 0 15,21 0-15,-21-1 16,42 1-16,-21 0 0,1 0 0,-1 0 15,21 21-15</inkml:trace>
  <inkml:trace contextRef="#ctx0" brushRef="#br0" timeOffset="39606.26">15049 4805 0,'0'0'0,"22"0"0,20-21 15,-21 21 1,0-21-16,0 21 15,1-22-15,-1 1 0,0 21 0,0-21 16,0 21-16,-21-21 0,21 21 16,1-21-16,-1 0 0,-21-1 15,-21 22 1,-1 0 0,-20 0-16,21 0 0,0 22 0,-22-1 15,22 0-15,-21 0 0,0 21 16,-1 1-16,43-22 0,-21 21 15,21-21-15,0 1 0,0-1 0,0 21 16,0-21-16,21 0 16,-21 1-16,43-22 0,-22 0 0,0 0 15,21 0-15,1 0 0,-1 0 0,21 0 16,-20 0-16,-1-22 0,22 22 16,-22-21-16,0 0 0</inkml:trace>
  <inkml:trace contextRef="#ctx0" brushRef="#br0" timeOffset="39839.69">15896 4572 0,'-21'0'0,"42"0"0,-63 0 15,21 0-15,-1 0 0,1 0 16,0 0-16,0 0 0,0 21 0,0 0 16,-1 1-16,1-1 0,0 21 15,0-21-15,21 22 0,0-1 0,-21-21 16,21 21-16,0 22 15,0-43-15,0 0 0,21 22 16,0-43-16,-21 21 0,42 0 0,-20-21 16,-1 0-16,21 0 0,-21 0 0,22 0 15,-1 0-15,0 0 0,64-21 16,-64 0-16,22-1 0</inkml:trace>
  <inkml:trace contextRef="#ctx0" brushRef="#br0" timeOffset="40660.35">16531 4699 0,'0'0'0,"0"-21"16,0 0-16,-21 0 0,0 21 0,0 0 16,-1 0-16,1 0 0,0 0 15,-21 0-15,21 0 0,-1 0 16,1 0-16,-21 21 0,21 0 0,0 0 16,-1 0-16,1 22 0,0-22 15,0 21-15,0-21 0,21 22 0,0-22 16,0 0-16,0 21 0,0-21 0,0 1 15,0-1-15,0 0 0,21-21 16,0 21-16,0-21 0,0 0 0,1 0 16,-1 0-16,0 0 0,21 0 15,-21-21-15,1 0 0,-1 0 0,21-1 16,-21 1-16,0 0 0,-21-21 0,22 21 16,-1-22-16,-21 22 0,21-21 15,-21-1-15,0 22 0,21 0 16,-21 0-16,0 0 0,0 63 31,0-21-15,0 0-16,0 1 0,0 20 15,0-21-15,0 21 0,0-20 0,0 20 16,0-21-16,0 0 0,21 0 0,0 1 16,1-1-16,-22 0 0,21-21 15,0 0-15,0 0 0,0 0 16,0 0-16,22 0 0,-22 0 0,0-21 15,0 0-15,0-1 0,-21 1 16,22 0-16,-1-21 0,0-1 0,-21 1 16,21 21-16,-21-21 0,21-1 15,-21 1-15,0 21 0,0 0 0,0-1 16,0 1-16,0 42 16,0 1-1,0-1-15,0 21 0,0-21 16,-21 0-16,21 22 0,0-22 15,0 0-15,0 21 0,0-20 0,0-1 16,0 0-16,21 0 0,0 0 16,-21 0-16,22-21 0,-1 0 15,0 0-15,0 0 0,0 0 16,22 0-16,-22 0 0,0-21 16,0 0-16,0 0 0,0 0 0,1-22 15,-1 22-15,0-21 0,0 21 16,0-22-16,-21 1 0,21 21 0,-21 0 15,22-22-15,-22 22 0,0 42 32,0 1-32,0-1 0,0 0 15,0 0-15,0 0 0,-22 0 16,22 22-16,0-22 0,-21 0 0,21 0 16,0 0-16,0 1 0,0-1 15,0 0-15,21-21 31,1 0-31,-1 0 0,0 0 0,21 0 16</inkml:trace>
  <inkml:trace contextRef="#ctx0" brushRef="#br0" timeOffset="41008.23">17843 4636 0,'0'-22'0,"0"44"0,0-65 0,0 22 15,-21 21 1,0 0-16,0 0 15,0 0-15,0 0 0,-1 21 0,22 0 16,-21 1-16,0-1 16,21 0-16,0 0 0,0 0 0,0 0 15,0 1-15,21-1 16,0-21-16,-21 21 0,22-21 0,-1 21 16,0-21-16,0 21 0,0 0 15,0 1-15,-21-1 16,0 0-16,0 0 15,0 0-15,-21-21 16,0 0-16,21 21 0,-42-21 0,21 22 16,-1-22-16,1 0 0,0 0 0,0 0 15,0 0-15,-22 0 16,22 0-16,0 0 0,0 0 16,21-22-16,0 1 15,0 0-15,21 0 0,0 0 16,0 0-16,1-1 0</inkml:trace>
  <inkml:trace contextRef="#ctx0" brushRef="#br0" timeOffset="41336.67">18119 4847 0,'0'0'0,"42"0"31,-21 0-15,0-21-16,0 0 0,1 21 15,-22-21-15,42 0 0,-21 21 0,0-22 16,0 1-16,-21 0 0,22 0 16,-22 0-16,0 0 0,0-1 15,0 1-15,-22 21 16,1 0-16,-21 0 0,21 21 16,0 1-16,-1-1 0,1 0 0,0 0 15,0 0-15,0 0 0,21 22 16,-21-22-16,21 42 15,0-41-15,0-1 0,0 0 16,21-21-16,0 21 0,0-21 0,0 0 16,0 0-16,22 0 0,-22 0 0,21 0 15,-21 0-15,22 0 0,20-42 16,-42 21-16</inkml:trace>
  <inkml:trace contextRef="#ctx0" brushRef="#br0" timeOffset="41672.08">19854 4212 0,'0'0'0,"0"-21"0,0 0 31,0 42-15,0 21-16,0-20 0,0 20 15,0 0-15,0 1 0,-21-1 0,21 21 16,-21-20-16,21-1 0,0-21 0,0 22 16,0-1-16,-21-21 0,21 21 15,0-20-15,0-1 0,0 0 16,0 0-16,0 0 0,21-21 15,0 0-15,0 0 0,0 0 16,1-21-16,-1 0 0,0 21 0,0-21 16</inkml:trace>
  <inkml:trace contextRef="#ctx0" brushRef="#br0" timeOffset="42096.67">20214 4318 0,'0'0'15,"0"-42"-15,0 21 0,0-1 16,0 44-1,0 20-15,0-21 0,0 21 0,-21-20 16,0 20-16,21 0 0,-21 1 16,21-22-16,0 21 0,0-21 15,0 22-15,0-22 0,0 0 0,-22 0 16,22 21-16,0-20 0,0-1 16,0 0-16,0-42 31,0 0-16,0-1-15,0 1 0,22 0 0,-1 0 16,0 0-16,0 0 0,0-1 16,0 1-16,1-21 0,-1 21 0,0 0 15,42-1-15,-41 1 16,20 21-16,-21 0 0,0 0 16,0 0-16,1 21 0,-1 1 0,-21-1 15,0 0-15,21 0 0,-21 0 16,0 0-16,0 22 0,0-22 0,0 0 15,0 0-15,0 0 0,-21 1 0,21-1 16,-21 0-16,21 0 0,-22 0 16,22-42 15,22 21-31,-1-21 16</inkml:trace>
  <inkml:trace contextRef="#ctx0" brushRef="#br0" timeOffset="42451.86">20913 4593 0,'0'21'15,"21"-21"17,0 0-32,0 0 0,0 0 15,0 0-15,1-21 0,-1 21 0,0-21 16,0 0-16,21 21 15,-20-21-15,-22 0 0,21-1 16,-21 1-16,-21 21 16,-1 0-1,-20 0-15,21 21 0,0 1 0,-22-1 16,22 21-16,-21-21 0,21 0 16,0 1-16,21-1 0,0 0 0,0 0 15,0 21-15,0-20 0,0-1 0,21 0 16,0 0-16,0 0 0,0-21 15,43 21-15,-22-21 0,-21 0 16,22 0-16,-1 0 0,-21 0 16,43-21-16,-43 0 0,0 0 15,21 0-15,-21 0 0,1-22 0</inkml:trace>
  <inkml:trace contextRef="#ctx0" brushRef="#br0" timeOffset="42707.77">19727 4466 0,'0'0'0,"-21"0"0,21 21 15,21-21 1,0 0-16,22 0 15,-22 0-15,21 0 0,1 0 16,-22 0-16,21 0 0,22 0 0,-22 0 16,0 0-16,1 0 0,20-21 0,-21 21 15,1 0-15,-1-21 0,0 21 16,-20 0-16</inkml:trace>
  <inkml:trace contextRef="#ctx0" brushRef="#br0" timeOffset="44344.22">3133 6329 0,'0'0'0,"0"-21"15,0 0-15,-22 42 32,1 0-32,21 0 15,-21 21-15,0 1 0,0-1 0,21 22 16,-21-22-16,-1 21 0,-20-20 16,21 20-16,0-20 0,-22-1 15,22 0-15,-21 1 0,0-1 16,20-21-16,-20 21 0,21-20 0,0-1 15,0-21-15,-1 0 0,1 0 16,0 0 0,21-21-16,-21-1 0,21 1 0,0 0 15,0 0-15,0 0 0,0-22 16,0 22-16,0 0 0,0 0 0,0 0 16,0 0-16,0-1 0,21 22 15,0 0 1,0 22-16,1-1 0,-22 0 15,21 0-15,0 0 0,0 0 16,0 1-16,0-1 0,1 0 0,-1 0 16,0 0-16,0 0 0,21 1 15,-20-1-15,20-21 0,-21 0 0,21 0 16,1 0-16,-22 0 0,21 0 16,1 0-16,-1 0 0,0-21 0,1-1 15,-1 22-15,0-21 0,1 0 0,-22 0 16,21 0-16,-21 0 15,0-1-15,-21-20 0,0 21 0,0 0 16,0 0-16,0-1 0,-21 1 16,21 0-16,-21 0 0,0 21 0,0 0 15,0 0-15,-1 0 0,22 21 16,-21-21-16,0 42 0,0-20 0,21-1 16,0 21-16,0-21 0,-21 22 15,21-22-15,0 21 0,0-21 0,0 0 16,0 1-16,0-1 0,21 0 0,0 0 15,0 0-15,0-21 0,22 0 16,-22 0-16,21 0 0,1 0 0,-1 0 16,0-21-16,1 0 0,-1 0 15,-21 21-15,21-21 0,1-1 0,-22 1 16,21-21-16,-21 21 0,1 0 16,-22-1-16,0 1 0,0 0 15,0 0-15,0 0 0,0 42 31,-22-21-31,22 21 16,-21 0-16,21 0 0,-21 1 0,21-1 16,0 0-16,0 0 0,-21 0 15,21 0-15,-21 1 0,21-1 0,-21-21 16,21 21-16,0-42 47,0 0-32,21-1-15,-21 1 0,21-21 0,0 21 16,0 0-16,0-22 0,1 22 0,-1 0 16,0 0-16,0 0 0,0 21 15,0 0-15,1 0 0,-1 0 0,0 0 16,0 0-16,-21 21 0,0 0 16,21 0-16,-21 0 0,21 0 0,-21 1 15,0-1-15,0 0 0,0 0 0,0 0 16,0 0-16,22 1 0,-22-1 15,21-21-15,0 21 0,-21 0 16,21-21-16,0 0 0,22 0 0,-22 0 16,21 0-16,-21 0 0,22 0 15,-1 0-15,0-21 0,22 21 0,-22-21 16,0 0-16,1-1 0,-1 1 16</inkml:trace>
  <inkml:trace contextRef="#ctx0" brushRef="#br0" timeOffset="44984.87">4932 6731 0,'0'0'0,"-21"-21"0,-85 21 32,85 0-32,-22 21 0,22-21 0,-21 21 15,21 0-15,-22 1 0,1-1 0,21 21 16,-22-21-16,1 0 16,21 1-16,0-1 0,0 0 0,21 0 15,0 0-15,0 0 0,0 1 0,21-22 16,0 0-16,0 0 15,21 0-15,-20 0 0,20 0 0,0 0 16,1-22-16,-1 1 0,0 0 0,1 21 16,-22-21-16,21 0 0,-21 0 15,0-1-15,1 1 0,-1 0 0,-21 0 16,0 0-16,21 21 16,-21-21-16,0-1 15,0 44 16,0-1-31,0 21 16,0-21-16,0 0 0,0 22 0,0-1 16,0 0-16,0 1 0,0 20 15,21 1-15,-21-1 0,0 1 0,0 20 16,0 1-16,0-21 0,0 20 0,0 1 16,0 0-16,0-1 0,21 22 15,-21-21-15,0 21 0,21-22 0,-21 1 16,0 0-16,0-1 0,0 1 0,22 0 15,-22-1-15,0-20 0,0-1 16,0 1-16,0-22 0,-22 0 16,1 1-16,-21-22 0,21 0 0,-22 0 15,1-21-15,0 0 0,-1 0 0,1-21 16,-21 0-16,-1-21 0,-63-43 16,64 21-16,-1 1 0,-21-22 15,43 22-15,-21-22 0,-1 22 0,1-107 16,41 86-16,1-1 15,21 0-15,0 22 0,0-22 0,0 22 16,21-1-16,1 1 0,-1-1 0,21 22 16,0-22-16,1 1 0,-1 20 15,22-20-15,-1 21 0,1-22 16,-1 22-16,43-43 0,-64 43 16,1 21-16,-1-1 0,0 1 15</inkml:trace>
  <inkml:trace contextRef="#ctx0" brushRef="#br0" timeOffset="45256.24">5228 6604 0,'0'0'0,"0"-42"0,0-1 0,0 22 16,0-21-16,0 21 0,0 0 16,0-1-16,0 1 0,-21 21 15,0 21 1,21 1-16,-21-1 15,21 21-15,0 0 0,0 1 0,0-1 16,0 0-16,-22 22 0,22-22 16,0 1-16,-21-1 0,21-21 0,0 21 15,0 1-15,0-22 0,0 0 0,0 0 16,0 0-16,21-21 16,1 0-16,-1 0 0,0 0 0,0 0 15,0 0-15,0-21 0,22 0 0,-22 0 16,0 0-16</inkml:trace>
  <inkml:trace contextRef="#ctx0" brushRef="#br0" timeOffset="45680.19">5630 6350 0,'0'0'0,"0"-21"0,0 42 16,0 0-16,0 22 15,0-22-15,0 21 0,0 0 0,0 43 16,0-43-16,0 1 0,0-1 15,0 0-15,0 1 0,0-22 16,0 21-16,0-21 0,0 22 0,0-22 16,-21-21-16,21 21 0,0 0 15,-21-21 1,0 0 0,21-21-16,0 0 15,0 0-15,0-22 0,0 22 16,0 0-16,0-21 0,42-22 15,0 22-15,-20 21 0,20-22 16,0 22-16,1 0 0,-1 21 16,-21 0-16,21 0 0,1 0 0,-22 0 15,21 21-15,-21 0 0,1 1 0,-1 20 16,0-21-16,0 0 0,-21 22 0,0-22 16,0 0-16,0 21 0,0-21 0,0 1 15,-21-1-15,21 0 0,-21-21 16,0 21-16,-1 0 0,1-21 15,0 0-15,0 0 16,0 0-16,0 0 16,21-21-16,-22 21 0</inkml:trace>
  <inkml:trace contextRef="#ctx0" brushRef="#br0" timeOffset="45851.57">5038 6795 0,'0'0'0,"21"0"32,0 0-32,21 0 0,-21-22 15,22 22-15,-1-21 0,0 21 16,1-21-16,20 21 0,1-21 0,63 0 16,-64 0-16</inkml:trace>
  <inkml:trace contextRef="#ctx0" brushRef="#br0" timeOffset="46812.21">7959 6541 0,'0'0'16,"-22"0"-16,1-22 0,0 1 0,0 0 15,0 0-15,0 0 0,21 0 16,-22 21-16,1-22 0,0 22 16,0 0-16,0 0 15,0 0-15,-1 0 0,1 22 16,0-1-16,21 21 0,-21 0 0,0-20 15,0 20-15,21 0 0,-22 1 16,22-1-16,-21 0 0,21 1 0,0-22 16,0 21-16,0-21 0,0 0 15,0 1-15,43-1 0,-22-21 16,0 21-16,0-21 0,21 0 0,-20 0 16,20 0-16,0-21 0,-21 0 15,22 21-15,-22-22 0,0 1 0,0 0 16,0 0-16,-21 0 0,0 0 15,0-22-15,0 22 0,0-21 16,-21-1-16,0 22 0,0-21 0,-21 21 16,20 0-16,-20-1 0,21 1 15,-21 0-15,20 21 0,1 0 0,0 0 16,0 0-16,42 0 31,0 0-31,0 0 0,22 0 0,-1 0 16,0 0-16,1 0 0,-1-21 15,22 21-15,-22-21 0,0 21 0,22-21 16,-22-1-16,-21 1 0,22 21 0,-1-21 16,-21 21-16,0-21 0,-21 0 15,-21 21 32,0 21-47,21 0 16,0 0-16,0 0 0,0 1 0,0 20 15,0 0-15,0 1 0,0-1 16,0 0-16,0 1 0,0 20 0,0-21 16,0 22-16,21-22 0,-21 22 0,0-1 15,0 22-15,0-22 0,0 22 16,0 0-16,0-1 0,0 1 0,0 0 16,0-1-16,0 1 0,0 0 15,0 21-15,0-22 0,0 1 0,0 0 16,0-1-16,0-20 0,0 20 15,0 22-15,0-63 0,0-1 16,0 0-16,0-21 0,-21 22 0,0-43 16,21 21-16,-21-21 0,-22 0 0,22 0 15,0 0-15,-21-21 0,20 0 16,-20-1-16,0-20 0,-1 21 0,-20-21 16,21-1-16,-1-20 0,1 20 0,-22-20 15,43-1-15,-21 1 0,21-1 16,0 1-16,-1 21 0,22-22 0,0 22 15,0-22-15,0 22 0,22 0 16,-1-22-16,21 22 0,0-1 16,-20-20-16,41 21 0,-21-22 0,1 1 15</inkml:trace>
  <inkml:trace contextRef="#ctx0" brushRef="#br0" timeOffset="47175.74">9652 6202 0,'0'0'0,"-21"0"0,21-21 0,0 0 15,-21 21-15,-1 0 0,1 0 16,21 21 0,-21 0-16,21 0 0,0 0 0,0 22 15,0-1-15,0 21 0,0-20 16,-21 20-16,21-20 0,0 20 0,0-21 16,0 1-16,-21-1 0,21-21 15,0 22-15,0-22 0,-21 0 0,21 0 16,0 0-16,21-21 15,0-21 1,0 21-16,0-21 0,0 0 0,1 0 16</inkml:trace>
  <inkml:trace contextRef="#ctx0" brushRef="#br0" timeOffset="47607.21">9906 6244 0,'21'-21'0,"-42"42"0,42-63 0,-21 63 31,0 0-31,0 0 16,0 1-16,0-1 0,0 21 0,0 0 16,0 1-16,-21-1 0,21 0 0,0 1 15,0-1-15,0 0 0,-21 22 16,21-22-16,0-21 0,-21 1 16,21-1-16,-22 0 0,22 0 0,0-42 46,0 0-46,0 0 0,22-1 16,-22-20-16,42 21 0,-21-21 16,0-1-16,22 1 0,-1 0 0,-21-1 15,21 22-15,1-21 0,-1 21 16,0-1-16,1 22 0,-22 0 16,21 0-16,-21 0 0,1 22 0,-1-1 15,0 21-15,-21 22 0,0-43 16,0 21-16,0-21 0,0 22 15,-21-22-15,0 0 0,21 21 0,-22-21 16,1 1-16,21-1 0,0 0 16,21-21 15,1-21-31,-1 0 16,0-1-16,0 1 0</inkml:trace>
  <inkml:trace contextRef="#ctx0" brushRef="#br0" timeOffset="47968.22">10668 6604 0,'0'21'15,"21"-21"17,0 0-32,0 0 0,1 0 15,-1 0-15,0 0 0,0 0 0,0-21 16,0 0-16,22 21 0,-22-21 0,0 0 15,0 21-15,0-22 0,1 1 16,-22 0-16,0 0 0,0 0 0,0 0 16,-22-1-1,1 22-15,0 0 0,0 0 0,0 22 16,0-1-16,-22 0 0,22 21 0,0-21 16,0 1-16,0 20 0,-1-21 15,1 21-15,21-20 0,0-1 0,0 21 16,0-21-16,0 0 0,21 1 15,1-1-15,20-21 0,-21 0 16,21 0-16,1 0 0,-22 0 0,21 0 16,1 0-16,-1 0 0,0-21 0,-21-1 15,22 1-15,-22 0 16,0 0-16,0 0 0,0 0 0,-21-22 16</inkml:trace>
  <inkml:trace contextRef="#ctx0" brushRef="#br0" timeOffset="48188.74">9334 6519 0,'0'0'0,"-42"0"0,0 22 0,21-22 0,-1 0 15,44 0 1,20 0-1,-21 0-15,21 0 0,1-22 0,20 22 16,22-21-16,-22 21 0,22-21 16,0 0-16,-1 21 0,-20-21 0,21 21 15</inkml:trace>
  <inkml:trace contextRef="#ctx0" brushRef="#br0" timeOffset="49416.24">12615 6604 0,'0'0'0,"-21"21"15,0-21-15,0 21 0,0-21 0,21 22 16,-22-22-16,22-22 31,0 1-31,0 0 0,22 21 16,-1-21-16,0 0 0,0-22 0,0 22 16,0 0-16,-21 0 0,0-21 15,22 20-15,-22 1 0,0-21 16,0 21-16,0 0 0,0-22 0,0 22 15,0 0-15,-22 0 0,1 21 16,0 0-16,0 0 0,0 0 16,0 0-16,-1 21 0,1 0 0,21 21 15,-21-20-15,21 20 0,-21 0 16,21 1-16,0-1 0,0 0 0,0 1 16,0-22-16,0 21 0,21-21 0,0 22 15,0-22-15,1 0 16,-1 0-16,21-21 0,-21 0 15,0 0-15,22 0 0,-22 0 0,0 0 16,21 0-16,1-21 0,-22 0 16,21 0-16,-21-1 0,22 1 0,-22-21 15,21 21-15,-21 0 0,1-22 0,-1 1 16,-21 21-16,21 0 0,0-22 16,-21 22-16,21 0 0,0 0 0,1 0 15,-1-1-15,0 22 0,21 0 16,-21 0-16,1 0 15,-1 0-15,21 0 0,-21 22 0,0-1 16,22 0-16,-22 0 0,0 0 16,0 22-16,0-22 0,-21 21 15,0-21-15,0 22 0,22-22 0,-22 21 16,0-21-16,0 0 16,0 1-16,0-1 0,0 0 15,-22-21-15,22-21 31,0 0-31,0-1 0,0 1 16,0 0-16,22 0 0,-1 0 0,-21-22 16,21 22-16,0 0 0,0 0 15,0 0-15,-21 0 0,22-1 16,-1 22-16,0-21 0,0 21 0,0 0 16,0-21-1,-21 42 16,0 0-31,-21-21 16,21 22-16,-21-22 16,21 21-1,0-42 17,0-1-17,0 1-15,0 0 16,0 0-16,0 0 15,0 0 1,0-1 0,0 1-1,0 42 48,0 1-48,0-1-15,-21 0 16,21 0-16,0 21 0,0-20 0,0-1 16,0 21-16,0-21 0,0 22 0,0-22 15,0 0-15,0 21 0,0-21 16,0 1-16,0-1 0,0 0 0,21 0 16,0-21-16,0 0 0,1 0 15,-1 0-15,0 0 0,21 0 16,1-21-16,-22 21 0,21-21 0,0 0 15,1-1-15,-22 1 0,21-21 16,1 21-16,-22-22 0</inkml:trace>
  <inkml:trace contextRef="#ctx0" brushRef="#br0" timeOffset="49723.62">14372 6223 0,'0'-21'0,"0"42"0,0-63 16,0 63 15,0 0-31,0 0 0,0 0 15,0 1-15,0 20 0,0 0 0,-21 1 16,21 20-16,0-21 0,0 22 16,0-22-16,0 22 0,0-1 0,0 1 15,0-1-15,0 22 0,0 63 16,0-84-16,0 20 0,-21 1 16,0 0-16,21-22 0,-22 22 0,1-1 15,0-20-15,21-1 0,0 1 0,-21-1 16,0-20-16,21-1 0,0 0 15,-21-20-15,21-1 0,0 0 16,0-42 0,0 0-16,0-1 0,0 1 0,21 0 15,0-21-15,-21-1 0,21 1 0,0 0 16,0-22-16,-21 1 0,22-1 16,-1-20-16</inkml:trace>
  <inkml:trace contextRef="#ctx0" brushRef="#br0" timeOffset="50015.21">14309 6773 0,'-22'-42'0,"44"84"0,-44-147 0,1 41 16,0 22-16,21-1 0,-21 1 0,21 0 16,0-1-16,0 22 0,0 0 15,0-21-15,21 21 0,21 21 0,-20-22 16,20 1-16,0 21 0,-21 0 0,22 0 16,-1 0-16,0 0 0,1 0 15,-1 0-15,0 21 0,-20 1 0,-1-1 16,0 21-16,0-21 0,-21 22 15,0-1-15,0-21 0,0 21 0,-21 1 16,0-22-16,-22 21 0,22-21 0,-21 1 16,0-1-16,-1 0 0,1-21 15,21 21-15,-22-21 0,22 0 16,0 0-16,0 0 0,42-21 31,0 21-31,0-21 0,1 21 0,20-21 16,-21-1-16,21 1 0,-20 0 0,20 21 15</inkml:trace>
  <inkml:trace contextRef="#ctx0" brushRef="#br0" timeOffset="50407.23">14965 6414 0,'-43'-43'15,"22"22"-15,21 0 16,0 0-16,0 0 15,0-1-15,21 22 16,22 0-16,-22-21 0,0 0 0,21 21 16,-20 0-16,20 0 0,-21 0 15,21 0-15,-20 0 0,20 0 0,-21 21 16,0 0-16,22 1 0,-22-1 0,-21 0 16,21 21-16,-21 1 0,0-22 15,0 21-15,0-21 0,0 0 0,0 22 16,0-22-16,0 0 0,-21-21 15,21 21-15,-21-21 0,-1 0 16,1 0-16,21-21 16,0 0-1,0 0-15,0 0 0,0-22 16,0 22-16,21 0 0,1-21 0,-22 20 16,21 1-16,0-21 0,-21 21 15,21 21-15,0-21 0,0-1 0,1 22 16,-1-21-16,0 21 15,0 0-15</inkml:trace>
  <inkml:trace contextRef="#ctx0" brushRef="#br0" timeOffset="50763.45">15706 6435 0,'0'0'0,"0"-21"47,21 21-47,21-43 15,-21 43-15,-21-21 0,21 0 16,-21 0-16,22 21 0,-22-21 0,21-1 16,-21 1-16,0 0 0,0 0 15,-21 21 1,-1 0-16,1 21 15,0-21-15,0 21 0,0 0 0,0 1 16,-1 20-16,1-21 0,0 21 16,21-20-16,0 20 0,0-21 0,0 0 15,0 22-15,0-22 0,0 0 0,0 0 16,21 0-16,0-21 0,1 21 16,-1-21-16,0 0 0,0 0 0,0 0 15,22 0-15,-22 0 0,21 0 16,-21-21-16,22 21 0,-1-21 0</inkml:trace>
  <inkml:trace contextRef="#ctx0" brushRef="#br0" timeOffset="51123.23">16446 6287 0,'0'0'0,"22"-43"0,-1 22 0,0 21 16,-21-21-16,21 0 0,-21 0 16,-21 21-16,0 0 15,0 0-15,-1 0 0,-20 0 0,0 0 16,21 0-16,-22 21 0,1-21 0,21 21 15,0-21-15,-1 21 0,1-21 16,21 21-16,0 0 16,0 1-16,21-1 15,1-21-15,-1 21 0,21-21 16,-21 21-16,22-21 0,-22 21 0,21 0 16,0-21-16,-20 22 0,-1-1 15,0-21-15,21 42 0,-42-21 16,0 0-16,-21-21 15,0 0-15,0 0 16,-22 22-16,22-22 0,-21 0 0,0 0 16,-1 0-16,1 0 0,21 0 0,-22 0 15,22 0-15,0 0 16,21-22-16,21 22 16,0 0-16,1-21 0,-1 21 15,21-21-15,0 21 16</inkml:trace>
  <inkml:trace contextRef="#ctx0" brushRef="#br0" timeOffset="51536.21">17166 6244 0,'-85'-63'31,"64"63"-31,0-21 16,0 21-16,0 0 15,0 0-15,-1 0 16,1 0-16,0 0 0,0 21 16,0-21-16,-22 21 0,43 0 15,-21-21-15,21 21 0,-21 0 0,21 1 16,0-1-16,21 0 16,0-21-16,1 21 0,-1-21 15,0 0-15,21 21 0,-21-21 0,22 0 16,-22 21-16,21-21 0,-21 22 15,1-22-15,-1 21 0,0-21 16,0 21-16,-21 0 0,-21 0 16,0-21-1,-22 0-15,22 0 0,-21 0 0,21 0 16,-22 0-16,1 0 0,0 0 0,21 0 16,-22 0-16,22 0 0,0 0 15,0 0-15,42 0 31,21-21-31,-21 21 0,1-21 16,20 0-16</inkml:trace>
  <inkml:trace contextRef="#ctx0" brushRef="#br0" timeOffset="51776.21">17526 6202 0,'0'0'15,"0"-21"1,-21 21-1,21 21 1,-21 0-16,21 0 0,-22 0 0,22 1 16,0-1-16,0 0 0,0 0 15,0 0-15,0 0 0,0 1 0,0-1 16,0 0-16,0 0 0,0 0 16,0 0-16,0-42 31,0 0-16,0 0-15,0 0 0</inkml:trace>
  <inkml:trace contextRef="#ctx0" brushRef="#br0" timeOffset="51924.22">17441 6075 0,'-21'-21'0,"42"42"0,-42-63 16,0 42-16,21-22 15,-21 22 1,21 22-1,21-22-15,0 21 16,0-21-16,0 0 0,-21 21 0,43-21 16</inkml:trace>
  <inkml:trace contextRef="#ctx0" brushRef="#br0" timeOffset="52579.67">17970 6138 0,'0'0'0,"-21"0"15,0 0 1,0 0-16,0 22 16,0-1-16,-1-21 0,1 21 0,21 0 15,0 0-15,-21 0 0,21 22 16,0-22-16,0 0 0,0 0 16,0 0-16,21 1 0,-21-1 0,21 0 15,-21 0-15,22-21 16,-1 0-16,0 0 15,-21-21 1,0 0-16,0 0 16,0-1-16,0 1 0,0 0 0,0 0 15,0-21-15,0 20 0,0 1 0,0 0 16,0 0-16,0 0 0,21 0 16,0-1-16,0 1 0,1 0 0,-1 21 15,21 0-15,-21-21 0,22 21 0,-1 0 16,-21 0-16,21 0 0,-20 21 15,20 0-15,-21-21 0,0 21 16,0 1-16,1-1 0,-1 0 0,-21 21 16,0-21-16,0 1 0,0-1 15,0 0-15,0 0 0,0 0 0,-21 22 16,-1-22-16,1-21 16,0 0-16,0 0 15,0 0-15,21-21 16,0-1-16,0 1 15,0 0-15,0 0 0,0 0 0,21-22 16,0 22-16,21 0 0,-20 0 0,20-21 16,0 20-16,1-20 0,-1 21 15,0 0-15,1 0 0,-1-1 0,0 22 16,1 0-16,-1 0 16,-21 0-16,0 22 0,0-1 0,1-21 15,-22 42-15,21-21 0,-21 0 0,0 1 16,0 20-16,0-21 0,0 0 15,0 0-15,-21 1 0,-1-1 0,22 0 16,-21 0-16,21 0 0,-21 0 16,0-21-1</inkml:trace>
  <inkml:trace contextRef="#ctx0" brushRef="#br0" timeOffset="53007.23">19981 5969 0,'21'0'0,"-42"0"0,42-21 0,1 21 15,-22 21 16,0 0-31,0 0 0,0 1 0,-22-1 16,1 0-16,21 21 0,-21-21 0,21 1 16,0-1-16,-21 21 0,21-21 15,-21 0-15,21 1 0,0-1 16,0 0-16,0 0 0,21-21 47,0 0-47,0-21 0</inkml:trace>
  <inkml:trace contextRef="#ctx0" brushRef="#br0" timeOffset="53363.22">20553 6033 0,'0'0'0,"-21"0"31,-1 0-31,1 0 0,0 0 16,0 0-16,0 0 0,0 0 0,-22 0 15,22 0-15,0 21 0,0-21 0,0 21 16,21 0-16,0 0 16,21 0-1,21-21 1,-21 22-16,0-22 0,22 21 0,-22-21 16,21 21-16,1-21 0,-22 21 0,0 0 15,0-21-15,0 21 0,0-21 16,-21 22-16,0-1 0,0 0 15,0 0-15,-21-21 0,0 21 16,-21-21-16,21 0 0,-22 0 16,22 0-16,-21 0 0,-1 0 0,22 0 15,0 0-15,0 0 0,-21 0 0,20 0 16,1-21 0,21 0-16,0 0 0,0 0 15</inkml:trace>
  <inkml:trace contextRef="#ctx0" brushRef="#br0" timeOffset="53560.23">20002 5694 0,'0'0'0,"-21"-21"0,-21-22 31,21 43-31,0 0 15,-1 0 1,22 22-16,0-1 0,0 0 16,-21 0-16,21 0 0</inkml:trace>
  <inkml:trace contextRef="#ctx0" brushRef="#br0" timeOffset="54128.46">9017 8636 0,'0'0'0,"0"-21"0,0 0 0,-21 0 16,21-1-16,0 1 0,0 0 16,0 42 15,0 22-31,0-22 15,0 42-15,0-20 0,0-1 0,0 21 16,0 1-16,0-1 0,0-20 16,-21 20-16,21-20 0,-22-1 0,22 0 15,0-21-15,0 22 0,0-1 16,0-21-16,0 0 16,22-21-1,-22-21-15,0 0 16</inkml:trace>
  <inkml:trace contextRef="#ctx0" brushRef="#br0" timeOffset="54896.22">8699 9038 0,'0'0'0,"-21"-21"0,0 21 0,0 0 16,21-21-16,0 0 0,0 0 16,21-1-16,21 1 0,-20 0 15,20 0-15,-21 0 0,21 0 16,22-1-16,-22 1 0,22 0 0,-22 21 15,22-21-15,-22 0 16,21 0-16,-20 21 0,-1 0 0,0 0 16,1 0-16,-22 0 0,21 42 15,-42-21-15,0 21 0,0-20 16,0 20-16,0-21 0,0 21 0,-21 1 16,0-22-16,0 21 0,21-21 0,-21 22 15,-1-22-15,1 0 0,21 0 16,0 0-16,0 1 0,0-1 0,0 0 15,21-21 17,1 0-32,-1 0 0,0 0 0,0-21 15,0 0-15,0-1 0,-21 1 16,22 21-16,-22-21 0,21-21 16,-21 21-16,0-1 0,0 1 0,0 0 15,-21 0-15,-1-21 0,1 20 0,0 1 16,0 21-16,0-21 0,0 0 15,-22 21-15,22 0 0,0 0 16,0-21-16,21 0 16,21-1-1,0 22-15,21 0 0,-20-21 0,20 0 16,-21 21-16,21 0 0,1-21 16,-1 21-16,0 0 0,1 0 15,-1 0-15,0 0 0,-20 0 0,20 21 0,-21 0 16,0 0-16,-21 22 15,0-22-15,0 0 0,0 21 0,0-20 16,-21 20-16,0-21 0,0 0 0,0 22 16,-1-22-16,22 0 0,0 0 15,0 0-15,0 0 0,0 1 16,22-22-16,-1 0 0,0 0 16,21 0-16,-21 0 0,22 0 15,-1 0-15,0 0 0,1-22 0,-1 22 16,0-21-16,-20 0 0,20 0 0,-21 0 15,0 0-15,0-1 16,1-20-16,-22 21 0,0-21 0,0 20 16,0-20-16,0 0 0,-22 21 0,1-22 15,0 22-15,0 0 0,0 21 16,0-21-16,-22 21 0,22 0 0,-42 0 16,41 0-16,1 21 0,0 0 15,0 0-15,0-21 0,21 21 16,0 1-16,0-1 0,21-21 15</inkml:trace>
  <inkml:trace contextRef="#ctx0" brushRef="#br0" timeOffset="55520.15">11430 8488 0,'0'-21'0,"0"42"0,0-63 0,0 20 16,0 1-16,-21 0 0,21 0 0,0 0 16,0 42 15,0 0-31,0 0 0,0 0 0,0 1 15,0 20-15,0 0 0,0-21 0,0 22 16,0-1-16,0 0 0,0-20 16,0 20-16,0 0 0,0 1 0,0-1 15,0 0-15,0-21 0,0 1 0,-21 20 16,21-21-16,-22 0 0,22 0 16,-21-21-16,0 0 0,0 0 15,0 0 1,21-21-16,0 0 15,0-21-15,0 21 0,0-1 16,0-20-16,21 21 0,-21-21 16,21 20-16,21-20 0,-20 21 15,-1 0-15,21 0 0,0-1 0,1 1 16,-22 0-16,21 21 0,1 0 0,-1 0 16,-21 0-16,21 21 0,-20 0 15,20 1-15,-21-1 0,0 0 0,-21 21 16,0-21-16,0 22 0,0-22 0,0 21 15,-21-21-15,-21 1 0,21 20 16,-22-21-16,22 0 0,-21 0 0,21 1 16,-22-1-16,22-21 0,-21 0 15,21 21-15,-1-21 0,1 0 16,0 0-16,0 0 0,21-21 16,0 0-16,0-1 15,21 1-15,0 0 16,0 0-16,1 0 0,20 0 0,-21-1 15,0 1-15</inkml:trace>
  <inkml:trace contextRef="#ctx0" brushRef="#br0" timeOffset="55724.22">12065 8657 0,'0'0'0,"0"21"16,0 1-1,0-1-15,0 0 16,0 0-16,0 0 0,-21 0 0,21 1 15,0-1-15,-21 0 0,21 0 16,0 0-16,0 0 0,0 1 16,0-1-16,21-42 31,-21-1-15,21 1-16</inkml:trace>
  <inkml:trace contextRef="#ctx0" brushRef="#br0" timeOffset="56072.47">12213 8403 0,'0'0'0,"0"-21"0,0 0 15,-21 21-15,0 0 16,0 0-16,-1 0 0,1 0 16,0 0-16,21 21 0,-21 0 15,21 0-15,0 1 16,0-1-16,21-21 15,0 0-15,0 0 0,1 0 16,-1 0-16,0 0 0,0 0 16,0 0-16,0 0 0,1-21 0,-22-1 15,21 22-15,-21-21 16,0 0-16,0 0 0,0 0 16,-21 21-16,-1-21 0,1 21 0,0 0 15,0 0-15,0 0 0,0 0 16,-1 0-16,1 21 0,0 0 0,0 0 15,21 21-15,0-20 16,0-1-16,0 0 0,0 0 0,0 0 16,21 0-16,0 1 0,-21-1 15,21 0-15,1 0 0,20 0 0</inkml:trace>
  <inkml:trace contextRef="#ctx0" brushRef="#br0" timeOffset="56888.26">13017 8721 0,'0'0'0,"0"-64"31,-21 43-31,0 21 0,0 0 0,0-21 16,-22 21-16,22 0 0,-21 0 16,0 0-16,-1 0 0,22 0 0,-21 21 15,21 0-15,-22 0 0,22 1 0,0-1 16,0 0-16,-22 0 0,43 21 15,-21-20-15,21-1 0,0 21 0,0-21 16,0 0-16,0 1 0,21-22 0,1 21 16,-1-21-16,21 0 15,0 0-15,1 0 0,-1 0 0,0 0 16,1 0-16,-1-21 0,22-1 0,-22 22 16,-21-21-16,21 0 0,-20 0 15,20 0-15,-42-22 0,21 22 0,0 0 16,-21 0-16,0 0 0,0 0 0,0-1 15,0 1-15,0 0 0,0 0 16,0 42 31,0 0-47,0 0 0,0 22 16,0-22-16,0 21 0,0 1 0,0-1 15,0 0-15,0 1 0,0 20 16,0-21-16,0 22 0,0-1 0,0-20 15,0 20-15,0 1 0,0 20 0,0-20 16,0 21-16,0-1 0,21 1 16,-21 0-16,0-1 0,0 1 0,22 0 15,-22-1-15,0 1 0,0 21 0,0-22 16,0 22-16,0-21 0,0 0 0,0-1 16,0-20-16,0-1 0,0 1 15,-22-1-15,1-20 0,0-1 16,0 0-16,-21-21 0,20 1 0,-20-1 15,21-21-15,-21 0 0,-1 0 0,22-21 16,-21-1-16,-1-20 0,1 21 0,0-21 16,-1-1-16,1-20 0,0 20 15,-43-105-15,64 64 0,-21-1 16,20-21-16,1 21 0,21-20 0,0 20 16,0-21-16,21 0 0,1 0 0,-1 22 15,21-22-15,0 21 0,1 1 16,-1 20-16,0 1 0,22-1 15,-22 1-15,22 20 0,-22 1 16,0 21-16,1-22 0,-1 22 0,0 0 16,1 0-16,-22 0 0,21 0 0,-21 21 15,1 0-15,-1-22 0,0 22 0,0 0 16,0 0 15,0 0-15,1 0-16</inkml:trace>
  <inkml:trace contextRef="#ctx0" brushRef="#br0" timeOffset="57108.37">14351 9038 0,'0'0'16,"-21"0"-1,0 0 1,21 21 31,0 1-31,0-1-16,-22-21 15</inkml:trace>
  <inkml:trace contextRef="#ctx0" brushRef="#br0" timeOffset="77889">15198 11430 0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11:04.5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2096 0,'0'-22'63,"0"1"-63</inkml:trace>
  <inkml:trace contextRef="#ctx0" brushRef="#br0" timeOffset="17808.37">1566 974 0,'0'-21'16</inkml:trace>
  <inkml:trace contextRef="#ctx0" brushRef="#br0" timeOffset="18464.24">1587 889 0,'0'-21'31,"0"0"-31,0 0 16,0-1 0,0 1-16,0 0 15,0 42 95,0 0-110,0 1 0,0-1 0,0 0 15,0 0-15,0 21 0,0-20 16,0 20-16,0-21 0,0 21 0,0 128 31,0-128-31,0 0 0,0-20 16,-21 20-16,0 0 0,0 1 15,0-1-15,21-21 0,-21 21 16,-1 1-16,22-22 0,-21 0 0,21 0 16,0 0-16,0 1 0,0-1 15,-21-21-15,21 21 0,-21-21 31,21-21-15,0 0-16,0-1 0,0 1 16,0 0-16,0 0 0,0 0 15,0 0-15,0-1 0</inkml:trace>
  <inkml:trace contextRef="#ctx0" brushRef="#br0" timeOffset="19172.84">1418 1185 0,'-63'-63'31,"63"42"-31,0 0 0,-22-1 16,22 1-16,0 0 0,0-21 15,0 21-15,22-22 16,-1 22-16,0 0 0,0 0 16,0 0-16,22-1 0,-22 1 15,21 21-15,0-21 0,-20 21 16,20 0-16,0 0 0,-21 0 0,22 0 16,-22 0-16,21 0 0,-21 21 15,22 0-15,-22 1 0,0-1 16,0 0-16,0 21 0,-21-21 0,0 22 15,0-22-15,0 21 0,0-21 0,0 22 16,-21-1-16,-21-21 0,21 22 16,-22-22-16,1 21 0,0-21 15,-1 22-15,1-22 0,0 0 16,-1 0-16,1 0 0,21 0 0,0-21 16,-22 0-16,43 22 0,-21-22 15,0 0-15,0 0 16,21-22-16,0 1 15,0 0-15,0 0 16,21 21-16,0 0 16,-21-21-16,21 21 0,1 0 15,-1 0-15,0 0 16,0 0-16,0 0 0,0 21 16,1 0-1,-1 0-15,0 0 0,0 1 16,-21-1-16,21 0 0,0-21 15,-21 21-15,22 0 0,-1 0 0,0 1 16,-21-1-16,21 0 0,0 0 16,0 0-16,1 0 0,-1-21 15,0 0-15,0 0 16,0 0-16,0 0 16,1 0-1,-1-21-15,-21 0 16,0 0-16,0 0 15,21 21-15,-21-21 0,21-1 16</inkml:trace>
  <inkml:trace contextRef="#ctx0" brushRef="#br0" timeOffset="19679.93">2265 1418 0,'0'21'31,"21"-21"1,0 0-17,0 0-15,0 0 0,1-21 0,-1 21 16,0 0-16,0-21 0,0 0 0,0 21 15,1-21-15,-1 0 16,-21-1-16,21 22 0,-21-21 16,0 0-1,-21 21-15,0 0 0,-1 0 16,1 0-16,0 0 16,0 0-16,0 0 0,0 0 15,-1 21-15,1 0 16,21 1-16,-21-1 0,21 0 15,-21 0-15,21 0 0,0 0 16,0 1-16,0-1 0,0 0 16,0 0-16,0 0 0,21 0 15,0 1-15,0-22 0,1 0 16,-1 0-16,0 0 0,0 0 16,21 0-16,-20 0 0,20 0 15,-21 0-15,21 0 0,-20 0 16,20-22-16,-21 1 0,21 21 0,-20-21 15,-1 0-15,0 0 0,0 0 16,21 21-16,-20-22 0</inkml:trace>
  <inkml:trace contextRef="#ctx0" brushRef="#br0" timeOffset="19976.4">2984 1016 0,'0'0'0,"0"-42"31,0 63-15,0 0 0,0 0-16,0 0 15,0 1-15,0-1 0,0 21 0,0-21 16,0 0-16,0 22 0,0-22 16,0 21-16,0-21 0,0 22 0,-21-22 15,21 0-15,-21 0 0,21 0 16,0 1-16,0-1 0,0 0 0,0 0 15,0 0-15,-21 0 16,21 1-16,0-44 47,0 1-47</inkml:trace>
  <inkml:trace contextRef="#ctx0" brushRef="#br0" timeOffset="20704.22">3492 1461 0,'0'0'0,"22"-22"16,-1 22-16,0-21 15,0 21-15,0-21 0,0 0 0,1 21 16,-1-21-16,0 0 0,-21-1 16,0 1-16,0 0 0,0 0 15,0 0-15,0 0 16,0-1-16,-21 1 0,0 21 0,-1 0 15,1-21-15,0 21 0,0 0 16,0 0-16,0 0 0,-1 0 0,1 0 16,-21 21-16,21 0 0,0 1 15,-1-1-15,1 0 0,0 0 16,0 0-16,0 0 0,0 22 16,-1-22-16,22 0 0,0 43 15,0-43-15,0 0 0,0 21 16,0-21-16,0 1 0,0-1 15,0 0-15,22-21 0,-1 0 0,-21 21 16,21-21-16,0 0 0,0 0 16,0 0-16,1 0 0,-1-21 0,0 0 15,0 0-15,0-1 16,0 1-16,1 0 0,-1 0 0,0-21 16,0 20-16,0 1 0,-21-21 15,21 21-15,-21 0 0,22-1 16,-22 1-16,0 0 0,0 0 15,0 42 17,0 0-32,0 0 0,-22 1 15,22-1-15,-21 0 0,21 0 0,0 0 16,0 0-16,0 1 0,0-1 16,0 0-16,0 0 0,0 0 0,0 0 15,0 1-15,21-1 16,1-21-16,-1 0 0,0 0 15,0 0-15,0 0 16,0 0-16,1-21 0,20-1 0,-21 22 16,0-21-16,0 0 0,1 0 15</inkml:trace>
  <inkml:trace contextRef="#ctx0" brushRef="#br0" timeOffset="21240.36">4149 974 0,'0'0'0,"0"-21"0,0-1 16,-22 22 0,1 22 15,21-1-15,0 0-16,0 0 0,-21 0 0,21 22 15,0-22-15,0 21 0,0-21 16,0 22-16,0-1 0,0-21 0,0 21 15,-21-20-15,21-1 0,0 21 16,0-21-16,0 0 0,0 1 0,0-1 16,0 0-16,0 0 0,0 0 15,21 0-15,0-21 16,0 0-16,1 0 16,-1 0-16,0 0 0,0 0 15,-21-21-15,21 0 0,0 0 0,1 21 16,-1-21-16,-21 0 0,21-1 15,0 1-15,0 0 0,-21 0 0,21-21 16,1 20-16,-22 1 16,0 0-16,0 42 31,0 0-31,0 1 16,0-1-16,0 0 0,-22 0 15,22 0-15,0 0 0,0 1 16,0-1-16,0 0 0,0 0 0,0 0 15,0 0 1,22-21 0,-1 0-16,0 0 15,0 0-15,0 0 16,0-21-16,1 21 0,-1-21 0,0 0 16</inkml:trace>
  <inkml:trace contextRef="#ctx0" brushRef="#br0" timeOffset="21476.15">4720 1058 0,'0'0'0,"-21"0"16,0 0-16,21 22 93</inkml:trace>
  <inkml:trace contextRef="#ctx0" brushRef="#br0" timeOffset="21728.48">3979 1249 0,'0'0'0,"0"21"16,21-21 15,1 0-31,-1 0 15,0 0-15,0 0 0,0-21 0,0 21 16,1 0-16,-1 0 0,0 0 16,0 0-16,0-21 15</inkml:trace>
  <inkml:trace contextRef="#ctx0" brushRef="#br0" timeOffset="22440.71">4699 1312 0,'0'-21'31,"0"0"-31,21 21 0,-21-21 16,21 21-16,0 0 0,1 0 16,-1 0-1,0 0-15,0 21 16,0 0-16,-21 0 0,21 1 16,1-1-16,-22 0 0,0 0 15,0 0-15,0 0 0,0 1 16,21-1-16,-21 0 0,0 0 0,0 21 0,0-20 15,0-1-15,0 0 16,0 0-16,0 0 16,0-42 15,0 0-31,21 21 0,0-21 16,-21 0-16,21-22 0,0 22 15,-21 0-15,22 0 0,-1-22 0,0 22 16,-21 0-16,21-21 0,0 21 15,0-1-15,-21 1 0,22 21 0,-22-21 16,21 0-16,0 21 16,-21-21-1,21 21-15,-21 21 47,0 0-31,0 0-1,21-21 1,0 0 0</inkml:trace>
  <inkml:trace contextRef="#ctx0" brushRef="#br0" timeOffset="23016.91">5397 1418 0,'0'0'0,"0"21"0,0 1 32,22-22-17,-1 0 1,0 0-16,0 0 0,0 0 16,0 0-16,1 0 0,-1 0 0,0-22 0,0 22 15,0-21-15,0 21 0,1-21 16,-1 0-16,0 21 0,0-21 0,0 0 15,-21-1 1,21 1-16,-21 0 0,22 21 0,-22-21 16,0 0-16,0 0 0,-22 21 15,1-22 1,0 22-16,0 0 0,0 0 16,0 0-16,-1 0 0,1 0 15,0 22-15,0-22 0,0 21 16,0 0-16,-1 0 15,22 0-15,-21 0 0,21 1 16,0-1-16,0 0 0,-21 0 16,21 0-16,0 0 0,0 1 0,0-1 15,0 0-15,0 0 16,0 0-16,0 0 16,0 1-16,0-1 0,21-21 15,-21 21-15,21-21 0,1 0 16,-1 0-16,0 0 15,0 0-15,0 0 0,0 0 16,1 0-16,-1 0 16,0 0-16,-21-21 0,21 21 0,0 0 15,-21-21-15,21-1 16,1 22-16,-22-21 16</inkml:trace>
  <inkml:trace contextRef="#ctx0" brushRef="#br0" timeOffset="23280.11">5757 1566 0,'-21'22'31,"0"-22"0</inkml:trace>
  <inkml:trace contextRef="#ctx0" brushRef="#br0" timeOffset="25328.07">7048 826 0,'0'0'0,"0"-22"0,-21 1 16,21 0-1,0 0 1,0 42 15,21 0-15,1 22-16,-1-22 0,0 21 15,0 0-15,0 1 16,0-1-16,1 0 0,-1 1 0,21-1 16,-42 0-16,21-20 0,0 20 15,1 0-15,-1-21 0,0 22 0,-21-22 16,0 0-16,21 0 0,-21 0 0,21 1 16,-21-1-16,0 0 15,0-42 32,-21 21-47,21-21 0,0-1 16,-21 1-16,21 0 15</inkml:trace>
  <inkml:trace contextRef="#ctx0" brushRef="#br0" timeOffset="25664.82">7578 847 0,'0'0'0,"0"-21"0,21 21 0,-21-22 0,0 1 16,0 0-1,-21 42 17,-1 0-17,1 1-15,-21-1 0,21 21 0,0 0 16,-22-20-16,22 20 0,-21 0 15,21 1-15,-22-1 0,22 0 0,-21-21 16,21 22-16,-22-1 0,22 0 16,0-20-16,-21 20 0,20-21 0,1 0 15,0 22-15,0-22 0,21 0 16,0 0-16,-21-21 0,21 21 16,21-21 15,0 0-31,0-21 0,0 21 0,1-21 15,-1 21-15</inkml:trace>
  <inkml:trace contextRef="#ctx0" brushRef="#br0" timeOffset="26104.37">7874 1228 0,'0'-21'16,"0"42"31,0 0-32,0 0-15,0 0 0,0 0 16,0 22-16,0-22 0,0 21 0,0-21 15,0 22-15,0 20 0,0-20 0,0 20 16,0 1-16,0-1 0,0 1 16,0-1-16,0 1 0,-21-1 0,0 22 15,21-22-15,-22 1 0,1 20 16,21-20-16,-21 21 0,0-22 0,0 22 16,21-22-16,-21 1 0,-1-22 0,1 64 15,21-64-15,0-21 0,0 1 16,0-1-16,0 0 15,-21 0-15,21-42 32,0 0-32,21 0 0,-21-1 15,21-20-15,1 0 0,-22-1 0,21-20 16,0 21-16,0-22 0</inkml:trace>
  <inkml:trace contextRef="#ctx0" brushRef="#br0" timeOffset="26456.89">7768 1482 0,'0'0'0,"-21"-21"0,21-1 15,0 1-15,0 0 0,0 0 0,0 0 16,0 0-16,0-1 0,21 1 16,0 0-16,0 0 0,1 0 0,20 21 15,-21-21-15,21-1 0,1 22 0,-1 0 16,0 0-16,1 0 0,-1 0 15,0 0-15,1 0 0,-22 0 0,0 22 16,0-1-16,0 0 0,1 0 16,-22 0-16,0 0 0,0 1 15,0-1-15,0 0 0,-22 0 16,1 0-16,0 0 0,-21 1 0,21-22 16,-22 21-16,22 0 0,-21-21 0,-1 21 15,22-21-15,0 0 0,-21 0 16,21 0-16,21 21 0,-22-21 0,44-21 47,-1 21-47,0-21 0,0 21 15,0-21-15</inkml:trace>
  <inkml:trace contextRef="#ctx0" brushRef="#br0" timeOffset="27036.46">8911 1185 0,'0'0'0,"0"-21"0,0-21 31,-21 42-31,0-21 0,0 21 16,-1 0-16,1 0 0,0 0 15,0 0-15,0 0 0,0 21 16,-22 0-16,22 0 0,0 0 0,0 1 15,0-1-15,-1 0 16,1 0-16,21 21 0,-21-20 0,21-1 16,0 0-16,0 0 0,0 0 0,0 0 15,0 1-15,0-1 16,21-21-16,0 21 0,1-21 16,-1 0-16,0 0 0,0 0 0,0 0 15,0 0-15,1-21 0,-1 21 16,0-21-16,0-1 0,0 22 0,0-21 15,1-21-15,-1 21 0,0 0 16,0-22-16,0 22 0,0-21 0,1 21 16,-22-1-16,0 1 0,21 0 15,-21 0-15,21 21 0,-21-21 16,0 42 0,0 0-1,0 0-15,0 0 0,0 1 0,-21-1 16,21 0-16,0 0 0,0 0 15,0 22-15,0-22 0,0 0 0,0 0 16,0 0-16,0 0 0,21 1 16,0-22-1,0 21-15,0-21 16,1 0-16,-1 0 0,0 0 16,0 0-16,0 0 15,0-21-15,1 21 0,-1-22 16,0 1-16,0 0 15,0 0-15</inkml:trace>
  <inkml:trace contextRef="#ctx0" brushRef="#br0" timeOffset="27347.78">9610 741 0,'0'0'0,"0"-21"0,0 0 31,0 42-15,0 0-16,0 0 0,-22 0 16,22 22-16,0-22 0,-21 21 0,21 0 15,0 1-15,0-1 0,0 0 16,0 1-16,0-1 0,0 0 0,0-20 16,0 20-16,0-21 0,0 0 0,0 0 15,0 1-15,0-1 0,0 0 16,0 0-16,0 0 0,21-42 62,1 0-62,-22 0 16,21 0-16</inkml:trace>
  <inkml:trace contextRef="#ctx0" brushRef="#br0" timeOffset="27942.08">10118 635 0,'0'21'0,"-22"0"0,1 22 15,21-22-15,-21 0 0,21 21 16,-21 1-16,21-1 0,0 0 15,0 1-15,0-1 0,-21 0 0,21 1 16,-21-1-16,21-21 0,0 22 16,0-22-16,0 21 0,-22-21 0,22 0 15,0 1-15,-21-1 0,21 0 0,0 0 16,0 0-16,0 0 16,0-42 30,-21 21-46,21-21 0,0 0 16,0 0-16,0 0 16,0-1-16,0 1 0,0 0 0,0-21 15,21 21-15,0-1 0,1-20 16,-22 21-16,42 0 0,-21-22 0,0 22 16,0 0-16,22 0 0,-22 21 15,0-21-15,21 21 0,-20 0 0,20-21 16,-21 21-16,0 0 0,0 0 0,22 21 15,-22-21-15,-21 21 0,21 0 16,-21 21-16,21-20 0,-21-1 0,0 21 16,0-21-16,0 22 15,0-22-15,0 42 0,-21-42 16,21 1-16,-21-1 0,21 0 0,0 0 16,-21 0-16,21 0 15,-21-21-15,21 22 16,-22-22-1,22-22 1,0 1-16,0 0 16</inkml:trace>
  <inkml:trace contextRef="#ctx0" brushRef="#br0" timeOffset="28223.41">9419 1122 0,'42'0'15,"-20"0"-15,-1 0 16,0-21-16,21 21 15,-21 0-15,22 0 0,-22 0 0,21 0 16,-21 0-16,1 0 0,20 0 16,-21 0-16,0 0 0</inkml:trace>
  <inkml:trace contextRef="#ctx0" brushRef="#br0" timeOffset="29732.3">1439 2074 0,'-42'0'15,"21"0"-15,0 0 16,-1 0-16,1 0 15,42 0 48,1 0-63,-1 0 0,0 0 16,0 0-16,0 0 15,0 0-15,22 0 0,-22 0 0,0 0 16,21 0-16,-20 0 0,20 0 15,-21 0-15,21 0 0,1 0 0,-1 0 16,-21 0-16,22 0 0,-1 0 16,0 0-16,-21 0 0,22 0 0,-1 0 15,0 0-15,1 0 0,20 0 16,-20 0-16,-1 0 0,21 0 0,1 0 16,-22 0-16,22 0 0,-1-21 15,1 21-15,-1 0 0,1 0 16,-1 0-16,-20 0 0,20 0 15,1 0-15,-1 0 0,1 0 0,-1 0 16,1 0-16,20-21 0,-20 21 0,-1 0 16,22 0-16,0-21 0,-22 21 15,1 0-15,20 0 0,-20 0 0,-1 0 16,1 0-16,20 0 0,-20 0 16,-1 0-16,22 0 0,-21 0 0,20 0 15,-20 0-15,20 0 0,1-21 16,0 21-16,-1 0 0,1 0 0,0 0 15,-1-21-15,1 21 0,-21 0 0,20 0 16,1 0-16,0 0 0,-1 0 16,-20 0-16,20 0 0,1 0 0,-21 0 15,20 0-15,-20 0 16,20 0-16,-20 0 0,21 0 0,-1 0 16,-20 0-16,42 0 0,-22-22 0,1 22 15,21 0-15,-22 0 0,22 0 16,-21 0-16,0 0 0,105 0 15,-84 0-15,-21 0 0,20 0 16,1 0-16,0 0 0,0 0 0,-21 0 16,20 0-16,-20 0 0,0 0 15,21 0-15,-22 0 0,22-21 0,0 21 16,-21 0-16,20 0 0,-20 0 0,21 0 16,-21 0-16,-1 0 15,1 0-15,0 0 0,20 0 0,-20 0 16,0 0-16,-1 0 0,1 0 0,21 0 15,-21 0-15,-22 0 0,22-21 16,-1 21-16,-20 0 0,-1 0 0,1 0 16,-1 0-16,-20 0 0,20 0 15,-20 0-15,-1 0 0,0 0 0,-21 0 16,1-21-16,-1 21 0,0 0 0,0 0 16</inkml:trace>
  <inkml:trace contextRef="#ctx0" brushRef="#br0" timeOffset="29884.11">10985 1884 0,'0'21'31,"-21"-21"1,0 0-17,21 21-15</inkml:trace>
  <inkml:trace contextRef="#ctx0" brushRef="#br1" timeOffset="58895.84">1058 3366 0,'-21'0'156</inkml:trace>
  <inkml:trace contextRef="#ctx0" brushRef="#br1" timeOffset="59515.84">1016 3366 0,'-21'0'0,"0"0"15,21 21 1,0 0-1,0 0 1,0 0-16,21 0 16,0-21-1,0 0-15,0 0 16,0 0-16,1 0 0,-1 0 0,0 0 16,0 0-16,0-21 0,0 0 15,1 21-15,20-21 0,-42 0 0,21 0 16,0-1-16,-21 1 15,21 0-15,-21 0 0,0 0 0,0 0 16,0-1-16,0 1 16,0 0-16,0 42 47,0 0-47,0 1 0,-21-1 15,21 21-15,-21-21 0,21 22 16,0-22-16,0 21 0,0 0 0,0 1 15,0-1-15,0-21 0,0 22 16,0-1-16,0-21 0,0 21 16,0-20-16,21 20 0,-21-21 0,21 0 15,-21 0-15,0 1 16,0-1-16,0 0 0,0 0 0,0 0 16,0 0-16,0 1 0,-21-22 15,0 21-15,0-21 0,-21 0 0,20 0 16,1 0-16,-21 0 0,21-21 15,-22 21-15,22-22 0,-21 22 0,21-21 16,0 0-16,-1 21 0,1-21 16,0 21-16,0 0 0,21-21 15,-21 21-15,21-21 0,0-1 16,0 1 0,21 21-16,0-21 15,0 21-15,0-21 0,22 0 16</inkml:trace>
  <inkml:trace contextRef="#ctx0" brushRef="#br1" timeOffset="59839.93">1609 3344 0,'0'0'16,"0"-21"-16,21 21 47,-21 21-47,0 22 15,0-22-15,0 0 0,0 21 0,0-20 16,0 20-16,0 0 0,0-21 16,0 22-16,0-1 0,0-21 0,0 22 15,0-22-15,0 0 0,0 0 16,0 0-16,0 0 0,0 1 15,0-1-15,21 0 16,0-21-16,0 0 16,0-21-16,1 0 15,-22-1-15</inkml:trace>
  <inkml:trace contextRef="#ctx0" brushRef="#br1" timeOffset="60055.87">1545 3620 0,'0'0'0,"-21"0"0,42 0 47,0 0-47,0 0 0,1 0 0,-1 0 15,21-22-15,-21 22 0,0 0 16,1 0-16,-1 0 0,0 0 15,0 0-15,-21-21 0,21 21 16</inkml:trace>
  <inkml:trace contextRef="#ctx0" brushRef="#br1" timeOffset="60883.83">2984 3429 0,'0'0'0,"0"-21"16,22 21-16,-22 21 31,0 0-15,0 0-16,21 22 0,-21-22 0,0 21 15,0-21-15,0 22 0,0-22 16,0 21-16,0-21 0,0 1 16,0 20-16,0-21 0,0 0 0,0 0 15,0 1-15,0-1 0,0-42 47,0-1-31,21 1-16,0 0 0,-21 0 15,21-21-15,-21 20 0,21 1 0,1 0 16,-22 0-16,0 0 0,21 0 16,-21-1-16,21 22 0,0 0 15,0 22 1,-21-1-16,0 0 0,0 0 16,0 0-16,21 0 0,-21 1 15,0-1-15,0 0 0,0 0 0,22-21 16,-1 21-16,-21 0 0,21-21 15,0 0-15,0 22 16,0-22-16,1 0 0,-1 0 0,0 0 16,21 0-16,-21 0 0,43-22 15,-22 1-15,-21 0 0,1 21 0,-1-21 16,0 0-16,0-22 0,0 22 16,-21 0-16,21-21 0,-21-1 0,0 22 15,0-21-15,0 0 0,0 20 16,0 1-16,-21 0 0,0 0 0,0 0 15,0 21-15,0 0 16,-1 0-16,1 0 0,0 21 16,0-21-16,21 21 0,-21 0 15,21 0-15,0 1 0,0-1 16,0 0-16,0 0 0,0 0 16,21-21-16,0 21 0,0-21 15,0 0-15,1 0 0</inkml:trace>
  <inkml:trace contextRef="#ctx0" brushRef="#br1" timeOffset="61128.25">4043 3429 0,'0'0'0,"0"21"31,0 0-31,0 1 16,0-1-16,0 0 0,0 0 15,0 0-15,0 0 0,0 1 0,0-1 16,0 0-16,0 0 0,0 0 0,0 0 16,0 1-16,0-1 0,0 0 15,0-42 32</inkml:trace>
  <inkml:trace contextRef="#ctx0" brushRef="#br1" timeOffset="61519.51">4022 3112 0,'0'0'16,"-22"0"-16,1 0 0,0 0 15,0 0-15,0 21 16,21 0-16,-21 0 0,21 0 0,0 0 15,0 1-15,0-1 16,0 0-16,21-21 0,0 0 0,0 21 16,0-21-16,0 0 0,1 0 15,-1 0-15,0 0 0,0-21 16,0 0-16,0 21 16,1-21-16,-22-1 0,0 1 0,0 0 15,0 0-15,0 0 0,0 0 0,0-1 16,0 1-16,-22 0 15,1 0-15,0 21 0,0 0 16,0 0-16,0 0 0,-1 0 16,1 21-16,0 0 0,21 0 0,-21 1 15,0-1-15,21 0 0,0 21 16,0-21-16,0 1 0,0 20 0,0-21 16,0 21-16,0-20 0,21-1 15,0 0-15,0 0 0,0-21 16,22 0-16</inkml:trace>
  <inkml:trace contextRef="#ctx0" brushRef="#br1" timeOffset="62052.24">4635 3112 0,'0'0'15,"0"-22"-15,0 1 0,-21 21 16,0 0-1,0 0-15,0 0 0,21 21 16,0 1-16,-21-1 16,-1 21-16,22-21 0,-21 22 0,21-1 15,0 0-15,0 1 0,-21-1 0,21 0 16,0 1-16,0-22 0,0 21 16,0 0-16,0-20 0,0-1 0,0 0 15,0 0-15,0 0 0,21 0 16,0-21-16,1 0 0,-1 0 15,0 0-15,0 0 0,0 0 16,0 0-16,22-21 0,-22 0 0,0 0 16,21 0-16,-20 0 0,-1-22 15,0 1-15,0 21 0,0-43 16,22-20-16,-22 20 0,0 22 16,0-1-16,-21 1 0,0 21 15,21-21-15,-21 20 0,0 1 16,0 0-16,-21 42 31,0 0-31,21 1 0,-21 20 0,21 0 16,-21 1-16,-1-1 0,22 0 15,0 1-15,0-1 0,0 0 0,0 1 16,0-1-16,0 0 0,0-21 16,0 22-16,0-22 0,22 0 15,-1-21-15,0 21 0,0-21 0,0 0 16,0 0-16,1 0 0,-1 0 15,0 0-15,0-21 0,21 21 0,-20-21 16,-1 0-16</inkml:trace>
  <inkml:trace contextRef="#ctx0" brushRef="#br1" timeOffset="63071.9">6837 3408 0,'21'-21'15,"0"21"1,0-21-16,0 21 0,1-22 16,20 1-16,-21 21 0,0-21 0,0 0 15,1 0-15,-1 0 0,0-1 16,0 1-16,0 0 0,-21 0 15,0 0-15,0 0 0,0-1 16,-21 22-16,0 0 0,0 0 16,0 0-16,-1 0 0,-20 0 15,21 0-15,0 0 0,-22 22 0,1-1 16,21 0-16,0 0 0,-22 21 16,22-20-16,21-1 0,0 21 15,0-21-15,0 0 0,0 1 16,21 20-16,1-21 0,-1 0 0,0 0 15,0 22-15,21-22 0,-20 0 16,-1 0-16,0 0 0,0 1 0,0-1 16,-21 0-16,0 0 0,0 0 15,0 0-15,-21-21 0,-21 22 16,21-22-16,-22 21 0,1-21 0,0 0 16,-1 0-16,1 0 0,0 0 15,20 0-15,-20-21 0,0-1 0,21 1 16,-22 0-16,22 0 0,0 0 15,0 0-15,0-1 0,21 1 16,0 0-16,0 0 0,0 0 16,21 21-1,0 21-15,0-21 16,0 21-16,0 0 0,1-21 16,-22 21-16,21 1 0,0-1 0,0 0 15,0 0-15,22 0 0,-22 0 16,0-21-16,0 22 0,21-1 0,-20-21 15,20 0-15,0 21 0,1-21 0,-22 0 16,21 0-16,0 0 0,1 0 16,-1 0-16,0-21 0,1 0 0,-1-1 15,0 22-15,22-21 0,-22 0 16,-21 0-16,22 0 0,-22-22 16,0 22-16,0 0 0,0-21 0,-21 21 15,0-22-15,0 22 0,0-21 16,0 21-16,0-1 0,-21 1 0,0 21 15,0 0-15,0 0 0,0 0 16,-1 0-16,1 0 0,0 21 16,0 1-16,21-1 0,-21 0 15,21 21-15,0-21 0,0 22 16,0-22-16,0 0 0,0 21 0,0-20 16,0-1-16,0 0 0,0 0 15,0 0-15,0 0 0,21-21 0,0 22 16,0-22-16,0 21 0,22-21 0,-22 0 15,0 0-15,21 0 0,1 0 16,20 0-16,-20-21 0,-1-1 16,0 1-16</inkml:trace>
  <inkml:trace contextRef="#ctx0" brushRef="#br1" timeOffset="63568.63">8191 3493 0,'0'0'0,"22"-22"0,-22 1 0,0 0 16,0 0-16,0-21 0,0 20 15,0 1-15,0 0 0,0 0 16,-22 0-16,1 21 0,0 0 16,0 0-16,0 0 0,0 0 15,-1 0-15,1 21 0,0-21 0,-21 21 16,21 0-16,-1 22 0,1-22 0,0 21 16,0-21-16,21 22 0,-21-22 15,21 21-15,-21-21 0,21 22 0,0-22 16,0 0-16,0 0 0,0 0 15,0 0-15,21 1 0,0-22 0,0 21 16,0-21-16,0 0 0,1 0 16,-1 0-16,21 0 15,-21-21-15,0-1 0,1 22 0,-1-21 0,0 0 16,0 0-16,0-21 16,0 20-16,-21-20 0,0 21 0,22-21 15,-22 20-15,21-20 0,-21 21 0,0 0 16,0 0-16,0-1 0,0 44 47,0-1-47,0 0 0,0 21 0,0-21 15,0 1-15,0-1 0,0 21 0,0-21 16,0 0-16,0 1 16,0-1-16,0 0 0,0 0 15,21 0-15,0-21 0,0 0 16,0 0-16,1 0 15,-1 0-15,0 0 0,0 0 16,-21-21-16,21 0 0,0 21 16,1-21-16</inkml:trace>
  <inkml:trace contextRef="#ctx0" brushRef="#br1" timeOffset="63955.4">8551 3514 0,'-21'-21'0,"21"-22"31,0 22-31,0 0 0,0 0 15,0 0-15,0-1 16,21 1-16,0 21 0,1 0 16,-1-21-16,21 21 0,-21 0 0,22 0 15,-22 0-15,21 0 0,-21 21 16,22 0-16,-1-21 0,0 43 16,-21-22-16,1 0 0,-1 0 0,-21 0 15,21 1-15,-21 20 0,0 0 16,0-21-16,0 1 0,-21-22 15,0 21-15,-1 0 0,1-21 16,0 0-16,0 21 0,0-21 16,0 0-1,21-21 1,0 0-16,0 0 0,0-1 16,0 1-16,0-21 0,21 21 0,0 0 15,0-1-15,0 1 0,-21 0 16,21 0-16,1 0 0,-1 0 0,0-1 15,0 22-15,0-21 0,0 21 16,1 0-16,-1 0 0,0 0 0,0-21 16,0 21-16,0 0 0,1 0 15,-1 0-15</inkml:trace>
  <inkml:trace contextRef="#ctx0" brushRef="#br1" timeOffset="64256.23">9610 3260 0,'0'0'16,"0"-21"-16,0-1 0,0 1 16,0 0-16,0 0 15,-22 21-15,1 0 16,0 0-16,0 21 16,0 0-16,0 0 0,-1 1 15,1-1-15,21 21 0,-21-21 16,0 22-16,0-1 0,21-21 0,0 0 15,0 22-15,-21-1 16,21 0-16,0-21 0,0 1 16,0-1-16,21 0 0,0-21 15,0 21-15,0-21 0,22 0 16,-22 0-16,21 0 0,-21 0 16,22 0-16,-1-21 0,0 0 0,1 0 15,-1-1-15</inkml:trace>
  <inkml:trace contextRef="#ctx0" brushRef="#br1" timeOffset="64732.28">10096 3006 0,'0'0'0,"22"-21"15,-22-1-15,0 1 0,0 0 16,0 42 0,-22 0-1,22 1-15,0-1 0,0 0 16,0 21-16,0-21 0,0 22 0,0-1 15,0 0-15,0 1 0,0-1 0,-21 0 16,21-20-16,-21 20 0,21 0 16,0-21-16,0 22 0,-21-22 0,21 0 15,0 0-15,-21-21 0,21 21 16,-21-21 0,-1-21-1,22 0 1,0 0-16,0 0 0,0 0 0,0-22 15,22 22-15,-1-21 0,0-1 0,0 1 16,0 21-16,0-21 0,22-1 16,-1 22-16,0 0 0,1 0 0,-1 0 15,-21-1-15,22 22 0,-1 0 16,21 0-16,-20 0 0,-22 22 16,0-1-16,0 0 0,0 0 0,-21 21 15,0-20-15,0 20 0,0-21 16,0 0-16,0 22 0,0-22 0,0 21 15,-21-21-15,21 0 16,-21 1-16,21-1 0,-21-21 0,0 21 16,0-21-1,-1 0-15,22-21 16</inkml:trace>
  <inkml:trace contextRef="#ctx0" brushRef="#br1" timeOffset="67460.23">11726 3450 0,'0'0'0,"0"-21"63,21 0-63,1 21 0,-1-21 15,21 0-15,-21-1 0,22-20 0,-22 21 16,21 0-16,-21-22 0,22 22 16,-22-21-16,0 21 0,0 0 0,-21-1 15,0-20-15,0 21 0,0 0 16,0 0-16,-42 21 0,21 0 15,-1 0-15,-20 0 0,21 0 16,-21 0-16,20 0 0,-20 21 16,21 0-16,0 0 0,0 0 0,-1 0 15,22 1-15,0 20 0,0-21 16,0 21-16,0 1 0,0-1 0,0-21 16,22 22-16,-1-22 0,0 21 0,0-21 15,21 0-15,-20 1 0,20-1 16,-21 0-16,21 0 0,-20-21 0,20 0 15,0 0-15,1 0 0,-22 0 16,21 0-16,0 0 0,-20-21 0,-1 21 16,21-21-16,-21 0 0,0-22 0,1 22 15,-1-21-15,0-1 16,0 1-16,0 0 0,0-22 0,-21 22 16,22 0-16,-22-22 0,21 22 15,-21-22-15,0 22 0,21 0 0,-21-1 16,0 1-16,0 0 0,0 20 0,0 1 15,0 0-15,0 0 16,0 42 0,0 0-16,0 0 0,0 1 15,-21 20-15,21 0 0,0 1 16,0-22-16,-21 21 0,21 0 0,-22 22 16,22-22-16,-21 1 0,21-1 15,0 0-15,0 1 0,0-1 0,0 0 16,0-21-16,0 22 0,0-22 15,21 0-15,1 0 0,-1 0 0,0 1 16,0-22-16,0 0 0,0 0 0,22 0 16,-22 0-16,21 0 0,1 0 15,-22-22-15,21 1 0,0 0 0,1 0 16,-22 0-16,21-22 0,-21 22 16,22-21-16,-22 21 0,0-22 0,-21 22 15,0-21-15,0 21 0,0 0 0,0-1 16,0 1-16,-21 21 15,0 0-15,0 0 0,-1 0 16,1 0-16,0 0 0,0 21 16,0 1-16,0-1 0,21 0 15,0 0-15,-22 21 0,22-20 0,0-1 16,0 21-16,0-21 0,0 0 16,0 1-16,0-1 0,22 0 0,-1-21 15,0 21-15,0-21 0,0 0 0,0 0 16,1 0-16,20 0 0,-21 0 15,21 0-15,-20-21 0,20 0 0,-21 0 16,21-1-16,-20 1 0,-1 0 16,0 0-16,0 0 0,0-22 15,-21 22-15,0-21 0,21 21 0,-21 0 16,0-1-16,0 1 0,0 0 16,0 42 15,0 0-31,0 1 15,0-1-15,-21 21 0,21-21 0,0 22 16,0-22-16,0 21 0,0-21 16,-21 0-16,21 43 15,0-43-15,0 0 0,0 0 0,0 1 16,0-44 31,0 1-47,0 0 0,0 0 15,0-21-15,21 20 0,-21-20 0,21 21 16,1-21-16,-1-1 0,-21 22 16,21 0-16,0-21 0,0 20 0,0 1 15,1 21-15,-1-21 0,0 21 0,0 0 16,0 0-16,0 0 16,1 0-16,-22 21 0,0 0 0,21 22 15,-21-22-15,21 0 16,-21 21-16,0-20 0,21-1 0,-21 21 15,0 0-15,0 1 16,0-22-16,0 0 0,0 0 16,0 0-1,0-42 17,0 0-32,0 0 0,0-21 15,0 20-15,0 1 0,0-21 16,21 21-16,0-22 0,1 22 0,-1-21 15,-21 21-15,21 0 0,21-22 0,-21 22 16,1 0-16,20 0 0,-21 21 16,0-21-16,22 21 0,-22 0 15,21 0-15,-21 0 0,0 0 16,-21 21-16,22 0 0,-22 0 16,0 0-16,0 0 0,0 1 0,0 20 15,-22-21-15,1 21 0,0-20 16,21 20-16,0-21 0,0 0 0,0 0 15,0 1-15,0 20 0,21-21 16,0-21 0,1 0-16,-1 0 0,0 0 15,21 0-15,-21 0 0,22-21 0,-22 0 16,21 21-16,1-21 0,20-22 16,-42 1-16,22 21 0,-22 0 15,0-22-15,0 22 0,0-21 16,0 21-16,-21-1 0,0 1 0,0 0 15,0 0-15,-21 21 32,0 0-32,0 0 0,0 0 0,0 21 15,-1 0-15,22 0 0,-21-21 0,21 43 16,-21-22-16,21 0 0,-21 0 16,21 22-16,0-22 0,0 0 0,0 0 15,0 0-15,0 0 0,0 1 16,21-1-16,0 0 0,0-21 15,1 0-15,-1 0 0,0 0 0,0 0 16,21 0-16,-20 0 0,-1 0 16,0 0-16,0-21 0,21-22 15,-20 22-15,-1 0 0,0 0 0,0-21 16,0 20-16,0-41 16,-21 42-16,0-22 0,22 22 0,-22 0 15,0 0-15,-22 21 31,22 21-31,-21 0 16,21 0-16,-21 1 0,21-1 16,0 0-16,0 0 0,-21 0 0,21 22 15,0-22-15,-21 0 0,21 0 16,-21 0-16,21 0 0,0 1 16,0-44 30,0 1-46,0 0 0,0 0 16,21 0-16,-21 0 0,21-22 16,0 22-16,0 0 0,0 0 15,1-22-15,-1 22 0,0 0 0,21 0 16,-21 21-16,22-21 0,-22 0 0,21 21 16,-21 0-16,1 0 0,-1 0 0,0 0 15,0 21-15,-21 0 16,0 0-16,0 0 0,0 22 15,0-22-15,0 0 0,0 0 0,0 21 16,0-20-16,-21-1 0,21 0 16,0 0-16,0 0 0,0 0 0,0 1 15,0-1-15,21-21 16,0 0-16,0 0 0,1 0 16,20 0-16,-21 0 0,0 0 0,0-21 15,1-1-15,-1 1 0,0 0 16,0 0-16,0 0 0,0-22 15,1 22-15,-1-21 0,0 0 0,0 20 16,0-20-16,-21 0 0,21-22 16,-21 22-16,22 0 0,-22-1 0,0 1 15,0 0-15,0 20 0,0 1 16,0-21-16,0 21 0,0 0 16,0 42-1,0 0-15,-22 21 16,22-21-16,-21 22 0,21-22 0,0 21 15,-21 1-15,0-22 0,21 21 16,-21 0-16,21-20 0,0 20 16,-21 21-16,21-20 0,-22-22 15,22 21-15,0-21 0,0 22 16,0-22-16,0 0 0,0 0 0,0 0 16,0 1-16,0-1 0,0 0 15,22-21-15,-1 0 16,0 0-16,0 0 0,0 0 15,0 0-15,1-21 0,-1 21 16,0-21-16,-21-1 0,21 1 0,0 0 16,0 0-16,-21 0 0,22 0 0,-22-1 15</inkml:trace>
  <inkml:trace contextRef="#ctx0" brushRef="#br1" timeOffset="67752.17">15515 2942 0,'0'0'0,"-21"0"0,42 0 31,0 0-15,22-21-16,-22 21 0,21 0 0,-21 0 16,22 0-16,-22 0 0,21-21 15,-21 21-15,22 0 0,-22 0 0,0 0 16,0 0-16,0 0 0,0 0 15,1 0-15,-44 0 47,1 0-31,0 0-16,0 0 16</inkml:trace>
  <inkml:trace contextRef="#ctx0" brushRef="#br1" timeOffset="67931.31">15769 2963 0,'0'0'0</inkml:trace>
  <inkml:trace contextRef="#ctx0" brushRef="#br1" timeOffset="70708">17399 3069 0,'21'0'16,"0"0"-1,0 0-15,1-21 16,-1 21-16,-21-21 0,21 0 16,0 21-16,-21-21 0,0-1 0,21 22 15,-21-21-15,0 0 0,0 0 16,0 0-16,0 0 0,0-1 0,-21 1 15,0 0-15,0 0 0,-22 0 0,1 21 16,21 0-16,-21 0 0,-1 0 16,1 0-16,0 0 0,-1 21 15,1 0-15,0 0 0,20 22 16,-62 20-16,63-21 0,-1 1 16,1-1-16,0 0 0,0 1 15,21-1-15,-21 0 0,21 1 0,0-1 16,0-21-16,0 0 0,21 1 0,21-1 15,-21 0-15,1 0 0,20-21 16,0 0-16,1 0 0,-1 0 0,0-21 16,1 0-16,-1 21 0,21-21 15,-20-22-15,-1 22 0,22 0 16,-43-21-16,21 20 0,0-20 0,-20 0 16,-1 21-16,0-22 0,0 22 15,-21-21-15,0 21 0,0-1 0,0-20 16,0 21-16,-21 21 15,0 0-15,0 21 16,21 0-16,-22 0 0,1 1 16,0-1-16,21 0 0,0 21 0,0-21 15,-21 22-15,21-1 0,0-21 0,0 0 16,0 22-16,21-22 0,-21 0 16,21 0-16,0 0 0,22-21 0,-22 0 15,0 22-15,21-22 0,-20 0 16,-1 0-16,21 0 0,-21-22 0,22 22 15,-22-21-15,0 0 0,0 0 16,21 0-16,-42 0 0,22-22 16,-22 22-16,21 0 0,-21-43 15,0 43-15,0 0 0,0 0 16,0 0-16,0 0 0,-21 21 16,-1 0-1,22 21-15,0 0 0,-21 0 16,21 21-16,-21-20 0,21 20 15,-21-21-15,21 21 0,0-20 0,-21-1 16,21 21-16,-21-21 0,21 0 0,0 1 16,0-1-16,0-42 47,21-1-47,-21 1 15,21 0-15,0-21 0,0 21 0,0-1 16,1-20-16,-1 21 0,0-21 15,0 20-15,0 1 0,0 0 0,1 0 16,20 0-16,-21 21 0,0 0 16,0 0-16,1 0 0,-1 0 15,-21 21-15,21 0 16,-21 0-16,0 0 0,0 1 0,0 20 16,0-21-16,0 0 0,0 0 15,0 22-15,21-22 0,-21 0 16,0 0-16,0 0 0,21-21 0,0 22 15,1-22-15,-1 0 0,0 0 16,0 0-16,0 0 0,22 0 0,-22 0 16,21 0-16,-21-22 0,22 22 15,-22-21-15,21 0 0,-21 0 0,0 0 16,22 0-16,-22-22 0,0 22 0,0 0 16,0 0-16,-21-22 0,22 22 15,-22 0-15,21 21 0,-21-21 0,0 42 47,0 0-47,0 0 0,0 1 16,0-1-16,-21 0 0,21 0 15,-22 21-15,22-20 0,0-1 0,0 0 16,0 0-16,0 0 0,0 0 16,0 1-16,22-22 15,-1 0-15,0 0 0,0 0 16,0 0-16,0 0 0,22 0 0,-22-22 15,0 1-15,21 0 0,-20 0 16,-1 0-16,0 0 0,0-1 0,0 1 16,0 0-16,-21-21 0,0 21 0,22-1 15,-22 1-15,21 0 16,-21 0-16,0 0 0,0 42 47,0 0-32,0 0-15,-21 0 0,21 1 0,0-1 16,0 21-16,-22-21 0,22 22 16,-21-1-16,21 0 0,0 1 0,0-1 15,0 0-15,0 1 0,-21-1 16,21 21-16,0-20 0,0-1 16,0 0-16,0 1 0,0-1 0,-21 22 15,21-1-15,0 1 0,0-1 0,0 1 16,0-1-16,-21 1 0,0-1 15,-1-21-15,1 22 0,21-22 0,-21-21 16,0 22-16,0-22 0,0 0 16,-1 0-16,-20 0 0,21-21 0,0 0 15,-22 0-15,22 0 0,-21 0 0,21 0 16,-22-21-16,-20 0 0,21 0 16,-1 0-16,1 0 0,0-22 0,-1 22 15,22 0-15,0-21 0,0 20 0,0-20 16,21 0-16,0 21 0,0-22 15,0 22-15,21-21 0,0-1 0,0 1 16,0 21-16,22-21 0,-1-1 16,-21 22-16,21-21 0,22-1 15,-22 22-15</inkml:trace>
  <inkml:trace contextRef="#ctx0" brushRef="#br1" timeOffset="71304.31">19621 2921 0,'0'-21'16,"0"42"-16,0-63 0,0 21 15,0 42 1,-21 0-16,21 0 16,-21 21-16,21-20 0,-21 20 0,21-21 15,0 21-15,0 1 0,-21-22 0,21 21 16,-21-21-16,21 22 0,0-22 15,0 0-15,0 0 0,21-21 32,0-21-32,0 0 15,0 0-15,0 0 16,22-1-16,-22 1 0,0-21 0,0 21 16,0 0-16,1-22 0,-1 22 15,0 0-15,0 0 0,0 21 0,0 0 16,1 0-1,-22 21-15,0 0 16,0 0-16,0 0 0,0 1 0,0-1 16,0 0-16,0 0 0,0 0 15,0 22-15,0-22 0,0 0 0,21 0 16,0 0-16,0-21 16,0 0-16,0 0 0,1 0 15,20 0-15,-21 0 0,0-21 16,0 21-16,1-21 0,20 0 0,-42 0 15,21-1-15,0-20 0,-21 21 16,0-21-16,0 20 0,0-20 16,0 0-16,0-1 0,0 22 0,-21-21 15,0 21-15,0 0 0,0-1 0,21 1 16,-22 21-16,1 0 0,0 0 16,0 0-16,21 21 15,-21-21-15,21 22 0,0-1 16,0 0-16,21-21 15,0 0-15,0 0 0,0 0 16,22 0-16</inkml:trace>
  <inkml:trace contextRef="#ctx0" brushRef="#br1" timeOffset="71795.24">20743 2477 0,'0'0'0,"0"-22"0,0 1 0,-21 0 0,0 21 15,0 0-15,0 0 16,-1 21-16,1 0 0,21 22 16,0-22-16,-21 21 0,21 1 15,0 20-15,-21-21 0,21 1 0,0-1 16,0 0-16,0 1 0,0-1 16,0 0-16,0 1 0,0-1 15,0-21-15,0 22 0,0-22 0,0 0 16,-21 0-16,21 0 0,0 0 15,-21-21 1,21-21 0,0 0-16,0 0 15,0 0-15,0 0 0,0-1 0,21 1 16,0 0-16,0 0 0,0 0 16,0 0-16,1-1 0,-1 1 0,21 0 15,-21 0-15,22 21 0,-22 0 16,21 0-16,-21 0 0,22 0 0,-22 0 15,0 0-15,0 21 0,-21 0 16,0 0-16,21 1 0,-21 20 16,0-21-16,0 0 0,0 0 0,0 22 15,0-22-15,-21 0 0,21 0 16,-21 0-16,0-21 0,21 22 0,0-1 16,-21-21-16,21-21 31,21-1-16,-21 1-15</inkml:trace>
  <inkml:trace contextRef="#ctx0" brushRef="#br1" timeOffset="72132.3">21145 3090 0,'22'0'31,"-1"0"-31,0 0 15,0 0-15,0 0 0,0-21 16,1 0-16,-1 21 16,0-21-16,0 21 0,0-21 0,-21 0 15,0-1-15,0 1 16,0 0-16,-21 21 16,0 0-1,0 0-15,0 0 0,-1 21 16,1 0-16,0 1 0,0-1 0,0 0 15,21 0-15,0 0 0,-21 0 16,21 1-16,0-1 0,0 0 0,0 0 16,0 0-16,0 0 15,21 1-15,0-22 0,0 0 0,0 21 16,22-21-16,-22 0 0,21 0 0,0 0 16,-20 0-16,20-21 0,0 21 15,1-22-15</inkml:trace>
  <inkml:trace contextRef="#ctx0" brushRef="#br1" timeOffset="72519.34">21696 2985 0,'0'0'0,"0"-43"31,0 22-31,21 21 0,0-21 16,0 21-16,0 0 15,1 0-15,-1 0 0,21 0 0,-21 0 16,0 0-16,1 0 0,-1 21 15,-21 0-15,21-21 0,0 21 0,-21 1 16,21-1-16,-21 0 0,0 0 0,0 0 16,0 0-16,0 1 0,0-1 15,0 0-15,0 0 16,-21-21-16,0 21 16,0-21-16,21-21 15,0 0 1,0 0-16,0 0 15,0-1-15,0 1 0,0 0 0,21 0 16,0 0-16,-21 0 0,21-1 16,0 1-16,1 0 0,-1 0 15,0 21-15,0-21 0,0 21 16,0 0 0,1 0-1,-1 0-15,0 0 16</inkml:trace>
  <inkml:trace contextRef="#ctx0" brushRef="#br1" timeOffset="72863.24">22267 3006 0,'0'21'16,"21"-21"0,1 0-16,-1-21 15,0 21-15,0 0 0,0-21 16,0-1-16,1 22 0,-1-21 0,0 0 15,0 0-15,-21 0 16,0 0-16,-21 21 16,0 0-1,0 0-15,-22 21 0,22 0 16,0 0-16,-21 0 0,20 0 0,1 1 16,0-1-16,0 0 0,21 0 15,0 0-15,0 0 0,0 1 0,0-1 16,0 0-16,0 0 15,21-21-15,0 0 0,22 0 16,-22 0-16,0 0 0,21 0 0,1 0 16,-22 0-16,21 0 0,0-21 15,-20 21-15,-1-21 0,21 21 16,-21-21-16,0 21 0,1-22 0</inkml:trace>
  <inkml:trace contextRef="#ctx0" brushRef="#br1" timeOffset="74012.17">2392 4995 0,'0'0'0,"0"-21"0,0-21 16,0 21-16,0-22 0,-21 22 0,21-21 15,-22 21-15,22 0 0,-21-1 16,0 1-16,21 0 0,-21 21 0,0-21 16,0 21-16,-1 0 0,1 0 15,0 0-15,0 21 0,0 0 0,0 0 16,-1 22-16,1-1 0,21 22 15,-21-1-15,21-21 0,-21 22 16,21-1-16,0 1 0,0-1 16,0-20-16,0-1 0,0 22 0,0-22 15,21 0-15,0-21 0,0 22 16,1-22-16,-1 0 0,21-21 0,-21 21 16,22-21-16,-1 0 0,0 0 15,1 0-15,-1-21 0,21 0 0,-20 0 16,-1 0-16,0-1 0,1-20 15,-22 21-15,21-21 0,-21-1 0,1 1 16,-1 0-16,-21-1 0,0 1 16,0-22-16,0 1 0,-21 21 0,-22-22 15,1 1-15,0 20 16,-1 1-16,1 21 0,-22-22 0,22 22 16,-21 21-16,20 0 0,-20 0 15,20 0-15,1 21 0,0 1 0,21 20 16,-1 0-16,1 22 0,0-22 15,21 22-15,-21-1 0,21-21 0,0 22 16,0-22-16,0 1 0,0-1 16,21 0-16,-21 1 0,42-22 0,-20 21 15,20-21-15,0 0 0,1 1 16,20-22-16,1 0 0,-1 0 16,-21 0-16,22 0 0,-1-22 0,-20 1 15,20 21-15,-20-21 0</inkml:trace>
  <inkml:trace contextRef="#ctx0" brushRef="#br1" timeOffset="74468.3">3006 5165 0,'0'0'0,"0"-21"0,-22 21 31,22 21-15,0 0-16,-21 0 0,21 0 0,0 0 15,0 1-15,0-1 0,0 0 16,0 0-16,0 0 0,0 0 0,0 1 15,0-1-15,0 0 16,0 0-16,0 0 0,0 0 16,0-42 15,0 0-15,0 0-16,0 0 0,0 0 15,0-1-15,0-20 0,0 21 0,21-21 16,-21 20-16,22-20 0,-1 0 15,0 21-15,0-22 0,21 22 0,-20 0 16,20 0-16,0 0 0,1 21 16,-1 0-16,0 0 0,1 21 0,-1 0 15,0 0-15,-21 0 16,1 22-16,-1-22 0,-21 21 0,0 0 16,0-20-16,0 20 0,0-21 0,0 21 15,-21-20-15,-1-1 0,22 0 16,0 0-16,-21-21 0,21 21 0,-21-21 15,21 21 1,0-42 0,21 21-16,0-21 15,1 0-15,20 0 0,-21 0 0</inkml:trace>
  <inkml:trace contextRef="#ctx0" brushRef="#br1" timeOffset="91211.71">5207 4847 0,'0'0'0,"0"-21"0,0 0 16,0 0-16,21 0 0,-21-1 16,0 1-16,0 0 0,0 0 15,0 0-15,0 0 16,0 42 15,21-21-31,-21 21 0,0 21 16,0-21-16,0 22 0,0-1 0,0 22 15,0-22-15,0 0 0,0 64 16,0-64-16,0 1 0,0 20 16,-21-42-16,21 22 15,0-22-15,0 0 0,-21 0 16,0-21 31,21-21-47,0 0 0,-21 0 0,21 0 15,0-1-15</inkml:trace>
  <inkml:trace contextRef="#ctx0" brushRef="#br1" timeOffset="91875.53">4911 5101 0,'0'0'0,"-22"21"0,1-21 0,0 0 0,0 0 16,0 22-16,0-22 16,42 0-1,0 0-15,21 0 16,-21 0-16,22 0 0,-1 0 0,22-22 16,-22 1-16,21 21 0,-20-21 15,20 0-15,1 0 0,20 0 0,-20-1 16,63-41-16,-85 42 0,22 0 15,-22-1-15,-21 1 0,0 0 16,1 0-16,-22 0 0,0 0 0,0-1 16,0 1-16,0 0 0,0 0 15,-22 21-15,1-21 16,0 21-16,0 0 0,0 0 16,0 0-16,21 21 15,0 0-15,0 0 0,0 0 16,0 22-16,0-22 0,0 21 15,0 1-15,0-1 0,0 0 0,0 1 16,0-1-16,0 0 0,0 1 16,0-22-16,0 21 0,-22-21 0,22 0 15,0 22-15,-21-22 0,21 0 16,-21-21 0,0 0-1,0-21 1,21 0-16,0 0 0,0-1 15,0-20-15,0 21 0,21 0 16,21-22-16,-21 22 0,1-21 16,20 21-16,0 0 0,-21-22 0,22 22 15,-1 0-15,0 0 0,1 21 16,-22 0-16,21 0 0,-21 0 0,1 0 16,-1 21-16,0 0 0,0 0 15,-21 0-15,0 1 0,0 20 0,0-21 16,0 0-16,0 22 0,0-22 0,-21 0 15,0 0-15,21 0 0,0 0 16,-21 1-16,-1-1 0,22-42 63,0-1-63,0 1 0,22 0 15</inkml:trace>
  <inkml:trace contextRef="#ctx0" brushRef="#br1" timeOffset="92259.27">6308 5080 0,'21'0'47,"0"0"-32,-21-21-15,21 0 0,0 21 0,0-21 16,1-1-16,-1 1 0,0 0 16,0 0-16,0 0 0,0 0 0,1-1 15,-22 1-15,0 0 16,-22 21 0,1 0-16,0 0 0,0 0 0,0 21 15,0 0-15,-1 1 0,1-1 16,0 0-16,0 21 0,0-21 0,0 22 15,21 20-15,0-42 16,0 22-16,0-22 0,0 0 16,0 0-16,0 0 0,0 1 0,0-1 15,0 0-15,21-21 0,0 0 16,0 21-16,0-21 0,0 0 0,22 0 16,-22 0-16,21 0 0,1-21 15,-1 21-15,0-21 0</inkml:trace>
  <inkml:trace contextRef="#ctx0" brushRef="#br1" timeOffset="93044.28">7959 4868 0,'0'-21'0,"0"42"0,-22-84 0,22 42 16,0 0-16,0-1 0,0 1 16,0 0-16,0 0 15,0 42 16,0 0-31,0 0 0,0 1 16,0 20-16,0 0 0,0 1 0,0-1 16,0 21-16,0-20 0,0-1 15,0 0-15,-21-20 0,21 20 0,-21 0 16,21-21-16,-21 1 0,21-1 0,0 0 16,0 0-16,0-42 46,0 0-46,21 0 16,0-22-16,0 22 0,-21 0 0,22 0 16,-1-22-16,0 22 0,-21-21 15,21 21-15,0 0 0,0-1 0,-21 1 16,22 21-16,-1 0 0,0 0 16,-21 21-1,21 1-15,-21-1 0,0 0 0,0 0 16,0 0-16,0 22 0,0-22 15,0 0-15,21 21 0,-21-21 0,0 1 16,21-1-16,-21 0 0,22-21 0,-22 21 16,21 0-16,0-21 0,0 0 15,0 0-15,0 0 0,1 0 16,-1 0-16,0 0 0,0-21 0,21 0 16,-20 0-16,-1 21 0,0-43 15,21 22-15,-21 0 0,1-21 0,-1 21 16,-21-22-16,0 1 0,21 0 0,-21-22 15,0 22-15,0-1 0,0 1 16,-21 0-16,0 21 0,-1-1 0,1 1 16,0 0-16,0 21 0,0 0 15,0 0-15,-1 0 0,1 0 16,21 21-16,0 0 16,0 1-16,0-1 15,0 0-15,0 0 0,0 0 0,0 0 16,0 1-16,21-1 0,1-21 15,-1 21-15,0 0 0,0-21 0</inkml:trace>
  <inkml:trace contextRef="#ctx0" brushRef="#br1" timeOffset="93408.12">8869 5186 0,'0'0'0,"0"21"31,21-21-15,0 0-16,0-21 16,-21 0-16,21 0 0,22 21 0,-22-22 15,0 1-15,0 0 0,0-21 0,-21 21 16,22-1-16,-1 1 16,-21 0-16,0 0 0,0-21 0,0 20 15,0 1-15,0 0 0,-21 21 16,-1 0-16,1 21 0,0 0 15,0 1-15,0-1 0,0 0 0,-1 21 16,1-21-16,0 1 0,21 20 16,-21-21-16,21 21 0,0-20 0,0-1 15,0 0-15,0 0 0,0 0 16,21 0-16,0-21 16,0 0-16,1 0 0,-1 0 0,0 0 15,0 0-15,21 0 0,-20 0 16,-1-21-16,21 0 0,-21 0 0,0 0 15</inkml:trace>
  <inkml:trace contextRef="#ctx0" brushRef="#br1" timeOffset="93872.01">9546 4614 0,'0'0'0,"-42"-21"31,21 21-31,-1 21 16,1 1-1,21 20-15,0-21 0,0 21 0,0-20 16,0 20-16,0 0 0,0 1 0,0-1 16,0 0-16,0-21 0,0 22 15,0-22-15,0 21 0,-21-21 0,21 1 16,0-1-16,0 0 0,0 0 0,0 0 16,-21-21-1,0 0 1,21-21-16,0 0 0,0 0 15,0 0-15,0-1 0,0 1 16,0 0-16,0 0 0,0-21 0,0 20 16,21 1-16,-21-21 0,21 21 15,0-22-15,22 22 0,-22 0 0,21 0 16,0 0-16,1 21 0,-1 0 0,0 0 16,-20 0-16,20 0 0,0 21 15,-21 0-15,1 0 0,-1 0 0,-21 1 16,0-1-16,0 21 0,0-21 15,-21 0-15,-1 1 0,-20 20 0,21-21 16,-21 0-16,-1 0 0,1-21 0,0 22 16,-1-1-16,22-21 0,-21 0 15,21 21-15,-1-21 0,22-21 32,0 0-32</inkml:trace>
  <inkml:trace contextRef="#ctx0" brushRef="#br1" timeOffset="94368.1">10435 4657 0,'0'0'0,"0"21"46,0 0-30,0 0-16,0 22 0,0-1 0,0 0 16,-21 22-16,21-22 0,0 0 0,-21 22 15,21-22-15,0 22 0,-21-22 16,-1 22-16,1-22 0,0 21 0,21-20 16,-21 20-16,0-20 0,0 20 15,21-21-15,-22 1 0,1 20 0,21-20 16,-21-1-16,21-21 0,0 21 0,0-20 15,-21-1-15,21 0 0,0 0 0,0 0 16,0-42 15,0 0-31,0 0 0,0-22 0,0 22 16,21-21-16,-21 0 16,21-1-16,-21 1 0</inkml:trace>
  <inkml:trace contextRef="#ctx0" brushRef="#br1" timeOffset="94680.28">10245 4953 0,'0'0'0,"0"-42"0,21-128 31,-21 149-31,21 0 0,-21 0 0,21 0 16,0 0-16,22 21 0,-22-22 0,0 1 16,21 21-16,1 0 15,-1-21-15,0 21 0,1 0 0,20 0 16,-21 0-16,1 21 0,41 0 15,-62 1-15,-1-1 0,0 0 16,-21 0-16,0 21 0,0-20 0,-21-1 16,0 21-16,-22-21 0,1 0 0,0 1 15,20-1-15,-20 0 0,0 0 16,-1-21-16,22 21 0,-21-21 0,21 21 16,0-21-16,42-21 31,0 0-16,0 21-15,21-21 16,-20 21-16,20-21 0</inkml:trace>
  <inkml:trace contextRef="#ctx0" brushRef="#br1" timeOffset="95192.29">11430 4657 0,'0'0'0,"-21"-43"31,0 43-31,-1-21 0,1 21 0,0 0 16,0 0-16,0 0 0,0 0 0,-1 0 15,1 0-15,0 0 0,0 21 16,0 1-16,0-1 0,-22 0 16,22 21-16,0-21 0,0 22 0,0-1 15,21-21-15,0 22 0,-22-22 0,22 21 16,0-21-16,0 0 0,0 1 15,0-1-15,22 0 0,-1-21 16,0 0-16,0 0 0,0 0 16,22 0-16,-22 0 0,0-21 0,0 0 15,21 21-15,-20-22 0,-1-20 0,0 21 16,0 0-16,0-22 0,0 22 16,1-21-16,-1 21 0,0-22 15,-21 22-15,21 0 0,0-21 16,-21 21-16,0-1 0,21 22 15,-21 22 1,0-1-16,0 0 16,0 0-16,-21 0 0,21 0 15,-21 22-15,21-22 0,0 0 0,0 21 16,-21-20-16,21-1 0,0 0 0,0 0 16,0 0-16,0 0 0,0 1 15,0-1-15,21-21 0,0 0 16,0 0-16,22 0 15,-22 0-15,0 0 0,21 0 16,1-21-16,-22-1 0,21 1 0,1 0 16,-1 21-16</inkml:trace>
  <inkml:trace contextRef="#ctx0" brushRef="#br1" timeOffset="95920.25">12128 4741 0,'0'0'16,"22"-21"-16,-22 0 0,0 0 0,0 0 15,0 0-15,-22 21 16,1-22-16,0 22 0,-21 0 15,21 0-15,-22 0 0,22 0 0,-21 0 16,21 0-16,-1 22 0,-20-1 16,21 0-16,0-21 0,0 21 0,-1 0 15,22 0-15,0 1 0,0-1 16,0 0-16,0 0 0,0 0 0,0 0 16,22 1-16,-1-22 15,0 0-15,0 0 0,0 0 0,22 0 16,-22 0-16,0 0 0,21-22 15,-21 1-15,1 0 0,20 21 0,-42-21 16,21 0-16,0 0 0,0-1 0,-21 1 16,0 0-16,22 0 15,-22 0-15,21 21 16,-21 21 31,0 0-47,0 0 0,-21 0 15,21 1-15,-22 20 0,22-21 0,0 21 16,0 1-16,-21-22 0,21 21 0,0 1 16,-21 20-16,21-21 0,0 1 15,0-1-15,0 22 0,0-22 0,0 64 16,0-43-16,0 1 0,0-1 16,0 22-16,0-22 0,0 1 15,0 21-15,0-22 0,0 1 0,0-1 16,0 1-16,0-22 0,0 21 0,0 1 15,-21-22-15,21 22 0,-21-22 16,0 0-16,-1-20 0,1 20 16,0-21-16,-21 0 0,21 0 0,-1 1 15,1-1-15,0-21 0,0 0 0,0 0 16,0 0-16,-1-21 0,1-1 16,0-20-16,21 21 0,-21-21 0,0-22 15,21 22-15,-21-22 0,21 1 16,0-1-16,0-20 0,0 20 0,0-21 15,0 1-15,0-1 0,0 0 0,21 1 16,0 20-16,0 1 0,0-1 0,0 1 16,22 20-16,-22 1 15,21 0-15,-21-1 0,22 1 0,-22 21 16,64-43-16,-64 43 16,21-21-16,0 21 0,-20 0 0,20-1 15,21-41-15,-41 42 0,-1 0 16,0-1-16,0 1 0,0 21 15,0-21-15,1 0 0,-1 21 0</inkml:trace>
  <inkml:trace contextRef="#ctx0" brushRef="#br1" timeOffset="96260.25">12531 4784 0,'21'0'0,"0"0"16,0-21-16,0 21 15,0-22-15,1 22 0,-1-21 16,0 0-16,0 21 0,0-21 16,-21 0-16,21 0 0,-21-1 15,0 1-15,0 0 16,-21 21-16,0 0 16,0 0-16,0 0 0,0 0 0,-1 0 15,1 0-15,0 21 0,0 0 16,0 1-16,21-1 0,0 0 15,-21 21-15,21-21 0,-22 22 0,22-1 16,0-21-16,0 22 0,0-22 16,0 21-16,0-21 0,22 0 0,-1 1 15,0-1-15,0-21 0,0 0 0,0 21 16,1-21-16,-1 0 0,21 0 16,-21 0-16,0-21 0,22 0 15,-22-1-15,21 1 0,1 0 0</inkml:trace>
  <inkml:trace contextRef="#ctx0" brushRef="#br1" timeOffset="97480.27">14520 4784 0,'0'0'0,"-21"0"0,0 0 16,0 0-16,0 0 16,-1-21-16,22-1 15,0 1 1,0 0-16,0 0 0,0 0 15,0 0-15,0-1 16,22 1-16,-1 21 0,0-21 16,0 0-16,0 21 0,0 0 0,1-21 15,-1 21-15,21 0 0,-21 0 0,0 0 16,1 0-16,-22 21 0,21 0 16,0 0-16,0 0 0,-21 1 0,0-1 15,0 21-15,21 0 0,-21-20 16,0 20-16,0 0 0,0 1 0,0-1 15,0-21-15,0 21 0,0-20 0,0-1 16,-21 0-16,21 0 0,0 0 16,0 0-16,-21-21 15,0 0 1,21-21-16,0 0 16,0 0-16,0 0 0,0 0 0,0-22 15,0 22-15,0-21 0,0-1 16,0 1-16,0 21 0,21-21 0,0-1 15,0 22-15,0 0 0,1-21 0,-1 20 16,21 1-16,-21 21 0,22-21 16,-1 21-16,-21-21 0,21 21 0,-20 0 15,20 21-15,-21 0 0,0 0 16,0 1-16,1-1 0,-22 0 0,0 21 16,0 1-16,0-22 0,0 21 15,0 0-15,0-20 0,-22 20 16,1-21-16,21 21 0,0-20 0,0-1 15,0 0-15,0 0 0,21-21 32,22 0-32,-22 0 0,0-21 15,0 0-15,22 0 0,-22-1 16,21 1-16,-21 0 0,22-21 0,-22 21 16,0-22-16,21 22 0,-21-21 0,1 21 15,-1-22-15,0 22 0,0 0 16,0 0-16,-21 0 0,0-1 15,21 22-15,-21-21 0,0 42 32,-21 1-32,0-1 15,0 0-15,0 0 0,21 21 16,-21-20-16,-1 20 0,1-21 0,0 21 16,21 1-16,0-22 0,-21 21 15,21-21-15,0 1 0,0-1 16,0 0-16,0 0 0,0 0 0,21 0 0,0-21 15,0 0-15,1 0 0,20 0 0,-21 0 16,21 0-16,-20 0 16,20-21-16,-21 0 0,21 0 0,1-21 15,-22 20-15,0-20 16,0 21-16,0-21 0,-21-1 0,0 1 16,0 0-16,0-1 0,0 22 0,0-21 15,-21 21-15,0-1 0,0 1 16,0 0-16,0 0 0,-1 21 0,-20 0 15,21 0-15,0 0 0,0 0 16,-22 21-16,22 0 0,0 0 0,0-21 16,0 22-16,-1-1 0,22 0 0,-21 0 15,21 0-15,0 0 16,21-21-16,1 0 0</inkml:trace>
  <inkml:trace contextRef="#ctx0" brushRef="#br1" timeOffset="99144.27">17187 4826 0,'0'0'0,"-21"0"0,0-63 31,21 41-31,0 1 0,0 0 16,0 0-16,0 0 0,21 0 15,0-1-15,0 1 0,1 21 16,-1 0-16,0-21 0,0 21 16,0 0-16,0 0 0,22 0 15,-22 21-15,0 0 16,-21 1-16,21-1 0,0 0 0,-21 21 16,0-21-16,0 22 0,0-1 0,0 0 15,0-20-15,0 20 0,0-21 16,0 21-16,0-20 0,0-1 0,0 0 15,0 0-15,0 0 16,0-42 0,0 0-1,0 0-15,0 0 16,0-22-16,22 22 0,-22-21 0,21-1 16,0 22-16,0-21 15,0 0-15,0 20 0,1-20 0,-1 21 16,0 0-16,0 0 0,0 21 0,0 0 15,1 0 1,-1 0-16,-21 21 0,0 0 16,0 0-16,0 0 0,0 0 15,0 22-15,0-22 0,0 21 0,0-21 16,0 22-16,0-22 0,0 0 0,0 0 16,0 0-16,21 1 0,0-1 15,0-21-15,0 0 0,1 0 16,-1 0-16,21 0 0,-21 0 15,22 0-15,-22 0 0,21-21 16,0-1-16,-20 1 0,20 0 0,0 0 16,-21 0-16,22-22 0,-22 1 15,0 21-15,0-21 0,0 20 0,1 1 16,-22 0-16,0 0 0,0 0 16,0 0-16,0-1 15,-22 22-15,1 0 0,0 0 0,0 0 16,0 0-16,0 22 0,-1-1 15,1 0-15,0 0 0,0 0 0,0 0 16,21 22-16,0-22 0,0 21 0,0-21 16,0 1-16,0 20 0,0-21 15,0 0-15,0 0 0,0 1 16,21-1-16,0-21 0,0 21 16,22-21-16,-22 0 0,0 0 0,21 0 15,1 0-15,-1 0 0,0 0 0,-21 0 16,22 0-16,-1-21 0,0 21 15,22-43-15,-43 22 0,0 0 16,0 0-16,1 0 0,-1 0 16,0-1-16,-21-20 0,0 21 0,0 0 15,0 0-15,0-1 0,0 1 16,-21 21 0,0 0-1,-1 21-15,22 1 16,0-1-16,-21 0 0,21 0 15,-21 0-15,21 0 0,0 1 0,0 20 16,0-21-16,0 0 0,0 0 16,0 1-16,0-1 0,21 0 0,0-21 15,1 21-15,-1 0 0,21-21 0,-21 0 16,22 0-16,-22 0 0,21 0 16,0 0-16,1 0 0,20 0 0,-20 0 15,20-21-15,-21 21 0,22-21 16,-22 0-16,22 0 0,-22-22 0,0 22 15,-20-21-15,20 21 0,-21-22 16,0 22-16,-21-21 0,0 21 16,0-1-16,0 1 0,0 0 0,-21 0 15,0 21-15,-21 0 0,20 0 16,-20 0-16,21 0 0,-21 0 16,-1 0-16,1 0 0,21 21 0,-22 0 15,22 0-15,-21 1 0,21 20 16,0-21-16,-1 0 0,22 22 15,0-22-15,0 0 0,0 0 0,0 0 0,0 0 16,22 1-16,-1-1 16,0 0-16,0-21 0,0 0 0,22 21 0,-22-21 15,0 0-15,21 0 0,-21 0 0,1 0 16,20-21-16,-21 21 16,0-21-16,22 0 0,-22-1 0,0-20 15,0 21-15,0-21 0,0-1 16,1 1-16,-1 0 0,0-1 0,0 1 15,0-22-15,0 22 0,1 0 0,-22-1 16,21 1-16,0 0 0,-21-1 16,0 22-16,0 0 0,0 0 0,0 0 15,0 42 1,-21 0-16,0 21 16,21-20-16,-22 20 0,1 0 15,0 1-15,21 41 16,-21-41-16,21-1 0,0 0 0,-21 1 15,21-1-15,0 0 0,0-21 16,0 22-16,0-22 0,0 0 0,0 0 16,21 0-16,-21 1 0,21-1 0,0-21 15,0 0-15,1 0 16,-1 0-16,0 0 0,0 0 0,0-21 16,0-1-16,22 1 0,-22 0 0,21 0 15,-21 0-15,22-22 0,20 22 16</inkml:trace>
  <inkml:trace contextRef="#ctx0" brushRef="#br1" timeOffset="99417.63">20997 4255 0,'0'0'0,"21"0"0,-21 21 31,-21 0-31,0 0 0,21 0 15,-21 22-15,0-22 0,21 21 16,-21 0-16,-1-20 0,1 20 0,21 0 16,0-21-16,-21 22 0,21-22 0,0 21 15,0-21-15,0 22 0,0-1 16,0 0-16,0-20 16,0-1-16,21-21 15,0 0-15,1 0 0,-1 0 0,0 0 16,0-21-16,-21-1 15,21 22-15,-21-21 0</inkml:trace>
  <inkml:trace contextRef="#ctx0" brushRef="#br1" timeOffset="99875.77">20722 4657 0,'0'0'0,"-21"0"0,-21 0 0,20 0 16,44 0 15,-1 0-31,21-21 0,0 21 15,1 0-15,-1-22 0,0 22 16,1-21-16,-1 21 0,43-21 16,-43 0-16,0 0 0,-20 21 0,20-21 15,-21 21-15,21 0 0,1-22 16,-43 44 15,-21-22-31,-1 21 0,1 0 16,0 0-16,0 0 0,0 0 0,0 1 15,-1 20-15,22-21 16,-21 0-16,21 0 0,0 1 0,0-1 16,0 0-16,0 0 0,0 0 0,21 0 15,1-21-15,-1 0 0,0 0 16,0 0-16,0 0 0,0 0 0,1 0 16,20 0-16,-21-21 0,0 0 15,22 0-15,-22 0 0,0 0 16,21-1-16,-21-20 0,1 21 0,20-64 15,-42 64-15,0-21 0,0 21 16,0-1-16,0 1 0,-21 0 0,0 21 16,-1 0-16,-20 0 0,21 0 0,-21 0 15,20 0-15,-20 21 16,21 0-16,-21 1 0,-1-22 0,22 21 16,-21 0-16,21 0 0,-22 0 0,1 0 15</inkml:trace>
  <inkml:trace contextRef="#ctx0" brushRef="#br1" timeOffset="102232.07">1545 6922 0,'0'0'0,"0"-22"0,0 1 16,0 0-16,0 0 0,0 0 16,-21 21 15,21 21-16,0 0-15,0 0 0,0 0 16,0 22-16,-21-22 0,21 21 16,-21 1-16,21-1 0,-22 21 0,22-20 15,-21-1-15,0 0 0,21 1 16,0-22-16,0 0 0,0 0 16,0 0-16,0 1 0,21-22 31,0-22-31,1 1 0,-1 0 15,-21-21-15,21 21 16,21-22-16,-21 1 0,1 0 0,-1-1 0,0 22 16,0-21-16,0 21 0,0-1 15,-21 1-15,22 21 16,-1 0-16,-21 21 16,0 1-16,0-1 0,0 0 15,0 21-15,0-21 0,21 22 16,-21-22-16,0 21 0,21-21 0,-21 22 15,0-22-15,21 0 0,0 0 0,1-21 16,-1 21-16,0-21 0,21 0 16,-21 0-16,1 0 0,-1-21 15,0 0-15,21 0 0,-21 0 16,22 0-16,-22-22 0,0 22 0,0-21 16,0 21-16,1-22 15,-1 22-15,-21-21 0,21 21 0,-21-22 16,0 22-16,0-21 0,0 21 15,0-1-15,0 1 0,0 0 16,-21 42 0,21 0-1,0 1-15,-21 20 16,21-21-16,0 0 0,0 0 0,0 22 16,0-1-16,0-21 0,0 22 15,0-22-15,0 0 0,0 21 0,0-21 16,0 1-16,21-1 0,0-21 15,0 21-15,0-21 16,22 0-16,-22 0 0,0 0 0,0-21 16,21 21-16,-20-21 0,20-1 15,0 1-15,-21 0 0,22-21 0,-22 21 16,21-1-16,-21-20 0,1 21 16,-1-21-16,0 20 0,-21 1 0,0-21 15,0 21-15,0 0 0,0-1 16,0 1-16,-21 21 15,0 0 1,-1 0-16,1 0 0,21 21 16,-21 1-16,21-1 0,0 0 15,0 0-15,0 0 16,21 0-16,0-21 0,1 22 16,-1-1-16,0 0 15,0-21-15,0 21 0,-21 0 0,21-21 16,1 21-16,-1 1 0,0-22 15,-21 21-15,21 0 0,0-21 0,0 0 16,1 0 0,-1 0-16,0 0 15,-21-21-15,21 21 0,0-21 0,-21-1 16,21 1-16,-21 0 0,22 0 16,-22 0-16,21 0 0,0-1 15,-21 1-15,0 0 0,21 0 0,-21 0 16,21 0-16,-21-1 15,0 44 17,0-1-32,0 0 15,0 0-15,0 0 16,0 0-16,0 1 0,0-1 0,0 0 16,0 0-16,0 0 0,0 0 15,0 1-15,0-1 0,21 0 0,1 0 16,-1-21-16,0 0 0,0 0 15,0 0-15,22 0 0,-22 0 16,21 0-16,-21-21 0,22 21 0,-1-21 16,-21 0-16,21-1 0,-20 1 0,20 0 15,-21 0-15,21 0 0,-20-22 16,-1 22-16,0 0 0,-21-21 0,21-1 16,0 1-16,-21 21 0,21-21 15,-21-1-15,0 22 0,0-21 0,0 21 16,0-1-16,0 1 0,0 0 15,-21 42 17,21 0-17,-21 22-15,21-22 0,0 0 16,-21 21-16,21-20 0,0 20 0,0-21 16,0 21-16,0-20 0,0 20 15,0-21-15,0 0 0,0 0 0,0 1 16,0-1-16,21 0 0,0 0 15,0 0-15,1-21 0,-1 0 0,0 0 16,0 0-16,0 0 0,0 0 0,1 0 16,-1 0-16,0 0 0,21-21 15,-21 0-15,1 0 0,-1 0 16,0-1-16,0 1 0,0 0 0,-21 0 16,0 0-16,21 0 0,-21-1 15,0 1-15,0 0 0,0 0 16,0 0-16,-21 21 15,0 0 1,21 21-16,-21 0 0,0 0 0,21 0 16,0 1-16,0-1 0,-21 0 15,21 0-15,0 0 0,0 0 0,0 1 16,0-1-16,0 0 0,0 0 0,0 0 16,21 0-16,0-21 15,0 22-15,0-22 0,0 0 16,1 0-16,-1 0 0,0-22 15,0 1-15,21 21 16,-20-21-16,-1 21 0,-21-21 0,21 0 16,0 21-16,0-21 0,-21-1 0,0 1 15,0 0-15,0 0 16,0-21-16,0 20 0,0 1 0</inkml:trace>
  <inkml:trace contextRef="#ctx0" brushRef="#br1" timeOffset="102471.9">3852 6731 0,'0'0'0,"0"21"16,21-21 0,1 0-1,-1 0-15,0 0 0,0 0 0,-21-21 16,21 21-16,0 0 0,1 0 15,20-21-15,-21 21 0,0-21 16,0 21-16,1 0 0,-22-21 0,0-1 47</inkml:trace>
  <inkml:trace contextRef="#ctx0" brushRef="#br1" timeOffset="102692.24">3492 6583 0,'-21'0'16,"42"0"46,1 0-46,-1 0-16</inkml:trace>
  <inkml:trace contextRef="#ctx0" brushRef="#br1" timeOffset="103399.66">6435 6985 0,'0'-21'16,"0"0"-1,0 0-15,0-1 16,0 1-16,0 0 0,0 0 16,0 0-16,0 0 0,0-1 15,0-20-15,-22 21 0,1 0 16,0 0-16,21-1 0,-42 1 15,42 0-15,-21 21 0,-1 0 0,1 0 16,0 0-16,0 0 0,0 21 16,0 0-16,-1 1 0,-20-1 0,21 21 15,0-21-15,0 22 0,21-1 16,-22-21-16,1 21 0,21 1 0,-21-22 16,21 21-16,0 1 0,0-22 0,0 21 15,0-21-15,0 0 0,0 1 16,0-1-16,21 0 0,0 0 15,1-21-15,-1 0 0,0 0 0,0 0 0,0 0 16,0 0-16,1-21 0,-1 0 16,0 0-16,0-1 0,0 1 15,0 0-15,1 0 0,-1 0 0,0 0 16,0-22-16,-21 22 0,0-21 16,21 21-16,-21-1 0,0-20 15,21 21-15,-21 0 0,0 42 31,-21 0-31,21 0 0,0 0 16,0 1-16,0 20 0,0-21 0,0 0 16,0 0-16,0 22 15,0-22-15,21 0 0,1-21 0,-1 21 16,0 0-16,0-21 0,21 0 0,-20 0 16,20 0-16,-21 0 0,64 0 15,-64 0-15,21 0 0,1-21 16,-22 0-16</inkml:trace>
  <inkml:trace contextRef="#ctx0" brushRef="#br1" timeOffset="104612.28">8170 7133 0,'0'0'0,"0"-21"32,0 0-32,0 0 15,0 0-15,0-1 0,21 1 0,1 0 16,-1 0-16,-21-21 0,21 20 0,-21-20 15,21 0-15,-21-1 16,0 1-16,21 0 0,-21-22 0,0 22 16,21 0-16,-21-22 0,0 43 0,0-21 15,0 20-15,0 1 0,0 42 32,0 1-32,-21 20 0,21 0 15,-21 1-15,21-1 0,0 0 16,0 22-16,0-22 0,-21 0 15,21 1-15,0-1 0,-21 0 0,21 1 16,0-1-16,0-21 0,0 22 0,0-22 16,0 0-16,0 0 0,21 0 0,0-21 15,0 0-15,0 0 16,1 0-16,-1 0 0,0 0 16,0 0-16,0-21 0,0 0 0,43-21 15,-43 20-15,0 1 0,0 0 16,1 0-16,-1 0 0,0-22 15,0 22-15,-21 0 0,21 0 0,-21 0 16,21 21-16,-21-21 16,0 42-1,0 0-15,0 0 0,0 0 16,-21 0-16,21 1 0,-21-1 16,21 0-16,0 0 0,-21 0 15,21 0-15,0 1 0,0-1 0,0 0 16,0 0-16,21-21 15,0 0-15,0 0 0,1 0 16,-1 0-16,0 0 0,0 0 0,0 0 16,0-21-16,1 0 15,-22 0-15,0-1 16,0 1-16,0 0 0,0 0 0,-22 0 16,1 0-16,0-1 0,0 1 15,0 21-15,0 0 0,-1-21 0,1 21 16,0 0-16,0 0 15,21-21 1,21 0 0,0 21-16,0-21 0,22 21 15,-22-22-15,21 1 0,1 21 0,-1-21 16,-21 21-16,21 0 0,1-21 0,-22 21 16,21 0-16,1 0 15,-22 0-15,0 0 0,0 21 0,0-21 16,0 21-16,1 0 0,-22 1 0,0-1 15,0 0-15,0 0 0,0 0 16,0 0-16,0 1 0,0-1 0,0 21 16,0-21-16,0 0 0,0 1 15,0-1-15,-22-21 32,1 0-17,21-21-15,0-1 0,0 1 16,0 0-16,0 0 15,0 0-15,21-22 0,1 22 0,-22 0 16,21-21-16,0 21 0,21-22 0,-21 22 16,1-21-16,-1 21 0,21-1 15,-21 22-15,22-21 0,-1 21 0,-21 0 16,21 0-16,-20 21 0,20 1 16,-21-22-16,0 42 0,0-21 15,1 0-15,-22 0 0,0 22 0,0-22 16,0 0-16,0 0 0,0 22 0,0-22 15,-22 0-15,1-21 0,0 21 16,0 0-16,21 0 0,-21-21 16,42 0 15,0 0-31,0 0 0,0-21 0,22 0 16</inkml:trace>
  <inkml:trace contextRef="#ctx0" brushRef="#br1" timeOffset="105408.09">10350 6773 0,'0'0'0,"22"0"0,-22-21 0,21 21 16,-21-21-16,0 0 15,0 0-15,0 0 0,-21-1 16,-1 1-16,1 21 0,0-21 16,0 21-16,0 0 0,0 0 15,-22 0-15,22 21 0,-21-21 0,21 21 16,-22 1-16,22-1 0,-21 0 15,-1 21-15,22-21 0,0 1 0,-21-1 16,21 0-16,21 0 0,0 0 0,0 0 16,0 1-16,0-1 0,0 0 15,21-21-15,0 0 0,0 0 16,21 0-16,-20 0 0,20 0 16,-21 0-16,21 0 0,-20-21 0,-1 21 15,21-21-15,-21-1 0,0 1 0,1 21 16,-1-21-16,0 0 0,-21 0 15,0 0-15,21-1 0,-21 1 0,21 0 16,-21 0-16,0 0 0,0 0 16,21 21-16,-21 21 47,0 0-47,0 0 0,0 0 15,0 0-15,0 1 0,0 20 0,0-21 16,0 21-16,-21 1 0,21-1 0,0 0 15,0 1-15,0 20 0,0 1 16,0-1-16,0 1 0,0-1 0,0 1 16,0 20-16,0-20 0,0-1 0,0 22 15,0 0-15,0-1 0,0 1 0,0 0 16,0-1-16,0 1 0,0 0 16,0-1-16,0 1 0,0-21 0,0 20 15,0-20-15,0-1 0,0 1 0,0-22 16,0 0-16,0 1 0,0-1 0,0-21 15,0 0-15,-21-21 16,0 0-16,0 0 16,0 0-16,-1-21 0,22-21 0,-21 21 15,0-22-15,0 1 0,-21-21 0,20 20 16,1-20-16,0-1 0,-21-20 16,21 20-16,-22-21 0,22 1 0,0-1 15,21-21-15,0 22 0,0-1 16,0 0-16,21 1 0,0 20 0,0-21 15,1 22-15,20-1 0,-21 1 0,0-1 16,22 22-16,-22 0 0,0-1 0,0 1 16,21 0-16,-20 21 15,-1-1-15,-21 1 0,21 21 0,0-21 16,-21 0 0,21 21-1,0 0 1</inkml:trace>
  <inkml:trace contextRef="#ctx0" brushRef="#br1" timeOffset="105831.82">12404 6435 0,'0'0'16,"0"-21"-16,-22-1 0,22 1 15,0 42 17,22 1-32,-22-1 0,21 0 0,0 21 15,0 1-15,0-22 0,0 21 16,1 0-16,-1 1 0,-21-1 0,21 0 16,0-20-16,-21 20 0,21-21 0,-21 21 15,0-20-15,0-1 0,0 0 16,0 0-16,0 0 15,0-42 17,0 0-17,0 0-15</inkml:trace>
  <inkml:trace contextRef="#ctx0" brushRef="#br1" timeOffset="106080.22">12806 6498 0,'0'0'0,"0"-21"0,0 0 31,-21 21-31,-1 0 16,1 0-16,0 21 0,0 0 15,-21 0-15,20 1 0,1 20 0,0-21 16,-21 21-16,21-20 0,-1 20 0,1 0 16,-21-21-16,21 22 15,0-22-15,-1 0 0,1 0 0,0 0 16,21 1-16,0-1 0,0 0 15,21-21 1,0 0 0,22-21-16,-22 0 0,0 21 15</inkml:trace>
  <inkml:trace contextRef="#ctx0" brushRef="#br1" timeOffset="106449.22">13017 6562 0,'0'0'0,"22"0"0,-22 21 47,0 0-47,0 0 16,0 0-16,0 22 0,0-22 16,0 21-16,0 1 0,0-22 0,0 21 15,0 0-15,0 22 0,0-22 0,0 1 16,0 20-16,-22 1 0,1 20 15,21-20-15,-21-1 0,0 22 16,21-22-16,-21 1 0,0 21 0,-1 42 16,1-64-16,21 22 0,-21-22 15,0 1-15,0-1 0,21-20 16,-21 20-16,21-21 0,-22-20 0,1 20 16,21-21-16,0 0 0,0 0 0,-21 1 15,21-44 1,0 1-1,0 0-15,0 0 0,21-21 0,-21-1 16,21 1-16,1 0 0,-1-22 16,0 1-16,0-1 0</inkml:trace>
  <inkml:trace contextRef="#ctx0" brushRef="#br1" timeOffset="106798.54">13102 6858 0,'0'0'0,"0"-21"0,-42-148 31,42 147-31,0 1 16,0 0-16,0 0 0,21 0 0,0 0 15,21-1-15,-20 1 0,20 21 0,-21-21 16,21 21-16,1 0 0,-1 0 16,0 0-16,1 0 0,-22 0 0,21 0 15,1 21-15,-22 0 0,0 1 16,0-1-16,0 21 0,-21-21 15,0 43-15,0-43 0,0 21 16,-21-21-16,0 1 0,-21-1 16,20 0-16,-20 0 0,21-21 0,-21 21 15,-1-21-15,22 0 0,-21 21 0,21-21 16,-1 0-16,1 22 0,42-22 47,1-22-47,-1 22 15,21-21-15,-21 21 0,0-21 16</inkml:trace>
  <inkml:trace contextRef="#ctx0" brushRef="#br1" timeOffset="107331.18">14309 6625 0,'0'0'0,"0"-21"0,0 0 15,0 0-15,0 0 0,0-1 0,-22 1 16,22 0-16,-21 0 0,0 0 16,0 0-16,0 21 0,0 0 15,-1 0-15,1 0 0,-21 21 16,21-21-16,0 21 0,-1 21 16,1-21-16,-21 1 0,21 20 15,0 0-15,-1-21 0,1 22 16,0-1-16,21-21 0,-21 22 0,21-22 15,0 0-15,0 0 0,0 0 0,0 0 16,0 1-16,21-22 16,0 21-16,22-21 0,-22 0 15,0 0-15,0 0 0,21-21 0,-20 21 16,20-22-16,-21 1 0,21 0 16,-20 0-16,20 0 0,-21 0 0,0-22 15,0 1-15,1 21 0,-1-22 0,0 22 16,0-21-16,-21 21 0,21 0 15,-21-1-15,0 1 0,0 42 47,-21 1-47,21-1 0,-21 21 0,21-21 16,-21 22-16,21-22 0,0 21 16,0-21-16,0 0 0,0 22 15,0-22-15,0 0 0,0 0 0,0 0 0,0 1 16,0-1-16,21-21 15,0 0-15,0 0 0,0 0 16,1 0-16,-1 0 0,0-21 16,0-1-16,0 1 0,0 0 15</inkml:trace>
  <inkml:trace contextRef="#ctx0" brushRef="#br1" timeOffset="107604.27">14838 6287 0,'0'-22'0,"0"44"0,0-65 16,-21 43 0,21 21-1,-22 1-15,22-1 0,0 21 16,0 0-16,-21 1 0,21-1 0,-21 0 16,21-20-16,0 20 0,0 0 15,0 1-15,-21-22 0,21 21 16,0-21-16,-21 0 0,21 22 0,0-22 15,0 0-15,0 0 0,21-42 47,0 21-47,0-21 0,0 0 16,1 0-16</inkml:trace>
  <inkml:trace contextRef="#ctx0" brushRef="#br1" timeOffset="108088.24">15134 6329 0,'0'0'0,"0"-21"0,0 0 0,0-1 16,-21 22 0,0 22-1,21-1 1,0 0-16,-21 21 0,21-21 16,0 22-16,0-1 0,0 0 0,0-20 15,0 20-15,0 0 0,0 1 0,0-1 16,0-21-16,0 0 0,-22 22 15,22-22-15,0 0 0,-21 0 0,21 0 16,0 0-16,-21-21 31,21-21-15,0 0-16,0 0 0,0 0 16,0 0-16,0-1 0,0 1 15,0 0-15,0-21 0,21-1 0,-21 22 16,43-21-16,-22 0 0,0 20 0,21-20 15,-21 21-15,22-21 0,-1 20 16,-21 22-16,22-21 0,-22 21 0,21 0 16,-21 0-16,0 21 0,1 1 15,-1-1-15,-21 21 0,0-21 0,0 22 16,0-1-16,0 0 0,0-21 0,0 22 16,0-1-16,0-21 15,-21 22-15,-1-22 0,1 0 0,0 0 16,21 0-16,-21 0 0,21 1 0,-21-22 15,0 0-15,21-22 32,0 1-17,0 0-15,0 0 0</inkml:trace>
  <inkml:trace contextRef="#ctx0" brushRef="#br1" timeOffset="108331.85">14351 6519 0,'0'0'0,"-21"0"15,0 0-15,21-21 16,21 21 0,0 0-16,0 0 0,21-21 0,-20 21 15,20 0-15,-21 0 0,21 0 16,1-21-16,-22 21 0,21 0 15,-21 0-15,22 0 0,-22 0 0,0 0 16,0 0-16,0 0 16</inkml:trace>
  <inkml:trace contextRef="#ctx0" brushRef="#br1" timeOffset="109476.05">16827 6668 0,'0'-22'0,"0"44"0,0-65 15,0 1-15,0 21 0,0 0 0,0-1 16,0 1-16,0 0 0,-21 21 31,21 21-15,-21 22-16,21-22 15,0 21-15,0 0 0,0-20 0,-21 20 16,21 0-16,-21 1 0,21-22 0,0 21 16,0-21-16,-21 22 0,21-22 15,0 0-15,-22 0 0,22 0 0,0 0 16,22-21-1,-1 0 1,-21-21-16,21 21 0,0-21 16,0 0-16,0 0 0,1 0 15,-1-22-15,0 22 0,0-21 0,0 21 16,0-22-16,1 22 0,-1 0 16,0 0-16,0 0 0,0-1 0,0 22 31,-21 22-31,0-1 0,0 0 15,0 0-15,0 0 0,0 0 16,0 1-16,0-1 0,0 0 16,0 0-16,0 0 0,0 0 0,0 1 15,0-1-15,22 0 16,-1-21 0,0 0-16,0 0 15,0 0-15,22 0 0,-22 0 0,0-21 16,0 21-16,0-21 0,0-1 15,1 1-15,-1 0 0,0 0 0,21 0 16,-42 0-16,21-22 0,1 22 0,-1-21 16,-21 21-16,0-22 0,0 22 15,0 0-15,21 0 0,-21 0 16,0 42 0,-21 0-1,21 21-15,-21-21 0,21 1 0,0-1 16,-22 21-16,22-21 0,0 0 15,0 1-15,0 20 0,0-21 16,0 0-16,0 0 0,0 1 0,22-1 16,-22 0-16,21-21 15,0 0-15,0 21 0,0-21 0,0 0 16,1 0-16,20 0 0,-21 0 0,0 0 16,22-21-16,-22 21 0,0-21 15,21 0-15,-21-1 0,1 1 16,-1 0-16,0 0 0,0-21 0,0 20 0,0-20 15,-21 0-15,0 21 0,0-22 16,0 22-16,0 0 0,0 0 0,0 0 16,-21 21-16,0 0 15,0 0-15,0 21 16,0 0-16,-1 0 0,22 0 0,-21 22 16,21-22-16,-21 0 0,21 21 15,0-21-15,0 1 0,0 20 0,0-21 16,0 0-16,0 0 0,21-21 0,0 22 15,1-22-15,-1 0 0,0 21 16,0-21-16,21 0 0,-20 0 16,-1 0-16,0 0 0,21 0 0,-21-21 15,1-1-15,20 22 0,0-21 16,1 0-16</inkml:trace>
  <inkml:trace contextRef="#ctx0" brushRef="#br1" timeOffset="109888.4">19685 6498 0,'0'0'0,"0"-21"0,0-21 16,0 21 0,0-1-16,-21 1 0,0 0 0,-1 0 15,1 21 1,0 0-16,0 0 0,0 0 16,0 21-16,-1 0 0,1 22 15,0-22-15,0 21 0,21 0 16,0-20-16,-21 20 0,21 0 15,-21 1-15,21-22 0,0 42 16,0-42-16,0 22 0,21-22 0,0 0 16,-21 0-16,42-21 0,-21 21 0,1 1 15,20-22-15,-21 0 0,21 21 16,1-21-16,-1 0 0,0 0 16,1 0-16,-1 0 0,0 0 0,1-21 15,-22-1-15,42 1 0,-20 21 0</inkml:trace>
  <inkml:trace contextRef="#ctx0" brushRef="#br1" timeOffset="110739.21">20278 6625 0,'0'0'0,"0"-42"0,0 0 16,0 20-16,0-20 0,0 21 0,0 0 15,-22 0-15,1-1 0,21 1 0,-21 21 16,0 0-16,0 0 0,0 0 16,-22 0-16,22 0 0,0 21 15,0 22-15,0-22 0,-1 21 0,22-21 16,-21 22-16,21-1 0,-21-21 15,21 22-15,0-22 0,0 21 0,0-21 16,0 0-16,0 1 0,0-1 0,21 0 16,0 0-16,1-21 15,-1 21-15,0-21 0,0 0 0,21 0 16,-20 0-16,-1 0 0,0-21 16,21 0-16,-21 0 0,1 21 0,-1-43 15,0 22-15,-21 0 0,21-21 0,-21 21 16,21-22-16,-21 22 0,0 0 15,0 0-15,0 0 0,0-1 16,-21 22 0,0 0-16,0 0 0,0 22 15,21-1-15,-22 21 0,1-21 16,21 0-16,0 1 0,0 20 0,0-21 16,0 0-16,0 0 0,0 1 15,21-1-15,1 0 0,-1-21 16,0 0-16,21 0 0,-21 21 0,22-21 15,-1 0-15,0 0 0,1 0 16,-1-21-16,0 21 0,1-21 0,-1 0 16,-21-1-16,22 1 0,-22 0 15,21-21-15,-21 21 0,0-1 16,-21-20-16,0 21 0,22 0 0,-22 0 16,0-1-16,0 44 31,-22-1-31,22 0 0,0 0 15,-21 0-15,21 0 0,-21 1 16,21-1-16,0 0 0,0 0 0,0 0 16,0 0-16,0 1 0,0-1 15,0 0-15,0 0 16,0-42 15,0 0-15,0 0-16,0-1 0,0-20 15,0 21-15,0-21 0,0 20 0,0-20 16,21 0-16,0-1 0,1 1 16,20 0-16,-21-1 0,21 22 0,-20-21 15,20 21-15,0 0 0,1-1 16,-1 1-16,0 21 0,22 0 0,-22 0 16,0 0-16,-20 21 0,20 22 0,0-22 15,-21 21-15,1 1 0,-1-1 16,0 0-16,-21 1 0,0-1 0,0 0 15,0-21-15,0 22 0,-21-1 16,21-21-16,-21 0 0,-1 1 16,1-1-16,0 0 0,0-21 0,21 21 15,-21-21-15,0 0 0,-1 0 16,1 0-16,0 21 16,0-21-16</inkml:trace>
  <inkml:trace contextRef="#ctx0" brushRef="#br1" timeOffset="111915.26">2984 8615 0,'0'0'0,"0"21"16,22-21 31,-1-21-47,0 0 15,0 0-15,0-1 0,0 22 16,1-21-16,-22 0 0,0 0 16,0 0-1,-22 21-15,1 0 0,0 0 16,-21 0-16,21 0 0,-1 0 0,-20 21 16,21-21-16,-21 21 0,20 0 15,-20 0-15,21 1 0,0-1 0,21 0 16,0 0-16,0 21 0,0-20 15,0-1-15,0 0 0,21 21 16,0-21-16,0 1 0,0 20 16,22-21-16,-22 0 0,21 22 0,-21-22 15,22 21-15,-22-21 0,0 0 0,0 22 16,0-22-16,1 0 0,-22 0 16,0 22-16,0-22 0,0 0 0,-22 0 15,1 0-15,-21 0 0,0-21 16,-1 22-16,1-1 0,-22-21 0,22 0 15,-21 0-15,-1 0 0,22 0 16,-1 0-16,1-21 0,0-1 0,-1 22 16,1-21-16,21-21 0,0 21 0,0 0 15,-1-1-15,22-20 16,0 21-16,0-21 0,0 20 0,0-20 16,22 21-16,-1 0 0,0 0 15,21-1-15,1 1 0,-1 0 0,21 0 16,-20 0-16,20 0 0,-20 21 15,20-22-15,-21 1 0</inkml:trace>
  <inkml:trace contextRef="#ctx0" brushRef="#br1" timeOffset="112159.91">3598 8446 0,'0'0'0,"0"21"46,-21 0-46,0 0 0,21 21 0,-21-20 16,21 20-16,0 0 0,0 1 0,-21-1 16,-1 0-16,22 1 0,-21-1 15,21 0-15,0 1 0,-21-1 0,21 0 16,-21-21-16,21 1 0,0-1 16,0 0-16,0 0 0,21-21 15,0 0-15,0 0 16,1-21-16,-1 0 0,0 0 15</inkml:trace>
  <inkml:trace contextRef="#ctx0" brushRef="#br1" timeOffset="112348.35">3365 8848 0,'22'0'31,"-1"0"-31,0 0 0,0 0 16,0 0-16,22 0 0,-1-21 16,0 21-16,1 0 0,-1-22 0,-21 22 15,21 0-15,1-21 0,41 21 16</inkml:trace>
  <inkml:trace contextRef="#ctx0" brushRef="#br1" timeOffset="112900.16">4360 8932 0,'0'-21'32,"0"0"-32,0 0 15,0 0-15,0 0 0,0-1 0,0 1 16,0 0-16,0 0 0,-21 0 15,0 21-15,-21-21 0,20 21 0,1 0 16,0 0-16,-21 0 0,21 0 16,-1 21-16,-20 0 0,-21 21 15,41 1-15,1-22 0,0 21 0,0 0 16,0-20-16,0 20 0,21 0 16,0-21-16,0 22 0,0-22 0,0 0 15,0 0-15,0 0 0,0 1 16,21-22-16,0 0 0,0 0 0,0 0 15,0 0-15,1 0 16,20 0-16,-21-22 0,0 1 16,0 0-16,1 0 0,-1 0 0,0 0 15,0-22-15,0 22 0,0-21 0,1 21 16,-1-22-16,-21 22 0,0-21 16,0 21-16,0-1 0,0 1 15,0 0-15,0 42 16,0 0-1,0 1-15,0 20 0,0-21 16,0 0-16,0 22 0,0-22 16,0 0-16,0 21 0,0-21 0,0 1 15,0-1-15,0 0 0,0 0 16,21-21-16,0 0 0,0 0 16,0 0-16,1 0 0,-1 0 0,0 0 15,0 0-15,0-21 0,22 21 16,-22-21-16,0 0 0</inkml:trace>
  <inkml:trace contextRef="#ctx0" brushRef="#br1" timeOffset="113280.41">4699 8932 0,'0'0'0,"0"-21"0,0 0 16,0 0-16,-21 21 0,21-21 16,0 0-16,0-1 0,0 1 15,0 0-15,0 0 0,21 0 16,0 21-16,0-21 0,0 21 15,1 0-15,-1 0 0,0 0 0,0 0 16,21 0-16,-20 0 0,-1 21 0,0 0 16,-21 0-16,21 0 0,0 0 15,-21 1-15,21 20 0,-21-21 0,0 21 16,0-20-16,0 20 0,0-21 0,0 21 16,0-20-16,-21-1 0,0 0 15,21 0-15,0 0 0,-21-21 16,21 21-16,0-42 31,0 0-31,0 0 0,0 0 16,0 0-16,0-1 0,21-20 0,-21 21 15,0 0-15,21 0 0,0-22 16,-21 22-16,22 0 0,-1 0 0,0 0 16,-21-1-16,21 1 0,0 0 0,0 0 15,1 21-15,-1-21 0,0 0 16,0-1-16,0 22 0,0-21 0</inkml:trace>
  <inkml:trace contextRef="#ctx0" brushRef="#br1" timeOffset="113531.73">5694 8403 0,'0'0'0,"0"-21"0,0 0 16,0 42-1,-21 0 1,-1 0-16,22 1 0,0 20 0,-21-21 15,21 0-15,-21 22 0,0-1 16,0-21-16,21 21 0,-21 1 0,-1-1 16,-20 22-16,42-22 15,0 0-15,-21-21 0,21 1 0,0-1 16,0 0-16,0 0 0,21-21 31,0 0-31,0 0 0,1 0 16,-22-21-16,21 0 0,0 0 0,0-1 15</inkml:trace>
  <inkml:trace contextRef="#ctx0" brushRef="#br1" timeOffset="113708.26">5461 8657 0,'0'0'0,"-21"0"15,42 0 16,0 0-31,21 0 0,-20 0 16,-1 0-16,148-21 16,-127 21-1,-20 0-15</inkml:trace>
  <inkml:trace contextRef="#ctx0" brushRef="#br1" timeOffset="114488.23">7091 8911 0,'0'0'0,"0"21"0,-21 1 16,42-22 15,0 0-31,0 0 0,0-22 16,0 1-16,1 0 0,-1 0 0,21 0 15,-21-22-15,22 22 0,-22-21 0,21 21 16,-21-22-16,22 22 0,-22-21 16,0 0-16,0 20 0,-21-20 0,0 0 15,0-1-15,0 22 0,0-21 16,0 21-16,0 0 0,0-22 15,0 22-15,-42 21 16,21 0-16,-1 0 16,22 21-16,-21 0 0,21 1 0,0 20 15,-21-21-15,21 21 0,-21 1 0,21-1 16,-21 22-16,21-22 0,0 21 16,0 1-16,0 21 0,-21-22 0,21 22 15,0-1-15,-22 1 0,22-21 0,0 20 16,0 22-16,-21-21 0,21 21 15,-21-22-15,21 22 0,0 0 16,-21-21-16,0-1 0,21 22 0,-21-21 16,-1-1-16,22 22 0,0-21 0,0-22 15,-21 22-15,21-21 0,0-22 16,0 21-16,0-20 0,0-1 0,0-21 16,0 0-16,0 1 0,21-1 0,1-21 15,-1 0-15,0-21 0,0-1 16,21 1-16,-20-21 0,20 0 15,0-1-15,1-20 0,20-1 0,-21-20 16,1 20-16,-1-21 0,0 22 16,-20-22-16,20 1 0,-42 20 0,0-21 0,0 1 15,0-1-15,-21 0 16,0 1-16,-22 20 0,1 1 0,21-1 16,-22 22-16,1 0 0,0-1 0,-1 22 15,1 0-15,21 0 0,-21 21 16,20-21-16,1 21 0,0-22 0,21 1 31,21 21-15,0-21-16,1 21 15,20 0-15,0-21 0,-21 21 0,22-21 16,20 21-16,-20-21 0,-1-1 16</inkml:trace>
  <inkml:trace contextRef="#ctx0" brushRef="#br1" timeOffset="114875.96">7916 8975 0,'0'0'15,"-21"0"-15,21-21 0,-21-1 0,0 1 16,21 0-16,0 0 0,0 0 16,0 0-16,21-1 0,0 1 15,0 0-15,0 21 0,1-21 0,20 0 16,-21 0-16,21-1 0,1 22 15,-22 0-15,21 0 0,-21 0 0,1 0 16,-1 0-16,0 0 0,0 22 16,0-1-16,-21 0 0,0 21 0,0-21 15,0 1-15,0 20 0,0-21 0,0 0 16,0 0-16,-21 1 0,0-1 16,0 0-16,21 0 0,-21-21 0,-1 0 15,1 0-15,21-21 31,0 0-31,0 0 16,0-1-16,0 1 0,0 0 16,0 0-16,21 0 0,1 0 15,-1-1-15,0 1 0,0 21 16,0-21-16,0 0 0,22 21 0,-22-21 16,21 0-16,1 21 0,-1 0 15</inkml:trace>
  <inkml:trace contextRef="#ctx0" brushRef="#br1" timeOffset="115683.61">8932 8657 0,'-21'0'16,"-21"0"-16,21 0 15,-1 21-15,-20-21 0,21 22 16,-21-1-16,20 0 0,-20 0 0,21 0 16,0 0-16,0 1 0,21-1 15,0 21-15,0-21 16,0 0-16,0 1 0,21-1 15,0-21-15,0 0 0,21 0 16,-20 0-16,-1 0 0,0 0 16,0 0-16,0 0 0,0-21 0,1-1 15,-1 22-15,-21-21 0,0 0 0,0 0 16,0 0-16,0 0 0,0-1 16,0 1-16,0-21 0,0 21 0,0 0 15,0-1-15,0 1 0,21 0 0,0 21 16,0-21-16,-21 0 15,21 21-15,1 0 0,20-21 0,-21 21 16,0 0-16,22 0 0,-22 0 0,0 0 16,0 21-16,0 0 0,0 0 0,1 0 15,-1 0-15,0 1 0,-21-1 16,0 0-16,0 0 0,0 0 0,0 0 16,0 1-16,0-1 0,0 0 0,0 0 15,0 0-15,-21-21 0,21 21 16,-21-21-1,-1 0 1,22-21-16,0 0 0,0 0 16,0 0-16,0 0 0,0-1 15,0 1-15,0 0 0,22-21 0,-1 21 16,0-1-16,-21 1 0,21 0 16,0 0-16,0 0 0,1 0 0,-1 21 15,0 0-15,0 0 0,0 0 16,0 0-16,-21 21 0,22-21 15,-1 21-15,-21 0 0,21 0 0,-21 0 16,0 1-16,21 20 0,-21-21 0,0 0 16,0 0-16,0 1 0,0-1 15,0 0-15,0 0 0,0 0 0,0 0 16,-21-21-16,0 22 16,0-22-1,21-22-15,0 1 16,0 0-16,0 0 0,0-21 15,21 20-15,0 1 0,0-21 16,0 0-16,22 20 0,-22-20 0,21 21 16,0 0-16,1 0 0,-1-1 0,-21 1 15,22 21-15,-1 0 0,-21 0 16,21 0-16,-20 21 0,-1-21 0,0 22 16,-21-1-16,0 0 0,0 0 0,0 21 15,0-20-15,0-1 0,0 0 16,0 0-16,-21 0 0,21 0 15,-21 1-15,-1-22 0,22 21 16,-21-21-16</inkml:trace>
  <inkml:trace contextRef="#ctx0" brushRef="#br1" timeOffset="116812.83">11769 8573 0,'0'0'0,"0"-22"16,0 1-16,0 0 0,21 0 0,-21 0 15,0 0-15,21 21 0,-21-22 16,0 44 0,0-1-16,0 0 15,0 0-15,0 0 0,0 0 16,0 1-16,0-1 0,0 21 0,0-21 16,0 0-16,0 22 0,-21-22 0,21 0 15,-21 21-15,21-20 0,0-1 16,-22 0-16,22 0 0,-21-21 15,0-21 17,21 0-32,0 0 0,0-1 15,0 1-15,0 0 0,0 0 0,0-21 16,0 20-16,21 1 0,0 0 16,1-21-16,-1 21 0,0-1 0,0 1 15,0 0-15,43-21 0,-43 21 16,21 21-16,-21 0 0,1 0 15,-1 0-15,21 21 0,-21 0 16,0 0-16,1 0 0,-22 0 0,0 1 16,21-1-16,-21 21 0,0-21 15,0 0-15,0 22 0,0-22 0,0 21 16,0 1-16,0-22 16,0 0-16,21-21 31,0 0-31,-21-21 0,21 0 0,0 21 15,1-22-15,-1 1 0,0 0 16,0 0-16,0-21 0,0 20 0,1 1 16,-1 0-16,0-21 0,0 21 0,0-1 15,0 1-15,1 0 0,-1 0 16,0 0-16,0 0 0,0 21 16,0 0-16,-21 21 15,0 0-15,0 0 16,0 0-16,0 0 0,22 1 15,-22-1-15,0 0 0,0 0 0,0 0 16,21 0-16,-21 1 0,21-1 16,-21 0-16,21 0 0,0-21 15,0 0-15,1 0 0,-1 0 0,0 0 16,0 0-16,0 0 0,22 0 16,-22-21-16,21 21 0,-21-21 0,0 0 15,22-1-15,-22 1 0,0 0 0,0 0 16,0 0-16,1 0 0,-22-1 15,21 1-15,-21 0 0,0 42 47,0 0-47,-21 1 0,21-1 16,0 0-16,0 0 0,0 0 0,0 0 16,-22 1-16,22-1 0,0 0 15,0 0-15,0 0 0,0 0 16,22-21-1,-22-21 1,0 0-16,21 0 16</inkml:trace>
  <inkml:trace contextRef="#ctx0" brushRef="#br1" timeOffset="116971.26">13229 8361 0,'0'0'0,"-21"-21"0,0 21 16,0 0-16,-1 0 15,1 0-15,0 0 16,21 21-16,0 0 16,21-21-16,0 21 15,1-21-15,20 0 0,0 21 16</inkml:trace>
  <inkml:trace contextRef="#ctx0" brushRef="#br1" timeOffset="118423.94">13970 8573 0,'21'0'15,"-21"-22"-15,0 1 16,0 0-16,-21 0 16,0 0-16,0 0 15,-1 21-15,1-22 0,0 22 0,0 0 16,0 0-16,-22 0 0,22 0 15,0 0-15,0 0 0,0 22 16,0-22-16,-22 21 0,22 0 0,0 0 16,0 0-16,0 22 0,-1-22 0,1 0 15,21 0-15,0 21 0,0-20 16,0-1-16,0 0 0,0 0 0,0 0 16,21 0-16,1 1 0,-1-1 0,0-21 15,0 0-15,0 0 0,22 0 16,-22 0-16,0 0 0,21 0 15,-21-21-15,1-1 0,20 1 0,-21 0 16,0 0-16,0 0 0,1-22 16,-1 22-16,0-21 0,0 21 0,-21-22 0,0 1 15,21 0-15,0-1 0,-21 1 16,0 0-16,0-1 0,22-20 16,-22 42-16,0 0 0,0-22 15,-22 64 1,22 1-1,0-1-15,-21 21 0,0-21 0,21 22 16,-21-1-16,21-21 0,0 21 0,0 1 16,0-1-16,0-21 0,0 22 15,0-22-15,0 21 0,21-21 0,0 22 16,22-1-16,-1-21 0,-21 0 16,21 0-16,1 1 0,-1-22 15,0 0-15,1 0 0,-1 0 16,0 0-16,1 0 0,41-22 15,-41 1-15,-22 21 0,21-21 16,-21 0-16,1 0 0,-1 0 0,-21-1 16,0-20-16,21 21 0,-21 0 0,0 0 15,0-1-15,0 1 0,0 0 16,-21 0-16,0 21 0,-1 0 16,1 0-16,0 0 0,0 0 0,0 0 15,-22 0-15,22 0 0,0 21 16,0 0-16,0 0 0,0 1 15,-1 20-15,22-21 0,0 0 16,-21 43-16,21-43 16,0 0-16,0 0 0,0 0 0,21-21 15,1 22-15,-1-22 0,0 0 0,0 0 16,0 0-16,0 0 0,1 0 16,-1 0-16,0 0 0,0-22 0,0 1 15,0 0-15,1 0 0,-1 0 0,0 0 16,0-22-16,-21 22 0,21-21 15,0-1-15,1 1 0,-22-21 16,21 20-16,-21 1 0,21-64 16,-21 64-16,21-1 0,-21 22 15,0-21-15,0 21 0,0 42 32,-21 0-32,0 0 0,21 22 15,-21-1-15,21-21 0,0 21 0,-22 43 16,22-43-16,0 1 0,0-22 15,0 21-15,0 1 0,0-22 16,0 0-16,0 21 0,0-21 0,0 1 16,22 20-16,-1-21 0,0 0 15,0-21-15,0 0 16,0 0-16,1 0 0,20 0 0,-21 0 16,0 0-16,0 0 0,22-21 0,-22 0 15,0 0-15,21 0 16,-20-1-16,-1 1 0,21 0 0,-21-21 15,0 21-15,1-22 0,-1 1 0,0 0 16,0-1-16,0 1 0,-21 21 16,0-22-16,0 22 0,0 0 0,0 0 15,0 0-15,0 0 0,-21 21 32,0 21-32,21 0 0,0 0 15,0 21-15,0-20 0,0 20 0,0-21 16,-21 21-16,21-20 0,0 20 15,0-21-15,0 0 0,0 22 16,0-22-16,0 0 0,0 0 0,21 0 16,0 0-16,-21 1 0,21-22 15,0 21-15,1-21 0,-1 0 0,0 0 16,0 0-16,0 0 0,0 0 0,22 0 16,-22-21-16,0-1 0,0 22 15,0-21-15,22 0 0,-43 0 0,21 0 16,0 0-16,0-1 0,-21 1 0,21 0 15,-21 0-15,0 0 16,-21 21-16,0 0 16,0 21-16,0-21 0,0 21 15,21 0-15,-22 0 0,1-21 16,21 22-16,-21-1 0,21 0 0,0 0 16,0 0-16,0 0 0,0 1 0,0-1 15,0 0-15,21-21 16,0 0-16,1 0 0,-1 0 15,0 0-15,0-21 0,0 21 16</inkml:trace>
  <inkml:trace contextRef="#ctx0" brushRef="#br1" timeOffset="119528.18">16849 8700 0,'0'0'0,"-22"0"16,22-22-1,0 1-15,0 0 16,0 0-16,22 0 16,-1 0-16,-21-1 0,21-20 0,0 21 15,-21-21-15,0 20 0,21-20 0,0 21 16,-21-21-16,0 20 0,0 1 15,0 0-15,0 0 0,0 42 32,-21 21-32,21-20 15,0-1-15,-21 21 0,0 0 16,21-20-16,-21 20 0,21-21 16,0 0-16,-21 22 0,21-22 0,0 21 15,0-21-15,0 0 0,0 1 16,21-22-16,0 21 0,64-21 15,-64 0-15,21 0 16,-21 0-16,22-21 0,-1 21 0,0-22 16,-21 1-16,22 0 0,-22 0 15,0 0-15,0 0 0,-21-1 0,0-20 16,0 0-16,-42 21 16,21-1-16,0 1 0,-22 0 0,1 0 15,0 21-15,20 0 0,-20 0 16,21 0-16,0 0 0,42 21 31,0-21-31,0 0 16,22 0-16,-1 0 0,0 0 15,1 0-15,-1 0 0,21 0 0,1 0 16,-22-21-16,22 0 0,-1 21 0,-20-21 16,-1 21-16,0-22 0,1 1 15,-22 21-15,0-21 0,0 0 0,-21 0 16,0 0-1,0 42 17,0 0-32,0 0 0,-21 0 15,21 0-15,-21 22 0,21-1 16,-21-21-16,21 22 0,0-1 0,0 0 16,0 22-16,-22-22 0,22 22 15,0-1-15,-21 1 0,21-1 16,0 22-16,0-22 0,0 85 0,0-84 15,0 21-15,0-22 0,0 22 16,0-1-16,0 1 0,0 0 0,0-1 16,0 1-16,0 0 0,0-22 0,0 1 15,0-1-15,0 1 0,0-1 16,0-20-16,0-1 0,-21 0 0,0 1 16,21-22-16,-21-21 15,0 0-15,21-21 0,-22-1 16,1 1-16,21-21 0,0 0 0,-21-1 15,21-20-15,-21-1 0,0 1 0,21-22 16,0 0-16,0-20 0,0 20 16,0-21-16,0 21 0,0-20 0,21 20 15,0-21-15,0 21 0,22 1 0,-22 20 16,0-20-16,21 20 16,-21 22-16,64-64 0,-64 64 15,22 20-15,-1-20 0,0 0 0,1 21 16,20-22-16,-21 22 0</inkml:trace>
  <inkml:trace contextRef="#ctx0" brushRef="#br1" timeOffset="120616.25">18944 8424 0,'0'0'0,"-21"0"0,21 22 16,0-44 31,21 1-47,-21 0 0,21 0 15,0 0-15,1 0 0,-1-22 16,0 1-16,0 0 0,21-1 0,-20 1 16,-1 0-16,42-43 0,-63 43 15,21-1-15,1 22 0,-22 0 16,0 0-16,0 0 0,-22 42 31,1 0-31,0 0 16,0 0-16,0 22 0,0-1 0,-1 0 15,22 1-15,-21-1 0,0 0 16,21 1-16,0-22 0,0 21 0,0 0 16,0 1-16,0-22 0,0 0 0,0 0 15,21 0-15,0 1 0,1-1 16,-1 0-16,21-21 0,-21 0 0,64 0 15,-43 0-15,1 0 0,-1 0 16,0-21-16,1 0 0,-22-1 16,21 1-16,0 0 0,-20-21 0,20 21 15,-21-22-15,0 1 0,0-22 0,1 22 16,-1 0-16,-21-1 0,0 1 16,0 0-16,0 21 0,0-22 15,0 22-15,-21 42 16,-1-21-1,1 43-15,21-22 0,0 0 0,-21 21 16,0 1-16,21-22 0,-21 21 16,21 0-16,0-20 0,0 20 0,-21-21 15,21 21-15,-22-20 0,22 20 16,0-21-16,0 0 16,0-42 15,0 0-31,22 0 15,-1 0-15,0-1 0,0 1 0,0 0 16,0 0-16,1 0 0,-1 0 16,0-1-16,0 1 0,0 0 15,0 21-15,1 0 0,-1 0 16,-21 21-16,0 0 16,0 1-16,0-1 15,0 0-15,0 21 0,0-21 16,0 1-16,0-1 0,0 0 0,21 0 15,-21 0-15,21 0 16,0-21-16,-21 22 0,21-22 0,1 0 16,-1 0-16,0 0 0,0 0 0,21 0 15,-20 0-15,20 0 0,-21-22 0,21 22 16,1-21-16,-22 0 0,21 0 16,1 0-16,-1 0 0,0-22 0,1 22 15,-1-21-15,-21-1 0,21 1 16,-20 0-16,-22-1 0,0 22 0,21 0 15,-21-21-15,0 21 16,-21 21-16,-1 0 0,1 0 16,-21 21-16,21 0 0,-22 0 0,22 0 15,-21 22-15,21-22 0,0 21 16,-1 0-16,22-20 0,0 20 0,0-21 16,0 21-16,0-20 0,0-1 15,22 0-15,-1 0 0,0 0 16,0 0-16,21-21 0,-20 0 0,20 0 15,0 0-15,-21 0 0,22 0 0,-1 0 16,0 0-16,1 0 0,-22 0 16,21-21-16,-21 0 0,1 0 0,-1 21 15,0-21-15,-21 0 0,21-22 0,-21 22 16,0 0-16,0 0 0,0 0 16,-21-1-16</inkml:trace>
  <inkml:trace contextRef="#ctx0" brushRef="#br1" timeOffset="120895.82">18754 8128 0,'0'0'15,"0"0"1,21-21-16,21 21 16,-21-21-16,22 0 0,-1 21 0,0-22 15,1 22-15,20-21 0,1 0 16,-22 21-16,21-21 0,-20 21 0,20 0 16,-42 0-16,22-21 0,-22 21 15,0 0-15</inkml:trace>
  <inkml:trace contextRef="#ctx0" brushRef="#br1" timeOffset="121700.15">3048 10329 0,'0'0'0,"0"-21"15,0 0 1,0 42 0,0 22-16,0-22 15,0 21-15,0 22 0,0-22 0,0 21 16,0-20-16,0 20 0,0 1 16,0-22-16,0 0 0,0 1 0,0-1 15,-21 0-15,21 1 0,0-22 0,-21 0 16,21 0-16,0 0 0,0 1 15,0-44 17,0 1-32,21 0 0</inkml:trace>
  <inkml:trace contextRef="#ctx0" brushRef="#br1" timeOffset="121945.34">3408 10393 0,'0'0'0,"0"-21"0,0 0 0,0 42 32,0 0-32,0 21 15,0 1-15,0-1 0,0 0 16,0 1-16,0-1 0,-21 0 0,21 1 16,0-1-16,-22 0 0,22 1 15,0-22-15,0 21 0,-21-21 0,21 0 16,0 1-16,0-1 0,0 0 15,0-42 17</inkml:trace>
  <inkml:trace contextRef="#ctx0" brushRef="#br1" timeOffset="122148.47">2984 10837 0,'0'0'0,"-21"0"0,42 0 32,-21-21-32,22 21 15,20 0-15,-21-21 0,21 21 16,-20 0-16,20 0 0,0-21 0,1 21 16,-1-21-16,0 21 0,1 0 0,-22 0 15,21-21-15,-21 21 0,0 0 16,22-22-16</inkml:trace>
  <inkml:trace contextRef="#ctx0" brushRef="#br1" timeOffset="122392.17">3768 10520 0,'21'0'46,"0"0"-46,21 0 16,-21 0-16,1-21 0,-1 21 16,21 0-16,-21 0 0,22-21 0,-22 21 15,0 0-15,21 0 0,-21 0 16,1 0-16,-1 0 0,0 0 0</inkml:trace>
  <inkml:trace contextRef="#ctx0" brushRef="#br1" timeOffset="122646.22">4064 10478 0,'0'0'0,"-21"0"0,21 21 0,-21 0 16,21 0-16,-22 0 0,22 0 15,0 22-15,0-22 16,0 0-16,0 21 0,0 1 0,0-22 15,0 21-15,-21 1 0,21-22 0,0 21 16,0-21-16,0 22 0,0-22 16,-21 0-16,21 0 0,0 0 0,0 0 15,21-21 1,0 0 0,1-21-16,-1 0 0,0 0 15,0 0-15,-21 0 0,21-1 16</inkml:trace>
  <inkml:trace contextRef="#ctx0" brushRef="#br1" timeOffset="122892.28">4360 10562 0,'21'0'16,"-21"21"0,0 1-16,0-1 15,0 21-15,0-21 0,0 0 0,0 22 16,0-22-16,0 21 0,0-21 15,0 1-15,-21 20 0,21-21 0,0 0 16,0 0-16,0 1 0,0-1 0,0 0 16,-21-21-16,21-21 47,0 0-47,21-1 0,-21 1 15,0 0-15,0 0 0,0 0 0,0-22 16</inkml:trace>
  <inkml:trace contextRef="#ctx0" brushRef="#br1" timeOffset="123096.95">4360 10710 0,'0'-42'0,"0"148"0,0-170 0,0 1 0,0 21 16,0 20-16,0-20 0,0 21 0,21 0 16,-21 0-16,22 21 15,-1 0-15,0 0 0,0 0 16,-21 21-16,21 0 0,0 21 0,1-21 16,-1 1-16,0 20 15,0-21-15,0 0 0,0 22 0,1-22 16,-1 0-16,0 0 0,-21 0 0,0 0 15,21-21-15,-21 22 16,21-1-16,0-21 16,-21-21-1,22-1 1</inkml:trace>
  <inkml:trace contextRef="#ctx0" brushRef="#br1" timeOffset="123552.14">4974 10520 0,'0'0'0,"0"21"16,0 0 0,-21 0-16,0 1 0,21-1 0,-43 0 15,22 0-15,0 0 0,0 0 0,0 1 16,0-1-16,-1 0 0,1 0 16,0 0-16,0 0 0,0-21 15,21 22-15,21-22 31,0 0-31,0-22 0,0 1 0,1 0 16,-1 21-16,0-42 0,0 21 16,0-1-16,0 1 0,-21-21 0,22 21 15,-1 0-15,0-22 0,0 22 16,0 0-16,-21 0 0,0 0 16,21 21-16,-21 21 15,0 0 1,0 0-16,0 0 0,0 22 15,0-22-15,0 0 0,0 21 0,0-21 16,0 22-16,0-22 0,-21 21 0,21-21 16,-21 22-16,21-22 0,0 0 15,0 0-15,0 0 0,0 1 0,0-1 16,21-21 0,0 0-1,1 0-15,-1-21 16,0 21-16,-21-22 15,21 1-15,-21 0 0,21 0 0,0 0 16</inkml:trace>
  <inkml:trace contextRef="#ctx0" brushRef="#br1" timeOffset="123813.25">5419 10435 0,'21'-21'0,"-42"42"0,42-21 31,-21 21-31,-21 1 15,21-1-15,-22 21 0,1-21 0,21 22 16,0-1-16,0 0 0,-21-21 16,21 22-16,-21-1 0,21-21 0,0 22 15,0-22-15,0 21 0,0-21 0,0 0 16,0 1-16,0-1 0,0 0 16,21 0-16,0-21 0,0 0 0,1 21 15,-1-21-15,0 0 0,21 0 0,-21 0 16,22 0-16,41-42 0,-62 42 15,20-21-15,-21 0 0,21-1 16,-20 22-16,-1-21 0,21 0 0</inkml:trace>
  <inkml:trace contextRef="#ctx0" brushRef="#br1" timeOffset="125103.86">8297 10435 0,'21'-21'63,"1"0"-63,-1 21 0,0-21 0,0 0 16,0 21-16,0-22 0,22 1 15,-22 21-15,0-21 0,0 0 0,0 21 16,1-21-16,-22 0 0,0-1 15,-22 22 1,1 0-16,-21 0 0,21 0 0,-22 0 16,1 22-16,21-1 0,-21-21 0,-1 21 15,22 0-15,0-21 0,-21 21 16,42 0-16,-22 1 0,22-1 0,0 0 16,0 0-16,0 0 0,0 0 15,22 1-15,-1-1 16,0 21-16,0-21 0,21 0 0,-20 1 15,-1-1-15,85 42 16,-85-42-16,0 1 0,0-1 16,0 0-16,0 0 0,-21 0 15,0 0-15,0 1 0,0-1 0,-21 0 0,0-21 16,0 21-16,0-21 0,-22 21 16,22-21-16,-21 0 0,0 0 0,20 0 15,-20 0-15,0 0 0,21 0 0,-22 0 16,22-21-16,0 21 0,0-21 15,0 0-15,-1 0 0,1-1 16,21-20-16,-21 21 0,21 0 0,-21-22 16,21 22-16,0 0 0,0 0 15,0 0-15,0 0 0,21 21 16,0 21 0,0 0-16,-21 0 15,22 0-15,-1 0 0,-21 22 0,21-22 16,0 0-16,0 0 0,0 0 15,-21 1-15,22-1 0,-1 0 16,0 0-16,0-21 0,21 21 0,-20-21 0,-1 0 16,0 0-16,21 0 0,-21 0 15,22 0-15,-22 0 0,21-21 0,1 0 16,-1 21-16,0-21 0,43-22 16,-43 1-16,1 21 0,-22-21 15,21-1-15,-21 1 0,0 0 0,1-1 16,-1-20-16,0 20 0,0 1 15,-21-21-15,0 20 0,0 1 0,0 0 16,0-1-16,0 22 0,0 0 16,0 0-16,0 42 15,-21 0-15,0 0 16,21 0-16,-21 22 0,21-1 16,0 22-16,-22-22 0,22 21 0,-21-20 15,21 20-15,0-20 0,0 20 16,0-21-16,0 1 0,0-1 0,0-21 15,0 0-15,21 1 0,1-1 16,-1 0-16,-21 0 0,21-21 0,0 0 16,0 0-16,0 0 0,1 0 15,-1 0-15,0-21 0,0 0 0,0 0 16,0-1-16,1 1 0</inkml:trace>
  <inkml:trace contextRef="#ctx0" brushRef="#br1" timeOffset="125319.68">8763 10541 0,'0'0'0,"21"0"32,0 0-32,22 0 0,-22 0 15,21 0-15,-21 0 0,22-21 0,-1 21 16,0 0-16,-21-21 0,22 0 0,-1 21 15,-21 0-15,22-22 0,-22 22 16,0 0-16,0-21 0,0 0 16</inkml:trace>
  <inkml:trace contextRef="#ctx0" brushRef="#br1" timeOffset="125869.57">9673 10562 0,'0'0'0,"-21"-42"31,21 21-31,0 0 16,0-1-16,0 1 0,0 0 0,0 0 15,0 0-15,21 21 0,-21-21 16,21-1-16,22 1 0,-22 21 0,21 0 16,-21 0-16,22 0 0,-22 0 0,21 0 15,-21 0-15,22 21 16,-22 1-16,0-1 0,0 0 0,-21 0 0,21 21 15,-21-20-15,0-1 0,0 21 16,0-21-16,-21 0 0,0 1 16,0 20-16,21-21 15,-21-21-15,21-21 32,0 0-32,0 0 0,0-1 15,0 1-15,0 0 0,21-21 0,-21 21 16,0-1-16,21-20 0,-21 21 15,21 0-15,-21 0 0,21-1 0,0 1 16,-21 0-16,43 21 16,-43-21-16,21 21 0,0 0 15,0 0-15,0 0 0,1 0 16,-1 0-16,21 0 16</inkml:trace>
  <inkml:trace contextRef="#ctx0" brushRef="#br1" timeOffset="126323.97">10541 10224 0,'0'-22'16,"0"44"-16,-21-22 47,21 21-47,-21 0 15,21 0-15,-22 21 0,22-20 0,0 20 16,0-21-16,0 21 0,0-20 15,0 20-15,0-21 0,0 0 0,0 22 16,0-22-16,0 0 0,0 0 16,22-21-16,-1 0 0,0 0 15,0 0-15,0 0 0,22 0 16,-22-21-16,0 21 0,0-21 0,21 0 16,-20-22-16,-1 22 0,0 0 15,0-21-15,21 20 0,-20-20 0,-1 21 16,-21-21-16,21 20 0,-21-20 0,21 0 15,0 21 1,-42 42 0,0 0-1,0 0-15,21 0 0,-21 22 16,-1-22-16,22 0 0,0 21 0,0-21 16,0 43-16,0-43 0,0 21 15,0-20-15,0-1 16,0 0-16,22-21 0,-1 21 15,0-21-15,0 0 0,0 0 0,22 0 16,-22-21-16,21 21 0,0-21 16,-20 0-16,20-1 0</inkml:trace>
  <inkml:trace contextRef="#ctx0" brushRef="#br1" timeOffset="127567.56">11515 10202 0,'0'0'0,"0"-42"31,-22 42-31,1 0 0,0 0 16,0 0-16,0 0 0,0 21 16,-1 0-16,1 1 0,21-1 0,-21 21 15,0-21-15,0 22 0,21-22 0,0 21 16,0 0-16,0-20 0,0-1 16,0 21-16,0-21 0,0 0 15,21 1-15,0-1 0,0 0 0,0 0 16,22-21-16,-22 0 0,0 21 15,21-21-15,-20 0 0,20 0 0,-21 0 16,21-21-16,-20 0 0,20 21 0,-21-42 16,0 20-16,22 1 0,-22-21 15,0 0-15,0-1 0,0-20 16,-21 20-16,21 1 0,1-21 0,-22-43 16,0 63-16,0 1 0,0 0 15,0 21-15,0-22 0,0 22 0,0 0 16,-22 42 15,22 0-31,-21 0 0,21 22 16,0-22-16,0 21 0,-21-21 0,21 22 15,-21-1-15,21-21 0,0 22 16,0-1-16,0 0 0,0-21 0,0 22 16,0-1-16,0-21 0,0 0 0,21 22 15,0-22-15,0 0 0,-21 0 16,22-21-16,-1 21 0,0-21 0,0 0 15,0 0-15,43 0 0,-43 0 16,0-21-16,0 0 0,0 0 16,1 0-16,-1 0 0,0-1 15,0 1-15,0-21 0,0 21 0,1-22 16,-22 22-16,0 0 0,0 0 16,0 0-16,21 0 0,-21-1 0,-21 44 46,21-1-46,0 0 0,-22 0 16,22 0-16,-21 0 0,21 1 0,0 20 16,-21-21-16,21 0 0,0 0 0,0 1 15,0-1-15,0 0 0,0 0 16,0 0-16,21 0 0,0-21 16,1 0-16,20 22 0,-21-22 0,0 0 15,0 0-15,1-22 16,-1 22-16,0-21 0,0 0 15,0 0-15,0 0 0,1 0 0,-1-1 16,-21 1-16,0-21 0,21 21 16,-21 0-16,0-22 0,21 22 0,-21 0 15,0 0-15,0 42 32,0 0-17,0 0-15,0 22 0,0-22 0,0 0 16,0 0-16,0 0 0,0 22 0,0-22 15,0 0-15,21 0 0,0-21 16,-21 21-16,0 0 0,22-21 16,-1 0-16,0 0 0,0 0 15,0-21 1,-21 0 0,0 0-16,0 0 0,0-22 0,0 22 15,21-21-15,-21 21 0,22-22 0,-1 22 16,-21-21-16,21 21 0,0-22 15,0 22-15,0 0 0,1 0 0,20 0 16,-21 21-16,0 0 0,22 0 0,-22 0 16,0 0-16,0 0 0,21 0 15,-20 21-15,-1 0 0,0 0 16,-21 0-16,21 1 0,0 20 0,-21-21 16,21 0-16,-21 22 0,0-22 0,0 0 15,0 21-15,0-21 0,0 1 16,0-1-16,-21-21 15,0 0 1,21-21 0,0-1-16,0 1 0,0 0 15,0 0-15,0-21 0,0 20 0,21 1 16,-21-21-16,21 21 0,1 0 16,-1-22-16,0 22 0,-21 0 15,21-21-15,0 20 0,0 1 0,1 21 16,-1-21-16,0 21 15,0 0-15,0 0 0,0 0 16,1 0-16,-1 0 16,-21 21-16</inkml:trace>
  <inkml:trace contextRef="#ctx0" brushRef="#br1" timeOffset="127936.24">13610 10266 0,'0'0'0,"0"21"0,21-21 31,0 0-31,1 0 16,-1 0-16,0-21 16,0 21-16,0-21 0,0 0 15,1 21-15,-1-22 0,0 1 0,0 21 16,0-21-16,-21 0 0,0 0 0,0 0 16,0-1-16,0 1 15,-21 21 1,0 0-16,0 0 0,0 0 0,-1 21 15,1-21-15,-21 43 16,21-22-16,21 0 0,-21 0 16,21 0-16,-22 1 0,22-1 0,0 21 15,0-21-15,0 0 0,0 1 0,0-1 16,0 0-16,0 0 0,0 0 16,22-21-16,-1 21 0,0-21 0,0 0 15,0 0-15,0 0 0,1 0 0,-1 0 16,0 0-16,0 0 0,0 0 0,0-21 15,1 21-15,-1-21 0,0 0 16,0 0-16,0 0 0,-21-1 0</inkml:trace>
  <inkml:trace contextRef="#ctx0" brushRef="#br1" timeOffset="128260.22">11811 9970 0,'0'0'0,"-21"0"15,42 0 1,21 0-16,-21 0 0,22-22 15,-1 22-15,0 0 16,22 0-16,-22-21 0,1 21 0,20 0 16,-21 0-16,1 0 0,-1 0 0,0 0 15,1-21-15,-1 21 0,-21 0 16,0 0-16,1 0 0,-1 0 0,0 0 16,0 0-1,0 0-15</inkml:trace>
  <inkml:trace contextRef="#ctx0" brushRef="#br1" timeOffset="128584.29">14584 10372 0,'-21'0'31</inkml:trace>
  <inkml:trace contextRef="#ctx0" brushRef="#br1" timeOffset="131523.98">656 12615 0,'0'0'0,"-21"0"0,0 0 16,0 0-16,-1 0 15,1 0-15,0 0 16,-21 0-16,21 0 0,-1 0 0,1 0 16,-21 0-16,21 0 0,0 0 15,-1 0-15,1 0 0,0 0 16,0 0-16,0 0 16,42 0-1,0 0-15,21 0 16,1 0-16,-1 0 0,22 0 0,-1 0 15,22 0-15,-22 0 0,1 0 16,20 0-16,1 0 0,0 0 16,-1 0-16,-20 0 0,21 0 0,-1 0 15,1 0-15,-22 0 0,1 0 16,-1 0-16,-20 0 0,20 0 0,-42 0 16,22 0-16,-22 0 0,0 0 15,0 0-15,0 0 16</inkml:trace>
  <inkml:trace contextRef="#ctx0" brushRef="#br1" timeOffset="131928.21">1609 12446 0,'0'0'0,"-22"0"0,1 0 0,0 0 31,21 21-31,21 0 16,0 1-16,22-22 16,-22 0-16,0 21 0,21-21 15,-20 0-15,20 0 0,-21 0 0,21 0 16,-20 0-16,-1 0 0,0 0 16,0 0-16,0 0 0,0 0 0,1 0 15,-44 0 32,1 21-47,0-21 16,0 21-16,0 0 0,0 0 15,-22 22-15,22-22 0,0 21 16,-21 1-16,20-1 0,-20 0 16,21 1-16,-21-22 0,20 21 0,1-21 15,0 0-15,21 1 0,0-1 16,0 0-16,42-21 15,-20 0-15,-1-21 16,21 0-16</inkml:trace>
  <inkml:trace contextRef="#ctx0" brushRef="#br1" timeOffset="132963.6">3260 12277 0,'-22'0'16,"-20"0"0,42 21-1,0 0 1,21-21 15,0 0-31,1-21 0,-1 21 16,0-21-16,0 0 0,0 21 0,0-22 15,1 1-15,-22 0 0,21 21 16,-21-21-16,21 0 0,-21 0 16,0-1-16,0 1 0,0 0 15,-21 21 1,0 0-16,-1 0 16,1 21-16,21 0 15,-21 1-15,21 20 0,0-21 0,0 21 16,0 1-16,0-22 0,0 21 15,0 1-15,0-1 0,0-21 0,21 21 16,-21 1-16,0-22 0,0 0 16,0 21-16,21-20 0,-21-1 0,0 0 15,0 0-15,-21-42 47,0 0-47,0 21 0,0-21 16,0-1-16,-1 22 0,1-21 0,0 0 15,0 0-15,0 21 0,0-21 16,-1 21-16,22-21 0,-21 21 16,21 21-1,0 0 1,0 0-16,0 0 0,0 0 16,21 1-16,-21-1 0,22 0 15,-1-21-15,0 21 0,0 0 0,0-21 16,22 0-16,-22 0 15,21 0-15,0 0 0,1 0 0,-1 0 0,0-21 16,1 21-16,-22-21 16,21 0-16,1 0 0,-1 21 0,-21-22 15,21-20-15,-20 21 0,-1 0 0,21 0 16,-42-22-16,21 1 0,0 0 16,1 20-16,-22-20 0,0 0 0,0-1 15,21 1-15,-21 0 0,21-1 16,-21 22-16,0 0 0,0 0 0,0 0 15,0 42 17,0 21-32,0-21 0,0 1 0,0 20 15,0 0-15,0 1 0,0-22 16,0 21-16,-21 0 0,21 1 16,0-1-16,0-21 0,0 22 0,0-22 15,0 21-15,0-21 0,0 0 16,21 1-16,-21-1 0,21 0 15,0-21-15,0 0 0,1 0 16,-1 0-16,0 0 16,0 0-16,-21-21 0,0 0 0,21 21 15,0-22-15,-21 1 0</inkml:trace>
  <inkml:trace contextRef="#ctx0" brushRef="#br1" timeOffset="133172.44">3810 12383 0,'0'0'15,"21"0"1,0 0 0,0 0-16,1 0 0,20-22 0,-21 22 15,21 0-15,-20-21 0,20 0 0,0 21 16,1-21-16,-22 21 0,21-21 15,0 21-15,1-21 0,-22 21 16</inkml:trace>
  <inkml:trace contextRef="#ctx0" brushRef="#br1" timeOffset="133600.1">5503 12446 0,'-63'-21'15,"63"0"-15,-21 0 0,-1 21 0,22-22 16,-21 1-16,21 0 16,0 0-16,-21 21 0,21-21 0,-21 21 15,21 21 1,0 0 0,0 0-16,0 0 0,0 1 15,0-1-15,0 21 0,0-21 16,0 22-16,0-22 0,0 0 0,-21 0 15,21 0-15,0 0 0,0 1 0,0-1 16,0 0-16,21-21 31,0 0-31,0 0 0,0 0 16,1-21-16</inkml:trace>
  <inkml:trace contextRef="#ctx0" brushRef="#br1" timeOffset="133992.23">5905 12298 0,'0'0'0,"22"-21"0,20-64 31,-63 85-15,0 0-16,-1 21 16,1 0-16,0-21 0,0 22 15,0-1-15,21 0 0,0 0 0,-21 0 16,21 0-16,0 1 0,0-1 15,21 0-15,0-21 16,0 21-16,0-21 0,0 21 16,1-21-16,-1 0 0,0 21 0,0-21 0,0 22 15,0-22-15,1 21 16,-1-21-16,0 21 0,-21 0 16,0 0-16,0 0 15,-21 1-15,-22-22 0,22 21 16,-21-21-16,0 0 0,-1 21 0,1-21 15,21 0-15,-22 0 0,1 0 0,21 0 16,0 0-16,0 0 0,-1 0 16,22-21-16,-21 21 0,21-21 0,0-1 15,0 1-15,21 0 16,1 0-16,-1 21 16,-21-21-16</inkml:trace>
  <inkml:trace contextRef="#ctx0" brushRef="#br1" timeOffset="134201.46">5546 12192 0,'0'0'0,"-22"-21"0,1 21 16,0 0-16,21-21 0,21 21 62,0-21-62,1 21 16,20 0-16,0 0 0,-21-22 0</inkml:trace>
  <inkml:trace contextRef="#ctx0" brushRef="#br1" timeOffset="134888.23">7239 12277 0,'0'0'0,"0"-21"0,-21-64 31,21 64-31,-21 0 0,21-1 0,0-20 0,0 21 16,0 0-16,0 0 0,0-1 15,0 1-15,0 0 0,21 21 16,0 0-16,0 0 0,0 0 15,0 0-15,1 21 0,-1 22 0,0-22 16,-21 0-16,21 21 0,0 1 16,0-1-16,-21 0 0,0-21 0,0 22 15,22-22-15,-22 21 0,0-21 16,0 22-16,0-22 0,0 21 16,0-21-16,0 1 0,-22-22 31,22-22-16,0 1-15,-21 0 16,21 0-16,0 0 0,0 0 16,0-22-16,0 22 0,0-21 0,0-1 15,0 1-15,21 0 0,1-1 0,-1 1 16,21 0-16,-21 21 0,22-1 16,-1 1-16,0 0 0,1 0 0,-1 21 15,0 0-15,-21 0 0,22 21 16,-1 0-16,-21 22 0,0-22 0,1 21 15,-1 0-15,-21-20 0,0 20 0,0 0 16,0-21-16,0 22 0,0-22 16,0 0-16,-21 21 0,21-20 15,0-1-15,-22-21 0,1 21 0,21 0 16,0-42 15,21 21-31,1-21 0</inkml:trace>
  <inkml:trace contextRef="#ctx0" brushRef="#br1" timeOffset="135308.31">8445 11980 0,'0'0'0,"-42"43"31,21-22-31,21 0 0,-21 0 16,0 0-16,-1 1 0,1-1 0,0 21 15,21-21-15,-21 22 0,0-22 0,0 0 16,21 21-16,0-21 0,0 1 16,0-1-16,0 0 0,0 0 0,0 0 15,21 0-15,0-21 16,0 0-16,0 0 0,0 0 16,22 0-16,-22 0 0,0 0 0,0-21 15,0 0-15,22 21 0,-22-21 0,0 0 16,0 0-16,0-22 0,-21 22 15,0 0-15,0-21 0,0 20 0,0-20 16,0 0-16,0 21 0,0-22 16,-21 22-16,0-21 0,0 42 15,0-21-15,-22 21 0,22 0 0,0 0 16,0 0-16,-21 21 0,20 0 16,1 0-16,0 0 0,0 0 0,0 1 15,0-1-15,21 0 0,0 0 0,0 0 16,0 0-16,0 1 0,0-1 15,0 0-15,21-21 0,0 0 16,21 0-16,-21 0 0</inkml:trace>
  <inkml:trace contextRef="#ctx0" brushRef="#br1" timeOffset="135605.22">8996 11853 0,'0'0'0,"0"-21"0,0 0 0,0 0 15,0 0-15,0 0 0,0 42 32,0 0-17,-21 21-15,21 1 0,-22-1 0,1 0 16,21 1-16,-21-1 0,0 21 16,21-20-16,-21-1 0,21 0 15,-21 1-15,21-1 0,0-21 0,0 0 16,0 22-16,0-22 0,0 0 15,21 0-15,0-21 0,0 0 16,0 0-16,0 0 0,1 0 16,20 0-16,-21-21 0,0 0 0,0 21 15,1-21-15,-1 0 0,0-1 0,0 1 16,0 0-16,-21-21 0</inkml:trace>
  <inkml:trace contextRef="#ctx0" brushRef="#br1" timeOffset="135780.23">8784 12086 0,'0'0'0,"-21"0"0,21 21 31,21-21-31,21 0 16,-20 0-16,20 0 0,-21 0 0,21 0 15,1-21-15,-22 21 0,21-21 0,-21 21 16,22-21-16,-1 0 0</inkml:trace>
  <inkml:trace contextRef="#ctx0" brushRef="#br1" timeOffset="137132.26">11176 11790 0,'0'0'0,"-21"-21"0,21 0 16,-21 21-16,21-22 0,0 1 15,0 0-15,0 0 0,-22 0 0,1 0 16,21-1-16,0 1 16,-21 21-16,0 0 0,0 0 15,0 0-15,-1 0 0,1 21 16,0 1-16,0 20 0,0-21 16,0 21-16,-1 1 0,1-1 0,0 22 15,0-22-15,21 21 0,0-20 0,-21 20 16,21-20-16,0-1 0,0 0 15,0 1-15,0-1 0,21-21 16,0 0-16,0 0 0,0 1 0,22-1 16,-22-21-16,21 0 0,1 0 15,-1 0-15,0 0 0,1 0 0,-1 0 16,0-21-16,1 21 0,-1-22 0,0 1 16,-21 0-16,22-21 0,-22 21 15,21-43-15,-21 43 0,-21-21 16,0 20-16,22 1 0,-22 0 0,0 0 15,0 0-15,0 0 0,-22 42 32,1 0-32,21 0 0,-21 0 15,21 0-15,-21 1 0,0-1 16,21 21-16,0-21 0,0 0 0,0 22 16,0-22-16,0 0 0,0 0 0,0 0 15,21 1-15,0-22 16,0 0-16,0 0 0,1 0 15,-1 0-15,21 0 0,-21-22 0,0 22 16,1-21-16,-1 0 0,21 21 16,-21-21-16,-21 0 0,0 0 0,0-1 15,0 1-15,0-21 0,0 21 0,0 0 16,-21-1-16,0-20 0,0 21 16,0 0-16,-1 21 0,1-21 15,21-1-15,-21 22 0,0 0 0,21-21 16,-21 21-16,21-21 15,21 21 1,0-21-16,0 21 0,0 0 16,22-21-16,-22 21 0,21 0 15,-21 0-15,22 0 0,-1 0 0,-21 0 16,22 0-16,-22 0 0,21 21 0,-21 0 16,0 0-16,1 0 0,-1 1 15,0-1-15,-21 0 0,21 21 0,-21-21 16,0 1-16,0-1 0,0 0 15,0 0-15,0 0 0,0 0 16,0 1-16,0-1 0,0 0 16,-21-21-16,0 0 15,0 0 1,21-21-16,-22 0 16,22-1-16,0 1 0,0 0 15,0 0-15,0 0 0,0-22 16,22 22-16,-1-21 0,0 21 0,0 0 15,0-22-15,0 22 0,1 0 16,-1 0-16,21 21 0,-21-21 16,0 21-16,1 0 0,-1 0 0,0 0 15,0 21-15,0-21 0,0 42 16,1 0-16,-1-20 0,-21-1 16,0 0-16,0 21 0,0-21 0,0 1 15,0-1-15,0 0 0,0 0 0,0 0 16,0 0-16,0 1 0,-21-22 15,-1 21-15,1-21 16,21-21 0,0-1-16,0 1 0,0 0 15,0 0-15,21 0 0,-21-22 0,22 22 16,-1-21-16,0 0 0,0 20 0,0-20 16,22 21-16,-22 0 0,0 21 15,0-21-15,0 21 0,0 0 16,1 0-16,-1 21 0,0 0 15,-21 0-15,0 0 16,0 22-16,0-22 0,0 0 0,0 0 16,0 0-16,0 22 0,0-22 0,0 0 15,-21 0-15,0 0 16,21 0-16,21-21 31</inkml:trace>
  <inkml:trace contextRef="#ctx0" brushRef="#br1" timeOffset="137532.14">13314 11790 0,'0'0'0,"-21"0"16,21 21 15,0 0-31,0 22 16,0-22-16,0 21 0,0 22 0,0-22 16,0 21-16,-22-20 0,22 20 0,0 1 15,-21-1-15,21 1 0,-21-1 16,21 1-16,0 20 0,-21-20 0,0 21 15,21-1-15,-21-20 0,21-1 0,-43 64 16,22-63-16,0-1 16,0-20-16,21-1 0,-21-21 0,-1 21 15,22-20-15,0-44 16,0 1 0,0 0-16,0-21 0,22 21 15,-1-22-15,0 1 0,0-22 16,0 22-16,22-85 0,-1 64 15</inkml:trace>
  <inkml:trace contextRef="#ctx0" brushRef="#br1" timeOffset="137819.94">13208 12150 0,'-21'-43'0,"42"86"0,-63-128 16,20 43-16,1 21 0,21-22 16,0 22-16,0 0 0,0-21 0,0 20 15,21 1-15,1 0 0,20 0 16,-21 21-16,21 0 0,1 0 15,-22 0-15,21 0 0,1 0 0,-1 0 16,-21 21-16,21 0 0,-20 0 16,-1 1-16,0-1 0,0 21 15,-21-21-15,0 0 0,0 22 0,0-22 16,-21 0-16,0 0 0,-22 0 0,22 1 16,-21-1-16,0 0 0,-1-21 15,1 21-15,21-21 0,-22 0 0,22 0 16,0 0-16,21-21 15,21 0 1,0 0-16,1-1 0,-1-20 16,21 21-16,0 0 0</inkml:trace>
  <inkml:trace contextRef="#ctx0" brushRef="#br1" timeOffset="138732.18">13885 11621 0,'0'0'0,"0"-22"16,-21 44 15,21-1-31,-21 0 0,0 0 16,21 21-16,0-20 0,-21 20 15,21 0-15,-22-21 0,22 22 0,-21-1 16,21 0-16,0 1 0,0-1 0,0-21 16,0 22-16,0-22 0,0 0 15,0 0-15,21 0 0,1-21 16,-1 0-16,0 0 0,21 0 0,-21 0 15,43 0-15,-22-21 16,1 0-16,-1 0 0,43-22 16,-43 22-16,-21-21 0,0 21 15,22-22-15,-43 22 0,21 0 0,-21 0 16,0 0-16,0 0 0,0-1 0,-21 1 16,-1 21-1,1 0-15,0 0 0,0 0 16,-21 21-16,20 1 0,1-1 0,21 0 15,-21 21-15,21-21 0,-21 1 16,21 20-16,0-21 0,0 21 16,0-20-16,0-1 0,0 0 0,21 0 15,0 0-15,0-21 0,1 21 16,-1-21-16,0 0 0,21 0 0,-21 0 16,22 0-16,-1 0 0,0-21 0,-20 0 15,20 0-15,0 0 0,-21-22 16,22 22-16,-22-21 0,21 0 0,-21-1 15,1 1-15,-1 0 0,0-1 0,-21 1 16,21 0-16,-21-1 0,21 22 16,-21-21-16,0 21 0,0-1 15,0 1-15,0 0 0,0 42 32,-21 0-32,21 1 0,-21-1 15,21 0-15,0 21 0,0-21 0,0 22 16,-21-22-16,21 21 0,0 1 15,0-22-15,0 21 0,0 0 0,0 22 16,0-43-16,21 0 0,0 0 16,0 1-16,0-22 0,1 21 15,-1-21-15,21 0 0,-21 0 16,22 0-16,-1 0 0,-21-21 0,21 21 0,1-22 16,-1 1-16,0-21 15,-20 21-15,20 0 0,0-22 0,-21 22 16,1-21-16,20-1 0,-42 1 15,0 21-15,0 0 0,0 0 16,-21 21 0,0 0-16,-1 0 0,1 21 15,0-21-15,0 21 0,0 0 16,21 0-16,0 0 0,0 22 0,0-22 16,0 0-16,0 0 0,0 22 15,0-22-15,21 0 0,0 0 16,0-21-16,0 21 0,1 0 0,20-21 0,-21 0 15,21 0-15,1 0 0,-22 0 16,21 0-16,1-21 0,-22 21 16,21-21-16,-21 0 0,0 0 0,22 0 15,-22-1-15,0 1 0,-21 0 0,21-21 16,-21 21-16,0-1 0</inkml:trace>
  <inkml:trace contextRef="#ctx0" brushRef="#br1" timeOffset="138924.25">14668 11705 0,'0'0'0,"-21"0"0,0 21 0,0-21 16,21 22-16,21-22 16,21 0-1,-20 0-15,20 0 0,0 0 16,1 0-16,-1-22 0,0 22 0,22 0 15,-22-21-15,0 21 0,22 0 0,-43-21 16</inkml:trace>
  <inkml:trace contextRef="#ctx0" brushRef="#br1" timeOffset="139403.2">16552 11769 0,'0'0'0,"-21"-21"0,0-1 16,21 1-16,0 0 0,0 0 15,0 0-15,0 0 16,21 42 15,-21 0-31,21 0 0,0 21 16,-21-20-16,0 20 0,0 0 16,0 1-16,0 20 0,0 1 0,0-1 15,0 1-15,0-1 0,0 1 0,0-1 16,0 1-16,0-1 0,0 1 15,-21-1-15,0 1 0,0 20 0,0-20 16,21-1-16,-43 1 0,43-22 0,-21 22 16,0-22-16,0-21 15,21 21-15,-21-20 0,21-44 32,0 1-32,21-21 15,0 0-15,0-1 0,-21 1 0,21-22 16,1 1-16,-1-1 0,0 1 0</inkml:trace>
  <inkml:trace contextRef="#ctx0" brushRef="#br1" timeOffset="139716.14">16573 11790 0,'0'0'16,"0"-42"-16,-21 20 0,0 1 0,21 0 16,0-21-16,0 21 0,0-1 15,0 1-15,0 0 0,21 21 0,0-21 16,22 0-16,-22 21 0,0-21 15,21 21-15,1 0 0,-1 0 0,-21 0 16,22 0-16,41 21 16,-41 0-16,-22 0 0,21 21 0,-21-20 15,0-1-15,-21 21 0,0-21 0,0 0 16,0 22-16,-42-22 0,21 0 0,-21 0 16,20 0-16,-20 1 0,0-1 15,-1 0-15,1-21 0,0 21 16,21-21-16,-22 0 0,22 0 0,0 0 0,0 0 15,42-21 17,0 0-32,21 21 0,-20-21 0,20 21 15,-21 0-15,21 0 0</inkml:trace>
  <inkml:trace contextRef="#ctx0" brushRef="#br1" timeOffset="140876.4">17611 11684 0,'0'0'15,"21"-21"-15,0 0 0,0 0 0,-21-1 16,0 1-16,0 0 16,-21 21-16,0 0 0,21-21 15,-43 21-15,22 0 0,0 0 0,0 0 16,0 0-16,0 0 16,-22 21-16,22-21 0,-21 21 0,21 0 15,-1 1-15,-20 20 0,21-21 0,0 0 16,0 22-16,-1-22 0,22 0 15,0 0-15,0 21 0,0-20 0,0-1 16,0 0-16,0 0 0,0 0 0,22-21 16,-1 0-16,0 0 0,21 0 15,-21 0-15,1 0 0,20 0 0,0 0 16,-21-21-16,22 21 0,-1-21 0,-21 0 16,22 0-16,-22-1 15,0 1-15,0-21 0,0 21 0,0 0 16,1-22-16,-1 1 0,0 21 0,-21 0 15,0-22-15,0 22 0,0 0 16,0 0-16,-21 42 31,0 0-31,-1 0 16,22 0-16,0 1 0,0 20 0,-21-21 16,21 0-16,0 0 0,0 22 0,0-22 15,0 0-15,0 0 0,0 0 16,0 1-16,21-1 0,1 0 15,-1 0-15,0 0 0,0-21 0,0 0 16,0 21-16,1-21 0,41 0 16,-42 0-16,22-21 0,-22 0 15,21 0-15,-21 0 0,22 0 0,-22-1 16,0 1-16,21-21 0,-21 21 16,1-22-16,-1 1 0,21 0 0,-21-1 15,-21 1-15,21 0 0,1-1 16,-22 1-16,21 21 0,-21-21 0,0 20 15,0 1-15,-21 21 16,-1 21-16,1 1 16,21-1-16,-21 0 0,0 21 0,0-21 15,21 22-15,0-1 0,0-21 16,-21 22-16,21-1 0,0-21 16,0 21-16,0-20 0,0-1 0,0 0 15,21 21-15,0-21 0,-21 1 0,42-22 16,-21 21-16,1-21 0,-1 0 15,0 0-15,21 0 0,-21 0 0,22 0 16,-22 0-16,21 0 0,-21-21 0,22-1 16,-22 1-16,0 0 0,0-21 15,0 21-15,22-22 0,-22 22 0,-21-21 16,21-1-16,0 1 0,0 0 0,-21-1 16,0 1-16,0 21 0,0 0 15,0 0-15,0 42 16,0 0-1,-21 0-15,0 0 0,21 22 16,-21-22-16,0 21 0,21 0 0,-21-20 16,-1 20-16,22 0 0,-21 1 15,0-22-15,21 0 0,-21 0 16,21 0-16,-21 0 0,21 1 16,0-1-16,0-42 31,0-1-31,21 1 0,-21 0 15,21 0-15,0 0 0,0 0 16,1-1-16,-1 1 0,0 0 0,0 0 16,0 0-16,0 0 0,1-1 15,-1 22-15,0 0 0,-21 22 16,21-22-16,-21 21 16,0 0-16,0 0 0,0 21 0,0-20 15,0-1-15,0 0 0,0 0 0,0 0 16,21 0-16,-21 1 0,21-22 15,-21 21-15,22 0 0,-1-21 0,0 0 16,0 0-16,21 0 0,-20 0 16,20 0-16,-21 0 0,21-21 0,-20 0 15,20-1-15,-21 22 0,0-21 16,0 0-16,1 0 0,-22 0 0,0-22 16,0 22-16,0-21 0,0 21 15</inkml:trace>
  <inkml:trace contextRef="#ctx0" brushRef="#br1" timeOffset="141065.06">18013 11388 0,'0'0'0,"-43"42"31,43-21-31,22-21 16,-1 0-16,0 0 0,21 0 15,1 0-15,-1 0 0,21 0 0,1 0 16,-22-21-16,85 0 0,-63 21 16</inkml:trace>
  <inkml:trace contextRef="#ctx0" brushRef="#br1" timeOffset="141747.57">20256 11367 0,'0'0'0,"-42"0"32,42-22-32,0 1 0,21 21 0,22-21 15,-22 0-15,21 0 0,-21 0 16,22-1-16,-1-20 0,-21 21 0,21 0 15,-20-22-15,-1 22 0,0-21 0,0 21 16,-21-22-16,0 22 0,0 0 16,0-21-16,0 21 0,0-1 15,-21 22-15,0 0 16,0 0-16,-1 22 0,1-1 16,0 0-16,0 21 0,0 1 0,0-1 15,-22 0-15,22 22 0,0-1 0,0 22 16,-22-22-16,22 22 0,0-21 15,-21 20-15,21 1 0,-1 0 0,1-1 16,0 22-16,0-21 0,0 21 0,0-1 16,-1-20-16,1 21 0,0 0 15,0 0-15,0-22 0,-22 22 0,22-21 16,0-1-16,0 1 0,0-21 0,21-1 16,0 1-16,-21-1 15,21-21-15,0-20 0,0-1 0,0 0 16,21 0-16,21-21 0,0 0 15,-20-21-15,20 0 0,0 0 0,1-22 16,-1 22-16,0-21 0,1-1 16,-1 1-16,0-21 0,1-1 0,-1 1 15,0-22-15,-21 21 0,1-20 16,-1-1-16,-21 0 0,0 1 16,0-1-16,-21 0 0,-22 22 0,22-22 0,-42 22 15,20 20-15,1 1 0,-22 0 0,22-1 16,-21 22-16,20 0 15,1 0-15,0 0 0,-1 21 0,22-21 16,0 21-16,21-22 16,21 1-1,0 0-15,0 21 0,1 0 0,20 0 16,0-21-16,1 21 0,-22 0 0,42-21 16,-20 0-16,-1 21 0,0 0 0</inkml:trace>
  <inkml:trace contextRef="#ctx0" brushRef="#br1" timeOffset="142132.1">20637 11557 0,'-21'-21'0,"42"42"0,-63-63 0,21 42 0,0-21 15,0-1-15,-1 1 0,1 21 16,21-21-16,0 0 0,0 0 16,0 0-16,0-1 0,21 1 15,1 21-15,-1 0 0,21 0 16,-21 0-16,22 0 0,-22 0 15,21 0-15,0 0 0,-20 21 0,-1 1 16,21-1-16,-21 0 0,0 0 0,1 0 16,-22 22-16,0-22 0,0 0 15,0 0-15,0 0 0,0 0 0,0 1 16,-22-1-16,22 0 0,-21-21 0,0 21 16,0-21-16,0 0 15,0 0-15,-1 0 16,22-21-1,0 0-15,0 0 16,22-1-16,-1 1 0,0 0 0,0 0 16,-21 0-16,21 0 0,0-1 0,1 1 15,20 0-15,-21 0 0,0 0 16,0 0-16,1 21 0,-1-22 0,21 22 16,-21-21-16,0 21 0,22 0 15,-1 0-15</inkml:trace>
  <inkml:trace contextRef="#ctx0" brushRef="#br1" timeOffset="143002.43">21590 11303 0,'-21'0'15,"0"0"-15,-1 0 0,1 21 0,-21-21 16,21 21-16,-22 1 0,22-1 16,0 0-16,0 0 0,0 0 0,0 22 15,21-22-15,0 0 0,0 0 16,0 0-16,0 0 0,0 1 15,21-22-15,0 21 0,0-21 16,0 0-16,0 0 16,1 0-16,-1 0 15,-21-21-15,0-1 0,0 1 16,0 0-16,0 0 0,0 0 0,0-22 16,0 22-16,0-21 0,0 21 15,21-22-15,0 22 0,0-21 0,0 21 16,1 0-16,-1-1 0,21 22 15,-21 0-15,22 0 0,-22 0 0,21 0 16,-21 0-16,0 0 0,1 22 0,-1-1 16,0 0-16,0 0 0,-21 0 15,0 0-15,21 1 0,-21-1 0,0 0 16,0 21-16,21-21 0,-21 1 0,0-1 16,0 0-16,0 0 0,0 0 15,0 0-15,0 1 16,-21-22-1,0 0 1,21-22 0,0 1-16,0 0 0,0 0 15,0-21-15,0 20 0,21 1 16,0-21-16,1 21 0,-1-22 0,0 22 16,0-21-16,0 21 0,0 0 15,1-1-15,-1 22 0,21 0 0,-21 0 16,0 0-16,1 0 0,-1 22 15,0-1-15,0 0 16,-21 0-16,0 21 0,21-20 0,-21-1 16,21 21-16,-21-21 0,0 0 0,0 1 15,0-1-15,0 0 0,0 0 16,0 0-16,0 0 0,-21-21 31,0 0-31,0-21 16,21 0-16,0 0 0,0 0 15,0 0-15,0-1 0,0 1 16,0-21-16,0 21 0,21-22 16,0 22-16,0-21 0,1 0 15,20 20-15,0-20 0,1 21 0,-1 0 16,0 0-16,1-1 0,-22 22 16,21 0-16,0 0 0,-20 0 0,-1 22 15,0-1-15,0 0 0,-21 0 0,21 0 16,-21 22-16,0-1 0,0-21 15,0 21-15,0 1 0,-21-22 0,0 21 16,0-21-16,0 1 0,-1 20 0,22-21 16,-21 0-16,0 0 0,0 1 15,0-22-15,0 0 16,-1 0-16,1 0 0,0 0 16,0 0-16,-21 0 15</inkml:trace>
  <inkml:trace contextRef="#ctx0" brushRef="#br1" timeOffset="143735.24">8022 13018 0,'0'-22'0,"0"-41"15,0 42-15,0 0 0,0-1 16,0 1-16,0 0 0,0 0 16,0 0-16,0 0 0,0-1 0,0 1 15,0 42 1,0 1 0,0 20-16,0 0 0,0 1 0,0 20 15,0-21-15,0 22 0,-21-22 16,21 1-16,-21-1 0,0 21 0,21-41 15,0 20-15,0-21 0,-22 21 16,22-20-16,0-1 0,0 0 16,0 0-16,-21-21 31,21-21-31</inkml:trace>
  <inkml:trace contextRef="#ctx0" brushRef="#br1" timeOffset="144516.21">7556 13229 0,'-21'0'16,"42"0"15,1 0-31,20 0 0,-21 0 16,21 0-16,1 0 0,20 0 15,-20-21-15,20 21 0,1-21 0,-22 0 16,21 21-16,-20-21 0,-1-1 0,0 1 15,1 0-15,-22 0 0,0 0 16,0 0-16,0-1 0,-21 1 0,0-21 16,0 21-16,0 0 0,0-1 15,0 1-15,0 0 16,-21 21-16,21 21 16,0 0-16,0 1 0,0 20 15,0 0-15,0 1 0,0-22 16,0 21-16,0 0 0,-21 1 0,21-1 15,0-21-15,0 22 0,-21-22 16,21 21-16,0 0 0,0-20 16,0-1-16,0 0 0,-21-21 31,21-21-15,0 0-16,0-1 0,0 1 15,0 0-15,21 0 0,-21-21 16,21 20-16,0 1 0,0-21 0,-21 21 15,22 0-15,-1 21 0,-21-22 16,21 22-16,0 0 16,0 22-1,-21-1-15,0 0 0,0 0 0,0 0 16,0 22-16,0-22 0,0 0 16,0 0-16,0 0 0,21 0 0,-21 1 15,22-1-15,-22 0 0,21 0 0,0 0 16,0-21-16,0 0 0,0 0 15,1 0-15,-1 0 0,21 0 0,-21 0 16,22 0-16,-22-21 0,21 21 16,-21-21-16,22 0 0,-22 0 15,21-1-15,-21 1 0,22-21 16,-43 21-16,0 0 0,0-1 16,0 1-16,0 0 0,-22 21 15,1 0-15,0 0 16,0 21-16,0 0 0,21 1 15,-21-1-15,-1 0 0,22 0 0,-21 0 16,21 0-16,0 1 0,0-1 16,0 0-16,0 0 15,21 0-15,1-21 0,-1 0 0,0 0 16,0 21-16,0-21 0,0 0 16,1 0-16,20 0 0,-21 0 15,21 0-15,1-21 0,-22 0 0,21 21 16</inkml:trace>
  <inkml:trace contextRef="#ctx0" brushRef="#br1" timeOffset="145047.6">10350 13377 0,'0'0'0,"-21"0"0,0 0 0,0 0 16,0-21-16,0 21 16,21-21-16,0 0 0,-22 0 15,22 0-15,0-1 0,0 1 16,0 0-16,0 0 0,22 0 0,-22 0 15,21-1-15,0 22 0,0-21 0,21 21 16,-20 0-16,20 0 0,-21 0 16,21 0-16,-20 21 0,20 1 15,-21-1-15,21 0 0,-20 0 0,-1 0 16,0 22-16,0-22 0,-21 0 16,0 0-16,0 0 0,0 0 0,0 1 15,0-1-15,-21 0 0,0 0 0,0 0 16,-1-21-16,1 21 15,0-21-15,21-21 16,0 0 0,0 0-16,0 0 0,0 0 15,0-1-15,0 1 0,0 0 0,0 0 16,21 0-16,0 0 0,1-1 16,-22 1-16,21 0 0,0 21 15,0-21-15,0 21 0,0 0 0,1 0 16,20-21-16,-21 21 0,0 0 15,22 0-15,-22-21 0,0 21 0,21 0 16</inkml:trace>
  <inkml:trace contextRef="#ctx0" brushRef="#br1" timeOffset="145751.32">11282 13123 0,'0'0'0,"-21"0"31,21 22-31,-22-22 0,1 21 0,21 0 15,-21-21-15,0 21 0,21 0 16,0 0-16,0 1 0,-21-1 16,21 0-16,0 0 0,0 0 0,0 0 15,0 1-15,0-1 16,21 0-16,0-21 16,0 21-16,0-21 0,1 0 15,-1 0-15,0 0 0,0 0 16,0 0-16,0-21 0,-21 0 15,22 0-15,-22-1 0,0 1 16,0 0-16,-22 0 16,1 0-16,0 0 0,0-1 0,0 22 15,0-21-15,-22 21 16,22 0-16,0-21 0,0 21 16,21-21-16,21 21 15,0-21-15,0 21 0,22 0 16,-22-21-16,21 21 0,0 0 15,1-22-15,-22 22 0,21-21 0,1 21 16,-1 0-16,0 0 0,-21 0 0,22 0 16,-1 0-16,-21 0 0,0 21 15,1 1-15,-1-22 0,-21 21 0,0 0 16,0 0-16,0 0 0,0 0 0,-21-21 16,21 22-16,-22-1 15,1 0-15,21 0 0,0 0 0,-21-21 16,21 21-16,0 1 0,0-1 0,0 0 15,21 0 1,0-21-16,1 0 16,20 0-16,-21 0 0,0 0 0,22 0 15,-22 0-15,0 0 0,21-21 16,-21 0-16,22 21 0,-22-21 0,0-1 16,0 1-16,-21 0 0,0 0 15,0 0-15,0 0 0,0-1 0,0-20 16,-21 21-16,0 0 0,-21 0 0,20-1 15,-20 1-15,0 21 0,21 0 16,-22 0-16,1 0 0,21 0 16,-22 0-16,22 0 0,0 0 0,0 0 15,0 0-15,21 21 0,0 1 16,21-22-16,0 21 16,0-21-16,22 0 0,-1 0 0,0 0 15</inkml:trace>
  <inkml:trace contextRef="#ctx0" brushRef="#br1" timeOffset="146051.2">12615 12869 0,'0'0'0,"0"-21"0,0 0 0,0-21 16,0 21-16,-21 21 15,0 0-15,0 21 16,0 0-16,-1 0 0,22 0 0,-21 22 15,0-1-15,0 0 0,21-21 16,-21 22-16,0-1 0,-1 0 0,22 1 16,-21-1-16,21 0 0,-21-20 0,21 41 15,0-21-15,0-20 16,21-1-16,0 0 0,1 0 0,-1-21 16,0 21-16,0-21 0,0 0 0,0 0 15,1 0-15,20 0 16,-21 0-16,0-21 0,0 21 0,1-21 15,-1 0-15,0 0 0,0 21 0,-21-22 16,21-20-16</inkml:trace>
  <inkml:trace contextRef="#ctx0" brushRef="#br1" timeOffset="146307.79">12340 13039 0,'0'0'0,"0"21"16,21-21-1,0 0-15,1 0 0,-1 0 16,21 0-16,-21 0 0,0-21 16,22 21-16,-22 0 0,0 0 0,0-21 15,0 21-15,22 0 0,-22 0 16,0 0-16,0-22 0,0 22 15,1 0-15,-1 0 0,0 0 16</inkml:trace>
  <inkml:trace contextRef="#ctx0" brushRef="#br1" timeOffset="147543.71">13695 13102 0,'0'-21'0,"0"0"16,-21 21-16,21-21 0,0 0 15,-22 21-15,22-22 0,0 1 32,-21 21-1</inkml:trace>
  <inkml:trace contextRef="#ctx0" brushRef="#br1" timeOffset="150021.47">13589 13420 0,'0'0'0,"-21"21"16,42-42 15,0 0-31,0 21 16,-21-22-16,21 1 0,1 0 0,-1 0 15,0 0-15,0 0 0,-21-1 0,21 1 16,-21 0-16,21 0 0,-21-21 15,0 20-15,22 1 0,-22-21 0,0 21 16,0-22-16,0 22 16,0 0-16,-22 21 0,1 0 0,0 0 15,0 21 1,0 0-16,0-21 0,21 22 16,0 20-16,-22-21 0,1 21 15,21-20-15,0 20 0,0-21 0,0 0 16,0 0-16,0 1 0,21-1 15,1 0-15,-1 0 0,0 0 16,0-21-16,0 0 0,0 0 16,22 0-16,-22 0 0,21 0 0,-21 0 15,22 0-15,-1 0 0,0 0 0,1-21 16,-22 21-16,21-21 0,1 0 16,-1 0-16,-21-1 0,21 1 0,-20-21 15,-1 21-15,0-22 0,0 1 16,-21 0-16,0-1 0,21 1 15,-21 0-15,0-64 0,0 64 16,0 20-16,0-20 0,0 21 16,0 0-16,0 0 0,-21 21 15,0 0-15,0 21 16,0 0-16,21 0 0,0 0 16,-22 22-16,1-1 0,21 0 15,0 1-15,0-1 0,0 0 0,-21 1 0,21-1 16,0 0-16,0 1 15,0-1-15,0-21 0,0 21 0,21-20 16,0-1-16,1 0 0,-1 0 0,0 0 16,0 0-16,0-21 0,0 0 15,22 0-15,-22 0 0,0 0 0,21 0 16,-20 0-16,41 0 0,-42-21 16,22 0-16,-22 21 0,0-21 15,0 0-15,0 0 0,0-1 0,1 1 16,-22-21-16,0 21 0,0 0 15,21-1-15,-21 1 0,0 0 0,0 0 16,-21 21 0,-1 0-16,1 0 15,0 21-15,21 0 16,-21 0-16,21 1 0,0-1 0,0 0 16,0 0-16,0 0 0,0 0 15,0 1-15,0-1 0,0 0 16,21-21-16,0 21 0,0-21 0,1 0 15,-1 21-15,0-21 0,0 0 16,21 0-16,-20 0 0,20 0 0,-21 0 16,21 0-16,1-21 0,-22 0 0,21 21 15,-21-21-15,22 0 0,-22-1 16,0 1-16,0 0 0,0-21 16,1 21-16,-22-1 0,0-20 0,21 21 15,-21 0-15,0 0 0,0-1 16,-21 44 15,21-1-31,0 0 0,-22 0 0,22 0 16,-21 0-16,21 1 0,0-1 0,0 0 15,0 21-15,0-21 0,0 1 16,0-1-16,0 0 0,0 0 16,21-21-16,-21 21 0,22-21 15,-1 0-15,0 0 16,0 0-1,-21-21 1,0 0-16,0 0 16,0 0-16,0-1 0,21-20 0,0 21 15,-21-21-15,22 20 0,-1-20 0,0 21 16,-21-21-16,21 20 0,0 1 16,0 0-16,-21 0 0,22 0 0,-1 21 15,0 0 1,-21 21-16,0 0 0,21 0 15,-21 22-15,21-22 0,-21 0 0,0 0 16,0 21-16,0-20 0,21-1 16,-21 0-16,0 21 0,22-42 0,-22 21 15,0 1-15,0-1 0,21-21 47,-21-21-31,21 21-16,-21-22 0,0 1 15,0 0-15,21 0 0,0 0 0,0-22 16,-21 22-16,22 0 0,-1-21 0,0 21 16,0-22-16,0 22 0,0 0 15,1 0-15,-1 21 0,0-21 0,0 21 16,0 21 0,-21 0-16,0 21 15,0-21-15,0 1 0,0-1 16,0 0-16,0 0 0,0 21 15,0-20-15,0-1 0,0 0 0,0 0 16,21 0-16,1-21 0,-22 21 0,21 1 16,0-22-16,0 0 0,21 21 15,-20-21-15,-1 0 0,0 0 16,21 0-16,-21 0 0,22 0 0,20-21 16,-42 21-16,22-22 0,-22 1 15,0 0-15,21 0 0,-20 0 0,-1 0 16,-21-1-16,0 1 0,21-21 0,-21 21 15,0 0-15,0-1 16,0 1-16,0 0 0,0 0 0,-21 21 16,0 0-16,-1 0 0,1 0 15,0 0-15,0 0 0,21 21 16,-21 0-16,21 0 0,0 1 16,0-1-16,0 0 0,0 0 15,0 0-15,0 0 0,0 1 0,21-1 16,0-21-16,0 21 0,0 0 0,22-21 15,-22 21-15,0-21 16,0 0-16,0 0 0,22 0 0,-22 0 16,0 0-16,0 0 0,0-21 15,1 21-15,-1-21 0,0 0 16,0 0-16,0-1 0,-21 1 0,21 0 16,-21 0-16,22 0 0,-22 0 0,0-1 15,0 1-15,0 0 0,0 42 31,0 0-15,0 1-16,-22-1 0,22 0 0,-21 0 16,21 0-16,-21 0 0,21 1 0,0-1 15,0 0-15,-21-21 16,21 21-16,0-42 47,21 0-47,0 0 15,0-1-15,-21 1 0,22 0 16,-1-21-16,0 21 0,0-22 16,0 22-16,22 0 0,-22 0 0,0-22 15,21 43-15,-21-21 0,1 0 16,-1 21-16,0 0 0,0 0 16,0 21-16,-21 0 0,0 1 0,0-1 15,0 0-15,0 0 0,0 0 16,0 22-16,0-22 0,0 0 15,0 0-15,0 0 0,0 0 0,0 1 16,21-1-16,1-21 16,-1 0-16,0 0 0,0 21 0,0-21 15,0 0-15,22 0 0,-22 0 0,0 0 16,0 0-16,0-21 0,1 0 16,-1-1-16,0-20 0,-21 21 15,21 0-15,0-22 0,-21 22 0,0-21 16,0-22-16,21 22 0,1 0 15,-22-1-15,21 1 0,-21 21 0,0-21 16,21 20-16,-21 1 0,0 0 16,0 0-16,-21 21 31,21 21-31,-21 0 16,-1 0-16,22 1 0,0 20 0,-21-21 15,0 21-15,21 1 0,-21-1 0,21 0 16,-21 1-16,21-1 0,0 0 15,0-20-15,0 20 0,0-21 0,0 0 16,0 22-16,0-22 0,0 0 16,0 0-16,21-21 0,0 0 15,0 0-15,0 0 16,1 0-16,-1 0 0,0-21 16,0 0-16,0 21 15,0-21-15,1-1 0,-1 1 0,-21 0 16,21 0-16</inkml:trace>
  <inkml:trace contextRef="#ctx0" brushRef="#br1" timeOffset="150303.29">17484 12827 0,'0'0'0,"0"-21"31,0 0-31,42 21 0,-21 0 0,21 0 16,-20-21-16,20 21 0,0 0 0,1 0 16,-22-22-16,21 22 0,0 0 15,-20 0-15,-1 0 0,21 0 0,-42-21 16,21 21-16,0 0 16,-21-21-1,-21 21 1,0 0-16,21-21 15,-21 21-15,0 0 16</inkml:trace>
  <inkml:trace contextRef="#ctx0" brushRef="#br1" timeOffset="155808.43">931 15092 0,'-21'0'0,"-21"0"0,21 0 16,-1 21-16,-20-21 0,0 0 0,-1 0 15,-20 0-15,21 0 16,-1 21-16,1-21 0,0 0 0,-1 0 15,1 21-15,21-21 0,0 0 16,-1 0-16,1 0 0,0 0 16,42 0-1,0 0 1,22 0-16,-1 0 0,22 0 0,-22-21 16,21 21-16,1 0 0,-1-21 15,1 21-15,-1 0 0,22-21 16,-21 21-16,-1 0 0,22 0 15,-22-21-15,22 21 0,-22 0 16,1-21-16,-1 21 0,1 0 0,-22 0 16,1 0-16,-1 0 0,-21 0 15,0 0-15,0 0 0,-21-22 0,22 22 16,-44 0 46,22-21-62,-21 21 16,0 0-16</inkml:trace>
  <inkml:trace contextRef="#ctx0" brushRef="#br1" timeOffset="156303.85">1439 14796 0,'0'0'15,"-21"0"-15,0 0 0,0 0 0,0-22 16,-1 22-16,22-21 0,-21 21 16,0 0-16,21 21 31,0 1-31,21-1 16,0-21-16,1 21 0,-1 0 15,0 0-15,21-21 0,-21 21 16,1 1-16,20-22 0,-21 21 15,21 0-15,1-21 0,-22 0 0,21 21 16,-21-21-16,22 0 0,-22 0 16,0 0-16,0 0 0,0 0 0,1 0 15,-1 0 1,-21 21-16,0 0 31,-21 1-31,-1-22 16,1 21-16,0 0 15,0 0-15,-21 0 0,20 0 0,-20 22 16,21-22-16,-21 21 0,-1 1 16,1-1-16,0 0 0,-22 1 0,22-22 15,-1 21-15,1 0 0,0-20 16,21-1-16,-22 21 0,22-42 0,0 21 16,0 0-16,0-21 0,21 22 15,0-44 16,21 22-31,0-21 0,0 0 16,0-21-16</inkml:trace>
  <inkml:trace contextRef="#ctx0" brushRef="#br1" timeOffset="156971.82">3450 14288 0,'21'-22'15,"-42"44"-15,63-44 0,-42 1 0,0 0 0,22 21 16,-1-21-16,-21 0 16,0 0 15,0 42-15,-21 0-1,21 0-15,-22 21 16,1-20-16,0 20 0,-21 0 0,21 22 15,-1-22-15,-20 0 0,21 22 16,-21-1-16,20-20 0,-20-1 0,0 22 16,21-22-16,-22 21 0,22-20 15,-21-1-15,21 22 0,-22-22 16,22 0-16,-21 1 0,21-1 16,-1 0-16,22 1 0,-21-22 0,21 0 15,-21 0-15,21 0 0,0 0 16,0-42 15,0 0-31,21 0 16,0 0-16,-21-22 0,22 22 15,-1 0-15,0-21 0,0-1 16</inkml:trace>
  <inkml:trace contextRef="#ctx0" brushRef="#br1" timeOffset="157472.21">3916 14245 0,'0'0'0,"21"0"16,-21-21-16,21 0 15,-21 0 1,0 42 47,0 0-63,0 21 15,-21-20-15,0 20 0,0 0 16,-1 1-16,1-1 0,0 0 0,-21 22 15,21-22-15,-22 22 0,1-22 16,0 21-16,-1-20 0,1-1 16,0 0-16,-1 22 0,1-22 0,0 1 15,-1-1-15,1 0 0,21 1 16,-22-1-16,22 0 0,0-21 0,0 22 16,0-22-16,21 0 0,0 0 15,-21 0-15,21 1 0,-22-22 16,22-22 15,0 1-15,22 0-16,-22 0 0,0 0 15,21 0-15,-21-22 0,0 22 16</inkml:trace>
  <inkml:trace contextRef="#ctx0" brushRef="#br1" timeOffset="158023.92">3238 14351 0,'0'0'0,"22"-21"0,-22-21 15,21 42-15,-21-22 16,21 22-16,-21-21 0,0 0 16,21 21-1,-21-21 1,0 42 15,0 0-31,-21 22 16,21-22-16,0 21 0,-21 0 15,0 1-15,21-1 0,-22 0 16,1 22-16,0-22 0,0 1 16,0 20-16,-22-21 0,22 22 0,0-22 15,-21 1-15,21 20 0,-1-21 16,-20 22-16,21-22 0,0 1 0,0-1 15,-1 0-15,1 1 0,0-1 16,0-21-16,21 0 0,0 0 0,0 1 16,0-1-16,-21-21 0,42-21 47,0-1-47,-21 1 0,21 0 0,0 0 15,1-21-15,-1 20 0,0-20 16,21 0-16</inkml:trace>
  <inkml:trace contextRef="#ctx0" brushRef="#br1" timeOffset="158547.97">4000 14203 0,'0'-21'16,"22"21"0,-22-21-16,21 21 15,-21-22-15,21 1 16,0 21-1,-21 21 32,-21-21-47,0 22 0,21-1 16,-21 0-16,-1 0 0,-20 64 16,21-43-16,0 22 0,-22-22 15,22 21-15,-21 1 0,0-1 0,-1 1 16,1-22-16,0 22 0,-1-1 15,1 1-15,0-22 0,-43 64 16,43-64-16,20 1 0,1-1 16,0 0-16,0-21 0,0 1 0,21 20 15,0-21-15,-21-21 0,21 21 16,-22 0 0,22-42 15,0 0-31,0 0 0,22 0 0,-22 0 15,21-1-15,-21-20 0,21 21 16</inkml:trace>
  <inkml:trace contextRef="#ctx0" brushRef="#br1" timeOffset="159467.75">3260 14351 0,'0'0'0,"0"-21"15,0 0 17,0 0-1,21 21-31,0 0 15,-21-22-15,21 22 16,-21-21 0,21 21-16,-21 21 62,0 1-62,0 20 0,0-21 16,-21 0-16,0 22 0,0-1 15,21-21-15,-21 21 0,-1-20 0,1 20 16,21-21-16,-21 21 0,21-20 16,-21-1-16,21 0 0,0 0 15,0-42 17,0 0-17,21 21-15,0-21 0,0-22 0,1 22 16,-1 0-16,0-21 0,0-1 15,0 1-15,22 0 0,-22-1 16,0 1-16,0 21 0,0-22 0,0 1 16,-21 21-16,0 0 0,22 0 15,-22-1-15,0 1 0,-22 42 32,22 22-17,-21-22-15,0 0 0,0 21 16,0 1-16,0-1 0,-1 0 0,1 1 15,0 20-15,0-20 0,0-22 16,0 21-16,-1 0 0,1-20 0,0-1 16,0 0-16,21 0 0,-21 0 15,21 0-15,0-42 94,0 0-78,0 0-1,21 21-15,-21-21 0,21 21 0</inkml:trace>
  <inkml:trace contextRef="#ctx0" brushRef="#br1" timeOffset="161635.68">5016 14796 0,'0'0'0,"-21"0"15,0 0-15,0 0 16,0 21-16,0-21 16,-1 0-16,1 0 0,0 0 15,0 0-15,0 0 0,0 0 16,-22 0-16,22 0 0,0 0 0,0 0 0,0 0 16,-1 0-16,1 0 15,0 0-15,42 0 47,0 0-47,22 0 0,-22 0 16,42 0-16,-20 0 0,20 0 15,1 0-15,-22 0 0,43 0 0,-22 0 16,22 0-16,0 0 0,-1 0 16,1 0-16,21 0 0,-22 0 15,22-21-15,-21 21 0,0 0 0,-1-22 16,-20 22-16,-1 0 0,1-21 15,-22 21-15,0 0 0,1 0 0,-22 0 16,0-21-16,0 21 0,0 0 16,-21-21-1,-21 21 1,0-21-16,0 21 16,21-21-16,-21 21 15,0 0-15,-1 0 0</inkml:trace>
  <inkml:trace contextRef="#ctx0" brushRef="#br1" timeOffset="162171.7">5969 14415 0,'0'0'0,"0"-22"0,-21 22 16,21-21-16,-21 21 0,-1 0 15,22 21 17,0 1-32,0-1 0,22 0 15,-1 0-15,0 0 16,0 0-16,0 1 0,0-1 0,1 0 16,-1 0-16,0-21 0,0 21 15,21 0-15,-20 1 0,-1-22 16,0 21-16,0-21 0,21 0 0,22 0 15,-43 0-15,0 0 0,0 0 16,22 0-16,-22 0 0,0 0 16,-21 21 15,-21-21-31,0 21 0,0-21 16,-1 21-16,-20 0 15,21-21-15,0 22 0,-22-1 0,22 0 0,0 0 16,-21 0-16,21 22 0,-22-22 15,1 0-15,21 21 0,-22-21 16,22 22-16,-21-22 0,21 21 0,0-21 16,-22 1-16,22 20 0,0-21 15,21 0-15,-21-21 0,21 21 0,-21 1 16,21-1 0,21-21 15,0 0-31,0-21 15,0 21-15,0-22 16</inkml:trace>
  <inkml:trace contextRef="#ctx0" brushRef="#br1" timeOffset="163856.6">7366 14372 0,'0'0'0,"-21"0"16,0 0-1,-1 0-15,1 21 0,0-21 31,42 0-15,0 0 0,1 0-16,-1 0 0,21-21 0,0 21 15,1 0-15,20 0 0,-20 0 16,20 0-16,1-21 0,-1 21 0,-21 0 16,22 0-16,-1 0 0,-20 0 15,-1 0-15,0 0 0,1 0 0,-22 0 16,21 0-16,-21 0 0,-42 0 47,0 0-47,0 0 15,0 0-15,-22 0 0,22 0 0,0 0 16,0 0-16,0 21 0,-22-21 0</inkml:trace>
  <inkml:trace contextRef="#ctx0" brushRef="#br1" timeOffset="164123.9">7789 14393 0,'-42'22'15,"42"-1"-15,0 0 16,0 0-16,-21 21 0,21-20 0,0 20 16,0 0-16,-21-21 15,21 22-15,0-1 0,0 0 0,0 1 16,-22-22-16,22 21 0,-21 1 0,21-22 15,0 21-15,-21-21 0,21 22 16,-21-22-16,21 0 0,-21 0 0,21 0 16,0 0-16,0 1 0,-21-22 31,21-22-15,0 1-16</inkml:trace>
  <inkml:trace contextRef="#ctx0" brushRef="#br1" timeOffset="164707.53">8297 14901 0,'0'0'0,"-21"0"0,0-21 16,0 0-16,0 0 15,-1 21-15,22-21 0,0 0 16,0-1-16,0 1 15,0 0-15,0 0 16,22 21-16,-1 0 0,21 0 16,-21 0-16,0 0 0,1 0 15,20 0-15,-21 21 0,21 0 0,-20 0 16,20 1-16,-21-1 0,0 21 0,0-21 16,1 0-16,-22 1 15,0-1-15,0 21 0,0-21 0,0 0 16,0 1-16,0-1 0,-22 0 15,1 0-15,0 0 0,0-21 16,0 0-16,0 0 16,21-21-16,0 0 15,-22 0-15,22 0 0,0-1 0,0 1 16,0 0-16,0 0 0,0 0 16,0 0-16,0-22 0,0 22 0,22 0 15,-1 0-15,-21 0 0,21-1 0,21 1 16,-21 21-16,1-21 0,-1 21 15,21 0-15,-21-21 0,0 21 16,22 0-16,-22 0 0,0 0 0,0 0 16,0 0-16,1 0 0,-1 0 15,0 0-15</inkml:trace>
  <inkml:trace contextRef="#ctx0" brushRef="#br1" timeOffset="165252.2">9356 14944 0,'0'0'16,"21"0"-16,0 0 0,0 0 15,-21-21-15,0-1 16,0 1-16,0 0 0,0 0 16,0 0-16,0 0 0,0-1 15,0 1-15,0 0 0,0 0 0,-21 0 16,0 0-16,0-1 0,-22 1 15,22 21-15,0 0 0,0 0 16,0 0-16,-1 0 0,-20 21 0,21 1 16,0-1-16,0 0 0,-22 0 15,22 21-15,0-20 0,0 20 0,0 0 16,-1-21-16,1 22 0,0-1 0,21-21 16,0 22-16,0-22 15,0 42-15,21-42 0,0 1 16,22-22-16,-22 0 0,21 0 15,-21 0-15,1 0 0,20 0 16,-21 0-16,21-22 0,-20 1 0,-1 0 16,0 0-16,0 0 0,0 0 0,0-1 15,-21 1-15,0 0 0,0 0 16,22 0-16,-22-22 0,0 22 16,0 0-16,0 0 0,0 0 0,0 42 46,0 0-46,0 0 0,0 0 16,0 1-16,0-1 0,0 0 16,0 0-16,0 0 0,21 0 0,-21 1 15,21-1-15,0 0 0,-21 0 16,21-21-16,0 0 0,1 0 16,-1 0-16,0 0 0,0 0 15</inkml:trace>
  <inkml:trace contextRef="#ctx0" brushRef="#br1" timeOffset="165648.15">9631 14838 0,'0'0'0,"0"-21"16,0 0-16,0-1 0,0 1 16,0 0-1,21 21 1,0 0-16,0 0 0,0 0 15,1 21-15,-1 0 0,0 1 16,0-1-16,0 0 0,0 0 0,1 0 16,-1 0-16,0 1 0,0-1 0,-21 0 15,0 0-15,0 0 16,0 0-16,0-42 62,0 0-62,0 0 0,0 0 0,0 0 16,0-1-16,21-20 0,-21 21 16,21-21-16,-21 20 0,22 1 0,-22-21 15,21 21-15,0 0 0,0-1 16,0 22-16,0-21 0,1 21 16,-1 0-16,0 0 15,0 21-15,-21 1 16,21-22-16</inkml:trace>
  <inkml:trace contextRef="#ctx0" brushRef="#br1" timeOffset="166004.21">10329 14838 0,'21'0'15,"1"0"1,-22-21-16,21 0 0,0 21 15,-21-22-15,21 1 0,0 0 16,-21 0-16,0 0 16,0 0-16,-21 21 31,0 0-31,0 0 0,0 21 16,-1 0-16,1-21 0,0 21 15,-21 21-15,21-20 0,-1-1 0,1 0 16,0 0-16,21 0 0,0 22 0,0-22 15,0 0-15,0 0 0,0 0 16,0 0-16,21 1 0,0-22 16,1 21-16,-1-21 0,21 0 0,-21 0 15,0 0-15,22 0 0,-22 0 16,21 0-16,-21 0 0,1-21 0,-1-1 16,0 22-16,0-21 0,0 0 15,0 0-15</inkml:trace>
  <inkml:trace contextRef="#ctx0" brushRef="#br1" timeOffset="166383.87">10689 14796 0,'0'0'0,"-21"-64"16,0 64-1,21-21-15,0 0 0,0 0 16,0-1 0,21 22-16,0-21 0,0 21 15,0 0-15,1 0 0,-1 0 16,21 0-16,-21 21 0,0-21 15,1 22-15,-1-1 0,0 0 16,0 0-16,0 0 0,0 0 16,1 1-16,-1-1 0,0 21 0,-21-21 15,21 0-15,-21 1 0,0-1 0,0 0 16,0 0-16,-21 0 16,0-21-16,0 0 0,-1 21 0,1-21 15,0 0-15,21-21 16,0 0-1,-21 21-15,21-21 0,0 0 0,0 0 16,0-1-16,0 1 0,21 0 0,0 0 16,-21 0-16,21 0 0,1-1 15,20-20-15,-21 21 0,0 0 16,0 0-16,1 21 0,20-22 16,-21 1-16,21 21 0,-20-21 15,20 21-15,0 0 0</inkml:trace>
  <inkml:trace contextRef="#ctx0" brushRef="#br1" timeOffset="166995.73">11874 14817 0,'0'-21'16,"22"-1"0,-1 22-16,-21-21 0,21 0 15,0 21-15,0-21 0,-21 0 16,0 0-16,0-1 15,0 1-15,-42 0 16,21 21-16,0 0 0,-22 0 16,22 0-16,-21 0 0,-1 0 15,22 21-15,-21 0 0,21-21 0,0 22 16,-1-22-16,1 21 0,21 0 16,0 0-16,0 0 15,0 0-15,21 1 0,1-22 16,-1 21-16,21-21 0,0 21 15,-20 0-15,20-21 0,0 21 0,1-21 16,20 43-16,-42-43 16,0 21-16,-21 0 0,0 0 15,0 0-15,-21-21 0,0 21 16,0-21-16,-21 22 0,-1-22 16,1 0-16,0 21 0,-1-21 0,22 0 15,-21 0-15,21 0 0,-22 0 0,22 0 16,-21 0-16,21-21 0,-1 21 15,22-22-15,-21 22 0,21-21 0,-21 21 16,21-21-16,0 0 16,0 0-16,21 21 15,0 0 1,1-21-16,-1 21 0,0 0 16,0 0-16</inkml:trace>
  <inkml:trace contextRef="#ctx0" brushRef="#br1" timeOffset="167259.54">12340 14711 0,'0'0'0,"0"-21"16,0 42-1,0 0-15,0 0 16,0 0-16,0 1 15,0-1-15,0 0 0,0 0 16,-21 0-16,21 0 0,-21 1 16,21-1-16,0 0 0,0 0 15,0-42 17,0 0-17,21 21-15</inkml:trace>
  <inkml:trace contextRef="#ctx0" brushRef="#br1" timeOffset="167611.92">12361 14415 0,'0'0'0,"-21"0"16,0 0-16,0 0 0,0 0 0,-1 0 16,1 21-16,-21-21 0,21 21 15,0 0-15,-1-21 0,22 21 0,0 0 16,0 1-16,22-22 15,-1 0 1,21 0-16,-21 0 0,0 0 16,1 0-16,-1-22 0,0 22 15,0-21-15,-21 0 0,21 0 16,-21 0-16,0 0 0,0-22 16,0 22-16,0 0 0,-21 21 0,0-21 15,0 0-15,0 21 0,-1 0 0,1 0 16,0 0-16,0 0 15,-21 21-15,20 0 0,1 0 0,0 0 16,21 22-16,0-22 0,0 21 16,0-21-16,0 22 0,0-22 0,0 21 15,0-21-15,42 0 0,-20 1 16,-1-1-16,21 0 0,0 0 0,1-21 16</inkml:trace>
  <inkml:trace contextRef="#ctx0" brushRef="#br1" timeOffset="168082.72">12700 14690 0,'0'0'0,"-21"0"16,0 0-1,-1 0-15,1 0 16,0 21-16,21 0 16,0 0-16,0 0 15,0 1-15,0-1 0,0 0 0,0 0 16,0 0-16,0 0 0,0 1 0,0-1 15,0 0-15,0 0 16,0-42 31,-21 21-47,21-21 0,0 0 16,0-1-16,0-20 0,0 21 15,0 0-15,21 0 0,-21-22 16,21 22-16,0-21 0,22 21 0,-22-22 15,21 22-15,1 0 0,-1 0 0,0 0 16,1 21-16,41 0 16,-41 0-16,-22 21 0,21 0 0,-21 0 15,0 0-15,1 0 0,-1 1 16,-21 20-16,0-21 0,0 0 16,0 22-16,-21-22 0,-1 0 0,1 0 0,0 0 15,0 0-15,0 1 16,0-22-16,-1 21 0,1 0 15,42-21 17,1 0-32,20-21 0,-21 0 15</inkml:trace>
  <inkml:trace contextRef="#ctx0" brushRef="#br1" timeOffset="168837.32">13801 14605 0,'0'0'0,"0"-21"16,0 0-16,0 0 0,-22 21 16,1 0-16,0-22 0,0 22 0,0 0 15,0 0-15,-1 0 0,-20 0 16,21 0-16,0 22 0,-22-1 0,22 0 16,0 0-16,0 0 0,0 0 0,0 1 15,-1-1-15,22 0 0,-21 0 16,21 0-16,0 0 0,0 1 0,0-1 15,0 0-15,21-21 16,1 0-16,-1 0 0,0 0 0,21 0 16,-21 0-16,1 0 0,20 0 15,-21 0-15,0-21 0,0 21 16,1-21-16,-1-1 0,0 22 0,0-21 16,-21 0-16,0 0 0,21 0 0,-21 0 15,21 21-15,-21-22 0,0 1 16,0 0-16,0 42 31,0 0-15,0 1-16,0-1 0,-21 0 0,21 21 15,0-21-15,0 1 0,0 20 16,-21-21-16,21 21 0,0 1 0,0-1 16,-21 0-16,21 1 0,0-1 0,0 22 15,0-1-15,0 1 16,0-1-16,0 1 0,0-22 0,21 43 15,-21-22-15,21 1 0,-21-1 0,21 22 16,1-22-16,-22 22 0,0 0 16,21-1-16,0-20 0,-21 20 0,21-20 15,-21-1-15,0 1 0,0-22 0,0 22 16,0-22-16,0 22 0,-21-43 16,0 21-16,0-21 0,-1 0 0,1 1 15,-21-22-15,21 0 0,-22 0 0,1 0 16,0-22-16,-1 1 0,1-21 15,0 0-15,-22-1 0,22-20 16,0-1-16,-1 1 0,22-1 0,-21-42 16,21 22-16,-1-1 0,1-21 15,21 22-15,0-1 0,0 0 0,21-21 16,22 22-16,-22-1 0,21 22 0,1-22 16,-1 21-16,0 1 0,1 21 15,-1-22-15,0 43 0,1-21 0,-1 20 16,0 1-16,-21 0 0,22 0 0,-22 21 15,0 0-15,-21-21 0,21 21 16</inkml:trace>
  <inkml:trace contextRef="#ctx0" brushRef="#br1" timeOffset="169673.81">15028 14690 0,'0'21'0,"0"-42"0,0 63 15,0-21 1,21-21-16,1 0 0,-1 0 16,0 0-16,21 0 0,-21 0 0,22-21 15,-1 0-15,0 0 0,-20 21 16,20-21-16,0-1 0,-21 1 15,1-21-15,20 21 0,-21-43 16,0 43-16,0-21 0,-21-1 16,0 22-16,0-21 0,0 21 0,0-22 15,0 22-15,0 0 0,0 0 16,0 0-16,-21 21 16,0 0-16,0 21 15,0 0-15,21 0 0,-21 22 16,-1-1-16,1 21 0,0 1 0,21-1 15,-21 1-15,0-1 0,21 22 16,-21-21-16,21 20 0,0-20 0,-22 42 16,1 63-16,21-63 15,0-22-15,0 22 0,0-21 16,-21 21-16,21 21 0,-21-21 0,21-1 16,-21 1-16,21 0 0,0-21 15,-21 21-15,21-22 0,0 1 0,0-22 16,0 1-16,0-1 0,0 1 0,21-22 15,0-21-15,0 22 0,0-43 0,0 21 16,22-21-16,-22 0 0,21-21 16,1 0-16,-1-1 0,0-20 0,1 0 15,-1-1-15,0-20 0,1 21 0,-1-22 16,0 1-16,-21-1 16,22-21-16,-22 1 0,0-1 0,-21 0 15,0-20-15,0 20 0,0 0 0,-21 1 16,-21-1-16,20 21 0,-20 1 15,0-1-15,-1 1 0,1 21 0,0-1 16,-1 22-16,1 0 0,0-21 16,-1 42-16,1-22 0,21 1 0,0 21 15,0 0-15,-1-21 0,22 0 16,0 0-16,22 0 16,20 21-16,-21-22 0,21 22 15,-20-21-15,20 0 0,0 21 16,1-21-16,-1 0 0,0 21 15,-21-21-15,22-1 0,-22 22 0,21-21 16</inkml:trace>
  <inkml:trace contextRef="#ctx0" brushRef="#br1" timeOffset="170072.63">15896 14838 0,'0'0'0,"-21"0"15,21-21-15,-21 21 0,21-21 16,0-1-1,0 1-15,0 0 16,0 0-16,21 0 16,0 21-16,0 0 15,0 0-15,22 0 0,-22 0 16,21 0-16,1 21 0,-22 0 0,21 0 16,-21 0-16,0 1 0,1-1 15,-1 0-15,-21 0 0,0 0 0,0 0 16,0 1-16,0-1 0,-21 0 15,-1 0-15,1-21 0,0 0 16,0 0 0,0 0-16,21-21 15,0 0-15,0 0 16,0-1-16,0 1 0,21 0 16,0 0-16,-21 0 0,21 0 15,0-1-15,1 1 0,-1 0 16,0 21-16,21-21 0,-21 0 15,22 21-15,-1 0 0,0 0 0,-20-21 16,20 21-16,0 0 0,-21 0 0,22 0 16,-1 0-16</inkml:trace>
  <inkml:trace contextRef="#ctx0" brushRef="#br1" timeOffset="170895.86">16806 14647 0,'0'0'16,"0"22"-1,0-1-15,-21-21 0,0 21 16,0 0-16,0 0 0,-1 0 15,22 1-15,-21-1 0,0 0 16,21 0-16,0 0 0,0 0 0,0 1 16,0-1-16,0 0 15,0 0-15,21-21 0,0 0 16,1 0-16,-1 0 16,0 0-1,-21-21-15,0 0 0,0 0 16,0-1-16,0 1 0,0 0 15,0 0-15,0-21 0,0 20 16,0 1-16,0 0 0,0-21 0,0 21 16,21-22-16,0 22 15,0 21-15,1 0 0,-1 0 16,0 0-16,0 0 0,21 0 0,-20 0 16,-1 21-16,0 0 0,21-21 15,-42 22-15,21-1 0,1 21 16,-22-21-16,21 0 0,-21 1 0,0-1 0,0 0 15,0 0-15,0 0 0,0 0 16,0 1-16,0-1 0,-21-21 16,-1 0-16,1 0 15,0 0 1,21-21 0,0-1-16,0 1 15,0 0-15,0 0 0,0 0 16,21 0-16,0-22 0,1 22 0,-1 0 15,0 0-15,0 0 0,21-1 16,1 1-16,-1 0 0,-21 0 0,22 21 16,-1 0-16,-21 0 0,0 21 0,22 0 15,-22 0-15,0 1 0,0-1 16,-21 0-16,0 0 0,0 0 0,0 0 16,0 1-16,0-1 0,0 0 15,0 0-15,0 0 0,-21 0 0,21 1 16,-21-22-16,0 0 15,-1 0 1,22-22 0,0 1-16,0 0 15,0 0-15,0 0 0,0 0 16,22-1-16,-1-20 0,0 21 0,0-21 16,21 20-16,-20-20 0,20 21 0,0 0 15,1 0-15,-1-1 0,-21 22 16,21 0-16,1 0 0,-1 22 0,0-22 15,-20 42-15,20-21 0,-21 0 16,0 22-16,0-22 0,1 21 0,-22-21 16,0 0-16,0 1 0,0 20 0,0-21 15,-22-21-15,1 21 16,0 0-16,0-21 0,21 22 0,-21-22 16,0 0-1</inkml:trace>
  <inkml:trace contextRef="#ctx0" brushRef="#br1" timeOffset="171299.04">19939 14245 0,'0'-21'16,"0"42"-16,-21-63 0,21 21 15,0 0-15,-21 21 16,-1 0-1,22 21 1,0 21-16,0-21 0,0 43 0,0-22 16,0 0-16,0 22 0,0-1 0,0-20 15,0 20-15,0-20 0,0 20 16,0-21-16,0 1 0,0-22 0,0 21 16,0-21-16,0 22 0,0-22 15,0 0-15,0 0 0,22-21 16,-22-21-1</inkml:trace>
  <inkml:trace contextRef="#ctx0" brushRef="#br1" timeOffset="171628.45">19621 14457 0,'0'0'0,"-21"-42"0,0-1 0,0 1 15,21 0-15,0-22 16,0 22-16,0 21 0,0-1 0,21 1 15,0-21-15,22 21 0,-22 0 0,21-1 16,0 22-16,1-21 0,-1 21 16,0 0-16,22 0 0,-22 0 0,1 21 15,20 1-15,-21-1 0,22 0 16,-22 0-16,-21 21 0,22 1 0,-22-1 16,0 0-16,-21 1 0,0-1 0,-21 0 15,0 1-15,-22-1 16,22 0-16,-21-20 0,0 20 0,-1-21 15,-20 0-15,20 0 0,1-21 0,0 22 16,21-22-16,-22 0 0,22 0 16,-21 0-16,21 0 0,21-22 31,21 22-31,0-21 0,0 0 16,21 21-16,-20 0 0,20-21 15,0 21-15</inkml:trace>
  <inkml:trace contextRef="#ctx0" brushRef="#br1" timeOffset="172115.82">20722 14605 0,'0'0'0,"21"-21"0,-21 0 16,0 0-16,0-1 16,-21 1-16,0 0 0,0 0 0,0 21 15,-1-21-15,1 0 0,0 21 0,0 0 16,-21 0-16,20 0 0,-20 0 15,21 21-15,0 0 0,-22 0 0,22 21 16,-21-20-16,21 20 0,0-21 16,-1 21-16,1 1 0,21-22 15,0 0-15,0 21 0,0-20 0,0-1 16,0 0-16,0 0 0,0 0 16,21-21-16,1 0 0,-1 21 0,0-21 15,0 0-15,21 0 0,-20 0 0,20 0 16,-21 0-16,21-21 0,-20 0 15,-1 0-15,21 0 0,-21 0 0,0-1 16,1 1-16,-1-21 0,0 21 16,0-22-16,-21 22 0,0-21 0,21 21 15,-21 0-15,0 42 32,0 0-32,0 0 0,0 0 0,-21 0 15,21 22-15,0-22 0,0 0 16,0 0-16,0 0 0,0 1 15,0-1-15,0 0 0,0 0 0,21 0 16,0 0-16,1-21 16,-1 0-16,0 0 0,21 0 0,-21 0 15,1 0-15,20 0 0,-21 0 0,0 0 16,0-21-16,1 21 0,-1-21 16,0 0-16</inkml:trace>
  <inkml:trace contextRef="#ctx0" brushRef="#br1" timeOffset="172472.84">21082 14647 0,'0'0'0,"0"-21"0,-21 0 0,21 0 16,-21 0-16,21 0 16,0-1-16,0 1 0,0 0 15,21 21-15,0 0 0,0-21 16,0 21-16,0 0 0,1 0 16,-1 0-16,21 21 0,-21-21 0,0 21 15,1 22-15,-1-22 0,0 0 0,0 21 16,0-21-16,-21 1 0,0 20 15,0-21-15,0 0 0,0 22 0,0-22 16,0 0-16,0 0 0,-21 0 16,0-21-16,0 0 15,0 0 1,21-21-16,0 0 16,0 0-16,0 0 15,0-1-15,0 1 0,0 0 0,21-21 16,-21 21-16,21-22 0,0 22 0,-21-21 15,21 21-15,0-1 0,1 1 16,-1 0-16,0 21 0,0 0 0,0-21 16,0 21-16,1 0 0,-1 0 15,0 0-15,0 0 0,0 0 0,0 0 16</inkml:trace>
  <inkml:trace contextRef="#ctx0" brushRef="#br1" timeOffset="173520.2">21738 14732 0,'0'0'0,"0"21"16,21-21-16,0 0 15,1 0-15,-1 0 0,0 0 16,21 0-16,-21-21 0,1 21 0,20-21 16,-21 0-16,0 21 0,0-21 15,1-1-15,-1 1 0,0 0 0,-21 0 16,21 0-16,-21 0 0,0-1 0,0 1 15,0 0-15,-21 21 16,0 0-16,0 0 0,-1 0 16,1 0-16,0 0 0,-21 21 15,21 0-15,-1 22 0,1-22 0,0 0 16,0 0-16,21 22 0,0-22 0,0 0 16,0 21-16,0-21 0,0 1 15,21-1-15,0 0 0,22-21 0,-22 21 16,21 0-16,-21-21 0,22 0 0,-1 0 15,-21 0-15,21 0 0,1 0 16,-1 0-16,-21 0 0,22 0 0,-1-21 16,-21 0-16,21 0 0,-20 0 15,-1-1-15,0 1 0,-21 0 16,0-21-16,21 21 0,-21-22 0,21 22 16,-21-21-16,0 21 0,0-1 15,0 1-15,0 42 16,-21 22-1,21-22-15,-21 0 16,21 0-16,0 0 0,0 22 0,-21-22 16,21 0-16,0 0 0,-21 0 15,21 1-15,0-1 0,0 0 16,0 0-16,0-42 47,0 0-47,0 0 15,21-22-15,0 22 16,0 0-16,0 0 0,0-22 0,22 22 16,-22-21-16,21 21 0,1-22 15,-22 22-15,21 0 0,0 0 0,-20 21 16,20 0-16,-21 0 0,0 0 0,0 0 16,-21 21-16,0 0 0,0 0 15,0 1-15,0 41 16,0-42-16,0 22 0,0-22 0,0 0 15,0 0-15,22 0 0,-22 0 16,21-21-16,-21 22 0,21-1 0,0-21 16,0 0-16,0 0 15,1 0-15,-1 0 0,0 0 0,0 0 16,0 0-16,0-21 0,1 21 0,-1-22 16,-21 1-16,21 0 0,0-21 15,0 21-15,-21-22 0,21 1 0,-21 0 16,22-22-16,-1 22 0,-21-22 0,0 22 15,21 0-15,-21-1 0,21 1 16,-21 0-16,0 20 0,0 1 0,0 0 16,-21 21-1,0 21 1,0-21-16,-1 21 0,22 22 0,0-22 16,-21 21-16,0 1 0,21-22 15,-21 21-15,21 22 0,0-22 0,0 0 16,0-21-16,0 22 0,0-1 15,0-21-15,0 22 0,0-22 0,21 0 16,0 0-16,-21 0 0,0 0 0,21-21 16,1 22-16,-1-22 15,0 0-15,0 0 0,0 0 16,0 0-16,1-22 0,-1 22 0,0-21 16,0 21-16,0-21 15,0 0-15,1 0 0,-22 0 16,21-1-16</inkml:trace>
  <inkml:trace contextRef="#ctx0" brushRef="#br1" timeOffset="173784.34">23093 14457 0,'21'0'16,"0"0"-16,0 0 15,0 0-15,1 0 16,-1 0-16,21 0 0,-21 0 0,22 0 16,-22 0-16,21-21 0,-21 21 15,0 0-15,1 0 0,20-21 0,-21 21 16,0 0-16,0 0 0,1 0 16,-22-22-16,-22 22 31,1 0-31,-21 0 15</inkml:trace>
  <inkml:trace contextRef="#ctx0" brushRef="#br1" timeOffset="174772.99">6202 16066 0,'0'0'0,"0"-22"0,42-105 16,-21 106-16,-21 0 16,0 0-16,0 0 15,21 0-15,-21 42 32,0 21-32,0-21 15,0 22-15,0-1 0,-21 21 16,21-20-16,0 20 0,0-20 15,-21-1-15,21 0 0,0 1 0,-21-1 16,21 0-16,0-21 0,0 1 16,0 20-16,0-21 0,0 0 15,0 0-15,21-21 32,0 0-17,-21-21-15,21 21 16,1-21-16</inkml:trace>
  <inkml:trace contextRef="#ctx0" brushRef="#br1" timeOffset="175216.18">6731 16193 0,'0'0'0,"42"-43"16,-21 43 0,-42 0-1,0 21 1,0 1-16,21-1 0,-21 0 0,0 0 15,-1 0-15,22 22 0,0-22 16,-21 0-16,21 21 0,-21-21 0,21 1 16,0-1-16,0 0 0,0 0 15,0 0-15,0 0 0,21-21 0,0 22 16,1-22-16,-1 0 0,0 0 0,0 0 16,0 0-16,22 0 15,-22 0-15,21-22 0,-21 22 0,22-21 16,-22 0-16,21 0 0,-21 0 0,0 0 15,1-1-15,-1 1 0,-21 0 16,0-42-16,0 41 0,-21 1 16,-1 0-16,1-21 0,0 21 15,-21-1-15,21 22 0,-22-21 0,22 21 16,-21 0-16,21 0 0,-22 0 16,22 21-16,-42 1 0,41-1 15,1 0-15,0-21 0,21 21 0,0 0 16,-21 0-16,21 1 15,0-1-15,0 0 16,21-42 15,0 0-31</inkml:trace>
  <inkml:trace contextRef="#ctx0" brushRef="#br1" timeOffset="175599.47">6032 16129 0,'0'21'16,"22"-21"-1,-1 0-15,0-21 0,0 21 16,0-21-16,22 21 0,-22-21 16,21 0-16,0 21 0,1-22 0,-1 1 15,0 21-15,1-21 0,-1 21 16,0-21-16,1 21 0,-1-21 0,0 21 16,-20 0-16,-1 0 0,0 0 0,0 0 15,0 0 63,0 0-78,1 0 16</inkml:trace>
  <inkml:trace contextRef="#ctx0" brushRef="#br1" timeOffset="178140.22">8996 16256 0,'63'-21'31,"-63"0"-31,21 0 0,1-1 16,-22 1-16,0 0 15,0 0-15,0 0 0,0 0 16,0-1-16,0 1 0,-22 0 0,1-21 15,0 21-15,0 21 0,0-22 16,-22 1-16,22 21 0,-21 0 16,0 0-16,20 0 0,-20 0 0,0 0 15,-1 21-15,1 1 0,21 20 16,-21-21-16,-1 21 0,1 1 0,-22 84 31,43-64-31,0-20 0,21-22 0,0 21 0,0 0 16,0-20-16,0 20 0,0-21 0,21 0 15,0 0-15,1-21 0,20 22 16,-21-22-16,21 0 0,1 0 0,-1 0 16,0 0-16,22 0 0,-22-22 0,1 1 15,-1 21-15,0-21 16,1 0-16,-22-21 0,21 20 0,-21 1 16,0 0-16,1-21 0,-22 21 15,0-22-15,0 1 0,0 21 16,0-43-16,0 22 0,0 21 0,0 0 15,-22 21 1,22 21 0,0 0-16,-21 0 0,21 0 15,0 22-15,0-1 0,0-21 0,0 21 16,0-20-16,0 20 0,0-21 0,21 0 16,1 22-16,-1-22 15,0-21-15,0 21 0,0 0 0,22-21 16,-22 0-16,0 0 0,21 0 0,-21 0 15,22 0-15,-22 0 0,0 0 16,21-21-16,-20 0 0,-1 0 0,21-1 16,-21 1-16,0 0 0,-21 0 15,22 0-15,-22-22 0,0 22 0,0-21 16,0 21-16,0 0 0,0-1 0,0 44 31,0-1-15,0 0-16,-22 0 0,22 21 15,0-20-15,0-1 0,-21 0 16,0 0-16,21 0 0,-21 0 0,21 1 16,0-1-16,0 0 15,-21-21-15,21-21 32,0 0-32,21-1 15,0 1-15,-21 0 0,21 0 0,0 0 16,1-22-16,-1 22 0,-21 0 15,21-21-15,0 21 0,0-1 0,0 1 16,1 0-16,-1 21 0,0 0 16,0 0-16,-21 21 15,0 0-15,0 1 0,0-1 16,21 0-16,-21 0 0,0 0 0,0 22 16,0-22-16,0 0 0,0 0 15,0 0-15,21 0 0,-21 1 16,0-1-16,22-21 0,-1 0 15,0 0-15,0 0 0,0 0 0,0 0 16,1 0-16,20 0 0,-21 0 16,0-21-16,22-1 0,-22 1 0,0 0 15,21 0-15,-21 0 0,1 0 0,-1-1 16,0 1-16,0 0 0,-21 0 0,21 0 16,-21 42 30,0 0-46,0 0 0,-21 0 0,21 1 16,0-1-16,0 0 0,0 0 16,0 0-16,0 0 15,21-21-15,0 0 16,1 0-16,-1 0 0,21 0 0,-21 0 16,0 0-16,22-21 0,-22 21 15,21-21-15,-21 0 0,22 21 0,-22-21 16,0 0-16,0-1 0,0 1 15,1-21-15,-22 21 0,0 0 16,21-1-16,-21 1 0,21 0 0,-21 0 16,0 0-16,0 42 31,0 0-31,0 0 16,0 0-16,0 1 0,-21-1 15,21 0-15,0 21 0,0-21 0,0 22 16,0-22-16,0 21 0,0 1 15,0-22-15,0 21 0,0 0 0,0 1 16,0 20-16,21-20 0,0 20 0,0 1 16,-21-1-16,21 1 0,1-1 15,-1 1-15,-21-22 0,0 21 16,0 22-16,0-21 0,0-1 0,0 1 16,0-1-16,0 1 0,-21-1 15,-22 1-15,22-22 0,0 0 0,-21 1 16,-1-1-16,1-21 0,0 0 15,20-21-15,-20 0 0,0 0 0,21 0 16,-22-21-16,1 0 0,21 0 16,-22-22-16,1-20 0,21 21 0,-21-22 15,20 1-15,1-22 0,21 0 16,0 1-16,0-1 0,0-21 0,0 21 16,21-20-16,1 20 0,20 0 0,0 22 15,-21-22-15,22 43 16,20-22-16,-20 22 0,-1 0 0,0 20 15,22 1-15,-22 0 0,0 0 16,1 0-16,-22 0 0,21 21 0,-21 0 16,1 0-16,-22 21 31,-22 0-15</inkml:trace>
  <inkml:trace contextRef="#ctx0" brushRef="#br1" timeOffset="179227.19">12255 16129 0,'0'0'0,"0"-21"0,-21-85 31,21 85-31,-21 21 0,0 0 0,0 0 16,0 0-16,-1 0 0,1 0 16,0 0-16,-21 21 0,21 0 0,-1 0 15,1 22-15,0-22 0,0 21 16,21 1-16,0-1 0,0 0 15,0 43-15,0-64 0,0 21 16,21 22-16,0-43 16,0 0-16,1 0 0,20-21 0,-21 22 15,21-22-15,1 0 0,-22 0 0,21 0 16,1 0-16,-1 0 0,0-22 16,1 1-16,-22 0 0,21 0 0,0 0 15,1 0-15,-22-22 0,0 22 16,0-21-16,0 21 0,1-22 15,-22 1-15,21 0 0,-21-1 0,0 1 16,0 0-16,0-1 0,0 22 16,0-21-16,0 21 0,0 42 15,0 0 1,0 0-16,0 21 0,0 1 16,0-1-16,-21 0 0,21-20 0,0 20 15,-22 0-15,22 1 0,-21-22 16,21 21-16,0-21 0,0 22 0,0-22 15,-21 0-15,21 0 0,-21 0 16,21-42 31,0 0-47,0 0 0,21 21 16,0-21-16,0-1 0,-21 1 0,22 0 15,-1 0-15,0 0 0,21 0 16,-21-1-16,1 22 0,-1 0 0,0 0 15,0 0-15,0 0 0,0 0 16,1 0-16,-22 22 0,21-1 16,-21 0-16,0 0 0,21 21 15,-21-20-15,0-1 0,21-21 16,-21 21-16,21 0 0,0 0 0,1 0 16,-1-21-16,0 0 0,0 0 15,0 0-15,0 0 16,1 0-16,-1 0 0,21 0 0,-21-21 15,0 21-15,1-21 0,20 21 0,-21-21 16,0 0-16,0 0 0,-21-1 16,22 1-16,-1 0 0,-21 0 0,0 0 15,0 0-15,0-1 0,21 1 16,-21 42 0,0 1-1,0-1-15,0 0 0,-21 0 16,21 0-16,0 0 15,0 1-15,0-1 0,0 0 16,21-21 0,0 0-16,0 0 15,0 0-15,-21-21 0,22 21 16,-22-21-16</inkml:trace>
  <inkml:trace contextRef="#ctx0" brushRef="#br1" timeOffset="179595.61">13568 15960 0,'0'0'0,"-21"-21"0,-1 21 0,1 0 16,0 0-16,0 0 15,0 0-15,0 0 0,-1 21 0,1 0 16,21 0-16,0 0 0,-21 0 0,21 1 16,0-1-16,0 0 15,0 0-15,21-21 0,0 21 16,1-21-16,-1 0 0,0 0 15,0 0-15,0 0 0,0 0 0,1-21 16,-1 21-16,0-21 0,-21 0 0,0 0 16,0-1-16,0 1 0,0 0 15,0 0-15,0 0 0,0 0 0,-21-1 16,21 1-16,-21 21 0,-1 0 16,-20-21-16,21 21 0,0 0 0,0 0 15,-1 21-15,1-21 0,0 21 0,21 1 16,0-1-16,-21 0 15,21 0-15,0 21 0,0-20 0,0-1 16,21 0-16,0 0 0,0 0 0,1-21 16,-1 21-16,0-21 0,0 0 15,21 0-15,-20 0 0,-1 0 0,21 0 16</inkml:trace>
  <inkml:trace contextRef="#ctx0" brushRef="#br1" timeOffset="179847.76">13928 15896 0,'0'0'0,"0"-42"32,0 63-17,0 0-15,0 0 0,0 1 16,-22 20-16,22-21 0,-21 21 0,21-20 16,-21 20-16,21 0 0,0-21 15,0 22-15,-21-1 0,21-21 0,0 22 16,0-22-16,-21 0 0,21 0 15,0 0-15,0 0 0,0 1 0,0-1 16,21-21 0,0 0-16,0 0 0,0 0 15,1-21-15,20-1 0,-21 22 16</inkml:trace>
  <inkml:trace contextRef="#ctx0" brushRef="#br1" timeOffset="180438.43">14668 16171 0,'0'0'0,"0"-42"31,0 21-31,0 0 0,0 0 0,-21-1 16,0 22-16,0 0 0,0 0 15,0 0-15,-22 0 0,22 0 16,0 0-16,0 0 0,-22 0 15,22 22-15,-21-1 0,21 0 0,-22 21 16,22-21-16,0 1 0,0-1 16,0 21-16,21-21 0,-21 0 0,21 1 15,0-1-15,0 0 0,0 0 16,0 0-16,21 0 0,0-21 0,21 22 16,-21-22-16,1 0 0,-1 0 0,21 0 15,-21 0-15,0 0 0,22 0 16,-22 0-16,0 0 0,0-22 0,0 1 15,1 0-15,-1 0 0,-21 0 0,21-22 16,0 22-16,-21-21 16,0 0-16,21-1 0,-21 1 0,21 0 15,-21-1-15,0-20 0,0 20 0,0 1 16,22 0-16,-22 21 0,0-1 16,0-20-16,21 21 0,-21 0 15,0 42 1,0 0-16,0 0 15,0 22-15,0-1 0,0-21 0,0 43 16,0-22-16,0 0 0,0 1 16,0-1-16,0 0 0,0 1 15,0-22-15,0 21 0,0-21 0,0 0 0,0 22 16,0-22-16,21-21 16,0 21-16,-21 0 0,21-21 0,0 0 15,1 0-15,-1 0 0,0 0 0,0 0 16,0 0-16,0 0 15,1 0-15,-1-21 0,0 0 0,0 21 16,0-21-16,22 0 0,-22-1 0</inkml:trace>
  <inkml:trace contextRef="#ctx0" brushRef="#br1" timeOffset="180979.78">16256 16341 0,'0'21'31,"0"0"-31,-21-21 0,42 0 47,0 0-31,0 0-16,-21-21 0,0 0 16,-21 21 30,0 0-46,0 0 0,21 21 16,0 0-16,0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14:33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1058 656 0,'0'0'0,"0"-21"15,-21 21 17,21 21-1,0 0-15,0 1-16,0 20 0,0-21 0,0 21 15,0 22-15,0-22 0,0 1 16,0-1-16,-21 21 0,21-20 15,0-1-15,0 22 0,0-22 0,0-21 16,0 21-16,-21 1 0,21-22 16,0 0-16,0 0 0,0 0 0,0 1 15,0-1 1,0-42 15,0-1-31,0 1 16,0 0-16,0 0 0,0 0 15,0 0-15,0-22 0,0 22 16,0-21-16,0 21 0,0-22 0,21 22 16,0-21-16,-21 21 0,21-1 15,0 1-15,1 0 0,20 0 0,-21 0 16,21 21-16,-20 0 0,20 0 16,0 0-16,-21 21 0,22 0 15,-22 0-15,21 0 0,-21 1 0,-21 20 16,0-21-16,22 21 0,-22-20 15,0-1-15,0 21 0,0-21 16,-22 0-16,1 1 0,21-1 16,-21 0-16,0 0 0,21 0 0,-21-21 15,21 21-15,0-42 47,0 0-47,0 0 0,21 21 16,-21-21-16</inkml:trace>
  <inkml:trace contextRef="#ctx0" brushRef="#br0" timeOffset="308.18">1778 720 0,'0'0'0,"0"-21"15,0 42 1,0 0 0,0 0-16,0 21 0,0-20 15,0 20-15,0 0 0,0 1 0,0-1 16,-21 21-16,21-20 0,0-1 16,0 0-16,0-20 0,-21 20 0,21-21 15,0 21-15,0-20 16,0-1-16,0 0 0,21-21 31,0 0-31,0 0 0,0 0 16,0-21-16,1 0 15</inkml:trace>
  <inkml:trace contextRef="#ctx0" brushRef="#br0" timeOffset="556.11">1778 1122 0,'0'0'0,"-21"21"15,42-21 1,0 0 0,0-21-16,0 21 0,1 0 0,-1 0 15,0-21-15,0 21 0,21 0 16,-20 0-16,-1-21 0,0 21 0,0 0 15,0-22-15,0 22 16,1-21-16,-1 21 16,-21-21-16</inkml:trace>
  <inkml:trace contextRef="#ctx0" brushRef="#br0" timeOffset="1307.99">2286 974 0,'0'21'32,"0"0"-17,0 0-15,0 0 16,0 1-16,0-1 0,0 0 16,0 0-16,0 0 0,-21 0 15,21 1-15,0-1 0,0 0 0,0 0 16,-21-21-16,21 21 0,0 0 15,0 1 1,0-44 15,0 1-15,0 0-16,0-21 16,0 21-16,0-1 0,0 1 0,0-21 15,0 21-15,21 0 0,0-22 16,0 22-16,0 0 0,0 0 15,1 0-15,-1 21 0,21-22 0,-21 22 16,0-21-16,1 21 0,20 0 16,-21 0-16,0 21 0,0 1 15,-21-1-15,22 0 0,-1 0 0,-21 21 16,0-20-16,21-1 0,0 0 16,-21 0-16,0 0 0,0 0 0,0 1 15,0-1-15,0 0 0,0 0 16,0 0-16,-21-21 15,21-21 32,0 0-47,0 0 0,0 0 0,0-1 16,21 1-16,0 0 0,0-21 16,1 21-16,-1-22 0,21 22 15,-21-21-15,22 21 0,-22-1 0,21 1 16,0 0-16,-20 21 0,20 0 15,-21 0-15,0 0 0,22 0 0,-22 0 16,21 64-16,-21-43 16,0 0-16,-21 64 0,0-64 15,0 21-15,0-21 0,0 0 16,0 22-16,0-22 0,0 0 16,-21-21-16,21 21 0,-21 0 0,0 1 15,21-44 48,0 1-63,0 0 0,21 0 0,0 0 15</inkml:trace>
  <inkml:trace contextRef="#ctx0" brushRef="#br0" timeOffset="1663.96">3598 572 0,'0'-22'0,"0"44"31,0-1-15,0 0-16,0 21 15,0-21-15,0 22 0,0-1 0,-21 0 16,21 1-16,-21-1 0,0 0 15,21 1-15,0-1 0,0 0 0,-21 1 16,-22-1-16,43-21 0,0 22 0,0-22 16,0 0-16,0 0 15,0 0-15,21-21 0,1 21 0,-1 1 16,0-22-16,0 0 0,0 0 16,0 0-16,1 0 0,-1 0 15,0 0-15,0 0 0,0 0 0,0 0 16,1 0-16,-1 0 0,0-22 15,0 22-15,0-21 16,0 21-16,-21-21 0</inkml:trace>
  <inkml:trace contextRef="#ctx0" brushRef="#br0" timeOffset="2311.98">1482 2265 0,'0'-21'0,"0"42"0,0-63 0,-22 20 16,22 1-16,0 0 0,0 0 15,0 0-15,0 0 0,-21 21 16,21 21 15,0 0-31,0 21 16,0-21-16,0 22 0,0-1 0,0 43 15,0-22-15,0-20 16,0 20-16,0 1 0,0-22 16,0 0-16,0 22 0,0-43 0,-21 21 15,21 1-15,0-22 0,0 21 16,-21-21-16,21 0 0,0 1 0,0-1 15,0 0-15,0 0 16,21-21 0,0 0-16,0 21 0,1 0 15,-1-21-15,0 0 0,21 0 0,-21 0 16,1 0-16,20 0 0,0 0 16,1 0-16,-1 0 0,0 0 15,1 0-15,-1 0 0,0-21 16,1 21-16,-22-21 0,21 21 0,0 0 15,-20 0-15,-1 0 0,0-21 16,0 21-16,0 0 0,0 0 16,-21-21-16</inkml:trace>
  <inkml:trace contextRef="#ctx0" brushRef="#br0" timeOffset="2671">2032 2815 0,'-21'0'31,"21"21"-31,21-21 16,0 22-16,0-22 16,0 0-16,1 0 15,20 0-15,-21 21 0,0-21 0,0 0 16,22 0-16,-22 0 0,0 0 15,0 0-15,0 0 0,1 0 16,-22 21 0,0 0-16,-22 0 15,1 0 1,0 1-16,0-1 0,0 0 16,-22 0-16,22 21 0,0-20 0,0 41 15,0-21-15,-22-20 0,22-1 0,21 21 16,-42-21-16,21 0 0,21 1 15,0-1-15,-21 21 0,-1-42 16,22 21-16</inkml:trace>
  <inkml:trace contextRef="#ctx0" brushRef="#br0" timeOffset="3407.58">2688 2858 0,'0'0'16,"0"-22"-16,0 1 0,0 0 0,0 0 16,0 0-1,0 42 1,0 0-1,0 0-15,0 22 0,0-22 0,0 21 16,0 0-16,0 1 0,0-1 16,0 0-16,0 22 0,0-22 0,0 1 15,0-1-15,21 0 0,-21-21 16,0 22-16,0-22 0,0 21 16,0-21-16,0 1 0,0-1 15,0-42 16,0-1-31,0 1 0,-21 0 16,21-21-16,0 21 0,0-1 16,0-20-16,0 0 0,21 21 0,0-22 15,1 22-15,-1 0 0,0 0 16,0 0-16,21-1 0,-20 1 16,20 21-16,-21 0 0,21 0 0,-20 0 15,20 0-15,-21 21 0,21-21 16,-20 22-16,-1 20 0,0-21 0,0 0 15,-21 22-15,0-1 0,0-21 16,0 21-16,-21-20 0,0 20 0,-22-21 16,22 0-16,-21 0 0,21 1 0,-22-1 15,22-21-15,-21 21 0,21-21 16,-22 0-16,22 0 0,-21 0 0,21 0 16,0 21-16,-1-21 0,1 0 0,0 0 15,0 0-15,21-21 16,0 0-16,21 0 0,0 21 15,0-22-15,1 1 0,-1 0 16,0 21-16</inkml:trace>
  <inkml:trace contextRef="#ctx0" brushRef="#br0" timeOffset="3830.94">3535 3069 0,'-21'0'0,"-1"21"0,1 1 0,21-1 15,-21 0-15,-21 0 0,21 21 0,-1 1 16,22-22-16,-42 21 0,42-21 16,0 22-16,0-22 0,0 0 15,0 0-15,0 0 0,0 1 0,0-1 16,21 0-16,0-21 0,1 0 0,-1 0 15,0 0-15,0 0 0,21 0 16,1 0-16,-22 0 0,21-21 0,1 0 16,-1-1-16,-21 1 0,0 0 0,22 0 15,-22 0-15,0 0 0,0-1 16,-21-20-16,0 21 0,0 0 16,0-22-16,0 22 0,0 0 0,-21 0 15,0 0-15,0 21 0,-1 0 16,-20-21-16,21 21 0,-21 0 0,20 0 15,-20 0-15,0 0 0,21 0 0,-22 21 16,22 0-16,0 0 0,0-21 16,21 21-16,0 0 0,0 1 0,0-1 15,0 0-15,0 0 16,21 0-16,0-21 0</inkml:trace>
  <inkml:trace contextRef="#ctx0" brushRef="#br0" timeOffset="4375.96">4297 3112 0,'0'0'16,"-43"-22"0,22 22-16,0 0 15,0 0-15,0 0 0,0 0 0,-1 22 16,1-22-16,0 21 0,0 21 0,0-21 15,0 0-15,-1 22 0,1-22 16,21 21-16,0-21 0,0 22 0,-21-22 16,21 0-16,0 0 0,0 0 15,0 1-15,0-1 0,0 0 0,21-21 16,0 0-16,1 0 16,-1 0-16,0 0 0,0 0 0,0 0 15,0-21-15,22 21 0,-22-21 16,0-1-16,0-20 0,0 21 0,1-21 15,-1-1-15,21-20 0,-21-1 16,-21 22-16,21 0 0,-21-1 16,22 1-16,-22 0 0,0-1 15,0 22-15,0-21 0,0 21 0,0-1 16,0 1-16,0 0 0,0 42 31,0 0-31,0 1 0,-22 20 16,22-21-16,-21 21 0,21-20 0,0 20 15,0 0-15,-21 1 0,21-1 0,-21 0 16,21 1-16,0-1 0,-21-21 16,21 21-16,0 1 0,0-22 0,0 0 15,0 0-15,0 0 0,0 1 16,0-1-16,21-21 0,0 0 16,0 0-16,0 0 0,1 0 15,-1 0-15,0-21 0,0 21 16,0-22-16</inkml:trace>
  <inkml:trace contextRef="#ctx0" brushRef="#br0" timeOffset="5069.24">4826 3175 0,'0'0'0,"0"-21"0,21 21 0,-21-21 0,0 0 16,0 42 15,-21 0-31,21 0 16,-21 0-16,0 22 0,21-22 15,-22 0-15,22 0 0,0 21 0,0-20 16,0-1-16,0 0 0,0 0 0,0 0 16,0 0-1,22-21-15,-1 0 0,0 0 0,0 0 16,0 0-16,0 0 0,1 0 0,-1 0 16,0-21-16,0 0 0,0 0 15,22 0-15,-22 0 0,0-1 0,0 1 16,0-21-16,0 21 0,1 0 0,-22-22 15,0 22-15,21 0 0,-21 0 16,0 0-16,21-1 0,-21 1 0,0 0 16,0 42 15,-21 0-31,21 1 16,-21-1-16,21 0 0,-22 21 15,22 1-15,0-22 0,0 21 16,0 22-16,0-22 0,0 0 0,0 1 15,0 20-15,0-21 0,0 1 0,0-1 16,0 22-16,0-22 0,0 0 16,0 1-16,0 20 0,0-21 0,22 22 15,-22-1-15,0 1 0,0-1 0,0 1 16,0-1-16,0-20 0,0 20 0,0-20 16,0-1-16,0 0 0,0 22 15,0-22-15,-22 0 0,22 1 0,0-22 16,-21 0-16,21 0 0,-21 0 0,21 1 15,-21-22 1,0 0-16,0 0 0,21-22 0,0 1 16,-22 0-16,-20 21 0,42-63 15,0 20-15,0 1 0,-21 0 16,21-22-16,0 1 0,0-1 0,0-63 16,0 42-16,21 22 0,-21-22 15,0 22-15,21-1 0,-21 1 0,21 20 16,1-20-16,-22 21 0,21-1 15,0 22-15,-21 0 0,21 0 0,0 0 16,0-1-16,1 22 0,-1 0 16</inkml:trace>
  <inkml:trace contextRef="#ctx0" brushRef="#br0" timeOffset="5676.33">3704 4255 0,'0'0'0,"-21"-22"32,21 1-32,0 42 31,0 1-31,0-1 0,0 0 16,0 0-16,0 21 0,0-20 0,0 20 15,0 0-15,0-21 0,0 22 16,0-1-16,0 0 0,0 22 0,0-1 15,-21-20-15,21 84 0,0-64 16,-21 1-16,21-22 0,0 22 16,0-1-16,0-21 0,0 1 0,0-1 15,0 0-15,0 1 0,0-1 0,0 0 16,0 1-16,0-1 0,0-21 0,0 22 16,42-1-16,-21-21 0,0 21 15,0-20-15,1-1 0,20 0 0,0 21 16,1-42-16,-1 21 0,0 1 0,1-1 15,20 0-15,-21-21 0,22 21 0,-22-21 16,22 21-16,-1-21 0,1 0 16,20 0-16,-20 0 0,21 0 0,-22 0 15,1 0-15,-1 0 0,-21 0 16,1 0-16,-1 0 0,0 0 0,-20 0 16,-1 0-16,0 0 0,-21-21 31,-21 21-31,21-21 0,-21 21 15,-1-21-15,1 0 16,0-1-16,21 1 0,-21 0 0,0 21 16,0-21-16,-1 0 0</inkml:trace>
  <inkml:trace contextRef="#ctx0" brushRef="#br0" timeOffset="5927.52">4847 5757 0,'-21'0'16,"42"0"-16,-63 0 0,21 0 0,-1-21 16,22 42-1,0 1 1,22-22-16,-1 0 0,0 21 15,0 0-15,0-21 0,0 21 0,1-21 16,-1 21-16,0-21 0,0 21 0,21-21 16,-20 0-16,-22 22 0,21-22 15,0 0-15,-21 21 0,0 0 16,0 0-16,0 0 16,-21 0-16,-22-21 0,22 22 15,0-22-15,-21 21 0,-1 0 0,1 21 16,-43 1-16,43-1 0,21-21 0,-21 0 15,20-21-15,1 21 0,0 1 0,0-1 16,0 0-16,0-21 0,-1 21 16,22 0-16,-21 0 0,21 1 0</inkml:trace>
  <inkml:trace contextRef="#ctx0" brushRef="#br0" timeOffset="6999.21">5736 6096 0,'21'0'16,"0"0"-16,-21-21 15,22 0 1,-1 0-16,-21-1 0,0 1 15,0 0-15,0 0 0,0 0 16,0 0-16,0-22 0,0 22 16,-21 0-16,-1 0 0,1 21 0,0-21 15,0 21-15,-21 0 0,20 0 0,-20 21 16,21-21-16,-21 21 0,-1 21 16,22-21-16,0 22 0,0-22 15,0 21-15,-1 1 0,1-22 0,21 21 16,0-21-16,0 22 0,0-22 0,0 0 15,0 0-15,0 0 0,0 0 0,21 1 16,1-22-16,-1 0 16,0 0-16,0 0 0,0 0 0,22 0 15,-22-22-15,0 22 0,21-21 16,-21 0-16,22 0 0,-22 0 16,21 0-16,-21-1 0,1-20 0,20 21 15,-21-21-15,0-1 0,-21 1 0,21-22 16,-21 22-16,22 0 0,-22-22 15,0 22-15,0 0 0,0-1 0,0 1 16,0 0-16,0 20 0,0 1 16,0 0-16,-22 21 0,1 21 15,21 0-15,0 22 0,-21-1 16,21 0-16,0 22 0,-21-22 16,21 1-16,0 20 0,0-21 0,0 1 15,0-1-15,0 0 16,0 1-16,21-1 0,-21-21 0,21 0 15,0 1-15,1-1 0,-1 0 0,0 0 16,0-21-16,0 0 0,0 0 16,1 0-16,-1 0 0,0 0 0,0 0 15,21-21-15,-20 0 0,-1 0 0,0-1 16,0 22-16,-21-21 0,21 0 16,-21-21-16,0 21 0,21-1 0,-21 1 15,0 0-15,0 42 31,0 0-31,-21 1 16,21-1-16,0 0 0,0 0 0,-21 0 16,21 0-16,0 1 15,0-1-15,0 0 0,21-21 47,-21-21-47,21 21 0,-21-21 16,0-1-16</inkml:trace>
  <inkml:trace contextRef="#ctx0" brushRef="#br0" timeOffset="7180.36">6350 5736 0,'0'0'0,"0"0"32,-21 21-32,0-21 0,-22 0 15,43 22 1,0-1-16,0 0 0,0 0 15,21-21-15,1 21 16,-1-21-16,0 0 0,0 0 16,0 0-16,0 0 0</inkml:trace>
  <inkml:trace contextRef="#ctx0" brushRef="#br0" timeOffset="7439.6">6604 5800 0,'0'21'47,"0"0"-47,0 0 0,21 0 0,0 1 16,-21-1-16,21 0 0,-21 21 15,0-21-15,0 1 0,0-1 0,22 0 16,-1 0-16,-21 0 0,0 0 0,0 1 15,21-22 1,0 0 0,0 0-16,0 0 15,1-22-15</inkml:trace>
  <inkml:trace contextRef="#ctx0" brushRef="#br0" timeOffset="7612.89">7091 5821 0,'0'21'16,"-21"0"0,-1 0-16,-20 22 0,0-22 0,21 0 0,-1 0 15,1 0-15,0-21 0,21 22 0,0-1 16,-21 21-16,0-21 0,0 0 16,-1 1-16,22-1 0,-21 0 0,21 0 15,-21-21-15,21 21 0</inkml:trace>
  <inkml:trace contextRef="#ctx0" brushRef="#br0" timeOffset="8459.95">5821 7239 0,'0'0'0,"0"-21"0,0-64 32,-21 85-32,-1 0 15,22 21-15,0 1 16,-21 20-16,21-21 0,-21 21 0,21 1 15,-21-1-15,21 22 0,0-22 16,-21 0-16,21 1 0,-21-1 0,-1 0 16,1 1-16,0-1 0,0 0 15,0 1-15,21-22 0,-21 0 0,21 21 16,-22-21-16,22 1 0,0-1 16,0 0-16,0 0 0,22-21 15,20 0-15,-21 21 0,0-21 16,22 21-16,-1-21 0,0 22 0,1-22 15,20 0-15,1 0 0,-1 21 0,1-21 16,-1 21-16,1-21 0,-1 0 0,-21 0 16,22 0-16,-22 0 0,1-21 15,-1 21-15,0-21 0,-21 21 0,1-22 16,-1 22-16,0-21 0,-21 0 16,0 0-16,0 0 15,0 0-15,-21 21 0,0-22 0,-1 22 0,1-21 16,0 21-16,-21-21 0,21 21 15,-1 0-15,1 0 0,0-21 0,0 21 16,0 0-16,21-21 16,21 21-1,0 0 1,0 0-16,0 0 0,-21 21 16,22 0-16,-1 0 0,0 0 0,-21 1 15,0 20-15,0-21 0,0 0 0,0 22 16,0-22-16,0 21 0,-21-21 15,0 22-15,-22-22 0,22 0 16,-21 0-16,21 0 0,-1 0 0,1 1 16,21-1-16,-21-21 0,42-21 31,0-1-31</inkml:trace>
  <inkml:trace contextRef="#ctx0" brushRef="#br0" timeOffset="8699.48">7112 7811 0,'0'42'16,"0"-21"0,0 0-16,-21 0 0,21 1 0,-21-1 15,21 21-15,0-21 0,0 22 16,-22-22-16,22 0 0,-21-21 15,21 21-15,0-42 47,21 21-47,-21-21 0,22 0 0,-22-22 16</inkml:trace>
  <inkml:trace contextRef="#ctx0" brushRef="#br0" timeOffset="8859.99">7133 7641 0,'0'0'0,"-21"-21"15,-43-21 1,43 42 0,0 0-16,21 21 15,0 0 1,0 0-16,21-21 16,0 0-16,1 21 0,-1-21 0,0 22 15,0-22-15</inkml:trace>
  <inkml:trace contextRef="#ctx0" brushRef="#br0" timeOffset="9363.5">7472 8128 0,'-43'42'16,"43"-20"-16,-21-22 15,21-22 1,0 1-1,0 0-15,0 0 0,0 0 16,0-22-16,0 22 0,21 0 0,-21-21 16,22-1-16,-1 22 0,0-21 15,0 21-15,21 0 0,1-22 16,-1 22-16,0 21 0,-20-21 0,20 0 16,0 21-16,1 0 0,-22 0 0,21 0 15,0 21-15,-20 0 0,-1 0 16,0-21-16,0 43 0,-21-22 0,0 0 15,0 0-15,0 0 0,0 22 0,0-22 16,0 0-16,-21 0 0,21 0 0,-21 0 16,0 1-16,-1-22 0,22 21 15,22-42 17,-22-1-32,21 1 15,0 21-15,0-21 0</inkml:trace>
  <inkml:trace contextRef="#ctx0" brushRef="#br0" timeOffset="9770.96">8340 7641 0,'0'0'15,"21"0"1,-21 21-16,0 1 16,0 41-16,0-42 0,0 0 15,0 22-15,0-22 0,0 21 16,0 1-16,0-1 0,0 0 0,0 1 15,0-1-15,0 0 0,0 1 0,0-1 16,0 0-16,-21 1 0,21-22 0,0 21 16,0 0-16,0-20 0,0-1 0,0 21 15,0-21-15,0 0 0,-22 1 16,22-1-16,0 0 0,0 0 16,-21-21-16,21 21 0,0-42 31,0 0-16,0 0-15,0 0 0</inkml:trace>
  <inkml:trace contextRef="#ctx0" brushRef="#br0" timeOffset="10103.19">8318 7811 0,'-21'0'16,"42"0"-16,-84 0 0,42-22 0,21 1 15,-21 0-15,21 0 0,0 0 16,0 0-16,21-1 16,21 22-16,-21-21 0,0 21 0,22-21 15,-22 21-15,42 0 0,-20 0 16,-1 0-16,-21 21 16,22 0-16,-22 1 0,0-22 0,21 21 0,-42 0 15,21 0-15,-21 0 0,0 22 0,0-22 16,0 0-16,0 0 0,-42 0 15,21 0-15,-21 1 0,-1-1 0,1-21 16,0 21-16,20 0 0,1-21 0,0 21 16,0-21-1,42 0 1,-21-21 0,21 21-16,0-21 0,1 21 0,20-21 15</inkml:trace>
  <inkml:trace contextRef="#ctx0" brushRef="#br0" timeOffset="10787.35">8996 7684 0,'0'0'0,"-43"21"32,43 0-32,-21-21 15,21 21-15,0 0 0,0 0 16,0 1-16,0-1 0,0 0 15,0 0-15,0 0 0,0 0 0,0 1 16,0-1-16,0 0 0,21 0 16,1-21-16,-1 0 15,0 0-15,0 0 0,0 0 0,22 0 16,-22-21-16,0 0 0,0 21 0,0-21 16,0-1-16,-21 1 0,22 0 0,-1 0 15,0 0-15,-21-22 0,21 22 0,-21 0 16,0 0-16,21 0 0,-21 0 15,0-1-15,0 1 0,0 0 0,0 42 47,0 0-47,0 1 0,0-1 0,-21 0 16,21 0-16,0 0 0,0 0 0,0 1 16,-21-22-16,21 21 0,0 0 15,0 0-15,0 0 0,21 0 0,0-21 16,0 22-16,1-1 0,-1-21 0,0 0 15,0 0-15,0 0 0,0 0 16,1 0-16,-1 0 0,0-21 0,0 21 16,0-22-16,0 1 0,1 0 0,-1-21 15,0 21-15,0-22 0,-21 1 16,21 0-16,0-1 0,-21-20 16,0 20-16,0-20 0,0 21 0,22-22 15,-22 22-15,0-1 0,0 22 0,0 0 16,0 0-16,0 0 0,-22 21 15,22 21-15,-21 0 16,0 21-16,0 1 0,21-1 0,0 0 16,0 1-16,-21-1 0,21 0 15,0 1-15,0-1 0,0 0 16,0 1-16,0-1 0,0-21 0,21 22 16,0-22-16,-21 21 0,21-21 15,0 0-15,1 1 0,-1-22 0,-21 21 16,21-21-16,0 0 0,0 0 0,0 0 15,1 0-15,-1-21 0,0 21 16,0-22-16,0 1 0,22 0 0</inkml:trace>
  <inkml:trace contextRef="#ctx0" brushRef="#br0" timeOffset="10983.96">9631 7493 0,'-21'0'15,"42"0"-15,-64 21 0,22-21 0,0 21 16,42-21 15,0 0-31,22 0 0,-22 0 0,0 0 16,21 0-16,-20 0 0,20 0 0,0 0 16,-21 0-16,22-21 0,-1 21 15,0-21-15</inkml:trace>
  <inkml:trace contextRef="#ctx0" brushRef="#br0" timeOffset="11330.96">11451 7239 0,'0'0'0,"-21"-21"32,0 42-32,0-21 15,21 42-15,-22-20 0,1 20 0,-21 43 16,21-43-16,-22 21 0,43-20 15,-21-1-15,0-21 0,21 22 0,-21-1 16,21-21-16,0 21 0,0-20 0,0-1 16,0 0-16,0 0 0,21-21 15,0 0-15,0 0 0,64 0 16,-43 0-16,-20 0 0</inkml:trace>
  <inkml:trace contextRef="#ctx0" brushRef="#br0" timeOffset="11643.74">11324 7387 0,'0'0'0,"0"-21"0,0 0 0,0-21 15,0-1-15,0 22 0,0 0 0,0-21 16,0 20-16,21 1 0,0 21 0,1-21 16,-1 0-16,0 21 0,21 0 0,1 0 15,-22 0-15,21 0 0,0 0 16,-20 21-16,20 0 0,0 43 15,1-22-15,-22 0 0,0 22 0,0-22 16,0 1-16,-21-1 0,0 0 16,0 1-16,0-22 0,0 21 0,0-21 15,-21 22-15,0-22 0,-21 21 16,20-21-16,22 0 0,0 1 0,-21-22 16,21-22 15,-21 22-16,21-21-15</inkml:trace>
  <inkml:trace contextRef="#ctx0" brushRef="#br0" timeOffset="11860.96">11007 7620 0,'-22'0'16,"44"0"-16,-22 0 0,21 0 0,0 0 0,21 0 15,1-21-15,-1 21 0,0 0 16,22 0-16,-22-21 0,22 21 0,-22-21 16,21 21-16,-20 0 0,20 0 0,-20-22 15,-1 22-15,0 0 0,1 0 16,-1 0-16,-21-21 0,0 21 0,0 0 16,1 0-16</inkml:trace>
  <inkml:trace contextRef="#ctx0" brushRef="#br0" timeOffset="13098.96">5440 8149 0,'0'0'0,"0"-21"16,0 0-16,0 0 15,0 0-15,0 42 32,-21 0-32,-1 0 15,22 21-15,-21-20 0,21 20 16,0 0-16,0 22 0,0-22 0,-21 0 16,21 22-16,0-1 0,0 1 0,-21-1 15,21 1-15,0 21 0,0-1 16,0-20-16,-21-1 0,21 22 0,-21-22 15,21 1-15,-22-1 0,22 1 16,0-22-16,0 22 0,0-1 0,0-20 16,0-1-16,0 0 0,0 1 0,0-22 15,0 21-15,0-21 0,22 0 16,-1 1-16,21-22 0,-21 21 0,22-21 16,-1 0-16,-21 0 0,21 0 15,1 0-15,20 0 0,-20 0 16,-1 0-16,21 0 0,1 0 0,-22 0 15,22 0-15,-1 0 0,-20 0 0,20 0 16,-21-21-16,1-1 0,-1 22 16,22-21-16,-43 21 0,21-21 0,0 21 15,-20 0-15,-1-21 0,0 21 0,-21-21 16,-21 0 0,0 21-1,-1 0-15,1 0 0,0-22 0,0 22 16,0 0-16,-22 0 0,43-21 15,-42 0-15,21 21 16,0 0-16,21-21 0,21 21 47,0 0-47,0 0 0,0 0 0,1 0 16,-1 21-16,0-21 0,21 21 15,-21 0-15,1 1 0,-22-1 16,0 0-16,0 0 0,0 0 15,0 0-15,-22 1 0,22-1 0,-42 0 16,21 0-16,0 0 0,-22 0 0,22 1 16,0-1-16,-21 0 0,21 0 0,-1 0 15,1-21-15,0 0 16,21 21-16,-21-21 0,21-21 16,21 0-16</inkml:trace>
  <inkml:trace contextRef="#ctx0" brushRef="#br0" timeOffset="13495.97">7154 9589 0,'0'0'0,"0"-22"16,0 44-1,0-1 1,0 0-16,0 0 0,0 0 15,0 0-15,0 1 0,0 20 16,0-21-16,-21 0 0,21 22 0,0-22 16,0 0-16,0 0 0,-21-21 0,21 21 15,0 0-15,0 1 16,0-44 15,0 1-31,0 0 0,0 0 16</inkml:trace>
  <inkml:trace contextRef="#ctx0" brushRef="#br0" timeOffset="13670.95">7154 9335 0,'0'0'0,"-21"0"0,21-22 16,-21 22-16,0 0 15,21 22 1,0-1-1,21-21-15,0 0 16,0 0-16,0 21 0,1-21 0,-1 0 16,0 0-16</inkml:trace>
  <inkml:trace contextRef="#ctx0" brushRef="#br0" timeOffset="14112.12">7578 9567 0,'0'0'0,"-22"127"16,22-105 0,-21-1-16,21 0 15,0 0-15,-21 0 0,21 0 0,0 1 16,0-1-16,0 0 16,-21-21 15,21-21-16,0 0-15,0-22 16,0 22-16,0 0 16,0-21-16,0-1 0,21 22 0,0-21 15,0-1-15,1 22 0,20-21 16,0 21-16,-21 0 0,22 21 0,-1 0 16,0 0-16,1 0 0,-1 0 0,0 0 15,-20 0-15,20 21 0,-21 0 16,0 0-16,0 0 0,1 22 0,-22-22 15,0 0-15,0 0 0,0 0 16,0 22-16,0-22 0,0 0 0,-22 0 16,1 0-16,0 0 0,21 1 15,-21-22-15,42 0 32,0-22-32,0 1 15,1 0-15,-1 0 0</inkml:trace>
  <inkml:trace contextRef="#ctx0" brushRef="#br0" timeOffset="14423.36">8382 9462 0,'-21'21'16,"21"0"-16,0 0 16,0 0-16,0 0 15,0 1-15,0 20 0,0 0 0,0 1 16,0-1-16,0 0 0,0 1 0,0-1 15,0 21-15,0-20 0,0-1 16,0 22-16,21-1 0,-21-21 0,0 22 16,0 21-16,0-22 0,0 1 0,0-1 15,0 22-15,0-22 0,-21 1 0,21-1 16,0 1-16,0-1 0,-21-20 16,21 20-16,0-21 0,-22-20 0,22 20 15,0-21-15,0 0 0,0 0 0,0-42 31,0 0-31,0-21 16,0 21-16,0-22 0,0 1 0,22 0 16,-22-1-16,21-20 0</inkml:trace>
  <inkml:trace contextRef="#ctx0" brushRef="#br0" timeOffset="14743.96">8318 9631 0,'0'-42'0,"0"84"0,0-127 15,0 64-15,0-21 0,0 21 0,0-1 16,0 1-16,0 0 0,0 0 16,22 21-16,-1 0 0,0-21 15,21 21-15,-21 0 0,22 0 0,-1 0 16,0 0-16,1 0 16,-1 21-16,-21 0 0,22 0 0,-1 0 15,-21 22-15,-21-22 0,0 21 0,0 1 16,0-1-16,0 0 0,-21-21 15,-21 22-15,20-22 0,-20 21 0,0-21 16,-1 1-16,22-1 0,-21 0 0,21 0 16,0 0-16,-1-21 0,1 0 15,0 0-15,21-21 16,0 0-16,21 0 16,0 0-16,1-1 0,-1-20 15,0 21-15,0 0 0,21-22 16</inkml:trace>
  <inkml:trace contextRef="#ctx0" brushRef="#br0" timeOffset="15412.65">8975 9440 0,'0'0'15,"21"0"-15,-21 22 32,0-1-32,0 0 0,0 21 15,0-21-15,0 1 0,0 20 16,0-21-16,0 21 0,0-20 0,0-1 15,0 21-15,21-21 0,-21 0 16,21 1-16,0-1 16,0-21-16,1 0 0,-1 0 15,0 0-15,0 0 0,0-21 16,0 21-16,1-22 0,-1 1 16,0 0-16,0 0 0,0-21 0,-21 20 15,21-20-15,-21 21 0,22-21 0,-22 20 16,0 1-16,0-21 0,0 21 15,0 0-15,0-1 0,0 44 32,0-1-32,0 0 0,0 0 15,0 0-15,0 22 0,0-1 16,0-21-16,0 21 0,0-20 0,21 20 16,-21-21-16,21 21 0,-21-20 15,0-1-15,21 0 0,0-21 0,0 21 16,1-21-16,-1 0 0,0 0 15,0 0-15,0 0 0,22-21 16,-22 0-16,0 0 0,21-1 0,-21 1 16,1 0-16,-1-21 0,0-1 0,0 1 15,0 0-15,0-1 0,1 1 16,-1 0-16,0-1 0,-21 1 16,0 0-16,0-1 0,0-20 15,0 42-15,0 0 0,0-1 16,-21 22-16,0 0 15,-1 0-15,22 22 0,0-1 16,-21 0-16,21 21 0,0-21 16,-21 22-16,21-22 0,0 21 0,0 1 15,0-1-15,0 0 0,0 1 0,0-1 16,0 0-16,21-21 0,0 22 16,-21-22-16,22 0 0,-1 0 0,-21 0 15,21-21-15,0 22 0,0-22 0,0 0 16,1 0-16,-1 0 0,0 0 15,0-22-15,0 1 0,-21 0 16,0 0-16,21 0 0</inkml:trace>
  <inkml:trace contextRef="#ctx0" brushRef="#br0" timeOffset="15591.24">9715 9483 0,'0'0'0,"-21"0"0,0 0 31,42 0-31,0 0 0,1 0 16,20 0-16,0 0 0,-21 0 15,22 0-15,20 0 0,-20-21 0,20 21 16,-21-22-16,22 1 0,-1 21 16,1-21-16</inkml:trace>
  <inkml:trace contextRef="#ctx0" brushRef="#br0" timeOffset="15927.99">11388 9102 0,'0'0'16,"-22"0"-16,1 0 16,21 21-16,0 0 15,0 0-15,0 22 0,0-22 16,0 0-16,-21 21 0,21-21 0,-21 22 16,21-22-16,0 0 0,0 21 0,-21-20 15,21-1-15,0 0 0,-21 0 16,21 0-16,0 0 0,0 1 0,21-44 47,-21 1-47,21 0 0</inkml:trace>
  <inkml:trace contextRef="#ctx0" brushRef="#br0" timeOffset="16427.25">11218 9144 0,'0'-21'0,"0"42"0,0-63 0,0 21 15,0-1-15,0 1 16,21 21-16,1 0 0,-1-21 16,0 21-16,0 0 0,21 0 15,-20 0-15,20 0 0,-21 0 16,21 0-16,-20 0 0,-1 21 0,0 0 16,0 1-16,0-1 0,-21 0 0,0 0 15,0 0-15,0 22 0,0-22 16,0 0-16,0 0 0,-42 0 0,21 0 15,0 1-15,-22-1 0,1-21 0,0 21 16,-22 0-16,43-21 16,-21 0-16,20 0 0,44 0 31,-1-21-31,0 21 0,21 0 16,1-21-16,-1 21 15,-21 0-15,21 0 0,1 0 0,-1 0 16,0 0-16,-20 0 0,20 0 0,-21 0 15,21 21-15,-20 0 0,-1-21 16,21 21-16,-42 0 0,21 1 0,-21-1 16,0 0-16,0 0 0,0 0 0,0 22 15,0-22-15,-21 0 0,0 0 16,-21 0-16,20 0 0,-20 1 0,0-1 16,-22 0-16,22-21 0,-22 21 0,22 0 15,-21-21-15,-1 21 0,22-21 0,-1 0 16,-20 0-16,42 0 0,-22 0 15,22 0-15,0 0 0,0 0 16,0 0-16,0-21 0,-22 0 0,43 0 16,-21 0-16,21 0 0</inkml:trace>
  <inkml:trace contextRef="#ctx0" brushRef="#br0" timeOffset="17556.18">3556 6138 0,'0'0'0,"0"43"16,0 20-16,0 276 15,0-254 1,0-1-16,0-20 0,0 20 0,0 107 15,0-85-15,0 0 0,0-22 16,21 22-16,-21 0 0,0 0 16,0 0-16,0-1 0,0 22 0,0 106 15,0-127-15,0 21 16,-21 0-16,21 0 0,-21-21 0,21 21 16,-21 0-16,21 0 0,0 0 0,0 21 15,0-42-15,-22 21 0,22 0 16,-21 0-16,21 21 0,-21-21 0,21 21 15,-21-21-15,21 0 0,0 21 0,0-21 16,0 149-16,0-149 16,-21-22-16,21 22 0,0 0 15,0-21-15,-21 0 0,21 0 0,0 0 16,0 0-16,0-22 0,0 1 0,-22 0 16,22-1-16,0 1 0,0-22 15,0 1-15,0-22 0,0 22 0,0-22 16,22-21-16,-1 22 0,-21-22 0,21-21 15,0 0 1,0 0-16,0 0 0,-21-21 16,0-1-16,0 1 0,0 0 15</inkml:trace>
  <inkml:trace contextRef="#ctx0" brushRef="#br0" timeOffset="18163.43">3323 13039 0,'0'0'0,"-21"0"0,0 21 16,21 0-16,-21-21 0,21 21 31,21-21-31,0 0 0,0 0 16,21 0-16,-20 0 0,20 0 15,0 0-15,1 0 0,-1 0 0,0 0 16,22 0-16,-1 0 0,-20 0 16,20 0-16,-21 0 0,22-21 0,-1 21 15,1 0-15,-1-21 0,22 21 0,42 0 16,-63-21-16,-22 21 0,21 0 16,1-21-16,-22 21 0,1 0 15,-22 0-15,21-22 0,-21 22 0,-21-21 16,0 0-16,0 0 15,0 0-15,-21 0 16,21-1-16,-21 22 16,0-21-16,0 0 0,-1 21 0,1-21 15,0 0-15,0 0 0,0-1 16,0 22-16,-1 0 0,1 0 16,0-21-16,0 21 0,0 0 15,21 21 1,21-21-1,0 22-15,0-22 0,0 21 16,1-21-16,20 21 0,21-21 16,-41 21-16,-1 0 0,21-21 0,-21 21 15,0 1-15,1-1 0,-22 0 16,0 21-16,0-21 16,0 1-16,-22-1 0,1 0 0,-21 0 15,-22 21-15,43-20 16,-21-1-16,21 0 0,-22 0 0,1 0 15,21-21-15,0 21 0,-22-21 0,1 0 16,42 22-16</inkml:trace>
  <inkml:trace contextRef="#ctx0" brushRef="#br0" timeOffset="19012.93">5969 12827 0,'21'0'16,"0"-21"-16,-21 0 0,0 0 16,21-1-16,-21 1 15,0 0-15,22 0 0,-22 0 16,0 0-16,0-1 0,0 1 16,0 0-16,-22 0 0,1 0 15,-21 21-15,21-21 0,0-1 0,-22 22 16,1 0-16,0 0 0,-1 0 15,1 0-15,0 22 0,-1-1 0,1 0 16,0 0-16,-1 0 0,1 22 0,21-1 16,-22 21-16,22-20 0,0-1 15,21 22-15,0-22 0,0 0 16,0 1-16,0-1 0,0-21 16,0 0-16,21 22 0,0-43 0,1 21 15,-1-21-15,21 0 0,-21 0 0,22 0 16,-22 0-16,21-21 0,0 21 15,1-22-15,-1-20 0,0 21 0,1-21 16,-1 20-16,0-20 0,1-21 0,-22 20 16,21 1-16,-21-22 15,1 22-15,-22-21 0,21 20 0,-21-20 16,21 20-16,-21-20 0,0 21 0,0-22 16,0 22-16,0-1 0,0 22 15,0 0-15,0 0 0,0 0 0,-21 42 16,21 0-16,0 0 15,-21 22-15,21-1 16,0 0-16,0 1 0,0-1 0,0 21 16,0-20-16,0 20 0,0 1 0,0-22 15,0 22-15,0-22 0,0 0 16,21 1-16,-21-22 0,0 21 0,21-21 16,-21 0-16,0 1 0,0-1 15,21-21-15,0 0 0,0 0 16,1 0-16,-22-21 15</inkml:trace>
  <inkml:trace contextRef="#ctx0" brushRef="#br0" timeOffset="19231.8">6329 12637 0,'0'21'15,"0"0"1,0 21-16,0-21 0,0 1 15,0 20-15,0-21 0,0 21 0,0-20 16,0-1-16,0 21 0,0-21 0,-21 0 16,21 1-16,0-1 0,0 0 15,0 0-15,21-21 16,0-21 0,-21 0-16,0 0 15</inkml:trace>
  <inkml:trace contextRef="#ctx0" brushRef="#br0" timeOffset="19399.96">6477 12425 0,'0'-21'0,"0"42"0,-21-42 16,0 21 0,21 21 15,0 0-16</inkml:trace>
  <inkml:trace contextRef="#ctx0" brushRef="#br0" timeOffset="19656.25">6667 12531 0,'0'21'15,"0"0"-15,0 0 0,22-21 16,-22 21-16,21 1 0,-21-1 16,0 0-16,21 0 0,0 0 0,-21 0 15,21 1-15,-21 20 0,0-21 0,21 0 16,-21 0-16,22 1 16,-22-1-16,0 0 0,0 0 0,0 0 15,21 0-15,0-21 16,0 0-1,0-21-15,-21 0 0,43 21 0,-43-21 16,21 0-16</inkml:trace>
  <inkml:trace contextRef="#ctx0" brushRef="#br0" timeOffset="19815.53">7133 12594 0,'0'0'0,"-21"21"47,0 1-47,21-1 0,-21 0 15,-1 21-15,22-21 0,0 1 16,-21-1-16,21 21 0,-21-21 0,21 0 16,-21 22-16,21-22 0,0 0 0,0 0 15,-21 0-15,21 22 0</inkml:trace>
  <inkml:trace contextRef="#ctx0" brushRef="#br0" timeOffset="20535.95">6138 13758 0,'0'-42'0,"0"84"0,-21-105 0,21 42 15,-21 0-15,21-1 0,-21 22 16,21 22 0,-21-22-16,21 21 0,0 0 15,-22 21-15,22-21 16,0 22-16,0-22 0,-21 21 0,0 1 16,0-1-16,21-21 0,-21 21 0,21 1 15,-21-22-15,21 21 0,0-21 16,0 22-16,0-22 0,0 21 0,0-21 15,0 43-15,0-43 0,21-21 16,0 21-16,0 0 0,0-21 16,22 0-16,-1 0 0,0 0 0,1 22 15,-22-22-15,42 0 0,-20 0 0,-1 0 16,21 0-16,1 0 0,-1 0 0,1 0 16,21 0-16,-22 0 0,1 0 15,20 0-15,-20 0 0,-1 0 16,-20 0-16,20 0 0,-21 0 0,1-22 15,-1 22-15,-21 0 0,0 0 16,1-21-16,-22 0 16,0 0-16,-22 0 0,1 21 15,0-21-15,0 21 0,0-22 0,-22 22 16,22-21-16,-21 21 0,21 0 16,0-21-16,-1 0 0,1 21 0,0 0 15,0 0-15,42 0 31,0 0-31,0 0 16,1 21-16,-1-21 0,0 21 0,21-21 16,-21 21-16,1 1 0,-1-1 15,-21 0-15,0 0 0,0 0 16,0 22-16,0-22 0,-21 0 0,-1 0 16,1 0-16,0 22 0,-21-22 0,21 0 15,-22 0-15,1 0 0,21 0 16,0 1-16,-1-22 0,1 21 0,0-21 15,21-21 1,21 21-16</inkml:trace>
  <inkml:trace contextRef="#ctx0" brushRef="#br0" timeOffset="20907.96">7832 14139 0,'-22'0'32,"22"22"-32,0-1 15,0 0-15,0 0 0,0 0 0,0 0 16,0 1-16,0-1 0,0 0 0,-21 0 16,21 0-16,0 0 0,-21 1 15,21-1-15,0-42 47,0-1-47,0 1 0</inkml:trace>
  <inkml:trace contextRef="#ctx0" brushRef="#br0" timeOffset="21059.92">7832 13822 0,'0'0'0,"-22"0"15,22 21 17,22 0-32,-1-21 15</inkml:trace>
  <inkml:trace contextRef="#ctx0" brushRef="#br0" timeOffset="21512.94">8213 14055 0,'0'0'16,"0"21"-16,0 0 0,0 21 0,0 1 15,0-22-15,21 21 0,-21-21 16,0 1-16,0-1 0,0 0 16,0 0-16,0 0 0,0 0 15,-21-21 1,21 22-16,-22-22 15,22-22 1,-21 1-16,21-21 16,0 21-16,0-22 0,0 22 15,0-21-15,0 0 0,21 20 0,1-20 16,-22 21-16,21 0 0,0-22 16,21 22-16,-21 0 0,1 21 0,20 0 15,0 0-15,1 0 0,-1 0 0,0 0 16,1 0-16,-22 21 0,21 0 15,0 1-15,-20-1 0,-1 0 16,0 0-16,-21 21 0,0-20 0,0-1 16,0 0-16,0 0 0,0 0 15,-21 0-15,0 1 0,-1-1 0,1 0 16,0 0-16,0 0 16,21-42-1,21 0 1,0 0-16,0 0 0,1-1 0,-1 1 15</inkml:trace>
  <inkml:trace contextRef="#ctx0" brushRef="#br0" timeOffset="21832.02">9102 13885 0,'0'0'0,"0"22"31,0-1-31,0 0 0,0 21 15,0-21-15,0 1 0,0 20 16,0 0-16,21 1 0,-21-1 0,21 0 16,-21 1-16,0 20 0,21 1 0,-21-1 15,0 22-15,0-22 0,21 1 16,-21 20-16,0 1 0,0-21 16,-21 20-16,0-20 0,0 84 15,0-85-15,-1 1 0,1-1 0,21-20 16,-21-1-16,0-21 0,21 22 15,0-22-15,-21 0 0,0-21 0,-1 0 16,22-21 0,0 0-16,0-1 0,0-20 0,22 21 15,-1-21-15,0-22 0,-21 22 16,21-22-16,0-20 0</inkml:trace>
  <inkml:trace contextRef="#ctx0" brushRef="#br0" timeOffset="22167.8">9165 13885 0,'0'0'0,"0"-21"0,0 0 0,-21 0 15,21 0-15,0 0 0,0-1 16,0 1-16,0 0 16,21 21-16,0-21 0,0 21 0,1 0 15,-1-21-15,21 21 0,-21 0 0,22 0 16,-22 0-16,0 0 0,21 21 15,-21-21-15,1 21 0,-1 0 0,-21 22 16,21-22-16,-21 0 0,0 0 16,0 21-16,-21-20 0,0-1 0,-22 0 15,22 0-15,-21-21 0,21 21 16,-22 0-16,22-21 0,0 0 0,-21 22 16,20-22-16,44 0 31,-1 0-31,0-22 15,0 22-15,21-21 0,-20 21 16,-1-21-16,0 0 0,0 0 0,21 0 16</inkml:trace>
  <inkml:trace contextRef="#ctx0" brushRef="#br0" timeOffset="22803.95">9758 13716 0,'0'0'16,"21"-21"-16,-21 42 15,0 0 1,0 0-16,0 1 0,-21-1 15,21 0-15,-21 21 0,21-21 0,0 1 16,0-1-16,0 0 0,0 0 0,0 0 16,0 0-16,21 1 15,0-22-15,0 0 16,0 0-16,0 0 0,1 0 0,-1-22 16,0 22-16,0-21 0,0 0 15,0 0-15,1 21 0,-1-42 16,0 20-16,0 1 0,-21-21 0,21 21 15,-21-22-15,21 22 16,-21 0-16,0 0 0,0 0 0,22 0 16,-22 42-1,0 0-15,0 0 16,0 0-16,0 0 0,0 22 0,0-22 16,0 21-16,0-21 0,0 1 0,0 20 15,0-21-15,0 0 0,0 0 16,21 1-16,0-1 0,0-21 15,0 21-15,0-21 0,1 0 0,-1 0 16,0 0-16,0 0 16,0-21-16,0 0 0,22 21 0,-22-22 0,0 1 15,0 0-15,0 0 0,1-21 16,-22 20-16,21-20 0,0 0 16,0-1-16,-21 1 0,0 0 0,21-22 15,-21 22-15,0 0 0,21-1 0,-21 1 16,0 21-16,0 0 0,0-1 15,0 1-15,-21 21 16,21 21-16,-21 22 0,21-22 16,-21 21-16,21 1 0,0-1 15,0 0-15,0 1 0,0-1 0,0 0 16,0 1-16,0-1 0,0-21 16,0 21-16,0-20 0,0-1 0,0 21 15,0-21-15,0 0 16,21-21-16,0 0 0,0 0 0,1 0 15,-1 0-15,0 0 0,0-21 16,0 0-16,0 21 16,-21-21-16,0 0 0,0 0 0</inkml:trace>
  <inkml:trace contextRef="#ctx0" brushRef="#br0" timeOffset="22963.97">10562 13631 0,'0'0'0,"-21"0"0,21-21 15,21 21 17,0 0-32,0 0 0,1 0 15,-1-21-15,0 21 0,21 0 0,-21 0 16,22-21-16,-1 21 0,0 0 16</inkml:trace>
  <inkml:trace contextRef="#ctx0" brushRef="#br0" timeOffset="23287.63">12086 13335 0,'0'0'0,"-21"-21"16,0 21-16,0 0 0,-22-21 15,22 21-15,0 0 0,-21 0 0,20 0 16,-20 21-16,0-21 0,21 21 15,-64 21-15,64 1 0,0-22 16,-22 21-16,22 1 0,0-1 0,0 0 16,21 1-16,0-1 0,0 0 15,0-21-15,0 22 0,0-22 0,21 21 16,0-21-16,21 1 0,-20-22 0,20 21 16,0-21-16,22 0 0,-22 0 15,22 0-15,-1 0 0,-21 0 16,22 0-16,-1-21 0,1 21 0,-22-22 15,1 22-15,-22-21 0,21 0 0,-42 0 16,21 21-16,-21-21 0</inkml:trace>
  <inkml:trace contextRef="#ctx0" brushRef="#br0" timeOffset="24567.83">5800 14563 0,'0'0'0,"0"-21"16,-22 21-1,1 0-15,21 21 16,0 0 0,0 0-16,0 21 0,0 1 15,0-1-15,0 0 0,0 1 0,0-1 16,0 0-16,21 22 0,1-1 15,-22 1-15,21-1 0,-21 1 0,21-1 16,0 1-16,-21-1 0,0 1 0,21-22 16,-21 1-16,21 20 0,-21-42 15,22 22-15,-22-1 0,0-21 0,0 0 16,21 22-16,-21-22 0,21-21 16,0 21-16,-21 0 0,21 0 15,0-21-15,22 0 0,20 21 16,-20-21-16,-1 0 0,0 0 15,1 0-15,20 0 0,1 0 0,-1-21 16,22 0-16,-22 21 0,1-21 16,-1 21-16,1-21 0,-1 0 0,1 21 15,-22 0-15,0-22 0,-20 22 0,-1 0 16,0 0-16,-21-21 0,-21 21 31,0 0-31,-1 0 0,1 0 0,-21 0 16,0 0-16,20 0 0,-20 0 15,21 0-15,0 0 0,0 0 16,-1 0-16,22-21 16,22 21-1,20 0-15,-21 0 0,21 0 16,-20 0-16,20 0 0,0 0 16,1 0-16,-1 0 0,-21 0 0,0 21 15,0 0-15,1 1 0,-1-1 0,-21 0 16,0 0-16,0 21 0,0-20 15,-21-1-15,-1 21 0,1-21 0,-21 22 16,21-22-16,0 21 0,-22-21 0,22 0 16,-21 1-16,21-22 0,-1 0 15</inkml:trace>
  <inkml:trace contextRef="#ctx0" brushRef="#br0" timeOffset="24947.47">7895 15685 0,'0'0'0,"0"42"16,0-21-1,0 0-15,0 22 0,0-22 0,0 0 0,0 21 16,0-21-16,0 1 0,0-1 15,0 0-15,-21 0 0,21 0 16,-21-21-16,21 21 0,0-42 31,0 0-31,0 0 0,0 0 16</inkml:trace>
  <inkml:trace contextRef="#ctx0" brushRef="#br0" timeOffset="25127.86">7937 15452 0,'0'-21'31,"22"21"-15,-1 21 0,0 0-16,0-21 15,0 0-15,0 21 0,1-21 16,-1 0-16,-21 21 0</inkml:trace>
  <inkml:trace contextRef="#ctx0" brushRef="#br0" timeOffset="25576.39">8340 15642 0,'0'0'0,"0"43"16,0-22-16,0 0 15,0 0 1,0 0-16,0 0 0,0 1 15,0-1-15,0 0 0,0 0 16,0 0-16,0 0 0,0 1 16,0-1-16,0 0 0,0-42 47,0 0-47,0-1 15,0 1-15,0 0 0,0 0 16,0 0-16,0-22 0,21 22 0,0 0 15,0 0-15,0 0 0,22 0 0,-22-1 16,21 22-16,0 0 16,1 0-16,-1 0 0,-21 0 0,22 0 15,-22 0-15,21 22 0,-21-1 0,0 0 16,-21 0-16,0 0 0,0 0 16,0 1-16,0-1 0,0 0 0,-21 0 15,21 0-15,-21 0 0,0 1 16,21-1-16,-21 0 0,21 0 15,21-42 17,0 0-32,0 0 15,0-1-15,1 1 0,20 0 0,-21 0 16</inkml:trace>
  <inkml:trace contextRef="#ctx0" brushRef="#br0" timeOffset="25863.12">9144 15621 0,'0'0'0,"0"21"16,0 0 0,0 1-16,0-1 0,-21 0 0,21 21 15,0-21-15,-21 22 0,21-1 0,0 0 16,0 1-16,0 20 0,0 1 16,0-22-16,0 43 0,0-22 0,21 1 15,-21 20-15,21-20 0,-21 21 16,0 20-16,0-20 0,0 0 15,0-1-15,0 1 0,0 0 0,0-22 16,0 1-16,0-1 0,-21-20 0,21-1 16,0 0-16,0-21 0,-21 1 15,-1-44 1,22 1-16,0 0 0,0 0 16,0-21-16,0-1 0,0-20 0,0 20 15,22-20-15,-22-22 0</inkml:trace>
  <inkml:trace contextRef="#ctx0" brushRef="#br0" timeOffset="26163.6">9165 15642 0,'0'0'16,"21"-42"-16,0 21 0,-21 0 0,22-1 0,-1 1 15,0 0-15,0 0 0,21 21 0,-20 0 16,-1 0-16,21 0 0,-21 0 15,22 0-15,-22 0 0,0 21 0,0 0 16,0 0-16,-21 22 0,0-22 16,0 0-16,0 21 0,-21-20 0,0 20 15,0-21-15,-22 0 0,22 0 16,0 1-16,-21-1 0,21 0 16,-1 0-16,1 0 0,0-21 0,0 0 15,0 0-15,21-21 31,21 0-31,0 0 0,0 21 16,0-21-16,1-1 0,-1 1 0</inkml:trace>
  <inkml:trace contextRef="#ctx0" brushRef="#br0" timeOffset="26843.53">10075 15409 0,'0'0'0,"0"22"15,-21-1 1,21 0-16,-21 0 16,21 0-16,0 0 0,0 1 0,0 20 15,0-21-15,0 0 0,0 0 16,0 1-16,0-1 0,0 0 0,0 0 16,21 0-16,0-21 0,0 0 15,1 0-15,-1 0 16,0 0-16,0 0 0,21 0 0,-20 0 15,-1-21-15,0 0 0,0 21 0,0-21 16,0 0-16,1-1 16,-22 1-16,21-21 0,-21 21 15,0 0-15,0 42 32,0 0-32,0 0 15,0 0-15,0 0 0,0 1 16,0-1-16,0 0 0,21-21 15,0 21-15,0-21 0,0 21 16,1-21-16,-1 0 0,0 0 16,0 0-16,21 0 0,-20 0 15,-1-21-15,21 21 0,-21-21 0,0 21 16,1-21-16,-1 0 0,0-1 16,0 1-16,43-106 15,-64 85-15,0 0 16,0-1-16,0-20 0,0 20 15,0-20-15,0 21 0,0-1 0,0 22 16,0 0-16,0 0 0,0 0 0,0 42 31,-22 0-31,1 21 0,21-21 16,-21 22-16,21 20 0,0-20 16,0-1-16,0 0 0,0 1 0,0-1 15,0 0-15,0 1 0,0-22 16,0 21-16,0-21 0,21 0 0,0 1 15,1-1-15,-1 0 0,0 0 16,0-21-16,0 0 0,0 0 0,22 0 16,-22 0-16,0 0 0,0 0 15,0-21-15,1 21 0,-1-21 0,0 0 16,0-1-16,0 1 0,-21-21 0,0 21 16,0 0-16</inkml:trace>
  <inkml:trace contextRef="#ctx0" brushRef="#br0" timeOffset="27035.58">10731 15367 0,'0'0'0,"0"21"15,-21-21-15,42 21 16,1-21 0,-1 0-16,21 0 15,-21 0-15,22 0 0,-1 0 0,0 0 16,1 0-16,-1 0 0,21 0 0,-20-21 15,20 21-15,-20-21 0,-1 0 16,21 21-16,-20-21 0</inkml:trace>
  <inkml:trace contextRef="#ctx0" brushRef="#br0" timeOffset="27283.55">12001 15050 0,'0'0'0,"-42"-22"15,42 44 1,-21-1-16,21 0 0,0 0 16,-21 21-16,21-20 0,0 20 0,0-21 15,0 21-15,0 1 0,0-1 0,0 0 16,0-20-16,-21-1 0,21 0 0,0 21 16,0-21-16,-22 1 0,22-1 15,22-21 16,-22-21-15,21 21-16,0-22 0</inkml:trace>
  <inkml:trace contextRef="#ctx0" brushRef="#br0" timeOffset="27627.36">11790 14965 0,'0'0'0,"0"-21"15,-21 0-15,21-1 0,21 22 32,0 0-32,21 0 0,-21 0 15,22 0-15,-1 0 0,22 0 0,-22 0 16,21 0-16,1 22 16,-1-1-16,1 0 0,42 21 0,-64 1 15,0-1-15,-20 0 0,-1-21 16,0 22-16,-21-1 0,0 43 15,-21-64-15,0 21 0,-1-21 0,-20 22 16,0-22-16,-1 0 0,-20 0 16,21 0-16,-22 1 0,22-1 0,-1 0 15,1-21-15,0 21 0,21-21 16,-1 0-16,1 21 0,0-21 16,21-21 15</inkml:trace>
  <inkml:trace contextRef="#ctx0" brushRef="#br1" timeOffset="33043.76">4381 529 0,'0'0'0,"-21"0"16,64 0-1,-22 0 1,21 0-16,0 0 0,1 0 0,-1 0 15,0 0-15,1 0 0,-1 0 16,0 0-16,1 0 0,-1-21 0,-21 21 16,0 0-16,1 0 0,-1 0 15,-42 0 1,-22 0-16,22 0 16,-21 21-16,21-21 0,-22 0 0,22 0 15,-21 0-15,21 0 16,-1 0-16,1 0 0,-21 0 0,21 21 15,0-21-15,-1 0 0,1 0 16,0 0-16,0 22 0,0-22 16,21 21-1,-21-21-15,21 21 0,-22-21 0,22 21 16,0 0-16,-21 0 16,21 1-16,0 20 0,-21-21 15,21 21-15,0 1 0,0-1 0,0 0 16,0 1-16,0-1 0,0 0 15,-21 1-15,21-1 0,-21 0 0,21 1 16,-21-22-16,21 21 16,0 1-16,0-22 0,0 0 0,-22 21 15,22-21-15,0 1 0,0-1 16,0 0-16,22 0 0,-1-21 16,0 21-16,21-21 15,-21 0-15,1 0 0,-1 0 0,21 0 16,0 0-16,-20 0 0,20-21 15,0 21-15,-21-21 0,22 0 0,-1 0 16,-21 21-16,22-22 0,-1 1 16</inkml:trace>
  <inkml:trace contextRef="#ctx0" brushRef="#br1" timeOffset="33272.01">4995 1037 0,'0'0'0,"0"-21"0,0 0 0,0 42 31,0 0-15,0 0-16,0 22 0,0-22 0,-21 0 16,21 21-16,0-20 0,-21 20 15,21-21-15,-21 0 0,21 0 0,0 1 16,0-1-16,0 0 0,0 0 16,0 0-16,21-21 31,0-21-16,0 0-15,0 0 0,-21 0 0</inkml:trace>
  <inkml:trace contextRef="#ctx0" brushRef="#br1" timeOffset="33706.96">5270 635 0,'0'0'0,"-21"0"31,21-21-15,21 21-16,1 0 0,-1 0 0,0-21 15,0 21-15,0 0 0,22 0 16,-22-21-16,21 21 0,0 0 0,-20 0 16,20 0-16,-21 0 0,21 0 15,-20 0-15,-1 0 0,0 21 0,-21 0 16,0 0-16,21 0 0,-21 0 15,0 22-15,0-1 0,0-21 0,0 22 16,0-1-16,0 0 0,0 22 16,0-22-16,0 0 0,0 1 0,0-1 15,0 0-15,0 1 16,0-22-16,0 21 0,0 1 0,0-22 16,-21 0-16,0 21 0,0-21 15,21 1-15,-22-1 0,1 0 0,0 0 16,0 0-16,-21 0 0,20 1 15,1-1-15,-21 0 0,21 0 0,-22-21 16,22 0-16,0 21 0,0-21 16,0 0-16,0 0 0,-1 0 15,22-21-15,-21 21 0,21-21 16</inkml:trace>
  <inkml:trace contextRef="#ctx0" brushRef="#br1" timeOffset="34203.94">5567 2709 0,'63'0'31,"-42"-21"-31,1 21 0,20 0 16,-21 0-16,0 0 0,22 0 0,-22-21 15,21 21-15,-21 0 0,22 0 16,-22 0-16,21 0 0,-21 0 0,0 0 15,-42 0 17,0 0-32,0 0 0,0 0 0,0 0 15,-1 0-15,1 0 0,-21 0 16,21 0-16</inkml:trace>
  <inkml:trace contextRef="#ctx0" brushRef="#br1" timeOffset="34444.65">5715 2667 0,'0'0'0,"-42"21"31,42 0-31,0 1 0,0-1 0,-22 0 16,1 0-16,21 0 0,-21 22 0,21-22 16,-21 21-16,0-21 0,21 22 15,-21-1-15,-1 0 0,22 1 0,-21-1 16,0 21-16,21-20 0,-21 63 16,21-43-16,0-21 0,0 1 15,0-1-15,0 0 0,0-20 16,0 20-16,0-21 0,0 0 0,21 0 15,0 1-15,22-22 0,-22 0 0,0 21 16,21-21-16,1 0 16,-22 0-16,21 0 0,-21 0 0,0-21 15,22-1-15,-22 22 0,0-21 0</inkml:trace>
  <inkml:trace contextRef="#ctx0" brushRef="#br1" timeOffset="34688.61">6117 3154 0,'0'0'16,"0"-21"-16,0 42 47,0 21-47,0-21 0,0 22 16,0-22-16,0 21 0,0-21 0,-21 22 15,21-1-15,0-21 0,0 0 0,-21 22 16,21-22-16,0 0 0,0 0 15,0 0-15,0 1 16,21-22 0,0-22-16,-21 1 0,21 0 15,0 21-15</inkml:trace>
  <inkml:trace contextRef="#ctx0" brushRef="#br1" timeOffset="35071.51">6456 2879 0,'0'0'0,"0"-21"0,21 21 16,0-22-1,0 22-15,0 0 16,1-21-16,-1 21 0,21 0 16,-21-21-16,0 0 0,1 21 15,20 0-15,-21 0 0,21-21 0,1 21 16,-22 0-16,21 0 15,-21 0-15,-21 21 0,22 0 0,-1 0 16,-21 0-16,0 1 0,0-1 16,0 21-16,0-21 0,0 22 15,0-22-15,0 21 0,0 0 0,0-20 16,0 20-16,0 0 0,0 1 16,0-1-16,0 0 0,0-21 0,0 22 15,0-1-15,21-21 0,-21 22 0,0-22 16,0 0-16,0 0 0,0 21 15,0-20-15,-21-1 0,0 0 0,-1 0 16,-20 0-16,0 0 0,21 1 16,-22-1-16,1-21 0,0 21 0,-1-21 15,1 0-15,21 0 0,0 0 16</inkml:trace>
  <inkml:trace contextRef="#ctx0" brushRef="#br1" timeOffset="35587.5">7408 5207 0,'0'0'0,"0"-21"16,21 0-1,1 21-15,-1 0 0,21 0 16,-21 0-16,22 0 0,-22 0 0,21 0 15,0 0-15,-20 0 0,20 0 16,-21 0-16,0 0 0,0 0 0,1 0 16,-65 0 15,22 0-31,0 0 0,-21 0 16</inkml:trace>
  <inkml:trace contextRef="#ctx0" brushRef="#br1" timeOffset="35852.73">7387 5207 0,'0'0'16,"-21"21"-16,21 0 0,-21 1 0,21-1 16,-21 0-16,21 21 0,0-21 15,0 22-15,0-1 0,0 0 0,0 1 16,0-1-16,0 0 0,0 22 0,0-22 16,0 1-16,0-1 0,0 0 15,0 1-15,0-1 0,0 0 16,0-21-16,0 22 0,0-1 0,0-21 15,21 0-15,-21 22 0,0-22 16,0 0-16,0 0 0,21 0 0,-21 1 16,21-22-16,0 0 15,0 0-15,1 0 0,-1-22 16,0 22-16,0-21 0,21 0 0,-20 0 16,-1 0-16,21-22 0,-21 22 0</inkml:trace>
  <inkml:trace contextRef="#ctx0" brushRef="#br1" timeOffset="36059.92">7874 5673 0,'0'0'0,"21"-21"0,-21-22 31,0 64-31,-21 1 16,21 20-16,0-21 16,0 21-16,-21 1 0,21-1 0,-21-21 15,21 22-15,0-1 0,0-21 16,0 21-16,0-20 0,0-1 0,0 0 15,0 0-15,0 0 0,0 0 16,21-21-16,0 0 16,0-21-16,0 21 0,0-21 15</inkml:trace>
  <inkml:trace contextRef="#ctx0" brushRef="#br1" timeOffset="36447.39">8297 5313 0,'0'0'0,"21"0"31,1 0-31,-1 0 16,0 0-16,0 0 15,0 0-15,0 0 0,1 0 16,-1 0-16,0 0 0,0 0 0,0 0 15,0 0-15,1 21 0,-1 0 16,0 0-16,0-21 0,-21 22 0,0-1 16,21 21-16,-21-21 0,21 0 15,-21 1-15,0 20 0,0-21 0,0 21 16,22 1-16,-22-22 0,0 21 0,0 22 16,0-22-16,0 0 15,0 1-15,0-22 0,-22 21 0,1 1 16,-21-1-16,21-21 0,-22 21 15,1 1-15,0-22 0,-1 0 0,1 21 16,0-20-16,-1-1 0,1 0 16,0 0-16,-1 0 0,22-21 0,-21 0 15,21 0-15,0 0 0,-1 0 0,1 0 16</inkml:trace>
  <inkml:trace contextRef="#ctx0" brushRef="#br1" timeOffset="37340.08">12255 7070 0,'0'0'0,"22"-21"0,20 21 31,-21-22-31,0 22 0,0 0 16,1 0-16,-1 0 0,21 0 0,-21 0 15,0 0-15,1 0 0,-1 0 0,0-21 16,0 21-16,0 0 0,-42 0 31,0 21-15,0-21-16,0 0 0,-1 0 16,1 0-16,-21 0 0,21 0 0,0 0 15,-1 0-15,1 0 0,0 0 0,0 0 16,0 0-1,0 22-15,21-1 16,0 0-16,-22 0 0,22 0 0,-21 22 16,0-1-16,21 0 0,-21 1 15,21 20-15,-21-21 0,0 22 0,-1-1 16,22-20-16,0-1 0,-21 22 16,21-22-16,0 0 0,0 1 0,0-22 15,0 21-15,0 0 0,0-20 16,0-1-16,0 0 0,21 0 0,1 0 15,-22 0-15,21-21 0,0 0 16,0 22-16,0-22 0,0 0 0,1 0 16,20 0-16,-21 0 0,0-22 15,0 22-15,1-21 0,-1 0 0,0 0 16,0 0-16,0 0 0,0-1 0,1 1 16</inkml:trace>
  <inkml:trace contextRef="#ctx0" brushRef="#br1" timeOffset="37547.81">12742 7535 0,'0'0'0,"0"22"31,0-1-31,0 0 16,0 21-16,0-21 0,-21 1 0,21-1 16,0 21-16,0-21 0,0 0 0,0 1 15,0-1-15,-21 0 0,21 0 16,0 0-16,0 0 0,0 1 15,21-22 1,0-22 0,0 22-16</inkml:trace>
  <inkml:trace contextRef="#ctx0" brushRef="#br1" timeOffset="37939.33">13017 7281 0,'0'0'0,"0"-21"0,0-63 31,0 62-31,22 22 16,-1 0-16,0 0 0,0-21 0,0 21 15,0 0-15,22 0 0,-1 0 0,-21-21 16,22 21-16,-1 0 0,-21 0 16,21 0-16,-20 0 0,-1 0 0,21 0 15,-21 21-15,0 0 0,-21 1 16,22-1-16,-22 0 0,0 21 15,0-21-15,0 22 0,0-22 0,0 21 16,0 1-16,0-22 0,0 21 16,0 0-16,0 1 0,0-22 0,0 21 15,0-21-15,0 22 0,0-22 0,0 21 16,0-21-16,0 22 0,0-22 16,-22 21-16,22 1 0,0-22 0,-21 21 15,0 0-15,0-20 0,0 20 0,21-21 16,-21 0-16,-1 0 0,1 1 15,0-1-15,0 0 0,0-21 16,0 0-16,-1 21 0,1-21 0,0 0 16,0 0-16,-21 0 0,20 0 15,1 0-15,0 0 0</inkml:trace>
  <inkml:trace contextRef="#ctx0" brushRef="#br1" timeOffset="38579.93">12552 9081 0,'0'0'0,"21"0"31,0-22-31,0 22 0,0 0 15,1 0-15,-1 0 0,0 0 16,0 0-16,0 0 0,0 0 16,1 0-16,-44 0 31,1 0-31,0 0 16,0 0-16,-21 0 0,20 0 0,1 0 15,0 0-15,0 0 0,0 0 0,0 0 16,-1 22-16,1-22 0,0 0 15,21 21-15,-21 0 0,0 0 16,21 0-16,0 0 16,0 1-16,0-1 0,0 21 15,0-21-15,-21 22 0,21-22 0,0 21 16,-22-21-16,22 22 0,0-1 0,0 0 16,-21 1-16,21-1 0,0 0 15,-21 1-15,21 41 0,0-63 16,0 22-16,0-1 0,0-21 15,0 0-15,0 1 0,0-1 16,21-21 0,0 0-16,1 0 0,-1-21 15,0-1-15,21 1 16,1-21-16,-22 21 0</inkml:trace>
  <inkml:trace contextRef="#ctx0" brushRef="#br1" timeOffset="39025.17">12954 9313 0,'0'0'0,"0"-21"0,0 0 16,0 0-16,0 0 15,21 21 1,0 0-16,0 0 16,1 0-16,-22 21 15,21 0-15,0 0 0,-21 22 0,0-22 16,21 0-16,-21 21 0,0 1 15,0-22-15,0 21 0,0 0 0,-21 1 16,0-22-16,0 21 0,-1-21 16,1 22-16,-21-22 0,21 0 0,0-21 15,-22 21-15,22-21 0,-21 0 16,21 0-16,-1 0 16,22-21-16,-21 21 0,21-21 0,-21 0 15,21 0-15,0-1 0,0 1 0,0 0 16,0 0-16,0-21 0,0 20 15,21 1-15,0 0 0,1 21 16,-1 0-16,0 0 16,0 21-16,0 0 0,-21 1 15,0-1-15,21 21 0,1-21 16,-22 0-16,21 1 0,-21-1 16,21-21-16,0 21 0,0 0 0,0-21 15,1 0-15,20 0 0,-21 0 16,0 0-16,22 0 0,-22-21 0,0 21 15,21-21-15,-21 0 0,1-1 0</inkml:trace>
  <inkml:trace contextRef="#ctx0" brushRef="#br1" timeOffset="39436.12">13504 9081 0,'0'0'0,"0"21"31,21-21-31,1 0 0,-1 0 16,0 0-16,21 0 0,-21 0 0,1 0 15,41-21-15,-42 21 16,0 0-16,22-22 0,-22 22 0,0 0 16,0 22-1,-21-1 1,0 0-16,0 0 0,0 21 15,0-20-15,-21-1 0,21 21 0,-21-21 16,21 22-16,0-22 0,0 63 16,-21-62-16,21 20 0,0 0 15,0 1-15,-21 20 0,21-21 0,0 1 16,0-1-16,0 0 0,0-20 0,0 20 16,0 0-16,0-21 0,0 22 15,0-22-15,-22 0 0,1 0 0,-21 22 16,21-22-16,-22-21 0,22 0 15,0 0-15,-21 0 0,21 0 16,-22 0-16,22 0 0,-21 0 0,21 0 16,-22 0-16,22-21 0,0 21 15,0-22-15</inkml:trace>
  <inkml:trace contextRef="#ctx0" brushRef="#br1" timeOffset="40027.94">7768 11959 0,'0'-21'32,"0"0"-32,21 21 15,22 0-15,-22-21 0,21 0 0,0 21 16,1 0-16,-1 0 0,0-22 0,1 22 16,-1 0-16,-21 0 0,0 0 15,22 0-15,-22 0 0,-42 0 31,0 0-31,-1 22 16</inkml:trace>
  <inkml:trace contextRef="#ctx0" brushRef="#br1" timeOffset="40287.87">7874 11938 0,'0'0'15,"-21"21"-15,21 0 0,0 1 16,-21-1-16,21 0 0,-22 21 0,22-21 15,0 22-15,0-1 0,-21 0 0,21 1 16,-21-1-16,21 0 0,-21 1 16,21-22-16,0 21 0,-21 1 0,21-22 15,-21 21-15,21 0 0,0-20 0,0 20 16,0-21-16,0 0 0,0 0 16,0 1-16,21-1 0,0 0 15,0-21-15,0 0 0,0 0 16,1 0-16,-1 0 0,0 0 15,21-21-15,-21 0 0,1-1 0,20 1 16,-21 0-16,0 0 0,22 0 0</inkml:trace>
  <inkml:trace contextRef="#ctx0" brushRef="#br1" timeOffset="40751.82">8382 12256 0,'0'0'16,"0"-22"-16,0 1 0,0 0 15,21 21-15,-21-21 16,21 0-16,0 21 0,1-21 16,-1 21-16,0 0 0,0 21 15,0 0-15,0 0 16,1 0-16,-1 0 0,-21 22 0,0-22 16,0 21-16,0 1 0,0-22 0,0 21 15,0-21-15,-43 22 0,22-22 16,0 21-16,-21-21 0,21 0 0,-22 1 15,22-1-15,-21 0 0,21 0 0,-1-21 16,1 0-16,0 0 0,0 0 16,0 0-16,0-21 15,21 0-15,0-22 16,0 22-16,0 0 0,0 0 16,0 0-16,21 0 0,-21-1 0,21 1 15,0 0-15,0 21 0,0 0 16,1 0-16,-1 0 15,0 21-15,0 0 0,-21 1 0,21-1 16,0-21-16,-21 21 0,0 0 0,22 0 16,-1 0-16,-21 1 0,21-22 15,-21 21-15,0 0 0,21-21 0,0 0 16,0 0-16,1 0 16,-1 0-16,0 0 0,0 0 0,0-21 15,22 21-15,-22-21 0,0-1 16,21 1-16,1-21 0</inkml:trace>
  <inkml:trace contextRef="#ctx0" brushRef="#br1" timeOffset="41150.92">9123 11896 0,'-21'-21'15,"42"21"16,0 0-31,0 0 0,0 0 0,0 0 16,22 0-16,-22 0 0,0 0 16,21 0-16,-20 0 0,20 0 0,-21 0 15,21 0-15,-20 21 0,-1-21 16,0 21-16,0 0 0,21 21 0,-20-20 16,-22-1-16,0 21 0,0 0 0,0-20 15,0 20-15,0 0 0,-22-21 16,1 22-16,21-1 0,0 0 0,0-20 15,-21 20-15,21 0 0,0 1 16,-21-1-16,21-21 0,0 21 0,0 22 16,0-22-16,0 1 0,0-1 0,0 0 15,-21-21-15,21 22 0,-21-1 16,-1-21-16,1 0 0,0 1 16,0-1-16,0 0 0,0 0 0,-22-21 15,22 0-15,-21 21 0,21-21 0,-22 0 16,22 0-16,0 0 0,-21 0 15,20-21-15,1 0 0,21 0 0,0 0 16</inkml:trace>
  <inkml:trace contextRef="#ctx0" brushRef="#br1" timeOffset="41688.21">13208 13356 0,'0'0'0,"0"-21"31,21 21-31,0 0 0,0 0 16,1-21-16,-1 21 0,0 0 16,0-21-16,21 21 0,-20 0 0,-1-21 15,21 21-15,-21 0 0,0 0 0,1 0 16,-22-22-16,-22 22 31,-20 0-31,21 22 16,-21-22-16,20 0 0,-20 21 15,0-21-15</inkml:trace>
  <inkml:trace contextRef="#ctx0" brushRef="#br1" timeOffset="41931.58">13123 13314 0,'-42'63'16,"42"-41"-1,0-1-15,0 21 0,0-21 0,0 22 16,-21-1-16,21 0 0,-21 22 0,-1-22 16,22 0-16,0 1 0,-21-1 15,21 0-15,-21 1 0,21-1 0,0 0 16,0-20-16,0 20 0,0-21 16,0 0-16,0 0 0,21 1 0,0-1 15,1 0-15,-1-21 0,0 21 0,0-21 16,0 0-16,0 0 0,1 0 15,-1 0-15,21 0 0,-21 0 0,22 0 16,-22-21-16,0 0 0,21 0 16,-21-1-16,22 1 0,-22 0 15</inkml:trace>
  <inkml:trace contextRef="#ctx0" brushRef="#br1" timeOffset="42135.66">13737 13631 0,'0'0'0,"0"22"15,0 20 1,-21-21-16,21 0 0,-21 22 16,21-22-16,0 21 0,-21 0 0,21-20 15,0 20-15,0-21 0,0 0 16,-22 0-16,22 1 0,0-1 0,0 0 16,0 0-16,22-21 31,-1 0-31,-21-21 0,42 21 0,-21-21 15</inkml:trace>
  <inkml:trace contextRef="#ctx0" brushRef="#br1" timeOffset="42543.51">14160 13272 0,'0'0'0,"0"-22"16,22 22-16,-1 0 0,0 0 15,-21-21-15,21 21 0,0 0 0,22 0 16,-22 0-16,0-21 0,64 21 16,-43-21-16,-21 21 0,21 0 15,1 0-15,-1 0 0,0 0 0,-20 0 16,20 0-16,-21 21 0,-21 0 16,0 0-16,0 1 0,0-1 0,0 21 15,0-21-15,0 0 0,0 22 0,-21 20 16,0-20-16,0 41 15,21-41-15,-22-22 16,22 21-16,-21 0 0,21 1 0,0-22 16,0 21-16,0 1 0,0-1 15,-21 21-15,21-20 0,0-22 16,0 21-16,0-21 0,0 22 0,0-1 16,-21 0-16,0-20 0,0 20 15,-1 0-15,1-21 0,0 22 0,-21-22 16,21 0-16,-22 21 0,22-20 0,-21-22 15,21 21-15,-1-21 16,-20 0-16,21 0 0,0 0 0,0 0 16,-22 0-16</inkml:trace>
  <inkml:trace contextRef="#ctx0" brushRef="#br1" timeOffset="43171.16">13250 15261 0,'21'0'16,"1"0"-16,20 0 0,-21 0 15,0 0-15,22 0 0,-22 0 0,21 0 16,-21 0-16,0 0 0,43 0 15,-43 0-15,0-21 0,0 21 16,1 0-16,-22-21 31,-22 21-31,1 0 0,0 0 0,0 0 16,-21 0-16,20 0 0,-20 0 16,21 0-16,-21 0 0,20 0 0,1 0 15,0 0-15,0 0 0,0 0 16,0 0-16,21 21 0,-22 0 0,1 0 15,21 1-15,0-1 0,-21 21 0,21 0 16,-21-20-16,21 20 0,-21 0 16,21 1-16,0-1 0,-21 0 0,-1 1 15,22-22-15,-21 21 0,21 0 16,0 1-16,0-1 0,0 0 16,0 1-16,0-22 0,0 21 0,0-21 15,0 1-15,0-1 0,0 0 16,21 0-16,1 0 0,-1-21 0,0 0 15,21 0-15,-21 0 0,1 0 0,-1-21 16,21 0-16,-21 21 0,22-42 16,-22 20-16</inkml:trace>
  <inkml:trace contextRef="#ctx0" brushRef="#br1" timeOffset="43639.91">13949 15473 0,'0'0'16,"0"-21"-16,0 0 0,21-1 16,-21 1-16,21 21 0,0 0 15,0 0-15,1 0 16,-1 0-16,0 21 16,0 1-16,-21-1 0,21 0 0,-21 21 15,21-21-15,-21 22 0,0-22 0,0 0 16,0 21-16,0-20 0,-21-1 15,-21 0-15,21 21 0,0-21 0,-22 1 16,1-1-16,21-21 0,-22 21 16,22 0-16,-21-21 0,21 0 15,0 0-15,-1 0 0,1 0 0,0 0 16,21-21-16,-21 21 16,21-21-16,0 0 0,0-1 0,0 1 15,0 0-15,0 0 0,0 0 16,21 0-16,0 21 15,0 0-15,1 0 0,-1 0 16,0 21-16,0 0 0,0-21 0,-21 21 0,21 0 16,1 0-16,-1 1 0,0-1 15,-21 0-15,21 0 0,0-21 16,-21 21-16,21-21 0,1 0 0,-22 21 16,21-21-16,0 0 0,21 0 15,-21 0-15,1-21 0,-1 21 0,21-21 16,-21 0-16,22 0 0,-22 0 0,21-1 15</inkml:trace>
  <inkml:trace contextRef="#ctx0" brushRef="#br1" timeOffset="44051.07">14584 15219 0,'0'0'16,"0"-21"-1,21 21 1,0 0-16,0 0 15,0 0-15,1 0 16,-1 0-16,0 0 0,0 0 16,0 0-16,0 0 0,1-21 0,-1 21 15,0 0-15,0 0 0,0 0 16,-21 21 0,0 0-16,0 0 0,0 21 15,0-20-15,0 20 0,0-21 0,0 21 16,0-20-16,0 20 0,0-21 0,0 21 15,0-20-15,0 20 0,0-21 16,0 0-16,0 22 0,-21-22 16,21 21-16,-21-21 0,21 0 0,-21 22 15,0-22-15,-1 21 0,1-21 16,0 22-16,0-22 0,-21 21 0,20-21 16,-20 1-16,21-1 0,0 0 15,-22 0-15,22 0 0,-21-21 0,21 0 16,0 21-16,-1-21 0,1 0 0,0 0 15,0 0-15,0 0 0,0-21 16,-1 21-16,1-21 0,0 0 0,0 0 16,0 0-16,0-1 0</inkml:trace>
  <inkml:trace contextRef="#ctx0" brushRef="#br1" timeOffset="45247.71">10477 741 0,'-21'0'0,"42"0"0,-42-21 16,21 0-1,-21 21-15,0 0 0,0 0 16,21 21-1,0 0-15,0 0 0,-21 21 0,21 1 16,0-1-16,0-21 0,0 22 16,0-1-16,0 0 0,0 1 0,0-22 15,0 21-15,0-21 0,0 22 16,0-22-16,0 0 0,0 0 0,0 0 16,0 0-16</inkml:trace>
  <inkml:trace contextRef="#ctx0" brushRef="#br1" timeOffset="45562.92">10414 826 0,'0'0'0,"0"-22"0,0 1 15,0 0-15,0 0 0,0 0 16,0 0-16,21-1 0,0 1 15,0 21-15,22-21 0,-22 21 16,21 0-16,1 0 0,-1 0 0,0 0 16,1 21-16,-1-21 0,21 43 15,-20-22-15,-22 0 0,21 21 16,1 1-16,-22-1 0,0 0 0,-21 1 16,0-1-16,0 0 0,0 1 15,0-1-15,0-21 0,0 21 0,-21-20 16,0-1-16,-1 21 0,22-21 15,-21 0-15,0-21 0,0 22 0,21-1 16,-21-21 0</inkml:trace>
  <inkml:trace contextRef="#ctx0" brushRef="#br1" timeOffset="45803.55">10456 1164 0,'0'0'0,"21"0"31,1 0-15,-1 0-16,21 0 15,-21 0-15,43 0 0,-22 0 16,0 0-16,-20 0 0,20 0 15,-21 0-15,21 0 0,-20 0 16</inkml:trace>
  <inkml:trace contextRef="#ctx0" brushRef="#br1" timeOffset="46223.85">11959 1143 0,'0'0'0,"-21"0"0,-21 0 15,20 0-15,44 0 16,-1 0 0,0 0-16,0 0 0,21-21 0,1 21 15,20 0-15,-20 0 0,20 0 16,-21 0-16,22 0 0,-22 0 0,22-21 15,-22 21-15,0 0 0,22 0 16,-22 0-16,1-21 0,-1 21 0,0 0 16,1 0-16,-1 0 0,0 0 15,-21 0-15,1-22 0,20 22 0,-42-21 16</inkml:trace>
  <inkml:trace contextRef="#ctx0" brushRef="#br1" timeOffset="46627.9">12785 762 0,'0'0'0,"-64"-21"31,43 42-15,21 0-16,0 0 0,0 1 0,0-1 15,0 0-15,0 21 0,0-21 16,0 1-16,21 20 0,0-21 0,0 0 15,22 0-15,-22 1 0,21-22 16,1 21-16,-22-21 0,21 0 0,0 0 16,1 0-16,20 0 0,-20 0 15,-1 0-15,0 0 0,-21-21 16,22 21-16,-22-22 0,0 22 0,-21-21 16,0 0-16,0 0 15,0 0-15,-42 21 0,21 0 16,-1 0-16,-20 0 0,21 0 15,-21 0-15,20 0 0,-20 21 0,0 0 16,21 21-16,-22-20 0,22 20 16,0-21-16,-21 21 0,20-20 0,1 20 15,0 0-15,0-21 0,0 22 16,0-22-16,-1 21 0,22-21 16,0 1-16,-21-1 0,21 0 0,-21 21 15,21-21 1,0 1-16</inkml:trace>
  <inkml:trace contextRef="#ctx0" brushRef="#br1" timeOffset="47251.63">10583 2688 0,'0'0'0,"-21"0"16,21 21-1,0 1 1,0 20-16,0-21 0,0 127 15,0-127 1,0 22-16,0-22 0,0 21 0,0-21 16,0 22-16,0-22 0,0 0 0,0 0 15,0 0-15,0 1 0,0-1 16,0-42 15,21-1-31,0 1 16,-21 0-16,0 0 0</inkml:trace>
  <inkml:trace contextRef="#ctx0" brushRef="#br1" timeOffset="47751.51">10562 2794 0,'0'-21'0,"0"42"0,-21-63 0,21 21 16,0-1-16,0 1 0,21 0 16,0 0-16,0 21 0,1-21 15,-1 21-15,21 0 0,-21 0 0,22 0 16,-1 0-16,0 0 0,1 21 15,-22 0-15,21 0 0,0 0 0,-20 1 16,-1-1-16,0 0 16,-21 21-16,0-21 0,0 1 0,0-1 15,-21 0-15,0 0 0,-22 0 0,22 0 16,-21 1-16,-1-1 0,22-21 16,-21 21-16,21-21 0,0 0 0,-1 0 15,1 0-15,0 0 16,42 0-1,0-21-15,1 21 16,20 0-16,-21 0 16,21 0-16,-20 0 0,62 0 15,-41 21-15,-1-21 0,0 21 0,-21 0 16,22-21-16,-22 21 0,0 1 16,0-1-16,0 0 0,-21 0 0,0 21 15,0-20-15,0-1 0,-21 0 16,0 21-16,0-21 0,-21 1 0,-1-1 15,1 0-15,0 0 0,-1-21 0,1 21 16,0-21-16,-1 21 0,1-21 16,0 0-16,20 0 0,1 0 0,-21 0 15,21 0-15,0-21 0,21 0 16,-22 21-16,22-21 0,0 0 16,0 0-16,22 21 15,-1-22-15,0 22 16,21-21-16,1 0 0</inkml:trace>
  <inkml:trace contextRef="#ctx0" brushRef="#br1" timeOffset="48090.2">12086 3027 0,'0'0'0,"-21"0"15,42 0 1,21 0-16,-20 0 0,20 0 16,0 0-16,64 0 0,-42 0 15,-1 0-15,-21 0 0,22 0 0,-22 0 16,22-21-16,-1 21 0,-20 0 15,20 0-15,-21 0 0,1 0 0,-1 0 16,0 0-16,1-21 0,-22 21 16,21 0-16,-21 0 0,-21-22 15,22 22-15,-22-21 0,0 0 16,0 0-16</inkml:trace>
  <inkml:trace contextRef="#ctx0" brushRef="#br1" timeOffset="48431.52">12975 2667 0,'0'0'0,"-21"0"0,0 0 16,0 0-16,-1 0 16,22 21-16,-21 0 0,21 1 15,0-1-15,0 0 16,0 0-16,0 0 0,21 0 0,1-21 16,-1 22-16,0-1 0,21-21 0,-21 21 15,1-21-15,-1 0 16,21 0-16,-21 0 0,22 0 0,-22 0 15,21 0-15,-21 0 0,0 0 16,1 0-16,-1 0 0,0 0 0,0 0 16,-42 0 15,0 0-31,-22 0 0,22 0 0,0 21 16,0-21-16,-21 21 0,20 0 15,-20 1-15,21-1 0,0 0 0,-22 21 16,22-21-16,0 22 0,-21-22 0,21 21 15,-1-21-15,1 22 16,0-22-16,-21 0 0,21 0 0,21 0 16,-22 1-16,1-1 0,0 0 0,0-21 15</inkml:trace>
  <inkml:trace contextRef="#ctx0" brushRef="#br1" timeOffset="48983.44">11303 4043 0,'0'0'0,"0"-21"0,21 0 16,-21-1-16,0 1 0,0 0 31,-21 21-31,0 0 0,-22 0 0,22 0 16,-21 21-16,21 0 0,-22 1 0,1-1 15,0 21-15,21-21 0,-22 22 16,1-1-16,21 0 0,0 1 0,-1-1 16,1 0-16,0 1 0,21-1 15,0-21-15,0 21 0,0-20 0,0 20 16,0-21-16,21 0 0,22-21 0,-22 21 15,0 1-15,21-22 16,1 0-16,-1 21 0,0-21 0,1 0 16,-1 0-16,0 0 0,1 0 0,-1 0 15,0 0-15,-21 0 0,1 0 16,20 0-16,-21-21 0,0 21 0,0 0 16,-21-22-16,43 1 0,-22 0 15,0 0-15</inkml:trace>
  <inkml:trace contextRef="#ctx0" brushRef="#br1" timeOffset="49340.93">12298 4360 0,'0'0'0,"-21"0"16,-1 0-16,44 22 31,20-22-31,-21 0 0,21 0 0,-20 0 16,20 0-16,0 0 0,1 0 15,-1 0-15,0 0 0,22 0 16,-22 0-16,0 0 0,22 0 0,-22 0 15,22-22-15,-22 22 0,22 0 16,-22-21-16,0 21 0,1 0 0,-1-21 16,-21 21-16,0 0 0,-21-21 15,0 0-15,0 0 16,0-1-16,-21 22 0,0-21 16</inkml:trace>
  <inkml:trace contextRef="#ctx0" brushRef="#br1" timeOffset="49671.78">12996 4106 0,'0'64'31,"0"-43"-31,21 0 0,1-21 0,-1 21 16,0 1-16,0-22 0,0 0 0,22 21 15,-22-21-15,21 0 0,0 0 16,-20 0-16,20 0 0,-21 0 0,0 0 15,22 0-15,-22 0 0,0 0 16,0-21-16,-42 21 47,0 0-47,-22 21 0,22 0 0,0 0 16,0 0-16,-21 0 0,20 1 15,1-1-15,-21 0 0,21 21 0,-43 1 16,43-22-16,-21 0 0,21 0 15,-1 0-15,1 0 0,0 1 16,0-1-16,0-21 0,0 21 0,-1-21 16,22 21-16</inkml:trace>
  <inkml:trace contextRef="#ctx0" brushRef="#br1" timeOffset="50119.92">10901 5588 0,'0'-21'0,"0"42"0,0-63 0,0 21 15,0 42 1,0 0-16,0 0 15,0 21-15,0 1 0,0-1 0,0 0 16,0 1-16,-21-1 0,21 0 16,0-20-16,-22 20 0,22-21 15,0 21-15,0-20 0,0-1 0,0 0 16,0 0-16,0 0 16,0-42-1,22 0 1</inkml:trace>
  <inkml:trace contextRef="#ctx0" brushRef="#br1" timeOffset="50491.84">10731 5546 0,'0'0'0,"0"-21"0,-21-1 0,21 1 15,0 0-15,21 21 16,1-21-16,-1 21 0,21-21 15,-21 21-15,22 0 0,-1 0 0,0 0 16,22 0-16,-22 0 0,22 21 0,-22 0 16,21 0-16,-20 0 0,20 22 15,-20-22-15,-1 21 0,0 1 0,1-1 16,-22 0-16,0 1 0,0-1 16,-21-21-16,0 21 0,0 1 0,-21-22 15,0 0-15,-22 21 0,1-20 0,-43 20 16,43-21-16,-21 0 15,20 0-15,-20-21 0,20 22 0,-20-22 16,21 0-16,-1 21 0,1-21 16,-22 0-16,43 0 15,0 0-15,42 0 32,22 0-32,-22 0 15,21-21-15,0 21 0,1-22 0</inkml:trace>
  <inkml:trace contextRef="#ctx0" brushRef="#br1" timeOffset="50786.91">12277 5842 0,'0'0'0,"-22"0"0,44 0 32,20 0-32,-21 0 15,0 0-15,0 0 0,22 0 16,-1 0-16,-21 0 0,22 0 16,-22 0-16,63 0 0,-41 0 0,-1 0 15,-21 0-15,22 0 16,-1 0-16,0 0 0,-21 0 0,22-21 15,-22 21-15,0 0 0,-21-21 0,21 0 16</inkml:trace>
  <inkml:trace contextRef="#ctx0" brushRef="#br1" timeOffset="51195.19">12742 5546 0,'0'0'0,"-21"0"0,21 21 31,0 0-15,0 0-16,0 0 0,21 1 16,22-1-16,-22 0 0,0 0 15,21-21-15,-21 21 0,22-21 16,-1 0-16,0 0 0,1 0 15,-1 0-15,0 0 0,1 0 0,-1 0 16,-21 0-16,22 0 0,-22 0 0,0 0 16,-21-21-16,-21 21 31,0 0-31,-1 0 0,1 0 16,-21 0-16,21 21 0,-22 0 0,22 1 15,0-1-15,-21 0 0,21 0 16,-1 0-16,-20 22 0,21-22 0,0 0 15,0 21-15,-22-21 0,22 1 0,0-1 16,0 0-16,0 0 0,-1-21 16,22 21-16,-21-21 15</inkml:trace>
  <inkml:trace contextRef="#ctx0" brushRef="#br2" timeOffset="64239.89">15811 487 0</inkml:trace>
  <inkml:trace contextRef="#ctx0" brushRef="#br2" timeOffset="64871.89">15790 508 0,'-21'0'16,"21"-21"62,0 0-62,21 0-1,-21-1-15,21 1 0,-21 0 16,0 0-1,22 0-15,-22 0 0,21-1 16,-21 1 0,0 0 15,0 42 0,0 0-15,-21-21-16,21 22 15,-22-1-15,1 0 0,21 0 0,-21 0 16,0 0-16,0 22 0,0-22 16,-1 0-16,22 21 0,-42-20 0,21 20 15,0-21-15,0 21 0,-1 1 16,-20-22-16,21 21 0,-21 1 0,20-22 16,1 21-16,-21-21 0,21 22 0,0-22 15,-1 21-15,1-21 16,0 0-16,0 1 0,0-1 0,0 0 15,21 0-15,-22 0 16,1-21 0,21-21 15,0 0-31,21 21 16,1-21-16,-22 0 0,21-1 15,0 22-15,0-21 0,0-21 0,22 21 16</inkml:trace>
  <inkml:trace contextRef="#ctx0" brushRef="#br2" timeOffset="65456.91">16129 402 0,'21'-21'0,"0"0"31,-21 0-31,0 0 16,0-1 15,0 44 1,0-1-32,0 0 15,-21-21-15,0 42 16,0-21-16,0 1 0,21-1 0,-22 0 15,1 21-15,0-21 0,0 22 16,-21-22-16,20 21 0,1-21 0,0 22 16,0-1-16,-21-21 0,20 22 15,1-1-15,0 0 0,-21-21 0,21 22 16,-1-22-16,1 0 0,0 0 0,0 22 16,21-22-16,-21 0 15,0 0-15,21 0 0,0 0 16,-22-21-16,22 22 0,0-44 62,0 1-62,0 0 0,22 0 16,-22 0-16,0 0 0</inkml:trace>
  <inkml:trace contextRef="#ctx0" brushRef="#br2" timeOffset="66159.33">15769 381 0,'21'0'32,"-21"-21"-32,0 42 78,-21-21-78,21 21 15,0 0-15,-21 1 0,0-1 0,0 0 16,-1 0-16,1 21 0,21-20 0,-21 20 16,-21-21-16,21 21 0,-1-20 15,1 20-15,0-21 0,0 21 0,-21-20 16,20 20-16,1-21 0,0 21 15,0-20-15,-21-1 0,20 0 0,1 0 16,0 21-16,0-20 0,-21-22 16,20 21-16,1 0 0,0 0 15,0 0-15,0-21 0,0 21 16,-1-21-16,22 22 0,-21-22 16,42 0 30,1 0-46,-1-22 16,0 1-16</inkml:trace>
  <inkml:trace contextRef="#ctx0" brushRef="#br2" timeOffset="67594.86">16192 296 0,'0'-42'16,"0"63"31,0 0-32,0 1-15,-21-1 16,0-21-16,21 21 0,-21 0 0,0 0 15,21 0-15,-21 1 0,-1 20 16,1-21-16,0 0 0,0 22 0,21-22 16,-21 21-16,0-21 0,-1 22 15,1-1-15,0-21 0,0 21 0,0-20 16,0 20-16,-1-21 0,22 21 0,-21-20 16,0 20-16,21-21 0,-21 0 15,21 0-15,-21 1 0,0-1 16,-1 0-16,22 0 15,-21 0-15,0-21 16,21 21-16,0-42 125,0 0 125,0 0 47,0 0-172</inkml:trace>
  <inkml:trace contextRef="#ctx0" brushRef="#br2" timeOffset="69583.64">17039 868 0,'0'0'0,"21"0"0,0 0 0,1 0 16,-1-21 0,0 21-16,0-21 15,-21-1-15,0 1 16,0 0-16,0 0 15,0 0-15,0 0 16,-21 21-16,0 0 0,0-22 16,-22 22-16,22 0 0,-21 0 0,21 0 15,-22 0-15,22 0 0,-21 0 16,21 0-16,-1 22 0,-20-1 0,21-21 16,0 21-16,-22 0 0,22 21 15,0-20-15,0-1 0,0 21 0,0-21 16,-1 43-16,22-22 15,0-21-15,0 0 0,0 22 0,0-22 16,0 0-16,0 0 0,22-21 16,-22 21-16,21-21 0,0 0 0,0 0 15,0 0-15,0 0 0,22 0 16,-22 0-16,0 0 0,0 0 16,22 0-16,-22-21 0,0 0 0,0 0 15,0 0-15,0 0 0,22-22 16,-22 22-16,0-21 0,0-1 0,0 1 15,1 0-15,-22-1 0,21 1 16,0 0-16,-21 21 0,21-22 0,-21 1 16,0 0-16,0-1 0,21 22 15,-21-21-15,0 21 0,0-1 0,0 1 16,0 0-16,0 42 31,-21 0-31,0 1 16,21-1-16,0 21 0,-21-21 15,21 22-15,-21-1 0,21 0 0,-22 1 16,22-1-16,0 0 0,0 1 16,0-1-16,0 0 0,0 1 0,0-1 15,0-21-15,0 21 0,0-20 16,0-1-16,22 0 0,-1 0 16,0-21-16,0 21 0,0-21 15,0 0-15,1 0 0,20 0 0,-21 0 16,0-21-16,22 0 0,-22 0 0,0 0 15,0-1-15,0 1 16,0 0-16,1 0 0,-1 0 0,-21 0 0,0-1 16,0 1-16,0 42 31,0 1-15,0-1-16,0 0 0,0 0 15,0 0-15,0 0 16,-21 1-16,21-1 0,0 0 15,0 0 1,0-42 15,21 0-31,0 0 16,-21-1-16,0 1 0</inkml:trace>
  <inkml:trace contextRef="#ctx0" brushRef="#br2" timeOffset="69771.59">17632 656 0,'0'0'16,"0"-21"0,0 0-16,21 42 78,0-21-63,-21 21-15,21-21 0</inkml:trace>
  <inkml:trace contextRef="#ctx0" brushRef="#br2" timeOffset="70083.91">17907 741 0,'0'-21'0,"0"42"62,0 0-62,21 21 16,-21-20-16,0-1 0,0 0 16,21 21-16,-21-21 0,0 1 15,0 20-15,0-21 0,0 0 0,0 0 16,0 1-16,0-1 0,0 0 15,0 0-15,0 0 0,21-42 47,1 0-31,-1 0-16,-21 0 0</inkml:trace>
  <inkml:trace contextRef="#ctx0" brushRef="#br2" timeOffset="70320.75">18288 677 0,'-21'0'31,"21"22"-31,-21-1 16,-1 0-16,1 0 0,0 21 0,0-20 16,21 20-16,-21-21 0,0 21 15,-1-20-15,1 20 0,0-21 16,0 0-16,0 22 0,0-22 0,21 0 15,0 0-15,-22-21 0,22 21 16,0 0-16,22-21 31,20-21-31,-21 21 0</inkml:trace>
  <inkml:trace contextRef="#ctx0" brushRef="#br2" timeOffset="70606.92">18838 508 0,'0'0'0,"-21"0"0,0-21 16,42 21-1,0 0 1,0 0-16,1 0 0,-1 0 0,21 0 16,-21 0-16,0 0 0,22 0 15,-22 0-15,21 0 0,-21 0 16,1 0-16</inkml:trace>
  <inkml:trace contextRef="#ctx0" brushRef="#br2" timeOffset="70935.89">18754 487 0,'0'0'0,"-22"0"0,22 21 15,0 0-15,0 0 16,0 1-16,-21-1 0,21 0 15,0 0-15,-21 0 0,21 0 16,-21 22-16,21-1 0,0 0 0,0-20 16,-21 20-16,0 0 0,21 1 15,-22-1-15,22 0 0,0 1 16,-21-1-16,21-21 0,0 21 0,0-20 16,0-1-16,0 0 0,0 0 0,0 0 15,0 0-15,21 1 16,1-1-16,-1-21 0,0 0 0,0 0 15,0 0-15,22 0 0,-22 0 16,0 0-16,21 0 0,-21 0 16,1-21-16,20-1 0,-21 22 0,0-21 15,22 0-15</inkml:trace>
  <inkml:trace contextRef="#ctx0" brushRef="#br2" timeOffset="71211.89">19346 720 0,'-21'0'16,"0"21"0,21 0-16,0 21 15,0-20-15,0-1 0,-21 21 0,21-21 16,0 22-16,-21-1 0,21-21 15,-22 0-15,22 22 0,0-22 0,0 0 16,-21 0-16,21 0 0,0 0 16,0 1-16,21-22 31,1 0-31</inkml:trace>
  <inkml:trace contextRef="#ctx0" brushRef="#br2" timeOffset="71775.74">19770 466 0,'0'0'0,"21"0"47,0 0-47,0 0 16,0 0-16,22-21 0,-22 21 15,0 0-15,0 0 0,21 0 0,-20 0 16,-1 0-16,0-22 0,0 22 16,0 0-16,0 0 0,1 0 15,-1 22 1,-21-1-1,0 0-15,0 0 16,0 0-16,0 0 0,0 1 16,0-1-16,0 0 0,0 0 15,0 21-15,0-20 16,-21-1-16,21 21 0,0 0 0,0 1 16,0-1-16,0 0 0,0 1 15,0-22-15,0 21 0,0 1 0,0-1 16,0-21-16,0 21 0,0-20 15,0-1-15,-22 21 0,22-21 0,-21-21 16,0 21-16,0 1 0,0-1 0,0-21 16,-1 21-16,-20-21 0,21 0 15,-21 21-15,20-21 0,1 0 0,-21 0 16,21 0-16,0 0 0,-1 21 16,-20-21-16,21 0 0,0 0 15,0 0-15,21-21 16,0 0-1,0 0-15,21 0 0,0-1 16</inkml:trace>
  <inkml:trace contextRef="#ctx0" brushRef="#br2" timeOffset="72343.78">21378 699 0,'0'0'0,"21"-22"16,-21 1-16,22 0 0,-1 0 0,-21 0 15,21 21 1,-21-21-16,0 42 31,-21 0-15,0 0-16,21 0 0,-22 22 0,1-1 15,-21 0-15,21 22 0,0-1 16,-1 1-16,1-1 0,-21 1 0,21-1 16,-22 1-16,22-1 0,-21-20 15,21 20-15,-22-21 0,22 1 16,-21-1-16,21-21 0,0 22 0,21-22 15,-22 0-15,22 0 16,-21-21-16,21 21 0,0-42 31,21 0-31,1 21 0,-1-21 0,0 0 16,0-22-16,0 22 0,22 0 16,-22-21-16</inkml:trace>
  <inkml:trace contextRef="#ctx0" brushRef="#br2" timeOffset="72607.59">21844 953 0,'0'63'31,"0"-42"-31,0 0 0,0 1 16,-21 20-16,21-21 0,0 0 15,0 0-15,-21 1 0,21-1 0,-22-21 16,22 21-16,0 0 0,0 0 16,-21-21-1,21-21 17,0 0-32,0 0 0,0 0 0,0-1 15,0 1-15</inkml:trace>
  <inkml:trace contextRef="#ctx0" brushRef="#br2" timeOffset="72791.89">21907 741 0,'0'0'15,"0"-21"-15,0 0 0,-21 21 16,21 21 46,21-21-62,-21 21 0,22-21 16,-1 21-16,0-21 0,0 21 16</inkml:trace>
  <inkml:trace contextRef="#ctx0" brushRef="#br2" timeOffset="73275.81">22288 847 0,'-21'21'16,"21"0"0,0 0-16,0 0 0,0 1 0,0-1 15,0 0-15,0 0 0,0 21 16,0-20-16,0-1 0,0 0 0,0 0 16,0 0-16,0 0 0,0 1 0,0-1 15,0 0-15,0 0 16,-21-21-16,21-21 31,0 0-15,0 0-16,0-1 0,0 1 15,0 0-15,0-21 0,0 21 16,0-22-16,21 22 0,-21-21 0,21-1 16,1 22-16,-1 0 0,0-21 15,0 21-15,21 21 0,-20-22 0,20 22 16,0 0-16,-21 0 0,22 0 15,-1 0-15,-21 22 0,22-1 0,-22 0 16,0 0-16,0 0 0,0 22 16,-21-22-16,21 21 0,-21-21 0,0 0 15,0 22-15,0-22 0,-21 0 16,0 0-16,21 0 0,-21 1 0,0-1 16,21 0-1,-21-21 1,42-21-1,-21 0 1</inkml:trace>
  <inkml:trace contextRef="#ctx0" brushRef="#br2" timeOffset="73607.72">23199 826 0,'0'0'0,"0"21"31,0 0-15,0 0-16,0 0 0,0 22 16,-22-1-16,22 0 0,0 1 0,0-1 15,-21 0-15,21 1 0,-21 20 16,0-21-16,21 1 0,-21 20 0,21-20 16,-21 20-16,21-21 0,-22 22 15,22-22-15,-21 22 0,0-22 0,21 0 16,0 1-16,-21-1 0,0-21 0,21 22 15,-21-22-15,21 0 0,0 0 16,-22 0-16,22-42 31,0 0-31,0 0 16,22 0-16,-1-1 0,0-20 16,-21 0-16,21-1 0,0 1 15,0 0-15</inkml:trace>
  <inkml:trace contextRef="#ctx0" brushRef="#br2" timeOffset="73932.08">23199 995 0,'-22'-21'0,"44"42"0,-44-85 0,22 43 0,0-42 16,0 42-16,0-1 16,0 1-16,0 0 0,22 0 15,-1 21-15,21 0 0,-21 0 16,0 0-16,22 0 0,-1 0 15,-21 21-15,22-21 0,-22 21 0,21 0 16,-21 22-16,0-22 0,-21 21 16,0-21-16,0 22 0,0-22 0,0 21 15,0-21-15,-21 1 0,-21-1 16,21 0-16,0 0 0,-22 0 0,22 0 16,0-21-16,-21 0 0,20 22 15,1-22-15,0 0 16,42 0 15,0-22-15,1 1-16,-1 21 0,0-21 15</inkml:trace>
  <inkml:trace contextRef="#ctx0" brushRef="#br2" timeOffset="74635.91">23918 804 0,'0'0'0,"0"-21"31,-21 21-15,0 0-16,21 21 15,0 1-15,-21 20 0,0-21 16,21 21-16,0-20 0,-22 20 0,22-21 16,0 21-16,0-20 0,0 20 15,0-21-15,0 0 0,22 0 0,-1 1 16,0-22-16,0 21 0,0-21 0,0 0 15,1 0-15,-1 0 0,21 0 16,-21 0-16,0 0 0,22-21 0,-22-1 16,0 1-16,0 0 0,0-21 15,22 21-15,-22-22 0,0 1 16,-21 0-16,21-1 0,0 1 0,-21 21 16,22 0-16,-22-1 0,0 1 0,0 42 31,0 1-31,-22-1 15,22 0-15,-21 0 0,21 0 16,-21 22-16,21-22 0,0 21 0,0-21 16,0 22-16,0-22 0,0 0 15,0 0-15,21 0 0,0 0 0,1 1 16,-1-1-16,0-21 0,42 21 16,-41-21-16,-1 0 0,0 0 15,0 0-15,0-21 0,22 21 0,-43-21 16,21-1-16,0 1 0,0-21 15,0 0-15,0-1 0,1 1 0,-22 0 16,21-22-16,0 22 16,-21-22-16,21 22 0,-21 0 0,21-1 15,-21 1-15,0 0 0,0 20 16,0 1-16,0 0 0,0 42 31,0 0-31,-21 1 0,21-1 16,-21 21-16,21-21 0,0 22 0,0-1 15,0 0-15,0 1 0,0-1 16,0-21-16,0 21 0,0 1 0,0-22 16,0 21-16,0-21 0,0 1 15,0-1-15,0 0 16,21 0-16,0-21 16,0 0-16,1 0 0,-1 0 15,0 0-15,-21-21 0,21 0 16,0 0-16,0-1 0,1 1 0,-22 0 15</inkml:trace>
  <inkml:trace contextRef="#ctx0" brushRef="#br2" timeOffset="74871.88">24765 635 0,'0'0'0,"-21"0"0,-22 0 31,43-21-31,22 21 16,-1 0-16,0 0 15,0 0-15,0 0 0,0 0 16,22 0-16,-22 0 0,21 0 0,-21 0 16,22 0-16,-22 0 0,0 0 15,21 0-15,1-21 0,-22 21 0,21 0 16</inkml:trace>
  <inkml:trace contextRef="#ctx0" brushRef="#br2" timeOffset="75475.55">25739 381 0,'0'0'0,"21"0"0,0-21 0,0 21 15,0 0-15,22 0 0,-22 0 16,21 0-16,-21 0 0,22-21 0,-22 21 16,0 0-16,21 0 0,-21 0 15,-21-21 1,-21 21-1,0 0-15,0 0 0,0-22 16,0 22-16,-1 0 0,-20 0 0,21 0 16,0 0-16,0 0 0,-22 0 15,22 0-15,0 0 0,0 0 16,0 0-16,21 22 16,-22-1-16,1 0 15,21 0 1,0 0-16,0 0 15,-21 1-15,21-1 0,-21 0 0,21 0 16,0 0-16,0 22 0,-21-22 16,21 0-16,-21 0 0,21 21 0,-22-20 15,22 20-15,0-21 0,0 21 16,0 1-16,0-1 0,0-21 0,0 22 16,0-1-16,0-21 0,0 0 15,0 22-15,0-22 0,0 0 0,0 0 16,0 0-16,0 0 0,0 1 15,22-1-15,-1 0 16,0-21-16,0 21 0,0-21 16,0 0-16,1 0 0,-1 0 15,0 0-15,0 0 0,0 0 0,22 0 16,-22-21-16,21 0 0,0 21 16,1-21-16,-1-1 0,0-20 0</inkml:trace>
  <inkml:trace contextRef="#ctx0" brushRef="#br2" timeOffset="75730.92">26479 635 0,'0'-21'0,"0"42"0,0-63 0,0 21 15,-21 21 1,0 0-16,0 0 16,21 21-16,0 0 0,-21 0 15,21 0-15,-21 0 0,21 22 16,0-22-16,0 0 0,0 21 15,-22-20-15,22-1 0,-21 21 0,21-21 16,0 0-16,0 1 0,0-1 16,0 0-16,-21-21 0,21 21 0,21-21 31,0 0-15,1-21-16,-1 0 15</inkml:trace>
  <inkml:trace contextRef="#ctx0" brushRef="#br2" timeOffset="76311.42">26776 445 0,'0'0'0,"-21"-22"0,-1 22 15,22-21-15,0 0 16,22 21-1,-1-21-15,0 21 16,0-21-16,0 21 0,0 0 16,1 0-16,20-21 0,-21 21 15,0 0-15,0 0 0,22 0 16,-22 0-16,0 0 0,-21-22 0,21 22 16,0 0-16,1 0 15,-1 0 1,-21 22-1,0-1-15,0 0 0,0 0 16,0 0-16,0 0 0,0 1 16,0-1-16,0 0 15,0 0-15,0 0 0,0 0 16,0 1-16,0-1 0,0 0 0,0 0 16,-21 0-16,-1 22 0,1-22 15,21 21-15,-21-21 0,21 22 0,0-1 16,-21 0-16,0 1 0,0-22 15,21 21-15,-22 0 0,1-20 0,-21 41 16,21-42-16,0 0 16,-1 1-16,1-1 0,0-21 0,0 21 15,0 0-15,0-21 0,-1 0 0,1 0 16,0 21-16,0-21 0,0 0 16,0 0-16,-1 0 0,1 0 15,0 0 1,0 0-16,21-21 47,0 0-32</inkml:trace>
  <inkml:trace contextRef="#ctx0" brushRef="#br2" timeOffset="78743.89">148 2328 0,'0'0'0,"-21"22"15,0-22-15,0 0 0,42-22 63,21 1-63,0 21 16,1-21-16,-1 0 0,22 0 0,-1-22 15,22 22-15,-22-21 0,1 0 16,-1 20-16,1-20 0,-1 0 15,1-1-15,-1 1 0,1 0 0,-22-1 16,0 22-16,1-21 0,-1 42 16,-21-21-16,0 0 0,-21 42 47,-21-21-47,21 21 0,-21-21 15,0 21-15,0-21 0,0 21 16</inkml:trace>
  <inkml:trace contextRef="#ctx0" brushRef="#br2" timeOffset="79107.49">275 2561 0,'0'0'0,"42"-21"0,1 0 16,-1-21-16,0 20 0,22-20 15,-1 21-15,1-21 0,-22-1 0,22 1 16,-1 21-16,1-22 0,-1 1 16,1 0-16,-22-1 0,22 1 0,-22 0 15,21 21-15,-20-22 16,-22 22-16,0 21 0,0-21 0,0 21 16</inkml:trace>
  <inkml:trace contextRef="#ctx0" brushRef="#br2" timeOffset="80087.74">1079 5080 0,'0'0'0,"22"-21"0,-1 0 0,21 21 16,-21-21-16,22-1 0,20 1 15,-21 0-15,22-21 0,-22 21 0,22-1 16,20-20-16,-20 21 0,-1-21 16,1 20-16,-1-20 0,22 0 0,-21 21 15,20-22-15,1 1 0,0 21 16,-1-22-16,1 22 0,-22 0 0,1 0 15,-1 0-15,1 0 0,-22 21 16,-21 0-16,1 0 0,-1 0 0,0 0 16,0 0-1,-42 0 17</inkml:trace>
  <inkml:trace contextRef="#ctx0" brushRef="#br2" timeOffset="80507.64">1185 5292 0,'21'0'16,"1"0"0,-1 0-16,0 0 0,21-21 0,1-1 15,-1 1-15,0 0 0,22 0 16,-22-21-16,43 20 0,-22-20 0,1 0 15,-1-1-15,22 1 0,-22 0 16,22-1-16,0 1 0,-1 21 16,-20-21-16,21 20 0,-22 1 0,1 0 15,-1 0-15,-21 0 0,1 21 16,-22 0-16,0 0 0,0-21 0,0 21 16,-21-22 15</inkml:trace>
  <inkml:trace contextRef="#ctx0" brushRef="#br2" timeOffset="94783.87">2286 6350 0,'0'0'0,"-21"0"0,0 0 16,-22-21-16,22 21 0,0 0 0,-21 0 15,20 0-15,1 0 0,0 0 16,0 0-16,0 0 0,0 0 15,-1 0-15,44 0 32,20 0-17,-21 0-15,43 0 0,-22 0 0,21 0 16,1 0-16,-1 0 16,1 0-16,21 0 0,-22 0 0,22 0 15,-22 0-15,1 0 0,20 0 16,-41 0-16,20 0 0,1 0 0,-22 0 15,0 0-15,22 0 0,-22 0 16,1 0-16,-22 0 0,21 0 0,0 0 16,-20 0-16,-1 0 0,0 0 0,0 0 15,-42 0 63,21-21-78,-21 21 16,21-21-16</inkml:trace>
  <inkml:trace contextRef="#ctx0" brushRef="#br2" timeOffset="95439.88">3260 5990 0,'0'0'0,"0"-21"0,-22 21 0,1 0 0,0 0 32,0 0-32,21 21 31,0 0-31,0 1 0,0-1 15,0 0-15,0 0 0,21-21 16,0 21-16,0 0 0,1 1 0,-1-22 16,0 21-16,21 0 0,1-21 15,-22 21-15,21-21 0,0 0 16,1 0-16,20 21 0,-20-21 16,-1 0-16,-21 0 0,21 0 15,-20 0-15,20 0 0,-21 0 16,0 0-16,0 0 0,-21 21 15,0 1 1,-21-22-16,0 21 0,0 0 16,0 0-16,0 0 0,-22 0 15,1 1-15,0-1 0,-1 0 0,1 0 16,0 21-16,-1-20 0,1-1 16,0 21-16,-1-21 0,1 0 0,0 22 15,20-22-15,-20 0 16,21 0-16,0-21 0,21 21 0,0 1 15,-21-22-15,21 21 16,-22-21-16,22 21 31,0-42 79,0 0-95,22 21-15,-1-22 0</inkml:trace>
  <inkml:trace contextRef="#ctx0" brushRef="#br2" timeOffset="97091.52">4381 6795 0,'0'0'0,"-21"21"0,21 0 16,-21-21-16,21 21 16,0 0-1,21-21 1,0 0-16,1 0 0,-1 0 15,0 0-15,0 0 0,0 0 0,0 0 16,1-21 0,-1 21-16,-21-21 0,0 0 15,0 0 1,-21 21-16,-1 0 16,1 0-16,0 0 0,0 0 0,0 0 15,0 0-15,-1 0 0,1 0 16,0 21-16,0 0 0,0 0 15,0-21-15,21 21 0,0 0 16,0 1 0,21-22-1,0 0-15,21 0 0,-21 0 16,1 0-16,-1 0 0,21 0 0,-21 0 16,0 0-16,1 0 15,-22-22-15,0 1 16,0 0-16,-22 0 15,1 21 1,0 0-16,0 0 0,0 0 16,0 0-16,-1 21 0,22 0 15,-21-21-15,21 21 16,0 1-16,21-22 31,1 0-31,-1 0 16,0 0-1,0 0-15,0 0 16,-21-22 0,0 1-16,0 0 15,-21 21 17,0 0-32,0 0 15,0 21-15,21 0 16,-22-21-16,22 22 0,0-1 15,0 0 1,22-21 0,-1 0-16,0 0 15,0 0 1,0 0-16,0-21 0,-21 0 16,0-1-1,-21-41 1,-21 42-1,21 21 1,0 0-16,-1 0 0,22 21 16,-21-21-16,0 21 15,0 0-15,0 0 16,0 1-16,-1-1 16,22 0-16,0 0 31,-21-21 16,0 0-32,0 0 17,0 21-17,21 0-15,0 1 16,-21-22-16,21 21 15,-22 0-15,22 0 0,-21 0 0,21 0 16,0 1-16,0 20 0,0-21 16,0 0-16,-21 22 0,21-22 0,0 21 15,0 0-15,0-20 0,0 20 16,0 0-16,0-21 0,0 22 0,0-22 16,0 0-16,21 21 0,-21-20 15,21-1-15,1 0 0,-1 21 16,0-21-16,0 1 0,0-22 0,22 21 15,-22 0-15,21 0 0,0-21 16,1 21-16,-1 0 0,0-21 0,1 22 16,-1-22-16,22 0 0,-22 0 0,0 21 15,1-21-15,-1 0 0,0 0 16,1 0-16,-22 0 0,0 0 0,21 0 16,-21 0-16,1 0 15,-1 0-15,0 0 0,0 0 16,-21-21 31,0-1-32,0 1 1</inkml:trace>
  <inkml:trace contextRef="#ctx0" brushRef="#br2" timeOffset="97627.85">5143 7662 0,'-21'0'15,"42"0"-15,-42-21 0,0 21 31,21 21-15,0 1-16,0-1 16,0 0-16,0 0 15,21 0-15,0 0 16,1-21-16,-22 22 16,21-22-16,0 0 0,0 21 15,0-21-15,0 0 0,1 21 0,-1-21 16,0 0-16,0 0 0,-21 21 15,21-21-15,0 0 16,-21 21 0,-21 0-1,0-21-15,0 22 16,0-22-16,0 21 0,-1 0 0,1 0 16,0-21-16,-21 21 0,21 22 15,-22-22-15,1 0 0,21 21 0,-22-21 16,1 22-16,0-22 0,21 0 0,-1 0 15,-20 0-15,21 1 0,0-1 16,21 0-16,-21 0 0,-1-21 0,22 21 16,-21-21-16,21 21 15,0 1-15,0-44 32,0 1-17,21 0-15,1-21 0,-1 21 16,0-22-16,0 1 0</inkml:trace>
  <inkml:trace contextRef="#ctx0" brushRef="#br2" timeOffset="98975.3">3323 7726 0,'0'0'0,"0"-21"0,21 21 0,0-21 0,-21-1 16,22 1-16,-22 0 16,21 21-16,-21-21 0,-21 42 46,-1 0-46,1-21 16,21 21-16,-21 22 16,0-22-16,0 0 0,0 0 0,-1 22 15,1-22-15,0 21 0,0 0 16,0-20-16,0 20 0,21-21 0,-22 0 16,22 0-16,-21 1 0,21-1 15,-21 0-15,21-42 31,0 0-15,21-1-16,0 1 0,-21 0 0,22 0 16,-1-21-16,0 20 15,0-20-15,0 0 0,0 21 0,1-22 16,-1 1-16,21 21 0,-21-22 16,0 22-16,1 0 0,-1 0 0,0 0 15,0 0-15,-21-1 0,0 44 47,-21-1-47,21 0 16,-21 0-16,0 0 0,-22 22 0,22-22 15,0 21-15,-21-21 0,20 22 16,-20-1-16,21-21 0,-21 21 0,20 1 16,1-22-16,0 0 0,0 21 15,0-20-15,0-1 0,21 0 16,0-42 15,0 0-15,21-1-16,-21-20 0,21 21 15,0 0-15,0-22 0,0 22 0,1-21 16,-1 0-16,0 20 0,21-20 0,-21 21 16,1-21-16,-1 20 0,21 1 15,-21 0-15,0 21 0,-21-21 0,22 21 16,-22 21-1,0 0 1,0 0-16,0 1 16,-22-1-16,1 0 15,21 0-15,-21 0 16</inkml:trace>
  <inkml:trace contextRef="#ctx0" brushRef="#br2" timeOffset="111351.55">14838 4212 0,'0'-21'172</inkml:trace>
  <inkml:trace contextRef="#ctx0" brushRef="#br2" timeOffset="111858.9">15028 4022 0,'0'0'0,"43"-21"15,-43-1-15,21 1 0,-21 0 16,21 0-16,0 0 16,0 0-1,-21-1-15,21 1 0,1 0 16,-22 0 0,21 21-16,-21-21 15,-21 42 16,-1-21-15,1 21-16,0 0 0,0 0 16,21 1-16,-21-1 0,0 0 0,-22 0 15,22 21-15,0 1 0,0-22 16,0 21-16,-22 1 0,22-1 0,0 0 16,0-21-16,0 22 0,-1-1 0,1-21 15,0 0-15,0 1 16,21-1-16,-21 0 0,0 0 0,21 0 15,-22 0-15,22 1 16,-21-22-16,21 21 16,0-42 15,21 21-31,-21-22 16,22 1-16,-1 0 0,0 0 15,0 21-15</inkml:trace>
  <inkml:trace contextRef="#ctx0" brushRef="#br2" timeOffset="112479.6">15536 3831 0,'0'0'0,"0"-21"31,21 21-31,-42 21 62,0 0-46,0 1-16,0-1 0,21 0 0,-21 0 16,-1 21-16,-20-20 0,21 20 15,0 0-15,-22 1 0,22-1 0,-42 21 16,20-41-16,22 20 15,0-21-15,-21 21 0,21-20 16,-1-1-16,1 0 0,0 0 0,0 0 16,21 0-16,-21 1 0,0-1 15,21 0-15,-22-21 16,22 21-16,-21-21 47,42 0 47,1 0-79</inkml:trace>
  <inkml:trace contextRef="#ctx0" brushRef="#br2" timeOffset="113943.63">16192 4339 0,'0'0'0,"43"-21"16,-43 0-1,21 21 1,-21-21-16,0 0 0,0-1 15,0 1-15,0 0 16,0 0-16,-21 0 16,0 21-16,-1 0 0,22-21 0,-21 21 15,0 0-15,0 0 0,0 0 16,0 0-16,-22 0 0,1 42 16,21-21-16,0-21 0,-1 42 15,1-20-15,0-1 0,0 21 16,0-21-16,21 0 0,-21 22 15,21-22-15,-22 21 0,22-21 0,0 1 16,-21-1-16,21 0 0,0 0 0,0 0 16,0 0-16,21-21 15,1 0-15,-1 0 0,0 0 16,0 0-16,0 0 0,22 0 16,-22 0-16,0 0 0,21 0 0,-21-21 15,1 0-15,20 21 0,-21-21 0,21 0 16,-20 0-16,20-22 0,-21 22 15,0-21-15,0 21 0,1-22 0,-1 1 16,0 0-16,0-1 16,0 1-16,0 0 0,-21-1 0,0 1 15,0 0-15,0 20 0,22 1 0,-22 0 16,0 0-16,0 0 0,0 0 16,0-1-16,-22 44 46,1 20-30,21-21-16,0 0 0,-21 22 0,21-1 16,-21 0-16,21 1 0,0-1 0,-21 0 15,21 1-15,-21-1 16,21-21-16,-22 21 0,22 1 0,0-22 16,0 0-16,0 0 0,0 0 15,0 1-15,22-1 0,-1 0 16,0-21-16,0 21 0,0-21 0,0 0 15,1 0-15,-1 0 16,0 0-16,0 0 0,0 0 0,0 0 16,1-21-16,-1 21 0,0-21 15,0 21-15,-21-21 0,21-1 0,0 1 16,1 0-16,-22 0 0,21 0 16,-21 0-16,21-1 0,0 1 0,-21 0 15,0 0-15,0 0 0,21 0 16,-21-1-16,0 1 15,0 42 17,0 1-32,0-1 0,0 0 15,0 0-15,0 0 0,0 0 0,0 1 16,0-1-16,-21 0 0,21 0 16,0 21-16,0-20 15,0-44 48,0 1-48,0 0-15,0 0 0</inkml:trace>
  <inkml:trace contextRef="#ctx0" brushRef="#br2" timeOffset="114979.85">16933 3958 0,'0'-21'15,"0"42"95,-21-21-95,21-21 95,0 0-95,0 42 32,-21 0-31,21 0-1,21-21 48,-21-21-47,0 0-1,-21 21 48,21 21-48,0 0-15,0 1 16,21-1 0</inkml:trace>
  <inkml:trace contextRef="#ctx0" brushRef="#br2" timeOffset="115403.84">17208 4233 0,'0'0'0,"0"-21"0,0 0 16,0 42 47,0 0-63,22 1 15,-1-1-15,-21 0 16,21 0-16,-21 0 0,0 22 0,0-22 15,21 0-15,-21 0 0,21 0 0,-21 0 16,0 1-16,0-1 0,0 0 16,0 0-16,0 0 15,21 0 1,1-21 15,-22-21-31,0 0 16,21 0-16,0 21 0,-21-21 15,0 0-15,21-1 0,0 1 0,0 0 16</inkml:trace>
  <inkml:trace contextRef="#ctx0" brushRef="#br2" timeOffset="115702.92">17632 4149 0,'21'-21'0,"-42"42"0,42-64 15,-21 65 32,-21-1-47,0 0 16,21 0-16,0 0 0,-22 0 0,1 1 15,0-1-15,21 21 16,-21-21-16,21 0 0,-21 1 0,0-1 16,21 0-16,-22 0 0,1 0 0,21 0 15,0 1-15,-21-22 0,21 21 16,-21 0-16,21 0 0,0 0 31,0-42 0,0 0-31,21 0 16,21 0-16</inkml:trace>
  <inkml:trace contextRef="#ctx0" brushRef="#br2" timeOffset="116190.84">18203 3958 0,'0'0'0,"-21"0"0,42-21 31,0 21-15,1 0-16,-1 0 0,0 0 0,21 0 15,-21 0-15,22 0 0,-22 0 16,0 0-16,21 0 0,-20 0 0,-1 0 15,0 0-15,0 0 16,-21-21 0,-21 21-16,0 0 15,-22 0-15</inkml:trace>
  <inkml:trace contextRef="#ctx0" brushRef="#br2" timeOffset="116495.82">18224 3916 0,'-42'21'32,"42"0"-32,0 0 0,-21 1 15,0-1-15,21 21 0,-21-21 16,21 0-16,-22 22 0,22-22 16,-21 21-16,0 1 0,21-22 0,0 21 15,-21 0-15,21 1 0,-21-22 16,21 21-16,0-21 0,-21 22 0,21-22 15,0 0-15,0 21 0,0-20 16,0-1-16,21 0 16,0 0-16,0 0 0,0-21 15,0 0-15,1 0 0,-1 0 16,0 0-16,0 0 0,21 0 0,-20 0 16,-1 0-16,21 0 0,-21-21 0,22 0 15,-22 21-15,21-21 0,-21 0 16</inkml:trace>
  <inkml:trace contextRef="#ctx0" brushRef="#br2" timeOffset="117052.11">18859 4170 0,'0'0'0,"0"-21"15,0 0 1,22 21-16,-22-22 0,0 1 15,21 21-15,0-21 16,0 21-16,0 0 0,0 0 16,-21 21-16,22 0 15,-22 1-15,21 20 0,-21-21 16,0 0-16,0 22 0,0-22 0,0 21 16,0-21-16,0 22 0,0-22 15,-21 0-15,-1 0 0,1 0 16,0 0-16,0 1 0,0-1 15,0 0-15,-1 0 0,1-21 0,0 21 16,0-21-16,0 0 0,0 21 16,-1-21-16,22-21 31,0 0-31,0 0 16,0 0-16,0 0 0,0-1 15,22 1-15,-22 0 0,21 21 16,-21-21-16,21 21 15,0 0-15,0 0 0,0 0 32,-21 21-32,22-21 0,-22 21 0,21 0 15,-21 1-15,21-1 16,-21 0-16,21-21 0,-21 21 16,21 0-16,0-21 15,-21 21 1,22-21-16,-1 0 0,0 0 15,0 0-15,0 0 16,0-21-16,1 0 0,-1 0 16,21 0-16,-21 0 0</inkml:trace>
  <inkml:trace contextRef="#ctx0" brushRef="#br2" timeOffset="117566.87">19600 3937 0,'0'0'16,"-21"0"-1,21-21-15,21 21 32,0 0-32,22 0 0,-22 0 15,0 0-15,0 0 0,0 0 16,1 0-16,-1 0 0,21 0 0,-21 0 15,0 0-15,1 0 0,-1 0 16,0 0-16,0 0 0,-21 21 16,0 0-16,0 0 15,0 1-15,0-1 0,0 0 16,0 0-16,0 0 0,0 0 0,0 1 16,0 20-16,0-21 0,0 0 15,0 0-15,0 22 0,0-22 16,0 0-16,0 21 0,0-20 0,0-1 15,0 0-15,0 0 0,0 0 0,-21 0 16,21 1-16,0-1 0,-21 0 16,21 0-16,-21 0 15,-1-21-15,1 21 0,0-21 0,0 0 16,0 0-16,0 22 0,-22-22 16,22 0-16,-21 0 0,-1 0 0,22 0 15,-21 0-15,0 0 0,20 0 0,-20 0 16,21 0-16,0 0 0,0 0 15,42 0 17,0-22-32,0 1 15,0 21-15,22-21 0</inkml:trace>
  <inkml:trace contextRef="#ctx0" brushRef="#br2" timeOffset="117980.32">21124 3620 0,'-21'63'16,"0"-42"0,0 0-16,0 1 0,-1 20 15,1-21-15,0 21 0,0 22 0,-21-22 16,20 22-16,-20-1 0,21 1 16,-21-1-16,-1 1 0,1-1 0,0-20 15,-1 20-15,1-21 0,0 1 0,20-1 16,1-21-16,-21 22 15,21-22-15,0 21 0,-1-21 0,22 0 16,-21 1-16,21-1 0,-21 0 0,21 0 0,0 0 16,0 0-1,21-42 17,0 0-32,1 0 15</inkml:trace>
  <inkml:trace contextRef="#ctx0" brushRef="#br2" timeOffset="118544.23">21399 4255 0,'0'21'32,"0"0"-32,0 0 15,0 0-15,0 0 0,0 1 16,0-1-16,0 0 16,-21 0-16,21 0 0,0 0 15,-21-21 1,21 22-16,0-44 31,0 1-15</inkml:trace>
  <inkml:trace contextRef="#ctx0" brushRef="#br2" timeOffset="119040.14">21484 4022 0,'-63'-43'16,"63"22"-16,-22 21 15,22-21 1,0 42 78,0 0-94,0 1 15,0-1 1,0 0-16,22-21 16,-1 0-1,0 0 1,0-21-1,-21 0 1,0-1-16,0 1 16,0 0-1,-21 21 1,0 0 0,0 0-1,21 21 1,0 0-1</inkml:trace>
  <inkml:trace contextRef="#ctx0" brushRef="#br2" timeOffset="121419.73">21971 4233 0,'0'0'0,"-21"-21"0,21 0 15,0 0-15,0 0 31,0 42 1,0 0-32,0 0 0,0 0 0,0 1 15,0 20-15,0-21 0,0 0 16,0 0-16,0 1 0,0 20 16,0-21-16,-21 0 0,21 0 0,-22 1 15,22-1-15,0 0 16,-21-21-16,0 21 0,0-21 31,21-21-15,0 0-16,0 0 15,0-1-15,0 1 16,0 0-16,0 0 0,21 0 0,-21-22 0,21 22 16,0 0-16,22-42 15,-22 41-15,21 1 0,-21 0 16,1 0-16,20 21 0,-21 0 15,21 0-15,-20 0 0,-1 0 0,21 0 16,0 42-16,-20 1 16,-1-22-16,-21 0 0,0 21 0,0-21 15,0 1-15,0 20 0,0-21 0,0 0 16,0 0-16,0 1 0,-21-22 16,21 21-16,-22-21 0,22 21 15,-21-21-15,42-21 47,1 21-31,-1-21-16</inkml:trace>
  <inkml:trace contextRef="#ctx0" brushRef="#br2" timeOffset="121735.37">22712 4233 0,'0'0'15,"0"-21"-15,-21 42 32,21 1-32,-22-1 15,22 0-15,-21 21 0,21-21 16,0 22-16,0-1 0,0 0 0,-21-20 16,21 20-16,0 0 0,-21 1 15,21-1-15,0 0 0,-21 1 0,21-1 16,-21 0-16,21 43 0,0-64 15,0 21-15,0-20 0,-22-1 16,22 0-16,0 0 0,0 0 0,0-42 47,22 0-47,-22 0 0,0 0 16,0-1-16,21-20 0,0 0 15,-21 21-15</inkml:trace>
  <inkml:trace contextRef="#ctx0" brushRef="#br2" timeOffset="122036.25">22627 4339 0,'0'0'0,"0"-21"0,21-106 32,0 127-32,1-21 0,-1 0 15,0 21-15,21 0 0,-21-21 0,22 21 16,-1 0-16,0 0 0,1 0 15,-22 21-15,21 0 0,-21 0 0,1 0 16,-1 0-16,-21 1 0,0 20 16,0-21-16,0 0 0,-43 0 15,22 1-15,0-1 0,-21 0 0,21 0 16,-22 0-16,1-21 0,21 21 16,-22-21-16,22 0 0,-21 22 15,21-22-15,42 0 31,0-22-31,0 22 0,0-21 16,22 0-16</inkml:trace>
  <inkml:trace contextRef="#ctx0" brushRef="#br2" timeOffset="122767.36">23368 4128 0,'0'0'0,"0"-22"31,0 44-31,0-1 16,0 0-16,0 0 0,0 21 15,0-20-15,0-1 0,-21 21 0,21-21 16,0 0-16,0 1 0,0-1 0,0 0 16,0 0-16,0 0 0,0 0 15,21-21 1,0 0-16,0 0 0,0 0 15,1 0-15,20 0 16,-21 0-16,0-21 0,0 0 0,1 0 16,-1 0-16,0 0 0,0-1 15,0-20-15,0 21 0,1-21 0,-22 20 16,0 1-16,0 0 0,21 0 16,-21 42 15,-21 0-31,21 0 0,0 1 15,-22-1-15,22 21 0,-21-21 16,21 0-16,0 22 0,0-22 16,0 0-16,0 0 0,0 0 0,0 1 15,21-1-15,1 0 0,-1-21 16,0 21-16,21-21 0,-21 0 0,22 0 16,-22 0-16,21 0 0,1 0 0,-22 0 15,21 0-15,0-21 0,-20 0 16,-1 0-16,21-1 0,-21 1 0,0 0 15,1-21-15,-1-1 0,-21 1 16,21 0-16,-21-22 0,21 22 0,-21-22 16,0 1-16,0 21 0,0-1 15,21 1-15,-21 21 0,0-22 16,0 22-16,0 0 0,0 42 31,0 0-31,-21 1 16,21 20-16,0-21 0,-21 21 15,21 1-15,-21 20 0,21-20 0,-21-1 16,21 0-16,0 1 0,0-1 16,0-21-16,0 21 0,0-20 0,0-1 15,0 0-15,0 0 0,0 0 0,0 0 16,0 1 0,21-22-16,0 0 15,0 0-15,0 0 16,0-22-16,1 1 0,-1 21 0,21-21 15,0 0-15,-20 0 0</inkml:trace>
  <inkml:trace contextRef="#ctx0" brushRef="#br2" timeOffset="123023.75">24257 4001 0,'0'0'0,"-21"0"15,0 0 1,-1 0-16,44 0 31,-1 0-31,0-22 0,21 22 16,-21 0-16,1 0 0,20 0 16,-21 0-16,21 0 0,43-21 15,-43 21-15,-20 0 0,20 0 16,0 0-16,-21-21 0,1 21 0,-1 0 15,0 0-15,0-21 0,0 21 0</inkml:trace>
  <inkml:trace contextRef="#ctx0" brushRef="#br2" timeOffset="123583.82">25336 3810 0,'22'0'0,"-1"0"16,0-21-16,0 21 0,0 0 15,0-21-15,1 21 0,-1 0 16,0 0-16,0 0 0,0 0 0,0 0 16,1 0-16,-1 0 0,0 0 15,-42 0 16,0 0-31,-22 0 16,22 0-16,0 0 0,-21 0 0,20 0 16,1 0-16,-21 0 0,21 0 15,0 0-15,-1 0 0,1 0 0,0 0 16,0 0 0,0 0-1,21 21 1,0 0-16,0 0 15,0 0-15,-21 1 0,21-1 16,-22 0-16,22 21 0,0-21 16,0 22-16,-21-22 0,0 21 0,21 1 15,-21-1-15,21-21 0,-21 21 16,21 1-16,0-1 0,0-21 0,0 0 16,0 22-16,0-22 0,0 0 15,0 0-15,0 0 0,21 1 16,0-22-16,0 21 0,0-21 15,1 0-15,-1 0 0,0 0 16,0 0-16,21 0 0,-20 0 0,20-21 16,-21 21-16,0-22 0,22 22 15,-22-21-15,0 0 0,0 21 16,21-21-16,-20 0 0,-22 0 0</inkml:trace>
  <inkml:trace contextRef="#ctx0" brushRef="#br2" timeOffset="123838.78">25844 4022 0,'-21'21'16,"21"0"-16,-21 0 16,0 0-16,21 1 0,0 20 0,-21-21 15,0 21-15,21-20 0,-22 20 16,22 0-16,0-21 15,0 1-15,0-1 0,-21-21 16,21 21-16,21-21 31,1 0-15,-1 0-16,-21-21 0,21 0 0,0-1 16</inkml:trace>
  <inkml:trace contextRef="#ctx0" brushRef="#br2" timeOffset="124491.1">26331 3704 0,'-21'0'0,"21"-21"31,21 21-16,0 0 1,1 0-16,-1 0 0,0-21 16,0 21-16,0 0 0,0 0 15,1 0-15,-1 0 0,0-21 16,0 21-16,0 0 0,0 0 31,1 0-15,-22 21-16,0 0 15,0 0-15,0 0 0,0 1 16,0-1-16,0 0 16,0 0-16,0 0 0,0 0 15,0 1-15,0-1 0,0 0 0,0 21 16,0-21-16,-22 22 0,22-22 16,-21 21-16,21 1 0,0-1 0,0 0 15,-21-21-15,21 22 16,-21-1-16,21 0 0,-21-20 0,21 20 15,0-21-15,0 21 0,0-20 16,0-1-16,-21 0 0,21 0 0,0 0 16,-22 0-16,22 1 0,0-1 15,0 0-15,-21-21 0,0 21 16,0-21-16,0 0 0,0 21 16,-1-21-16,1 0 0,0 0 15,-21 0-15,21 0 0,-1 0 0,1 0 16,0 0-16,0 0 15,0 0-15,0 0 16,-1 0-16,1 0 16,21-21 31,0 0-32,21 21-15</inkml:trace>
  <inkml:trace contextRef="#ctx0" brushRef="#br1" timeOffset="132943.47">16404 6350 0,'0'0'0,"-21"-21"15,0 21-15,0 0 16,-1 21-16,22 21 16,0-20-16,-21 20 0,21-21 15,-21 21-15,21 1 0,-21-1 16,21 0-16,0 1 0,-21-1 15,0 0-15,21-20 0,-22-1 0,22 21 16,0-21-16,0 0 0,0 1 16,0-1-16,22-21 15</inkml:trace>
  <inkml:trace contextRef="#ctx0" brushRef="#br1" timeOffset="133234.74">16298 6414 0,'0'0'0,"21"-22"0,1 1 0,-1 0 15,-21 0-15,21 0 16,0 0-16,0 21 0,0-22 0,22 22 16,-22 0-16,0 0 0,21 0 0,1 0 15,-22 0-15,21 0 0,1 22 16,-22-1-16,42 42 0,-42-20 15,-21-1-15,0 0 0,0 1 0,0-1 16,0 21-16,0-20 16,0-1-16,-21-21 0,0 22 15,21-22-15,-21 0 0,0 0 0,0 0 16,-1 0-16,1-21 16,0 0-16,0 0 15</inkml:trace>
  <inkml:trace contextRef="#ctx0" brushRef="#br1" timeOffset="133407.76">16192 6773 0,'0'0'0,"22"0"32,-1 0-32,0 0 15,21 0-15,1 0 0,-1 0 16,0-21-16,22 21 0,-1-21 0,-20 0 15,20 21-15,-21-21 0,22 0 0,-22-1 16,1 22-16</inkml:trace>
  <inkml:trace contextRef="#ctx0" brushRef="#br1" timeOffset="133630.85">17230 6392 0,'0'0'0,"-22"0"0,22 22 15,0-1-15,-21 0 16,21 0-16,-21 0 0,21 0 0,-21 1 16,21-1-16,0 21 0,0-21 0,-21 0 15,21 22-15,0-22 16,-21 0-16,21 0 0,0 0 0,0 1 16,0-1-16,0 0 0,0 0 15</inkml:trace>
  <inkml:trace contextRef="#ctx0" brushRef="#br1" timeOffset="134127.29">17187 6562 0,'0'0'0,"0"-43"0,43-105 31,-22 127-31,0 21 0,-21-21 16,21 0-16,0 21 0,22 0 15,-22-21-15,0 21 0,0 0 0,0 0 16,0 0-16,22 0 0,-22 0 0,0 21 16,-21 0-16,0 0 0,0 0 15,0 0-15,0 1 0,0 20 0,-21-21 16,-21 0-16,20 0 0,1 1 16,-21-1-16,21 0 0,-22 0 0,22 0 15,0-21-15,21 21 0,-21-21 16,42 0-1,0-21 1,0 21-16,1 0 0,20 0 16,0 0-16,-21 0 0,22 0 15,-1 0-15,0 0 0,1 0 0,-22 21 16,21-21-16,1 22 0,20-1 16,-63 0-16,0 0 0,0 0 15,0 0-15,0 1 0,0-1 0,-21 0 16,-21 0-16,20 0 0,-20 0 0,0-21 15,-1 22-15,1-1 0,21 0 16,-21-21-16,-1 0 0,1 0 0,-22 0 16,43 0-16,0 0 0,0 0 15,0 0-15,0 0 0,-1 0 16,22-21 0,0 0-1,22 21-15,-1-22 0,0 22 16,0-21-16,21 0 0</inkml:trace>
  <inkml:trace contextRef="#ctx0" brushRef="#br1" timeOffset="134410.91">18267 6308 0,'-21'0'15,"-1"0"1,1 0-16,0 42 0,0-21 0,0 0 16,0 22-16,-1-22 0,22 21 15,-21 1-15,0-1 0,0 0 0,21-21 16,0 22-16,0-22 0,0 21 0,0-21 16,0 1-16,0-1 0,0 0 15,0 0-15,0 0 0,21-21 0,0 21 16,22-21-16,-1 0 15,-21 0-15,21 0 0,-20 0 0,20 0 16,0-21-16,-21 0 0</inkml:trace>
  <inkml:trace contextRef="#ctx0" brushRef="#br1" timeOffset="134647.79">18754 6392 0,'0'-21'0,"-22"21"15,1 0 1,21 21-16,-21 1 0,0-1 16,21 0-16,-21 21 0,21-21 15,0 22-15,0-22 0,0 21 16,0-21-16,0 22 0,0-22 0,0 0 16,0 21-16,0-20 0,0-1 15,0 0-15,0 0 0,21-21 16,0 0-1,0 0-15</inkml:trace>
  <inkml:trace contextRef="#ctx0" brushRef="#br1" timeOffset="134971.82">18711 6435 0,'0'0'0,"0"-21"0,-21-43 31,21 43-31,21 21 15,-21-21-15,21 21 0,1 0 16,20 0-16,-21 0 0,0 0 0,22 0 16,-1 0-16,0 21 0,-21 0 15,22 0-15,20 0 0,-20 1 0,-1 20 16,-21 0-16,21-21 0,-20 22 16,-1-1-16,-21-21 0,0 22 0,0-22 15,0 0-15,-21 21 0,-1-21 0,-20 1 16,0-1-16,-1 0 0,1 0 15,0 0-15,-1 0 0,1-21 16,0 22-16,21-22 0,-22 0 0,22 21 16,-21-21-16,21 0 0,-1 0 15,22-21 17,22 21-32,-1-22 0</inkml:trace>
  <inkml:trace contextRef="#ctx0" brushRef="#br1" timeOffset="135329.07">20045 6646 0,'0'0'16,"-21"0"-16,-1 0 0,44 0 31,-1 0-31,0 0 16,21 0-16,1 0 0,-1 0 16,21 0-16,1 0 0,-1 0 0,1 0 15,-1 0-15,22-21 0,-21 21 16,-1 0-16,1 0 0,-1 0 0,-21 0 15,1 0-15,-1 0 0,0 0 0,1 0 16,-22 0-16,0-21 0,0 21 16,-21-21-1,0 0-15,-21 21 16,0-21-16</inkml:trace>
  <inkml:trace contextRef="#ctx0" brushRef="#br1" timeOffset="135771.79">20934 6265 0,'-21'0'0,"-1"0"16,1 0-16,21 22 16,0-1-16,0 0 15,0 0-15,0 0 0,0 0 16,0 1-16,21-1 0,1 0 0,-1 0 15,21 0-15,-21 0 0,22 1 0,-22-1 16,21-21-16,-21 21 0,22-21 16,-1 0-16,0 0 0,-21 0 0,22 0 15,-22 0-15,0 0 0,0 0 16,0 0-16,1-21 0,-22 0 16,0-1-1,-22 22-15,1 0 16,0 0-16,0 0 0,-21 22 0,20-1 15,-20-21-15,21 42 0,-21-21 0,20 0 16,-20 1-16,21 20 0,-21-21 16,20 21-16,-20-20 0,21 20 15,0-21-15,-22 0 0,22 0 0,0 1 16,21-1-16,-21 0 0,21 0 16,-21 0-16,21 0 0,21-21 46,0 0-46,-21-21 0</inkml:trace>
  <inkml:trace contextRef="#ctx0" brushRef="#br2" timeOffset="140951.79">22860 6075 0,'0'0'0,"21"0"0,-21-21 0,21 0 16,0-1-16,-21 1 15,22 21 1,-22-21-1,0 42 17,0 0-17,0 1-15,0 20 0,-22-21 0,1 21 16,-21 1-16,21-22 0,-22 21 16,1 22-16,0-22 0,-1 0 0,1 1 15,0 20-15,21-20 0,-22-22 16,1 21-16,21 0 0,0-20 15,-1 20-15,1-21 0,0 0 0,0 0 16,0 1-16,42-22 31,0-22-15,0 1-16</inkml:trace>
  <inkml:trace contextRef="#ctx0" brushRef="#br2" timeOffset="141328.64">23220 6033 0,'-21'42'32,"-1"-21"-32,22 0 0,-21 0 15,0 1-15,0-1 0,0 21 0,0-21 16,-1 22-16,1-1 0,0 0 16,-21 22-16,21-22 0,-1 0 15,-20 1-15,21-1 0,0 0 0,0-20 16,-1 20-16,1-21 0,0 0 15,0 0-15,21 1 0,-21-1 0,21 0 16,0-42 15,21 21-31,0-21 16,0 21-16</inkml:trace>
  <inkml:trace contextRef="#ctx0" brushRef="#br2" timeOffset="141619.03">23431 6392 0,'0'0'0,"22"0"15,-22 22 1,0-1-1,0 0-15,-22 0 0,22 0 0,-21 0 16,21 1-16,0-1 16,-21 0-16,21 0 0,-21 0 15,21 0 1,-21-21-16,21-21 47</inkml:trace>
  <inkml:trace contextRef="#ctx0" brushRef="#br2" timeOffset="141831.48">23601 6160 0,'-21'-22'16,"21"44"31,0-1-32,0 0 1</inkml:trace>
  <inkml:trace contextRef="#ctx0" brushRef="#br2" timeOffset="142363.75">23876 6371 0,'0'0'0,"0"21"16,-21 1-16,21-1 0,-21 0 15,21 0-15,0 0 0,0 0 16,0 1-16,-22-1 0,1 0 16,21 0-16,0 0 0,-21 0 0,21 1 15,0-1 1,0-42 31,0-1-47,0 1 0,0 0 15,0 0-15,0 0 0,0 0 16,0-1-16,21 1 0,0 0 0,1-21 16,-1 21-16,0-1 0,0 1 15,0 0-15,0 0 0,22 0 0,-22 21 16,0 0-16,0-21 0,0 21 16,22 0-16,-22 0 0,0 0 0,0 21 15,0 0-15,1 0 16,-22 0-16,0 0 0,0 1 0,0-1 15,0 0-15,0 0 0,0 21 16,0-20-16,0-1 0,0 0 0,-22 0 16,22 0-16,-21 0 15,0-21-15</inkml:trace>
  <inkml:trace contextRef="#ctx0" brushRef="#br2" timeOffset="142731.79">24680 6287 0,'0'0'15,"-21"0"1,0 0-16,21 21 0,0 0 16,0 0-16,-21 0 0,21 0 15,-21 22-15,-1-1 0,22-21 0,0 22 16,-21-1-16,21 0 0,-21 1 16,0-1-16,21 0 0,0 1 15,-21-1-15,0 0 0,-1 1 0,1-1 16,21-21-16,-21 21 0,0 1 0,21-1 15,0-21-15,-21 22 0,21-1 16,-21-21-16,21 0 0,0 0 0,0 1 16,0-1-16,0-42 31,0-22-15,0 22-16,21 0 0,0 0 15</inkml:trace>
  <inkml:trace contextRef="#ctx0" brushRef="#br2" timeOffset="143107.79">24532 6456 0,'0'-21'16,"0"42"-16,0-63 0,0 20 0,0 1 15,0 0-15,0 0 0,0 0 0,0 0 16,0-1-16,21 22 15,0-21-15,1 21 0,-1 0 0,0-21 16,21 21-16,-21 0 0,1 0 16,20 0-16,-21 0 0,21 0 15,-20 0-15,-1 0 0,21 0 0,-21 21 16,0-21-16,1 21 0,-22 22 16,21-22-16,-21 0 0,0 0 15,0 0-15,0 1 0,-21-1 0,-1 21 16,1-42-16,0 21 0,-21 0 15,21 1-15,-22-1 0,22-21 0,-21 21 16,-1 0-16,22-21 0,0 0 0,0 21 16,0-21-16,0 0 0,21-21 47,21 21-47,-21-21 15,21 21-15</inkml:trace>
  <inkml:trace contextRef="#ctx0" brushRef="#br2" timeOffset="143987.81">25188 6287 0,'0'0'15,"0"-22"-15,0 44 47,0-1-31,0 0-16,0 0 0,0 0 15,0 0-15,-21 1 0,21 20 0,0-21 16,0 0-16,0 0 0,0 1 16,0-1-16,0 0 0,0 0 15,0 0-15,21-21 16,0 0-16,1 0 0,-1 0 15,0 0-15,0 0 0,0 0 16,0-21-16,1 21 16,-1-21-16,0 0 0,0 0 0,0-1 15,0-20-15,1 21 0,-1 0 16,0-22-16,0 22 0,-21 0 16,0 0-16,21 0 0,-21 0 0,0-1 15,0 44 32,0-1-47,-21 0 0,21 0 16,0 0-16,0 22 0,0-22 0,0 0 15,0 0-15,0 0 0,0 0 16,0 1-16,0-1 0,0 0 16,0 0-16,21-21 0,0 0 15,1 0-15,-1 0 0,0 0 16,0 0-16,0 0 0,0 0 0,22 0 15,-22 0-15,0-21 0,0 0 0,0 0 16,1-1-16,-1-20 0,21 21 16,-21-21-16,0 20 0,1-20 0,-1 0 15,0 21-15,0-22 0,0 1 16,0 21-16,-21-22 0,22 1 16,-1 0-16,0 21 0,-21-1 0,0-20 0,0 21 15,21 0-15,-21 0 16,0-1-16,0 44 31,0-1-31,0 21 16,-21-21-16,21 0 0,0 1 0,-21-1 15,21 21-15,-21-21 0,-1 22 16,22-22-16,0 0 0,-21 21 0,0-21 16,21 22-16,-21-1 0,21-21 15,0 22-15,0-22 0,0 0 0,0 21 16,0-21-16,0 1 0,0-1 15,0 0-15,21-21 16,0 0 0,0 0-16,1 0 0,-1 0 15,0-21-15,0 21 16,-21-21-16,21-1 0,0 22 0,-21-21 16,22 0-16,-22 0 0,0 0 15,21 0-15,0 21 0</inkml:trace>
  <inkml:trace contextRef="#ctx0" brushRef="#br2" timeOffset="144306.79">25908 6138 0,'0'0'0,"21"0"32,0 0-32,0 0 0,1 0 0,-1 0 15,21 0-15,-21 0 0,0 0 16,22 0-16,-22 0 0,0 0 0,21 0 16,-20 0-16,20 0 15,-21 0-15,0 0 0,0 0 0,1 0 16</inkml:trace>
  <inkml:trace contextRef="#ctx0" brushRef="#br2" timeOffset="-86842.93">11451 10033 0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27:44.8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2286 191 0,'0'0'0,"0"-22"31,0 1 1,21 21 77,-21-21 172,0 42-218,0 0-48,21 1-15,-21-1 16,0 0-16,21 0 0,1 0 0,-1 0 16,-21 1-16,21 20 0,0-21 15,0 0-15,22 0 0,-22 22 16,0-22-16,0 0 0,0 0 0,22 22 16,-22-22-16,0 0 0,0 0 15,21 0-15,-20 22 0,-1-22 0,0 21 16,0-21-16,0 0 0,0 22 15,-21-22-15,22 21 0,-1-21 16,-21 1-16,21-1 0,-21 0 16,0 0-16,0 0 0,0 0 15,21-21-15,-21-21 63,0 0-63,-21 0 0,21 0 0,0 0 15,-21-1-15</inkml:trace>
  <inkml:trace contextRef="#ctx0" brushRef="#br0" timeOffset="499.46">3154 127 0,'0'0'0,"0"-63"31,0 41-31,-21 22 62,21 22-62,-22-1 16,1-21-16,21 21 0,-21 21 0,0-21 16,21 22-16,-21-22 0,0 21 15,-1 1-15,-20-1 0,21-21 0,0 21 16,-22 1-16,22-1 0,-21 0 16,0 1-16,-1-1 0,22 0 0,-21 1 15,-1-1-15,1 0 0,0 1 16,21-1-16,-22 0 0,1 1 15,21-22-15,-22 21 0,22-21 0,-21 22 16,21-22-16,0 0 16,21 0-16,-22-21 0,22-21 62,22 0-46,-1 0-16,0 21 0,0-21 15,0-1-15,0 1 0</inkml:trace>
  <inkml:trace contextRef="#ctx0" brushRef="#br0" timeOffset="1003.68">3365 572 0,'-21'0'15,"21"21"1,0 0 0,0 0-16,0 0 0,0 0 15,0 22-15,0-1 0,0-21 16,0 22-16,0 20 0,-21-21 16,21 1-16,0-1 0,-21 22 0,21-22 15,0 21-15,-21-20 0,0-1 16,21 22-16,-22-22 0,22 0 0,0 1 15,-21 20-15,21-21 0,-21 1 16,21-1-16,-21 0 0,21 1 16,0-1-16,0 0 0,0-20 15,-21-1-15,21 21 0,0-21 16,0 0-16,0-42 31,0 0-31,0 0 0,0 0 16,0-22-16,21 22 0,-21-21 15,0 0-15,21-1 0,0-20 0</inkml:trace>
  <inkml:trace contextRef="#ctx0" brushRef="#br0" timeOffset="1408.05">3302 635 0,'0'0'0,"-21"0"0,21-21 16,0 0-16,0 0 15,0-1-15,21 22 16,0-21-16,0 0 0,0 21 16,1-21-16,-1 21 0,21 0 0,-21-21 15,22 21-15,-22 0 0,21 0 16,-21 0-16,22 0 0,-22 0 0,21 0 15,-21 21-15,0 0 16,1 0-16,-22 0 0,0 1 0,0-1 16,0 0-16,0 0 0,-43 0 15,22 22-15,-21-22 0,21 0 0,-22 21 16,1-21-16,0 1 0,-1-1 16,1 0-16,-22 21 0,43-21 15,0-21-15,21 22 16,-21-22-16,42 0 47,0 0-47,0-22 0</inkml:trace>
  <inkml:trace contextRef="#ctx0" brushRef="#br0" timeOffset="2051.98">4212 656 0,'0'0'16,"0"-21"-16,0 0 16,0 0-16,0 0 0,0-1 15,0 1 1,0 0-16,-21 21 15,0 0 1,0 0-16,-1 0 16,1 0-16,0 21 0,0 0 15,21 1-15,-21-22 0,0 42 0,-1-21 16,1 0-16,0 0 0,0 22 16,0-1-16,0-21 0,21 22 0,0-22 15,0 21-15,0-21 0,0 0 16,0 1-16,0-1 0,0 0 0,0 0 15,21-21-15,0 0 16,0 0-16,0 0 0,0 0 16,1 0-16,-1 0 0,0-21 15,0 21-15,0-21 0,0 0 0,1-1 16,-1-20-16,-21 21 0,21 0 16,0-22-16,-21 22 0,0-21 0,21 21 15,-21 0-15,21-1 0,-21 1 16,0 0-16,0 0 0,0 0 15,0 42 17,0 0-17,0 0-15,0 22 0,0-22 16,0 0-16,0 0 0,0 21 16,0-20-16,0-1 0,0 21 15,0-21-15,0 0 0,0 1 0,0-1 16,0 0-16,0 0 15,22-21 1,-1 0 0,-21-21-16,21 21 0,0-21 0,-21 0 15,21-1-15,0 1 0</inkml:trace>
  <inkml:trace contextRef="#ctx0" brushRef="#br0" timeOffset="2359.75">4720 360 0,'0'-21'15,"-21"21"1,21 21 0,-21 0-16,21 0 0,0 0 15,0 1-15,-21-1 0,21 21 16,0-21-16,0 22 0,0-22 0,0 21 15,0-21-15,0 0 0,-22 22 16,22-22-16,0 21 0,-21-21 16,21 1-16,0 20 0,-21-21 15,21 0-15,0 0 0,0 1 16,21-22 15,0 0-31,1-22 16,-1 1-16,-21 0 0</inkml:trace>
  <inkml:trace contextRef="#ctx0" brushRef="#br0" timeOffset="2938.02">4974 423 0,'0'0'15,"0"-21"-15,0 42 47,0 1-47,0-1 16,0 0-16,0 0 0,0 0 0,0 0 15,0 22-15,0-22 0,0 21 16,0-21-16,0 22 0,0-22 0,0 21 16,-21-21-16,21 1 0,0 20 15,0-21-15,0 0 0,-21 0 16,21 1-16,0-1 0,0 0 15,-21-21-15,21 21 0,0-42 47,0 0-47,0 0 16,0-1-16,0 1 0,0 0 0,0 0 16,21-21-16,0 20 0,0 1 15,0 0-15,-21 0 0,21 0 0,1 0 16,-1-1-16,0 1 0,0 21 15,0-21-15,0 21 0,1 0 0,-1-21 16,0 21-16,0 0 16,0 0-16,0 21 15,1 0-15,-22 0 16,0 1-16,21-1 0,-21 0 0,0 0 16,0 0-16,0 22 0,0-22 15,0 0-15,0 0 0,0 0 0,0 0 16,-21-21-16,21 22 0,0-1 15,-22 0-15,22-42 47,0 0-31,-21 21-16,21-22 0</inkml:trace>
  <inkml:trace contextRef="#ctx0" brushRef="#br0" timeOffset="3235.83">4403 656 0,'0'0'0,"21"0"31,21-21-16,-21 21-15,0 0 0,1 0 16,-1 0-16,21 0 0,-21-21 0,0 21 16,22 0-16,-22 0 0,0 0 15,0 0-15,0 0 0,1 0 16</inkml:trace>
  <inkml:trace contextRef="#ctx0" brushRef="#br0" timeOffset="4523.31">7281 360 0,'0'0'15,"-21"-21"1,0 21-16,0 0 16,0 0-1,-1 0 1,44 0 31,-1 0-47,0 0 0,0 0 15,0 0-15,0-21 0,22 21 16,-22-22-16,21 1 0,-21 0 0,22 21 16,-22-21-16,0 0 15,0 21-15,-21-21 0,0-1 16,-21 1-16,0 21 15,0 0-15,-22 0 0,22 0 16,-21 0-16,21 0 0,-22 0 0,1 0 16,21 21-16,-21-21 0,-1 22 15,22-1-15,-21 0 0,21 0 0,-22 21 16,22-20-16,0-1 0,21 0 16,0 0-16,0 21 0,0-20 15,0-1-15,21 0 0,0 0 16,0-21-16,1 0 0,20 21 15,-21-21-15,0 0 0,22 0 16,-1 0-16,-21 0 0,21 0 16,-20 0-16,-1 0 15,0 0-15,-42 0 32,0 0-32,-1 0 15,-20 0-15,21 0 0,-21 21 16,-1 1-16,1-1 0,21 0 0,-22 0 15,1 0-15,0 0 0,-1 1 16,1 20-16,21-21 0,-21 21 16,20 1-16,22-22 0,0 21 15,0-21-15,0 1 0,0 20 0,0-21 16,22-21-16,20 21 0,-21 0 16,21-21-16,1 0 0,-1 0 15,0 0-15,1 0 0,-1 0 0,0 0 16,1 0-16,-1-21 0,0 21 15,1-21-15,-1 0 0,0 21 0,-20-21 16,20 0-16,0-1 0,1 1 16</inkml:trace>
  <inkml:trace contextRef="#ctx0" brushRef="#br0" timeOffset="4803.74">7768 656 0,'0'0'0,"0"21"62,21-21-62,0 22 16,1-1-16,-1 0 0,0 0 0,0 0 16,0 0-16,0 1 0,1-1 15,-22 0-15,21 21 0,-21-21 16,21 1-16,-21-1 0,21 0 15,-21 0-15,0 0 16,0-42 0,0 0-1,21 21-15,-21-21 0,21 0 16</inkml:trace>
  <inkml:trace contextRef="#ctx0" brushRef="#br0" timeOffset="5040.01">8170 635 0,'0'0'16,"-21"0"0,0 0-16,0 21 0,0-21 15,-1 21-15,-20 1 0,21-1 16,0 0-16,-22 0 0,22 21 0,-21-20 16,21 20-16,0-21 0,-1 21 15,1-20-15,0 20 0,0-21 0,0 0 16,21 0-16,-21 1 0,21-1 15,0 0-15,21-21 16,0 0-16,0 0 16,21-21-16,-20 0 0,20-1 0,-21 22 15</inkml:trace>
  <inkml:trace contextRef="#ctx0" brushRef="#br0" timeOffset="5419.96">8403 656 0,'0'0'0,"0"-21"16,0 42 15,0 0-15,0 1-16,0 20 0,0-21 0,0 21 15,-21 1-15,21-1 0,0 0 16,0 22-16,0-22 0,-21 22 0,21-1 15,0 1-15,0-1 0,0 1 16,0-1-16,0 1 0,-21 20 16,21-20-16,-22 21 0,22-22 15,0 22-15,0-22 0,-21 1 0,21-1 16,-21-20-16,21 20 0,-21-21 0,21 1 16,0-22-16,0 21 0,0-21 15,0 1-15,0-1 0,0 0 0,0-42 31,0 0-31,0-1 16,0-20-16,21 21 0,-21-21 0,0-1 16,21 1-16,0 0 0,-21-22 15,0 1-15</inkml:trace>
  <inkml:trace contextRef="#ctx0" brushRef="#br0" timeOffset="5767.03">8382 1016 0,'0'0'0,"0"-42"0,0-1 0,0 22 16,0-21-16,0 21 0,0-22 16,0 22-16,0 0 0,0 0 0,0 0 15,21 0-15,0-1 0,-21 1 16,21 0-16,1 0 0,20 21 0,-21-21 16,0 21-16,22 0 15,-22 0-15,21 0 0,-21 0 0,22 0 16,-22 0-16,0 21 0,21 0 15,-42 0-15,21 0 0,-21 22 0,0-22 16,0 21-16,-21-21 0,0 22 16,0-1-16,-21-21 0,20 22 0,-20-22 15,0 21-15,-1-21 0,1 0 16,0 1-16,21-1 0,-1-21 0,-20 21 16,21-21-16,0 0 15,42 0 16,0-21-15,21 21-16,-20-21 0,-1-1 0</inkml:trace>
  <inkml:trace contextRef="#ctx0" brushRef="#br0" timeOffset="6239.67">9080 762 0,'0'0'0,"-21"-21"0,0 0 15,21 0-15,0-1 16,0 1-16,0 0 16,21 0-16,0 21 15,1 0-15,-1-21 16,0 21-16,0 0 0,0 0 0,0 0 15,1 0-15,-1 21 0,0 0 16,0 0-16,0-21 0,0 21 0,1 1 16,-22-1-16,0 21 0,0-21 15,0 0-15,0 22 0,0-22 0,0 21 16,0-21-16,0 1 0,-22-1 16,1 0-16,21 0 0,-21-21 15,0 0 1,21-21-1,0 0-15,0 0 16,0-22-16,0 22 0,0 0 0,21 0 16,0-22-16,-21 22 0,21 0 15,1 0-15,-1 0 0,-21 0 0,21-1 16,0 22-16,0-21 0,0 21 16,1 0-16,-1-21 0,0 21 0,0 0 15,0 0-15,0 0 0,1 0 16,-1 0-16,0 0 0,0 0 15</inkml:trace>
  <inkml:trace contextRef="#ctx0" brushRef="#br0" timeOffset="6648.02">9715 847 0,'0'0'0,"-21"0"0,42-21 47,1 21-47,-1-22 15,0 1-15,0 21 0,0-21 16,0 0-16,1 21 0,-1-21 16,0 21-16,-21-21 0,0-1 0,21 22 15,-21-21-15,-21 21 16,0 0-1,-22 0-15,22 0 16,0 0-16,0 0 0,0 21 0,-22 1 16,22-1-16,0 0 0,21 0 15,-21 0-15,21 22 0,-21-22 0,21 0 16,0 21-16,0-21 0,0 1 16,0-1-16,0 0 0,0 0 0,0 0 15,42 0-15,-21 1 16,0-22-16,1 0 0,-1 0 15,0 0-15,0 0 0,21 0 0,-20 0 16,20-22-16,-21 1 0,21 21 16</inkml:trace>
  <inkml:trace contextRef="#ctx0" brushRef="#br0" timeOffset="7083.38">10499 635 0,'0'0'0,"21"0"0,-21-42 31,0 21-31,-21 21 16,-1 0-16,1 0 15,0 0-15,0 0 0,0 0 0,-22 21 16,22-21-16,0 21 0,0 0 16,0-21-16,21 21 0,0 0 0,-21-21 15,21 22-15,0-1 0,0 0 16,21 0-1,0-21-15,0 0 16,0 0-16,0 0 0,1 0 0,-1 0 16,0 21-16,0-21 0,21 0 15,-20 21-15,-1-21 16,0 0-16,0 22 0,0-22 0,-21 21 16,21-21-16,-21 21 15,0 0-15,0 0 16,-21 0-16,0-21 0,0 22 15,0-22-15,-22 21 0,22-21 0,-21 0 16,21 0-16,-22 21 0,22-21 16,-21 0-16,21 0 0,-22 0 0,22 0 15,0 0-15,0 0 0,0 0 16,21-21 0,0 0-1</inkml:trace>
  <inkml:trace contextRef="#ctx0" brushRef="#br0" timeOffset="7735.69">10943 720 0,'21'0'16,"-42"0"-16,63-21 0,-20 21 0,-1 0 0,0-22 15,0 1-15,0 0 16,0 0-16,1 21 0,-1-21 0,-21 0 15,0-1 1,-21 22 0,-1 0-1,-20 0-15,21 0 0,-21 0 16,20 22-16,-20-22 0,21 21 16,0 0-16,0-21 0,-1 21 0,1 0 15,0-21-15,21 21 0,0 1 0,0-1 16,0 0-1,21-21-15,0 21 0,1-21 16,-1 21-16,0-21 0,21 0 16,1 21-16,-22 1 0,21-22 0,-21 21 15,22-21-15,-22 21 0,0-21 16,21 21-16,-21 0 0,-21 0 16,22-21-16,-22 22 0,0-1 15,-22 0-15,1 0 16,0-21-16,-21 21 0,-1-21 15,1 0-15,0 21 0,-1-21 0,1 0 16,0 0-16,-1 0 0,22 0 16,-21 0-16,21 0 0,0 0 0,-22 0 15,43-21-15,-21 21 0,0-21 16,21 0-16,0 0 16,0 0-1,0-1-15,21 22 0,0 0 0,0-21 16,22 21-16,-22 0 0</inkml:trace>
  <inkml:trace contextRef="#ctx0" brushRef="#br0" timeOffset="8024.12">11599 677 0,'0'-21'15,"-21"21"1,0 0 0,21 21-1,0 1-15,-21-1 0,21 0 16,0 0-16,0 0 0,0 0 0,0 1 16,0-1-16,0 0 0,0 0 15,-21 0-15,21 0 0,0 1 16,0-44 31</inkml:trace>
  <inkml:trace contextRef="#ctx0" brushRef="#br0" timeOffset="8439.01">11663 339 0,'0'-21'0,"0"42"0,0-64 16,-21 43-16,-1 0 16,1 0-1,0 0-15,21 22 0,0-1 16,-21-21-16,21 21 0,0 0 16,-21-21-16,21 21 0,0 0 15,0 1-15,0-1 0,21-21 16,0 0-1,0 0-15,0 0 0,1 0 16,-1 0-16,0 0 16,0-21-16,0 21 0,0-22 0,-21 1 15,0 0-15,22 21 16,-22-21-16,0 0 0,0 0 0,0-1 16,-22 1-16,1 21 0,21-21 15,-21 21-15,0 0 0,0 0 0,0 0 16,-1 0-16,1 0 15,21 21-15,-21 0 0,0 1 16,21-1-16,0 0 0,0 0 16,0 0-16,0 22 0,0-22 0,0 0 15,0 0-15,21 0 16,0 0-16,0 1 0</inkml:trace>
  <inkml:trace contextRef="#ctx0" brushRef="#br0" timeOffset="9307.02">12340 614 0,'0'0'0,"0"-42"31,-21 42-31,0 0 0,0 0 0,-1 0 15,1 0-15,0 0 16,0 0-16,0 0 0,0 21 0,-1 0 16,1 0-16,0-21 0,0 21 15,0 0-15,0 1 0,-1-1 0,1 0 16,21 21-16,0-21 0,0 1 16,0-1-16,0 0 0,0 0 0,0 0 15,0 0-15,21 1 0,1-22 16,-1 21-16,0-21 0,0 21 0,0-21 15,0 0-15,22 0 0,-22 0 16,0 0-16,0 0 0,0-21 16,-21 0-16,22-1 0,-22 1 15,0 0-15,0-21 16,0 21-16,0-1 0,0 1 0,0 0 16,0-21-16,0 21 0,0-1 15,0 1-15,0 0 0,21 0 0,0 21 16,0-21-16,0 0 0,0-1 15,1 22-15,20 0 0,-21-21 0,0 21 16,22 0-16,-22 0 0,21 0 16,-21 0-16,0 0 0,22 21 15,-22 1-15,0-22 0,0 21 0,0 0 16,1 0-16,-22 0 0,21 0 16,-21 1-16,0-1 0,0 0 0,0 0 15,0 0-15,0 0 0,0 1 16,0-1-16,-21 0 0,21 0 0,-22 0 15,1 0-15,21 1 16,-21-1-16,0-21 31,21-21-15,0-1 0,0 1-16,0 0 0,0 0 0,0 0 15,0-22-15,0 22 0,0-21 16,0 21-16,21-22 0,0 22 15,0-21-15,1 0 0,-1 20 16,21-20-16,0 21 0,1 0 0,-1 0 16,22 21-16,-22 0 0,21 0 15,-20 0-15,20 0 0,-20 0 0,20 21 16,-21 0-16,1 0 0,-1 0 16,-21 0-16,0 22 0,1-22 0,-22 21 15,0-21-15,0 22 0,0-22 16,0 21-16,-22-21 0,1 22 0,0-22 15,0 0-15,0 0 0,0 0 16,-1 1-16,-20-1 0,42 0 16,-21-21-16,0 0 0</inkml:trace>
  <inkml:trace contextRef="#ctx0" brushRef="#br0" timeOffset="10259.01">1926 1588 0,'0'0'0,"-21"0"15,0 0 1,42 0 31,0 0-32,0 0-15,0 0 0,1 0 0,20 0 16,0 0-16,1 0 0,20 0 16,1 0-16,20 0 0,1 0 0,21 0 15,-22 0-15,1 0 0,21 0 16,-21 0-16,20 0 0,1 0 0,0 0 16,21 0-16,-21 0 0,21 0 15,-21 0-15,21 0 0,-21-22 16,-1 22-16,1-21 0,0 21 15,0 0-15,0 0 0,0 0 0,-22-21 16,1 21-16,-22 0 0,1 0 16,-22 0-16,1 0 0,-22 0 0,21 0 15,-21 0-15,0 0 16,-21-21 62</inkml:trace>
  <inkml:trace contextRef="#ctx0" brushRef="#br0" timeOffset="11399.86">7112 1672 0,'0'0'0,"-21"0"0,0 0 16,-1 0-1,1 0-15,21-21 63,21 21-63,1 0 16,-1 0-16,0 0 15,0 0-15,0 0 0,0 0 0,1 0 16,-1 0-16,0 0 0,0 0 15,21 0-15,1 0 0,-1 0 0,0 0 16,1 0-16,20 0 0,1-21 16,-1 21-16,22 0 0,0 0 0,-1 0 15,-20 0-15,20 0 0,1 0 16,0 0-16,21 0 0,-1-21 0,1 21 16,0 0-16,0 0 0,21 0 15,-21 0-15,21-21 0,-21 21 16,-1 0-16,1 0 0,21 0 15,-21 0-15,0 0 0,21 0 0,-21 0 16,0 0-16,-22 0 0,22 0 16,0 0-16,-21 0 0,20-22 0,1 22 15,0 0-15,0 0 0,0 0 16,21 0-16,-21 0 0,-22 0 0,22 0 16,0 0-16,0 0 0,-22 0 15,22 0-15,-21 0 0,21-21 0,-22 21 16,1 0-16,0 0 0,-22 0 0,22 0 15,-22 0-15,1 0 16,-1 0-16,1 0 0,-1-21 0,1 21 16,-22 0-16,22 0 0,-22 0 15,22 0-15,-43 0 0,21 0 0,-21 0 16,22 0-16,-22 0 16,0 0-16,-21-21 62,-21 21-46</inkml:trace>
  <inkml:trace contextRef="#ctx0" brushRef="#br0" timeOffset="11563.53">13123 1503 0,'-42'0'15,"21"0"-15,0 0 16</inkml:trace>
  <inkml:trace contextRef="#ctx0" brushRef="#br0" timeOffset="16092.5">656 3323 0,'-21'0'32,"21"-21"-32,0 0 31,0 0-31,0 0 15,0-1-15,21 1 16,-21 0-16,21 0 16,-21 0-16,21 21 0,-21-21 15,0-1-15,22 1 0,-22 0 16,21 21 0,-21 21 30,0 0-30,0 1-16,0 20 0,0-21 16,-21 21-16,21-20 0,0 20 0,0-21 15,-22 21-15,22 1 0,0-22 16,0 21-16,0-21 0,0 22 16,-21-22-16,21 0 0,-21 43 15,21-43-15,0 0 16,0 0-16,-21 0 0,21 0 15,-21-21-15,0 22 16,-1-22 0,1 21-16,0-21 0,0 0 15,-21 0-15,20 0 0,1 0 16,-21 0-16,21 0 0,0 0 0,-1 0 16,1 0-16,0 0 0,0 0 15,0 0-15,0 0 0,42 0 47,0 0-31,0 0-16,0 0 0,0 0 15,22 0-15,-1 0 0,-21 0 0,22 0 16,-1 0-16,0 0 0,1 0 16,-22 0-16,21 0 0,-21 0 15,22 0-15,-22 0 0,0 0 0,0 0 16,-21-21 78,21 21-94,-21-22 15</inkml:trace>
  <inkml:trace contextRef="#ctx0" brushRef="#br0" timeOffset="16747.41">1249 3493 0,'-21'0'31,"21"21"0,0 0-15,21-21 46,0-21-46,-21 0-16,0-1 16,0 1-1,-21 21 1,0 0-1,-1 0-15,1 21 16,21 1-16,0-1 16,0 0-1,21-21 1,1 0 0,-1 0-1,0-21 1,-21 0-1,0-1 1,0 1-16,-21 21 16,0 0 15,21 21-15,0 1-1,21-22 1,0 0-1</inkml:trace>
  <inkml:trace contextRef="#ctx0" brushRef="#br0" timeOffset="18935.95">3260 2413 0,'0'0'0,"-22"0"0,1-21 15,21 0 1,-21 21 15,21 21-31,0 21 16,0-21-16,21 1 15,0 20-15,-21 0 0,22 1 0,-1-1 16,21 0-16,-21 22 16,43 20-16,-43-41 0,21-1 15,1 0-15,-22 1 0,21-1 16,0 0-16,-20 1 0,-1-1 0,0 0 16,0-20-16,0 20 0,0 0 15,-21-21-15,22 22 0,-22-22 0,0 0 16,0 0-16,0 0 15,0-42 17,0 0-17,0 0-15,0 0 16,0-22-16,0 22 0</inkml:trace>
  <inkml:trace contextRef="#ctx0" brushRef="#br0" timeOffset="19315.04">4022 2455 0,'0'-21'15,"-22"21"1,1 0-16,0 21 15,0 1-15,0-1 0,0 0 16,-22 21-16,22-21 0,-21 22 0,21 20 16,-22-20-16,1-1 0,0 21 15,-22-20-15,-21 63 16,43-64-16,-21 21 0,20-20 0,1-1 16,21 22-16,-22-22 0,22 0 0,-21 1 15,21-1-15,0-21 0,-1 21 16,1-20-16,0-1 0,21 0 15,0 0-15,0 0 16,-21-21-16,42-21 31,0 0-31,0 0 0,1 0 0,-1-1 16,0-20-16,0 21 0</inkml:trace>
  <inkml:trace contextRef="#ctx0" brushRef="#br0" timeOffset="19695.78">4127 3006 0,'0'21'47,"0"0"-47,0 21 15,0-20-15,0 20 0,0-21 16,0 21-16,0 22 0,0-22 0,0 1 16,0 20-16,0 1 0,0-22 15,0 21-15,0 1 0,0-1 0,0 1 16,0-1-16,-21 22 0,21 0 16,-21-1-16,21 1 0,-21 0 0,0-1 15,21 1-15,-21-21 0,-1 20 16,22-20-16,-21 20 0,21-20 15,-21-1-15,21 1 0,0-22 0,0 1 16,-21-22-16,21 0 0,0 0 16,0-42-1,0 0-15,0-22 16,0 1-16,21 0 0,-21-64 16</inkml:trace>
  <inkml:trace contextRef="#ctx0" brushRef="#br0" timeOffset="20056.11">4127 3493 0,'0'0'0,"0"-22"0,0-20 0,0 0 16,0-1-16,0 22 0,0-21 0,0 21 16,0 0-16,0-22 0,0 22 15,0 0-15,0 0 0,22 0 0,-1-1 16,21 1-16,-21 0 0,22 21 15,-1-21-15,0 21 0,1 0 0,-1 0 16,0 0-16,1 0 0,-1 21 16,-21-21-16,21 21 0,-20 22 15,-22-22-15,0 21 0,0-21 16,0 22-16,-43-1 0,22-21 0,-21 21 16,-1 1-16,1-22 0,0 0 15,-1 0-15,1 22 0,21-43 0,-21 21 16,20 0-16,1-21 0,0 0 15,0 0-15,42 0 47,0-21-47,0 21 0,22-21 16</inkml:trace>
  <inkml:trace contextRef="#ctx0" brushRef="#br0" timeOffset="20643.68">5397 3090 0,'0'0'0,"-21"-63"31,0 42-31,0 21 0,0 0 16,21-21-16,-21 21 0,-1 0 0,1 0 15,0 0-15,0 0 16,0 0-16,-22 21 0,22 0 0,0 0 16,0 0-16,-21 0 0,20 1 0,1 20 15,0 0-15,0-21 0,-21 22 16,42-1-16,-22 0 0,1 1 0,21-22 16,-21 21-16,21-21 0,0 1 15,0 20-15,0-21 0,0 0 16,21-21-16,0 0 0,1 0 15,-1 0-15,0 0 0,0 0 0,0 0 16,0-21-16,22 21 0,-22-21 16,0 0-16,0 0 0,22-22 15,-22 22-15,0 0 0,0-21 0,0-1 16,0 22-16,-21-21 0,22-1 16,-22 22-16,21-21 0,-21 21 0,0 0 15,0-1-15,0 1 16,0 42 15,0 1-31,0-1 0,0 21 0,0-21 16,0 22-16,-21-22 0,21 21 15,0-21-15,0 22 0,0-22 0,0 21 16,0-21-16,0 0 16,0 1-16,0-1 0,0 0 0,0 0 15,21-21 1,0 0-16,0 0 15,0 0-15,0 0 0,1-21 0,-1 0 16,0 0-16,0-1 0</inkml:trace>
  <inkml:trace contextRef="#ctx0" brushRef="#br0" timeOffset="20924.27">5927 2921 0,'0'-21'0,"0"42"0,-22-42 31,1 21-31,21 21 16,-21 0-16,21 0 0,-21 1 0,21-1 15,-21 0-15,21 21 0,0-21 16,0 22-16,-21-1 0,21-21 0,-22 22 16,22-1-16,0-21 0,0 21 15,-21-20-15,21 20 0,0-21 0,-21 0 16,21 0-16,0 1 0,0-1 0,21-21 31,0 0-15,1-21-16,-1-1 15,0 1-15,0 0 0,-21 0 0</inkml:trace>
  <inkml:trace contextRef="#ctx0" brushRef="#br0" timeOffset="21464">6202 2858 0,'0'0'0,"0"21"31,0 0-31,0 0 0,0 0 16,0 0-16,0 1 0,0 20 16,0-21-16,0 0 0,0 22 0,-21-22 15,21 21-15,0-21 0,0 22 16,-22-22-16,22 21 0,0-21 15,0 0-15,0 22 0,0-22 0,-21 0 16,21 0-16,0 0 16,0-42 31,0 0-47,0 0 15,0 0-15,0 0 0,0-1 0,0 1 16,0 0-16,0 0 0,0-21 15,21 20-15,1 1 0,-1-42 16,0 42-16,0-1 0,0 1 16,0 0-16,1 21 0,-1-21 15,21 21-15,0 0 0,-20 0 16,-1 0-16,0 0 0,0 21 16,0 0-16,0-21 0,-21 21 0,0 1 15,22-1-15,-22 21 0,0-21 16,0 0-16,0 22 0,0-22 0,0 0 15,-43 21-15,43-20 16,0-1-16,-21 0 0,0-21 0,21 21 16,0 0-16,-21-21 15,0 0 1,21-21-16,0 0 16,-22 21-16,22-21 0,0 0 15,0-1-15</inkml:trace>
  <inkml:trace contextRef="#ctx0" brushRef="#br0" timeOffset="21684.66">5673 3133 0,'-22'0'16,"44"0"-16,-65 0 0,64 0 31,1-21-16,-1 21-15,21 0 0,-21 0 16,0 0-16,1 0 0,20 0 0,-21 0 16,0 0-16,0 0 0,1 0 15,-1 0-15,0 0 0,-21-22 0</inkml:trace>
  <inkml:trace contextRef="#ctx0" brushRef="#br0" timeOffset="22560.02">8445 3006 0,'0'0'16,"0"-21"-16,0-1 0,0 1 0,0 0 16,0 0-16,0 0 15,0 0 1,0 42-1,0 0 1,-21 0-16,21 0 16,0 22-16,0-22 0,0 21 0,-21-21 15,21 22-15,0-1 0,0 0 16,0 1-16,0-1 0,0 0 0,0-21 16,0 22-16,0-1 0,0-21 15,0 0-15,0 1 0,0-1 0,0 0 16,0 0-16,-21-21 0,21 21 15,-21-21-15,21-21 32,-21 0-32,21 0 15,0 0-15,0-1 0,0-20 0,0 21 16,0 0-16,0-22 0,0 22 16,0-21-16,0 21 0,21 0 0,-21-1 15,21 1-15,0 0 0,0 0 16,0 21-16,22-21 0,-22 21 0,21 0 15,1 0-15,-22 0 0,21 0 0,0 0 16,1 21-16,-1 0 0,-21-21 16,0 21-16,1 0 0,-1 22 0,-21-22 15,0 0-15,0 21 0,-21-20 16,-1-1-16,1 21 0,-21-21 16,21 0-16,-22 1 0,1-1 0,21 0 15,-21 0-15,20-21 0,-20 21 16,21-21-16,0 0 0,0 0 15,-1 0-15,22-21 47,0 0-47,22 0 16,-1 21-16</inkml:trace>
  <inkml:trace contextRef="#ctx0" brushRef="#br0" timeOffset="23384.4">9080 3217 0,'0'-21'31,"0"42"0,0 1-31,-21-1 0,21 0 16,0 0-16,0 0 15,0 0-15,0 1 0,0 20 0,0-21 16,0 0-16,0 0 0,0 1 16,0-1-16,0 0 0,21-21 0,1 21 15,-1-21-15,0 0 0,0 0 16,0 0-16,22 0 0,-22 0 16,0 0-16,0-21 0,0 21 0,0-21 15,1 0-15,-1-1 0,0 1 16,0 0-16,0 0 0,0 0 0,-21 0 15,0-1-15,22-20 0,-22 21 16,21 0-16,-21 0 0,0-1 16,0 1-16,0 0 15,0 42 17,0 0-17,0 1-15,0 20 0,0-21 0,0 0 16,0 22-16,0-1 0,-21 0 15,21 1-15,0-1 0,0 0 0,-22 1 16,22-1-16,0 0 0,0 22 0,0-22 16,0 22-16,0-1 0,0 1 15,0-1-15,0 1 0,0-1 0,0 1 16,0-1-16,0 1 0,0-1 16,0-21-16,0 22 0,0-22 0,0 22 15,0-22-15,0 22 0,-21-22 16,21 21-16,-21-20 0,0-1 15,21 0-15,-21-20 0,21 20 0,-21-21 16,-1 0-16,22 0 0,-21-21 0,0 0 16,0 0-16,0 0 15,0 0-15,-1-42 0,22 21 16,-21 0-16,21-22 0,0 1 0,-21-21 16,0 20-16,21-20 0,-21-1 15,21 1-15,0-1 0,0 1 0,0-1 16,0-20-16,0-1 0,0 21 0,0 1 15,0-1-15,0 1 16,21-1-16,-21 22 0,21 0 0,0-1 16,0 1-16,1 0 0,-22-1 15,21 22-15,0 0 0,0 0 0,0-21 16,0 42-16,1-22 0,-1 1 0,0 0 16,0 21-16,0-21 0,0 21 15,-21-21-15,22 21 16,-22-21-16,21 21 15,-21-22-15,0 1 16</inkml:trace>
  <inkml:trace contextRef="#ctx0" brushRef="#br0" timeOffset="24244.6">11557 3048 0,'0'-42'32,"0"21"-32,0-1 15,0 1-15,-21 21 16,0-21 0,-1 21-16,1 0 0,0 0 15,-21 0-15,21 0 0,-1 21 16,1 0-16,-21 1 0,21-22 0,0 21 15,-1 21-15,1-21 0,0 0 0,0 22 16,21-1-16,0-21 0,0 22 16,0-1-16,0 0 0,0-21 15,0 22-15,0-22 0,0 0 16,0 0-16,0 0 0,21 1 0,0-1 16,0-21-16,1 0 0,-1 0 15,0 0-15,0 0 0,0 0 16,0 0-16,1-21 0,-1-1 0,0 1 15,0 0-15,0 0 0,0 0 16,1-22-16,-1 1 0,0 21 0,0-64 16,-21 64-16,21-21 15,-21 21-15,0-22 0,0 22 0,0 0 16,21 0-16,-21 0 16,0 42-1,0 0 1,0 0-16,0 21 0,0-20 15,0-1-15,0 21 0,-21 0 0,21-20 16,0 20-16,0-21 0,0 21 0,0-20 16,0-1-16,0 0 0,0 0 15,0 0-15,0 0 0,0 1 16,21-22 0,1 0-16,-1 0 0,0 0 0,0 0 15,0-22-15,0 1 0,1 21 16,-1-21-16,0-21 0,21 21 0,-21-1 15</inkml:trace>
  <inkml:trace contextRef="#ctx0" brushRef="#br0" timeOffset="24520">12255 2815 0,'0'0'0,"0"-21"0,-21 21 46,0 42-46,0-20 0,21-1 16,-21 0-16,21 21 0,0-21 16,-21 22-16,21-22 0,-22 21 0,1 1 15,21-1-15,0-21 16,0 21-16,-21 1 0,21-22 0,0 0 16,0 21-16,0-20 0,0-1 0,0 0 15,0 0-15,21-21 16,0 0-1,1 0-15,-1-21 0,0 0 16,0 0-16,0-1 0,22 1 0</inkml:trace>
  <inkml:trace contextRef="#ctx0" brushRef="#br0" timeOffset="24777.59">12552 2794 0,'0'-21'16,"0"42"15,0 0-31,-21 0 0,21 1 0,0-1 16,0 21-16,-22-21 0,22 22 15,-21-22-15,21 21 0,0 0 0,0-20 16,-21 20-16,21 0 0,-21-21 16,21 22-16,0-22 0,0 0 0,0 21 15,0-20-15,0-1 16,0 0-16,21-21 15,0 0-15,0-21 16,-21 0-16,22 21 16</inkml:trace>
  <inkml:trace contextRef="#ctx0" brushRef="#br0" timeOffset="25027.71">12107 3154 0,'0'0'0,"-21"0"0,0-21 16,21 0 15,21 21-31,0 0 16,22 0-16,-22 0 0,0-22 0,21 22 15,-21 0-15,1 0 0,20 0 16,-21 0-16,0 0 0,0 0 0,1 0 15,-1 0-15,0 0 0,0-21 16,0 21 0</inkml:trace>
  <inkml:trace contextRef="#ctx0" brushRef="#br0" timeOffset="25659.35">12785 3133 0,'-22'0'15,"1"0"1,0 0 0,21-21-16,0-1 0,0 1 15,21 0 1,0 21-1,1 0-15,-22-21 0,21 21 16,0 0-16,0 0 0,0 0 16,0 0-16,1 0 0,-1 0 0,0 0 15,0 21-15,0-21 0,-21 21 16,21 0-16,1 1 0,-22-1 16,0 0-16,0 21 0,0-21 0,0 1 15,0-1-15,0 21 0,0-21 0,-22 0 16,1 1-16,0-22 0,0 21 15,21 0-15,-21-21 0,21 21 16,-21-21-16,21-21 31,0 0-31,0 0 0,21-1 0,0 22 16,-21-42-16,21 21 0,0 0 16,0 0-16,22-22 0,-22 22 15,0 0-15,21 0 0,-20-22 0,20 22 16,0 21-16,-21-21 0,22 0 15,-22 21-15,0 0 0,0 0 0,0 0 16,1 0-16,-1 0 0,-21 21 16,0 0-16,21 0 0,-21 1 0,0-1 15,0 21-15,0 0 0,0-20 16,0-1-16,0 0 0,0 0 16,0 0-16,0 0 0,0 1 15,0-1-15,-21 0 16,21-42 15,0 0-31,0-1 16,0 1-16,0 0 0,0-21 0</inkml:trace>
  <inkml:trace contextRef="#ctx0" brushRef="#br0" timeOffset="25847.24">13504 2858 0,'-63'0'16,"84"0"46</inkml:trace>
  <inkml:trace contextRef="#ctx0" brushRef="#br0" timeOffset="26601.99">13949 2858 0,'0'0'0,"0"-22"15,-21-62 1,21 63-16,0-1 15,-22 22 1,1 0 0,21 22-1,0 20-15,0-21 0,0 0 0,0 22 16,-21-1-16,21-21 0,-21 21 16,21 1-16,-21-1 0,21-21 0,0 22 15,0-1-15,-21 0 0,21 1 0,-22-1 16,22-21-16,0 21 0,-21-20 15,21-1-15,0 0 0,0 0 16,0 0-16,0 0 16,-21-21-1,21-21-15,-21 0 16,21 0-16,0 0 0,0 0 16,0-1-16,0 1 0,0-21 0,0 21 15,0 0-15,21-22 0,0 22 16,0 0-16,1 0 0,-1 0 0,0 21 15,21-22-15,-21 1 0,22 21 16,-1 0-16,0-21 0,-20 21 0,20 0 16,0 0-16,-21 0 0,22 0 15,-22 21-15,21-21 0,-21 21 16,1 1-16,-1-1 0,-21 0 0,0 0 16,0 0-16,0 22 0,0-22 15,0 0-15,0 21 0,-21-21 0,-22 1 16,22-1-16,-21 0 0,-1 0 0,1 0 15,0-21-15,-1 21 0,22-21 16,-21 0-16,0 22 0,20-22 0,-20 0 16,21 0-16,0 0 0,0 0 15,-1 0-15,22-22 16,0 1 0,0 0-16,22 21 15,-1-21-15,0 21 0,0-21 0,21 0 16</inkml:trace>
  <inkml:trace contextRef="#ctx0" brushRef="#br0" timeOffset="27395.18">14584 3006 0,'0'0'0,"0"21"46,0 0-30,-21 0-16,21 0 0,-22 1 16,22-1-16,0 0 0,0 21 0,0-21 15,0 1-15,0-1 0,0 21 16,0-21-16,0 0 0,0 1 0,0-1 16,0 0-16,22-21 15,-1 0-15,0 0 0,0 0 16,0 0-16,0 0 0,1 0 15,-1 0-15,0-21 0,0 0 0,0-1 16,22 1-16,-22 0 0,0-21 16,0 21-16,0-22 0,0 22 0,1-21 15,-1 21-15,-21-22 0,21 22 16,-21 0-16,21 0 0,-21 0 16,0-1-16,0 1 15,-21 42 1,0 1-16,0-1 15,21 0-15,-22 0 0,22 0 0,-21 0 16,21 22-16,0-22 0,0 0 16,0 21-16,0-20 0,0-1 0,0 42 15,0-42-15,0 1 16,21-22-16,1 21 0,-1 0 0,0-21 16,21 0-16,1 0 0,-22 0 15,21 0-15,0 0 0,1-21 16,-22 0-16,21 21 0,1-22 0,-1-20 15,-21 21-15,21 0 0,-20-22 16,-1 1-16,0 0 0,0 21 0,0-22 16,0 1-16,1 0 0,-1-1 15,-21 1-15,0 0 0,0-1 0,21 22 16,-21 0-16,0 0 0,0 0 16,0-1-16,0 44 15,-21-1 1,21 0-16,-21 0 0,21 21 15,0-20-15,0 20 0,-22 0 16,22-21-16,-21 22 0,21-1 16,-21-21-16,21 22 0,0-1 0,-21 64 15,21-85 1,0 0-16,0 0 0,0 0 0,0 1 16,21-1-16,0-21 15,0 0-15,1 0 16,-1 0-16,0 0 0,0 0 0,0-21 15,0 21-15,-21-22 0,22 1 16,-1 0-16,-21 0 0</inkml:trace>
  <inkml:trace contextRef="#ctx0" brushRef="#br0" timeOffset="27619.53">15388 3027 0,'-21'0'15,"42"0"-15,-63 0 0,63 0 32,0 0-32,0 0 15,22 0-15,-22 0 0,0 0 0,21 0 16,-21 0-16,22 0 0,-22 0 0,0 0 16,21 0-16,-20 0 15,-1 0-15,0 0 0,0 0 0,0 0 16,-21-21-16,21 21 0,1 0 15</inkml:trace>
  <inkml:trace contextRef="#ctx0" brushRef="#br0" timeOffset="28055.98">15896 3048 0,'0'21'0,"21"-21"16,0 0-1,1 0-15,-1 0 16,0 0-16,0 0 16,0-21-16,0 21 0,1 0 0,-1 0 15,0-21-15,0 21 0,-21-21 16,21 21-16,-21-21 0,-21-1 31,0 22-31,0 0 0,0 0 16,-1 0-16,1 0 0,0 0 0,0 22 15,0-22-15,0 21 0,-1 0 16,1 0-16,21 0 0,-21 0 16,21 1-16,-21-1 0,21 0 15,0 0-15,0 0 0,0 0 16,0 1-16,0-1 0,0 0 0,0 0 16,0 0-16,0 0 15,0 1-15,21-1 0,0-21 16,0 0-1,1 21-15,-1-21 0,0 0 0,0 0 16,0 0-16,0 0 0,22 0 16,-22-21-16,21 0 0,1 21 0,-1-22 15,-21 1-15,21 21 0,1-21 16</inkml:trace>
  <inkml:trace contextRef="#ctx0" brushRef="#br0" timeOffset="28500.03">16849 3006 0,'0'0'0,"21"-64"32,-21 43-17,-21 21 1,-1 0-16,1 0 0,0 0 0,-21 21 16,21-21-16,-1 21 15,1 1-15,0-1 0,-21 0 0,21-21 16,-1 21-16,22 0 0,-21 0 15,21 1-15,0-1 16,0 0-16,0 0 0,21 0 16,1-21-1,-1 0-15,0 21 0,21 1 0,-21-22 16,1 0-16,-1 21 0,0-21 16,0 0-16,0 21 0,0-21 0,-21 21 15,22-21-15,-22 21 16,0 0-16,0 1 15,-22-1 1,1-21-16,0 0 0,0 21 0,0-21 16,0 0-16,-1 0 0,1 21 15,0-21-15,0 0 0,0 0 16,0 0-16,-1 0 0,-20 21 16,21-21-16,0 0 15,0 0 1,21-21-16,-22 21 15,1-21-15</inkml:trace>
  <inkml:trace contextRef="#ctx0" brushRef="#br0" timeOffset="30351.92">3006 4043 0,'0'0'16,"0"-21"-16,-22 21 16,44 0 31,-1 0-47,0 0 15,0 0-15,0 0 16,0 0-16,1 0 0,-1 0 0,106 0 31,-85 0-31,-21 0 0,22 0 0,-1 0 16,21 0-16,-20 0 0,-1 0 15,0 0-15,64 0 16,-42 0-16,-22 0 0,0 0 16,22 0-16,-22 0 0,64 0 15,-64 0-15,22-21 0,-1 21 16,1 0-16,-1 0 0,1 0 0,21 0 15,-22 0-15,22 0 0,-22 0 0,22 0 16,-22 0-16,1 0 0,-1 0 16,1 0-16,-1 0 0,22 0 0,-21 0 15,-1 0-15,22 0 0,-22 0 16,22 0-16,0 0 0,-22 0 0,22 0 16,-1 0-16,1 0 15,-21 0-15,20 0 0,1-22 0,0 22 16,-1 0-16,22 0 0,-21 0 15,-1 0-15,22 0 0,-21 0 0,0 0 16,-1 0-16,1 0 0,0 0 16,-1 0-16,107 0 0,-107-21 15,22 21-15,0 0 0,-21 0 16,21 0-16,-22 0 0,22 0 16,-21 0-16,-1 0 0,22 0 0,-21 0 15,21 0-15,-22 0 0,22 0 0,-21 0 16,21 0-16,-22 0 0,1-21 0,0 21 15,-1 0-15,1 0 0,21 0 16,-21 0-16,20 0 0,1 0 0,-21 0 16,21 0-16,0 0 0,-22 0 15,1 0-15,0 0 0,20 0 16,-20 0-16,0 0 0,21 0 0,-22 0 16,22 0-16,-21 0 0,-1 0 0,1 0 15,0 0-15,-1 0 0,1 0 16,0 0-16,-1 0 0,1 0 0,0 0 15,-1 0-15,22 0 0,-21 0 16,0 0-16,20 0 0,-20 0 0,0 0 16,-22 0-16,22 0 0,0 0 0,20 0 15,-20 0-15,0 0 16,-1 0-16,22 0 0,-21 0 0,0 0 16,-1 0-16,1 0 0,0 0 15,-1 0-15,1 0 0,0 0 0,-1 0 16,1 0-16,0 0 0,20 0 0,-20 0 15,0 0-15,-1 0 0,1-21 16,0 21-16,-1 0 0,1 0 0,0 0 16,-1 0-16,1 0 0,0 0 15,-1 0-15,22 0 0,-21 0 0,0 0 16,-22 0-16,22 0 0,-1 0 0,-20 0 16,21 0-16,-22 0 0,22 0 15,-1 0-15,1 0 0,0 0 16,-1 0-16,1 0 0,-21 0 15,20 0-15,-20 0 0,-1 0 0,1 0 16,-22 0-16,22 0 0,-22 0 16,21 0-16,-20 0 0,-1 0 0,0 0 15,1 0-15,-22 0 0,0 0 0,0 0 16,0 0-16,1 0 0,-1 0 16,0 0-1,-21-21 1</inkml:trace>
  <inkml:trace contextRef="#ctx0" brushRef="#br1" timeOffset="45120.02">1016 5398 0,'0'-22'15,"21"22"1,-21-21-16,21 21 0,-21-21 15,0 0-15,21 21 0,1-21 16,-1 0-16,0-1 0,0 22 0,0-21 16,0 0-16,1 0 0,-1 0 15,-21 0-15,21-1 0,-21 1 16,0 0-16,-21 21 16,0 0-1,-1 0-15,-20 0 16,21 0-16,0 21 0,-22 0 0,22-21 15,0 22-15,-21-1 0,21 0 16,-1 0-16,1-21 0,0 21 16,21 0-16,-21 1 0,0-1 0,21 0 15,-21-21-15,21 21 0,0 0 16,0 0-16,0 1 16,0-1-16,21-21 15,0 21-15,0-21 0,0 0 0,0 21 16,1-21-16,-1 0 0,0 21 15,42 0-15,-20-21 16,-22 22-16,0-1 0,21-21 0,-20 21 16,-1 0-16,0 0 0,0 0 15,0 1-15,-21-1 0,0 0 0,0 0 16,0 0-16,-21 0 16,-21 22-16,21-22 0,-22 0 15,1 0-15,0 0 0,-1 22 0,1-43 16,21 21-16,-22 0 0,1-21 15,0 0-15,21 0 0,-22 0 0,22 0 16,-21 0-16,21 0 0,-1 0 16,-20-21-16,21 21 0,0-21 0,21 0 15,-21-1-15,-1 22 0,22-21 16,0 0-16,0 0 0,0 0 16,0 0-16,22 21 15,-1-22-15,0 22 0,0 0 16,-21-21-16,21 21 0,0 0 15,1 0-15</inkml:trace>
  <inkml:trace contextRef="#ctx0" brushRef="#br1" timeOffset="45731.98">1439 5546 0,'0'-21'31,"0"42"-31,0 0 16,0 0 0,0 0-16,0 0 0,0 22 0,0-22 15,0 0-15,0 0 0,0 0 16,0 22-16,0-22 0,0 0 0,0 0 15,21 0-15,-21 1 16,22-22-16,-1 0 0,0 0 0,0 0 16,0 0-1,0 0-15,22-22 0,-22 22 0,0-21 16,0 0-16,0 0 0,1 0 16,-1 0-16,0-1 0,0 1 0,0 0 15,-21 0-15,21 0 16,-21 0-16,0-1 0,0 1 0,0 0 0,0 0 15,0 42 48,0 0-63,-21 0 16,21 1-16,0-1 0,0 21 0,0-21 15,0 22-15,0-22 16,0 21-16,0-21 0,0 22 0,0-1 15,0-21-15,0 21 0,0 1 16,0-1-16,0 0 0,0 1 0,21-1 16,-21 0-16,0 1 0,22-1 15,-1 0-15,-21 1 0,0-1 0,0 0 16,0 1-16,0-1 0,0-21 0,0 22 16,0-1-16,0-21 0,0 0 15,-21 0-15,-1 1 0,-20-1 16,21 0-16</inkml:trace>
  <inkml:trace contextRef="#ctx0" brushRef="#br1" timeOffset="45908.98">1566 6879 0,'0'0'0,"-42"0"16,-22 0-16,-168-84 16,189 62-1,1-20-15,0 0 0,20-1 16,1 1-16,0 0 0,21-1 0,-21 1 16,21 0-16,0-1 0,0 1 15,0 21-15,21-21 0,0 20 0,0-20 16,1 21-16,-1 0 0,21-22 15,22 1-15,-22 0 16,0 21-16,1-1 0,-1 1 0,0 0 16,1-21-16,20 21 0</inkml:trace>
  <inkml:trace contextRef="#ctx0" brushRef="#br1" timeOffset="46455.98">2032 5588 0,'0'21'31,"-21"0"-15,21 1-16,0-1 0,0 21 15,0-21-15,0 0 0,0 1 16,0-1-16,0 0 0,0 0 15,0 0-15,0 0 0,0 1 0,0-1 16,0 0-16,0-42 47,0 0-31,0-1-16,0 1 15,0 0-15,0 0 0,0 0 0,0 0 16,0-22-16,21 22 0,0 0 15,0 0-15,0-22 0,1 22 16,-1 0-16,21 0 0,-21 0 16,22 21-16,-22-21 0,21 21 0,-21 0 15,22 0-15,-22 0 0,21 0 16,-21 0-16,0 21 0,22 0 0,-43 0 16,21 0-16,-21 0 0,21 1 15,-21 20-15,0-21 0,0 0 0,0 0 16,0 22-16,0-22 0,-21 0 0,0 0 15,0 0-15,-1 1 0,22-1 16,-21-21-16,0 21 16,21-42 15,0 0-15,21 21-16,0-22 0,1 1 0</inkml:trace>
  <inkml:trace contextRef="#ctx0" brushRef="#br1" timeOffset="46760.17">2963 5271 0,'0'21'31,"0"0"-16,0 0-15,0 0 0,0 0 16,0 1-16,0 20 0,0-21 0,0 21 16,-21-20-16,21 20 0,0 0 15,0-21-15,0 22 0,0-22 0,-21 21 16,21-21-16,0 1 0,0-1 16,0 0-16,0 21 0,0-21 15,21-42 16,-21 0-31,21 21 16,-21-21-16</inkml:trace>
  <inkml:trace contextRef="#ctx0" brushRef="#br1" timeOffset="47030.94">2815 5609 0,'0'0'0,"-21"-21"16,42 0 15,0 21-31,0 0 0,1 0 0,-1-21 16,0 21-16,0 0 16,0 0-16,0-21 0,1 21 15,-1 0-15</inkml:trace>
  <inkml:trace contextRef="#ctx0" brushRef="#br1" timeOffset="47679.59">3577 5673 0,'21'-21'16,"0"-1"-16,1 1 15,-22 0-15,21 21 0,-21-21 16,21 21-16,-21-21 0,0 0 15,0-1-15,0 1 16,0 0-16,0 0 16,-21 21-16,0 0 0,-1-21 15,1 21-15,0 0 0,0 0 16,0 0-16,0 0 0,-1 0 0,1 21 16,0 0-16,-21-21 0,21 21 15,-1 0-15,1 1 0,0-1 0,0 21 16,0-21-16,0 22 0,21-22 15,0 21-15,-22-21 0,22 0 0,0 22 16,0-1-16,0-21 0,0 0 16,0 1-16,22-1 15,-1-21-15,0 0 16,0 0-16,0 0 0,0 0 16,1 0-16,-1-21 0,0-1 0,21 1 15,-21 0-15,1 0 0,-1 0 16,0 0-16,0-1 0,21-41 15,-42 42-15,0 0 0,0-22 0,22 22 16,-22 0-16,0 0 0,0 0 16,0 42 15,0 0-31,0 0 16,0 0-16,0 0 0,0 1 0,0-1 15,0 0-15,0 21 0,0-21 16,21 1-16,-21-1 0,21-21 15,-21 21-15,0 0 0,21-21 0,-21 21 16,21-21-16,0 0 0,1 0 16,-1 0-16,0 0 15,0 0-15,0-21 16</inkml:trace>
  <inkml:trace contextRef="#ctx0" brushRef="#br1" timeOffset="48300.04">4022 5525 0,'0'0'0,"0"-22"15,0 1 1,0 0-16,21 21 16,0-21-16,0 21 0,0-21 15,0 21-15,1 0 16,-1 0-16,0 0 0,0 21 15,0 0-15,0 0 16,-21 0-16,22 1 0,-22-1 0,0 0 16,0 0-16,0 0 0,0 0 15,0 1-15,0 20 0,0-21 16,0 0-16,-22 0 0,22 1 0,-21-1 16,0 0-16,0 0 0,21 0 15,-21 0-15,0-21 31,21-21-15,0 0-16,0 0 0,0 0 16,21 0-16,0-1 0,0 1 0,-21 0 15,21 0-15,0 0 0,1 0 16,20-1-16,-21-20 0,0 21 0,0 0 16,1 0-16,-1 21 0,0-22 0,0 1 15,0 21-15,0-21 16,1 21-1,-22-21-15,0 42 32,-22-21-32,1 21 0,21 0 0,-21 1 15,0-1-15,21 21 0,0-21 16,-21 0-16,21 22 0,-21-22 0,21 0 16,0 0-16,0 0 0,0 1 15,0-1-15,0 0 0,0 0 16,21-21-16,0 0 0,-21 21 0,21-21 15,0 0-15,0 0 16,1 0-16,-1 0 0,0 0 0,0 0 16,0 0-16,0 0 0,1 0 15,-1 0-15,0-21 0,0 21 0</inkml:trace>
  <inkml:trace contextRef="#ctx0" brushRef="#br1" timeOffset="48735.65">5673 5355 0,'-22'0'16,"22"21"0,0 1-1,22-22 32,-22-22-47,21 22 16,-21-21-16,0 0 15,0 0 1,-21 21-16,-1 0 16,22 21 15,0 0-15,0 0-1</inkml:trace>
  <inkml:trace contextRef="#ctx0" brushRef="#br1" timeOffset="49120.01">5651 5673 0,'0'0'16,"0"21"-16,0 0 0,0 0 16,22-21 31,-1 0-47,0 0 15,-21-21-15,0 0 0,0 0 16,0 0-1,-21 21 1,0 0 0,-1 0-16,1 21 15,21 0-15,-21-21 0,21 21 16,-21-21-16,21 21 0,21-21 47,0 0-32</inkml:trace>
  <inkml:trace contextRef="#ctx0" brushRef="#br1" timeOffset="51840.01">7895 4847 0,'0'0'0,"21"-21"16,0 21-1,-21-21-15,22 21 16,-22-21-16,21 21 0,-21-21 16,0-1-1,21 22-15,-21-21 16,21 21-16,-21-21 344,21 21-297,-42 21 31,0 0-78,0 1 15,0-1-15,21 0 16,-22 0-16,1 0 0,0 22 0,0-22 16,0 21-16,0-21 0,-1 0 0,1 22 15,0-22-15,0 21 16,0-21-16,0 22 0,-1-22 0,1 0 15,0 21-15,0-20 0,0-1 16,0 0-16,-1 0 0,1 0 0,0 0 16,0 1-16,0-1 0,21 0 0,-21 0 15,-1 0-15,1 0 0,21 1 16,-21-1-16,0 0 0,21 0 0,-21 0 16,0 0-16,21 1 0,-22-1 15,1-21-15,21 21 0,-21 0 0,21 0 16,-21-21-16,21 21 0,-21-21 15,21-21 48,0 0-63,21 0 16,0 0-16,0 0 0,0-1 15</inkml:trace>
  <inkml:trace contextRef="#ctx0" brushRef="#br1" timeOffset="52759.99">8340 4741 0,'0'-21'15,"21"21"1,-21-21 0,0 0 15,0 42 16,0 0-32,0 0-15,0 1 16,0-1-16,-21 0 0,-1 0 16,22 0-16,-21 22 0,0-22 0,21 0 15,-21 21-15,0-21 0,21 22 16,-21-22-16,-1 0 0,1 21 0,0-20 15,0-1-15,0 0 0,0 21 16,-1 1-16,1-22 0,0 0 16,0 0-16,0 0 0,21 0 15,-21 1-15,-1-1 0,1 0 16,0 0-16,0 0 0,21 0 16,-21 1-16,0-1 0,21 0 15,-22 0-15,1 0 0,21 0 16,-21-21-16,21 22 0,-21-1 0,21 0 15,0 0-15,-21-21 16,21 21-16,-21-21 0,21 21 16,0 1-16,-22-22 15,22 21 1,-21-21-16,21 21 16,0 0-1,-21-21 1,21-21 109,21 21-125,-21-21 0,0 0 15,0-1-15,0 1 16,21 0-16</inkml:trace>
  <inkml:trace contextRef="#ctx0" brushRef="#br1" timeOffset="53547.75">8001 4678 0,'0'0'0,"21"0"32,0 0-17,0 0 17,-21 21 14,-21 0-46,0-21 0,21 21 16,-21 1-16,0-1 0,0 0 16,-1 21-16,1-21 0,0 22 0,0-22 15,0 21-15,0-21 0,-1 22 16,1-22-16,-21 21 0,21-21 0,0 22 16,-22-22-16,22 21 0,0-21 0,0 22 15,-22-22-15,22 0 0,0 0 16,0 22-16,0-22 0,0 0 15,-1 0-15,1 0 0,21 0 0,-21 1 16,0-1-16,0 0 0,21 0 0,-21 0 16,-1 22-16,1-22 0,21 0 15,0 0 1,-21-21-16,21 21 0,-21-21 16,21 21-16,0-42 78,0 0-78,21 21 0,-21-21 0,21 0 15,0-22-15</inkml:trace>
  <inkml:trace contextRef="#ctx0" brushRef="#br1" timeOffset="55511.48">8382 4720 0,'0'-21'16,"0"42"46,0 0-46,0 1-1,0-1-15,0 0 0,0 0 0,0 0 16,-21 22-16,21-22 0,-21 0 16,-1 21-16,22-21 0,-21 22 0,0-22 15,21 0-15,-21 21 0,0-20 16,21-1-16,-21 21 0,-1-21 0,22 0 16,-21 1-16,0-1 0,0 0 15,0 0-15,21 0 0,-21 0 0,-1 1 16,1-22-16,21 21 0,-21 0 15,0 0-15,0 0 0,21 0 16,-21 1-16,-1-22 16,22 21-16,-21 0 0,21 0 0,-21 0 15,0 0-15,0 1 16,21-1-16,-21 0 16,-1 0-16,1 0 0,21 0 15,-21-21-15,0 22 16,0-22-16,21 21 0,0 0 15,-21-21 1,21 21-16,-22-21 0,22 21 47,-21-21 0,21 21-32,-21-21 1,42-21 47,0 0-48,1 0 1,-1 21-16,-21-21 0,21 21 15,0-21-15,0-1 0,-21 1 0,21 21 16,1-21-16,-1 0 0,0 0 0,-21 0 16,21-1-16,0 1 0,0 0 15,1 0-15,-22 0 0,21 0 0,0-1 16,0 1-16,0 0 16,-21 0-16,21 0 0,1 21 0,-22-21 15,0-1-15,21 22 0,0-21 0,-21 0 16,21 0-16,0 21 15,-21-21-15,21 0 0,-21-1 16,22 22-16,-22-21 0,21 0 16,0 0-16,-21 0 15,0 0-15,21-1 16,-21 1 0,21 21-16,-21-21 0,0 0 15,0 0-15,21 21 16,-21-21-16,0-1 0,22 22 15,-22-21-15,0 0 0,21 21 16,-21-21-16,21 0 0,-21 0 16,0-1-16,21 1 15,-21 0 1,0 0 0,0 0-1,21 21 1,-21-21-16,0-1 47,0 1 93,-21 21 173,21 21-298,-21-21-15,21 22 16,-21-22-16</inkml:trace>
  <inkml:trace contextRef="#ctx0" brushRef="#br1" timeOffset="60003.97">8848 4974 0,'0'0'0,"21"0"0,-21-21 0,21 21 16,-21-21-16,0 0 16,0 0-1,-21 21 17,21 21-32,-21 0 15,-1 0-15,22 0 0,0 0 16,-21 22-16,21-22 0,-21 21 0,21 1 15,-21-22-15,21 21 0,0 0 0,0-20 16,0 20-16,-21-21 0,21 21 16,0-20-16,0-1 0,0 0 0,0 0 15,0 0 1,0 0-16,0 1 16,21-22-1,0 0-15,0 0 16,0 0-16,1-22 0,-22 1 15,21 21-15,0-21 0</inkml:trace>
  <inkml:trace contextRef="#ctx0" brushRef="#br1" timeOffset="60318.97">8678 5292 0,'21'0'31,"1"0"-15,-1-21-16,0 21 0,21 0 0,-21 0 15,22-22-15,-22 22 0,21 0 16,1 0-16,-22-21 0,0 21 15,21 0-15,-21 0 0,22 0 16,-22 0-16</inkml:trace>
  <inkml:trace contextRef="#ctx0" brushRef="#br1" timeOffset="60987.95">9588 5355 0,'0'0'15,"22"-21"1,-22 0 0,0 0-16,0 0 0,0-1 15,0 1 1,-22 0-16,1 0 0,0 0 16,0 21-16,21-21 0,-21 21 15,0 0-15,-1 0 0,1 0 16,0 0-16,0 0 0,0 0 15,0 0-15,-1 21 0,22 0 16,-21 0-16,0-21 0,0 21 0,21 0 16,-21 1-16,0-1 0,21 0 15,-22 0-15,22 21 0,-21-20 16,21-1-16,0 0 0,0 0 0,0 0 16,0 0-16,21-21 15,1 0 1,-1 0-16,0 0 0,0 0 15,0 0-15,0-21 16,1 21-16,-1-21 0,0 0 0,0 21 16,0-21-16,-21 0 0,21 21 15,1-22-15,-1 1 0,-21 0 0,21 0 16,0 0-16,-21 0 0,0-1 16,21 22-16,-21-21 15,0 42 16,0 1-31,0-1 16,0 0-16,0 0 0,0 0 0,0 0 16,0 1-16,0-1 15,0 0-15,0 0 16,21-21-16,-21 21 0,22-21 0,-22 21 16,21-21-16,0 0 15,0 0-15,0 0 0,0 0 16,22 0-16,-22 0 0,21 0 0</inkml:trace>
  <inkml:trace contextRef="#ctx0" brushRef="#br1" timeOffset="61747.56">10414 5207 0,'0'0'0,"0"-21"15,0 0-15,0 0 16,-21 21-16,0 0 15,-1 0-15,1 0 0,0 0 16,0 0-16,0 0 0,0 0 0,-1 0 16,1 21-16,-21 0 0,21 0 0,0 0 15,-22 0-15,22 1 0,0-1 16,0 0-16,0 0 0,21 0 0,0 0 16,-22-21-16,22 22 0,0-1 15,22-21 1,-1 0-16,0 0 15,21 0-15,-21 0 0,1 0 0,-1 0 16,21-21-16,-21 21 0,0-22 16,1 22-16,-1-21 0,0 0 0,0 21 15,0-21-15,0 21 0,-21-21 16,22 0-16,-22-1 16,21 22-1,-21 22 16,0-1-15,-21 0-16,21 0 0,0 0 16,0 0-16,0 1 0,0-1 0,0 0 15,0 0-15,0 21 16,0-20-16,0 20 0,0 0 16,0 1-16,0-1 0,0 43 0,0-43 15,0 0-15,0 43 16,0-43-16,0 43 0,0-22 15,0-20-15,0 20 0,0-20 0,0 20 16,0 1-16,0-22 0,0 21 16,0-20-16,-22 20 0,22-20 0,0-1 15,-21-21-15,0 21 0,21-20 0,-21-1 16,0 0-16,0 0 0,-1-21 16,1 0-16,-21 21 0,21-21 0,-22 0 15,22 0-15,-21 0 0,0-21 0,-22 0 16,22 0-16,-1 0 0,-20-1 15,21-20-15,-1 0 0,1-1 16,0 1-16,-1-21 0,22 20 0,0-20 16,0 20-16,0-20 0,21 21 0,-22-1 15,22 1-15,0 0 0,0-1 16,0 22-16,22-21 0,-1-1 0,-21 1 16,21 21-16,21-21 0,-21 20 0,1-20 15,20 21-15,0-21 0,1-1 16,-1 1-16,21 21 0,1-22 15,-1 1-15,1 21 0</inkml:trace>
  <inkml:trace contextRef="#ctx0" brushRef="#br1" timeOffset="62420.35">10753 5228 0,'0'21'47,"0"1"-47,0-1 0,0 0 15,0 0-15,0 0 16,-22 0-16,22 1 0,-21-1 16,21 0-16,0 0 0,0 0 15,0 0 1,-21-21 31,21-21-47,0 0 0,0 0 15,0 0-15,0 0 16,0-1-16,0 1 0,0 0 0,21 21 16,0-21-16,-21 0 0,22 0 0,-1-1 15,0 22-15,21-21 0,-21 0 16,22 0-16,-22 21 0,21-21 0,-21 21 15,22 0-15,-1 0 0,-21 0 16,22 0-16,-22 0 0,0 0 16,0 21-16,0 0 0,0 0 0,1 0 15,-22 1-15,21-1 0,-21 0 16,0 0-16,0 0 0,0 0 0,0 1 16,-21-1-16,-1 0 0,1-21 0,0 21 15,0 0-15,0-21 16,21 21-16,-21-21 0,21-21 47,21 0-47,0 0 15,0 21-15,-21-21 0</inkml:trace>
  <inkml:trace contextRef="#ctx0" brushRef="#br1" timeOffset="62970.89">11705 5228 0,'0'0'0,"0"-21"15,0 0-15,0 0 16,-21 21-16,21-21 0,-21 21 16,0 0-16,-1 0 0,1 0 15,0 0-15,0 0 0,0 0 16,0 0-16,-1 0 0,1 21 15,0 0-15,0 0 0,0 0 16,0 0-16,-1 1 0,22-1 0,-21 21 16,21-21-16,-21 0 0,21 1 15,0-1-15,0 0 0,0 0 0,0 0 16,0 0-16,21-21 16,0 0-16,1 0 15,-1 0-15,0 0 0,0 0 16,0 0-16,0 0 0,1-21 15,-1 21-15,0-21 0,0 0 0,0 0 0,0 0 16,1-1-16,-1-20 16,0 21-16,-21 0 0,21 0 15,-21-1-15,0 1 0,0 0 0,21 0 16,-21 42 15,0 0-31,0 0 16,0 1-16,0-1 0,-21 0 15,21 0-15,0 0 0,0 0 0,0 1 16,0-1-16,0 0 16,0 0-16,21-21 31,0 0-31,1 0 0,-1 0 16,0 0-16,0-21 0,0 21 15,0-21-15,1 0 0</inkml:trace>
  <inkml:trace contextRef="#ctx0" brushRef="#br1" timeOffset="63708.01">12128 5144 0,'0'21'32,"-21"-21"-32,21 21 0,-21-21 15,21 21-15,-21 0 0,21 0 16,0 1-16,0-1 0,0 0 15,-21 0-15,21 0 0,0 0 16,0 1-16,-21-1 0,21 0 16,0 0-1,0-42 32,0 0-47,-22 0 0,22-1 16,0 1-16,0 0 0,0 0 15,0 0-15,0 0 16,0-1-16,22 1 0,-1 0 0,-21 0 16,21 0-16,0 0 0,0 21 15,0-22-15,22 1 0,-22 21 0,0 0 16,0 0-16,0 0 0,1 0 16,-1 0-16,0 0 0,0 0 0,0 21 15,-21 1-15,0-1 0,21 0 0,1 0 16,-22 0-16,21 0 0,-21 1 15,0-1-15,0 0 0,0 0 0,0 0 16,0 0-16,0 1 0,0-1 16,-21-21-1,21 21-15,-22-21 16,1 0-16,0 0 31,21-21-31,0 0 0,0-1 16,0 1-16,0 0 15,0 0-15,21 0 0,-21 0 0,21-1 16,1 1-16,-1 0 0,0 0 0,0 0 16,21 0-16,-20 21 0,20-22 15,-21 1-15,21 21 0,-20 0 0,-1 0 16,21 0-16,-21 0 0,0 0 0,1 0 16,-1 21-16,0 1 0,-21-1 15,0 0-15,0 0 0,0 0 16,0 0-16,0 1 0,0-1 15,0 0-15,0 0 0,0 0 16,-21 0-16,0-21 0,21 22 0,-22-22 16,22 21-1,0-42 17,22 21-32</inkml:trace>
  <inkml:trace contextRef="#ctx0" brushRef="#br1" timeOffset="64124.88">13102 5249 0,'21'0'31,"0"-21"-16,1 21-15,-1 0 0,0 0 16,0-21-16,0 21 0,-21-21 0,21 0 16,1 21-16,-1-21 15,-21-1-15,21 1 0,-21 0 16,0 0-16,-21 0 16,0 21-1,-1 0-15,-20 0 0,21 0 0,0 0 16,-22 21-16,22-21 0,0 21 15,0 0-15,-21 0 0,20 1 0,1 20 16,21-21-16,-21 0 0,21 0 16,-21 1-16,21 20 0,0-21 0,0 0 15,0 0-15,0 1 0,0-1 16,21-21-16,0 0 16,0 0-16,1 0 0,-1 0 0,21 0 15,-21 0-15,0 0 0,1 0 16,20 0-16,-21-21 0,0 21 15,22-22-15,-22 1 0</inkml:trace>
  <inkml:trace contextRef="#ctx0" brushRef="#br1" timeOffset="64635.98">13906 4572 0,'0'-21'31,"0"0"-31,22 21 0,-1 0 16,21 0-16,0 0 0,1 0 16,-1 0-16,0 0 0,22 0 0,-22 0 15,22 0-15,20 0 16,-41 0-16,-1 0 0,0 0 0,-20 0 16,-1 0-16,-42 0 31,-1 0-31,-20 0 0,21 0 15,-21 0-15,-22 0 0,22 0 16,-1 0-16</inkml:trace>
  <inkml:trace contextRef="#ctx0" brushRef="#br1" timeOffset="65063.79">13949 4530 0,'0'21'31,"0"0"-31,0 0 16,-21 0-16,21 1 16,0-1-16,-22 0 15,22 0-15,-21 0 0,21 0 0,-21 22 16,21-22-16,-21 0 0,21 21 16,0 1-16,0-22 0,-21 21 0,21 1 15,-21-1-15,21 0 0,0 1 16,0-22-16,-22 21 0,22 0 0,-21 43 15,0-43-15,21 1 0,0-1 16,0 0-16,-21 1 0,21-1 16,0 0-16,-21 1 0,21-1 0,0 0 15,-21 1-15,21-22 0,0 21 16,0 1-16,0-22 0,0 21 16,0-21-16,0 0 0,0 22 0,0-22 15,0 0-15,21 0 16,0-21-16,0 0 0,21 0 15,-20 0-15,-1 0 0,21 0 0,-21 0 16,22 0-16,-22 0 0,21-21 16,0 0-16,-20 21 0,20-21 0,-21 0 15,21-1-15,-20 1 0,41-21 16,-21 21-16</inkml:trace>
  <inkml:trace contextRef="#ctx0" brushRef="#br1" timeOffset="65999.96">14838 5144 0,'0'0'0,"-64"-85"31,43 85-16,0 0-15,0 0 0,0 0 16,-1 0-16,1 0 0,0 21 16,0 0-16,21 0 15,-21 1-15,0-1 0,21 21 0,-22-21 16,22 0-16,0 1 0,0-1 16,-21 0-16,21 0 0,0 0 0,0 0 15,0 1-15,0-1 0,21 0 16,1-21-1,-1 0-15,0 0 0,0 0 16,0-21-16,0 21 16,1-21-16,-22-1 0,21 22 0,0-21 15,0 0-15,-21 0 0,21-21 16,0 20-16,-21 1 0,0 0 16,0 0-16,22 21 0,-22-21 0,0 0 15,21 21-15,-21 21 31,0 0-15,-21 0-16,21 0 16,0 0-16,0 1 0,0-1 0,0 0 15,0 0-15,0 0 16,0 0-16,0 1 0,21-1 16,0-21-16,0 21 0,0-21 15,0 0-15,1 0 16,-1 0-16,0 0 0,0 0 15,0 0-15,0-21 0,1 0 0,-1-1 16,0 1-16,0 0 16,-21 0-16,0 0 0,0 0 0,0-22 15,21 22-15,-21-21 0,0 21 16,0-22-16,0 1 0,0 21 0,-21-22 16,21 1-16,-21 21 0,0 0 0,0-22 15,-22 22-15,22 0 0,-21 0 16,21 21-16,-22-21 0,22 0 0,-21 21 15,-1 0-15,1 0 16,21 0-16,-21 0 0,-1 0 0,1 0 16,21 0-16,-22 21 0,1-21 0,0 21 15,-1 21-15,22-21 0,-21 22 16,0-22-16,20 21 0,-20 1 0,21-1 16,0 0-16,0 1 0,-1-1 15,1 0-15,21 1 0,0-1 0,0 43 16,0-64-16,0 21 15,0-21-15,21 0 0,1 22 0,-1-22 16,0 0-16,21 0 0,-21-21 16,22 21-16,-1 1 0,0-22 0,1 0 15,-22 0-15,21 0 0,1 0 16,-22 0-16,21 0 0,-21 0 0,22 0 16,-22 0-16,0 0 0,21 0 15,-21 0-15,1-22 0,-1 22 0,0-21 16,0 21-16,0-21 0,0 21 15,1-21-15</inkml:trace>
  <inkml:trace contextRef="#ctx0" brushRef="#br1" timeOffset="66515.27">15557 5017 0,'0'-22'0,"0"44"0,0-65 15,0 64 32,-21 1-47,21-1 0,0 0 0,0 0 16,-21 21-16,0-20 0,21 20 15,-21-21-15,21 21 0,0-20 16,-21 20-16,-1-21 0,22 0 0,-21 0 16,21 1-16,-21-1 0,21 0 15,0 0-15,0 0 0,0 0 16</inkml:trace>
  <inkml:trace contextRef="#ctx0" brushRef="#br1" timeOffset="66875.64">15388 5228 0,'21'0'16,"-42"0"-16,42-21 0,0 0 0,-21 0 15,22 0-15,-1-1 0,-21 1 16,21 0-16,0 0 0,0 0 0,0 0 16,22 21-16,-22-22 0,0 1 15,0 21-15,0 0 0,22-21 0,-22 21 16,0 0-16,0 0 0,0 0 16,22 0-16,-22 21 0,0 0 0,0 1 15,0-1-15,1 21 0,-1-21 16,0 22-16,-21-22 0,21 21 0,-21-21 15,0 22-15,0-1 16,0 0-16,0-21 0,-21 1 16,0-1-16,0 0 0,-1-21 0,22 21 15,-21 0-15,0-21 0,21 21 16,0-42 31,0 0-47,-21 0 15,21 0-15</inkml:trace>
  <inkml:trace contextRef="#ctx0" brushRef="#br1" timeOffset="67119.98">15515 5292 0,'0'0'0,"-21"0"0,42 0 47,0 0-47,0-21 0,22 21 16,-22 0-16,0 0 0,0 0 0,22-22 15,-22 22-15,0 0 0,21 0 0,-21-21 16,1 21-16,-1 0 0,21 0 16,-21 0-16,0 0 0,1 0 15,-1-21-15,0 21 0,0 0 0,0 0 16,0 0-1,1-21-15</inkml:trace>
  <inkml:trace contextRef="#ctx0" brushRef="#br1" timeOffset="67435.99">16468 5038 0,'0'-21'31,"-22"21"-31,22 21 16,0 0-16,-21-21 15,21 21-15,0 0 0,-21 0 0,21 1 16,0 20-16,0-21 0,0 0 16,-21 0-16,21 1 0,-21-1 0,21 0 15,0 0-15,0 0 0,-21 0 16,21 1-16,0-1 0,-22-21 0,22 21 15,0-42 32,0 0-31,22 21-16</inkml:trace>
  <inkml:trace contextRef="#ctx0" brushRef="#br1" timeOffset="67715.33">16489 4995 0,'21'-21'32,"-42"42"-32,63-42 0,-21 21 15,-21 21-15,21-21 0,1 22 16,-22-1-16,21 0 0,-21 0 0,21 21 16,-21-20-16,21 20 0,-21-21 15,21 0-15,0 22 0,-21-22 16,22 0-16,-1 0 0,-21 0 0,0 0 15,21-21-15,-21 22 0,21-1 16,-21 0-16,21-21 16,0 0 15,-21-21-31,0 0 0,0-1 16,0 1-16,0 0 15,0 0-15</inkml:trace>
  <inkml:trace contextRef="#ctx0" brushRef="#br1" timeOffset="67995.78">16954 4826 0,'0'0'0,"0"21"16,0 0-16,0 1 0,-21-1 15,21 0-15,0 0 0,0 21 16,-21-20-16,21 20 0,-21 0 0,21-21 15,-21 22-15,21-22 0,0 21 16,0-21-16,-21 22 0,21-22 0,-22 0 16,22 0-16,0 0 0,0 1 0,0-1 15,0 0 1,0 0 0,22-21 15,-22-21-31,21 21 0,-21-21 15,0 0-15</inkml:trace>
  <inkml:trace contextRef="#ctx0" brushRef="#br1" timeOffset="68315.57">17526 5080 0,'-21'0'16,"42"0"-16,-63 0 0,42-21 31,21 21-31,0 0 16,0 0-16,21 0 0,-20 0 15,-1 0-15,0 0 16,0 0-16,0 0 0,0 0 0,1 0 15,-1 0-15,0 0 16,0 0-16</inkml:trace>
  <inkml:trace contextRef="#ctx0" brushRef="#br1" timeOffset="68571.89">17420 5249 0,'21'22'31,"0"-22"-31,1 0 0,-1 0 0,0 0 16,0 0-16,0 0 0,0 0 16,1 0-16,-1 0 0,0 0 0,0 0 15,0 0-15,0 0 16,1 0 0</inkml:trace>
  <inkml:trace contextRef="#ctx0" brushRef="#br1" timeOffset="69404.97">18288 4720 0,'0'21'15,"21"-21"1,0 0 0,0 0-16,1 0 0,20 0 0,-21 0 15,0 0-15,0 0 0,1 0 0,-1-21 16,0 21-16,-21-21 16,0 0-1,-21 21-15,0 0 16,-1 0-16,1 0 0,0 0 0,0 0 15,0 0-15,0 0 0,-1 0 16,1 0-16,0 0 0,0 0 16,0 0-16,21 21 0,0 0 31,21-21-15,0 0-1,0 0-15,0 0 0,1 0 16,-1-21-16,0 21 0,0 0 15,-21-21-15,0 0 0,21 21 16,-21-21 0,-21 21-1,0 0-15,0 0 16,0 21-16,-1 0 16,1-21-16,21 21 0,0 0 0,-21 0 15,21 1-15,-21-1 0,21 0 0,0 0 16,0 0-16,0 0 0,0 1 15,0-1-15,0 0 0,21 0 0,0 0 16,0 0-16,1-21 16,-1 22-16</inkml:trace>
  <inkml:trace contextRef="#ctx0" brushRef="#br1" timeOffset="69746.8">19092 4805 0,'0'0'0,"0"-21"0,0 0 15,-21 21 16,21 21-15,-21 0-16,21 0 0,-21 21 0,0-20 16,-1 20-16,1-21 0,21 21 15,-21-20-15,0 20 0,0 0 0,0-21 16,-1 22-16,1-22 0,0 21 0,0-21 16,0 1-16,21-1 0,0 0 15,0 0-15,21-21 31</inkml:trace>
  <inkml:trace contextRef="#ctx0" brushRef="#br1" timeOffset="70111.57">19050 4868 0,'0'0'0,"0"-21"0,0 0 16,0 0-16,0 0 16,21 21-1,0-21-15,0 21 0,1 0 16,-1 0-16,0 0 0,0 0 16,21 0-16,-20 0 0,-1 0 0,0 0 15,0 21-15,0 0 0,-21 21 16,0-21-16,21 43 0,-21-43 15,0 21-15,0 1 0,0-22 16,0 0-16,0 21 0,0-20 16,0-1-16,-21 0 0,21 0 0,-21 0 0,21 0 15,-21 1-15,0-22 16,21 21-16,-21-21 31,21-21-15</inkml:trace>
  <inkml:trace contextRef="#ctx0" brushRef="#br1" timeOffset="70344">18881 5101 0,'0'-21'15,"21"21"1,0 0-16,0 0 0,21 0 16,-20 0-16,-1-21 0,0 21 15,0 0-15,21 0 0,-20 0 0,-1 0 16,0 0-16,0 0 0,0 0 16,0-21-16,1 21 15,-1-21-15</inkml:trace>
  <inkml:trace contextRef="#ctx0" brushRef="#br1" timeOffset="70664.53">19706 4805 0,'0'0'0,"0"21"47,0 0-47,0 0 0,0 1 15,21-1-15,-21 21 0,0-21 16,21 22-16,-21-22 0,0 42 16,0-42-16,0 22 0,0-22 15,0 0-15,22 0 0,-22 0 0,0 1 16,0-1-16,0 0 15,21-21-15,0 0 47</inkml:trace>
  <inkml:trace contextRef="#ctx0" brushRef="#br1" timeOffset="70975.39">20151 4741 0,'0'0'0,"-22"22"47,22-1-47,-21 0 0,0 0 0,21 0 15,-21 22-15,0-22 0,0 21 16,-1-21-16,22 22 0,-21-22 0,0 21 16,21-21-16,0 0 0,-21 1 15,0-1-15,21 0 0,-21 0 16,21 0 0</inkml:trace>
  <inkml:trace contextRef="#ctx0" brushRef="#br1" timeOffset="71812">20574 4720 0,'0'0'16,"0"-21"15,21 21-16,0 0 1,0 0-16,-21-21 0,22 21 16,-1 0-16,0 0 15,0 0-15,-21 21 16,0 0 0,-21 0-1,0-21-15,0 22 16,-1-22-16,1 21 15,0-21-15,0 0 0,0 0 16,0 0-16,21-21 31,0-1-15,0 1 0,21 0-1,0 21-15,-21-21 0,21 21 16,0 0-1,0 0-15,-21 21 32,0 0-17,0 0-15,-21 1 16,21-1 0,-21-21-16,0 0 0,21 21 31,-21-21-31,0 0 15,21-21 1,0 0 0,0-1-16,21 22 0,-21-21 0,21 21 15,0 0-15,0-21 0,0 21 16,1-21-16,-1 21 0,0-21 16,0 21-16,0 0 0,0 0 15,1 0-15,-22 21 0,0 0 16,21-21-16,-21 21 0,0 0 0,0 22 15,0-22-15,-21 0 16,-1 21-16,1 1 0,0-22 0,0 21 16,0-21-16,-22 1 0,22-1 15,0 0-15,-21 0 0,21 0 0,-1 0 16,-20-21-16,21 0 0</inkml:trace>
  <inkml:trace contextRef="#ctx0" brushRef="#br1" timeOffset="73386.94">20997 4149 0,'0'0'16,"-21"0"-1,42 0 32,0 0-47,1 0 0,-1 0 16,0 0-16,0 0 0,0 0 0,0 0 15,1 0-15,-1 0 0,0 0 16,0 0-16,0 0 0,0 0 0,1 0 16,-1 0-16,0 0 0,0 0 15,0 21 1,0 0-16,-21 0 15,0 0 1,0 1-16,0-1 16,0 0-1,0 0-15,0 0 0,0 0 16,0 1-16,0-1 0,0 0 16,0 0-16,0 21 0,0-20 0,0-1 15,0 0-15,-21 0 0,21 0 0,0 22 16,0-22-16,0 0 0,0 21 15,0-21-15,0 22 0,0-1 0,0-21 16,0 22-16,0-1 0,0-21 16,0 21-16,0-20 0,0 20 0,0 0 15,0-21-15,0 1 0,0 20 16,0-21-16,0 0 0,-21 0 0,21 1 16,0 20-16,0-21 0,-21 0 0,0 0 15,21 1 1,0-1-16,-21 0 0,-1-21 0,22 21 15,-21 0-15,21 0 0,-21 1 16,0-1-16,0-21 16,21 21-16,-21-21 15,-1 0-15,1 21 0,0-21 16,0 0-16,0 0 0,0 0 16,-1 0-16,1 0 0,-21 0 15,21 0-15,0 0 0,-1 0 0,1 0 16,0 0-16,0 0 0,0-21 0,0 21 15,-1 0-15,1 0 0,0 0 16,0 0 0,0 0-16,0 0 31,42 0 16,0 0-47,0-21 15</inkml:trace>
  <inkml:trace contextRef="#ctx0" brushRef="#br2" timeOffset="80195.57">550 7620 0,'0'0'0,"21"0"0,-21-21 15,22 0-15,-22 0 16,0-1-16,21 1 15,-21 0-15,0 0 16,0 0-16,0 0 16,0-1-1,0 44 32,0-1-47,0 0 0,0 21 0,0-21 16,0 1-16,0 20 0,0 0 15,0-21-15,0 22 0,0-22 0,0 21 16,0 1-16,-21-1 0,21 0 16,0 1-16,0-1 0,0 0 15,0 1-15,0-22 0,0 21 16,0-21-16,0 22 0,0-22 16,0 0-16,0 0 0,21-21 0,0 0 15,0 0-15,0 0 0,0 0 16,1 0-16,-1-21 0,0 21 0,0-21 15,0-22-15,0 22 0,1 0 16,-1-21-16,-21 21 0,21-22 16,0 1-16,0 21 0,-21-22 0,0 1 15,21 0-15,-21 21 0,0-64 16,22 64-16,-22-22 0,0 22 16,0-21-16,0 21 0,0 0 0,0-1 15,0 1 1,0 42 31,0 1-32,0-1-15,0 0 16,21-21-16</inkml:trace>
  <inkml:trace contextRef="#ctx0" brushRef="#br2" timeOffset="80731.97">1164 7874 0,'21'0'15,"0"0"-15,-21-21 16,22 21-16,-1-21 0,0 21 15,-21-21-15,21-1 16,0 22-16,-21-21 0,0 0 16,-21 21 15,0 0-31,0 21 16,0 0-16,-1-21 0,1 22 15,0-1-15,0-21 0,0 21 0,0 0 16,21 0-16,0 0 0,-22-21 15,22 22-15,0-1 0,0 0 16,0 0-16,22 0 16,-1 0-16,0-21 0,0 22 15,0-1-15,0-21 0,-21 21 16,22-21-16,-1 21 0,0-21 16,-21 21-16,0 0 0,0 1 15,0-1-15,-21 0 16,-22 0-16,22-21 15,0 0-15,0 21 0,0-21 0,-22 0 16,22 0-16,0 0 0,0 0 16,0 0-16,0 0 15,-1 0-15,22-21 0,0 0 16,0 0 0,0 0-16,22 21 15,-1-22-15,0 1 16,0 21-16</inkml:trace>
  <inkml:trace contextRef="#ctx0" brushRef="#br2" timeOffset="81119.53">1482 8065 0,'21'0'15,"-21"-22"-15,21 22 16,-21-21-16,21 21 0,-21-21 0,21 0 16,0 21-16,-21-21 0,22 0 15,-1-1-15,0 22 16,-21-21-16,0 0 16,-21 21 15,0 0-31,-1 21 0,1-21 15,21 21-15,-21 1 0,0-1 16,21 0-16,0 0 0,-21 0 16,21 0-16,-21 1 0,21-1 0,0 0 15,0 0-15,0 0 16,0 0-16,21 1 16,0-22-16,0 0 15,0 0-15,0 0 16,1 0-16,-1 0 0,0-22 15,0 22-15</inkml:trace>
  <inkml:trace contextRef="#ctx0" brushRef="#br2" timeOffset="81555.34">1799 7959 0,'0'0'0,"0"-21"0,0-1 15,0 1-15,0 0 16,21 21-16,0-21 16,1 21-16,-1 0 15,0 0-15,0 0 0,0 0 16,0 21-16,1 0 16,-22 0-16,0 1 0,21-1 15,-21 0-15,0 0 0,0 0 16,0 0-16,0 1 0,0-1 0,0 0 15,0 0-15,0 0 0,0 0 16,0 1-16,-21-22 0,-1-22 47,22 1-31,0 0-16,0 0 0,0 0 0,0 0 15,0-1-15,0 1 0,22 0 16,-22 0-16,0 0 0,0 0 15,21 21-15,0-22 0,-21 1 0,21 21 16,-21-21-16,21 21 0,0 0 16,-21-21-16,22 21 15,-1 0-15</inkml:trace>
  <inkml:trace contextRef="#ctx0" brushRef="#br2" timeOffset="82098.92">2434 7811 0,'-21'0'16,"0"0"0,21 21-1,0 0 1,0 0-16,0 0 0,0 0 15,0 1-15,0 62 16,0-63 0,0 1-16,0-1 0,0 0 0,0 0 15,-21 0-15,21 0 0,-22-21 16,22-21 31,0 0-47,-21 21 0,21-21 0,0 0 15,0 0-15,0-22 0,0 22 16,0 0-16,21 0 0,1 0 0,-1-22 16,0 22-16,0 0 0,0 0 0,22 21 15,-22-21-15,21-1 16,-21 22-16,22 0 0,-22 0 0,0 0 16,21 0-16,-21 0 0,1 0 15,-1 22-15,0-1 0,-21 0 0,21-21 16,-21 21-16,21 0 0,-21 22 0,0-22 15,0 0-15,0 0 0,0 0 16,-21 0-16,0 1 0,21-1 0,-21 0 16,21 0-16,-21-21 15,21 21-15,-22-21 0</inkml:trace>
  <inkml:trace contextRef="#ctx0" brushRef="#br2" timeOffset="82686.91">3302 7938 0,'0'0'0,"0"-22"15,0 1-15,0 0 0,0 0 16,0 0 0,0 0-16,0-1 0,-21 22 15,21-21-15,-21 21 16,-1 0-16,1 0 0,0 0 16,0 0-16,0 0 0,0 21 15,-1 1-15,1-1 16,21 0-16,-21 0 0,0 0 0,21 0 15,0 22-15,-21-22 0,21 21 0,-21-21 16,21 1-16,0-1 0,0 0 16,0 0-16,0 0 0,0 0 0,0 1 15,21-22 1,0 0-16,0 0 0,0 0 16,0 0-16,1-22 0,-1 1 15,0 21-15,0-21 0,0 0 16,0 0-16,1-22 0,-1 22 0,0 0 15,0 0-15,0-21 0,-21 20 16,0 1-16,21 0 0,-21 0 16,0 0-16,0 42 31,0 0-15,0 0-16,0 0 0,0 1 15,0-1-15,0 0 0,0 0 16,0 0-16,0 0 0,0 1 0,0-1 15,0 0-15,22 0 16,-1-21-16,0 0 16,0 0-16,0 0 0,0 0 15,1-21-15,-1 0 16,0 0-16</inkml:trace>
  <inkml:trace contextRef="#ctx0" brushRef="#br2" timeOffset="83383.59">3704 7789 0,'-21'22'31,"21"-1"-31,0 0 16,-21 0-16,21 0 0,0 0 16,0 1-16,0-1 15,0 0-15,0 0 0,0 0 0,0 0 16,0 1-16,0-1 0,0 0 15,0 0 1,0-42 15,0 0-31,0 0 16,0-1-16,0 1 0,0 0 16,0 0-16,0 0 0,0 0 15,0-1-15,21 1 0,0 0 0,0 0 16,0 0-16,1 0 15,-1-1-15,0 22 0,0 0 16,0 0-16,0 0 16,-21 22-16,22-22 15,-22 21-15,21 0 0,-21 0 0,0 0 16,0 0-16,0 1 0,0-1 0,0 0 16,0 0-16,0 0 0,0 0 15,0 1-15,0-1 0,0 0 16,0 0-1,0-42 17,0 0-32,0 0 15,0-1-15,0 1 0,0 0 0,0 0 16,0 0-16,21-22 0,0 22 0,0 0 16,0 0-16,-21 0 0,22 0 15,-1-1-15,0 22 0,0-21 0,0 21 16,0 0-16,1 0 0,-1 0 31,-21 21-31,21 1 0,-21-1 16,0 0-16,0 0 0,0 0 15,0 0-15,0 1 0,0-1 16,0 0-16,0 0 0,0 0 0,-21 0 16,21 1-1,0-44 16</inkml:trace>
  <inkml:trace contextRef="#ctx0" brushRef="#br2" timeOffset="83779.92">4381 7895 0,'22'0'32,"-1"0"-32,0 0 15,0-21-15,0 21 0,0-21 16,1 0-16,-1 0 16,0-1-16,-21 1 15,0 0-15,-21 21 31,0 0-31,-1 0 0,1 0 16,0 0-16,0 21 0,0-21 16,0 21-16,-1 1 0,22-1 15,0 0-15,-21 0 0,21 0 0,-21 0 16,21 1-16,0-1 0,0 0 0,0 0 16,0 0-16,0 0 0,0 1 15,0-1-15,0 0 0,21 0 16,0-21-16,1 21 0,-1-21 0,0 0 15,0 0-15,0 0 0,0 0 16,1 0-16,-1-21 0,0 0 16,21 0-16,-21 21 0</inkml:trace>
  <inkml:trace contextRef="#ctx0" brushRef="#br2" timeOffset="84123.94">5292 7684 0,'0'0'0,"-22"0"15,22 21-15,-21 0 16,42-21 31,-21-21-32,0 0-15,0-1 16,-21 22 15,0 22-15,21-1 0,0 0-1,0 0-15,21-21 31,0 0-31</inkml:trace>
  <inkml:trace contextRef="#ctx0" brushRef="#br2" timeOffset="84423.16">5270 7980 0,'0'0'16,"0"42"-1,22-42 17,-1 0-17,0-21-15,-21 0 16,0 0-16,0 0 16,-21 21-1,0 0-15,-1 0 16,22 21-1,-21-21 1,21 21-16</inkml:trace>
  <inkml:trace contextRef="#ctx0" brushRef="#br2" timeOffset="85027.2">6075 7366 0,'0'-21'0,"0"42"47,0 0-47,0 0 0,0 22 15,0-22-15,0 0 0,0 21 16,0 1-16,-21-22 0,21 21 0,0 1 16,0-1-16,-22-21 0,22 21 15,-21 22-15,21-22 16,0-21-16,-21 1 0,21 20 0,0-21 16,-21 0-16,21 0 0,0 1 15,0-44 32,0 1-47,0 0 16,0 0-16</inkml:trace>
  <inkml:trace contextRef="#ctx0" brushRef="#br2" timeOffset="85814.99">6138 7345 0,'0'0'0,"21"0"31,1 0-15,-1 0-1,0 0-15,0 0 0,0 0 16,0 0-16,1 0 0,-1 0 16,0 0-16,0 0 0,21 0 15,1 21-15,-1-21 0,0 0 0,1 0 16,20 0-16,1 0 0,-1 0 16,1 0-16,-1 0 0,1 0 0,-1 0 15,1 0-15,-1 0 0,1 0 0,-22 0 16,22 0-16,-1 21 0,1-21 15,-1 0-15,1 0 0,-1 0 0,22 0 16,-22 0-16,22 0 0,-22 0 0,22 0 16,-21 0-16,-1 0 0,1 0 15,-1 0-15,1 0 0,-1 0 16,-21 0-16,22 0 0,-22 0 0,1 0 16,-1 0-16,0 0 0,1 0 15,-1 0-15,-21 0 0,21 0 0,-20 0 16,20 0-16,-21 0 0,0 0 15,0 0-15,1 0 0,-1 0 16,-21 21 93,0 1-109,0-1 0,0 0 16,-21 0-16,21 0 0,0 0 16,0 1-16,0-1 0,0 0 15,0 0-15,0 21 0,0-20 0,0-1 16,0 21-16,-22-21 0,22 0 0,0 1 16,0 20-16,0-21 0,-21 0 15,21 22-15,0-22 0,0 0 0,0 0 16,0 0-16,0 0 0,0 1 31,-21-22-31,0 0 16,0-22 15,0 22-31</inkml:trace>
  <inkml:trace contextRef="#ctx0" brushRef="#br2" timeOffset="86535.94">5884 8086 0,'21'0'16,"1"0"-16,-1 0 15,0 0 1,0 0 0,0 0-16,0 0 15,1 0-15,-1 0 0,0 0 16,0 0-16,0 0 0,22 0 0,-22 0 15,0 0-15,0 0 0,21 0 16,-20 0-16,20 0 0,0 0 0,1 0 16,-1 0-16,0 0 0,22 0 15,-22 0-15,22 0 0,-1 0 16,1 0-16,-1 0 0,-21 0 0,22 0 16,-1 0-16,1 0 0,-1 0 15,1 0-15,-1 0 0,-20 0 0,20 0 16,1 0-16,-1 0 0,-20-21 0,20 21 15,1 0-15,-1 0 0,-21 0 16,22 0-16,-1 0 0,1 0 0,-22 0 16,22 0-16,-22 0 0</inkml:trace>
  <inkml:trace contextRef="#ctx0" brushRef="#br2" timeOffset="86911.49">8869 8065 0,'0'0'0,"21"0"15,0 0 17,0 0-32,0 0 78,1 0-47,-44 0 31,1 0-46,0 0-16,0 0 16,0 0-1</inkml:trace>
  <inkml:trace contextRef="#ctx0" brushRef="#br2" timeOffset="87639.69">7832 8086 0,'21'0'31,"0"0"-31,0 0 16,0 0-16,0 0 15,1 0-15,-1 0 0,0 0 0,0 0 16,21 0-16,-20 0 0,20 21 16,0-21-16,-21 0 0,22 0 0,-1 0 15,-21 0-15,22 0 0,-22 0 0,21 0 16,-21 0-16,22 0 0,-22 0 0,21 0 16,-21 0-16,0 0 15,22 0-15,-22 0 0,0 0 0,0 0 16,22 0-16,-22 0 0,0 0 15,0 0-15,0 0 16,0 0 0,1 0-1,-1 0 48,-21-21-48</inkml:trace>
  <inkml:trace contextRef="#ctx0" brushRef="#br2" timeOffset="88763.94">1545 9059 0,'21'-21'0,"0"21"0,-21-21 16,22 21-16,-1-21 0,0 0 15,-21 0-15,0 42 47,-21 0-47,0 0 0,-1 0 16,1 0-16,0 1 0,0-1 0,0 21 15,-22-21-15,22 0 16,0 1-16,0 20 0,-21-21 0,20 0 16,1 0-16,0 1 0,0-1 15,0 0-15,0 0 0,-1 0 16,1-21-16,21 21 0,-21-21 15,0 0 1,42 0 47,0 0-63,0 0 15,22 0-15,-22 0 16,0 0-16,0 0 0,22 0 0,-22 0 15,21 0-15,-21 0 0,22 0 16,-22 22-16,0-22 0,21 21 0,-21 0 16,1-21-16,-1 21 0,-21 0 15,21-21-15,-21 21 0,0 1 0,0-1 16,0 0 0,0-42 46,0 0-62</inkml:trace>
  <inkml:trace contextRef="#ctx0" brushRef="#br2" timeOffset="89207.91">1990 9271 0,'0'21'47,"0"0"-47,0 1 0,0-1 0,0 0 15,0 0-15,0 0 16,0 0-16,0 1 0,0-1 0,0 0 15,-22 0-15,22 0 0,0 0 16,-21 1-16,21-44 47,0 1-47,0 0 0,0 0 16,0 0-16,0 0 0</inkml:trace>
  <inkml:trace contextRef="#ctx0" brushRef="#br2" timeOffset="89578.91">2011 9017 0,'-21'0'0,"21"21"16,0 0-16,0 1 0,0-1 15,0 0-15,0 0 0,0 0 16,21-21 15,0 0-31,0 0 0,0 0 16,0-21-16,-21 0 15,22 0-15,-22 0 16,0-1-16,0 1 0,0 0 16,0 0-16,-22 0 15,1 21-15,0 0 16,0 0-16,0 0 15,0 0-15,-1 21 0,22 0 16,-21 0-16,21 0 0,0 1 16,0-1-16,0 0 0,0 0 15,0 0-15,0 0 16,21 1-16,1-1 0,-1-21 16,0 0-16,-21 21 0</inkml:trace>
  <inkml:trace contextRef="#ctx0" brushRef="#br2" timeOffset="90071.45">2349 9250 0,'0'21'32,"0"0"-32,-21-21 15,21 21-15,0 1 0,0-1 16,0 0-16,0 0 15,0 0-15,0 0 0,0 1 16,0-1-16,0 0 0,0 0 16,0 0-1,0-42 32,0 0-47,0 0 16,0 0-16,0-1 0,0 1 15,0 0-15,0 0 0,0 0 16,21 0-16,1-1 0,-1 1 0,21 0 16,-21 21-16,22-21 0,-1 0 0,-21 0 15,21 21-15,-20 0 0,20 0 16,0 0-16,-21 0 0,1 0 16,-1 0-16,0 21 0,0 0 15,0 0-15,-21 0 0,0 0 0,0 1 16,0-1-16,0 0 0,0 0 0,-21 0 15,0 0-15,21 1 16,0-1-16,-21-21 0,0 21 0,21-42 63</inkml:trace>
  <inkml:trace contextRef="#ctx0" brushRef="#br2" timeOffset="90483.93">3154 9165 0,'0'0'16,"-21"0"15,21 21-16,0 1-15,0-1 16,0 0-16,0 0 0,-22 0 16,22 0-16,0 1 0,0-1 0,0 0 15,0 21-15,0-21 0,0 22 16,0-1-16,0 0 0,0 22 0,0-22 16,0 22-16,0-22 0,0 22 15,0-1-15,0 1 0,-21-22 0,21 21 16,-21 1-16,21-1 0,-21 1 0,21-1 15,0 1-15,-21-1 0,21 1 16,-21-22-16,21 1 0,-22-1 0,22-21 16,0 21-16,0-20 0,0-1 0,-21-21 15,21-21 17,0-22-32,0 22 15,0-21-15,0-1 0,0 1 0,0 0 16,0-22-16</inkml:trace>
  <inkml:trace contextRef="#ctx0" brushRef="#br2" timeOffset="90867.91">3069 9377 0,'0'0'0,"-21"-21"0,0-64 31,21 64-31,0 0 0,0 0 0,0-1 16,0 1-16,0 0 0,21 21 16,-21-21-16,21 21 0,0-21 15,0 21-15,1 0 0,-1 0 16,21 0-16,-21 0 0,0 0 16,1 0-16,-1 21 0,0 0 0,0-21 15,21 42-15,-42-20 0,22-1 16,-22 0-16,0 0 15,0 0-15,-22 0 0,1 1 0,0-1 0,0 0 16,0 0-16,-22 0 16,22-21-16,0 21 0,0-21 15,0 0-15,0 22 0,-1-22 16,44 0 15,-1-22-15,0 22-16,0-21 0,0 21 15</inkml:trace>
  <inkml:trace contextRef="#ctx0" brushRef="#br2" timeOffset="91627.74">3641 9165 0,'0'0'0,"21"0"0,-21 21 46,0 1-46,0-1 16,0 0-16,0 0 0,0 0 0,0 0 16,0 1-16,0-1 15,0 0-15,0 0 0,0 0 0,0 0 16,21-21 15,0 0-31,0 0 16,0 0-16,1-21 0,-22 0 0,21 21 15,0-21-15,0 0 0,0 0 16,-21-1-16,21 1 0,-21 0 16,22 0-16,-22 0 0,0 0 0,21-1 15,-21 1-15,21 21 0,-21-21 16,21 21 15,-21 21-31,0 0 0,0 1 16,0-1-16,0 0 0,0 0 15,0 0-15,0 0 16,0 1-16,0-1 0,0 0 16,21 0-16,-21 0 0,21-21 0,1 21 15,-22 1-15,21-22 0,0 0 0,0 21 16,0-21-16,0 0 16,1 0-16,-1 0 0,0-21 0,0 21 15,0-22-15,0 1 0,1 0 16,-1 21-16,0-21 0,0 0 0,0-22 15,-21 22-15,21 0 0,-21-21 0,22-1 16,-22 1-16,0 0 0,0-1 16,0 22-16,0-21 0,0 0 0,0 20 15,0-20-15,0 21 0,0 0 16,0 0-16,0 42 31,0 0-31,0 0 0,0 0 16,0 0-16,0 1 0,0 20 15,0-21-15,0 21 0,0-20 0,-22 20 16,22 0-16,0-21 0,-21 1 0,21 20 16,0-21-16,0 21 0,0-20 15,0-1-15,0 0 0,0 0 0,0 0 16,0 0-16,21-21 16,1 0-1,-1 0-15,0 0 16,0 0-16,0 0 0,0-21 15,1 0-15</inkml:trace>
  <inkml:trace contextRef="#ctx0" brushRef="#br2" timeOffset="91919.09">4212 9123 0,'106'0'31,"-85"0"-31,0 0 16,0 0-16,22-21 0,-1 21 15,0 0-15,-20-21 0,-1 21 0,0 0 16,0 0-16,0 0 0,0-22 15,1 22-15,-1 0 16,-21-21 0</inkml:trace>
  <inkml:trace contextRef="#ctx0" brushRef="#br2" timeOffset="92495.69">6329 8848 0,'0'0'0,"0"-21"0,0-1 16,0 1-16,0 0 0,21 21 0,-21-21 16,0 0-1,0 42 1,0 0-1,-21 21-15,21-20 0,-21-1 16,-1 21-16,22 0 0,0-20 0,0 20 16,-21 0-16,21-21 0,-21 22 0,21-22 15,0 21-15,-21-21 16,21 1-16,0-1 0,0 0 0,0 0 0,0 0 16,0 0-16,21-21 15,0 0 1,0-21-16,1 0 15,-1 21-15</inkml:trace>
  <inkml:trace contextRef="#ctx0" brushRef="#br2" timeOffset="93279.74">6096 9038 0,'0'0'0,"-42"21"31,63-21-15,0 0-1,0 0-15,0 0 0,0 0 0,1 0 16,-1 0-16,0-21 0,0 21 0,0 0 16,22 0-16,-22-21 0,0 21 15,0 0-15,0 0 0,22 0 0,-22 0 16,0 0-16,-21 21 31,0 0-31,0 1 16,0-1-16,-21 0 15,21 0-15,0 0 0,0 0 0,0 1 16,-21-22-16,21 21 0,0 0 0,0 0 16,0 0-16,21-21 15,-21 21-15,21-21 16,0 0-16,0 0 0,0 0 0,1 0 15,-1 0-15,0 0 0,21-21 16,-21 0-16,1 21 0,20-21 0,-21 0 16,0 21-16,22-21 0,-22-1 0,0 1 15,-21 0-15,21 0 16,-21 0-16,21 0 0,-21-1 0,0 1 16,0 0-1,0 42 16,-21 0-15,21 1-16,0-1 0,0 0 16,0 0-16,0 0 0,0 0 15,0 22-15,0-22 0,0 0 16,0 0-16,0 22 0,0-22 0,0 0 16,0 21-16,0-21 0,0 64 15,0-43-15,0 1 0,0-1 16,0-21-16,0 22 0,0-1 0,0 0 15,0 1-15,0-22 0,0 21 16,0-21-16,-21 0 0,0 1 0,-22 20 16,1-21-16,21-21 0,-21 0 15,20 0-15,-20 0 0,21 0 16,-21 0-16,-1 0 0,1 0 0,21 0 16,-22-21-16,1 0 0,21 0 0,-21-1 15,20 1-15,1 0 0,0 0 16,0 0-16,21-22 0,0 22 15,0 0-15,0-21 0,0 21 16,21-22-16,0 22 0,0 0 0,1 0 16,20 0-16</inkml:trace>
  <inkml:trace contextRef="#ctx0" brushRef="#br2" timeOffset="93604.23">7154 9017 0,'0'0'0,"0"-21"0,0 0 15,0 42 1,0 0 0,0 0-16,0 0 0,0 1 0,21-1 15,-21 21-15,22-21 0,-22 22 16,0-22-16,0 21 0,0 0 0,0-20 15,0 20-15,0 0 0,0 1 0,0-1 16,0 0-16,0 1 0,0-22 0,0 21 16,0 0-16,-22-20 0,22-1 15,-21 21-15,21-21 0,0 0 16,0-42 15,0 0-31,0 0 16,21 0-16</inkml:trace>
  <inkml:trace contextRef="#ctx0" brushRef="#br2" timeOffset="93947.79">7239 9081 0,'0'0'0,"-21"-22"0,21 1 15,0 0-15,0 0 16,0 0-16,21 0 0,0 21 0,0-22 15,0 1-15,1 21 0,-1 0 0,21-21 16,-21 21-16,0 0 16,1 0-16,-1 0 0,21 21 0,-21-21 15,-21 21-15,21 1 0,-21 20 0,22-21 16,-22 0-16,0 0 0,0 22 16,-22-22-16,1 0 0,0 0 0,0 0 15,0 1-15,-22-1 0,22 0 0,0-21 16,-21 21-16,21 0 0,-1-21 15,-20 0-15,21 0 0,0 0 0,0 0 16,-1 0-16,44 0 47,-1-21-47,-21 0 0,21 21 0,0 0 16,0 0-16</inkml:trace>
  <inkml:trace contextRef="#ctx0" brushRef="#br2" timeOffset="94331.91">7747 9102 0,'42'0'31,"-21"0"-31,1 0 16,-1 0-16,0-21 0,0 21 15,0-22-15,0 1 0,1 0 16,-1 21-16,0-21 0,-21 0 16,0 0-16,0-1 15,-21 22 1,0 0-16,-1 0 0,-20 0 16,21 22-16,-21-22 0,20 21 0,1 0 15,0 0-15,0 21 0,-21-20 0,42-1 16,-22 0-16,22 21 0,-21-21 15,21 1-15,0-1 0,0 0 0,0 0 16,0 0-16,21 0 16,1-21-16,-1 0 0,0 22 15,0-22-15,21 0 0,-20 0 0,-1 0 16,21 0-16,-21 0 0,22-22 0,-22 1 16,21 21-16,0-21 0</inkml:trace>
  <inkml:trace contextRef="#ctx0" brushRef="#br2" timeOffset="94575.06">8509 9038 0,'-21'0'0,"42"0"46,0 0-46,0 0 0,0 0 16,1 0-16,-1 0 0,0 0 16,0 0-16,0 0 0,0 0 15,1 0-15,-1 0 0</inkml:trace>
  <inkml:trace contextRef="#ctx0" brushRef="#br2" timeOffset="94732.07">8488 9165 0,'0'0'16,"0"21"-16,0 1 15,21-22 1,0 0-16,0 0 0,0 0 16,1 0-16,-1 0 0,0 0 15,0 0-15,0 0 0,0-22 16,1 1-16</inkml:trace>
  <inkml:trace contextRef="#ctx0" brushRef="#br2" timeOffset="95287.9">9377 8721 0,'0'0'0,"21"0"15,0 0 1,0 0 15,0 0-15,-21-21-1,0-1 1,0 1 0,0 0-1,-21 21-15,0 0 16,0 0-16,0 0 16,0 0-16,21 21 0,-22 0 15,22 1-15,-21-1 0,21 0 0,0 0 16,-21 43-16,21-22 15,0-21-15,0 21 0,0-20 16,0-1-16,21 21 0,0-21 16,1-21-16,-1 0 0,21 0 0,-21 0 15</inkml:trace>
  <inkml:trace contextRef="#ctx0" brushRef="#br2" timeOffset="95594.91">9969 8678 0,'0'0'15,"0"-21"-15,-21 21 0,0 0 16,0 0-16,0 21 16,21 1-16,-21-1 15,-1 0-15,1 21 0,21-21 0,-21 22 16,0-22-16,21 21 0,-21 1 15,0-22-15,-1 21 0,22 0 0,-21-20 16,21 20-16,-21-21 0,21 0 0,0 22 16,-21-22-16,21 0 0,0 0 15,0 0-15,0 0 0,21-21 16,0 0-16,0 0 16,1 0-16,-1 0 0,0 0 15,0-21-15,0 21 0</inkml:trace>
  <inkml:trace contextRef="#ctx0" brushRef="#br2" timeOffset="95803.97">9631 9038 0,'-21'0'15,"42"0"-15,-42 21 0,42-21 31,0 0-31,0 0 16,21 0 0,-20 0-16,-1 0 0,0 0 0,21-21 15,1 21-15,-22-21 0,21 21 0,-21-21 16</inkml:trace>
  <inkml:trace contextRef="#ctx0" brushRef="#br2" timeOffset="96203.91">10160 9017 0,'0'0'0,"-21"0"15,42 0 17,0 0-32,0 0 15,0 0-15,-21-21 0,22 21 16,-1-21-16,0 21 0,0-21 0,-21-1 15,21 22-15,-21-21 0,21 21 16,-21-21-16,0 0 0,0 0 16,-21 21-1,0 0-15,0 0 16,0 21-16,0 0 0,-1 0 16,1-21-16,0 21 0,21 22 0,0-22 15,-21 0-15,21 0 16,-21 0-16,21 22 0,0-22 0,0 0 15,0 0-15,0 0 0,0 1 0,21-1 16,0 0-16,0-21 16,0 21-16,1-21 0,-1 0 0,0 21 15,0-21-15,0 0 0,0 0 0,22 0 16,-22 0-16,0 0 0,0 0 16,0-21-16,1 21 0</inkml:trace>
  <inkml:trace contextRef="#ctx0" brushRef="#br2" timeOffset="96675.71">10753 8890 0,'0'0'0,"0"21"32,0 0-17,0 1-15,0-1 16,0 0-1,21-21 17,-21-21-1,0 0 0,0-1-15,0 44 46,0-1-62,0 0 16,0 0-16,0 0 0,21 0 16,0 1-16,-21-1 0,21 0 15,0 0-15,1 0 0,-1 0 0,0 1 16,0-1-16,0 0 0,0 0 15,1-21-15,-22 21 16,0-42 15,0 0-31</inkml:trace>
  <inkml:trace contextRef="#ctx0" brushRef="#br2" timeOffset="96916.57">11091 8911 0,'0'0'0,"-21"0"32,0 0-32,0 0 0,0 21 15,-1 1-15,1-22 0,-21 21 0,21 0 16,-22 0-16,22 0 0,0 22 16,-21-22-16,21 0 0,-1 0 0,1 0 15,0 0-15,0 1 0,0-1 16,21 0-16,-21-21 0,21 21 0,0 0 15,21-21 1,0 0-16,0 0 0,0 0 16,0 0-16,1-21 0,20 0 0,-21 0 15</inkml:trace>
  <inkml:trace contextRef="#ctx0" brushRef="#br2" timeOffset="97215.4">11515 8678 0,'0'0'0,"-22"22"31,22-1-15,-21 0-16,21 0 16,-21 0-16,21 22 0,0-22 0,-21 21 15,21-21-15,-21 22 0,21-1 0,0-21 16,0 21-16,0-20 0,-21-1 15,21 21-15,0-21 0,0 0 0,0 1 16,0-1-16,0 0 0,0 0 0,0 0 16,21-21-16,0 0 15,0 0-15,0 0 16,0 0-16,1 0 0,-1 0 0,0-21 16,0 21-16,0-21 0,0 0 15</inkml:trace>
  <inkml:trace contextRef="#ctx0" brushRef="#br2" timeOffset="97403.29">11366 8996 0,'0'0'0,"-21"0"16,0 0-16,0 0 0,0 0 16,42 0 15,0 0-31,21 0 0,-20 0 15,-1 0-15,21 0 0,-21 0 16,0-21-16,1 0 0,20 21 0,-21-22 16,0 1-16</inkml:trace>
  <inkml:trace contextRef="#ctx0" brushRef="#br2" timeOffset="97763.09">12044 8615 0,'-21'0'47,"-1"0"-32,22-21 1,0 0 0,22 21-16,-1 0 0,0 0 15,0 0 1,-21 21 0,0 0-16,0 0 15,0 0-15,0 0 0,0 1 0,-21-1 16,0 0-16,0-21 0,-1 21 0,1 0 15,0 0 1,0-21-16</inkml:trace>
  <inkml:trace contextRef="#ctx0" brushRef="#br2" timeOffset="98254.81">13377 8784 0,'21'-21'15,"-21"42"1,0 0-16,0 1 16,0-1-16,0 0 0,0 0 15,0 0-15,0 0 0,0 22 0,0-22 16,0 0-16,-21 0 0,21 0 16,-21-21-16,21 22 0,0-1 0,-21 0 15,21-42 16</inkml:trace>
  <inkml:trace contextRef="#ctx0" brushRef="#br2" timeOffset="98443.7">13356 8615 0,'0'0'0,"0"-21"0,0 42 62,21-21-62,0 21 16,1-21-16,-1 21 16</inkml:trace>
  <inkml:trace contextRef="#ctx0" brushRef="#br2" timeOffset="99051.35">14012 8784 0,'0'0'0,"0"-21"0,0 0 0,0 0 16,-21 0-16,0 21 15,0 0-15,0 0 0,-1 0 16,1 0-16,0 0 0,0 21 16,0 0-16,0 0 15,-1 0-15,1 22 0,0-22 0,21 21 16,-21-21-16,0 22 0,0-1 16,21-21-16,-22 0 0,22 22 0,0-22 15,0 0-15,0 0 0,0 0 0,0 0 16,22-21-16,-1 22 15,0-22-15,0 0 0,0 0 0,22 0 16,-22 0-16,0-22 0,0 22 0,0-21 16,0 0-16,22 0 15,-22 0-15,0 0 0,0-1 16,0 1-16,1-21 0,-22 0 0,21 20 16,0-20-16,0-21 0,-21 20 0,21 1 15,-21 0-15,21-1 0,-21-41 16,0 62-16,0-20 0,0 21 0,0 0 15,0 0-15,-21 21 16,0 0 0,21 21-16,0 0 0,-21 0 15,21 0-15,-21 0 0,21 22 0,-21-1 16,21 0-16,0 1 0,0-1 0,0 0 16,0 1-16,-22 20 15,22-20-15,0-22 0,0 21 0,0 0 16,0-20-16,0-1 0,0 0 0,22 0 15,-1 0-15,0 0 0,0-21 16,0 0-16,0 0 0,1 0 16,20 0-16,-21 0 0,0-21 0,0 21 15,22-21-15,-22 0 0</inkml:trace>
  <inkml:trace contextRef="#ctx0" brushRef="#br2" timeOffset="99283.22">14817 8805 0,'21'0'31,"0"0"-15,0 0-16,0 0 15,0 0 1,1 0-16,-1 0 0,0 0 16,0 0-16</inkml:trace>
  <inkml:trace contextRef="#ctx0" brushRef="#br2" timeOffset="99459.11">14753 8975 0,'0'0'0,"0"21"16,21-21 31,0 0-47,1 0 16,-1 0-16,0 0 0,0-21 15</inkml:trace>
  <inkml:trace contextRef="#ctx0" brushRef="#br2" timeOffset="99935.43">15515 8636 0,'0'0'0,"-21"0"15,42-21 48,-21 0-48,21 21-15,0-21 16,-21-1 0,0 1-1,-21 21 16,0 21-31,0 1 0,0-1 16,21 21-16,-21-21 0,21 0 16,-22 22-16,22-22 0,0 0 15,0 21-15,0-20 0,0-1 16,0 0-16,0 0 0</inkml:trace>
  <inkml:trace contextRef="#ctx0" brushRef="#br2" timeOffset="100418.16">15833 8763 0,'0'0'0,"0"-21"0,0 42 31,0 0-31,-22 0 16,1 22-16,21-22 16,-21 0-16,21 0 0,-21 22 0,0 20 15,21-42-15,0 0 16,0 22-16,0-22 0,0 0 0,0 21 16,0-20-16,0-1 0,0 0 15,21 0-15,0-21 0,0 0 16,0 0-16,1 0 0,-1 0 0,0 0 15,0 0-15,21 0 0,-20 0 16,-1-21-16,21 21 0,-21-21 16,22 0-16,-1-22 0,-21 1 15,0 21-15,0-22 0,1 22 0,-22-21 16,21 0-16,-21-1 0,21 1 16,-21 0-16,0 20 0,0 1 0,0 0 15,0 0-15,0 0 0,0 42 47,0 0-47,0 0 16,0 0-16,0 1 0</inkml:trace>
  <inkml:trace contextRef="#ctx0" brushRef="#br2" timeOffset="100803.72">16722 8932 0,'0'0'0,"0"-21"31,0 0-31,-22 21 16,1 0-16,0 0 0,0 0 0,0 0 16,-22 0-16,22 21 0,0-21 15,0 21-15,0-21 0,21 22 16,0-1-16,0 0 0,0 0 15,0 0-15,21-21 16,0 21-16,0-21 0,0 22 0,1-1 16,-1-21-16,0 21 0,0-21 0,0 21 15,-21 0-15,21 0 16,-21 1-16,0-1 0,0 0 16,-21-21-16,0 0 15,-21 21-15,21-21 0,-1 0 16,-20 0-16,0 0 0,21 0 0,-1 0 15,-20 0-15,21 0 0,0 0 16,0 0-16,21-21 16,0 0-16,0 0 15,21-1-15,0 22 0,0-21 16</inkml:trace>
  <inkml:trace contextRef="#ctx0" brushRef="#br2" timeOffset="101159.47">17018 9081 0,'0'0'0,"21"0"0,0 0 16,-21-22-16,21 22 0,1 0 16,-22-21-16,21 21 0,0-21 0,0 0 15,0 0-15,0 0 0,1-1 16,-22 1-16,0 0 0,21 0 15,-21 0-15,0 0 16,-21 21-16,-1 0 0,1 0 16,0 0-16,0 21 0,0 0 15,0-21-15,-1 21 0,1 0 16,21 0-16,-21 1 0,0 20 0,21-21 16,-21 0-16,21 0 0,0 1 15,0-1-15,0 0 0,0 0 0,0 0 16,0 0-16,21 1 15,0-22-15,0 21 0,0-21 16,1 0-16,-1 0 0,0 0 0,21 0 16,-21 0-16,22 0 0</inkml:trace>
  <inkml:trace contextRef="#ctx0" brushRef="#br2" timeOffset="101563.69">17505 8932 0,'0'0'0,"0"-21"0,0 0 32,0 0-32,21 0 15,0 21-15,0 0 0,0 0 0,1 0 16,-1 0-16,0 0 0,0 0 16,0 0-16,0 0 0,-21 21 0,22 0 15,-1-21-15,-21 21 0,21 22 16,-21-22-16,0 0 0,0 0 0,0 0 15,0 0-15,0 1 0,0-1 0,0 0 16,0 0-16,0 0 0,-21 0 0,21 1 16,-21-22-16,-1 21 0,1-21 15,0 0-15,0 0 16,0 0 0,21-21-1,0-1-15,0 1 16,0 0-16,21 0 0,-21 0 0,21 0 15,0-1-15,-21 1 0,21-21 16,-21 21-16,22 0 0,-1-1 0,-21 1 16,21 0-16,0 0 0,-21 0 15,21 21-15,0-21 0,-21-1 0,0 1 16,22 21-16</inkml:trace>
  <inkml:trace contextRef="#ctx0" brushRef="#br2" timeOffset="101978.9">18394 8636 0,'0'21'31,"-21"-21"16,21-21-16,0 0-31,0 0 16,21 21-16,0 0 15,0 0 1,0 0-16,-21 21 16,0 0-1,0 0-15,0 0 0,0 1 0,-21-1 16,0 0-16,0 0 0,21 0 16,-21 0-16,-1 1 0,1-1 15,0-21-15,0 21 16</inkml:trace>
  <inkml:trace contextRef="#ctx0" brushRef="#br2" timeOffset="102850.92">18986 8573 0,'0'-22'16,"0"44"31,0-1-32,0 0-15,0 0 16,0 0-16,0 0 0,22 1 16,-1-1-16,0 0 0,0 0 0,0 0 15,0 0-15,1 1 0,20-1 16,-21 21-16,21-42 0,1 21 15,-22 0-15,21 1 0,1-22 0,-22 21 16,21-21-16,-21 0 0,22 0 0,-22 0 16,0 21-16,0-21 0,-42 0 47,0 0-47,0 0 0,-22 0 0,1 0 15,0 21-15,-1-21 0,22 21 0,-21-21 16,-1 21-16,1 1 0,21-1 15,-21 0-15,20 0 0,-20-21 16,21 21-16,-21 0 0,20 1 0,-20-22 16,21 21-16,0 0 0,0-21 15,-1 0-15,22 21 0,-21-21 16,21 21-16,-21-21 0</inkml:trace>
  <inkml:trace contextRef="#ctx0" brushRef="#br3" timeOffset="111627.76">1482 10986 0,'0'-22'16,"-22"22"15,1 0-16,21 22 17,0-1-17,21-21 17,1 0-32,-1 0 0,0 0 0,0 0 15,0 0-15,0 0 16,1 0-16,-1-21 0,0 21 0,0-22 15,0 22-15,0-21 0,-21 0 16,22 0-16,-1 0 16,-21 0-16,0-1 15,0 1-15,0 0 16,-21 21-16,-1 0 16,1 0-16,0 0 0,-21 0 0,21 0 15,-1 0-15,-20 0 0,21 21 16,-21-21-16,20 21 0,1 1 0,-21-1 15,21-21-15,0 21 0,-1 0 16,1 0-16,21 0 0,0 1 16,-21-1-16,21 0 0,0 0 15,-21-21-15,21 21 0,0 0 0,0 1 16,0-1-16,21 0 16,0-21-16,-21 21 0,21-21 0,1 0 15,-1 0-15,21 0 0,-21 0 16,0 0-16,1 0 0,-1 0 0,0 0 15,0 0-15,0 0 0,0 0 16,-42 0 15,0 0-31,0 0 16,0 0-16,0 0 0,-22 0 16,22 0-16,-21 21 0,21-21 0,-22 21 15,1 1-15,21-1 0,0 0 16,-22 0-16,22 0 0,0 0 0,21 1 15,-21-1-15,21 0 0,-21 0 16,21 0-16,0 0 0,0 1 16,0-1-16,0 0 0,21 0 15,0-21-15,0 21 0,0-21 16,0 0-16,1 21 16,20-21-16,-21 0 0,0 0 0,22 0 15,-22 0-15,0 0 16,21 0-16,-21-21 0,22 0 0,-1 21 15,-21-21-15,22 0 0</inkml:trace>
  <inkml:trace contextRef="#ctx0" brushRef="#br3" timeOffset="112464.14">2201 11091 0,'0'0'0,"0"-21"31,-21 21-31,0 0 0,0 0 16,0 0-16,-1 0 0,1 0 15,0 0-15,0 21 16,0-21-16,21 22 0,0-1 16,-21 0-16,-1 0 0,1 0 0,21 0 15,0 1-15,0-1 0,-21 21 16,21-21-16,0 0 0,0 1 15,0-1-15,0 0 16,21-21-16,0 0 16,1 0-16,-1-21 0,0 21 15,-21-21-15,21-1 0,0 22 16,0-21-16,1 0 0,-1 0 0,0 0 16,0 0-16,0-1 15,-21 1-15,21 0 0,-21 0 16,0 0-16,0 0 15,0 42 32,0 0-47,0 0 16,0 0-16,0 0 16,0 1-16,0-1 0,0 21 15,0-21-15,0 0 0,0 1 16,0 20-16,0-21 0,0 0 0,0 22 15,0-22-15,22 21 0,-22-21 16,0 22-16,21-1 0,-21-21 0,21 21 16,-21-20-16,0 20 0,21 0 0,-21-21 15,21 22-15,-21-1 0,0 0 16,0 1-16,0-22 0,0 21 0,0 43 16,0-64-16,-21 21 15,0-20-15,21 20 0,-21-21 0,0 0 16,-1 22-16,1-22 0,0 0 15,-21-21-15,21 21 0,-1-21 16,1 0-16,-42 0 0,42 0 16,-1 0-16,-20 0 0,21 0 15,-21-21-15,20 0 0,1 0 0,0-1 16,-21-20-16,21 21 0,-1-21 16,22-1-16,-21-63 0,21 64 15,0 0-15,0-1 0,0 1 16,0 0-16,0-1 0,21 1 0,1 21 15,-1-21-15,0 20 0,0-20 16,0 21-16,0 0 0,1 0 0,-1-1 16,0 1-16,0 0 0,0 0 15,0 0-15,1 0 16,-1 21-16,-21-22 0,0 1 16,21 21-1</inkml:trace>
  <inkml:trace contextRef="#ctx0" brushRef="#br3" timeOffset="112971.24">3217 11007 0,'0'21'16,"21"-21"-1,1 0-15,-22-21 16,0 0 15,-22 21 0,1 0-31,0 0 16,21 21 15,0 0 1,0 0-17</inkml:trace>
  <inkml:trace contextRef="#ctx0" brushRef="#br3" timeOffset="113644.07">3196 11324 0,'0'21'31,"21"-21"1,0 0-32,-21-21 31,0 0-15,-21 21 30,0 21-46,21 0 16,-21-21-16,21 22 0,0-1 16,0 0-1,21-21 32,0-21-31,-21 0-1,0-1-15,0 1 16,0 0 0,-21 21-1,0 21 17,21 0-1</inkml:trace>
  <inkml:trace contextRef="#ctx0" brushRef="#br3" timeOffset="114702.85">5080 10541 0,'0'0'0,"21"-21"16,0 21 0,-21-21-16,0 0 31,0 42 0,0 0-15,-21 0-16,0 0 0,21 0 15,-21 1-15,0 20 0,-1-21 16,1 0-16,0 22 0,0-22 0,0 0 16,0 21-16,-43 22 0,43-43 15,0 0-15,-22 21 16,22-20-16,0-1 0,0 0 0,-21 21 16,20-21-16,1 1 0,0-1 0,0 0 15,0 0-15,0 21 0,-1-42 16,1 22-16,21-1 0,-21 0 0,0 0 15,42-21 48,-21-21-63,0 0 0,21 21 0,-21-21 16,21 21-16,-21-22 0</inkml:trace>
  <inkml:trace contextRef="#ctx0" brushRef="#br3" timeOffset="115359.89">5334 10520 0,'0'0'16,"21"0"-16,-21-21 0,21 21 31,-42 21 32,0 0-63,0-21 0,21 21 15,-21 0-15,-1 1 0,1 20 16,21-21-16,-21 0 0,0 22 0,0-22 16,-22 21-16,22-21 0,0 22 0,-21-22 15,21 21-15,-1-21 0,-20 0 16,21 22-16,0-22 0,0 0 0,-1 21 16,-20-20-16,21-1 0,0 0 15,21 0-15,-21 0 0,-1 0 16,1 22-16,21-22 15,-21-21-15,21 21 16,0-42 78,21 21-94</inkml:trace>
  <inkml:trace contextRef="#ctx0" brushRef="#br3" timeOffset="116306.87">5503 10922 0,'0'-21'0,"0"42"63,-21 0-48,0 0-15,21 1 0,0-1 16,0 0-16,-21 0 0,21 0 0,-21 22 16,-1-22-16,22 21 15,0-21-15,0 0 0,0 1 16,-21-22-1,21-22 17,0 1-17,0 0-15,0 0 0,0 0 16,0 0-16</inkml:trace>
  <inkml:trace contextRef="#ctx0" brushRef="#br3" timeOffset="116703.93">5567 10710 0,'-21'0'16,"-1"0"0,22 22-16,-21-22 0,21 21 15,0 0-15,0 0 16,0 0-1,21-21 1,1 0-16,-1 0 16,0 0-16,0 0 15,0 0-15,-21-21 0,21 0 16,-21 0-16,0 0 16,0-1-16,0 1 15,0 0-15,-21 21 16,21-21-16,-21 21 15,0 0 1,21 21-16,-21-21 0,21 21 16,0 0-16,0 1 15,0-1-15,0 0 16,0 0 0</inkml:trace>
  <inkml:trace contextRef="#ctx0" brushRef="#br3" timeOffset="117299.14">5927 10922 0,'0'21'31,"0"0"-15,-22-21-16,22 22 0,0-1 15,0 0-15,-21-21 0,21 21 0,0 21 16,0-20-16,0-1 16,0 0-16,0 0 0,0 0 0,0 0 15,0 1-15,-21-22 0,21 21 0,0 0 16,-21-21-1,21-21 1,0 0 0,0-1-16,0 1 15,0 0-15,0 0 0,0 0 16,0 0-16,0-1 0,21-20 0,0 21 0,-21 0 16,21 0-16,1-1 0,-1-20 15,0 21-15,0 0 0,21 21 16,-20-21-16,-1-1 0,21 22 0,-21 0 15,0 0-15,22 0 0,-22 0 16,0 0-16,0 0 0,0 0 0,1 22 16,-22-1-16,21 0 0,-21 0 0,0 0 15,21 0-15,-21 1 0,0-1 16,0 0-16,0 0 0,0 0 0,0 0 16,-21 1-16,21-1 0,-21 0 0,-1 0 15,22 0-15,-21-21 16,21 21-1,-21-21 1,21-21 15,0 0-31</inkml:trace>
  <inkml:trace contextRef="#ctx0" brushRef="#br3" timeOffset="117719.42">6752 10837 0,'0'0'0,"-21"0"31,0 22-15,21-1-1,0 0-15,0 0 0,-21 0 16,21 0-16,0 1 0,0-1 0,0 21 16,0-21-16,0 22 0,0-1 0,0 0 15,0 1-15,0 20 0,0-21 16,0 1-16,0 20 0,0-20 0,0-1 16,0 0-16,0 22 0,0-22 0,-22 0 15,1 1-15,21 20 16,0-20-16,-21-1 0,21 0 0,-21 1 15,0-1-15,21 0 0,-21 1 0,21-22 16,0 0-16,-22 0 0,22 0 0,-21-21 16,21-21 15,0 0-31,0 0 0,0-22 16,0 22-16,0-21 0,0 21 15,0-22-15,0 1 0</inkml:trace>
  <inkml:trace contextRef="#ctx0" brushRef="#br3" timeOffset="118116.8">6604 11028 0,'0'0'0,"-21"-21"0,21 0 15,0-1-15,0 1 16,0 0-16,0 0 15,0 0-15,0 0 0,21 21 16,0-22-16,0 1 0,0 21 16,1-21-16,20 21 0,-21 0 0,0 0 15,22 0-15,-22 0 0,21 0 16,-21 0-16,22 0 0,-22 0 0,21 0 16,-21 21-16,0 0 0,1 1 15,-1-1-15,-21 0 0,0 0 0,0 0 16,0 0-16,0 1 0,0-1 0,-43 0 15,22 0-15,0 0 0,-21 0 16,21 1-16,-22-1 0,22 0 0,-21 0 16,21-21-16,-22 21 0,22-21 0,0 0 15,0 0-15,0 0 16,42-21 15,0 21-15,-21-21-16,21 21 0,0-21 0,0 0 15</inkml:trace>
  <inkml:trace contextRef="#ctx0" brushRef="#br3" timeOffset="118927.17">7324 10774 0,'0'0'16,"0"21"31,-22 0-47,22 0 0,0 1 15,0-1-15,0 0 0,0 0 0,0 0 16,0 0-16,0 1 0,0-1 0,0 0 16,0 0-16,0 0 15,0 0-15,22-21 16,-1 0-16,0 0 0,0 0 15,0 0-15,0 0 16,-21-21-16,22 21 0,-1-21 0,0 21 16,-21-21-16,21 0 0,-21 0 0,0-1 15,21 1-15,0 0 0,-21 0 16,22 0-16,-22 0 0,0-1 16,0 1-16,0 0 0,21 0 15,-21 42 16,0 0-15,0 0-16,0 1 0,0-1 16,0 0-16,0 0 0,0 0 0,0 0 15,0 1-15,0-1 0,0 0 16,0 0-16,21 0 16,0 0-16,0-21 0,0 0 15,1 0-15,-1 0 0,0 0 16,21 0-16,-21 0 0,1 0 15,-1 0-15,0-21 0,0 21 0,21-21 16,-20 0-16,-1 0 0,0 0 0,0-1 16,-21-20-16,21 21 0,0-21 0,1-1 15,-1 1-15,-21 0 0,21-43 16,0 43-16,-21-1 0,0 22 16,0-21-16,0 21 0,0-1 15,0 1-15,0 0 0,0 0 16,0 42 15,-21 0-31,21 0 0,-21 1 16,21-1-16,0 21 0,0-21 0,0 22 15,-21-22-15,21 21 0,0-21 16,0 22-16,0-1 0,0-21 0,0 0 16,0 22-16,0-22 0,0 0 0,0 0 15,0 0-15,0 0 0,0 1 16,0-1-16,0 0 0,21 0 15,0-21-15,-21 21 0,21-21 16,0 0-16,0 0 16,1-21-1,-1 21-15,-21-21 16</inkml:trace>
  <inkml:trace contextRef="#ctx0" brushRef="#br3" timeOffset="119207.36">7959 10732 0,'0'0'0,"21"0"31,0 0-31,0 0 16,0 0-16,0 0 0,1 0 0,-1 0 15,0 0-15,21 0 0,-21 0 16,1 0-16,-1 0 0,0 0 0,0 0 16,0 0-16,0 0 15,1 0-15,-22-22 16</inkml:trace>
  <inkml:trace contextRef="#ctx0" brushRef="#br3" timeOffset="119823.6">8932 10224 0,'0'0'0,"-21"0"15,21-22 17,21 22-32,0 0 15,1 0-15,-1 0 0,21 0 16,-21 0-16,0 0 0,22 0 0,-1 0 15,-21-21-15,22 21 0,-1 0 0,-21 0 16,21 0-16,-20 0 16,-1 0-16,0 0 0,0 0 0,-42 0 31,0 0-15</inkml:trace>
  <inkml:trace contextRef="#ctx0" brushRef="#br3" timeOffset="120273.29">8932 10224 0,'0'0'0,"-21"0"47,0 21-32,21 0-15,0 0 16,-21 0-16,21 0 16,-21 1-16,21-1 0,0 0 0,0 0 15,-22 21-15,22-20 0,-21 20 0,21-21 16,-21 21-16,21-20 0,0 20 16,0-21-16,-21 21 0,21-20 0,-21 20 15,21-21-15,-21 43 16,21-22-16,0-21 0,0 21 15,0-20-15,0 20 0,0 43 16,0-64-16,0 21 0,0 0 0,0-20 16,21 20-16,-21-21 0,21 21 15,0-20-15,-21-1 0,21 21 0,0-42 16,1 21-16,-1 0 0,0 1 0,0-22 16,0 21-16,0-21 0,1 0 15,20 0-15,-21 0 0,0 0 0,22 0 16,-22 0-16,21 0 0,-21 0 0,0-21 15,22 21-15,-22-22 0,0 1 16,0 0-16,0 0 0,1 0 16</inkml:trace>
  <inkml:trace contextRef="#ctx0" brushRef="#br3" timeOffset="121273.52">9885 10753 0,'0'0'0,"0"-64"16,0 43-16,-21 21 15,-1-21-15,1 21 16,0 0-16,0 0 15,0 0-15,0 0 0,-1 0 16,1 21-16,21 0 0,-21 0 0,21 1 16,-21-1-16,21 0 15,-21 0-15,21 0 0,0 0 0,0 1 0,0-1 16,0 0-16,0 0 0,0 0 16,0 0-1,21-21-15,0 0 0,0 0 16,0 0-16,1 0 0,-1 0 15,0-21-15,0 0 16,0 21-16,0-21 0,1 0 0,-1 21 16,0-21-16,-21-1 0,21 1 0,0 0 15,-21 0-15,21 0 0,-21 0 16,0-1-16,0 1 0,0 0 16,0 42 15,0 0-31,0 1 15,0-1-15,0 0 0,0 0 16,0 0-16,0 0 16,0 1-16,0-1 0,0 0 15,22-21-15,-1 0 0,-21 21 16,21-21-16,0 0 16,0 0-16,0 0 0,1 0 15,-1 0-15,0 0 0,0-21 16,-21 0-16,21 0 15,0 21-15,-21-22 0,0 1 0,0 0 16,0 0-16,0-21 0,0-1 16,0 1-16,0 21 0,0-22 15,0 22-15,0-21 0,-21 21 0,0 0 16,0-1-16,0-20 0,0 42 16,-1-21-16,-20 0 0,21 21 15,-21 0-15,-1 0 0,1 0 0,0 0 16,-1 0-16,1 0 0,0 0 0,-1 0 15,1 21-15,0 0 0,-1 0 16,-20 22-16,20-22 0,1 21 16,21-21-16,0 22 0,0-1 0,-1 0 15,1-21-15,0 22 0,0-1 16,21 0-16,0-20 0,0 20 0,0 0 16,0-21-16,0 22 0,0-22 15,0 0-15,21 21 0,0-20 0,0-1 16,1 0-16,20 21 15,0-42-15,-21 21 0,22-21 0,-1 0 16,-21 0-16,22 0 0,-1 0 16,0 0-16,1 0 0,-1 0 0,0 0 15,1-21-15,-1 0 0,0 21 0,1-21 16,-22 0-16,0 21 0,21-21 16,-21 21-16,-21-22 0,22 22 0,-22-21 15,21 21-15,0 0 0,-21-21 16</inkml:trace>
  <inkml:trace contextRef="#ctx0" brushRef="#br3" timeOffset="121838.87">10731 10478 0,'0'0'0,"0"21"47,0 0-47,0 0 0,0 0 15,-21 0-15,21 22 0,-21-22 16,0 21-16,21 1 0,-21-22 0,0 21 15,21-21-15,0 22 0,-22-22 16,22 21-16,-21-21 0,21 0 0,0 1 16,0-1-16,0 0 0,0 0 15,0 0-15,21-21 32,1 0-32,-1-21 15</inkml:trace>
  <inkml:trace contextRef="#ctx0" brushRef="#br3" timeOffset="122648.87">10520 10837 0,'21'0'46,"0"0"-46,0 0 16,0 0-16,1 0 0,20 0 0,-21-21 16,21 21-16,1 0 15,-22-21-15,0 21 0,21 0 0,-20 0 16,-1-21-16,21 21 0,-21-21 16,0 21-16,1 0 0,-1 0 15,-21 21 32,0 0-47,-21-21 0,21 21 0,-22 0 16,1 1-16,21-1 0,0 0 15,0 0-15,0 0 16,0 0-16,0 1 16,21-22-16,1 0 0,-1 0 15,0 0-15,21 0 0,-21 0 16,1 0-16,-1 0 0,0-22 15,0 1-15,21 21 0,-20-21 0,-1 21 16,0-21-16,0 0 0,0 0 16,0-1-16,1 1 15,-22 0 1,0 0 0,-22 21 15,22 21-16,0 0-15,0 0 16,0 1-16,0-1 0,-21 0 0,21 0 16,0 0-16,0 0 0,0 1 0,0-1 15,0 21-15,0-21 0,0 0 16,0 22-16,0-22 0,0 21 16,0-21-16,0 22 0,0-22 0,0 21 15,0 1-15,0-22 0,0 0 0,0 21 16,0-21-16,0 1 0,0-1 15,0 0-15,-21 0 0,0 0 16,0-21-16,0 0 0,-1 0 0,-20 0 16,21 0-16,-21 0 0,20 0 15,-20 0-15,0 0 0,21 0 0,-22-21 16,1 21-16,21-21 0,0 0 0,-1 0 16,1 21-16,0-22 0,0 1 15,21 0-15,-21 21 0,21-21 16,0 0-16,0 0 0,21-1 15,21 22-15,-21-21 0,1 21 16,-1-21-16,21 0 0,0 21 16</inkml:trace>
  <inkml:trace contextRef="#ctx0" brushRef="#br3" timeOffset="122991.09">11705 10774 0,'0'-42'16,"-21"20"-1,0 22 1,0 0-16,21 22 16,0-1-16,-22 0 15,22 0-15,0 21 0,0-20 0,0 20 16,0-21-16,0 21 0,0 1 0,0-1 15,0-21-15,0 22 0,0-1 16,0 0-16,0 1 0,0-1 0,-21 0 16,21-21-16,0 22 0,0-22 15,0 21-15,0-21 0,0 1 0,0-1 16,0 0-16,0 0 16,0-42 15,0 0-31,0 0 15</inkml:trace>
  <inkml:trace contextRef="#ctx0" brushRef="#br3" timeOffset="123347.88">11663 10901 0,'0'0'15,"0"-21"-15,0 0 16,0-1-16,0 1 15,0 0-15,21 0 0,0 21 16,0-21-16,0 21 0,1 0 16,-1-21-16,0 21 0,0 0 0,0 0 15,22 0-15,-22 0 0,0 0 0,0 0 16,0 21-16,0 0 0,1 0 16,-22 0-16,0 0 0,0 1 15,0-1-15,0 0 0,-22 0 0,1 0 16,0-21-16,0 21 0,0 1 15,-22-22-15,22 21 0,-21-21 16,21 0-16,-22 21 0,22-21 0,0 0 16,0 0-16,0 0 15,0 0-15,42 0 47,0 0-47,-21-21 0</inkml:trace>
  <inkml:trace contextRef="#ctx0" brushRef="#br3" timeOffset="123775.82">12213 10880 0,'21'0'16,"0"0"-1,1 0-15,-1 0 16,0 0-16,-21-21 0,21-1 16,0 22-16,0-21 15,-21 0-15,22 0 16,-22 0-16,0 0 0,0-1 16,0 1-16,0 0 15,-22 21 1,1 0-1,0 0-15,0 0 0,0 21 16,0 0-16,-1 1 0,1-1 16,0 0-16,0 0 0,21 21 0,0-20 15,-21-1-15,21 0 0,0 0 0,0 0 16,0 0-16,0 1 16,21-1-16,0-21 0,0 21 15,0-21-15,1 0 0,-1 0 16,0 0-16,0 0 15,0 0-15,0 0 0,1 0 0,-1 0 16,0 0-16,0 0 16,0-21-16</inkml:trace>
  <inkml:trace contextRef="#ctx0" brushRef="#br3" timeOffset="124028.27">12996 10732 0,'0'0'15,"21"0"32,1 0-47,-1 0 16,0 0-16,0 0 0,0 0 0,0 0 15,1 0-15,-1 0 0,0-22 16,0 22-16,0 0 16</inkml:trace>
  <inkml:trace contextRef="#ctx0" brushRef="#br3" timeOffset="124251.22">12954 10859 0,'0'0'0,"-21"21"32,21 0-17,21-21 1,0 0 0,0 0-16,0 0 0,1 0 15,-1 0-15,0 0 0,0 0 0,0 0 16,0 0-16,1 0 0,-1 0 15</inkml:trace>
  <inkml:trace contextRef="#ctx0" brushRef="#br3" timeOffset="124850.86">13801 10372 0,'0'21'31,"0"0"-15,0 0-16,0 0 16,21-21 15,0 0-31,0 0 0,0-21 16,-21 0-16,21 0 15,-21 0-15,0 0 16,0-1-1,-21 22-15,0 0 16,0 0 0,0 0-16,21 22 0,-21-1 0,-1 0 15,22 0-15,-21 0 0,21 22 0,0-22 16,-21 0-16,21 21 0,0-21 16,0 1-16,0-1 0,0 0 0,0 0 15,21-21-15,0 0 0,1 0 16</inkml:trace>
  <inkml:trace contextRef="#ctx0" brushRef="#br3" timeOffset="125182.82">14436 10351 0,'0'0'0,"-22"0"32,22 21-32,-21 0 0,0 0 0,21 0 15,-21 0-15,0 22 0,0-22 0,21 0 16,-22 21-16,1 1 0,0-22 16,0 21-16,21-21 0,0 22 0,-21-22 15,21 0-15,0 21 16,0-20-16,0-1 0,0 0 15,0 0-15,0 0 0,21-21 16,0 0-16,0 0 16,0 0-16,1 0 0,-1 0 15,0 0-15,0 0 0,-21-21 16,21 21-16</inkml:trace>
  <inkml:trace contextRef="#ctx0" brushRef="#br3" timeOffset="125411.88">14097 10710 0,'-21'0'0,"42"0"0,-63 0 16,63 0 15,0 0-31,0 0 16,0 0-16,0 0 0,1 0 0,-1 0 15,21 0-15,-21 0 0,0 0 0,22 0 16,-22 0-16,0 0 0,0 0 16,0-21-16,1 21 0,-1-21 0</inkml:trace>
  <inkml:trace contextRef="#ctx0" brushRef="#br3" timeOffset="125827.88">14541 10647 0,'0'21'16,"0"0"-1,22-21-15,-1 0 16,0 0-16,0 0 0,0 0 16,0 0-16,1 0 0,-1-21 15,0 21-15,0 0 16,0-21-16,0 0 0,1 21 15,-22-21-15,0-1 0,0 1 16,-22 21 0,1 0-1,0 0-15,0 0 0,0 0 0,0 0 16,-1 21-16,1 1 16,0-22-16,0 21 0,21 0 0,0 0 15,0 0-15,-21 0 0,21 1 16,0-1-16,0 0 0,0 0 0,0 0 15,0 0-15,21 1 16,0-22-16,0 21 16,0-21-16,1 21 0,-1-21 15,0 0-15,0 0 0,21 0 0,-20 0 16,-1 0-16,0 0 0,0 0 0,21-21 16,-20 0-16</inkml:trace>
  <inkml:trace contextRef="#ctx0" brushRef="#br3" timeOffset="126067.8">15092 10583 0,'0'0'0,"0"-21"0,0 42 47,0 1-47,0-1 0,21 0 0,0-21 15,0 21-15,-21 0 0,21 0 16,1 1-16,-1-1 0,0 0 0,-21 0 15,21 0-15,0-21 0,0 21 0,1 1 16,-1-22-16,0 21 16,0-21-16,0 0 15,0 0-15,-21-21 16</inkml:trace>
  <inkml:trace contextRef="#ctx0" brushRef="#br3" timeOffset="126318.87">15536 10541 0,'0'0'0,"-21"0"31,0 0-31,0 21 0,0 0 16,-1 1-16,-20-1 0,21 0 15,0 0-15,0 0 0,-1 0 0,1 1 16,-21-1-16,21 0 0,0 0 0,-1 0 15,1 0-15,0 1 0,0-1 16,0 0-16,0-21 0,21 21 16,-22-21-16,22 21 0,22-21 31</inkml:trace>
  <inkml:trace contextRef="#ctx0" brushRef="#br3" timeOffset="126648.11">15917 10287 0,'0'0'0,"-21"21"31,0 0-31,21 1 0,-21 20 16,21-21-16,0 21 0,-21-20 0,21 20 16,-22 0-16,22-21 0,-21 22 0,21-1 15,0-21-15,0 22 0,-21-22 16,21 0-16,0 21 0,0-21 0,0 1 16,0-1-16,0 0 15,21 0-15,0-21 16,1 0-1,-1 0-15,0 0 0,0 0 16,0-21-16,0 0 0,1 21 0,-1-21 16</inkml:trace>
  <inkml:trace contextRef="#ctx0" brushRef="#br3" timeOffset="126871.32">15790 10583 0,'0'0'0,"-21"0"0,0 0 0,42 0 63,0 0-63,0 0 15,1 0-15,-1 0 0,0 0 0,0 0 16,0 0-16,0 0 0,1 0 0,-1 0 15</inkml:trace>
  <inkml:trace contextRef="#ctx0" brushRef="#br3" timeOffset="127518.86">16552 10329 0,'-21'0'0,"42"0"0,-63 22 0,21-22 15,0 0 1,-1 0-16,1 0 15,21-22 17,0 1-32,0 0 15,21 21-15,1-21 16,-1 21-16,0 0 16,0 0-16,0 0 31,-21 21-16,0 0-15,0 0 16,0 1 0,-21-22-16,21 21 15,-21-21-15,0 0 16,21-21 31,0-1-47,0 1 15,21 21-15,0-21 16,0 21-16,0 0 16,1 0-16,-1 0 15,0 0-15,-21 21 16,0 0-16,0 1 0,0-1 16,0 0-16,0 0 0,0 0 0,0 22 15,-21-22-15,0 0 0,-1 0 0,1 0 16,0 0-16,0-21 0,0 22 15,0-1-15,-1-21 0,1 0 0</inkml:trace>
  <inkml:trace contextRef="#ctx0" brushRef="#br3" timeOffset="128115.31">16976 10054 0,'42'-21'31,"-21"21"-31,0-21 0,0 21 15,1 0-15,-1 0 0,0 0 16,0 0-16,0 0 16,0 0-16,1 0 0,-1 0 15,0 0 1,-21 21-16,0 0 16,0 0-16,0 1 15,0-1-15,0 0 16,0 0-16,0 0 0,0 0 0,0 1 15,0-1-15,0 0 0,0 0 16,0 21-16,0-20 0,0 20 0,0-21 16,0 21-16,0 1 0,0-1 0,0-21 15,0 22-15,0-1 16,0-21-16,0 21 0,0-20 0,0 20 16,0-21-16,0 21 0,0-20 0,-21-1 15,21 0-15,-21 0 0,-1 0 16,1 0-16,0 1 0,0-1 0,0 0 15,0-21-15,-1 21 0,1 0 0,0-21 16,0 21-16,0-21 0,0 0 16,-1 22-16,1-22 15,0 0-15,0 0 16,0 0 0,0 0-1,21-22 1</inkml:trace>
  <inkml:trace contextRef="#ctx0" brushRef="#br3" timeOffset="133015.98">4297 12234 0,'0'0'0,"21"0"0,-21-21 0,0 0 15,0 0-15,21 21 16,-21-21-16,21 0 0,-21-1 16,-21 44 31,0-1-47,0 0 15,21 0-15,-21 0 0,-1 0 16,1 1-16,0 20 0,0-21 0,0 21 15,21-20-15,-21 20 0,-1-21 0,1 0 16,0 22-16,0-22 0,0 21 0,-22-21 16,22 0-16,0 1 0,0 20 15,0-21-15,0 0 0,-1 0 16,22 1-16,-21-22 16,0 0-16,21 21 0,0-42 31,0-1-31,21 1 15,0 0-15,1 0 16,-1 0-16,0 0 0</inkml:trace>
  <inkml:trace contextRef="#ctx0" brushRef="#br3" timeOffset="133386.78">4741 12002 0,'0'0'0,"0"-22"0,0 44 47,0-1-47,-21 0 16,21 0-16,-21 0 0,0 22 0,21-22 15,-21 21-15,-1 0 0,1-20 16,0 20-16,0 0 0,-21 1 16,20-22-16,1 21 0,-21-21 0,21 22 15,0-22-15,-22 21 0,22-21 16,0 0-16,0 1 0,0 20 0,-1-21 16,1-21-16,0 21 0,21 0 15,-21 1-15,21-44 47</inkml:trace>
  <inkml:trace contextRef="#ctx0" brushRef="#br3" timeOffset="133704.31">5165 12340 0,'0'21'31,"0"1"-31,0-1 16,0 0-16,0 0 0,-22-21 15,22 21-15,0 0 0,-21-21 16,21 22-16,0-1 16</inkml:trace>
  <inkml:trace contextRef="#ctx0" brushRef="#br3" timeOffset="133912.22">5165 12129 0,'0'0'0,"-22"0"16,22 21 30,22 0-14,-1-21-32,0 0 0</inkml:trace>
  <inkml:trace contextRef="#ctx0" brushRef="#br3" timeOffset="134419.85">5630 12340 0,'0'0'0,"0"21"0,0 1 16,-21-1-16,21 0 0,0 0 15,0 0-15,0 0 16,0 1-16,-21-1 0,0 0 15,21 0-15,-21-21 16,21 21-16,0 0 16,-22-21-16,1 0 31,21-21-31,0 0 16,0 0-16,0 0 0,0 0 15,21-1-15,1 1 0,-1 0 16,0-21-16,-21 21 0,21-1 0,0 1 15,22 0-15,-22 0 16,0 0-16,21 21 0,-21-21 0,1 21 16,20 0-16,-21 0 0,0 0 15,0 0-15,1 21 0,-1-21 0,0 21 16,-21 0-16,0 21 0,0-20 0,21-1 16,-21 0-16,0 0 0,0 0 15,0 0-15,0 1 0,0-1 0,0 0 16,-21 0-16,21 0 0,-21-21 15,21 21-15,0-42 32</inkml:trace>
  <inkml:trace contextRef="#ctx0" brushRef="#br3" timeOffset="134783.88">6477 12256 0,'0'0'0,"0"-22"16,-21 22 0,21 22-1,0-1 1,0 0-16,-21 0 0,21 0 0,0 0 15,0 1-15,0 20 0,0-21 16,0 21-16,-22-20 0,1 62 16,0-41-16,21-1 0,-42 64 15,42-43-15,0 43 16,-21-42-16,21-22 0,-22 0 0,22 22 16,-21-22-16,21 0 0,0-20 0,0 20 15,0 0-15,-21-21 0,0 22 16,21-22-16,0-42 47,0 0-47,0-1 0,0 1 0</inkml:trace>
  <inkml:trace contextRef="#ctx0" brushRef="#br3" timeOffset="135139.21">6350 12361 0,'0'0'0,"-21"-21"16,0-63-1,21 62-15,0 1 16,0 0-16,0 0 16,21 21-16,0-21 0,21 21 0,-21-21 15,1 21-15,20 0 0,-21 0 0,21 0 16,-20 0-16,20 0 0,-21 21 15,21 0-15,-20 0 0,-1 0 0,0 0 16,0 1-16,-21 20 0,0-21 0,0 0 16,0 22-16,0-22 0,-21 0 15,-43 21-15,43-21 0,0 1 16,-21-22-16,21 21 0,-22-21 16,22 21-16,0-21 0,0 0 15,0 0-15,21-21 31,21 0-15,0 21-16</inkml:trace>
  <inkml:trace contextRef="#ctx0" brushRef="#br3" timeOffset="135887.51">7091 12171 0,'0'-21'0,"0"42"32,0 0-17,-21 0-15,21 0 0,-22 1 16,22-1-16,0 21 0,0-21 16,0 0-16,0 1 0,0-1 0,0 0 15,0 0-15,0 0 0,0 0 16,22-21-16,-1 0 0,-21 22 15,21-22-15,0 0 0,0 0 16,0 0-16,1 0 0,-1-22 16,0 22-16,0-21 15,-21 0-15,21 21 0,0-21 0,1 0 0,-22-22 16,21 22-16,-21 0 0,21 0 16,-21 0-16,21-22 0,-21 22 15,0 0-15,0 0 0,21 21 0,-21-21 16,0 42 15,0 0-31,0 0 16,0 0-16,0 1 0,0 20 15,0-21-15,0 0 0,0 0 0,0 1 16,0-1-16,0 0 0,21 0 16,1 0-16,-22 0 0,21-21 15,0 22-15,0-22 0,0 0 16,0 0-16,1 0 0,-1 0 15,0 0-15,0 0 0,21-22 0,-20 1 16,-1 21-16,0-21 0,0 0 0,0 0 16,0-22-16,22 22 0,-22-21 15,0 0-15,21-1 0,-20 1 0,-1 0 16,0-22-16,0 22 0,-21-1 0,0 1 16,0 21-16,0-21 0,0 20 15,0 1-15,0 0 0,-21 42 31,21 0-31,-21 1 16,0 20-16,21 0 0,0 1 0,-22-1 16,22 0-16,-21 1 0,21-1 15,0 0-15,0 1 0,0-1 16,0-21-16,0 21 0,0-20 0,0-1 16,0 0-16,0 0 0,21 0 15,1-21-15,-1 0 16,0 0-16,0 0 0,0 0 15,-21-21-15,21 0 0,1 0 16,-1 21-16</inkml:trace>
  <inkml:trace contextRef="#ctx0" brushRef="#br3" timeOffset="136115.28">7916 12065 0,'21'-21'32,"1"21"-17,-1 0-15,21 0 0,-21-21 0,22 21 16,-22-21-16,0 21 0,21 0 16,-21 0-16,1 0 0,-1 0 15,0 0-15,0-22 0,0 22 16</inkml:trace>
  <inkml:trace contextRef="#ctx0" brushRef="#br3" timeOffset="136530.67">9292 11811 0,'21'0'16,"0"0"-16,1 0 0,-1-21 16,0 21-16,0 0 0,0 0 0,0 0 15,1 0-15,20 0 0,-21 0 16,0 0-16,0 0 0,22 0 0,-1 0 15,-21 0-15,-42 0 32</inkml:trace>
  <inkml:trace contextRef="#ctx0" brushRef="#br3" timeOffset="136866.79">9334 11811 0,'0'0'0,"-21"0"16,21 21-16,-21-21 0,0 0 16,21 21-16,-21 1 15,21-1-15,-21 0 16,21 0-16,0 0 0,0 0 0,-22 1 16,22 20-16,-21-21 0,21 21 15,-21 1-15,21-1 0,-21 0 0,0 1 16,21-1-16,-21 0 0,-1 1 0,22-1 15,0 0-15,-21 1 0,21-1 16,0 0-16,0 1 0,0-22 16,0 21-16,0 1 0,0-22 0,21 21 15,-21-21-15,22 0 0,-1 1 16,0-1-16,0-21 0,0 21 0,0-21 16,1 0-16,-1 0 0,0 0 0,0 0 15,21-21-15,-20 0 16,-1 21-16,0-22 0,0 1 0,0-21 15</inkml:trace>
  <inkml:trace contextRef="#ctx0" brushRef="#br3" timeOffset="137683.66">9927 12256 0,'0'0'0,"-42"-43"15,21 43 1,-1 0 0,1 0-16,0 21 0,21 1 0,0-1 15,-21-21-15,0 21 0,21 0 16,-21 0-16,21 0 0,0 1 0,0-1 16,0 0-16,0 0 0,0 0 0,0 0 15,21-21 1,0 0-1,0 0-15,21 0 16,-20 0-16,-1-21 16,0 21-16,0-21 0,-21 0 0,21 21 15,0-21-15,-21 0 0,0-1 0,0 1 16,22 0-16,-22 0 16,0 0-16,21 0 15,-21 42 16,0 0-31,0 0 0,0 0 16,0 0-16,0 1 16,0-1-16,0 0 0,0 0 15,0 0-15,21-21 16,0 21-16,0-21 16,0 0-16,1 0 0,-1 0 0,0 0 15,0 0-15,0 0 0,0 0 16,1-21-16,-1 0 0,0 21 0,-21-21 15,21 0-15,0-22 0,-21 22 16,0 0-16,0 0 0,0-21 16,0 20-16,0-20 0,0 21 0,0-21 15,-21 20-15,0-20 0,0 21 0,21 0 16,-43 0-16,22-1 0,0 22 16,-21 0-16,21-21 0,-22 21 15,1 0-15,-22 0 0,22 0 0,-43 43 16,43-43-16,0 42 15,-1-21-15,1 0 0,21 22 0,-21-1 16,20-21-16,1 21 0,-21 1 0,21-1 16,0 0-16,21 1 0,0-22 15,-22 21-15,22 1 0,0-22 0,0 21 16,0-21-16,0 0 0,22 22 16,20-1-16,-21-21 0,21-21 15,1 21-15,-1-21 0,0 0 0,1 22 16,-1-22-16,0 0 15,22 0-15,-22 0 0,1 0 0,-1 0 16,0-22-16,-21 22 0,22-21 0,-22 21 16,21-21-16,-21 0 0,1 21 15,-1-21-15,0 21 0,-21-21 16,21 21-16</inkml:trace>
  <inkml:trace contextRef="#ctx0" brushRef="#br3" timeOffset="138468.04">10985 12340 0,'0'-21'15,"0"0"1,0 42 15,0 0-15,0 0-16,0 1 0,0-1 0,0 0 15,0 0-15,0 21 0,0-20 16,0-1-16,-21 0 0,21 0 16,-21 0-16,21 0 0,0 1 15,0-44 32,0 1-47</inkml:trace>
  <inkml:trace contextRef="#ctx0" brushRef="#br3" timeOffset="138651.85">11049 12150 0,'0'0'0,"0"-21"0,0-1 16,-21 22-1,21 22 16,21-22-15,0 21-16,0-21 16,0 0-16</inkml:trace>
  <inkml:trace contextRef="#ctx0" brushRef="#br3" timeOffset="139281.57">11832 12404 0,'0'0'0,"0"-21"16,0-1-16,0 1 16,0 0-16,0 0 15,-21 0-15,0 21 0,21-21 0,-21-1 16,-1 22-16,1 0 0,0 0 0,0 0 15,0 0-15,0 0 0,-1 0 16,1 0-16,0 22 0,0-1 0,0 0 16,0 0-16,-1 0 0,22 0 15,-21 1-15,0 20 0,0-21 16,21 0-16,0 22 0,-21-22 0,21 0 16,0 0-16,0 0 0,0 0 0,0 1 15,0-1-15,21-21 16,0 0-16,0 0 0,0 0 0,1 0 15,-1 0-15,0 0 0,0-21 0,0 21 16,0-22-16,22 22 0,-22-21 16,0 0-16,21 0 0,-20 0 15,20 0-15,-21-1 0,0 1 0,22-21 0,-22 0 16,0 20-16,0-20 0,0 0 16,0-1-16,-21 1 0,0 0 0,22-1 15,-22 1-15,0 0 0,0 21 16,0-22-16,0 22 0,0 0 15,0 0-15,-22 21 0,1 0 16,0 0-16,0 0 0,0 0 16,21 21-16,-21 21 0,-1-21 15,22 22-15,-21-1 0,21 0 0,0 1 16,0-1-16,0 0 0,0 1 16,0-1-16,0-21 0,0 22 0,0-1 15,0-21-15,0 0 0,0 0 0,21 1 16,1-1-16,-1 0 0,0 0 15,0-21-15,0 0 0,0 0 0,22 0 16,-22 0-16,21 0 0,1 0 16,20-21-16</inkml:trace>
  <inkml:trace contextRef="#ctx0" brushRef="#br3" timeOffset="139546.85">12785 12192 0,'21'0'31,"0"21"-15,0-21-16,0 0 15,0 0-15,1 0 0,-1 0 16,0 0-16,0 0 0,0 0 16,0 0-16</inkml:trace>
  <inkml:trace contextRef="#ctx0" brushRef="#br3" timeOffset="139703.64">12763 12340 0,'0'0'0,"0"21"0,-21-21 0,21 22 16,21-22 15,1 0-15,-1 0-16,0 0 0,0 0 0,0-22 16,0 22-16,22 0 0</inkml:trace>
  <inkml:trace contextRef="#ctx0" brushRef="#br3" timeOffset="140239.13">13885 11959 0,'0'-21'31,"21"21"-31,1-21 0,-1 0 16,0 0-1,-21-1 1,-21 22 0,0 0-16,-1 0 15,1 22-15,0-1 16,0 0-16,21 0 0,-21 0 16,21 22-16,0-22 0,0 0 15,0 0-15,0 21 0,0-20 0,0-1 16,0 0-16,0 0 0,0 0 0</inkml:trace>
  <inkml:trace contextRef="#ctx0" brushRef="#br3" timeOffset="140723.03">14457 12065 0,'-21'0'0,"42"0"0,-42-21 0,-1 21 16,22-21-16,-21 21 15,0 0-15,0 21 16,21 0 0,-21 0-16,21 0 0,-21 1 0,21-1 15,-22 21-15,22-21 0,0 0 0,0 22 16,0-22-16,-21 0 0,21 21 15,0-20-15,0-1 0,0 0 0,0 0 16,0 0-16,21 0 0,1 1 16,-1-22-16,0 0 15,0 0-15,0 0 0,0 0 0,1 0 16,-1 0-16,21-22 0,-21 22 16,0-21-16,1 0 0,-1 0 0,0 0 15,0-22-15,0 22 0,0 0 16,1-21-16,-1 21 0,-21-22 15,0 1-15,0 21 0,21-22 0,-21 22 16,0-21-16,0 21 0,0 0 16,0 42 31,0 0-32</inkml:trace>
  <inkml:trace contextRef="#ctx0" brushRef="#br3" timeOffset="141171.29">15155 12086 0,'0'0'0,"0"-21"0,-21 21 47,0 0-31,0 0-16,0 21 0,-1-21 15,1 21-15,21 1 0,-21-22 0,21 21 0,-21 0 16,21 0-16,-21-21 16,21 21-16,0 0 0,0 1 15,21-22-15,0 0 0,0 21 16,0 0-16,1-21 15,-1 21-15,0-21 0,0 21 0,0-21 16,-21 21-16,21-21 0,-21 22 16,0-1-1,0 0 1,-21-21-16,0 0 0,0 0 0,0 0 16,0 0-16,-1 0 0,-20 0 15,21 0-15,0 0 0,0 0 16,-1 0-16,1 0 0,0 0 0,0 0 15,21-21-15,0 0 16,0-1 0,21 22-1,0-21-15</inkml:trace>
  <inkml:trace contextRef="#ctx0" brushRef="#br3" timeOffset="141539.01">15515 12256 0,'0'-22'15,"21"22"1,0 0-16,-21-21 16,22 0-16,-1 0 0,0 0 15,-21 0 1,21 21-16,-21-22 0,0 1 0,0 0 31,-21 21-31,0 0 16,0 0-16,-1 21 15,1-21-15,0 21 0,0 1 0,21-1 16,-21 0-16,21 0 0,-21 0 16,21 0-16,-22 1 0,22-1 15,0 0-15,0 0 0,0 0 16,0 0-16,0 1 0,22-22 15,-1 21-15,0-21 0,0 0 16,0 0-16,22 0 0,-22 0 16,0 0-16,0 0 0,0 0 0,0 0 15</inkml:trace>
  <inkml:trace contextRef="#ctx0" brushRef="#br3" timeOffset="141987.68">15896 12129 0,'0'0'0,"0"-22"16,0 1-1,0 0-15,0 0 16,0 0 0,21 21-16,0 0 0,1 0 0,-1 0 15,0 0 1,0 0-16,0 0 0,-21 21 15,0 0-15,0 0 0,21 0 0,-21 1 16,22-1-16,-22 21 16,0-21-16,0 0 0,21 1 0,-21 20 15,21-21-15,-21 0 0,0 0 0,0 1 16,0-1-16,0 0 0,0 0 16,0 0-16,-21-21 15,0 0-15,-1 0 16,1 0-1,21-21 1,0 0-16,0 0 0,0 0 16,0-1-16,0 1 0,0 0 15,0 0-15,0 0 0,0 0 0,0-22 16,0 22-16,21 21 0,1-21 16,-22 0-16,21 0 0,0 21 15,-21-22-15,21 22 0,0-21 0,22 0 16,-22 0-16,0 21 0</inkml:trace>
  <inkml:trace contextRef="#ctx0" brushRef="#br3" timeOffset="142407.51">16637 11853 0,'0'-21'16,"0"42"46,0-42 16,0 0-62,0 0 0,21 21-16,0 0 15,0 0-15,1 0 0,-1 0 16,0 0 0,-21 21-16,0 0 0,0 0 15,0 1-15,0-1 0,0 0 0,0 21 16,0-21-16,-21 1 0,0-1 15,-1 0-15,1-21 0,0 21 16,0-21-16,0 0 0</inkml:trace>
  <inkml:trace contextRef="#ctx0" brushRef="#br3" timeOffset="142987.67">17124 11705 0,'21'0'31,"0"0"-15,0 0-16,0 0 0,1 0 16,-1 0-16,0 0 15,0 0-15,0 0 0,0 0 16,-21 21 0,22-21-16,-22 22 15,0-1-15,0 0 16,0 0-16,0 0 15,0 0-15,0 1 16,0-1-16,21-21 0,-21 21 16,0 0-16,21 0 0,-21 0 15,0 1-15,0-1 0,0 0 16,0 0-16,0 21 0,0-20 0,0-1 16,0 0-16,0 21 0,0-21 15,-21 1-15,21 20 0,-21-21 0,21 0 16,-22 0-16,22 1 0,-21-1 0,0 0 15,0 0-15,21 0 0,-21-21 16,0 21-16,-22 1 0,22-22 16,0 0-16,0 0 0,-22 0 0,22 21 0,0-21 15,0 0-15,-21 0 0,20 0 16,1 0-16,0 0 16,0 0-16,0 0 0,21-21 0,0-1 15,-21 1-15,-1 0 16,22 0-16,0 0 0</inkml:trace>
  <inkml:trace contextRef="#ctx0" brushRef="#br3" timeOffset="143819.23">17970 10583 0,'0'0'0,"0"-21"0,43 0 31,-43 0-31,21 21 0,-21-21 0,21 21 16,-21 21 15,0 0-15,0 0-16,0 0 0,0 1 16,0-1-16,0 0 0,0 0 15,0 0-15,0 0 0,0 22 0,0-1 16,0-21-16,0 0 15,0 1-15,0-1 0,0 0 0,0 0 16,0 0-16,0 0 0,0 1 16,21-22-1,0 0 1,1 0-16,20 0 0,-21-22 16,0 22-16,22-21 0,-22 0 15,21 21-15,22-21 0,-22 0 0,21 0 16,1-1-16,-1 1 0,1 0 15,21-21-15,-22 21 0,1-1 16,20 1-16,1-21 0,-22 21 0,22 0 16,-21-22-16,20 22 0,-41 0 15,20 0-15,-21 21 0,1-21 0,-1-1 16,-21 22-16,0 0 0,1 0 0,-22-21 16,21 21-16,0 0 31,-42 0 47,0 21-78,-1-21 0,22 22 16</inkml:trace>
  <inkml:trace contextRef="#ctx0" brushRef="#br3" timeOffset="144562.64">18330 11790 0,'0'-21'16,"0"42"46,0 0-62,0 0 16,0 0-16,0 22 0,0-22 16,0 0-16,0 0 0,0 22 15,0-22-15,0 21 0,0-21 0,0 0 16,0 1-16,0-1 0,0 0 0,0 0 16,0 0-16,0 0 0,21-21 15,1 22-15,20-22 16,-21 0-16,0 0 0,22-22 15,-1 22-15,0-21 0,22 0 0,-22 0 16,22 0-16,-22 0 0,21-1 0,1 1 16,-1 0-16,1-21 15,21 21-15,-22-1 0,1 1 0,-1 21 16,1-21-16,-22 0 0,21 21 0,-20 0 16,-22-21-16,0 21 0,21-21 15,-20 21-15,-1 0 16,-21-22-16,21 22 0,0 0 31,-21-21-15,-21 0-1,0 21 1</inkml:trace>
  <inkml:trace contextRef="#ctx0" brushRef="#br3" timeOffset="163718.82">1355 13547 0,'0'-21'16,"21"21"15,-21-22-15,0 1 31,21 21-47,-21-21 15,0 42 48,0 0-63,0 1 0,-21-1 15,0 0-15,-1 21 0,22 1 16,-21-1-16,0 0 0,0 1 16,0-1-16,0 0 0,-1-21 0,1 22 15,21-1-15,-21-21 0,0 0 16,0 22-16,21-22 0,-21 0 15,21 0-15,-22-21 0,22 21 16,-21-21-16,0 0 16,0 0-1,0-21 1,21 0-16,0 0 16,0 0-16,0 0 0,0-1 15,0 1-15,0 0 0,0 0 0,21 0 16,0 0-16,-21-1 15,21 22-15,0-21 0,1 0 16,-1 21-16,0 0 16,0 0-16,-21 21 0,21 0 15,0-21-15,1 22 0,-22-1 16,21 0-16,0 0 0,-21 0 0,0 0 16,21 1-16,0-1 0,-21 0 15,21 0-15,1 0 0,-1 0 16,0-21-16,-21 22 0,21-22 15,0 0-15,0 0 0,1 0 0,20 0 16,-21 0-16,0 0 0,0-22 16,22 1-16,-22 21 0,0-21 15,0 0-15,0 21 0,1-21 16,-22-22-16,21 22 0,-21 0 0,21 0 16,-21-21-16,0-1 0,0 22 15,0-21-15,0-1 0,0 1 0,-21 0 16,0-1-16,-22 1 0,22 0 15,-21-1-15,21 22 0,-22 0 16,1 0-16,0 0 0,-1 21 0,22 0 16,-21 0-16,-1 0 0,1 0 15,21 21-15,-21 0 0,-1 0 0,22 0 16,0 22-16,0-1 0,21-21 16,0 22-16,0-1 0,0 0 15,0 22-15,0-43 16,21 0-16,0 0 0,0 0 15,0 1-15,1-22 0,-1 0 0,0 21 16,0-21-16,21 0 0,-20 0 16,-1 0-16,0 0 0,21 0 0,-21 0 15,1-21-15,-1 21 0,0 0 16,0-22-16,0 22 0,0 0 0,-21-21 16,22 0-16,-1 0 15</inkml:trace>
  <inkml:trace contextRef="#ctx0" brushRef="#br3" timeOffset="164255.84">1820 13928 0,'-42'0'16,"42"-21"0,0-1-16,0 1 15,0 0-15,0 0 16,0 0-16,21 0 16,0 21-16,0-22 0,1 22 15,-1 0-15,0 0 16,0 0-16,0 0 0,0 0 0,1 0 15,-22 22-15,21-1 0,0-21 16,0 21-16,-21 0 0,0 0 0,21 0 16,-21 1-16,0-1 0,0 0 15,0 0-15,0 0 0,0 0 16,0 1-16,-21-22 0,21 21 16,-21-21-16,0 0 15,0-21 16,21-1-31,0 1 16,0 0-16,0 0 0,0 0 0,0 0 16,0-1-16,0 1 0,0 0 0,0 0 15,21-21-15,0 42 0,-21-22 16,21 1-16,-21 0 0,21 21 0,0 0 16,1 0-16,-1 0 15,0 0-15,0 0 16,0 0-1,0 21-15,-21 0 0,22 1 0</inkml:trace>
  <inkml:trace contextRef="#ctx0" brushRef="#br3" timeOffset="164850.87">2752 13928 0,'42'-43'32,"-42"22"-32,0 0 0,21 21 15,-21-21-15,0 0 16,0 0-16,0-1 0,0 1 0,0 0 16,0 0-16,0 0 0,-21 0 15,0 21-15,0-22 0,-1 22 0,-20 0 16,21 0-16,-21 0 0,-1 0 15,22 0-15,-21 22 0,-1-1 0,22 0 16,-21 0-16,21 0 0,-22 0 16,22 22-16,0-22 0,0 0 0,21 21 15,0-20-15,-21 20 0,21-21 16,0 0-16,0 0 0,0 1 0,0-1 16,0 0-16,21 0 15,0-21-15,0 0 0,0 0 16,1 0-16,-1 0 0,0 0 0,21 0 15,-21 0-15,1-21 0,20 0 16,-21 0-16,21 21 0,-20-22 0,-1 1 16,21-21-16,-21 21 0,0 0 15,1-1-15,-1-20 0,-21 21 0,0 0 16,0-22-16,21 22 0,-21 0 16,0 0-16,0 42 31,-21 0-31,21 0 15,-21 1-15,21-1 0,0 0 16,0 21-16,0-21 0,0 1 16,0-1-16,0 0 0,0 0 0,0 0 15,0 0 1,21-21-16,0 0 16,0 0-16,0 0 15,0 0-15,1-21 0,-1 21 16</inkml:trace>
  <inkml:trace contextRef="#ctx0" brushRef="#br3" timeOffset="165450.67">3154 13674 0,'0'0'0,"0"-21"31,-21 21-31,21 21 16,-22-21-16,22 21 15,0 0-15,-21 0 0,21 0 0,0 22 16,0-22-16,0 0 0,0 0 16,-21 0-16,21 1 0,0-1 0,-21 21 15,21-21-15,0 0 16,0-42 15,21 21-15,-21-21-16,21 0 0,-21 0 0,0 0 15,21-1-15,1 1 0,-22 0 16,21 0-16,-21 0 0,21 0 16,-21-1-16,21 22 0,0 0 15,-21 22 1,0-1-16,0 0 16,0 0-16,21 0 0,-21 0 15,0 1-15,0-1 0,0 0 16,0 0-16,22-21 0,-22 21 0,21 0 15,0-21-15,0 0 16,0 0-16,0 0 16,1 0-16,-1 0 0,21 0 0,-21 0 15,0 0-15,1-21 0,-1 21 16,0-21-16,0 0 0,0 0 0,-21 0 16,0-22-16,0 22 0,0-21 15,0 21-15,0-22 0,0 22 16,0 0-16,-21-21 0,21 20 0,-21 22 15,0-21-15,0 21 16,-1 0-16,1 0 0,0 0 16,0 0-16,21 21 31</inkml:trace>
  <inkml:trace contextRef="#ctx0" brushRef="#br3" timeOffset="166111.78">4064 13441 0,'0'-21'0,"0"42"0,-21-42 0,21 0 16,0 42 15,-21 0-31,21 21 16,0-21-16,0 22 0,0-22 15,0 21-15,0 1 0,0-22 0,-22 21 16,22 0-16,0-20 0,0 20 15,0-21-15,-21 21 0,21-20 16,0-1-16,0 0 0,0 0 16,0 0-1,0-42 17,0 0-32,0 0 15,0 0-15,0-1 0,0 1 16,0 0-16,0 0 0,21-21 0,1 20 15,-22 1-15,21-21 0,0 21 16,0 0-16,0-1 0,0 22 0,-21-21 16,22 21-16,-1 0 0,0 0 0,0 0 15,0 21-15,0 1 16,1-1-16,-1-21 0,0 21 0,0 21 16,-21-21-16,21 1 0,-21-1 15,0 0-15,0 0 0,0 0 0,0 22 16,0-22-16,-42 21 15,21-42-15,-22 21 0,22 0 16,-21-21-16,0 22 0,20-22 0,-20 0 16,0 0-16,21 0 0,-22 0 15,22 0-15,0 0 0,0 0 0,0 0 16,42-22 15,0 22-31,0-21 0,0 21 16,22-21-16,-22 21 0,21-21 0</inkml:trace>
  <inkml:trace contextRef="#ctx0" brushRef="#br3" timeOffset="166699.13">5016 13653 0,'0'0'0,"0"-22"16,0 1-16,0 0 0,0 0 16,-21 21-16,0-21 0,0 0 15,0 21-15,0-22 0,-1 22 0,1 0 16,-21 0-16,21 0 0,0 0 16,-1 0-16,-20 0 0,21 0 0,0 22 15,-22-1-15,22 0 0,0 21 0,0-21 16,0 22-16,0-22 0,-1 21 15,1 1-15,0-22 0,21 21 0,0-21 16,-21 0-16,21 1 0,0-1 16,0 0-16,0 0 0,0 0 15,0 0-15,21-21 0,0 0 0,0 0 16,1 0-16,-1 0 0,21 0 16,-21 0-16,0 0 0,22 0 15,-22 0-15,21-21 0,-21 21 16,22-21-16,-22 0 0,21 0 0,-21 0 15,1-1-15,-1 1 0,0-21 0,0 21 16,-21-22-16,0 1 0,21 21 16,-21 0-16,0-22 0,0 22 0,0 0 15,0 0 1,0 42 0,0 0-16,-21 0 0,21 1 0,0-1 15,0 0-15,0 21 16,0-21-16,0 1 0,0 20 0,0-21 15,0 0-15,0 0 0,0 1 16,0-1-16,0 0 0,0 0 0,0 0 16,21-21-16,0 21 15,1-21-15,-1 0 0,0 0 16,0 0-16,0 0 0,0-21 16,1 0-16</inkml:trace>
  <inkml:trace contextRef="#ctx0" brushRef="#br3" timeOffset="167023.63">5736 13526 0,'-21'-22'16,"42"44"-16,-63-44 0,21 1 0,-1 21 0,1 0 15,0 0-15,0 0 16,0 0-16,0 21 15,21 1-15,0-1 0,-22 21 16,1-21-16,0 0 0,21 22 0,0-22 16,0 21-16,-21-21 0,21 22 0,-21-22 15,21 0-15,0 21 0,0-20 16,0-1-16,0 0 16,21 0-16,0-21 0,0 0 0,0 21 15,1-21-15,-1 0 0,21 0 16,-21 0-16,22 0 0,-1 0 0,-21 0 15,21 0-15,1-21 0,-22 0 0,21 0 16,-21 21-16,22-21 0,-22-22 16</inkml:trace>
  <inkml:trace contextRef="#ctx0" brushRef="#br3" timeOffset="167740.84">6117 13483 0,'0'0'16,"21"-21"-16,-21-21 0,0 21 0,0-1 15,0 1-15,-21 21 31,0 21-31,21 1 0,-21-1 16,21 0-16,0 21 0,0-21 16,-21 22-16,-1-1 0,22-21 0,-21 22 15,21-1-15,0-21 0,-21 21 16,21-20-16,-21-1 0,21 0 0,0 0 16,0 0-16,0 0 0,-21 1 0,21-1 15,0-42 48,0-1-63,0 1 0,0 0 15,21 0-15,0 0 0,-21 0 16,21-22-16,0 22 0,1-21 0,-1 21 16,0-1-16,0 1 0,0 0 0,0 0 15,1 21-15,-1 0 0,0-21 16,0 21-16,0 0 0,-21 21 15,0 0 1,0 0-16,0 0 16,0 1-16,-21-22 0,0 21 15,0-21-15,0 21 0,-22-21 16,22 0-16,0 0 0,-21 0 16,20 0-16,1 0 0,0 0 0,42 0 62,0 0-62,1 21 16,-22 0-16,21 0 15,-21 1-15,21-1 0,-21 0 16,0 0-16,0 0 0,21-21 0,0 43 16,0-22-16,1 0 15,-1 0-15,0 0 16,0-21-16,21 0 0,-20 21 0,-1-21 15,0 0-15,0 0 0,21 0 16,-20 0-16,-1 0 0,0 0 0,0 0 16,-21-21-16,21 21 0,0-21 0,-21 0 15,22 0-15,-1 0 16,-21-1-16,21 1 0,-21 0 16,0 0-16,0 0 15</inkml:trace>
  <inkml:trace contextRef="#ctx0" brushRef="#br3" timeOffset="168658.66">931 14563 0,'0'0'0,"-42"0"0,21 0 0,0 21 0,-1-21 16,1 0-16,0 0 15,42 0 32,0 0-31,1 0-16,20 0 15,-21 0-15,0 0 0,22 0 0,-22 0 16,21 0-16,0 0 0,22 0 16,-22 0-16,22 0 0,-1 0 0,22 0 15,-22 0-15,22 0 0,-21 0 16,20 0-16,-20 0 0,20 0 0,-20 0 15,21 0-15,-1 0 0,22 0 16,-21-21-16,21 21 0,21 0 0,-22 0 16,1 0-16,0-21 15,21 21-15,-21-22 0,21 22 0,0-21 16,21 21-16,-21-21 0,0 21 16,21-21-16,-21 0 0,0 21 0,0-21 15,0-1-15,21 22 0,-21-21 16,0 0-16,0 21 0,-21-21 0,21 0 15,-21 21-15,21-21 0,-21 21 0,0 0 16,0-22-16,-1 1 0,-20 21 16,0 0-16,-1 0 0,-20-21 0,-22 21 15,1 0-15,-1 0 0,-21 0 0,0 0 16,0 0-16,1 0 16,-44 0 62</inkml:trace>
  <inkml:trace contextRef="#ctx0" brushRef="#br3" timeOffset="169410.79">1757 15007 0,'0'-21'16,"-21"21"-1,21 21 17,0 0-32,0 22 15,0-22-15,-22 21 0,22 1 16,0-22-16,0 21 0,0 0 0,0 1 16,0-22-16,0 21 0,0-21 15,-21 1-15,21-1 0,0 0 0,0 0 16,0-42 31</inkml:trace>
  <inkml:trace contextRef="#ctx0" brushRef="#br3" timeOffset="169687.71">2095 15304 0,'22'0'47,"-22"-22"-47,0 1 16,21 21-16,-21-21 0,0 0 15,-21 21 16,-1 0-15,22 21-16,-21 0 0,21 0 16,0 1-1,21-22 1,1 0-16</inkml:trace>
  <inkml:trace contextRef="#ctx0" brushRef="#br3" timeOffset="170902.81">3387 15198 0,'0'0'0,"0"-21"0,0-43 31,0 43-31,0 0 0,-22 0 16,1 21-16,0-22 0,0 22 15,0-21-15,0 21 0,-1 0 0,1 0 16,0 0-16,0 0 0,0 21 16,-22 1-16,22-1 0,0 0 0,-21 21 15,21-21-15,-1 22 0,1-1 16,0 0-16,21-20 0,0 20 0,0 0 16,0-21-16,0 22 0,0-1 15,0-21-15,0 0 16,21-21-16,0 22 0,1-22 15,-1 0-15,0 0 0,0 0 16,0 0-16,0 0 0,22-22 16,-22 1-16,0 0 0,0 0 0,0 0 15,22 0-15,-22-22 0,0 22 16,0-21-16,22-22 0,-22 22 16,0 0-16,-21-1 0,0 22 15,0 0-15,0 0 0,0 0 0,0-1 16,0 44 15,0-1-31,0 0 0,0 0 0,-21 21 16,21-20-16,-21 20 0,21-21 15,-22 21-15,22-20 0,0 20 0,0-21 16,0 0-16,0 22 0,0-22 16,22 0-16,-1-21 0,0 21 0,0 0 15,0-21-15,22 0 0,-22 0 16,42 0-16,-42 0 0,22 0 15,-22 0-15,0-21 0,21 0 16,-20 0-16,-1 0 0,21-1 16,-21 1-16,0-21 0,1 21 0,-1-22 0,0 1 15,0 0-15,0-1 0,0 22 16,-21-21-16,0 0 0,0-1 16,22 22-16,-22 0 0,0-21 15,0 20-15,0 1 0,-22 21 31,1 0-31,21 21 0,-21 1 0,21-1 16,-21 0-16,0 0 0,21 21 0,0-20 16,0 20-16,-21 0 0,21 1 15,0-22-15,0 21 0,0 0 0,0-20 16,0 20-16,0-21 0,0 0 16,0 0-16,21 1 0,0-1 0,-21 0 15,21-21-15,0 0 16,0 0-16,1 0 0,-1 0 0,0 0 15,0 0-15,0-21 0,0 21 0,1-21 16,-1-1-16,0 1 0,0 0 16,0 0-16,0-21 0,1 20 0,-1-20 15,0 0-15,0 21 0,0-22 16,-21 1-16,0 0 0,21-1 0,-21 22 16,0-21-16,0 21 0,0-1 15,0 1-15,0 0 0,0 0 16,-21 21-1,0 0-15,21 21 0,0 0 16,-21 0-16,21 1 0,-21 20 16,21 0-16,0-21 0,0 22 15,0-1-15,0 0 0,0 1 0,0-1 16,0-21-16,0 22 0,0-22 16,0 0-16,0 0 0,0 0 0,21 0 15,0 1-15,0-22 0,0 0 16,1 21-16,-1-21 0,0 0 0,0 0 15,0 0-15,0 0 0,1-21 0,-1 21 16,0-22-16,0 1 0,0 0 16,0 21-16</inkml:trace>
  <inkml:trace contextRef="#ctx0" brushRef="#br3" timeOffset="171152.83">3958 15092 0,'0'0'0,"21"0"31,0 0-31,1 0 16,-1 0-16,0 0 0,0 0 15,0 0-15,22 0 0,-22-21 16,0 21-16,0 0 0,21 0 0,-20 0 15,-1-21-15,21 21 0,-21 0 16,22 0-16,-22 0 0,0 0 0,0 0 16,0 0-16</inkml:trace>
  <inkml:trace contextRef="#ctx0" brushRef="#br3" timeOffset="171746.83">4805 15134 0,'-21'0'16,"-1"0"-16,1 0 15,0-21 1,21 0 0,0 0-16,0 0 15,21 21-15,0-22 16,1 22-16,-1 0 0,0 0 0,0 0 15,0 0-15,0 0 0,1 0 16,20 0-16,-21 0 0,0 0 0,0 0 16,1 22-16,-1-22 0,-21 21 15,21 0-15,-21 0 0,21 0 16,-21 0-16,0 1 0,0 20 0,0-21 16,0 0-16,0 0 0,0 1 15,-21-22-15,0 21 0,21 0 0,-21 0 16,21-42 15,0 0-31,0 0 16,21-1-16,0 1 15,-21 0-15,21-21 0,0 21 0,0-1 16,1-20-16,-1 21 0,0 0 16,0 0-16,0 21 0,0-22 15,1 22-15,-1 0 0,0 0 16,0 0-16,-21 22 15,0-1-15,0 0 0,0 0 0,0 0 16,0 0-16,0 1 0,0-1 16,0 0-16,0 0 0,0 0 0,0 0 15,0 1-15,0-1 16,-21-21-16,21-21 47,0-1-47,0 1 0,0 0 15,21 0-15</inkml:trace>
  <inkml:trace contextRef="#ctx0" brushRef="#br3" timeOffset="171922.81">5334 14838 0,'-64'0'31</inkml:trace>
  <inkml:trace contextRef="#ctx0" brushRef="#br3" timeOffset="172695.28">5757 14838 0,'0'-21'0,"0"42"0,0-63 16,0 20-16,0 44 47,0-1-47,0 0 0,0 0 15,0 0-15,0 0 0,0 1 0,0 20 16,0-21-16,0 0 0,0 22 16,0-22-16,0 21 0,0-21 0,0 0 15,0 22-15,0-22 0,0 0 0,0 0 16,-21 0-16,21 1 15,-21-22-15,0-22 32,21 1-17,0 0-15,-21 0 0,21 0 0,0 0 16,0-1-16,0 1 16,0 0-16,21 0 0,0 0 0,0 21 15,0-21-15,0-1 0,1 1 16,-1 21-16,21 0 0,-21-21 0,22 21 15,-22 0-15,21 0 0,-21 0 0,0 0 16,22 0-16,-22 21 0,0-21 16,0 21-16,0 1 0,1-1 0,-22 0 15,0 0-15,0 0 0,0 0 16,0 1-16,0-1 0,-22 0 0,1 0 16,0 0-16,-21 0 0,21 1 15,-22-1-15,1 0 0,21-21 16,-22 0-16,22 21 0,-21-21 0,21 0 0,0 0 15,-1 0-15,1 0 16,0 0-16,21-21 16,0 0-16,21 21 15,0-21-15,1-1 0,-1 22 16,0-21-16,21 0 0,-21 21 0,22-21 16</inkml:trace>
  <inkml:trace contextRef="#ctx0" brushRef="#br3" timeOffset="173404.83">6371 14944 0,'0'0'0,"0"21"31,0 0-15,0 0-16,0 0 0,0 1 15,0-1-15,0 0 0,0 0 0,0 21 16,0-20-16,0-1 0,0 0 0,0 0 15,0 0-15,0 0 0,0 1 16,21-22-16,0 0 16,1 0-16,-1 0 15,0 0-15,0 0 0,21 0 16,-20-22-16,-1 1 0,0 0 0,0 0 16,0 0-16,0 0 0,1-22 15,-1 22-15,0 0 0,0 0 0,-21 0 16,0-1-16,21 1 0,-21 0 0,0 0 15,0 42 17,-21-21-32,21 21 15,-21 0-15,21 1 0,0-1 0,-21 0 16,21 0-16,0 0 0,0 22 0,0-22 16,0 0-16,0 0 15,0 0-15,21 0 0,0 1 0,0-22 0,0 21 16,1-21-16,-1 0 15,0 0-15,21 0 0,-21 0 0,1 0 16,-1 0-16,21-21 0,-21 21 0,0-22 16,1 1-16,-1 0 0,0 0 15,0-21-15,0 20 0,0-20 0,-21 21 16,0-21-16,22 20 0,-22-20 0,0 0 16,0-1-16,0 22 0,0-21 15,0 21-15,0-22 0,0 22 16,0 0-16,0 42 31,0 0-31,0 22 0,0-22 16,-22 0-16,22 21 15,-21-20-15,21 20 0,0-21 0,0 43 16,0-22-16,0-21 0,0 21 16,0-20-16,0-1 0,0 0 15,0 0-15,0 0 0,0 0 0,21-21 16,1 0-16,-1 0 15,0 0-15,0 0 0,-21-21 16,21 0-16,0 0 0,1 0 0,-22 0 16</inkml:trace>
  <inkml:trace contextRef="#ctx0" brushRef="#br3" timeOffset="173624.69">6985 14944 0,'0'0'0,"21"0"31,0 0-31,0 0 0,1 0 0,-1 0 16,21 0-16,-21 0 0,22 0 0,-22 0 16,21 0-16,-21 0 0,0 0 15,1 0-15,-1 0 0,0-21 0,0 21 16,0 0-16,0 0 15,1 0-15</inkml:trace>
  <inkml:trace contextRef="#ctx0" brushRef="#br3" timeOffset="174283.01">7535 14986 0,'0'21'0,"21"-21"16,1 0-1,-1 0-15,0 0 16,0 0-16,0 0 0,0 0 0,1 0 16,20-21-16,-21 21 0,0-21 15,0 21-15,1-21 0,-22 0 16,0-1 0,-22 22-1,1 0-15,0 0 0,0 0 0,0 0 16,0 0-16,-1 0 0,1 0 15,0 22-15,0-22 0,0 21 0,0 0 16,-1 0-16,22 0 0,0 22 16,0-22-16,0 0 0,0 0 15,0 0-15,0 0 0,0 1 0,0-1 16,0 0-16,22-21 16,-1 21-16,0-21 0,0 0 0,0 0 15,0 0-15,1 0 0,20 0 0,-21 0 16,21 0-16,1 0 0,-22-21 15,21 0-15,1 0 0,-22 21 0,21-22 16,-21 1-16,22 0 0,-22-21 16,0 21-16,21-1 0,-21 1 0,-21 0 15,22 0-15,-22 0 0,21 0 0,-21-1 16,0 1-16,-21 21 16,-1 0-16,1 0 15,0 0-15,0 21 16,0-21-16,0 22 0,21-1 0,-22-21 15,22 21-15,0 0 0,0 0 0,0 0 16,0 1-16,22-1 16,-1 0-16,0 0 0,0-21 0,-21 21 15,21 0-15,0-21 0,1 22 16,-22-1-16,0 0 16,0 0-1,-22 0-15,-20-21 16,21 0-16,0 0 0,0 0 15,-1 0-15,1 0 0,0 0 16,0 0-16,0 0 0,21-21 16,0 0-16,21 21 0</inkml:trace>
  <inkml:trace contextRef="#ctx0" brushRef="#br3" timeOffset="175011.79">9546 14986 0,'0'0'0,"21"0"0,0-21 16,1 21-16,-1-21 0,0 21 16,0-21-16,0 21 0,0-22 0,1 1 15,-1 21-15,-21-21 16,0 0-16,0 0 0,0 0 15,0-1-15,0 1 0,-21 21 0,-1-21 16,1 0-16,0 21 0,0 0 16,0 0-16,-22 0 0,22 0 0,0 0 15,-21 21-15,21 0 0,-1 0 16,1 1-16,-21-1 0,21 0 16,0 0-16,-1 21 0,22-20 0,-21 20 15,21-21-15,0 21 0,0-20 0,0-1 16,0 21-16,0-21 0,0 0 0,21 1 15,1-22 1,-1 0-16,0 0 0,0 0 16,0 0-16,0 0 0,1-22 0,-1 22 15,0-21-15,0 0 0,0 0 16,0 0-16,1 0 0,-1-1 0,0-20 16,0 21-16,0 0 0,-21 0 15,0-1-15,0 1 0,0 0 0,0 0 16,0 0-16,0 0 0,0 42 31,0 0-15,0 0-16,0 0 0,-21 0 15,21 1-15,0-1 0,0 0 16,0 0-16,0 0 0,0 0 0,0 1 16,0-1-16,0 0 0,21-21 15,0 21-15,1-21 0,-22 21 0,42-21 16,-21 0-16,0 0 0,0 0 0,22 0 15,-22-21-15,21 0 0,-21 21 16,1-21-16</inkml:trace>
  <inkml:trace contextRef="#ctx0" brushRef="#br3" timeOffset="175428.03">10096 14965 0,'-21'-21'0,"42"42"0,-63-42 15,21 21-15,21-21 0,-21-1 16,21 1-16,0 0 15,0 0-15,21 0 16,0 0-16,0 21 16,0 0-16,22 0 0,-22 0 0,0 0 15,0 0-15,0 0 0,1 21 16,-1 0-16,0-21 0,0 21 0,-21 0 16,0 0-16,21 1 0,-21 20 15,21-21-15,-21 0 0,0 0 0,0 1 16,0-1-16,0 0 0,0 0 15,0 0-15,-21-21 0,0 0 16,0 0 0,21-21-1,0 0-15,0 0 16,0 0-16,0-1 0,0 1 16,0 0-16,21 0 0,-21-21 15,21 20-15,0 1 0,-21 0 0,22 0 16,-1 21-16,0-21 0,-21 0 0,21 21 15,0 0-15,0-22 0,1 22 16,-1 0-16,0 0 0,0 0 16,0 0-16,0 0 15,1 0-15</inkml:trace>
  <inkml:trace contextRef="#ctx0" brushRef="#br3" timeOffset="175795.81">10668 14965 0,'0'0'0,"0"21"0,21 0 16,0-21-16,0 0 16,1 0-16,-1 0 0,0 0 15,0-21-15,0 21 0,0-21 16,1 21-16,20-21 0,-21 0 0,0-1 16,0 22-16,1-21 0,-22 0 0,0 0 15,0 0 1,0 0-16,0-1 0,0 1 0,-22 0 15,1 21-15,0 0 16,0 0-16,0 0 0,0 0 0,-22 21 16,22-21-16,0 21 0,0 1 0,0-1 15,21 0-15,0 0 0,-22 21 16,22-20-16,0-1 0,0 0 0,0 0 16,0 0-16,0 0 0,0 1 0,22-22 15,-1 21-15,0 0 16,0-21-16,0 0 0,0 0 0,1 0 0,20 0 15,-21 0-15,21 0 0,1 0 16,-22-21-16,21 21 0,1-21 16,-22 21-16,0-22 0,21 22 0,-21-21 15,1 0-15</inkml:trace>
  <inkml:trace contextRef="#ctx0" brushRef="#br3" timeOffset="176734.81">12192 14774 0,'0'-21'15,"0"42"-15,0-63 0,0 21 16,0 0-16,0 0 0,0-1 15,0 1-15,21 21 0,-21-21 16,21 21-16,0-21 0,1 21 0,-1 0 16,0 0-16,0 0 0,0 0 15,0 0-15,1 0 0,-1 21 0,0 0 16,0 0-16,-21 1 0,0 20 16,21-21-16,-21 21 15,0 1-15,0-22 0,0 0 0,0 0 16,0 0-16,0 1 0,0-1 0,0 0 15,0 0-15,-21-21 32,21-21-17,0 0-15,0 0 16,0-1-16,0 1 0,0 0 16,0 0-16,0-21 0,21 20 0,0-20 15,-21 21-15,22-21 0,-1 20 0,0 1 16,0 0-16,0 0 0,0 0 15,1 21-15,-1 0 0,0 0 0,0 0 16,0 21-16,0 0 0,1 0 16,-1 0-16,0 22 0,-21-22 15,0 0-15,21 21 0,-21-20 0,21-1 0,-21 21 16,0-21-16,0 0 16,0 1-16,0-1 0,0 0 15,0 0-15,0-42 31,0 0-15,0 0-16,0-1 16,0 1-16,0 0 0,0-21 15,21 21-15,1-22 0,-1 22 0,0 0 16,0-21-16,21 20 0,-20 1 16,20 0-16,0 0 0,1 0 0,41 21 15,-41 0 1,-1 21-16,-21 0 0,21 0 0,-20 0 15,-1 22-15,0-22 0,0 0 0,-21 0 16,0 22-16,0-22 0,0 0 16,0 0-16,0 0 0,0 0 0,0 1 15,0-1-15,-21 0 0,0-21 16,21 21-16,21-42 47,0 0-47,0 21 0</inkml:trace>
  <inkml:trace contextRef="#ctx0" brushRef="#br3" timeOffset="177751.25">14055 14774 0,'0'0'0,"0"-21"0,-22-42 31,1 42-31,0-1 0,0 1 15,0 0-15,21 0 0,-21 21 0,-1 0 16,1-21-16,0 21 0,-21 0 16,21 0-16,-1 21 0,1 0 0,-21-21 15,21 42-15,0-20 0,-1-1 16,-20 21-16,21-21 0,0 22 16,0-22-16,-1 0 0,22 21 0,0-21 15,0 1-15,0-1 0,0 0 16,0 0-16,0 0 0,0 0 0,22-21 15,-1 22-15,0-22 0,0 0 0,0 0 16,22 0-16,-22 0 0,0 0 16,0 0-16,21-22 0,-20 22 0,20-21 15,-21 0-15,0 21 0,0-21 16,1 0-16,-1 0 0,0-1 0,0 1 16,-21 0-16,21-21 0,-21 21 0,0-1 15,0 1-15,0 0 0,0 0 16,0 0-16,0 0 15,0 42 1,0 0 0,0 0-16,0 0 0,0 0 15,0 1-15,0-1 0,0 0 16,0 0-16,0 0 0,0 0 0,0 1 16,0-1-16,0 0 0,0 0 15,21 0-15,1-21 0,-1 21 16,0-21-16,21 0 0,-21 0 0,1 0 15,20 0-15,-21 0 0,21 0 16,-20 0-16,-1 0 0,21-21 16,-21 0-16,0 21 0,1-21 0,-1 0 15,-21 0-15,0-1 0,21 1 16,-21 0-16,0 0 0,21 0 16,-21 0-16,0-1 15,21 22 391</inkml:trace>
  <inkml:trace contextRef="#ctx0" brushRef="#br3" timeOffset="178635.19">14457 14690 0,'0'0'0,"21"0"16,-21-21-16,0 42 78,0 0-78,-21-21 0,21 21 0,0 0 15,0 0-15,0 1 16,-21-1-16,21 0 0,-22 0 0,22 0 16,0 0-16,0 1 0,0-1 0,-21-21 15,21 21-15,-21-21 16,21 21-16,0-42 62,0 0 110,0 0-109,21-1-32</inkml:trace>
  <inkml:trace contextRef="#ctx0" brushRef="#br3" timeOffset="181931.76">14457 14690 0,'0'-21'32,"0"-1"-1,0 44 31,0-1-62,0 0 0,0 0 16,-21 0-16,21 0 0,-22 1 0,22-1 16,0 0-16,0 0 0,0 0 15,-21 0-15,21 1 0,0-1 0,-21 0 16,21 0-16,0 0 15,0-42 32,0 0-47,0 0 0,21 21 16,0-21-16,-21-1 0,22 1 0,-22 0 16,21 0-16,0 0 0,0 0 15,-21-1-15,21 1 0,0 0 16,1 0-16,-1 21 15,0 0-15,0 21 16,-21 0-16,21 0 16,-21 1-16,21-1 0,-21 0 15,22 0-15,-22 0 0,0 0 16,21 1-16,0-1 0,0 0 0,0 0 16,0-21-16,1 0 15,-1 0-15,0 0 0,21 0 0,-21 0 16,1 0-16,20 0 0,0 0 0,-21 0 15,22-21-15,-1 21 0,-21-21 16,22 0-16,-22 21 0,21-22 0,-21 1 16,0 0-16,1 0 0,-22-21 15,0-1-15,0 22 0,0 0 16,0 0-16,0 0 0,-22-1 16,1 1-16,0 0 0,0 21 0,-21 0 15,20 0-15,1 0 0,-21 0 0,21 0 16,0 21-16,-22 0 0,22 1 15,0-1-15,0 0 0,0 0 0,-1 0 16,1 22-16,21-22 0,-21 0 16,21 0-16,0 0 0,0 0 0,0 1 15,0-1-15,0 0 0,21-21 0,0 21 16,1-21-16,-1 0 16,0 0-16,64 0 15,-43 0-15,-21 0 0,21 0 16,-20 0-16,-1-21 0,21 0 0,-21 21 15,0-21-15,1-1 0,-1-20 0,0 21 16,0 0-16,0-22 0,0-62 16,-21 20-1,22 43-15,-22-1 0,0 1 0,0 21 16,0-22-16,0 22 0,0 0 16,0 0-16,0 42 31,0 21-31,0-20 15,-22 20-15,22 0 0,0 1 16,-21-1-16,21 0 0,0 1 0,0-22 16,0 21-16,0 0 0,0-20 0,0-1 15,0 21-15,0-21 0,0 0 16,0 1-16,21-22 0,-21 21 0,22 0 16,-1-21-16,0 0 0,0 0 15,0 0-15,0 0 0,1 0 16,-1 0-16,21 0 0,-21-21 0,22 0 15,-22-1-15,0 1 16,0 0-16,-21 0 0,21 0 0,0 0 16,1 21-16,-22-22 0,0 1 0,0 0 15,0 42 17,0 0-32,0 1 15,0-1-15,0 0 0,0 0 16,0 0-16,0 0 0,0 1 31,21-22-15,0 0-16,0 0 15,-21-22-15,21 1 0,-21 0 16</inkml:trace>
  <inkml:trace contextRef="#ctx0" brushRef="#br3" timeOffset="182266.94">16002 14415 0,'0'0'0,"-21"0"0,0 0 0,-1 0 16,22 21-16,-21-21 0,21 21 15,0 0-15,0 0 16,0 0-16,21-21 31,1 0-31,-1 0 0,0 0 16,-21-21-16,21 21 15,-21-21-15,0 0 16,0 0-16,0 0 0,0-1 16,-21 22-16,0 0 15,0 0-15,-1 0 0,1 0 16,0 0-16,0 0 0,21 22 16,-21-22-16,21 21 0,0 0 15,0 0-15,0 0 16,0 0-16,21-21 0,-21 22 15,21-22-15,0 0 0,0 0 0,22 0 16,-22 0-16,21 0 0</inkml:trace>
  <inkml:trace contextRef="#ctx0" brushRef="#br3" timeOffset="182543.81">16531 14309 0,'0'-21'0,"0"42"0,0-64 16,0 22-16,-21 21 15,0 0-15,0 0 16,-1 21-16,22 1 0,-21-1 16,0 21-16,21 0 0,-21-20 0,0 20 15,21 0-15,-21 22 16,21-43-16,0 21 0,-22 1 0,22-1 16,-21-21-16,21 21 0,0-20 0,0-1 15,0 0-15,0 0 16,0 0-16,0 0 0,21 1 15,1-22-15,-1 0 16,-21-22 0,21 22-16,0-21 0,-21 0 0,21 0 15,-21 0-15</inkml:trace>
  <inkml:trace contextRef="#ctx0" brushRef="#br3" timeOffset="183088.76">16319 14669 0,'-21'0'16,"0"0"-1,42 0 1,0 0 0,1 0-16,-1 0 0,21-22 0,-21 22 15,22 0-15,-1-21 0,-21 21 16,21 0-16,1-21 0,-1 21 0,-21 0 16,22-21-16,-22 21 0,0 0 15,0 0-15,-21 21 31,0 0-31,-21 0 16,0 1-16,0-1 0,21 0 16,0 0-16,-22 0 0,22 0 15,0 1-15,0-1 0,0 0 0,0 0 16,22 0-16,-1 0 16,0-21-16,0 0 15,0 0-15,0 0 0,22 0 0,-22 0 16,0 0-16,0 0 0,0-21 0,1 21 15,-1-21-15,0 0 0,0 0 16,0 0-16,-21-1 0,0 1 0,0-21 16,0 21-16,0-22 0,0 22 15,0-21-15,-21 21 0,0 0 0,0-1 16,-22 1-16,22 21 16,-21 0-16,21 0 0,0 0 15,-1 0-15,-20 21 0,21 1 0,0-1 16,0 0-16,-1 0 0,1 0 15,21 0-15,0 22 0,0-22 0,0 0 16,0 0-16,0 0 0,0 1 16,0-1-16,21-21 0,1 21 15,-1-21-15,0 0 0,0 0 0,0 0 16,0 0-16,22 0 0,-22 0 16,21 0-16,-21 0 0,22-21 0,-22 21 15</inkml:trace>
  <inkml:trace contextRef="#ctx0" brushRef="#br3" timeOffset="184271.69">17357 14732 0,'0'0'0,"-22"-63"31,22 41-31,-21 22 0,21-21 0,0 0 16,0 0-16,0 0 0,21 0 15,1-1-15,-1 22 0,21-21 0,-21 21 16,0 0-16,22 0 15,-22 0-15,21 0 0,-21 0 0,1 21 16,20-21-16,-21 22 0,0-1 16,-21 0-16,21 0 0,-21 0 0,22 0 15,-22 1-15,0 20 0,0-21 0,0 0 16,0 0-16,0 1 0,-22-1 16,1 0-16,0 0 15,0-21-15,21 21 0,-21-21 16,0 0-16,21-21 31,0 0-31,21 0 16,-21 0-16,21-1 0,0 1 15,0 0-15,0-21 0,22 21 16,-22-1-16,0-20 0,0 21 16,0 0-16,1 0 0,-1-1 0,0 22 15,-21-21-15,21 21 0,0 0 16,0 0-16,1 0 15,-1 0-15,0 0 0,0 0 16,0 0 0,0 0-1,1 0 1,-22 21 15,0 1-31,0-1 16,-22 0-16,1 0 0,21 0 15,0 0-15,0 1 16,-21-1-16,21 0 0,0 0 0,0 0 16,0 0-16,21-21 15,0 22 1,1-22-16,-1 0 0,0 0 0,0 0 16,0 0-16,0 0 0,1 0 15,-1 0-15,0-22 0,0 22 0,0-21 16,0 0-16,-21 0 15,22 0-15,-22 0 0,21-1 0,-21-20 16,0 21-16,0 0 0,0 0 16,0-1-16,0 1 0,0 0 15,21 21 17,-21 21-17,0 0 1,0 1-16,0-1 0,0 0 15,0 0-15,0 0 0,0 22 0,0-22 16,0 21-16,0-21 0,21 22 0,-21-22 16,0 21-16,0 0 0,0-20 15,0 20-15,0 0 0,0 1 16,0 20-16,0-21 0,0 1 0,-21 20 16,21-20-16,0 20 0,-21-21 15,21 1-15,-21-1 0,21 0 0,-22 1 16,22-1-16,0 0 0,0 1 0,0-1 15,-21-21-15,21 22 0,0-1 16,0 0-16,0-21 0,0 1 0,-21 20 16,21-21-16,0 0 0,0 0 15,-21-21-15,0 0 16,0 0-16,-1-21 16,1 0-16,21 0 0,-21 0 15,0 0-15,21-22 0,-21 22 0,0-21 16,21 21-16,0-22 0,0 1 15,0-43-15,0 43 16,0-22-16,0 22 0,42-21 0,-21-1 16,0 22-16,0-22 0,22 22 0,-22 0 15,21-1-15,-21 1 0,22 21 16,-1-22-16,-21 22 0,22 0 16,-1 0-16,0 0 0,22-22 0,-22 43 15,0-21-15,-20 21 16,-1-21-16,0 21 0,0 0 0,-21-21 15,0 0-15</inkml:trace>
  <inkml:trace contextRef="#ctx0" brushRef="#br3" timeOffset="184503.74">19050 14838 0,'-21'0'47,"0"0"-16,21 21-31</inkml:trace>
  <inkml:trace contextRef="#ctx0" brushRef="#br3" timeOffset="186362.74">1736 16362 0,'-22'0'16,"1"0"-16,0 0 31,0 0-31,21-21 16,0 0-16,0-1 15,0 1 1,0 0-16,0 0 0,21 0 15,0 0-15,0-1 16,1 1-16,-1 21 0,0-21 16,0 21-16,0 0 15,0 0-15,1 21 0,-1 0 16,-21 1-16,0-1 16,21 0-16,-21 21 0,21-21 0,-21 22 15,0-22-15,0 21 0,0-21 16,0 1-16,0 20 0,0-21 0,0 0 15,-21 22-15,0-22 0,0 21 16,-1-21-16,1 22 0,-21-22 16,21 0-16,-22 21 0,1-21 0,0 1 15,-1-1-15,1 0 0,-21 0 16,20-21-16,22 0 0,-21 0 0,21 0 16,-1 0-16,1-21 0,0 0 15,21 0-15,0-1 0,0 1 16,0-21-16,0 0 0,0 20 15,0-20-15,0 21 0,21-21 16,0 20-16,1 1 0,-1 0 0,21 0 16,-21 0-16,0 0 0,1 21 15,20 0-15,-21 0 0,0 0 16,0 0-16,22 21 0,-22-21 0,0 21 16,0 0-16,0 0 0,1 0 15,-1 1-15,0-1 0,-21 0 16,0 0-16,21 0 0,-21 0 0,21 1 15,-21-1-15,0 0 0,0 0 16,0 0-16,21-21 16,-21 21-16,22-21 0,-1 0 47,0 0-47,-21-21 15,0 0 1,21 0-16,-21 0 0</inkml:trace>
  <inkml:trace contextRef="#ctx0" brushRef="#br3" timeOffset="186915.63">2222 16531 0,'0'21'15,"0"1"1,0-1 0,0 0-1,22-21 16,-1 0-31,-21-21 16,0 0-16,0-1 16,0 1-1,0 0-15,-21 21 32,-1 0-32,1 0 15,0 0-15,21 21 0,-21-21 16,21 21-16,0 1 15,21-22 1,0 0 0,0 0-16,1 0 0,20 0 0,-21 0 15</inkml:trace>
  <inkml:trace contextRef="#ctx0" brushRef="#br3" timeOffset="187871.98">3238 16404 0,'-21'0'0,"21"-21"16,0 0 15,21 21-31,-21-21 16,22 21-16,-1-21 0,0-1 15,0 22-15,0-42 0,0 21 16,1 0-16,-22 0 15,0-1-15,0 1 0,0 0 16,0 0-16,0 42 31,0 0-31,0 0 16,0 1-16,0-1 0,0 21 0,0-21 16,0 22-16,0-22 0,0 0 15,0 21-15,0-21 0,21 22 0,-21-22 16,21 0-16,-21 0 0,0 0 15,0 1-15,0 20 0,0-21 0,0 0 16,0 0-16,0 1 0,-21-1 16,0 0-16,-1-21 0,1 0 15,0 0-15,0 0 0,-21 0 16,20 0-16,1 0 0,0 0 16,0-21-16,-21 0 0,20 21 15,22-22-15,-21 1 0,0 21 16,21-21-16,0 42 31,0 0-31,0 1 16,21-1-16,-21 0 0,21-21 15,1 21-15,-1-21 16,0 0-16,21 0 0,-21 0 16,1 0-16,20 0 0,-21 0 0,21-21 15,1 21-15,-22-21 0,21 0 16,1-1-16,-1 1 0,0-21 15,1 21-15,-22 0 0,21-22 0,-21 22 16,22-21-16,-22 21 0,0-22 16,0 1-16,-21 0 0,0-1 0,21 22 15,-21-21-15,0-1 0,0 22 16,0 0-16,0 0 0,0 0 0,0 42 31,0 0-31,-21 0 0,21 22 16,-21-22-16,21 21 0,0 0 15,0 1-15,0-22 0,-21 21 16,21 1-16,0-1 0,0-21 16,0 21-16,0-20 0,0 20 0,0-21 15,0 0-15,21 0 0,-21 1 16,21-1-16,0-21 16,0 0-16,1-21 15,-1 21-15,-21-22 0,0 1 16,0 0-16,21 0 0,-21 0 15,21 0-15</inkml:trace>
  <inkml:trace contextRef="#ctx0" brushRef="#br3" timeOffset="188103.65">3725 16425 0,'0'0'0,"0"-21"31,21 21-31,1 0 0,-1-21 15,0 21-15,0 0 0,0 0 16,0 0-16,-21-21 0,22 21 16,-1 0-16,0 0 0,0 0 15,0-21-15,0 21 16,1 0-16,-1-21 16,0-1-1,0 22-15,0 0 0,-21-21 0,21 0 16</inkml:trace>
  <inkml:trace contextRef="#ctx0" brushRef="#br3" timeOffset="188841.18">5313 16447 0,'0'-22'32,"0"1"-17,0 0-15,0 0 16,0 0-16,0 0 0,0-1 15,0 1-15,0 0 0,0 0 0,0 0 16,0 0-16,0-22 0,-21 22 16,-1 0-16,1 21 0,0-21 0,0 21 15,0 0-15,0 0 16,-22 21-16,22-21 0,0 21 16,0 21-16,0-20 0,-22 20 0,22-21 15,0 21-15,0 1 0,21-1 16,0 0-16,0-20 0,0 20 0,0-21 15,0 21-15,0-20 0,0-1 16,21 0-16,0-21 0,0 0 0,0 0 16,22 0-16,-22 0 0,0 0 15,0 0-15,22 0 0,-22-21 0,0 0 16,0-1-16,21 1 0,-20 0 16,-1 0-16,21 0 0,-21-22 0,0 22 15,1-21-15,-1 0 0,-21-1 0,21 1 16,-21 0-16,21-1 15,-21-20-15,21 20 0,-21 1 0,0 0 16,0-1-16,0 1 0,0 21 16,0 0-16,0 0 0,-21 21 15,0 21 1,0 0-16,21 21 0,-21 1 0,-1-1 16,22 0-16,0 1 0,-21-1 15,21 0-15,-21 22 0,21-22 0,0 0 16,0-20-16,0 20 0,0-21 15,0 21-15,0-20 0,0-1 16,0 0-16,0 0 0,21 0 16,0-21-16,1 0 15,-1 0-15,0 0 0,0 0 0,21 0 16,1-21-16,-22 0 0,21 0 16,1 0-16,-1-1 0,21 1 0,-20 0 15,-1-21-15</inkml:trace>
  <inkml:trace contextRef="#ctx0" brushRef="#br3" timeOffset="189230.8">6032 16193 0,'0'0'16,"-21"0"-16,0 0 15,0 21-15,0 0 0,0-21 16,21 21-16,-22 0 0,1 0 16,0 1-16,21-1 0,-21 0 0,21 0 15,0 0-15,0 0 0,0 1 16,0-1-16,0 0 0,0 0 0,21-21 15,-21 21-15,21-21 0,0 0 16,1 21-16,20-21 0,-21 0 0,0 0 16,0 0-16,1 0 0,20 0 15,-21-21-15,0 21 0,0-21 0,1 0 16,-1 0-16,0 21 0,0-21 0,-21-1 16,0 1-16,21 0 15,-21-21-15,0 21 0,0-1 0,0-20 0,0 21 16,0-21-16,-21 20 15,0 1-15,0 0 0,0 0 0,-1 0 16,1 21-16,-21 0 0,21 0 16,0 21-16,-1 0 0,1-21 15,0 21-15,0 0 0,0 1 0,21-1 16,-21 0-16,21 0 0,0 0 16,0 0-16,0 1 0,0-1 15,21-21-15,0 21 0,0-21 16,0 0-16</inkml:trace>
  <inkml:trace contextRef="#ctx0" brushRef="#br3" timeOffset="189871.81">6413 16404 0,'0'0'0,"64"-21"31,-43 21-15,0-21-16,-21 0 0,21 0 0,1 21 15,-1-22-15,0 1 0,0 0 0,0 0 16,-21 0-16,0 0 0,0-1 16,0 1-16,0 0 0,0 0 15,0 0-15,-21 21 0,0 0 0,0 0 16,0 0-16,-1 0 16,1 21-16,21 0 0,-21 0 15,0 0-15,21 1 0,-21-1 0,21 0 16,0 21-16,-21-21 0,21 1 0,0-1 15,-22 21-15,22-21 0,0 0 16,0 1-16,0-1 0,22 0 16,-1-21-16,0 21 15,0-21-15,0 0 0,0 0 0,22 0 16,-22 0-16,21 0 0,-21 0 16,22-21-16,-1 21 0,0-21 0,-20 0 15,20 21-15,0-22 0,1 1 16,-22 0-16,21-21 0,-21 21 15,22-1-15,-22-20 0,0 21 0,-21 0 16,0-22-16,21 22 0,-21 0 16,0 0-16,-21 21 15,0 0 1,0 21-16,-1 0 0,22 0 16,0 1-16,0 20 0,0-21 0,0 0 15,0 0-15,0 1 0,0-1 16,22 0-16,-1 0 0,0 0 15,0-21-15,0 21 0,0-21 16,-21 22-16,22-22 16,-22 21-16,-22 0 15,1-21 1,0 0-16,0 0 0,0 0 0,0 0 16,-1 0-16,1 0 0,0 0 15,21-21 1,0 0-16,21-1 15</inkml:trace>
  <inkml:trace contextRef="#ctx0" brushRef="#br3" timeOffset="190539.71">8022 16320 0,'-42'-22'0,"21"1"16,21 0-1,0 0-15,0 0 0,0 0 16,0-1-16,0 1 0,21 0 0,0 0 16,0 0-16,0 0 0,0-1 15,1 1-15,-1 0 0,21 21 0,-21 0 16,0 0-16,1 0 0,-1 21 16,0 0-16,0 1 0,0-1 15,0 0-15,-21 21 0,22-21 0,-22 22 16,0-22-16,0 0 0,0 21 0,0-20 15,0-1-15,0 0 0,0 0 16,0 0-16,0 0 0,-22-21 16,22 22-16,-21-22 31,21-22-31,0 1 16,0 0-16,0 0 0,0-21 15,0 20-15,21 1 0,-21-21 16,22 0-16,-1 20 0,0-20 0,0 0 15,0 21-15,0-1 0,1 1 16,-1 0-16,21 21 0,-21 0 0,0 0 16,22 0-16,-22 21 0,0 0 15,0 1-15,0-1 0,-21 0 0,0 21 16,22-21-16,-22 1 0,0 20 16,0-21-16,0 0 0,0 0 15,0 1-15,0-1 0,-22 0 0,1 0 16,0-21-16,21 21 0,21-42 47,22 0-47,-22 0 15</inkml:trace>
  <inkml:trace contextRef="#ctx0" brushRef="#br3" timeOffset="190951.79">9059 15981 0,'0'0'0,"0"-21"15,-21 42 1,0-21-16,0 21 16,21 0-16,-21 0 0,-1 22 15,22-22-15,-21 0 0,21 21 0,0-20 16,0-1-16,0 0 0,0 21 16,0-21-16,0 1 0,0-1 0,0 0 15,0 0-15,21 0 16,1-21-16,-1 0 0,0 0 15,0 0-15,0 0 0,22 0 0,-22 0 16,0-21-16,21 21 0,-21-21 16,1 0-16,-1 0 0,0-1 0,0 1 15,0 0-15,0 0 0,-21 0 16,0-22-16,0 22 0,0-21 0,0 21 16,0 0-16,-21-22 0,0 22 0,0 21 15,-21-21-15,20 21 0,1 0 16,-21 0-16,21 0 0,-22 0 0,22 21 15,0 0-15,0-21 0,0 21 16,0 1-16,21-1 0,-22 0 0,22 0 16,0 0-16,22-21 15,-1 21-15,0-21 0,21 0 16,-21 0-16,1 0 0,20-21 16,-21 21-16</inkml:trace>
  <inkml:trace contextRef="#ctx0" brushRef="#br3" timeOffset="191211.78">9567 15833 0,'21'0'0,"-42"0"0,64-21 0,-43-1 16,21 22-16,-21 22 31,-21-1-15,21 21-16,-22-21 0,22 22 0,-21-1 15,21 0-15,0 1 0,-21-22 0,21 21 16,-21 0-16,21 1 15,0-22-15,0 21 0,0-21 0,0 1 16,0-1-16,0 0 0,0 0 16,0 0-16,21-21 15,0 0-15,0 0 16,1 0-16,-1-21 0,0 21 16,-21-21-16,21 0 0,0 0 15,0-1-15</inkml:trace>
  <inkml:trace contextRef="#ctx0" brushRef="#br3" timeOffset="191423.01">9483 15981 0,'-22'0'0,"22"21"16,0 0-1,22-21-15,-1 0 16,0 0-16,0 0 0,0 0 0,0 0 15,1 0-15,-1 0 0,0 0 16,0 0-16,21 0 0,-20 0 0,-1-21 16,0 0-16,0 21 0,0-21 15,22 21-15,-22 0 0</inkml:trace>
  <inkml:trace contextRef="#ctx0" brushRef="#br3" timeOffset="192108.82">11493 16023 0,'0'0'16,"0"-21"0,0 0-1,22 0-15,-22 0 0,21-1 16,0 1-16,0 21 0,-21-21 0,21 0 15,0 0-15,1 0 0,-1-1 0,-21 1 16,0 0 0,-21 21-1,-1 0-15,1 0 0,0 0 16,-21 0-16,21 0 0,-1 0 0,1 21 16,0-21-16,0 21 0,0-21 15,0 22-15,21-1 0,0 0 16,0 0-16,0 0 15,0 0-15,21 1 0,0-1 0,0 0 16,21 0-16,-20 0 0,-1 0 16,0 1-16,0-1 0,21 0 0,-20 0 15,-1 0-15,0 0 0,-21 1 16,0-1-16,0 0 0,0 0 16,0 0-16,-21 0 0,-22-21 0,22 22 15,0-22-15,-21 0 16,-1 21-16,1-21 0,0 0 0,-1 0 15,1 0-15,0 0 0,21 0 0,-22 0 16,22-21-16,0 21 0,0-22 0,0 1 16,21 0-16,-22 0 0,22 0 0,0 0 15,0-1-15,0 1 0,0 0 16,22 0-16,-1 0 0,0 21 0,0-21 16,21 21-16,-20-22 15,-1 22-15,21-21 0,-21 21 0,22 0 16,20-21-16</inkml:trace>
  <inkml:trace contextRef="#ctx0" brushRef="#br3" timeOffset="192471.79">11959 15939 0,'0'0'0,"21"0"0,-42 0 31,0 21-15,21 0-16,-21 0 0,21 0 0,-21 0 15,21 22-15,0-22 16,0 0-16,0 21 0,0-20 0,0-1 16,0 0-16,0 0 0,0 0 15,21-21-15,0 21 0,0-21 0,0 0 16,0 0-16,1 0 0,20 0 0,-21 0 16,21 0-16,-20 0 0,20-21 15,-21 0-15,0 0 0,22 0 0,-22 21 16,0-21-16,0-22 0,-21 22 15,0 0-15,21 0 0,-21 0 0,0-1 16,0 1-16,0 0 0,0 0 16,-21 21-1,42 0 32</inkml:trace>
  <inkml:trace contextRef="#ctx0" brushRef="#br3" timeOffset="192739.72">12531 15917 0,'-22'43'32,"1"-22"-32,21 21 0,-21-21 15,21 22-15,0-1 0,0-21 16,-21 22-16,21-1 0,0 0 0,0 1 15,0-1-15,-21 0 0,21 1 16,0-1-16,0 0 0,0 1 0,0-1 16,0 0-16,0 1 0,0-1 15,0 0-15,0-21 0,-21 22 0,21-22 16,0 0-16,-22-21 0,22-21 31,0 0-31,0 0 0,22-22 16,-22 22-16,21-21 0,0-1 0</inkml:trace>
  <inkml:trace contextRef="#ctx0" brushRef="#br3" timeOffset="193024.04">12488 16129 0,'0'-21'0,"0"42"0,0-63 0,0 21 0,0-1 16,0 1-16,0 0 0,0 0 15,21 0-15,-21 0 0,22 21 16,-1 0-16,0 0 0,0 0 15,0 0-15,0 0 0,1 0 0,-1 21 16,0 0-16,0 0 0,-21 0 16,0 0-16,0 22 0,0-22 0,0 0 15,0 21-15,0-20 0,-21-1 16,-21 21-16,20-42 16,1 21-16,0 0 0,-21-21 0,21 0 15,-1 0-15,22 22 0,-21-22 16,0 0-16,21-22 15,0 1 1,21 0-16,0 21 0,1-21 0,-1 21 16</inkml:trace>
  <inkml:trace contextRef="#ctx0" brushRef="#br3" timeOffset="193303.74">12954 15960 0,'-21'0'31,"0"0"-31,21 21 0,0 0 0,0 21 16,-22-20-16,22 20 0,0 0 0,0-21 15,0 22-15,0-1 0,0 0 16,0 1-16,0 41 0,0-41 16,0-22-16,0 64 0,0-64 15,0 21-15,0-21 0,-21 22 16,21-22-16,-21 0 0,21 0 0,0 0 15,-21 0-15,0-21 16,21-21 0,0 0-1,0 0-15,21 0 0,0-22 0,0 22 16</inkml:trace>
  <inkml:trace contextRef="#ctx0" brushRef="#br3" timeOffset="193590.79">12933 16193 0,'0'0'0,"0"-22"0,0-20 0,-21 21 15,21-21-15,0 20 0,0-20 16,0 21-16,0 0 0,0 0 0,21-1 16,0 1-16,-21 0 0,42 21 15,-21-21-15,1 21 0,20 0 0,-21 0 16,0 0-16,22 0 0,-22 0 16,21 21-16,-21 0 0,0 0 15,1 1-15,-22-1 0,0 0 0,0 21 16,0-21-16,0 1 0,-22-1 15,22 0-15,-42 0 0,0 21 16,-1-20-16,22-1 0,-21-21 16,21 21-16,0-21 0,-1 0 0,1 0 15,0 0-15,42 0 32,0-21-32,22 21 0,-22-21 15,0 21-15</inkml:trace>
  <inkml:trace contextRef="#ctx0" brushRef="#br3" timeOffset="193983.51">13504 15896 0,'0'-21'0,"0"42"0,-21-42 32,0 21-32,0 21 15,0 0-15,-1 1 0,22-1 16,-21 0-16,0 21 0,21-21 15,-21 1-15,21-1 0,0 21 16,0-21-16,0 0 0,0 1 0,21-22 16,0 21-16,0-21 0,1 0 15,-1 0-15,0 0 0,21 0 16,-21 0-16,1 0 0,-1 0 0,0-21 16,0 21-16,0-22 0,0 1 0,1 0 15,-22 0-15,0 0 0,0 0 16,0-1-16,0-20 0,0 21 0,0-21 15,0 20-15,0 1 0,-22 0 16,1 0-16,0 21 0,0 0 0,0-21 16,0 21-16,-1 0 0,-20 0 0,21 21 15,0 0-15,21 0 16,-21-21-16,21 21 0,0 1 16,0-1-16,0 0 0,0 0 15,21 0-15,0 0 0,0-21 0,0 0 16,0 22-16</inkml:trace>
  <inkml:trace contextRef="#ctx0" brushRef="#br3" timeOffset="194351.74">13758 15960 0,'0'0'0,"0"-21"16,0-22-1,0 22-15,0 0 0,0 0 16,21 21-1,1-21-15,-1 21 0,0 0 16,0 21-16,-21 0 16,21 0-16,-21 0 0,0 0 0,21 1 15,-21 20-15,0-21 0,22 0 16,-22 22-16,0-22 0,0 0 0,0 0 16,0 0-16,0 0 15,-22-21 1,22-21 15,0 0-31,0 0 0,0 0 16,0 0-16,0-1 0,0 1 0,0 0 15,0 0-15,22 0 0,-22 0 16,21-1-16,-21 1 0,21 21 0,0 0 16,-21-21-16,21 21 0,0 0 15,1-21-15,-1 0 0,0 21 0,21 0 16</inkml:trace>
  <inkml:trace contextRef="#ctx0" brushRef="#br3" timeOffset="194615.72">14499 15621 0,'0'0'16,"-21"0"0,0 0-1,21 21-15,-21 0 16,21 1-16,-22-1 0,22 0 0,-21 0 15,21 21-15,-21-20 0,21 20 16,-21 0-16,0 1 0,21-22 0,0 21 16,-21 0-16,21 1 0,-22-22 15,22 21-15,0-21 0,0 1 0,0-1 16,0 0-16,0 0 0,22-21 16,-1 0-16,0 0 15,0 0-15,0 0 0,0 0 16,1-21-16,-1 0 0,0 0 0,0-1 15</inkml:trace>
  <inkml:trace contextRef="#ctx0" brushRef="#br3" timeOffset="194807.77">14287 15939 0,'0'0'15,"22"0"16,20 0-31,-21 0 16,0 0-16,0 0 0,1 0 16,-1 0-16,21 0 0,-21 0 15,0-22-15,1 22 0,-1-21 0,0 21 16,0 0-16</inkml:trace>
  <inkml:trace contextRef="#ctx0" brushRef="#br3" timeOffset="195275.75">15684 15706 0,'0'0'0,"0"-21"0,0-1 0,0 1 16,0 42 15,0 1-31,-21-1 16,21 0-16,-21 21 0,21-21 15,-21 22-15,21-1 0,0 0 0,-21 1 16,0-1-16,21 0 0,0 1 0,-22-1 16,22-21-16,0 22 0,0-22 15,0 0-15,0 0 0,22-21 16,-1 0-16,0 0 15,0 0-15,0 0 0,0 0 0,1-21 16,-1 0-16,0 0 16</inkml:trace>
  <inkml:trace contextRef="#ctx0" brushRef="#br3" timeOffset="195479.65">15452 15960 0,'0'0'0,"21"0"47,0 0-31,0 0-16,0 0 0,0 0 16,22 0-16,-22 0 0,0-21 15,21 21-15,-20-22 0,20 22 0,-21-21 16,21 21-16</inkml:trace>
  <inkml:trace contextRef="#ctx0" brushRef="#br3" timeOffset="195867.78">15875 15960 0,'0'21'31,"0"-42"-31,21 42 15,0-21 1,0 0-16,1 0 0,-22-21 16,21 21-16,0-21 0,0 21 0,0-22 15,-21 1-15,21 0 16,-21 0 0,-21 21-16,0 0 15,0 0-15,0 21 16,0-21-16,-1 21 0,1 0 15,0 1-15,21-1 0,0 21 0,-21-21 16,21 0-16,0 22 0,0-22 16,0 0-16,0 0 0,0 0 15,0 1-15,21-22 0,-21 21 16,21-21-16,0 0 0,1 0 0,-1 0 16,0 0-16,0 0 0,0 0 15,22 0-15,-22 0 0,21 0 0,-21-21 16,0-1-16,22 22 0,-22-21 15</inkml:trace>
  <inkml:trace contextRef="#ctx0" brushRef="#br3" timeOffset="196107.49">16362 15896 0,'0'0'16,"0"-21"-16,21 21 31,0 21-31,0 0 16,0 1-16,-21 20 15,22-21-15,-1 0 0,-21 0 16,21 1-16,0-1 0,0 21 0,0-42 16,1 21-16,-22 0 0,21 1 0,-21-1 15,21-21-15,-21 21 0,21-21 16,-21-21 15,0 0-15</inkml:trace>
  <inkml:trace contextRef="#ctx0" brushRef="#br3" timeOffset="196351.8">16806 15875 0,'0'0'0,"0"-21"0,0 0 16,-21 21 0,0 0-16,0 21 0,0 0 15,-1 0-15,1 0 0,0 1 16,0-1-16,-21 0 0,20 21 15,1-21-15,-21 22 0,21-22 0,0 0 16,-1 21-16,1-20 0,0-1 16,0 0-16,0 0 0,21 0 15,-21-21-15,21 21 16,21-21 0,21 0-16,-21-21 15,0 0-15,22 21 0,-22-21 0,21 0 16</inkml:trace>
  <inkml:trace contextRef="#ctx0" brushRef="#br3" timeOffset="196675.74">17145 15685 0,'0'0'0,"0"-22"16,0 1-16,0 0 15,-21 42 16,21 0-31,-21 1 0,21-1 0,-22 0 16,22 0-16,0 21 0,0-20 16,-21 20-16,21 0 0,-21-21 0,21 22 15,-21-1-15,21 0 0,0-20 16,0 20-16,-21-21 0,21 21 0,0-20 16,0-1-16,0 0 0,0 0 0,0 0 15,0 0 1,21-21-1,0 0-15,0 0 16,0-21-16,1 21 0,-1-21 0,0 0 16,0 21-16,0-21 0,-21 0 0,21-1 15,1 1-15,-1 0 0</inkml:trace>
  <inkml:trace contextRef="#ctx0" brushRef="#br3" timeOffset="196903.81">17039 15875 0,'0'0'16,"-21"0"-16,0 0 16,42 0 15,0 0-31,0 0 16,0 0-16,1 0 0,-1 0 0,0 0 15,0 0-15,0 0 0,0 0 16,1 0-16,-1 0 0,0 0 15,0 0-15,0 0 0,0 0 16,1 0-16,-1 0 16</inkml:trace>
  <inkml:trace contextRef="#ctx0" brushRef="#br3" timeOffset="197131.44">17801 16235 0,'0'21'16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36:05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1185 1566 0,'0'-21'63,"0"0"-63</inkml:trace>
  <inkml:trace contextRef="#ctx0" brushRef="#br0" timeOffset="1171.66">1185 910 0,'-21'0'47,"0"0"-31,21-21-1,0 0 1,-21 0-16,21 0 15,0-1-15,0 1 0,0 0 16,0 0-16,0 0 0,21 0 16,0-1-16,0 1 15,0 21-15,1-21 0,-1 21 16,21-21-16,0 21 0,-20 0 0,20-21 16,-21 21-16,21 0 0,1 0 15,-22 0-15,21 21 0,-21-21 0,22 21 16,-22 0-16,0 0 0,0 22 15,0-22-15,-21 21 0,0 1 16,0-1-16,0 0 0,0 1 0,-21 20 16,0-21-16,0 1 0,-21-1 15,-1 22-15,1-22 0,0 0 0,-1-21 16,1 22-16,0-1 0,-1-21 16,1 0-16,0 1 0,20-1 15,-20 0-15,21-21 0,-21 0 0,20 0 16,1 0-16,0 0 15,0-21-15,0 0 0,21-1 16,0 1-16,0 0 0,0-21 16,0 21-16,0-1 0,0-20 15,0 21-15,0 0 0,21 0 16,0-1-16,0 1 0,0 0 0,1 0 16,20 21-16,-21 0 0,0 0 15,0 0-15,22 0 0,-22 21 16,0 0-16,21 0 0,-20 1 0,-1-1 15,0 21-15,0-21 0,0 0 16,-21 22-16,21-22 0,1 0 0,-22 0 16,21 0-16,0-21 0,-21 22 15,21-1-15,0 0 16,0-21-16,1 0 16,-1 0-16,0 0 15,0 0-15,-21-21 16,21 0-16,0 21 0</inkml:trace>
  <inkml:trace contextRef="#ctx0" brushRef="#br0" timeOffset="1395.9">2053 1185 0,'0'-21'110</inkml:trace>
  <inkml:trace contextRef="#ctx0" brushRef="#br0" timeOffset="2040.06">3492 529 0,'0'0'0,"0"-21"15,0-21 1,0 21-16,-21 21 0,21-22 0,0 1 15,0 42 17,0 1-17,21-1-15,1 0 0,20 0 16,-21 0-16,0 22 0,22-22 0,-22 21 16,21 0-16,0 1 0,-20-1 15,20 0-15,-21 1 0,0 20 0,22-20 16,-22-1-16,0 0 0,-21 22 15,21-22-15,0-21 0,-21 22 0,21-1 16,-21-21-16,0 0 0,0 0 16,0 1-16,0-1 0,0 0 15,22-21-15,-22-21 32,0 0-32,0-1 15,0 1-15,0 0 0,0-21 16,0-1-16</inkml:trace>
  <inkml:trace contextRef="#ctx0" brushRef="#br0" timeOffset="2371.26">4191 445 0,'0'0'0,"0"-22"15,21-41 1,-21 42-1,0 42 1,-21 0-16,0 0 16,0 22-16,-1-1 0,1-21 0,0 43 15,0-22-15,-21 21 0,20 1 16,-20-1-16,0-20 0,-1 20 16,1 1-16,0-1 0,-22-20 0,22 20 15,0-21-15,-1 1 0,1-1 0,0-21 16,20 22-16,-20-22 0,21 0 15,0 0-15,21 0 16,0 0-16,21-21 31,0-21-31,21 0 0,-20 0 16,-1 0-16</inkml:trace>
  <inkml:trace contextRef="#ctx0" brushRef="#br0" timeOffset="2872.01">4551 1101 0,'0'0'0,"0"-21"0,0-1 0,0 1 0,0 0 16,0 0-16,-21 0 16,21 0-16,0-1 15,0 1-15,0 42 31,0 1-31,0 20 0,21 0 16,-21 1-16,0-1 0,21 0 16,-21 22-16,0-1 0,0-20 0,0 20 15,0 1-15,0-1 0,0 1 16,-21-1-16,0 1 0,-1-1 0,1 22 16,0-22-16,0 1 0,0-22 15,0 22-15,-1-22 0,1 21 16,0-20-16,0-22 0,0 21 0,21 1 15,-21-22-15,21 0 0,0 0 16,0-42 15,0 0-31,0 0 0,0-22 0,21 22 16,0-21-16,-21-1 0</inkml:trace>
  <inkml:trace contextRef="#ctx0" brushRef="#br0" timeOffset="3232.66">4530 1143 0,'0'0'0,"0"-21"0,0 0 16,0-85 0,0 85-16,21 0 15,0-1-15,0 1 0,21 0 16,1 0-16,-1 0 0,0 21 0,1 0 15,-1 0-15,0 0 0,1 21 16,-1 0-16,-21 0 0,0 0 0,1 22 16,-22-22-16,0 21 0,0-21 15,0 22-15,0-1 0,-22-21 0,1 22 16,-21-22-16,0 0 0,-1 0 0,22 0 16,-21 0-16,-1 1 15,1-22-15,0 21 0,21-21 0,-22 21 16,22-21-16,0 0 0,0 0 15,42 0 17,0 0-32,21-21 0,-20 21 15,20-21-15,0 21 0</inkml:trace>
  <inkml:trace contextRef="#ctx0" brushRef="#br0" timeOffset="3788.02">5588 1016 0,'0'0'0,"0"-21"0,21 21 0,-21-21 15,0 0-15,0-1 16,0 1-16,-21 0 16,0 21-16,0 0 15,-1 0-15,1 0 0,0 0 0,0 21 16,-21-21-16,20 21 0,1 22 15,-21-22-15,21 21 0,0-21 0,-1 22 16,1-1-16,0-21 0,0 22 16,0-1-16,0-21 0,21 21 0,0-20 15,0-1-15,0 0 0,0 0 16,0 0-16,0 0 0,21-21 16,0 22-16,0-22 0,0 0 15,22 0-15,-22 0 0,21 0 16,-21-22-16,22 22 0,-22-21 0,21 0 15,0 0-15,-20 0 0,-1 0 0,21-1 16,-21-20-16,0 21 0,-21-21 16,22-1-16,-22 22 0,21-21 0,-21 21 15,0-1-15,0 1 0,0 0 16,0 0-16,0 42 31,-21 0-31,-1 0 16,22 1-16,-21-1 0,21 21 15,0-21-15,0 22 0,0-22 0,-21 0 16,21 0-16,0 0 0,0 0 0,0 1 16,0-1-16,0 0 0,0 0 15,21-21-15,-21 21 0,21-21 16,1 0-16,-1 0 0,0 0 16,0 0-16,0 0 15,0-21-15,1 0 0,-1 0 0</inkml:trace>
  <inkml:trace contextRef="#ctx0" brushRef="#br0" timeOffset="4067.76">6159 699 0,'0'-22'16,"0"44"-16,0-22 31,0 42-31,-21-21 15,21 21-15,-21 1 0,21-1 16,0 0-16,0 1 0,-21-1 0,21 22 16,-21-22-16,21 0 0,-21 1 15,21-1-15,0-21 0,0 21 16,-22-20-16,22-1 0,0 0 0,0 0 16,0 0-16,0 0 15,22-21 1,-1 0-1,0-21-15,-21 0 0,21 21 0,0-21 16</inkml:trace>
  <inkml:trace contextRef="#ctx0" brushRef="#br0" timeOffset="4591.49">6562 677 0,'0'0'0,"0"22"47,0-1-47,0 21 0,0-21 0,-22 22 15,22-1-15,-21 0 0,21 1 16,0-1-16,0 21 0,-21-20 0,0-1 16,21-21-16,-21 22 0,21-22 0,0 21 15,0-21-15,-21 0 0,21 1 16,-22-1-16,22 0 0,0 0 15,0-42 17,0 0-17,0 0-15,0-1 0,0 1 16,22 0-16,-1-21 0,0 21 0,-21-22 16,42 22-16,-21-21 0,1 21 15,20-1-15,-21-20 0,21 21 0,-20 0 16,20 0-16,0 21 0,-21 0 15,22 0-15,-22 0 0,21 0 0,-21 0 16,1 21-16,-1 0 0,-21 0 16,0 0-16,0 22 0,21-22 15,-21 21-15,0-21 0,0 22 0,0-22 16,0 21-16,-42 0 16,20-20-16,22-1 0,-21 0 0,0 0 15,0-21 1,0 0-1,0 0 1,21-21-16,0 0 0,0 0 16,-22-1-16</inkml:trace>
  <inkml:trace contextRef="#ctx0" brushRef="#br0" timeOffset="4827.88">5948 953 0,'0'0'0,"21"-22"31,0 22-31,0 0 0,0 0 0,1 0 16,20 0-16,-21-21 0,0 21 15,22 0-15,-22 0 0,21-21 0,-21 21 16,0 0-16,22 0 15,-22 0-15,0 0 0,0 0 16,-21-21-16,21 21 0</inkml:trace>
  <inkml:trace contextRef="#ctx0" brushRef="#br0" timeOffset="6299.95">8297 741 0,'0'0'0,"0"-21"0,0-85 31,0 85-31,0 0 0,0-1 16,0 1-16,0 0 15,0 42 1,0 0-16,0 1 16,0-1-16,0 0 0,0 21 15,0 1-15,-21-1 0,21 0 0,0 1 16,-21-1-16,21 0 0,0 22 16,0-22-16,0 22 0,-21-22 0,21 0 15,-21 1-15,21-1 0,0 0 16,0-21-16,0 22 0,0-22 15,0 0-15,0 0 0,21 0 0,0-21 16,0 0-16,0 0 0,0 0 0,22 0 16,-22 0-16,0 0 0,21 0 15,-20 0-15,20-21 0,-21 0 0,0 0 16,0 21-16,1-21 0,-1 0 16,0-22-16,-21 22 0,0 0 0,0 0 15,0-22-15,0 22 0,0 0 0,0 0 16,-21 0-16,0 0 0,-1 21 15,1 0-15,0-22 0,0 22 0,0 0 16,0 0-16,-1 0 16,22 22-16,-21-22 0,21 21 15,0 0 1,0 0-16,21-21 16,22 0-16,-22 0 0,0 0 15,21 0-15,-20 0 0,20 0 0,0-21 16,1 0-16,-1 21 0,0-21 15,1 21-15,-22-22 0,21 1 0,-21 21 16,0-21-16,1 21 0,-1-21 0,-21 0 16,0 0-1,0 42 17,-21-21-17,-1 21-15,1 0 0,21 0 0,0 0 16,-21 1-16,0-1 0,21 0 15,0 0-15,0 0 0,0 0 0,0 1 16,0-1-16,0 0 0,0 0 16,0 0-16,21-21 0,0 0 15,0 0-15,1 0 0,20 0 16,-21 0-16,0 0 0,22 0 0,-22 0 16,21-21-16,-21 21 0,0-21 15,1 0-15,20 0 0,-21-1 16,0 1-16,0 0 0,-21 0 0,22 0 15,-1-22-15,0 22 0,-21 0 16,0 0-16,0 0 0,0 0 0,0-1 16,0 44 31,0-1-47,0 0 0,0 0 15,0 0-15,0 0 0,-21 1 0,21 20 16,0-21-16,-21 21 0,21-20 15,0 20-15,0-21 0,0 21 0,0 1 16,0-22-16,-22 21 0,22 1 16,0-1-16,-21 0 0,21 22 0,0-22 15,0 22-15,0-22 0,0 21 16,-21 1-16,21-1 0,0-20 16,-21 20-16,21 1 0,0-22 0,0 0 15,0 22-15,0-1 0,0-20 0,-21 20 16,21-20-16,0 20 0,0-21 15,0 1-15,0-1 0,-21-21 0,21 22 16,-22-22-16,22 0 0,0 0 0,-21-21 16,0 21-16,0-21 0,0 0 15,0 0-15,-1 0 0,1-21 16,0 0-16,0 0 0,0-22 16,0 1-16,-1 0 0,1-1 0,0-20 0,0-1 15,0 1-15,21-1 16,0-84-16,0 64 0,0-1 15,0 0-15,0 1 0,0 20 16,21-21-16,-21 22 0,21-1 0,0 22 16,22 0-16,-22-1 0,0 1 0,0 0 15,0 21-15,22-1 0,-22 1 16,21 0-16,-21 21 0,0-21 16,22 21-16,-22 0 0,0 0 0,0 0 15,0 0-15,-21-21 0,22 21 16</inkml:trace>
  <inkml:trace contextRef="#ctx0" brushRef="#br0" timeOffset="6791.61">10562 529 0,'0'0'0,"-21"0"0,63 0 63,-21 0-63,22 0 0,-1 0 15,22-21-15,-22 21 0,21 0 0,1 0 16,-1 0-16,1 0 0,-1 0 16,1 0-16,-22 0 0,1 0 0,-1 0 15,-21 0-15,21 0 0,-20 0 16,-22 21 0,-22-21-16,1 21 15,0-21-15,-21 0 0,21 22 16,-22-22-16,1 0 0</inkml:trace>
  <inkml:trace contextRef="#ctx0" brushRef="#br0" timeOffset="7070.98">10922 614 0,'-21'0'16,"0"0"-1,-1 0-15,22 21 16,0 0-16,-21 0 0,21 1 15,-21-1-15,0 21 0,21 0 16,0 1-16,0-1 0,-21 0 0,0 1 16,21-1-16,-22 0 15,1 1-15,21-1 0,0 0 0,-21-20 16,21 20-16,0-21 0,-21 0 0,21 0 16,0 1-16,0-1 15,21-21 1,0 0-1,0 0-15,1-21 16,-1-1-16</inkml:trace>
  <inkml:trace contextRef="#ctx0" brushRef="#br0" timeOffset="7494.01">11134 1080 0,'21'0'0,"-21"21"16,21-21 0,0 0-16,0 0 15,0 0-15,1 0 16,-1 0-16,0 0 0,0-21 0,0-1 16,0 22-16,-21-21 0,22 0 15,-1 0-15,-21 0 0,0 0 16,0-1-16,0 1 0,0 0 15,0 0-15,-21 21 16,-1 0-16,1 0 16,0 0-16,0 0 0,0 21 15,21 0-15,-21 0 0,-1 1 0,1-1 16,0 0-16,21 21 0,0-21 16,-21 1-16,21 20 0,-21-21 0,21 0 15,0 22-15,0-22 0,0 0 16,0 0-16,21 0 0,0 0 15,0-21-15,0 22 0,1-22 16,-1 0-16,21 0 0,-21 0 16,0 0-16,22 0 0,-22 0 15,0-22-15,0 22 0,0-21 0,22 0 16</inkml:trace>
  <inkml:trace contextRef="#ctx0" brushRef="#br0" timeOffset="7739.93">11769 974 0,'0'0'0,"21"-21"0,-21-1 16,21 22 31,-21 22-47,0-1 0,21 0 0,0 0 16,0 0-16,-21 0 0,22 1 15,-1 20-15,0-21 0,0 0 16,0 0-16,0 1 0,1-1 0,-22 0 15,21-21-15,0 21 0,-21 0 16,21-21-16,-21 21 0,21-42 47</inkml:trace>
  <inkml:trace contextRef="#ctx0" brushRef="#br0" timeOffset="7995.07">12213 889 0,'0'-21'0,"0"42"0,0-63 16,-21 42-1,0 21 1,21 0-16,-21 0 0,-1 0 16,1 1-16,-21 20 0,21-21 0,0 0 15,-1 22-15,-20-22 0,21 21 0,0-21 16,0 0-16,-1 1 0,1 20 15,0-21-15,0 0 0,0 0 16,21 1-16,0-1 16,21-21-1,0 0 1,0-21-16,0 21 0</inkml:trace>
  <inkml:trace contextRef="#ctx0" brushRef="#br0" timeOffset="8335.31">12594 656 0,'0'0'0,"0"-21"0,0-21 31,0 63 0,0 0-31,0 0 0,0 0 0,0 22 16,0-1-16,0 0 0,0 1 16,-21-1-16,21 0 0,-21 1 0,0 20 15,21-20-15,-22-1 0,1 0 16,21-21-16,-21 22 0,21-22 0,0 21 16,0-21-16,0 1 0,0-1 15,0 0-15,21-21 16,0 0-1,1 0-15,-1 0 16,0 0-16,0-21 0,0 0 16,0 21-16</inkml:trace>
  <inkml:trace contextRef="#ctx0" brushRef="#br0" timeOffset="8584.01">12425 1058 0,'0'0'0,"-21"0"31,42 0-15,0 0-16,0 0 0,0 0 0,0 0 16,1 0-16,-1 0 0,0-21 15,21 21-15,-21 0 0,43 0 16,-43 0-16,0 0 0,0 0 15,1-21-15,-1 21 32</inkml:trace>
  <inkml:trace contextRef="#ctx0" brushRef="#br0" timeOffset="8910.99">13462 677 0,'0'0'0,"0"-21"0,0 0 31,-21 21-15,0 0-16,-1 21 15,1-21-15,0 21 0,21 1 16,-21-1-16,0 21 0,0-21 15,21 22-15,-22-1 0,1 0 0,21-21 16,-21 22-16,0-1 0,21 0 16,-21-20-16,21 20 0,0-21 0,0 43 15,0-43-15,0 0 16,0 0-16,0 0 0,21-21 16,0 21-16,0-21 0,0 0 0,1 0 15,-1 0-15,0 0 0,0 0 16</inkml:trace>
  <inkml:trace contextRef="#ctx0" brushRef="#br0" timeOffset="9284">13885 614 0,'0'0'0,"21"-21"16,1 21-16,-1 0 15,0 0-15,0 0 0,0 0 16,0 0-16,22 0 0,-22 21 0,0 0 16,21-21-16,-20 21 15,-1 0-15,0 1 0,21-1 0,-21 21 16,-21 0-16,0-20 0,22 20 0,-22 0 15,0 1-15,0-1 0,-22-21 16,1 21-16,0 1 0,0-22 0,0 0 16,0 21-16,-1-20 0,-20-1 15,21 0-15,0 0 0,0-21 0,-1 21 16,1-21-16,21 21 0,-21-21 16,0 0-1</inkml:trace>
  <inkml:trace contextRef="#ctx0" brushRef="#br0" timeOffset="10648.03">3344 2032 0,'-21'0'31,"21"-21"-15,21 21-16,0 0 15,1 0-15,-1 0 0,21 0 16,-21 0-16,0-21 0,22 21 0,-22 0 16,21 0-16,1 0 15,-22 0-15,21 0 0,0 0 0,-20 0 16,20 0-16,0 0 0,1 0 0,-1 0 16,0 0-16,1 0 0,-1 0 15,0 0-15,1 0 0,20 0 0,-21 0 16,22 0-16,-1 0 0,1 0 15,-1 0-15,1 0 0,63 0 16,-64 0-16,22 0 0,-21 0 0,20 0 16,-20 0-16,20 0 0,-20 0 15,21 0-15,-1 0 0,1 0 0,105 0 16,-105 0 0,0 0-16,-1 0 0,1 0 0,21 0 15,-21 0-15,-1 0 0,22 0 0,-21 0 16,21 0-16,-1 0 0,1 0 15,-21 0-15,21 0 0,-22 0 0,22 0 16,0 0-16,-21 0 0,21 0 0,-1 0 16,1 0-16,0 0 0,0 0 15,0 0-15,0 0 0,-1 0 0,1 0 16,0 0-16,0 0 0,0 0 16,0 0-16,-1 0 0,1-21 0,0 21 15,0 0-15,0 0 0,0 0 0,-1-22 16,1 22-16,0 0 15,0 0-15,21-21 0,-21 21 0,0 0 16,-1 0-16,1-21 0,0 21 0,0-21 16,0 21-16,0 0 0,-1-21 15,1 21-15,0 0 0,-21 0 0,21-21 16,-22 21-16,22 0 0,-21 0 16,21-22-16,-22 22 0,22 0 0,0 0 15,0 0-15,0-21 0,-22 21 0,22 0 16,-21 0-16,21 0 0,-1 0 15,1 0-15,-21 0 0,21-21 0,0 21 16,-1 0-16,1 0 0,-21 0 0,0 0 16,20 0-16,-20 0 15,0 0-15,-1 0 0,1 0 0,0 0 16,-22 0-16,22 0 0,-22 0 0,1 0 16,-1 0-16,1 0 0,-22 0 15,1 0-15,-1-21 0,0 21 0,-21 0 16,22 0-16,-22 0 0,0 0 15,0 0-15,-42 0 79,0 0-64,0 0-15</inkml:trace>
  <inkml:trace contextRef="#ctx0" brushRef="#br0" timeOffset="12342.98">868 3069 0,'21'0'0,"0"0"16,0 0-16,0 0 15,1 0-15,-1 0 16,0 0-16,0-21 0,0 21 0,0-21 15,1 21-15,-1-21 0,0 0 16,-21-1-16,0 1 16,0 0-1,-21 21-15,0 0 0,-1 0 16,1 0-16,0 0 0,-21 0 16,21 0-16,-22 0 0,22 21 0,-21-21 15,21 21-15,-1-21 0,-20 22 16,21-1-16,0-21 0,21 21 15,-21 0-15,21 0 0,0 0 16,0 1 0,21-22-16,0 21 0,0-21 0,21 21 15,-20-21-15,20 21 0,-21 0 16,21-21-16,1 21 0,-22 1 0,21-22 16,-21 21-16,1 0 15,-1 0-15,0 0 0,-21 0 0,0 1 16,0-1-16,-21 21 0,0-21 15,-1 0-15,-20 1 0,0-1 16,21 0-16,-22 0 0,1 0 0,0 0 16,20-21-16,-20 0 0,0 0 15,21 0-15,-1 0 0,1 0 0,0-21 16,0 0-16,0 21 0,0-21 16,21 0-16,0-22 0,-22 22 0,22 0 15,0 0-15,0 0 0,0 0 16,0-1-16,0 1 0,22 0 15,-1 21-15,-21-21 0,21 21 16,0 0-16,0 0 0,0 0 0,1 0 16,-1 0-16,0 0 0</inkml:trace>
  <inkml:trace contextRef="#ctx0" brushRef="#br0" timeOffset="13031.93">1312 3239 0,'0'21'47,"0"0"-47,-21-21 0,21 21 0,-21 0 15,21 0-15,0 1 0,-21-1 16,21 0-16,0 0 0,0 0 0,0 0 15,0 1-15,21-22 0,0 21 16,0-21-16,0 0 0,1 21 0,-1-21 16,21 0-16,0 0 0,-20 0 15,20 0-15,0-21 0,1 21 0,-22-21 16,21-1-16,-21 22 0,0-21 16,22 0-16,-22 0 0,-21 0 0,21-22 15,-21 22-15,21 0 16,-21 0-16,0 0 0,0 0 0,0-1 15,0 1-15,0 42 32,0 1-17,0 20-15,-21-21 0,21 0 16,-21 22-16,0-1 0,21 0 16,0 1-16,-21 41 15,-1-41-15,22-1 0,0 0 16,0 22-16,0-22 0,0 0 0,0 1 15,0-1-15,0 0 0,0 1 16,0-1-16,0 0 0,0 1 0,0-1 16,0-21-16,0 22 0,-21-22 15,21 0-15,-21 0 0,0 0 0,0-21 16,0 21-16,-1 1 0,-20-22 16,21 21-16,-21-21 0,-1 0 0,22 0 15,-21 0-15,-1 0 0,1 0 16,0 0-16,-1-21 0,1-1 0,0 1 15,-1 0-15,22-21 0,-21-1 16,21 1-16,0 0 0,21-22 0,0 22 16,0 0-16,0-1 15,0 1-15,0 0 0,0 20 0,42-20 16,-21 0-16,21 21 0,-20-1 16,20-20-16,21 21 0,-20-21 0,20-1 15,-20 22-15,20 0 0</inkml:trace>
  <inkml:trace contextRef="#ctx0" brushRef="#br0" timeOffset="13531.93">2117 3133 0,'0'-21'31,"-22"21"-15,1 0-1,21 21-15,0 0 0,0 0 16,0 0-16,0 0 0,0 1 16,0 20-16,0 0 0,-21-21 15,21 22-15,0-22 0,0 0 16,0 0-16,-21 0 0,21 1 16,0-1-1,-21-21 1,21-21-1,0-1 1,0 1-16,0 0 0,0 0 16,0-21-16,0 20 0,21 1 0,21-42 15,-21 20-15,1 22 16,20-21-16,-21 21 0,21 0 0,1 21 16,-22-22-16,21 22 0,1 0 15,-1 0-15,-21 0 0,21 0 0,-20 22 16,-1-1-16,0 0 0,0 0 15,-21 0-15,0 22 0,0-22 0,0 21 16,0 0-16,0-20 0,-21 20 16,0-21-16,0 0 0,-1 0 15,22 1-15,-21-1 0,21 0 16,-21-21-16,21-21 31,21 0-31,0 21 0</inkml:trace>
  <inkml:trace contextRef="#ctx0" brushRef="#br0" timeOffset="13784.01">2900 2921 0,'0'0'0,"0"21"15,0 0 1,0 1-16,0-1 0,0 21 15,-21-21-15,21 0 0,-22 22 16,22-1-16,0 0 0,-21-20 0,0 20 16,21 0-16,-21-21 0,21 22 15,-21-22-15,21 0 0,0 21 16,0-20-16,0-1 0,21-21 16,0 0-1,-21-21-15,21-1 0</inkml:trace>
  <inkml:trace contextRef="#ctx0" brushRef="#br0" timeOffset="14000.71">2603 3217 0,'0'0'0,"0"-21"15,22 21 1,-1 0-16,0 0 0,0-21 15,0 21-15,22 0 0,-22 0 16,21 0-16,-21 0 0,22 0 0,-22-21 16,0 21-16,0 0 0,21 0 15,-20 0-15,-1 0 16,-21-21-16,21 21 0</inkml:trace>
  <inkml:trace contextRef="#ctx0" brushRef="#br0" timeOffset="14659.39">3450 3429 0,'0'-21'16,"21"0"-16,0 0 0,-21-1 15,22 1-15,-22 0 16,0 0-16,0 0 0,0 0 16,0-1-16,0 1 0,0 0 0,-22 0 15,1 0-15,0 0 0,-21-1 16,21 22-16,-1 0 15,1 0-15,0 0 0,-21 0 0,21 0 16,-1 0-16,1 22 0,0-22 16,0 21-16,0 0 0,0 0 0,-1 21 15,22-20-15,-21 20 0,0-21 0,21 21 16,0-20-16,0-1 0,0 21 16,0-21-16,0 0 0,0 1 0,0-1 15,0 0-15,21-21 16,0 0-16,1 0 0,-1 0 15,0 0-15,0-21 0,21 0 16,-20 21-16,20-22 0,-21 1 0,21 0 16,-20 0-16,-1 0 15,21 0-15,-21-1 0,0 1 0,1 0 16,-1 0-16,-21 0 0,0 0 0,0-1 16,21 22-16,-21 22 31,0-1-31,0 0 0,0 0 15,0 21-15,-21-20 0,21-1 0,-21 0 16,21 21-16,0-21 0,0 1 16,0-1-16,0 0 0,0 0 15,21-21 1,0 0-16,0 0 0,0 0 16,0 0-16,1 0 0,-1-21 15,0 0-15,0 21 0,-21-21 16</inkml:trace>
  <inkml:trace contextRef="#ctx0" brushRef="#br0" timeOffset="15152.08">3873 3217 0,'0'0'0,"0"-42"16,22 21 0,-1 21-16,0 0 15,0-21-15,0 21 16,0 0-16,1 0 0,-1 0 15,0 21-15,0 0 16,0 0-16,0 0 0,-21 1 0,0-1 16,0 21-16,0-21 0,0 0 0,0 22 15,0-22-15,0 0 0,-21 0 16,0 0-16,21 1 0,-21-1 0,0 0 16,0-21-16,21 21 15,0-42 1,0 0-1,21 21-15,0-21 0,-21-1 16,21-20-16,0 21 0,0 0 0,1-22 16,-22 22-16,21-21 15,0 21-15,0-22 0,0 22 0,0 0 16,1 0-16,-22 0 0,21 0 16,-21 42-1,0 0 1,-21 0-16,21 0 0,-22 0 15,1 22-15,21-22 0,0 21 0,0 1 16,-21-22-16,21 21 0,0-21 0,0 0 16,0 1-16,0-1 0,0 0 15,0 0-15,21 0 0,0-21 0,1 0 16,-1 0-16,21 0 16,0 0-16,-20 0 0,20 0 0,0 0 15,1-21-15,20 0 0</inkml:trace>
  <inkml:trace contextRef="#ctx0" brushRef="#br0" timeOffset="15667.82">5524 3090 0,'-21'0'31,"0"0"-31,21 22 0,-21-22 16,42 0 31,0 0-31,0 0-16,-21-22 15,22 22-15,-22-21 16,0 0-16,0 0 15,-22 21 1,1 0-16,0 0 16,0 0-16,21 21 15,-21-21-15,21 21 16,-21 0-16,21 1 16,0-1-1,0 0 1</inkml:trace>
  <inkml:trace contextRef="#ctx0" brushRef="#br0" timeOffset="16403.53">5440 3535 0,'0'-21'62,"21"21"-62,-21-21 16,0-1-1,-21 22 32,0 0-47,21 22 16,-22-22-1,22 21-15,0 0 16,22-21 0,-1 0-1,0 0-15,0 0 16,-21-21-16,21 21 16,0-21-16,-21-1 15,0 1-15,0 0 16,-21 21-1,0 0 1,0 0-16,21 21 16,0 0-16,-21-21 15,21 22-15,0-1 0,0 0 16,0 0 0,21-21-1,0 0-15,0 0 16,-21-21-1,0 0-15,0 0 16,0-1 0,-21 22-1,0 0 1</inkml:trace>
  <inkml:trace contextRef="#ctx0" brushRef="#br0" timeOffset="17307.41">7493 2858 0,'0'0'0,"21"-22"0,21-20 15,-42 21 1,-21 21 15,0 21-15,0-21-16,0 21 0,0 0 16,-1 1-16,1 20 0,0-21 0,0 21 15,0 1-15,-22-1 0,22 22 16,-21-22-16,21 21 0,-22 1 0,1-22 15,-43 85-15,43-84 16,0-1-16,21 21 0,-22-20 0,1-22 16,0 21-16,20-21 0,1 22 0,0-43 15,0 21-15,0 0 0,21 0 16,-21-21-16,21-21 31,21 21-31,0-21 16,-21 0-16,21 21 0,0-21 0,0-1 15,1 1-15,-1-21 0</inkml:trace>
  <inkml:trace contextRef="#ctx0" brushRef="#br0" timeOffset="17659.71">7747 2900 0,'0'0'16,"0"-21"0,0 42 15,-21 0-31,0 0 16,-1 0-16,1 22 0,0-22 0,0 21 15,0-21-15,-22 22 0,22-1 16,-21 22-16,21-22 0,-22 0 0,22 1 15,-21-1-15,0 21 0,20-20 16,-20-1-16,21 0 0,0-20 0,0 20 16,-22-21-16,22 21 0,0-20 0,0-1 15,21 0-15,-21-21 0,21 21 16,-22 0-16</inkml:trace>
  <inkml:trace contextRef="#ctx0" brushRef="#br0" timeOffset="18004">8128 3112 0,'-21'21'0,"42"-42"0,-63 84 16,20-42-16,1 22 0,0-1 0,0-21 16,21 21-16,-21 1 0,0-1 15,-1-21-15,1 22 0,21-1 0,0-21 16,-21 21-16,21-20 0,-21-1 0,21 0 15,0 0-15,0 0 0,0 0 16,0 1-16,21-1 16,0-21-16,0 0 0,1 0 15,-1 0-15,0 0 0,0 0 16,0-21-16,0-1 0,1 22 0,-22-21 16</inkml:trace>
  <inkml:trace contextRef="#ctx0" brushRef="#br0" timeOffset="18207.86">7705 3408 0,'-22'0'31,"44"0"-31,-1 0 16,0 0-16,21 0 0,-21 0 0,22 0 15,-22 0-15,21 0 0,1-21 16,-22 21-16,21-21 0,0 21 0,-20-22 16</inkml:trace>
  <inkml:trace contextRef="#ctx0" brushRef="#br0" timeOffset="18939.84">8932 3556 0,'0'0'0,"0"-63"16,0 41-16,21 1 15,-21 0-15,0 0 0,0 0 16,0 0-16,0-1 0,0 1 0,0 0 15,-21 0-15,0 0 0,0 21 16,0 0-16,0 0 0,-1 0 16,-20 0-16,21 0 0,-21 21 0,-1 0 15,22 0-15,-21 0 0,21 22 0,-22-22 16,22 21-16,0-21 0,0 22 16,0-1-16,-1-21 0,22 22 0,0-22 15,0 0-15,-21 0 0,21 0 16,0 0-16,21 1 15,1-22-15,-1 0 0,21 0 16,-21 0-16,22 0 0,-22-22 16,21 22-16,-21-21 0,22 0 0,-22 21 15,21-21-15,-21 0 0,0 0 0,22-1 16,-22 1-16,0-21 0,0 21 16,-21 0-16,21-22 0,-21 22 15,22 0-15,-22 0 0,0 0 0,0-1 16,0 44 15,0-1-31,-22 0 0,1 0 16,21 0-16,-21 0 0,0 22 0,21-22 15,0 0-15,0 21 0,0-20 0,0 20 16,0-21-16,0 0 16,0 0-16,21-21 0,0 22 0,0-22 15,1 0-15,20 0 0,-21 0 0,21 0 16,1 0-16,-1 0 0,-21-22 15,22 1-15,-1 21 0,0-21 0</inkml:trace>
  <inkml:trace contextRef="#ctx0" brushRef="#br0" timeOffset="19579.91">9673 3429 0,'0'0'0,"0"-21"0,-21-64 16,0 64-1,0 21-15,-1 0 0,1 0 0,0 0 16,0 0-16,-21 0 0,20 0 15,1 0-15,0 0 0,0 21 0,0 0 16,0 1-16,-1-1 0,1 0 16,21 21-16,0-21 0,-21 1 0,21-1 15,0 21-15,-21-21 0,21 0 0,0 1 16,0-1-16,21-21 0,0 0 16,0 21-1,1-21-15,20 0 0,-21 0 0,0 0 16,43-21-16,-22 0 0,-21 21 15,22-22-15,-22 1 0,21 0 16,-21 0-16,0 0 0,1 21 0,-1-21 16,-21-1-16,0 1 0,0 0 15,0 0-15,0 0 16,-21 42 15,-1 0-31,22 0 16,-21 0-16,21 1 0,0 20 0,-21-21 15,21 21-15,-21-20 0,21 20 16,-21 0-16,21 1 0,0-1 0,0 0 16,0 1-16,0 20 0,0-21 0,0 22 15,0-22-15,0 22 0,0-1 16,0-20-16,0 20 0,0 1 0,0-22 16,0 0-16,0 1 0,-21 20 0,-1-42 15,1 22-15,0-1 0,0-21 16,0 21-16,-22-20 0,1-1 0,0 0 15,-1 0-15,1 0 0,-21-21 0,20 0 16,-20 0-16,-1 0 0,-20 0 0,20-21 16,-21 0-16,22 0 15,-1-22-15,1 22 0,-1-21 0,1 21 16,21-22-16,-1 1 0,22 0 0,0-1 16,0 1-16,21 0 0,0 21 15,0-22-15,21 22 0,0-21 0,21-1 16,1 22-16,-1-21 0,22 0 0,-22-1 15,21 1-15,22 21 0,-21-22 16,-1 1-16,22 0 0,-22-1 0</inkml:trace>
  <inkml:trace contextRef="#ctx0" brushRef="#br0" timeOffset="20049.59">10033 3344 0,'21'-21'15,"-21"42"1,0 1 0,0-1-16,0 0 0,0 0 0,0 0 15,0 0-15,-21 22 0,0-22 0,21 0 16,0 0-16,-21 0 0,-1 1 16,1-1-16,21 0 0,-21-21 15,21 21-15,-21-21 16,21-21 15,0 0-31,0 0 0,0-1 16,0 1-16,0 0 0,0-21 15,21 21-15,0-1 0,0-20 0,1 21 16,-1 0-16,21-22 0,-21 22 0,22 0 16,-1 0-16,0 0 0,64 0 15,-64 21-15,1 0 0,-1 0 16,-21 0-16,22 21 0,-22 0 15,0 0-15,0 0 0,-21 22 0,0-22 16,0 21-16,0-21 0,0 0 0,0 22 16,-21-22-16,0 0 0,0 0 15,-1 0-15,1 1 0,0-1 16,0-21-16,21 21 16,21-42 15,0 21-31,-21-21 0,21-1 0</inkml:trace>
  <inkml:trace contextRef="#ctx0" brushRef="#br0" timeOffset="21167.4">11176 3281 0,'0'0'0,"0"-21"15,0 0-15,0-1 0,0 1 16,-21 0-16,0 21 15,-1 0-15,1 0 0,0 0 0,0 0 16,-21 0-16,20 0 0,1 0 16,-21 0-16,21 21 0,-22 0 0,22 22 15,-21-22-15,21 21 0,0-21 0,-1 22 16,1-22-16,21 21 0,0-21 16,0 22-16,0-1 0,0-21 15,0 0-15,21 1 0,1-22 16,20 0-1,-21 0-15,0 0 0,0 0 0,22 0 16,-22-22-16,21 22 0,-21-21 0,22 0 16,-22 0-16,21 0 0,-21 0 15,1-1-15,-1-20 0,-21 21 0,21-21 16,-21 20-16,21 1 0,-21-21 0,0 21 16,0 0-16,0-1 15,-21 44 1,0-1-16,21 0 15,-21 0-15,21 0 0,0 0 0,-22 1 16,22 20-16,0-21 0,0 0 16,0 0-16,0 1 0,0-1 15,0 0-15,22 0 0,-1 0 0,0-21 16,0 0-16,0 21 0,22-21 0,-22 0 16,21 0-16,-21 0 0,22 0 15,-22 0-15,21-21 0,-21 0 16,0 0-16,1 0 0,-1 0 0,21-43 15,-21 43-15,-21 0 0,0-22 16,21 22-16,-21-21 0,0 21 0,0 0 16,0-1-16,0 44 31,0-1-31,0 0 0,0 0 16,-21 21-16,21-20 0,0-1 15,0 0-15,0 21 0,0-21 16,-21 1-16,21-1 0,0 0 0,-21-21 15,21 21-15,0 0 0,0 0 16,-21-21 0,0 0-1,21-21 1,0 0-16,0 0 0,0 0 16,0 0-16,0-1 0,21-20 15,0 21-15,-21 0 0,21-22 0,0 22 16,0 0-16,1-21 0,-1 21 15,0-1-15,21 1 0,-21 21 0,64 0 16,-64 0-16,22 0 16,-22 0-16,21 0 0,-21 21 0,22 1 15,-22-1-15,-21 0 0,21 21 0,-21-21 16,0 1-16,0-1 0,0 0 16,0 21-16,0-21 0,0 1 0,0-1 15,-21 0-15,0 0 16,-1-21-16,1 0 15,0 0 1,21-21-16,0 0 16,0 0-1,0-1-15,0 1 0,21 0 0,0 0 16,1 0-16,20-43 0,-21 22 16,21 21-16,-20 0 0,20-1 15,0 1-15,1 0 0,-22 21 0,21 0 16,0 0-16,-20 0 0,-1 0 15,0 0-15,0 21 0,0 0 0,-21 1 16,0-1-16,0 21 0,0-21 0,0 0 16,0 22-16,0-22 0,0 0 15,0 0-15,-21 0 0,0 1 0,21-1 16,0 0-16,-21-21 0,21 21 16,-21-21-16</inkml:trace>
  <inkml:trace contextRef="#ctx0" brushRef="#br0" timeOffset="21523.99">12679 3260 0,'21'0'16,"0"0"-1,0 0-15,0 0 0,1-21 16,-1-1-16,0 22 0,0-21 0,0 21 16,0-21-16,22 21 0,-22-21 15,0 21-15,0-21 0,0 21 0,1-21 16,-22-1-16,21 22 0,-21-21 0,-21 21 31,-1 0-31,1 0 0,-21 0 0,21 0 16,0 21-16,-22 1 0,22-1 0,-21 0 15,21 21-15,-1-21 0,1 22 16,0-22-16,0 21 0,21 1 0,-21-22 16,21 21-16,0-21 0,0 0 15,0 22-15,21-22 16,0 0-16,0-21 0,22 0 0,-22 0 16,0 0-16,21 0 0,-21 0 0,22 0 15,-1 0-15</inkml:trace>
  <inkml:trace contextRef="#ctx0" brushRef="#br0" timeOffset="22307.05">14139 2350 0,'-63'-43'16,"63"22"0,21 21 15,0 0-31,0 0 0,22 0 0,-1 0 16,0 0-16,1 0 0,-1 0 15,0 0-15,1 0 0,20 0 0,-21 0 16,-20 0-16,20 0 0,-21 0 0,0 0 15,0 0-15,-42 0 16,0 0-16,-21 0 16,21 0-16,-43 0 0,22 0 15,-22 0-15,22 0 0,-22 0 16,22 0-16,-21 0 0,20 0 0,1 0 16,21 0-16,-22 0 0,22 0 0,-21 0 15,21 0-15,0 0 0,-1 0 16,1 0-16,21 21 15,0 0-15,0 1 16,0-1-16,0 0 0,0 21 16,0-21-16,0 22 0,0-1 15,0 0-15,0 1 0,-21-1 0,21 22 16,-21-22-16,21 0 0,-21 22 16,0-22-16,21 0 0,-22 22 15,1-1-15,0 1 0,21-1 0,-21 1 16,0-1-16,0 1 0,-1-1 0,22 1 15,-21-1-15,0 1 0,21-22 16,-21 22-16,21-22 0,0 22 0,0-22 16,0 0-16,0 1 0,0-1 15,0 0-15,21-21 0,0 22 0,0-22 16,22 0-16,-1-21 0,0 21 16,1-21-16,-1 0 0,-21 0 0,43-21 15,-22 0-15,0 21 0,1-42 16,-1 20-16,0 1 0,1-21 15,-1 21-15,0-22 0</inkml:trace>
  <inkml:trace contextRef="#ctx0" brushRef="#br0" timeOffset="22643.83">14499 2773 0,'0'0'0,"-42"-21"16,21 21-1,-1 0-15,22 21 16,-21 0-16,0 0 0,0 22 16,21-22-16,-21 0 0,21 21 15,-21 1-15,21-22 0,-22 21 0,1 0 16,21 1-16,0-22 0,-21 21 0,21 1 15,0-22-15,0 21 0,0-21 16,0 0-16,0 1 0,0 20 16,21-21-16,0-21 15,1 0-15,-1 0 0,0 0 0,21 0 16,-21 0-16,1-21 0,20-21 16,-21 20-16,0 1 15</inkml:trace>
  <inkml:trace contextRef="#ctx0" brushRef="#br0" timeOffset="22852.1">14160 3112 0,'0'0'0,"-21"0"0,0 0 0,0 0 16,42 0 15,0 0-31,22 0 15,-22 0-15,0 0 0,21 0 0,1 0 16,-1 0-16,-21 0 0,21 0 16,1 0-16,-1-22 0,0 22 0,-20 0 15,-1 0-15</inkml:trace>
  <inkml:trace contextRef="#ctx0" brushRef="#br0" timeOffset="23517.01">14690 3154 0,'0'0'0,"21"0"16,0 0-1,0 0 1,0 0-16,0 0 0,1 0 16,-1 0-16,21 0 0,-21-21 15,0 21-15,22-21 0,-22 21 16,21-22-16,-21 1 0,1 21 0,20-21 15,-21 0-15,-21 0 16,0 0 0,-21 21-16,-21 0 0,20 0 15,1 0-15,-21 0 0,0 0 0,20 0 16,-20 21-16,21 0 0,-21 0 16,20 0-16,1 0 0,0 1 0,0-1 15,0 21-15,21-21 0,0 22 0,0-22 16,0 21-16,0-21 0,0 0 15,0 1-15,0 20 0,0-21 0,21-21 16,0 21-16,0 0 0,0-21 16,22 0-16,-22 0 0,21 0 0,1 0 15,41 0-15,-41 0 16,-1 0-16,0-21 0,1 0 16,-1 21-16,-21-21 0</inkml:trace>
  <inkml:trace contextRef="#ctx0" brushRef="#br0" timeOffset="24039.35">15409 3112 0,'0'-22'0,"0"-20"31,0 21-31,21 21 16,1 0-16,-22-21 0,21 21 16,0 0-16,0 0 0,0 0 15,0 0-15,22 0 0,-22 0 0,0 0 16,0 0-16,0 0 0,1 21 15,-1 0-15,0 0 0,-21 0 0,0 1 16,0-1-16,0 21 0,0-21 0,0 0 16,-21 1-16,21 20 0,-43-21 15,22 0-15,0 0 0,0 1 0,0-1 16,0-21-16,-1 21 0,1-21 0,0 0 16,42-21 15,0 0-31,1-1 15,-1 1-15,21 0 0,-21 0 16,0-21-16,1 20 0,-1 1 0,0-21 16,21 21-16,-21 0 0,1-1 15,-1 1-15,0 0 0,0 0 16,-21 42 0,-21 0-1,21 0-15,-21 1 0,21-1 16,0 0-16,-21 21 0,21-21 15,-22 22-15,22-22 0,0 0 0,0 21 16,0-20-16,0-1 0,0 0 0,0 0 16,0 0-16,22 0 15,-1-21-15,0 0 16,0 0-16,0 0 0,0 0 0,1 0 16,-1 0-16,21-21 0,-21 21 15,0-21-15,22 0 0,-22 0 0,0-22 16,21 22-16</inkml:trace>
  <inkml:trace contextRef="#ctx0" brushRef="#br0" timeOffset="24312.02">16468 2752 0,'0'-43'16,"0"86"-16,-22-86 15,1 65 1,21-1-16,0 0 0,0 21 15,-21-21-15,21 22 0,-21-22 16,21 21-16,-21 1 0,21-22 0,0 21 16,-21 0-16,-1 1 0,22-22 0,-21 21 15,21-21-15,-21 22 0,21-22 16,0 0-16,0 43 0,0-43 16,0 0-16,21-21 15,0 21-15,1-21 0,-1 0 16,0 0-16,0 0 0,0 0 15,0-21-15,1 21 0</inkml:trace>
  <inkml:trace contextRef="#ctx0" brushRef="#br0" timeOffset="24532">16256 3027 0,'0'0'0,"-21"0"0,0 0 31,42 0-15,0 0-16,0 0 0,0 0 15,0 0-15,22 0 0,-1 0 16,-21 0-16,22 0 0,-1 0 0,-21-21 16,21 21-16,-20 0 0,-1 0 0,0 0 15,0 0-15,0 0 0</inkml:trace>
  <inkml:trace contextRef="#ctx0" brushRef="#br0" timeOffset="24847.98">17145 2815 0,'-21'0'15,"0"0"1,-1 0-16,1 21 16,21 1-16,-21-1 0,0 0 0,21 0 15,-21 0-15,21 0 0,-21 1 0,-1 20 16,22-21-16,0 21 0,-21-20 16,21-1-16,-21 21 0,21-21 15,0 22-15,0-22 0,0 0 0,0 0 16,0 21-16,21-20 15,0-1-15,1 0 0,20-21 16,-21 0-16,0 0 0,0 0 16,1 0-16,-1-21 0,21 21 15</inkml:trace>
  <inkml:trace contextRef="#ctx0" brushRef="#br0" timeOffset="25156">17526 2858 0,'63'-22'31,"-41"22"-31,-1 0 16,0 0-16,0 0 16,0 22-16,0-1 0,1 0 15,-1 0-15,-21 0 0,21 22 16,0-22-16,0 0 0,-21 21 0,0-21 15,0 22-15,0-22 0,0 21 0,0-21 16,0 22-16,-21-22 0,0 0 16,0 21-16,0-20 0,-1-1 0,-20 0 15,21 0-15,0 0 0,0-21 0,-1 21 16,1-21-16,0 0 0,0 22 16,21-44-1</inkml:trace>
  <inkml:trace contextRef="#ctx0" brushRef="#br0" timeOffset="25639.25">18605 3006 0,'0'0'0,"22"0"31,-1 0-31,0 0 0,0 0 16,0 0-16,0 0 15,22 0-15,-22 0 0,0 0 16,0 0-16,0 0 0,1 0 16,-1 0-16,0 0 0,0 0 0,0 0 15,0 0-15,-42 0 32</inkml:trace>
  <inkml:trace contextRef="#ctx0" brushRef="#br0" timeOffset="25836.04">18627 3154 0,'0'0'0,"0"42"31,0-21-31,0 1 16,21-22-16,0 0 15,0 0-15,0 0 0,0 0 16,1 0-16,-1 0 0,0 0 15,0 0-15,0-22 0,22 1 16,-22 21-16,0-21 0,-21 0 0,21 21 16</inkml:trace>
  <inkml:trace contextRef="#ctx0" brushRef="#br0" timeOffset="26263.8">19473 2328 0,'0'0'0,"-63"0"31,63 22-31,0-1 16,0 0-16,0 0 15,21-21 1,0 0-16,0 0 16,0 0-16,1 0 15,-1-21-15,0 0 0,0 21 0,-21-21 16,21-1-16,-21 1 16,0 0-1,0 0-15,-21 21 31,0 0-31,0 0 0,0 21 0,-1 0 16,1 0-16,0 22 0,0-22 0,0 21 16,-22 1-16,22-1 0,0 0 15,0 1-15,0-22 0,21 21 0,0-21 16,0 0-16,-21 22 0,21-22 16,21-21-16,0 0 0</inkml:trace>
  <inkml:trace contextRef="#ctx0" brushRef="#br0" timeOffset="26765.36">19981 2646 0,'0'0'0,"0"-21"31,0 42-15,-21 0-16,21 21 16,-21-20-16,0-1 0,0 0 15,-1 21-15,22-21 0,-21 22 0,0-22 16,0 21-16,0-21 0,0 1 15,21 20-15,0-21 0,-22 0 0,22 0 16,0 1-16,0-1 0,0 0 0,22 0 16,-1-21-1,21 0-15,-21 0 0,0 0 0,1 0 16,-1 0-16,0 0 0,0 0 16,0-21-16,0 21 0</inkml:trace>
  <inkml:trace contextRef="#ctx0" brushRef="#br0" timeOffset="26951.99">19791 2963 0,'0'0'15,"-21"0"-15,-1 0 0,1 0 16,42 0 15,1 0-31,-1 0 0,0 0 0,0 0 16,0 0-16,0 0 0,22 0 0,-22 0 15,0-21-15,0 21 0,22 0 16,-22-21-16,0 21 0</inkml:trace>
  <inkml:trace contextRef="#ctx0" brushRef="#br0" timeOffset="27348.03">20151 2879 0,'0'21'31,"21"-21"-15,0 0-16,0 0 0,0 0 15,0 0-15,1-21 0,-1 21 16,0-21-16,0 21 0,0-22 0,0 22 16,1 0-16,-22-21 15,0 0-15,-22 21 16,1 0-16,0 0 15,0 0-15,0 0 0,-22 0 16,22 0-16,0 21 0,0-21 0,0 21 16,0 1-16,21-1 0,-22 0 15,22 0-15,-21 0 0,21 0 0,0 1 16,0-1-16,0 0 0,0 0 0,0 0 16,21 0-16,1 1 15,-1-22-15,0 21 0,21-21 16,-21 0-16,1 0 0,-1 0 15,0 0-15,21 0 0,-21 0 16,1 0-16,-1 0 0,0 0 0,0 0 16,0-21-16,0 21 0,1-22 15</inkml:trace>
  <inkml:trace contextRef="#ctx0" brushRef="#br0" timeOffset="27555.97">20637 2858 0,'43'21'31,"-43"0"-31,0 0 0,0 0 0,21 0 16,-21 1-16,21-1 15,-21 0-15,0 0 0,0 0 16,21-21-16,0 21 0,-21 1 0,22-22 16,-22 21-16,21-21 0,0 0 46</inkml:trace>
  <inkml:trace contextRef="#ctx0" brushRef="#br0" timeOffset="27784.07">20976 2879 0,'-85'0'16,"64"21"-1,0 0-15,-21 0 0,21 0 16,-1-21-16,-20 22 0,21-1 0,0 0 16,0 0-16,-1 0 0,1-21 0,0 21 15,0 1-15,21-1 16,21-21 0,0 0-1,0 0-15,1 0 0</inkml:trace>
  <inkml:trace contextRef="#ctx0" brushRef="#br0" timeOffset="28087.87">21209 2604 0,'0'0'15,"0"-22"-15,0 44 31,0-1-31,0 0 16,0 21-16,0-21 16,-21 1-16,0 20 0,21-21 0,-22 21 15,22-20-15,-21 20 0,21-21 0,0 0 16,0 22-16,-21-22 0,21 0 16,0 0-16,0 21 0,0-20 15,0-1-15,21-21 16,-21 21-16,21-21 0,1 0 15,-1 0-15,0 0 0,0 0 16,0 0-16,-21-21 16,21 0-16</inkml:trace>
  <inkml:trace contextRef="#ctx0" brushRef="#br0" timeOffset="28279.36">21061 2879 0,'21'0'16,"0"0"-16,0 0 0,0 0 15,1 0-15,20 0 0,-21 0 16,0 0-16,22 0 0,-22 0 0,21 0 16,-21-21-16,22 21 0,-22 0 15,0 0-15,0 0 0</inkml:trace>
  <inkml:trace contextRef="#ctx0" brushRef="#br0" timeOffset="28783.99">19748 3577 0,'0'0'16,"22"0"-16,-22-21 16,21 21-16,0 0 15,0 0-15,0 0 16,0 0-16,-21 21 0,22 0 0,-22 1 16,21-1-16,-21 0 0,0 0 15,0 0-15,21 0 0,-21 1 16,0-1-16,0 0 0,0 0 0,0 0 15,0 0-15,0 1 0,0-1 16,21-21 0,0 0-1,0-21-15,-21-1 16,22 22-16,-22-21 0,21 0 16,0 0-16,0 0 0,0 0 0,-21-1 15,21 1-15,1 0 0,-22-21 0</inkml:trace>
  <inkml:trace contextRef="#ctx0" brushRef="#br0" timeOffset="28946.96">20193 3535 0,'0'0'0,"0"-21"32,0 42-32,-21 0 15,0 0-15,21 0 0,-22 22 16,1-22-16,0 0 0,21 0 16,-21 0-16,0 1 0,0-1 0,21 21 15,-22-21-15,22 0 0,-21 1 16,21-1-1,21-21 1,1 0-16</inkml:trace>
  <inkml:trace contextRef="#ctx0" brushRef="#br0" timeOffset="29415.97">20680 3662 0,'0'0'0,"0"-21"0,0 0 32,0-1-32,-43 22 15,22 0-15,0 0 16,-21 0-16,21 22 0,-1-22 0,-20 21 16,21 0-16,0 0 0,0 0 0,-22 0 15,43 1-15,-21-1 0,0-21 16,21 21-16,0 0 0,0 0 15,21-21-15,0 0 16,0 0-16,1 0 0,-1 0 16,0 0-16,0 0 0,21 0 0,-20 0 15,-1-21-15,21 21 0,-21-21 0,0 21 16,1-21-16,-1 0 0,0-1 16,-21 1-16,0 0 0,0 0 0,0 0 15,21 0-15,-21-1 16,0 44-1,-21-1 1,21 0-16,-21 0 0,21 0 16,0 0-16,0 1 0,-21-1 0,21 0 15,0 0-15,0 0 0,0 0 16,0 1-16,21-22 16,0 0-16,0 0 0,0 0 15,0 0-15,1 0 0,-1 0 0,0 0 16</inkml:trace>
  <inkml:trace contextRef="#ctx0" brushRef="#br0" timeOffset="29999.65">21103 3471 0,'0'0'0,"0"22"31,-21-1-31,0 0 16,21 0-16,-21 0 0,-1 22 15,22-22-15,0 0 0,0 0 0,-21 0 16,21 0-16,0 1 0,-21-1 0,21 0 16,0 0-16,0 0 0,0 0 15,21-21 1,0 0-16,1 0 0,-1 0 16,0 0-16,0 0 0,0 0 0,0-21 15,1 0-15,-1 21 0,0-21 16,0 0-16,0 0 15,0-1-15,1 1 0,-22 0 16,21 21-16,-21-21 0,0 42 31,-21 0-15,21 0-16,0 1 16,0-1-16,0 0 0,-22-21 15,22 21-15,0 0 0,0 0 16,0 1-1,22-22-15,-1 0 16,0 0-16,0 0 0,0 0 0,0 0 16,1 0-16,-1 0 0,0 0 15,0-22-15,0 1 0,0 0 16,1 0-16,-1 0 0,-21 0 0,0-1 16,21 1-16,0 0 0,-21 0 15,21 0-15,-21 0 0,0 42 47,0 0-47,0 0 16,0 0-1</inkml:trace>
  <inkml:trace contextRef="#ctx0" brushRef="#br0" timeOffset="30352.89">21802 3620 0,'0'-22'32,"21"22"-32,0 0 15,-21-21-15,21 21 0,-21-21 16,21 21-16,-21-21 0,0 0 31,-21 21-15,0 0-16,0 0 15,0 21-15,-1-21 0,1 21 0,0 0 16,0 0-16,0 1 0,0-1 0,-1-21 16,22 21-16,0 0 0,0 0 15,0 0-15,0 1 0,0-1 16,22 0-1,-1-21-15,0 0 0,0 0 16,0 0-16,22 0 0,-22 0 0,21 0 16,-21-21-16,22 21 0,-22-21 15,0-1-15</inkml:trace>
  <inkml:trace contextRef="#ctx0" brushRef="#br0" timeOffset="30999.99">22140 2582 0,'-21'0'0,"21"22"0,-21-22 16,0 0 15,21-22-15,0 1-1,0 0-15,0 0 16,21 21 0,-21-21-16,21 21 0,-21 21 31,0 0-15,0 0-16,0 0 15,0 1-15,-21-22 0,21 21 16,-21 0-16,0-21 15,21-21 32,0 0-31,0-1-16,21 22 0,-21-21 0,21 21 16,-21-21-16,21 21 15,0 0-15,0 0 16,-21 21-1,0 0-15,0 1 0,0-1 0,0 0 16,0 0-16,0 0 0,0 0 16,0 22-16,-21-22 0,21 0 15,-21-21-15,0 21 0,21 0 0,-21-21 16,0 0-16,-1 0 0</inkml:trace>
  <inkml:trace contextRef="#ctx0" brushRef="#br0" timeOffset="31679.97">22669 2117 0,'0'0'0,"0"-21"0,22 21 32,-1 0-32,21 0 15,-21 0-15,0 0 0,22 0 16,-1 0-16,-21 0 0,22 0 0,-1 0 16,-21 0-16,0 0 0,22 0 15,-22 0-15,0 0 0,0 0 0,0 0 16,0 0-16,1 21 15,-22 0-15,21 0 0,-21 0 16,0 0-16,21 1 0,-21-1 16,0 0-16,0 0 0,0 0 15,0 0-15,0 1 0,0-1 0,0 21 16,0-21-16,0 22 0,0-1 16,0-21-16,-21 21 0,21 1 0,-21-1 15,21 0-15,-22 1 0,22-1 0,-21 0 16,21 1-16,0-1 0,-21 0 15,21-20-15,-21 20 0,21 0 0,0 1 16,0-1-16,0 0 0,0 1 16,0-1-16,0 0 0,-21 1 15,21-1-15,0 0 0,-21 1 0,21-1 16,0-21-16,0 0 0,0 22 16,-22-22-16,1 0 0,0 0 0,21 0 15,-21-21-15,21 21 0,-21 1 0,0-22 16,-1 21-16,1-21 0,0 21 15,0-21-15,0 21 0,-22-21 16,22 0-16,0 0 0,0 21 16,0-21-16,0 0 0,-1 0 0,1 0 15,0 0-15,0 0 0,0 0 16,0 0 0,-1 0-1,1 0 1,0 0-1,0 0-15</inkml:trace>
  <inkml:trace contextRef="#ctx0" brushRef="#br1" timeOffset="42960.2">1884 5609 0,'0'-106'16,"0"85"-1,0 0 1,0 0-16,21 21 16,0 21-1,-21 0 1,0 22-16,0-22 0,0 21 15,0 0-15,21 1 0,-21-1 16,0 0-16,0 1 0,0 20 0,0-20 16,0 20-16,0-21 0,0 1 0,0 20 15,0-20-15,0 20 0,0-21 16,0 22-16,0-22 0,0 22 0,-21-22 16,21 0-16,0 1 0,0-1 15,-21 0-15,21 1 0,-21-22 0,21 0 16,0 0-16,0 0 0,0-42 47,0 0-47</inkml:trace>
  <inkml:trace contextRef="#ctx0" brushRef="#br1" timeOffset="44151.63">1926 5525 0,'0'-22'31,"21"22"0,0 0-15,1 0-16,-1 0 16,0 0-16,0 0 0,21 0 0,1 0 15,-1 0-15,0 0 0,22 0 16,-22 0-16,22 0 0,-1 0 0,22 0 15,-22 0-15,22 0 16,0 0-16,-22 0 0,22 0 0,21 0 16,-22 0-16,22 0 0,0-21 0,0 21 15,0 0-15,0 0 0,-1 0 16,1 0-16,0 0 0,21 0 0,-21 0 16,21 0-16,-21 0 0,21 0 15,-21-21-15,-1 21 0,-20 0 0,21 0 16,-21 0-16,-1 0 0,1 0 0,21 0 15,-22-21-15,1 21 0,-21 0 16,20 0-16,1 0 0,-22 0 0,1 0 16,-1 0-16,1 0 0,-22-21 0,1 21 15,-1 0-15,-21 0 16,0 0-16,0 0 0,1 0 0,-1 0 16,-21 21 62,0 0-78,0 0 15,0 0-15,0 1 16,0-1-16,0 21 0,0-21 0,0 0 16,0 22-16,0-22 0,0 21 15,0 1-15,0-22 0,21 21 16,-21 0-16,0 1 0,0-1 0,21-21 15,-21 22-15,21-1 0,-21-21 0,0 21 16,0 1-16,21-22 0,-21 21 16,22 1-16,-22-22 0,0 21 0,0-21 15,0 22-15,21-1 0,-21-21 0,0 0 16,0 0-16,0 22 0,0-22 16,0 0-16,0 0 0,0 0 15,-21-21-15,21 22 0,-22-22 16,1 0-16,0 0 0,0 0 15,0 0-15,0 0 0,-1 0 16,1 0-16,0 0 0,-21 0 0,-1 0 16,22 0-16,-42 0 0,20 0 15,-20 0-15,-1 0 0,1 0 0,-1 0 16,-20 0-16,-1 0 0,22 0 0,-22 0 16,-21 0-16,21 0 0,1 0 15,-22 0-15,0 0 0,0 0 0,0 0 16,1 0-16,20 0 0,-21 0 0,21 21 15,-20-21-15,20 0 0,-21 21 16,0-21-16,-21 0 0,21 21 0,-21-21 16,0 0-16,0 21 0,0-21 15,0 0-15,0 21 0,22-21 16,-1 0-16,0 0 0,0 0 0,43 0 16,-22 0-16,21 0 0,22 0 15,0 0-15,-1 0 0,1 0 0,0 0 16,21 0-16,-22 0 0,22 0 15,0 0-15,0 0 0,0-21 0,-1 21 16,1 0-16,0-21 16,21 0 15,0 0 0</inkml:trace>
  <inkml:trace contextRef="#ctx0" brushRef="#br1" timeOffset="44749.61">2709 5884 0,'0'0'0,"21"-21"0,1-21 32,-22 21-32,0 42 31,0 0-31,0 0 16,0 22-16,0-22 0,0 21 15,-22 0-15,22 1 0,-21-1 0,21 0 16,-21 1-16,0-1 0,21 0 0,-21 1 15,0-1-15,-1 0 0,1 1 16,0-22-16,0 21 0,0-21 0,0 1 16,-1-1-16,1 0 0,0 0 15,0-21-15,0 0 0,0 0 16,-1 0-16,1 0 16,21-21-16,-21 0 0,21 0 15,-21-1-15,21-20 0,0 21 16,0-21-16,0 20 0,0-20 15,0 0-15,0 21 0,0-1 0,0-20 16,0 21-16,0 0 0,0 0 16,21 21-16,-21-22 0,0 1 0,21 21 15,0 0-15,1 0 0,-1 0 16,0 0-16,0 21 16,0 1-16,-21-1 15,0 0-15,21 0 0,1 0 0,-22 0 16,0 1-16,21-1 0,0 0 15,0 0-15,-21 0 0,0 0 0,21 1 16,0-22-16,1 21 0,-1-21 16,0 0-16,0 0 15,0 0-15,0 0 0,1 0 16,-1 0-16,0-21 0</inkml:trace>
  <inkml:trace contextRef="#ctx0" brushRef="#br1" timeOffset="45176.72">3048 6138 0,'0'-21'31,"-21"21"-15,0 21-16,-1 1 16,22-1-16,0 0 0,0 0 15,-21 0-15,21 0 0,-21 1 0,21-1 16,0 0-16,0 21 0,0-21 15,0 1-15,0-1 0,0 0 0,0 0 16,0 0-16,0 0 0,21-21 16,0 0-16,1 0 15,-1 0-15,0 0 0,0-21 16,0 21-16,0-21 0,1 0 16,-1 0-16,0 0 0,0-1 0,0 1 15,0-21-15,-21 21 0,0 0 16,0-22-16,0 22 0,0 0 0,0 0 15,0 0-15,0-1 0,-21 1 0,0 0 16,-21 21 0,21 0-16,-1 0 0,1 0 0,0 0 0,0 0 15,0 21-15,0-21 16,-1 21-16,22 1 0,-21-1 0,0 0 16,21 0-16,0 0 0,0 0 15,0 1-15,0-1 16,21-21-16,0 0 0,1 21 0,-1-21 15</inkml:trace>
  <inkml:trace contextRef="#ctx0" brushRef="#br1" timeOffset="45867.58">3852 6138 0,'-21'0'31,"0"0"-31,0 0 0,0 0 16,-22 0-16,22 0 0,-21 0 0,21 22 16,-22-1-16,22-21 0,0 21 15,0-21-15,0 21 0,-1 0 0,22 0 16,0 1 0,22-22-1,-1 0-15,0 0 0,0 0 0,0 0 16,0 0-16,1 0 0,20 0 15,-21-22-15,0 22 0,0 0 0,1-21 16,-1 21-16,0-21 16,-21 0-16,21 21 0,-21-21 15,0 42 48,0 0-63,0 0 15,0 0-15,0 1 0,0 20 0,0-21 16,0 21-16,0 1 0,0-1 16,0 0-16,0 1 0,0-1 0,0 0 15,0 1-15,21 20 0,-21-20 0,21-1 16,-21 0-16,0 1 0,0-1 16,0-21-16,0 21 0,0 43 15,0-21-15,0-22 0,0 0 16,0-21-16,-21 22 0,0-1 15,0-21-15,0 22 0,0-22 0,-22 0 16,22 0-16,-21-21 0,-1 21 0,22-21 16,-42 0-16,20 0 0,1 0 15,-21-21-15,20 21 0,1-21 0,-22-21 16,22 20-16,0-20 0,-1 0 0,1-1 16,21 1-16,0-21 0,0 20 15,-1 1-15,22 0 0,0-1 0,0 22 16,0-64-16,0 43 15,22 0-15,-1 21 0,0-22 16,21 22-16,1-21 0,-22-1 0,21 22 16,22 0-16,-22-21 0,0 21 15,22-1-15,-22-20 0,64 0 16,-64 21-16</inkml:trace>
  <inkml:trace contextRef="#ctx0" brushRef="#br1" timeOffset="46126.96">4191 6096 0,'0'-21'31,"0"42"-15,0 0-16,0 0 15,0 1-15,0-1 0,0 0 16,0 0-16,0 0 0,0 0 15,0 1-15,-21-22 0,21 21 16,0 0-16,0-42 47,0 0-47</inkml:trace>
  <inkml:trace contextRef="#ctx0" brushRef="#br1" timeOffset="46491.04">4170 5779 0,'0'0'16,"-21"0"-16,-1 0 0,1 21 16,21 0-16,0 0 0,-21-21 0,21 21 15,0 0-15,0 1 0,0-1 16,21-21 15,0 0-31,1 0 16,-1 0-16,0-21 0,0-1 15,-21 1-15,0 0 16,0 0-16,0 0 0,0 0 16,0-1-16,-21 22 15,0 0-15,0 0 16,-1 0-16,22 22 0,-21-1 15,21 0-15,-21-21 0,21 21 16,0 0-16,0 0 0,0 1 0,0-1 16,0 0-16,0 0 0,0 0 15,21-21-15,-21 21 0,21-21 16,1 0-16</inkml:trace>
  <inkml:trace contextRef="#ctx0" brushRef="#br1" timeOffset="46964.66">4572 6054 0,'0'21'31,"0"0"-15,0 0-1,0 0-15,0 1 16,0-1-16,0 0 0,0 0 15,0 0-15,0 0 32,-21-21-17,0 0 17,21-21-32,0 0 0,0 0 15,0 0-15,0 0 16,0-1-16,0 1 0,21 0 0,0 0 15,0 0-15,21 0 0,-20-1 16,-1 1-16,21 0 0,-21 21 16,22 0-16,-22 0 0,21 0 0,-21 0 15,0 0-15,22 0 0,-1 21 16,-21 0-16,0 1 0,-21-1 16,0 0-16,22 0 0,-22 0 0,0 0 15,0 1-15,0 20 0,0-21 0,0 0 16,-22 0-16,1 1 15,21-1-15,-21 0 0,0-21 16,0 0-16</inkml:trace>
  <inkml:trace contextRef="#ctx0" brushRef="#br1" timeOffset="47971.93">4657 7430 0,'0'0'0,"0"-22"16,21 1-16,0 21 0,-21 21 47,0 1-47,0-1 15,-21 0-15,0 0 0,-22 0 16,22 0-16,-21 1 0,-1 20 0,1-21 15,0 0-15,-1 22 0,22-22 16,-21 0-16,0 21 0,20-21 0,-20 1 16,21-1-16,0-21 0,0 21 0,-1 0 15,1-21-15,0 0 16,0 0 0,21-21-1,0 0-15,0 0 16,21 21-16,0-22 15,0 22-15,1 0 16,-1 0-16,0 0 0,0 0 16,0 0-16,22 0 0,-22 22 0,21-22 15,0 21-15,-20 0 0,20-21 0,-21 21 16,21 0-16,-20 0 0,20 1 16,-21-1-16,0 0 0,-21 0 0,21 0 15,-21 0-15,22 1 16,-22-44 31,0 1-47,0 0 15</inkml:trace>
  <inkml:trace contextRef="#ctx0" brushRef="#br1" timeOffset="48182.94">4932 7684 0,'0'0'0,"0"42"32,0-21-32,0 0 15,0 0-15,0 1 0,0-1 16,0 0-16,0 0 16,-21-21-16,21 21 15,-22-21-15</inkml:trace>
  <inkml:trace contextRef="#ctx0" brushRef="#br1" timeOffset="48367.47">4911 7535 0,'0'0'0,"0"-21"0,0 42 78,21-21-62,-21 22-16</inkml:trace>
  <inkml:trace contextRef="#ctx0" brushRef="#br1" timeOffset="48856.47">5292 7620 0,'0'21'16,"0"0"-16,0 1 15,0-1-15,0 0 16,0 0-16,0 0 0,0 0 15,-22 1-15,22-1 0,0 0 16,-21 0-16,21 0 16,0 0-16,-21-21 47,21-21-47,0 0 15,0 0-15,0 0 16,0 0-16,0-1 0,0 1 0,0 0 15,0 0-15,21 0 0,0 0 16,1-1-16,-1 1 0,21 0 0,-21 0 16,22 0-16,-1 0 0,0 21 15,43 0-15,-43 0 0,-21 0 16,22 0-16,-22 21 0,0 0 0,0 0 16,0 0-16,-21 0 0,22 1 15,-22-1-15,0 0 0,0 21 0,-22-21 16,1 1-16,21-1 0,-21-21 15,0 21-15,0 0 0,0 0 0,21 0 16,-22-21 0</inkml:trace>
  <inkml:trace contextRef="#ctx0" brushRef="#br1" timeOffset="49315.91">6202 7620 0,'0'-21'16,"-21"21"0,-1 0-1,22 21 1,0 0-16,0 0 16,0 22-16,0-22 0,0 0 15,0 21-15,0 1 0,0-1 0,0 43 16,0-22-16,0 1 0,0-1 15,0-20-15,0 20 0,0 1 16,0-1-16,-21-21 0,21 22 0,0-22 16,0 22-16,0-22 0,0 0 0,0 1 15,0 20-15,0-20 0,0-1 16,-21-21-16,21 21 0,0 1 0,-21-22 16,21 0-16,0 0 0,0 0 0,0 1 15,-21-22-15,0 0 16,21-22-16,0 1 15,0 0-15,0 0 0,0-21 16</inkml:trace>
  <inkml:trace contextRef="#ctx0" brushRef="#br1" timeOffset="49650.88">6054 7811 0,'0'0'0,"0"-43"0,0 1 0,0 21 0,0-22 15,0 22-15,0 0 0,0 0 16,0 0-16,21 21 0,0-21 0,0-1 16,0 22-16,0-21 0,1 21 15,41-21-15,-21 21 0,-20 0 16,20 0-16,0 0 0,-21 21 16,22-21-16,-1 21 0,-21 1 0,0 20 15,1-21-15,-22 0 0,0 22 0,0-22 16,0 0-16,0 21 0,-22-21 15,-20 1-15,21-1 0,-21 0 0,20 0 16,-20 0-16,21 0 0,-21-21 16,20 22-16,1-22 0,0 0 15,0 0-15,0 0 0,21-22 16,0 1 0,0 0-16,21 21 15,0-21-15,0 0 0</inkml:trace>
  <inkml:trace contextRef="#ctx0" brushRef="#br1" timeOffset="50363.95">6794 7493 0,'0'21'16,"0"0"-16,0 1 15,0-1-15,0 0 0,0 0 16,-21 0-16,21 0 0,-21 1 0,21-1 15,-21 0-15,21 0 0,0 0 16,0 0-16,0 1 0,0-1 0,0 0 16,21-21-1,0 0-15,0 0 0,1 0 0,-1 0 16,0 0-16,0 0 0,21 0 0,-20-21 16,-1 0-16,0 21 0,0-22 15,0 1-15,0 0 0,1 0 0,-1 0 16,-21 0-16,0-1 0,21-20 0,0 21 15,-21 0-15,21 0 0,-21-1 16,0 1-16,0 42 47,0 1-47,-21 20 0,21-21 16,0 0-16,0 0 0,0 1 0,0 20 15,0-21-15,0 0 0,0 0 0,0 1 16,0-1-16,0 0 0,21 0 15,0 0-15,1-21 0,-1 0 16,0 0-16,0 0 0,0 0 0,0 0 16,1 0-16,-1 0 0,21-21 15,-21 0-15,0 0 0,1 0 16,-1-1-16,0 1 0,0 0 0,0-21 16,0 21-16,-21-22 0,22 1 15,-1 0-15,0-1 0,-21-20 0,21 20 16,0 1-16,-21 0 0,21-1 0,-21 1 15,0 0-15,0 21 0,0-1 16,-21 44 0,0-1-16,21 0 15,-21 21-15,21 1 0,0-1 16,0 0-16,0 1 0,0-1 0,-21 21 16,21-20-16,0-1 0,0 0 0,0-20 15,0 20-15,0 0 0,0-21 16,0 1-16,0-1 0,0 0 0,0 0 15,21 0-15,0 0 0,0-21 16,0 0-16,1 0 16,-1 0-16,0-21 15,0 0-15,0 0 0,0 0 16</inkml:trace>
  <inkml:trace contextRef="#ctx0" brushRef="#br1" timeOffset="50551.41">7514 7514 0,'0'0'0,"-21"0"0,0 0 0,21 21 31,21-21-15,0 0-16,21 22 0,-20-22 0,-1 0 15,21 0-15,-21 0 0,22 0 0,-22 0 16,21 0-16,0 0 0,1 0 15</inkml:trace>
  <inkml:trace contextRef="#ctx0" brushRef="#br1" timeOffset="50953.09">8424 7197 0,'-21'0'0,"42"0"0,-63 0 16,42 21 15,0 0-15,21 0-16,0 0 15,0 1-15,22-22 0,-22 21 16,0-21-16,21 21 0,1-21 0,-1 0 16,-21 21-16,22-21 0,-1 0 15,43 0-15,-43 0 16,0 0-16,-21 0 0,22 0 0,-22 0 15,-21 21 1,0 0 0,-21 1-16,0-22 0,-1 21 0,-20 0 15,21 0-15,-21 0 0,-1 0 16,1 1-16,0 20 0,20-21 0,-20 21 16,0-20-16,-1-1 0,22 21 0,0-21 15,-21 0-15,21 1 0,21-1 0,0 0 16,-22 0-16,22 0 15,22-21 1</inkml:trace>
  <inkml:trace contextRef="#ctx0" brushRef="#br1" timeOffset="51691.69">10245 7091 0,'0'-42'16,"0"84"-16,0-106 0,0 43 0,0 0 15,0 0-15,0 0 0,0 42 47,0 21-47,0-21 16,0 22-16,-22-1 0,1 22 0,0-22 15,0 21-15,0 1 0,0-1 16,-1-20-16,1 20 0,-42 22 16,42-43-16,-22 1 0,22-22 0,-21 21 15,-1-21-15,22 0 0,-21 1 16,0-1-16,20-21 0,-20 0 0,21 21 15,-21-21-15,20 0 0,1 0 0,0-21 16,21 0-16,-21-1 16,21 1-16,-21 0 0,21 0 15,-21-21-15,21-1 0,0 1 0,0 0 16,0-1-16,0 1 0,0 0 0,0-22 16,0 43-16,0-21 0,0-1 15,0 22-15,21 0 0,-21 0 0,21 21 16,0 0-1,-21 21-15,21 0 0,0 0 0,-21 22 16,22-22-16,-1 21 0,0 0 0,-21 1 16,21-1-16,0-21 0,0 22 15,1-1-15,-1-21 0,0 21 16,0-20-16,0-1 0,0 0 0,22 21 16,-22-42-16,0 21 15,0-21-15,0 0 0,1 0 0,20 0 16,-21 0-16,21 0 0,-20 0 0,20-21 15,-21 0-15,0 21 0,22-21 16</inkml:trace>
  <inkml:trace contextRef="#ctx0" brushRef="#br1" timeOffset="52087.93">10499 7366 0,'0'0'0,"21"-21"0,-21 0 0,0 0 16,-21 42 15,-1 0-31,22 0 0,-21 0 15,0 22-15,21-22 0,0 21 16,-21-21-16,0 0 0,21 22 0,0-22 16,0 21-16,0-21 0,0 1 15,0-1-15,0 0 0,0 0 0,0 0 16,21 0-16,0-21 0,0 0 16,0 0-16,1 0 15,-1 0-15,0 0 0,0 0 0,21-21 16,-20 0-16,-1 21 0,0-21 0,0 0 15,0 0-15,0-1 0,1 1 16,-22-21-16,0 21 0,0-22 0,0 22 16,0-21-16,0 21 0,0-22 0,0 22 15,-22 0-15,1 0 0,0 0 16,0 0-16,-21 21 0,20 0 16,1 0-16,0 0 0,0 0 0,0 21 15,-22 0-15,22 21 0,0-21 16,21 1-16,0-1 0,0 0 15,0 0-15,0 0 0,0 0 0,0 1 16,0-1-16,0 0 0,21-21 0,0 0 16,22 21-16</inkml:trace>
  <inkml:trace contextRef="#ctx0" brushRef="#br1" timeOffset="52846.9">11388 7493 0,'0'0'0,"21"-21"0,0 21 0,-21-21 0,0 0 16,0-1-16,0 1 16,-21 0-16,0 21 15,-1 0-15,-20 0 0,21 0 0,0 0 16,-22 21-16,22 0 0,-21 1 16,21-22-16,0 21 0,-22 0 0,22 0 15,21 0-15,-21 0 0,21 1 0,0-1 16,0 0-16,0 0 0,0 0 15,21-21-15,-21 21 16,21-21-16,0 0 0,22 0 0,-22 0 16,0 0-16,21 0 0,-20 0 0,20 0 15,-21 0-15,0 0 0,0-21 16,1 21-16,-1-21 0,21 0 16,-21 21-16,-21-21 0,0 0 0,21-1 15,-21 1-15,0 0 16,0 0-1,0 42 17,0 0-17,0 0-15,0 1 0,-21-1 0,21 0 16,0 21-16,0-21 0,0 22 0,0-22 16,0 21-16,0 1 0,0-1 15,0 0-15,0 22 0,0-22 0,0 22 16,0-1-16,0-21 0,0 22 0,0-1 15,21-20-15,-21 20 0,22 1 0,-22-1 16,0-20-16,0 20 0,21 1 16,-21-1-16,21 1 0,-21-22 15,0 21-15,0 1 0,0-22 0,0 1 16,0 20-16,0-42 0,-21 22 0,0-1 16,-1-21-16,1 21 0,-21-20 15,21-22-15,-22 21 0,1 0 0,0-21 16,-22 0-16,22 0 0,-22 0 0,1-21 15,-1 0-15,1-1 0,21-20 0,-22 21 16,1-21-16,20-1 0,-20-20 16,42 20-16,-22-20 0,22-1 0,0 1 15,0-1-15,21 1 0,-21-1 0,21 1 16,0-1-16,0 1 0,0-1 16,42-41-16,-21 41 0,0 1 15,22 20-15,-1-20 0,0 20 0,1-20 16,-1 21-16,0-1 0,22 1 15,-22 0-15,22 20 0,-1-20 16,-21 21-16,22 0 0,-22-22 0,1 22 16,20 0-16,-21 0 0,1 21 0</inkml:trace>
  <inkml:trace contextRef="#ctx0" brushRef="#br1" timeOffset="53091.95">11726 7430 0,'0'0'0,"0"-22"15,0 44 32,0-1-31,0 0-16,0 0 0,0 0 16,0 0-16,0 1 0,0-1 0,0 0 15,0 0-15,0 0 0,0 0 16,0 1-1,0-44 17,0 1-32</inkml:trace>
  <inkml:trace contextRef="#ctx0" brushRef="#br1" timeOffset="53427.85">11917 7070 0,'0'0'0,"-21"-21"0,-1 21 16,1 0-16,0 0 16,0 0-16,0 0 0,0 0 15,21 21 1,0 0-16,21-21 31,0 0-31,0 0 0,0 0 16,0 0-16,1 0 0,-1-21 15,0 0-15,0 21 16,-21-22-16,0 1 16,-21 21-1,0-21-15,0 21 0,-1 0 16,1 0-16,0 0 0,0 21 16,0-21-16,21 21 0,-21 1 0,21-1 15,0 0-15,0 0 16,0 0-16,0 0 0,0 1 0,0-1 15</inkml:trace>
  <inkml:trace contextRef="#ctx0" brushRef="#br1" timeOffset="53903.6">12277 7303 0,'0'0'0,"0"21"31,0 0-31,-22 0 16,22 0-16,-21-21 0,21 21 0,0 1 15,0-1-15,0 0 0,0 0 0,0 0 16,0 0-16,0 1 16,0-1-16,-21 0 0,21 0 15,0 0-15,-21-21 31,21-21-15,0 0-16,0 0 16,0 0-16,0-1 0,0 1 15,21 0-15,0 0 0,-21-21 0,21 20 16,1 1-16,-1-21 0,0 21 0,0 0 16,21-1-16,-20 1 0,20 0 15,-21 0-15,21 21 0,-20 0 0,20 0 16,-21 0-16,0 21 0,0 0 0,1 0 15,-1 1-15,-21 20 16,0-21-16,0 21 0,0 1 0,0-22 16,0 21-16,0-21 0,0 1 15,-21 20-15,-1-21 0,22 0 0,-21 0 0,0 1 16,21-1-16,0 0 16</inkml:trace>
  <inkml:trace contextRef="#ctx0" brushRef="#br1" timeOffset="54519.71">14309 7112 0,'21'-21'16,"-21"0"-16,21 21 0,0-21 15,-21-1 1,0 44 15,-21-22-31,0 21 0,0 0 0,-1 0 16,-20 0-16,21 22 0,-21-22 16,-1 21-16,1-21 0,0 22 0,-1-22 15,1 21-15,0-21 0,-22 0 16,22 1-16,-1-1 0,22 0 0,-21 0 15,0 0-15,20-21 0,1 0 16,0 0-16,0 0 0,42 0 31,0-21-15,22 21-16,-22 0 0,21 0 0,0 0 16,1 0-16,20 21 0,-20-21 15,20 21-15,1 1 0,-22-22 0,21 21 16,-20-21-16,20 21 0,-20 0 0,-1-21 15,0 0-15,-21 21 0,22-21 16,-22 0-16,0 0 0,-21-21 47,0 0-31,0 0-16,0 0 0,0-1 15</inkml:trace>
  <inkml:trace contextRef="#ctx0" brushRef="#br1" timeOffset="54863.91">15706 6583 0,'0'0'0,"-22"21"31,1-21-31,0 42 16,0-20-16,0 20 0,-22 0 0,1 1 16,0-1-16,-1 0 0,1 22 15,-21-1-15,20-20 0,-20 41 0,-1-20 16,1-1-16,20 1 0,-20-1 0,-1 1 16,22-1-16,-21 1 0,20-1 15,1 1-15,0-1 0,-1-20 0,1 20 16,0 1-16,-1-22 0,1 21 0,21-20 15,-22-1-15,22 0 0,0 1 16,21-22-16,0 21 0,-21-21 16,21 1-16,21-44 15,0 1 1</inkml:trace>
  <inkml:trace contextRef="#ctx0" brushRef="#br1" timeOffset="55262.81">15621 7387 0,'-21'21'32,"0"1"-17,21-1-15,0 0 0,0 0 16,-22 0-16,22 0 0,-21 1 0,21-1 15,0 0-15,0 0 0,0 0 16,-21-21-16,21 21 0,-21-21 31,21-21 1,0 0-32</inkml:trace>
  <inkml:trace contextRef="#ctx0" brushRef="#br1" timeOffset="55444.13">15579 7133 0,'0'0'0,"0"-21"0,0 0 0,0 0 15,0 0 1,-22 21-16,22 21 47,0 0-47,22-21 15,-1 21-15,0-21 0,0 21 16</inkml:trace>
  <inkml:trace contextRef="#ctx0" brushRef="#br1" timeOffset="55959.94">16044 7324 0,'-42'-21'31,"21"21"1,21 21-32,0 0 0,0 0 15,0 0-15,0 0 0,0 1 0,0-1 16,0 0-16,0 0 0,0 0 15,0 0-15,0 1 0,-21-1 0,21 0 16,0 0-16,-22-21 31,1 0-15,21-21 0,0 0-16,0 0 0,0-1 0,0 1 15,0 0-15,0 0 0,0 0 0,21-22 16,1 22-16,-1-21 0,21 21 15,-21 0-15,22-22 0,-1 22 16,0 0-16,1 21 0,-1-21 0,-21 21 16,21 0-16,1 0 0,-22 0 15,0 21-15,0 0 0,22 43 16,-43-43-16,0 0 0,0 21 0,0-21 16,0 22-16,0-22 0,0 0 15,-22 0-15,1 0 0,0 1 0,21-1 16,-21 0-16,0-21 0,0 21 0,-1-21 15</inkml:trace>
  <inkml:trace contextRef="#ctx0" brushRef="#br1" timeOffset="56435.75">16933 7260 0,'0'0'0,"-21"0"0,21-42 16,-21 42 0,21 21-1,0 0-15,0 0 0,0 22 16,0-22-16,0 21 0,0 1 0,0-1 16,0 0-16,0 1 0,0-1 15,0 0-15,0 1 0,0 20 16,0-21-16,0 22 0,0-22 0,0 22 0,-21-1 15,21 1-15,-21-22 0,21 22 16,-22-1-16,22-21 0,-21 1 16,0 20-16,21-20 0,-42 20 15,42-21-15,0-20 0,0-1 0,-21 0 16,21 0-16,0 0 0,0-42 31,0 0-31,0 0 16,0 0-16,0-22 0,0 22 0,21-21 15,-21-1-15</inkml:trace>
  <inkml:trace contextRef="#ctx0" brushRef="#br1" timeOffset="56755.91">16785 7641 0,'0'0'16,"0"-42"-16,0 0 0,0-1 0,0 1 0,0 21 15,0-22-15,0 22 0,0-21 0,0 21 16,0 0-16,0-1 0,0 1 15,21 0-15,0 0 0,1 0 0,-1 21 16,21-21-16,-21 21 0,22 0 16,-22 0-16,21 0 0,0 0 0,-20 21 15,20 0-15,-21 0 0,21 0 0,-20 22 16,-1-22-16,-21 21 0,0 0 16,0-20-16,0 20 0,0-21 15,0 0-15,-21 0 0,-1 1 0,1-1 16,-21 0-16,21 0 0,-22-21 15,22 0-15,0 21 0,0-21 0,-21 0 16,20 0-16,1 0 16,21-21-1,0 0-15,21 0 16,1 21-16,20-21 0,-21-1 16</inkml:trace>
  <inkml:trace contextRef="#ctx0" brushRef="#br1" timeOffset="57480.88">17378 7260 0,'0'0'0,"0"-21"0,21 0 31,-21 42-15,0 0 0,0 0-16,0 1 0,0 20 15,0-21-15,0 0 0,0 22 0,0-22 16,0 0-16,0 0 0,0 0 0,0 0 15,0 1-15,0-1 0,0 0 16,21-21-16,0 21 16,0-21-16,1 0 0,-1 0 0,0 0 15,0 0-15,0 0 16,0-21-16,1 0 0,-1 0 0,0 21 16,0-43-16,21 22 0,-20 0 0,-1-21 15,0-1-15,0 22 0,0-21 16,0 21-16,-21-22 0,0 22 0,22 0 15,-22 0-15,0 42 32,-22 0-32,1 0 15,21 0-15,-21 1 0,21 20 0,0-21 16,0 0-16,0 0 0,0 22 16,0-22-16,0 0 0,0 0 0,0 0 15,0 1-15,21-1 0,-21 0 16,21-21-16,1 0 0,-1 0 15,0 0-15,0 0 0,0 0 0,0 0 16,1 0-16,-1 0 0,0-21 0,0 0 16,0-1-16,0 1 0,1 0 15,-1-21-15,0 21 0,0-22 0,0 1 16,0-22-16,1 22 0,-1 0 16,0-1-16,-21 1 0,21 0 0,0-1 15,-21 22-15,0-21 0,0 21 16,0 0-16,-21 21 31,0 21-31,21 0 0,0 0 16,-21 0-16,21 22 0,-21-22 0,21 21 15,-22 0-15,22 1 0,-21-1 16,21 0-16,0-20 0,0 20 0,0 0 16,0-21-16,0 22 0,0-22 15,0 0-15,0 0 0,0 0 0,0 1 16,0-1-16,21-21 0,1 0 0,-1 21 15,0-21-15,0 0 16,0 0-16,0 0 0,1 0 0,-1-21 16,0 0-16,0-1 0,0 22 15,0-21-15,-21 0 0</inkml:trace>
  <inkml:trace contextRef="#ctx0" brushRef="#br1" timeOffset="57679.92">18076 7176 0,'0'0'16,"-21"0"-16,0-22 0,0 22 0,42 0 31,0 0-31,0 0 16,0 0-16,22 0 0,-22 22 0,21-22 16,1 0-16,-22 0 15,21 0-15,0 0 0,1 0 0,-1 0 16,0 0-16,1 0 0,-1 0 0,0 0 15</inkml:trace>
  <inkml:trace contextRef="#ctx0" brushRef="#br1" timeOffset="58099.37">19008 6816 0,'0'-21'15,"0"42"-15,0-21 47,0 21-31,21 0-16,0-21 15,-21 21-15,21-21 0,0 21 0,22-21 16,-22 22-16,0-22 0,21 21 0,1-21 16,-22 21-16,42-21 0,-20 0 15,-1 21-15,0-21 0,1 0 0,-22 0 16,21 0-16,-21 21 0,0-21 0,1 0 15,-1 0-15,-21 21 16,-21-21-16,-1 0 16,1 22-16,-21-22 0,21 0 15,-22 21-15,1 0 0,0 0 16,21 0-16,-22 22 0,1-22 0,0 21 16,-1-21-16,1 22 0,21-22 0,-22 21 15,1 0-15,42-20 16,0-1-16,-21 0 0,21 0 0,0 0 15,0 0 1,21-42 15</inkml:trace>
  <inkml:trace contextRef="#ctx0" brushRef="#br2" timeOffset="66871.05">1185 10118 0,'-21'0'15,"0"0"1,21 21 15,0 0-31,0 0 16,21-21 0,0 0-16,0 0 15,1 0-15,20 0 0,-21 0 16,21 0-16,-20 0 0,20-21 0,-21 21 15,0-21-15,22 21 0,-22-21 16,0 21-16,-21-21 0,21-1 16,-21 1-16,0 0 15,-21 0-15,0 21 16,0 0-16,-1 0 0,1 0 0,0 0 16,-21 0-16,21 0 0,-22 0 15,1 0-15,21 0 0,-22 21 0,1 0 16,0 0-16,-1 1 0,22-1 15,-21 0-15,21 0 0,0 0 0,-1 0 16,22 1-16,0-1 0,0 0 16,0 0-16,0 0 0,0 0 0,0 1 15,0-1-15,0 0 0,0 0 16,22 0-16,-1-21 0,0 0 16,0 0-16,0 0 15,22 0-15,-22 0 0,21 0 0,-21 0 16,0-21-16,22 21 0,-22-21 15,0 21-15,-21-21 16,-21 21 0,0 0-16,0 0 0,-1 0 0,-20 0 15,21 0-15,0 21 0,-22 0 16,22 0-16,-21 0 0,21 1 0,0-1 16,-1 0-16,1 0 0,0 0 15,21 22-15,0-22 0,-21 0 0,21 21 16,0 1-16,0-22 15,0 0-15,0 0 0,21-21 16,0 21-16,0-21 0,22 21 16,-22-21-16,0 0 0,0 0 15,22 0-15,-22 0 0,21 0 0,0 0 16,1-21-16</inkml:trace>
  <inkml:trace contextRef="#ctx0" brushRef="#br2" timeOffset="67647.85">2095 10372 0,'0'0'0,"0"-21"0,0-1 0,0 1 0,-21 21 16,0 0-16,0-21 16,0 21-16,0 0 0,-1 0 15,1 0-15,0 0 0,0 21 16,0 0-16,0 1 0,-1-1 0,1 0 15,0 0-15,0 21 0,0-20 0,21-1 16,0 21-16,0-21 0,-21 0 16,21 1-16,0-1 0,0 0 15,0 0-15,21-21 16,0 0-16,0 0 0,0 0 16,0 0-16,1-21 0,-1 0 15,0 21-15,0-21 0,0-1 16,0 1-16,1 0 0,-1 21 0,0-21 15,-21 0-15,0 0 0,0-1 16,21 1-16,-21 0 0,21 0 16,-21 0-16,0 0 15,0 42 17,0 0-32,0 0 15,0 0-15,0 0 0,0 1 0,-21 20 16,21-21-16,0 21 15,0-20-15,0 20 0,0 0 0,-21 1 16,21-1-16,0 64 0,0-64 16,0 0-16,-21 22 0,21-22 15,0 22-15,0-1 0,-21 1 16,21-1-16,0-20 0,0 20 0,0 1 16,-22-22-16,22 0 0,-21 22 15,0-22-15,21 0 0,0 1 0,-21-1 0,0 0 16,0-20-16,21 20 0,-22-21 15,1 21-15,0-20 0,0-1 0,0 0 16,-22-21-16,22 21 0,0-21 16,-21 0-16,21 0 0,-22 0 15,1 0-15,0 0 0,-1-21 16,1 0-16,-22 0 0,22-1 0,0 1 16,-1-21-16,1 0 0,0-1 15,-1 1-15,22 0 0,0-22 0,21 22 16,0-85-16,0 63 0,21 22 15,0-22-15,1 22 0,-1-21 16,21 20-16,-21 1 0,22 0 0,-1 20 16,-21-20-16,21 21 0,1-21 15,20 20-15,-20 1 0,-1 0 16,0 0-16,-21 0 0,22 0 16,-1-1-16,0 1 0,-20 21 0,20-21 15,-21 0-15</inkml:trace>
  <inkml:trace contextRef="#ctx0" brushRef="#br2" timeOffset="68028">2582 10393 0,'-21'0'31,"0"21"-15,21 0-16,0 0 15,21-21 17,0-21-17,0 21-15,-21-21 0,0 0 16,0 0-1,0 0-15,-21 21 32,0 0-17,0 0-15,21 21 0,0 0 16,0 0 0,0 0-16,0 0 15,0 1-15</inkml:trace>
  <inkml:trace contextRef="#ctx0" brushRef="#br2" timeOffset="68368.91">2519 10837 0,'21'0'32,"21"-21"-17,-21 21-15,-21-21 0,0 0 16,0 0-16,0 0 31,-21 21-31,0 0 16,0 0-16,21 21 15,-21-21-15,0 21 0,21 0 16,0 0 0,21-21-1,0 0-15,0 0 16</inkml:trace>
  <inkml:trace contextRef="#ctx0" brushRef="#br2" timeOffset="70323.92">5143 9864 0,'0'-21'16,"22"-1"15,-22 1-15,0 0-1,21 21-15,-21-21 16,0 42 46,-21 0-46,-1 0-16,22 1 0,-21-1 16,0 0-16,21 0 15,-21 0-15,0 0 0,0 22 0,-1-22 16,1 0-16,0 0 0,0 22 0,0-22 15,0 0-15,-1 21 0,1-21 16,-21 22-16,21-22 0,-22 21 0,-20 22 16,42-43-16,0 21 15,-1-21-15,1 22 0,-21-22 0,42 0 16,-21 0-16,0 0 0,-1 1 0,1-1 16,21 0-1,0-42 16,0 0-15,21-1-16,-21 1 0</inkml:trace>
  <inkml:trace contextRef="#ctx0" brushRef="#br2" timeOffset="71008.28">5419 9716 0,'0'0'0,"21"0"15,-21 21 17,0 0-17,-21-21 1,21 21-16,-22 0 0,1 0 0,21 1 0,-21-1 15,0 21-15,0-21 0,0 22 16,-1-22-16,1 0 0,0 21 16,0-21-16,0 22 0,-22-22 0,22 21 15,0-21-15,0 1 0,0 20 16,0-21-16,-1 21 0,22-20 0,-21-1 16,0 0-16,21 0 0,0 0 15,-21 0-15,21 1 0,-21-1 0,21 0 16,-21-21-16,21 21 0,0 0 15,0-42 48,0 0-63,0 0 16</inkml:trace>
  <inkml:trace contextRef="#ctx0" brushRef="#br2" timeOffset="72555.56">4911 10499 0,'0'21'31,"0"0"-31,-22-21 15,22 21-15,-21 0 0,0-21 16,21 22-16,-21-22 16,0 21-16,21 0 0,-21-21 0,-1 0 15,22 21-15,-21-21 0,21 21 16,21-21 31,1-21-32,-1 21-15</inkml:trace>
  <inkml:trace contextRef="#ctx0" brushRef="#br2" timeOffset="76942.88">5694 10224 0,'0'0'0,"0"-22"31,-21 22 0,21 22-31,-22-22 16,22 21-16,0 0 0,0 0 16,0 0-16,0 0 0,0 22 0,0-22 15,-21 21-15,21-21 0,0 1 0,0 20 16,0-21-16,-21 0 0,21 0 16,0 1-16,0-1 0,0 0 15,0-42 16,0 0-31,0-1 16</inkml:trace>
  <inkml:trace contextRef="#ctx0" brushRef="#br2" timeOffset="77371.03">5842 9927 0,'-21'0'31,"21"21"-31,-21 1 0,21-1 16,-22-21-16,22 21 0,0 0 15,22-21 16,-1 0-31,0 0 16,0 0 0,0 0-16,-21-21 0,21 21 15,-21-21-15,0 0 16,0-1-16,0 1 16,-21 21-1,21-21-15,-21 21 0,0 0 16,0 0-1,0 21-15,21 0 0,-22 1 16,22-1-16,0 0 16,0 0-16,0 0 0,0 0 15,0 1-15,22-22 16,-1 21-16,0-21 0</inkml:trace>
  <inkml:trace contextRef="#ctx0" brushRef="#br2" timeOffset="77923.55">6223 10181 0,'-21'21'0,"21"1"15,-21-22-15,21 21 0,0 0 0,0 0 16,-22 0-16,22 0 15,0 1-15,0-1 0,0 0 0,-21 0 16,21 21-16,0-20 0,0-1 16,0 0-16,0 0 0,0 0 0,0 0 15,0 1-15,0-1 16,0-42 15,0-1-15,0 1-16,0 0 15,0 0-15,0 0 0,0-22 0,0 22 16,0 0-16,0-21 0,0 21 0,0-22 16,21 22-16,1 0 0,-1-21 15,0 20-15,0 1 0,21 0 0,-20 21 16,20-21-16,0 0 0,-21 21 0,22 0 16,-1 0-16,0 0 0,1 0 15,-1 0-15,-21 0 0,22 21 16,-22 0-16,0 0 0,0 0 0,0 1 15,0-1-15,-21 0 0,0 0 16,0 21-16,0-20 0,0-1 0,-21 0 16,21 21-16,-21-21 0,0 1 15,0-1-15,0 0 0,21 0 16,-22 0-16,1-21 16,21-21-1,21 21 1,1-21-16,-1 0 0,0 0 0</inkml:trace>
  <inkml:trace contextRef="#ctx0" brushRef="#br2" timeOffset="78319.91">7133 10160 0,'0'0'16,"-21"0"-16,0 21 31,21 0-15,0 1-16,0-1 0,0 0 15,0 0-15,0 21 0,0-20 16,0 20-16,0 0 0,0 1 16,0-1-16,-21 0 0,21 1 0,0 20 15,0-21-15,0 22 0,-22-22 16,22 22-16,-21-22 0,21 22 0,-21-1 15,0 1-15,0-1 0,0 1 0,21-1 16,-22 1-16,1-22 0,0 21 16,21-20-16,0-1 0,-21-21 0,0 22 15,21-22-15,0 0 0,0 0 16,0 0-16,0-42 31,0 0-31,0-21 0,21 20 0,-21 1 16,21-21-16,0 0 0,0-22 0,-21 22 15,22-22-15,-1 1 16,0-1-16</inkml:trace>
  <inkml:trace contextRef="#ctx0" brushRef="#br2" timeOffset="78640.92">6985 10520 0,'0'0'16,"0"-42"-16,0-1 0,0 22 0,-21-21 0,21 21 15,0-1-15,0 1 0,0 0 16,0 0-16,0 0 0,0 0 0,21-1 15,0 1-15,0 0 0,0 21 0,22-21 16,-22 21-16,21-21 0,-21 21 16,22 0-16,-1 0 0,-21 0 0,22 0 15,-22 0-15,0 21 0,0-21 16,0 21-16,0 0 0,-21 0 16,22 1-16,-22-1 0,0 0 0,0 0 15,0 21-15,-22-20 0,1-1 0,-21 0 16,21 0-16,0 0 0,-1 0 15,-20 1-15,21-1 0,0 0 0,0-21 16,-1 21-16,1-21 16,21-21 15,21 0-31,1 0 0,-1 21 0,0-22 16,0 1-16</inkml:trace>
  <inkml:trace contextRef="#ctx0" brushRef="#br2" timeOffset="79371.78">7747 10054 0,'0'0'15,"0"-21"-15,21 21 0,-21 21 32,-21 0-32,21 1 0,-21-1 15,21 0-15,0 0 0,0 0 16,-21 22-16,21-22 0,-22 21 0,22-21 15,0 0-15,0 22 0,0-22 16,0 0-16,0 0 0,0 0 16,22-21-16,-1 22 0,0-22 0,0 0 15,0 0-15,0 0 0,22 0 0,-22 0 16,0-22-16,21 1 0,-20 0 16,-1 0-16,21 0 0,-21 0 0,0-22 15,1 22-15,-1 0 0,0-21 0,0 20 16,-21-20-16,0 21 0,21 0 15,-21 0-15,21-1 0,-21 1 0,0 0 16,0 0 0,0 42-1,0 0 1,-21 0-16,21 1 0,-21-1 0,21 0 16,0 21-16,0-21 0,0 1 15,0 20-15,0-21 0,0 0 0,0 0 16,0 22-16,0-22 0,0 0 15,21 0-15,0-21 0,1 0 16,-1 0-16,0 0 0,0 0 0,0 0 16,0 0-16,1-21 0,-1 0 0,0 0 15,21 0-15,-21-1 0,1-20 16,-1 21-16,0-21 0,0 20 16,-21-20-16,21 0 0,0-1 0,1 1 15,-1 0-15,0-1 0,-21 1 16,0 0-16,21 21 0,-21-22 0,0 22 15,0 0-15,0 0 0,0 0 0,-21 21 32,0 21-32,21 0 0,0 0 15,-21 21-15,-1-20 0,22 20 0,0 0 16,0 1-16,-21-1 0,21-21 16,0 21-16,0 1 0,0-22 0,0 21 15,0 1-15,0-22 0,0 21 16,0-21-16,0 0 0,0 1 0,0-1 15,0 0-15,21 0 0,-21 0 16,22-21-16,-1 0 0,0 0 16,0 0-16,0 0 0,0 0 15,1-21-15,-1 0 0,0 0 0,0 0 16,0-1-16,0 1 0</inkml:trace>
  <inkml:trace contextRef="#ctx0" brushRef="#br2" timeOffset="79595.78">8615 9970 0,'0'0'0,"-21"0"0,-1 0 0,44 0 47,-1 0-47,0 0 0,0 0 0,0 0 16,22 0-16,-22 0 0,0 0 15,21 0-15,-21 0 0,1-22 0,20 22 16,-21 0-16,21 0 0,-20-21 0,-1 0 16,0 21-16,0 0 0</inkml:trace>
  <inkml:trace contextRef="#ctx0" brushRef="#br2" timeOffset="80071.92">9991 9462 0,'-43'-22'31,"64"22"-15,22 0-16,-22 0 16,0 0-16,0 0 0,22 0 0,-22 0 15,21 0-15,-21 0 0,22 0 16,-22 0-16,21 0 0,-21 0 0,0 0 16,1 0-16,-1 0 0,-42 0 31,-1 0-31,1 0 0,-21 0 15,21 0-15,-22 0 0,1 0 0,0 0 16</inkml:trace>
  <inkml:trace contextRef="#ctx0" brushRef="#br2" timeOffset="80403.94">9906 9440 0,'0'0'0,"-64"22"32,64-1-17,0 0-15,-21 0 16,0 0-16,21 0 15,-21 1-15,21-1 0,0 0 0,0 21 16,-21-21-16,0 22 0,21-22 16,-22 21-16,22 1 0,0-1 0,-21-21 15,0 21-15,21 1 0,-21-1 0,21 0 16,0 1-16,0-1 0,-21 0 16,21 1-16,0 20 0,-21-20 0,21 20 15,0-21-15,0 22 0,0-22 0,0 1 16,0-1-16,0 0 0,0 1 15,0-1-15,0-21 0,21 21 16,0-20-16,0-1 0,0-21 0,0 21 16,1 0-16,20-21 0,-21 0 15,0 0-15,22 0 0,-22 0 0,21 0 16,0-21-16,22 0 0,-22 0 16,1-1-16,-22-20 0,21 21 15,-21-21-15,22-1 0</inkml:trace>
  <inkml:trace contextRef="#ctx0" brushRef="#br2" timeOffset="80695.77">10583 9800 0,'0'0'0,"0"-21"0,0 0 0,-21 21 31,0 0-31,21 21 15,-21 0-15,21 0 16,-21 1-16,21 20 0,-22-21 0,22 0 16,0 22-16,-21-1 0,21-21 0,-21 21 15,0-20-15,21 20 0,0-21 16,0 21-16,0-20 0,-21 20 0,21-21 16,0 0-16,0 0 0,0 1 15,0-1-15,21 0 0,0-21 0,0 0 16,0 0-16,1 0 15,-1 0-15,0 0 0,0 0 0,0-21 16,0 0-16</inkml:trace>
  <inkml:trace contextRef="#ctx0" brushRef="#br2" timeOffset="80923.39">10287 10118 0,'0'0'0,"-21"0"0,0 0 16,42 0 15,0 0-15,0 0-16,0 0 0,0 0 0,22 0 16,-22 0-16,0 0 0,0 0 15,22 0-15,-22 0 0,21 0 0,-21-21 16,22 21-16,-22 0 0,0 0 0</inkml:trace>
  <inkml:trace contextRef="#ctx0" brushRef="#br2" timeOffset="81311.89">10774 10181 0,'21'0'16,"0"0"0,0 0-16,0 0 0,22 0 0,-22-21 15,0 21-15,0-21 0,22 0 16,-22 21-16,0-21 0,0-1 16,0 22-16,-21-21 0,0 0 0,21 21 15,-21-21-15,0 0 16,-21 21-16,0 0 0,0 0 15,0 0-15,0 0 0,-22 0 0,22 21 16,-21 0-16,21 0 0,-22 0 16,22 1-16,-21-1 0,21 0 0,-1 0 15,22 0-15,0 0 0,-21 1 0,21 20 16,0-21-16,0 0 0,0 0 16,21 1-16,1-1 0,20-21 15,-21 21-15,0-21 0,22 0 16,-22 0-16,21 0 15,-21 0-15,22-21 0,-1 0 0</inkml:trace>
  <inkml:trace contextRef="#ctx0" brushRef="#br2" timeOffset="81867.19">11388 10075 0,'0'0'0,"0"-21"31,0 0-31,21 0 16,0 21-16,0 0 16,0 0-16,0 0 15,1 0-15,-1 21 16,-21 0-16,0 0 0,0 1 16,0-1-16,0 0 0,0 0 15,0 0-15,0 0 0,0 1 0,0-1 16,-21 0-16,-1 0 0,1 0 15,0 0-15,0 1 0,0-1 16,0-21 0,21-21 15,21 21-31,0-22 0,0 1 0,0 0 16,0 0-16,1 0 15,-1 0-15,0-1 0,0 1 0,0 0 16,0 0-16,1-21 0,-22 20 15,21 1-15,0 0 0,0 21 0,-21-21 16,0 0-16,21 21 16,-21 21-1,-21 0 1,0 0-16,21 0 16,0 1-16,0-1 0,0 0 0,0 0 15,0 0-15,-21 0 0,21 1 0,0-1 16,0 0-16,0 0 15,0 0-15,0 0 0,21-21 16,0 22-16,0-22 0,0 0 16,1 0-16,20 0 15,-21-22-15,0 1 0,22 21 0,-22-21 16,21 0-16</inkml:trace>
  <inkml:trace contextRef="#ctx0" brushRef="#br2" timeOffset="82147.94">12361 9716 0,'0'-22'0,"0"44"0,0-65 0,0 22 16,-21 21-1,0 21 1,21 0-16,-21 1 16,0-1-16,21 21 0,0 0 0,0-20 15,-22 20-15,22 0 0,-21 1 16,0-1-16,21 0 0,0-21 0,-21 22 15,21-22-15,-21 21 0,21-21 0,0 1 16,0-1-16,0 21 0,0-21 16,0 0-16,0 1 0,21-22 15,0 0-15,0 0 0,0 0 16,1 0-16,-1 0 0,0 0 16,0-22-16,0 1 0,0 21 15,1-21-15</inkml:trace>
  <inkml:trace contextRef="#ctx0" brushRef="#br2" timeOffset="82360.14">12065 9970 0,'0'0'0,"-21"0"31,42 21-15,0-21-16,0 0 0,0 0 15,1 0-15,-1 0 0,21 0 0,-21 0 16,0 0-16,22 0 0,-22 0 16,0 0-16,21 0 0,-20 0 0,-1 0 15,0-21-15,21 21 0</inkml:trace>
  <inkml:trace contextRef="#ctx0" brushRef="#br2" timeOffset="82679.94">13081 9737 0,'0'0'0,"0"-21"16,-21 21 0,0 0-1,-1 0-15,1 21 0,0 0 16,21 0-16,-21 0 0,0 0 0,0 1 15,21 20-15,0-21 0,-22 0 16,1 22-16,21-22 0,-21 21 0,21-21 16,0 0-16,0 22 0,0-22 0,-21 0 15,21 0-15,0 0 0,0 1 16,0-1-16,0 0 0,0 0 0,0 0 16,0 0-16,21-21 0,0 22 15,0-22-15,1 21 0,-1-21 16,0 0-16,21 0 0,-21 0 0,22-21 15,-22-1-15</inkml:trace>
  <inkml:trace contextRef="#ctx0" brushRef="#br2" timeOffset="82983.49">13441 9758 0,'0'0'0,"0"-21"16,0 0-16,21 21 0,0 0 0,-21-22 0,64 22 31,-43 0-31,0 0 0,0 0 16,0 22-16,0-1 0,1 0 0,-1 0 15,0 0-15,-21 22 0,0-22 0,21 21 16,-21 0-16,0-20 0,0 20 16,0 0-16,0-21 0,0 22 0,0-1 15,0-21-15,0 22 0,-21-22 0,21 21 16,-21-21-16,0 0 0,-1 22 15,1-22-15,0 0 0,0-21 0,0 21 16,0 0-16,-1-21 0,1 0 16,21-21-1</inkml:trace>
  <inkml:trace contextRef="#ctx0" brushRef="#br2" timeOffset="83655.91">14457 9885 0,'0'0'0,"-21"0"32,-1 0-32,44 0 15,-1 0 1,0 0-16,0 0 0,0 0 15,22 0-15,-22 0 0,0 0 0,0 0 16,21 0-16,-20 0 16,-1 0-16,0 0 0,0 0 15,-21 21 1,-21-21 15,0 0-31,0 0 0</inkml:trace>
  <inkml:trace contextRef="#ctx0" brushRef="#br2" timeOffset="83888.12">14372 10054 0,'42'21'31,"-20"1"-31,-1-22 0,0 0 16,0 0-16,0 0 0,0 0 16,1 0-16,-1 0 0,0 0 0,0 0 15,0 0-15,0 0 16,1 0-16,-1-22 0,0 1 16,0 21-16</inkml:trace>
  <inkml:trace contextRef="#ctx0" brushRef="#br2" timeOffset="84571.91">15557 9419 0,'-42'0'16,"21"0"0,0 0-16,0 0 15,-1 0 1,22 21 0,22-21 15,-1 0-31,0 0 0,0 0 0,0 0 15,0 0 1,1-21 0,-22 0-1,0 0 1,-22 21 0,1 0-16,0 0 15,0 0-15,0 0 0,0 0 16,-1 21-16,22 0 15,-21 0 1,21 1-16,0-1 16,21-21 15,1 0-31,-1 0 16,0 0-16,0-21 15,0 21-15,-21-22 0,0 1 16,0 0-16,0 0 31,-21 21-15,0 0-1,21 21-15,-21-21 0,0 21 16,21 0-16,-22 1 0,22-1 0,-21 0 16,0 0-16,21 0 0,0 22 0,0-22 15,0 0-15,0 0 0,0 0 16,0 0-16,0 1 0,21-1 0,0-21 15,22 21-15,-22-21 0,0 0 16</inkml:trace>
  <inkml:trace contextRef="#ctx0" brushRef="#br2" timeOffset="92495.61">16341 9504 0,'0'0'0,"0"-21"16,0 0-16,0-1 15,0 1 1,-22 21 0,1 21-1,0 1 1,0 20-16,0-21 0,0 21 0,21 1 16,-43-1-16,22 0 0,0 1 15,0 20-15,-22-20 0,22-1 16,0 0-16,-21 1 0,21-1 0,-22 0 15,22 1-15,0-22 0,0 21 16,0-21-16,-1 0 0,1 1 0,0-22 16,21 21-16,-21-21 15,0 0 1,21-21-16,0-1 16,0 1-16,0 0 0,0-21 15,0 21-15,0-1 0,0-20 16,0 0-16,0 21 0,0-22 0,0 1 15,21 21-15,-21-22 0,21 22 16,-21 0-16,0 0 0,21 21 16,0 0-16,-21 21 15,22 0-15,-22 0 0,0 1 16,21-1-16,0 21 0,-21-21 0,21 0 16,-21 22-16,21-22 0,-21 0 0,21 0 15,1 0-15,-1 1 0,-21-1 16,21 0-16,0 0 0,0-21 15,0 21-15,1-21 0,-1 21 0,0-21 16,0 0-16,0 0 16,0 0-16,1 0 0,-1 0 0,0 0 15,0-21-15,21 21 0,-20-21 16,-1 0-16</inkml:trace>
  <inkml:trace contextRef="#ctx0" brushRef="#br2" timeOffset="92935.79">16637 9906 0,'21'-21'0,"-42"42"0,42-63 0,-21 21 16,0-1 0,-21 22-1,21 22-15,-21-22 16,0 21-16,-1 0 16,22 0-16,-21 0 0,0 0 0,0 1 15,0 20-15,21-21 0,0 0 16,-21 0-16,21 1 0,0 20 15,0-21-15,0 0 0,0 0 0,21 1 16,0-22-16,0 0 16,0 0-16,22 0 0,-22 0 0,0 0 15,21 0-15,-21 0 0,1 0 0,20 0 16,-21-22-16,0 22 0,0-21 16,1 0-16,-1 0 0,-21 0 0,0 0 15,21-1-15,-21-20 0,0 21 0,0-43 16,0 43-1,0 0-15,0-21 0,0 21 0,-21-1 16,0 22-16,-1-21 0,-20 21 16,21 0-16,0 0 0,0 0 15,-22 0-15,22 0 0,0 21 0,-21-21 16,20 22-16,1-1 0,0 0 0,0 0 16,21 0-1,0 0-15,0 1 0,0-1 0,0 0 16,21-21-16,0 0 0,0 21 15,22-21-15,-22 0 0</inkml:trace>
  <inkml:trace contextRef="#ctx0" brushRef="#br2" timeOffset="93683.34">17547 9927 0,'0'0'0,"21"-21"0,-21-42 31,-21 63-15,0 0-16,0 0 0,0 0 0,-1 0 16,-20 0-16,21 0 0,-21 21 0,20 0 15,-20-21-15,21 21 0,-21 0 16,20 0-16,1 1 0,0-1 0,0 0 16,0 0-16,21 0 0,-21 0 15,21 1-15,0-1 16,21-21-16,0 0 15,0 0-15,0 0 0,0 0 16,1 0-16,-1 0 0,0 0 0,21 0 16,-21-21-16,22 21 0,-22-22 0,0 1 15,0 21-15,0-21 0,1 0 16,-1 21-16,0-21 0,0 0 16,-21-1-16,0 1 15,0 42 32,0 1-47,-21-1 0,21 0 16,-21 0-16,21 0 0,-21 0 0,21 1 15,0-1-15,0 21 0,-22-21 0,22 22 16,0-1-16,0 0 0,0 1 16,0-1-16,0 0 0,0 22 0,0-22 15,0 22-15,0 20 0,0-20 16,0-22-16,0 0 0,0 22 15,0-22-15,0 1 0,0-1 0,0 21 16,-21-20-16,21-1 0,-21 0 16,21 1-16,-21-1 0,0 0 15,0 1-15,-1-22 0,1 0 0,0 21 16,0-20-16,-21-1 0,20 0 0,-20-21 16,0 21-16,21-21 0,-22 0 0,1 0 15,21 0-15,-22 0 0,1 0 16,0-21-16,-1 0 0,1-22 0,0 22 15,-1-21-15,1 21 0,21-43 16,-21 22-16,20 0 0,1-1 16,21-20-16,0-22 0,0 22 0,0 20 15,0 1-15,21-22 0,1 22 0,-1 0 16,0-1-16,21 1 0,-21 0 16,22-1-16,-22 22 0,21-21 15,1 0-15,-1 20 0,0-20 0,1 21 16,-1-21-16,21 20 0,-20 1 15,20 0-15,-20 0 0</inkml:trace>
  <inkml:trace contextRef="#ctx0" brushRef="#br2" timeOffset="93952.11">17886 9948 0,'0'-21'15,"0"42"17,0 1-32,0-1 0,-21-21 15,-1 21-15,22 0 0,-21 0 0,21 0 16,-21-21-16,21 22 0,0-1 16,-21 0-16,0 0 15,21-42 32,0 0-47</inkml:trace>
  <inkml:trace contextRef="#ctx0" brushRef="#br2" timeOffset="94372.37">17928 9567 0,'0'0'0,"-63"0"31,41 0-31,22 22 0,-21-22 0,21 21 16,-21 0-16,21 0 0,0 0 16,0 0-1,21-21 1,0 0-16,1 0 15,-1 0-15,0 0 0,0-21 16,0 0-16,0 0 16,-21 0-16,0 0 15,0-1-15,0 1 0,0 0 16,0 0-16,0 0 0,0 0 16,-21 21-1,0 0-15,0 0 0,0 0 16,0 0-16,21 21 0,-22 0 15,22 0-15,-21-21 0,21 21 0,-21 0 16,21 1-16,0-1 0,0 0 16,0 0-16,0 0 0,0 0 15,0 1-15,0-1 0,21 0 0,0 0 16,1 0-16,-1-21 0</inkml:trace>
  <inkml:trace contextRef="#ctx0" brushRef="#br2" timeOffset="94886.89">18246 9885 0,'0'21'32,"-22"0"-32,22 0 15,-21 1-15,21-1 0,0 0 16,-21-21-16,21 21 0,0 0 15,0 0-15,0 1 16,0-1-16,-21-21 16,0 0 15,21-21-15,0-1-1,0 1-15,0 0 16,0 0-16,0 0 0,0 0 0,21-1 15,-21 1-15,21 0 0,0 0 16,0 0-16,1 0 0,20-1 0,-21 1 16,21 21-16,1-21 0,-22 21 15,42 0-15,-20 0 0,-1 0 0,-21 0 16,22 0-16,-1 21 0,-21 0 0,0 1 16,0-1-16,1 0 0,-22 0 15,21 0-15,-21 22 0,0-22 0,0 0 16,0 0-16,0 0 0,-21 0 15,-1 1-15,22-1 0,-21-21 16,0 21-16,21 0 0,-21-21 16,0 0-16,21 21 0,-21-21 15,21-21 17</inkml:trace>
  <inkml:trace contextRef="#ctx0" brushRef="#br2" timeOffset="95787.84">19452 9398 0,'0'21'62,"-21"-21"-46,0 0 0,0 0-16,21-21 47,0 0-32,21 0 1,0 21-16,0 0 15,0 0-15,-21-21 0,21 21 16,1 0-16,-22 21 31,0 0-31,0 0 16,0 0-16,-22 0 16,1-21-1,0 0-15,0 22 0,0-22 16,0 0-1,-1 0-15,22-22 47,0 1-31,0 0-16,0 0 16,0 0-16,22 21 31,-1 0-31,-21-21 0,21 21 0,0 0 15,0 0-15,0 0 0,-21 21 16,22 0-16,-1 0 16,-21 0-16,0 0 0,0 1 15,0-1-15,0 21 0,0-21 0,-21 0 16,-1 22-16,1-22 0,-21 0 16,0 0-16,20 0 0,-20 1 0,0-1 15,21 0-15,-22-21 0,22 0 16</inkml:trace>
  <inkml:trace contextRef="#ctx0" brushRef="#br2" timeOffset="96651.9">20002 8911 0,'-21'0'16,"21"-21"0,21 21-1,1 0-15,-1 0 16,21 0-16,-21 0 15,0 0-15,1 0 0,20 0 0,-21 0 16,21 0-16,-20 0 0,-1 0 16,21 0-16,-21 0 0,0 0 15,1 0-15,-1 0 0,-21 21 16,0 0-16,21-21 0,-21 22 16,0-1-16,0 0 0,0 0 15,0 0-15,0 0 16,0 1-16,0-1 0,0 0 15,0 21-15,0-21 0,0 1 0,0-1 16,0 0-16,0 0 0,0 21 16,0-20-16,-21-1 0,21 0 0,0 21 15,0-21-15,0 22 0,-21-1 16,21 0-16,-22 1 0,22-22 0,0 21 16,0 1-16,0-1 0,0 0 0,0 1 15,0-1-15,0-21 0,0 21 16,0 1-16,0-22 0,0 0 0,0 21 15,-21-20-15,21-1 0,0 0 16,0 0-16,0 0 0,0 0 0,-21 1 16,21-1-16,-21 0 15,0 0-15,0-21 0,-1 0 16,1 21-16,0 0 0,0-21 16,0 0-16,0 0 0,-22 0 0,22 22 15,0-22-15,-21 0 0,20 0 0,1 0 16,0 0-16,0 0 0,0 0 15,0 0-15,-1 0 0,1 0 0,0 0 16,0-22 0,42 22 31,-21-21-47,21 21 15</inkml:trace>
  <inkml:trace contextRef="#ctx0" brushRef="#br2" timeOffset="96795.92">19939 10329 0,'-21'0'47,"0"0"-32,-1 0 1,1 0-16</inkml:trace>
  <inkml:trace contextRef="#ctx0" brushRef="#br1" timeOffset="-15165.71">4149 11642 0,'0'0'0,"0"-21"0,0-1 16,0 1-1,0 42 16,0 1-31,0-1 0,0 0 16,0 0-16,0 0 0,0 0 0,0 22 16,0-22-16,-22 21 0,22 1 0,-21-1 15,0 0-15,0 1 0,0-1 16,0 0-16,-1 1 0,1-1 16,0 0-16,0-21 0,0 1 0,0 20 15,-1-21-15,22 0 0,-21-21 16,21-21-1,0 0 1,0 0-16,0-22 16,0 22-16,0 0 0,0-21 15,0 21-15,21-22 0,1 22 0,-22 0 16,21-21-16,0 20 0,-21 1 0,21 21 16,0-21-16,0 21 15,1 0-15,-1 21 0,-21 0 16,0 1-16,21-1 0,0 0 15,-21 0-15,21 0 0,-21 22 0,0-22 16,21 0-16,1 21 0,-22-21 0,21 1 16,0-1-16,-21 0 0,21 0 15,0 0-15,0-21 0,1 21 16,-1-21-16,0 0 0,0 0 16,21 0-16,-20 0 0,20 0 0,-21-21 15,21 0-15,-20 0 0,20 0 0,-21 0 16,0-22-16,0 1 0,1 0 15,-1-1-15,0 1 0,-21-22 0,0 22 16,0-21-16,0 20 0,0-20 16,0 20-16,-21-20 0,0 21 0,-43-64 15,43 63-15,-21 22 0,-1-21 16,1 21-16,-22 21 0,22 0 16,0 0-16,-1 0 0,1 21 0,0 0 15,21 0-15,-22 0 16,22 22-16,-21-22 0,21 21 0,21 1 15,0-22-15,-22 21 0,22 0 0,0-20 16,0 20-16,0-21 0,0 0 16,22 0-16,-1 1 0,0-1 0,0 0 15,0 0-15,0-21 0,1 21 16,-1-21-16,21 0 0,-21 0 0,0 0 16,22 0-16,-22 0 0,21 0 0,-21 0 15,22 0-15,-22 0 0,0-21 16,21 21-16,-20 0 0,-1-21 0,0 0 15,0 21-15,0-21 16,0 21-16,-21-22 0,22 22 0,-1 0 16</inkml:trace>
  <inkml:trace contextRef="#ctx0" brushRef="#br1" timeOffset="-14685.44">4911 11980 0,'-43'-21'31,"43"0"-31,-106-64 0,255 212 0,-192-190 16,43 42-16,0 0 0,21 21 16,1-22-16,-1 22 15,0 0-15,0-21 0,0 21 0,0 0 16,1 0-16,-1 0 0,0 0 15,0 21-15,0 1 0,0-1 16,-21 0-16,22 0 0,-22 0 0,21 22 16,-21-22-16,0 21 0,0-21 15,0 22-15,0-22 0,0 0 0,0 0 16,0 0-16,-21 0 0,-1 1 0,22-1 16,-21-21-1,0 0 1,21-21-1,0-1-15,0 1 0,0 0 16,0 0-16,0 0 0,0 0 0,0-1 16,0-20-16,21 21 0,-21-21 15,21 20-15,-21 1 0,22 0 0,-1 0 16,-21 0-16,21 21 0,-21-21 16,21 21-16,0 0 0,0 0 15,1 0-15,-1 0 16,0 0-1,0 0-15</inkml:trace>
  <inkml:trace contextRef="#ctx0" brushRef="#br1" timeOffset="-14078.28">5800 12234 0,'42'0'16,"-21"0"-16,0-21 16,0 0-16,1 0 15,-1 0-15,0 0 0,-21-1 16,21 1-16,-21 0 0,21-42 16,-21 41-16,0 1 0,0 0 15,0 0-15,0 0 0,-21 0 0,0-1 16,0 1-16,0 21 0,-22 0 0,22 0 15,0 0-15,-21 0 0,20 0 16,-20 0-16,21 0 0,-21 21 0,-1 1 16,22-1-16,0 0 0,-21 21 0,20 1 15,1-22-15,0 21 0,21-21 16,0 22-16,0-1 0,0-21 16,0 43-16,0-43 0,0 0 15,21-21-15,-21 21 0,21 0 0,22-21 16,-22 0-16,0 0 0,21 0 15,1 0-15,-22 0 0,21-21 16,1 0-16,-22 21 0,21-21 0,-21 0 16,22-1-16,-22 1 0,0-21 0,0 21 15,0-22-15,0 22 16,-21-21-16,22 21 0,-22-22 0,0 22 0,0 0 16,0 0-16,0 0 0,-22 42 31,22 0-16,-21 0-15,21 0 0,-21 1 16,21 20-16,0-21 0,0 21 16,0-20-16,0-1 0,0 0 0,0 0 15,0 0-15,0 0 0,0 1 16,0-1-16,21-21 0,0 21 0,1-21 16,-1 0-16,0 0 0,0 0 15,0 0-15,0-21 16,1 21-16,-1-21 0</inkml:trace>
  <inkml:trace contextRef="#ctx0" brushRef="#br1" timeOffset="-13521.69">6477 11875 0,'0'0'0,"-21"0"32,0 21-17,21 0-15,-22 21 16,22-21-16,-21 1 0,21-1 0,-21 21 15,21-21-15,0 0 0,0 1 0,0 20 16,0-21-16,0 0 0,0 0 16,0 1-16,0-1 15,21-21 1,0 0-16,1 0 16,-22-21-16,21 21 0,0-22 0,0 1 15,0 0-15,-21 0 0,21 0 16,1 0-16,-1-1 0,0 1 15,-21-21-15,21 21 0,0 0 0,-21-1 16,21 22-16,1 0 16,-1 0-1,-21 22-15,0-1 0,0 0 0,0 0 16,0 0-16,0 0 0,0 1 16,0-1-16,0 21 0,0-21 0,0 0 15,0 1-15,21-1 0,0-21 0,0 21 16,-21 0-16,43-21 15,-22 0-15,0 0 0,0 0 0,21 0 0,-20 0 16,-1 0-16,21-21 0,-21 0 16,0 0-16,1-1 0,20 1 15,-42 0-15,21 0 0,-21-21 0,21 20 16,-21-20-16,0 0 0,0 21 16,0-22-16,0 22 0,-21 0 0,0 0 15,-21-22-15,20 43 0,1 0 16,0 0-16,0 0 15,21 22 1,0-1 0,21-21-1</inkml:trace>
  <inkml:trace contextRef="#ctx0" brushRef="#br1" timeOffset="-12848.99">7683 11578 0,'0'0'0,"-42"-42"32,21 42-32,21 21 31,-21 0-31,21 0 0,0 1 0,0 20 16,0-21-16,0 0 0,0 22 15,0-1-15,-21 0 0,21 1 0,0-1 16,0 0-16,0 1 0,-22-22 15,22 21-15,0 0 0,-21 1 0,21-22 16,0 0-16,0 0 0,0 0 16,0 1-16,0-1 15,-21-21 1,21-21-16,0-1 16,0 1-16,-21 0 0,21 0 0,0 0 15,0 0-15,0-1 0,0-20 16,0 21-16,0-21 0,0 20 0,21-20 15,43 0-15,-43 21 0,0-1 16,21 1-16,1 21 0,-1 0 16,0-21-16,1 21 0,-1 0 15,0 0-15,1 21 0,-1 0 0,0 1 0,1-1 16,-22 0-16,0 0 16,0 21-16,-21-20 0,0 20 0,0-21 15,-21 21-15,0-20 0,-22-1 0,1 21 16,0-21-16,-1 0 0,1 1 15,-21-1-15,20-21 0,1 21 0,0-21 16,-1 0-16,1 0 0,21 0 16,-22 0-16,22 0 0,0 0 15,21-21 1,21 0 0,0-1-16,22 1 15,-22 21-15</inkml:trace>
  <inkml:trace contextRef="#ctx0" brushRef="#br1" timeOffset="-12369.25">8445 11938 0,'0'0'0,"22"-21"0,-22 0 0,21 0 16,-21-1-16,0 1 0,0 0 15,-21 21 1,-1 0-16,1 0 0,0 0 15,0 21-15,0-21 0,21 21 16,-21 1-16,-1-1 0,1 21 16,0-21-16,0 22 0,21-22 15,-21 21-15,0-21 0,21 22 0,0-22 16,0 0-16,0 0 0,0 0 0,0 0 16,0 1-16,21-22 15,0 0-15,0 0 0,0 0 16,0 0-16,1 0 0,-1-22 0,21 1 15,-21 0-15,0 0 0,1 0 16,-1-22-16,0 22 0,-21-21 0,21 21 16,-21-22-16,21 22 0,-21 0 15,0 0-15,0 0 0,0 0 16,0-1-16,0 44 16,0-1-1,-21 0-15,21 0 0,-21 21 16,21-20-16,-21 20 0,21-21 0,0 0 15,0 22-15,0-22 0,0 0 16,0 0-16,0 0 0,0 0 0,0 1 16,0-1-16,21-21 0,0 0 0,0 0 15,0 0-15,22 0 16,-22 0-16,0 0 0,21 0 0</inkml:trace>
  <inkml:trace contextRef="#ctx0" brushRef="#br1" timeOffset="-11529.4">9165 11896 0,'0'0'0,"0"-21"0,0-43 31,-21 64-31,0 0 0,0 0 16,-1 0-16,1 0 0,0 21 16,21 0-16,-21 1 15,0 20-15,21-21 0,-21 0 16,21 22-16,0-1 0,0-21 0,0 21 15,0-20-15,0-1 0,0 21 0,0-21 16,0 0-16,0 1 0,42 20 16,-21-42-16,21 21 15,-20-21-15,-1 0 0,21 0 0,-21 0 16,22 0-16,-22 0 0,21 0 0,-21 0 16,22-21-16,-22 0 0,0 0 15,0-22-15,0 22 0,0-21 0,1-1 16,-1 1-16,0-21 0,0 20 0,0 1 15,-21 0-15,0-1 0,0 1 16,21-22-16,-21 22 0,0 21 16,0 0-16,-21 21 31,21 21-31,-21 0 0,21 0 16,0 0-16,-21 1 0,21 20 0,-21-21 15,21 21-15,-21 1 0,21-1 16,-22 0-16,22-20 0,0 20 0,0 0 15,0-21-15,-21 22 0,21-22 0,0 0 16,0 0-16,0 0 0,0 1 16,0-44 15,0 1-15,21 0-16,-21 0 0,22 0 0,-1 0 15,0-22-15,0 22 16,0 0-16,0 0 0,1-22 0,20 22 15,-21 0-15,21 21 0,-20-21 0,-1 0 16,0 21-16,0 0 0,0 0 16,0 0-16,-42 0 15,0 0 1,0 21-16,0-21 0,0 0 16,-22 0-16,22 0 0,0 21 15,0-21-15,0 0 0,-1 0 0,1 0 16,21 21-16,0 0 15,0 1 1,0-1-16,0 0 0,0 0 16,0 0-16,21 0 0,-21 1 15,22-1-15,-1 21 0,0-21 0,0 0 16,0 1-16,0-1 0,1-21 0,-1 21 16,0 0-16,21 0 0,-21-21 15,43 21-15,-22-21 0,-21 0 16,1 22-16,20-22 0,-21 0 0,0 0 15,0 0-15,1-22 16,-22 1-16,0 0 16,0 0-16</inkml:trace>
  <inkml:trace contextRef="#ctx0" brushRef="#br1" timeOffset="-10696.24">3387 12742 0,'0'0'0,"-22"0"0,1 0 0,0 0 0,0 0 16,0 0-16,0 0 0,-1 0 16,1 0-16,0 0 15,42 0 16,0 0-31,1 0 16,-1 0-16,21 0 0,0 0 0,1 0 16,-1 0-16,22 0 0,-1 0 0,1 0 15,20 0-15,-20 0 0,-1 0 16,22 0-16,-22 0 0,43 0 16,-21 0-16,21 0 0,0 0 15,21 0-15,0 0 0,0 0 0,0 0 16,21 0-16,0 0 0,0 0 0,21 0 15,1 0-15,-22 0 0,21 0 16,1 0-16,-1 0 0,21 0 0,-20 0 16,-1 0-16,0 0 0,1 0 15,20 0-15,-20 0 0,-1 0 0,0 0 16,-21 0-16,22 0 0,-1-21 0,-21 21 16,22 0-16,-22 0 15,0 0-15,0 0 0,-21 0 0,0 0 16,0 0-16,0 0 0,0 0 15,-21-21-15,-21 21 0,20 0 0,-41 0 16,21 0-16,-43 0 0,21 0 0,-20 0 16,-22 0-16,0 0 0,0 0 15,0 0-15,-21-21 16,-21 21 15,0 0-31,0 0 0,-21 0 16,20 0-16,-20 0 0,0 0 0,-1 0 0</inkml:trace>
  <inkml:trace contextRef="#ctx0" brushRef="#br1" timeOffset="-10021.33">1587 13314 0,'0'-85'31,"22"64"-31,-22 0 0,0 0 16,0 0-16,0 42 31,0 0-15,0 0-16,0 21 0,0-20 15,0 20-15,0 0 0,0 1 0,0-1 16,0 21-16,0-20 0,0-1 16,0 0-16,-22 1 0,22-1 0,0 0 15,0-20-15,0-1 0,-21 0 16,21 0-16,0 0 0,0-42 31,21-21-15,-21 21-16,22-1 0,-22 1 15</inkml:trace>
  <inkml:trace contextRef="#ctx0" brushRef="#br1" timeOffset="-9725.24">1947 13610 0,'0'0'0,"43"21"16,-22-21-16,0 0 16,-21-21-16,21 0 15,0 21-15,-21-21 0,0 0 0,0 0 16,0-1-16,0 1 15,0 0-15,-21 21 16,0 0-16,0 0 16,0 0-16,-1 21 15,22 0 1,0 1-16,22-22 16,-1 0-16,0 0 15</inkml:trace>
  <inkml:trace contextRef="#ctx0" brushRef="#br1" timeOffset="-7853.51">3852 13187 0,'0'0'0,"0"-21"0,0-22 31,0 22-31,0 42 15,-21 1 1,21-1-16,-21 0 0,21 0 0,0 21 16,-21-20-16,0 20 0,-1 0 0,1 1 15,0-1-15,0 21 0,0-20 16,0-1-16,-22 22 0,22-22 0,0 0 16,0 1-16,0-22 0,-1 21 15,1-21-15,0 0 0,0 1 16,0-22-16,0 0 15,-1 0-15,1 0 16,21-22-16,0 1 0,-21 0 0,21 0 16,-21-21-16,21 20 0,-21-20 15,21 0-15,0-1 0,0 1 0,0 0 16,0-1-16,0 22 0,0-21 16,0 21-16,0 0 0,21-1 0,0 1 15,-21 0-15,21 21 16,0 0-16,1 0 0,-1 21 0,0 0 15,-21 1-15,21-1 0,0 0 16,0 21-16,-21-21 0,22 22 16,-1-1-16,0 0 0,-21-20 0,21 20 15,0 0-15,0-21 0,1 1 16,-1 20-16,21-21 0,-21-21 0,0 21 16,1-21-16,20 0 0,-21 0 15,21 0-15,-20 0 0,20 0 0,-21-21 16,21 0-16,-20 0 0,20 0 0,-21-1 15,21 1-15,-20-21 0,-1 0 16,0 20-16,0-20 0,-21 0 0,21 21 16,-21-22-16,0 22 0,0 0 15,0 0-15,0 0 16,-21 21-16,0 0 0,0 0 16,0 0-16,-1 21 0,22 0 15,-21 0-15,0 0 0,21 0 0,-21 1 16,21 20-16,0-21 0,0 21 15,0-20-15,0 20 0,0-21 0,0 0 16,0 0-16,21 1 0,0-1 0,0-21 16,1 21-16,-1-21 0,0 0 15,21 0-15,-21 0 0,22 0 0,-22 0 16,21-21-16,1 0 0,-22-1 16,21 1-16,0 0 0,-20 0 0,20-21 15,-21 20-15,0 1 0,-21-21 16,0 21-16,21 0 0,-21-1 15,0 1-15,0 0 0,0 0 0,0 42 32,0 0-32,0 0 0,0 1 15,-21-1-15,21 0 0,0 21 0,0-21 16,-21 1-16,21-1 0,-21 0 16,21 21-16,0-21 0,0 1 15,-21-22-15,21 21 16,0-42-1,0-1-15,21 22 16,-21-21-16,21 0 16,-21 0-16,21 0 0,0-22 0,1 22 15,-1 0-15,0-21 0,0 21 0,0-1 16,0 1-16,1 0 0,-1 0 16,0 21-16,0 0 0,0 0 0,0 0 15,1 21 1,-22 0-16,0 0 0,0 1 0,0-1 15,0 21-15,21-21 0,-21 22 0,0-22 16,0 0-16,21 21 0,0-21 16,-21 1-16,21-1 0,0 0 0,1-21 15,-1 21-15,21-21 0,-21 21 16,0-21-16,22 0 0,-22 0 16,21 0-16,-21 0 0,22-21 0,-1 0 15,-21 0-15,22 0 0,-1-1 16,-21-20-16,21 21 0,-20-21 15,-1-1-15,0 1 0,0 21 0,-21-22 0,0 22 16,0-21-16,0 21 0,0 0 16,-21 21-16,0-22 0,0 22 0,-1 0 15,-20 0-15,21 0 0,0 0 0,0 22 16,-22-22-16,22 21 0,0 0 16,0 0-16,21 0 0,-21 22 0,21-22 15,0 0-15,0 21 0,0-21 16,0 1-16,0-1 0,0 0 15,0 0-15,21-21 0,0 0 0,-21 21 16,21-21-16,21 0 0,-20 0 16,-1 0-16,0-21 0,21 21 0,-21-21 15,1 0-15,20 0 0,-42-1 16,21 1-16,-21 0 0,21 0 16,-21 0-16,0 0 15,0-1-15,0 44 31,0-1-15,0 0-16,0 0 0,0 21 16,0-20-16,0 20 0,0 0 15,-21 1-15,21-1 0,0 0 0,0 1 16,0-1-16,0 0 0,0 22 16,0-1-16,0-20 0,21 20 0,-21 22 15,21-22-15,-21 1 0,0-1 0,0 22 16,22 42-16,-22-64 0,0-20 15,0 20-15,0-20 0,0-1 16,0 43-16,-22-64 0,1 0 16,-21 0-16,21-21 0,-22 0 15,22 0-15,0 0 0,-21-21 16,21-21-16,-22 20 0,22-20 16,0 0-16,0-1 0,0 1 0,-1-21 15,22-1-15,0 1 0,0-22 16,0 21-16,0 1 0,0-1 0,0 1 15,0-1-15,22 22 0,20-43 16,0 43-16,-21 0 0,22 21 16,-22-22-16,21 22 0,1 0 0,-1-21 15,-21 20-15,21 1 0,1 0 0,-1 0 16,-21-21-16,22 20 16,-1 1-16,-21 0 0,0 0 0</inkml:trace>
  <inkml:trace contextRef="#ctx0" brushRef="#br1" timeOffset="-7589.78">6202 13377 0,'0'0'0,"0"-21"0,0 0 15,0 0-15,0 0 0,0 0 0,0-1 16,0 1-16,0 42 31,0 1-31,0-1 16,-21 0-16,21 0 0,-22 21 0,22-20 15,0-1-15,0 21 0,0 0 0,-21-20 16,21-1-16,0 21 16,-21-21-16,21 0 0,0 1 0,0-1 15,0 0-15,0 0 0,21-21 32,0 0-32,1 0 0,-1-21 0,0 0 15,0 0-15,0-1 0,0-20 0</inkml:trace>
  <inkml:trace contextRef="#ctx0" brushRef="#br1" timeOffset="-7181.16">6519 13208 0,'21'-21'16,"-42"42"-16,42-63 0,-21 21 15,0-1-15,-21 22 16,21 22-16,-21-1 16,21 0-16,0 0 0,0 0 15,0 22-15,-21-22 0,21 21 0,0-21 16,0 22-16,0-1 0,0-21 15,0 21-15,0-20 0,0 41 16,0-21-16,-21-20 0,21-1 0,0 0 16,0 0-1,0-42 1,0 0-16,0 0 0,0-1 16,0 1-16,0 0 0,0 0 15,0-21-15,21 20 0,0-20 16,21 0-16,1 21 0,-22-22 15,21 43-15,1-21 0,-22 0 16,21 21-16,0 0 0,1 0 0,-22 0 16,0 21-16,21 0 0,-20 0 0,-22 1 15,0-1-15,21 0 0,-21 0 16,0 21-16,0-20 0,0-1 0,-21 21 16,-1-21-16,1 0 0,0 1 15,-42 20 1,41-42-16,1 0 0,0 0 15,0-21-15,21 0 16</inkml:trace>
  <inkml:trace contextRef="#ctx0" brushRef="#br1" timeOffset="-7001.49">6096 13399 0,'21'0'31,"0"0"-31,0 0 0,1 0 16,-1 0-16,21 0 0,-21 0 0,22 0 15,20 0-15,-21 0 0,1-22 0,20 22 16</inkml:trace>
  <inkml:trace contextRef="#ctx0" brushRef="#br1" timeOffset="-6113.09">8361 13377 0,'0'0'0,"0"-21"16,-21 21-1,-1 0-15,1 0 16,0 0-16,0 0 0,0 0 0,0 0 16,-1 0-16,1 0 0,0 21 15,0 1-15,0-1 0,0 0 0,-1 0 16,1 0-16,0 0 0,0 22 0,21-22 16,0 0-16,0 0 0,0 0 15,0 1-15,0-1 0,0 0 0,21-21 16,0 21-16,0-21 15,22 0-15,-22 0 0,0 0 0,21 0 16,-20-21-16,20 0 0,-21 0 16,0-1-16,0 1 0,1 21 0,-1-42 15,-21 21-15,0 0 0,0-1 16,0 1-16,0 0 0,0 0 0,0 0 16,-21 0-16,-1-1 0,1 22 0,0-21 15,0 21-15,0 0 0,0 0 16,-1 0-1,44 0 1,-1 0-16,0 0 0,0 0 16,21-21-16,-20 21 0,-1 0 15,21 0-15,-21 0 0,22-21 16,-22 21-16,21-21 0,-21 21 0,22 0 16,-22 0-16,0 0 0,0-21 15,0 21 1,-21 21 15,-21 0-31,0-21 0,21 21 0,0 0 16,-21 0-16,21 1 0,-21 20 0,21-21 15,0 21-15,0 1 0,0-1 16,0 22-16,0-22 0,0 21 0,0-20 16,0 20-16,0-20 0,0 20 0,0-21 15,0 1-15,0 20 0,0-20 16,0 20-16,0 1 0,0-22 15,0 21-15,0 1 0,0-22 0,0 22 16,-22-22-16,22 22 0,-21-22 16,0 0-16,0 1 0,21-22 0,-21 0 15,0 21-15,-1-42 0,1 21 16,0-21-16,0 0 0,-21 0 0,42-21 16,0 0-16,-22 0 0,22-21 15,-21 20-15,21-83 16,0 41-16,0 1 0,0-1 0,0 1 15,21-1-15,-21 1 0,22-1 16,-1 1-16,0 20 0,0-20 0,0 20 16,0 1-16,22 21 0,-22-21 0,21 20 15,-21-20-15,22 21 0,20-21 16,-20 20-16,-1 1 0,21 0 0,43-21 16</inkml:trace>
  <inkml:trace contextRef="#ctx0" brushRef="#br1" timeOffset="-5773.25">9991 13293 0,'0'0'0,"0"-43"16,-22 22-16,22 0 15,0 0-15,0 0 0,0 0 16,-21 21 0,21 21-16,0 0 15,0 21-15,0-21 0,-21 22 16,21-1-16,-21-21 0,21 22 0,0-1 16,-21 0-16,0 1 0,-1-1 0,22-21 15,0 21-15,0-20 16,-21-1-16,21 0 0,0 0 0,0 0 15,0-42 17,21 0-32,-21 0 0,0 0 0,0-1 15</inkml:trace>
  <inkml:trace contextRef="#ctx0" brushRef="#br1" timeOffset="-5162.25">9525 13399 0,'0'0'0,"0"21"16,21-21 0,0 0-16,0 0 0,1 0 0,20 0 15,0 0-15,1 0 0,-1 0 16,21 0-16,1 0 0,-1-21 0,1 21 16,-1-22-16,1 1 0,-22 21 0,22-21 15,-22 0-15,0 0 0,-20 21 16,-1-21-16,0-1 0,0 1 0,-21 0 15,0 0-15,0 0 0,0 0 0,0-1 16,-21 1-16,0 21 16,0 0-16,-1 0 0,1 0 15,21 21-15,-21 1 0,21-1 16,-21 0-16,21 21 0,-21-21 16,21 22-16,0-22 0,0 21 0,0 1 15,0-1-15,0-21 0,0 21 16,0 1-16,0-22 0,0 0 0,0 21 15,0-20-15,0-1 0,0 0 16,0 0-16,0-42 31,0 0-31,0 0 0,0-1 16,0 1-16,0 0 0,0 0 16,0-21-16,0 20 0,21-20 0,0 21 15,0 0-15,0 0 0,1-22 16,20 22-16,-21 21 0,0-21 15,22 0-15,-22 21 0,21 0 0,-21 0 16,0 0-16,22 0 0,-22 21 0,0 0 16,0 0-16,0 0 0,-21 1 15,0-1-15,0 21 0,0 0 16,0-20-16,0-1 0,-21 21 0,0-21 16,0 0-16,0 1 0,0-1 15,-1 0 1,22-42 15,22 0-31,-1-1 0,0 1 16,0 0-16</inkml:trace>
  <inkml:trace contextRef="#ctx0" brushRef="#br1" timeOffset="-4777.4">10858 13420 0,'0'21'15,"22"-21"1,-1 0-16,0 0 16,0 0-16,0 0 0,0 0 15,1 0-15,-1-21 0,0 21 16,0 0-16,0-21 0,0-1 0,1 22 16,-1-21-16,0 0 15,-21 0-15,0 0 0,0 0 16,-21 21-16,0 0 15,-1 0-15,1 0 0,-21 0 16,21 0-16,0 21 0,-22 0 0,22 0 16,0 0-16,0 0 0,0 1 0,-1-1 15,22 0-15,-21 0 0,21 0 16,0 0-16,0 22 0,0-22 0,0 0 16,0 0-16,21 0 0,1 1 15,-1-22-15,21 0 16,-21 0-16,0 0 0,22 0 0,-22 0 15,0 0-15,21 0 0,-20 0 0,20-22 16,-21 1-16,0 0 0,22 0 16,-22 0-16,0 0 0,0-1 0</inkml:trace>
  <inkml:trace contextRef="#ctx0" brushRef="#br1" timeOffset="-4413.4">12446 13018 0,'0'0'0,"-21"0"0,0 0 0,-1 0 16,1-22-16,21 1 15,21 21 1,1 0-16,-1 0 16,21 0-16,-21 0 0,22 0 0,-1 0 15,0-21-15,1 21 16,-1 0-16,0 0 0,22 0 0,-22 0 16,0 0-16,1 0 0,-22 0 0,21 0 15,-21 0-15,-42 0 31,0 0-31,0 0 0,0 0 16,-22 0-16,22 0 0,0 0 16</inkml:trace>
  <inkml:trace contextRef="#ctx0" brushRef="#br1" timeOffset="-4177.36">12742 12933 0,'-21'0'31,"0"0"-15,21 21-16,0 0 15,0 0-15,-21 1 0,21 20 0,0-21 16,0 21-16,0-20 0,-21 20 16,21-21-16,0 21 0,0-20 0,0-1 15,0 21-15,0-21 0,0 0 0,0 1 16,0-1-16,0 0 0,0 0 16,0 0-16,0 0 15,0-42 16,0 0-31,21 0 16</inkml:trace>
  <inkml:trace contextRef="#ctx0" brushRef="#br1" timeOffset="-3810.77">12890 13335 0,'0'0'0,"22"0"16,-1 0-16,0 0 15,0 0-15,0 0 16,0-21-16,1 21 0,-1-21 16,0 21-16,0 0 0,0-21 0,0 21 15,1-22-15,-22 1 16,21 21-16,-21-21 16,0 0-16,-21 21 15,-1 0-15,1 0 0,0 0 16,0 0-16,0 0 0,0 0 0,-1 21 15,-20-21-15,21 21 0,0 0 0,0 1 16,-1-1-16,1 0 0,21 0 16,-21 0-16,21 0 0,0 1 0,0-1 15,0 0-15,0 0 0,0 0 0,21 0 16,0 1-16,1-22 16,-1 0-16,21 0 0,-21 0 15,43 0-15,-22 0 0,0 0 16,1 0-16,-22-22 0,21 22 15,1-21-15,-22 0 0</inkml:trace>
  <inkml:trace contextRef="#ctx0" brushRef="#br1" timeOffset="-3593.3">13525 13229 0,'0'0'16,"0"-21"-16,0 0 0,0 42 31,22-21-31,-22 21 16,0 0-16,0 1 0,21-1 0,-21 0 15,0 0-15,0 0 0,21 0 16,0 1-16,-21-1 0,21 0 16,-21 0-16,21 0 0,1 0 15,-22 1-15,21-22 16,0 0 0,-21-22-1,21 1-15</inkml:trace>
  <inkml:trace contextRef="#ctx0" brushRef="#br1" timeOffset="-3369.7">13864 13229 0,'0'-21'0,"-21"21"31,0 0-31,0 0 16,-1 21-16,1 0 0,0 1 0,-21-22 15,21 21-15,-1 21 0,-20-21 16,21 0-16,-21 1 0,20 20 0,-20-21 15,0 21-15,21-20 0,-1-1 16,1 0-16,0 0 0,21 0 0,0 0 16,21-21-1,22 0-15,-22 0 16,0 0-16,21-21 0,1 0 0</inkml:trace>
  <inkml:trace contextRef="#ctx0" brushRef="#br1" timeOffset="-3077.23">14118 13187 0,'0'0'0,"21"-42"0,0 20 0,1-20 16,-1 21-16,-21 0 0,0 0 0,0-1 15,21 22-15,-21-21 0,0 42 32,0 1-32,-21-1 0,21 0 0,-21 21 15,-1-21-15,22 22 0,-21-22 0,0 21 16,0 1-16,21-1 0,-21-21 15,0 21-15,21 1 0,0-1 0,-22-21 16,22 22-16,0-22 0,0 21 16,0-21-16,0 0 0,22 1 15,-1-1-15,0-21 0,0 0 16,0 0-16,0 0 0,22 0 0,-22 0 16,21-21-16,1 21 0,20-43 15,-42 1-15,22 21 0,-22 0 16,0-1-16,0-20 0</inkml:trace>
  <inkml:trace contextRef="#ctx0" brushRef="#br1" timeOffset="-2897.27">14139 13314 0,'0'0'0,"-84"0"32,62 0-32,44 0 31,-1 0-31,0 0 0,21 0 15,-21 0-15,22 0 0,-22 0 0,21 0 16,1 0-16,-1 0 0,0-21 16,1 21-16,20 0 0,-21-21 0,1 21 15</inkml:trace>
  <inkml:trace contextRef="#ctx0" brushRef="#br1" timeOffset="-2481.66">15811 13208 0,'0'0'0,"0"-21"16,0 0-16,0 0 0,0-1 15,0 44 32,0-1-47,0 0 0,0 0 0,-21 0 16,21 0-16,-21 1 0,21-1 0,0 0 15,0 0-15,-21 0 0,21 0 16,-21 1-16,21-1 0,0 0 16,0-42 31,21 21-47,0-21 0</inkml:trace>
  <inkml:trace contextRef="#ctx0" brushRef="#br1" timeOffset="-2105.33">16256 13102 0,'0'0'0,"42"0"0,1-21 16,-22 21-16,0 0 0,-42 0 31,0 0-31,-22 0 16,1 21-16,21-21 0,-22 21 0,1 1 15,21-22-15,0 21 0,0-21 16,-1 21-16,22 0 0,0 0 15,0 0 1,22-21-16,-1 0 0,0 0 0,21 22 16,1-22-16,-22 0 0,21 21 15,0-21-15,-20 21 0,20-21 0,-21 21 16,21-21-16,1 21 0,-22 0 16,-21 1-16,0-1 15,-21-21-15,-22 21 16,22-21-16,-21 21 0,0-21 15,-1 0-15,1 0 0,0 0 0,-1 0 16,22 0-16,-21 0 0,21 0 16,-1 0-16,1 0 0,0 0 0,21-21 15,-21 0-15,21 0 16,0-1-16,0 1 16,0 0-16,0 0 0</inkml:trace>
  <inkml:trace contextRef="#ctx0" brushRef="#br1" timeOffset="-1909.8">15960 12848 0,'0'0'0,"-22"-42"16,44 63 46,-1-21-62,0 21 0,0 0 16</inkml:trace>
  <inkml:trace contextRef="#ctx0" brushRef="#br1" timeOffset="-1473.24">17589 13018 0,'0'0'15,"0"-64"1,0 43-16,0 0 0,0 0 15,0-1-15,0 1 0,0 0 16,22 21-16,-1 21 31,-21 0-31,0 1 16,0 20-16,0-21 0,0 21 0,0 1 16,0-22-16,-21 21 0,21 1 0,-22-1 15,1-21-15,0 21 0,21 1 16,-21-22-16,0 21 0,0-21 0,21 1 15,0-1-15,-22 0 0,22 0 0,-21 0 16,21 0-16,21-21 16,1-21-1,-1 21-15,0-21 16,-21 0-16,21 0 0,-21 0 16,0-1-16,0 1 0,0 0 15,0 0-15</inkml:trace>
  <inkml:trace contextRef="#ctx0" brushRef="#br1" timeOffset="-696.25">17462 13250 0,'-42'0'15,"127"22"-15,-128-44 0,-20 22 0,42 0 0,0 0 16,-1 0-16,1 0 0,0-21 16,42 21-1,22-21-15,-22 21 16,21-21-16,0 21 0,22 0 16,-22-21-16,1 21 0,20 0 0,43-21 15,-64 21 1,1 0-16,-1 0 0,0 0 0,1 0 15,-22 0-15,0 0 0,-21 21 16,0 0 0,-21 0-16,0 0 0,-1 0 15,1 1-15,0-22 0,0 21 0,0 0 16,0 0-16,-1 0 0,1-21 16,21 21-16,-21 1 0,21-1 15,0 0-15,21-21 16,0 0-16,1 0 15,-1 0-15,0 0 0,21 0 0,-21 0 16,1 0-16,20 0 0,-21-21 16,0 21-16,0-21 0,1 21 15,-1-22-15,-21 1 0,0 0 16,0 0-16,0 0 0,-21 0 16,-1-1-16,-20 22 0,21-21 15,0 21-15,0-21 0,-22 21 0,22 0 16,0 0-16,21-21 0,-21 21 15,42 0 1,0 0-16,0-21 16,0 21-16,22 0 0,-1 0 15,0 0-15,-20 0 0,20 0 16,0 0-16,1 0 0,-1 0 0,0 0 16,1 0-16,-22 0 0,21 0 15,-21 21-15,-21 0 0,0 0 16,0 0-16,-21 1 0,0-1 15,21 0-15,-64 0 16,43 0-16,21 0 0,-21-21 0,0 22 16,21-1-16,-21-21 0,21 21 15,21 0 1,0-21-16,0 0 0,22 0 0,-22 0 16,21 0-16,-21 0 0,22 0 0,-22 0 15,21-21-15,-21 0 0,22 21 16,-22-21-16,21-1 0,-21 1 15,0-21-15,-21 21 0,0 0 16,0-1-16,0-20 0,-21 21 16,0 0-16,0 0 0,0 21 0,-22-22 15,1 22-15,21 0 0,-21 0 16,-1 0-16,1 0 0,21 0 0,-22 0 16,22 0-16,0 22 0,0-22 0,21 21 15,0 0 1,21-21-16,0 0 0,0 0 0</inkml:trace>
  <inkml:trace contextRef="#ctx0" brushRef="#br1" timeOffset="10.59">19621 12721 0,'0'0'0,"0"-21"16,0 0-1,-21 63 17,21-21-17,-21 1-15,21 20 0,0 0 0,0 1 16,-21-1-16,0 0 0,21 1 16,-21-1-16,-1 0 0,22 1 0,-21-1 15,21-21-15,-21 21 0,0-20 16,21 20-16,-21-21 0,0 0 15,21 0-15,0 1 0,-22-1 0,1-21 16,0 21-16,0-21 0,0 0 16,0-21-1,21 0-15,-22 21 0,22-22 16,0 1-16,0 0 0,0 0 0,0 0 16,0-22-16,22 22 0,-1 0 15,0 0-15,0 0 0,0 0 0,22-1 16,-1 1-16,0 0 0,1 21 15,-1-21-15,0 21 0,1 0 0,-1 0 16,0 0-16,-21 21 0,22-21 16,-1 21-16,-21 0 0,0 1 0,1 20 15,-22-21-15,0 0 0,0 0 16,0 1-16,0-1 0,0 21 0,-22-21 16,-20 0-16,21 1 0,-21-22 0,-1 21 15,1 0-15,0-21 0,-1 0 16,1 21-16,21-21 0,-22 0 0,22 0 15,0 0-15,0 0 0,0 0 0,0 0 16,-1 0-16,22-21 16,0 0-16,0 0 15,22 21-15,-1-22 16,0 22-16,0-21 0,0 21 16,22-21-16</inkml:trace>
  <inkml:trace contextRef="#ctx0" brushRef="#br1" timeOffset="270.72">20087 13123 0,'0'0'0,"21"-21"0,22-21 31,-43 63 1,0 0-17,0 0-15,-22 1 0,22-1 0,-21 0 16,21 0-16,0 0 0,0 0 15,-21 1-15,21-1 0,-21 0 16,21 0-16,0-42 47,21 0-31,0 21-16,-21-21 0,0-1 0</inkml:trace>
  <inkml:trace contextRef="#ctx0" brushRef="#br1" timeOffset="630.27">20299 12679 0,'0'0'0,"0"-21"15,-21 0-15,-1 21 0,1 0 16,0 0-16,0 21 16,0 0-16,0 0 0,21 0 15,0 0-15,0 1 0,0-1 16,0 0-16,0 0 0,0 0 15,21 0-15,0-21 0,21 0 16,-21 0-16,1 0 0,-1 0 16,0 0-16,21 0 0,-21 0 15,1-21-15,-1 0 0,0 21 16,-21-21-16,0 0 0,0 0 0,0-1 16,0 1-16,0 0 0,-21 0 15,0 0-15,-1 0 0,1-1 0,0 22 16,0 0-16,0 0 0,0 0 0,-22 0 15,22 0-15,0 22 0,0-22 16,21 21-16,-21 0 0,-1 21 0,1-21 16,21 22-16,0-22 0,0 21 15,0-21-15,0 22 0,0-22 0,0 0 16,0 21-16,21-20 0,1-1 0</inkml:trace>
  <inkml:trace contextRef="#ctx0" brushRef="#br1" timeOffset="1545.74">20913 13123 0,'21'0'15,"-42"0"-15,63-21 0,-42 0 0,0 0 0,0 0 16,0 0-16,0-1 16,0 1-16,-21 0 0,0 21 15,-1 0-15,1 0 0,0 0 0,-21 0 16,21 0-16,-1 21 0,-20-21 15,21 21-15,-21 1 0,20-1 16,1 0-16,-21 0 0,0 21 16,20-20-16,22-1 0,0 0 15,0 0-15,0 0 0,0 0 16,22-21-16,-1 0 16,0 0-16,0 0 0,21 0 15,-20 0-15,20 0 0,-21 0 0,21 0 16,-20 0-16,20 0 0,-21-21 15,0 0-15,0 0 0,1 21 0,-1-21 16,-21 0-16,21-1 0,-21 1 16,21 21-16,-21-21 0,0 0 15,0 42 32,0 0-47,0 0 16,0 1-16,0-1 0,0 0 0,-21 0 15,21 0-15,-21 22 0,21-22 16,0 21-16,0 0 0,0 1 0,-21-1 16,21 0-16,0 22 0,-22-1 15,22 1-15,-21-22 0,21 22 0,0-1 16,0 1-16,-21-1 0,21 1 0,-21 84 16,21-63-16,0-22 15,0 22-15,-21-1 0,21-20 0,-21 21 16,21-22-16,0 1 0,0-1 15,-22 1-15,22-1 0,-21 1 0,21-22 16,0 21-16,0-20 0,0-22 16,-21 21-16,21-21 0,-21 1 0,0-1 15,0-21-15,-1 0 0,1 0 16,0 0-16,21-21 0,-42-1 16,21-20-16,-1 21 0,1-21 0,0-1 15,-21-20-15,21 20 0,-22-20 0,22-1 16,-21 1-16,21-1 15,-1-20-15,1-1 0,0 0 0,21 1 16,0-22-16,0 42 0,0-20 0,21-1 16,-21 0-16,43 22 0,-22-22 15,21 22-15,-21-1 0,22 1 0,41-43 16,-41 42-16,20 22 0,-21 21 16,1-21-16,-1 20 0,0 1 15,-20 0-15,20 0 0,0 0 0,-21 0 16,1-1-16,-1 22 0,0 0 0,0-21 15,-21 0 1,21 21 0,-21 21 46,-21 0-46,0-21-16,0 22 0</inkml:trace>
  <inkml:trace contextRef="#ctx0" brushRef="#br1" timeOffset="7770.84">1355 14753 0,'0'21'0,"-22"-21"47,1 0-47,0 0 16,0 0-1,21-21 1,0 0-1,0 0-15,0 0 0,0 0 16,21-1 0,0 1-16,22 21 0,-22-21 0,0 21 15,0 0-15,0 0 0,22 0 16,-22 0-16,0 0 0,0 0 16,21 21-16,-20 0 0,-1 1 0,0-1 15,-21 21-15,0-21 0,21 22 16,-21-1-16,0 0 0,0-21 0,-21 22 15,0-1-15,0 0 0,-22 1 16,1-1-16,0-21 0,-1 22 0,1-1 16,0-21-16,-1 0 0,1 0 15,0 1-15,20-1 0,-20-21 16,21 0-16,-21 0 0,20 0 16,1 0-16,0-21 0,21-1 15,0 1-15,-21 0 0,21 0 0,0 0 16,-21 0-16,21-22 0,0 22 15,0 0-15,0 0 0,0 0 16,0-22-16,21 43 0,0-21 0,0 0 16,0 0-16,1 21 0,-1 0 15,0 0-15,21 0 0,-21 0 0,22 0 16,-22 0-16,21 21 0,-21-21 16,22 21-16,-22 0 0,0 0 0,0 1 15,0-1-15,-21 0 16,0 21-16,22-21 0,-22 1 0,0 20 15,0-21-15,0 0 0,21-21 16,-21 21-16,0 1 0,21-22 0,-21 21 16,21-21 15,0 0-31,-21-21 16,0-1-16,21 22 0</inkml:trace>
  <inkml:trace contextRef="#ctx0" brushRef="#br1" timeOffset="8090.33">2074 15028 0,'0'22'0,"0"-1"0,0 0 15,21-21 16,-21-21-15,22 0 0,-22-1-1,0 1 1,-22 21 15,22 21-15,0 1-1</inkml:trace>
  <inkml:trace contextRef="#ctx0" brushRef="#br1" timeOffset="23594.14">3704 14817 0,'21'0'109</inkml:trace>
  <inkml:trace contextRef="#ctx0" brushRef="#br1" timeOffset="43526.67">3746 14880 0</inkml:trace>
  <inkml:trace contextRef="#ctx0" brushRef="#br1" timeOffset="46302.2">3746 14880 0,'0'21'31,"22"-21"-15</inkml:trace>
  <inkml:trace contextRef="#ctx0" brushRef="#br1" timeOffset="46746.72">3768 14838 0,'0'21'110</inkml:trace>
  <inkml:trace contextRef="#ctx0" brushRef="#br1" timeOffset="50042.15">3641 15007 0,'21'0'109</inkml:trace>
  <inkml:trace contextRef="#ctx0" brushRef="#br1" timeOffset="53181.52">3492 15177 0,'-21'21'32,"0"-21"-1,21-21 0,21 21-31,-21-22 16,21 1-16,1 0 0,-1 0 15,21 0-15,-21 0 0,0-1 0,22 1 16,-22-21-16,0 21 0,0-22 16,0 22-16,1-21 0,-1 21 0,-21-22 15,0 1-15,0 21 0,0 0 16,0-22-16,0 22 0,0 0 15,-21 21 1,-1 0-16,1 0 0,0 21 16,0 0-16,0 1 15,0-1-15,21 21 0,0 0 0,0 1 16,-22-1-16,22 0 0,-21 1 16,0-1-16,21 0 0,-21 1 0,21 20 15,0-20-15,-21-22 0,21 21 16,0 0-16,-21-20 0,21-1 0,0 0 15,0 0-15,0-42 32,0 0-17,0 0-15,21-1 16,-21-20-16,21 21 0,0 0 16,-21-22-16,21 22 0,0 0 15,1 0-15,-1 0 0,0 0 16,0 21-16,0 0 0,0 0 15,1 0-15,-1 0 0,-21 21 0,21-21 16,0 21-16,-21 0 0,0 0 16,21 22-16,-21-22 0,21 0 0,-21 0 15,22 21-15,-22-20 0,21-1 16,0 0-16,-21 0 0,21-21 0,0 21 16,0-21-16,1 0 0,-1 0 15,0 0-15,0 0 0,21 0 16,-20 0-16,20 0 0,-21-21 0,21 0 15,-20 0-15,20 0 0,0-1 16,-21 1-16,22 0 0,-22-21 0,0 21 16,0-1-16,0-20 0,-21 21 15,0 0-15,0 0 0,0-22 0,0 22 16,0 0-16,-21 0 16,-21 21-16,21 0 0,0 0 0,-1 0 15,1 0-15,-21 0 0,21 0 0,0 0 16,-22 21-16,22 0 0,0 0 15,0 0-15,-22 1 0,22 20 16,21-21-16,-21 21 0,21-20 16,-21 20-16,21-21 0,0 21 0,0-20 15,0-1-15,0 21 0,0-21 16,21 0-16,0 1 0,0-22 16,1 0-16,-1 0 15,0 0-15,0 0 0,0 0 0,0-22 16,22 22-16,-22-21 0,0 0 0,0 0 15,22 0-15,-22-22 0,0 22 16,0-21-16,-21 21 0,21 0 0,-21-22 16,21 22-16,-21-21 15,0 21-15,0-1 0,0 1 16,0 42 15,0 1-31,0-1 0,0 0 0,0 0 16,0 0-16,0 22 0,0-22 15,0 0-15,0 21 0,0-21 0,22 1 16,-1-1-16,-21 0 0,21 0 16,0 0-16,0-21 0,0 0 0,1 21 15,-1-21-15,21 0 0,-21 0 16,0 0-16,43-21 0,-43 21 16,0-21-16,0 0 0,1 0 15,-1 0-15,0-1 0,0-20 16,-21 21-16,0 0 0,21-22 0,-21 22 15,0 0-15,0 0 0,0 0 16,0 42 15,0 0-31,0 0 0,0 0 16,0 1-16,0 20 0,0-21 0,-21 0 16,21 0-16,0 1 0,0-1 15,0 0-15,0 0 0,0 0 0,0 0 16,0-42 31,0 0-47,21 0 15,-21 0-15,21 0 0,-21-1 0,0 1 16,22 0-16,-1 0 0,-21 0 16,0 0-16,21-1 0,0 22 15,0 0-15,0 22 16,-21-1-16,22-21 0,-22 21 15,21 0-15,-21 0 0,21 0 0,0 1 16,-21-1-16,21 0 0,0 0 16,1-21-16,-1 21 0,0-21 0,0 0 15,0 0-15,0 0 0,1 0 16,-1 0-16,0 0 0,21 0 16,-21 0-16,1 0 0,-1-21 0,0 0 15,0 0-15,0 0 0,0-22 16,22 22-16,-22-21 0,0 21 0,21-22 15,-20 22-15,20-21 0,0 21 16,-21-1-16,22 1 0,-1 0 16,-21 21-16,0 0 0,1 0 0,-1 0 0,0 0 15,0 0-15,0 21 16,-21 0-16,21 1 0,1-1 16,-22 0-16,0 0 15,0 0-15,0 0 0,0 1 16,21-22-16,-21 21 15,21-21 1,-21-21 0,0-1-16,0 1 0,0 0 15,0 0-15,0 0 16,0 0-16,0-1 0,0 1 0,-21 0 16,0 0-16,-1 21 0,1 0 15,0 0-15,0 0 16,0 0-16,0 0 0,-1 0 0,-20 0 15,21 21-15,0 0 0,0 0 0,-1 1 16,-20-1-16,21 21 16,0-21-16,0 22 0,21-22 0,0 21 15,-22-21-15,22 22 0,0-22 16,0 0-16,0 0 0,0 0 0,22 0 16,-1-21-16,0 22 0,0-22 15,0 0-15,0 0 0,1 0 0,-1 0 16,0 0-16,0 0 0,0 0 0,0-22 15,1 1-15,-1 21 0,0-42 16,0 21-16,0 0 0,0-64 16,1 43-16,-1-1 0,-21 1 15,0 0-15,21-1 0,-21 1 0,21 0 16,0-1-16,-21 1 0,0 0 16,21 20-16,-21-20 0,22 21 0,-22 0 15,0 0-15,0 42 31,0 0-31,0 0 16,0 0-16,-22 22 0,22-22 0,-21 21 16,21 0-16,0 1 0,0-1 0,0-21 15,0 22-15,0-1 0,0 0 16,0 1-16,0-1 0,0-21 0,0 21 16,0-20-16,21-1 0,-21 0 15,22 0-15,-1 0 0,0-21 16,21 0-16,-21 0 0,1 0 0,20 0 15,-21 0-15,21 0 0,-20 0 16,20-21-16,-21 0 0,21 0 0,-20-22 16,20 1-16,-21 21 0,0-21 0,0-1 15,1 1-15,-1 0 0,0-1 16,-21-20-16,0 20 0,0 22 0,0-21 16,0 0-16,0-1 0,0 22 15,0 0-15,0 0 0,0 0 0,0-1 16,0 44-1,-21-1 1,21 0-16,-21 21 0,21-21 16,-22 22-16,22-1 0,0-21 0,0 22 15,-21-1-15,21 0 0,0 1 16,0-1-16,0 0 0,0-21 0,0 22 16,21-1-16,-21-21 0,22 0 15,-1 1-15,21-1 0,-21 0 0,0 0 16,22 0-16,-22-21 0,42 0 15,-20 0-15,-22 0 0,21 0 16,-21-21-16,22 0 0,-22 0 0,21 0 16,-21-1-16,1 1 0,-1-21 15,0 21-15,0-22 0,0 22 16,-21-21-16,0 21 0,0 0 0,0-1 16,0 1-1,-21 21-15,0 0 0,0 21 16,0 1-16,21-1 0,-22 0 0,22 0 15,-21 0-15,21 22 0,0-22 16,0 21-16,0-21 0,0 0 0,0 22 16,0-22-16,21 0 0,1 0 0,-22 0 15,21 1-15,0-22 0,0 21 16,0-21-16,22 0 0,-22 0 0,0 0 16,21 0-16,-21 0 0,22 0 15,-22 0-15,21-21 0,-21-1 16,1 1-16,20 0 0,-21-21 0,0 21 15</inkml:trace>
  <inkml:trace contextRef="#ctx0" brushRef="#br1" timeOffset="53854.13">9123 14880 0,'21'0'0,"64"0"31,-64 0-31,0 0 0,21-21 0,-21 0 16,1 21-16,20-21 0,-21 0 0,0-1 15,22 1-15,-22 0 0,0 0 16,0 0-16,-21-22 0,0 22 16,0 0-16,0 0 0,0 0 0,0 0 15,-21 21-15,0 0 0,-22 0 16,22 0-16,-21 0 0,0 0 0,-1 0 15,1 21-15,0 0 0,-1 0 16,1 0-16,0 0 0,-1 1 0,22-1 16,0 0-16,21 0 0,0 0 0,0 0 15,0 1-15,42-1 0,-21 0 16,22 0-16,-22 0 0,21 0 16,1 1-16,-1-1 0,21 0 0,-20 0 15,-1-21-15,-21 21 0,22 0 16,-1 1-16,-21-1 0,0 0 0,-21 0 15,0 0-15,0 0 0,-21 1 16,-21-22-16,21 21 0,-43 0 16,22-21-16,-1 0 0,-20 0 0,-43 0 15,64 0-15,-1 0 16,1-21-16,0 0 0,21-1 0,-22 1 16,22 0-16,0 21 0,0-21 0,0 0 15,21 0-15,0-1 0,0 1 16,21 0-16,0 21 15,0 0-15,21-21 0,1 21 0,-1-21 0,0 21 16,1 0-16,-1 0 0,22-21 16,-22 21-16,0 0 0,1 0 15,-1 0-15</inkml:trace>
  <inkml:trace contextRef="#ctx0" brushRef="#br1" timeOffset="54194.63">9842 14838 0,'22'-21'31,"-22"0"-31,-22 21 31,22 21-31,0 0 0,0 0 0,0 21 16,0-20-16,0-1 16,0 21-16,0 0 0,0 1 0,0-1 15,0 22-15,22-22 0,-22 21 0,21 1 16,-21-1-16,0 1 0,0-1 15,0 1-15,0-1 0,0 22 0,0-21 16,-21-1-16,-1 1 0,1-1 0,21 1 16,-21-22-16,0 21 0,0-20 15,21-22-15,0 21 0,-21-21 16,21 1-16,0-44 31,0 1-31,0-21 0,0 21 16,0-22-16,21-20 0,0 21 0,-21-22 15,21 1-15,0-1 0,0 1 16</inkml:trace>
  <inkml:trace contextRef="#ctx0" brushRef="#br1" timeOffset="54510.71">9927 15071 0,'0'0'0,"0"-21"0,-21-22 16,21 22-16,0-21 0,-21 21 0,21-1 15,0 1-15,0 0 0,0 0 16,0 0-16,0 0 0,21-1 0,21 22 15,-21-21-15,22 0 0,-22 21 16,21 0-16,1 0 0,-1 0 16,0 0-16,-21 0 0,22 0 0,-1 21 15,-21 0-15,0 1 0,1-1 16,-22 0-16,0 0 0,0 21 0,0-20 16,0-1-16,-22 21 0,1-21 0,0 0 15,-21 1-15,21-1 0,-22 0 16,1 0-16,0 0 0,-1-21 0,1 21 15,0-21-15,20 0 0,1 0 16,0 0-16,0 0 0,0 0 16,42 0-1,21-21 1,-21 0-16,22 21 0,-22-21 0,21 21 16,1-21-16</inkml:trace>
  <inkml:trace contextRef="#ctx0" brushRef="#br1" timeOffset="55602.39">10901 14838 0,'0'0'16,"21"-21"-16,0 0 0,0-1 0,-21 1 15,0 0-15,-21 21 0,0-21 16,0 0-16,0 21 0,-1 0 16,1 0-16,-21 0 0,21 0 15,0 0-15,-22 0 0,22 21 0,0-21 16,0 21-16,0 21 0,-1-20 15,1-1-15,0 21 0,21-21 0,0 0 16,-21 22-16,21-22 0,0 21 16,0-21-16,0 1 0,0-1 0,0 21 15,21-21-15,0 0 0,0-21 16,1 0-16,-1 0 0,0 0 16,0 0-16,21 0 0,-20 0 0,-1-21 15,21 0-15,-21 0 0,0 0 16,1 0-16,20-1 0,-21 1 0,0-21 15,-21 21-15,21 0 0,1-22 0,-22 22 16,21 0-16,-21 0 16,0 0-16,0 42 31,0 0-31,0 0 0,0 0 16,0 0-16,0 1 0,0-1 0,0 0 15,0 0-15,0 0 0,21 0 0,0 1 16,0-1-16,0-21 0,1 21 15,-1 0-15,0-21 0,0 0 0,0 0 16,0 0-16,1 0 0,-1 0 16,0 0-16,0 0 0,0-21 0,0 0 15,1 0-15,-1-1 0,0 1 0,21-21 16,-21 21-16,1-22 16,-1 22-16,0-21 0,0 21 0,21 0 15,-20-1-15,-1 1 0,0 0 0,0 21 16,0 0-16,0 0 15,-21 21 1,0 0 0,0 1-1,0-1 1,22-21 0,-22-21-1,0-1-15,0 1 16,0 0-1,0 0 1,0 0-16,-22 21 0,1 0 16,0 0-1,0 0-15,0 0 0,21 21 16,-21 0-16,-1 0 0,1-21 16,21 43-16,-21-22 0,21 0 0,0 0 15,0 0-15,0 0 0,-21 1 0,21 20 16,0-21-16,0 0 0,0 0 15,0 1-15,0-1 0,21 0 0,-21 0 16,21-21-16,0 21 0,1 0 16,-1-21-16,21 0 0,-21 0 15,22 0-15,-1 0 0,0 0 0,-21 0 16,22-21-16,-1 21 0,22-21 16,-22 0-16,0 0 0,1-22 0,-1 22 15,0-21-15,-21 21 0,43-43 16,-43 22-16,0 21 0,0-22 15,-21 22-15,0 0 0,0 0 0,0 0 16,-21 21 0,0 0-16,0 0 0,-21 21 0,20 0 15,1-21-15,-21 42 0,21-20 0,0-1 16,-1 0-16,1 21 0,21-21 16,0 1-16,0 20 0,0-21 15,0 0-15,0 0 0,21 1 0,1-1 16,-1 0-16,0 0 0,0 0 15,0-21-15,0 0 0,1 21 0,20-21 16,-21 0-16,0 0 0,22 0 0,-22-21 16,0 21-16,0-21 0,0 21 15</inkml:trace>
  <inkml:trace contextRef="#ctx0" brushRef="#br1" timeOffset="55769.76">12594 14986 0,'-21'0'0,"0"0"32</inkml:trace>
  <inkml:trace contextRef="#ctx0" brushRef="#br1" timeOffset="56294.65">14097 14351 0,'0'0'0,"0"-21"0,0 0 16,21 0-16,0 21 16,0 0-1,1 0 1,-22 21-16,21 0 0,0 21 0,0-21 16,-21 22-16,21-1 0,0 0 15,1 22-15,20-22 0,-21 1 16,0-1-16,0 0 0,1-21 0,-1 22 15,21-1-15,-21-21 0,0 22 16,1-22-16,-1 0 0,-21 0 0,0 0 16,21 0-16,-21 1 0,21-1 0,-21 0 15,0-42 17,0 0-17,0-1-15,0 1 0,0 0 16,0 0-16</inkml:trace>
  <inkml:trace contextRef="#ctx0" brushRef="#br1" timeOffset="56642.69">14838 14415 0,'0'0'0,"0"-22"0,-21 22 31,-1 0-31,1 0 15,0 22-15,0-1 0,0 0 16,0 21-16,-1-21 0,-20 22 16,21-1-16,-21 0 0,20 1 0,-20-1 15,-21-21-15,20 22 0,1-1 16,-22 0-16,22-21 0,-21 22 16,20-22-16,1 21 0,21-21 0,-22 1 15,1 20-15,21-21 16,0 0-16,0 0 0,21-42 78,-22 0-62</inkml:trace>
  <inkml:trace contextRef="#ctx0" brushRef="#br1" timeOffset="-214588.62">15346 9737 0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10:46:56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1355 0,'0'0'0,"-106"211"94</inkml:trace>
  <inkml:trace contextRef="#ctx0" brushRef="#br0" timeOffset="2852.42">974 699 0,'-22'0'0,"1"0"15,0 0 1,0 0 0,21-22-1,0 1 1,21 21-16,-21-21 15,21 0-15,0 21 0,1 0 16,-1 0-16,0 0 16,0 0-16,0 0 0,0 0 0,1 21 15,-22 0 1,0 0-16,0 1 0,0-1 0,0 0 16,0 0-16,-43 0 0,22 0 0,0 22 15,0-22-15,21 0 0,-21 0 16,-1-21-16,1 21 0,21 1 0,0-1 15,-21-21-15,21-21 47,0-1-31,0 1-16,21 0 16,-21 0-16,21 21 0,1-21 0,-1 21 15,-21-21-15,21 21 0,0-22 16,0 22-16,0 0 0,1 0 15,-1 0-15,0 0 0,0 0 0,0 22 16,0-1-16,1-21 0,-22 21 16,0 0-16,21 0 0,0 22 0,-21-1 15,0-21-15,0 0 0,0 0 16,0 1-16,-21 20 0,21-21 0,-21 0 16,-1 0-16,-20 1 0,21-1 15,0 0-15,0 0 0,21 0 0,-22 0 16,1-21-1,-21 0-15,21 0 0,0 0 0,-1 0 16,1 0-16,0 0 0,0 0 16,0 0-16,21-21 0,-21 21 0,-1-21 15,1 0-15,21 0 16,0 0-16,-21-1 16,21 1-1,0 0-15,0 0 16,21 0-1,-21 0-15,21 21 0</inkml:trace>
  <inkml:trace contextRef="#ctx0" brushRef="#br0" timeOffset="3191.76">1609 804 0,'0'0'15,"21"0"1,-21-21 0,0 0-1,-21 21 48,21 21-48,-22-21-15,22 21 16</inkml:trace>
  <inkml:trace contextRef="#ctx0" brushRef="#br0" timeOffset="3747.99">2815 508 0,'0'0'0,"-21"-21"0,21-43 31,0 43-31,-21 0 0,21 0 16,0 42 15,21 0-15,0 0-16,-21 1 0,21 20 15,0-21-15,1 21 0,-1-20 0,21 20 16,-21 0-16,0 1 0,1-1 15,-1 0-15,0 22 0,-21-22 0,21 22 16,0-22-16,0 0 0,-21 1 0,22-1 16,-22 0-16,21 1 0,-21-22 0,0 21 15,0-21-15,0 0 0,21 1 0,-21-1 16,0 0-16,0 0 0,21-21 16,-21-21 30,0 0-46,-21 0 0,21-1 16,-21 1-16,21 0 0,0-21 0,0 21 16</inkml:trace>
  <inkml:trace contextRef="#ctx0" brushRef="#br0" timeOffset="4108.77">3302 466 0,'0'0'0,"0"-21"0,21-1 0,-21-62 31,0 63-31,21 21 0,-21-22 16,-21 22 15,21 22-15,-21-1-16,0 0 0,0 21 0,-1-21 15,1 22-15,-21-1 0,21 0 0,-22 1 16,22 20-16,-21 1 0,0-22 15,-22 22-15,22-1 0,-1 1 0,1-1 16,-21 1-16,20-22 0,-20 21 0,20-20 16,-20-1-16,-22 22 15,43-22-15,21-21 0,0 0 0,-22 0 16,22 1-16,0-22 0,0 21 0,42-21 47,0 0-47,0-21 15,0-1-15,22 1 0,-1 21 0,-21-21 16</inkml:trace>
  <inkml:trace contextRef="#ctx0" brushRef="#br0" timeOffset="4600.51">3619 889 0,'0'0'0,"-21"-21"31,21 42 1,-21 0-32,21 0 0,0 1 0,0-1 0,0 0 15,0 21-15,0-21 0,0 22 16,-21-1-16,0 0 0,21 64 16,0-63-16,-21 20 0,-1 1 0,1-1 15,0 1-15,21 20 0,-21-20 0,0 20 16,0-20-16,21 21 0,-22-22 0,22 1 15,-21-1-15,21 1 0,0-1 16,-21 1-16,21-1 0,-21-21 0,21 22 16,-21-22-16,21 1 0,0-1 0,0-21 15,0 0-15,0 0 0,0 1 16,0-1-16,0-42 31,0-1-31,0-20 0,0 21 16,0-21-16,0-1 0,0-20 0,0 20 15,0-20-15,21-22 0</inkml:trace>
  <inkml:trace contextRef="#ctx0" brushRef="#br0" timeOffset="4956.18">3535 1101 0,'0'0'0,"0"-21"0,21-22 0,0 22 0,-21 0 16,0 0-16,-21 0 0,21-1 0,0 1 15,0 0-15,0 0 0,0 0 0,0 0 16,21 21-16,0-22 0,0 1 0,1 21 16,-1-21-16,0 0 0,21 21 0,-21-21 15,22 21-15,-22 0 0,21-21 0,1 21 16,-22 0-16,21 0 0,-21 21 0,22 0 16,-22 0-16,0 0 0,0 22 15,0-22-15,-21 21 0,0-21 0,0 22 16,0-1-16,-21-21 0,0 21 0,-43 22 15,22-43-15,0 0 0,-1 0 16,22 1-16,-21-1 0,21-21 0,-22 21 16,22-21-16,0 0 0,0 21 15,0-21-15,0 0 0,-1 0 0,22-21 47,22 21-47,-1-21 16,0 21-16</inkml:trace>
  <inkml:trace contextRef="#ctx0" brushRef="#br0" timeOffset="5592.47">4911 953 0,'0'0'0,"0"-22"0,0-62 31,0 63-31,-22-1 0,1 1 0,21 0 16,-21 0-16,21 0 0,-21 0 0,0-1 16,0 22-16,-1-21 0,1 21 15,0 0-15,0 0 16,-21 0-16,20 0 0,1 21 0,-21 1 15,21-1-15,-22 0 0,22 21 16,-21-21-16,21 22 0,0-1 0,-1 0 16,1 1-16,0 20 0,0-42 0,21 22 15,-21-1-15,21 0 0,0 1 16,0-22-16,0 0 0,0 0 0,21 0 16,0-21-16,0 0 0,0 0 15,22 0-15,-22 0 0,0 0 16,0 0-16,22 0 0,-22-21 0,21 0 15,-21 0-15,22 0 0,-22 0 0,21-1 16,-21 1-16,22-21 0,-22 21 0,21-64 16,-21 64-16,0-21 15,1-1-15,-1 1 0,-21 21 0,0 0 16,21-22-16,-21 22 0,0 0 16,0 42-1,0 0 1,0 22-16,0-22 0,0 0 15,0 0-15,0 43 0,0-22 16,0-21-16,0 0 0,-21 22 16,21-1-16,0-21 0,0 0 15,0 0-15,0 1 0,0-1 16,21-21-16,0 0 0,0 0 16,0 0-16,1 0 15,-1 0-15,0 0 0,0-21 16,0-1-16,0 1 0,-21 0 0,22-21 15</inkml:trace>
  <inkml:trace contextRef="#ctx0" brushRef="#br0" timeOffset="5896.09">5440 508 0,'0'-21'16,"0"42"-16,0-63 0,0 21 0,21-1 0,-21 1 31,0 42-16,0 1 1,0-1-16,0 21 0,0-21 16,0 22-16,0-22 0,0 21 0,0 0 15,0 1-15,0-1 0,0 0 16,0-20-16,0 20 0,0 0 0,0 1 16,-21-22-16,21 0 0,0 21 15,0-21-15,-21 1 0,21-1 0,0 0 16,0 0-16,0-42 47,0 0-32,21 0-15,0-1 0</inkml:trace>
  <inkml:trace contextRef="#ctx0" brushRef="#br0" timeOffset="6479.46">5863 423 0,'0'0'0,"0"-42"31,0 63 1,0 0-32,0 1 0,0-1 0,0 0 15,0 0-15,0 21 0,0-20 16,0 20-16,0-21 0,0 21 0,0 1 15,0-22-15,0 21 0,0 1 16,0-1-16,0-21 0,0 21 0,0 1 16,0-22-16,0 0 0,0 0 0,0 22 15,-21-22-15,21 0 16,0 0-16,-21-21 0,21 21 16,0-42 15,0 0-31,0 0 15,0 0-15,0-1 0,0 1 0,0 0 16,0-21-16,0 21 0,0-43 16,21 22-16,0 21 0,0-1 0,0-20 15,1 21-15,-1 0 0,0 0 0,0-1 16,0 1-16,22 21 0,-22 0 0,21-21 16,-21 21-16,0 0 0,22 0 0,-22 0 15,0 0-15,0 21 0,0 0 16,1 1-16,-1-1 0,-21 0 0,21 0 15,-21 21-15,0-20 0,0 20 16,0-21-16,0 21 0,0-20 16,0-1-16,0 21 0,0-21 0,-21 0 15,21 1-15,0-1 0,-21 0 16,-1 0-16,1-21 31,21-21-15,-21 0-1,21 0-15,0-1 0</inkml:trace>
  <inkml:trace contextRef="#ctx0" brushRef="#br0" timeOffset="6780.27">5334 699 0,'0'0'31,"21"0"-31,0 0 0,0 0 0,1 0 16,20 0-16,-21 0 0,0 0 15,0 0-15,22 0 0,-22-22 0,21 22 16,-21 0-16,1 0 0,20 0 15,-21 0-15,0 0 0,22 0 16,-22 0-16,-21-21 16,21 21-16</inkml:trace>
  <inkml:trace contextRef="#ctx0" brushRef="#br0" timeOffset="8507.91">8213 1185 0,'0'0'16,"0"22"0,-22-22-16,1 0 15,21-22 1,0 1-16,0 0 0,0 0 15,21 0-15,1 0 16,-22-1-16,21 1 0,-21 0 0,21 0 16,0 0-16,-21-22 0,21 22 0,-21-21 15,0 21-15,21-22 0,1 22 0,-22-21 16,21 21-16,-21 0 0,0-22 0,0 22 16,0-42-16,0 41 0,0 1 15,0 0-15,0 0 0,0 0 16,0 0-16,0-1 15,-21 22 1,-1 0-16,22 22 16,-21-1-16,0 21 0,0-21 15,21 0-15,-21 1 0,21 20 16,0-21-16,0 21 0,-21-20 0,21 20 16,0 0-16,-22 1 0,22-1 0,0 21 15,0-20-15,0-1 0,0-21 0,0 22 16,0-22-16,0 0 0,0 0 0,22 21 15,-1-20-15,-21-1 0,21 0 16,0 0-16,0 0 0,0-21 16,1 0-16,-1 0 0,0 0 15,0 0-15,0 0 0,0 0 16,1 0-16,-1 0 0,0 0 16,0-21-16,0 0 0,0 0 0,1 21 15,-1-21-15,0-43 0,-21 43 16,21 0-16,-21 0 0,21-22 0,-21 22 15,0 0-15,0 0 0,0 0 0,0-1 16,0 1-16,0 0 16,-21 21-1,21 21-15,-21 0 16,0 1-16,21-1 0,0 0 0,-21 0 16,21 0-16,0 0 15,0 1-15,0-1 0,0 0 16,0 0-1,21-21-15,0 0 16,0 0-16,0 0 0,0 0 16,1 0-16,-1-21 0,0 21 15,0-21-15,0 0 0,0-1 0,1 22 16,-1-21-16,0-21 0,0 21 0,0 0 16,-21-1-16,0 1 0,21 21 15,-21-21-15,22 0 0,-22 42 47,0 0-31,0 0-16,-22 1 0,1-1 0,21 0 15,0 0-15,0 0 0,-21 0 16,21 1-16,0-1 0,0 0 0,0 0 16,0 0-16,0 0 0,0 1 15,21-22-15,0 0 16,1 0-16,-1 0 0,0 0 0,0 0 15,0 0-15,0 0 0,1 0 0,20 0 16,-21-22-16,0 1 0,0 21 16,1-21-16,-1 0 0,0 0 15,0-22-15,0 22 0,0 0 0,1-21 16,-22 21-16,21-1 0,-21-20 16,21 0-16,-21 21 0,21-1 15,-21 1 1,0 42 15,0 1-15,0-1-16,0 0 0,0 0 0,0 0 15,-21 0-15,21 1 0,0-1 0,0 21 16,0-21-16,-21 0 0,21 22 16,-21-1-16,21-21 0,-22 22 0,22-1 15,0 21-15,0-20 0,-21-22 0,21 21 16,-21 1-16,21-1 0,0 21 0,0-20 15,0-1-15,0 0 0,0 22 0,0-22 16,0 22-16,0-22 0,0 0 0,0 22 16,0-22-16,0 22 0,0-22 0,0 0 15,0 22-15,0-22 0,0 22 0,0-22 16,0 64-16,0-64 0,0 1 16,0-1-16,0 0 0,-21 1 0,21-1 15,0-21-15,-21 0 0,21 0 16,0 22-16,-21-43 0,21 21 15,-22-21-15,1 0 0,0-21 16,0 0-16,0-1 0,0 1 16,-1 0-16,-20-21 0,21-1 15,0 1-15,-22-21 0,-20-64 16,42 63-16,0 1 0,-1-1 0,1 1 16,21-1-16,-21-21 0,21 22 15,0-22-15,0 1 0,21 20 0,22-63 16,-1 64-16,-21 20 0,21 1 15,1 0-15,-22-1 0,64-20 16,-64 42-16,21-1 0,-21 1 16,0 0-16,22 0 0,-22 21 15,0-21-15,0 21 16,0 0-16,1 0 0,-22-21 16</inkml:trace>
  <inkml:trace contextRef="#ctx0" brushRef="#br0" timeOffset="9996.46">11684 699 0,'0'-64'15,"0"43"-15,0 0 16,0 0-16,0-1 0,-21 22 16,21-21-16,-21 0 0,-1 0 15,1 21-15,0 0 0,0 0 16,0 0-16,0 0 15,-1 0-15,-20 21 0,21 0 0,0-21 16,-22 21-16,22 1 0,-21 20 0,21-21 16,-22 21-16,22-20 0,-21 20 0,21 0 15,0 1-15,-1-1 0,1 0 0,0 1 16,21-1-16,0 0 0,0 1 16,0-22-16,0 21 0,0-21 0,0 0 15,0 22-15,0-22 0,21 0 16,22 0-16,-22-21 0,0 21 15,21-21-15,-21 0 0,22 0 0,-1 0 16,0 0-16,1 0 0,-1 0 16,0 0-16,1 0 0,-1-21 0,0 21 15,1-21-15,-22 0 0,21 0 16,1 0-16,-22-1 0,21 1 0,-21 0 16,0 0-16,1 0 0,-1 0 0,-21-22 15,0 22-15,0 0 0,0 0 16,0 0-16,0-1 0,-21 44 31,-1-22-15,1 21-16,21 0 0,-21 0 15,21 0-15,-21 0 0,21 1 16,-21 20-16,21-21 0,0 0 0,0 0 16,0 1-16,0-1 0,0 0 15,0 0-15,0 0 16,21-21-16,0 0 0,0 0 15,0 0-15,1 0 16,-1 0-16,0-21 16,-21 0-16,0 0 15,0 0-15,0-1 0,-21 1 16,0 0-16,-1 0 16,22 0-16,-21 0 0,21-1 15,0 1-15,0 0 16,0 0-16,0 0 0,21 21 15,1-21-15,20 21 0,-21 0 16,0-22-16,22 22 0,-1 0 0,-21 0 16,21 0-16,-20 0 0,20 22 0,-21-22 15,0 21-15,0 0 0,22 0 16,-22 21-16,-21-20 0,21-1 16,-21 21-16,0-21 15,0 0-15,0 1 0,0-1 16,0 0-16,-21 0 15,0-21 1,0 0 0,21-21-1,0 0 1,0 0-16,0-1 0,0 1 0,21 0 16,-21 0-16,21 0 0,0-22 15,0 22-15,0 0 0,22 0 0,-22 0 16,0 0-16,21-1 0,-20 1 15,-1 21-15,0 0 0,21 0 0,-21-21 16,1 21-16,-1 21 0,0-21 0,0 21 0,0 1 16,-21-1-16,0 0 0,21 0 15,-21 21-15,0-20 0,0-1 0,0 0 16,0 21-16,0-21 0,0 1 16,0-1-16,-21 0 0,0 0 0,21 0 15,-21 0-15,0-21 16,21 22-16,0-44 31,0 1-31,0 0 0</inkml:trace>
  <inkml:trace contextRef="#ctx0" brushRef="#br0" timeOffset="10344.11">13398 593 0,'0'0'16,"0"-21"-16,-21 21 31,0 0-31,0 21 16,0 0-16,21 0 0,-21 0 0,21 0 15,-22 1-15,22 20 0,-21-21 16,21 21-16,0 1 0,-21-1 0,21 0 16,-21-20-16,0 62 0,21-63 15,0 64-15,0-64 0,0 0 0,-21 1 16,21 20-16,0-21 16,21-21-1,0 0-15,0 0 0,0 0 16,0-21-16,1 0 0,-1 21 15</inkml:trace>
  <inkml:trace contextRef="#ctx0" brushRef="#br0" timeOffset="10581.46">12933 953 0,'0'0'0,"21"0"32,0 0-32,0 0 0,22 0 15,-22 0-15,0 0 0,0 0 0,0 0 16,22 0-16,-22 0 0,0 0 16,42 0-16,-41 0 0,20 0 15,-21 0-15,0-22 0,0 22 0,1 0 16,-1 0-16</inkml:trace>
  <inkml:trace contextRef="#ctx0" brushRef="#br0" timeOffset="11535.69">13864 1143 0,'0'0'0,"21"0"15,0-21-15,1 21 16,-22-21-16,21 0 0,-21-1 16,21 22-16,-21-21 0,0 0 0,0 0 15,0 0-15,0 0 16,0-1-16,0 1 0,0 0 0,-21 0 15,0 0-15,21 0 0,-22-1 0,1 22 16,0-21-16,0 21 0,0 0 16,0 0-16,-1 0 15,1 0-15,0 0 0,0 0 0,0 0 16,-22 43-16,22-22 0,21 0 0,-21 0 16,0 0-16,0 0 0,0 22 0,-1-22 15,22 0-15,0 21 0,-21-20 0,21-1 16,-21 0-16,21 21 0,0-21 0,0 1 15,0-1-15,0 0 0,0 0 16,21 0-16,0-21 0,1 0 16,-1 0-16,0 0 0,0 0 15,0 0-15,22 0 0,-22 0 16,0 0-16,0-21 16,0 0-16,0 21 0,1-21 0,-1 21 15,0-21-15,0-1 0,0 1 0,0 0 16,1 0-16,-22 0 0,0 0 0,0-22 15,21 22-15,-21 0 0,0 0 0,21 0 16,-21-1-16,0 1 0,0-21 16,0 21-16,21 21 15,-21 21 1,21 0 0,-21 0-16,0 0 0,0 1 0,0-1 15,0 0-15,0 21 0,0-21 0,0 1 16,0-1-16,0 0 0,0 0 15,0 0-15,0 0 0,0 1 0,21-1 16,1 0-16,-1-21 16,0 21-16,0-21 0,0 0 15,0 0-15,1 0 0,-1 0 16,0 0-16,0-21 0,0 21 0,0-21 16,1 21-16,-1-21 0,0-1 15,0 1-15,0 0 0,0 0 0,-21 0 16,22 0-16,-22-1 0,21 1 0,-21 0 15,0 0-15,0 0 0,0 0 16,21 21-16,0 0 16,-21 21-1,0 0-15,0 0 0,0 0 16,-21 0-16,21 1 0,0-1 0,0 0 16,0 0-16,-21 0 0,21 0 15,0 1-15,-21-1 0,21 0 16,0 0-16,21-21 47,0 0-47,0-21 15,0 0-15,0 0 16,-21-1-16</inkml:trace>
  <inkml:trace contextRef="#ctx0" brushRef="#br0" timeOffset="11952.55">14626 614 0,'0'0'0,"-42"-21"32,21 21-32,-1 0 0,1 0 15,0 0-15,21 21 0,-21 0 16,0 0-16,21 0 15,0 1-15,0-1 16,21-21 0,0 0-16,21 0 15,-20 0-15,-1 0 0,0 0 16,0 0-16,0 0 0,0-21 16,1-1-16,-22 1 15,21 21-15,-21-21 0,0 0 16,0 0-16,0 0 15,-21 21 1,-1 0-16,1 0 16,0 0-16,0 0 0,0 0 15,0 21-15,-1 0 0,1 0 0,0 0 16,21 0-16,-21 1 0,21-1 16,0 0-16,0 0 0,0 0 15,0 0-15,0 1 16</inkml:trace>
  <inkml:trace contextRef="#ctx0" brushRef="#br0" timeOffset="12628.45">14901 974 0,'0'-21'32,"-21"21"-32,0-22 0,21 44 31,0-1-31,0 0 0,0 0 15,0 0-15,-21 0 0,21 1 16,0-1-16,0 0 0,-21 0 0,21 0 16,0 0-16,0 22 0,0-22 15,-22 0-15,22 0 0,0 0 32,-21-21-32,21-21 31,0 0-16,0 0-15,0-21 16,0 20-16,0-20 16,0 21-16,0 0 0,0 0 0,21-22 15,1 22-15,-1-21 0,0 21 16,0-22-16,0 22 0,0 0 0,1 0 16,20 0-16,-21 21 0,21 0 0,-20 0 15,20 0-15,-21 0 0,0 0 16,22 0-16,-22 21 0,0 21 0,0-21 15,0 0-15,-21 22 0,0-22 16,21 21-16,-21-21 0,0 1 0,0 20 16,0-21-16,0 0 0,0 0 0,-21 1 15,21-1-15,-21 0 0,0-21 16,21 21-16,-42-21 16,42 21-16,-22 0 0,1-21 15,0 0-15,21-21 47,0 0-47,21 21 16,-21-21-16</inkml:trace>
  <inkml:trace contextRef="#ctx0" brushRef="#br0" timeOffset="13116.35">15854 931 0,'0'0'0,"42"-63"32,-21 63-32,-21-21 0,0 0 15,0-1-15,0 1 16,-21 21 0,0 0-16,0 0 0,0 21 0,-1-21 15,1 22-15,0-22 0,0 21 16,0 0-16,21 0 0,-21-21 0,21 21 15,-22 0-15,22 1 16,0-1-16,0 0 0,0 0 16,22 0-1,-1 0-15,0-21 16,0 22-16,0-22 0,0 21 0,1-21 16,-1 21-16,0-21 0,0 21 0,-21 0 15,0 0-15,21-21 0,-21 22 16,0-1-16,21-21 0,-21 21 0,0 0 15,0 0-15,-21 0 0,0-21 16,0 0-16,0 22 0,0-22 16,-22 0-16,1 21 0,21-21 15,-22 0-15,22 0 0,0 0 0,0 0 0,0 0 16,0 0-16,-1 0 0,1 0 16,0 0-16,0 0 15,21-21 1,0-1-16,0 1 15,21 0-15,0 0 16,0 0-16,22 21 0</inkml:trace>
  <inkml:trace contextRef="#ctx0" brushRef="#br0" timeOffset="13520.26">16785 720 0,'0'0'0,"-21"-43"31,21 22-31,-21 21 31,0 0-31,-1 21 16,1 1-16,21-1 0,-21 0 16,0 0-16,0 0 0,0 0 15,-1 22-15,22-22 0,-21 21 0,0 1 16,0-22-16,0 21 0,0-21 16,21 22-16,-22-1 0,22 0 0,0-21 15,0 1-15,0-1 0,0 0 16,0 0-16,0 0 0,22-21 15,-1 21-15,0-21 0,0 0 16,0 0-16,0 0 0,1 0 0,-1 0 16,0 0-16,0 0 0,0 0 15,0 0-15,1-21 0</inkml:trace>
  <inkml:trace contextRef="#ctx0" brushRef="#br0" timeOffset="13869.52">17208 656 0,'0'0'16,"0"-21"-16,43-21 31,-22 42-31,0 0 0,0 0 16,22 0-16,-22 0 0,0 21 0,0-21 15,0 21-15,0 0 0,1 0 16,-1 1-16,0-1 0,0 0 0,-21 21 16,0 1-16,0-22 0,0 21 0,0 0 15,0 1-15,0-1 0,0-21 16,-21 22-16,0-22 0,21 21 0,-43-21 16,22 0-16,0 1 0,0-1 15,0 0-15,0 0 0,21 0 0,-22-21 16,1 0-16,21 21 0,-21-21 0,0 0 15,0 0 1</inkml:trace>
  <inkml:trace contextRef="#ctx0" brushRef="#br0" timeOffset="15171.5">3175 1778 0,'0'0'0,"-21"0"0,-43-21 16,85 21 62,1 0-78,-1 0 0,0 0 16,0 0-16,0 0 0,22 0 0,-22 0 15,21 21-15,0-21 0,1 0 0,20 0 16,-20 0-16,20 0 0,1 0 15,20 0-15,-20 0 0,20 0 0,-20 0 16,21 0-16,-1 0 0,1 0 0,127 0 16,-128 0-16,22 0 0,0 0 15,21 0-15,-21 0 0,0 0 0,-1 0 16,1 0-16,0 0 0,21 0 0,-21 0 16,0 0-16,21 0 0,-21 0 0,-1 0 15,107 0-15,-85 0 0,0 0 16,106 0-16,-106 0 15,0 0-15,0 0 0,0 0 0,0 0 16,21 0-16,0 0 0,-21 0 0,21 0 16,-21 0-16,22 0 0,-1 0 15,0 0-15,0 0 0,0 0 0,149 0 16,-149 0-16,0 0 0,148 0 16,-126 0-16,-22 0 0,0 21 0,0-21 15,0 0-15,0 0 0,22 0 0,-22 0 16,0 0-16,0 0 0,-21 0 0,21 21 15,22-21-15,-22 0 0,0 0 0,0 0 16,0 0-16,1 0 0,-1 0 0,21 0 16,-21 0-16,22 22 0,-22-22 15,-21 0-15,21 0 0,0 0 0,0 0 16,-21 0-16,21 21 0,1-21 16,-1 0-16,-21 0 0,0 0 0,21 0 15,-21 0-15,21 0 0,-21 0 0,21 0 16,-21 0-16,0 0 0,-21 0 15,21 0-15,-21 21 0,21-21 0,-21 0 16,0 0-16,-1 0 0,1 0 0,0 0 16,-21 0-16,-1 0 0,1 21 15,-21-21-15,-1 0 0,1 0 16,-1 0-16,1 0 0,-22 0 0,21 0 16,-20 0-16,-1 0 0,0 0 0,-20 0 15,-1 0-15,0 0 0,0 0 0,-21 21 16,21-21-1,-21-21 1,0 0 0,-21 21-1,0-21 1,0 21-16,21-21 16</inkml:trace>
  <inkml:trace contextRef="#ctx0" brushRef="#br0" timeOffset="15300.44">17251 1842 0,'0'0'0,"-21"0"16,-22 0-1,22 0 17,0 0-32</inkml:trace>
  <inkml:trace contextRef="#ctx0" brushRef="#br0" timeOffset="16827.46">2307 3260 0,'0'-21'0,"0"-1"0,21 22 0,0-21 16,1 21-16,-22-21 0,0 0 15,21 21-15,-21 21 47,0 0-47,0 0 0,0 22 16,0-22-16,-21 21 0,-1-21 0,22 22 16,0-1-16,-21-21 0,0 22 0,0-1 15,21-21-15,-21 21 0,21-20 0,-21 20 16,-1-21-16,1 0 0,21 0 15,0 1-15,-21-1 0,0 0 0,0 0 16,21 0-16,0 0 0,-21-21 16,21 22-1,-22-22-15,22-22 16,0 1 0,0 0-16,0 0 0,22 0 0,-1 0 15,-21-22-15,21 22 0,0-21 16</inkml:trace>
  <inkml:trace contextRef="#ctx0" brushRef="#br0" timeOffset="17060.11">2392 3154 0,'0'0'0,"0"-21"0,106 21 32,-85 0-32,0 21 0,0-21 0,0 21 15,0 21-15,1-20 0,-1 20 0,0-21 16,21 64-16,-42-64 0,0 21 15,21 1-15,-21-1 0,0-21 0,0 21 16,0-20-16,0 20 0,0-21 0,0 0 16,-21 0-16,21 22 0,-21-43 0,21 21 15,0 0-15,-21 0 0,0-21 16,0 0 0</inkml:trace>
  <inkml:trace contextRef="#ctx0" brushRef="#br0" timeOffset="17269.99">2138 3662 0,'42'0'31,"-21"0"-31,0 0 0,1 0 0,-1 0 0,0 0 15,0 0-15,21-21 0,1 21 16,-22 0-16,21 0 0,1-21 0,-22 21 16,21 0-16,0-22 0,-20 22 0,20 0 15,-21 0-15</inkml:trace>
  <inkml:trace contextRef="#ctx0" brushRef="#br0" timeOffset="17896.45">3323 3556 0,'0'0'0,"0"-21"0,0 0 16,0 0-16,0-1 15,0 1-15,0 0 16,0 0-16,-21 0 0,0 21 15,0-21-15,-1 21 16,1 0-16,0 0 0,0 0 16,0 0-16,0 21 0,-1 0 15,1 0-15,21 0 0,-21 0 16,0 1-16,0 20 0,0-21 0,21 0 16,0 22-16,-22-22 0,1 21 0,21-21 15,0 0-15,0 1 0,0-1 16,0 0-16,0 0 0,0 0 15,0 0-15,21-21 16,1 0-16,-1 0 0,0 0 16,0 0-16,0-21 0,0 0 15,1 21-15,-1-21 0,0 0 0,0 21 16,0-21-16,0-1 0,22-41 0,-22 42 16,0 0-16,-21-1 0,21-20 0,-21 21 15,21-21-15,-21-1 0,0 1 16,0 0-16,0-1 0,0 1 15,0 21-15,0-22 0,0 22 16,0 0-16,0 0 0,-21 42 31,21 0-31,0 0 0,0 22 16,-21-1-16,21 0 0,0 1 0,0-1 16,0 0-16,0 1 0,0-1 15,-21 0-15,21-20 0,0 20 0,0-21 16,0 21-16,0-20 0,-21-1 0,21 0 15,21 0-15,0 0 0,0-21 16,0 21-16,1-21 16,-1 0-16,0 0 0,0 0 0,0-21 15</inkml:trace>
  <inkml:trace contextRef="#ctx0" brushRef="#br0" timeOffset="18311.33">3556 3620 0,'-21'-22'0,"0"-41"15,21 42 1,0 0 0,21-1-16,0 22 0,0 0 0,-21-21 15,21 21-15,0 0 0,1 0 16,-1 0-16,21 0 0,-21 21 0,0 1 15,1-1-15,-1 0 0,-21 0 0,21 0 16,0 0-16,-21 1 0,21-1 16,-21 0-16,0 0 0,0 0 0,0 0 15,0 1-15,0-1 0,0 0 16,0 0-16,0 0 31,0-42-31,0 0 16,0 0-16,0 0 15,0-1-15,0 1 0,0 0 0,0 0 16,0 0-16,21 0 0,1-1 0,-22-20 16,0 21-16,21-21 0,0 20 15,0 1-15,-21 0 0,21 0 0,0 0 16,-21 0-16,22 21 0,-22-22 0,21 22 16</inkml:trace>
  <inkml:trace contextRef="#ctx0" brushRef="#br0" timeOffset="18993.5">4551 3747 0,'0'-22'31,"0"1"-31,0 0 0,0 0 16,0 0 0,0-22-16,0 22 0,0 0 15,0 0-15,0 0 0,0 0 0,0-1 16,0-20-16,0 21 0,0 0 0,-21 0 15,-1-1-15,22 1 0,-21 0 0,0 0 16,0 21-16,0 0 0,-43-21 0,43 21 16,0 0-16,0 0 0,-22 0 0,22 21 15,0 0-15,0 0 0,0 0 0,0 1 16,-1 20-16,1-21 0,21 21 0,0 1 16,-21-22-16,0 21 0,21-21 0,0 22 15,0-22-15,0 21 0,21-21 0,0 1 16,-21-1-16,21 0 0,22 0 15,-22-21-15,0 0 0,0 21 0,0-21 16,1 0-16,20 0 0,0 0 0,-21 0 16,1 0-16,-1-21 0,0 21 0,21 0 15,-21-21-15,1 0 0,-1 21 0,0-21 16,0-1-16,0 1 0,-21 0 0,21 0 16,1 0-16,-22 0 0,0-1 15,0 1-15,0-21 0,0 21 0,0-22 16,0 22-16,0 0 0,0 42 31,0 0-31,0 1 0,0-1 16,0 0-16,0 0 0,0 0 15,0 22-15,-43-22 0,43 0 16,0 0-16,0 0 0,0 0 0,0 1 16,0-1-16,21 0 0,1-21 15,-22 21-15,21-21 0,0 0 0,0 0 16,0 0-16,0 0 0,22 0 0,-22 0 15,0 0-15,21-21 0,-20 0 16,20 21-16,-21-21 0</inkml:trace>
  <inkml:trace contextRef="#ctx0" brushRef="#br0" timeOffset="19451.45">5101 3450 0,'0'0'0,"0"-21"0,0 42 46,0 0-46,0 1 0,0-1 16,0 0-16,0 0 0,0 0 16,0 0-16,0 1 0,0-1 0,0 0 15,0 0-15,0 0 0,0 0 16,0 1 0,-21-44 30,21 1-30,0 0-16,0 0 0,0 0 0,0 0 16,21-1-16,0 1 0,0-21 0,1 21 15,-1-22-15,0 22 0,21-21 16,-21 21-16,22 0 0,-22 21 0,21 0 16,1 0-16,-22 0 0,21 0 15,-21 0-15,0 21 0,1 0 0,-1 21 16,0-21-16,0 1 0,-21 20 0,0-21 15,0 0-15,0 22 0,0-22 0,0 0 16,0 0-16,0 0 0,-21 0 16,21 1-16,0-1 0,-21-21 15,21 21-15,0-42 32,21 0-17,-21-1-15,21 1 0,0 0 16</inkml:trace>
  <inkml:trace contextRef="#ctx0" brushRef="#br0" timeOffset="19711.89">6117 3090 0,'0'0'0,"0"-21"0,0 0 0,-21 42 47,21 0-47,-21 22 0,21-22 0,-21 21 15,21 1-15,-22-1 0,1 21 0,21-20 16,0-1-16,0 0 0,-21 1 16,21-1-16,0 0 0,-21-20 0,21 20 15,0-21-15,0 0 0,0 0 0,0 1 16,0-1-16,21-21 16,0 0-16,0 0 15,1 0-15,-1 0 16,0-21-16,-21-1 0</inkml:trace>
  <inkml:trace contextRef="#ctx0" brushRef="#br0" timeOffset="19908.43">5800 3450 0,'-22'0'0,"44"0"0,-65 0 15,64 0 16,22 0-31,-22 0 0,0 0 16,21 0-16,-20 0 0,-1-21 0,0 21 16,0-21-16,0 21 0,22 0 15,-22 0-15,0-21 0,0 21 0,0 0 16,0-21-16</inkml:trace>
  <inkml:trace contextRef="#ctx0" brushRef="#br0" timeOffset="20567.95">6858 3747 0,'0'-22'31,"21"22"-15,0-21-16,-21 0 0,21 0 0,-21 0 16,0 0-16,0-1 15,0 1-15,0-21 0,0 21 0,0 0 16,0-22-16,-21 22 0,21-21 0,-21 21 16,-21-1-16,21 1 0,-1 0 15,1 21-15,-21 0 0,21 0 0,-22 0 16,22 0-16,-21 0 0,0 21 0,20 0 15,-20 22-15,21-22 16,0 0-16,0 21 0,-1 1 0,1-22 16,0 21-16,21 1 0,0-22 0,-21 21 15,21-21-15,0 0 0,0 1 16,0-1-16,0 0 0,0 0 0,21-21 16,0 21-16,0-21 0,1 0 0,-1 0 15,0 0-15,0 0 0,0 0 16,22 0-16,-22 0 0,21 0 0,-21-21 15,22 0-15,-22 21 0,21-21 0,-21 0 16,22-1-16,-22 1 0,0 0 16,0 0-16,0-21 0,0 20 0,1 1 15,-22-21-15,0 21 0,0 0 16,0-22-16,0 22 0,0 42 31,-22 0-15,22 1-16,-21-1 0,0 0 0,21 0 15,0 0-15,0 22 0,0-22 0,0 0 16,0 0-16,0 0 0,0 0 16,21 1-16,0-1 0,1-21 15,-1 0-15,-21 21 0,21-21 16,21 0-16,-21 0 0,1 0 16,-1 0-16,21 0 0,-21 0 0,22 0 15,-22 0-15,0-21 0</inkml:trace>
  <inkml:trace contextRef="#ctx0" brushRef="#br0" timeOffset="21320.32">7641 3514 0,'0'-43'0,"0"86"0,21-107 0,-21 43 0,0 0 15,0 0-15,0 0 0,0-1 0,0 1 16,-21 0-16,0 21 0,0 0 16,0 0-16,-1 0 0,1 0 0,0 0 15,-21 42-15,21-20 0,-1-1 16,1 0-16,-21 0 0,21 21 15,-22 22-15,43-43 0,-21 0 0,0 0 16,21 1-16,-21 41 0,21-42 16,0 0-16,0 1 0,0-1 15,21-21-15,0 0 16,0 0-16,1 0 0,-1 0 16,0 0-16,21 0 0,-21 0 0,1 0 15,-1-21-15,0 21 0,0-22 0,21 1 16,-20 0-16,-1 0 0,0 0 15,0 0-15,-21-1 0,0 1 0,0 0 16,0 0-16,0 0 0,0 0 16,0-1-16,0 1 0,0 0 15,0 42 17,0 0-32,0 1 15,0-1-15,0 0 0,0 0 0,0 0 16,0 0-16,0 1 0,0-1 0,0 0 15,0 0-15,0 21 0,0 1 0,-21-1 16,21-21-16,0 22 0,0-22 0,0 21 16,0 0-16,0 1 0,0-1 0,0 0 15,0 1-15,0-1 0,0 0 0,0 22 16,0-22-16,0 1 0,0 62 16,0-62-16,0-1 0,0 0 0,0 22 15,0-22-15,0 1 0,0 20 0,0-21 16,0 1-16,-21-1 0,0 0 0,-1 43 15,1-64-15,21 0 0,-21 1 0,-21 20 16,21-42-16,-1 0 0,1 0 16,0 0-16,0 0 0,0-42 15,0 20-15,-1 1 0,1 0 0,-21-64 16,42 43-16,-21 0 0,21-22 16,0 22-16,0-22 0,0 22 0,0-21 15,21-64-15,0 63 0,0-21 16,-21 22-16,21-1 0,1 1 15,-1-1-15,0 22 0,21-21 16,-21 20-16,1 1 0,-1 21 0,0-22 16,0 22-16,21 0 0,-20 0 0,-1 0 15,0 0-15,21-1 0,-21 22 16,1-21-16,-1 0 0,21 21 16,-21-21-16,0 21 0,22-21 0,-22 21 0,0-21 15,0 21-15,0-22 0</inkml:trace>
  <inkml:trace contextRef="#ctx0" brushRef="#br0" timeOffset="21983.88">8043 3598 0,'21'0'32,"1"0"-17,-1-21-15,0 0 0,0 21 16,0-21-16,-21 0 0,21 21 0,1-21 15,-22-1-15,0 1 16,21 0-16,-21 0 0,0 0 16,-21 21-1,-1 0-15,1 0 16,0 0-16,0 21 0,0-21 16,0 21-16,21 0 0,-22 0 0,1 1 15,0-1-15,21 0 0,0 0 16,0 0-16,0 0 0,0 1 0,0 20 15,0-21-15,0 0 16,0 0-16,21-21 16,0 0-16,1 22 0,-1-22 15,0 0-15,0 0 0,0 0 0,22 0 16,-22 0-16,0 0 0,0 0 0,0 0 16,0-22-16,22 22 0,-22-21 15,0 0-15,0 0 0,22 0 0,-22 0 16,42-22-16,-42 1 15,1 21-15,20 0 0,-21-22 0,0 22 16,-21-21-16,21 21 0,-21-1 16,0 1-16,22 21 0,-22-21 0,-22 21 31,1 0-31,0 21 0,0 0 16,21 1-16,0-1 0,0 0 15,0 0-15,-21 0 0,21 0 0,0 1 0,0-1 16,0 0-16,0 0 0,0 0 15,0 0-15,0 1 0,21-22 0,-21 21 0,0 0 16,21-21-16,0 42 0,-21-21 16,0 1-1,0-1-15,-21-21 16,0 21 0,0-21-16,0 0 15,-1 0 1,1 0-16,0 0 15,0 0-15,0 0 0,0 0 0,-1 0 16</inkml:trace>
  <inkml:trace contextRef="#ctx0" brushRef="#br0" timeOffset="22896.44">2117 4170 0,'-22'0'32,"44"0"30,-1 0-46,0 21-16,0-21 0,0 0 0,22 0 15,-22 0-15,21 0 0,0 0 0,1 0 16,20 0-16,-20 0 0,20 0 0,1 0 16,-1 0-16,1 0 0,-1 0 0,1 0 15,20 0-15,-20 0 0,20 0 16,1 0-16,106-21 16,-86 21-16,1 0 0,0 0 0,-21 0 15,21 0-15,21 0 0,-22 0 0,1 0 16,21 0-16,0 0 0,-21 0 0,21 0 15,0 0-15,-21 0 0,0 0 0,21 0 16,-21 0-16,21 0 0,-22 0 0,128 0 16,-106 0-16,-21 0 0,21 0 15,-21 0-15,21 0 0,-21 0 0,21 0 16,0 0-16,-21 0 0,21 0 0,-22 0 16,1 0-16,0 0 0,0 0 0,0 0 15,-22 0-15,22 0 0,0 0 0,-21 0 16,-1 0-16,1 0 0,-21 0 0,20 0 15,-20 0-15,-1 0 0,1 0 16,-22 0-16,64 0 0,-64 0 16,1 0-16,-1 0 0,0 0 0,-21 0 15,1 0-15,-1 0 0,0 0 0,0 0 16,0 0 0,-42 0 46,0 0-62,0 0 16,0 0-16,-1 0 15,1 0-15,0 0 0</inkml:trace>
  <inkml:trace contextRef="#ctx0" brushRef="#br0" timeOffset="24376.27">1587 5757 0,'0'22'16,"0"-44"46,0 1-62,22 21 0,-22-21 0,21 0 16,0 21-16,-21-21 15,0 0-15,0-1 0,21 1 0,-21 0 16,0 0-16,0 0 16,0 42 30,0 0-30,0 0-16,0 0 0,0 22 0,0-22 16,0 21-16,0-21 0,-21 22 15,21-1-15,0-21 0,-21 22 16,21-1-16,0-21 0,0 0 16,0 22-16,0-22 0,0 0 0,0 0 15,0 0-15,0 0 0,-21 1 16,21-1-16,-22 0 15,1-21 1,0 0-16,0 21 0,-21-21 16,20 0-16,-20 0 0,21 0 15,-21 0-15,-1 0 0,22 0 0,-21 0 16,21 0-16,-1 0 0,1 0 16,0 0-16,0 0 0,42 0 46,0 0-30,0 0-16,22 0 0,-22 0 0,21 0 16,-21 0-16,22 0 0,-1 0 15,0 0-15,-20 0 0,20 0 0,0 0 16,-21 0-16,1 0 0,-1 0 16,0 0-16,0 0 0,0 0 15,-21-21-15,0 0 31,0 0-15,0-1 0</inkml:trace>
  <inkml:trace contextRef="#ctx0" brushRef="#br0" timeOffset="24652.53">1947 6011 0,'21'0'0,"1"0"16,-22-21-16,21 21 15,-21-21-15,21 21 16,-21-21-16,-21 21 47,21 21-32,-21 0-15,42-21 47</inkml:trace>
  <inkml:trace contextRef="#ctx0" brushRef="#br0" timeOffset="25156.45">3260 5503 0,'0'0'0,"0"-21"0,0-42 16,0 42-16,0-1 15,0 1-15,0 0 0,0 0 16,0 42 0,0 0-16,0 0 15,0 1-15,0 41 0,0-21 16,0 22-16,0-22 0,0 1 16,0 20-16,0-21 0,0 1 15,0-1-15,-22 0 0,1 1 0,21-22 16,-21 21-16,0-21 0,21 1 0,-21-1 15,21 0-15,0 0 0,-21-21 16,21-21 15,0 0-31,21 0 16</inkml:trace>
  <inkml:trace contextRef="#ctx0" brushRef="#br0" timeOffset="25387.44">3641 5419 0,'0'0'0,"0"-21"0,0 42 31,0 0-15,0 0-16,0 21 0,0-20 0,0 20 16,0 0-16,0 1 0,21-1 0,-21 0 15,0-21-15,0 22 0,0 41 16,0-62-16,0 20 0,0-21 0,0 0 15,0 0-15,-21 1 0,21-1 0,0 0 16,-22-21-16,1 0 16</inkml:trace>
  <inkml:trace contextRef="#ctx0" brushRef="#br0" timeOffset="25596.97">3111 5927 0,'0'0'0,"22"0"16,-1 0-1,0 0-15,0 0 0,0-21 16,0 21-16,1 0 0,-1 0 16,21 0-16,-21-22 0,43 22 0,-22 0 15,0-21-15,-20 21 0,20 0 0,-21 0 16,21 0-16,-20-21 0,-1 21 0,0 0 15,21 0-15</inkml:trace>
  <inkml:trace contextRef="#ctx0" brushRef="#br0" timeOffset="26635.45">4127 5906 0,'0'0'15,"22"0"-15,-1 0 0,0 0 0,0 0 0,0-22 16,0 22-16,1 0 15,-22-21-15,21 0 0,0 21 0,-21-21 16,21 0-16,-21 0 0,0-1 16,0 1-16,0 0 0,0 0 15,0 0-15,-21 0 0,0-1 0,0 1 16,-1 0-16,1 21 0,0 0 0,0-21 16,0 21-16,0 0 0,-1 0 0,1 21 15,0 0-15,0 0 16,0 1-16,0-1 0,-1 21 0,-20 22 15,21-22-15,0 0 0,21-21 0,0 22 16,0-1-16,-21-21 0,21 0 0,-22 1 16,22-1-16,0 0 0,0 0 15,0 0-15,22-21 16,-1 21-16,0-21 0,0 0 16,21 0-16,-20 0 0,-1 0 0,0-21 15,0 21-15,21-21 0,-20 0 16,-1 21-16,0-21 0,21 0 0,-21-1 15,1 1-15,-1-21 0,0 21 0,0 0 16,-21-22-16,0 1 0,21 21 0,0 0 16,-21-1-16,0 1 0,0 0 0,22 0 15,-22 42 17,-22 0-32,22 0 15,-21 1-15,21 20 0,0-21 16,0 0-16,-21 22 0,21-22 0,0 21 15,0-21-15,0 0 0,0 22 0,0-22 16,0 0-16,0 0 0,0 0 16,21-21-16,0 0 0,1 0 0,62 0 31,-63 0-31,1 0 0,-1-21 0,21 21 16,-21-21-16,0 0 0,22 21 0,-22-21 15,0 0-15,0-1 0,-21 1 16,21 0-16,1-42 0,-22 41 0,21 1 15,-21-21-15,0 21 0,0 0 16,0-1-16,0 44 31,0-1-15,0 0-16,0 0 0,0 0 0,0 0 16,0 22-16,0-22 0,0 21 15,-21-21-15,21 1 0,0-1 0,-22-21 16,22 21-16,0 0 0,0 0 15,-21-21 1,0 0 0,21-21-1,0 0-15,0 0 16,0 0-16,0-22 16,0 22-16,21 0 0,0 0 0,1-22 15,-1 22-15,21-21 0,-21 21 0,22 0 16,-1-1-16,0 1 0,-21 0 15,22 0-15,-1 21 0,0 0 0,1 0 16,-1 21-16,0 0 0,-20-21 0,20 21 16,-21 1-16,0 20 0,0-21 0,1 0 15,-22 0-15,0 22 0,0-22 16,0 0-16,0 0 0,0 0 0,-22 1 16,1-1-16,0-21 0,21 21 15,-21 0-15,0-21 0,-22 21 16,22-21-16,21-21 31,21 0-15,1 0-16</inkml:trace>
  <inkml:trace contextRef="#ctx0" brushRef="#br0" timeOffset="27444.97">5969 5800 0,'0'-43'16,"0"22"-16,-21 21 0,0-21 15,-1 21-15,1 0 16,0 0-16,0 0 0,-21 0 0,20 21 16,1 0-16,0 1 0,0-1 0,0 0 15,0 0-15,-1 21 0,1-20 16,0-1-16,0 21 0,21-21 0,0 0 15,0 1-15,0-1 0,0 21 0,0-21 16,0 0-16,0 1 16,0-1-16,21-21 15,0 0-15,0 0 0,1 0 0,-1 0 16,0 0-16,0 0 0,0 0 0,0-21 16,22-1-16,-22 22 0,0-21 0,21 0 15,-20 0-15,-1 0 0,21-22 16,-21 1-16,0 21 0,1-21 0,-1-1 15,0 1-15,0 0 0,-21-22 0,0 22 16,21-1-16,-21 1 0,0 21 16,0-21-16,0-1 0,0 22 15,0 0-15,0 42 32,-21 0-32,0 0 0,21 1 15,0 20-15,-21 0 0,21 1 0,-21-22 16,21 21-16,0 0 0,0 1 15,0-1-15,-22 0 0,22 1 0,0 20 16,0-42-16,0 1 0,0-1 16,22 0-16,-22 0 0,21 0 15,0 0-15,0-21 0,0 0 0,0 22 16,1-22-16,-1 0 0,0 0 0,0 0 16,0 0-16,0-22 0,22 1 15,-22 0-15,0 21 0,0-42 0,22 21 16,-22-1-16,0-20 0,0 21 15,0-21-15,0-1 0,1-20 16,-1 20-16,0-41 0,-21 41 16,21 22-16,-21-21 0,0 21 0,0 0 15,0-1-15,0 44 32,0-1-32,-21 0 0,0 0 15,21 21-15,-21 1 0,-1-1 16,22 0-16,0-20 0,-21 20 0,21 0 15,-21 1-15,21-22 0,0 21 16,0-21-16,0 0 0,0 1 16,0-1-16,0 0 0,0 0 0,0 0 0,0 0 15,21-21 1,0 0-16,1 0 16,-1 0-16,0-21 0,0 0 15,0 0-15,0 21 0</inkml:trace>
  <inkml:trace contextRef="#ctx0" brushRef="#br0" timeOffset="27824.4">6964 5948 0,'0'0'0,"21"0"47,0 0-32,0 0-15,0-21 0,1 21 16,-1-21-16,0 21 0,0-22 16,-21 1-16,21 21 0,-21-21 0,21 0 15,-21 0-15,0 0 0,0-1 16,-21 22 0,0 0-16,0 0 15,0 22-15,-22-22 0,22 21 0,0 21 16,0-21-16,0 0 0,0 1 15,-1 20-15,22-21 0,-21 0 16,21 0-16,-21 1 0,21-1 0,0 0 16,0 0-16,0 0 0,0 0 0,21 1 15,0-22-15,1 0 16,-1 0-16,0 0 0,21 0 0,-21 0 16,1 0-16,20 0 0,0-22 15,1 22-15,-22-21 0,0 21 0</inkml:trace>
  <inkml:trace contextRef="#ctx0" brushRef="#br0" timeOffset="28573.64">8424 5715 0,'0'0'0,"21"0"16,1-21 0,-1 21-16,0-21 0,0 0 15,0 21-15,0-22 0,22 1 0,-22 0 16,0 21-16,21-21 0,-20 0 0,20 0 16,-21-1-16,0 1 0,0 0 15,1 0-15,-22 0 0,0 0 16,0-1-16,-22 22 0,1-21 15,0 21-15,0 0 0,-21 0 16,-1 0-16,22 0 0,-21 0 0,-1 0 16,1 0-16,21 21 0,-21-21 0,20 0 15,1 22-15,0-1 0,0-21 0,21 21 16,-21-21-16,21 21 0,0 0 0,0 0 16,0 1-16,21-1 15,0 0-15,-21 0 0,21-21 0,0 21 16,1 0-16,20 1 0,-21-1 0,0 0 15,0-21-15,1 21 0,20 0 0,-21 0 16,0 1-16,0-1 0,22 21 16,-43-21-16,0 0 15,0 1-15,0-1 0,-21 0 0,-1-21 16,1 21-16,-21 0 0,0-21 0,-43 21 16,43 1-16,-1-22 0,1 0 15,0 0-15,-1 0 0,1 0 0,0 0 16,-1 0-16,22 0 0,-21-22 0,21 22 15,-1-21-15,1 0 0,0 0 16,21 0-16,0 0 0,-21-1 16,21 1-16,0 0 0,0 0 15,21 0-15,0 21 0,0-21 16,1-1-16,-1 22 0,0 0 16,21-21-16,-21 21 0,22 0 0,-1-21 15,0 21-15,-20 0 0,20-21 0</inkml:trace>
  <inkml:trace contextRef="#ctx0" brushRef="#br0" timeOffset="28940.43">8975 5630 0,'0'0'0,"21"-21"31,-21 0-31,-21 21 31,21 21-31,-22-21 0,22 21 16,0 22-16,0-22 0,0 0 16,0 21-16,0 1 0,0-1 0,0 0 15,0 1-15,0-1 0,-21 0 0,21 1 16,0 20-16,-21-20 0,21 20 16,-21 1-16,21-1 0,0 22 0,-21-22 15,0 22-15,21-22 0,-22 1 16,1 21-16,0-22 0,0 1 0,0-1 0,0 1 15,-1-1-15,1 1 0,0-22 0,21 0 16,-21 1-16,21-22 0,-21 0 0,21 0 16,0-42 15,0 0-31,0 0 0,0-22 16,21 22-16,0-21 0,-21-1 0,21 1 15,0-21-15</inkml:trace>
  <inkml:trace contextRef="#ctx0" brushRef="#br0" timeOffset="29288.37">8911 5906 0,'0'0'0,"21"-43"0,-21 22 0,0-21 16,0 21-16,0-1 0,0 1 16,0 0-16,21 0 0,1 0 15,-22 0-15,21-1 0,0 22 0,0-21 16,0 21-16,0 0 0,1-21 0,-1 21 15,21 0-15,-21 0 0,0 0 16,1 21-16,20-21 0,-21 21 0,0 1 16,0-1-16,1 0 0,-1 0 0,-21 21 15,0-20-15,0-1 0,0 0 16,0 0-16,0 21 0,0-20 0,-21-1 16,-22 0-16,22 0 0,-21-21 15,21 21-15,-1-21 0,-20 0 0,21 0 16,0 0-16,-22 0 15,22 0-15,0 0 0,0 0 0,0 0 16,0 0-16,21-21 31,21 21-15,0-21-16,0 21 0</inkml:trace>
  <inkml:trace contextRef="#ctx0" brushRef="#br0" timeOffset="29824.42">9885 5630 0,'0'0'16,"0"-21"-16,0 0 0,0 0 0,0 0 16,0 0-16,-21 21 0,-1-22 0,1 22 15,0-21-15,0 21 16,0 0-16,0 0 0,-1 0 0,1 0 15,0 0-15,0 0 0,-21 21 0,20 1 16,1-1-16,0 0 0,0 0 16,0 21-16,0 1 0,21-22 0,-22 21 15,22-21-15,-21 22 0,21-22 16,0 21-16,0-21 0,0 1 0,0-1 16,0 0-16,0 0 0,21-21 15,1 0-15,-1 0 0,0 0 16,0 0-16,0 0 0,0 0 15,22 0-15,-22-21 0,21 0 0,-21 0 16,1-1-16,20 1 0,-21 0 0,0 0 16,0 0-16,1-22 0,-1 22 15,0-21-15,-21 21 0,0-22 0,21 22 16,-21 0-16,0 0 0,0 0 16,-21 21-1,21 21 1,0 0-16,-21 0 0,21 0 15,-21 22-15,21-22 0,-22 0 16,22 21-16,0-20 0,0 20 0,0-21 16,0 0-16,0 0 0,0 1 0,0-1 15,0 0-15,0 0 0,22 0 16,-1-21-16,0 0 16,0 0-16,0 0 0,0 0 0,1 0 15,-1-21-15,21 21 0</inkml:trace>
  <inkml:trace contextRef="#ctx0" brushRef="#br0" timeOffset="30119.93">10583 5546 0,'0'0'0,"0"-21"0,0-1 16,0 1-1,-21 21-15,0-21 16,0 21-16,0 0 15,-1 0-15,1 21 16,21 0-16,-21-21 0,0 43 0,0-22 16,21 0-16,-21 21 0,-1-20 0,22 20 15,0-21-15,-21 21 0,21-20 16,-21-1-16,21 21 0,0-21 0,0 0 16,0 1-16,0-1 15,21 0-15,0-21 0,1 0 16,-1 21-16,0-21 0,0 0 15,0 0-15,0 0 0,22 0 0,-22-21 16,0 0-16,0 21 0,0-21 0</inkml:trace>
  <inkml:trace contextRef="#ctx0" brushRef="#br0" timeOffset="30899.63">10858 5694 0,'0'0'0,"-21"0"31,0 0-31,42 0 31,0 0-31,1 0 16,-1 0-16,0-21 0,0 0 16,0 21-16,0 0 0,1-22 0,-1 1 15,0 21-15,-21-21 0,0 0 16,0 0-1,-21 21-15,0 0 16,-1 0-16,1 0 16,0 0-16,0 0 0,0 0 15,0 21-15,-1 0 0,22 0 0,-21 0 16,0 1-16,0-1 0,21 0 16,0 0-16,-21 21 0,21-20 0,0-1 15,0 0-15,0 0 0,0 0 0,0 0 16,0 1-16,0-1 0,21 0 15,0-21-15,0 0 16,0 0-16,1 0 0,20 0 16,-21 0-16,0 0 0,0 0 0,22 0 15,-22 0-15,21 0 0,-21-21 0,22 0 16,-22 21-16,21-22 16,1 1-16,-1 0 0,-21-21 0,21 21 15,1-1-15,-1-20 0,0 0 0,-20 21 16,20-22-16,-21 22 0,0 0 0,0 0 15,1 0-15,-22-1 0,21 1 16,-21 0-16,-21 21 16,-1 0-1,1 0-15,0 0 0,0 21 16,0 0-16,0 1 0,-1-1 0,1 21 16,21-21-16,0 0 15,0 1-15,0-1 0,0 0 16,0 0-16,0 0 0,0 0 15,21 1-15,1-1 0,-1-21 0,0 21 16,0 0-16,0-21 0,0 21 16,-21 0-16,22-21 0,-1 22 0,0-22 15,-21 21-15,0 0 16,-21-21 0,0 0-16,-1 0 15,1 0-15,0 0 0,0 0 16,0 0-16,0 0 0,-1 0 15,1 0-15,0 0 0,0 0 0,0 0 32,0 0-17,21-21-15</inkml:trace>
  <inkml:trace contextRef="#ctx0" brushRef="#br0" timeOffset="32301.44">1545 7493 0,'0'0'0,"-21"0"16,0 0-16,0 0 16,-1 0-16,1 0 15,21-21-15,-21 21 16,21-21-16,-21 21 15,21-21-15,0-1 0,0 1 16,0 0-16,0 0 0,0 0 16,0 0-16,21 21 15,0-22-15,0 22 0,1 0 16,-1 0-16,0 0 0,0 0 16,0 0-16,0 22 0,1-1 0,-1 0 15,0 21-15,0-21 0,-21 22 16,0-22-16,0 21 0,0 1 0,0-1 15,0-21-15,0 21 0,-42 1 0,21-22 16,-1 21-16,-20 1 0,21-22 16,-21 21-16,-1 0 0,22-20 15,-21-1-15,-1 0 0,22 0 16,-21 0-16,21 0 0,-22-21 0,22 0 16,-21 0-16,21 0 0,0 0 15,-1-21-15,1 0 0,0 0 0,0 0 16,0 0-16,21-1 0,-21 1 0,21 0 15,0 0-15,0-21 0,0 20 16,0 1-16,0-21 0,0 21 0,0 0 16,21-22-16,0 22 0,0 0 15,0 0-15,0 21 0,1 0 0,20 0 16,-21 0-16,0 0 0,43 21 16,-43-21-16,0 21 0,0 21 15,0-20-15,1-1 0,-1 0 16,-21 0-16,21 0 0,0 22 15,-21-22-15,21 0 0,-21 0 0,0 0 16,21 0-16,-21 1 0,22-1 0,-22 0 16,21 0-1,0-21-15,0 0 16,0-21 0,-21 0-16</inkml:trace>
  <inkml:trace contextRef="#ctx0" brushRef="#br0" timeOffset="32612.38">1990 7726 0,'0'0'0,"0"21"16,21 0-1,0-21 1,0 0-16,0 0 0,-21-21 15,21 21-15,-21-21 0,22 0 16,-22 0 0,-22 21-1,1 0-15,0 0 32,21 21-32,-21-21 15,21 21-15,21-21 47,0 0-47</inkml:trace>
  <inkml:trace contextRef="#ctx0" brushRef="#br0" timeOffset="33504.44">3323 7345 0,'0'0'0,"0"-21"16,0 0-16,0-1 0,0 1 0,0 0 16,0 0-16,0 0 0,0 0 0,0-1 15,0 1-15,-21 42 47,21 1-47,-21 20 0,21 0 16,-21 1-16,21-1 0,0 21 0,0-20 15,0-1-15,0 22 0,-22-22 16,22 0-16,-21-21 0,21 22 0,0-1 16,0-21-16,-21 0 0,21 1 15,-21-1-15,21 0 0,0 0 0,21-42 47,-21 0-47,21 0 0,0-1 16,1 1-16</inkml:trace>
  <inkml:trace contextRef="#ctx0" brushRef="#br0" timeOffset="33739.42">3683 7112 0,'0'21'31,"0"22"-31,0-22 0,0 21 16,0 0-16,0 1 0,0-1 0,0 22 15,0-22-15,0 0 0,0-21 16,0 22-16,0-1 0,0-21 0,0 22 16,-21-22-16,21 0 0,-21 0 15,21 0-15,0 0 0,0 1 16,-22-22-16,1 0 31,21-22-31</inkml:trace>
  <inkml:trace contextRef="#ctx0" brushRef="#br0" timeOffset="33944.15">3238 7620 0,'22'0'31,"-1"0"-15,0 0-16,0 0 0,0 0 15,0 0-15,1 0 0,20 0 16,-21 0-16,21-21 0,1 21 0,-22 0 16,21-21-16,-21 21 0,22 0 0,-22 0 15,0-21-15</inkml:trace>
  <inkml:trace contextRef="#ctx0" brushRef="#br0" timeOffset="34980.44">4254 7599 0,'0'0'0,"85"0"31,-85-21-31,21 21 0,-21-21 0,21 21 0,-21-22 15,0 1-15,0 0 0,0 0 16,0 0-16,0 0 16,0-1-16,0 1 0,-21 21 0,0-21 15,0 21-15,0 0 0,0 0 0,-1 0 16,1 0-16,0 0 0,0 0 16,-21 21-16,20 0 0,1 1 0,-21-1 15,21 21-15,0-21 0,-1 0 0,1 22 16,0-22-16,21 0 15,-21 21-15,21-20 0,0-1 0,0 0 16,0 0-16,0 0 0,0 0 0,21-21 16,0 22-16,0-22 0,1 0 15,-1 0-15,0 0 0,0 0 16,0 0-16,0 0 0,22 0 0,-22 0 16,0-22-16,0 1 0,0 0 15,22 21-15,-22-21 0,0 0 0,0 0 16,0-1-16,-21-20 0,22 21 0,-22 0 15,21 0-15,-21-1 0,0 1 16,0 0-16,0 0 0,0 0 16,0 42 15,0 0-31,0 0 0,0 22 16,0-22-16,0 0 0,0 0 15,0 0-15,0 22 0,0-22 0,0 0 16,0 0-16,0 0 0,21 0 15,0-21-15,0 0 0,-21 22 0,21-22 16,1 0-16,-1 0 0,0 0 16,0 0-16,0 0 0,22-22 15,-22 22-15,0-21 0,0 0 0,0 21 16,0-21-16,1 0 16,-1 0-16,-21-1 0,0 1 0,21 0 15,-21 0-15,0 0 0,0 0 16,0-1-16,0 1 0,0 0 0,0 42 31,0 0-31,0 1 16,0-1-16,0 0 0,0 0 15,0 0-15,0 0 0,0 1 0,0-1 16,0 0-16,-21 0 0,21 0 0,0 0 16,0 1-16,-21-22 15,21-22 32,0 1-47,0 0 16,0 0-16,0 0 0,21 0 0,-21-1 15,21 1-15,-21-21 0,21 21 16,0 0-16,0-1 0,1-20 0,-1 21 16,0 21-16,0-21 0,0 0 0,0 21 15,1 0-15,-1 0 0,0 21 16,0 0-16,0 0 0,0 0 0,1 0 15,-1 1-15,-21-1 0,21 21 16,-21-21-16,21 0 0,-21 1 0,0-1 16,0 0-16,0 0 0,0 0 15,0 0-15,0 1 16,0-44 31,0 1-47,21 0 15,0 0-15</inkml:trace>
  <inkml:trace contextRef="#ctx0" brushRef="#br0" timeOffset="35880.19">5969 7599 0,'0'-21'0,"0"0"16,0-1-16,0 1 0,0 0 16,0 0-16,0 0 0,-21 0 15,21-1-15,-21 1 0,-1 0 16,1 0-16,0 21 0,0 0 0,0 0 16,0 0-16,-1 0 0,1 0 0,-21 0 15,21 21-15,0 0 0,-1 0 16,1 1-16,0 20 0,0-21 15,0 0-15,0 22 0,-1-22 0,1 0 16,21 21-16,-21 1 0,21-22 16,0 21-16,0-21 0,0 0 15,0 1-15,21-1 0,0-21 16,1 0-16,-1 21 0,21-21 0,-21 0 16,0 0-16,22 0 0,-22 0 15,0 0-15,21-21 0,-20 0 0,20-1 16,-21 22-16,21-21 0,-20 0 0,-1-21 15,0 21-15,0-1 0,0-20 16,0 0-16,1 21 0,-1-22 0,0-20 16,-21 20-16,21 1 0,-21 0 15,21-1-15,-21 1 0,0 21 0,0-21 16,0 20-16,0 1 16,0 42-1,0 1-15,-21 20 16,0-21-16,21 21 0,-21 1 15,0-1-15,21 0 0,0 1 0,-22-1 16,1 0-16,21-20 0,-21 20 0,21 0 16,0-21-16,0 1 0,0 20 15,0-21-15,0 0 0,0 0 0,21 1 16,0-22-16,1 21 0,-1-21 16,0 0-16,21 0 0,-21 0 0,1 0 15,-1 0-15,21 0 0,-21 0 16,22 0-16,-22-21 0,0-1 0,21 1 15,-21 0-15,22 0 0,-1-21 16,0-1-16,-20 1 0,-1 0 16,0-1-16,0 1 0,0 0 0,-21-22 15,21 22-15,-21-1 0,22 1 0,-22 0 16,0-1-16,0 22 0,0 0 16,0 0-16,-22 42 31,1 0-31,0 22 0,21-22 15,-21 21-15,0 0 0,21 1 16,0 20-16,-21-20 0,-1-1 0,1 0 16,21 1-16,0-22 0,0 21 0,-21-21 15,21 22-15,0-22 0,0 0 16,0 21-16,0-21 0,0 1 16,0-1-16,0 0 0,0 0 15,21-21-15,0 0 16,1 0-16,-1 0 15,0 0-15,0 0 0,0-21 0,-21 0 16,21 21-16,1-21 0,-1-1 16,0 1-16,0 0 0</inkml:trace>
  <inkml:trace contextRef="#ctx0" brushRef="#br0" timeOffset="36295.44">6921 7620 0,'0'21'16,"22"-21"-1,-1 0-15,0 0 16,0 0-16,0 0 0,0-21 16,1 21-16,-1-21 0,0 21 0,0-21 15,0 0-15,0 21 0,1-22 16,-1 1-16,-21 0 0,0 0 0,21 0 15,-21 0-15,0-1 0,0 1 0,0 0 16,-21 21 0,0 0-16,-1 0 0,1 0 15,0 21-15,0 0 0,0 1 0,0-1 16,-1 0-16,1 0 0,0 21 16,0-20-16,21-1 0,0 0 0,0 42 15,0-41-15,0-1 0,0 0 16,0 0-16,0 0 15,21-21-15,0 21 0,0-21 16,1 0-16,-1 22 0,0-22 16,0 0-16,0 0 0,0 0 0,1 0 15,-1 0-15,0-22 0,-21 1 16,21 21-16</inkml:trace>
  <inkml:trace contextRef="#ctx0" brushRef="#br0" timeOffset="36499.43">7281 7726 0,'0'21'16,"-21"-21"-16</inkml:trace>
  <inkml:trace contextRef="#ctx0" brushRef="#br0" timeOffset="38552.19">9229 7218 0,'0'0'15,"63"-127"1,-63 106-16,0 0 15,0-1-15,0 1 0,21 21 0,-21-21 16,0 0-16,-21 21 31,0 21-31,0 0 16,21 0-16,-21 22 0,-1-1 16,1 0-16,-21 1 0,21-1 0,0 0 15,-22 22-15,22-22 0,-21 1 0,-1-1 16,22 0-16,-21-21 0,0 22 15,-1-22-15,22 21 0,-21-21 0,-1 1 16,1-1-16,21-21 0,0 0 16,0 0-16,-1 0 0,22-21 15,-21 21-15,21-22 16,0 1-16,0 0 0,0-21 16,0 21-16,0-22 0,0 1 15,0 0-15,0-1 0,0 1 0,0 0 16,0-1-16,0 1 0,21 21 0,-21-22 15,0 22-15,22 21 16,-1 0-16,-21 21 16,0 1-16,0 20 15,21-21-15,-21 21 0,21 1 0,0-22 16,-21 21-16,0 1 0,21-1 0,1-21 16,-1 21-16,0-20 0,-21-1 15,21 21-15,0-21 0,0 0 0,22-21 16,-22 22-16,0-1 0,21-21 15,-20 0-15,20 0 0,0 0 16,-21 0-16,22 0 0,-1 0 0,0 0 16,1 0-16,-1-21 0,-21-1 0,22 1 15,-22 0-15,21 0 0,-21 0 16,0 0-16,1-1 0,-1-20 0,-21 0 16,0 21-16,0-22 0,0 22 0,0 0 15,0-21-15,0 20 16,-21 1-16,-1 21 0,1 0 15,0 21-15,0 1 0,0-1 16,21 21-16,-21-21 0,-1 0 16,22 22-16,0-22 0,0 21 15,0-21-15,0 1 0,0-1 0,0 0 16,0 0-16,0 0 0,0 0 0,22 1 16,-1-22-16,0 0 0,0 21 15,0-21-15,0 0 0,1 0 0,20 0 16,-21 0-16,0 0 0,22-21 0,-22 21 15,21-22-15,0 1 0,-20 0 16,20 21-16,0-21 0,-21-21 0,1 20 16,20-20-16,-42 0 0,0 21 15,21-1-15,-21 1 16,0 0-16,0 42 16,0 0-1,0 1-15,0-1 16,-21 0-16,21 0 0,0 0 0,0 0 15,-21 1-15,21-1 0,-21 0 0,21 0 16,0 0-16,-22-21 16,22 21-16,0-42 31,22 0-15,-22 0-16,21 0 15,0 0-15,0-1 0,0 1 0,0 0 16,1-21-16,-1 21 0,0-1 15,21 22-15,-21-21 0,1 0 16,-1 21-16,0 0 0,0 0 0,0 0 16,0 0-16,-21 42 0,0-20 15,0-1-15,0 21 16,0-21-16,0 0 0,0 1 16,0-1-16,22 0 0,-22 0 0,21 0 15,-21 0-15,21 1 0,0-1 0,0 0 16,0 0-16,22-21 0,-22 0 15,0 0-15,0 0 0,22 0 0,-22 0 16,21 0-16,-21 0 0,22 0 0,-22 0 16,21-21-16,0 0 15,-20 21-15,20-21 0,-21-22 0,0 22 16,0 0-16,1-21 0,-1 20 0,0-20 16,-21 0-16,0 21 0,0-1 15,0-20-15,0 21 0,-21 0 16,0 21-16,-1 0 0,1 0 0,-21 0 15,21 21-15,0 0 0,-22 0 16,22 0-16,0 1 0,0-1 16,0 0-16,-1 0 0,22 0 0,0 0 15,0 1-15,0-1 0,0 0 0,0 0 16,0 0 0,22-21-16,-1 0 0,0 0 15,0 0-15,0 0 0,0 0 0,1 0 16,20-21-16,-21 21 0,0-21 15,0 0-15,1 21 0,-1-21 0,0-1 16,-21 1-16,0 0 0,21 0 0,-21 0 16,21 21-16,-21-21 0,0-1 15,0 1-15,0 42 32,0 1-17,-21-1-15,21 0 0,-21 21 16,21-21-16,-21 1 0,21 20 15,0-21-15,0 21 0,0 1 0,0-22 16,0 21-16,0 22 0,0-22 16,0 0-16,0 22 0,0-1 0,0 1 15,-21-1-15,21-20 0,0 20 0,-22 1 16,22-1-16,0 1 0,0-1 16,-21 1-16,0 20 0,21-20 15,-21-1-15,21-20 0,-21 20 0,0 1 16,21-22-16,-22 0 0,1-20 0,0 20 0,0-21 15,0 0-15,0-21 16,-1 0-16,1 0 0,0 0 0,0 0 0,0 0 16,0-21-16,-1-21 0,1 21 15,0-22-15,-21 1 0,21-22 0,-1 1 16,1 21-16,0-22 0,0 1 16,21-1-16,0 1 0,0-22 0,0 21 15,0 1-15,0-1 0,21 1 0,0-1 16,0 1-16,1 21 0,-1-1 0,0-20 15,21 20-15,-21 22 0,22-21 16,-22 0-16,21 20 0,-21 1 0,22-21 16,-1 21-16,-21 0 0,22-1 0,-22 1 15,21 21-15,-21-21 0,22 0 16,-1 0-16,-21 0 0,0 21 16,0-22-16,1 1 0</inkml:trace>
  <inkml:trace contextRef="#ctx0" brushRef="#br0" timeOffset="38856.44">11620 6985 0,'0'0'16,"0"-21"-16,-21 21 16,0 0-1,0 21 1,21 0-16,-21 0 0,0 1 15,21-1-15,-22 21 0,22 0 0,-21 1 16,0-22-16,21 21 0,-21 1 16,21-1-16,-21-21 0,0 21 0,21-20 15,0-1-15,0 0 0,0 0 0,-22 0 16,22 0-16,22-21 31,-1 0-31,0-21 16,0 0-16,0 0 0,0 0 15,1 0-15,-1-22 0,21 1 0</inkml:trace>
  <inkml:trace contextRef="#ctx0" brushRef="#br0" timeOffset="39629.06">11811 6964 0,'0'0'16,"0"21"15,0 0-31,0 0 0,0 1 15,0-1-15,-21 21 0,21-21 16,-21 22-16,21-22 0,-22 21 0,22-21 16,-21 22-16,21-22 0,0 0 0,0 21 15,-21-21-15,21 1 0,0-1 16,-21 0-16,21 0 16,-21-21 30,0 0 1,21 21 31,0-42 63,0 0-125,0 0-1,0 0 1,21-1-16,-21 1 0,21 21 16,-21-21-16,21 0 0,0 0 0,0 0 15,1 21-15,-1 0 16,0-22-16,0 22 0,0 0 15,-21 22-15,21-22 16,-21 21-16,0 0 0,0 0 16,0 21-16,0-20 0,0-1 0,0 21 15,0-21-15,0 0 0,0 1 0,0-1 16,0 0-16,0 0 16,0 0-1,22-21-15,-1 0 0,0 0 16,0 0-16,0 0 0,0 0 0,1-21 15,20 21-15,-21-21 0,0 0 16,-21 0-16,21-1 0,1-41 16,-1 42-16</inkml:trace>
  <inkml:trace contextRef="#ctx0" brushRef="#br0" timeOffset="39836.01">11430 7239 0,'0'0'0,"-21"0"0,0 0 0,-1 0 16,44 0 15,-1 0-31,0 0 16,0 0-16,0 0 0,22 0 0,-22 0 15,21 0-15,0 0 0,-20 0 0,20 0 16,0-21-16</inkml:trace>
  <inkml:trace contextRef="#ctx0" brushRef="#br0" timeOffset="40393.37">12848 7599 0,'0'21'0,"21"-21"31,-21-21-31,21 0 0,1 21 16,-1-21-16,0-1 0,0 1 0,0 0 15,-21 0-15,43 0 0,-1-43 16,-21 43-16,0-21 0,0-1 16,1 1-16,-1-21 0,0 20 15,0 1-15,0 0 0,-21-1 0,21 22 16,-21-21-16,0 21 0,0-1 15,0 1-15,0 0 0,0 42 16,-21 0 0,-21 1-16,21-1 0,0 0 0,-1 21 15,1 1-15,0-1 0,0 0 16,0 22-16,0-22 0,-1 22 0,1-22 16,21 0-16,0 1 0,0-1 15,0-21-15,0 21 0,0-20 0,0-1 16,0 0-16,0 0 0,21-21 0,1 0 15,-1 0-15,21 0 0,-21 0 0,0 0 16,22 0-16,-22 0 0,21-21 16,-21 0-16,1 0 0,-1-1 15,0 1-15</inkml:trace>
  <inkml:trace contextRef="#ctx0" brushRef="#br0" timeOffset="40599.35">12912 7218 0,'0'0'0,"-22"21"0,22 0 31,22-21-31,-1 0 0,0 0 16,0 0-16,0 0 16,22 0-16,-22 0 0,21 0 0,0 0 15,1 0-15,-1 0 0,0 0 0,1 0 16,-1-21-16,0 0 0,1 21 15,-22 0-15,21-21 0</inkml:trace>
  <inkml:trace contextRef="#ctx0" brushRef="#br0" timeOffset="40972.33">13547 7324 0,'0'0'0,"-22"21"0,22 0 15,0 0-15,0 0 16,22-21-1,-1 0 1,0 0-16,0 0 0,0-21 0,0 21 16,1-21-16,-1 0 0,0 21 0,0-21 15,0 0-15,0-1 0,1 1 16,-1 0-16,0 0 0,-21 0 0,21 21 16,-21-21-16,0-1 0,-21 22 15,0 0 1,0 0-16,-1 0 0,-20 0 0,21 22 15,0-1-15,0 0 0,-1 0 16,1 21-16,0-20 0,21-1 0,0 21 16,-21-21-16,21 0 0,0 22 15,0-22-15,0 0 0,0 0 16,0 0-16,21 1 0,0-22 16,0 0-16,1 21 0,-1-21 0,0 0 15,0 0-15,0 0 0,22 0 16,-22 0-16,0 0 0,21-21 0,-21-1 15,1 22-15</inkml:trace>
  <inkml:trace contextRef="#ctx0" brushRef="#br0" timeOffset="41788.26">14076 7324 0,'0'0'0,"0"-21"0,0-1 16,0 1-16,21 21 0,-21-21 16,21 21-16,-21-21 0,21 21 15,0-21-15,1 0 16,20 21-16,-21 0 0,0 0 0,22 0 15,-22 0-15,0 0 0,21 0 0,-21 21 16,1-21-16,-1 21 0,0 21 16,0-21-16,-21 1 0,21-1 0,-21 21 15,0-21-15,0 0 0,0 22 0,-21-22 16,0 0-16,0 0 0,-22 22 16,22-43-16,0 21 0,0-21 15,0 21-15,0-21 16,42-21 15,0 21-31,0-21 16,0-1-16,0 1 0,1 0 15,-1 0-15,0 0 0,0 0 0,21-22 16,-20 22-16,-1-21 0,0 21 16,0-22-16,0 22 0,0 0 0,-21 0 15,22 0-15,-22 42 31,-22 0-31,1 0 16,21 21-16,0-20 0,0-1 16,-21 21-16,21-21 0,-21 0 15,21 1-15,0 20 0,0-21 0,0 0 16,0 0-16,0 1 0,0-1 16,21 0-16,0-21 0,-21 21 15,21-21-15,1 0 0,-1 0 0,0 0 16,0 0-16,21 0 0,-20 0 0,-1 0 15,21 0-15,-21-21 0,0 0 16,22 21-16,-22-43 0,0 22 0,21 0 16,-20-21-16,-1-1 0,0 1 15,0 0-15,0-22 0,0 22 0,1-22 16,-1 22-16,0 0 0,0-22 16,0 22-16,0 0 0,-21 20 15,0-20-15,22 21 0,-22 0 0,0 0 16,-22 21-1,1 0-15,0 21 0,0 21 16,0-21-16,0 0 0,-1 22 16,22-22-16,-21 21 0,0 1 0,0-1 15,21 0-15,-21 1 0,21 20 16,-21-21-16,21 1 0,0-1 0,0-21 16,0 22-16,0-22 0,0 21 15,0-21-15,0 0 0,0 1 16,0-1-16,21 0 0,0-21 15,0 0-15,0 0 0,22 0 16,-22 0-16,0 0 0,21 0 16,-21-21-16,22 21 0,-1-21 0,-21-1 15,22 1-15,-22 21 0,21-21 16,-21 0-16,0 0 0</inkml:trace>
  <inkml:trace contextRef="#ctx0" brushRef="#br0" timeOffset="42080.05">15028 7091 0,'-21'0'0,"42"0"0,-63 0 16,63 0 0,0 0-1,0 0-15,22 0 0,-22 0 0,21 0 16,1 0-16,-1 0 0,21 0 15,22 0-15,-43 0 0,1 0 16,-1 0-16,0 0 0,1 0 0,-22 0 16,0-21-16,0 21 0,0 0 15,1 0-15,-1 0 0</inkml:trace>
  <inkml:trace contextRef="#ctx0" brushRef="#br0" timeOffset="44340.41">1143 9313 0,'-21'0'16,"0"0"-16,21-21 15,0 0 1,0 0-16,0 0 16,0 0-16,21 21 15,0 0-15,-21-22 16,21 22-16,0-21 0,0 21 0,1 0 16,20 0-16,-21 0 0,0 0 15,0 21-15,1 1 0,-1-1 0,0 0 16,-21 0-16,0 21 15,0-20-15,-21-1 0,0 0 0,-1 0 16,1 0-16,-21 0 0,21 1 16,-22-1-16,22 0 0,0 0 0,0-21 15,0 21-15,0-21 0,-1 0 16,1 0 0,21-21-1,0 0-15,0 0 0,0 0 16,21-1-1,1 22-15,-1-21 0,0 21 16,0 0-16,0 0 0,22 0 16,-22 0-16,0 0 0,21 0 0,-21 0 15,1 21-15,-1 1 0,0-22 16,0 21-16,0 0 0,0 0 0,-21 0 16,0 22-16,0-22 0,0 21 15,-21 0-15,0-20 16,-42 20-16,20-21 15,1 0-15,21 0 0,-22 1 0,1-22 16,-43 0-16,43 0 0,21 0 16,-21 0-16,20 0 0,-20 0 15,21 0-15,0-22 0,0 1 0,-1 0 16,1 0-16,0 21 0,21-21 16,0 0-16,0-1 0,0 1 15,0 0-15,21 0 16,0 21-16,1-21 0,-1 21 0</inkml:trace>
  <inkml:trace contextRef="#ctx0" brushRef="#br0" timeOffset="44768.44">1926 9398 0,'0'0'15,"0"-21"1,0 0 0,0 42 31,0 0-32,0 0 1,0 0-1,0-42 17,0 0-17,0 0 1,0 0-16,-21 21 16,0 0-1,0 0-15,42 0 78</inkml:trace>
  <inkml:trace contextRef="#ctx0" brushRef="#br0" timeOffset="45372.44">3260 9059 0,'0'0'0,"0"-21"15,21 0-15,-21 0 16,0 0 0,0 0-16,0 42 46,0 0-46,0 0 0,0 0 0,-21 22 16,21-1-16,-22-21 0,22 21 0,0 1 16,-21-1-16,21 0 0,-21 1 15,0-22-15,21 21 0,0 1 0,0-22 16,-21 21-16,21-21 0,-21 22 16,21-22-16,0 0 0,-22 0 0,22 0 15,0-42 16,0 0-31,0 0 0,0 0 16,22-1-16,-1 1 0</inkml:trace>
  <inkml:trace contextRef="#ctx0" brushRef="#br0" timeOffset="45624.26">3704 8911 0,'0'0'0,"21"-21"0,22-21 16,-43 63-1,0 0-15,0 0 0,0 0 16,0 22-16,0-1 0,0 0 0,0 1 16,0-22-16,0 21 0,0 1 15,-22-1-15,1 0 0,21-21 0,0 22 16,-21 20-16,0-20 16,0-22-16,21 0 0,-21 21 15,21-21-15,0 1 0,-22-22 0,22 21 16,0 0-16,-21-21 0,21-21 31,0 0-31,0-1 0,0 1 16</inkml:trace>
  <inkml:trace contextRef="#ctx0" brushRef="#br0" timeOffset="46511.56">3281 9271 0,'0'0'0,"-21"0"0,-1 0 0,22 21 15,-21-21-15,42 0 32,22 0-32,-22 0 15,21-21-15,1 0 0,-22 21 16,21 0-16,0 0 0,1-21 0,-1 21 16,0 0-16,-20 0 0,20 0 0,-21-21 15,21 21-15,-20 0 0,-1 0 16,0 0-16,0 0 15</inkml:trace>
  <inkml:trace contextRef="#ctx0" brushRef="#br0" timeOffset="48432.41">4530 9419 0,'0'0'0,"21"0"16,0 0-16,0-21 0,0 21 0,-21-21 16,0 0-16,0 0 0,0-1 15,0 1-15,0 0 16,0 0-16,0 0 0,0 0 15,0-1-15,-21 1 0,0 0 16,0 0-16,21 0 0,-21 0 16,-22-1-16,22 22 0,0 0 0,0 0 15,0 0-15,-43 0 0,22 22 16,21-1-16,-1 0 0,-20 0 16,21 21-16,0-20 0,0 20 15,-1 0-15,1-21 0,0 64 16,21-64-16,0 22 0,0-22 0,0 21 15,0-21-15,21 0 0,0 1 16,1-22-16,-22 21 0,21-21 0,0 0 0,21 0 16,-21 0-16,1 0 15,-1-21-15,21 21 0,-21-22 0,22 1 16,-22 0-16,21 0 0,-21 0 0,0 0 16,1-1-16,20 1 0,-21 0 15,0 0-15,-21 0 0,21 0 0,-21-1 16,22-20-16,-22 21 0,0 0 15,0 0-15,0 42 16,-22 0 0,1 0-16,21 0 0,-21 0 15,21 1-15,0 20 0,0-21 16,0 0-16,0 0 0,0 1 16,0-1-16,21 0 0,0 0 0,1 0 15,-1 0-15,0 1 0,0-22 16,21 0-16,-20 0 0,-1 0 0,21 0 15,-21 0-15,22 0 0,-22-22 0,21 1 16,-21 0-16,0 21 0,1-21 16,-1 0-16,0 0 0,0-1 0,0 1 15,0-21-15,-21 21 0,0 0 0,0-1 16,0 1-16,0 0 0,0 0 16,0 42 15,0 0-31,-21 0 0,21 1 15,0-1-15,0 0 0,0 0 16,0 0-16,-21 0 0,21 1 0,0-1 16,0 0-16,-21 0 0,21 0 15,0 0-15,0-42 32,21 0-17,-21 0-15,21 21 0,-21-21 16,0 0-16,21-1 0,1 1 15,-1 0-15,-21 0 0,21 0 0,0 0 16,-21-1-16,21 1 0,0 0 0,1 21 16,-1 0-16,0 0 15,0 0-15,-21 21 16,0 0-16,0 1 0,0-1 0,0 0 16,21 0-16,-21 0 0,21 0 15,-21 1-15,0-1 0,22 0 0,-1 0 16,0 0-16,0-21 0,0 21 0,0 1 15,22-22-15,-22 0 0,21 0 16,-21 0-16,22 0 0,-1 0 0,0 0 16,-20 0-16,20-22 0,0 1 0,1 0 15,-1 21-15,-21-21 16,21 0-16,-20 0 0,-1-1 0,0 1 16,0-21-16,-21 21 0,0 0 0,0-1 15,0 1-15,0 0 0,0 0 16,0 0-16,-21 0 0,-21 21 15,-1 0-15,22 0 0,0 0 0,0 0 16,-22 0-16,22 21 0,-21 0 16,21 0-16,0 0 0,-1 0 0,1 1 15,0-1-15,21 0 0,0 21 0,0-21 16,0 1-16,0-1 0,0 0 0,0 0 16,0 0-16,0 0 0,21 1 15,0-1-15,1-21 0,-1 0 16,0 0-16,0 0 0,0 0 0,0 0 15,1-21-15,-1 21 16,0-22-16,0 1 0,0 0 0,0 0 16,1 0-16,-1 0 0,0-1 0,0-20 15,0 21-15,-21-21 0,21-1 16,1 1-16,-22 0 0,21-1 0,-21 1 16,21 0-16,-21-1 0,0 1 0,21 21 15,-21-22-15,0 22 0,21 0 16,-21 0-16,0 42 15,0 0-15,-21 0 16,21 22-16,-21-1 0,21-21 16,-21 22-16,21-1 0,-21 0 15,21 1-15,0-1 0,0 0 0,0 1 16,-22-1-16,22-21 0,0 21 0,0-20 16,0 20-16,0-21 0,22 21 15,-1-20-15,0-22 0,0 0 16,0 0-16,0 0 0,1 0 0,-1 0 15,0 0-15,21-22 0,-21 1 16,1 0-16,20 0 0,-21 0 0,21-22 16,-20 22-16,-1-21 0,21 21 15,-21-22-15,0 1 0,22 0 0,-22-1 16,0 1-16,0 0 0,-21-1 0,21 1 16,-21 21-16,0-21 0,0 20 15,0 1-15,0 0 0,-21 21 16,0 21-1,0 0-15,0 1 0,0 20 16,21-21-16,-22 21 0,22 1 0,-21-22 16,21 21-16,-21 1 0,21-22 15,0 21-15,0 0 0,0-20 0,0-1 16,0 0-16,0 21 0,0-21 0,21 1 16,0-22-16,1 21 0,-1 0 15,0-21-15,21 0 0,-21 0 0,22 0 16,-22 0-16,21 0 0,1 0 15,-22 0-15,21-21 0,-21 0 0,0-1 16,22 1-16,-22 21 0,0-21 16,-21 0-16,21-21 0,-21 20 0,0 1 15,21 0-15,-21 0 0,-21 21 16,0 0 0,0 0-16,0 21 0,0-21 0,21 21 15,-22 0-15,22 1 0,-21-1 0,21 0 16,0 21-16,0-21 15,0 1-15,0-1 0,0 0 0,0 0 0,21 0 16,1 0-16,-1 1 0,21-22 16,-21 0-16,0 0 0,1 0 15,20 0-15,-21 0 0,0 0 16,22-22-16,-22 1 0,0 21 0,21-21 16,-21 0-16,1 0 0,-1 0 0</inkml:trace>
  <inkml:trace contextRef="#ctx0" brushRef="#br0" timeOffset="48943.39">8615 9229 0,'0'0'16,"0"-21"-16,-21 21 15,-1 0-15,22 21 31,0 0-31,0 0 0,0 21 16,0-20-16,0 20 0,0 0 0,0 1 16,0 20-16,0 1 0,0-1 0,0 1 15,0-1-15,0 1 0,0-1 16,0 22-16,0-22 0,0 22 0,-21 0 16,21-1-16,-21 1 0,0-22 15,0 22-15,0 0 0,21-22 0,0 1 0,-22-1 16,22-20-16,-21-1 0,21 0 15,0-21-15,0 1 0,0-1 0,0-42 47,0-1-47,0 1 0,0 0 16,0 0-16,0-21 0,0-1 0,0 1 16,0 0-16,0-22 0,0 22 0,21-106 15</inkml:trace>
  <inkml:trace contextRef="#ctx0" brushRef="#br0" timeOffset="49264.38">8488 9483 0,'0'-43'0,"0"86"0,0-128 0,0 43 15,0 21-15,0-22 0,0 22 16,0 0-16,0-21 0,0 20 16,0 1-16,21 21 0,0-21 0,0 0 15,22 0-15,-1 21 0,0-21 16,1 21-16,-1 0 0,21 0 15,-20 0-15,-1 21 0,22-21 0,-22 21 0,-21 0 16,21 21-16,-20-20 0,-22-1 16,0 0-16,0 21 0,0-21 0,-22 1 15,1 20-15,-21-21 0,0 0 0,-1 0 16,1 1-16,0-1 0,-1 0 16,1-21-16,21 21 0,-22-21 0,22 0 15,0 21-15,0-21 0,0 0 0,0 0 16,21-21 15,21 21-31,0-21 0,21 21 16,-21-21-16,22 0 0,-22 21 15</inkml:trace>
  <inkml:trace contextRef="#ctx0" brushRef="#br0" timeOffset="50472.41">9694 9250 0,'-21'-127'32,"0"106"-32,0 0 15,0-1 1,-1 22-16,1 0 0,0-21 0,0 21 16,0 0-16,0 0 0,21 21 15,-22 1-15,1-1 0,0-21 16,0 42-16,21-21 0,-21 0 0,0 1 15,-1 20-15,22-21 0,-21 0 0,21 22 16,0-22-16,-21 0 0,21 21 16,0-21-16,0 1 0,0-1 0,0 0 15,0 0-15,0 0 0,21 0 16,0-21-16,1 0 16,-1 0-16,0 0 0,0 0 15,0 0-15,0-21 0,1 0 0,-1 0 16,0 21-16,0-21 0,0 0 0,0-22 15,1 22-15,-22 0 0,21 0 16,-21-22-16,21 22 0,-21 0 0,21 0 16,-21 0-16,0 0 0,0-1 0,0 1 15,0 42 17,0 1-32,0-1 15,0 0-15,0 0 16,0 0-16,0 0 0,0 1 0,0 20 15,0-21-15,0 0 0,0 0 16,0 1-16,0-1 0,0 0 16,21 0-16,0 0 0,1-21 15,-1 0-15,0 0 0,0 0 0,0 0 16,0 0-16,22 0 0,-22 0 16,21 0-16,-21-21 0,22 0 0,-22 0 15,21 0-15,-21 21 0,22-43 0,-22 22 16,0 0-16,-21 0 0,21 0 15,-21-1-15,0 1 0,0 0 16,0 0-16,-21 21 16,0 0-16,0 0 15,0 0-15,21 21 16,0 0-16,0 0 0,0 1 16,0-1-16,0 0 0,0 0 15,0 0-15,21 0 0,0 1 16,0-1-16,-21 0 0,21 0 0,0 0 15,1-21-15,-1 21 0,-21 1 0,21-22 16,0 0-16,0 0 0,0 0 16,1 0-16,-1 0 0,0 0 0,0 0 15,21-22-15,1 1 0,-22 0 16,0 0-16,0 0 16,0 0-16,1-22 0,-1 22 0,0-21 15,0 21-15,0-22 0,0 1 0,1 0 16,-1-1-16,-21 1 0,21 0 15,-21-1-15,21 22 0,-21-21 0,0 21 16,0-1-16,0 44 31,-21-1-31,0 0 0,0 21 16,21-21-16,-22 22 0,1-22 0,0 21 16,21-21-16,0 22 0,-21-1 15,21-21-15,0 22 0,0-22 0,0 0 16,0 0-16,0 21 0,0-20 15,0-1-15,21 0 0,0 0 16,0 0-16,1-21 0,-1 0 16,0 0-16,21 0 0,-21 0 0,1 0 15,20-21-15,0 0 0,-21 21 16,22-21-16,-1 0 0,-21-1 0,22 1 16,-1 0-16,-21 0 0,0 0 15,0 0-15,1-1 0,-1 1 0,-42 21 31,-1 21-15,22 1-16,-21-1 0,21 0 16,-21 0-16,21 0 15,0 0-15,0 1 0,0-1 16,0 0 0,21-21-16,0 0 15,1 0-15,-1 0 0,0 0 0,0 0 16,0-21-16,0 21 0,1-21 0,-1-1 15,0 1-15</inkml:trace>
  <inkml:trace contextRef="#ctx0" brushRef="#br0" timeOffset="50664.13">11366 8954 0,'-21'0'0,"42"0"0,-63 0 0,21 0 16,0 0-1,42 0 32</inkml:trace>
  <inkml:trace contextRef="#ctx0" brushRef="#br0" timeOffset="50843.42">10414 9144 0,'0'0'0,"-21"21"0,0-21 0,-1 0 0,22 21 15,22-21 17,-1 0-32,0 0 0,0 0 0,0 0 15,22 0-15,-1 0 0,0 0 0,1 0 16,-1 0-16,0-21 0,1 21 15</inkml:trace>
  <inkml:trace contextRef="#ctx0" brushRef="#br0" timeOffset="51375.52">11874 9250 0,'0'0'15,"0"-21"-15,22 0 0,-22-1 0,0 1 16,0 0-16,0 0 16,-22 21-1,1 0-15,0 0 0,0 0 16,0 0-16,0 21 15,-1 0-15,1 0 0,0 1 0,0-1 16,0 0-16,21 21 0,0-21 0,-21 22 16,-1-22-16,22 0 0,0 21 15,0-20-15,0 20 0,0-21 0,0 21 16,0-20-16,0 20 0,0-21 16,22 0-16,20-21 15,-21 0-15,0 0 0,22 0 0,-1 0 16,0 0-16,1 0 0,20-21 15,-21 0-15,1 0 0,20 0 0,-20-1 16,20-20-16,-21 21 0,1 0 16</inkml:trace>
  <inkml:trace contextRef="#ctx0" brushRef="#br0" timeOffset="52999.67">12467 9335 0,'0'0'0,"0"-22"0,21 22 16,-21-21-16,0 0 0,0 0 16,0 0-16,-21 21 0,0 0 15,0-21-15,0 21 0,-1 0 0,1 0 16,0 0-16,-21 0 0,21 21 15,-1 0-15,1-21 0,-21 21 0,21 0 16,0 0-16,-1 1 0,1-1 0,0 0 16,0 0-16,0 0 0,21 0 15,-21 1-15,21-1 0,0 0 0,0 0 16,0 0-16,0 0 16,21-21-16,0 0 15,0 22-15,0-22 0,22 0 0,-22 0 16,0 0-16,0-22 0,21 22 0,-20-21 15,-1 0-15,0 0 0,21 0 16,-21 0-16,1-1 0,-1 1 0,0 0 16,0-21-16,-21 21 0,21-1 0,-21 1 15,21 0-15,-21 0 0,0 0 16,0 0-16,-21 21 31,0 21-31,21 0 16,-21-21-16,21 42 0,-21-21 0,0 1 0,21-1 15,0 0-15,0 0 0,0 21 16,0-20-16,0-1 0,0 0 16,0 0-16,0 0 0,21 0 0,0 1 15,0-22-15,0 21 0,0-21 16,1 0-16,20 0 0,-21 0 16,0 0-16,0-21 0,22-1 0,-22 1 15,21 0-15,-21 0 0,22 0 16,-22 0-16,0-22 0,21 22 0,-20-21 15,-1-1-15,21 1 0,-21 0 16,0-1-16,1 1 0,-1 0 0,0-22 0,0 22 16,-21 21-16,0-22 15,0 22-15,0 0 0,0 0 0,0 0 16,-21 21 0,0 21-16,0 0 0,21 0 15,-22 0-15,1 22 0,0-1 0,0 0 16,0-20-16,21 20 0,-21 0 0,21 1 15,-22-1-15,1 0 0,21-21 16,0 22-16,0-22 0,0 21 0,0-21 16,0 1-16,0-1 0,0 0 0,0 21 15,0-21-15,0 1 16,21-1-16,1-21 0,-1 0 16,0 0-16,0 0 0,0 0 15,22 0-15,-22-21 0,21 21 16,-21-22-16,22 1 0,-22 0 0,21 0 15,-21-21-15,22 20 0,-22-20 0,21 21 16,-21-21-16,0-1 0,22 1 16,-22 0-16,0-1 0,0-20 0,0 20 15,-21 22-15,0-21 0,0 21 0,0-22 16,0 22-16,0 0 16,-21 42-1,0 0-15,0 1 0,21-1 16,-21 0-16,0 21 15,-1 1-15,22-22 0,-21 21 0,21 0 16,-21 1-16,0-22 0,21 21 0,0-21 16,0 22-16,0-22 0,0 21 15,0-21-15,0 22 0,0-22 16,21 0-16,0 21 0,0-42 16,1 0-16,-1 0 0,21 0 15,-21 0-15,0 0 0,1 0 0,20 0 16,-21-21-16,21 0 15,1 0-15,-22 0 0,0 0 0,0-1 16,-21 1-16,21 0 0,1 0 16,-22 0-16,21 21 0,-21-21 0,0 42 47,0 0-47,0 0 15,0 0-15,0 0 16,0 1-16,0-1 15,21-21 1,0 0-16,0 0 0,0 0 0,22 0 16,-22 0-16,0 0 0,21 0 15,-20 0-15,-1 0 0,0-21 0,0-1 16,0 22-16,0-21 0,1 0 16,-1 0-16,0 0 15,-21 0-15,0-1 16,0 44 31,-21-1-47,21 0 0,0 0 15,-21 0-15,21 22 0,-22-22 16,22 21-16,0 0 0,0 1 0,-21-1 16,21 22-16,0-22 0,0 0 0,0 22 15,0-1-15,-21-20 0,21 20 0,0-21 16,0 22-16,-21-1 15,21 1-15,0-1 0,0 1 0,-21-1 16,0 1-16,21-1 0,-22 1 0,22-1 16,-21 1-16,0-22 0,0 22 0,21-22 15,-21 22-15,0-22 0,-1 0 16,1 1-16,-21 20 0,21-42 16,0 0-16,-1-21 0,1 0 0,0 0 15,0 0-15,-21-21 0,20 0 16,1 0-16,21-21 0,-21 20 15,21-20-15,-21 0 0,0-22 16,21 1-16,0-1 0,0 1 0,0-22 16,0 0-16,0 1 0,0 20 0,0-105 15,21 84-15,0 1 16,0 20-16,0-21 0,22 22 0,-22-1 16,21 1-16,-21 21 0,22-22 15,-1 22-15,-21 21 0,22-22 0,-22 22 16,21 0-16,-21 0 0,0 0 0,22 21 15,-22-22-15,-21 1 16</inkml:trace>
  <inkml:trace contextRef="#ctx0" brushRef="#br0" timeOffset="53499.76">15473 9144 0,'0'0'0,"21"-21"0,0 0 16,-21 0-16,0-1 0,0 1 15,0 0-15,0 0 0,0 0 16,0 0-16,-21 21 15,21-22-15,-21 22 0,0 0 16,-1 0-16,1 0 0,0 22 0,0-1 16,-21 21-16,20-21 0,1 0 15,0 22-15,0-1 0,21-21 0,-21 64 16,0-64-16,21 21 0,0-20 16,0 20-16,0-21 0,0 21 15,0-20-15,0-1 0,0 0 0,0 0 16,42 0-16,-21 0 0,0-21 0,22 0 15,-1 0-15,0 0 0,1 0 16,-1-21-16,21 0 0,-20 21 0,-1-21 16</inkml:trace>
  <inkml:trace contextRef="#ctx0" brushRef="#br0" timeOffset="53948.41">16002 8848 0,'0'0'0,"0"-21"0,0-22 0,0 22 15,-21 0-15,0 21 0,-1 0 16,1 21-16,0 21 16,0-20-16,21 20 0,0 0 0,-21 1 15,21-1-15,-21 0 0,21 1 16,-22-1-16,22 0 0,0 1 0,0-22 16,-21 21-16,21 0 0,-21-20 0,21-1 15,-21 0-15,21 0 0,0 0 16,0 0-1,0-42 1,0 0 0,0 0-16,0 0 0,0 0 15,21-22-15,0 22 0,-21 0 0,21-21 16,1 20-16,-1 1 0,21 0 16,-21 0-16,0 0 0,1 21 0,-1 0 15,0 0-15,0 0 0,0 21 0,0-21 16,1 21-16,-22 0 0,0 0 15,0 1-15,21-1 0,-21 0 16,0 0-16,0 0 0,0 0 0,0 1 16,0-1-16,0 0 0,-21-21 15,21 21-15,-22-21 0,22 21 16,-21-21-16,0 0 16,21-21-1</inkml:trace>
  <inkml:trace contextRef="#ctx0" brushRef="#br0" timeOffset="55528.41">16658 9208 0,'0'0'0,"0"-22"0,0 1 16,0 0-16,0 0 15,0 0-15,0 0 0,0-1 0,-42 1 16,21 0-16,-1 0 0,1 0 15,-21 21-15,21 0 0,-22 0 0,22 0 16,-21 0-16,21 0 0,-22 0 0,22 21 16,-21 21-16,21-21 0,0 1 15,-1 20-15,1-21 0,0 21 0,21 1 16,0-22-16,-21 0 0,21 21 0,0-20 16,0-1-16,0 0 0,0 0 15,0 0-15,21 0 0,0-21 0,0 22 16,1-22-16,20 0 0,-21 0 0,21 0 15,1 0-15,-22 0 16,21 0-16,1 0 0,-22-22 0,21 1 16,-21 0-16,22 21 0,-22-21 0,0 0 15,0 0-15,0-22 0,0 22 16,1 0-16,-22-21 0,21 20 0,-21 1 16,0 0-16,0 0 0,-21 21 31,21 21-31,0 0 15,-22 0-15,1 22 0,21-22 16,0 0-16,0 0 0,0 0 0,0 1 16,0-1-16,0 0 0,0 0 15,0 0-15,21-21 0,1 21 0,-1 1 16,0-22-16,0 0 16,0 0-16,0 0 0,1 0 0,-1 0 15,0 0-15,0-22 0,0 1 0,0 0 16,1 0-16,-1 0 0,-21 0 15,21-1-15,0 1 0,0-21 0,-21 21 16,0-22-16,21 22 0,-21 0 16,0 0-16,0 42 31,0 0-31,-21 0 0,21 1 16,-21-1-16,21 0 0,0 0 15,-21 0-15,21 22 0,-21-22 0,21 0 16,-21-21-16,21 21 0,0 0 0,0 0 15,-22 1 1,22-44 15,22 1-15,-22 0-16,21 0 0,0 0 0,-21 0 16,21-1-16,0 1 0,0 0 0,1-21 15,-1 21-15,0-1 0,0 1 16,0 0-16,0 0 0,1 21 15,-1 0-15,0 0 0,-21 21 16,21-21-16,-21 21 16,0 0-16,0 1 0,0-1 0,0 21 15,0-21-15,0 0 0,0 1 16,0-1-16,0 0 0,0 0 0,0 0 16,21-21-16,-21 21 0,21 1 0,1-22 15,-1 21-15,21-21 0,-21 0 16,0 0-16,22 0 0,-1 0 0,-21 0 15,22 0-15,-1 0 0,0 0 16,1 0-16,-22-21 0,21-1 0,0 22 16,-20-21-16,-1 0 0,21 0 15,-21 0-15,0 0 0,1-22 0,-22 22 16,0 0-16,0 0 0,0-22 0,0 22 16,0 0-16,0 0 15,-22 0-15,1 21 0,0 0 0,0 0 16,0 0-16,0 0 0,-1 21 15,1 0-15,0 0 0,-21 0 0,21 1 16,-1-1-16,22 0 0,-21 0 0,21 0 16,-21 0-16,21 1 0,0-1 15,0 0-15,0 0 0,0 0 16,21-21-16,0 0 16,1 0-16,-1 0 0,0 0 15,0 0-15,0 0 0,0 0 0,1 0 16,-1-21-16,0 21 0,-21-21 0,21 0 15,0 21-15,-21-21 0,21-1 16,-21 1-16,0 0 0,0 0 16,22 21-16,-22 21 47,-22-21-47,22 21 0,-21 0 0,21 1 15,0-1-15,0 21 0,-21-21 16,21 22-16,-21-1 0,21-21 15,0 43-15,0-22 0,0 0 0,-21 22 16,21-22-16,-21 0 0,21 22 0,-22-1 16,22-20-16,0 20 0,0 1 15,0-1-15,0 1 0,-21 20 0,21-20 16,0 21-16,-21-22 0,21 22 0,0-22 16,0 22-16,0-22 0,0 1 15,0-1-15,-21 1 0,21-1 0,0 1 16,-21-1-16,21-20 0,-21-1 15,-1-21-15,22 22 0,-21-22 0,0-21 0,-21 0 16,21 0-16,-1 0 0,1 0 16,-21-43-16,21 22 0,-22-21 15,22 0-15,0-1 0,-21 1 0,21-22 16,-1 1-16,1-1 0,21 1 0,0-22 16,0 1-16,0-1 0,0-84 15,0 84-15,21 0 0,1 22 16,-1-22-16,0 22 0,21-22 0,-21 21 15,22 1-15,-1-1 0,0 22 16,1-21-16,-1 20 0,0 1 0,1 0 16,-22-1-16,21 22 0,1 0 0,-1-21 15,-21 20-15,21 1 0</inkml:trace>
  <inkml:trace contextRef="#ctx0" brushRef="#br0" timeOffset="57144.33">18034 9377 0,'0'0'0,"21"-21"63,0 21-63,-21-21 0,21-1 15,1 22-15,-1-21 0,0 21 16,0-21-16,0 0 0,-21 0 0,21 0 16,-21-1-16,22 22 0,-22-21 15,0 0-15,0 0 16,-22 21 0,1 21-16,0 0 15,0 0-15,0 1 0,21-1 0,-21 0 16,-1 0-16,22 0 0,0 0 15,0 1-15,0-1 0,0 0 0,0 0 16,0 0-16,0 0 0,22-21 16,-1 0-16,0 22 0,21-22 15,-21 0-15,22 0 0,-22 0 16,21 0-16,1 0 0,-1 0 0,0-22 16,1 22-16,-22-21 0,21 21 0,0-21 15,1 0-15,-22 0 0,21 0 16,-21-1-16,1 1 0,-1 0 0,-21 0 15,0 0-15,21 0 0,-21-1 0,0 1 16,-21 21 15,0 21-31,-1 1 0,1-1 16,21 0-16,0 0 16,0 0-16,-21 0 0,21 1 0,0-1 15,0 0-15,0 0 0,0 0 16,21 0-16,0-21 0,1 22 15,-1-22-15,0 0 0,0 0 0,21 0 16,-20 0-16,-1 0 0,21 0 16,-21 0-16,22 0 0,-1 0 0,-21-22 15,21 22-15,-20-21 0,20 0 0,-21 0 16,0 0-16,0 0 0,1-1 0,-1 1 16,0 0-16,-21 0 0,0 0 15,-21 42 16,0 0-15,21 0-16,-22 0 0,1 1 16,21-1-16,-21 0 0,21 0 0,-21 0 15,0 0-15,21 1 0,0-1 16,-21-21-16,21 21 16,0-42 15,0 0-31,21-1 0,0 1 15,0 0-15,0 0 0,0 0 16,1 0-16,-1-22 0,0 22 16,21 0-16,-21 0 0,22 0 15,-22 21-15,0 0 0,0-22 0,0 22 16,1 0-16,-1 0 0,-21 22 16,21-22-16,-21 21 0,0 0 0,0 21 15,0-21-15,0 1 0,0-1 16,0 0-16,0 0 0,0 0 15,0 0-15,0 1 0,0-1 16,21-21-16,0 21 0,0-21 0,22 0 16,-22 21-16,21-21 0,-21 0 15,22 0-15,-1 0 0,0 0 0,1 0 16,-22-21-16,21 21 0,1-21 16,-22 0-16,21-1 0,0 1 15,-20 0-15,-1 0 0,21 0 0,-21-22 16,-21 22-16,0 0 0,21 0 0,-21-21 15,0 20-15,0 1 16,-21 0-16,0 21 0,0 0 0,0 0 16,-22 0-16,22 0 0,-21 0 15,21 21-15,-22 0 0,22 1 0,-21-1 16,0 0-16,20 0 0,1 0 0,0 22 16,0-22-16,21 0 0,0 0 15,0 0-15,0 0 0,21 1 16,0-22-16,0 21 0,1-21 15,-1 0-15,21 0 0,-21 0 0,0 0 16,1 0-16,20 0 0,-21 0 16,0 0-16,0-21 0,1-1 0,-1 22 15,-21-21-15,21 0 0,0 0 0,0 0 16,-21 0-16,0-1 0,21 1 16,-21 0-16,0 0 0,22 21 15,-44 0 16,22 21-31,-21 0 16,21 0-16,-21 1 0,21-1 16,-21 0-16,21 0 0,0 21 15,0-20-15,-21 20 0,21 0 0,0 1 16,0 20-16,-21-21 0,21 22 0,0-1 16,0-20-16,0 20 0,-22 1 15,1-1-15,21-20 0,-21 20 0,0 1 16,21 20-16,0-20 0,-21-1 0,21 22 15,-21-22-15,-1 1 0,22 21 16,-21-22-16,0 1 0,21-1 0,-21 22 16,0-22-16,0 1 0,-1-1 0,1 1 15,0-22-15,0 22 0,0-43 0,0 21 16,-1-21-16,1 0 0,0 1 16,0-22-16,0 0 0,0 0 15,-1 0-15,1 0 0,0 0 0,21-22 16,0 1-16,-21 21 0,21-21 0,-21-21 15,21 21-15,0-1 0,-21-20 16,21 21-16,0-21 0,0-1 16,0 1-16,0 0 0,0-1 0,0-63 15,0 64-15</inkml:trace>
  <inkml:trace contextRef="#ctx0" brushRef="#br0" timeOffset="57392.42">19135 8763 0,'0'-21'0,"0"-21"31,0 20-16,0 44 17,0-1-17,-22-21-15</inkml:trace>
  <inkml:trace contextRef="#ctx0" brushRef="#br0" timeOffset="58267.44">9186 10753 0,'0'0'0,"0"21"0,0 21 32,0-21-32,21-21 31,1 0-31,-1 0 0,0 0 0,0-21 15,0 0-15,22 0 0,-22 21 0,0-21 16,0 0-16,0-1 16,0 22-16,1-21 0,-1 0 0,-21 0 15,0 0-15,0 0 0,0-1 16,-21 22-16,-1 0 16,1 0-16,-21 0 0,21 0 0,-22 0 15,1 22-15,21-22 0,-21 21 0,-1 0 16,1 21-16,21-21 0,-22 1 15,22-1-15,0 21 0,0-21 0,0 0 16,21 1-16,-21-1 0,21 0 0,0 0 16,0 0-16,21-21 15,0 21-15,0-21 16,0 0-16,22 0 0,-22 0 0,0 0 16,0 0-16,0 0 0,22 0 15,-22 0-15,-42 0 31,-1 0-31,1 0 0,-21 22 16,21-1-16,-22-21 0,1 21 0,21 0 16,-21 21-16,20-20 0,-41 41 15,42-21-15,0-20 0,-1 20 16,1 0-16,21-21 0,0 1 0,0 20 16,0-21-16,0 0 0,0 0 0,21 1 15,1-22-15,-1 0 0,0 21 16,0-21-16,21 0 0,-20 0 15,20 0-15,-21-21 0,21 21 0,1-22 16,-1 1-16,0 0 0,1-21 16,-1 21-16,0-22 0,1 1 0,-1 0 15,0-1-15</inkml:trace>
  <inkml:trace contextRef="#ctx0" brushRef="#br0" timeOffset="58491.8">9758 10541 0,'0'0'0,"0"-21"0,0 0 0,0 42 31,-21 0-31,-1 0 0,22 22 0,0-1 16,-21 0-16,0 1 0,21-1 15,-21 0-15,21 1 0,0-1 16,-21 0-16,0 22 0,21-22 0,-22 0 16,22 1-16,0-22 0,-21 21 0,21 1 15,-21-22-15,21 0 0,0 0 16,0 0-16,0 0 0,0-42 31</inkml:trace>
  <inkml:trace contextRef="#ctx0" brushRef="#br0" timeOffset="58848.34">9737 11155 0,'21'0'16,"0"0"-1,0 0 1,0 0-16,0 0 0,1-21 0,-1 21 16,0 0-16,0-21 0,0-1 15,22 22-15,-22-21 0,0 21 0,0-21 16,0 21-16,-21-21 0,0 0 0,0 0 16,0-1-16,0 1 15,-21 21-15,0 0 16,-21 0-16,20 0 0,1 0 15,0 21-15,-21 1 0,21-1 0,-1-21 16,1 21-16,0 0 0,21 21 16,0-20-16,-21-1 0,21 0 0,0 21 15,0-21-15,0 1 0,0-1 0,21 0 16,0 0-16,0-21 16,1 0-16,20 0 0,-21 0 0,21 0 15,1 0-15,-1 0 0,-21-21 0,22 0 16,-1 21-16,0-21 0,-21-1 15,22 1-15</inkml:trace>
  <inkml:trace contextRef="#ctx0" brushRef="#br0" timeOffset="59483.89">10499 10943 0,'0'21'31,"0"1"-31,-22-1 16,22 0-16,0 0 0,-21 0 0,21 0 15,0 1-15,0-1 0,0 0 16,0 0-16,0 0 0,0 0 0,0 1 16,0-1-16,0 0 0,0 0 15,0-42 17,0 0-17,0 0-15,0-1 0,0 1 16,0 0-16,0-21 0,21 21 15,-21-1-15,22 1 0,-1-42 16,0 42-16,0-1 0,0 22 16,0-21-16,1 21 0,-1 0 15,0 0-15,0 0 0,0 0 0,0 0 16,-21 21-16,22 1 0,-1-1 0,0 0 16,-21 0-16,0 0 0,0 22 15,0-22-15,0 0 0,0 0 0,0 21 16,0-20-16,0-1 0,0 0 15,0 0 1,0-42 15,0 0-31,0 0 16,0-1-16,21 1 0,0 0 0,-21-21 16,21 21-16,22-22 0,-22 1 15,0 21-15,0 0 0,0-1 16,1 1-16,41 0 15,-42 21-15,0 0 0,1 0 0,-1 0 16,0 0-16,-21 21 0,0 0 0,0 1 16,0-1-16,0 0 15,0 0-15,0 0 0,0 0 0,0 22 16,0-22-16,0 0 0,0 0 0,-21-21 16,21 21-16,0 1 0,0-1 15,21-21 1,0-21-1,0 21-15,0-22 0,1 22 16</inkml:trace>
  <inkml:trace contextRef="#ctx0" brushRef="#br0" timeOffset="59851.95">11430 11070 0,'21'-21'47,"0"21"-47,0 0 0,1-21 16,-1 0-16,0 21 0,0-21 15,0-1-15,0 1 16,-21 0-16,-21 21 31,0 0-15,0 0-16,21 21 0,-21 0 15,0 1-15,-1-22 0,22 21 0,0 0 16,-21 0-16,21 0 0,-21 22 16,21-22-16,0 0 0,0 0 15,0 0-15,0 0 0,21 1 16,0-22-16,1 0 16,-1 0-16,21 0 0,-21 0 15,0 0-15,1 0 0,20-22 0,-21 1 16,0 0-16,0 0 0,22 0 15,-22 21-15,0-21 0</inkml:trace>
  <inkml:trace contextRef="#ctx0" brushRef="#br0" timeOffset="60284.39">11938 10943 0,'0'0'0,"0"21"32,-21 1-17,21-1-15,0 0 0,-21 0 16,21 0-16,0 0 0,0 1 15,0-1-15,0 0 0,-22 0 0,22 0 16,-21-21-16,21 21 16,-21-21-1,21-21 17,0 0-32,0 0 0,0 0 15,0 0-15,21-1 0,0 1 0,1 0 16,-1-21-16,0 21 0,0-1 15,0 1-15,0 0 0,22 0 0,-22 21 16,21-21-16,-21 21 0,1 0 0,20 0 16,-21 0-16,0 0 0,0 0 15,1 21-15,-1 0 0,-21 0 0,0 0 16,21 1-16,-21 20 0,0-21 0,0 0 16,0 0-16,0 22 0,0-22 15,0 0-15,-21 0 0,21 0 0,-21 1 16,21-1-16,-22-21 15,1 0 1,21-21 0,0-1-1,21 1-15,1 0 0,-1 0 0,-21 0 16</inkml:trace>
  <inkml:trace contextRef="#ctx0" brushRef="#br0" timeOffset="60536.39">12615 10647 0,'0'0'16,"0"-21"-16,0 42 16,0 0-1,0 0-15,0 0 0,0 1 16,0 20-16,-21-21 0,21 0 0,0 22 16,-21-22-16,21 21 0,0-21 0,0 0 15,0 22-15,0-22 0,-21 0 16,21 21-16,-21-20 0,21-1 0,0 21 15,0-21-15,-22 0 0,22 1 16,-21-1-16,42-42 47,1 21-47</inkml:trace>
  <inkml:trace contextRef="#ctx0" brushRef="#br0" timeOffset="60940.4">12912 10943 0,'0'0'16,"21"0"-16,-21-21 0,21 21 0,-21-21 15,0 0-15,-21 21 16,0 0 0,-1 0-16,1 21 0,0 0 15,0-21-15,0 21 0,21 0 16,-21 1-16,21-1 15,0 0-15,0 0 16,0 0-16,21-21 16,-21 21-16,21-21 0,0 0 15,0 22-15,0-22 0,1 21 16,-1-21-16,-21 21 0,21 0 16,-21 0-16,0 0 15,0 1-15,-21-22 16,0 0-16,-1 21 15,1-21-15,0 0 0,0 0 0,0 0 16,0 0-16,-1 0 0,1 0 16,0 0-1,0 0 1,21-21-16,0-1 16,0 1-16,0 0 15</inkml:trace>
  <inkml:trace contextRef="#ctx0" brushRef="#br0" timeOffset="61212.4">12594 10732 0,'0'-22'16,"21"22"-16,0 0 15,1 0-15,-1 0 0,0 0 16,0 0-16,0 0 0,0 0 16,1 0-16,-1 0 0,0 0 0,0 0 15,0 0-15,0 0 0,1 0 0,-1 0 16,0 0-16,-21 22 47</inkml:trace>
  <inkml:trace contextRef="#ctx0" brushRef="#br0" timeOffset="61505.07">13441 11430 0,'0'0'0,"21"0"0,-42 0 78,0 0-78,-22 0 16,22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93E5-E598-B24A-4D93-664D1198C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BE6F-7AD0-7D8A-816B-D52BCFD6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A9C5-E851-6251-A5A1-C1205BC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C96D-5E84-928A-F6D3-97FE408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E158-89BD-9E40-4A25-EAC5AFF0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5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CC61-7660-16EF-5C25-740AAC72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7EBB-3291-4081-28DB-F9E82789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1A3C-87F0-EBFD-F46F-6F07D540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8E1F-C301-318D-3B17-ACB10C75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C90E-FE81-57A7-12F3-803D077B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3626E-7B19-8DFE-D24C-906D0800D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7804-C7B8-8731-69A5-444DF48E1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A022-8010-78F6-1FC0-643C5AD9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19BA-3588-3689-5D6F-9B4ABB5F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40AB-AF20-09DF-A7CD-1A388E47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7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3E48-898E-98A7-82C7-393D05B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BCCC-547C-490A-D1B3-3FE3E966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D1CF-C282-F4F0-E8C1-AC4E263A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9EC3-E192-5677-F77E-D67F10AB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A0D7-7198-EEFF-60C2-B43DF7E9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6F8F-4F6A-56AB-4452-86265416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B239-982B-F109-FC3B-881EFDAE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9502-B71F-E7EC-FA24-9C4E6AF8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B448-AD10-DDFC-4B94-7C2A334F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B4F7-8BDA-E2DB-CA39-74A5C9B5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0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531B-F97F-9D60-E53A-7D16F40E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B97E-5B43-DC5F-E7D7-9FC731B3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ACD9-5352-FCFD-EC5D-344155A13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3236F-4470-3633-6AC1-A0C39025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9D0E-D7F7-D90B-5E21-48BEF1F4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495F4-B736-8883-01A0-9FF20A97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3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B4B8-1B62-19C4-B564-6C4CB60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85F9-D1A6-9FD0-E895-89FE11BF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81C9B-9AAC-A331-255B-ED8DB79A9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E31B2-D523-9B6E-4B3A-4B61B7C9F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31359-3538-DD10-DA0A-BCCFD728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07D13-DF5E-039F-8603-6E35F09C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914BA-ABC2-A42F-6890-16C5D35B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A6BFF-FD7E-B014-BE2C-0D5D639A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5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0695-D466-1EDA-B10F-7E6E6783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5DA6D-7E3B-9C2C-236A-FC5F46BC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7B2A-1782-A2C0-40D4-38A10D5D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3C5DC-3088-364D-15B1-A1615035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D75B-E93D-24A0-9163-D7C349F4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8541B-F110-2C93-E40F-8B598E57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9A920-F1B3-4888-8996-5FF6072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DC96-4CD8-E8DA-9721-87D57E5D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4C1C-B641-F8A8-8626-93B3B613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45CD7-B5B7-DE9B-5CCF-A6D0173AF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F061A-BC36-9502-0F53-70DE4613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1A7B3-F24F-5DA9-1A8E-72CAD1F1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4140F-2E5C-DDF2-5A60-0E8E871B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D1DD-A5F5-6D26-420F-9EA12A1A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537DC-362F-00B3-8CDC-E635F917B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7A26C-C812-E2E0-A001-74891C7B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AE737-FFE0-7238-78A3-4C706191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8D5F-9060-C53D-880C-8E660536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62A9-C419-66C5-F3A7-5FEBB0C5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5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B16F1-E6A2-CB7A-2D81-F774DA6F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82CC-41FB-42CC-1928-E1F5AC8A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ABB7-3EBA-6876-0AEF-571DB1D5A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3844-755A-42C1-8959-D61E62CDF973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56DA-A0C3-A8FD-41AD-E63C8C9EA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B954-8847-593E-A1B0-3BB46FA3D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CAB7-A286-4188-9ECE-37F7F652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A3A07-1BDD-B9E0-E6CA-CF54FABE2904}"/>
                  </a:ext>
                </a:extLst>
              </p14:cNvPr>
              <p14:cNvContentPartPr/>
              <p14:nvPr/>
            </p14:nvContentPartPr>
            <p14:xfrm>
              <a:off x="137160" y="137160"/>
              <a:ext cx="859572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A3A07-1BDD-B9E0-E6CA-CF54FABE29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27800"/>
                <a:ext cx="861444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26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6CDE6A-205F-3B5D-0334-3D773C2C93B4}"/>
                  </a:ext>
                </a:extLst>
              </p14:cNvPr>
              <p14:cNvContentPartPr/>
              <p14:nvPr/>
            </p14:nvContentPartPr>
            <p14:xfrm>
              <a:off x="0" y="0"/>
              <a:ext cx="8511840" cy="356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6CDE6A-205F-3B5D-0334-3D773C2C93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53056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37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88C725-D1BD-6EFC-2649-190A223DFC6C}"/>
                  </a:ext>
                </a:extLst>
              </p14:cNvPr>
              <p14:cNvContentPartPr/>
              <p14:nvPr/>
            </p14:nvContentPartPr>
            <p14:xfrm>
              <a:off x="0" y="0"/>
              <a:ext cx="899208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88C725-D1BD-6EFC-2649-190A223DFC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01080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73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F6CDF4-91D9-5F0A-0E6B-8265498449A1}"/>
                  </a:ext>
                </a:extLst>
              </p14:cNvPr>
              <p14:cNvContentPartPr/>
              <p14:nvPr/>
            </p14:nvContentPartPr>
            <p14:xfrm>
              <a:off x="0" y="0"/>
              <a:ext cx="8908200" cy="432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F6CDF4-91D9-5F0A-0E6B-8265498449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92692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09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BF3D1C-0B40-B8F6-7013-73FD1609AA06}"/>
                  </a:ext>
                </a:extLst>
              </p14:cNvPr>
              <p14:cNvContentPartPr/>
              <p14:nvPr/>
            </p14:nvContentPartPr>
            <p14:xfrm>
              <a:off x="114120" y="114480"/>
              <a:ext cx="8641440" cy="515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BF3D1C-0B40-B8F6-7013-73FD1609A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05120"/>
                <a:ext cx="8660160" cy="51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42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85254C-2794-7375-D2E1-BF988F65F519}"/>
                  </a:ext>
                </a:extLst>
              </p14:cNvPr>
              <p14:cNvContentPartPr/>
              <p14:nvPr/>
            </p14:nvContentPartPr>
            <p14:xfrm>
              <a:off x="45720" y="579240"/>
              <a:ext cx="843552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85254C-2794-7375-D2E1-BF988F65F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69880"/>
                <a:ext cx="845424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42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BF4087-8D64-CB0F-6618-4229282862A9}"/>
                  </a:ext>
                </a:extLst>
              </p14:cNvPr>
              <p14:cNvContentPartPr/>
              <p14:nvPr/>
            </p14:nvContentPartPr>
            <p14:xfrm>
              <a:off x="0" y="0"/>
              <a:ext cx="979956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BF4087-8D64-CB0F-6618-422928286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81828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54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238518-9FA9-84D2-6D6C-EC802CC84005}"/>
                  </a:ext>
                </a:extLst>
              </p14:cNvPr>
              <p14:cNvContentPartPr/>
              <p14:nvPr/>
            </p14:nvContentPartPr>
            <p14:xfrm>
              <a:off x="358200" y="1356480"/>
              <a:ext cx="743724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238518-9FA9-84D2-6D6C-EC802CC84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347120"/>
                <a:ext cx="745596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75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2A8B36-16A0-3FE7-83B3-160BF87B13A4}"/>
                  </a:ext>
                </a:extLst>
              </p14:cNvPr>
              <p14:cNvContentPartPr/>
              <p14:nvPr/>
            </p14:nvContentPartPr>
            <p14:xfrm>
              <a:off x="0" y="76320"/>
              <a:ext cx="12184560" cy="669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2A8B36-16A0-3FE7-83B3-160BF87B13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2203280" cy="67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86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048230-E092-0C20-9109-AC4A17C6BDE9}"/>
                  </a:ext>
                </a:extLst>
              </p14:cNvPr>
              <p14:cNvContentPartPr/>
              <p14:nvPr/>
            </p14:nvContentPartPr>
            <p14:xfrm>
              <a:off x="228600" y="152280"/>
              <a:ext cx="7681320" cy="568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048230-E092-0C20-9109-AC4A17C6BD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42920"/>
                <a:ext cx="770004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52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79BEDE-16C0-DD6C-68EA-9F2A1297BBDC}"/>
                  </a:ext>
                </a:extLst>
              </p14:cNvPr>
              <p14:cNvContentPartPr/>
              <p14:nvPr/>
            </p14:nvContentPartPr>
            <p14:xfrm>
              <a:off x="83880" y="1120320"/>
              <a:ext cx="4137840" cy="110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79BEDE-16C0-DD6C-68EA-9F2A1297B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110960"/>
                <a:ext cx="4156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BCADF3-1D19-8899-4299-3A7138575925}"/>
                  </a:ext>
                </a:extLst>
              </p14:cNvPr>
              <p14:cNvContentPartPr/>
              <p14:nvPr/>
            </p14:nvContentPartPr>
            <p14:xfrm>
              <a:off x="396360" y="327600"/>
              <a:ext cx="5250240" cy="85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BCADF3-1D19-8899-4299-3A71385759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18240"/>
                <a:ext cx="5268960" cy="8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38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7C89B1-ED95-22F4-787E-461F3CA816D2}"/>
                  </a:ext>
                </a:extLst>
              </p14:cNvPr>
              <p14:cNvContentPartPr/>
              <p14:nvPr/>
            </p14:nvContentPartPr>
            <p14:xfrm>
              <a:off x="91440" y="76320"/>
              <a:ext cx="1102644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7C89B1-ED95-22F4-787E-461F3CA81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66960"/>
                <a:ext cx="1104516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31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BB938-0F8B-8C70-BB06-BE491D29C146}"/>
                  </a:ext>
                </a:extLst>
              </p14:cNvPr>
              <p14:cNvContentPartPr/>
              <p14:nvPr/>
            </p14:nvContentPartPr>
            <p14:xfrm>
              <a:off x="281880" y="289440"/>
              <a:ext cx="8070120" cy="382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BB938-0F8B-8C70-BB06-BE491D29C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80080"/>
                <a:ext cx="8088840" cy="38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0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B33A59-088F-E907-0676-7FF6B2236888}"/>
                  </a:ext>
                </a:extLst>
              </p14:cNvPr>
              <p14:cNvContentPartPr/>
              <p14:nvPr/>
            </p14:nvContentPartPr>
            <p14:xfrm>
              <a:off x="83880" y="228600"/>
              <a:ext cx="841284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B33A59-088F-E907-0676-7FF6B2236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19240"/>
                <a:ext cx="843156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8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2EFF00-004C-D7D0-0C54-DE13742CB1DE}"/>
                  </a:ext>
                </a:extLst>
              </p14:cNvPr>
              <p14:cNvContentPartPr/>
              <p14:nvPr/>
            </p14:nvContentPartPr>
            <p14:xfrm>
              <a:off x="30600" y="91440"/>
              <a:ext cx="974628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2EFF00-004C-D7D0-0C54-DE13742CB1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82080"/>
                <a:ext cx="976500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00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7F7086-5E81-8928-9EE9-2F616C82E63F}"/>
                  </a:ext>
                </a:extLst>
              </p14:cNvPr>
              <p14:cNvContentPartPr/>
              <p14:nvPr/>
            </p14:nvContentPartPr>
            <p14:xfrm>
              <a:off x="76320" y="15120"/>
              <a:ext cx="762768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7F7086-5E81-8928-9EE9-2F616C82E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5760"/>
                <a:ext cx="764640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2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CD2D93-1592-9734-77D3-D864B8023DF3}"/>
                  </a:ext>
                </a:extLst>
              </p14:cNvPr>
              <p14:cNvContentPartPr/>
              <p14:nvPr/>
            </p14:nvContentPartPr>
            <p14:xfrm>
              <a:off x="205560" y="122040"/>
              <a:ext cx="816156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CD2D93-1592-9734-77D3-D864B8023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2680"/>
                <a:ext cx="818028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52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773-DEC0-E02D-794B-D12EA70D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DA9-70F9-8AAA-630C-FE4A8636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8D03FC-C46D-DF23-40D3-7E0F5D1ECE01}"/>
                  </a:ext>
                </a:extLst>
              </p14:cNvPr>
              <p14:cNvContentPartPr/>
              <p14:nvPr/>
            </p14:nvContentPartPr>
            <p14:xfrm>
              <a:off x="281880" y="106560"/>
              <a:ext cx="7018560" cy="403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8D03FC-C46D-DF23-40D3-7E0F5D1ECE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97200"/>
                <a:ext cx="7037280" cy="40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36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2022-08-10T11:36:00Z</dcterms:created>
  <dcterms:modified xsi:type="dcterms:W3CDTF">2022-08-10T11:36:34Z</dcterms:modified>
</cp:coreProperties>
</file>