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9T11:43:35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720 0,'0'21'31,"0"0"0,21-21 32,0-21-32</inkml:trace>
  <inkml:trace contextRef="#ctx0" brushRef="#br0" timeOffset="531.41">1884 656 0,'0'0'0,"0"-21"16,-21 0-1,21 0 1,-22 0-16,22-1 15,0 1 1,-21 42 31,21 1-31,0-1-16,-21 0 15,21 0-15,0 0 0,0 0 0,0 22 16,-21-1-16,21-21 0,0 22 15,-21-1-15,21 0 0,0 1 16,-21-1-16,21-21 0,0 21 0,0 1 16,0-22-16,0 0 0,0 21 15,0-20-15,0-1 0,-22 0 16,22 0-16,0 0 0,0 0 16,0-42 46,0 0-62,0 0 16,0 0-16,0 0 0,0-1 15,22 1-15</inkml:trace>
  <inkml:trace contextRef="#ctx0" brushRef="#br0" timeOffset="1072.54">2307 572 0,'0'-22'31,"0"1"-16,0 42 17,-21 1-32,21-1 0,0 0 0,0 0 15,0 0-15,0 22 0,0-1 16,-21 0-16,21 1 0,-21-1 16,21 0-16,-22 22 0,22-43 15,0 21-15,-21 1 0,21-22 16,0 21-16,-21-21 0,21 22 15,0-22-15,0 0 16,0 0-16,0-42 47,0 0-31,0 0-16</inkml:trace>
  <inkml:trace contextRef="#ctx0" brushRef="#br0" timeOffset="1499.63">1799 974 0,'0'0'16,"-21"0"-16,-21 21 16,20-21-16,1 0 0,0 0 0,0 0 31,42 0 0,0 0-31,0 0 0,1-21 16,20 21-16,-21-21 0,21 21 15,-20 0-15,20-22 0,0 22 16,-21-21-16,22 21 0,-1-21 0,-21 21 16,0 0-16,1 0 0,-1 0 15,0 0-15,0 0 16,-21-21-16,21 21 62,0-21-46,1 21-16,-1 0 0</inkml:trace>
  <inkml:trace contextRef="#ctx0" brushRef="#br0" timeOffset="1911.97">2730 593 0,'0'0'15,"-21"0"-15,0 0 0,0 0 0,0 0 16,42 0 15,0 0-31,21 0 16,-20 0-16,-1 0 0,21 0 15,-21-21-15,22 21 0,-22 0 16,21 0-16,-21 0 0,0 0 16,1-22-16,20 22 0,-21 0 0,0 0 15,0 0-15,1 0 16,-22 22 31,-22-22-32,22 21-15</inkml:trace>
  <inkml:trace contextRef="#ctx0" brushRef="#br0" timeOffset="2292">3027 635 0,'-21'0'16,"-1"0"-16,1 0 15,0 0 1,0 0-1,21 21-15,0 0 16,0 1-16,-21-1 16,21 0-16,0 21 15,-21-21-15,21 22 0,0-22 16,0 21-16,0 1 0,0-22 0,-22 21 16,22-21-16,0 22 0,0-22 15,0 0-15,-21 21 0,21-21 16,0 1-16,0-1 31,0-42 0,0-1-31,21 1 16</inkml:trace>
  <inkml:trace contextRef="#ctx0" brushRef="#br0" timeOffset="2631.85">3387 593 0,'-43'0'16,"43"21"-1,0 0-15,-21 0 16,21 0-16,0 22 16,0-22-16,-21 21 0,21 1 15,-21-22-15,21 21 0,0 0 0,-21 1 16,21-22-16,-22 21 0,22-21 16,-21 1-16,21-1 0,0 0 0,0 0 15,0 0-15,0 0 16,0-42 31</inkml:trace>
  <inkml:trace contextRef="#ctx0" brushRef="#br0" timeOffset="2991.89">3429 550 0,'0'0'0,"21"0"32,0 0-32,0 0 0,1 22 15,-1-1-15,-21 0 16,21 0-16,0 0 0,-21 0 15,0 1-15,0-1 0,0 0 16,0 0-16,21 0 0,-21 0 16,0 1-16,0-1 0,0 0 0,0 0 15,0 0 1,0-42 15,0 0-15,0 0-16,0 0 15,0-1-15,21 22 0,1-21 0</inkml:trace>
  <inkml:trace contextRef="#ctx0" brushRef="#br0" timeOffset="3599.89">4106 487 0,'-21'0'31,"0"0"-31,0 21 16,0-21-16,-1 21 0,1 0 15,0 1-15,0-1 0,-21 0 16,20 0-16,1 0 0,-21 22 0,21-22 16,-22 0-16,22 0 0,-21 0 15,21 0-15,0 1 0,-1-1 0,1-21 16,21 21-16,-21-21 0,21-21 47,0 0-47,21-1 0,0 1 15,22 0-15,-22 0 0,0 0 16,21 0-16,-20-1 0,41-20 16,-21 21-16,-20 0 0,41-22 15,-42 22-15,22 0 16,-22 0-16,0 21 0,0 0 15,-21-21-15,21 21 16,0 0-16,-21 21 16,0 0-1,0 0-15,0 0 0,0 1 16,0 20-16,0-21 0,0 0 16,0 22-16,0-22 0,-21 21 15,21 0-15,-21-20 0,21 20 16,0 0-16,0 1 0,-21-22 0,21 21 15,-21-21-15,21 0 0,-21 22 16,21-22-16,0 0 0,0 0 16,0 0-16,0-42 47,0 0-32,0 0-15,0 0 16,0 0-16,21-1 0,0 1 0</inkml:trace>
  <inkml:trace contextRef="#ctx0" brushRef="#br0" timeOffset="4440.99">4889 423 0,'0'0'0,"-21"0"16,0 0-16,0 0 15,0 0 1,21 22-16,-21-22 0,21 21 16,0 0-16,-22 0 0,1 0 0,0 0 15,21 1-15,0-1 0,0 0 16,-21 0-16,21 0 0,-21 22 0,21-22 16,-21 21-16,21-21 0,0 22 15,0-22-15,-22 21 0,22-21 0,-21 22 16,0-22-16,21 21 15,0-21-15,-42 22 0,42-22 16,-21 0-16,-1 0 16,22 0-1,-21-21 1,21-21-16,-21 21 16,21-21-16,0 0 0,0 0 15,0-1-15,0 1 0,0 0 16,0 0-16,0 0 0,0 0 15,0-1-15,21 1 0,0 0 0,-21 0 16,22 0-16,-1 0 16,21-1-16,-21 22 15,0 0-15,1 0 0,-1 0 16,0 0-16,0 0 0,0 22 16,0-1-16,-21 0 0,22 0 15,-1 0-15,-21 0 0,0 1 16,21-1-16,0 21 0,-21-21 15,21 0-15,-21 1 16,21-1-16,1-21 0,-22 21 0,21-21 16,0 0-16,0 0 15,0 0-15,0 0 0,1 0 16,-1 0-16,-21-21 0,21 21 16,0-21-16,0-1 0,-21 1 15,21 0-15,-21 0 0,22 0 0,-22 0 16,0-1-1,21 22-15,-21-21 16</inkml:trace>
  <inkml:trace contextRef="#ctx0" brushRef="#br0" timeOffset="4592.57">5207 953 0,'0'21'31</inkml:trace>
  <inkml:trace contextRef="#ctx0" brushRef="#br0" timeOffset="12524.53">847 1736 0,'-85'0'31,"64"0"-15,0 0-1,21 21-15,-22-21 16,44 0 15,-1 0-31,21 0 16,-21 0-16,0 0 0,1-21 15,20 21-15,-21 0 0,0 0 0,22 0 16,-22-21-16,0 21 0,0 0 16,0 0-16,0 0 0,1 0 15,-1 0-15,-42 0 47,-1 21-47,1-21 0,0 0 16,0 0-16,0 21 15</inkml:trace>
  <inkml:trace contextRef="#ctx0" brushRef="#br0" timeOffset="12989.63">720 1778 0,'0'0'0,"-22"0"16,1 0 0,0 0 46,21 21-62,-21-21 0,0 21 16,21 1-16,0-1 0,-21 0 0,-1 0 15,22 0-15,-21 22 0,21-22 16,-21 21-16,21-21 0,0 22 16,-21-1-16,21 0 0,-21-21 0,0 22 15,-1 20-15,1-20 16,0-1-16,0 21 0,0-20 0,0 20 16,-1-20-16,1 20 0,0 22 15,21-43-15,-21 0 16,21 1-16,0-1 0,0-21 0,0 22 15,0-22-15,21 0 0,0 0 16,0 0-16,1 0 0,20-21 16,-21 0-16,21 0 0,-20 22 0,20-22 15,0 0-15,1 0 0,-22 0 16,21-22-16,0 1 0,-20 21 0,20-21 16,-21 21-16,0-21 0,0 0 15,1 21-15,-1-21 0,0-1 16,-21 1-16,0 0 15,21 0-15,0-21 0</inkml:trace>
  <inkml:trace contextRef="#ctx0" brushRef="#br0" timeOffset="13344.53">1228 2159 0,'-22'-21'31,"1"21"-31,21 21 16,-21 0-1,21 0-15,-21 1 0,21 20 0,0-21 16,0 21-16,-21 1 0,21-1 15,-21 0-15,21 22 0,-22-22 16,22-21-16,0 22 0,0-1 0,-21-21 16,21 0-16,0 1 0,-21-1 15,21 0-15,0 0 0,0 0 32,0-42-17,0 0-15,21 0 16,0 0-16</inkml:trace>
  <inkml:trace contextRef="#ctx0" brushRef="#br0" timeOffset="13629.36">1460 2074 0,'0'0'0,"0"22"16,0-1-1,0 0-15,0 0 0,0 21 0,0-20 16,0 20-16,0 0 0,0 1 16,0-1-16,0 0 0,-42 43 15,21-43-15,21 1 0,-21-1 16,0-21-16,21 21 0,0-20 0,0-1 16,0 0-16,-22-21 0,22 21 15,0-42 16,-21 0-15,0 0-16</inkml:trace>
  <inkml:trace contextRef="#ctx0" brushRef="#br0" timeOffset="14480.09">1037 2582 0,'0'0'0,"-21"0"0,21 22 32,21-22-17,0 0-15,0 0 0,22 0 16,-22 0-16,21 0 0,1-22 16,-1 22-16,0-21 0,1 0 0,-1 21 15,0-21-15,43 0 16,-64 21-16,21-21 0,-20 21 15,-1 0-15,0 0 0,0 0 16,-21 21 15,-21 0-15,21 0-16,0 0 0,-21 0 16,0 1-16,21-1 0,-22 21 15,1-21-15,21 0 0,0 1 16,0-1-16,0 0 0,0 0 15,0 0-15,21-21 16,1 0 0,-1 0-16,21 0 0,-21 0 15,0-21-15,22 21 0,-22-21 0,0 0 16,0 0-16,0-1 0,1 1 16,-1 0-16,0 0 0,0 0 0,0 0 15,-21-1-15,0 1 0,0 0 16,21 0-16,-21 0 0,0 0 15,0-1-15,0 1 0,22 21 0,-22-21 16,0 42 31,0 0-47,-22 1 0,22-1 16,0 0-16,-21 21 0,21-21 15,-21 1-15,21 20 0,0 0 0,-21-21 16,0 64-16,21-64 15,0 22-15,0-1 0,0 0 0,0-21 16,0 22-16,0-1 16,0 0-16,0 1 0,0 41 15,0-41-15,0-1 0,-21 0 16,21 22-16,-22-43 0,1 64 16,0-43-16,0-21 0,0 0 15,0 22-15,-22-22 0,22-21 0,0 21 16,-21 0-16,-1-21 0,22 0 15,-21 0-15,-1 0 0,1 0 0,0 0 16,-1 0-16,1 0 0,21-21 16,-21 0-16,20 21 0,1-21 0,0 0 15,0-1-15,0 22 0,21-21 16,0 0-16,0 0 0,0 0 16,0 0-16,0-1 0,0 1 0,0 0 15,21 0-15,0 21 16,0-42-16,0 20 0,1 1 0,20 0 15,-21-21-15</inkml:trace>
  <inkml:trace contextRef="#ctx0" brushRef="#br0" timeOffset="14899.53">2244 2434 0,'0'0'0,"0"-21"0,-22 21 0,1 0 15,0 0 1,21 21-16,-21 0 16,21 1-16,0-1 0,0 0 0,0 21 15,0 1-15,0-1 0,-21 0 16,21 64-16,-21-64 15,21 1-15,-22 20 0,22-20 0,-21-1 16,0 21-16,21 1 0,-21-1 16,0-20-16,0 20 0,21-20 15,-22-1-15,22 0 0,-21 1 0,21-1 16,0 0-16,-21 1 16,21-22-16,0 0 0,-21 0 0,21 0 15,0-42 32,0 0-47,0 0 0,21 0 0,-21-1 16,0-20-16,21 21 0,0-21 15</inkml:trace>
  <inkml:trace contextRef="#ctx0" brushRef="#br0" timeOffset="15328.27">2138 2582 0,'0'0'0,"-21"-84"15,21 63 1,0-1-16,0 1 16,21 0-16,0 21 0,0-21 15,0 0-15,0 21 0,22-21 0,-22 21 16,21 0-16,1 0 15,20 0-15,-21 0 0,1 0 0,41 0 16,-62 0-16,-1 21 16,0 0-16,-21 0 0,0 21 15,0-20-15,0-1 0,-21 0 16,-22 0-16,22 0 0,-21 0 0,0 1 16,-43 20-16,64-21 15,-22 0-15,22-21 0,-21 21 0,21-21 16,0 0-16,21 22 0,-22-22 15,1 0-15,21 21 16,21-42 62,1 21-78</inkml:trace>
  <inkml:trace contextRef="#ctx0" brushRef="#br0" timeOffset="15743.77">2752 2561 0,'0'-21'16,"21"21"-16,0 0 0,0 0 15,0 0-15,0-21 0,1 21 16,-22-21-16,21 0 0,0 21 16,0-22-16,0 1 0,-21 0 0,21 0 15,1 0-15,-1 0 16,-21-1-16,0 1 0,0 0 16,-21 21-1,-1 0 1,1 0-16,0 21 0,0 0 15,0 1-15,0-1 0,-1 0 0,1 0 16,0 21-16,21-20 0,0-1 16,0 21-16,-21-21 0,21 0 15,0 1-15,0-1 0,0 0 16,0 0-16,0 0 0,0 0 0,21 1 16,0-22-16,0 0 15,1 0-15,-1 0 0,0 0 16,0 0-16,0 0 15,0 0-15,1 0 0,-22-22 0,21 1 16</inkml:trace>
  <inkml:trace contextRef="#ctx0" brushRef="#br0" timeOffset="16199.71">3175 2392 0,'0'0'0,"0"-21"16,21 0-1,-21-1-15,21 22 0,0-21 16,1 21 0,-1 0-16,0 0 0,0 0 15,0 0-15,0 0 16,1 0-16,-1 0 0,-21 21 16,21 1-16,-21-1 15,0 0-15,0 0 0,0 0 0,0 0 16,0 1-16,0-1 0,0 21 15,0-21-15,0 0 0,0 1 0,0-1 16,-21 0-16,21 0 0,-21-21 16,-1 21-16,22-42 31,0 0-15,0 0-16,0 0 0,0-1 15,0 1-15,22-21 0,-1 21 16,0 0-16,-21-22 0,21 22 15,0 0-15,0 0 0,-21 0 0,22-1 16,-1 22-16,0-21 0,0 0 16,0 21-16,-21-21 31,21 21-31</inkml:trace>
  <inkml:trace contextRef="#ctx0" brushRef="#br0" timeOffset="16771.52">4741 2011 0,'0'0'0,"0"-21"32,43 21-17,-22-21-15,0 21 0,21 0 16,1 0-16,-1 0 0,0-22 0,1 22 16,20 0-16,-21 0 0,22-21 15,21 21-15,-43 0 0,0 0 16,-21 0-16,1-21 0,-1 21 15,-42 0 1,-22 0-16,22 21 0,-21-21 16,-1 21-16</inkml:trace>
  <inkml:trace contextRef="#ctx0" brushRef="#br0" timeOffset="17036.54">4932 1990 0,'0'21'32,"0"0"-32,0 0 0,0 0 0,0 1 15,0-1-15,0 0 0,0 0 16,0 21-16,0-20 0,-21 20 0,21 0 16,0-21-16,-22 43 0,22-22 15,-21 1-15,0-1 0,21 0 16,0-21-16,0 22 0,-21-1 0,21-21 15,0 0-15,0 1 0,0-1 16,0 0-16,0-42 31</inkml:trace>
  <inkml:trace contextRef="#ctx0" brushRef="#br0" timeOffset="17453.22">5207 2434 0,'21'0'32,"0"0"-32,0 0 15,1-21-15,-1 0 0,0 21 16,0-21-16,0 21 0,-21-21 0,21-1 15,1 22-15,-1-21 0,-21 0 16,0 0-16,-21 21 47,-1 0-47,1 0 0,0 0 16,0 0-16,0 21 0,0 0 0,-1 0 15,1 22-15,0-22 0,0 21 0,0-21 16,21 22-16,0-22 0,0 42 15,0-20-15,0-22 0,0 0 16,0 0-16,21 0 16,0-21-16,0 0 0,0 0 15,1 0-15,-1 0 0,21 0 16,0 0-16,-20 0 0,-1-21 16,0 21-16,0-21 0,0 0 15,0 0-15</inkml:trace>
  <inkml:trace contextRef="#ctx0" brushRef="#br0" timeOffset="18031.99">5821 2307 0,'0'-21'0,"21"21"16,-21-21-16,21 21 15,0 0 1,0-21-16,1 21 0,-1 0 15,0 0-15,0 0 16,0 0-16,-21 21 0,0 0 16,21 0-16,1 0 0,-22 22 15,0-22-15,0 0 0,0 21 16,-43 1-16,22-1 0,0-21 16,0 0-16,0 1 0,-1-1 15,1 0-15,0 0 0,21 0 16,-21-21-16,21-21 31,21 0-31,0 0 16,-21 0-16,21 21 0,1-22 0,-1 1 15,0 0-15,0 0 0,0-21 16,0 20-16,1 1 0,-1 0 16,0 0-16,0 0 0,0-22 15,0 22-15,-21 42 47,-21 1-47,0-1 16,21 0-16,0 0 0,-21 0 0,21 0 15,-21 22-15,21-22 0,-21 0 16,21 21-16,0-20 0,0-1 0,0 0 16,0 0-16,0 0 0,0 0 0,0 1 15,0-1 1,21-21-16,0 0 0,0 0 15,0 0-15,0 0 16,1 0-16,-1 0 0,-21-21 0,21-1 16,0 22-16,0-21 0,0 0 0,1-21 15,-1 21-15</inkml:trace>
  <inkml:trace contextRef="#ctx0" brushRef="#br0" timeOffset="18327.78">6604 1905 0,'0'0'0,"0"-21"16,0 0 0,0 42-1,0 0-15,-21 0 0,21 0 16,-21 22-16,21-22 0,-22 21 16,22 1-16,0-1 0,-21 0 0,21 1 15,-42 41-15,42-41 0,0-1 16,-21 0-16,21 1 0,-21-1 15,21 43-15,0-64 16,0 0-16,0 0 0,0 0 16,0 0-16,21-21 15,0 0 1,0 0-16,0 0 0,0-21 16,1 0-16,-22 0 0,21 0 15,0 0-15</inkml:trace>
  <inkml:trace contextRef="#ctx0" brushRef="#br0" timeOffset="18580.75">6456 2265 0,'0'0'0,"21"0"46,0 0-46,0 0 0,0 0 0,1 0 16,-1 0-16,21-21 0,-21 21 16,0 0-16,22 0 15,-22 0-15,0 0 0,-21-21 47</inkml:trace>
  <inkml:trace contextRef="#ctx0" brushRef="#br0" timeOffset="19056.57">8128 2032 0,'0'0'0,"0"-21"0,0-64 32,0 64-32,-21 42 31,0 0-31,21 1 16,-22-1-16,22 21 0,-21 0 15,0 1-15,21-1 0,-21 0 16,21 1-16,0-1 0,-21 22 0,21-22 15,-21 21-15,-1 22 0,22-43 16,0 22-16,0-22 16,0-21-16,0 1 0,0-1 15,0-42 1</inkml:trace>
  <inkml:trace contextRef="#ctx0" brushRef="#br0" timeOffset="19663.97">7641 2223 0,'0'0'0,"0"-22"0,0-20 0,0 21 15,0-21-15,0 20 0,0 1 16,21 0-16,0 0 0,1 0 16,-1-22-16,21 22 0,-21 0 0,22 0 15,-1 0-15,21-22 0,-20 22 16,63 0-16,-43 21 0,-21 0 15,64 0-15,-85 21 16,22 0-16,-22 1 0,21 20 16,-21-21-16,-21 21 0,0 1 0,22-1 15,-22 0-15,0 1 0,0-1 16,0 0-16,0 1 0,0-1 16,0 0-16,0-20 0,0 20 0,0-21 15,-22 21-15,22-20 0,0-1 16,0 0-16,-21-21 15,0 0 1,21-21-16,0 0 16,0-1-16,0-20 0,0 21 0,0-21 15,0 20-15,0-20 0,0 0 0,0-1 16,21 1-16,0 0 16,1-1-16,41-41 0,-42 41 15,22 1-15,-1 0 0,21-1 16,-20 22-16,84-42 0,-85 63 15,22-21-15,-22 21 0,21 0 16,-20 0-16,20 63 0,-42-42 16,1 43-16,-1-22 0,-21 0 15,0 22-15,0-22 0,0 22 16,-21-22-16,-1 22 0,1-22 0,0 0 16,-21 22-16,21-43 0,-1 64 15,1-64-15,0 0 0,21 0 16,-21 0-16,21 0 15,0-42 17,0 0-17,0 0-15,0 0 0,21 0 16</inkml:trace>
  <inkml:trace contextRef="#ctx0" brushRef="#br0" timeOffset="36111.51">9948 2223 0,'0'0'16,"-21"21"-16,0-21 0,0 0 15,21 21-15,-21-21 16,21-21 46,0 0-62,21-1 16,-21 1-16,0 0 0,0 0 16,0 0-16,0 0 0,0-1 15,-21 22-15,-1-21 0,1 0 0,0 21 16,0 0-16,0 0 0,0 0 16,-22 0-16,22 0 0,-21 21 0,-1 0 15,22 1-15,-21-1 0,0 0 16,20 21-16,-20-21 0,21 1 15,0 20-15,0-21 0,21 21 0,0-20 16,0-1-16,0 0 0,0 0 16,0 0-16,0 0 0,0 1 0,0-1 15,21-21-15,0 0 0,0 0 16,0 0-16,0 0 0,1 0 0,-1 0 16,21-21-16,-21 21 0,0-22 15,22 1-15,-22 0 0,0 0 16,0 0-16,0 0 0,1-1 0,-1-20 15,0 21-15,0 0 0,21-22 16,-20 22-16,-22 0 0,21 21 16,-21-21-16,21 0 0,-21 42 47,0 0-32,0 21-15,-21-20 0,0-1 16,21 0-16,-22 0 0,22 0 15,0 0-15,0 1 0,0-1 0,0 21 16,0-21-16,0 0 16,0 1-16,22-22 0,-1 0 15,21 0-15,-21 0 16,0 0-16,22 0 0,-22 0 0,21 0 16,-21-22-16,1 1 0,20 0 0,-21 0 15,21-21-15,-20 20 0,-1 1 16,0-21-16,21 21 0,-21-22 0,1 22 15,-22-21-15,0 21 0,21 0 16,-21-1-16,0 1 0,0 0 16,-21 21-1,-1 0-15,1 0 0,21 21 16,-21 0-16,21 1 0,0-1 16,0 0-1,0 0-15,0 0 0,21 0 16,0 1-16,-21-1 0,22-21 15,-22 21-15,21 0 0,-21 0 0,21 0 16,-21 1-16,0-1 0,0 0 0,0 0 16,21 0-16,-21 0 15,0 1-15,21-22 0,0 0 0,1 0 16,-1 0-16,21 0 16,-21 0-16,0 0 0,1-22 0,-1 1 15,21 0-15,-21 0 0,0 0 16,1-22-16,-1 22 0,0-21 0,0 21 15,0-22-15,0 1 0,1 0 16,-1-22-16,0 22 0,0-22 16,0 22-16,0-21 0,-21 20 0,22 1 15,-22 21-15,21-22 0,-21 1 16,0 21-16,-21 21 16,-1 0-1,1 21-15,21 21 0,-21-20 0,0 20 16,0 0-16,0 1 0,-1-1 15,22 21-15,-21-20 0,21-1 0,0 0 16,0 1-16,-21-1 0,21 0 16,0-20-16,-21 20 0,21-21 0,0 21 15,0-20-15,0-1 0,0 0 16,0 0-16,0 0 16,0-42-1,21 0 1,0 0-16,0 0 0,1-1 15,-1 1-15,0-21 0,0 21 16,0 0-16,22-1 0,-22 1 0,0 0 16,0 21-16,0-21 0,0 0 0,1 21 15,-1 0-15,-21 21 32,0 0-17,-21-21-15,-1 21 16,1-21-16,0 0 0,0 21 0,0-21 15,0 0-15,-1 0 16,1 0-16,0 0 0,0 0 16,0 0-16,21 22 31,0-1-15,0 0-16,0 0 15,0 0-15,0 0 16,0 1-16,21-1 15,0 0-15,0 0 16,0-21-16,1 21 0,-1 0 16,0-21-16,21 0 15,-21 0-15,1 0 0,-1 0 0,0 0 16,0 0-16,21-21 0,-20 0 16,20 0-16,-21 0 0,21 0 15,-20-1-15,-1 1 0,0 0 0,-21 0 16,21 0-16,0 0 0,0-1 15,1 1-15,-22 0 0,0 0 0,0 0 16,21 21 0,-42 21 15,-1-21-31,22 21 16,0 0-16,-21 0 0,21 1 0,-21-1 15,21 0-15,-21 21 0,21-21 16,0 1-16,0-1 0,0 0 0,0 0 15,0 0-15,0 0 0,0 1 16,0-1-16,21-21 16,0 0-16,0 0 0,1 0 0,-1-21 15,21 21-15,-21-22 0,0 1 16,22 0-16,-22 0 0,0 0 16,21-43-16,-20 43 0,-1 0 15,0-21-15,-21 20 0,0 1 16,21 0-16,-21 0 0,21 0 0,-21 0 15,0-1-15,-21 22 32,0 22-17,21-1-15,-21 0 0,0-21 16,21 21-16,0 0 0,0 0 16,0 1 15,21-22-16</inkml:trace>
  <inkml:trace contextRef="#ctx0" brushRef="#br0" timeOffset="36479.57">12150 2117 0,'0'0'0,"0"-21"16,-22 21-1,1 21 1,0 0-16,0 0 16,21 0-16,-21 0 15,0 22-15,-1-22 0,22 21 16,-21 1-16,-21 62 0,21-41 16,0-1-16,-43 64 15,43-42-15,0-21 0,-22 84 16,22-85-16,-21 22 0,21 0 15,0-1-15,-1-20 0,-20 20 0,21-20 16,0 21-16,-22-22 0,22 1 0,-21-22 16,21 21-16,0 1 0,-22-22 15,22 1-15,0-1 0,0-21 0,0 43 16,21-86 0,0 1-1,21 0-15,21-21 0,-21-1 16,22 1-16,-22-21 0,21-1 0,0 1 15,22-1-15</inkml:trace>
  <inkml:trace contextRef="#ctx0" brushRef="#br0" timeOffset="36795.5">12086 2223 0,'0'0'0,"0"-43"0,21-63 31,-21 85-31,21 21 0,1-21 0,-1 21 16,0 0-16,0-21 0,21 21 0,1 0 16,-22 0-16,21 0 0,22 0 15,-22 0-15,-21 21 0,0 0 16,1 22-16,-22-22 0,0 0 16,0 21-16,0-21 0,0 22 0,-22-22 15,1 0-15,-21 0 0,21 22 0,-85-22 16,64 0-16,-1 0 15,1-21-15,0 0 0,-1 0 16,1 0-16,0 0 0,20 0 0,1 0 16,0 0-16,0 0 0,0 0 15,21-21-15,0 0 16</inkml:trace>
  <inkml:trace contextRef="#ctx0" brushRef="#br0" timeOffset="38400.28">14012 1503 0,'0'0'0,"21"-64"31,-42 86 0,21-1-31,-21 21 0,0 0 0,-21 1 16,20 20-16,1 1 0,0-1 16,0 1-16,0-1 0,0 1 0,-22-1 15,22 1-15,0-22 0,0 22 16,-43 41-16,43-62 0,0-22 15,0 21-15,0-21 0,21 1 0,-22-1 16,22 0-16,-21-21 0,0 0 16,0 0-16,21-21 15,-21 0-15,21-1 16,-21-20-16,21 21 0,0-43 16,0 22-16,0 0 0,0-1 15,0 1-15,0 0 0,21-1 0,0 1 16,0 0-16,-21 21 0,42-43 15,-20 43-15,-1 21 0,0 0 16,0 0-16,-21 21 16,21 21-16,-21-20 15,0 20-15,21-21 0,-21 21 0,0 22 16,0-22-16,0 1 16,22-22-16,-22 21 0,21-21 0,0 22 15,-21-22-15,21 0 0,0 0 0,0 0 16,22 0-16,-22 1 15,0-22-15,21 0 0,1 0 0,-22 0 16,21 0-16,1 0 0,-1-22 16,0 22-16,1-21 0,-1 0 0,0 0 15,1 0-15,-1-22 0,-21 22 0,21-21 16,-20 21-16,-1-22 16,-21 1-16,0 0 0,0-1 0,21 1 15,-21 0-15,0 21 0,0-22 16,-21 22-16,0 0 0,-22 21 15,22 0-15,-21 21 16,-1 0-16,22 0 0,-21 1 16,21-1-16,0 21 0,-22 0 0,22-20 15,0 20-15,0-21 0,0 21 16,21-20-16,0 20 0,0-21 0,0 0 16,0 0-16,0 1 0,0-1 15,21 0-15,0-21 0,21 0 0,-21 0 16,22 0-16,-1 0 0,-21 0 15,22-21-15,-22 0 0,0 21 16,21-43-16,-21 22 16,1-21-16,-1 21 0,0-1 0,0-20 15,-21 21-15,21-21 16,-21 20-16,0 1 0,0 42 31,0 1-31,0-1 16,-21 0-16,21 0 0,0 0 15,-21 0-15,21 1 0,0-1 0,0 21 16,0-21-16,0 0 0,0 1 16,0-1-16,21-21 0,-21 21 15,21-21-15,0 0 0,1 0 0,-1 0 16,0 0-16,21 0 0,-21-21 16,1 21-16,20-21 0,-21-1 0,0 1 15,22 0-15,-22 0 0,0 0 16,0 0-16,0-22 0,-21 22 15,21 0-15,-21 0 0,22 0 0,-22-1 16,0 1-16,0 42 31,-22 1-31,1-1 0,21 0 16,-21 0-16,21 0 0,-21 0 16,21 1-16,-21-22 0,21 21 15,0 0-15,0 0 0,0 0 0,-21 0 16,21 1-16,-22-22 15,22 21-15,-21-21 32,21-21-17,0-1-15,0 1 16,0 0-16,0 0 0,0 0 0,0 0 16,21-1-16,1 1 0,-1 0 0,0 0 15,0 0-15,21 0 0,-20-1 16,20 1-16,0 0 0,1 0 0,-1 21 15,0 0-15,1 0 0,-1 0 16,43 21-16,-64 0 0,0 0 16,0 1-16,0-1 0,-21 21 15,0 43-15,-21-64 16,0 0-16,0 0 0,21 0 16,-21 1-16,-1-1 0,1 0 15,0-21-15,21 21 0,0 0 0,-21-21 16,0 0-16,0 0 31,21-21-31,0 0 16,21 21-16,0-21 15</inkml:trace>
  <inkml:trace contextRef="#ctx0" brushRef="#br0" timeOffset="39152.07">16002 2074 0,'0'0'0,"0"-21"15,-21 21 1,0 0-16,-22 0 0,22 0 16,0 0-16,0 0 0,0 21 15,-22 1-15,22-1 0,0 0 16,-21 0-16,20 0 0,1 0 0,0 1 15,0-1-15,0 0 0,0 21 16,21-21-16,0 1 0,0-1 16,21-21-16,0 0 15,0 0-15,0 0 0,0 0 0,22 0 16,-22 0-16,0-21 0,0 21 16,22-22-16,-22 1 0,0 21 0,21-63 15,-21 42-15,1-1 16,-22 1-16,0 0 15,21 0-15,-42 42 47,-1 0-31,22 0-16,-21 1 0,21-1 16,-21 21-16,0-21 0,0 22 0,21-1 15,-21 21-15,-1 1 0,22-22 16,0 22-16,-21-1 0,0 1 0,21-1 15,-21 1-15,0-1 0,-22 64 16,43-42-16,-42 63 16,21-84-16,0 20 0,21 1 0,-21 63 15,-1-84-15,22 20 16,-21-20-16,21-1 0,0 22 0,0-22 16,-21 1-16,21-1 0,-21-20 0,0 20 15,21-20-15,-21-1 0,-1-21 0,1 21 16,0-20-16,-21-22 15,21 0-15,-22 0 0,22 0 0,-21-22 16,-1 1-16,1 0 0,-21-21 0,20-22 16,1 1-16,0-1 0,-1 1 15,22-22-15,0 0 0,0 1 0,0-1 16,21 0-16,0-84 0,21 84 16,0 1-16,21-1 0,-21 22 15,22-1-15,20-21 0,22-20 16,-43 41-16,22 1 0,-22 20 15,0-20-15,1 20 0,41-62 16,-41 62-16,-1 1 0,-21 21 16,22-22-16,-22 22 0,21-21 15,-21 21-15</inkml:trace>
  <inkml:trace contextRef="#ctx0" brushRef="#br0" timeOffset="40923.8">16214 2032 0,'21'0'0,"-21"21"47,0 0-47,-21 1 15,-1-1-15,1 21 0,21-21 16,-21 0-16,21 1 0,-21-1 0,21 0 15,0 0-15,0 0 0,0 0 16,0 22-16,21-22 16,0-21-16,0 0 0,22 0 15,-22 0-15,21 0 0,1 0 16,-22-21-16,21 21 0,0-21 0,1-1 16,-22 22-16,21-21 0,-21 0 15,22 0-15,-22 0 0,0 0 0,0-22 16,0 22-16,1 0 0,-1 0 0,-21 0 15,0-1-15,0 1 0,0 42 32,0 1-17,-21-1-15,21 0 0,0 0 0,-22 21 16,1-20-16,21-1 0,0 21 16,0-21-16,0 22 0,0-22 0,0 0 15,0 0-15,0 0 0,21 0 0,-21 1 16,22-22-16,-1 0 0,21 0 15,-21 0-15,0 0 0,1 0 0,-1 0 16,21 0-16,-21-22 0,0 22 16,22-21-16,-22 0 0,21-21 0,-21 21 15,43-22-15,-43 1 16,0 0-16,0 20 0,1-20 16,-22 0-16,0-43 15,0 64-15,0 0 0,0 0 16,-22 21-16,1 0 0,-21 0 15,21 0-15,0 0 0,-22 21 16,22 0-16,-21 0 0,-1 43 16,1-43-16,21 21 0,0-21 0,0 0 15,21 22-15,0-22 0,-22 21 16,22-21-16,0 1 0,0 20 0,0-21 16,0 0-16,0 0 0,22-21 15,-1 22-15,0-22 16,0 0-16,0 0 0,22 0 0,-22 0 15,0-22-15,0 1 0,21 21 16,-20-21-16,-1-21 0,0 21 0,21-1 16,-21 1-16,1 0 0,-22-21 0,21 21 15,-21-1-15,21 1 0,-21 0 16,0 0-16,0 0 16,0 42-1,-21-21 1,21 21-16,-21 0 0,-1 22 15,1-1-15,21-21 0,0 0 16,0 0-16,0 22 0,0-22 0,0 42 16,0-41-16,21-1 15,1 0-15,20 0 0,-21-21 0,21 21 16,1-21-16,-1 0 0,0 0 0,1 0 16,20 0-16,-20 0 0,105-42 15,-85 21-15,-20 0 16,-1-1-16,0-20 0,1 21 15,20-64-15,-21 43 0,-20 21 16,-22-22-16,0 22 0,0-21 16,0 21-16,0 0 0,-22-1 15,1 22-15,0 0 0,0 0 16,-21 0-16,20 0 0,-20 22 16,0-1-16,-22 21 0,43-21 15,-21 0-15,-1 43 16,22-43-16,21 0 0,0 22 15,0-22-15,0 0 0,0 0 0,0 0 16,21 0-16,1-21 0,-1 0 16,0 0-16,0 0 0,21 0 0,-20 0 15,-1 0-15,0 0 0,0-21 16,0 21-16,0-21 0,1 0 0,-1 0 16,0 0-16,0-1 0,0-20 15,-21 21-15,0 0 16,21-22-16,-21 22 15,0 42 17,0 1-32,-21 20 15,21-21-15,0 0 0,-21 22 16,0 20-16,21-21 0,-21 22 16,21-1-16,0-20 0,0 41 15,0-20-15,0-1 0,0 1 0,0-1 16,0 1-16,0-1 0,0 1 15,0-1-15,0 22 0,0-21 0,0-22 16,0 21-16,0 1 0,-21-22 0,21 22 16,-22-22-16,22 0 0,0 1 15,0-1-15,-21 0 0,0 85 16,0-105-16,0 20 0,21 0 16,-21-21-16,-22 1 0,-41 20 15,62-42-15,1 0 16,-42 0-16,42-21 15,-1-22-15,1 1 0,0 0 16,0-1-16,21-62 0,0 41 0,0-21 16,0 1-16,0-1 0,21 0 15,0 1-15,22-1 0,-22 0 16,0 1-16,21 20 0,-21-20 0,22 20 16,-1 1-16,-21-1 0,22 1 15,-1-1-15,-21 22 0,64-64 16,-64 42-16,21 43 0,-21-21 0,22 0 15,-22 20-15,21 1 0,-21 0 16,1 0-16,20 0 0,-21 21 0,0-21 16,0 21-1,-21-22 1,22 22-16</inkml:trace>
  <inkml:trace contextRef="#ctx0" brushRef="#br0" timeOffset="41279.58">18436 2201 0,'21'0'31,"0"0"-15,1 0-16,-1 0 15,0 0-15,0 0 0,0 0 16,0 0-16,1-21 16,-1 0-16,0 21 0,0-21 0,0 0 15,0 0-15,-21-1 16,22 22-16,-22-21 0,0 0 15,0 0-15,-22 21 16,1 21 0,0 0-16,-21-21 0,21 21 0,-1 22 15,1-22-15,0 0 0,0 0 16,21 0-16,0 1 0,0 20 0,0-21 16,0 0-16,0 0 0,0 1 15,21-1-15,0 0 0,0-21 16,1 0-16,-1 0 0,0 0 15,21 0-15,-21 0 0,22 0 0,-22 0 16,21-21-16,-21 0 0,22-1 0,-1 1 16,-21 0-16,22 0 0,-1-21 15,0 20-15</inkml:trace>
  <inkml:trace contextRef="#ctx0" brushRef="#br0" timeOffset="41807.99">19579 1291 0,'-21'0'0,"42"0"0,-63 0 16,42-21 0,21 21-1,0 0-15,0 0 0,22 0 16,-1-21-16,0 21 0,1 0 0,-1 0 15,0 0-15,1 0 0,-1 0 16,-21 0-16,21 0 0,1 0 16,-22 0-16,0 0 0,21 0 0,-20 0 15,-1 0-15,-21 21 16,0 0-16,0 0 16,0 1-16,0-1 0,0 0 0,0 21 15,-21-21-15,21 22 16,-22-1-16,1 0 0,0 43 0,0-21 15,0-22-15,0 21 16,-1-20-16,1 20 0,0-20 0,0 20 16,0-21-16,0 22 0,21-22 15,0 1-15,-22 20 0,22 1 0,0-22 16,0 21-16,0 1 0,0-22 16,0 22-16,0-22 0,0 0 0,0-20 15,0 20-15,0-21 0,0 21 0,-21-20 16,0-1-16,0-21 0,0 21 15,-22 0-15,22-21 0,-21 0 0,0 21 16,-1-21-16,1 0 0,0 0 16,20 0-16,-20 0 0,0 0 15,21 0-15,-22 0 0,22 0 0,-21 0 16,21 0-16,-22 0 0,1-21 16,0 0-16</inkml:trace>
  <inkml:trace contextRef="#ctx0" brushRef="#br0" timeOffset="42563.82">741 4593 0,'0'0'16,"-21"0"-16</inkml:trace>
  <inkml:trace contextRef="#ctx0" brushRef="#br0" timeOffset="43508.92">783 4551 0,'0'21'47,"-21"0"-31,21 0-16,0 1 15,0-1-15,0 0 0,0 0 16,21-21 0,0 0-1,0 0-15,1 0 16,-1 0-16,0 0 0,0 0 16,0-21-16,-21 0 0,21 21 0,-21-21 15,22-1-15,-22 1 0,0 0 16,0 0-16,0 0 0,0 0 15,0 42 17,-22 0-17,22 0-15,0 21 0,0-20 16,-21 20-16,21 0 0,0 1 0,0 20 16,0 1-16,0-1 0,0 1 15,0-22-15,0 21 0,0-20 16,-21 20-16,21-20 0,-21-1 15,21 0-15,0-21 0,0 1 0,0-1 16,-21 0-16,21 0 0,-21-21 16,-1 0-1,1 0-15,0-21 0,0 0 16,0 21-16,0-21 0,-1-22 16,1 22-16,-21 0 0,21 0 0,0 0 15,-22-1-15,22 1 0,0 0 16,0 21-16,21-21 15,-21 21-15,21 21 32,0 0-32,0 0 0,0 1 0,21-1 15,0 21-15,-21-21 0,21 0 16,0 1-16,0-1 0,1 0 16,-1 0-16,21 0 0,-21-21 0,0 21 15,1-21-15,20 0 0,-21 0 16,0 0-16,22 0 0,-22 0 0,21-21 15,-21 0-15,0 0 0,22 0 16,-22 0-16,0-22 0,21 1 16,1-43-16,-22 22 0,0-1 15,0 1-15,0-1 0,1 1 16,-1-1-16,-21 22 0,0 0 16,0-1-16,0 22 15,0-21-15,0 21 0,-21 21 16,-1 21-1,1 0-15,0 0 0,21 21 16,-21 1-16,0-1 0,21 22 0,-21-1 16,21 1-16,0-22 0,0 21 15,-22-20-15,22-1 0,0 0 16,0 1-16,0-1 0,0-21 0,0 0 16,0 1-16,0-1 0,22-21 15,-1 21-15,0-21 16,0 0-16,0 0 15,-21-21-15,21 21 0,1-21 0,-22-1 16,0 1-16,0 0 0,21 0 16</inkml:trace>
  <inkml:trace contextRef="#ctx0" brushRef="#br0" timeOffset="43727.96">1037 4995 0,'0'0'0,"21"0"47,0 0-47,1 0 16,-1 0-16,21-21 0,-21 21 15,0 0-15,1-21 0,20 21 0,-21-21 16,0 21-16,0 0 0,1-21 15</inkml:trace>
  <inkml:trace contextRef="#ctx0" brushRef="#br0" timeOffset="44032">2349 4868 0,'0'-21'0,"-21"21"0,0 0 16,0 0-1,0 21 1,0 1-16,-1-1 0,22 21 0,0-21 16,-21 22-16,0-22 0,0 21 15,21-21-15,0 22 0,-21-22 16,0 21-16,21-21 15,0 22-15,0-22 0,21-21 32,0 0-32,0-21 0,0 21 15,22-22-15,-22 1 0</inkml:trace>
  <inkml:trace contextRef="#ctx0" brushRef="#br0" timeOffset="44443.46">2794 4826 0,'0'0'0,"21"-21"0,-21 0 32,-21 21-32,0 0 0,-22 0 15,22 0-15,0 21 0,0 0 0,-43 0 16,43-21-16,0 21 16,0-21-16,21 22 0,0-1 0,-21 0 15,21 0 1,0 0-16,21-21 0,0 21 15,0-21-15,0 0 0,1 0 16,-1 22-16,0-1 0,21-21 0,-21 21 16,1-21-16,-1 21 0,0-21 15,-21 21-15,21 0 0,-21 1 16,0-1-16,0 0 16,-21 0-16,0 0 15,0-21-15,-22 0 0,22 21 0,-21-21 16,21 0-16,-22 0 0,1 0 15,0 0-15,20 0 0,-20 0 16,21 0-16,0 0 0,-22 0 16,22 0-16,0-21 0,21 0 15,0 0-15,0 0 16,0 0-16,21-1 0,0 1 16,-21 0-16,0 0 0</inkml:trace>
  <inkml:trace contextRef="#ctx0" brushRef="#br0" timeOffset="44632.55">2349 4530 0,'0'0'16,"-21"0"-16,21-21 16,21 21 46,1 0-62,-1 0 16</inkml:trace>
  <inkml:trace contextRef="#ctx0" brushRef="#br0" timeOffset="45352.48">4318 5144 0,'0'0'0,"21"-22"0,-21 1 0,21 0 16,-21-21-16,0 21 0,0-1 15,0-20-15,0 21 0,0-21 16,0-1-16,0 22 0,-21-21 0,21 21 15,-21-22-15,0 22 0,0 0 16,-1 21-16,-20 0 0,21 0 0,0 0 16,-22 0-16,22 0 0,0 21 15,-21 0-15,21 0 0,-1 22 0,-20-1 16,21 0-16,0 1 0,0-1 16,-1 0-16,1 1 0,21-1 15,0 0-15,0 1 0,0-22 16,0 21-16,0-21 0,43 1 15,-22-1-15,0-21 0,0 0 0,21 0 16,-20 0-16,20 0 0,-21-21 16,21-1-16,1 22 0,-22-21 0,21-21 15,1 21-15,-22 0 0,21-22 16,0-41-16,-20 41 0,-1 1 16,-21 0-16,21-1 0,-21 1 15,0 21-15,0 0 0,0-1 0,0 1 16,-21 42-1,21 1-15,-21-1 16,-1 0-16,22 21 0,0 1 16,0-22-16,0 21 0,-21 0 0,21 1 15,0-22-15,0 0 0,0 21 16,0-20-16,21-1 0,-21 0 16,22 0-16,-1-21 0,0 21 0,0-21 15,0 0-15,43 0 16,-43 0-16,0 0 0,0-21 0</inkml:trace>
  <inkml:trace contextRef="#ctx0" brushRef="#br0" timeOffset="46923.52">6498 4551 0,'0'0'0,"0"-42"0,21 20 16,-21 1-16,21 0 0,-21 0 15,0 0-15,0-22 0,0 22 0,0 0 16,0 0-16,0 0 16,0 42-1,-21 0-15,0 21 16,21-20-16,-21 20 0,0 0 0,0 22 15,-1-22-15,1 22 0,0-1 0,0 1 16,-21-1-16,20 1 0,1-1 16,0-21-16,-21 22 0,21-22 0,-1 1 15,1-22-15,-21 21 16,21-21-16,0 0 0,-1-21 0,1 22 16,-21-22-1,21 0-15,21-22 0,-21 1 0,21 0 16,-22 0-16,22-21 0,0-43 15,0 43-15,0-22 0,0 22 16,0-22-16,0 22 0,0-22 0,0 43 16,0-21-16,0 21 0,0 0 15,0-1-15,0 1 0,22 42 16,-22 1 0,21-1-16,0 0 0,-21 21 0,0 1 15,21-1-15,0 21 0,-21-20 0,21-1 16,-21 22-16,22-22 15,-1 43-15,0-43 0,0-21 16,0 21-16,0-20 0,1-1 16,20 0-16,-21-21 0,21 21 0,1-21 15,-1 0-15,0 0 0,22 0 0,-1 0 16,-20-21-16,20 0 0,1 0 16,-1-1-16,-20 1 0,20 0 15,-21-21-15,-20 21 0,20-22 16,-21 1-16,-21 0 0,0-1 0,0-63 15,0 85-15,0-21 0,0 21 16,0-22-16,-42 22 16,21 0-16,-1 21 0,-41 0 15,42 0-15,-22 21 0,22 0 16,-21 22-16,0-22 0,20 21 0,-41 43 16,42-43-16,0 1 15,-1-1-15,22 0 0,0 1 0,0-22 16,0 0-16,0 21 0,0-21 15,0 1-15,22-22 0,-1 21 0,63-21 16,-62 0-16,20 0 16,0 0-16,1-21 15,-22-1-15,63-20 0,-62 21 16,20 0-16,-21-22 0,0 22 0,0-21 16,1 21-16,-1-43 15,-21 22-15,0 21 0,0 0 16,0-1-16,0 44 31,0-1-31,-21 0 0,21 21 16,-22-21-16,22 22 0,0-22 0,0 21 15,0-21-15,0 1 0,0 20 16,0-21-16,0 0 0,43 0 16,-22 1-16,0-22 0,0 0 15,22 0-15,-22 0 0,0 0 16,42-22-16,-41 22 0,20-21 15,-21 0-15,0 0 0,22 0 16,-22 0-16,0-22 0,-21 22 0,21-21 16,-21-22-16,21 43 0,-21-21 15,0 21-15,0-1 0,0 1 16,-21 21 0,21 21-16,-21 1 15,21-1-15,-21 0 0,21 0 16,0 0-16,0 22 0,-21-22 0,21 21 15,0-21-15,-22 43 16,1-43-16,21 0 0,0 0 16,0 0-16,0-42 47,0 0-47,0 0 15,0 0-15,0 0 0,0-1 0,21-20 16,-21 21-16,22-21 0,-1 20 15,21-20-15,-21 0 0,0 21 0,22-1 16,-1 1-16,0 0 16,-20 21-16,62 0 0,-41 0 0,-22 21 15,0 0-15,0 1 16,0-1-16,0 0 0,-21 21 0,0-21 16,0 1-16,0 20 0,0-21 15,0 0-15,0 22 0,0-22 16,0 0-16,0 0 0,-21 0 0,0 0 15,0 1-15,0-22 16,21-22 15,21 1-15,0 0-16</inkml:trace>
  <inkml:trace contextRef="#ctx0" brushRef="#br0" timeOffset="47718.08">8551 4890 0,'0'0'0,"21"-22"0,-21 1 0,0 0 16,0 0-16,0 0 0,0 0 0,0-1 16,-21 1-1,0 21-15,0 0 0,-21 0 16,20 0-16,1 0 0,-21 21 0,21 1 15,-22-1-15,22 0 16,-21 0-16,21 21 0,0-20 0,-1 20 16,-20-21-16,42 21 0,-21-20 0,21 20 15,-21-21-15,21 0 0,0 22 16,0-22-16,21-21 0,0 21 16,21-21-16,-20 0 15,-1 0-15,0 0 0,21-21 0,22-22 16,-43 22-16,0 0 15,0 0-15,0 0 0,22-64 16,-43 64-16,21 0 16,-21 0-16,0-1 15,0 1-15,0 0 0,0 0 16,0 42 0,0 0-1,0 0-15,0 22 0,0-22 16,0 21-16,0-21 0,0 22 15,0-1-15,0 0 0,0 1 0,-21 20 16,21-20-16,0 20 0,0-21 16,0 22-16,0-1 0,-21 86 15,21-65-15,0-20 0,-43 169 16,43-149-16,-21 1 0,21 0 16,0-1-16,0 1 0,0 84 15,-21-84-15,21 0 16,0-22-16,0 1 0,0-1 0,0 1 15,0-1-15,0-21 0,0 22 0,0-22 16,-21-21-16,21 22 0,0-22 16,0 21-16,-21-42 0,-1 0 15,1 0-15,21-21 0,-21 0 16,0 0-16,0 0 0,0-22 16,-22 1-16,22 0 0,-21-22 15,-1 1-15,1-1 0,-21-105 16,41 84-16,1-21 0,0 0 0,21 22 15,0-22-15,0 0 0,0 21 16,0-20-16,21 20 0,43-148 16,-22 170-16,-21 20 15,0-20-15,22 20 0,-1 22 0,22-63 16,-43 62-16,21 1 0,-21 0 16,0 0-16,1 0 0,20 0 15,-21-1-15,0 1 0,0 0 16,1 21-16</inkml:trace>
  <inkml:trace contextRef="#ctx0" brushRef="#br0" timeOffset="49524.26">9038 4805 0,'0'0'0,"0"-21"0,0 0 0,0-1 16,-21 22 15,0 22-31,21-1 16,-21 21-16,-1-21 0,1 22 15,0-1-15,21 0 0,-21 1 0,0-1 16,21 0-16,0 22 15,0-43-15,0 0 0,0 0 16,0 0-16,21-21 0,0 0 16,0 0-16,0 0 0,1 0 15,20 0-15,0 0 0,-21-21 0,22 0 16,-22 0-16,21 0 0,1-22 0,-22 22 16,21-21-16,-21 0 0,0-1 15,1 1-15,-1 0 0,0 20 0,0-20 16,-21 21-16,0 0 0,0 0 15,0-1-15,0 44 32,0-1-17,0 0-15,0 0 0,0 21 16,-21 1-16,21-22 0,0 21 16,-21 1-16,21-22 0,0 21 0,0 0 15,0-20-15,0-1 0,21 0 0,0 0 16,-21 0-16,21 0 0,0-21 15,1 0-15,20 0 0,-21 0 0,21 0 16,1 0-16,-1 0 0,0 0 16,1-21-16,-1 21 0,64-42 15,-64 21-15,1-22 0,-22 22 0,21-21 16,-21 0-16,0-1 0,22-20 16,-43 20-16,21 1 0,-21 21 15,0-21-15,0 20 0,0 1 16,-21 0-16,0 21 15,-22 0-15,22 0 0,-21 0 16,21 21-16,-22-21 0,1 21 16,0 22-16,-1-22 0,22 21 0,-21 1 15,-1-1-15,22-21 0,0 21 16,0 1-16,0 41 0,0-62 16,21-1-16,0 0 0,0 0 0,21 0 15,0 0-15,0-21 16,0 0-16,22 0 0,-22 0 0,21 0 15,-21 0-15,22 0 0,41-21 16,-41 0-16,20-21 16,-42 21-16,22-22 0,-22 22 0,21-42 15,-21 20-15,0 22 16,-21-21-16,0 21 0,0-1 0,0 1 16,0 0-16,0 0 15,0 42 1,0 0-16,-21 0 15,0 1-15,21-1 0,-21 21 16,21-21-16,0 22 0,0-22 0,0 21 16,0-21-16,0 22 0,0-22 0,0 0 15,21 21-15,0-42 16,0 21-16,1 1 0,-1-22 0,21 0 16,-21 0-16,22 0 0,-1 0 15,0 0-15,1 0 0,20 0 16,-21 0-16,22-22 0,84-41 15,-106 42-15,1 0 0,-1-22 16,0 22-16,-20-21 0,20-43 16,-21 43-16,-21 21 0,0-22 15,0 22-15,0 0 0,-21 0 16,0 21-16,-22 0 0,22 0 0,-21 0 16,0 0-16,-1 21 0,1 0 15,0 0-15,-1 0 0,22 1 16,-42 41-16,41-42 0,1 22 15,21-22-15,0 0 0,0 21 16,0-21-16,0 1 0,0-1 16,21 0-16,1-21 0,-1 0 15,0 0-15,42 0 0,-41 0 16,20 0-16,-21 0 0,21-21 0,-20 0 16,20 21-16,-21-22 0,0 1 15,0 0-15,22-21 16,-22 21-16,-21-1 0,0 1 0,0 0 15,0 0-15,-21 21 47,21 21-47,0 0 0,-21 0 0,21 1 16,-22 20-16,22-21 0,-21 21 0,21 1 16,0-22-16,-21 42 0,21-20 15,-21-1-15,21 0 0,0 22 0,0-1 16,0 1-16,0 21 0,0-22 15,-21 22-15,21-22 0,-21 1 0,21 20 16,-22-20-16,22 21 0,-21-1 0,21 1 16,0 84-16,0-84 0,0 0 15,-21-22-15,21 1 16,0-1-16,0 1 0,0-1 0,0-21 16,0 1-16,0-1 0,0 0 0,-21 1 15,21-22-15,0 0 0,-21-21 0,0 0 16,-1 0-16,1 0 15,0 0-15,0-21 0,-21-43 16,20 22-16,-20 0 0,21-1 0,0-20 16,-22 21-16,22-43 0,0-84 15,21 84-15,0 0 0,0 1 16,0-22-16,0 21 0,0-21 0,42-84 16,-20 105-16,-1 0 15,21 1-15,-21 20 0,22 1 16,-1-1-16,0 1 0,1-1 0,-1 22 15,64-64-15,-64 85 0,22-21 16,-22-1-16,0 22 0,1 0 16,-1-21-16,0 20 0,-21 22 0,22-21 15</inkml:trace>
  <inkml:trace contextRef="#ctx0" brushRef="#br0" timeOffset="49870.08">11409 4974 0,'0'21'31,"0"1"-31,0-44 32,21 1-32,0 21 15,0-21-15,0 0 0,-21 0 16,22 0-16,-1-1 0,0 1 0,0 0 16,-21 0-16,0-21 15,0 20-15,0 1 16,-21 21-16,0 0 15,0 0-15,-1 0 0,1 21 16,0 1-16,-21-1 0,21 0 0,-1 21 16,1-21-16,21 22 0,0-22 15,-21 21-15,21-21 0,0 22 16,0-22-16,0 0 0,21 0 0,0 0 16,1-21-16,-1 22 0,21-22 15,-21 0-15,85 0 16,-85 0-16,22 0 0,-22-22 15,21 22-15,-21-21 0,43-21 16</inkml:trace>
  <inkml:trace contextRef="#ctx0" brushRef="#br0" timeOffset="51700.87">13060 4784 0,'0'0'0,"21"-43"0,0 22 0,0-21 15,-21 0-15,21 20 0,1-20 16,-1 21-16,-21-21 0,0 20 0,0-20 16,0 21-16,0 0 15,0 42 1,-21 0-1,-1 0-15,1 0 0,0 22 0,0-22 16,21 21-16,-21 22 0,0-22 0,-1 22 16,1-22-16,0 21 15,0 1-15,21 42 0,0-64 16,0 0-16,0-20 0,0 20 16,0-21-16,42 0 15,-21 0-15,22-21 0,-1 0 0,0 0 16,1 0-16,-1-21 0,0 0 0,22 0 15,-22 0-15,1 0 0,-1-22 0,0 1 16,1 0-16,-22-1 0,21 1 16,-21-22-16,0 22 0,1 0 0,-1-1 15,0 1-15,-21 0 0,0-1 16,0 22-16,0 0 0,0 0 0,0 0 16,0 0-16,0 42 31,0 0-31,-21 0 15,21 21-15,-21-20 0,21 20 16,-22 43-16,22-43 0,-21 0 16,21 1-16,-21-1 0,21 0 0,0 1 15,0-1-15,0-21 0,0 0 16,0 0-16,0 1 0,21-1 0,0-21 16,1 0-16,-1 0 0,0 0 15,21 0-15,-21 0 0,22 0 16,-22-21-16,21 21 0,1-22 0,-1-20 15,0 21-15,1 0 0,-22-22 16,21 1-16,0 21 0,-20-21 0,-1 20 16,0-20-16,0 21 0,-21 0 15,0 0-15,-21 21 16,0 0 0,0 0-16,-1 21 0,1 0 0,0 0 15,21 0-15,0 0 0,0 1 0,0-1 16,0 21-16,0-21 0,0 22 15,21-1-15,-21-21 0,0 0 16,21 0-16,-21 1 0,22-1 16,-22 0-16,0 0 15,-22-42 17,1 0-32,21 0 0,-21-1 15,0 1-15,0 0 16,21 0-16,-21 0 0,21 0 15,-22 21 1,1 0-16,21 21 16,0 0-16,0 0 0,0 0 15,0 0-15,21-21 0,1 22 16,-1-1-16,0-21 0,21 21 0,-21-21 16,1 21-16,20-21 0,-21 0 15,21 0-15,1 0 0,-1 0 16,0 0-16,1 0 0,-1-21 0,0 21 15,1-21-15,-1 0 0,0-1 16,1 1-16,-22 0 0,21-21 0,-21 21 16,1-22-16,-1 22 0,0-21 15,0 21-15,-21-43 0,0 43 16,0 0-16,-21 21 16,0 0-16,0 0 15,-1 0-15,1 21 0,0 0 0,21 21 16,-21-20-16,0-1 0,21 21 15,-21-21-15,21 22 0,0-22 16,0 0-16,0 21 0,0-21 0,0 1 16,0-1-16,21 0 0,0-21 15,0 21-15,0 0 0,0-21 0,22 0 16,-1 0-16,0 0 0,85 0 16,-63 0-16,-1 0 0,22 0 15,-21 0-15,-1 0 0,-21-21 0,22 0 16,-22 21-16,1-21 0,-1 0 15,-21-1-15,21 1 0,-20-21 16,20-22-16,-42 22 16,0 0-16,0-1 0,0 22 0,0-21 15,0 21-15,0-43 0,-21 43 16,0 21-16,-1-21 0,1 21 16,-42 0-16,42 0 15,-22 21-15,1-21 0,21 21 16,-22 22-16,1-22 0,-43 42 15,64-20-15,0-1 0,-21 0 16,42-21-16,0 22 0,-21-22 0,21 21 16,0-21-16,0 1 0,21-1 0,0-21 15,0 21-15,64-21 16,-64 0-16,21 0 0,1 0 16,-22 0-16,21-21 0,-21 0 15,22-1-15,-22-20 0,21 21 0,-21-21 16,0-22-16,1 22 0,-1-1 15,21-20-15,-42 21 0,21-22 16,22-42-16,-22 43 0,-21 20 16,0 1-16,0-21 0,0 41 15,0-20-15,0-21 0,0 41 16,-21 44 0,-1 20-16,1-21 15,21 21-15,0 1 0,-21-1 16,21 0-16,-21 1 0,21-1 15,0 0-15,0 22 0,0 21 16,0-43-16,0 0 0,0 1 16,0-1-16,0 0 0,63 43 15,-41-64-15,-1-21 0,0 21 16,0-21-16,0 0 0,43 0 16,-43 0-16,21-21 0,-21 21 15,22-21-15</inkml:trace>
  <inkml:trace contextRef="#ctx0" brushRef="#br0" timeOffset="53051.05">17314 5165 0,'43'0'15,"-22"-21"-15,0-1 16,42-20-16,-20 0 0,-1 21 15,0-22-15,1 1 0,-22 0 16,21-1-16,1 1 0,-22-22 0,0 22 16,21 0-16,-21-22 0,-21 22 15,22 0-15,-22-1 0,0 1 0,0 0 16,0 20-16,0 1 0,0 0 16,-22 21-16,1 0 15,0 0-15,0 21 0,0 0 16,-22 22-16,22-1 0,0 0 0,-21 1 15,21-1-15,-1 0 0,1 22 16,0-1-16,0 1 0,0-22 16,21 22-16,0-22 0,0 85 15,0-85-15,21-20 16,0-1-16,21 0 0,-20 0 0,41-21 16,-21 0-16,1 0 0,-22 0 15,21 0-15,1-21 0,20-21 16,-42 20-16,0 1 0,1 0 15,-1-21-15,0 21 0,0-22 16,-21 1-16,0 21 0,0-22 0,0 22 16,0 0-16,0 0 15,0 0-15,-21 21 16,0 0-16,0 21 16,21 0-16,0 0 15,0 0-15,0 1 0,0-1 16,21 0-16,0-21 15,0 0-15,0 0 0,0 0 0,1 0 16,-1 0-16,21 0 0,-21 0 16,22 0-16,-1 0 0,-21-21 0,21 0 15,-20-1-15,20 1 0,-21 0 16,0 0-16,0 0 0,22-22 16,-22 43-16,-21-21 0,21 0 15,-21 42 16,-21 0-15,0-21-16,0 43 0,-1-22 0,22 0 16,0 0-16,-21 0 0,21 1 15,0 20-15,0-21 0,0 0 0,0 0 16,0 1-16,0-1 16,21 0-16,1-21 0,-1 0 0,0 0 15,21 0-15,-21 0 0,22 0 16,-1 0-16,0-21 0,-20 21 15,20-21-15,-21-1 0,43-20 16,-43 21-16,0-21 0,0 20 16,0 1-16,0-21 0,1 21 0,-22 0 15,0-1-15,21 1 0,-21 0 16,0 0-16,-21 42 47,21 0-47,0 0 0,-22 1 0,22 20 15,-21 0-15,0 1 0,21-1 16,-21 43-16,0-22 0,21-21 16,-21 64-16,21-42 15,0-22-15,0 22 0,0-1 0,0 1 16,0-1-16,0 1 0,0-1 16,21 1-16,-21-1 0,0 1 15,0-1-15,0 1 0,0-1 0,0-21 16,0 22-16,0-22 0,0 1 15,0-1-15,0 0 0,0 1 16,0-1-16,0-21 0,0 21 0,0-20 0,-21-22 16,-1 0-16,1 0 15,0 0-15,0-22 0,0-20 16,0 21-16,-1-21 0,1-1 0,0-20 16,0 20-16,21-20 0,0-128 15,0 107-15,42-86 16,-21 86-16,1 20 15,62-84-15,-63 63 0,22 22 16,-1-1-16,0 1 0,22 21 16,21-43-16,-43 43 0,21 20 15,-20 1-15,-1 0 0,0 21 16,-20 0-16</inkml:trace>
  <inkml:trace contextRef="#ctx0" brushRef="#br0" timeOffset="56087.93">1397 6964 0,'42'0'31,"-21"0"-31,1 0 0,-1-21 0,0 21 16,-21-21-16,21-1 0,0 1 16,0 0-16,1 21 0,-22-21 0,0 0 15,0 0-15,0-1 0,-22 1 16,1 0-16,0 21 15,-21-21-15,-1 0 0,1 21 16,0 0-16,-1 0 0,-20 0 16,21 0-16,-1 0 0,-63 21 15,64 0-15,21 0 0,-64 43 16,64-43-16,-42 64 16,63-64-16,0 21 0,0-21 15,0 22-15,0-22 0,0 0 16,21 0-16,0-21 0,21 21 0,-21-21 15,22 0-15,-1 0 0,85-42 16,-85 42-16,1-21 16,-1-22-16,22 22 0,-22 0 15,85-64-15,-85 43 16,22 0-16,-22-1 0,0 1 16,1-21-16,-1-43 0,-21 63 15,0 1-15,-21-21 16,0 20-16,0 1 0,0-22 15,-21 43-15,0 0 0,0 21 16,0 0-16,0 0 0,-1 0 16,1 0-16,0 21 0,0 0 0,0 22 15,0-1-15,-1 0 0,1 1 16,21 20-16,-21 1 0,21-22 0,-21 22 16,21-1-16,0 22 15,0-43-15,0 0 0,21 1 0,0-22 16,22 21-16,-22-21 15,42 1-15,-42-22 0,22 0 16,-1 0-16,-21 0 0,22 0 16,-22 0-16,21-22 0,-21 1 0,22 0 15,-22 0-15,0 0 0,0 0 16,0-1-16,0 1 0,-21 0 0,0 0 16,0-21-16,0 20 15,0 1-15,0-21 0,0 0 16,-21 42-16,0-22 0,0 22 15,0 22 1,0-1-16,21 0 0,-22 0 16,22 0-16,0 22 0,0-22 0,-21 21 15,21-21-15,0 22 0,0-22 16,0 21-16,0-21 0,0 0 0,0 1 16,21-1-16,1 0 0,-1-21 15,0 0-15,0 0 0,0 0 0,0 0 16,22 0-16,-22 0 0,21 0 15,1-21-15,-22 0 0,21-1 0,0 1 16,1 0-16,-22 21 0,21-21 16,1-21-16,-1 20 0,-21 1 15,0 0-15,-21 0 16,21 21-16,1-21 0,-22 42 31,0 0-15,0 0-16,0 0 15,0 1-15,0-1 0,0 0 0,0 0 16,0 0-16,0 0 0,0 1 16,0-1-16,0 0 0,0 0 0,0 0 15,21-21-15,0 0 16,0 0-16,0 0 0,0 0 16,1-21-16,-1 21 0,0-21 15,0 0-15,0 0 0,-21-1 16,21 1-16,1 0 0,-1 0 0,42-64 15,-42 64 1,-21 0-16,22 0 0,-1 0 16,-21-1-16,0 44 31,0-1-31,0 0 16,0 0-16,0 0 15,0 0-15,0 1 0,0-1 16,0 21-16,0-21 0,0 0 0,21 1 15,-21-1-15,21 0 16,0-21-16,0 21 0,1-21 16,-1 0-16,0 0 0,0 0 15,0 0-15,0 0 0,22-21 0,-22 0 16,21 21-16,-21-21 0,1-1 16,20 1-16,-21 0 0,0 0 0,0 0 15,1 0-15,-22-1 0,0 1 16,0-21-16,0 21 0,0 0 0,0-43 15,-22 43-15,22 0 0,-21 0 16,0-1-16,0 22 0,0 0 16,0 0-16,21 22 0,-22-1 15,1-21-15,21 21 0,0 21 16,-21 1-16,0-1 16,21-21-16,0 21 0,0-20 15,0 20-15,0-21 0,0 0 16,21 22-16,0-22 0,-21 0 0,21 0 0,1-21 15,-1 21-15,21-21 16,-21 0-16,0 0 0,22-21 16,-22 21-16,42-42 15,-20 21-15,-22-1 0,21-20 0,1 21 16,-22-21-16,21-1 0,-21 1 16,0 0-16,1-1 0,-1-20 0,0-1 15,-21 22-15,0-22 0,0-41 16,0 62-16,0 1 15,0-22-15,0 43 0,0 0 16,0 0-16,-21 21 31,0 21-31,21 0 0,-22 0 16,22 1-16,0 20 0,0 0 16,0 22-16,-21-22 0,21 0 0,0 22 15,0-22-15,0 1 0,0 20 16,0-21-16,0 1 0,0 20 15,0-20-15,0-22 0,0 0 16,0 0-16,21 0 0,-21 0 16,22-21-16,-1 0 0,21 0 15,-21 0-15,0 0 0,22 0 16,-22-21-16,0 0 0,0 0 16,0 0-16,1 0 0,-1-1 0,-21 1 15,21 0-15,0-21 0,0 21 16,-21-1-16,21 1 0,-21 0 0,0 0 15,0 0 1,0 42 0,0 0-16,0 0 15,0 0-15,0 1 0,0-1 16,0 0-16,0 0 0,0 0 0,0 0 16,0 1-16,0-1 0,0 0 15,0 0-15,0 0 0,0 0 16,0 1-16,22-22 0,-1 0 0,0 0 15,0 0-15,0 0 0,0 0 0,22 0 16,-22 0-16,21 0 0,22-43 16,-43 43-16,0-21 0,21 0 15,-20 0-15,-22 0 0,21-1 0,-21 1 16,0-21-16,0 21 0,0-22 0,0 22 16,-21-21-16,-22-43 15,22 64-15,-21-21 0,21 21 16,-1-1-16,-20 1 0,21 21 15,0 0-15,0 0 0,-1 21 0,1-21 16,-21 64-16,21-43 0,0 0 16,21 22-16,0-1 0,-22-21 15,22 21-15,0-20 0,0-1 0,0 21 16,0-21-16,0 0 0,0 1 16,22-22-16,-1 21 0,0-21 0,0 0 15,0 0-15,43 0 16,-22 0-16</inkml:trace>
  <inkml:trace contextRef="#ctx0" brushRef="#br0" timeOffset="56468.12">5038 6583 0,'0'0'0,"0"-21"0,0 42 47,0 0-47,-22 0 0,1 0 0,21 22 15,-21-22-15,0 21 0,21 1 16,0-22-16,-21 21 0,0 22 0,-1-22 16,22 21-16,0-20 15,-21 41-15,21-20 0,-21 21 0,21-22 0,-21 22 16,21 84-16,-21-84 16,21-1-16,-21 22 0,-1-21 0,22 21 15,-21 63 1,0-84-16,0-1 0,21 1 0,-21-21 15,0 20-15,21-20 0,-43 84 16,22-106-16,21-21 0,-21 1 16,21-1-16,0-42 15,0-1-15,0 1 0,21-21 16,0 0-16,0-1 0,1 1 16,-1-22-16,21 1 0,-21-22 0,22 22 15,-22-43-15,0 21 0,21-21 0</inkml:trace>
  <inkml:trace contextRef="#ctx0" brushRef="#br0" timeOffset="56835.32">4995 6922 0,'0'-43'0,"0"86"0,-21-107 0,0 22 16,21 21-16,-21-1 0,21 1 16,0-21-16,0 21 0,0 0 15,0-1-15,0 1 0,0 0 16,21 0-16,0 21 0,0-21 15,0 21-15,1-21 0,20 21 16,-21 0-16,0 0 0,22 0 16,-22 0-16,0 0 0,21 0 0,-21 0 15,1 21-15,-1 0 0,-21 0 0,0 0 16,0 0-16,0 22 0,0-22 16,-21 0-16,-1 21 0,-20-20 0,-21 20 15,20-21-15,22 0 16,-21 0-16,-1 1 0,22-22 0,-21 21 15,21-21-15,0 21 0,-1-21 16,22 21-16,-21-21 16,21 21-1,21-21-15,1 0 16,-1 0-16,0 0 0,0 0 16,21 0-16,-20-21 0,20 21 0,-21-21 15,0 0-15,22 21 0</inkml:trace>
  <inkml:trace contextRef="#ctx0" brushRef="#br0" timeOffset="57532.57">5609 6837 0,'0'0'0,"21"0"32,0 0-32,1-21 0,-1 0 15,0 21-15,0-22 16,21-20-16,-20 21 0,-22 0 15,21 0-15,0-1 0,-21 1 16,21 0-16,-21 0 0,-21 21 31,0 0-31,0 0 0,-22 0 16,22 21-16,0 0 0,0 0 0,0 1 16,-1-1-16,1 0 0,0 21 15,0-21-15,21 43 16,0-43-16,0 21 0,0 1 15,0-22-15,0 0 0,0 0 16,21 0-16,0-21 0,0 22 0,1-22 16,-1 0-16,0 0 0,0 0 0,21 0 15,-20 0-15,41-22 16,-21 1-16,-20 21 0,62-63 16,-63 42-16,-21-1 0,22 1 15,-22 0-15,21-21 0,-21 21 16,0-22-16,0 22 0,21-21 0,0-1 15,0 1-15,0 21 16,1 0-16,-22 0 0,21 21 16,42-22-16,-42 22 15,1 0-15,-1 22 0,0-22 16,0 21-16,-21 21 0,21-21 0,0 0 16,1 22-16,-1-22 0,0 21 0,-21-21 15,0 22-15,0-22 0,0 0 16,0 21-16,0-20 0,0-1 0,-21 0 15,0 0-15,-1-21 0,22 21 0,-21-21 16,21 21-16,-21-21 16,21-21-1,0 0-15,0 0 0,0 0 16,0-22-16,21 22 0,0 0 16,1-21-16,-22-1 0,21 1 0,0 21 15,0-21-15,0 20 16,0-20-16,1 21 0,-1 0 0,0 0 15,0-1-15,0 1 0,0 21 16,1 0-16,-1 0 0,0 0 16,0 0-16,0 0 0,0 21 15,-21 1-15</inkml:trace>
  <inkml:trace contextRef="#ctx0" brushRef="#br0" timeOffset="57999.36">7154 6731 0,'0'0'0,"21"-21"0,22-43 31,-43 43-31,0 0 0,0-64 16,0 64-16,0 0 15,0 0-15,-21 21 0,-1 0 16,1 0-16,-21 0 0,21 0 15,0 21-15,-1 0 0,1 0 16,0 1-16,0-1 0,0 0 0,21 0 16,-21 0-16,21 0 0,0 1 0,0-1 15,0 0-15,0 0 16,21 0-16,0 0 0,0 1 16,0-22-16,0 42 0,1-42 15,-1 21-15,0-21 0,0 21 16,0 0-16,0 1 15,1-1-15,-22 0 0,0 0 16,0 0 0,0 0-16,-22-21 0,1 0 15,0 0-15,0 0 0,-43 22 16,43-22-16,0 0 0,0 0 16,-21 0-16,20 0 0,-20 0 15,21 0-15,0-22 0,0 22 16,-22-21-16,43 0 15,-21 21-15,21-21 16</inkml:trace>
  <inkml:trace contextRef="#ctx0" brushRef="#br0" timeOffset="60066">8975 6625 0,'0'0'0,"21"-42"0,21-43 15,-21 43-15,-21 21 16,21-22-16,-21 22 0,0 0 0,0 0 15,0 42 17,0 0-32,0 0 0,-21 64 15,0-43-15,21 1 0,-21-1 16,0 22-16,21-22 0,-21 43 16,-1-64-16,1 21 0,21 0 0,0-20 15,0-1-15,0 0 0,0 0 16,0 0-1,21-21 1,1-21-16,-1 0 0,0 0 16,0 0-16,0-1 0,22 1 0,-22 0 15,0-21-15,0 21 0,0-22 0,0 22 16,1 0-16,-22-21 0,21 20 16,-21 1-16,21 0 0,0 21 15,-21 21 1,0 0-16,0 1 15,0 20-15,0-21 0,0 0 16,0 0-16,0 22 0,0-22 16,21 0-16,-21 0 0,21 0 0,-21 1 15,0-1-15,22-21 0,-1 21 0,0-21 16,0 0-16,0 0 0,0 0 16,1 0-16,20 0 0,-21-21 15,0 0-15,22 21 0,-22-22 0,21 1 16,-21-21-16,22 21 0,-22 0 15,0-22-15,0 1 0,0 21 0,0-106 16,-21 84-16,0 1 16,0 21-16,0 0 15,0 0-15,0-1 0,-21 44 16,21-1-16,-21 0 16,0 0-16,21 21 0,-21 1 15,21-1-15,0-21 0,0 22 0,0-1 16,0 0-16,0 22 15,0-43-15,0 0 0,21 0 16,-21 0-16,42 1 0,22-22 16,-22 0-16,-21 0 0,22 0 15,-1 0-15,-21-22 0,64 1 16,-64 0-16,21 0 0,-21-21 0,1 20 16,-1-20-16,0 0 15,21-43-15,-21 43 0,-21-22 16,0 22-16,22 0 0,-22-1 0,0 1 15,0 21-15,0-22 0,0 22 16,-22 21 0,22 21-16,-21 1 0,0-1 15,21 21-15,0 0 0,0 1 16,-21-1-16,21 22 0,-21-22 0,21 0 16,-21 22-16,21-22 0,0 0 15,0-20-15,0 20 0,0-21 0,0 21 16,0-20-16,0-1 0,0 0 15,0 0-15,21-21 16,0 0 0,0-21-16,-21 0 0,21 0 15,0 21-15,1-43 0,-22 22 16,21 0-16,0 0 0,0 0 0,-21-22 16,21 22-16,0 0 0,1 0 0,-1-22 15,-21 22-15,21 21 16,-21 21-1,21 1-15,-21-1 0,0 0 0,0 0 16,0 0-16,0 0 0,0 1 16,0 41-16,21-42 0,-21 0 15,21 1-15,1-1 16,-1-21-16,0 0 0,0 0 16,21 0-16,-20 0 0,20 0 0,-21 0 15,21 0-15,-20 0 0,-1-21 0,21 21 16,-21-22-16,0 1 15,1 21-15,-1-21 0,0 0 0,0-21 16,0 20-16,-21-20 0,21-21 16,-21 20-16,0 22 0,22-21 0,-22 21 15,0-1-15,0 1 0,0 0 16,0 42 0,0 0-16,0 1 0,0-1 0,-22 0 15,22 21-15,-21 1 0,21-22 16,0 21-16,0-21 0,0 64 15,0-64-15,0 0 16,0 0-16,21 1 0,1-22 0,-1 21 16,21-21-16,-21 0 0,0 0 15,22 0-15,-22 0 0,0 0 0,21 0 16,-20-21-16,-1 21 0,21-22 0,-21 1 16,22-21-16,-22 21 15,-21-22-15,21-20 0,0-1 16,-21 22-16,0-21 0,0 20 15,0-20-15,0-43 16,0 64-16,0-1 0,0 22 0,0-21 16,0 21-16,0-1 15,0 44 1,0-1-16,0 0 16,0 0-16,-21 21 0,21 1 0,-21 63 15,21-64-15,0 21 0,0 22 16,0-21-16,0-22 15,0-21-15,0 21 0,0 1 0,42 20 16,-21-42 0,0 1-16,1-22 0,-1 0 15,63 0-15,-41 0 0,-22 0 16,21 0-16,-21-22 0,22 1 16,-22 21-16,21-21 0,-21-21 15,1 21-15,20-1 0,-21-20 0,0 21 16,0-21-16,1-43 15,-22 64-15,0 0 0,0-1 16,0 1-16,0 0 0,-22 21 16,1 0-16,0 21 0,0 0 15,21 1-15,-21 20 0,0 0 16,21 1-16,0-1 0,0-21 16,0 0-16,0 22 0,0-22 15,0 0-15,0 0 0,21 0 0,0 0 0,21 1 16,-21-22-16,1 0 15,-1 0-15,0 0 0,0 0 16,43 0-16,-22-22 0,-21 22 16,21-21-16,-20 0 0,-1 0 15,0 0-15,0 0 0,0-1 0,0-20 16,-21 21-16,0-21 0,0-1 0,0 1 16,0 0-16</inkml:trace>
  <inkml:trace contextRef="#ctx0" brushRef="#br0" timeOffset="60279.88">11303 6223 0,'0'0'0,"-21"0"0,21 21 15,21-21 32,0 0-47,0 0 16,0 0-1</inkml:trace>
  <inkml:trace contextRef="#ctx0" brushRef="#br0" timeOffset="62665.88">14647 6879 0,'21'0'16,"1"0"0,-1 0-1,0-21 1,0 0-16,0 0 15,0 0-15,-21-1 0,0 1 16,22 0-16,-22 0 0,0-21 0,0 20 16,0-20-16,0 21 0,0-21 15,-22-43-15,1 64 16,0-22-16,-42 1 0,41 21 16,1 21-16,-21 0 0,21 0 15,-22 0-15,1 0 0,0 21 0,-1 0 16,1 0-16,0 1 0,21 20 15,-22-21-15,22 21 0,-42 43 16,41-43-16,22 1 0,0-22 16,0 21-16,0 1 0,0 20 15,0-42-15,22 0 0,20-21 0,-21 22 16,21-22-16,1 0 0,-1 0 16,0 0-16,22-22 0,42 1 15,-64 0-15,22-21 0,-22 21 16,0-1-16,22-20 0,-22 0 15,0-1-15,-20 1 0,20-21 0,-21 20 16,43-63-16,-64 64 16,21 0-16,0-1 0,-21 22 0,21-21 15,-21 0-15,0 20 0,0-20 0,0 21 16,0 0-16,-21 21 16,0 0-16,-22 0 15,22 21-15,0 21 0,-21-21 16,21 22-16,-1 20 0,-20-20 15,21 20-15,0 64 16,0-63-16,21-1 0,0-21 0,0 22 16,0-22-16,21 64 15,0-85-15,0 0 0,0 1 16,22-22-16,-22 0 0,21 0 0,64 0 16,-64-22-16,22 22 0,-22-21 15,22 0-15,-1 0 0,22-43 16,-22 22-16,-42 21 0,22-21 15,-22-1-15,0 1 0,0-64 16,-21 85-16,0-21 16,0-1-16,-21 1 0,0 42 0,0 0 15,0 0-15,-1 0 16,1 0-16,-21 21 0,21 0 16,0 22-16,-22 41 15,22-41-15,0-1 0,21 0 0,0 1 16,0-1-16,0-21 0,0 43 15,0-43-15,21 0 16,0 0-16,0 0 0,22-21 0,-22 0 0,21 0 16,-21 0-16,22 0 0,-1 0 0,-21 0 15,22 0-15,-22 0 0,21-21 16,-21 0-16,22 0 0,-22 0 16,21-22-16,-21 22 0,0-21 0,1 21 15,-1-22-15,0 1 0,21 0 16,-21-1-16,1 22 0,-22 0 15,21 21 1,-21 21-16,21 0 16,-21 0-16,0 22 0,0-22 0,0 0 15,0 21-15,0-20 0,0 20 16,0 0-16,0-21 0,0 1 16,21-1-16,-21 0 0,21 0 15,0 0-15,1-21 16,-1 0-16,0 0 0,0 0 0,0 0 15,0 0-15,1 0 0,-1 0 16,0-21-16,21 0 0,1-21 16,-22 20-16,0 1 0,0-21 0,0 21 15,0-22-15,-21 22 0,43-42 16,-43 20-16,0 22 0,0 0 16,0 0-16,0 42 31,0 0-31,0 0 0,0 22 0,-21-22 15,21 0-15,-22 21 0,22-20 16,0 20-16,0-21 0,0 21 0,0-20 16,0-1-16,0 0 15,0 0-15,22 0 0,-1 0 16,0-21-16,21 0 0,-21 0 16,1 0-16,20 0 0,-21 0 15,21 0-15,-20-21 0,-1 21 0,0-21 16,21 0-16,1-43 15,-22 43-15,0-21 0,-21 0 16,21-1-16,-21 1 0,21-43 16,-21 64-16,0-21 0,0 21 0,0-1 15,0 1-15,0 0 0,-21 21 16,0 0-16,0 21 0,0 0 0,21 1 16,-22-1-16,1 21 15,21 0-15,-21 1 0,21-1 0,0 0 16,0-20-16,0 20 0,0 0 15,0 1-15,0-1 0,0-21 16,21 0-16,0-21 0,1 0 16,-1 0-16,21 0 15,-21 0-15,0 0 0,22 0 0,-1 0 16,22-42-16,-43 21 0,21-22 16,-21 1-16,22 0 0,-22-1 15,0 1-15,21-21 0,-21-1 16,1 1-16,-1 20 0,0-20 0,0 20 15,-21 1-15,21-43 16,-21 64-16,0-21 0,0 21 16,0 0-16,-21 42 15,21 0 1,-21 0-16,0 21 0,0-20 16,21 20-16,-22 0 0,22 1 0,-21-1 15,21 21-15,-21-20 0,21 20 0,0-20 16,0-1-16,0 0 0,0 43 15,0-43-15,0-21 0,21 1 16,0-1-16,1 0 0,62 0 16,-63-21-16,1 0 15,20 0-15,-21 0 0,0 0 16,43-21-16,-22 0 16,-21 0-16,0-1 0,1-20 0,-1 21 15,0-21-15,0 20 0,0-20 16,-21 21-16,0-21 0,21 20 0,-21 1 15,0 42 1,0 1 0,-21 20-16,21-21 0,-21 0 0,21 22 15,0-22-15,0 21 0,0-21 16,0 0-16,0 22 0,0-1 16,0-21-16,0 0 0,21-21 15,0 22-15,1-22 0,41 0 16,-42 0-16,22 0 15,-22 0-15,21 0 0,-21 0 0,22 0 16,-22-22-16,21 1 0,-21 0 16,22 0-16,-22-21 0,0 20 0,0-20 15,-21 0-15,0-1 0,0 1 16,0-64-16,0 85 0,-21-21 16,0 21-16,0-1 0,-1 1 15,1 21-15,-42 0 0,42 0 16,-22 21-16,1 22 15,0-22-15,20 21 0,1-21 16,21 1-16,-21 20 0,21-21 0,-21 0 16,21 0-16,0 1 0,0-1 15,0 0-15,0 0 0</inkml:trace>
  <inkml:trace contextRef="#ctx0" brushRef="#br0" timeOffset="63169.59">18923 6689 0,'0'0'0,"0"-21"0,0-43 31,0 85 0,0 0-15,0 22-16,0-1 0,-21 0 15,0 1-15,-1-1 0,22 0 0,-21 22 16,0 63-16,0-64 16,0 1-16,0 21 0,21-22 0,-22 1 15,-20 105-15,42-106 0,-42 22 16,21-21-16,-1 20 0,1-20 16,-21 63-16,21-64 0,0-20 15,-1-1-15,1 21 0,21-41 16,0-1-16,21-42 31,1-1-31,-1-20 0,0 21 0,0-21 16,0-22-16,0 22 0,1-22 0,-1 1 15,0-22-15,21-63 16,-21 63-16</inkml:trace>
  <inkml:trace contextRef="#ctx0" brushRef="#br0" timeOffset="64764.68">18859 6879 0,'0'0'16,"22"-63"-16,-22-1 0,84-190 31,-63 233-31,1 0 0,-22 0 0,21 0 16,0-1-16,0 22 0,0 0 15,22 0-15,-22 22 0,21-1 16,0 0-16,-20 0 0,20 21 16,-21-20-16,21 20 0,-20 0 0,-22-21 15,0 22-15,0-22 0,0 21 0,0-21 16,-22 1-16,1 20 15,0-42-15,0 21 0,0 0 0,-22-21 0,22 0 16,0 0-16,-42 0 16,41 0-16,1 0 0,0-21 15,0 21-15,21-21 0,-21 0 16,0 21 0,21 21 15,0 0-31,0 0 15,21-21-15,0 21 0,0-21 16,0 0-16,22 0 0,-22 0 16,21 0-16,-21 0 0,22 0 0,-1 0 15,43 0-15,-43-21 0,0 21 16,22-21-16,-22 0 0,0 0 16,1-22-16,-1 22 0,-21-21 0,22 21 15,-22-22-15,0 1 0,0 0 16,21-22-16,-42 43 0,0 0 15,0 0-15,0 0 0,0 42 32,-21 0-32,0 0 15,21 0-15,-21 22 0,21-22 16,0 21-16,0 0 0,0-20 0,0 20 16,0-21-16,0 0 0,0 22 15,21-22-15,0 0 0,0 0 0,1-21 16,-1 21-16,0-21 0,0 0 0,21 0 15,-20 0-15,20 0 16,-21 0-16,0 0 16,43-42-16,-43 21 0,21 0 15,-21-1-15,1-20 0,-1 21 0,42-85 16,-63 64 0,21-1-16,-21 22 0,22 0 15,-22-21-15,0 63 31,-22 0-31,1 0 0,0 0 16,0 22-16,21-22 0,-21 21 0,0 1 16,21-22-16,0 21 0,-22 0 15,22-20-15,0-1 0,-21 21 16,21-21 0,0-42-1,0 0 1,0 0-1,21 0-15,-21-1 0,22 1 0,-22-21 16,21 21-16,0-22 0,0 1 0,0 21 16,22-21-16,-22 20 0,0 1 15,0 0-15,0 0 0,22 0 0,-22 21 16,0 0-16,0 0 0,0 0 16,0 0-16,-21 21 0,0 0 0,22 0 15,-22 22-15,0-22 0,0 21 16,0-21-16,0 43 15,0-22-15,0-21 0,0 22 16,21-22-16,0 21 16,0-21-16,0-21 0,0 0 0,1 21 15,20-21-15,-21 0 0,21 0 16,1 0-16,-1 0 0,0 0 0,43-42 16,-43 42-16,-20-21 0,20 0 15,0 0-15,1-1 0,-22-20 16,21 21-16,-21-21 0,0-1 0,-21-20 15,0 42-15,0-22 16,0 22-16,0 0 0,-21 21 0,-21 0 16,21 0-16,0 0 0,-22 0 15,22 21-15,-21 0 16,21 0-16,-43 43 0,43-22 16,0-21-16,0 22 0,-1-22 15,22 21-15,-21-21 0,21 1 0,0-1 16,0 0-16,0 0 15,21 0-15,1-21 0,-1 0 16,0 0-16,0 0 0,43 0 16,-22-21-16,-21 21 0,0-21 15,0 0-15,43-43 16,-43 43-16,0-21 0,-21 21 0,0-1 16,21 1-16,-21-21 15,0 21-15,0 42 47,0 0-47,-21 0 0,0 0 0,21 22 16,-21-22-16,0 21 0,21 1 15,-21-1-15,-1 0 0,1 1 0,0-1 16,0 21-16,21 1 0,-21-1 16,21 1-16,-21 21 0,-1-22 15,22 22-15,-42 126 0,21-126 16,0-21-16,0 20 0,-1 1 15,22-22-15,-21 22 0,0 0 16,0-22-16,0 1 0,21-1 0,-43 1 16,22-1-16,0 1 0,-42 42 15,41-64-15,-20 0 0,0 1 16,-1-22-16,1 21 0,21-21 0,-64-21 16,64 0-16,0 0 0,-43-21 15,43 0-15,0 0 0,0-22 16,0 1-16,0 0 0,-22-43 15,43 22-15,-21 20 0,0-63 16,21 43-16,0-1 16,0-63-16</inkml:trace>
  <inkml:trace contextRef="#ctx0" brushRef="#br0" timeOffset="65007.54">20066 6011 0,'-21'-42'31,"0"42"0,-1 0-31,1 0 16,0 21-16,0-21 0,21 21 0,-21 1 16</inkml:trace>
  <inkml:trace contextRef="#ctx0" brushRef="#br0" timeOffset="66384.83">825 8784 0,'0'0'0,"0"-21"0,0-106 32,0 106-32,0-21 0,0 20 15,0-20-15,0 21 0,0 0 0,0-22 16,0 22-16,0 0 15,0 42 1,0 0-16,0 1 0,0 20 16,0 0-16,0 1 0,0-1 0,0 0 15,0 22-15,0-1 0,0-20 16,0 20-16,0-21 0,-21 22 0,21-22 16,-21 1-16,21-22 15,0 21-15,0-21 0,0 0 0,0-42 47,0-21-47,0 21 0,21-22 16,0 22-16,-21-42 0,22 20 15,-1 1-15,0 0 0,0-1 0,0 1 16,0 0-16,22-1 16,-43 22-16,21 21 0,0 0 0,0 0 15,0 21-15,-21 1 16,22-1-16,-1 21 0,-21 0 0,0 1 15,21-1-15,-21 0 16,21 1-16,-21-1 0,21 0 0,-21-20 16,21 20-16,1-21 0,-1 0 15,0 0-15,0-21 0,21 0 16,-20 0-16,-1 0 0,21 0 0,22-21 16,-22 0-16,-21-21 15,21 21-15,-20-22 0,-1 1 0,0 0 16,0-1-16,0-20 0,-21-22 15,0 22-15,0 20 0,-21-20 16,0 20-16,0 1 0,0 0 16,-22-1-16,22 1 0,0 21 15,0 0-15,0 0 0,-1-1 16,1 22-16,0 0 0,0 0 16,21 22-16,0-1 0,0 0 15,0 21-15,0-21 0,21 43 16,0-43-16,0 21 0,22 1 15,-22-22-15,0 0 16,0-21-16,22 21 0,-1-21 16</inkml:trace>
  <inkml:trace contextRef="#ctx0" brushRef="#br0" timeOffset="66774.2">1863 8890 0,'0'0'0,"-22"21"0,22 0 0,0 1 15,22-44 17,-1 1-32,-21 0 0,21 0 15,0 0-15,0 0 0,0-1 16,-21 1-16,22 0 0,-1-21 0,-21 21 16,21-1-16,-21 1 0,0 0 15,0-21-15,0 21 0,0-1 0,0 1 16,-21 0-1,0 21-15,-1 0 0,1 21 16,0 0-16,0 22 16,21-22-16,-21 21 0,21 1 0,0-1 15,0 0-15,0 43 16,0-43-16,0-21 0,0 22 0,0-22 16,0 0-16,0 0 0,42 22 15,-21-43-15,22 0 16,-22 0-16,21 0 15,-21 0-15,0-22 0,22 1 0,-1 0 16,0 0-16,1 0 0,-1-22 16,-21 22-16,22-21 0,-1 0 0</inkml:trace>
  <inkml:trace contextRef="#ctx0" brushRef="#br0" timeOffset="67248.8">2582 8276 0,'0'0'0,"0"-21"0,-42-85 16,21 106-16,0 0 15,-1 0-15,22 21 16,0 1-16,0 20 0,0 0 16,0 1-16,0-1 0,0 21 0,0-20 15,0-1-15,0 22 0,0-22 16,0 21-16,0-20 0,0-1 0,0 0 16,0 1-16,0 41 15,0-62-15,0-1 0,0 0 16,0 0-16,0-42 31,0 0-15,0 0-16,0-1 0,0 1 0,0-21 15,0 21-15,0-22 0,22 22 16,-1-21-16,0 0 0,21 20 0,-21-20 16,22 21-16,-1-21 0,0 42 0,1-22 15,-1 22-15,0 0 0,1 0 16,-1 0-16,0 0 0,1 22 15,-22-1-15,21 0 0,-21 0 16,1 21-16,-22-20 0,0 41 16,0-21-16,-22-20 0,1 20 0,0-21 15,-21 21-15,21-20 0,-22-1 16,-20 0-16,20 0 0,1-21 0,0 21 16,-22-21-16,22 21 0,0-21 15,-1 0-15,22 0 0,-21 0 0,-1 0 16,22 0-16,0-21 15,21 0-15,0 0 16,21 0-16</inkml:trace>
  <inkml:trace contextRef="#ctx0" brushRef="#br0" timeOffset="67787.88">4445 8297 0,'0'0'0,"0"-21"0,0-21 16,0 21-16,21 0 0,-21 42 31,0 0-31,0 21 0,0 1 16,0-1-16,0 0 0,0 22 15,0-22-15,0 22 0,0-1 16,0 1-16,0-1 0,0 1 0,0-22 16,-21 21-16,21-20 0,-42 41 15,42-41-15,-22-22 0,1 21 16,21-21-16,-21-21 15,0 0 1,21-21-16,0 0 16,0 0-16,0 0 0,0-22 0,0 22 15,0-21-15,0 0 16</inkml:trace>
  <inkml:trace contextRef="#ctx0" brushRef="#br0" timeOffset="68116.25">4276 8488 0,'0'0'0,"0"-42"0,-22 20 0,22-62 31,0 63-31,0-1 0,0 1 0,0 0 16,22 0-16,-1 0 0,21 21 15,-21-21-15,22-1 0,41 1 16,-41 21-16,-1 0 0,21 0 0,-20 21 16,-1 1-16,22-1 0,-22 0 15,0 21-15,-21 1 0,1-22 16,-1 21-16,-21 0 0,0 1 0,0-1 15,0-21-15,-21 22 0,-1-22 16,-62 42-16,41-20 0,-20-22 16,21 0-16,-1 0 0,1-21 15,-22 21-15,43-21 0,0 0 16,0 0-16,0 0 0,42 0 47,0 0-47,0-21 0,22 21 15,-22 0-15,0 0 0,21-21 0</inkml:trace>
  <inkml:trace contextRef="#ctx0" brushRef="#br0" timeOffset="69396.57">5376 8848 0,'0'0'16,"43"0"-16,105-64 15,-127 43 1,-21 0-16,21 0 0,-21 0 16,0-1-16,0 1 0,0 0 0,0 0 15,0-43-15,-21 43 16,0 0-16,0 0 0,-1 0 16,1 21-16,-21 0 0,21 0 15,0 0-15,-1 0 0,1 21 16,-21 0-16,-22 64 15,22-64-15,21 21 0,0 1 0,0-1 16,-1 0-16,1 1 0,0 20 16,21-21-16,0-20 0,0 20 0,0 0 15,0-21-15,0 1 0,0-1 0,21-21 16,0 0-16,1 0 0,-1 0 16,0 0-16,21 0 0,-21 0 15,22-21-15,-22-1 0,21 1 0,-21 0 16,22-21-16,-1 21 0,-21-22 15,22 22-15,-22-21 0,21 21 0,-21-22 16,22-20-16,-22 20 16,0 22-16,0 0 0,-21 0 0,21 0 15,-21 0-15,0 42 32,0 0-32,0 0 15,-21 0-15,21 0 0,0 1 0,0 20 16,0-21-16,0 21 15,0-20-15,0 20 0,0-21 0,0 0 16,21 22-16,0-22 0,43 0 16,-43 0-16,21-21 0,1 0 15,-1 0-15,0 0 0,43 0 16,-43 0-16,1-21 0,-1 0 0,0 0 16,1-1-16,-1 1 0,43-42 15,-43 42-15,-21-22 0,0 22 16,1-21-16,-22 21 0,0-22 15,0 22-15,0 0 0,0 0 0,-22 0 16,1-1-16,0 1 0,0 0 16,-21 21-16,20 0 0,1 0 15,-21 0-15,21 0 0,0 21 16,-64 43-16,43-43 16,20 0-16,1 21 0,0-20 15,0-1-15,21 42 0,0-42 16,0 1-16,0-1 0,0 0 0,0 0 15,21-21-15,0 0 0,106 0 32,-84-21-32,-22 0 0,0 21 15,0-21-15,0-1 0,0 1 16,1 0-16,-22 0 0,21 21 0,0-21 16,-21 0-16,21-1 0,-21 1 15,0 0-15,0 0 16,0 42 31,0 0-47,0 0 0,0 1 0,0-1 15,0 21-15,0 0 0,0 1 0,0-1 16,0 0-16,0 22 0,0-22 16,0 85-16,0-84 0,0 20 15,0 1-15,0 20 0,0-20 16,0-1-16,0 85 0,0-84 0,0-1 15,-21 86 1,21-86-16,0-21 0,-21 85 16,21-63-16,0-1 0,-21 64 15,21-63-15,0-1 0,-22-20 0,22-1 16,-21 0-16,21 1 0,-21-1 16,21-21-16,-21 0 0,0 1 0,0-22 15,-1 0-15,1 0 0,-21-43 16,21 22-16,0-21 0,-1-1 15,1 1-15,21-21 0,0-22 16,-21 0-16,21 1 0,0-1 0,0-106 16,0 86-16,21-1 0,0 0 15,-21 21-15,22 1 16,-1-1-16,0 21 0,21 1 0,-21-1 16,1 1-16,-1 21 0,21-1 0,-21 1 15,0 0-15,1-1 0,20 22 16,-21 0-16,-21-21 0,21 20 0,0 1 15,1 21-15,-1-21 0,0 0 16,0 0-16,0 21 0,-21-21 0,21 21 16,-21-22-16,22 22 0</inkml:trace>
  <inkml:trace contextRef="#ctx0" brushRef="#br0" timeOffset="70080.61">6773 8763 0,'0'-21'31,"0"0"-31,21 21 16,-21-21-16,22-1 16,-22 1-16,21 21 15,0-21-15,-21 0 0,21 21 0,0-21 16,-21-22-16,21 22 0,1 0 16,-22 0-16,0 0 15,-22 21 16,1 0-15,0 21-16,21 0 0,-21 0 0,0 0 16,21 1-16,-21-1 0,21 21 15,0-21-15,0 0 0,0 22 0,0-22 16,0 21-16,0-21 0,0 22 16,0-22-16,0 0 0,21 0 15,0 0-15,0-21 0,21 0 16,1 0-16,-22 0 0,0 0 15,21-21-15,-20 21 0,-1-21 16,21 0-16,-21-21 0,0 20 16,22 1-16,-22-21 0,0 21 0,0-22 15,0 1-15,22 0 0,-22-1 16,0 22-16,0-63 0,-21 62 16,0-20-16,0 21 15,-21 21 1,0 0-16,21 21 0,0 0 15,-21-21-15,21 21 0,-21 1 0,21-1 16,0 0-16,0 0 0,0 0 16,0 0-16,21 1 0,0-1 0,0 0 15,0 0-15,0 0 16,-21 0-16,0 1 0,22-1 0,-22 0 16,21-21-16,-21 21 0,0 0 15,0 0-15,-21-21 16,-1 22-16,1-22 0,0 0 15,0 0-15,0 0 0,0 0 0,-1 0 16,1 0-16,0 0 16,0 0-1,21 21 1,21-21 0,0 0-16</inkml:trace>
  <inkml:trace contextRef="#ctx0" brushRef="#br0" timeOffset="70260.56">7408 8848 0,'0'0'0,"-21"0"78,0 0-62</inkml:trace>
  <inkml:trace contextRef="#ctx0" brushRef="#br0" timeOffset="84387.56">20680 4297 0,'0'0'0,"21"0"0,42-42 16,-41 20-16,-1 1 16,0 0-16,-21 0 0,0 0 0,21 0 15,-21-1-15,21 1 16,-21 0-16,0 0 0,-21 21 31,0 0-31,0 21 0,-22 21 0,1-20 16,0 20-16,-22 0 0,22 1 15,-22 20-15,1-21 0,-1 1 0,1 20 16,-1 1-16,1-22 0,-1 22 16,1-1-16,21 1 0,-22 20 0,-21-20 15,22-1-15,-1 1 0,1-22 16,-1 22-16,1-22 0,21 0 16,-22-21-16,22 22 0,21-22 0,-22 0 15,22 0-15,0 0 0,21 1 16,21-44-1,0 22 1,22-21-16,-1 0 0,0 0 16,1-21-16</inkml:trace>
  <inkml:trace contextRef="#ctx0" brushRef="#br0" timeOffset="85066.4">21442 4466 0,'0'0'0,"0"-21"15,-21 0 1,-1 21-16,1 0 16,0 0-16,0 21 0,0 0 15,0 0-15,-1 22 0,1-22 16,0 21-16,0 1 0,-21-1 0,20 0 15,1 1-15,0-1 0,-21 0 16,21 1-16,-1-1 0,22 0 16,-21-21-16,21 22 0,-21-1 15,21-21-15,21-21 32,0 0-32,-21-21 0,22 0 15,-1 0-15,21 0 0,-21-22 0,0 1 16,1 21-16,20-22 0,-21 22 15,0-21-15,0 21 0,1 0 0,20-1 16,-21 22-16,0 0 16,-21 22-1,0 20-15,0-21 16,0 0-16,0 22 0,0-22 16,0 21-16,0-21 0,0 22 0,0-22 15,0 0-15,0 0 0,0 0 0,0 0 16,21 1-16,1-22 0,-1 0 15,0 21-15,0-21 0,21 0 0,1 0 16,-22 0-16,21 0 0,1-21 16,-1-1-16,0 1 0,1-21 15,-1 0-15,0-1 0,22-41 16,-22 20-16,-21 22 0,0-22 0,1 22 16,-22 0-16,0-1 0,0 1 0,0 0 15,0 20-15,0 1 16,0 0-16,-22 0 0,1 0 0,0 21 15,0 0-15,0 0 0,0 0 16,-1 21-16,-20-21 0,21 21 0,0 0 16,21 0-16,0 1 0,-21-1 15,21 0-15,0 21 0,0-21 0,0 1 16,0-1-16,21 0 0,-21 0 16,21 0-16,-21 0 0</inkml:trace>
  <inkml:trace contextRef="#ctx0" brushRef="#br0" timeOffset="85819.96">21950 4932 0,'21'0'16,"0"21"-16,0-21 16,0 0-16,1 0 15,-1 0-15,0-21 0,0 21 0,0-21 16,0 21-16,22-21 0,-22-1 16,21 1-16,-21 0 0,1 0 0,20 0 15,-21 0-15,0-1 0,-21 1 16,0 0-16,21 0 0,-21 0 15,-21 21-15,0 0 16,0 21-16,-21 0 16,20-21-16,1 42 0,-21-20 0,21-1 15,0 21-15,-1 0 0,-20-20 16,42 20-16,-21-21 0,21 21 16,0-20-16,0 20 0,0-21 15,0 0-15,0 0 0,0 1 0,0-1 16,21-21-16,0 0 0,0 21 0,22-21 15,-22 0-15,21 0 0,1 0 16,-1 0-16,0-21 0,1 0 16,-1-1-16,0-20 0,1 0 0,-1-1 15,0 1-15,1-21 0,20 20 16,-21-20-16,1 20 0,-1-20 0,-21-1 16,22 22-16,-22 0 0,0-1 15,0 1-15,-21 21 0,21 0 0,-42 21 31,-21 21-31,21 21 0,-1-21 16,1 22-16,0-22 0,-21 21 16,21 1-16,-1-1 0,-20 0 0,21 22 15,0-22-15,0 0 0,-1 1 16,1-1-16,21 0 0,-21 1 0,21-22 16,-21 21-16,21-21 0,0 1 15,0-1-15,-21 0 16,21-42-1,0 0-15,21-1 16,0-20-16,0 21 0,0-21 0,1-1 16,-1 1-16,21 0 15,0-1-15,-20 1 0,20 21 0,0-22 16,1 22-16,-1 0 0,0 21 16,-21-21-16,22 21 0,20 0 15,-42 0-15,1 21 0,-1 0 0,0 0 16,-21 22-16,21 20 15,-21-20-15,0-22 0,0 21 0,0-21 16,-21 22-16,0-22 0,-22 0 16,22 0-16,-21 0 0,0-21 0,-1 21 15,-20-21-15,20 0 0,1 0 16,0 0-16,21 0 0,-1 0 0,1 0 16,0 0-16,21-21 0,0 0 15</inkml:trace>
  <inkml:trace contextRef="#ctx0" brushRef="#br0" timeOffset="87569.96">24723 4805 0,'0'0'0,"21"-21"0,-21 0 0,21 21 16,0-22-16,0 1 0,0 0 0,-21 0 15,22 0-15,-1 0 0,0-1 16,0 22-16,-21-21 16,0 0-16,21 21 0,-21 21 31,-21 0-31,0 1 0,0-1 0,0 21 16,-22 0-16,22 1 0,-21 20 15,-1-20-15,1 20 0,0-21 0,-1 22 16,1-22-16,0 1 0,-1-1 15,1 0-15,21 1 0,-21-22 0,20 0 16,1 0-16,0 0 0,0-21 0,21 21 16,0-42 15,0 0-31,21 0 0,0 0 0,0-22 16,1 22-16,-1-21 0,0 0 15,21-1-15,-21-20 0,22 20 0,-1 1 16,-21-21-16,64-22 15,-64 64-15,-21 0 16,21 21-16,-21 21 0,0 0 16,0 0-16,-21 21 0,0 1 0,0-22 15,0 21-15,-1 1 0,1-1 16,0-21-16,21 21 0,0-20 16,0 20-16,0-21 0,0 0 0,0 0 15,21 1-15,0-1 0,1 0 16,20 0-16,-21-21 0,21 0 0,1 0 15,20 0-15,-20 0 0,20 0 16,1 0-16,-1-21 0,-21 0 0,22 0 16,-1-22-16,-20 22 0,20-21 0,-20-1 15,-1-20-15,0-1 0,-21 1 16,22-1-16,-22 22 0,0-21 0,0-1 16,-21 1-16,0 20 0,0-20 15,-21-22-15,0 43 0,-21-1 16,20 22-16,-20 0 0,0 21 15,-1 0-15,1 0 0,0 0 0,-22 0 16,22 21-16,-22 22 16,22-22-16,0 21 0,-1 0 0,1 1 15,21-1-15,0 0 0,0 22 0,21-22 16,0 22-16,0-1 0,0-20 16,0 20-16,21-21 0,0 1 0,21-1 15,-21 0-15,22-20 0,-1 20 16,0-21-16,1 0 0,-1-21 0,0 21 15,1-21-15,20 0 0,-20 0 0,-1 0 16,0 0-16,1-21 0,62 0 16,-62 0-16,-1-21 0,0 20 15,1-20-15,-22 0 0,0-1 16,21 1-16,-42 0 0,22 21 16,-22-22-16,0 22 0,-22 21 15,1 0 1,0 0-16,0 0 0,0 21 15,0 22-15,-22-22 0,22 0 0,0 21 16,0-21-16,0 1 0,-1 20 0,22-21 16,0 21-16,0-20 0,0-1 15,0 0-15,0 0 0,0 0 0,22 0 16,-1-21-16,0 0 16,0 0-16,0 22 0,0-22 0,22 0 15,-1 0-15,-21 0 0,22-22 16,-1 22-16,0-21 0,22 0 15,-22-21-15,0 21 0,1-22 0,41-20 16,-62 20-16,20 22 16,-21-21-16,0 21 0,-21 0 0,0-1 15,-21 22 1,0 22-16,0-1 16,0 0-16,-1 0 0,22 0 15,0 0-15,-21 22 0,21-22 0,0 21 16,0-21-16,0 1 0,0-1 15,0 0-15,0 0 0,0 0 0,0 0 16,21 1-16,-21-1 16,0-42 15,0-1-31,0 1 16,-21 0-16,21 0 0,0 0 15,0 0-15,0-1 0,-21 22 16,21 22 15,0-1-31,0 0 16,0 0-16,21-21 0,0 0 15,1 21-15,-1-21 0,0 0 16,0 0-16,21 0 16,-20 0-16,-1 0 0,0 0 0,21-21 15,-21 21-15,22-21 0,-22 0 16,21 0-16,-21-22 0,1 22 0,-1-21 15,21-1-15,-21 1 0,0 21 16,1-21-16,-1 20 0,-21 1 0,0 0 16,0 0-16,21 21 0,-42 21 31,0-21-31,-1 21 0,22 0 0,-21 1 16,21-1-16,-21 0 15,21 0-15,0 0 0,0 0 0,-21 1 16,21-1-16,0 0 0,0 0 15,0 0-15,0 0 0,0 1 0,0-1 16,0 0-16,21-21 0,0 21 16,0-21-16,1 0 15,-1 0-15,0 0 0,0 0 0,0 0 16,22-21-16,-22 0 0,0 21 16,21-21-16,-21-22 0,1 22 0</inkml:trace>
  <inkml:trace contextRef="#ctx0" brushRef="#br0" timeOffset="87779.84">26945 4509 0,'0'0'16,"-42"-22"-16,21 22 0,-1 0 0,1-21 15,0 21-15,0-21 16,21 42 15,0 0-31,21 1 16,0-22-16,0 21 15,1 0-15</inkml:trace>
  <inkml:trace contextRef="#ctx0" brushRef="#br0" timeOffset="88472.45">27559 5101 0,'0'0'0,"21"0"0,43 0 31,-64-21-31,21 21 0,-21-21 0,0 0 16,0 0-16,0-22 0,0 22 15,0-21-15,0 21 0,0-22 16,0 22-16,-21 0 0,-1 0 0,1 0 15,-21 21-15,21 0 0,-22 0 16,1 0-16,21 0 0,-21 0 0,-1 21 16,1 0-16,0 21 0,-1-21 15,22 1-15,-21 20 0,21-21 0,21 0 16,0 0-16,0 1 0,0-1 16,0 0-16,21 0 0,0 0 0,0 0 15,21-21-15,-20 0 0,20 0 16,-21 0-16,21 0 0,1 0 0,-22 0 15,21 0-15,-21-21 0,1 21 16,-1-21-16,0 0 0,0 21 16,-21-21-16,0 0 0,21-1 0,-21 1 15,21 21-15,-21-21 0,0 42 32,-21 0-17,0 1-15,21-1 0,-21 21 0,0 0 16,0-20-16,-1 20 0,1 0 0,0 1 15,0 20-15,0-21 0,0 64 16,21-42-16,-22 63 16,22-64-16,0 64 15,0-63-15,0-1 0,22 1 16,-22 84-16,0-63 16,0-43-16,0 0 15,-22 1-15,1-1 0,-21-21 0,21 0 16,-43 0-16,22 1 0,-22-1 15,1 0-15,-1-21 0,1 0 0,-1 0 16,22 0-16,-21-21 0,-1-22 0,22 22 16,-1-21-16,1 21 0,0-22 15,-1 1-15,22-21 0,0 20 16,21 1-16,0-22 0,0 1 0,0 21 16,0-22-16,21 1 0,0-1 15,1 1-15,20-1 0,0 22 0,1-22 16,20 22-16,1-22 0,-1 22 0</inkml:trace>
  <inkml:trace contextRef="#ctx0" brushRef="#br0" timeOffset="88990.15">27961 4699 0,'0'-21'0,"0"42"0,0-63 0,0 21 16,0 42 15,-21-21-31,0 42 0,21-21 16,-21 0-16,21 22 0,-22-1 0,1 0 15,21-20-15,-21 20 0,21 0 0,0 1 16,0-22-16,-21 0 0,21 21 16,0-21-16,0 1 0,-21-22 0,21 21 15,0-42 16,0-1-31,0 1 16,0 0-16,21-21 0,0 21 0,0-22 16,0 1-16,22 0 0,-22 20 15,21-20-15,1 0 0,-1 21 0,43-43 16,-43 43 0,0 21-16,1-21 0,-1 21 0,0 0 15,1 0-15,-22 0 0,21 0 16,-21 21-16,0 0 0,1 21 0,-22-20 15,0 20-15,0 0 0,0 1 16,0-1-16,-22 0 0,1 1 0,0-22 16,0 21-16,21-21 0,-21 0 0,0 1 15,21-1-15,-22-21 0,22 21 16,22-21 31,-1-21-32,0 0-15,0-1 0,21 1 0</inkml:trace>
  <inkml:trace contextRef="#ctx0" brushRef="#br0" timeOffset="89704.74">28723 4974 0,'21'0'31,"-21"-21"-15,21 21-16,1 0 0,-1 0 15,0-21-15,0 21 0,0-21 0,0 21 16,1-21-16,-1-1 0,0 1 0,21 0 16,-42 0-16,21 21 15,-21-21-15,22 0 0,-22-1 16,-22 22 0,1 0-16,0 0 0,0 0 15,-21 0-15,20 22 0,1-1 16,0 0-16,0 21 0,0-21 0,21 1 15,0 20-15,-21-21 0,21 0 16,0 22-16,0-22 0,0 0 0,0 0 16,0 0-16,0 0 0,0 1 15,21-22-15,0 0 16,0 21-16,0-21 0,0 0 16,1 0-16,20 0 0,-21 0 15,21-21-15,-20-1 0,20 1 0,-21 0 16,21 0-16,-20-21 0,-1 20 15,21-20-15,-21 0 0,0-1 0,1 22 16,-1-21-16,0 21 0,0 0 16,-21-1-16,21 22 0,0-21 15,1 21-15,-1 0 0,0 0 0,0 0 16,0 0-16,0 0 0,1 0 0,-1 21 16,0-21-16,21 22 15,-42-1-15,21 21 0,-21-21 0,0 22 16,0-1-16,0-21 0,-21 64 15,0-64-15,0 21 0,0-21 16,0 1-16,-1-1 0,22 0 16,-21-21-16,21 21 0,-21-21 0,21-21 31,0 0-15,21 0-16,0-1 15,1-20-15,-1 21 0,0-21 0,0-1 16,21 22-16,-20-21 0,-1-1 15,0 1-15,21 21 0,-21-21 16,1 20-16,-1 1 0,0 21 16,-21-21-16,21 21 0,-21-21 15,21 21 1,0 21 15</inkml:trace>
  <inkml:trace contextRef="#ctx0" brushRef="#br0" timeOffset="90188.47">30438 4847 0,'-22'0'0,"44"0"0,20 0 16,-21 0-16,0-21 0,22 0 15,-22 21-15,0-21 0,-21 0 16,21 21-16,-21-22 0,-21 22 31,-21 0-31,20 0 0,-20 0 0,21 0 16,-21 0-16,-1 0 0,22 22 15,-21-22-15,21 21 0,-1 0 16,1-21-16,0 21 0,21 0 16,0 0-16,0 1 0,0-1 15,21 0 1,0-21-16,1 21 0,-1-21 15,21 0-15,-21 21 0,0-21 16,22 0-16,-1 21 0,-21-21 0,0 0 16,22 22-16,-22-22 0,0 21 15,0-21-15,-21 21 16,0 0-16,0 0 16,0 0-1,-21-21-15,0 0 0,0 0 16,0 0-16,-1 0 0,-20 0 15,21 0-15,-21 0 0,20 0 0,-20 0 16,21 0-16,0 0 16,-22 0-16,22 22 0,0-22 0,0 0 15,0 0-15,21 21 16,-21-21 0</inkml:trace>
  <inkml:trace contextRef="#ctx0" brushRef="#br0" timeOffset="105872.33">8445 8721 0,'0'-21'15,"-21"21"1,21-22-1,-21 22 17,21 22-32,0-1 15,-21-21-15,21 21 0,0 0 16,0 0 15,21-21 16,-21-21-47,21 21 0,-21-21 0,21 0 16,-21 0-16,22-1 15,-22 1-15,0 0 16,-22 21 31,22 21-47,-21-21 0,21 21 15,0 1 1,0-1-16,0 0 16,0 0-1,21-21 17,1 0-17,-1 0-15,-21-21 16,0 0-1,0 0-15,0-1 16,0 1-16,0 0 16,-21 21-1,-1 0-15,1 0 16,21 21 31,0 0-47,0 1 15,-21-22-15,21 21 16,0 0-16</inkml:trace>
  <inkml:trace contextRef="#ctx0" brushRef="#br0" timeOffset="187086.84">5165 9356 0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9T12:23:30.2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2815 1185 0,'0'0'0,"0"-21"15,0 0 1,0 0-16,0 0 16,0 0-16,0-1 31,-21 22 31,21 22-46,0-1-16,0 0 0,0 0 16,-21-21-16,21 21 0,0 0 15,0 1-15,0-1 0,0 0 16,0 0-16,0 0 15,0 0-15,0 1 16,0-1-16,0 0 16,0 0-16,0 0 0,0 0 15,0 1-15,0-1 0,0 0 16,0 0-16,0 0 0,0 0 0,0 1 16,0-1-16,0 0 0,0 21 15,0-21-15,0 1 0,0-1 16,0 21-16,0-21 0,0 0 15,0 1-15,0-1 0,0 21 0,0-21 16,0 0-16,0 1 0,0 20 16,0-21-16,-21 21 0,21-20 0,0-1 15,0 21-15,0-21 0,-22 0 16,22 1-16,-21 20 0,21-21 0,0 0 16,0 0-16,0 22 0,0-22 15,-21 42-15,21-41 0,0-1 16,-21 0-16,21 21 0,0-21 15,0 22-15,-21-22 0,21 0 0,-21 21 16,-1-20-16,22-1 0,-21 0 16,21 21-16,0-21 0,0 1 0,-21-1 15,21 0-15,-21 0 0,21 0 16,-21 0-16,21 22 0,0-22 0,0 0 16,0 0-16,-21 0 15,21 1-15,-22 20 0,22-21 0,0 0 16,0 22-16,-21-22 0,21 21 15,-21 0-15,0-20 0,21 20 0,0-21 16,0 21-16,-21 1 0,21-22 16,-21 21-16,21-21 0,0 43 15,0-22-15,-22-21 0,22 22 16,0-22-16,0 0 0,0 21 0,0-20 16,-21 20-16,21-21 0,0 21 15,0 1-15,0-1 0,0-21 0,0 22 16,0-1-16,0-21 0,0 21 0,-21 1 15,21-1-15,0-21 16,0 22-16,0-1 0,0-21 0,-21 21 16,21-20-16,0 20 0,0-21 15,0 21-15,0 1 0,0-22 0,0 21 16,0 1-16,0-1 0,0 0 16,-21 1-16,21-1 0,0 0 0,0 1 15,-21-1-15,21 0 0,0 1 16,0-1-16,0 0 0,-22 1 0,22-1 15,0 0-15,-21 1 0,21-22 16,0 21-16,0 0 0,0 1 0,-21-1 16,21 22-16,0-22 0,-21 0 15,21 1-15,0-1 0,0 0 16,0 1-16,0-1 0,0 0 0,-21 1 16,21-1-16,0 0 0,-21 43 15,21-43-15,-22 22 0,22 20 16,0-20-16,-21-22 15,21 1-15,-21 20 0,21-21 0,0 1 16,0 63-16,-21-64 16,21 0-16,-21 1 0,21-1 0,0 0 15,0 64-15,0-64 16,0 1-16,-21 20 0,21-20 0,0 20 16,0-21-16,-22 64 15,22-63-15,0 20 0,0-21 16,0 1-16,0-1 0,0 22 0,0-22 15,0 0-15,0 1 0,0 20 16,0-21-16,0 1 0,0 41 16,0-41-16,0-1 0,0 0 15,0 1-15,0-1 0,0-21 0,0 22 16,0-1-16,0 0 0,0-21 0,0 22 16,0-1-16,0-21 0,0 22 15,0-1-15,0 0 0,0 1 0,-21-22 16,21 21-16,0 0 0,0 1 15,0-22-15,-21 21 0,21 1 16,0-22-16,0 0 0,0 21 0,0-21 16,0 1-16,0-1 0,0 0 15,0 0-15,0 0 0,0 0 0,0 1 16,0-1-16,0 0 16,0-42-1,0 0 1,-21-22-16,21 1 15</inkml:trace>
  <inkml:trace contextRef="#ctx0" brushRef="#br0" timeOffset="1631.79">2815 1058 0,'21'-21'32,"0"21"-17,-21-21 1,22 21-1,-1 0 1,0 0 0,0 0-16,0 0 0,0 0 15,1 0-15,-1 0 0,0 0 16,0 0-16,0 0 0,22 0 16,-22 0-16,21 0 0,0 0 0,-20 0 15,20 0-15,0 0 0,22 0 16,-22 0-16,0 0 0,1 0 0,20 0 15,-20 0-15,20 0 0,-21 0 16,22 0-16,-22 0 0,1 0 16,20 0-16,-21 0 0,1 0 15,20 0-15,-20 0 0,-1 0 16,21 0-16,1 0 0,-22 0 0,22 0 16,20-21-16,-20 21 0,-1 0 15,1 0-15,21 0 0,-22 0 0,22 0 16,-22 0-16,1-21 0,-1 21 15,1 0-15,20 0 0,-20 0 0,21 0 16,-1 0-16,1 0 0,84 0 16,-84 0-16,0 0 15,-22 0-15,1 0 0,-1 0 0,1 21 16,-1-21-16,1 0 0,-1 0 16,64 0-16,-63 0 15,-1 0-15,1 0 0,-1 0 16,1 0-16,20 0 0,-20 0 0,-1 0 15,1 0-15,20 0 0,-20 0 16,-1 0-16,22 0 0,-21 0 0,20 0 16,1 0-16,21 0 0,-22 0 15,22 21-15,-21-21 0,0 0 16,-1 0-16,1 0 0,0 0 0,-1 0 16,1 0-16,0 0 0,-1 0 15,1 0-15,21 0 0,-22 0 0,22 0 16,-21 0-16,21 0 0,63 0 15,-84 0-15,-1 0 16,1 0-16,0 0 0,-1 0 16,65 0-16,-65 0 0,-20 0 15,-1 0-15,1 0 0,-22 0 16,22 0-16,-22 0 0,21 0 0,-20 0 16,20 0-16,1 0 0,-1 0 15,1 21-15,84-21 0,-85 0 16,1 21-16,-1-21 0,1 0 15,-22 0-15,1 22 0,-1-22 16,-21 0-16,0 0 0,0 0 0,1 0 16,-1 0-16,0 0 0,0 0 15,0 0 1,0 21-16,-42-21 62,0-21-62,-21 21 0</inkml:trace>
  <inkml:trace contextRef="#ctx0" brushRef="#br0" timeOffset="3892.49">11409 1122 0,'21'0'78,"0"0"-63,0 0-15,0 0 0,1 0 16,-1 21-16,0-21 0,0 0 16,21 0-16,-20 0 0,-1 0 15,0 0-15,0 0 0,21 0 0,-20 0 16,20 0-16,0 0 0,1 0 15,-1 0-15,0 0 0,1 0 16,-1 0-16,0 0 0,22 0 16,-22 0-16,0 0 0,22 0 0,-22 0 15,1 0-15,-1 0 0,-21 0 16,21 0-16,-20 0 0,20 0 0,-21 0 16,0 0-16,0 0 0,1 0 15,-1 0-15,0 21 0,0-21 16,0 0-1,0 0-15,1 0 32,-22 21-17,0 1-15,0-1 16,0 0-16,0 0 16,0 0-16,0 0 15,0 1-15,0-1 16,0 0-16,0 0 15,-22 0-15,22 0 0,0 1 0,0-1 16,0 21-16,-21-21 0,21 0 16,0 22-16,-21-22 0,21 21 0,-21 1 15,21-22-15,0 21 0,0-21 16,-21 22-16,21-1 0,0-21 0,-21 21 16,21-20-16,0 20 0,0-21 15,0 21-15,0-20 0,0 20 16,0-21-16,0 0 0,0 22 0,-22-22 0,22 0 15,0 21-15,0 1 0,-21-22 16,21 21-16,0 0 0,0-20 16,0 20-16,-21 0 0,21-21 15,-21 22-15,21-1 0,0-21 0,0 22 16,-21 20-16,21-42 16,-21 22-16,21-22 0,-22 21 0,22-21 15,0 22-15,0-22 0,-21 21 0,21-21 16,-21 22-16,21-1 0,0 0 15,-21 1-15,0-1 0,21 0 0,-21 1 16,21-1-16,0 0 0,0 1 16,0-22-16,-22 21 0,22 0 15,0 1-15,0-22 0,0 21 0,-21 1 16,21-22-16,0 21 0,0 0 16,0-20-16,0 20 0,0 0 0,-21 1 15,21-1-15,-21 0 0,21 1 16,0-1-16,0 0 0,-21 1 0,21-1 15,-21 0-15,21 1 0,-22-1 0,22 0 16,0-21-16,0 22 0,0-1 16,-21 0-16,21 1 0,0-1 0,0 0 15,0 1-15,0-1 0,0 22 16,0-22-16,0 0 0,-21 1 0,21-1 16,0 0-16,-21 1 0,21-1 15,-21 0-15,21 1 0,0-1 16,0 0-16,-21 1 0,21-1 0,0 0 15,-22 1-15,22-1 0,0 0 0,-21 22 16,21-22-16,0 0 0,0 1 16,0-1-16,0 0 0,0 1 0,-21-1 15,21 0-15,-21 1 0,21-22 0,0 21 16,0 1-16,-21-1 0,21-21 16,-21 21-16,21 1 0,0-1 0,0 0 15,0 1-15,0-1 0,-22 0 16,22 1-16,0-1 0,-21 0 0,21 43 15,0-43-15,0 1 16,0-1-16,0-21 0,0 22 0,0-1 16,-21-21-16,21 21 0,0-20 15,0 62-15,-21-41 0,21-22 16,0 21-16,0 0 0,0 1 16,0-1-16,-21 0 0,21 1 0,0-22 15,-21 21-15,21 1 0,0-22 0,0 21 16,0 0-16,0 22 15,-22-43-15,22 21 0,0-20 0,0 20 16,0-21-16,-21 43 16,21-22-16,0-21 0,0 21 0,0-20 15,0 20-15,0-21 0,-21 43 16,21-22-16,0-21 0,-21 0 16,21 22-16,0-22 0,0 0 0,0 21 15,0 1-15,0-22 16,0 0-16,0 0 0,0 0 0,-21 0 15,21 1-15,0-1 0,0 0 0,0 0 16,0 0-16,-21 0 0,21 1 16,0-1-16,0 21 0,0-21 0,0 0 15,-22 43-15,22-43 0,0 0 16,-21 43-16,21-43 16,0 0-16,0 0 0,0 0 15,-21 1-15,21-1 0,0 0 16,0 0-16,-21 0 0,21 0 15,0 1-15,0-1 16,0 0 0,0-42 62,0 0-63,-21 21-15,21-22 16,-21 1-16</inkml:trace>
  <inkml:trace contextRef="#ctx0" brushRef="#br0" timeOffset="5693.3">2053 9440 0,'-21'0'62,"21"22"-62,-21-22 0,21 21 16,0 0 15,21-21-15,0 0-16,0 0 15,0 0-15,22 0 0,-22 0 0,21 0 16,1 0-16,20 0 0,1 0 16,-22 0-16,21 0 0,22 0 15,-21 0-15,-1 0 0,1 0 16,-1 0-16,1 0 0,-1 0 0,1 0 15,-1 0-15,106 0 16,-84 0-16,0 0 0,21 0 0,-22 0 16,22 0-16,-21 0 0,-1 0 0,22 0 15,-21 0-15,0 0 0,-1 0 16,1 0-16,21 0 0,-22 0 0,1 0 16,0 0-16,-1 0 0,1 0 0,-21 0 15,20 0-15,-20 0 0,84 0 16,-85 0-16,1-21 0,21 21 15,-1 0-15,-20 0 0,20 0 0,1 0 16,0 0-16,-1 0 16,86 0-16,-86 0 0,-20 0 15,105 0-15,-84 0 0,0 0 16,-1 0-16,1 0 0,21 0 16,-22 0-16,1 0 0,0 0 0,-1 0 15,-20 0-15,21 0 0,-22 0 16,22 0-16,-22 0 0,22 0 0,0 0 15,-1 0-15,-20 0 0,20 0 0,1 0 16,0 0-16,-22 0 16,22 0-16,-22 0 0,22 0 0,-21 0 15,20 0-15,-20 0 0,20 0 0,-20 0 16,21 21-16,-1-21 0,-20 0 16,20 0-16,-20 0 0,21 21 0,-22-21 15,1 0-15,-1 0 0,1 0 16,-1 0-16,1 21 0,-1-21 0,1 0 15,-1 0-15,1 0 0,-1 0 0,1 0 16,-1 0-16,1 21 0,-1-21 16,1 0-16,-22 0 0,21 0 0,-20 0 15,20 0-15,-20 0 0,-1 0 16,21 22-16,-20-22 0,-1 0 16,0 0-16,1 0 0,-1 0 15,-21 0-15,22 0 0,-1 0 0,0 0 16,-21 0-16,43 0 0,-22 0 15,-21 0-15,22 0 0,-22 0 16,21 0-16,1 0 0,-22 0 0,21 0 16,-21 0-16,0 0 0,22 0 15,-22 0-15,0 0 0,0 0 0,0 0 16,1 0-16,-1 0 0,0 0 16,0 0-1,-21-22 79,21 22-78,-21-21 77,0 0-77,21 21-16,-21-21 16,0 0-1,0 0-15,22-1 16,-22 1-16,0 0 0,0 0 31,21 21-31,-21-21 31,-21 21-15</inkml:trace>
  <inkml:trace contextRef="#ctx0" brushRef="#br0" timeOffset="7167.58">3323 2011 0,'0'-21'0,"0"0"16,0-1 15,0 44 0,0-1-15,0 0-16,0 0 0,-21-21 0,21 21 16,0 0-16,-21 1 0,21-1 15,0 21-15,0-21 0,0 0 0,0 22 16,0-22-16,0 0 0,0 21 15,-21 1-15,21-22 0,0 21 16,0 1-16,0-22 0,0 21 16,0-21-16,21 0 0,-21 1 0,21-1 15,0 0-15,0-21 0,0 21 16,1-21-16,20 0 0,-21 0 0,21 0 16,-20 0-16,20 0 0,-21-21 15,21 0-15,1 0 0,-1-1 0,0 1 16,-20-21-16,20 0 0,0-1 15,-21 1-15,22 0 0,-22-1 0,0 1 16,0 0-16,22-1 0,-22 1 16,-21 0-16,21 20 0,-21-20 15,21 21-15,-21-21 16,0 20-16,0 1 0,0 42 62,0 1-62,0-1 16,0 0 0</inkml:trace>
  <inkml:trace contextRef="#ctx0" brushRef="#br0" timeOffset="7745.45">4847 2138 0,'21'0'0,"-42"0"0,63 0 0,-20-21 15,-1 21-15,0-21 0,0-1 16,0 22-16,0-21 0,-21 0 0,22 0 16,-22 0-1,0 0-15,-22 21 16,1 0-16,-21 0 0,21 0 15,-22 0-15,1 0 0,-21 21 16,20 0-16,-20-21 0,20 21 16,1 0-16,0 0 0,-1 1 0,1-1 15,21-21-15,0 21 0,0 0 16,-1 0-16,22 0 0,0 1 16,0-1-16,22-21 0,-1 21 15,21-21-15,-21 21 0,22-21 16,-22 21-16,21-21 0,0 0 0,-20 21 15,20-21-15,0 0 0,-21 22 16,22-1-16,-22-21 0,21 0 16,-21 21-16,1-21 0,-22 21 15,0 0-15,0 0 0,0 1 16,-22-1-16,1-21 16,0 21-16,-21 0 0,-1 0 0,1-21 15,0 21-15,-1-21 0,22 0 16,-21 22-16,0-22 0,-1 0 0,-20 0 15,20 0-15,22 0 16,0-22-16,-21 22 0,21-21 0,21 0 16,-22 21-16,1-21 15,0 21-15,21-21 16,21 21 15,0 0-15,1 0-16,20-21 0,-21 21 0</inkml:trace>
  <inkml:trace contextRef="#ctx0" brushRef="#br0" timeOffset="8120.24">5524 2117 0,'0'0'0,"0"21"63,22-21-47,-1 0-16,0 0 15,0 0 1,-21-21-16,0 0 15,0-1 1,-21 22-16,0 0 16,0 0-16,-1 0 15,1 0-15,0 0 16,21 22 0,0-1-16,0 0 15,0 0 1,0 0-16</inkml:trace>
  <inkml:trace contextRef="#ctx0" brushRef="#br0" timeOffset="8444.03">5440 2498 0,'0'0'0,"0"21"0,0 21 15,0-21 1,21-21 0,0 0-16,0 0 15,0-21-15,1 0 0,-1 21 16,-21-21-16,0 0 0,21 0 16,-21-1-16,0 1 0,0 0 15,-21 21 1,0 0-16,-1 0 15,1 0-15,0 0 16,21 21-16,-21-21 0,21 21 0,-21 1 16,0-1-16</inkml:trace>
  <inkml:trace contextRef="#ctx0" brushRef="#br0" timeOffset="9028.61">6604 2138 0,'0'0'0,"21"-21"0,0 0 0,-21-1 16,0 1-16,0 0 0,0 0 16,0 0-16,0 0 0,0 42 47,0 0-47,-21 0 0,0 0 15,21 22-15,-21-22 0,21 21 0,-21 0 16,-1 1-16,1-1 15,21 0-15,-21 1 0,21-1 0,-21 22 16,21-22-16,0-21 0,-21 21 16,21 1-16,0-22 0,-21 21 0,21-21 15,0 1-15,-22-1 0,22 0 16,0 0-16,0-42 47,0 0-32,22-22-15,-1 22 0,0-21 16,-21 21-16,21-43 0,0 22 0</inkml:trace>
  <inkml:trace contextRef="#ctx0" brushRef="#br0" timeOffset="10400.65">6794 1947 0,'0'0'0,"-21"0"0,0 0 16,42 0 31,0 0-32,1 0-15,20 0 0,-21 0 0,21 0 16,1 0-16,-1 0 0,0 0 15,1 0-15,20 0 0,1 0 0,-22 0 16,22 0-16,20 0 0,1 0 16,0 0-16,-1 0 0,22 0 0,0 0 15,0 0-15,0-21 0,-1 21 16,1 0-16,0 0 0,0 0 16,0 0-16,21 0 0,-21 0 0,21 0 15,-22 0-15,1 0 0,0 0 0,-21-21 16,21 21-16,105 0 15,-105 0-15,0 0 0,-21 0 16,20 0-16,-20 0 0,0 0 16,63-21-16,-85 21 0,-20 0 15,20 0-15,-20-21 0,-1 21 16,0 0-16,-21 0 0,22 0 0,-22-21 16,0 21-16,0 0 0,0 0 15,1 0-15,-1 0 16,-21 21 46,0 0-46,0 0-16,0 0 16,-21 0-16,21 1 0,0-1 15,0 0-15,0 0 0,-22 0 0,22 0 16,-21 1-16,21 20 0,0-21 0,0 21 15,-21-20-15,21 20 0,-21 0 16,21 1-16,0-1 0,0 0 0,0 1 16,0-1-16,0 0 0,0 1 15,0-1-15,0 0 0,0 1 0,0-22 16,0 0-16,0 21 16,0-21-16,0 1 0,0-1 0,0 0 15,0 0 1,-21-21-1,0 0 1,-1 0-16,1 0 0,0 0 16,0-21-16,0 21 0,-22-21 15,22 21-15,-21 0 0,-43-21 16,-84 21 0,84 0-16,22 0 0,-1 0 0,1 0 15,-22 0-15,22 0 0,-22 0 16,21 0-16,1 0 0,-22 0 0,1 0 15,-1 0-15,0 0 16,-21 0-16,1 0 0,20 0 0,-21 0 16,0 0-16,22 0 0,-1 0 0,0 0 15,22 21-15,-22-21 0,0 0 16,22 0-16,-1 0 0,-20 0 0,20 0 16,1 0-16,-22 0 0,22 0 15,-1 0-15,1 0 0,-1 0 0,22 0 16,-22 0-16,22 0 0,-22 0 15,22 0-15,0 0 0,-1 0 0,1 0 16,21 0-16,-21 0 0,20 0 16,-20 0-16,0 0 0,-1 0 15,22-21-15,-21 21 0,-22 0 16,22 0-16,21 0 0,0 0 16,0 0-16,-1 0 0,1-22 0,0 22 15,0 0-15,0 0 16,0 0-1,-1 0-15,1 0 16,0 0 0,0 0 31,0 0-47,0 0 15,21-21-15,-22 21 16,1 0-1,0 0-15,0 0 32,0 0-32,0 0 15,-1 0 1</inkml:trace>
  <inkml:trace contextRef="#ctx0" brushRef="#br0" timeOffset="11211.69">2984 4043 0,'0'0'0,"-21"-64"31,0 43-31,0 0 0,21 0 31,-21 21-15,21 21-16,0 0 0,0 0 15,0 22-15,0-22 0,-21 42 16,21-20-16,0-1 0,0 22 0,0-22 16,0 0-16,0 22 0,-22-22 15,22 0-15,-21-20 0,21 20 0,0 0 16,0-21-16,-21 1 0,21-1 15,0 0-15,-21 0 0,21 0 16,0-42 15,0 0-15,21 0-16,-21-22 0,0 22 0,0 0 16,0-21-16</inkml:trace>
  <inkml:trace contextRef="#ctx0" brushRef="#br0" timeOffset="11572.22">2857 4212 0,'-21'-84'31,"0"62"-31,21 1 0,0 0 0,0 0 0,0 0 16,0 0-16,21-1 15,0 1-15,1 0 0,20 21 0,-21-21 16,0 21-16,22 0 15,-1 0-15,-21 0 0,21 0 0,1 0 0,-1 0 16,0 0-16,1 21 16,-22 21-16,0-20 0,-21 20 0,0 0 15,0-21-15,-21 22 0,-21-1 16,20 0-16,-20 1 0,0-22 0,-1 21 16,1-21-16,0 1 0,-1-1 15,22 0-15,0-21 0,0 21 0,0-21 16,0 0-16,21 21 15,21-21 1,0 0 0,0 0-16,0 0 15,0-21-15,1 21 16,-22-21-16,21 21 0,0-21 0</inkml:trace>
  <inkml:trace contextRef="#ctx0" brushRef="#br0" timeOffset="12212.69">3641 4170 0,'0'0'0,"21"-21"0,-21 0 31,-21 21-15,-1 0-16,1 21 15,21 0-15,-21 0 0,0 0 0,0 0 16,21 22-16,0-22 0,-21 21 15,-1-21-15,1 22 0,21-22 0,-21 21 16,21-21-16,-21 22 0,0-22 16,21 0-16,0 0 0,-21 0 15,21 1-15,0-1 0,-22-21 16,44 0 15,-1-21-31,0-1 0,-21 1 0,21 0 16,0 0-16,0-21 15,1 20-15,-1 1 0,21 0 0,-21 0 16,22 0-16,-22 0 0,21 21 16,-21-22-16,0 22 0,1 0 0,-1 0 15,0 0-15,0 22 16,0-1-16,-21 0 0,0 0 16,0 0-16,0 0 0,0 1 15,0-1-15,0 0 0,21 0 0,-21 0 16,22 0-16,-22 1 0,21-22 15,0 21-15,0-21 0,0 0 16,0 0-16,1 0 0,-1 0 0,0 0 16,21 0-1,-21-21-15,1-1 0,-1 1 0,0 0 16,0 0-16,-21-21 0,0-1 16,0 1-16,0 0 0,0-1 0,0 1 15,0 0-15,0-1 0,0 22 16,-21-21-16,0 21 0,0-1 0,-1 22 15,1 0 1,0 0-16,21 22 16,0-1-16,0 0 15,0 0-15,21 0 0,0 0 16,1-21-16,-1 0 16,0 0-16,21 0 0</inkml:trace>
  <inkml:trace contextRef="#ctx0" brushRef="#br0" timeOffset="12508.69">4762 4064 0,'0'0'0,"0"-21"0,0 0 0,0-22 32,-21 43-17,21 22-15,0-1 0,0 21 16,0-21-16,0 22 0,-21-1 15,21-21-15,0 21 0,0 1 16,-21-1-16,21 0 0,0 1 0,0-1 16,-21-21-16,21 22 0,-21-22 15,21 0-15,0 0 0,0 0 0,0 0 16,0 1-16,-22-1 0,22 0 16,0-42 15,0 0-31,0-1 0,22 1 15,-22-21-15,0 21 0</inkml:trace>
  <inkml:trace contextRef="#ctx0" brushRef="#br0" timeOffset="12887.26">4508 4106 0,'0'0'0,"-21"-21"16,-42-42-1,63 42-15,0-1 16,42 1-1,-21 21-15,22 0 0,-1 0 0,21-21 16,-20 21-16,20 0 0,1 0 16,-22 0-16,22 0 0,-1 21 0,-21-21 15,22 21-15,-22 1 0,1 20 16,-1-21-16,-21 21 0,21-20 16,-20 20-16,-1 0 0,0 1 15,-21-1-15,0 0 0,0-21 0,0 22 16,0-1-16,-64 22 0,22-43 15,0 0-15,-1 0 0,1 0 16,-21 0-16,-1 1 0,22-1 16,-22 0-16,1-21 0,20 21 15,1-21-15,0 0 0,-1 0 0,-20 0 16,42 0-16,0 0 0,-1 0 16,44-21 15,-1 0-31,0 21 0,0-21 15,21-1-15,1 1 0</inkml:trace>
  <inkml:trace contextRef="#ctx0" brushRef="#br0" timeOffset="13252.08">5905 4149 0,'0'0'0,"-21"0"16,0 0-1,0 0-15,0 0 16,21 21-16,21-21 31,0 0-31,0 0 16,0 0-16,-21-21 15,0 0 1,0-1-16,-21 22 16,0 0-1,0 0-15,0 0 16,21 22 0,0-1-16,0 0 15,0 0 1,0 0-1</inkml:trace>
  <inkml:trace contextRef="#ctx0" brushRef="#br0" timeOffset="13552.38">5821 4572 0,'-21'0'16,"42"0"-16,-42 21 0,-1 0 15,44-21 1,-1 0 0,0 0-16,0 0 0,0 0 0,0 0 15,1 0-15,-22-21 0,21 0 16,-21 0 0,0 0-16,-21 21 15,-1 0-15,1 0 0,0 0 16,0 0-16,0 0 0,0 0 15,-1 0-15,22 21 0,-21-21 16,21 21-16</inkml:trace>
  <inkml:trace contextRef="#ctx0" brushRef="#br0" timeOffset="14104.52">6900 3937 0,'0'0'0,"0"-21"16,-21 42 31,21 21-47,-21 1 16,0-1-16,21 0 0,-21 1 0,-1 20 15,1-20-15,0-1 0,0 21 0,21-20 16,-21-1-16,21 0 0,-21-20 15,21 20-15,0-21 0,0 21 0,0-20 16,0-1-16,0 0 16,0 0-16,0-42 31,0 0-15,0 0-16,0-1 0,0 1 0,21-21 15,0 21-15,-21-22 0</inkml:trace>
  <inkml:trace contextRef="#ctx0" brushRef="#br0" timeOffset="15041.2">6943 3916 0,'0'0'0,"0"-21"0,0 0 16,21 21 31,0 0-47,0 0 0,0 0 15,22 0-15,-1 0 0,0 0 16,1 0-16,20 0 0,-21 0 0,43 0 16,-21 0-16,20 0 0,1 0 15,21 0-15,0 0 0,-1 0 0,1 0 16,0 0-16,21 0 0,-21 0 16,21 0-16,0 0 0,21 0 0,0 0 15,-21 0-15,21 0 0,-21-22 16,22 22-16,-22 0 0,21 0 0,-21 0 15,-21 0-15,21 0 0,-43 0 16,22 0-16,-42 0 0,-1 0 16,43-21-16,-64 21 0,1 0 15,-1 0-15,-21 0 16,-21-21 0,21 42 30,-21 0-30,0 1-16,0-1 16,0 0-16,0 0 15,0 0-15,0 22 0,0-22 16,0 21-16,0 0 0,0 1 0,0-1 16,0 0-16,-21 1 0,21-1 15,0-21-15,-21 22 0,21-1 0,0 0 16,0 1-16,0-22 0,0 21 15,0-21-15,0 0 0,0 22 0,0-22 16,-21 0-16,21 0 0,-21 0 16,21 1-16,-22-22 0,1 0 15,0 21-15,0 0 16,0-21-16,0 0 0,-1 0 0,-20 0 16,21 0-16,-21 0 0,-22 0 15,22 0-15,-22-21 0,-20 0 16,-1 21-16,0 0 0,1 0 0,-1-22 15,-21 22-15,0 0 0,0 0 16,-21 0-16,0-21 0,0 21 0,0 0 16,0 0-16,-105 0 15,126 0-15,-21 0 0,0 0 0,0 0 16,21 0-16,-21 0 0,-106 0 16,148 0-16,-20 21 0,-1-21 15,21 0-15,0 0 0,1 0 0,20 0 16,1 22-16,-1-22 15,22 0-15,0 0 0,-1 0 0,1 0 0,0 0 16,20 0 0,1 0-16,0 0 0,0 0 15,0 0-15,0 0 16,21-22-16,-22 22 16,22-21-1,-21 21-15,42 0 47,1 0-47,-1 0 16,0 0-16,0 0 0</inkml:trace>
  <inkml:trace contextRef="#ctx0" brushRef="#br0" timeOffset="15668.23">4149 5779 0,'0'0'0,"0"-22"15,0-41 1,0 42-16,0 0 0,0-1 16,0 44-1,0-1-15,0 0 16,0 21-16,0 1 0,0-1 15,-22 0-15,22 1 0,-21 20 16,0-21-16,21 22 0,0-1 0,-21 1 16,0-1-16,0 1 0,21 21 15,-22-22-15,22 1 0,-21-22 0,0 21 16,21-20-16,0-1 0,0 0 16,0-20-16,0-1 0,0 0 0,0 0 15,0 0-15,0-42 31,0 0-31,0 0 16,0-22-16,21 22 0,-21-21 16,21 0-16,1-1 0,-22-20 0</inkml:trace>
  <inkml:trace contextRef="#ctx0" brushRef="#br0" timeOffset="16647.88">4212 5757 0,'0'0'0,"0"-42"16,0 21-1,21 21 1,0 0 0,22 0-16,-22 0 0,21 0 15,1 0-15,-1 0 0,21 0 16,22 0-16,-21 0 0,20 0 0,1 0 15,0 0-15,20 0 0,1 0 16,0 0-16,21 0 0,21 0 16,0-21-16,1 21 0,-1 0 0,21 0 15,0 0-15,1 0 0,-1 0 16,0 0-16,1 0 0,-1 0 0,0 0 16,-20 0-16,20 0 0,-21 0 15,0 0-15,-21 0 0,0-21 0,-21 21 16,21 0-16,-21 0 0,0 0 15,-22 0-15,22 0 0,-21-22 0,0 22 16,-22 0-16,1 0 16,-1 0-16,-21 0 0,1 0 0,-1 0 15,-21 0-15,0-21 0,1 21 16,-1 0-16,-21 21 47,0 1-47,0-1 15,0 0-15,0 0 0,0 0 0,0 0 16,0 1-16,0-1 0,0 0 16,-21 21-16,21-21 0,0 1 0,-22 20 15,22-21-15,-21 21 0,21-20 16,0 20-16,-21 0 0,0-21 16,0 43-16,0-22 0,-1 1 15,22-1-15,0 0 0,-21 1 16,21-1-16,-21 64 15,0-85-15,21 0 0,0 21 16,0-20-16,0-1 0,0 0 16,-21-21-16,21 21 0,-21 0 0,-1-21 0,22 21 15,-21-21-15,0 0 0,0 0 16,0 22-16,-22-22 0,22 0 16,-21 0-16,0 0 0,-1 0 0,1 0 15,0 0-15,-128 0 16,107 0-16,-22 0 0,0 0 15,-20 0-15,-22-22 0,0 22 16,0 0-16,0 0 0,0 0 0,-22 0 16,1 0-16,0 0 0,0 0 15,0 0-15,0 0 0,21 0 0,-22 0 16,1 0-16,0 0 0,0 0 0,0 0 16,21 0-16,-21 0 0,21 0 15,-22 0-15,22 0 0,0 0 0,22 0 16,-1 0-16,0 0 0,21 0 15,1 0-15,-65 0 0,107 0 16,-21 0-16,20 0 0,-20 0 16,20 0-16,1 0 0,0 0 15,-1 0-15,1 0 0,21 0 0,-21 0 16,20 0-16,1 0 16,21-21-16,21 0 31,1 21-16,-1-21-15,0 21 0,-21-21 16,21 21-16,0-21 0</inkml:trace>
  <inkml:trace contextRef="#ctx0" brushRef="#br0" timeOffset="17176.48">5228 5800 0,'0'0'0,"0"-21"0,-21 42 31,0 0-15,0 0-16,-1 21 0,1-20 0,0 20 15,0 0-15,0 1 0,0-1 0,-22 0 16,22 1-16,-42 62 15,20-62-15,1-1 0,0 22 16,-1-43-16,22 21 0,-21 0 16,21-20-16,-1-1 0,1 0 0,0-21 15,0 0-15,0 0 0,21-21 16,-21 21-16,21-43 16,0 22-16,0 0 0,0-21 15,0-22-15,21 22 0,-21 0 16,21 20-16,0-20 0,0 21 0,0-21 15,1 20-15,-1 1 0,0 0 16,21 0-16,-21 0 0,1 21 0,-1 0 16,0 0-16,0 0 15,0 0-15,0 21 0,1 0 0,-22 0 16,0 0-16,0 22 0,0-22 16,21 0-16,-21 21 0,0-20 0,21 20 15,-21 0-15,0-21 0,0 1 16,21 20-16,0-21 0,-21 0 0,43 22 15,-22-43-15,0 21 16,0-21-16,0 0 0,0 0 16,1 0-16,-1-21 0,0-1 0,21 22 15,-21-21-15</inkml:trace>
  <inkml:trace contextRef="#ctx0" brushRef="#br0" timeOffset="17610.68">5673 6181 0,'0'0'0,"0"-21"15,0-1-15,-22 22 32,1 0-32,0 0 0,0 0 0,0 0 15,0 22-15,-1-1 0,1 0 16,0 0-16,0 21 0,0-20 0,0 20 16,-1-21-16,22 21 0,0-20 15,0 20-15,0-21 0,0 0 0,0 22 16,0-22-16,22 0 0,-1-21 0,0 21 15,0-21-15,21 0 16,1 0-16,-1 0 0,0 0 0,1 0 16,-1-21-16,0 21 0,1-21 15,20-22-15,-42 1 0,22 21 16,-43-21-16,0 20 0,0-20 16,0-21-16,0 20 0,0 22 15,-21 0-15,-1 0 0,-20 0 0,21-1 16,-21 1-16,20 21 0,-20 0 15,21 0-15,-21 0 0,20 0 16,1 0-16,-21 21 0,21 1 0,0-1 16,-22 0-16,22 0 0,0 0 15,0 0-15,21 1 0,0 20 16,-21-21-16,21 0 0,0 22 16,0-22-16,42 0 0,-21-21 0,21 0 15,1 0-15,63 0 16</inkml:trace>
  <inkml:trace contextRef="#ctx0" brushRef="#br0" timeOffset="18264.68">6583 6329 0,'63'0'0,"-126"0"15,169-21-15,-64 0 0,0-1 0,-21 1 16,1 21-16,-1-21 0,-21 0 0,0 0 16,-21 0-16,-1 21 15,1 0-15,-21 0 0,0 0 16,-1 0-16,1 0 0,0 0 0,-1 0 15,1 21-15,0 0 0,-1-21 16,22 21-16,-21 0 0,21 22 0,-1-22 16,1 0-16,0 0 0,21 0 15,0 0-15,0 1 0,21 20 16,0-42-16,1 0 0,-1 21 16,0-21-16,21 0 0,1 0 15,-1 0-15,21-21 0,-20 0 0,-1 21 0,0-21 16,1-1-16,-1 1 0,-21 0 15,22 0-15,-22 0 0,0 0 16,0 21-16,0-22 0,-21 1 16,0 0-16,-21 21 31,0 0-15,0 21-16,21 0 0,0 1 15,-21-1-15,21 21 0,-22-21 16,22 22-16,-21-1 0,21-21 0,0 21 15,0 1-15,-21 20 0,21-20 16,0-1-16,-21 43 0,21-43 16,0 0-16,0 1 0,0 20 15,0-21-15,0 1 0,0 20 16,0-20-16,0-1 0,0 0 0,0 22 16,0-43-16,-21 21 0,-22 22 15,22-22-15,-21-21 0,21-21 16,-22 21-16,1 1 0,-106-22 15,106 0-15,-22-22 0,1 1 16,20 0-16,-20 0 0,20-21 16,1 20-16,0-20 0,21 0 15,-1-1-15,1 1 0,0 21 0,21-21 16,0-1-16,0 22 0,0-21 0,0 21 16,21-1-16,0-20 0,1 21 0,20 0 15,-21 0-15,21-22 16,1 22-16,-22 0 0,21 0 0,1 0 15,-1-22-15,0 22 0,22 0 0,-22 0 16</inkml:trace>
  <inkml:trace contextRef="#ctx0" brushRef="#br0" timeOffset="18547.68">7387 6223 0,'0'0'0,"0"-21"32,-21 42-17,0 0 1,21 0-16,-21 1 0,21-1 16,0 0-16,0 0 0,-22 0 15,22 0-15,0 1 0,-21-22 0,21 21 16,0 0-1,0-42 1,0 0 0,21-1-16,-21 1 15,22 0-15</inkml:trace>
  <inkml:trace contextRef="#ctx0" brushRef="#br0" timeOffset="18895.5">7408 6054 0,'0'0'16,"0"-43"-1,-21 43-15,0 0 0,0 0 16,0 0-16,21 22 16,-22-1-16,22 0 15,0 0 1,0 0-16,22-21 0,-1 0 16,0 0-16,0 0 15,0 0-15,0 0 0,1 0 16,-1-21-16,0 0 0,0 21 0,-21-21 15,0 0-15,0-1 16,0 1-16,0 0 0,-21 21 16,0 0-16,0 0 0,-1 0 15,1 0-15,-21 0 0,21 0 0,0 21 16,-1-21-16,1 21 0,0 1 16,0-1-16,21 0 0,0 0 15,0 0-15,0 0 0,0 1 16,21-1-16,0-21 0,0 0 15,22 21-15,-22-21 0,21 0 16,-21 21-16</inkml:trace>
  <inkml:trace contextRef="#ctx0" brushRef="#br0" timeOffset="19336.65">7832 6223 0,'0'0'0,"0"-21"15,-22 21 1,22 21-1,0 0 1,0 0-16,-21 1 0,21-1 16,0 21-16,0-21 0,0 0 15,0 1-15,-21-1 0,21 0 16,0 0-16,0 0 0,0 0 16,0 1-16,-21-1 0,0-21 15,0 0 1,21-21-1,-22-1-15,22 1 0,0-21 16,0 21-16,0-22 0,0 22 16,22-21-16,-1 21 0,0-22 0,42 1 15,-41 21-15,20 0 16,0 0-16,22-1 0,-22 22 0,106 0 16,-105 0-1,-1 0-15,0 22 0,-21-1 16,22 0-16,-22 0 0,0 21 15,-21 1-15,0-22 0,0 21 16,0 1-16,0-22 0,-21 21 0,0-21 16,0 0-16,-22 43 0,22-43 15,0 0-15,0-21 0,21 21 16,-21-21-16,-1 0 0,1 0 0,0 0 16,0 0-16,0 0 0</inkml:trace>
  <inkml:trace contextRef="#ctx0" brushRef="#br0" timeOffset="20251.68">3937 7303 0,'0'0'16,"0"-22"-16,21 22 0,0-21 0,0 21 16,-21-21-16,0 0 15,-21 21 1,0 0-1,0 0-15,0 21 16,0-21-16,-1 21 0,22 0 16,-21 1-16,0 20 0,0-21 0,0 21 15,0-20-15,-1 20 0,1 0 16,0-21-16,0 22 0,21-22 0,0 21 16,0-21-16,0 1 0,0-1 15,0 42-15,21-63 0,0 21 16,22 1-16,-22-22 0,21 0 0,0 0 15,-20 0-15,20 0 0,0 0 16,1 0-16,-1 0 0,0 0 16,1 0-16,62-43 15,-83 22-15,20 0 0,0 0 0,1 0 16,-22-22-16,0 22 0,0-21 16,-21-1-16,0 1 0,0 0 0,0-1 15,0 1-15,0 0 0,-21-1 0,0 1 16,0 21-16,-22 0 0,1 0 15,21-1-15,-22 1 0,1 21 0,-21 0 16,41 0-16,-20 0 16,0 21-16,21 1 0,-22-1 0,22 0 15,-21 0-15,21 0 0,-1 22 16,1-22-16,0 0 0,21 21 0,-21 1 16,21-22-16,0 0 15,0 0-15,0 0 0,0 0 16,0 1-16,0-1 0,0 0 0,0 0 15,0 0-15</inkml:trace>
  <inkml:trace contextRef="#ctx0" brushRef="#br0" timeOffset="20640.49">3535 8255 0,'0'-21'0,"0"0"16,0 0-16,0-1 15,0 44 16,0-1-31,0 0 0,0 0 16,0 0-16,0 22 0,0-22 0,0 0 16,0 0-16,-21 21 0,21-20 15,0-1-15,0 0 0,0 0 16,0 0-16,0 0 0,0 1 16,0-44 30,0 1-46,0 0 0,0 0 0,0 0 16</inkml:trace>
  <inkml:trace contextRef="#ctx0" brushRef="#br0" timeOffset="20855.83">3641 8192 0,'0'0'0,"21"-22"0,-21 1 16,21 21-16,-21-21 0,21 21 0,0 0 15,0 0-15,1 0 0,-1 0 16,42 21-16,-42 0 15,1-21-15,-1 22 0,0-1 16,-21 0-16,0 0 0,0 0 0,0 0 16,0 1-16,0 20 15,0-21-15,-21 0 0,21 0 16,-21-21-16,21 22 16</inkml:trace>
  <inkml:trace contextRef="#ctx0" brushRef="#br0" timeOffset="21324.32">4297 8149 0,'0'0'0,"21"0"16,-21-42 0,-21 42-16,0 0 15,-1 0-15,1 0 0,0 21 0,-21 0 16,21 0-16,-1 1 0,-20-1 15,21 0-15,0 0 0,-22 0 0,22 0 16,0 1-16,0-22 0,0 21 16,0 0-16,-1-21 15,22 21-15,22-21 16,-1 0-16,0 0 16,21 0-16,-21-21 0,22 0 0,-22 21 15,0-21-15,21-1 0,-20 1 16,-1 0-16,21 0 0,0-21 15,-20 20-15,-1 22 0,-21-21 0,21 0 16,-21 0-16,21 21 0,-21-21 16,0 42-1,0 0 1,0 0-16,0 0 0,0 1 0,0 20 16,0-21-16,0 21 0,0 1 15,0-22-15,0 21 0,0-21 16,-21 22-16,21-22 0,0 0 0,0 0 15,-21 0-15,21 1 0,0-1 16,-21-21-16,21 21 0,21-42 31,0 0-15,-21-1-16,21 1 0,0 0 0</inkml:trace>
  <inkml:trace contextRef="#ctx0" brushRef="#br0" timeOffset="22109.63">7451 7281 0,'0'0'0,"21"-105"16,-21 83-1,0 1-15,0 0 16,-21 21-1,-1 0-15,22 21 0,-21 0 16,0 1-16,21-1 0,-21 21 16,0 0-16,0-20 0,-1 20 0,22 0 15,-21 1-15,0-1 0,0 0 16,0 1-16,21-22 0,0 21 16,0 0-16,0-20 0,0-1 0,0 0 15,0 0-15,21 0 0,0 0 0,0-21 16,22 0-16,-22 22 0,21-22 15,0 0-15,1 0 0,-1 0 16,0-22-16,22 22 0,-1-21 0,-20 0 16,20 0-16,1 0 0,-22-22 0,22 22 15,-43-21-15,21 0 0,-21-1 16,0 1-16,-21-22 0,0 22 0,0 0 16,-21-22-16,0 22 0,-21 21 15,-43-43-15,22 43 0,20 0 16,-20 21-16,20 0 0,1 0 15,0 0-15,-1 0 0,1 21 0,0 0 16,21 22-16,-22-22 0,22 21 16,0 0-16,0 1 0,21-1 15,0 0-15,0 1 0,0-1 0,0 0 16,0-20-16,0 20 0,0-21 16,0 21-16,0-20 0,21-1 0,-21 0 15,21 0-15,0-21 0,0 21 0,1-21 16</inkml:trace>
  <inkml:trace contextRef="#ctx0" brushRef="#br0" timeOffset="22512.68">7895 7980 0,'0'0'0,"21"-85"31,-21 64-31,0 42 32,0 0-17,0 1-15,0 20 0,0-21 16,0 21-16,0 43 15,0-43-15,-21 1 0,0 41 16,21-62-16,-21 20 0,21 0 16,-21-21-16,21 1 0,-22 20 15,22-21-15,0 0 0,0 0 16,22-21 15,-1-21-31,0 0 16,-21 0-16,21 0 0,-21 0 15,21-1-15,0 1 0,-21 0 0</inkml:trace>
  <inkml:trace contextRef="#ctx0" brushRef="#br0" timeOffset="22808.82">8022 7853 0,'0'0'0,"-21"0"15,42 0 17,0 0-32,0 0 0,1 0 0,20 0 15,-21-21-15,21 21 0,-20 0 0,20 0 16,-21 0-16,0 0 0,22 0 0,-22 0 16,0 0-16,0 0 15,0 0 1,-42 0-1,0 0 1,0 0-16,0 21 16,-1-21-16,22 21 15,-21-21-15,0 21 0</inkml:trace>
  <inkml:trace contextRef="#ctx0" brushRef="#br0" timeOffset="23112.7">7959 8192 0,'0'0'0,"-22"0"0,1 21 15,42-21 1,1 0 0,20 0-16,-21 0 0,21 0 0,-20 0 15,41 0-15,-21-21 0,1 21 16,-22 0-16,0 0 0,0 0 15,0 0-15,1 0 0,-1 0 16,-21-22-16,-21 22 47,-1 0-31,1 0-1,0 0-15,21 22 16,-21-22-16</inkml:trace>
  <inkml:trace contextRef="#ctx0" brushRef="#br0" timeOffset="23252.06">8234 8213 0</inkml:trace>
  <inkml:trace contextRef="#ctx0" brushRef="#br0" timeOffset="24991.8">2159 8636 0,'0'-21'0,"0"42"0,0-63 16,0 21 0,0-1-1,0 44 17,21-22-32,-21 21 0,0 0 15,0 21-15,0 1 0,0-22 0,0 42 16,0-20-16,0-1 0,-21 0 15,0 1-15,21-1 0,0 0 16,-21 1-16,21-22 0,-22 0 16,22 0-16,0 0 0,0 0 0,0-42 47,0 0-32,0 0-15,0 0 0,0-22 0,0 22 16,0 0-16</inkml:trace>
  <inkml:trace contextRef="#ctx0" brushRef="#br0" timeOffset="25507.91">2222 8594 0,'22'0'62,"20"0"-62,-21 0 0,21 0 0,1 0 16,-1 0-16,22 0 0,-22 0 15,21 0-15,-20 0 0,20 0 0,-20 0 16,-1 0-16,0 0 0,1 0 0,-22 0 16,0 0-16,0 0 15,0 0-15,-21 21 16,0 0-1,0 0-15,0 0 16,0 1-16,0-1 0,0 0 16,0 0-16,0 21 0,0-20 0,0-1 15,0 21-15,0-21 0,0 0 16,0 22-16,0-22 0,0 0 0,0 0 16,0 22-16,0-22 15,0 0-15,0 0 0,0 0 0,-21-21 16,0 21-16,0 1 0,0-22 0,-22 21 15,1 0-15,0-21 0,-22 0 16,1 0-16,-1 0 0,1 0 0,-1 0 16,-21 0-16,43 0 0,-21 0 15,20 0-15,1 0 0,0 0 0,20 0 16,1 0-16,0 0 0,0 0 16,42-21 15,0 21-31,0 0 15,1 0-15,-1-21 0</inkml:trace>
  <inkml:trace contextRef="#ctx0" brushRef="#br0" timeOffset="26764.82">3492 9186 0,'0'0'0,"-21"0"0,0 0 16,0 0-16,0 0 16,21-21-1,21 21 1,0-21-16,0 0 0,22 21 0,-22-21 15,21 0-15,-21-1 16,22 1-16,-22-21 0,21 21 0,-21 0 16,22-22-16,-22 22 0,0-21 15,0 21-15,0-1 0,0 1 0,-21-42 16,0 42 0,-21 42 15,21 0-31,-21 0 0,0 21 15,21 1-15,-21-22 0,21 21 0,-21 22 16,21-22-16,-22 0 0,1 22 16,0-22-16,0 85 15,0-84-15,0 20 0,-1 1 16,1 20-16,0-20 0,21 20 0,-21-20 16,0-1-16,21 22 0,-21-21 0,21-1 15,0 1-15,-22-1 0,1 1 16,21-1-16,-21 1 0,21-22 0,0 0 15,0 22-15,0-43 0,0 21 16,0-21-16,0 1 0,0-1 0,21-21 16,0-21-16,1-1 15,20 1-15,-21-21 0,21 0 16,-20-1-16,20 1 0,0 0 16,-21-22-16,22 22 0,-22-22 0,0 1 0,0-1 15,-21 1-15,0-1 16,0 1-16,0-1 0,0 1 0,-21-1 15,0 1-15,0 20 0,0 1 16,-22 0-16,22-1 0,0 22 0,-21 0 16,20 21-16,-20-21 0,21 0 15,21 0 1,21 21 0,0-22-1,22 22-15,-22-21 0,21 0 16,0 0-16,1 21 0,20-21 0,-20-22 15,-1 22-15,-21 0 0,21 0 16,1 0-16,-22 0 0,0-1 0,0 1 16,0 0-16,1 0 0,-22 0 15,0 0-15,0-1 16,-22 22 15,22 22-15,0-1-16,0 0 0,0 0 0,0 0 15,0 0-15,0 1 0,0-1 0,0 0 16,0 0-16,0 0 0,0 0 16,0 1-16,0-1 0,0 0 15,22-21 1,-1 0-16,0 0 0,0 0 0,0 0 16,0 0-16,1-21 0,-1 0 0,21-1 15,-21 1-15,0 0 0,1 0 16,-1-21-16,-21 20 0,0-20 0,0 0 15,0 21-15,0-22 0,-43 1 16,22 21-16,0 0 0,0 21 16,0 0-16,0 0 0,-1 0 15,1 0-15,0 21 0,0-21 0,0 21 16,21 0-16,0 0 0,0 0 16,0 1-16,0-1 0,0 0 0,0 0 15,0 0-15,0 0 16,21-21-16,0 0 0,0 0 15,0 0-15,22 0 0,-22 0 0,21 0 16</inkml:trace>
  <inkml:trace contextRef="#ctx0" brushRef="#br0" timeOffset="27152.64">4699 9038 0,'0'-42'16,"0"21"-16,0 0 15,0-1-15,0 1 16,21 21-16,0-21 16,0 21-16,22-21 0,-22 21 15,21 0-15,-21 0 0,22 0 0,-22 21 16,21 0-16,-21-21 0,22 21 16,-22 1-16,0-1 0,-21 0 0,0 21 15,0-21-15,0 1 0,0-1 16,0 0-16,0 0 0,-21 0 0,0 0 15,0 1-15,-1-22 0,22 21 16,-21-21-16,21-21 31,0-1-31,0 1 0,0 0 16,0 0-16,0 0 0,0 0 16,21-1-16,1 1 0,-22 0 0,21 21 15,0-21-15,-21 0 0,21 21 16,0-21-16,0 21 0,1 0 15,-1 0-15,0 0 0,0 0 16,21 0-16,-20 0 0</inkml:trace>
  <inkml:trace contextRef="#ctx0" brushRef="#br0" timeOffset="27827.09">5757 9017 0,'0'0'15,"21"0"-15,1 0 0,-1 0 0,0 0 16,0 0-16,0-21 0,-21 0 0,21 0 15,-21-1-15,0 1 16,0 0-16,0 0 0,0 0 0,-21 0 16,0 21-16,0 0 0,0 0 15,-22 0-15,22 0 0,-21 0 16,0 21-16,-1-21 0,1 21 0,0 0 16,-1 0-16,1 0 0,21 1 15,-22 20-15,22-21 0,0 0 16,21 0-16,0 1 0,0-1 15,0 0-15,21-21 16,22 0-16,-22 0 0,21 0 16,0 0-16,1 0 0,-1 0 15,0-21-15,1 21 0,-22-21 0,21-1 16,-21 22-16,1-21 0,-1 21 0,-21-21 16,0 0-1,0 0-15,0 42 31,0 0-31,0 0 16,0 0-16,-21 1 0,21-1 16,0 21-16,0 0 0,0-20 15,0 20-15,0 0 0,0 1 0,-22 20 16,22 1-16,0-1 0,0 1 16,0-1-16,0 1 0,0-1 0,0 22 15,0-22-15,0 1 0,0-1 0,0 1 16,0-1-16,0 1 0,0-1 15,0 1-15,-21-22 0,0 0 0,0 1 16,0-1-16,0-21 0,-1 22 0,-62-22 16,63-21-16,-22 0 15,-20 0-15,20-21 0,1-1 0,-21 1 16,-1-21-16,22 0 0,-22-22 0,-20-42 16,41 64-1,1-64-15,42 43 0,0 20 16,0-20-16,0 20 0,21-20 0,0 21 15,0-1-15,22 1 0,-22-22 16,21 22-16,22-43 0,-22 43 16,0 21-16,64-64 15,-63 43-15,20 0 0,1 20 0,-1-20 16,-21 21-16,22-21 0,-22 20 0</inkml:trace>
  <inkml:trace contextRef="#ctx0" brushRef="#br0" timeOffset="28235.87">6054 8996 0,'0'0'0,"0"-21"15,42-43 1,-42 85 31,0 1-47,-21-22 0,0 21 0,-1 0 16,1 21-16,21-21 0,-21 1 15,21-1-15,-21 0 0,21 0 0,0 0 16,0 0-16,0 1 15,21-1-15,0-21 16,0 0-16,1 0 0,-1 0 16,21 0-16,-21 0 0,0-21 15,1 21-15,-1-22 0,21 1 0,-21 0 16,0 0-16,-21 0 0,22 0 0,-22-22 16,0 22-16,0-21 15,0 21-15,0-22 0,0 22 0,-43-21 16,22 21-16,0 21 0,0 0 15,-22 0-15,22 0 0,-21 0 0,21 21 16,0 0-16,-22 0 0,22 0 16,0 0-16,0 1 0,21-1 0,0 0 15,0 0-15,0 0 0,21 0 16,0-21 0,21 0-16,-20 0 0,20 0 15,0 0-15,-21 0 0,22 0 0,-1-21 16</inkml:trace>
  <inkml:trace contextRef="#ctx0" brushRef="#br0" timeOffset="28481.22">6752 8678 0,'0'-21'0,"0"42"0,21-42 0,-21 0 0,-21 42 47,0 0-47,0 22 16,0-22-16,21 21 0,-22-21 15,1 22-15,0-1 0,21 0 0,-21 1 16,0-22-16,21 21 0,-21-21 16,21 22-16,0-22 0,0 0 15,0 0-15,0 0 0,21-21 16,0 0-16,0 0 0,0 0 16,0 0-16,1-21 0,20 0 15,-21 0-15,0 0 0,0 0 0</inkml:trace>
  <inkml:trace contextRef="#ctx0" brushRef="#br0" timeOffset="28643.7">6540 8827 0,'-21'0'0,"42"0"0,-84 0 16,42 0-16,0 0 16,42 0-1,0 0-15,0 0 16,0 0-16,22 0 0,-1 0 0,-21 0 15,21 0-15,1-22 0,-1 22 16,-21 0-16</inkml:trace>
  <inkml:trace contextRef="#ctx0" brushRef="#br0" timeOffset="29109.68">7556 8763 0,'0'0'0,"0"-21"0,22 0 0,-22 0 16,21-1-16,-21 1 0,0 0 15,0 0-15,0 0 16,0 42 0,0 0-1,0 0-15,0 0 0,0 22 0,0-22 16,-21 21-16,21 1 0,-22-1 15,22 0-15,0 1 0,-21-1 0,0 0 16,0 1-16,0-22 0,0 21 16,21-21-16,-22 22 15,22-22-15,-21-21 0,21-21 32,21-1-17,-21 1-15,0 0 0,0-21 0,22 21 16</inkml:trace>
  <inkml:trace contextRef="#ctx0" brushRef="#br0" timeOffset="29393.64">7472 8763 0,'0'0'0,"0"-21"0,0 0 16,0 0-16,0-1 15,21 1-15,-21 0 16,21 21-16,0 0 16,0-21-16,22 21 0,-22 0 15,21 0-15,1 0 0,-1 0 0,21 0 16,-20 0-16,-1 21 0,0-21 15,1 21-15,-22 0 0,0 22 0,-21-22 16,0 0-16,-21 21 0,-21-20 16,-1 20-16,1-21 0,0 21 0,-22-20 15,1-1-15,-22 21 16,43-42-16,-1 21 0,22-21 0,0 0 16,0 0-16,42 0 31,0 0-31,0 0 15,22 0-15,-22-21 0,0 21 0,21 0 16,-21 0-16</inkml:trace>
  <inkml:trace contextRef="#ctx0" brushRef="#br0" timeOffset="29880.25">8170 8996 0,'0'0'0,"21"0"0,22-21 0,-22 21 0,0 0 15,-21-21-15,21-1 0,-21 1 16,0 0-16,0 0 15,0 0-15,0 0 0,0-1 16,-21 1 0,0 21-16,0 0 0,0 0 15,-1 21-15,-20-21 0,21 22 16,-21-1-16,20 0 0,-41 42 16,42-41-16,0-1 0,-22 42 15,22-42-15,21 1 0,0-1 16,0 0-16,0 0 0,0 0 15,21-21 1,0 0-16,1 0 0,20 0 16,-21 0-16,0-21 0,0 21 0,22-21 15,-22 0-15,0 0 0,0-1 16,22 1-16,-22 0 0,-21-21 0,21 21 16,0-1-16,0 1 0,-21 0 15,0 0-15,0 0 0,0 42 31,0 0-15,0 0-16,0 22 0,-21-22 16,21 0-16,-21 0 0,21 0 15,-21 0-15,21 1 0,0-1 16,0 0-16,0 0 0,0 0 0,21 0 31,0-21-31,0 0 0,0 0 16,1-21-16,-1 21 0,0-21 0,0 0 15</inkml:trace>
  <inkml:trace contextRef="#ctx0" brushRef="#br0" timeOffset="30262.39">8763 8890 0,'0'0'0,"0"-21"0,0 0 0,21 21 0,-21-21 16,-21 21-1,0 0-15,0 0 16,-1 0-16,-20 0 0,21 0 0,0 0 15,0 21-15,-1-21 0,1 21 16,0-21-16,0 21 0,21 0 16,0 0-16,0 1 15,0-1 1,21-21-16,0 21 0,22-21 0,-22 21 16,0-21-16,0 21 0,0 0 15,0-21-15,1 22 0,-1-22 0,0 21 16,0 0-16,-21 0 0,0 0 15,-21-21 1,-21 0-16,20 21 0,-20-21 16,21 0-16,-21 0 0,-1 0 15,22 0-15,-21 0 0,21 0 0,-22 0 16,22 0-16,0 0 0,21-21 16,0 0-1,21 21 1,0-21-16,0 21 0,1-21 15,20 21-15,-21 0 0</inkml:trace>
  <inkml:trace contextRef="#ctx0" brushRef="#br0" timeOffset="30659.69">9250 8848 0,'0'0'0,"21"-43"31,-21 22-31,-21 21 31,0 0-31,-22 0 0,22 0 0,0 0 16,-21 21-16,20-21 0,1 22 15,0-22-15,0 21 0,21 0 0,-21-21 16,21 21-16,0 0 0,21 0 16,0 1-16,0-22 15,0 21-15,1 0 0,-1-21 0,0 21 16,0 0-16,0-21 0,0 21 15,1 1-15,-1-22 0,-21 21 0,21 0 16,-21 0-16,0 0 16,-21-21-1,-22 0-15,22 0 0,0 0 16,-21 0-16,21 0 0,-22 0 0,22 0 16,-21 0-16,-1 0 0,22 0 15,0 0-15,0 0 0,0 0 0,0 0 16,21-21-1,21 21-15,0 0 16,0 0-16,21-21 0,-20 21 0,20 0 16,0-21-16</inkml:trace>
  <inkml:trace contextRef="#ctx0" brushRef="#br0" timeOffset="31252.39">9588 8848 0,'0'21'32,"0"0"-32,-21-21 0,21 21 15,-21 0-15,0 1 0,21-1 16,-21 0-16,21 21 0,0-21 16,-21 1-16,21-1 0,0 0 15,-22 0-15,22 0 0,0 0 16,22-21-1,-1 0 1,0 0-16,0-21 0,0 0 16,0 0-16,1 0 15,-22 0-15,21 21 0,0-22 0,0 1 16,-21 0-16,21 0 0,0 21 0,-21-21 16,22 21-1,-22 21 1,0 0-16,0 0 15,-22 0-15,22 1 0,0-1 16,0 0-16,0 0 0,0 0 16,0 0-16,0 1 15,22-22-15,-1 0 16,21 0-16,-21 0 0,0 0 16,22 0-16,-22-22 0,21 1 15,-21 21-15,1-21 0,20 0 0,-21-21 16,0 20-16,0-20 0,-21 0 0,0 21 15,0-22-15,0 1 0,0 0 16,0 20-16,-21 1 0,0 0 0,0 0 16,-21 0-16,20 21 0,1 0 15,-21 0-15,21 0 0,0 0 0,-1 0 16,1 21-16,0 0 0,21 0 16,0 0-16,0 1 0,0-1 15,0 0-15,0 0 0,21 0 16,0-21-16,1 21 0,20-21 0,-21 22 15</inkml:trace>
  <inkml:trace contextRef="#ctx0" brushRef="#br0" timeOffset="31676.15">10477 8932 0,'0'0'0,"22"-21"0,-22-42 31,0 42-31,-22-1 16,1 22-16,0 0 0,0 0 15,0 0-15,-22 0 0,22 0 16,0 22-16,0-1 0,-21-21 16,20 42-16,1-21 0,-21 0 15,21 22-15,0-22 0,21 0 0,0 21 16,-22-20-16,22-1 0,0 0 0,0 0 16,0 0-16,22 0 15,-1 1-15,0-22 0,0 0 0,21 0 16,-20 0-16,-1 0 0,21 0 15,-21 0-15,22-22 0,-22 1 0,0 0 16,0 0-16,0 0 0,0 0 16,1-1-16,-22-20 0,0 21 0,0-21 15,0 20-15,0-41 16,0 42-16,-22 0 0,1 21 16,0 0-16,-21-22 0,21 22 0,-1 0 15,-20 0-15,21 0 0,-21 43 16,20-22-16,1-21 0,0 21 15,21 0-15,0 0 0,0 1 0,0-1 16,0 0-16,21-21 16,0 0-16,1 0 0,20 0 0,-21 0 15,0 0-15</inkml:trace>
  <inkml:trace contextRef="#ctx0" brushRef="#br0" timeOffset="32047.94">10562 8911 0,'0'0'0,"0"-21"16,0 0-16,0 0 0,21 0 16,-21-1-16,21 1 0,1 21 15,-1 0-15,0 0 16,0 0-16,0 0 0,0 0 16,-21 21-16,22 1 0,-1-1 15,-21 0-15,0 0 0,21 21 0,-21-20 16,21-1-16,-21 0 0,0 0 15,0 0-15,0 0 0,0 1 16,-21-22-16,0 0 0,0 0 16,-1 0-1,1 0-15,21-22 16,0 1-16,0 0 0,0 0 16,0 0-16,0 0 0,0-22 15,21 22-15,-21 0 0,22 21 0,-22-21 16,21 0-16,0-1 0,0 22 15,0-21-15,0 21 0,1 0 16,-1 0-16,0 0 0,0 0 16,0 0-16,0 0 15,1 0-15</inkml:trace>
  <inkml:trace contextRef="#ctx0" brushRef="#br0" timeOffset="32596.62">11536 8890 0,'0'0'16,"21"0"-16,-21-21 0,0 0 0,0 0 16,0-1-16,0 1 0,0 0 15,0 0-15,0 0 0,-21 0 0,0 21 16,-1-22-16,1 22 0,0 0 0,0 0 16,0 0-16,0 0 15,-1 0-15,1 0 0,-21 0 0,21 22 16,0-1-16,-22 21 0,22 0 15,0-20-15,0-1 0,21 21 16,0-21-16,0 0 0,0 1 0,0 20 16,0-21-16,0 0 15,21 0-15,0 1 0,0-22 0,0 0 16,1 0-16,-1 0 0,0 0 0,0 0 16,21 0-16,-20 0 0,-1 0 15,0-22-15,0 1 0,0 0 0,0-21 16,1 21-16,-1-22 0,-21 1 15,21 0-15,0-1 0,0 1 16,-21 0-16,0-1 0,21 1 0,-21 0 16,22-1-16,-22 22 0,0 0 15,0 0-15,0 0 0,0-1 0,0 44 32,-22-1-32,22 0 15,0 0-15,0 0 0,0 22 16,0-22-16,0 21 0,0 0 0,0-20 15,0 20-15,0 0 0,0 1 0,0-1 16,0-21-16,0 21 0,0-20 16,0-1-16,0 0 0,0 0 15,22-21-15,-1 21 0,0-21 16,0 0-16,21-21 16,-20 21-16,-1-21 0,0 21 15,0-21-15</inkml:trace>
  <inkml:trace contextRef="#ctx0" brushRef="#br1" timeOffset="38464.28">11536 2307 0,'0'-21'31,"21"21"79,0 21-110,0 0 15,0-21-15,22 22 0,-22-1 0,21 0 16,22 0-16,-1 0 0,1 0 15,20 1-15,86 41 0,-64-42 16,-1 0-16,-20 22 0,21-22 16,21 0-16,-21 21 0,21-20 15,0-1-15,0 21 0,0-21 0,-21 0 16,-1 1-16,-20 20 0,21-21 0,-21 0 16,-1 0-16,-20-21 0,20 22 15,-20-1-15,-1-21 0,-20 0 16,20 21-16,-20-21 0,-22 0 0,21 0 15,-21 0-15,0 0 0,-42 0 63,0 0-63,0 0 0,-21 0 16,-1 0-16,22 0 0</inkml:trace>
  <inkml:trace contextRef="#ctx0" brushRef="#br1" timeOffset="39436.94">11451 3895 0,'0'0'0,"-21"21"0,0-21 0,21 21 15,-21-21-15,-1 21 0,1-21 16,0 21-16,0-21 0,0 0 15,0 22-15,-1-22 0,-20 0 0,21 21 16,0-21-16,0 0 0,-1 21 16,1-21-16,42 0 47,1 0-47,20-21 15,-21 0-15,21 21 0,1-22 16,-1 1-16,22 0 0,-1-21 0,1 21 15,20-1-15,1-20 0,0 21 16,20-21-16,1-1 0,0 22 0,0-21 16,0 21-16,-22-22 0,22 22 15,0-21-15,106-1 16,-106 1-16,-1 21 0,1-21 0,-21 20 16,21 1-16,-22-21 0,1 21 15,-21-22-15,-1 22 0,1 0 0,-1 0 16,1 0-16,20-22 15,-41 22-15,-22 21 0,21-21 0,-21 0 16,0 0 0,1 21-16,-22-21 15,21 21 32,0 0 78</inkml:trace>
  <inkml:trace contextRef="#ctx0" brushRef="#br1" timeOffset="40112.42">14097 2582 0,'0'0'0,"-21"0"31,21 22-15,0-1-16,0 0 15,0 0-15,21-21 16,0 21-16,0 0 0,0-21 0,22 22 15,-22-1-15,21 0 0,1-21 16,41 42-16,-41-21 0,-22 1 16,21-1-16,-21-21 0,22 21 15,-22 0-15,21 0 0,-21-21 16,0 0-16,22 21 0,-22-21 16,0 0-16,0 0 15,0 0-15,1 0 0,-22 22 47,-22-22-47,1 21 16,0-21-16,0 21 15,0 0-15,0-21 0,-1 21 0,-41 0 16,42 1-16,-22 20 16,22-21-16,-21 0 0,0 0 0,-1 22 15,1-22-15,-22 0 0,22 0 16,-64 43-16,64-43 0,0 0 15,20 0-15,-20 0 0,21-21 16,0 22-16,0-1 0,-1-21 0,1 21 16,0-21-16,21 21 15,-21-21-15,21-21 32,0 0-17,21 0-15,0-1 16,0 1-16</inkml:trace>
  <inkml:trace contextRef="#ctx0" brushRef="#br1" timeOffset="40724.32">13885 3027 0,'0'21'63,"21"-21"-48,1 0-15,-1 0 0,0 0 16,0 0-16,0 0 0,22 0 0,-1 0 16,-21 0-16,21 0 0,-20 0 15,20 0-15,0 0 0,-21 0 16,1 0-16,-1 0 0,0 0 0,0 0 16,0 0-1,-42 0 95,0 0-110,0 0 0,0 0 15</inkml:trace>
  <inkml:trace contextRef="#ctx0" brushRef="#br1" timeOffset="45941.58">15833 2540 0,'0'0'0,"63"-63"31,-63 41-31,21 1 0,-21 0 0,21 0 16,1 0-16,-22 0 15,0-1-15,21 1 0,-21 0 16,21 21-16,-42 21 47,0 0-47,-1 22 0,1-1 0,0 0 15,0 1-15,0 20 0,0-20 16,-1-1-16,-20 21 0,21-20 0,0-1 16,0 0-16,-1 1 0,1-1 15,0-21-15,21 43 16,0-43-16,0 0 0,0 0 15,21-21-15,0 0 0,1 0 16,-1 0-16,0 0 0,0 0 0,21 0 16,-20 0-16,-1-21 0,0 21 0,0-21 15,-21 0-15,21 0 0</inkml:trace>
  <inkml:trace contextRef="#ctx0" brushRef="#br1" timeOffset="46648.52">15684 2731 0,'0'0'16,"-21"0"-16,0 0 0,-21 0 0,21 0 16,-1 0-16,22 21 15,22-21 1,-1 0-16,0 0 0,21 0 16,1 0-16,-1 0 0,0 0 15,22-21-15,-22 21 0,22 0 0,-22-22 16,21 22-16,-20-21 0,-1 21 15,0 0-15,-20 0 0,-1-21 0,0 21 16,0 0-16,-21 21 31,0 0-31,-21-21 16,0 22-16,0-1 0,21 0 0,-22 0 16,1 21-16,0-20 0,0-1 15,21 0-15,-21 0 16,21 0-16,0 0 0,0 1 15,21-22-15,0 0 16,21 0-16,-20 0 0,20 0 0,0 0 16,1 0-16,-1-22 0,0 1 15,22 0-15,-22 21 0,0-21 0,-20 0 16,20 0-16,0-1 0,-21 1 16,1 0-16,-1 0 0,-21 0 0,0 0 15,21 21-15,-21-22 16,-21 22 15,0 0-31,-1 22 16,1-1-16,0 0 0,21 0 0,-21 21 15,0-20-15,0-1 0,-1 21 16,1-21-16,0 22 0,0-1 0,-21 43 16,20-43-16,1 21 15,0-20-15,0 20 0,0-20 0,21 20 16,0-21-16,0 1 0,-21-1 15,21 0-15,-22 1 0,22-22 0,-21 21 16,21-21-16,-21 1 0,0-1 0,0 0 16,-22-21-16,1 21 15,0-21-15,-1 0 0,1 0 0,0 0 16,-1 0-16,-20-21 0,21 21 0,-1-21 16,22 0-16,-21-1 0,21 1 15,-1 21-15,1-21 0,21 0 16,0 0-16,0 0 0,21-1 15,1 22-15,-1-21 0,21 0 0,0 0 16,1 0-16,-1 0 0</inkml:trace>
  <inkml:trace contextRef="#ctx0" brushRef="#br1" timeOffset="46996.29">17103 2794 0,'0'0'16,"-22"0"-1,1 0 1,21 21-16,-21 22 16,0-1-16,21-21 0,-21 21 0,0 1 15,21-1-15,-22 22 0,1-22 16,0 21-16,-21 1 0,21-22 0,-1 22 15,-20-1-15,-43 85 16,64-105-16,0-22 0,0 21 16,0-21-16,21 22 0,-21-22 15,21 0-15,0 0 0,21-21 32,-21-21-32,21 0 0,0 0 15,0 0-15,0-1 0,1-20 0,-1 0 16,21-1-16,-21 1 0</inkml:trace>
  <inkml:trace contextRef="#ctx0" brushRef="#br1" timeOffset="47315.9">16954 2942 0,'0'-21'16,"0"42"-16,0-84 0,-21 42 0,21-1 0,0 1 16,-21-21-16,21 21 0,0 0 15,0-1-15,0 1 0,0 0 16,21 0-16,0 0 0,22 21 15,-22 0-15,21-21 0,1 21 0,41 0 16,-20 0-16,-22 0 0,22 21 16,-22 0-16,0 0 0,1 0 0,-22 22 15,0-22-15,-21 21 0,0-21 16,0 0-16,-21 22 0,-22-22 0,22 0 16,-21 0-16,0 0 0,-22 1 15,22-1-15,-1-21 0,1 21 16,-21-21-16,41 0 0,1 0 15,0 0-15,0 0 16,21-21 0,21 0-16,0 21 15,0-22-15,22 22 0,-22-21 0,21 21 16,-21-21-16</inkml:trace>
  <inkml:trace contextRef="#ctx0" brushRef="#br1" timeOffset="47555.93">17801 2604 0,'0'-22'0,"0"44"0,0-22 47,0 21-47,0 0 0,0 21 16,0-21-16,0 22 0,-21-22 0,21 21 15,-21-21-15,21 1 0,-21-1 16,21 0-16,0 0 0,0 0 0,0 0 15,0 1-15,0-44 32,0 1-17,0 0-15,21 0 0</inkml:trace>
  <inkml:trace contextRef="#ctx0" brushRef="#br1" timeOffset="47931.9">17928 2244 0,'-21'0'0,"42"0"0,-63 0 16,21 0-16,-1 0 0,-20 0 0,21 0 15,0 0-15,0 0 0,-1 21 0,22 0 16,-21 0-16,21 0 16,0 1-16,0-1 0,21 0 15,1-21-15,-1 21 16,0-21-16,21 0 0,-21 0 0,22 0 15,-22 0-15,21 0 0,-21-21 16,22 21-16,-22-21 0,0 0 0,0-1 16,-21 1-16,0 0 15,0 0-15,0 0 0,0 0 0,0-1 16,-21 1-16,0 21 0,0 0 16,0 0-16,-1 0 0,-20 0 15,21 0-15,-21 0 0,20 0 16,1 21-16,0 1 0,-21-1 0,42 0 15,-21 0-15,-1 0 0,22 0 0,0 22 16,0-22-16,0 21 0,0-21 16,22 22-16,-1-22 0,0 0 0,0 0 15,0 0-15,22 1 0</inkml:trace>
  <inkml:trace contextRef="#ctx0" brushRef="#br1" timeOffset="48404.3">18119 2667 0,'21'0'16,"-21"21"15,0 0-31,0 1 16,0-1-16,-21 0 0,21 0 16,-22 0-16,22 0 0,0 1 0,0 20 15,-21-21-15,21 0 0,0 0 16,-21-21-16,21 22 0,0-1 0,0 0 15,-21-21 1,21-21 0,0 0-1,0-1-15,0 1 16,0-21-16,0 21 0,21 0 0,-21-22 16,21 22-16,0 0 15,1-21-15,-1 20 0,21 1 0,-21 0 16,22 0-16,-1 0 0,0 21 15,22 0-15,-22 0 0,0 0 0,22 0 16,-22 21-16,1 0 0,-22 0 16,21 0-16,-21 22 0,-21-22 0,0 0 15,0 21-15,0-20 0,0-1 16,-21 21-16,0-21 0,0 0 0,-22 1 16,22-22-16,0 21 0,0 0 15,0-21-15,21 21 0,-21-21 16,42 0 15,0-21-31,0 21 16</inkml:trace>
  <inkml:trace contextRef="#ctx0" brushRef="#br1" timeOffset="49400.27">19389 2836 0,'21'-42'16,"0"21"-16,-21-21 0,0-1 0,0 22 16,0 0-16,0 0 15,0 0-15,-42-1 0,20 22 16,1-21-16,0 21 16,0 0-16,-21 0 0,20 21 0,-20 1 0,0-1 15,21 0-15,-22 0 0,1 0 16,21 0-16,-22 22 0,1-1 15,21 0-15,0-20 0,21-1 16,-21 0-16,21 0 0,0 0 0,0 0 16,21-21-16,0 22 0,0-22 0,0 0 15,22 0-15,-22 0 0,21 0 16,-21 0-16,22 0 0,-22 0 16,21-22-16,-21 1 0,22 0 15,-22 0-15,0 0 0,0 0 0,0-1 16,0 1-16,1 0 0,-22 0 15,21 21-15,-21-21 0,0 0 16,0 42 15,0 0-15,-21 0-16,21 0 0,-22 0 0,1 1 16,21 20-16,-21-21 0,0 21 15,0 1-15,0-22 0,-1 42 16,1-20-16,0 20 0,0-20 0,0 20 15,21 1-15,0-1 0,-21 1 16,21-1-16,-22 1 0,22-1 0,0 1 16,0-1-16,0 22 0,0-22 15,0 22-15,22 0 0,-22-22 0,0 1 16,21 20-16,-21-20 0,0-22 0,0 22 16,0-22-16,0 21 0,0-20 15,0-1-15,0-21 0,-21 22 0,-22-1 16,43-21-16,-21 0 15,0-21-15,0 0 0,-22 0 0,22 0 16,-21-21-16,0 0 0,-1-21 0,1-1 16,-22 1-16,22-22 15,0 1-15,-1-1 0,1-20 0,21-1 16,0 0-16,0 1 0,21-1 0,0 0 16,0-84-1,21 106-15,21-22 0,0 0 0,1 22 0,-1-1 16,0-20-16,1 20 0,-1 22 15,0-22-15,1 22 0,-1 0 0,0 20 16,1-20-16,-1 21 0,0 0 16,-20 21-16,20-21 0,-21-1 0,0 22 15,0 0-15,1 0 0,-1 0 125,0 0-62</inkml:trace>
  <inkml:trace contextRef="#ctx0" brushRef="#br1" timeOffset="50081.64">9927 6075 0,'0'21'16</inkml:trace>
  <inkml:trace contextRef="#ctx0" brushRef="#br1" timeOffset="50603.92">9610 6138 0,'0'0'0,"-22"22"0,1-22 16,0 0-16,0 0 0,0 0 15,0 0 1,42 0 31,0 0-47,21 0 15,1 0-15,41 0 0,1 0 16,21 0-16,0 0 0,21 0 0,127 0 16,-127 0-16,21 0 15,21 0-15,-21 0 0,22 0 0,-1 0 16,-21 0-16,21 0 0,1 0 0,-22 0 16,0 0-16,-21 0 0,85 0 15,-128 0-15,1 0 0,0 0 16,-43-22-16,22 22 0,-22 0 15,0 0-15,-21 0 0,1 0 0,-1-21 16,0 21-16,0 0 0,0 0 16,-21-21-1,0 0 32,-21 21-47</inkml:trace>
  <inkml:trace contextRef="#ctx0" brushRef="#br1" timeOffset="51056.87">12806 5757 0,'0'0'0,"-21"0"0,-1 0 16,1-21-16,0 21 0,0 0 0,21 21 15,-21 1 1,21-1-16,0 0 0,0 0 16,0 0-16,21 0 0,0 1 0,0-1 15,0 0-15,1 0 0,20 0 16,0 0-16,-21 1 0,22-22 0,20 21 16,-20-21-16,-1 0 0,0 0 15,1 0-15,-1 0 0,-21 0 16,21 0-16,-20 0 0,20 0 15,-42-21-15,0-1 16,-21 22 0,0 0-16,-1 0 0,-20 0 15,21 0-15,-21 0 0,20 22 0,-20-1 16,0 0-16,-1 0 0,1 0 0,0 0 16,-1 1-16,1 20 0,0-21 15,-1 0-15,1 0 0,21 22 0,-21-22 16,20 0-16,-20 0 0,21 0 15,21 1-15,-21-22 0,21 21 16,0-42 15,21-1-31</inkml:trace>
  <inkml:trace contextRef="#ctx0" brushRef="#br1" timeOffset="57015.67">14245 6033 0,'0'0'0,"21"0"15,43-43 1,-64 22-16,0 0 0,21 21 15,-21-21-15,21 0 16,-21-1-16,0 1 0,0 0 16,0 0-16,-21 21 15,0 0-15,0 0 0,-1 0 0,1 0 16,-21 0-16,21 0 0,-22 21 16,1 21-16,0-20 0,-1-1 0,1 21 15,0 0-15,-1 1 0,1-1 0,21 0 16,-21 1-16,20-1 0,1 0 15,21 1-15,0-1 0,0 0 0,0 43 16,21-64-16,1 22 16,-1-22-16,21 0 0,0 0 15,22-21-15,-22 0 0,22 0 0,20 0 16,-20 0-16,-1-21 0,22 0 16,-21-22-16,-1 22 0,1-21 15,-22 21-15,21-22 0,-20 1 0,-1 0 16,0-1-16,1 1 0,-1 0 0,-21-1 15,0 1-15,1 0 0,-1-22 16,0 22-16,-21 0 0,0 20 16,0-20-16,0 21 0,0 0 0,0 0 15,0-1-15,-21 44 16,0-1-16,21 21 16,-22 0-16,1-20 15,0 20-15,0 0 0,0 1 0,0-1 16,-1 0-16,1 1 0,21-1 15,-21 21-15,21-20 0,0-1 16,0 22-16,0-43 0,0 0 16,21-21-16,0 21 0,1-21 15,-1 0-15,0 0 0,21 0 0,-21-21 16,43-21-16,-43 20 16,21 1-16,-20-21 0,-1 21 0,21 0 15,-21-22-15,0 22 16,-21 0-16,22 0 0,-1 0 15,0 21-15,-21 21 32,0 0-17,0 0-15,-21 0 0,21 0 16,-21 1-16,21-1 0,0 0 16,0 0-16,0 0 0,0 0 15,21-42 16,0 21-31,-21-21 16</inkml:trace>
  <inkml:trace contextRef="#ctx0" brushRef="#br1" timeOffset="57184.57">15325 5990 0,'0'0'0,"-22"-21"0,-20 21 16,21 0-1,42 21 17,0-21-17,0 21-15,1-21 0</inkml:trace>
  <inkml:trace contextRef="#ctx0" brushRef="#br1" timeOffset="58208.41">15727 6054 0,'21'0'16,"-21"-21"0,-21 21-1,0 0 1,-1 0-16,1 21 16,0-21-16,-21 21 0,21 0 0,-1 0 15,1 22-15,0-22 0,0 0 16,21 0-16,0 0 0,0 0 15,0 22-15,0-22 0,0 0 0,0 21 16,21-20-16,0-1 0,0-21 16,22 21-16,-22 0 0,21-21 0,-21 0 15,22 0-15,-22 0 0,21-21 16,1 0-16,-22 0 0,21-1 0,-21 1 16,22-21-16,-22 21 0,0-22 0,21 22 15,-21-21-15,1 0 0,20-1 16,-21 1-16,0 21 0,0-22 0,-21 1 15,0 21-15,22-21 0,-22-1 16,0 22-16,-22 21 31,22 21-31,-21 0 16,0 1-16,21 20 0,-21-21 0,21 0 16,-21 22-16,21-22 0,0 21 15,-21-21-15,-1 43 0,22-43 16,-21 0-16,21 0 0,0 0 0,0 1 15,0-1-15,0-42 47,0-1-47,21 1 0,1 0 16,-1 0-16,-21 0 0,21 0 16,0-1-16,0 22 0,22-21 0,-22 0 15,0 21-15,0-21 0,21 21 16,-20 0-16,-1 0 0,0 0 15,0 0-15,0 0 0,0 0 0,1 0 16,-22 21-16,0 0 16,-22-21-16,1 0 0,0 21 15,0-21-15,-21 0 0,20 22 0,-20-22 16,21 0-16,0 0 0,0 0 16,-1 0-16,1 0 0,0 0 15,0 0 1,21 21-1,0 0 1,0 0 0,0 0-16,0 0 0,0 1 15,21-1-15,-21 0 0,0 0 16,21 0-16,0-21 0,1 21 16,-1-21-16,0 22 0,21-22 15,-21 0-15,1 0 0,20 0 16,-21 0-16,21-22 0,1 22 0,41-42 15,-41 21-15,-1 21 16,-21-21-16,22 0 0,-22-22 0,0 22 16,0 0-16,0 21 0,0-21 0,-21 0 15,22 21 1,-22-22-16,0 44 31,0-1-31,0 0 16,0 0-16,-22 0 0,22 0 15,0 1-15,0-1 16,22-21 15,-1 0-31,0-21 16,0-1-16,0 22 0,-21-21 16,21 0-16</inkml:trace>
  <inkml:trace contextRef="#ctx0" brushRef="#br1" timeOffset="58541.32">17039 5842 0,'0'0'0,"-21"-21"0,-21 21 15,20 0-15,1 0 0,0 0 16,21 21 0,0 0-16,0 0 15,21-21 1,0 0-16,1 0 15,-1 0-15,0 0 0,0 0 16,0 0-16,-21-21 0,21 0 16,-21 0-16,0 0 15,0 0-15,-21 21 0,21-22 16,-21 22-16,0 0 0,0 0 16,0 0-16,-1 22 0,1-22 0,0 21 15,0 0-15,21 0 0,0 0 16,-21 0-16,21 1 0,0-1 0,0 0 15,0 0-15,0 0 0,0 0 16,0 1-16,21-22 0,0 21 16,0-21-16</inkml:trace>
  <inkml:trace contextRef="#ctx0" brushRef="#br1" timeOffset="59015.86">17272 6096 0,'-21'0'32,"21"21"-17,0 0-15,-21-21 0,21 22 16,0-1-16,0 0 0,-22-21 0,22 21 16,0 0-16,0 0 0,0 1 15,0-1-15,0 0 16,-21-21-1,21-21 17,0 0-32,0-1 0,0 1 15,0 0-15,21 0 16,1 0-16,-1 0 0,0-1 0,0 1 16,0 0-16,22 0 15,-22 0-15,21 21 0,0 0 0,1-21 0,-1 21 16,0 0-16,22 0 15,-22 21-15,-21 0 0,1-21 16,-1 21-16,0 0 0,-21 0 0,21 1 16,-21 20-16,0-21 0,0 0 15,0 0-15,-21 1 0,-43 41 16,43-63-16,0 21 16,0-21-16,0 0 0,21 21 15,-21-21-15,21-21 31,21 21-31,0-21 0,0 21 16</inkml:trace>
  <inkml:trace contextRef="#ctx0" brushRef="#br1" timeOffset="59816.7">18500 6181 0,'0'0'16,"42"-21"-16,0-1 0,-21 1 0,1 21 15,-1-21-15,-21 0 0,0 0 0,0 0 16,-43 21 0,22 0-16,0 0 0,-21 0 0,-1 0 15,1 0-15,0 0 0,-1 21 16,-20 0-16,21 0 0,-1 0 0,1 0 16,0 1-16,20-1 0,-41 42 15,63-20 1,0-22-16,0 0 0,0 0 0,0 0 15,42 22-15,-21-43 0,1 21 16,20-21-16,0 0 0,-21 0 16,22 0-16,-1 0 0,0-21 0,1-1 15,-1 1-15,-21 0 0,22 0 16,20-21-16,-42 20 0,0 1 16,1 0-16,-1 0 0,0 0 15,-21 0-15,21-1 16,-21 44 31,0-1-47,-21 0 0,0 0 0,21 0 15,-21 0-15,-1 22 0,1-1 16,0 0-16,21 1 0,-21 20 0,0 1 16,21-1-16,-21 1 0,21-1 15,0 1-15,-22-1 0,1 22 0,21 0 16,0-1-16,0 1 0,0 21 0,0-22 15,0 1-15,0 0 0,0-1 16,0 1-16,0-21 0,0 20 0,0-20 16,0-1-16,-21 1 0,21-1 15,-21-20-15,0-1 0,0 0 16,-1-21-16,-20 43 0,21-64 16,0 0-16,-22 0 0,22 0 0,-21-21 15,21 0-15,-22-22 16,22 1-16,-21-22 0,21 1 0,0-1 0,-1 1 15,22-22-15,-21 1 0,21-1 16,0-21-16,0 0 0,21 22 0,1-22 16,-1 0-16,21 21 0,0 1 0,1-1 15,-1 0-15,64-63 16,-43 85-16,1-1 0,-1 22 16,1-1-16,-1 1 0,1 0 15,-1 21-15,-20-1 0,-1 1 0,43 0 16,-64 21-16,0 0 0,0 0 15,-21 21 1,0 0-16,-21 1 16,21-1-1,0 0 1</inkml:trace>
  <inkml:trace contextRef="#ctx0" brushRef="#br1" timeOffset="62099.8">8064 7345 0,'0'0'0,"-21"0"0,-21 0 32,63 0-1,21 0-15,-20 0-16,20 0 0,0 0 0,1 21 15,-1-21-15,21 21 0,1 0 16,-1-21-16,22 22 0,21-22 0,-21 21 15,20 0-15,22 0 16,0 0-16,-21 0 0,42 1 0,1-1 16,20 0-16,0 0 0,22 0 15,-1 0-15,22 1 0,21-1 0,0 21 16,21-21-16,-22 0 0,22 22 0,0-22 16,-21 21-16,0 1 0,0-1 15,0-21-15,-22 21 0,-20-20 0,-1 20 16,-20-21-16,-1 21 0,-21-20 15,-21-1-15,0 0 0,-21-21 0,0 21 16,-21 0-16,-22-21 0,1 0 0,-22 0 16,0 21-16,-21-21 15,1 0-15,20 0 0,-21 0 16</inkml:trace>
  <inkml:trace contextRef="#ctx0" brushRef="#br1" timeOffset="63732.72">2857 8848 0,'0'21'62,"0"0"-46,0 0-16,22 0 0,-22 1 16,21-1-16,-21 0 0,0 0 0,21 21 15,0-20-15,0 20 0,0-21 16,-21 21-16,22 1 0,-1-1 0,0 0 15,0 1-15,21-1 0,-20 0 16,-1 22-16,21-22 0,0 22 0,1-1 16,41 43-16,-20-42 15,-1-1-15,22-21 0,-21 22 16,20-22-16,1 22 0,21-22 0,-22 22 16,22-22-16,0 21 0,21 1 0,0-22 15,21 22-15,-21-22 0,0 22 16,21-22-16,1 0 0,-1 1 15,0-1-15,21-21 0,-21 0 0,22 22 0,-1-43 16,0 21-16,1 0 0,-1-21 16,0 0-16,1 0 0,-1 0 15,0 0-15,22-21 0,-1 0 0,170-1 16,-169-20-16,-1 21 0,22 0 16,-22-22-16,1 22 0,-1-21 15,22 0-15,-21-22 0,20 22 0,-20-1 16,-1-20-16,1 21 0,-1-22 15,22 1-15,-22 20 0,1-20 0,-22-1 16,22 1-16,-1-1 0,-20-20 0,20 20 16,1 1-16,-22-1 0,43 1 15,-22-1-15,1 22 0,-22-22 0,21 22 16,-41 0-16,20-22 0,0 22 16,-42-1-16,21 1 0,-21 0 0,-21 21 15,0-22-15,0 1 0,-21 0 0,-1 20 16,-20-20-16,-1 21 15,1-21-15,-1 20 0,-20 1 0,-1 0 16,0 21-16,-21-21 0,1 21 16,-1-21-16,-21 0 0,0-1 15,-21 22 17,42 0 46,-21-21-63,21 21 1,0 0 78,-42 0-47,0 0-32,0-21 1</inkml:trace>
  <inkml:trace contextRef="#ctx0" brushRef="#br1" timeOffset="64422.43">14753 7980 0,'0'0'0,"21"0"62,-21 21-62,21-21 0,-21 21 0,22 0 16,-1 1-16,0-1 0,0 0 16,0 0-16,0 21 0,22-20 15,-22 20-15,21-21 0,1 21 0,-1 1 16,0-22-16,1 21 0,-1-21 15,0 22-15,1-22 0,20 0 16,-21 0-16,1 0 0,-1 1 0,0-1 16,-20-21-16,20 21 0,0 0 15,-21-21-15,1 0 0,-1 0 16,-42 0 15,-1 0-31,1 0 16,0 0-16,0 21 0,-21-21 15,-22 21-15,22 1 0,21-1 16,-43 21-16,22-21 0,-1 22 16,-20-1-16,21 0 0,-22 1 0,22-1 15,-64 43-15,64-43 16,-1-21-16,1 21 0,21-20 0,-22 20 16,22-21-16,0 0 0,-21 0 0,21 1 15,-1-1-15,1 0 16,0 0-16,21-42 31,0 0-31,0 0 16,0-1-16,0 1 0,0 0 0,0-21 15</inkml:trace>
  <inkml:trace contextRef="#ctx0" brushRef="#br1" timeOffset="65324.72">14732 8255 0,'21'0'63,"-21"21"-48,21-21-15,0 0 16,-21 21-16,0 1 0,22-22 16,-1 21-16,0-21 0,0 21 15,0 0-15,0 0 0,1 0 16,-1 1-16,0-1 0,21 0 0,-21-21 16,1 21-16,20 0 0,-21 0 15,0 1-15,22-22 0,-22 21 0,0 0 16,0-21-16,0 0 0,0 21 0,1-21 15,-1 0-15,-21 21 16,0-42 62,-21 21 0,-1 0-62,1 0-16</inkml:trace>
  <inkml:trace contextRef="#ctx0" brushRef="#br1" timeOffset="66812.1">15960 8424 0,'0'22'0,"-22"-1"0,22 0 16,22-21 31,-1 0-47,0-21 0,21 0 16,-21 21-16,22-22 0,-22 22 0,42-21 15,-41 0-15,-1 0 16,0 21-16,-21-21 0,-21 0 15,0 21-15,-22 0 0,22 0 16,-21 0-16,-1 0 0,-20 0 16,21 21-16,-1-21 0,22 21 0,-21 0 15,21 0-15,-1 0 16,1-21-16,21 22 0,0-1 0,0 0 16,0 0-16,0 0 0,21 0 15,22 1-15,-22-1 0,21 0 16,1 0-16,-1 0 0,-21 22 0,21-22 15,1 21-15,-22-21 0,21 22 16,-42-1-16,0-21 0,0 21 16,0-20-16,-21 20 0,0-21 0,-21 0 15,-1 0-15,1 1 0,0-22 16,-1 0-16,1 21 0,0-21 0,-64 0 16,63 0-16,-41-21 15,41-1-15,1 1 0,21 0 16,0 0-16,0 0 0,21-22 0,0 22 15,0 0-15,0 0 0,0 0 16,21 0-16,0-1 0,0 22 0,21-21 16,-20 0-16,20 21 0,0 0 15,22-21-15,-22 21 0,22-21 16</inkml:trace>
  <inkml:trace contextRef="#ctx0" brushRef="#br1" timeOffset="67168.75">16362 8827 0,'0'0'16,"21"0"-16,0 0 0,0 0 15,0 0-15,1 0 0,-1 0 16,0-22-16,21 1 0,-21 0 0,22 0 16,-22 21-16,0-21 0,0 0 15,0-1-15,-21 1 0,0 0 16,0 0-16,0 0 15,-21 21-15,0 0 0,0 0 16,-21 0-16,20 0 0,-20 0 0,-21 21 16,41 0-1,-20 0-15,21 0 0,-21 22 0,20-22 16,1 21-16,0 1 0,21-22 0,0 0 16,0 21-16,0-21 0,0 1 15,0-1-15,21 0 0,0 0 0,1 0 16,-1-21-16,21 0 0,-21 0 15,22 0-15,-1 0 0,0 0 16,1 0-16,-22 0 0,21-21 0,0 0 16,-20 0-16,20 0 0,0-22 0</inkml:trace>
  <inkml:trace contextRef="#ctx0" brushRef="#br1" timeOffset="67399.66">17166 8424 0,'0'0'0,"21"-42"0,-21 21 0,21 0 16,-21 0-16,0 42 15,-21 0 1,0 0-16,0 0 0,0 0 16,0 22-16,-1-1 0,1-21 0,21 22 15,-21-1-15,0 0 0,0 22 16,0-22-16,-1 0 0,1 1 0,21-1 16,0-21-16,0 22 0,-21-22 0,21 0 15,0 0-15,0 0 16,0 0-16,21-21 15,0-21-15,1 0 16,-1 0-16,0 0 0</inkml:trace>
  <inkml:trace contextRef="#ctx0" brushRef="#br1" timeOffset="67769.64">17293 8784 0,'-42'43'16,"21"-43"-1,21 21-15,0 0 0,21-21 32,0 0-32,0 0 0,0 0 15,22 0-15,-22-21 16,21 0-16,0 21 0,-20-22 0,-1 1 16,21 0-16,0-21 0,-42 21 15,0-1-15,0 1 16,-21 21-1,0 0-15,-21 0 0,21 0 16,-22 0-16,22 21 0,-21 1 16,21-1-16,-1 0 0,-20 0 0,21 0 15,0 22-15,0-22 0,-1 0 0,22 21 16,0-21-16,0 1 0,0 20 0,0-21 16,0 0-16,0 0 15,0 1-15,22-1 0,-1-21 16,0 0-16,21 0 0,-21 0 0,22 0 15,-22 0-15,42-21 0,-20 21 16,-1-22-16</inkml:trace>
  <inkml:trace contextRef="#ctx0" brushRef="#br1" timeOffset="68480.53">18161 8678 0,'0'0'15,"0"-42"1,-21 42-16,0 0 0,-1 0 15,1 0-15,0 0 16,0 0-16,0 0 0,0 21 16,-1 0-16,1 1 0,0 20 0,0-21 15,0 21-15,0-20 0,-1 41 16,22-21-16,-21-20 0,21 20 16,0-21-16,0 0 0,0 0 0,0 1 15,21-22-15,1 21 0,-1-21 16,0 0-16,0 0 0,21 0 0,-20 0 15,20 0-15,-21 0 0,21-21 0,1-1 16,-22 1-16,21-21 16,-21 21-16,22-22 0,-22 1 0,21 0 0,-21-22 15,1 22-15,20 0 16,-21-1-16,0 1 0,0 0 0,1-1 16,-1 22-16,-21 0 0,0-21 0,0 20 15,-21 22 16,-1 0-31,1 22 0,0 20 16,0-21-16,0 0 0,21 22 0,-21-22 16,-1 21-16,1 0 0,21 1 15,-21-1-15,21 0 0,-21-20 16,21 20-16,-21 0 0,21-21 0,0 22 0,0-22 16,0 0-16,0 0 15,21-21-15,0 21 0,21-21 0,22 0 16,-22 0-16,1 0 0,-1-21 15,0 0-15,22 0 0,-22 0 16,0-22-16,-20 1 0,20 21 0,0-21 16,-21-1-16,1 22 0,-1-21 15,0 21-15,-21-1 0,21 1 0,-42 42 32,0 1-17,21 20-15,0-21 0,-21 0 16,21 22-16,0-22 0,0 21 15,0-21-15,0 0 0,0 1 16,0-1-16,0 0 0,0 0 16,21 0-16,0-21 0,0 0 15,0 0-15,0 0 0,1 0 0,20-21 16,-21 0-16,0 0 16,-21 0-16,21-22 0,1 1 0,-1 0 15,0-1-15,-21 1 0,21 0 0</inkml:trace>
  <inkml:trace contextRef="#ctx0" brushRef="#br1" timeOffset="68648.98">19219 8382 0,'-21'-21'16,"0"21"15,21 21-15,-21 0-16,0-21 15,21 21-15,-22-21 16,1 0-16,0 22 0</inkml:trace>
  <inkml:trace contextRef="#ctx0" brushRef="#br1" timeOffset="68838.17">18330 8636 0,'0'0'0,"-21"0"0,-21 0 15,21 0-15,63 0 32,-21 0-32,21 0 0,22 0 15,-22 0-15,22 0 0,-1 0 0,1 0 16,-22 0-16,22 0 0,-22 0 16,0 0-16,1 0 0</inkml:trace>
  <inkml:trace contextRef="#ctx0" brushRef="#br1" timeOffset="69338.3">19494 8657 0,'-21'0'16,"0"0"0,0 0-1,0 21 1,21 1-16,0-1 0,0 0 0,0 0 15,0 0-15,0 0 0,0 1 16,0-1-16,-21 21 0,21-21 0,-22-21 16,22 21-16,0 1 0,0-1 0,-21 0 15,21-42 32,0 0-47,0-1 16,0 1-16,0-21 0,0 21 15,0-22-15,21 22 0,1-21 0,-1 21 16,0 0-16,21-1 0,22-20 16,-22 21-16,0 0 0,22 21 15,-22 0-15,22-21 0,-22 21 16,0 0-16,22 0 0,-22 0 0,1 21 0,-1 0 16,0 0-16,-21 0 15,1 0-15,-1 1 0,-21-1 0,0 21 16,0-21-16,0 0 0,-21 1 15,-1 20-15,1-21 0,0 0 0,0-21 16,0 21-16,0 1 0,-1-22 0,1 0 16,0 21-16,0-21 15,42 0 1,21-21 0,-20 21-16,-1-22 0</inkml:trace>
  <inkml:trace contextRef="#ctx0" brushRef="#br1" timeOffset="70127.71">20764 8742 0,'43'-21'0,"-86"42"0,107-63 15,-64 20-15,0 1 0,0 0 16,0 0-16,0 0 0,0 0 16,-21 21-16,0-22 0,-1 22 0,1 0 15,0 0-15,-21 0 0,21 0 0,-22 0 16,22 0-16,-21 22 0,-1-1 15,22 0-15,-21 0 0,21 0 0,-22 0 16,22 1-16,0 20 0,0-21 16,21 21-16,0-20 0,0-1 0,0 0 15,0 0-15,0 0 0,42 0 16,-21 1-16,1-22 0,-1 0 16,21 0-16,-21 0 0,43 0 15,-22-22-15,0 1 0,-20 0 16,20 0-16,-21 0 0,21 0 0,-20-1 15,-1 1-15,21-21 0,-21 21 0,0 0 16,-21-1-16,22 1 0,-22 0 16,21 21-16,-21-21 0,0 0 15,0 42 17,0 0-17,-21 0-15,-1 0 16,22 1-16,-21 20 0,0 0 0,0-21 15,0 22-15,21-1 0,-21 22 16,21-22-16,-22 0 0,22 22 0,-21-22 16,21 22-16,0-1 0,0 1 0,-21-1 15,21 1-15,-21 20 0,21-20 16,0 20-16,-21 1 0,21-21 0,-21 20 16,-1-20-16,22 20 0,-21-20 0,0-1 15,21 1-15,-21-1 0,21 1 16,0-1-16,-21 1 0,21-22 0,-21 1 15,21-1-15,0 0 0,0 1 16,0-22-16,-22 0 0,1 0 16,0-21-16,0 0 0,0 0 15,0 0-15,-22-21 0,22 0 16,-21-22-16,21 1 0,-22 0 0,1-22 16,0 1-16,20-1 0,-41-169 15,63 149-15,0-1 16,0 0-16,0 1 0,0-1 0,21 0 15,21-63-15,1 85 0,-22-1 16,21 22-16,1-22 0,-1 22 16,0 0-16,1-1 0,-1 1 15,0 0-15,22 21 0,-22-22 0,22 22 16,-1 0-16,-21 0 0,1 0 16,-1 21-16,43 0 0,-64 0 15,0 0-15,0 0 0</inkml:trace>
  <inkml:trace contextRef="#ctx0" brushRef="#br1" timeOffset="70272.88">20913 9038 0,'0'21'62,"-22"-21"-62,1 22 16,0-22-16</inkml:trace>
  <inkml:trace contextRef="#ctx0" brushRef="#br1" timeOffset="71256.34">677 11621 0,'0'-22'0,"0"-62"31,0 63-31,0 42 15,0 0 1,-21 0-16,21 21 0,0 1 0,-21-1 16,21-21-16,-21 43 0,21-22 15,0 0-15,-21 1 0,-1-1 16,1 0-16,21 1 0,-21-1 0,21-21 16,0 22-16,-21-43 15,21 21-15,0 0 0,0-42 31,0 0-31</inkml:trace>
  <inkml:trace contextRef="#ctx0" brushRef="#br1" timeOffset="71792.39">529 11663 0,'0'0'0,"0"-21"0,0 0 15,0-1-15,0 1 0,0 0 16,21 0-16,-21 0 0,21 0 15,1-1-15,-1 1 0,21 0 16,0 21-16,1-21 0,-1 0 16,22 21-16,-22 0 0,21 0 15,1 0-15,-1 0 0,1 0 0,-22 21 16,1 21-16,-22-21 0,-21 22 16,0-1-16,-43-21 0,-41 64 15,20-43-15,1 1 0,-1-22 16,1 21-16,-1-21 0,22 0 15,0 1-15,-1-1 0,1 0 0,21-21 16,0 0-16,21-21 16,0 0-16,21 21 15,0-22-15,0 1 0,21 21 16,-20-21-16,20 21 0,0 0 0,1-21 16,-1 21-16,0 0 0,22 0 15,-22 0-15,22 0 0,-22 0 0,21 21 16,-20-21-16,-1 21 0,-21 0 15,0 22-15,-21-22 0,0 21 16,-21 1-16,0-22 0,-21 21 0,-22 0 16,22 1-16,-22-22 0,22 21 15,-21-21-15,20 1 0,1-22 0,0 0 16,-1 0-16,1 0 0,21 0 16,0 0-16,-1-22 0,1 22 15,0-21-15,21 0 0,0 0 16,0 0-16,0 0 15,21 21 1,0-22-16,1 1 0,-1 21 16,0-21-16,21 21 0,-21-21 0</inkml:trace>
  <inkml:trace contextRef="#ctx0" brushRef="#br1" timeOffset="72147.71">1503 11938 0,'21'0'31,"0"-21"-31,0 0 16,0 0-16,22-1 0,-22 1 16,21 0-16,-21 0 0,1 21 0,-1-21 15,0 0-15,-21-1 0,0 1 16,-21 21-16,0 0 15,-1 0-15,-20 0 0,21 0 16,-21 0-16,20 21 0,-20 1 0,0-1 16,21 0-16,-1 0 15,1 0-15,0 22 0,21-22 0,0 21 16,0-21-16,0 22 0,0-22 16,0 0-16,21 0 0,0 0 15,22 0-15,-22-21 0,21 0 0,1 0 16,-1 0-16,0 0 0,1 0 15,-1-21-15,0 0 0,22-21 16,-22 21-16,0-22 0,1 22 0</inkml:trace>
  <inkml:trace contextRef="#ctx0" brushRef="#br1" timeOffset="73016.39">2286 11451 0,'0'0'16,"0"-42"-16,0 21 0,21-22 0,-21 22 15,0 0-15,0 42 16,-21 0-1,0 1-15,0 20 0,-1 0 16,22 1-16,-21-1 0,0 0 0,0 22 16,21-1-16,-21 22 0,0-22 15,-22 107-15,22-64 0,0-22 16,0 22-16,-22-21 0,22 42 16,-21-21-16,21 21 0,-22-22 15,22 22-15,-21-21 0,21 0 0,0 0 16,-1 0-16,1 0 0,21-22 15,0 1-15,0-22 0,0 1 16,21-22-16,22-21 0,-22 1 0,0-22 16,21 0-16,1 0 0,-1-22 15,0 1-15,1-21 0,-1-22 16,22 22-16,-1-21 0,43-43 16,-64 42-16,1 1 0,-1-22 0,0 22 15,-21-22-15,1 21 0,-22-20 16,0-22-16,0 21 0,-22 1 0,-20 20 15,0-21-15,-1 22 0,-62-64 16,41 85-16,22-1 0,-22 22 16,22 0-16,0 0 15,-43 0-15,64 21 0,0 0 16,-1 0-16,22-22 16,22 1-16,-1 0 15,21 21-15,0-21 0,1 0 16,-1-22-16,64-20 0,-43 42 15,1-22-15,-1 22 0,1-21 16,-22 0-16,85-43 16,-84 64-16,-22-22 15,0 22-15,-21 0 0,21 0 0,0-21 16,-21 20-16,0 1 16,-21 42 15,0-21-31,0 22 0,0-1 15,-1 0-15,1 21 0,0-21 16,0 1-16,21 20 0,0-21 0,0 0 16,0 0-16,0 22 0,21-22 15,21 0-15,-20 0 0,20-21 16,-21 0-16,21 0 0,-20 0 16,20 0-16,-21 0 0,21-21 0,-20 0 15,20 0-15,-21 0 0,0-1 16,0-41-1,-21 21-15,0 20 0,0 1 0,0-21 16,-21 21-16,0 0 0,0-22 16,0 43-16,0-21 0,-64 21 15,64 0-15,-22 0 0,1 0 16,21 0-16,-21 21 0,20 0 0,1-21 16,0 22-16,21-1 0,0 0 15,0 0-15,0 0 0,42 0 16,-20 1-16,20-22 0,0 0 15,1 0-15,-1 0 0,0 0 0,1 0 16</inkml:trace>
  <inkml:trace contextRef="#ctx0" brushRef="#br1" timeOffset="73388.71">3111 11705 0,'0'0'0,"0"-21"15,0 0-15,0 0 16,0 0-16,0-1 15,0 1-15,22 0 16,-1 21-16,0 0 0,0 0 16,0 0-16,22 0 0,-22 0 0,0 0 15,21 21-15,-21 0 0,1 1 16,-1-1-16,0 0 0,-21 21 0,21-21 16,-21 22-16,0-22 0,0 0 15,0 21-15,-21-20 0,0-1 16,0 0-16,-1-21 15,1 0-15,0 0 16,21-21-16,0 0 0,0-1 16,0-20-16,0 21 0,0 0 15,0 0-15,0-22 0,21 22 0,0 0 16,1 0-16,-22 0 0,21-1 16,0 1-16,21 21 0,-21-21 0,1 21 15,-1-21-15,21 21 0,-21 0 0,0 0 16,1 0-16,-1 0 0,0 0 15,0 0-15,0 42 16</inkml:trace>
  <inkml:trace contextRef="#ctx0" brushRef="#br1" timeOffset="73688.52">3789 11663 0,'0'0'15,"0"21"-15,0 0 0,21-21 16,0 0 0,0 0-16,0 0 0,1 0 15,-1 0-15,0-21 16,0 0-16,0 21 0,0-21 0,1 0 15,-1-1-15,-21 1 0,21 0 16,-21 0-16,0 0 0,0 0 0,0-1 16,-21 22-1,0 0-15,-1 0 0,-20 0 16,0 0-16,21 22 0,-22-1 0,1 0 16,21 21-16,-22-21 0,22 1 15,0 20-15,0-21 0,21 21 0,0-20 16,0-1-16,0 0 0,0 0 15,0 0-15,21-21 0,21 21 0,-20-21 16,20 0-16,-21 0 0,21 0 16,1 0-16,-22 0 0,21 0 0,-21-21 15,22 21-15,-22-21 0,21 0 16,-21 21-16</inkml:trace>
  <inkml:trace contextRef="#ctx0" brushRef="#br1" timeOffset="74208.03">5630 11599 0,'0'-21'16,"0"42"-16,0-63 0,0 0 0,0 21 0,0-22 15,0 22-15,0-21 0,0 21 16,0-1-16,0 1 0,0 0 0,0 0 15,0 42 1,0 0-16,0 0 16,0 22-16,0-1 0,0 0 15,0 22-15,0-1 0,0 1 16,0-1-16,0 22 0,0 0 0,0 21 16,-21-22-16,21 22 0,-21-21 0,0 21 15,21-22-15,-21 22 0,-1 0 16,1-21-16,0 20 0,0-20 0,0 0 15,0-22-15,21 1 0,-22-1 16,22-20-16,-21 41 16,21-63-16,0 1 0,0-1 0,0-42 15,0-1-15,0-20 16,0 0-16,0-22 0,0 1 16,21-22-16,1 0 0</inkml:trace>
  <inkml:trace contextRef="#ctx0" brushRef="#br1" timeOffset="74511.72">5461 11938 0,'0'0'0,"-21"-63"0,0 20 0,-1 1 16,22 21-16,-21-22 0,21 1 0,-21 21 15,21-21-15,0 20 0,0 1 16,0-21-16,21 21 0,22 0 0,-1-22 16,0 22-16,22 0 0,-1 21 15,1 0-15,-1 0 0,22 0 0,-22 0 16,-20 21-16,20 0 0,-42 22 0,22-22 15,-22 21-15,-21-21 16,0 22-16,0-1 0,-21-21 0,-22 21 16,1 1-16,0-22 0,-1 0 0,1 21 15,0-20-15,-1-1 0,1-21 16,21 21-16,0-21 0,0 21 0,42-42 31,0 21-31,0-21 16,21 0-16,-20 21 0,20-22 15,0 22-15,1-21 0,-22 0 0</inkml:trace>
  <inkml:trace contextRef="#ctx0" brushRef="#br1" timeOffset="74839.55">6265 11705 0,'0'0'0,"21"-21"31,1 0-16,-1 0-15,21 0 16,-21-1-16,0 1 0,22 0 0,-22 0 16,0 0-16,-21-22 0,0 22 15,0 0-15,0 0 0,-21 21 16,0 0-16,0 0 0,-22 21 16,22 0-16,-21 0 15,21 1-15,-1-1 0,-20 21 0,21-21 16,21 22-16,-21-22 0,21 0 0,0 21 15,0-21-15,0 1 0,0 20 16,0-21-16,21 0 0,-21 0 16,21-21-16,21 0 0,-20 22 0,-1-22 15,21 0-15,0 0 0,1 0 16,20-22-16,-20 1 0,-1 21 16,0-21-16,1 0 0</inkml:trace>
  <inkml:trace contextRef="#ctx0" brushRef="#br1" timeOffset="75176.5">6879 11557 0,'0'0'0,"0"-21"0,0 0 0,0 0 15,0-1-15,0 1 0,0 0 16,21 21-16,0 0 16,1-21-16,-1 21 0,0 0 0,0 0 15,21 21-15,-20 0 0,-1-21 16,0 21-16,0 1 0,0 20 0,-21-21 15,0 0-15,0 0 0,0 22 0,0-22 16,0 0-16,-21 0 0,-21 22 16,21-22-16,-1-21 0,1 21 15,-21 0-15,21-21 0,21-21 32,0 0-32,0 0 0,0-1 15,21 1-15,0 0 0,0 0 16,0 0-16,-21-22 0,22 22 0,-1 0 15,0 0-15,21 0 0,-21 21 0,1-21 16,-1-1-16,0 22 0,0 0 16,0-21-16,0 21 0,1 0 15,-1 0-15</inkml:trace>
  <inkml:trace contextRef="#ctx0" brushRef="#br1" timeOffset="76188.53">7387 11642 0,'0'0'0,"0"21"0,0 0 0,0 0 15,21-21 1,0 0 0,1 0-16,-1-21 0,21 0 0,-21 0 15,22 0-15,-22-1 0,21-20 16,0 21-16,-20-21 0,20-1 0,-21-20 16,21-22-16,-20 43 0,-22-1 15,0 1-15,0 0 0,0 21 16,0-22-16,0 22 0,-22 0 15,1 21-15,0 0 16,0 0-16,0 21 0,0 0 16,-1 0-16,22 22 0,-21-1 0,0 0 15,0 22-15,21-22 0,-21 22 16,0-1-16,-1 1 0,1-1 0,0 1 16,0 20-16,0 1 0,0 0 0,-1 21 15,-20-22-15,21 22 0,0 0 16,0 0-16,21 0 0,-22-1 0,1 128 15,21-127-15,-21-21 16,21 21-16,0-22 0,0 1 0,0 0 16,0-1-16,-21-20 0,21-1 0,0 1 15,0-1-15,0-20 16,0-1-16,0 0 0,0-21 0,21 1 16,0-22-16,0 0 0,1-22 0,-1 1 15,21-21-15,0 0 0,1-22 16,-1 1-16,22-1 0,-22 1 0,21-22 15,-20 21-15,-1-20 0,0-1 0,1 0 16,-22 1-16,0-1 16,-21 0-16,0 22 0,-21-1 0,0 1 15,-22-1-15,1 1 0,-64-43 16,43 64-16,-1-1 0,1 1 16,-1 0-16,22-1 0,-22 22 0,1-42 15,42 42-15,0-1 16,21 1-16,0 0 0,0 0 15,21 21-15,0-21 0,21 0 16,-21-1-16,22 1 0,20 0 16,1-21-16,-22 21 0,22-1 0,-1-20 15,-21 21-15,22-21 0,-22 20 16,1-20-16,-1 0 0,-21-1 0,21 1 16,-20 21-16,-1-21 0,0-1 0,0 22 15,-21 0-15,0 0 0,0 0 16,0-1-16,-21 44 31,0-1-15,0 21-16,-1-21 0,22 0 0,0 22 15,-21-22-15,21 21 0,0-21 16,0 1-16,0 20 0,0 0 16,0-21-16,21 1 0,1-1 15,-1-21-15,0 21 0,0-21 16,21 0-16,-20 0 0,-1 0 0,21 0 15,-21-21-15,0 0 0,22 21 16,-22-22-16,0 1 0,0 0 0,0 0 16,-21 0-16,0-22 0,0 22 15,0-21-15,0 21 0,0-22 16,0 22-16,-21 0 0,0 0 0,0 0 16,0 21-16,-22 0 0,22 0 15,-21 0-15,0 21 0,-1 0 16,22-21-16,0 21 0,0 0 15,21 1-15,0 20 16,0-21-16,0 0 0,0 0 0,21-21 0,0 22 16,0-22-16,0 0 0,22 0 15,-1 0-15,-21 0 0,22 0 0,-22 0 16</inkml:trace>
  <inkml:trace contextRef="#ctx0" brushRef="#br1" timeOffset="77179.92">8551 11557 0,'-21'0'0,"42"0"0,-63 0 0,21-21 16,21 0-16,0 0 15,0-1-15,0 1 16,0 0-16,21 21 0,0 0 16,0-21-16,0 21 0,1 0 0,20 0 15,-21 0-15,21 0 0,-20 0 16,-1 21-16,0 0 0,0 0 15,0 1-15,-21-1 0,0 0 0,0 0 16,0 21-16,0-20 0,0-1 16,-21 0-16,0 0 0,0 0 0,0 0 15,-1-21-15,1 0 0,0 22 16,0-22-16,0 0 0,0 0 16,21-22-16,0 1 15,0 0-15,0 0 16,0 0-16,0 0 0,0-1 0,21 1 15,0 21-15,0-21 0,0 0 16,0 21-16,1-21 0,-1 21 16,0-21-16,21 21 0,-21-22 0,22 22 15,-1-21-15,-21 21 0,22-21 0,-1 21 16,-21 0-16,21-21 0,-20 21 16,-1 0-16,21 0 0,-42 21 31,0 0-31,-21 0 0,0-21 15,0 22-15,21 20 0,0-21 16,-22 0-16,1 0 0,21 1 0,0-1 16,-21 0-16,21 0 0,0 0 15,0 0-15,0 1 0,0-1 16,0-42 31,0-1-47,0 1 0,0 0 15,0 0-15,0-21 16,0 20-16,0 1 0,0 0 0,21-21 16,0 21-16,1-1 0,-1 1 0,0 0 15,0 0-15,21 0 0,-20 21 16,-1 0-16,0 0 0,21 0 0,-21 0 16,1 0-16,-1 0 0,0 21 15,0 0-15,-21 0 0,0 0 0,0 1 16,0 41-16,0-42 15,0 0-15,0 1 0,0-1 16,0 0-16,0 0 16,-21-21-16,21 21 15,-21-21-15,21-21 16,0 0-16,0 0 16,0 0-16,0-1 15,0 1-15,21 0 0,0 0 0,0 0 16,0-22-16,-21 22 0,43 0 0,-22 0 15,0 21-15,21-21 0,22 21 16,-43 0-16,0 0 0,22 0 16,-22 21-16,0 0 15,21 0-15,-21 22 0,-21-22 16,0 0-16,0 0 0,0 0 0,0 0 16,-21 22-16,0-22 0,0 0 15,0-21-15,0 21 0,-1 0 0,1 1 16,42-22 15,1-22-31,-1 1 16,0 21-16,0-21 0,0 0 0,22 0 15,-22 0-15</inkml:trace>
  <inkml:trace contextRef="#ctx0" brushRef="#br1" timeOffset="77369.3">10160 11388 0,'0'0'0,"21"0"0,-21-21 16,0 42-1,0 0 1,0 0-16,0 0 0,-21 0 0,0 1 16,21-1-16,-21 0 0,21 0 15,-22 0-15,1 0 0,21 1 16,0-1-16,21-42 31,1 21-31,-1-22 16,-21 1-16,0 0 0</inkml:trace>
  <inkml:trace contextRef="#ctx0" brushRef="#br1" timeOffset="77524.72">10202 11134 0,'0'0'0,"-21"0"0,-42-21 32,41 21-17,22 21 1,22 0-1,-1-21-15,-21 21 0,21-21 0,0 21 16,0 0-16</inkml:trace>
  <inkml:trace contextRef="#ctx0" brushRef="#br1" timeOffset="77984.61">10520 11367 0,'-21'0'31,"21"21"-15,0 0-16,-22 0 16,22 0-16,0 0 0,0 1 0,0-1 15,0 0-15,0 0 0,0 21 16,-21-42-16,21 22 0,-21-1 16,21 0-16,0 0 15,-21-21-15,0 0 16,21-21-1,0 0-15,0 0 0,0-1 16,0 1-16,0-21 0,21 21 16,0 0-16,-21-22 0,21 22 0,0-21 15,1 21-15,20-1 0,-21 1 0,21 0 16,-20 0-16,20 21 0,0 0 16,22 0-16,-22 0 0,0 0 0,1 0 15,41 42-15,-41-21 16,-22 1-16,0-1 0,-21 0 0,0 21 15,0-21-15,0 1 0,0-1 16,-21 0-16,0 0 0,0 0 16,-1 0-16,1 1 0,-21-22 0,21 21 15,0-21-15,-1 0 0,1 21 0,42-21 47,1 0-47,20 0 0,-21 0 0,21-21 16</inkml:trace>
  <inkml:trace contextRef="#ctx0" brushRef="#br1" timeOffset="78646.09">11557 11494 0,'0'0'0,"21"-22"0,0 1 0,0 0 0,-21 0 16,0 0-16,0 0 0,0-1 16,-21 22-16,0-21 0,0 21 15,0 0-15,0 0 0,-22 0 0,22 0 16,-21 0-16,21 21 0,-1 1 15,1-1-15,0 0 0,0 0 0,0 0 16,0 22-16,21-22 0,-22 0 0,22 0 16,0 21-16,0-20 15,0-1-15,0 0 0,0 0 0,22 0 16,-1-21-16,42 0 16,-20 0-16,-22 0 0,21 0 15,-21 0-15,22-21 0,-22 21 0,0-21 16,21 0-16,-21 0 0,1-1 0,-1 1 15,-21 0-15,0 0 0,21 0 16,-21 0-16,0-1 0,0 1 16,0 42 15,0 1-15,-21-1-16,21 0 0,-21 21 15,21-21-15,0 22 0,-22-22 16,1 21-16,0 1 0,0-1 0,21 21 15,0 1-15,-21-1 0,0 1 16,21 21-16,0-22 0,0 22 0,-22-22 16,22 22-16,0 0 0,-21-1 0,21 1 15,0 0-15,0-1 0,0 1 16,0 0-16,-21-22 0,21 22 0,0-22 16,0-20-16,-21 20 0,21 1 0,-21-22 15,21 0-15,-21-21 0,-1 1 16,1-1-16,0 0 0,0-21 0,-21 0 15,20-21-15,-20 0 0,21-1 0,-21 1 16,20-21-16,-20 0 0,21-1 16,0-20-16,0 20 0,-1-41 15,22 20-15,0-20 0,0-1 0,0 21 16,0-20-16,0-1 0,22 22 16,-1-1-16,21 1 0,-21-1 0,0 1 15,22 20-15,-22-20 0,21 20 0,-21 1 16,22 0-16,-1-1 0,-21 1 15,22 0-15,20-43 0,-42 64 16,22-21-16</inkml:trace>
  <inkml:trace contextRef="#ctx0" brushRef="#br1" timeOffset="80374.3">13250 11515 0,'0'0'0,"106"-43"32,-85 22-32,22 21 0,-22-21 0,21 0 15,-21 0-15,0-22 0,22 22 16,-22-21-16,0 21 0,0-22 0,0 1 15,-21 21-15,0-21 0,0 20 0,0-20 16,0 21-16,-21 0 16,0 0-16,-21 21 0,-1 0 0,1 0 15,0 0-15,-22 0 0,1 21 0,-1 0 16,1 21-16,-1-21 0,1 22 16,20 20-16,1-20 0,0-1 0,-1 21 15,22-20-15,0-1 0,0 0 16,21 1-16,0-1 0,0-21 0,21 0 15,0 1-15,22-1 0,-1-21 0,0 0 16,22 0-16,-22 0 0,22 0 16,-1 0-16,1 0 0,-1-21 0,-21-1 15,22 1-15,-22 0 0,1-21 16,-1 21-16,-21-22 0,21 1 16,-20 0-16,-1-1 0,-21 1 0,0 0 15,21 20-15,-21 1 0,0-21 16,0 21-16,-21 42 31,21 0-31,-21 0 0,-1 22 16,22-22-16,0 21 0,-21-21 0,0 22 15,21-1-15,0-21 0,0 21 16,0-20-16,0-1 0,0 0 0,0 0 16,21 0-16,0 0 0,1-21 0,-1 0 15,21 0-15,-21 0 0,22 0 16,-1 0-16,0-21 0,1 21 0,-1-21 15,0 0-15,1 0 0,-22-22 16,0 22-16,21-42 16,-21 20-16,-21 1 0,22 21 0,-22 0 15,0 0-15,0-1 0,-22 22 16,1 0 0,0 22-16,0-1 0,0 0 15,0 21-15,21-21 0,-22 1 16,1 20-16,21-21 0,0 0 0,-21 22 15,0-22-15,21 0 0,-21 0 16,21 0-16,0 0 0,0 1 0,0-1 16,0-42 15,21-1-15,0 1-16,0 0 0,0-21 0,1 21 15,-1-22-15,0 22 0,21-21 16,-21 21-16,1-22 0,-1 22 0,0 0 15,0 21-15,0-21 0,0 21 16,1 0-16,-1 0 16,-21 21-16,0 0 0,0 0 15,0 22-15,0-22 0,0 21 16,0-21-16,0 0 0,0 22 0,0-22 0,0 0 16,0 21-16,0-20 15,0-1-15,21 0 0,0-21 0,21 21 16,-20-21-16,20 0 0,0 0 15,-21 0-15,22 0 0,-1 0 16,0-21-16,1 0 0,-22 0 0,21-1 16,-21 1-16,22 0 0,-22 0 0,0 0 15,0-22-15,-21 22 0,0 0 16,0 0-16,0 0 0,-21 21 31,0 21-15,0 0-16,21 0 15,0 0-15,0 1 0,-21-1 16,21 0-16,0 0 0,0 0 0,0 0 16,0 1-16,0-1 0,21 0 15,21-21-15,-21 0 16,0 0-16,22 0 0,-1 0 0,0 0 16,1 0-16,-1 0 0,0-21 15,1 0-15,-1-1 0,0 1 0,22-42 16,-43 42-16,0-22 15,0 22-15,1-21 0,-1 21 16,-21-1-16,0 1 0,0 0 0,0 0 0,0 0 16,0 42 15,0 0-15,-21 0-16,21 22 0,-22-1 0,22-21 15,0 21-15,-21 22 0,0-22 0,0 1 16,0-1-16,0 21 0,-1 1 15,1-1-15,21 1 0,-21 21 0,0-22 16,0 22-16,0-1 0,-1-20 0,1 21 16,21-22-16,-21 22 0,0-1 15,21 1-15,0-21 0,0 20 16,0 1-16,0-22 0,0 1 0,0-1 16,0-20-16,-21-1 0,21 0 15,-21 1-15,-1-1 0,22-21 0,-21 0 16,0-21-16,0 0 0,0 0 0,-22-21 15,22 0-15,0-21 16,-21-1-16,21 1 0,-1-21 0,1-1 16,0-21-16,21 22 0,-21-22 0,21-42 15,0 64-15,0 20 16,0-20-16,21 21 0,0-1 16,-21 1-16,43-43 0,-43 22 0,21 20 15,0 1-15,0 0 0,0-22 16,22 22-16,-22-22 0,21 1 15</inkml:trace>
  <inkml:trace contextRef="#ctx0" brushRef="#br1" timeOffset="81020.27">16976 10922 0,'21'0'16,"-42"0"-16,63-21 0,-21 21 0,0-21 15,0 21-15,-21-21 0,0-1 16,-21 22 0,0 22-1,0-22-15,0 21 0,0 0 0,-1 21 16,-20 1-16,21-1 0,0 0 16,-22 1-16,22 20 0,0 1 15,0-22-15,0 21 0,0 1 0,21-22 16,0 1-16,0-1 0,0 0 15,0 1-15,21-22 0,21 0 0,-21 0 16,22 0-16,-1-21 0,21 0 0,1 0 16,-1 0-16,22 0 0,0-21 15,21 0-15,-22-21 0,1 20 0,0-20 16,-22 0-16,1-1 0,-22-20 16,0-1-16,-21 1 0,1-1 0,-22 1 15,0-64-15,0 63 0,-22 22 16,-20 0-16,21-22 0,-43 43 15,22-21-15,-21 21 0,-1-1 16,1 1-16,-86 21 16,86 21-16,-1 1 0,1 20 0,-1-21 15,22 21-15,0 1 0,-43 63 16,64-43-16,21-21 0,0 22 16,0-1-16,0 1 0,0-22 0,0 22 15,21-22-15,21 0 0,1-20 16,-1 20-16,22-21 0,-22 0 0,43 0 15,-22-21-15,22 0 0,-22 0 0,22 0 16,0 0-16</inkml:trace>
  <inkml:trace contextRef="#ctx0" brushRef="#br1" timeOffset="81352.14">18224 11240 0,'0'0'0,"0"-106"31,0 85-31,0-1 0,-21 22 15,21 22 1,0-1-16,-21 0 0,0 21 0,21 1 16,-21 20-16,21-21 0,0 22 15,-21-1-15,-1 1 0,1 21 0,21-22 16,-21 22-16,0 21 0,21-22 0,-21 22 16,0 0-16,-1 0 15,22-22-15,-21 22 0,0 0 0,0-21 16,0-1-16,0 1 0,-1 0 0,1-1 15,0-20-15,0-1 0,0-20 16,-22-1-16,22 0 0,0-20 0,0-1 16,0 0-16,21-42 15,0 0-15,21-1 0,0-20 16,21 0-16,-20-22 0,20 1 0,-21-1 16,21-20-16,1 20 0,-22-21 0,21 1 15,-21-22-15</inkml:trace>
  <inkml:trace contextRef="#ctx0" brushRef="#br1" timeOffset="81627.72">18055 11811 0,'0'0'0,"0"-63"16,-21-213 0,21 234-16,0-21 15,0 20-15,0 22 0,21-21 0,0 21 16,0-22-16,1 22 0,20 21 0,21-21 16,-20 21-16,20 0 0,-20 0 15,20 21-15,-21 0 0,-20 0 0,20 1 16,-42 20-16,0-21 0,0 21 0,0 1 15,0-22-15,-21 21 0,0-21 16,-22 22-16,1-22 0,0 21 0,-43 1 16,43-43-1,20 21-15,-20 0 0,21-21 0,0 0 16,0 0-16,42-21 31,21 21-31,-21-21 0,0 21 16,22-22-16,-1 1 0,0 21 0,1-21 15</inkml:trace>
  <inkml:trace contextRef="#ctx0" brushRef="#br1" timeOffset="81937.53">18690 11494 0,'0'0'0,"21"0"0,0 0 16,1 0 0,-1-22-1,0 22-15,0-21 0,21 21 16,-20-21-16,-1 0 0,21 0 0,-21 0 15,22-1-15,-22 1 0,0 0 16,0 0-16,0 0 0,-21 0 0,-21 21 31,0 0-31,-21 0 0,20 0 0,-20 21 16,21 0-16,-21 0 0,-1 0 16,22 0-16,0 22 0,-21-22 0,20 0 15,22 21-15,0 1 0,0-22 16,0 0-16,0 0 0,22 0 15,-1 1-15,0-1 16,0-21-16,21 21 0,-20-21 0,20 0 16,-21 0-16,21 0 0,-20 0 15,20 0-15,-21 0 0,21 0 0,-20 0 16</inkml:trace>
  <inkml:trace contextRef="#ctx0" brushRef="#br1" timeOffset="82277.63">19262 11515 0,'0'0'0,"0"-21"0,0-1 0,0-20 16,0 21-16,0 0 15,0 0-15,0-1 0,21 22 0,0-21 16,-21 0-16,21 21 0,0-21 16,0 21-16,22 0 0,-22 0 15,21 0-15,1 0 0,-1 0 0,0 0 16,-21 21-16,22-21 0,-22 21 16,0 22-16,-21-22 0,0 0 0,0 0 15,0 21-15,0-20 0,-21-1 0,0 21 16,21-21-16,-43-21 0,22 21 15,21 1-15,-21-22 0,0 0 0,21 21 16,-21-21-16,21-21 16,0-1-1,0 1-15,0 0 0,21 0 0,0 0 16,-21-22-16,21 22 16,0-21-16,1 21 0,-22 0 0,21-22 15,0 22-15,0 0 0,0 0 16,0 21-16,1-21 0,-1 21 15,0 0-15,0 0 0,0 0 16,0 21-16</inkml:trace>
  <inkml:trace contextRef="#ctx0" brushRef="#br1" timeOffset="84060.14">20447 11515 0,'0'0'0,"21"0"16,0 0-16,0-21 15,-21-1-15,22 1 0,-22 0 0,0 0 16,0-21-16,0 20 0,0-20 16,0 0-16,0 21 0,0-1 15,-22-20-15,1 21 0,0 21 0,0-21 16,0 21-16,-22 0 0,22 0 16,-21 0-16,0 21 0,-22 0 15,22 21-15,21-20 0,-22 20 0,1-21 16,21 21-16,0 1 0,-1-22 15,1 21-15,21-21 0,0 22 0,0-22 16,0 0-16,0 0 0,21 0 16,1 1-16,-1-1 0,21-21 15,0 0-15,-20 0 0,20 0 16,-21 0-16,0 0 0,22-21 16,-22-1-16,0 1 0,21 0 0,-21-21 15,1 21-15,-1-22 0,0 1 0,0 0 16,0-1-16,-21 1 0,0 0 15,0-1-15,0 22 0,0 0 0,0 0 16,0 0-16,0-1 0,-21 44 31,21-1-31,-21 21 0,0-21 0,21 22 16,-21-1-16,21 0 16,0 1-16,0-22 0,0 21 0,0 0 15,0-20-15,0-1 0,0 21 0,21-21 16,0-21-16,0 21 0,0 1 15,0-22-15,1 0 0,-1 0 0,0 0 16,21 0-16,-21-22 0,22 1 16,-22 21-16,21-42 0,-21 21 0,22-22 15,-1 1-15,-21 0 0,22-1 0,-22-20 16,21-1-16,-21 22 0,0-21 16,1 20-16,-1 1 0,-21 0 0,0-1 15,0 1-15,0 21 0,0 0 16,0-1-16,-21 22 0,-1 0 15,1 22-15,0-1 16,0 0-16,21 0 0,0 0 16,-21 22-16,21-1 0,-21 43 15,21-43-15,0 21 0,0-20 16,0-1-16,0 0 0,0 1 0,0-22 16,0 21-16,0-21 0,0 1 0,0-1 15,0 0-15,21-21 0,0 0 16,0 0-16,21 0 0,-20 0 15,-1 0-15,0 0 0,0-21 16,0 0-16,0-22 0,1 22 0,20 0 16,-21-21-16,0-1 0,0 22 15,1-21-15,-1-1 0,-21 22 16,21-21-16,-21 63 31,0 0-31,-21 0 0,21 22 16,-21-22-16,21 0 0,0 21 0,0-20 15,0 20-15,0-21 0,0 0 16,0 0-16,0 1 0,0-1 0,0 0 16,0 0-16,21-21 0,0 0 15,0 21-15,0-21 0,0 0 16,22 0-16,-22 0 0,21 0 0,1 0 16,-22-21-16,21 0 0,0 0 15,1 0-15,-1-1 0,-21-20 0,22 21 16,-22-21-16,0 20 0,0 1 15,0-21-15,-21 21 0,0 0 0,0-1 16,-21 22 0,0 0-16,0 0 0,0 0 15,-1 22-15,1-1 0,21 21 0,-21-21 16,0 0-16,21 22 0,-21-22 16,21 0-16,0 21 0,0-20 0,0-1 15,0 0-15,0 0 0,21 0 0,0-21 16,0 21-16,0-21 15,1 0-15,-1 0 0,21 0 0,-21 0 16,22 0-16,-1 0 0,-21-21 16,21 21-16,-20-21 0,20 0 15,-21 0-15,0-22 0,-21 22 0,0-21 16,0 0-16,0 20 0,0-41 16,0 21-16,-21 20 0,0 1 0,0 0 15,-22 21-15,22 0 0,0 0 16,0 0-16,0 0 0,0 0 0,-1 0 15,22 21 1,0 0-16,22-21 16,-1 0-16,0 0 0,0 0 15,21 0-15,-20 0 0,20 0 16,-21 0-16,21 0 0,-20 0 0,20 0 16,-21-21-16,21 21 0,-20 0 15,-1-21-15,0 21 0,21 0 0,-21 0 16,1 0-16,-1 21 15,-21 0-15,0 1 0,0-1 16,0 0-16,0 0 0,0 0 16,0 22-16,0-22 0,0 0 15,0 0-15,-21 0 0,-1 0 0,22 1 0,-21-1 16,21 0-16,0 0 0,0 0 16,-21-21-16,21 21 15,-21-21-15,21-21 31,0 0-31,0 0 0,21 0 16,0 0-16,0-22 0,1 22 0,-1-21 16,0-1-16,21 1 0,1 21 15,20-64-15,-21 64 0,1 0 16,-1 0-16,0 0 0,1 21 16,-22 0-16,21 0 0,-21 0 0,1 21 15,-1 0-15,-21 21 0,0-21 0,0 22 16,0-1-16,0-21 0,0 22 15,0-1-15,0-21 0,0 21 16,-21-20-16,21 41 16,0-42-16,0 0 0,21 1 15,0-1-15,0-21 0,21 0 0,-20 0 16,20 0-16,-21 0 0,21 0 16,1-21-16,-22 21 0,21-22 0,1 1 15,-22 0-15,0-21 0,0 21 16,21-22-16,-20 1 0,-1 21 0,0-22 15,-21 1-15,0 21 0,21-21 0,-21 20 16,0 1-16,0 0 0,0 0 16,0 0-16,-21 0 15,0 21-15,0-22 0,-22 22 0,22 0 16</inkml:trace>
  <inkml:trace contextRef="#ctx0" brushRef="#br1" timeOffset="84268.58">22606 10668 0,'0'0'16,"-42"-21"0,20 0-16,1 21 31,21-21-16,-21 21-15,0 0 0,0 0 16,0 0-16</inkml:trace>
  <inkml:trace contextRef="#ctx0" brushRef="#br1" timeOffset="84548.17">20807 11007 0,'0'21'16,"21"-21"-16,0 0 0,0 0 16,22 0-16,-1 0 0,0 0 0,-21 0 15,22 0-15,-1 0 0,0 0 16,1-21-16,-22 21 0,21 0 0,-21 0 15,1 0-15,-22-21 0,0-1 32</inkml:trace>
  <inkml:trace contextRef="#ctx0" brushRef="#br1" timeOffset="88185.79">25061 11472 0,'0'0'0,"0"22"0,-21-22 16,21 21-16,-21-21 0,21 21 15,-21-21-15,21 21 0,-21-21 16,-1 0-16,1 0 31,21-21-15,0 0 0,0 0-16,21-1 0,1 1 15,-1 0-15,0 0 0,21-21 0,-21 20 16,22-20-16,-1 0 15,0-1-15,1 1 0,-1 0 0,0-1 16,1 1-16,-1 0 0,0-1 16,1 22-16,-1-21 0,0 21 0,-20 0 15,-22-1-15,0-20 0,-22 42 16,1 0-16,-21 0 16,0 0-16,-1 21 0,1 0 0,0-21 15,-1 22-15,1-1 0,21 0 16,0 0-16,-1 21 0,22-20 0,0-1 15,0 21-15,0-21 0,0 22 0,22-1 16,-1 0-16,0 1 0,0-1 16,0 0-16,22-21 0,-22 22 15,0-22-15,-21 0 0,0 21 16,0-20-16,0-1 0,0 0 16,-42-21-16,20 0 0,-20 0 15,21 0-15,-21 0 0,-1-21 16,1 0-16,0-1 0,-1 1 0,22 0 15,-21-21-15,21 21 0,-1-1 16,1 1-16,0 0 0,21 0 0,0 42 31,0 0-15,0 0-16,0 1 0,21-1 16,0 0-16,-21 0 15,22 0-15,20 0 0,-21 1 0,0-22 16,22 21-16,-1 0 0,0-21 15,-21 0-15,22 0 0,-1 0 0,0 0 16,1 0-16,-22 0 0,21 0 0,1-21 16,-22 0-16,21-1 0,-21 1 15,0 0-15,22 0 0,-22-21 0,0 20 16,0-20-16,0 21 0,1-21 16,-1 20-16,0 1 0,-21 0 0,0 0 15,-21 42 16,-22 0-31,22 22 0,0-22 0,0 0 16,0 21-16,0-21 0,-1 22 16,1-22-16,21 21 0,0 1 15,0-22-15,0 0 0,21 0 16,1 0-16,-1-21 0,63 21 16,-41-21-16,-1 0 0,43 0 15,-22-21-15,22-21 16,-43 21-16,-21 0 0,22-1 0,-22-20 15,0 21-15,0-21 0,0-1 16,-21 22-16,0 0 0,0 0 0,0 0 16,0-1-16,0 1 0,-21 21 31,21 21-31,-21 1 0,0-1 0,0 0 16,0 0-16,-1 21 0,22-20 15,0-1-15,-21 21 0,21-21 0,0 0 16,0 22-16,0-22 0,0 0 15,0 0-15,21 0 0,1-21 16,-1 0-16,0 0 0,21 0 16,-21 0-16,1 0 0,20 0 15,-21-21-15,21 21 0,1-21 16</inkml:trace>
  <inkml:trace contextRef="#ctx0" brushRef="#br1" timeOffset="88836.47">26755 11197 0,'0'-21'0,"0"42"0,0-63 15,0 21-15,-22 21 16,1 0-16,0 0 0,0 0 16,0 0-16,0 21 0,-1 0 15,1 21-15,0-20 0,0 20 0,0-21 16,0 21-16,21-20 0,0 20 16,0 0-16,0-21 0,0 1 0,0 20 15,0-21-15,0 0 0,0 0 0,0 1 16,21-22-16,0 21 0,21-21 15,-21 0-15,22 0 0,-1 0 16,0 0-16,1 0 0,20-21 16,-20-1-16,20 1 0,-21 0 0,22 0 15,-22-21-15,1-1 0,-1-20 16,0 20-16,1-20 0,-22-1 0,0 22 16,0 0-16,0-1 0,-21 1 0,0 0 15,0 21-15,0-1 0,-21 44 31,0-1-31,21 21 16,-21 0-16,0 1 0,-1-1 16,22 0-16,-21 22 0,0-22 15,21 1-15,-21-1 0,21 0 16,0 1-16,-21-22 0,21 0 0,-21 21 16,21-21-16,0 1 0,0-44 46,0 1-46,21 0 0,0 0 16,0-21-16,0 20 0,0-20 0,1 0 16,-1 21-16,21-22 0,-21 22 15,22 0-15,-22 0 0,0 0 0,21 21 16,-21 0-16,22 0 16,-22 0-16,0 0 0,21 21 0,-20 0 15,-1 0-15,0 0 0,0 22 0,-21-22 16,0 21-16,0-21 0,0 22 15,0-22-15,-21 0 0,0 21 0,0-21 16,-1 1-16,1-22 0,0 21 0,0 0 16,0 0-1,42-42 17,21 0-32,-21 21 0</inkml:trace>
  <inkml:trace contextRef="#ctx0" brushRef="#br1" timeOffset="89591.96">29400 11388 0,'0'0'0,"22"-21"0,-1-149 31,-21 149-31,0-21 0,0 21 0,-43-1 15,22 22-15,-21 0 0,0 0 16,-1 0-16,1 22 0,-22-1 16,22 0-16,-21 21 0,20 1 0,1-1 15,0 0-15,-1 1 0,1-1 16,21-21-16,0 21 0,-1 1 0,22-22 16,0 21-16,0-21 0,0 1 15,22-1-15,-1 0 0,0-21 0,0 0 16,21 0-16,-20 0 0,20 0 15,0 0-15,1 0 0,-1 0 0,0-21 16,1 0-16,-1-22 0,0 22 16,1-21-16,-1-1 0,0 1 15,1 0-15,-22-1 0,42-41 16,-42 41-16,-21 22 0,0 0 16,0 0-16,-21 42 15,0 0 1,0 0-16,21 22 0,-21-22 0,0 21 15,-1 1-15,22-22 0,-21 21 16,21-21-16,0 22 0,0-1 0,0-21 16,0 0-16,0 0 0,0 1 0,0-1 15,21-21-15,1 21 0,20-21 16,-21 21-16,21-21 0,1 0 0,-22 0 16,21 0-16,1 0 0,-1-21 15,43-21-15,-43 20 0,0-20 16,1 21-16,-1-21 15,0-1-15,1-20 0,20-22 16,-42 43-16,0 21 0,-21-22 16,0 22-16,0 0 0,0 0 0,-21 21 15,0 0-15,0 21 16,21 21-16,0-21 16,0 22-16,21-22 0,0 21 0,0 1 15,1-1-15,-1-21 0,-21 21 16,0 1-16,0-22 0,0 21 0,0-21 15,0 1-15,0-1 0,-21 0 16,-1-21-16,1 0 0,0 21 16,-42-21-16,20 0 15,22 0-15,0 0 0,0 0 0,0 0 16,-1 0-16,1 0 16,0 0-16,0 0 15</inkml:trace>
  <inkml:trace contextRef="#ctx0" brushRef="#br1" timeOffset="90504.35">677 13377 0,'0'0'16,"21"-42"-16,-21-64 16,0 85-16,0 0 15,0 0-15,-21 21 0,0 0 16,0 21-1,0 0-15,0 0 0,-1 22 0,1-1 16,21 0-16,-21 22 0,0-1 16,0 1-16,0 63 15,21-64-15,-22 1 0,22-22 16,-21 0-16,21 1 0,0-22 0,0 21 16,0-21-16,21-21 0,1 0 15,-1 0-15,0 0 0,0 0 0,0 0 16,-21-21-16,21 0 0,1-21 15,-1 21-15</inkml:trace>
  <inkml:trace contextRef="#ctx0" brushRef="#br1" timeOffset="91158.9">275 13631 0,'0'0'0,"-42"22"0,21-22 15,-1 21-15,1-21 0,21 21 16,21-21-16,1 0 15,20 0-15,0 0 0,1-21 16,20 0-16,-21 21 0,22-22 16,-22 1-16,22 0 0,-22 0 0,-21 0 15,22 0-15,-22 21 0,0 0 16,-21 21 0,0 0-1,0 0-15,0 21 0,0-20 16,0 20-16,0 0 0,-21 1 0,21-1 15,0-21-15,0 21 0,0-20 16,0-1-16,21 0 0,-21 0 0,42-21 16,-21 0-16,1 0 0,-1 0 15,21 0-15,0-21 0,1 0 16,-1-22-16,0 22 0,1-21 0,-1 0 16,0 20-16,1-20 0,-1 0 15,-21-1-15,0 22 0,1 0 16,-1-21-16,-21 21 15,0-1-15,0 44 32,0-1-32,0 21 0,0-21 15,0 22-15,0-1 0,0 21 0,0-20 16,0 20-16,0-20 0,0 20 16,0 1-16,0-22 0,0 43 15,0-22-15,0 1 0,0 20 0,0-20 16,-21-1-16,-1 1 0,1-1 15,0 1-15,0-1 0,0-20 16,-22-1-16,22-21 0,-21 0 0,0 0 16,20 1-16,-20-22 15,0 0-15,-1 0 0,-20-22 0,21 1 16,-1 0-16,1-21 0,0-1 16,20-20-16,1 21 0,0-22 0,21 1 15,0 20-15,0-20 0,0 20 16,21 1-16,22 0 0,-22-1 15,21 1-15,22 21 0,-22-21 0,21-1 16,1 1-16,21 21 0,-1-22 16</inkml:trace>
  <inkml:trace contextRef="#ctx0" brushRef="#br1" timeOffset="91443.74">1990 13483 0,'0'0'16,"0"-21"-16,0 0 0,0 42 31,0 0-31,0 22 16,0-1-16,0 0 0,0 22 0,0-22 15,0 22-15,0-1 0,-22 1 16,22-1-16,0 1 0,-21-1 0,21 1 16,-21-1-16,21 22 0,-21-22 15,0 22-15,21-22 0,-21 1 0,21-22 16,0 1-16,0-1 15,0-21-15,0 21 0,0-63 32,0 0-32,0-21 0,21-1 0,0 1 15,0-21-15,-21-1 0,21-21 16,0 22-16,1-22 0</inkml:trace>
  <inkml:trace contextRef="#ctx0" brushRef="#br1" timeOffset="91736.57">2011 13737 0,'0'275'0,"0"-550"16,0 212-16,0 20 0,0 1 0,-21 0 0,21 21 15,0-1-15,0 1 0,0 0 16,0 0-16,0 0 16,42 0-1,-21 21-15,21 0 0,1 0 0,20 0 16,-20 21-16,20 0 0,-21 0 16,1 0-16,-22 0 0,0 1 0,-21 20 15,0 0-15,0-21 0,-21 22 16,0-1-16,-22-21 0,1 0 0,0 22 15,-1-22-15,1 0 0,0-21 16,-1 21-16,22-21 0,-21 0 0,21 0 16,0 0-16,42-21 31,0 0-31,21 0 16,-21 0-16,43-1 0,-22 1 15,22-21-15,-22 21 0,22-22 16,-22 1-16</inkml:trace>
  <inkml:trace contextRef="#ctx0" brushRef="#br1" timeOffset="91920.46">2815 13399 0,'0'0'0,"21"0"0,-21 21 15,0 0-15,0 0 16,0 21-16,0-20 0,0-1 16,-21 0-16,21 0 0,-21 0 15,21 0-15,0 1 0,-21-1 16,21-42 15,0-1-15,0 1-16,0 0 0,0 0 15</inkml:trace>
  <inkml:trace contextRef="#ctx0" brushRef="#br1" timeOffset="92060.38">2794 13314 0,'0'0'0,"0"-21"0,0 0 0,0-1 16,0 1-1,0 42 17,21 1-17,0-22-15,0 21 0,1-21 16</inkml:trace>
  <inkml:trace contextRef="#ctx0" brushRef="#br1" timeOffset="92488.14">3196 13377 0,'0'43'16,"0"-22"0,0 0-16,0 0 0,0 0 15,0 1-15,0-1 0,-21 21 16,21-21-16,-21 0 0,21 1 0,-21-1 16,21 0-16,0 0 15,0 0-15,0-42 31,0 0-31,0 0 16,0-22-16,0 22 0,0-21 16,0 21-16,0-22 0,21 1 0,-21 0 15,42 21-15,-21-22 0,0 22 16,22-21-16,-1 21 0,22-1 0,-22 1 16,21 0-16,1 21 0,-22 0 15,1 0-15,-1 0 0,0 21 0,-21 0 16,1 1-16,-22-1 0,0 21 0,0-21 15,0 22-15,-22-22 0,1 21 16,-21 0-16,21-20 0,0 20 16,-22-21-16,22 21 0,0-20 15,0-1-15,21 0 0,21-21 32,0 0-32,0-21 0,22 0 15,-22-1-15,21 1 0,0 0 16,1 0-16</inkml:trace>
  <inkml:trace contextRef="#ctx0" brushRef="#br1" timeOffset="93104.64">4297 13356 0,'0'0'0,"42"-21"0,0 0 0,1-21 15,-22 42-15,-21-22 0,0 1 16,0 0-16,0 0 0,-21 21 16,0 0-1,-22 0-15,22 0 0,0 21 0,-21 0 16,20 0-16,-20 1 0,21-1 15,0 0-15,0 21 0,-1-21 0,1 22 16,21-22-16,0 21 0,0-21 16,0 1-16,0-1 0,0 0 0,0 0 15,21-21-15,1 0 16,-1 0-16,21 0 0,-21-21 0,22 0 16,-1 0-16,0-1 0,-21 22 15,22-42-15,-22 21 0,0 0 0,0 0 16,0-1-16,1 1 0,-1 21 0,-21-21 15,0 0-15,0 0 16,0 42 0,0 0-1,0 0-15,0 0 0,-21 1 0,-1 20 16,22 0-16,-21 1 0,21 20 16,0 1-16,-21-1 0,21 1 0,-21 20 15,21-20-15,0 20 0,0 1 16,0 0-16,0-1 0,0 22 0,0 0 15,0 0-15,0-21 0,21 20 16,0 1-16,0 0 0,1-21 16,-1 21-16,21-22 0,-21 1 0,0-22 15,1 22-15,-22 42 16,0-106-16,0 0 0,-22-21 16,1 0-16,0-21 0,0 0 0,-21-21 15,20-22-15,-20 1 0,0-1 0,-1-20 16,22-1-16,-21 0 0,21-21 15,0 1-15,-1-1 0,22 0 0,0 0 16,0 0-16,0 22 0,0-1 16,22 0-16,-1 22 0,0-1 15,21 1-15,-21 20 0,22 1 16,-1 21-16,0-21 0,1 20 0,20 1 16,43-21-16,-42 21 0,-22 0 15,21-1-15,1 1 0</inkml:trace>
  <inkml:trace contextRef="#ctx0" brushRef="#br1" timeOffset="93992.13">7302 13420 0,'0'0'0,"0"-21"0,0-1 16,-21 1-16,0 21 0,0 0 15,0 0-15,0 0 16,-1 0-16,1 0 0,0 21 0,-21 1 16,21 20-16,-22 0 0,22 1 15,0 20-15,0 1 0,0-22 0,-1 21 16,1 1-16,0-22 0,21 43 15,0-43-15,0 1 0,0-22 16,21 0-16,22 0 0,-22 0 0,21-21 16,0 0-16,1 0 0,-1 0 15,0 0-15,22-21 0,-22 0 16,64-21-16,-42-1 0,20 1 16,-20 0-16,-1-1 0,1-20 15,-22 20-15,22-20 0,-22-1 0,0 1 16,1-1-16,-22 22 0,0-21 15,0 20-15,-21 22 0,21-21 0,-21 21 16,0-1-16,0 1 0,-21 21 31,0 21-31,0 1 0,21-1 16,-21 21-16,-1-21 0,1 43 16,21-22-16,-21 22 0,0-22 0,0 21 15,21-20-15,0 20 0,-21-20 16,21-1-16,0 0 0,0 1 0,0-22 15,0 0-15,21 0 0,0 0 0,0-21 16,0 0-16,22 0 0,-22 0 16,21 0-16,0-21 0,1 0 0,-1 0 15,-21 0-15,22-22 0,-22 22 16,21-21-16,-21-1 0,-21 22 0,21-21 16,-21 21-16,0 0 0,22-1 15,-22 1-15,0 42 31,0 1-31,-22-1 0,1 0 0,21 0 16,0 21-16,0-20 0,-21-1 16,21 0-16,-21 0 0,21 0 15,0 0-15,0 1 0,0-1 16,0-42 15,21-1-31,0 1 16,-21 0-16</inkml:trace>
  <inkml:trace contextRef="#ctx0" brushRef="#br1" timeOffset="94138.05">8509 13420 0,'0'0'0,"0"-21"0,0-1 16,-21 22 0,0 0-1,21 22 1,21-1-1,0-21-15,0 21 0</inkml:trace>
  <inkml:trace contextRef="#ctx0" brushRef="#br1" timeOffset="95960.01">9186 13504 0,'0'0'0,"0"-21"0,0 0 15,-21 0 1,0 21-16,0 0 0,0 0 15,-22 0-15,1 0 0,21 21 16,-22 0-16,1 0 0,0 1 0,-1-1 16,1 21-16,21 0 0,-21 1 15,-1-1-15,22 0 0,0 1 0,0-22 16,21 21-16,0 1 0,0-22 0,0 21 16,21-21-16,21 0 0,1-21 15,-1 0-15,0 0 0,22 0 0,-1 0 16,1 0-16,-1-21 15,1 0-15,-1 0 0,-20 0 0,20-22 16,-21 22-16,-20-21 0,20 0 16,-21-22-16,0 22 0,0-22 0,1 22 15,-22-22-15,21 22 0,-21 0 0,0-1 16,0 22-16,0-21 16,0 21-16,0 0 0,-21 21 15,21 21-15,-22-21 16,22 42-16,-21-21 0,21 0 0,0 22 15,0-1-15,0 0 0,-21 1 16,21-1-16,0 0 0,-21 1 0,0 41 16,21-62-16,0 20 15,0-21-15,0 0 0,-21 0 16,21-42 15,0 0-31,21 0 0,-21 0 0,21 0 16,0-22-16,0 22 0,0-21 15,22 21-15,-22-22 0,0 22 0,0 0 16,0 0-16,1 0 0,-1-1 16,0 22-16,0 0 0,-42 0 31,0 22-31,0-1 16,-1-21-16,1 21 0,0 0 15,0-21-15,0 21 0,0 0 16,-1-21-16,22 22 15,-21-22-15,21 21 0,0 0 16,0 0-16,0 0 0,0 0 0,0 1 16,0-1-16,-21 0 0,21 0 15,0 0-15,0 0 0,0 1 0,0-1 16,21-21-16,0 21 0,22-21 16,-22 0-16,21 0 0,1 0 15,-1 0-15,21 0 0,1 0 0,-1-21 16,-20 0-16,20-1 0,-20 1 15,20 0-15,-21 0 0,-20-21 16,20 20-16,-21 1 0,0-21 0,0 21 16,-21 0-16,22-1 0,-22 1 15,0 0-15,0 0 0,-22 21 32,1 0-32,0 21 15,21 0-15,0 22 0,0-22 16,0 0-16,0 21 0,0-21 0,0 1 15,0-1-15,0 0 0,0 0 16,0 0-16,21 0 0,0 1 16,22-22-16,-22 0 0,21 0 0,-21 0 15,22 0-15,-1 0 16,-21-22-16,22 22 0,-22-21 0,21 0 16,0 0-16,-20-21 0,-1 20 15,42-62-15,-42 63 0,1-22 16,-22 22-16,0 0 0,0 0 15,0 0-15,0 42 16,0 0 0,-22 0-16,1 0 0,0 0 0,21 1 15,-21 20-15,21-21 0,-21 0 0,21 0 16,0 1-16,-21-1 0,21 0 16,0 0-16,-22-21 0,22 21 15,0-42 16,22 0-31,-1 0 0,-21 0 16,21-1-16,0-20 0,0 21 16,22-21-16,-22 20 0,0-20 0,0 21 15,0 0-15,0 0 0,1 21 16,-1-22-16,0 22 0,-21 22 16,0-1-1,0 0-15,0 21 0,0-21 16,0 1-16,0 20 0,0-21 15,0 0-15,0 22 0,0-22 0,21 0 16,0 0-16,0 0 0,1 0 16,20 1-16,0-22 0,-21 0 15,43 21-15,-22-21 0,1 0 16,-1 0-16,0 0 0,22-21 0,-22 21 16,0-22-16,1 1 0,-1-21 15,-21 21-15,22-22 0,-1 1 0,-21 0 16,0-1-16,0 1 0,-21 0 0,0 21 15,0-22-15,0 22 0,0 0 0,-21 0 16,0 0-16,-21 21 0,21 0 16,-22 0-16,22 0 0,-42 21 15,20 0-15,22 0 0,0 21 16,0-20-16,0 20 0,-1-21 16,22 21-16,0-20 0,0 20 0,0-21 15,0 0-15,0 0 0,22 1 16,-22-1-16,21-21 0,21 0 15,-21 0-15,22 0 0,-1 0 16,-21 0-16,0-21 0,0-1 0,22 1 16,-22 0-16,0 0 0,-21 0 0,21 0 15,0-22-15,-21 22 0,0 0 16,0 0-16,0 0 0,22-1 16,-22 1-16,0 0 15,0 42 1,0 0-16,0 22 15,0-22-15,0 21 0,0 1 16,0-1-16,0 0 0,-22 22 0,1-22 16,0 22-16,0-22 0,0 21 0,0 1 15,-1-1-15,1 1 0,0 21 16,0-1-16,0-20 0,0 20 0,-1 1 16,-20 0-16,21-22 0,0 22 15,0-22-15,-1 22 0,1-21 0,0-1 16,0 1-16,21-22 0,0 0 15,-21 1-15,21-22 0,0 0 16,-21 0-16,21-42 16,0 0-16,0 0 0,0-22 15,0 22-15,0-21 0,21-1 16,-21 1-16,0 0 0,0-1 0,0 1 16,0-21-16,0 20 0</inkml:trace>
  <inkml:trace contextRef="#ctx0" brushRef="#br1" timeOffset="96132.92">10604 13187 0,'0'0'16,"-21"0"-16,21-21 0,-21 21 0,0 0 31,21 21-16</inkml:trace>
  <inkml:trace contextRef="#ctx0" brushRef="#br1" timeOffset="97653.32">13483 13653 0,'0'0'16,"-21"0"-16,0 21 0,-22 0 0,43 0 15,-21-21-15,42 0 32,1-21-32,-1 0 0,21 0 15,-21-1-15,0 1 0,1-21 16,-22 21-16,21-22 0,-21 1 16,21 0-16,-21 21 0,0-22 0,0 1 15,0 21-15,0-22 0,-21 22 0,0 0 16,-1 21-16,1 0 0,-21 0 0,21 0 15,-22 0-15,1 21 0,0 0 16,-1 1-16,1-1 0,-21 21 0,20 0 16,1 1-16,0 20 15,20-20-15,1-1 0,0 21 0,0-20 16,21-1-16,0 22 16,0-43-16,21 0 0,21 0 0,-20-21 15,20 0-15,21 0 0,-20 0 0,20 0 16,-20-21-16,20 0 0,-21 0 15,1-1-15,-1-20 0,0 0 0,1-1 16,-1 1-16,-21 0 0,0-1 16,1 1-16,-1-21 0,-21 20 15,0 22-15,0 0 16,0 42 0,-21 0-1,-1 22-15,1-22 0,21 21 16,0 0-16,-21 1 0,21-22 0,0 21 15,0 1-15,0-22 0,0 21 16,0-21-16,21 0 0,0 1 0,1-1 16,-1-21-16,21 0 0,-21 0 15,22 0-15,-1 0 0,0-21 0,1-1 16,-1 1-16,0 0 0,-21 0 16,22 0-16,-22-22 0,21 1 0,-21 0 15,1 21-15,-22-22 0,0 22 16,21 0-16,-21 0 0,0 0 0,0-1 15,-21 44 17,21-1-32,-22 0 0,1 0 0,0 21 15,0-20-15,0-1 0,0 21 16,-1-21-16,1 0 0,21 22 0,0-22 16,-21-21-16,21 21 0,0 0 15,21-21 1,0 0-16,1-21 0,-1 0 15,0 0-15,0 0 0,0-1 16,0-20-16,22 21 0,-22-21 0,0 20 16,21 1-16,-20-21 0,-1 21 15,21 0-15,-21 21 0,0-22 16,1 22-16,-1 0 0,0 0 0,0 0 16,-21 22-16,21-1 15,-21 0-15,0 0 0,21 0 16,-21 22-16,0-22 0,0 21 15,0-21-15,22 22 0,-1-22 0,-21 21 16,21-21-16,0 0 0,0 1 16,0-1-16,22 0 0,-1-21 15,-21 0-15,22 0 0,-1 0 16,0 0-16,22-21 0,-22 0 0,22 21 16,20-43-16,-20 22 0,-1 0 15,1-21-15,-22-1 0,0 22 16,1-21-16,-22-1 0,-21-41 15,0 63-15,-21-1 0,0 1 16,-22 0-16,1 21 0,0 0 16,-1 0-16,1 0 0,-22 0 0,22 0 15,-21 21-15,20 0 0,-41 22 16,41-22-16,1 21 0,21-21 16,0 22-16,-1-22 0,22 21 15,-21-21-15,21 1 0,0-1 16,0 0-16,0 0 0,21 0 0,1-21 15,20 0-15,-21 0 0,21 0 16,-20 0-16,20 0 0,21 0 0,-20-21 16,-1 0-16,0-21 0,1 20 15,-1-20-15,-21 0 0,22-1 16,-1 1-16,-21 0 0,43-64 16,-43 42-16,0 22 0,0-85 15,-21 85-15,21-1 0,-21 1 16,0 21-16,0 0 0,0 0 0,0 42 15,-21 0-15,0 0 0,0 21 16,0 1-16,-1-1 16,1 22-16,0-22 0,0 21 0,0-20 15,-22 63-15,43-43 16,0-21-16,0 22 0,0-22 0,0 1 16,0-1-16,0 0 0,22-21 0,-1 22 15,0-22-15,0 0 0,0 0 16,43-21-16,-22 0 0,0 0 15,1 0-15,-22 0 0,21-21 16,1 21-16,41-63 0</inkml:trace>
  <inkml:trace contextRef="#ctx0" brushRef="#br1" timeOffset="97869.46">17251 13018 0,'0'0'15,"-21"0"-15,-1 0 0,1 0 0,0 0 16,0 0-16,0 0 0</inkml:trace>
  <inkml:trace contextRef="#ctx0" brushRef="#br1" timeOffset="100712.26">17039 13060 0,'-21'42'16,"42"-84"-16,-21 84 31,21-42-15,0 0-16,22-21 0,-22 21 16,21-21-16,-21 0 0,22-22 15,-22 22-15,21 0 0,-21 0 0,1-21 16,-22 20-16,0 1 0,0 0 15,-22 21-15,-20 0 16,21 0-16,-21 21 0,20-21 0,-20 21 16,21 22-16,-21-22 15,20 21-15,1 1 0,21-22 0,0 21 16,0 0-16,0-20 0,21 83 16,1-83-16,-1 20 15,0-21-15,-21 0 0,21 22 16,-21-22-16,0 0 0,0 21 0,0-21 15,-21 22-15,0-22 0,-22 0 0,22 0 16,-21-21-16,21 21 0,-22-21 16,22 0-16,0 0 0,-21 0 0,21-21 15,-1 0-15,1 0 16,0 0-16,0-22 0,21 1 0,0 21 0,-21-21 16,21 20-16,0 1 15,0-21-15,0 21 0,0 0 16,0 42-1,0 0 1,0 0-16,0 0 0,0 0 0,0 1 16,0-1-16,21 0 0,0 42 15,0-41-15,0 20 0,1-21 16,-1 0-16,0 0 0,0 1 16,21-1-16,-20 0 0,20-21 0,0 0 15,1 0-15,20 0 0,-21 0 0,22 0 16,-1-21-16,1 0 15,-22-1-15,22 1 0,-22 0 0,22-21 16,-43 21-16,21-22 0,-21 22 16,0-21-16,1 21 0,-22-22 0,21 22 15,-21 0-15,0 0 16,0 0-16,0-1 0,-21 22 16,-1 0-16,1 0 0,0 0 0,0 0 15,0 22-15,21-1 0,-21 0 16,-1 0-16,1 0 0,21 0 0,0 22 15,0-22-15,0 0 0,0 21 16,0-20-16,0-1 0,0 0 0,21 0 16,1 0-16,-1 0 0,21-21 15,-21 0-15,0 0 0,22 0 16,-1 0-16,-21 0 0,22-21 0,-1 0 16,0 0-16,-21 0 0,22-22 15,-1 22-15,0-21 0,-20 0 0,20-1 16,-21 1-16,0 0 0,0-1 15,1-20-15,-1 20 0,-21 22 0,0-21 16,0 21-16,0-22 0,0 22 16,-21 21-1,-1 0-15,1 21 16,0 1-16,21 20 0,-21-21 16,21 21-16,0-20 0,0 62 15,0-63-15,0 22 0,0-22 16,0 21-16,0-21 0,0 22 0,0-1 15,21-21-15,-21 0 16,21 1-16,0-1 0,22 0 0,-22-21 16,21 0-16,1 0 0,-1 0 15,21 0-15,-20-21 0,20 0 0,-20 21 16,20-22-16,-21 1 0,-20-21 0,20 21 16,-21 0-16,0-1 0,0-20 15,-21 21-15,0 0 0,0 0 16,0-1-16,-21 1 15,0 21-15,0 0 0,0 0 16,0 21-16,-1 1 0,1-22 0,0 21 16,21 0-16,0 0 0,0 21 15,0-20-15,0-1 0,0 0 0,0 0 16,0 21-16,0-20 0,21-1 16,0-21-16,1 21 0,-1 0 0,0-21 15,0 0-15,0 0 0,22 0 16,-22 0-16,0 0 0,21-21 0,-21 0 15,1 0-15,20-1 0,-21-20 16,21 21-16,-20 0 0,20-22 0,-21 22 16,21-21-16,1 21 0,-22 0 15,21-1-15,-21 1 0,1 0 16,-1 21-16,0 0 0,-21 21 31,0 0-15,0 1-16,0-1 15,21-21 17,0-21-17,-21-1 1,0 1-16,0 0 16,0 0-16,0 0 15,-21 21 1,0 0-16,0 0 15,0 21-15,-1-21 0,1 21 0,-21 21 16,21 1-16,0-22 16,-1 0-16,22 0 0,0 22 0,-21-22 15,21 0-15,0 0 0,0 21 0,0-20 16,0-1-16,0 0 0,43 21 16,-1-21-16,-21-21 0,21 0 15,1 0-15,-1 0 0,0 0 16,1 0-16,-1 0 0,0-21 0,22 0 15,-43 0-15,21 0 16,1-22-16,-1 22 0,-21-21 0,0 0 16,22-1-16,-22 1 0,0-22 0,-21 22 15,21-21-15,-21-1 16,21 22-16,-21-22 0,0 22 0,0 0 16,0-1-16,0 22 0,0 0 15,0 0-15,-21 21 0,0 21 16,21 0-16,-21 21 0,0 1 15,0-1-15,21 0 0,0 1 0,-22-1 16,22 22-16,-21-22 16,21 0-16,0 1 0,0-1 0,0 0 15,0 22-15,0-22 0,0-21 16,21 0-16,1 22 0,-1-22 16,42 0-16,-42-21 0,1 0 15,20 0-15,-21 0 0,21 0 16,-20-21-16,20 0 0,0 0 0,-21-1 15,22 1-15,-22-21 0,21 21 16,-21 0-16,1-22 0,-1 22 0,0-21 16,0 21-16,0-1 0,-21 1 0,21 21 15,-42 21 1,0-21 0,0 22-16,0-1 15,21 0-15,0 0 0,-21 21 0,21-20 16,0-1-16,0 0 0,0 0 0,0 0 15,0 0-15,21 22 16,0-22-16,0 0 0,21-21 0,-20 0 16,20 0-16,-21 0 0,64 0 15,-64 0-15,21-21 0,1 0 16,-22 0-16,21-1 0,0 1 16,-20-21-16,20 21 0,-21 0 15,0-22-15,0 22 0,1 0 0,-1 0 16,-21 0-16,0-1 0,-21 44 31,-1-1-31,1 0 16,0 0-16,21 0 0,-21 0 0,21 1 15,-21-1-15,21 0 0,-21 0 0,21 0 16,0 0-16,0 1 16,0-44 15,0 1-31,0 0 15,21 0-15,0 0 0,0 0 0,0-1 16,0 1-16,1-21 0,-1 21 16,-21 0-16,21-1 0,0 22 0,0-21 15,-21 0-15,21 21 16,-21 21 0,0 0-16,0 1 15,0-1-15,0 0 0,0 0 0,0 0 16,0 22-16,22-22 0,-22 0 15,21 0-15,0 0 0,0 0 0,0 1 16,0-1-16,1-21 0,20 21 0,-21-21 16,21 0-16,1 0 0,20 0 15,-20 0-15,41-21 16,-20 21-16,-22-21 0,0-1 0,1 1 16,-22 0-16,42-42 15,-20 41-15,-22-20 0,-21 21 0,0-21 16,21 20-16,-21 1 0,0 0 15,0 0-15,-21 21 0,-21 0 16,20 0-16,-20 0 0,0 0 16,-1 21-16,1 0 0,0 0 0,-1 22 15,1-22-15,21 0 0,-21 0 16,20 0-16,1 1 0,21-1 0,0 0 16,0 0-16,0 0 0,0 0 15,43-21-15,-22 22 0,21-22 16,-21 0-16,22 0 0,-1 0 15,-21 0-15,21-22 0,1 1 0,-22 21 16,0-21-16,0 0 0,0 0 16,1 0-16,-1 21 0,0-22 15,0 1-15,-21 0 0,0 42 47,0 0-47,0 1 0,0 20 16,-21-21-16,0 21 0,0 1 15,-1-1-15,1 22 0,-21-22 0,21 21 16,-22 1-16,1-1 0,21 1 16,0-1-16,0 1 0,-1-1 15,1 22-15,0-21 0,21 20 0,-21 1 16,21-22-16,0 1 0,0 21 16,0-22-16,0-21 0,-21 22 0,21-22 15,-21 1-15,21-1 0,-22 0 0,1 1 16,0-22-16,0 0 0,0 0 15,0 0-15,-22-21 0,22 0 0,0 0 16,0 0-16,-22 0 0,22 0 0,0-21 16,0 0-1,21 0-15,0 0 0,0-22 16,0 22-16,0 0 0,0-21 0,21-1 16,0 1-16,0-22 0,1 1 0</inkml:trace>
  <inkml:trace contextRef="#ctx0" brushRef="#br1" timeOffset="100928.74">20955 12806 0,'0'0'0,"-21"-21"15,21 42 17,0 0-17</inkml:trace>
  <inkml:trace contextRef="#ctx0" brushRef="#br1" timeOffset="101125.72">19960 13208 0,'0'0'0,"-21"0"0,21 21 15,21-21 1,0 0-16,0 0 0,22 0 16,-1 0-16,0 0 0,22 0 0,-1 0 15,1 0-15,21 0 0,-22 0 16,22 0-16,-22 0 0,22 0 0,-22 0 15</inkml:trace>
  <inkml:trace contextRef="#ctx0" brushRef="#br1" timeOffset="102300.73">23770 12742 0,'0'0'0,"21"-21"0,64-106 31,-85 106-31,0 0 0,0 42 31,-21 0-31,0 0 0,-1 1 16,1 20-16,0 0 0,-21 1 0,21 20 16,-1-21-16,1 1 0,0-1 15,0 0-15,21 1 0,0-1 0,0-21 16,-21 43-16,21-43 15,0 0-15,0 0 0,21-21 32,0-21-32,0 0 15,0 0-15,1 0 0,20-22 16,-21 22-16,21-21 0,1-1 0,-22 22 16,0-21-16,0 21 0,0 21 15,1-21-15,-22 42 16,0 0-1,0 0-15,0 21 16,0-20-16,0-1 0,0 21 0,0-21 16,0 0-16,0 1 0,21 20 0,0-21 15,0 0-15,0 0 0,0-21 16,1 22-16,-1-22 0,21 0 0,-21 0 16,0 0-16,22 0 0,-22 0 15,21 0-15,-21 0 0,22-22 0,-22 1 16,0 0-16,0-21 15,0 21-15,1-22 0,-1 1 0,0 0 16,0-22-16,-21 1 0,0 20 0,21-20 16,-21 20-16,0 1 0,21 21 15,-21 0-15,0 0 0,0-1 0,-21 22 32,0 22-32,0-1 0,21 21 0,-21-21 15,0 22-15,21 20 0,0-21 16,-22 1-16,22-1 0,0 0 0,0 1 15,0-1-15,0 0 0,0-20 16,22 20-16,-22-21 0,21 0 16,0 0-16,21 1 0,-21-22 0,1 21 15,20-21-15,0 0 0,1 0 16,20 0-16,-21 0 0,22 0 0,-22 0 16,1-21-16,-1-1 0,0 22 15,1-42-15,-22 21 0,0 0 0,0 0 16,-21-1-16,0-20 0,0 21 0,0 0 15,0 0-15,-21-1 16,0 22-16,0 0 0,-1 0 0,1 0 16,0 22-16,0-1 0,0 0 15,0 0-15,21 0 0,0 0 0,-22 1 16,22-1-16,0 21 16,0-21-16,0 0 0,0 1 0,22-1 15,-1 0-15,0-21 0,0 42 16,21-42-16,-20 0 0,-1 0 15,0 0-15,21 0 0,-21 0 0,43 0 16,-22-21-16,-21 21 16,22-21-16,-1 0 0,0 0 0,1-22 15,-1 22-15</inkml:trace>
  <inkml:trace contextRef="#ctx0" brushRef="#br1" timeOffset="103745.05">26479 13102 0,'0'0'0,"-42"-21"32,42 0-32,0 0 0,0 0 15,0-1-15,0 1 0,0-21 16,0 21-16,21 0 0,22-22 15,-22 22-15,0 21 0,0 0 16,0 0-16,0 0 0,1 0 0,-1 0 16,0 21-16,0-21 0,-21 21 15,0 22-15,0-22 0,0 21 16,0-21-16,0 22 0,0-22 0,0 21 16,-21-21-16,21 1 0,0 20 15,-21-21-15,0 0 0,21 0 0,0 1 16,-22-1-16,22-42 47,22-1-47,-22 1 15,21 0-15,0 0 0,-21-21 16,21 20-16,0-20 0,0 21 0,1-21 0,-1 20 16,0 1-16,0 0 15,0 0-15,0 0 0,1 21 16,-1 0-1,-21 21-15,0 0 0,0 0 16,0 0-16,0 22 0,0-22 16,0 0-16,0 21 0,0-20 0,0 20 15,0-21-15,0 0 0,21 0 0,0 1 16,0-1-16,0 0 0,1-21 16,-1 0-16,21 0 0,-21 0 0,22 0 15,-1 0-15,0 0 0,-21 0 16,22 0-16,-22-21 0,21 0 15,-21-1-15,22 1 0,-22 0 0,0-21 16,0 21-16,-21-22 0,0 22 16,21-21-16,-21-1 0,0 22 0,0 0 15,0 0-15,0 0 0,-21 21 16,0 0-16,0 0 16,0 21-16,21 0 0,-21 0 15,21 0-15,-22 1 0,22 20 16,-21-21-16,21 0 0,0 22 0,0-22 15,0 0-15,0 21 0,0-21 0,0 1 16,21-1-16,1-21 0,-1 21 16,0 0-16,21-21 0,-21 0 15,22 0-15,-1 0 0,-21 0 0,22 0 16,20 0-16,-21 0 16,-20-21-16,20 0 0,-21 0 0,21-1 15,-20 1-15,-1 0 0,0 0 0,0 0 16,0-22-16,-21 22 0,0 0 15,0-21-15,0 21 0,0-1 16,-21 22-16,0 0 0,0 0 16,0 0-16,-1 0 0,1 22 0,21-1 15,-21 0-15,0 0 0,21 0 16,-21 0-16,21 1 0,0 20 16,0-21-16,0 0 0,21 22 15,0-22-15,21 21 16,1-21-16,-1-21 0,22 21 0,-22-21 15,21 0-15,1 0 0,-1 0 16,-20 0-16,20 0 0,-20 0 0,-1 0 16,21 0-16,-20-21 0,-22 0 0,21 0 15,1 0-15,-22 0 0,21-1 16,-21-20-16,-21 21 0,0-21 0,0 20 16,0 1-16,0 0 0,0 0 15,-21 21-15,0 0 16,0 0-16,0 0 0,-22 0 15,22 21-15,-21 0 0,21 0 16,-1 1-16,-20-1 0,21 0 0,0 0 16,21 0-16,0 0 0,0 1 15,0-1-15,0 0 0,0 0 16,0 0-16,21-21 16,0 21-16,0-21 0,0 0 0,1 0 15,-1 0-15,0 0 0,21-21 0,-21 0 16,1 0-16,-1 0 0,0 0 15,21-1-15,-21-20 0,1 0 0,20-1 16,-21 1-16,0-21 0,0 20 16,1-20-16,-1 20 0,0 1 15,-21 0-15,0-1 0,0 22 16,0 0-16,0 0 0,-21 42 16,0 0-1,-1 22-15,22-1 0,0 0 0,-21 1 16,21-1-16,0 21 0,0-20 0,0-1 15,0 22-15,0-22 0,21-21 16,1 21-16,-1 1 0,0-22 0,0 0 16,0 0-16,0 0 15,1 1-15,20-22 0,0 0 16,-21 0-16,22 0 0,-22 0 0,0 0 16,21 0-16,22-22 15,-43 1-15,21 0 0,1 0 0,-1 0 16,22 0-16,-22-1 0</inkml:trace>
  <inkml:trace contextRef="#ctx0" brushRef="#br1" timeOffset="104049.2">30670 12848 0,'0'0'0,"0"-42"0,0 21 15,0 0-15,0 42 32,-21 21-32,0-21 0,0 22 15,0-1-15,0 0 0,-1 22 0,-20-22 16,21 0-16,21 1 0,-21-1 16,0 0-16,-1 1 0,22-22 15,-21 0-15,21 21 0,0-20 0,0-1 16,0 0-16,21-21 15,1 0 1,-1 0-16,0 0 0,21 0 0,-21 0 16,22-21-16,-1 0 0,0 21 15,-20-22-15</inkml:trace>
  <inkml:trace contextRef="#ctx0" brushRef="#br1" timeOffset="104390.02">30967 13187 0,'42'-21'0,"-84"42"0,105-63 0,-42 20 15,-21 1-15,0 0 16,-21 21-1,0 21-15,0 0 16,0 1-16,0-1 0,-1 0 0,1 0 16,0 0-16,21 22 0,0-22 15,0 0-15,0 0 0,0 0 16,0 0-16,0 1 0,0-1 0,21 0 16,22-21-16,-22 0 0,21 21 15,-21-21-15,43 0 0,-22 0 16,0 0-16,1-21 0,-1 0 0,0 0 15,1-1-15,-1-20 0,-21 21 16,0-21-16,1-1 0,-22 22 0,0-21 16,-22 21-16,-20-1 0,21 1 15,-21 21-15,-1 0 0,1 0 0,0 0 16,-1 0-16,1 0 0,21 0 16,-22 0-16,22 0 0,0 21 0,0-21 15,0 0-15,21 22 0</inkml:trace>
  <inkml:trace contextRef="#ctx0" brushRef="#br1" timeOffset="104632.67">30374 12891 0,'0'0'0,"-21"-22"16,21-41-1,42 63-15,-21-21 0,22 0 16,20 21-16,-20 0 0,20 0 0,1 0 16,-22 0-16,21 0 0,22 0 15,-21 0-15,-1 21 0,1-21 0,-1 21 16,1-21-16,-22 0 0,0 21 16,-21-21-16,1 0 0,-1 0 15,-42 0 1,-1 0-16,-20 0 15,-21 21-15,-1-21 0</inkml:trace>
  <inkml:trace contextRef="#ctx0" brushRef="#br1" timeOffset="105159.91">1503 15494 0,'0'0'0,"-21"0"0,-1 0 15,1 0-15,0 0 16,21-21-16</inkml:trace>
  <inkml:trace contextRef="#ctx0" brushRef="#br1" timeOffset="106088.75">1460 15219 0,'0'0'0,"0"-21"16,0 0-16,0-1 0,0 1 15,0 0-15,0 0 0,0 0 16,0 0-16,0-1 0,-21 22 16,0 0-16,0 0 15,0 0-15,0 22 16,-1-1-16,1 0 0,0 21 15,0 1-15,0 20 0,0-21 16,-1 22-16,22-1 0,-21-20 16,21 20-16,-21-20 0,21-1 0,0 0 15,0 1-15,0-22 0,21 21 16,0-21-16,1-21 0,20 0 16,0 0-16,1 0 0,20 0 0,-21 0 15,22-21-15,-1 0 0,-20 0 16,20-22-16,-20 22 0,-1-21 0,0-22 15,1 22-15,-22-21 0,0-1 16,0 1-16,-21-1 0,0 22 0,0-22 16,0 22-16,0 0 15,0-1-15,0 22 0,0 0 0,0 0 16,0 42 0,0 0-16,-21 21 0,21-20 15,-21 41-15,0-21 0,21 1 16,0 20-16,-22-20 0,22 20 15,-21-21-15,21 1 0,0-1 0,0-21 16,0 22-16,0-22 0,0 0 16,0 0-16,21-21 15,1 0 1,-1-21-16,0 0 16,0 0-16,-21-1 0,21 1 0,0-21 15,1 21-15,-22 0 0,21-1 16,0 1-16,-21 0 0,0 0 15,21 21-15,0 0 0,0 0 16,-21 21 0,22 0-16,-22 0 0,0 1 15,21-1-15,-21 21 0,0-21 0,21 0 16,-21 1-16,21-1 0,0 0 16,0-21-16,1 21 0,-1 0 0,21-21 15,0 0-15,1 0 16,41 0-16,-20-21 0,-22 0 15,1 21-15,20-21 0,-21-22 16,1 22-16,20-42 0,-42 42 16,1-22-16,-22 1 0,0 0 15,0 20-15,0-20 0,0 21 0,-22-21 16,1 42-16,0-22 0,-21 22 16,21 0-16,-1 0 0,1 22 15,0-1-15,-21 0 0,21 0 0,21 21 16,0-20-16,-22 20 0,22 0 15,0-21-15,0 22 0,0-22 0,22 21 16,-22-21-16,21 1 0,0-1 16,0 0-16,21-21 0,22 21 15,-43-21-15,21 0 16,-20 0-16,20 0 0,0 0 0,1-21 16,-1 0-16,0 21 0</inkml:trace>
  <inkml:trace contextRef="#ctx0" brushRef="#br1" timeOffset="106808.74">3450 15304 0,'21'-43'0,"-42"86"0,42-107 16,-21 22-16,0 21 0,0-22 16,0 22-16,0 0 0,0 0 0,-21 21 15,21-21-15,-21 21 0,0 0 16,0 0-16,-22 21 16,22 0-16,0 0 0,21 0 15,-21 22-15,21-22 0,-21 21 0,21 0 16,-22 1-16,22-1 0,0 0 15,0-20-15,0 20 0,0-21 0,0 0 16,22 0-16,-1 1 0,0-1 16,0-21-16,0 0 0,0 0 0,22 0 15,-22 0-15,21 0 0,1 0 16,-1-21-16,0-1 0,1-20 0,-1 0 16,0-1-16,-21 1 0,22 0 15,-22-22-15,0 1 0,-21-1 0,0 22 16,21-22-16,-21 22 15,0 0-15,0 21 0,0-22 0,0 22 16,0 42 0,0 0-16,0 1 15,0-1-15,0 21 0,0 0 16,0 1-16,0-1 0,0 0 16,0 1-16,-21-1 0,21 0 0,0-20 15,0 20-15,0-21 0,0 21 16,0-20-16,0-44 31,0 1-31,0 0 0,21 0 16,-21-21-16,21 20 0,1-20 15,-1 0-15,0-1 0,0 22 0,0 0 16,0 0-16,1 0 0,-1 0 16,0 21-16,-21 21 31,0 0-31,0 0 0,-21 0 15,0 0-15,-1 1 0,1-1 16,-21 0-16,21-21 0,-22 21 0,22 0 16,0-21-16,0 21 0,0-21 15,21 22-15,0-1 0,0 0 16,0 0-16,21-21 16,0 21-16,0-21 0,0 21 15,1 1-15,-1-22 0,0 21 16,0-21-16,0 0 0,0 0 0,1 21 15,-1-21-15,0 0 16,0 0-16,0 0 0,0 0 16,22 0-16,-1-21 0,0 0 0,1-1 15,-1 1-15,0 0 0</inkml:trace>
  <inkml:trace contextRef="#ctx0" brushRef="#br1" timeOffset="107912.82">5524 15367 0,'0'0'16,"-21"0"-16,0 0 0,21 21 15,0 0 1,-21-21-1,0 0-15,21-21 32,0 0-32,0 0 15,21-21-15,0 20 0,21-20 0,-20 0 16,20-1-16,0-20 0,1 21 16,-22-1-16,21 1 0,-21-22 0,0 22 15,1 0-15,-1-1 0,-21 1 16,0-21-16,21 41 0,-21 1 15,-21 42 1,0 22-16,-1-22 16,1 21-16,0 1 0,-21-1 15,21 0-15,-1 1 0,-20 20 16,21-21-16,0 22 0,0-22 0,21 22 16,0-22-16,0 0 0,0 1 15,0-1-15,21 0 0,21-20 0,-21-1 16,22 0-16,-1-21 0,0 0 15,1 0-15,20 0 0,-21 0 0,22-21 16,-22 21-16,1-43 0,20 22 16,-21 0-16,1-21 0,-22-1 0,21 1 15,-21-21-15,1 20 0,-1 1 16,0-22-16,-21 22 0,0 0 0,0-1 16,0 22-16,0-21 0,0 21 15,-21 21 1,0 21-1,-1 0-15,1 21 0,21-20 16,-21 20-16,0 0 0,0 1 0,21-1 16,-21 0-16,-1 1 0,22-1 15,0 0-15,-21 1 0,0-1 0,21-21 16,0 0-16,-21 0 0,21 1 16,0-1-16,21-21 31,0-21-31,0-1 0,1 1 0,-22 0 15,21 0-15,21 0 0,-21-22 16,0 22-16,1-21 0,-1 21 16,0-22-16,0 22 0,0 0 0,0 0 15,1 21-15,-1 0 0,0 21 16,-21 0 0,0 0-16,0 1 0,0 20 15,0-21-15,0 0 0,0 22 0,0-22 16,0 0-16,0 0 0,0 0 15,0 0-15,0 1 0,21-22 0,0 0 16,0 21-16,1-21 0,-1 0 16,21 0-16,0 0 0,-20-21 0,20 21 15,21-22-15,-20 1 0,-1 0 0,0 0 16,1 0-16,-22-22 16,21 1-16,-21 21 0,1-21 0,-1-1 15,-21 22-15,0-21 0,0 21 16,0-1-16,0 1 0,-21 21 15,-1 0-15,1 0 0,0 0 16,-21 21-16,21 1 0,-1-1 16,1 21-16,0-21 0,0 22 0,21-1 15,0-21-15,0 21 0,0-20 16,0-1-16,0 21 0,42-21 0,1 0 16,-1 1-16,-21-22 15,21 0-15,-20 0 0,20 0 0,0 0 16,1-22-16,-1 22 0,0-21 15,1 0-15,-22 0 0,21 0 16,-21-22-16,0 22 0,1 0 0,-22-21 16,0 21-16</inkml:trace>
  <inkml:trace contextRef="#ctx0" brushRef="#br1" timeOffset="108117">5588 15028 0,'0'0'0,"-42"0"0,-43 22 31,106-22-31,0 0 16,22 0-16,-1 0 0,0 0 0,22-22 16,-1 22-16,22-21 0,-22 0 15,22 21-15,-21-21 0,-1 0 0,22 21 16,-22-21-16,1-1 0</inkml:trace>
  <inkml:trace contextRef="#ctx0" brushRef="#br1" timeOffset="108633.82">9123 14901 0,'0'0'0,"-21"-21"15,21 0-15,0 0 0,0 0 0,0-22 16,0 22-16,0 0 16,21 42-1,-21 0-15,21 22 0,-21-1 16,0 0-16,0 22 0,0 21 16,0-22-16,0 43 0,-21-21 15,0-1-15,-1 22 0,1 0 16,0 0-16,21 21 0,-21-21 0,0 21 15,-22 0-15,22 0 0,0-22 0,0 22 16,0 0-16,-22-21 0,22 0 0,-21-21 16,0 21-16,20-43 0,-20 1 15,21-1-15,-21-21 0,20-20 16,1-1-16,0-21 0,0 0 0,21-21 16,0-22-16,0-20 15,0-1-15,0 1 0,21-43 0,0 21 16,0-21-16,1 1 0,-1-1 15,21 0-15,-21 0 0</inkml:trace>
  <inkml:trace contextRef="#ctx0" brushRef="#br1" timeOffset="108952.6">8932 15642 0,'0'0'15,"0"-63"-15,0-1 0,0 1 0,0-1 16,0 1-16,-21 20 0,21 1 16,-21-21-16,0 20 0,21 22 15,0-21-15,0 21 0,0-22 0,21 22 16,0 0-16,21 0 0,1 0 0,-1-1 15,22 1-15,-22 0 0,21 21 16,1 0-16,-1 0 0,-20 0 0,20 21 16,-20 0-16,-1 1 0,-21-1 15,-21 21-15,0 0 0,0 1 0,0 20 16,-42-20-16,21-1 0,-22 0 16,1 1-16,0-1 0,-1-21 0,-20 21 15,20-20-15,22-1 16,0-21-16,0 0 0,0 0 15,0 0-15,21-21 16,21 21 0,0-22-16,0 1 0,0 21 15,0-21-15,1 21 0,-1-21 16,21 21-16,-21-21 0,0 0 0,22 21 16</inkml:trace>
  <inkml:trace contextRef="#ctx0" brushRef="#br1" timeOffset="111844.3">9694 15325 0,'0'0'0,"0"21"0,0 0 0,21-42 47,-21 0-47,43 0 16,-22-1-16,21-20 0,-21 0 15,22 21-15,-1-22 0,0 1 0,1 0 16,-1-1-16,-21 22 0,0-21 15,1 21-15,-22-1 0,0 1 0,-22 21 16,1 0-16,-21 0 0,21 0 16,-22 0-16,22 0 0,-21 21 15,21 1-15,0-22 0,-1 21 16,22 0-16,0 0 0,0 0 0,0 0 16,22 1-16,-1-1 0,0 0 15,0 0-15,21 0 0,-20 0 16,-1 1-16,21-1 0,-21 0 0,0 21 15,1-21-15,-22 1 0,0-1 16,21 0-16,0 0 0,0-21 16,0 0-16,0 0 15,1 0-15,-1 0 0,0-21 16,21 0-16,-21-22 0,1 22 0,-1-21 16,21 0-16,-21-1 0,0 1 15,1 21-15,-1-22 0,0 1 16,0 21-16,-21 0 0,0-22 0,0 22 15,21 21-15,-21-21 0,-21 21 32,0 0-32,0 21 15,0 0-15,-1 1 0,1-1 0,21 0 16,0 21-16,-21-21 0,21 22 16,-21-22-16,21 21 0,0-21 15,0 22-15,0-22 0,0 21 0,21-21 16,0 1-16,0-1 0,1 0 15,-1-21-15,0 0 0,21 0 16,-21 0-16,1 0 0,20-21 0,0 21 16,1-21-16,-22-22 0,21 22 15,0-21-15,1 21 0,-22-22 16,21 1-16,-21 21 0,1-22 0,-1 22 16,-21-21-16,0 21 0,21 0 15,-21-1-15,0 1 0,21 21 156,0 0-156,0 0 16,1 0-16,-1 0 16,0 0-16,-21 21 15,0 1 1,0-1 0,21-21 30,-21-21-46,0-1 16,0 1 0,0 0-1,-21 0 1,21 0-16,0 0 31,-21 21-31,0 0 16,-1 0-1,1 0-15,0 21 16,21 0-16,-21 0 16,0-21-16,21 21 0,21-21 218,0 0-202,0 0-16,0 0 16,1 0-16,-1 0 15,0 0-15,0 0 16,-21-21-16,21 21 16,-42 0-1,0 0-15,0 0 16,0 0-16,-1 0 0,1 0 0,0 0 15,0 0-15,0 0 16,0 21-16,21 0 16,0 1-1,0-1-15,21 0 16,0 0-16,0 0 0,0 0 16,0 22-16,1-22 0,-1 0 15,-21 0-15,0 22 0,21-22 0,-21 0 16,0 21-16,0-21 0,0 1 15,0-1-15,0 0 0,-21-21 16,0 0-16,-1 0 16,1 0-16,0 0 15,0 0-15,21-21 0,-21 21 0,0-21 16,-1-1-16,22 1 0,-21-21 16,21 21-16,0 0 15,0 42 16,0 0-31,21-21 16,1 21-16,-1 0 0,0-21 0,0 21 16,0-21-16,22 0 0,-22 22 15,0-22-15,21 0 0,1 0 0,20 0 16,-21 0-16,22 0 0,-22 0 16,22 0-16,-22-22 0,22 22 15,-22-21-15,0 0 0,1 0 0,-22 0 16,21-22-16,-21 22 0,0-21 15,1 21-15,-22-22 0,21 22 0,-21 0 16,0-21-16,0 21 16,0-1-16,-21 22 0,-1 0 0,1 0 15,0 0-15,0 0 0,0 0 16,0 0-16,-1 22 0,1-1 0,0 21 16,0-21-16,21 0 0,0 22 0,0-1 15,0-21-15,0 22 0,0-22 16,0 21-16,0-21 0,21 0 0,0 1 15,0-1-15,1 0 16,20-21-16,-21 0 0,21 0 0,1 0 16,20 0-16,-20 0 0,20-21 15,-21 21-15,22-21 0,-22-22 0,-21 22 16,22 0-16,-1-21 0,-21-1 16,0 1-16,1 21 0,-1-22 0,-21 22 15,0 0-15,21 0 0,-42 21 31,21 21-31,0 0 16,-21 0-16,-1 22 0,22-22 16,-21 21-16,21-21 0,0 1 15,0 20-15,0-21 0,0 0 0,-21 0 16,21 1-16,0-44 31,21 1-15,-21 0-16,21-21 0,1 21 0,-1-1 15,0-20-15,0 0 0,0 21 16,0-1-16,1 1 0,-1 0 0,0 0 16,0 0-16,0 21 0,0 0 15,1 21 1,-22 0-16,0 0 0,0 0 16,0 1-16,0 20 0,0-21 15,0 21-15,21-20 0,-21 20 0,21-21 16,0 0-16,0 0 0,0 1 15,1-22-15,-1 0 0,42 0 16,-42 0-16,1 0 0,20 0 16,-21-22-16,0 1 0,0 0 0,1 0 15,-1 0-15,-21-22 0,21 22 16,0-21-16,-21 21 0,21-22 0,0 22 16,-21-21-16,22 21 0,-1 0 0,-21-1 15,21 1-15,0 21 0,0 0 16,0 0-1,-21 21 1,0 1 0,0-1-16,0 0 0,0 0 31,22-21-31,-1 0 16,-21-21-1,21 0-15,-21 0 0,0-1 16,0 1-16,0 0 15,-21 21 1,0 0-16,-1 0 16,-20 0-16,21 21 0,0 0 15,0-21-15,-1 22 0,1-1 0,0 0 16,21 21-16,0-21 0,-21 43 16,21-43-16,0 0 0,0 22 15,21-1-15,-21-21 16,42 21-16,1-20 0,-22-22 15,21 0-15,1 21 0,-1-21 0,21 0 16,-20 0-16,-1-21 0,22 21 16,-22-22-16,0-20 0,-21 21 15,22 0-15,-22-22 0,21 1 0,-21 21 16,-21 0-16,0-22 0,0 22 16,0 0-16,-21 21 15,0 0 1,0 21-16,0 0 0,0 1 0,21-1 15,-22 0-15,22 21 0,0-21 16,0 22-16,0-22 0,0 21 0,0-21 16,0 1-16,0-1 0,22 0 15,-1 0-15,0-21 0,0 21 0,43-21 16,-22 0-16,0 0 16,1 0-16,-1-21 0,0 0 0,1 21 15</inkml:trace>
  <inkml:trace contextRef="#ctx0" brushRef="#br1" timeOffset="112032.57">15303 14944 0,'0'0'0,"-21"0"0</inkml:trace>
  <inkml:trace contextRef="#ctx0" brushRef="#br1" timeOffset="112783.76">15092 14838 0,'0'-42'16,"0"20"-16,21 22 15,0-21-15,0 21 16,-21 21-16,0 1 16,0-1-16,0 0 0,-21 21 15,0-21-15,0 22 0,-22-22 0,22 21 16,0 1-16,0-22 16,0 21-16,21 0 0,0 1 15,0-22-15,0 0 0,21 0 16,0-21-16,0 0 0,22 0 0,-1 0 15,0 0-15,1 0 0,-1-21 16,-21 0-16,21 0 0,-20 0 0,-1-1 16,-21 1-16,0 0 0,0-21 0,0 21 15,-21-1-15,-1-20 0,1 21 16,-21 0-16,0 0 0,20 21 0,-20-22 16,0 22-16,21 0 0,-1 0 15,1 0-15,0 0 0,42 0 31,22 0-31,-1 0 0,0 0 16,1 0-16,-1 0 0,21-21 0,1 0 16,-1 21-16,1-21 0,-22 21 15,22-21-15,-22 21 0,0-21 0,-20-1 16,20 22-16,-21 0 0,-21-21 16,21 21-16,-21 21 31,-21 1-31,0-22 0,21 21 0,-21 21 15,0-21-15,-1 0 0,22 22 16,-21 20-16,0-20 0,21 20 16,-21 1-16,0-1 0,21 1 0,-21 20 15,21-20-15,0-1 0,-22 22 16,22 0-16,-21-22 0,0 22 0,21 21 16,0-22-16,-21 1 0,0 0 15,0-22-15,21 22 0,-22-22 0,1 1 16,0-1-16,21-20 0,-21-1 0,0 0 15,0-21-15,21 1 0,-22-22 16,22-22-16,0 1 0,-21 0 16,21-21-16,0 21 0,0-43 15,0 22-15,0-43 0,0 22 0,0-43 16,21 21-16,1-21 0,20 22 16,-21-22-16,21 21 0,1 0 15,-1 1-15,0-1 0,1 22 16,-1-1-16,-21 1 0,22 20 0,-1 1 15,0 21-15,1 0 0,-1-22 0,0 22 16,1 21-16,20-21 0,1 0 16</inkml:trace>
  <inkml:trace contextRef="#ctx0" brushRef="#br1" timeOffset="113764.99">17124 15155 0,'0'22'15,"21"-22"17,0-22-32,0 1 15,0 0-15,1 0 0,-1 0 16,0 0-16,0-22 0,0 22 0,0 0 16,1-21-16,-1-1 0,-21 1 15,0 0-15,21-1 0,-21 1 0,0 0 16,0-1-16,0 1 0,0 21 15,0 0-15,0-1 0,-21 22 16,0 0-16,-1 22 0,1-1 16,-21 21-16,21-21 0,21 22 15,-21-1-15,21 0 0,-22 1 16,22-1-16,0 0 0,0 1 0,0-1 16,0 0-16,22 1 0,-1-22 15,0 21-15,0-21 0,0 0 0,22 1 16,-1-1-16,-21 0 0,21-21 0,1 0 15,-1 0-15,22 0 0,-22-21 16,-21 0-16,21-1 0,1-20 0,-22 21 16,21-21-16,-21-1 0,1 1 15,20-43-15,-21 22 0,-21 20 16,0 1-16,21 0 0,-21-1 16,0 22-16,21-21 0,-21 63 31,-21 0-31,21 0 0,-21 22 15,0-22-15,21 21 0,-21 1 0,0-1 16,21-21-16,0 21 0,-22 22 16,22-22-16,0-21 0,0 22 15,0-22-15,0 0 0,0 0 16,0 0-16,22-21 16,-1 0-1,0-21-15,-21 0 0,0 0 0,21 0 16,0 0-16,0-1 15,-21-20-15,22 21 0,-22 0 0,21 0 16,0-1-16,-21 1 0,21 21 16,0 0-1,-21 21-15,0 1 16,0-1-16,0 0 16,0 0-16,0 0 0,21 0 0,-21 1 15,22-1-15,-1 21 0,0-21 16,0 0-16,0-21 0,22 22 0,-1-1 15,0-21-15,1 0 0,20 0 16,-21 0-16,22 0 0,-22 0 0,1-21 16,-1-1-16,-21 1 0,21-21 15,-20 21-15,20-22 0,-21 22 16,-21-21-16,21 0 0,-21 20 0,0-41 16,0 42-16,-21 21 15,0 0 1,0 0-16,0 21 0,-1 0 15,22 0-15,-21 0 0,21 1 0,-21-1 16,21 21-16,0-21 0,0 0 0,0 1 16,0 20-16,0-21 0,0 0 15,42 0-15,-20 1 0,-1-22 16,0 0-16,21 0 0,1 0 16,20 0-16,-21 0 15,1-22-15,-22 1 0,21 0 16,-21 21-16,1-21 0,-1-21 0,0 20 15,-21 1-15,0 0 0,0-21 16</inkml:trace>
  <inkml:trace contextRef="#ctx0" brushRef="#br1" timeOffset="113980.57">17081 14711 0,'0'0'0,"-105"0"16,83 0 0,44 0-16,-1 0 15,21 0-15,0 0 0,22 0 16,-1-21-16,1 21 0,-1-21 0,1 21 16,-1 0-16,1-22 0,-1 22 15,-20-21-15,20 21 0,-20-21 0</inkml:trace>
  <inkml:trace contextRef="#ctx0" brushRef="#br1" timeOffset="116691.73">20616 14774 0,'-21'0'0,"0"0"16,0 0-16,0 0 15,21-21 1,0 0-16,21 21 15,0-21-15,0 0 0,21 0 16,-20-1-16,20 1 0,0 0 0,-21 0 16,43-21-16,-43-1 15,0 22-15,-21-21 0,0 21 16,0-1 0,-21 22-16,-21 0 0,21 0 0,-22 22 15,1-1-15,0 0 0,-1 0 16,1 0-16,0 0 0,20 22 0,-20-22 15,42 0-15,0 21 0,0-20 16,0 20-16,0-21 0,0 0 0,0 0 16,21 1-16,0-1 15,22-21-15,-22 21 0,0-21 0,21 0 16,-20 21-16,-1-21 0,-21 21 16,21-21-16,-42 0 31,-22 21-31,22-21 0,-21 22 15,0-22-15,20 21 0,-20 0 0,0 0 16,21-21-16,-1 21 0,1 0 16,0 22-16,21-22 0,0 0 0,0 0 15,0 0-15,0 1 0,21-22 16,0 21-16,1-21 0,20 0 0,0 0 16,1 0-16,20 0 15,-21 0-15,22-21 0,63-22 16,-85 22-16,22 0 0,-22-21 15,0 20-15,1-20 0,-22 21 16,21-21-16,-21-1 0,22-20 0,-22 20 0,0 1 16,0-21-16,0-1 0,-21 22 15,0-22-15,22 22 0,-22 0 16,0-1-16,0 22 0,0 0 0,0 0 16,0 42-1,-22 21-15,1-21 0,21 22 16,-21-1-16,0 22 0,0-22 15,21 0-15,-21 1 0,21-1 16,-22 0-16,22 1 0,0-1 0,0 0 16,0-21-16,0 22 0,0-22 15,0 21-15,22-21 0,-1 1 0,0-1 16,0-21-16,21 0 0,1 0 0,-1 0 16,0 0-16,1 0 0,20 0 15,-20-21-15,20-1 0,-21 1 0,1 0 16,-1 0-16,0 0 0,1 0 15,-22-1-15,0 1 0,0-21 0,-21 21 16,0 0-16,0-1 0,0 1 16,0 0-16,-21 21 15,0 0-15,-21 0 0,20 0 16,1 21-16,-21 0 0,21 1 0,-22-1 16,22 0-16,0 0 0,0 0 0,0 22 15,21-22-15,0 0 0,0 0 16,0 0-16,21 0 0,21 1 0,-21-22 15,22 21-15,-22-21 0,21 0 16,1 0-16,-1 0 0,21 0 0,-20 0 16,-1-21-16,0 21 0,1-22 15,-22 1-15,21 0 0,-21 0 0,22 0 16,-22 0-16,0-1 0,0-20 16,0 21-16,1 0 0,-22 0 15,21-1-15,-21 1 0,0 0 0,0 42 31,0 0-15,0 1-16,-21-1 0,-1 0 16,22 0-16,-21 0 0,21 0 0,0 1 15,0-1-15,0 0 0,0 0 16,0 0-16,0-42 47,21 0-47,1 0 15,-22 0-15,21-1 16,0 1-16,0-21 0,0 21 0,0 0 16,1-22-16,20 22 0,-21 0 15,0 0-15,22 0 0,-22 21 0,0 0 16,0 21-16,0 0 16,-21 0-16,0 0 0,0 0 0,0 1 15,0-1-15,0 21 0,21-21 16,-21 0-16,0 1 0,22-1 0,-22 0 15,21 0-15,0-21 0,0 21 16,0-21-16,0 0 16,1 0-16,-1 0 15,0 0-15,0-21 0,0 0 16,0 0-16,1 21 0,-1-43 0,0 22 16,0 0-16,21 0 0,-20-21 0,-1 20 15,21-20-15,-21 21 0,22-43 16,-22 43-16,0 21 0,0-21 15,0 21-15,-21 21 16,0 0 0,0 1-16,0-1 0,0 21 15,0-21-15,0 0 0,0 22 0,0-22 16,0 0-16,0 21 0,0-20 16,0-1-16,0 21 15,21-21-15,1-21 0,20 21 16,-21-21-16,21 0 0,43 0 15,-43 0-15,22 0 0,-1 0 0,-20 0 16,20-21-16,-20 21 0,-1-21 16,0 0-16,1 0 0,-22 0 0,0-22 15,0 22-15,0 0 0,-21-21 16,0 20-16,0 1 0,0 0 0,0 0 16,-21 21-16,0 0 15,0 0-15,0 0 0,-1 0 0,-20 21 16,21 0-16,0 0 0,0 1 15,-1-1-15,1 21 0,21-21 16,0 0-16,0 1 0,0 20 0,0-21 16,0 0-16,0 0 0,0 1 15,21-1-15,1-21 0,-1 21 0,0-21 16,21 0-16,1 0 0,-1 0 16,0 0-16,1 0 0,-22 0 0,21-21 15,0 0-15,-20-1 16,20 1-16,-21 0 0,21 0 0,-20 0 15,-1 0-15,0-22 0,0 22 0,0 0 16,0 0-16,1 0 0,-1-1 16,-21 44 15,-21-1-31,-1 0 0,1 0 16,21 0-16,-21 22 0,0-22 15,0 0-15,21 0 0,0 0 0,-21 0 16,-1 1-16,22-1 15,0 0-15,0-42 32,0 0-32,22-1 15,-1 1-15,0 0 0,0-21 16,0 21-16,22-1 0,-22-20 16,21 21-16,0-21 0,1 20 15,-22 1-15,21 0 0,1 0 16,-22 21-16,21 0 0,-21 0 0,22 0 15,-22 0-15,0 21 0,-21 0 16,0 0-16,0 22 0,0-22 0,0 0 16,0 21-16,-21-20 0,21-1 15,-21 0-15,21 21 0,0-21 0,0 1 16,0-1-16,21 0 0,0 0 0,0 0 16,0-21-16,0 21 0,22-21 15,-22 0-15,21 0 0,-21 0 0,22 0 16,-22-21-16,0 0 0,0 21 15,22-42-15,-22 21 0,0-1 16,0-20-16,0 0 0,22-1 16,-22 1-16,21-64 0,-21 43 15,0-1-15,1-20 0,-1 20 16,-21 1-16,21-1 0,0 22 0,-21-1 16,0 22-16,0-21 0,-21 63 31,0 21-31,0-20 0,-1 41 0,1-21 15,21 22-15,-21-1 0,0-20 16,0 20-16,21-20 0,0-1 16,0 21-16,0-20 0,0-1 15,0-21-15,0 22 0,0-1 0,0-21 16,21 21-16,0-20 0,0-1 0,-21 0 16,21 0-16,1-21 0,-1 0 15,0 0-15,0 0 0,0 0 0,0 0 16,1 0-16,-1 0 0,0-21 15,0 0-15,21 0 0,-20 21 0,-1-22 16,0 1-16,0 0 0,0 0 16,0 0-16,-21 0 0,22 21 15,-22-22-15,0 1 0,0 0 16</inkml:trace>
  <inkml:trace contextRef="#ctx0" brushRef="#br1" timeOffset="116948.06">25358 14647 0,'-43'0'16,"86"0"-16,-107-21 0,22 21 0,21 0 0,-1 0 16,22-21-16,22 0 15,-1 21-15,21 0 16,0 0-16,-20 0 0,20-21 16,0 21-16,1 0 0,-1 0 0,21 0 15,-41 0-15,20 0 0,0 0 16,-21 0-16,1 0 0,-1 0 15,0 0-15,0-21 16,-42 42 31</inkml:trace>
  <inkml:trace contextRef="#ctx0" brushRef="#br1" timeOffset="125800.34">27432 14351 0,'21'-21'0,"-21"0"16,0 0-16,0-1 0,21 22 0,-21-21 15,0 0-15,0 0 0,0 0 16,0 0-16,0-1 0,0 44 47,0-1-47,0 0 0,0 21 15,-21 1-15,0-1 0,0 0 16,0 22-16,-1-22 0,1 0 0,0 1 16,0-1-16,0 0 0,21 1 15,-21-1-15,21-21 0,-22 0 16,22 1-16,-21-1 0,21 0 0,0 0 15,0 0 1,-21-21 0,21-21-16,0 0 15</inkml:trace>
  <inkml:trace contextRef="#ctx0" brushRef="#br1" timeOffset="126288.33">27030 14626 0,'-21'0'0,"42"0"0,-64 0 0,22 0 0,0 0 16,21-21 0,21 21-16,0 0 15,1-21-15,20 21 0,0-21 16,1 21-16,20-21 0,-21 21 0,22-22 16,-22 22-16,1 0 0,-1 0 15,0-21-15,1 21 0,-22 0 0,0 0 16,0 0-16,-21 21 15,0 1-15,0-1 0,0 0 16,0 0-16,-21 0 0,0 0 16,0 1-16,21 20 0,-22-21 15,1 0-15,21 0 0,-21 1 0,21-1 16,0 0-16,0 0 0,0 0 16,0 0-16,21-21 0,22 0 15,-22 0-15,0 0 0,0 0 16,21 0-16,1 0 0,-22 0 0,21-21 15,1 21-15,-22-21 0,21 0 16,-21 0-16,0-22 0,1 22 0,-22-21 16,0-22-16,0 22 15,0 21-15,-22 0 0,1-22 0,0 43 16,0-21-16,0 21 0,0 0 16,-22 0-16,22 0 0,-21 0 15,21 21-15,-22-21 0,22 22 0,-21-1 16,21 0-16,-22-21 0,22 21 15,0 0-15,0 0 0,21 1 16,21-1-16,21-21 16,1 0-16,-1 0 0</inkml:trace>
  <inkml:trace contextRef="#ctx0" brushRef="#br1" timeOffset="127595.88">28850 14542 0,'0'0'15,"21"-106"1,-21 85-16,0-22 0,0 22 16,0 0-16,-21 0 0,0 21 15,0 0-15,0 0 0,-1 0 16,1 21-16,0 0 0,-21 0 0,21 22 15,-1-22-15,1 21 0,-21 0 16,21 1-16,0-1 0,-1 0 0,22-20 16,0 20-16,-21-21 0,21 21 0,0-20 15,0-1-15,21 21 16,-21-21-16,22-21 0,20 21 0,-21 1 16,21-22-16,1 0 0,-1 0 15,0 0-15,1 0 0,20 0 0,-20-22 16,20 1-16,-21 0 0,22 0 15,-22 0-15,1-22 0,-1 22 0,0-21 16,1 0-16,-1 20 0,-21-20 16,0 0-16,0 21 0,1-1 0,-22 1 15,0 0-15,0 0 0,0 0 16,0 0-16,-22 21 31,22 21-15,-21-21-16,21 21 15,0 0-15,0 0 32,21-21 46,1 0-31,-1 0-16,-21-21-15,0 0-1,0 0 1,21 0-1,-21-1-15,21 1 0,-21 0 16,0 0-16,0 0 16,0 0-16,0-1 0,0 1 15,-21 42 17,0 22-32,0-22 0,-1 21 15,1 1-15,0 20 0,0-21 0,0 1 16,0-1-16,-1 0 0,1 1 0,0-1 15,0 0-15,0-20 0,21-1 16,-21 21-16,21-21 0,-22 0 0,22 1 16,22-22 15,-1 0-15,0-22-16,0 1 0,0 0 0,22 0 15,-22 0-15,0 0 0,21-22 16,-21 22-16,1 0 0,-1 21 0,0-21 15,0 21 1,-21 21 0,0 0-16,0 0 15,0 0-15,0 1 0,0-1 16,21 0-16,0 0 16,1 0-16,-1 0 0,21-21 0,0 22 15,-20-22-15,20 0 0,0 21 0,1-21 16,20 0-16,-21 0 0,1 0 15,-1 0-15,0 0 0,1-21 16,-22-1-16,21 1 0,1 0 16,-22-21-16,0 21 0,0-22 0,0 22 15,-21-21-15,0 21 0,0-1 16,0 1-16,-21 0 0,0 21 16,0 0-16,0 0 0,-22 21 15,22 0-15,-21 1 0,21 20 0,-1-21 16,1 0-16,21 22 0,0-22 15,0 0-15,0 0 0,0 0 16,0 0-16,0 1 0,0-1 0,0 0 16,21 0-16,1-21 0,-1 0 15,0 21-15,21-21 0,-21 0 16,22 0-16,-1 0 0,0 0 0,64 0 16,-63 0-16,-1-21 15,0 0-15</inkml:trace>
  <inkml:trace contextRef="#ctx0" brushRef="#br1" timeOffset="128384.75">30840 14774 0,'0'0'0,"0"-42"0,0 21 0,0-21 16,0 20-16,0 1 0,0 0 0,0 0 15,-21 21 1,-1 0-16,1 21 0,21 0 16,-21 0-16,0 1 0,0-1 15,0 21-15,21-21 0,0 22 16,-22-22-16,22 0 0,0 21 0,0-21 15,0 1-15,0-1 0,22 0 16,-1 0-16,0 0 0,0 0 0,0-21 16,22 0-16,-22 22 0,21-22 15,0 0-15,-20 0 0,20-22 16,0 22-16,-21-21 0,22 0 0,-1-21 16,0-1-16,-20 1 0,20 0 15,-21-22-15,21 1 0,-20-22 0,-1 22 16,0-22-16,0 21 0,-21 22 15,0 0-15,0-1 0,0 22 16,0 0-16,0 0 0,0 42 16,0 0-16,-21 22 15,0-1-15,0 0 0,21 22 16,-22-22-16,1 22 0,21-1 0,-21-21 16,21 22-16,-21-22 0,21 1 15,-21-22-15,21 21 0,0-21 0,0 0 16,-21 22-1,21-22-15,0-42 16,21 0 0,-21-1-16,21 1 0,0 0 15,21-21-15,1 21 0,-22-22 16,21 1-16,1 21 0,-1 0 16,0-1-16,1 1 0,-22 0 0,21 0 15,-21 21-15,0 0 0,1 0 16,-1 0-16,0 0 0,-21 21 15,0 0-15,-21 0 16,0-21-16,-1 22 0,-20-1 16,0-21-16,-22 0 0,1 0 15,20 21-15,-20-21 0,-1 0 0,22 0 16,0 0-16,21 0 16,-1 0-16,1 21 0,0-21 15,21 21-15,0 0 0,0 1 16,21-1-16,0 0 0,1 0 0,-1 0 15,0 0-15,21 1 0,-21-1 16,1 0-16,20-21 0,-21 21 0,0 0 16,22-21-16,-22 0 0,21 21 15,0-21-15,-20 0 0,20 0 16,-21 0-16,21 0 0,-20-21 0,-1 21 16,21-21-16,-21 21 0,-21-21 15,21 0-15,1 21 0,-22-21 0,21 21 16,-42 0-1,-1 0-15,-41 0 0</inkml:trace>
  <inkml:trace contextRef="#ctx0" brushRef="#br1" timeOffset="129255.65">3006 17018 0,'0'0'0,"0"-21"0,-43-148 31,43 105-31,-21 22 0,21-1 16,0 1-16,-21 0 0,21-1 0,-21 1 15,21 21-15,0 0 0,0-22 16,-21 43-16,21 22 16,-22-1-16,22 21 15,0 22-15,0-1 0,0 1 16,0 20-16,0 1 0,0 0 0,0-22 15,0 22-15,0-1 0,0 1 16,-21-21-16,21 20 0,-21-20 0,0-1 16,0 1-16,21-1 0,-21-20 15,-1-1-15,22-21 0,0 0 16,0 0-16,-21-21 0,21-21 31,0-21-31,0 0 0,0-1 0,0 1 16,0-22-16,0 1 0,0-1 15,0 1-15</inkml:trace>
  <inkml:trace contextRef="#ctx0" brushRef="#br1" timeOffset="129563.75">2646 16764 0,'0'-42'0,"0"84"0,-21-105 0,-1 41 16,1 1-16,0-21 0,21 21 16,0 0-16,0-1 0,0 1 15,21 0-15,0 0 16,1 0-16,20 21 0,21-21 15,-20-1-15,-1 22 0,22 0 16,-22 0-16,21 0 0,-20 0 0,-1 22 16,0 20-16,1-21 0,-22 21 15,-21 1-15,0 20 0,0-20 16,-21-1-16,0 21 0,-22-20 0,1-1 16,0 0-16,-22 1 0,22-1 15,-1-21-15,1 0 0,0-21 0,21 0 16,-1 0-16,1 0 15,21-21 1,21 0-16,1 21 0,-1-21 16,0 0-16,21 21 0,1-21 15,-1-1-15,0 1 0,-21 21 0,22-21 16,-1 0-16</inkml:trace>
  <inkml:trace contextRef="#ctx0" brushRef="#br1" timeOffset="130087.49">3387 16849 0,'0'-43'31,"0"22"-31,0 0 0,0 0 0,0 0 0,0 0 16,0-1-16,0 1 16,21 0-16,0 0 0,0 0 0,21 0 15,-20 21-15,20 0 0,-21 0 16,21 0-16,22 21 0,-43 0 15,21 21-15,-20 1 0,-1-22 16,-21 21-16,0 0 0,0 43 16,0-43-16,0 22 15,0-43-15,0 0 0,0 0 16,0-42 15,0 0-31,0-21 0,0-1 0,0 22 16,0-42-16,0 20 15,0 1-15,21 0 0,0-22 0,0 22 16,0 21-16,1-22 0,-1 22 16,0 0-16,0 0 0,0 0 0,-21 0 15,21 21-15,1 0 16,-22-22-16,0 44 31,0-1-31,0 0 0,0 0 16,0 0-16,0 0 15,-22 1 1,22-44 47</inkml:trace>
  <inkml:trace contextRef="#ctx0" brushRef="#br1" timeOffset="132064.53">4106 16933 0,'0'0'0,"43"-21"31,-43 0-31,21 0 0,0 0 15,0 0-15,0-1 0,22-20 16,-22 0-16,0 21 0,21-22 0,-21 1 16,1 21-16,-1 0 0,-21-1 15,0 1-15,0 0 0,-21 21 16,-22 0-16,22 0 16,0 0-16,-21 21 0,-1 0 0,22 1 15,-21 20-15,21-21 0,-1 21 16,-20 1-16,21-1 0,21 0 0,0 1 15,0-22-15,0 21 16,0 1-16,0-22 0,21 21 0,0-21 16,22-21-16,-22 21 0,21 1 15,22-22-15,-1 0 0,-21 0 16,22-22-16,-1 1 0,1 0 16,-1-21-16,22 21 0,-21-22 0,-1 1 15,1 0-15,-22-1 0,21 1 16,-41 0-16,20-1 0,-21 1 15,0 21-15,-21 0 0,0-1 16,0 1-16,0 0 0,-21 21 16,-21 0-16,21 0 15,-1 21-15,-20 0 0,21 1 0,0-22 16,21 21-16,0 21 0,0-21 16,0 0-16,0 1 0,21 20 0,0-21 15,0 0-15,0 0 0,1 1 16,-1 20-16,-21-21 0,21 0 0,0 0 15,0-21-15,-21 22 0,21-1 16,-21 0-16,0-42 31,-21 21-31,0-21 16,21-1-16,-21 1 0,21 0 16,-21 0-16,21 0 15,-21 21-15,-1 0 16,1 0-16,21 21 15,0 0 1,0 0-16,0 0 16,0 1-16,21-1 0,-21 0 15,22 0-15,-1-21 0,0 0 16,21 21-16,-21-21 0,1 0 0,20 0 16,-21 0-16,21 0 0,1-21 15,-1 0-15,0 21 0,1-21 0,-1 0 16,0-1-16,1-20 0,-1 21 15,-21-21-15,22-1 0,-22 22 0,0-42 16,0 20-16,0 1 16,-21 21-16,0-22 0,0 1 0,0 21 15,0 0-15,-21 21 0,0 0 16,-21 0-16,20 21 16,1 0-16,0 21 0,21-20 0,-21 20 15,0 21-15,21-41 16,0 20-16,0-21 0,0 21 0,0-20 15,21-1-15,0 21 16,21-21-16,-20-21 0,20 21 0,0-21 16,1 0-16,-1 0 0,0 0 15,1 0-15,-1 0 0,0-21 0,1 21 16,-22-21-16,21 0 0,-21 0 16,0-22-16,1 22 0,-1-21 0,0 21 15,-21-22-15,0 1 0,0 21 16,21 0-16,-21 0 0,0-1 0,0 1 15,0 42 1,0 1-16,0-1 16,0 0-16,0 0 0,0 21 15,-21 1-15,21-22 0,-21 21 16,21-21-16,-21 22 0,21-22 16,-22 0-16,22 0 0,0 0 0,0 1 15,0-44 1,0 1-1,22 0-15,-1 0 0,0 0 16,0-22-16,0 1 0,0 0 0,22 21 16,-22-22-16,0 22 0,21 0 15,-20 0-15,-1 0 0,0 21 0,0 0 16,0 0-16,0 0 0,1 21 16,-22 0-16,0 0 0,0 0 15,0 0-15,0 1 0,0-1 16,0 21-16,0-21 0,0 0 15,21 1-15,0-1 0,0-21 16,0 0-16,0 0 0,1 0 16,20 0-16,-21 0 0,21-21 0,-20-1 15,20 1-15,-21 0 0,21 0 16,-20 0-16,-1-22 0,21 22 0,-21-21 16,0 21-16,22-22 0,-22 22 15,0 0-15,21-21 0,-20 21 16,-1 21-16,0 0 0,0 0 15,-21 21 1,0 0 0,0 0-1,0-42 48,0 0-63,-21 21 15,0 0-15,21-21 16,-21 21-16,-1 0 0,1 0 16,0 0-16,0 0 15,0 0-15,0 21 0,-1 0 16,1 0-16,0 0 16,0 0-16,0 1 0,0 20 15,-1-21-15,1 21 0,0 1 16,0-1-16,0-21 0,21 22 0,0-1 15,0-21-15,0 21 0,21-20 16,0-1-16,21 0 0,1 0 16,-1 0-16,22 0 0,-1-21 0,1 0 15,-1 0-15,1 0 0,-1 0 0,22-21 16,-22 0-16,1 0 0,-22 0 16,22 0-16,-22-22 0,0 1 0,1 0 15,-22-1-15,0 1 0,0-22 16,0 22-16,-21 21 0,0-21 0,0 20 15,0 1-15,0 0 0,-21 21 16,0 0-16,0 0 0,21 21 16,-21 0-16,-1 1 0,1 20 0,21-21 15,0 21-15,0 1 0,-21-1 16,21 0-16,0-20 0,0 20 0,0 0 16,0-21-16,21 1 0,0-1 15,1 0-15,-1-21 0,21 0 0,0 0 16,43 0-16,-43 0 15,1 0-15,41-21 0,-62 0 16,20 21-16,-21-22 16,21 22-16,-20-21 0,-1 21 0,0-21 15,0 0-15,0 21 0,0 0 16</inkml:trace>
  <inkml:trace contextRef="#ctx0" brushRef="#br1" timeOffset="132283.78">8953 16933 0,'0'0'0,"43"0"32,-22 0-17,0 0 1,-21-21 15</inkml:trace>
  <inkml:trace contextRef="#ctx0" brushRef="#br1" timeOffset="134645.64">16150 635 0,'0'0'0,"42"-42"16,-20 21-16,-22-1 16,21 1-16,0-21 0,0 21 0,0-22 15,0 22-15,1-21 0,-1 21 16,0 0-16,0-22 0,-21 22 0,0 0 16,0 42-1,0 0 1,-21 0-16,0 1 15,0 20-15,-1 0 0,-20 1 0,21-1 16,-21 21-16,20 1 0,-20-22 16,0 22-16,21-1 0,-22 1 0,1-1 15,0 1-15,20-22 0,-20 22 16,21-43-16,-21 21 0,20-21 0,1 0 16,0 1-16,21-1 0,-21-21 15,0 0-15,0-21 16,21-1-16,0 1 15,0 0-15,0-21 0,0-1 0,0 1 16,0 0-16,0-1 16,0 1-16,21-21 0,0 20 0,-21 1 15,21 21-15,0-22 0,0 22 0,-21 0 16,0 0-16,22 21 0,-1 0 16,0 0-1,-21 21-15,21 0 0,-21 0 16,21 22-16,-21-22 0,0 21 0,0 1 15,21-1-15,-21 0 0,22 1 16,-22-22-16,21 21 0,0 0 0,-21-20 16,21-1-16,0 0 0,0 0 15,1 0-15,-1 0 0,0-21 0,0 0 16,21 0-16,1 0 16,-1 0-16,0-21 0,1 0 0,-1 0 15,0 0-15,22-22 0,-22 22 16,1-21-16,-1 0 0,-21-1 0,21 1 15,-20 0-15,-1 20 0,0 1 16,-21 0-16,0 0 0,0 0 0,0 0 16,-21 21-1,0 0 1,-1 0-16,1 21 0,0 0 16,21 0-16,-21 21 0,21-20 0,-21-1 15,21 21-15,0-21 0,0 22 16,0-22-16,0 21 0,0-21 15,0 0-15,0 1 0,0-1 16,21 0-16,0 0 0,21-21 0,-20 0 16,20 0-16,-21 0 0,21 0 15,22-21-15,-22 0 0,1 0 0,-1 21 16,0-43-16,1 22 0,-1 0 16,-21-21-16,0-1 0,0 1 0,-21 0 15,0-1-15,0 22 0,-21-21 16,0-1-16,0 22 0,-21 0 0,20 0 15,-62 0-15,63 21 16,-22 0-16,1 0 0,21 0 0,-22 21 16,1-21-16,21 42 15,-21-21-15,20 1 0,-20 20 0,21-21 16,0 21-16,21-20 0,0 20 16,0-21-16,0 21 0,0-20 0,0-1 15,21 0-15,0 0 0,0 0 16,0 0-16,22-21 0,-22 0 0,21 0 15,1 0-15,-1 0 0,0 0 16,1 0-16</inkml:trace>
  <inkml:trace contextRef="#ctx0" brushRef="#br1" timeOffset="134928.88">17716 699 0,'0'0'0,"22"-22"15,41-83 1,-63 83-16,0 1 15,0 0-15,-21 21 16,0 0-16,-22 0 16,22 0-16,0 21 0,-21 0 15,21 1-15,-22-1 0,22 21 0,0-21 16,-21 22-16,20-1 0,1-21 16,21 21-16,0 1 0,0-1 0,0-21 15,0 22-15,0-1 0,0-21 16,21 0-16,1 0 0,-1 1 0,0-1 15,21-21-15,1 21 0,-1-21 16,0 0-16,1 0 0,-1 0 16,0 0-16,22 0 0,-22-21 15,85 0-15</inkml:trace>
  <inkml:trace contextRef="#ctx0" brushRef="#br1" timeOffset="135645.39">18669 741 0,'0'0'16,"21"-21"-16,-42-64 15,0 64-15,0 0 0,-1 0 16,-20 21-16,21 0 0,-21-22 16,20 22-16,-20 0 0,0 0 15,-1 0-15,1 22 0,0-1 16,-1 0-16,1 0 0,21 0 0,-21 22 16,20-1-16,-20-21 0,21 21 15,21 1-15,-21-1 0,21-21 0,0 22 16,0-1-16,0-21 0,0 0 15,0 0-15,21 1 0,0-22 0,21 0 16,-20 0-16,20 0 0,0 0 16,1 0-16,-1 0 0,0-22 0,22 1 15,-22 0-15,0 0 0,22-21 16,-22-1-16,1 22 0,-22-21 16,21-1-16,-21 1 0,0 0 15,1-1-15,-22 22 0,21-21 0,-21 21 16,0 0-16,0-1 15,-21 22-15,-1 0 16,1 22-16,0-22 0,0 42 16,0-21-16,21 0 0,-21 0 0,21 22 15,0-1-15,0-21 0,0 22 16,0-1-16,0-21 0,0 21 0,21-20 16,0-1-16,0 0 0,0 0 15,22 0-15,-22-21 0,0 0 0,21 0 16,-21 0-16,22 0 0,-22 0 15,21-21-15,-21 0 0,1 0 16,-1 0-16,21-22 0,-21 1 16,0 0-16,1-1 0,-1 1 0,0-22 15,0 22-15,0-21 0,0 20 16,1-20-16,-1 20 0,-21 1 0,21 0 16,-21-1-16,0 22 0,0 0 15,0 42 1,-21 0-1,21 22-15,-21-22 0,21 21 16,-22 1-16,1-1 0,21 0 16,0 1-16,-21-1 0,0-21 0,0 21 15,21 1-15,0-1 0,-21 0 16,21-20-16,-22 20 0,22 0 0,0-21 16,0 1-16,0-1 0,0 0 15,22-21 1,-1 0-16,0 0 0,0-21 15,0 21-15,0-21 0,1-22 0,-1 22 16,-21 0-16</inkml:trace>
  <inkml:trace contextRef="#ctx0" brushRef="#br1" timeOffset="136124.44">19113 614 0,'0'0'0,"-21"0"0,0 0 0,21-21 31,21 21-31,0 0 15,1 0-15,20 0 0,0-21 16,1 21-16,20 0 0,43-22 16,-43 22-16,1 0 0,-1 0 15,-20 0-15,-1 0 0,0 0 0,1 0 16,-22 0-16,-21 22 16,-21-1-1,21 0 1,-43 0-16,22 0 0,0 22 0,0-22 15,0 0-15,0 21 0,-1-21 16,22 1-16,0 20 0,0-21 0,0 0 16,0 0-16,0 1 0,22-1 15,-1-21-15,21 0 0,0 0 0,1 0 16,-1 0-16,0 0 0,22 0 16,-22-21-16,22-1 0,-22 1 0,0 0 15,22 0-15,-43 0 0,21-22 16,-20 22-16,-1-21 0,-21 21 0,0-22 15,0 22-15,0-21 0,-21 21 16,-1 0-16,-20-22 16,0 43-16,21 0 0,-22 0 15,22 0-15,-21 0 0,21 0 0,-22 21 16,22-21-16,0 22 16,0-1-16,21 0 0,0 0 15,0 0-15,21-21 16,0 0-16,0 0 0,0 21 0,22-21 15</inkml:trace>
  <inkml:trace contextRef="#ctx0" brushRef="#br1" timeOffset="136537.45">20616 656 0,'0'0'16,"0"-21"-16,-21 0 15,0 0-15,21 0 16,0-1-16,0 1 0,0 0 15,0 0-15,21 21 16,21 0-16,-20 0 0,20 0 16,-21 0-16,21 0 0,1 0 0,-22 21 15,21-21-15,-21 21 0,1 0 16,-1 1-16,21-1 0,-42 21 0,21-21 16,-21 22-16,0-1 0,0-21 15,0 21-15,0 1 0,-21-1 0,21-21 16,-21 0-16,0 1 0,0-1 15,-1 0-15,1-21 16,21-21 0,0 0-16,0-1 15,21-20-15,1 21 0,-1-21 16,0 20-16,0-20 0,0 21 0,0-21 16,22-1-16,-22 22 0,0-21 15,0 21-15,0-1 0,1 1 0,-1 0 16,0 0-16,-21 0 0,21 21 15,0 0-15,0 0 16,1 21 0,-1 0-16</inkml:trace>
  <inkml:trace contextRef="#ctx0" brushRef="#br1" timeOffset="136934.06">22140 699 0,'0'0'0,"64"-43"15,-43 22 1,-21 0-16,0 0 0,0 0 16,0-1-16,-21 22 0,0-21 0,-1 0 15,-20 21-15,21 0 0,-21 0 16,-1 0-16,22 0 0,-21 21 16,21 0-16,-22-21 0,22 22 0,21-1 15,0 0-15,0 0 0,0 0 16,0 0-16,0 22 0,0-22 0,21 0 15,0 0-15,22 0 0,-22 22 16,0-22-16,21 0 0,-20 0 16,-1 0-16,0 1 0,0-1 15,0 0-15,0 0 0,-21 0 0,0 0 16,0 1-16,-21-1 16,0-21-16,-21 0 15,21 0-15,-1 0 0,-20 0 0,0 0 16,21 0-16,-22 0 0,22 0 15,0 0-15,0 0 0,0 0 0,-1 0 16,1 0 0,0 0-16,0-21 0,0 21 15,0 0-15,-1 0 0,1 0 0</inkml:trace>
  <inkml:trace contextRef="#ctx0" brushRef="#br1" timeOffset="137588.75">17060 1249 0,'0'0'0,"-42"0"0,0 0 0,20 0 16,1 0-16,-21 0 0,21 0 0,0 0 15,-22 0-15,22 0 0,0 0 16,0 0-16,42 0 31,0 0-31,0 0 0,22 0 0,20 0 16,1 0-16,20 0 0,1 0 15,42 0-15,0 0 0,190 0 16,-147 0-16,20 0 16,234 0-16,-213 0 0,22 0 15,0 0-15,21 0 0,0 0 16,0 0-16,0 0 0,-21 0 16,211 21-16,-232-21 0,0 0 15,-43 0-15,21 0 0,-41 0 16,-22 0-16,169 0 15,-233-21-15,1 0 0,-22 21 16,-21-21-16,1 21 0,-1-43 16,-21 22-1,-21 21-15,-1 0 0,1 0 16,-21 0-16,21 0 0,-22 0 16,-20 0-16,-1 0 0,1 0 0</inkml:trace>
  <inkml:trace contextRef="#ctx0" brushRef="#br1" timeOffset="138283.97">17103 1355 0,'0'0'0,"-22"0"0,-105-21 31,106 21-31,-21 0 0,21 0 16,-22 0-16,22 0 0,0 0 0,0 0 16,0 0-16,0 0 0,-1 0 15,44 0 32,-1 0-47,0 0 0,21 0 16,-21 0-16,22 21 0,-1-21 0,0 0 15,22 0-15,21 0 0,-1 0 16,22 21-16,0-21 0,21 0 16,0 0-16,21 0 0,0 0 15,22 21-15,-1-21 0,0 0 0,1 0 16,-1 21-16,21-21 0,1 0 16,-1 21-16,1-21 0,21 0 0,-22 22 15,43-22-15,-21 0 0,-22 21 16,22-21-16,-22 0 0,1 0 0,-1 21 15,-20-21-15,-22 0 0,0 0 16,-21 0-16,-21 0 0,0 0 0,-22 0 16,1 0-16,0 0 0,-43 0 15,21 0-15,-41 0 0,20 0 0,-21-21 16,0 21-16,0 0 0,-21-21 16,0 42 46,-21-21-62,0 0 16,-21 0-16</inkml:trace>
  <inkml:trace contextRef="#ctx0" brushRef="#br1" timeOffset="139176.78">16404 1270 0,'0'0'0,"-21"0"16,0 0-16,0 0 0,-22 0 15,22 0-15,0 0 0,-21 0 0,20 0 16,-20 0-16,0 0 0,21 0 16,-22 0-16,1 0 0,21 0 15,-22 0-15,22 0 0,0 0 0,0 0 16,42 0 15,0 0-31,22 0 0,-22-21 16,21 21-16,22 0 0,-22 0 15,21 0-15,-20 0 0,20 0 16,1 0-16,-1 0 0,22 0 0,-22 0 16,1 0-16,-22 0 0,22 0 15,-22 0-15,22 0 0,-22 0 0,-21 0 16,21 0-16,-20 0 0,-1 0 15,0 0-15,-21-21 32,-21 21-32,0 0 0,-1 0 15</inkml:trace>
  <inkml:trace contextRef="#ctx0" brushRef="#br1" timeOffset="139571.93">16065 1397 0,'0'0'15,"-21"0"-15,0 0 0,0 0 0,0 0 0,0 0 16,-1 0-1,1 0-15,42 0 47,1 0-47,20 0 0,0 0 0,1 0 16,-1 0-16,43 0 0,-22 0 16,22-21-16,-1 21 0,1 0 0,-21 0 15,20 0-15,-20 0 0,-1 0 16,-20 0-16,-1 0 0,-21 0 0,0 0 15,0 0-15,1 0 0,-1 0 63,-21-21-63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9T12:26:41.01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804 826 0,'0'0'0,"0"-85"32,0 64-32,0 0 0,0-1 15,0 1-15,0 42 47,0 1-47,0-1 16,0 0-16,0 21 0,0 1 15,0-1-15,0 0 0,-21 22 0,21-22 16,-21 0-16,0 22 0,21-22 16,-21 1-16,-1-1 0,1 0 0,21-21 15,0 1-15,0-1 16,0 0-16,0 21 0,21-42 31,1-21-15,-1 0-16,0 0 0,0-22 0,0 22 15,0-21-15,1 21 0,20-22 16,-21 1-16,-21 21 0,21-21 0,0 20 16,1 1-16,-1 0 0,-21 0 15,21 21 1,0 0-16,-21 21 16,0 0-16,0 0 0,0 22 15,0-22-15,0 21 0,0-21 0,0 1 16,0 20-16,21-21 0,-21 21 15,21-20-15,-21-1 0,22 0 16,-22 0-16,21 0 0,0-21 0,0 21 16,0-21-16,22 0 15,-22 0-15,21 0 0,-21 0 0,22 0 16,-1-21-16,-21 0 0,21 0 16,-20 0-16,-1 0 0,0-22 0,0 22 15,0-21-15,-21-1 0,0 1 16,0-21-16,0 20 0,0 1 15,0 0-15,-21 20 0,0-20 16,0 21-16,21 0 0,-64-22 16,43 43-16,0 0 0,0 0 0,0 0 15,-1 0-15,1 0 0,0 0 16,21 22 0,0-1-1,21-21 1,0 0-16,22 0 0</inkml:trace>
  <inkml:trace contextRef="#ctx0" brushRef="#br0" timeOffset="507.92">1905 614 0,'0'21'31,"0"0"-31,0 0 0,-21 1 16,0 20-16,21 0 0,-22 1 0,22-1 16,0 0-16,0 1 0,-21 20 15,21-21-15,0 1 0,-21-1 0,21 0 16,0 1-16,0-22 0,-21 21 16,21-21-16,-21 1 0,21-1 0,0 0 15,0 0-15,0-42 47,0 0-47,0 0 0,0-1 16,21-41-16,0 21 15,0 20-15,0-20 0,1 0 16,-1-1-16,0 22 0,21-21 0,-21 21 16,1 0-16,20-1 0,-21 1 15,0 21-15,22 0 0,-22 0 0,0 21 16,0 1-16,0-1 0,0 0 15,-21 21-15,0-21 0,0 22 0,0-1 16,0-21-16,0 22 0,-21-22 16,0 0-16,0 0 0,21 0 15,-21 0-15,0 1 0,-1-1 16,22 0-16,22-42 47,-22 0-32</inkml:trace>
  <inkml:trace contextRef="#ctx0" brushRef="#br0" timeOffset="1306.83">3027 1080 0,'0'0'0,"0"-22"0,0 1 0,0 0 15,0 0-15,0 0 0,0 0 16,0-22-16,0 22 0,-21 0 16,21 0-16,-22 21 0,-20-21 15,21 21-15,0 0 0,0 0 16,-22 0-16,22 21 0,-21 0 0,21 0 16,-22 21-16,1-20 0,0 20 15,-1 0-15,22 1 0,-21-1 0,21-21 16,-1 21-16,1 1 0,21-22 15,-21 0-15,21 0 0,0 0 0,0 1 16,0-1-16,21-21 16,0 0-16,1 0 0,20 0 0,-21 0 0,21 0 15,1 0-15,-1 0 16,0 0-16,-20-21 0,20-1 0,0 1 16,-21 0-16,22-21 0,-22 21 15,21-22-15,-21 1 0,1 0 0,-22-1 16,21 1-16,-21 0 0,21 20 15,-21 1-15,0 0 0,0 0 16,0 42 0,-21 0-1,0 0-15,-1 22 0,1-22 0,21 21 16,-21 1-16,21-22 0,-21 21 16,21-21-16,0 22 0,0-22 15,0 0-15,0 0 0,0 0 16,0 0-16,21 1 0,0-22 0,0 0 15,1 21-15,-1-21 0,0 0 0,0 0 16,0 0-16,0-21 0,1 21 16,41-43-16,-42 22 0,0-21 15,22-1-15,-22 1 0,21 0 16,-21-1-16,22-20 0,-22-1 16,21 1-16,-21 21 0,1-22 0,-1 22 15,0 21-15,-21-22 0,21 22 16,-21-21-16,0 21 0,-21 21 15,0 21 1,0-21-16,-1 21 0,1 21 16,0-21-16,21 22 0,-21-1 0,21 22 15,-21-22-15,21 0 0,-21 22 16,21-22-16,0 0 0,0 1 0,0-22 16,0 21-16,0 1 0,0-1 15,0-21-15,0 0 0,21 0 16,0-21-16,0 0 0,0 0 15,22 0-15,-22 0 0,21 0 0,-21 0 16,22 0-16,-1-21 16,-21 0-16,21 0 0,-20-21 0,-1 20 15,21-20-15</inkml:trace>
  <inkml:trace contextRef="#ctx0" brushRef="#br0" timeOffset="1487.16">3408 847 0,'0'0'0,"-21"0"0,-22 21 16,43 0-1,21-21-15,1 0 0,-1 0 16,0 0-16,21 0 0,1 0 0,-1 0 16,0 0-16,1 0 15,-1 0-15,-21-21 0,21 21 0</inkml:trace>
  <inkml:trace contextRef="#ctx0" brushRef="#br0" timeOffset="1807.78">5038 783 0,'0'0'0,"0"-21"0,0 0 0,0 0 16,0 42 15,0 0-15,0 0-16,0 0 0,0 1 0,-22 20 16,22 0-16,-21-21 0,21 22 15,-21-22-15,0 21 0,0-21 0,21 1 16,0-1-16,0 0 0,-21 0 15,21 0-15,0 0 0,21-21 32,0 0-32,0 0 0,21 0 0,-20-21 15</inkml:trace>
  <inkml:trace contextRef="#ctx0" brushRef="#br0" timeOffset="2155.73">5694 741 0,'0'0'0,"0"-21"0,0 0 15,-21 21-15,-1 0 16,1 0-16,0 0 0,-21 0 16,21 0-16,-22 0 0,1 0 15,21 21-15,0-21 0,-1 21 0,1 0 16,0-21-16,21 21 0,0 0 0,0 1 16,0-1-1,21 0-15,0-21 0,1 21 0,-1-21 16,21 21-16,0 0 0,-20-21 15,20 22-15,0-22 0,-21 21 0,22 0 16,-22-21-16,0 21 0,0 0 16,0-21-16,-21 21 0,0 1 0,0-1 15,-21-21 1,0 21-16,-21-21 0,21 0 0,-22 0 16,1 0-16,0 0 0,-1 0 15,1 0-15,21 0 0,-22 0 16,22 0-16,-21 0 0,21 0 0,0 0 15,21-21 1,0 0-16</inkml:trace>
  <inkml:trace contextRef="#ctx0" brushRef="#br0" timeOffset="2343.36">5038 508 0,'-22'0'0,"44"0"0,-65 0 0,22 0 16,21-21-16,21 21 63</inkml:trace>
  <inkml:trace contextRef="#ctx0" brushRef="#br0" timeOffset="3449.19">7451 487 0,'0'0'0,"0"-21"16,0-85 0,0 85-16,0 0 15,-22 21-15,22 21 16,0 0-16,0 0 0,-21 21 16,21-20-16,-21 41 0,0-21 0,0 22 15,21-22-15,-21 22 0,-1-1 16,1 1-16,0-1 0,0 1 0,0-1 15,-22-20-15,22-1 0,0 0 16,0 1-16,0-22 0,0 0 16,-1 0-16,1-21 0,0 0 15,0 0-15,0 0 0,0 0 16,-1 0-16,1-42 0,21 21 0,-21-1 16,0-20-16,21 0 0,-21-1 15,21-20-15,0 21 0,0-22 0,0 22 16,0-1-16,0 1 0,0 21 15,21-21-15,0 20 0,-21 1 16,21 21-16,0 0 0,1 0 16,-1 21-16,-21 1 0,21-1 15,-21 21-15,0-21 0,21 22 16,-21-1-16,21 0 0,0 1 0,-21-1 16,22 0-16,-1 1 15,-21-1-15,21-21 0,0 0 0,0 22 16,0-22-16,1-21 0,-1 21 0,0-21 15,0 0-15,21 0 0,-20 0 16,20 0-16,0 0 0,-21-21 0,22 0 16,-1-1-16,0 1 0,1-21 15,-22 21-15,21-22 0,-21 1 0,1-21 16,-1 20-16,0 22 0,-21-21 16,0 21-16,21-1 0,-21 1 0,-21 21 46,21 21-46,-21 1 0,0 20 0,-1-21 16,1 21-16,0-20 0,0 20 16,21-21-16,-21 21 0,21-20 0,0 20 15,0-21-15,0 0 0,21 22 16,0-22-16,0-21 0,22 21 16,-22-21-16,21 0 0,22 0 15,-22 0-15,0 0 0,1-21 16,-1 0-16,0 21 0,1-43 15,-22 22-15,21 0 0,-21-21 0,0-1 16,1 1-16,-22 0 0,0-1 16,0 1-16,0 0 0,0-1 15,0 1-15,-22 21 0,1 0 0,-21 21 16,21-22-16,-22 22 0,22 0 16,-21 0-16,0 0 0,-1 22 0,1-1 15,0 0-15,-1 0 0,22 0 16,-21 22-16,21-22 0,-1 21 0,22-21 15,0 22-15,0-1 0,0-21 16,0 21-16,0-20 0,22-1 0,-1 0 16,0 0-16,21 0 0,1-21 15,-1 0-15,21 0 0,-20 0 0,20 0 16</inkml:trace>
  <inkml:trace contextRef="#ctx0" brushRef="#br0" timeOffset="3719.45">8848 741 0,'0'0'0,"0"-21"16,0 0-16,0-1 15,-22 22-15,1 0 0,0 0 16,0 0-16,-21 0 0,20 22 16,1-1-16,0 0 0,-21 0 15,21 21-15,-1 1 0,1-22 0,0 21 16,0 1-16,0-1 0,21-21 15,0 21-15,0-20 0,0 20 16,0-21-16,0 0 0,0 0 0,21 1 16,0-1-16,0 0 0,0-21 15,22 0-15,-1 21 0,0-21 0,1 0 16,-1 0-16,0 0 0,22 0 16,-22-21-16,22 0 0</inkml:trace>
  <inkml:trace contextRef="#ctx0" brushRef="#br0" timeOffset="4176.01">9504 847 0,'0'0'16,"21"-21"-16,-21-1 0,21 1 16,-21 0-16,0 0 0,-21 0 15,0 21-15,0 0 16,-22 0-16,22 0 0,-21 21 0,-1-21 16,1 21-16,0 0 0,-1 0 0,1 22 15,0-22-15,-1 21 0,22 1 16,0-22-16,0 21 0,21 0 0,0-20 15,0 20-15,0-21 0,0 0 16,21 0-16,0 1 0,0-22 0,22 21 16,-22-21-16,21 0 0,1 0 15,-22 0-15,21 0 0,-21 0 0,22-21 16,-22 21-16,21-22 0,-21 1 16,0-21-16,1 21 0,20-64 15,-42 43-15,21-1 0,0-41 16,-21 41-16,0 22 15,0-21-15,0 21 0,0 0 16,0 42 0,0 0-16,0 0 0,-21 0 15,0 0-15,21 22 0,0-22 16,0 21-16,0 1 0,0-22 0,0 21 16,0-21-16,0 22 0,0-22 15,0 0-15,0 0 0,0 0 0,0 0 16,21-21-16,0 0 15,0 0-15,1 0 16,-1 0-16,21 0 0,-21-21 0,0-21 16,22 21-16,-22-22 0</inkml:trace>
  <inkml:trace contextRef="#ctx0" brushRef="#br0" timeOffset="4428.04">10075 423 0,'0'0'0,"0"-21"0,0-42 16,0 84-1,0 0 1,0 0-16,0 0 0,0 22 16,0-1-16,0 0 0,-21-20 0,21 20 15,-21 0-15,21 1 16,0 20-16,-21-21 0,0 1 0,21-1 16,-22-21-16,1 22 0,21-1 0,-21-21 15,21 0-15,-21 22 0,21-22 16,0 0-16,21-21 31,0-21-31,22 0 16,-22-1-16,21-20 0</inkml:trace>
  <inkml:trace contextRef="#ctx0" brushRef="#br0" timeOffset="4807.39">10435 677 0,'0'0'0,"21"-21"0,0 0 16,-42 42-1,0-21-15,21 21 16,-21 22-16,0-22 0,0 0 16,-1 21-16,1-20 0,0 20 0,0-21 15,0 21-15,21 1 0,-21-22 16,21 0-16,0 21 0,0-20 0,0-1 16,21 0-16,0 0 0,0 0 0,0 0 15,22-21-15,-22 0 16,21 0-16,0 0 0,-20 0 0,20 0 15,-21 0-15,0 0 0,22-21 16,-22 0-16,0 0 0,0-21 0,0 20 16,-21-20-16,21 0 0,-21-22 15,0 22-15,0 0 0,0-1 0,0 1 16,0 21-16,0-22 0,-21 22 0,0 21 16,0-21-16,0 21 0,0 0 15,-22 0-15,22 0 0,0 0 0,-21 21 16,20 0-16,1 1 0,-21-1 15,21 0-15,21 0 0,0 0 16,0 0-16,0 1 0,21-1 16,21-21-16,-21 21 15,22-21-15</inkml:trace>
  <inkml:trace contextRef="#ctx0" brushRef="#br0" timeOffset="5216">11007 847 0,'0'0'0,"-22"-21"0,1 21 0,0-22 16,0 1-16,0 0 0,21 0 0,0 0 15,0 0-15,0-1 16,21 1-16,0 21 0,21 0 0,-20 0 16,20 0-16,0 0 15,1 0-15,-1 0 0,0 21 0,1-21 16,-1 22-16,-21-1 0,0 21 0,0-21 15,1 22-15,-22-22 0,0 21 16,0 0-16,0 1 0,0-22 0,0 21 16,-22-21-16,1 22 0,0-22 15,0 0-15,21 0 0,-21-21 16,21 21-16,-21-21 16,21-21-16,0 0 15,0 0-15,0 0 0,0 0 16,0-1-16,21 1 0,0-21 15,-21 0-15,21-1 0,0 22 0,0-21 16,1-1-16,-22 22 0,21 0 16,0 0-16,0 0 0,0 0 15,0 21-15,1 0 16,-1 0-16,0 0 0,0 0 16,0 0-16</inkml:trace>
  <inkml:trace contextRef="#ctx0" brushRef="#br0" timeOffset="5628.56">12171 720 0,'0'0'0,"0"-21"0,42-43 32,-63 64-17,0 0-15,0 0 0,-1 0 0,-20 0 16,21 0-16,-21 0 15,20 0-15,-20 21 0,21 0 0,0-21 16,0 22-16,-1-22 0,22 21 0,-21 0 16,21 0-16,0 0 0,0 0 15,21-21-15,1 22 0,20-1 16,-21-21-16,21 21 0,-20 0 0,20-21 16,-21 21-16,21 0 0,-20-21 15,20 22-15,-21-1 0,0 0 16,0-21-16,1 21 0,-1 0 0,0-21 15,-21 21-15,0 1 0,0-1 16,0 0-16,-21-21 0,0 0 16,-22 21-16,22-21 0,-21 0 15,-1 0-15,22 0 0,-21 0 0,21 0 16,0 0-16,-1 0 0,1 0 0,0 0 16,0 0-16,0 0 15,21-21-15,-21 0 0,-1 0 16,22-1-16</inkml:trace>
  <inkml:trace contextRef="#ctx0" brushRef="#br0" timeOffset="5880.01">10118 550 0,'42'0'31,"-21"-21"-31,21 21 0,1 0 16,-1 0-16,0 0 0,1-21 16,-1 21-16,0 0 0,1 0 0,-1 0 15,0 0-15,1-21 0,-1 21 16,-21 0-16,22-21 0,-22 21 0</inkml:trace>
  <inkml:trace contextRef="#ctx0" brushRef="#br0" timeOffset="6388.75">13737 804 0,'0'0'0,"-21"-21"0,0 0 0,0 21 15,21-21-15,-22 0 0,1 0 0,0-1 16,-21 22-16,21-21 0,-1 0 15,-20 0-15,21 0 0,0 0 16,21-1-16,0 1 0,0-42 16,0 42-16,21-1 0,0 1 15,0 0-15,22 21 0,-1-21 0,0 0 16,1 21-16,-1 0 0,43 0 16,-43 0-16,0 21 0,-21 0 15,1-21-15,-1 21 0,0 0 16,-21 1-16,0 20 0,0-21 0,0 43 15,0-43-15,-21 21 0,0-21 16,-1 22-16,1-1 0,0-21 16,0 21-16,0 1 0,0-1 15,-1-21-15,1 22 0,0-22 16,0 21-16,0-21 0,0 0 0,21 1 16,0-1-16,-22 0 0,1 0 15,21 0-15,-21 0 0,21 1 16,0-1-1</inkml:trace>
  <inkml:trace contextRef="#ctx0" brushRef="#br0" timeOffset="6672.04">13589 1461 0,'0'0'0,"-21"63"16,21-42-1,21-21-15,0 0 16,0 0-16,0 0 0,1 0 16,-1 0-16,0 0 0,0 0 15,-21-21-15,21 21 0,-21-21 0,0 0 16,0 0-16,0-1 16,-21 22-1,0 0-15,0 0 16,0 0-1,-1 22-15,1-22 16</inkml:trace>
  <inkml:trace contextRef="#ctx0" brushRef="#br1" timeOffset="12673.07">952 2328 0,'0'0'0,"22"-21"16,20-42 0,-42 42-16,0-1 0,0-20 15,0 21-15,0-21 0,0 20 16,0 44 15,0-1-31,0 0 16,0 21-16,0 1 0,-21-1 0,21 0 15,-21 1-15,-1 20 0,1 1 16,21-22-16,-21 21 0,0 1 0,0-22 16,0 1-16,-1-1 15,1 0-15,0 1 0,0-1 0,0-21 16,0 0-16,-1 0 0,1-21 15,0 0-15,0 0 16,0 0-16,0 0 0,21-21 16,0 0-16,-22 0 0,22-21 15,0-1-15,0 1 0,0 0 0,0-1 16,0 1-16,22 21 0,-1-22 16,0 1-16,-21 21 0,21 0 15,0 0-15,0-1 0,1 22 16,-1 0-16,-21 22 15,21-1-15,0 0 16,-21 0-16,0 21 0,0-20 16,21 20-16,-21-21 0,21 21 0,-21-20 15,22 20-15,-22-21 0,21 0 16,0 22-16,-21-22 0,21-21 0,0 21 16,0 0-16,1-21 0,-1 0 15,21 0-15,-21 0 0,22 0 0,-1-21 16,0 0-16,1 0 0,-1-1 15,0 1-15,1-21 0,-1 0 16,-21 20-16,0-20 0,0 0 0,1-1 16,-1 22-16,-21-21 15,21 21-15,-21 0 0,0-1 0,0 1 16,0 0-16,-21 21 16,0 21-16,21 0 15,-22 1-15,1-1 0,21 0 16,-21 21-16,21 1 0,-21-22 15,21 21-15,-21 0 0,21 1 0,0-22 16,0 21-16,0-21 0,0 1 16,21 20-16,21-21 0,-21-21 0,1 21 15,20-21-15,0 0 0,1 0 16,-1 0-16,0 0 0,1 0 16,-1-21-16,0 21 0,-21-21 15,22 0-15,-22-22 0,0 22 0,0-21 16,0 0-16,-21-1 0,0 1 15,0 0-15,0-1 0,0 1 0,0 0 16,0 20-16,-21 1 0,0 0 16,0 0-16,-21 21 0,20 0 0,-20 0 15,21 0-15,-21 21 0,-1 0 16,1 0-16,0 1 0,-1-1 16,1 21-16,21 0 0,-22-20 0,22 20 15,-21 21-15,42-20 16,0-22-16,0 0 0,0 21 15,21-20-15,0-22 0,22 21 16,-22-21-16,42 0 0,22 0 16,-43 0-16</inkml:trace>
  <inkml:trace contextRef="#ctx0" brushRef="#br1" timeOffset="12955">2498 2455 0,'0'0'15,"0"-21"-15,0-42 16,-22 42-16,1 21 0,0 0 16,0 0-16,0 0 0,0 0 15,-22 21-15,22-21 0,-21 42 16,21-21-16,-22 22 0,22-1 0,0-21 16,0 21-16,0 1 0,-1-1 15,1 0-15,21 1 0,0-1 0,0-21 16,0 0-16,0 22 0,0-22 15,21 0-15,22 0 0,-22-21 0,42 21 16,-20-21-16,-1 0 0,22 0 16,-1 0-16,22 0 0,-22 0 0,1-21 15,-1 21-15,1-21 0,-1 0 16,-20 0-16,-1 0 0</inkml:trace>
  <inkml:trace contextRef="#ctx0" brushRef="#br1" timeOffset="13391.03">3154 2540 0,'0'0'0,"0"-42"0,0 21 15,-21-1-15,-1 1 16,1 21-16,-21 0 0,21 0 16,0 0-16,-22 21 0,1 1 15,21-1-15,-22 0 0,22 21 0,-21-21 16,21 22-16,0-22 0,-1 21 16,1-21-16,0 22 0,21-22 0,0 0 15,0 21-15,0-20 16,21-1-16,-21 0 0,21-21 15,1 0-15,20 0 0,-21 0 16,0 0-16,22 0 0,-22 0 0,0-21 16,21 21-16,-21-21 0,1-1 15,-1-20-15,0 21 0,0-21 0,0-1 16,0 1-16,-21 0 0,22 20 16,-22-20-16,0 21 0,0-21 0,0 20 15,0 1-15,-22 42 31,1 1-31,21 20 16,-21-21-16,21 0 0,0 22 16,-21-22-16,21 21 0,0 0 0,0-20 15,0-1-15,0 21 0,0-21 16,0 0-16,21 1 0,0-1 16,0-21-16,1 0 0,-1 0 15,0 0-15,0 0 0,0 0 0,22-21 16,-22-1-16,21 1 0,-21-21 15,0 21-15,22-22 0</inkml:trace>
  <inkml:trace contextRef="#ctx0" brushRef="#br1" timeOffset="13637.68">3704 2074 0,'0'0'16,"0"-42"-16,0 0 16,0 21-16,-21 21 0,0 0 15,0 0-15,-1 0 16,1 21-16,21 0 0,-21 21 0,0-21 15,21 22-15,-21-1 0,0 0 0,21 1 16,0-1-16,-22 0 0,22 22 16,-21-22-16,21 1 0,0 20 0,0-21 15,0 1-15,0-1 0,0-21 16,0 22-16,0-22 0,0 0 0,21 0 16,1-21-16,-1 0 0,0 0 15,0 0-15,0 0 0,0 0 0,22 0 16,-22-21-16,0 0 0,21 0 15</inkml:trace>
  <inkml:trace contextRef="#ctx0" brushRef="#br1" timeOffset="14003.33">3958 2371 0,'0'0'16,"0"21"0,-21 0-16,0 0 15,21 0-15,-21 1 0,-1-1 16,1 21-16,0-21 0,0 22 0,21-22 15,0 21-15,-21-21 0,21 22 0,0-22 16,0 0-16,0 0 16,0 0-16,21 0 0,0-21 15,0 22-15,22-22 0,-22 0 16,21 0-16,-21 0 0,22-22 0,-1 1 16,-21 0-16,21 0 0,-20 0 0,-1 0 15,0-22-15,0 1 0,-21 0 16,0-1-16,0 1 0,0 0 0,0-1 15,0 1-15,0 21 0,-21 0 16,0-1-16,0 1 0,-1 21 0,-20 0 16,21 0-16,-21 0 0,-1 0 15,22 21-15,-21 1 0,21-1 16,-1 0-16,1 0 0,21 21 0,0-20 16,0-1-16,0 21 0,43 0 15,-22-20-15,0-22 0,21 21 16,-21-21-16,1 0 0</inkml:trace>
  <inkml:trace contextRef="#ctx0" brushRef="#br1" timeOffset="14384.05">4466 2561 0,'0'0'16,"0"-21"-16,0 0 0,-21 0 0,21 0 15,0-1-15,0 1 16,0 0-16,0 0 0,21 0 0,0 21 15,22 0-15,-22-21 16,0 21-16,21 0 0,-21 0 0,22 0 16,-1 21-16,-21 0 0,22 0 15,-22 0-15,0 0 0,-21 1 0,0 41 16,0-21-16,0 1 0,0-22 16,0 21-16,-21-21 0,0 22 15,-1-22-15,1 0 0,-21 0 16,42 0-16,-21-21 15,21-21 1,0 0-16,0 0 0,0 0 16,0 0-16,0-1 15,21 1-15,-21-21 0,21 21 0,-21-22 16,21 22-16,0-21 0,1 21 16,-1 0-16,0-1 0,0 1 0,0 0 15,0 0-15,1 21 0,-1-21 0,0 21 16,42 0-1,-41 0-15</inkml:trace>
  <inkml:trace contextRef="#ctx0" brushRef="#br1" timeOffset="14779.86">5524 2455 0,'0'0'0,"22"0"31,-1-21-31,-21 0 0,0 0 16,0 0-1,-21 21-15,-22 0 16,22 0-16,0 0 16,-21 0-16,20 0 0,1 21 0,-21 0 15,21 0-15,0 0 0,21 1 0,0-1 16,0 0-16,0 0 16,0 0-16,21 0 0,0-21 15,0 22-15,0-1 16,0-21-16,22 21 0,-22 0 0,0 0 15,0-21-15,0 21 0,1 1 16,-1-1-16,-21 0 0,0 0 16,0 0-16,-21-21 0,-22 0 15,22 21-15,0-21 0,-21 0 16,20 0-16,1 22 0,-21-22 0,21 0 16,0 0-16,-1 0 0,1 0 15,0 0-15,0 0 0,0-22 16,21 1-16,-21 21 0,21-21 15,-22 0-15,1 0 0,0 0 16,0-1-16</inkml:trace>
  <inkml:trace contextRef="#ctx0" brushRef="#br1" timeOffset="14996.01">3492 2201 0,'0'0'0,"-21"0"0,64 0 16,-1 0 0,21 0-16,1 0 0,-1 0 0,22-21 15,-21 21-15,20 0 0,-20 0 16,-1 0-16,-20-21 0,-1 21 0,0 0 16,-21 0-16,1 0 15,-1 0-15</inkml:trace>
  <inkml:trace contextRef="#ctx0" brushRef="#br1" timeOffset="15755.72">7070 2625 0,'0'0'0,"21"0"0,0-21 0,0-1 0,0 22 16,-21-21-16,21 0 0,1 0 16,-1 0-16,-21 0 0,21-22 0,-21 22 15,21-21-15,-21 21 0,0-1 0,0-20 16,0 21-16,0 0 0,0 0 15,0-1-15,-21 22 0,0 0 0,-22 0 16,22 0-16,-21 0 0,0 0 16,-1 0-16,1 22 0,0-1 0,-22 0 15,22 21-15,-1-21 0,22 22 16,-21-1-16,0 0 0,20 22 0,-20-22 16,21 1-16,0-1 0,0-21 15,-1 21-15,22-20 0,0-1 16,0 0-16,0 0 0,22-21 15,-1 0-15,0 0 0,21 0 16,1 0-16,-1 0 0,0-21 0,1 0 16,-1-22-16,0 22 0,1-21 15,-1 0-15,0-1 0,-21 1 0,22 0 16,-22-1-16,0 1 0,0 21 0,-21-22 16,0 22-16,21 0 0,-21 42 31,0 0-16,0 22-15,0-22 0,0 21 0,0 1 16,0-1-16,0-21 0,-21 21 0,21-20 16,0 20-16,0-21 0,0 0 15,0 0-15,0 1 0,0-1 0,21-21 16,1 0-16,-1 0 0,21 0 16,0 0-16,-20 0 0,-1 0 15,21-21-15,-21-1 0,0 1 0,1 0 16,-1 0-16,-21-21 0</inkml:trace>
  <inkml:trace contextRef="#ctx0" brushRef="#br1" timeOffset="16096.5">7472 2498 0,'0'0'16,"0"-21"-16,0-64 16,0 64-16,0 0 15,0-1-15,0 1 0,21 0 16,0 0-16,0 21 0,0-21 16,22 21-16,-22 0 0,21 0 0,1 0 15,-22 0-15,21 0 0,0 0 16,1 21-16,-22-21 0,21 21 0,-21 21 15,22-20-15,-43 20 16,21 0-16,-21-21 0,0 22 0,0-1 0,0-21 16,0 22-16,-21-22 0,21 0 15,-21 0-15,-1 0 0,1 0 16,0-21-16,0 0 16,21-21-1,0 0-15,0 0 0,0 0 16,21-22-16,0 22 0,-21-21 15,21 21-15,1-22 0,-1 22 0,0 0 16,-21-21-16,21 21 0,0-1 0,0 1 16,1 0-16,-1 21 15,0 0-15,0 0 0,0 0 16,0 0-16,1 0 0,-1 0 16,0 0-16</inkml:trace>
  <inkml:trace contextRef="#ctx0" brushRef="#br1" timeOffset="16413.4">8467 2604 0,'0'0'0,"21"0"0,0 0 0,42 0 16,-41-22 0,-1 1-16,0 0 0,21 0 0,1-21 15,-22 20-15,21 1 0,0-42 16,-20 42-16,-1-1 0,-21 1 15,0 0-15,0 0 0,-21 21 16,-1 0-16,-20 0 0,21 0 16,-21 0-16,20 0 0,-20 21 0,0 0 15,21 0-15,-22 1 0,22-1 16,0 21-16,0-21 0,0 22 16,21-22-16,0 21 0,0-21 0,0 0 15,0 22-15,0-22 0,21 0 16,-21 0-16,42-21 0,-21 21 0,22-21 15,-1 0-15,0 0 0,1 0 0,20 0 16,1 0-16,-1-21 0</inkml:trace>
  <inkml:trace contextRef="#ctx0" brushRef="#br1" timeOffset="16679">10096 2011 0,'0'0'0,"0"-21"0,-21 21 16,0 21-1,0 0-15,21 0 0,-21 22 0,0-22 16,21 21-16,-22 0 0,1 1 16,21-1-16,0 0 0,-21 1 0,0-1 15,21 0-15,-21-20 0,21 20 16,0 0-16,0-21 0,0 1 15,0-1-15,0 0 0,21-21 16,0 0 0,0-21-16,22 21 0,-22-21 0</inkml:trace>
  <inkml:trace contextRef="#ctx0" brushRef="#br1" timeOffset="17115.98">10456 1947 0,'0'0'0,"0"-21"0,0 0 0,-21 42 31,0 22-31,21-22 16,0 21-16,-21 0 15,0 43-15,21-43 0,-22 1 16,22-1-16,0 0 0,0 1 0,0-1 16,-21 0-16,21 1 0,0-1 15,0-21-15,0 0 0,0 1 0,0-1 16,0 0-16,0-42 31,0 0-31,0-22 16,0 22-16,21-21 0,-21-1 15,22 22-15,-1-21 0,-21 0 16,21 20-16,0-20 0,0 21 0,0 0 16,1 0-16,-1-1 0,0 1 15,0 21-15,0 0 0,0 0 0,1 0 16,-1 0-16,0 0 0,-21 43 15,21-22-15,-21 0 0,0 21 16,0 1-16,0-1 0,0 0 0,-21-21 16,21 22-16,-21-1 0,0-21 15,21 0-15,0 1 0,0-1 0,-22-21 16,22 21-16,22-42 31,-1 0-31</inkml:trace>
  <inkml:trace contextRef="#ctx0" brushRef="#br1" timeOffset="17487.75">10964 2371 0,'0'-21'31,"21"21"-15,1-22-16,20 1 0,-21 0 15,0 21-15,0-21 0,1 21 0,-1-21 16,-21 0-16,21 21 16,-21-22-16,0 1 15,-21 21-15,0 0 16,-1 0-16,-20 0 0,21 21 16,-21 1-16,-1 20 0,1-21 15,21 0-15,21 0 16,-21 22-16,21-22 0,0 42 0,0-41 15,0 20-15,0-21 0,21 0 0,0 0 16,-21 1-16,42-22 0,-21 21 16,1-21-16,20 0 0,0 0 0,1 0 15,-1 0-15,0 0 0,1-21 16,-1-1-16,-21 1 0,21 0 16,-20 0-16,-1 0 0,0-22 0,0 22 15,0-21-15,-21 21 0</inkml:trace>
  <inkml:trace contextRef="#ctx0" brushRef="#br1" timeOffset="17703.8">9800 2117 0,'0'0'0,"21"0"31,22 0-31,-1 0 0,0 0 16,1 0-16,-1 0 0,21 0 15,-20 0-15,-1 0 0,43-21 16,-64 21-16,0 0 0</inkml:trace>
  <inkml:trace contextRef="#ctx0" brushRef="#br1" timeOffset="18376.25">12890 2223 0,'0'0'0,"22"0"0,20-64 31,-21 43-31,0 0 0,0 0 0,1-1 0,-22 1 16,21 0-16,-21 0 0,0 0 16,-21 21-1,-1 0-15,-20 0 0,0 0 16,-1 21-16,1-21 0,0 21 15,-1 0-15,1 0 0,0 1 0,21-1 16,-1 0-16,1 0 0,21 0 16,0 0-16,0 1 0,21-1 15,1 0-15,-1 0 0,21 0 16,0-21-16,1 21 0,-1 22 16,0-22-16,22 0 0,-22 0 0,22 22 15,-43-22-15,0 0 0,-21 0 16,0 0-16,0 0 0,-42-21 15,21 22-15,-22-22 0,1 0 0,-22 0 16,22 0-16,-21 0 0,20 0 16,1 0-16,0 0 0,20-22 0,-20 1 15,21 21-15,0-21 0,21 0 16,0 0-16,0 0 16,0-1-16,21 22 0,0-21 15,0 0-15,0 0 0,22 21 16,-1-21-16,22 0 0</inkml:trace>
  <inkml:trace contextRef="#ctx0" brushRef="#br1" timeOffset="18607.97">13610 2032 0,'0'0'16,"0"21"-1,0 0 1,-21-21-16,21 22 0,-21 20 0,0-21 15,21 0-15,-22 22 0,1-22 16,0 21-16,21-21 0,-21 22 0,0-1 16,21-21-16,0 21 0,0-20 0,-21-1 15,21 0-15,0 0 0,0 0 16,21-21-16,0 0 16,0 0-16,0 0 15,-21-21-15</inkml:trace>
  <inkml:trace contextRef="#ctx0" brushRef="#br1" timeOffset="18783">13293 2286 0,'0'0'0,"-22"0"0,1 0 0,42 0 47,1 0-47,-1 0 0,21 0 16,0 0-16,-20 0 0,20 0 0,0 0 15,-21-21-15,22 21 0,-22 0 16,21 0-16,-21 0 0</inkml:trace>
  <inkml:trace contextRef="#ctx0" brushRef="#br1" timeOffset="19320">14118 2371 0,'0'0'0,"21"0"0,0 0 15,1-21 1,-22-1-16,21 1 0,0 0 16,-21 0-16,0 0 15,0 0-15,0-1 16,0 1-16,-21 0 0,0 0 0,-1 21 0,1 0 16,0 0-16,0 0 15,0 0-15,0 0 0,-22 0 0,22 21 16,0-21-16,-21 21 0,20 0 0,1 22 15,0-22-15,0 0 0,0 21 16,0-20-16,21 20 0,0-21 0,0 0 16,0 22-16,0-22 0,0 0 15,0 0-15,0 0 0,21-21 0,0 0 16,0 21-16,0-21 0,0 0 0,22 0 16,-22 0-16,21-21 0,-21 0 15,1 0-15,20 0 0,-21 0 16,0-22-16,0 22 0,1-21 15,-22 21-15,21-1 0,0-20 0,-21 21 16,21 0-16,-21 0 0,0-22 16,0 64 15,0 1-31,0-1 0,0 0 0,0 0 16,0 21-16,0-20 0,0-1 15,0 21-15,0-21 0,0 0 0,0 1 16,0-1-16,0 0 0,0 0 15,0 0-15,21-21 16,0 0-16,1 0 0,-1 0 16,0 0-16,0-21 0,0 0 15,0 0-15,1 0 0,-1-22 0,0 22 16</inkml:trace>
  <inkml:trace contextRef="#ctx0" brushRef="#br1" timeOffset="20130.5">14711 1947 0,'0'0'15,"0"-21"-15,0 0 0,0 42 32,0 0-32,-21 22 0,21-22 0,0 21 15,-22-21-15,22 22 0,-21 20 16,0-20-16,21-1 16,0-21-16,0 21 0,0 1 0,0-1 15,0-21-15,0 22 0,0-22 0,0 21 16,0-21-1,21-21-15,0 0 0,1 0 16,-1 0-16,0-21 0,0 0 16,21 0-16,-20 0 0,-1-1 0,0-20 15,21 21-15,-21-21 0,1 20 0,-22 1 16,21-21-16,0 21 0,0 0 16,-21 42 15,0 0-31,0 0 15,-21 0-15,0 0 0,21 1 0,-21-1 16,21 21-16,0-21 0,0 0 16,0 1-16,0-1 0,0 0 15,21-21-15,0 21 0,0-21 16,0 0-16,22 0 0,-22 0 16,0 0-16,21-21 0,-21 0 0,1 0 15,20-1-15,-21 1 0,21-21 16,-20 21-16,20 0 0,-21-22 0,21 22 15,-20-21-15,20 21 0,-21-1 0,0 22 16,0-21-16,-21 0 16,22 21-16,-1 0 15,0 0 63,-21-21-78,0 0 16,-21 21 0,0 0-1,-1 0-15,1 0 16,0 21-16,0-21 0,0 21 0,0 0 16,-1 0-16,1 1 0,0 20 0,0-21 15,21 0-15,-21 22 16,21-22-16,0 21 0,0-21 0,0 0 15,0 1-15,0-1 0,21 0 16,-21 0-16,21 0 0,0-21 0,0 0 16,22 0-16,-22 0 0,21 0 0,-21 0 15,22 0-15,-1 0 0,0-21 16,22-21-16,-43 21 0,0-1 16,0 1-16,1 0 0,-22 0 15,0 0-15,0-22 0,0 22 0,0 0 16,0 0-16,0 0 0</inkml:trace>
  <inkml:trace contextRef="#ctx0" brushRef="#br1" timeOffset="20315.39">15473 1799 0,'0'0'0,"-21"0"0,-1 0 0,1 0 16,0 0 15,0 0 0,0 0-31</inkml:trace>
  <inkml:trace contextRef="#ctx0" brushRef="#br1" timeOffset="20488.29">14520 2074 0,'0'0'0,"0"22"0,-21-22 16,42 0-1,0 0-15,1 0 16,20 0-16,0 0 0,1 0 16,20 0-16,-21 0 0,22 0 15,-22 0-15,22-22 0,-22 22 0</inkml:trace>
  <inkml:trace contextRef="#ctx0" brushRef="#br1" timeOffset="21383.78">16785 2159 0,'0'-42'16,"0"21"-16,0-1 15,0 1 1,0 42 15,0 1-31,0-1 0,0 0 0,0 0 16,0 0-16,0 0 0,0 22 0,-21-22 15,21 0-15,-21 0 0,21 0 16,0 1-16,0-1 0,-21 0 16,21 0-16,-22-21 0,1 0 31,21-21-31,0 0 0,0 0 16,0-1-16,0 1 0,0 0 15,0 0-15,0 0 0,0-22 0,0 22 16,21 0-16,1 0 0,-1-21 15,0 20-15,0 1 0,0 21 0,0-21 16,1 0-16,20 21 0,-21 0 16,21 0-16,1 0 0,-22 21 0,21 0 15,1 0-15,-1 1 0,-21-1 0,0 0 16,0 0-16,1 21 0,-22-20 16,0-1-16,0 21 0,0 0 0,0-20 15,-22 20-15,1-21 0,21 0 16,-21 0-16,0 1 0,0-22 0,0 0 15,21-22 1,0 1 0,0 0-16,0 0 0,0 0 0,21 0 15,0-1-15,21-20 0,-21 21 16,22 0-16,-22-22 0,21 22 0,22-21 16,-22 21-16,0-22 0,22 22 0,-22 0 15,1 21-15,-1 0 0,0 0 16,-21 0-16,22 21 0,-22 0 0,-21 1 15,0-1-15,0 0 0,0 21 16,0-21-16,0 1 0,0 20 0,0-21 16,-21 0-16,0 0 0,-1 1 15,22-1-15,-21 0 0,0-21 16,0 21-16,21 0 0,0-42 31,21 21-15,-21-21-16,42 0 0,-20 0 15</inkml:trace>
  <inkml:trace contextRef="#ctx0" brushRef="#br1" timeOffset="21715.71">18013 2201 0,'21'0'47,"21"0"-47,-21 0 15,1 0-15,-1-21 0,21 21 16,-21-21-16,22 21 0,-22-21 0,0 21 16,0-21-16,0 0 0,-21-1 15,0 1-15,-21 21 16,0 0-16,-21 0 0,-1 0 16,22 0-16,-21 21 0,-1 1 15,1-1-15,21 0 0,-21 0 0,20 21 16,1-20-16,0-1 0,0 0 15,21 0-15,0 21 0,0-20 16,0-1-16,0 0 0,21 0 16,21 0-16,-20-21 0,20 0 15,0 0-15,1 0 0,41 0 16,-41 0-16,20-21 0,-21 0 16,1 0-16</inkml:trace>
  <inkml:trace contextRef="#ctx0" brushRef="#br1" timeOffset="21947.58">18859 1884 0,'0'0'0,"0"-127"16,-21 148 15,21 21-31,-21-20 0,0 20 16,0 0-16,0 1 0,-1-1 15,1 0-15,0 1 0,0-1 0,0 0 16,0 1-16,-1-22 0,22 21 0,-21 0 15,21-20-15,0-1 0,0 21 16,0-21-16,0 0 0,21-21 16,22 0-16,-22 0 15,0-21-15,0 21 0,0-21 16,22-21-16</inkml:trace>
  <inkml:trace contextRef="#ctx0" brushRef="#br1" timeOffset="22363.34">19198 1651 0,'0'0'0,"0"-21"0,0 42 16,0 0-16,-21 0 15,0 22-15,21-1 0,-21 0 0,21 1 16,0-1-16,-22 0 0,1 1 16,21 20-16,0-20 0,0-22 0,-21 21 15,21 0-15,-21-20 0,21 20 16,0-21-16,0 0 0,-21 0 0,21 1 15,-21-22-15,21 21 0,0-42 32,0-1-32,0 1 15,0 0-15,0 0 0,21 0 16,0 0-16,0-22 0,0 22 0,0-21 16,22 21-16,-22-1 0,21 1 0,1 0 15,-22 0-15,21 21 0,-21 0 16,0 0-16,1 0 0,-1 21 0,0 0 15,-21 0-15,0 1 0,0-1 16,0 0-16,0 0 0,0 21 16,-21-20-16,0-1 0,21 0 0,-22 0 0,1 0 15,21 0-15,-21 1 16,21-1-16,-21-21 0,0 0 16,21-21-1,0-1-15</inkml:trace>
  <inkml:trace contextRef="#ctx0" brushRef="#br1" timeOffset="22535.24">18669 1990 0,'0'0'0,"-21"0"16,0 0-1,42 0 1,0 0-16,0 0 0,21 0 0,1 0 15,-1 0-15,22 0 0,-22 0 16,21 0-16,-20 0 0,20 0 0</inkml:trace>
  <inkml:trace contextRef="#ctx0" brushRef="#br1" timeOffset="22923.02">19939 2053 0,'-21'0'0,"0"0"0,-1 21 16,1-21-16,0 22 0,0-1 0,0-21 16,0 21-16,-22 0 0,22 0 15,0 0-15,0 1 0,0-1 0,-1 0 16,22 0-16,0 0 0,0 0 0,0 1 16,0-1-16,0 0 0,22 0 15,-1-21-15,0 0 0,0 0 0,21 0 16,-20 0-16,20 0 0,-21 0 15,21-21-15,1 21 0,-22-21 0,0 0 16,21-1-16,-20 1 0,-1-21 16,-21 21-16,0-22 0,0 22 15,0 0-15,0-21 0,0 21 0,0-1 16,0 1-16,-21 0 0,-1 21 16,-20 0-16,21 0 0,-21 0 0,20 0 15,-20 0-15,21 21 0,-21-21 16,20 21-16,1 1 0,0-1 0,0 0 15,21 0-15,0 0 0,0 0 16,0 1-16,21-1 0,0-21 0,0 21 16,22-21-16,-1 0 0</inkml:trace>
  <inkml:trace contextRef="#ctx0" brushRef="#br1" timeOffset="23396.75">20426 2138 0,'0'0'0,"0"-21"0,0 0 15,0-1-15,0 1 0,-21 21 16,-1 0-16,1 0 16,0 0-16,0 0 0,0 0 0,0 0 15,-1 21-15,1 1 0,0-1 16,0 0-16,0 0 0,0 0 0,-1 22 16,22-22-16,0 0 0,0 0 15,0 0-15,0 22 0,0-22 0,0 0 16,22 0-16,-22 0 0,21-21 15,21 0-15,-21 0 16,0 0-16,1-21 0,20 0 0,-21 0 16,0 0-16,22-1 0,-22 1 15,0 0-15,21-21 0,-21-1 0,1 1 16,-1 0-16,0-22 0,0 1 16,0 20-16,0-20 0,1-22 0,-1 43 15,-21-22-15,0 22 0,0 21 16,0-21-16,0 20 0,-21 22 15,-1 43-15,1-22 16,0 21-16,0 1 0,0 20 0,0-21 16,-1 22-16,1-22 0,0 22 0,0-22 15,0 0-15,21 1 16,0-1-16,0-21 0,0 22 0,0-22 16,0 21-16,0-21 0,0 0 15,0 1-15,0-1 0,21-21 0,0 0 16,0 0-16,0 0 0,22 0 15,-1 0-15,-21 0 0,22-21 0</inkml:trace>
  <inkml:trace contextRef="#ctx0" brushRef="#br1" timeOffset="23715.57">21082 2117 0,'0'0'0,"21"-21"16,0-1-16,0-20 16,-21 21-1,-21 21-15,0 0 0,0 0 16,0 0-16,0 0 0,-1 21 15,1 0-15,0 0 0,21 1 16,0-1-16,0 0 16,0 0-16,21 0 15,0-21-15,1 21 0,-1-21 16,0 22-16,0-1 0,0-21 0,0 21 16,1 0-16,-22 0 15,0 0-15,0 1 16,0-1-16,-22-21 0,-20 0 15,21 0-15,0 21 16,-22-21-16,1 0 0,21 0 0,-21 0 16,20 0-16,1 0 0,0 0 15,0 0-15,21-21 0,0 0 16,0-1 0,21 22-16</inkml:trace>
  <inkml:trace contextRef="#ctx0" brushRef="#br1" timeOffset="24423.16">22902 1842 0,'0'0'0,"-42"-22"31,21 22-31,-22 0 0,22 0 0,-21 22 15,0-1-15,-1 0 0,-20 0 16,20 0-16,1 0 0,0 22 16,-1-22-16,22 21 0,0-21 0,0 1 15,0 20-15,21-21 0,0 0 16,0 0-16,0 1 0,0-1 0,21 0 16,0 0-16,0-21 0,22 0 15,-1 0-15,-21 0 0,21 0 0,1 0 16,-1 0-16,0 0 0,22-21 15,-22 0-15,1 0 0,-1-1 0,0-20 16,-21 0-16,22-1 0,-22 1 0,0 0 16,-21-1-16,0-20 0,0 21 15,0-1-15,-21 1 0,0 21 16,-22 0-16,1-1 0,0 1 0,-1 21 16,1 0-16,0 0 0,21 0 15,-1 0-15,22 21 16,22 1-16,-1-1 0,21-21 0,0 21 15,1 0-15,-1-21 0,22 0 16,-22 21-16,21-21 0,-20 0 0,-1 0 16,0 0-16,1-21 0,-22 0 15,0 0-15,21 21 0,-20-21 0,-22-1 16,0 1-16,21 0 0,-21 0 16,0 0-16,0 0 0,0 42 31,-21 0-31,-1 0 0,22 21 15,-21 1-15,0 20 0,0-20 16,0 20-16,0-21 0,-1 22 16,-20-1-16,21 1 0,0-1 15,-22 1-15,22-1 0,0 22 0,0-21 16,0-1-16,0 1 0,-1-1 16,22 1-16,0-22 0,0 0 0,0 1 15,0-1-15,0-21 0,0 0 0,0 0 16,0 1-16,-21-22 15,21 21-15,-21-21 0,0 0 0,0 0 16,0-21-16,-1 21 16,-20-22-16,21 1 0</inkml:trace>
  <inkml:trace contextRef="#ctx0" brushRef="#br1" timeOffset="25179.73">1672 3768 0,'0'0'0,"0"-21"0,0-1 0,0 1 0,0 0 15,-21 42 17,0 0-17,21 22-15,-21-22 0,21 42 16,-22-20-16,1 20 0,0 1 0,0-1 16,0 1-16,0-1 0,-1-20 15,-20 20-15,21-21 0,0-20 0,21 20 16,-21-21-16,21 0 0,-22 0 15,22-42 17,0 0-32,0 0 0,0-21 0,0 20 15</inkml:trace>
  <inkml:trace contextRef="#ctx0" brushRef="#br1" timeOffset="25687.28">1164 3768 0,'0'0'0,"-21"-21"0,0-1 0,0 1 15,21 0-15,0 0 0,0 0 16,0 0-16,21 21 16,0-22-16,0 22 0,21 0 15,1-21-15,-1 21 0,0 0 16,22 0-16,-1 0 0,-20 0 16,20 21-16,-20 1 0,-1-1 0,0 21 15,-21-21-15,-21 22 0,0-1 16,0-21-16,-21 21 0,-21 1 0,0-22 15,-1 21-15,-20 1 0,20-22 16,-20 0-16,-22 0 0,64-21 16,-21 0-1,42-21-15,0 0 0,21 0 16,0-1-16,21 1 16,1 0-16,-1 21 0,0 0 0,22-21 15,-22 21-15,22 0 0,-1 0 16,-20 21-16,20 0 0,-21 0 15,1 1-15,-1 20 0,-21-21 0,0 43 16,-21-22-16,0 0 16,-21 1-16,0-22 0,-21 21 0,-22-21 15,22 0-15,-22 22 0,1-22 16,-1 0-16,1-21 0,-1 21 0,22 0 16,0-21-16,-1 0 0,1 0 15,21 0-15,0 0 0,0 0 0,-1-21 16,22 0-16,-21 0 0,21 0 15,0 0-15,0-1 16,21 1-16,1 0 16,20 0-16,-21 21 0,21-21 0,1 0 15,-1 21-15</inkml:trace>
  <inkml:trace contextRef="#ctx0" brushRef="#br1" timeOffset="26235">1968 4022 0,'0'0'0,"22"0"0,20 0 16,-42 21-1,0 0-15,0 21 16,0-20-16,0 20 0,0-21 0,0 21 16,0-20-16,-21 20 0,21-21 15,0 21-15,-21-20 0,21-1 16,0 0-16,0 0 0,0 0 16,21-21-1,0 0-15,0 0 0,21 0 0,-20-21 16,20 21-16,0-21 0,-21-21 15,22 20-15,-1-20 0,0 21 0,-20-21 16,-1-1-16,0 1 0,0 0 16,-21 20-16,0-20 0,0 21 0,0 0 15,0 0-15,-21 21 16,0 21 0,21 21-16,-21-21 15,21 22-15,-22-1 0,1 0 0,21 22 16,0-22-16,0 22 0,0-1 15,0 1-15,0-1 0,0 1 0,0 20 16,0 1-16,0 21 0,0-22 16,0 1-16,0 21 0,0-21 0,0 20 15,0-20-15,0 21 0,0-21 16,0-1-16,21-20 0,-21 20 0,0-41 16,22 20-16,-22-20 0,0-1 0,0-21 15,0 0-15,-22-21 0,1 0 16,-21 0-16,21 0 0,-22-21 15,22-21-15,-21-1 0,0 1 16,-1-21-16,1-1 0,0 1 0,20-22 16,-20 21-16,21-20 0,0 20 15,21 1-15,0-1 0,0 1 0,0-1 16,0 1-16,0-1 0,21 1 0,0-1 16,0 1-16,0-1 0,1 22 15,20-22-15,0 1 0</inkml:trace>
  <inkml:trace contextRef="#ctx0" brushRef="#br1" timeOffset="26680.6">3831 3831 0,'0'0'0,"21"-42"0,-21 0 16,0 20-16,0 1 0,-21 21 15,0 0-15,0 0 0,0 0 0,-22 0 16,22 0-16,0 21 0,-21 1 16,20-1-16,1 21 0,0 0 0,-21 1 15,21-1-15,21 0 0,-22 22 16,1 21-16,21-43 0,0 0 16,0 1-16,0-1 0,21-21 15,1 0-15,-1 0 0,21 1 16,-21-1-16,22-21 0,-22 0 0,21 0 15,0 0-15,1-21 0,-1-1 16,0 1-16,1-21 0,-1 0 0,0-1 16,1 1-16,-1-22 0,0 22 15</inkml:trace>
  <inkml:trace contextRef="#ctx0" brushRef="#br1" timeOffset="26903.01">4297 3662 0,'0'0'0,"0"-42"0,0 20 0,0-20 0,0 21 15,0 0-15,0 0 0,0-1 16,0 44-16,0-1 15,-21 0-15,21 0 0,-22 21 16,1 1-16,21-1 0,-21 0 0,0 1 16,21-1-16,0 22 0,-21-22 15,0 0-15,21 1 0,-22 20 16,22-21-16,0 1 0,0-22 0,0 21 16,0-21-16,0 1 0,0-1 15,0 0-15,0 0 0,22-21 0,-1 0 16,0 0-16,21 0 0,-21-21 15,1 0-15,20 0 0,-21-1 16,21 1-16</inkml:trace>
  <inkml:trace contextRef="#ctx0" brushRef="#br1" timeOffset="27953.61">4784 3979 0,'0'0'0,"42"-42"0,43-21 16,-85 41-16,0 1 0,0 0 15,0 0-15,0 0 0,-22 21 16,1 0-16,0 0 15,-21 0-15,-1 0 0,22 21 0,-21 0 16,0 0-16,-1 0 0,1 1 0,0 20 16,-1 0-16,1 1 0,21-1 15,0 0-15,-1 1 0,1-1 0,21-21 16,0 21-16,0-20 0,0-1 16,21 21-16,22-42 0,-22 0 15,21 0-15,-21 0 0,22 0 16,41 0-16,-41-21 15,-1 0-15,0 0 0,-20-22 0,20 22 16,-21-21-16,21-1 0,-20 1 16,-1 0-16,-21 21 0,21-22 15,-21 22-15,21 0 0,-21-21 16,0 20-16,-21 22 31,0 22-31,0-1 16,-1 0-16,22 21 0,-21-21 0,0 22 15,21-1-15,-21-21 0,21 22 16,0-22-16,0 21 0,0-21 0,0 0 16,0 22-16,21-43 0,0 21 15,0 0-15,22-21 0,-22 0 16,42 0-16,-41 0 0,20 0 16,0 0-16,-21-21 0,22 0 15,-1 0-15,22-43 0,-22 22 16,-21-1-16,21 1 0,-20 0 0,-1-1 15,0 1-15,0 21 0,-21-21 16,0 20-16,0 1 0,-21 21 16,0 0-16,0 0 15,-1 0-15,22 21 16,-21-21-16,21 22 0,0-1 0,0 21 0,0-21 16,0 0-16,0 22 15,21-22-15,1 0 0,-22 21 0,0-20 16,21-1-16,-21 0 0,21 0 0,-21 0 15,0 0-15,0-42 32,-21 0-17,0 0-15,21 0 16,0 0-16,-22-1 0,22 1 0,-21 21 0,21-21 16,-21 21-1,0 0-15,0 0 16,0 0-16,21 21 0,0 0 15,0 1-15,0-1 0,0 0 0,0 0 0,0 0 16,0 0-16,0 1 16,21-22-16,0 21 0,0-21 15,0 21-15,0-21 0,43 0 16,-22 0-16,1 0 0,-1 0 16,21-21-16,-20 0 0,20-1 0,1 1 15,-22 0-15,0-21 0,1-1 16,-1 22-16,0-21 0,-20 0 0,20-22 15,-21 22-15,-21 21 0,0-1 16,0 1-16,0 0 0,-21 21 16,0 0-16,-22 0 0,22 0 15,0 21-15,-21 0 0,21 1 16,-1-1-16,22 0 0,0 21 16,0-21-16,0 22 0,0-22 0,22 21 15,-1-21-15,-21 1 0,21 20 16,0-21-16,0 0 0,0 0 0,-21 1 15,0-1-15,0 0 0,0 0 16,-21-21-16,0 0 16,-21 0-16,21 0 0,-1 0 15,1 0-15,0-21 0,0-21 16,0 20-16</inkml:trace>
  <inkml:trace contextRef="#ctx0" brushRef="#br1" timeOffset="28726.85">7810 3831 0,'0'0'0,"22"0"0,-1 0 0,0-21 16,21 0-16,-21 21 0,1-21 0,-1 0 15,0-1-15,-21 1 16,0 0-16,0 0 0,-21 21 15,0-21-15,-22 21 0,1 0 0,0 0 16,-1 0-16,1 21 0,0 0 16,-1 0-16,22 0 0,-21 1 15,21-1-15,-22 0 0,22 0 0,0 0 16,21 0-16,0 1 0,0-1 16,0 0-16,0 0 0,0 0 0,0 0 15,42 1-15,-21-22 0,1 21 16,20 0-16,0-21 0,1 0 0,-1 0 15,0 0-15,1 21 0,-1-21 16,0 0-16,-21 0 0,1 0 0,-1 0 16,-21-21-16,0 0 15,-21 21-15,-22 0 16,1 0-16,0 0 0,-1 0 16,1 21-16,0 0 0,-1-21 0,1 21 15,0 0-15,-1 1 0,1-1 16,21 0-16,0-21 0,-1 21 0,22 0 15,0 0-15,22-21 16,-1 0-16,21 0 16,0 0-16,1 0 0,-1-21 0,22 0 15,-1 21-15,-21-21 0,22 0 16,-22 21-16,-21 0 0,22 0 0,-22 0 16,0 0-16,-21 21 15,0 0-15,0 0 0,-21 0 0,-21 22 16,20-1-16,-20 0 0,21 1 15,-21-1-15,-1 22 0,1-1 0,21 1 16,-22-1-16,1 1 0,21 20 16,-21-20-16,-22 63 15,43-85-15,0 0 0,21 1 0,0-1 16,0-21-16,0 0 0,42-42 16,-21 0-16,43 0 15</inkml:trace>
  <inkml:trace contextRef="#ctx0" brushRef="#br1" timeOffset="29160.02">9948 3514 0,'0'0'0,"0"-21"0,0-85 31,-21 127-16,0 0 1,0 0-16,0 22 0,21-1 0,-22 0 16,1 1-16,0 20 0,21-21 0,-21 1 15,0 20-15,0-20 0,-22 62 16,22-62-16,0-1 0,21 0 16,0-20-16,-21-1 0,21 0 0,0 0 15,21-42 1,0 0-1,-21 0-15,21-1 0,0-20 16,1 0-16,-1-1 0,0 22 0</inkml:trace>
  <inkml:trace contextRef="#ctx0" brushRef="#br1" timeOffset="29664">9779 3577 0,'0'0'0,"0"-42"0,0 21 0,-21 0 16,21-22-16,0 22 0,0 0 0,0 0 15,0 0-15,21-1 0,0 1 16,0 0-16,22 0 0,-1 0 0,0 21 15,1 0-15,20 0 0,-21 0 16,22 0-16,-1 21 0,-20 0 0,-1 0 16,0 22-16,1-1 0,-22 0 15,-21-21-15,0 22 0,0-1 16,-21 0-16,0 1 0,-22-22 0,1 21 16,-85 22-16,63-43 15,1 0-15,21 0 0,-1-21 0,1 21 16,-22-21-16,43 0 0,21-21 15,0 0 1,0 0-16,21 21 16,1-21-16,20 21 0,0 0 15,1-21-15,-1 21 0,0 0 16,1 0-16,20 0 0,-21 0 0,22 0 16,-22 0-16,22 0 0,20 21 15,-41 0-15,-1 0 0,-21 0 16,22 0-16,-43 1 0,0 20 0,0-21 15,0 21-15,0-20 0,-22-1 16,-20 21-16,21-21 0,-21 0 0,-64 22 16,63-22-16,1-21 0,-21 21 15,20-21-15,1 0 0,-43 0 16,43 0-16,21 0 0,-22 0 16,22-21-16,0 21 0,21-21 0,-21 21 15,21-21-15,0-1 16,0 1-16,42 21 15,-21-21-15,1 21 0,20-21 16,0 0-16,1 0 0,20-1 0,-21 1 16</inkml:trace>
  <inkml:trace contextRef="#ctx0" brushRef="#br1" timeOffset="30231.52">10858 3768 0,'0'0'0,"22"0"0,-22 21 46,-22 0-46,1 0 0,0 0 16,21 1-16,-21-1 0,0 0 16,21 21-16,-21-21 0,21 1 15,0 20-15,0-21 0,0 0 0,0 0 16,21 1-16,0-22 16,21 0-16,-21 0 0,22 0 0,-1 0 15,0-22-15,1 1 0,-1 0 0,22 0 16,-22 0-16,0 0 0,1-22 15,-1 22-15,-21 0 0,0-21 0,0 20 16,1 1-16,-22-21 0,21 21 0,-21 0 16,0-1-16,0 1 15,0 42 1,0 1 0,-21-1-16,-1 21 0,22-21 15,0 22-15,-21-1 0,0 0 0,0 1 16,21 20-16,0-21 0,-21 22 0,21-1 15,-21 1-15,21 21 0,0-22 16,0 1-16,0 20 0,0 1 0,0 0 16,0-1-16,0 1 0,0 0 0,-22-1 15,22 1-15,-21-22 0,0 22 16,0 0-16,0-22 0,0 1 0,-22-1 16,1 1-16,0-22 0,-1 22 0,1-43 15,0 21-15,-1-21 0,1 0 16,0-21-16,-1 0 0,1 0 0,0-42 15,20 21-15,-20 0 0,0-22 16,-1-20-16,-20 21 0,21-1 0,-1-20 16,22 20-16,-21 1 0,21-21 15,-1 20-15,1 1 0,21-22 16,0 22-16,0-21 0,21-1 0,1 22 0,-1-22 16,21 1-16,-21-1 0,43-20 15,-22 20-15</inkml:trace>
  <inkml:trace contextRef="#ctx0" brushRef="#br1" timeOffset="30516.01">12594 3662 0,'0'21'15,"0"0"1,-21 0-16,21 1 0,-21-1 0,21 0 16,0 0-16,-21 0 15,-1 0-15,22 1 0,0-1 0,0 0 16,-21 0-16,0 0 16,0-21-16,21-21 46,0 0-46,21 0 0</inkml:trace>
  <inkml:trace contextRef="#ctx0" brushRef="#br1" timeOffset="30667.15">12573 3535 0,'0'0'16,"0"-21"-16,0-43 16,0 43-16,0 42 62,21 0-62,0 1 0,0-22 16,1 21-16</inkml:trace>
  <inkml:trace contextRef="#ctx0" brushRef="#br1" timeOffset="31063.95">13039 3747 0,'0'0'0,"21"0"0,0 0 16,21 0-16,-21 0 0,1 0 0,20 0 15,-21 0-15,0-22 0,0 1 16,1 21-16,-1-21 0,0 0 0,-21 0 16,0 0-16,0-1 15,-21 1-15,0 21 16,-22 0-16,22 0 0,-21 0 0,-1 0 16,1 0-16,0 0 0,-1 21 0,22-21 15,-21 22-15,21-22 0,0 21 16,21 0-16,0 0 0,0 0 15,42-21-15,-21 21 0,0 1 0,22-22 16,-1 21-16,-21 0 0,21 0 16,1-21-16,-22 21 0,21 0 15,-21 1-15,22-1 0,-1 21 0,-21-21 16,-21 0-16,0 1 16,-21-1-1,-21-21-15,21 0 0,-22 0 16,-20 0-16,20 0 0,-20 0 0,21 0 15,-22 0-15,22 0 0,-1 0 0,1-21 16,0 21-16,21 0 0,-1 0 16,1-22-16,21 1 0,0 0 15,0 0-15,21 21 0</inkml:trace>
  <inkml:trace contextRef="#ctx0" brushRef="#br1" timeOffset="31696.03">14668 3725 0,'0'0'0,"22"0"0,-1 0 15,0-21-15,0 0 0,21 21 16,-20-21-16,-1 0 0,0 0 16,0-1-16,0 1 0,-21 0 0,0 0 15,0-21-15,0 20 0,0 1 0,-21-21 16,0 21-16,0 21 0,0-21 15,-22 21-15,22 0 0,0 0 0,-21 21 16,20 0-16,1 21 0,-21-21 0,21 22 16,-22-1-16,22 0 15,0 1-15,-21-1 0,21-21 0,-1 22 16,1-1-16,21-21 0,0 0 0,0 0 16,0 1-16,0-1 0,21 0 15,1 0-15,-1-21 0,0 0 0,0 0 16,21 0-16,1 0 0,-22-21 15,21 0-15,1 0 0,-22 21 0,21-22 16,-21-20-16,22 21 0,-22 0 0,0-22 16,0 22-16,0-21 0,0 0 15,1 20-15,-22-20 0,0 21 0,0 0 16,0 0-16,0 42 16,-22 21-1,1-21-15,0 0 0,21 22 16,-21-22-16,21 21 0,-21-21 15,21 1-15,0 20 0,0-21 16,0 0-16,0 0 0,21-21 0,0 22 16,0-22-16,0 0 0,22 0 15,-22 0-15,21 0 0,1 0 0,-1 0 16</inkml:trace>
  <inkml:trace contextRef="#ctx0" brushRef="#br1" timeOffset="32347.96">16658 3725 0,'0'22'0,"21"-44"31,0 22-31,-21-21 0,22 0 16,-1 0-16,0 0 0,0 0 0,0-1 16,-21 1-16,0-21 0,0 21 15,0-22-15,0 22 0,0-21 16,0 21-16,0-22 0,-21 22 0,0 0 15,0 21-15,-22 0 0,22 0 16,-21 0-16,0 21 0,-22 0 0,-21 43 16,43-22-16,-21 1 15,20-1-15,22 0 0,-21 1 0,21-1 16,21-21-16,0 21 0,0-20 0,0-1 16,0 0-16,0 0 0,0 0 15,63 0-15,-42-21 0,0 0 16,22 0-16,-1 0 0,-21 0 0,22 0 15,-1 0-15,0-21 16,1 0-16,-1 0 0,-21 0 0,21 0 16,-20-22-16,-1 22 0,0-21 0,0-1 15,0 1-15,-21 0 0,0-1 16,0 1-16,0 21 0,0-21 16,0 20-16,0 44 15,0 20 1,0-21-16,0 21 0,-21 1 15,0-22-15,21 21 0,-21 1 0,21-22 16,0 0-16,0 21 0,0-21 0,0 1 16,0-1-16,0 0 15,21-21-15,0 21 0,0-21 16,0 0-16,1 0 0,-1 0 0,21-21 16,-21 0-16,22 0 0</inkml:trace>
  <inkml:trace contextRef="#ctx0" brushRef="#br1" timeOffset="32819.15">17293 3344 0,'0'0'16,"21"-63"-16,-21 21 0,0-43 16,0 64-16,0 42 15,0 0 1,-21 21-16,0 1 0,0-1 16,0 0-16,21 1 0,-22-1 15,1 22-15,21-22 0,0 0 0,-21 1 16,0-1-16,21-21 0,-21 21 15,21-20-15,-21-1 0,21 0 0,0 0 16,0 0-16,0 0 16,0-42-1,0 0 1,0 0-16,21 0 0,-21 0 0,21-1 16,0 1-16,0 0 0,0 0 15,1 0-15,20-22 0,-21 22 16,21 21-16,-20-21 0,20 0 15,0 21-15,43 0 0,-43 0 16,1 0-16,-1 21 0,21 21 16,-20-20-16,-43-1 0,21 0 15,-21 0-15,0 0 0,0 22 0,-21-22 16,0 0-16,-22-21 0,1 21 16,-22 0-16,22 0 0,-21-21 15,-1 22-15,1-22 0,-1 0 0,22 0 0,-1 0 16,1 0-16,0 0 0,21 0 15,-1 0-15,1 0 0,42 0 16,22 0 0,-22-22-16,21 1 15,22 21-15,-22-21 0,22 21 0,-22-21 16</inkml:trace>
  <inkml:trace contextRef="#ctx0" brushRef="#br1" timeOffset="33191.46">18309 3450 0,'0'0'16,"0"-21"0,-21 21-16,-21 0 15,20 0-15,-20 21 0,0 0 16,21-21-16,-22 22 0,1-1 16,21 0-16,0 0 0,-1 0 0,1-21 15,21 21-15,0 1 16,21-22-16,1 21 0,-1-21 15,21 21-15,0-21 0,-20 21 16,20-21-16,0 21 0,1-21 0,-22 21 16,0 1-16,21-22 0,-21 21 0,-21 0 15,0 0-15,0 0 16,-21-21-16,-21 21 0,21-21 16,-22 0-16,22 0 0,-21 0 15,0 0-15,-1 0 0,1 0 0,21 0 16,-22 0-16,22 0 0,0 0 0,0 0 15,21-21-15,0 0 16,0 0-16,21 21 16,0-21-16,0 0 0,22-1 0,-22 1 15,64-21-15</inkml:trace>
  <inkml:trace contextRef="#ctx0" brushRef="#br1" timeOffset="33412.08">18605 3260 0,'0'0'0,"22"-21"0,-1-43 15,-21 85 1,0 0-16,0 22 16,-21-22-16,-1 21 0,22 1 15,-21-1-15,21 21 0,0-20 16,-21-1-16,21-21 0,-21 22 0,21-1 16,-21 0-16,21 1 15,0-22-15,0 0 0,0 0 16,0 0-16,21-21 15,0 0-15,0 0 0,0 0 16,1-21-16</inkml:trace>
  <inkml:trace contextRef="#ctx0" brushRef="#br1" timeOffset="33579.16">18415 3620 0,'-42'0'16,"84"0"-16,-106 0 0,64-22 15,22 22-15,-1 0 16,0 0-16,21 0 0,-21-21 0,22 21 16,-1 0-16,0 0 0,1-21 15,-1 21-15,0 0 0,1 0 0,-1 0 16,0 0-16</inkml:trace>
  <inkml:trace contextRef="#ctx0" brushRef="#br1" timeOffset="33960.87">18986 3641 0,'-63'-21'31,"63"-1"-31,0 1 0,0 0 16,0 0-16,21 21 0,0-21 16,0 0-16,1-1 0,-1 22 0,21 0 15,-21 0-15,0 0 0,22 0 0,-22 0 16,21 22-16,-21-22 0,1 21 15,-1 0-15,0 0 0,0 21 0,-21-20 16,0-1-16,0 0 0,0 0 16,0 21-16,0-20 0,-21-1 15,0 0-15,0 0 0,-1-21 16,1 0-16,0 21 0,0-21 16,0 0-16,0 0 0,-1 0 15,22-21-15,0 0 16,0 0-16,0 0 15,0-1-15,0 1 0,22 0 0,-1 0 16,0 21-16,0-21 0,0 0 16,-21-1-16,43 22 0,-22-21 15,0 21-15,0 0 0,21-21 0,1 21 16,-22 0-16,21 0 0,-21 0 16</inkml:trace>
  <inkml:trace contextRef="#ctx0" brushRef="#br1" timeOffset="34451.46">19960 3620 0,'0'0'0,"42"0"31,-20 0-31,-22-22 0,21 1 0,0 0 16,-21 0-16,0 0 16,0 0-16,0-1 0,-21 1 15,0 21-15,-1-21 0,1 21 16,-21 0-16,21 0 15,0 0-15,-22 0 0,1 21 0,21 0 16,-22 1-16,1-1 0,0 0 16,-1 0-16,22 21 0,-42 22 15,42-43-15,-1 0 0,22 22 16,0-22-16,0 0 0,0 0 0,0 0 16,0 0-16,22 1 0,20-22 15,0 0-15,-21 0 0,22 0 16,-1 0-16,-21 0 0,22 0 0,-22 0 15,21-22-15,-21 1 0,22 0 16,-22 0-16,0 0 0,0 0 0,0-1 16,0-20-16,1 21 0,-22-21 15,21 42-15,-21-22 16,21 22-16,-21 22 16,0-1-1,-21 0-15,21 0 16,-21 0-16,21 0 0,0 1 0,0-1 15,0 0-15,0 0 0,0 0 16,0 0-16,0 1 0,0-1 16,21-21-1,0 0-15,0 0 0,0 0 16,22 0-16</inkml:trace>
  <inkml:trace contextRef="#ctx0" brushRef="#br1" timeOffset="34952.49">20489 3641 0,'0'0'0,"0"-21"0,0-22 16,0 22-16,0 0 0,0 0 0,-21 21 16,0 0-1,0 21-15,0-21 16,-1 21-16,1 21 0,0-20 0,21-1 16,-21 0-16,0 0 0,0 0 0,21 0 15,0 22-15,0-22 0,-22 0 16,22 0-16,0 0 0,0 1 15,0-1-15,22 0 0,-1-21 16,0 0-16,21 0 16,-21 0-16,1 0 0,41 0 15,-21 0-15,-20-21 0,20 21 0,-21-21 16,21-1-16,-20 1 0,20 0 16,-21-21-16,0 21 0,43-64 15,-43 43-15,0-1 0,0-20 16,0 20-16,1-20 0,-1-22 15,-21 43-15,0 21 0,0 0 16,0-1-16,-21 22 16,-1 22-16,1-1 0,0 0 15,0 21-15,0 1 0,-22-1 16,22 0-16,0 1 0,0-1 0,21 0 16,-21 1-16,21-1 0,-21-21 15,21 21-15,0 1 0,0-22 0,0 0 16,0 21-16,0-20 0,0-1 15,0 0-15,21 0 0,0-21 0,-21 21 16,21-21-16,0 0 0,0 0 16,1 0-16,-1 0 0,0 0 0,0-21 15,0 21-15,0-21 0,1 0 16,-1 0-16,0 21 0</inkml:trace>
  <inkml:trace contextRef="#ctx0" brushRef="#br1" timeOffset="35179.94">20722 3471 0,'0'0'0,"-21"0"0,42 0 31,0 0-31,22 0 16,-22 0-16,21 0 0,0 0 0,1 0 15,-22 0-15,21 0 0,-21 0 16,22 0-16,-22 0 0,0 0 0,0 0 15,0 0-15,-21-21 0,22 21 16,-22-21 0,0 0-1</inkml:trace>
  <inkml:trace contextRef="#ctx0" brushRef="#br1" timeOffset="35872.01">22013 3387 0,'0'-85'31,"0"64"-31,-21 21 16,0 0-16,0 0 16,0 0-16,-1 0 0,-20 21 0,0 0 15,21 0-15,-22 22 0,1-1 0,0 0 16,-1-20-16,-20 62 15,42-41-15,-1-1 0,1-21 0,21 0 16,0 22-16,0-22 0,0 21 16,0-21-16,43-21 0,-22 21 15,0-21-15,21 0 0,1 0 16,20 0-16,-21 0 0,22 0 16,-1 0-16,1-21 0,-22 0 0,22 0 15,-22 0-15,22 0 0,-22-22 16,0 22-16</inkml:trace>
  <inkml:trace contextRef="#ctx0" brushRef="#br1" timeOffset="36092.53">22458 3387 0,'0'0'0,"21"-64"0,21-42 0,-21 85 16,-21-21-16,0 0 15,0 20-15,0 44 16,-21 20 0,0-21-16,0 21 0,-21 22 15,20-22-15,1 1 0,0 20 0,0-21 16,0 1-16,0-1 0,21 0 0,0-20 15,-22 20-15,22-21 0,-21 21 16,21-20-16,0-1 0,0 0 0,0 0 16,0 0-1,21-21-15,1 0 16,-1 0-16,21 0 0,-21 0 0,22 0 16</inkml:trace>
  <inkml:trace contextRef="#ctx0" brushRef="#br1" timeOffset="37203">23008 3598 0,'0'0'0,"21"-21"0,0 0 0,1 0 0,-22 0 16,21 0-16,-21-1 0,0 1 15,0 0-15,0 0 0,-21 21 16,-1 0-16,-20 0 16,21 0-16,-21 0 0,-1 21 0,1 0 15,0 0-15,-1 1 0,-20 20 0,42-21 16,-22 21-16,1-20 0,21 20 15,0-21-15,-1 0 0,22 43 16,0-43-16,0 0 0,22 0 16,-1 0-16,0-21 15,0 0-15,0 0 0,22 0 0,-22 0 16,21 0-16,-21 0 0,22 0 16,-1-21-16,-21 0 0,21 0 0,1 0 15,-22 0-15,21-22 0,-21 22 16,22-21-16,-22-1 0,0 1 0,0 21 15,0 0-15,-21 0 0,0-1 0,0 1 16,0 42 0,0 1-1,0-1-15,-21 0 16,21 0-16,-21 21 0,0-20 0,21-1 0,0 0 16,0 0-16,0 0 15,0 0-15,0 1 0,0-1 0,0 0 16,0 0-16,21 0 15,0-21-15,0 0 16,1 0-16,-1 0 0,21 0 0,-21 0 16,22-21-16,-1 21 0,-21-21 15,21 0-15,1 0 0,-1-22 0,-21 22 16,22-21-16,-22 21 0,0-22 0,0 1 16,0 21-16,-21 0 0,0-22 15,0 22-15,-21 21 16,0 0-16,0 0 15,0 21-15,21 0 0,-22 1 16,22-1-16,0 0 0,0 21 0,0-21 16,0 1-16,0 20 0,0-21 15,0 0-15,0 0 0,0 1 0,0-1 16,0 0-16,0 0 16,0 0-16,0-42 31,0 0-16,-21 21-15,21-21 0,-21 0 16,21-1 0,-21 22-1,21 22 1,0-1 0,0 0-16,0 0 15,0 0-15,21-21 0,0 0 16,0 0-16,1 0 15,-1 0-15,42 0 0,-42 0 16,22 0-16,-1 0 0,0 0 16,22 0-16,-1-21 0,1 0 0,-22 0 15,22 0-15,-22-1 0,0-20 0,-20 21 16,20-21-16,-21-1 16,0 1-16,-21 21 0,0-43 15,0 43-15,0 0 0,-21 21 16,0 0-16,0 0 15,0 0-15,-1 21 0,1 0 16,0 22-16,0-22 0,21 0 0,0 21 16,0-21-16,0 1 0,0-1 0,0 21 15,0-21-15,0 0 0,0 1 16,0-1-16,21 0 0,-21 0 0,0 0 16,0 0-16,0 1 15,0-1-15,-21-21 31,0 0-31,0 0 16,-1 0 0</inkml:trace>
  <inkml:trace contextRef="#ctx0" brushRef="#br0" timeOffset="44861.69">1460 6435 0,'0'0'0,"-21"0"16,0 0-16,0 0 0,0 0 0,0 0 15,-22 0-15,22 0 0,0 0 16,-21 0-16,20 0 0,-20 0 16,0 0-16,21 0 0,-1 0 0,1 0 15,0 0-15,0 0 16,0 0-16,42 0 16,21 0-1,1 0-15,-1 0 0,21 0 16,1 0-16,21-21 0,-22 21 0,22 0 15,-1-22-15,-20 22 16,-1 0-16,1 0 0,-1 0 0,-20-21 0,-1 21 16,0 0-16,-20 0 15,-1 0-15,-42 0 32,-22 0-17,22 0-15</inkml:trace>
  <inkml:trace contextRef="#ctx0" brushRef="#br0" timeOffset="45119.98">1630 6456 0,'-21'0'16,"-1"21"0,1 0-1,0 0-15,0 1 16,0-1-16,21 21 0,-21 0 0,-1-20 15,1 20-15,0 0 0,21 1 16,-21-1-16,0 0 0,21 1 0,-21-22 16,21 21-16,0 0 0,-43 22 15,43-22-15,0-21 0,0 1 16,0-1-16,0 0 0,0 0 16,21-42-1,1 0 1</inkml:trace>
  <inkml:trace contextRef="#ctx0" brushRef="#br0" timeOffset="45676.01">1778 6858 0,'0'0'0,"21"-21"0,-21 0 0,0 0 16,0 42 0,0 0-1,-21 0-15,0 0 16,21 0-16,0 22 0,0-22 0,-21 0 15,21 0-15,0 0 0,0 1 16,0-1-16,0 0 0,0 0 16,21-21-16,0 0 15,0 0-15,0 0 0,0 0 0,1 0 16,-1 0-16,21-21 0,-21 21 16,0-21-16,22 0 0,-22-1 0,0 1 15,0 0-15,22 0 0,-22 0 16,0 0-16,-21-1 0,21 1 0,-21 0 15,21 0-15,-21 0 16,0 42 0,-21 0-1,0-21-15,21 21 0,-21 0 0,0 1 16,21 20-16,-22-21 0,22 0 16,0 0-16,-21 22 0,21-1 15,0-21-15,-21 22 0,21-1 0,0 0 16,0 1-16,0-1 0,0 0 15,0 1-15,0-22 0,0 21 0,0-21 16,0 22-16,0-22 0,-21 0 16,0 0-16,0 0 0,21 0 0,-22-21 15,-20 22-15,21-22 0,-21 0 16,20 0-16,-20 0 0,0 0 0,-1 0 16,1 0-16,21-22 0,-21 1 15,20 21-15,1-21 0,0 0 0,0 0 16,0 0-16,21-1 0,0 1 15,0 0-15,0 0 0,21 0 16,0 0-16,21-1 0,1-20 16,-1 21-16,0-21 0,1 20 0</inkml:trace>
  <inkml:trace contextRef="#ctx0" brushRef="#br0" timeOffset="45999.46">2519 6816 0,'0'-21'16,"-21"21"-1,21 21-15,-22 0 16,1 0-16,21 0 0,-21 22 0,21-1 16,-21-21-16,0 43 0,21-22 15,-21 21-15,-1-20 0,1 20 0,0 1 16,0-1-16,0 1 0,0-1 15,-1 1-15,1-22 0,21 0 0,-21 22 16,0-22-16,0-21 0,21 22 16,0-22-16,0 21 0,-21-21 0,21 1 15,-22-22 1,22-22-16,0 1 16,0 0-16,0 0 0,0 0 15,0-22-15,0 22 0,0-21 16,0 0-16,22-22 0</inkml:trace>
  <inkml:trace contextRef="#ctx0" brushRef="#br0" timeOffset="46293.39">2201 7049 0,'0'0'15,"0"-22"-15,0-62 16,0 63-16,0-1 0,0 1 0,0 0 16,21 0-16,1 0 0,20 21 0,-21-21 15,21-1-15,1 22 0,105 0 16,-106 0-1,22 0-15,-22 22 0,-21-1 16,22-21-16,-22 42 0,-21-21 0,0 0 16,0 1-16,-21 20 0,-1-21 0,-20 0 15,0 22-15,-1-22 0,-20 0 16,21 0-16,-1 0 0,-20 0 0,20 1 16,1-1-16,0-21 15,21 0-15,-1 0 0,22-21 16,0-1-1,22 1-15,20 21 0,-21-21 0,21 0 16,-20 0-16,20 0 16,0-1-16</inkml:trace>
  <inkml:trace contextRef="#ctx0" brushRef="#br0" timeOffset="46643.95">2900 6879 0,'0'-21'47,"21"21"-47,21-21 0,-42 0 15,21 0-15,1-1 0,-1 22 16,-21-21-16,21 0 0,-21 0 16,21 0-16,-21 0 0,-21 21 31,0 21-16,0 0-15,-1 0 16,1 21-16,0-20 0,21-1 0,-21 0 16,0 0-16,0 0 0,21 0 15,0 1-15,0-1 0,0 0 0,0 0 16,0 0-16,0 0 16,21-21-16,0 0 15,0 0-15,0 0 0,0 0 0,22-21 16,-22 21-16,0-21 15,0 0-15,22 0 0,-22 0 0</inkml:trace>
  <inkml:trace contextRef="#ctx0" brushRef="#br0" timeOffset="46993.41">3514 6689 0,'0'0'0,"21"-21"0,21-43 32,-63 64-17,0 0-15,0 0 16,-1 0-16,-20 21 0,0 0 0,21 1 15,-1-1-15,-20-21 0,21 21 16,21 0-16,0 0 0,0 0 0,0 1 16,0-1-16,21 0 15,0-21-15,0 21 16,22-21-16,-22 0 0,21 21 0,-21-21 16,22 21-16,-22-21 0,0 22 15,0-22-15,-21 21 0,0 0 16,-42-21-1,21 0-15,0 21 0,-22-21 0,22 0 16,-21 0-16,-1 0 0,22 0 0,-21 0 16,21 0-16,-22 0 0,22 0 15,0 0-15,0 0 16,42 0 0,0 0-1,0 0-15,22-21 0,-22 21 0,21-21 16</inkml:trace>
  <inkml:trace contextRef="#ctx0" brushRef="#br0" timeOffset="47863.01">5059 6435 0,'0'0'0,"0"-21"15,0-22 1,-21 43-16,-1-21 0,1 21 16,0 0-16,0 0 0,0 21 15,-22 0-15,22 1 0,0-1 0,0 21 16,0-21-16,-22 22 0,22-1 16,0-21-16,0 21 0,0 1 0,0-22 15,21 0-15,0 21 0,0-20 16,0-1-16,0 0 0,0 0 0,21-21 15,0 0-15,0 21 0,0-21 0,22 0 16,-22 0-16,21 0 16,-21 0-16,22-21 0,-22 0 0,21 0 15,-21 0-15,22-1 0,-22 1 0,0 0 16,0-21-16,-21 21 0,0-22 16,0 1-16,0 0 0,0 20 0,0-20 15,0 0-15,-21 21 0,0-1 16,-22 1-16,22 21 0,-21 0 0,21 0 15,-22 0-15,1 0 0,21 0 16,0 0-16,0 0 0,-1 21 0,22 1 16,0-1-16,22-21 15,-1 0-15,0 0 0,21 0 16,1 0-16,-1 0 0,21 0 0,-20 0 16,-1 0-16,0-21 15,22 21-15,-22-22 0,1 1 0,-1 0 16,0 0-16,-21 0 0,1 21 0,-1-21 15,0-1-15,0 1 0,-21 0 16,0 0 0,0 42 15,-21 0-15,21 0-16,-21 22 0,21-1 15,0 0-15,-21 1 0,-1-1 0,1 22 16,21-1-16,-21-21 0,0 22 15,0-1-15,0 1 0,-1 21 16,1-22-16,0 22 0,0-1 0,0 22 16,0-21-16,21 0 0,-22 20 0,1-20 15,21 0-15,-21 21 0,21-22 16,0 22-16,0-21 0,-21-1 16,21 1-16,-21 0 0,21-1 0,-21-20 15,21-1-15,-22 1 0,1 63 16,0-85-16,0 1 0,0-22 0,0 21 15,-1-21-15,1-21 0,-21 0 0,21 0 16,0 0-16,-22-21 16,22-21-16,0 21 0,0-22 0,0 22 0,-1-21 15,1-1-15,0 22 0,21-21 16,0 0-16,-21 20 0,21-20 16,0 0-16,0 21 0,0-22 0,0 1 15,0 0-15,0-1 0,21-20 0</inkml:trace>
  <inkml:trace contextRef="#ctx0" brushRef="#br0" timeOffset="48988.03">7197 6223 0,'0'0'0,"0"-21"0,21 21 0,-21-21 16,0 0-16,0-1 0,0 1 0,0 0 16,0 0-16,0 0 0,0 42 31,0 0-31,0 0 15,-21 0-15,-1 22 0,22-22 16,-21 42-16,0-20 0,0 20 0,0 1 16,0-1-16,-1 1 0,1-1 15,0 1-15,0-1 0,0-20 16,0-1-16,-1 0 0,-20 1 0,21-22 16,0 21-16,-22-21 0,22-21 0,-21 21 15,21-21-15,0 0 0,-22 0 16,22 0-16,0 0 0,-21 0 0,20 0 15,1-21-15,0 0 0,21-21 0,0 21 16,0-22-16,0 22 0,0-21 16,0-1-16,0-20 0,0 21 0,21-22 15,0 22-15,1-22 0,-1 22 16,0 0-16,0 20 0,0 1 0,0 0 16,1 0-16,20 21 15,-21 0-15,0 21 16,0 0-16,1 22 0,-1-22 0,0 21 15,-21 0-15,0 1 0,21-1 16,-21 0-16,21 1 0,-21-1 0,0 0 16,0 1-16,0-22 0,21 21 0,1-21 15,-1 1-15,0-1 0,-21 0 16,42-21-16,1 21 0,-22-21 16,0 0-16,21 0 0,-21 0 0,22-21 15,-1 0-15,-21 21 16,22-21-16,-22-22 0,21 22 0,-21 0 15,22-21-15,-22 20 0,0-20 16,0 0-16,0-1 0,0 22 0,-21-21 16,0 21-16,0-22 0,0 22 15,-21 42 1,21 1 0,-21 20-16,0-21 0,0 21 15,21-20-15,0 20 0,-21 0 0,21-21 16,0 22-16,0-22 0,0 21 15,0-21-15,0 1 0,0-1 0,21 0 16,0 0-16,0 0 0,0-21 16,22 0-16,-22 0 0,21 0 15,0 0-15,22 0 0,-22 0 0,1-21 0,-1 0 16,0 0-16,1 0 0,-1-1 16,-21 1-16,0 0 0,0-21 15,-21 21-15,0-22 0,0 1 0,0 0 16,0-1-16,-21 1 0,0 0 15,0 20-15,0 1 0,-22 0 0,22 0 16,-21 21-16,0 0 0,20 0 0,-20 0 16,-21 21-16,41 0 15,1 22-15,0-22 0,0 0 0,21 0 16,0 21-16,0-20 16,0-1-16,0 0 0,21 0 0,0-21 15,22 21-15,-1-21 0,0 0 0</inkml:trace>
  <inkml:trace contextRef="#ctx0" brushRef="#br0" timeOffset="49283.16">8657 6519 0,'0'0'0,"0"-21"0,0-21 16,-21 21-16,21 0 15,-42 21-15,20 0 0,1 0 0,0 0 16,-21 0-16,21 21 15,-22 0-15,22 0 0,-21 0 0,21 22 16,-1-22-16,1 21 0,0-21 0,0 22 16,0 20-16,0-21 15,21-20-15,0 20 0,0-21 0,0 0 16,0 0-16,63 22 0,-42-22 16,22-21-16,-1 0 0,0 21 15,1-21-15,20 0 0,-21 0 0,22 0 16,-1 0-16,1 0 0,-22 0 15,22-21-15,-1 0 0,43 0 16,-64-1-16,1 1 0</inkml:trace>
  <inkml:trace contextRef="#ctx0" brushRef="#br0" timeOffset="49708.05">9229 6816 0,'42'-64'15,"-127"149"-15,128-106 0,20-64 0,-63 43 0,0 21 16,0-22-16,0 22 0,0-21 0,0 21 16,-21-1-16,0 1 15,0 21-15,-1 0 0,-20 0 16,21 0-16,0 21 0,0 1 0,-22-1 15,22 0-15,-21 21 0,21-21 16,-1 22-16,1-22 0,0 21 0,0-21 16,0 22-16,0-22 0,21 21 0,0-21 15,0 1-15,0-1 0,0 0 16,21-21-16,0 0 0,0 0 16,0 0-16,22 0 0,-22 0 15,21 0-15,-21 0 0,22 0 16,-22-21-16,21 0 0,-21-1 0,22 1 15,-22 0-15,0-21 0,0 21 0,-21-22 16,21 22-16,-21-21 0,21 21 16,-21-1-16,0 1 0,0 42 31,-21 1-31,21-1 16,-21 0-16,21 0 0,0 0 0,-21 22 15,21-22-15,0 0 0,0 0 16,0 0-16,0 0 0,0 1 15,0-1-15,0 0 0,21 0 16,0-21-16,0 0 0,1 0 16,-1 0-16,0 0 0,0 0 15,0-21-15,0 21 0,1-21 0,-1 0 16,0-22-16,0 22 0,0-21 0</inkml:trace>
  <inkml:trace contextRef="#ctx0" brushRef="#br0" timeOffset="49968.59">9758 6265 0,'0'0'0,"0"-63"16,0 21-16,0 20 0,0 1 0,21 0 16,-21 42 15,0 0-31,0 1 0,0-1 16,0 21-16,-21-21 0,21 22 0,0 20 15,-21-21-15,-1 1 0,1-1 16,21 22-16,0-22 0,-21 0 0,21 1 15,-21-1-15,21-21 0,0 21 0,0-20 16,0-1-16,0 0 0,0 0 16,0 0-16,21-21 15,0 0-15,0 0 0,1 0 0,-1-21 16,21 0-16,-21 0 0,22 0 16,-22-1-16</inkml:trace>
  <inkml:trace contextRef="#ctx0" brushRef="#br0" timeOffset="50331.92">10202 6456 0,'0'0'0,"0"-21"0,21 0 32,-42 42-32,0 0 0,0 0 15,-21 21-15,20-20 0,1 20 0,-21 0 16,21-21-16,0 22 0,-1-1 16,1-21-16,21 0 0,0 22 0,0-1 15,0-21-15,0 0 16,21-21-16,1 22 0,-1-22 15,0 0-15,42 0 0,-20 0 16,-1 0-16,0 0 0,-20-22 0,20 1 16,-21 21-16,21-42 0,-20 21 15,-1 0-15,0-22 0,0 22 0,-21-21 16,0-1-16,0 1 0,0-21 0,0 41 16,0-20-16,0 21 15,-21-21-15,-21 42 0,20-22 0,-20 22 16,21 0-16,-21 0 0,-1 22 0,22-22 15,-21 21-15,-1 0 0,22 21 0,0-21 16,0 1-16,21-1 0,0 42 16,0-42-16,0 1 15,21-1-15,0 0 0,22-21 0,-22 0 16,21 0-16,0 0 0,1 0 0</inkml:trace>
  <inkml:trace contextRef="#ctx0" brushRef="#br0" timeOffset="50720.05">10668 6625 0,'0'-21'0,"0"0"0,0 0 16,0 0-16,0-1 0,21 1 0,-21-21 15,21 21-15,0-22 0,1 43 16,-1-21-16,-21 0 16,21 21-16,0 0 0,0 0 0,0 0 15,1 0-15,-1 0 0,0 21 0,0 0 16,0 1-16,0-1 0,1 0 15,-1 21-15,-21-21 0,0 22 0,0 20 16,0-20-16,0-22 16,0 0-16,0 21 0,-21-21 0,21 1 15,-22-1-15,1-21 0,21 21 0,-21-21 16,0 0 0,21-21-1,0 0-15,21-1 16,0-20-16,0 21 15,1 0-15,-1-22 0,0 22 0,0-21 16,21 0-16,-20 20 0,-1-20 0,0 21 16,0 0-16,0 0 0,0-1 15,1 1-15,-1 21 0,0 0 0,0 0 16,0 0-16,0 0 16,1 0-16</inkml:trace>
  <inkml:trace contextRef="#ctx0" brushRef="#br0" timeOffset="51127.42">11980 6350 0,'0'0'0,"21"0"0,-21-21 0,0 0 16,0 0-16,0-1 16,-21 22-16,0 0 0,0 0 15,0 0-15,-22 0 0,22 0 16,0 0-16,-21 22 0,21-1 0,-22 0 15,1 21-15,21-21 0,0 1 16,21-1-16,-22 0 0,22 0 16,0 0-16,0 0 0,0 1 0,22-1 15,-1 0-15,21-21 0,-21 21 16,0-21-16,22 0 0,-1 21 0,0-21 16,-20 0-16,20 0 0,0 21 15,-21-21-15,22 0 0,-22 22 16,0-1-16,0-21 0,-21 21 15,0 0-15,-21-21 0,0 0 16,-21 21-16,20-21 0,-20 0 16,21 21-16,-21-21 0,20 0 0,1 22 15,-21-22-15,21 0 0,0 0 0,-1 0 16,1 21-16,0-21 16,21-21-1,-21 21-15,21-22 0,-21 1 16</inkml:trace>
  <inkml:trace contextRef="#ctx0" brushRef="#br0" timeOffset="51444.02">9567 6202 0,'0'0'0,"85"0"32,-43 0-32,1-21 0,-1 21 15,21-21-15,1 21 0,-22 0 16,22 0-16,-1-22 0,-20 22 0,20 0 15,1 0-15,-43 0 0,0 0 16,0 0-16,-42 0 31,0 0-31,0 0 0</inkml:trace>
  <inkml:trace contextRef="#ctx0" brushRef="#br0" timeOffset="52471.61">1397 7599 0,'0'0'0,"-21"0"16,-64 0-1,64 0 1,0 0 0,42 0-1,0 0 1,0 0-16,0 0 0,22 0 0,-1 0 16,0 0-16,1 0 0,-1 0 15,22 0-15,-22 0 0,21 0 0,-20 0 16,20 0-16,1 0 0,20 0 15,-20 0-15,42 0 0,0 0 16,21 0-16,127 0 0,-106-21 16,0 21-16,0 0 0,21 0 15,1-21-15,-1 21 0,22 0 0,-1 0 16,1-22-16,211 22 0,-191 0 16,1-21-16,0 21 0,-1-21 15,1 21-15,21-21 0,-21 21 16,20-21-16,1 21 0,-21-21 0,21-1 15,0 1-15,21 0 0,211-21 16,-232 21-16,21-1 0,-21 1 0,0 0 16,0 21-16,-1-21 15,1 0-15,-21 0 0,0 21 0,-22-22 16,1 22-16,-1 0 0,-21-21 0,1 0 16,-43 21-16,21 0 0,-42 0 15,0-21-15,-22 21 0,-20 0 0,-1 0 16,1-21-16,-22 21 0,0 0 0,-20 0 15,-1 0-15,-21-21 32,-21 21-1,-1 0-31,1 0 16</inkml:trace>
  <inkml:trace contextRef="#ctx0" brushRef="#br0" timeOffset="52572.48">11747 7091 0,'0'0'0,"22"0"0,-22 21 0,21-21 0,-21 21 31,0 0-31,-21-21 16</inkml:trace>
  <inkml:trace contextRef="#ctx0" brushRef="#br1" timeOffset="57180.03">1630 8827 0,'0'0'0,"0"-85"31,0 64-31,0 0 15,0-1 1,-21 44 0,21-1-1,-22 21-15,22-21 0,0 22 0,-21-1 16,21 0-16,-21-21 0,0 22 16,21-1-16,-21 0 0,0-20 0,21-1 15,-22 21-15,22-21 0,-21 0 16,0 1-16,21-1 15,-21-21 1,21-21 0,0-1-16,0 1 0,0 0 15</inkml:trace>
  <inkml:trace contextRef="#ctx0" brushRef="#br1" timeOffset="57515.64">1566 8403 0,'0'0'0,"-42"43"15,42-22 1,-21 0-16,0 0 16,21 0-16,21-21 15,0 0 1,0 0-16,0 0 0,0-21 0,1 0 15,-1 21-15,0-21 0,0 0 16,-21-1-16,21 22 0,-21-21 16,0 0-16,-21 21 15,0 0-15,0 0 0,0 0 16,-1 21-16,1-21 16,0 21-16,0 1 0,21-1 15,-21 0-15,21 0 0,0 0 16,0 0-16,0 1 15,21-22-15</inkml:trace>
  <inkml:trace contextRef="#ctx0" brushRef="#br1" timeOffset="58131.26">2498 8848 0,'0'0'0,"0"-21"0,0-1 16,0 1-16,-22 0 0,1 0 15,21 0-15,0 0 0,-21 21 0,0-22 16,0 1-16,0 21 0,-1 0 16,1 0-16,0 0 0,0 0 0,0 0 15,0 21-15,-1-21 0,-20 43 16,21-22-16,-43 85 15,22-64-15,21 0 0,0 1 16,0-1-16,21-21 0,-22 22 0,1-1 16,21-21-16,-21 0 0,21 0 15,0 1-15,0-1 0,0 0 16,21-21 0,0 0-16,1 0 0,-1 0 0,0-21 15,21 21-15,-21-21 0,22-1 0,-1-20 16,-21 21-16,22-21 0,-1-1 15,0-20-15,-21 20 0,22-20 0,-22-1 16,21 1-16,-21-1 0,1 1 16,-1-1-16,-21 22 0,0-21 0,21-1 15,-21 22-15,0-1 0,0 22 16,0 0-16,0 0 0,0 42 31,0 0-31,-21 22 0,21-1 0,-21 21 16,-1-20-16,22 20 0,0-20 15,0 20-15,0 1 0,0-1 0,0-21 16,0 1-16,0 20 0,0-20 0,22-22 16,-1 21-16,0-21 0,0 0 15,0 1-15,22-1 0,-1-21 0,-21 0 16,21 0-16,1 0 0,-1 0 16,-21-21-16,22-1 0,-22 22 15,21-21-15,0-21 0,-20 21 16,-1 0-16,-21-1 0,0 1 15</inkml:trace>
  <inkml:trace contextRef="#ctx0" brushRef="#br1" timeOffset="60095.6">804 10287 0,'0'0'0,"0"-21"15,0 42 16,0 0-31,-21 22 0,21-1 16,0 0-16,0 1 0,0-1 16,-21 0-16,21 1 0,-21-1 0,21-21 15,-21 21-15,21-20 0,-22-1 16,22 0-16,-21 0 0,21 0 16,0-42-1,0 0-15,0-21 16,0 20-16,21-20 15,1 21-15,-22-21 0,21-22 16,21 22-16,-21-1 0,0 1 0,1 0 16,-1-1-16,0 22 0,21 0 15,-21 0-15,1 21 0,-1 0 16,0 0-16,0 21 0,-21 0 16,0 22-16,0-22 0,21 21 0,-21 0 15,0 1-15,21-1 0,-21 0 16,0 1-16,0-1 0,22-21 15,-1 22-15,-21-22 0,21 0 0,0 0 16,0 0-16,22-21 0,-1 0 16,0 0-16,1 0 0,20 0 0,1 0 15,-22 0-15,21-21 0,43-21 16,-42-1-16,-43 1 16,21 0-16,1-1 0,-22 1 0,-21-21 15,0 20-15,0 1 0,0 0 16,0-1-16,0 22 0,0-21 0,0 21 15,-21 21-15,-1 0 0,1-22 16,0 22-16,-21 0 0,-1 22 0,22-22 16,-21 21-16,0 21 0,-1-21 15,1 22-15,0-1 0,-1 0 0,22 1 16,0-1-16,0 0 0,21 1 16,0-1-16,0-21 0,0 21 15,0-20-15,21-1 0,0 0 0,0-21 16,0 0-16,22 0 0,-22 0 15,21 0-15,1 0 0,-1 0 0,0-21 16,-21 0-16,22-1 0,-1 1 16,-21-21-16,22 21 0,-22-22 0,0 1 15,-21 0-15,0-1 0,21 22 16,-21-21-16,0 0 0,0 20 0,0 1 16,0 0-16,-21 21 15,0 0-15,0 21 16,21 0-16,-22 1 0,22-1 0,-21 21 15,21 0-15,-21-20 16,21 20-16,0 0 0,0-21 0,0 22 16,0-22-16,21 21 0,0-21 15,1 1-15,-1-1 0,0 0 0,0-21 16,0 0-16,0 0 0,1 0 16,-1 0-16,42 0 0,-20 0 15,-22-21-15,21-22 0,0 22 0,1 0 16,-22-21-16,21-1 0,-21 1 15,1 0-15,-1-1 0,-21 1 0,0 21 16,0-21-16,0 20 0,0 1 16,0 0-16,0 0 0,-21 42 31,21 0-31,-22 0 16,22 22-16,0-22 0,0 21 0,0-21 15,0 22-15,-21-1 0,21-21 0,0 22 16,0-22-16,0 0 0,0 0 15,-21 21-15,21-20 0,0-1 16,0 0 0,0-42-1,0 0-15,0-1 16,21 1-16,0 0 0,-21-21 0,22-1 16,-1 1-16,0 0 0,-21-1 15,21 1-15,0 21 0,0-21 16,1 20-16,-22 1 0,21 21 0,0-21 15,0 21-15,0 0 16,0 0-16,1 0 0,-1 21 0,0 0 16,0 1-16,-21-1 0,21 21 15,-21-21-15,0 0 0,21 22 16,-21-22-16,0 0 0,0 21 0,0-20 16,0-1-16,22 0 0,-22 0 15,21 0-15,0-21 16,0 0-16,0 0 0,0 0 15,1 0-15,20-21 16,-21 0-16,21 0 0,-20-22 0,20 22 16,-21-21-16,0 0 0,0-1 15,22 1-15,-22 21 0,0-22 0,0 22 16,0 0-16,-21 0 0,22 0 0,-1 21 16,-21-21-16,0 42 31,0 0-31,0 0 0,0 0 15,0 0-15,0 22 0,0-22 16,0 21-16,0-21 0,0 22 16,0-22-16,0 21 0,0-21 0,0 1 15,0-1-15,21 0 0,21 0 16,-21 0-16,22-21 0,-1 0 0,22 0 16,-22 0-16,21 0 0,1 0 15,-1 0-15,-20-21 0,20 0 0,-20 0 16,41-22-16,-41 22 0,-22-21 15,0 21-15,0-22 0,-21 1 16,0-21-16,0 41 0,0 1 16,0 0-16,-21 0 0,0 21 0,-22 0 15,22 0-15,-21 21 0,0 0 16,20 0-16,-41 43 16,42-22-16,21 1 0,0-1 0,0 0 15,0-21-15,0 22 0,21-22 16,-21 0-16,42 0 0,-21 0 0,1 1 15,20-22-15,-21 0 0,21 0 0,-20 0 16,20 0-16,0 0 0,-21-22 16,22 1-16,-1 0 0,22-21 15,-43 21-15,21-1 0,-42 1 0,21 0 16</inkml:trace>
  <inkml:trace contextRef="#ctx0" brushRef="#br1" timeOffset="60959.87">783 11832 0,'0'0'0,"-21"0"0,21-63 32,-21 63-32,0 0 15,-1 21-15,22 0 16,0 21-16,0 1 0,0-1 16,-42 22-16,42-1 0,-21-21 15,0 22-15,-22-1 0,22-20 16,0 20-16,0-20 0,-21-1 0,20 21 15,-20-20-15,21-22 0,-21 21 16,20-21-16,1 22 0,-21-43 0,21 21 16,0-21-16,-1 0 0,-20 0 15,21 0-15,-21-21 0,20 21 0,-20-43 16,21 22-16,21 0 0,0-21 16,0-1-16,0-20 0,0 21 0,0-64 15,21 63-15,21 1 16,-20 0-16,20-1 0,-21 22 15,21 0-15,-20 0 0,20 21 16,0 0-16,-21 21 0,22 0 0,-22 0 16,0 1-16,0 20 0,0 0 15,1 1-15,-22-22 0,21 21 0,-21 0 16,21 1-16,0-1 0,0-21 16,0 0-16,1 22 0,-1-22 0,0-21 15,0 21-15,21-21 0,-20 0 16,20 0-16,-21 0 0,21 0 15,1 0-15,-22-21 0,21 0 0,1 0 16,-22-1-16,0 1 0,21 0 0,-21-21 16,1 21-16,-22-1 15,0-20-15,21 21 0,-21 0 16,21 0-16,21 21 0,-42 21 16,-21-21-16,0 21 15,0 0-15,0 0 0,21 0 16,0 1-16,-22-1 0,1 0 0,21 0 15,-21 0-15,21 0 16,0-42 15,0 0-31,0 0 16,21 0-16,-21-22 0</inkml:trace>
  <inkml:trace contextRef="#ctx0" brushRef="#br1" timeOffset="61120.03">1164 12023 0,'0'0'16,"-21"-21"-16,0-1 16,0 22 15,21 22-31,0-1 16,0 0-16,0 0 15,21 0-15</inkml:trace>
  <inkml:trace contextRef="#ctx0" brushRef="#br1" timeOffset="62031.03">1566 12107 0,'0'0'0,"0"85"16,0-64-1,0 0-15,0 1 0,0-1 0,0 0 16,0 0-16,-21 0 0,21 0 15,0 1-15,0-1 0,-21 0 16,0-21 0,0 0-1,21-21 1,0 0-16,0-1 16,0 1-16,0-21 0,21 21 0,0-22 15,21 1-15,-21 0 0,1-1 16,62-41-16,-63 63 0,22-1 15,-1 1-15,-21 21 0,22 0 16,-1 21-16,-21 1 0,0 20 16,0-21-16,-21 21 0,0 1 15,0-22-15,0 21 0,0 1 0,22-22 16,-22 0-16,0 21 0,0-21 16,21-21-16,0 22 0,0-1 15,0-21-15,0 0 0,1 0 16,-1 0-16,0 0 0,0-21 15,0-1-15,22 1 0,-22 0 0,0 0 16,21-21-16,-21-1 0,1 1 16,20 0-16,-21-22 0,0 22 0,-21-22 15,0 22-15,21-22 0,-21 22 0,0 0 16,0 21-16,0-22 0,0 22 16,-21 21-1,21 21 1,-21 0-16,21 1 0,-21-1 0,21 21 15,-21 0-15,21 1 0,0-1 16,0 0-16,0 1 0,0-1 16,0 0-16,-21 1 0,21-1 0,-22-21 15,22 22-15,-21-22 0,21 0 16,0 0-16,0-42 31,0 0-31,21 0 16,1-1-16,-1 1 0,21 0 0,-21-21 15,22 21-15,-22-22 0,21 22 16,-21 0-16,22 0 0,-1 21 16,-21-21-16,0-1 0,22 22 0,-22 0 15,0 0-15,0 0 0,-42 22 32,0-1-32,0-21 0,-22 21 15,1-21-15,21 21 0,-22 0 16,1-21-16,21 21 0,-21-21 0,20 22 15,1-22-15,0 21 0,21 0 0,-21 0 16,21 0-16,0 0 16,0 1-16,0-1 0,0 0 0,0 0 15,0 0-15,21-21 16,-21 21-16,21-21 0,0 0 16,1 0-16,20 0 0,-21 0 0,21 0 15,1 0-15,-1 0 0,0 0 16,1-21-16,-22 0 0,21 21 0,1-21 15,-22 0-15,21 0 0,-21-22 16,22 22-16,-22 0 0</inkml:trace>
  <inkml:trace contextRef="#ctx0" brushRef="#br1" timeOffset="62236.02">3217 11684 0,'0'0'0,"-21"0"0,0-21 16,42 21-1,0 0 1,0-21-16,1 21 0,20 0 16,-21 0-16,21 0 0,1 0 0,-1 0 15,0 0-15,1 0 0,-1 0 0,-21 0 16,0 0-16,1 0 0,-44 0 31,1 0-31,0 0 0</inkml:trace>
  <inkml:trace contextRef="#ctx0" brushRef="#br1" timeOffset="62463.4">3450 11663 0,'-21'0'15,"21"21"-15,-21 0 16,0 0-16,21 1 16,0 20-16,-22-21 0,1 0 0,21 22 15,-21 20-15,21-21 0,-21-20 16,0 20-16,21-21 0,-21 21 15,21 1-15,0-1 0,-22-21 16,22 0-16,-21 1 16,21-1-16,21-21 15,1 0-15,-1-21 16,0 21-16,21-22 16,-21 1-16</inkml:trace>
  <inkml:trace contextRef="#ctx0" brushRef="#br1" timeOffset="62766.26">3662 12129 0,'21'0'32,"0"-22"-32,0 22 15,0 0-15,-21-21 0,22 0 16,-1 21-16,0-21 0,21 0 0,-21 0 16,1-1-16,-1 1 0,0 0 15,0 0-15,0 0 0,-21 0 0,-21 21 31,0 0-31,-21 21 16,-1 0-16,1 0 0,21 21 0,-22-20 16,1 20-16,21 0 0,-21-21 0,20 22 15,22-22-15,0 0 0,0 0 16,0 0-16,0 1 0,22-22 0,20 0 16,-21 21-16,0-21 0,22 0 15,-22 0-15,42 0 0,-42 0 16,22-21-16,-22-1 0,0 22 15,21-21-15,-20 0 0</inkml:trace>
  <inkml:trace contextRef="#ctx0" brushRef="#br1" timeOffset="63459.03">4170 11896 0,'0'0'0,"21"0"16,-21-21-16,21-1 0,0 1 15,0 21-15,-21-21 0,43 21 0,-1 0 16,-21 0-16,0 0 15,-21 21-15,22 0 0,-22 1 16,0-1-16,0 0 0,-22 0 0,22 0 16,-21 22-16,0-1 0,0-21 0,0 21 15,0-20-15,-1-1 0,1 21 16,0-21-16,0 0 0,0-21 0,21 22 16,42-44-1,-21 22 1,-21-21-16,0 0 0,21 0 0,1 0 15,-1-22-15,0 22 0,0-21 16,0 0-16,22-1 0,-22 22 0,0-21 16,0 21-16,0-1 0,0 1 0,1 0 15,-22 42 17,-22 0-32,1 1 0,21 20 0,-42-21 15,21 0-15,21 22 0,0-22 0,-21 21 16,21-21-16,0 0 0,0 22 15,0-22-15,0 0 0,21 0 0,0 0 16,21 1-16,-21-22 0,1 21 16,20-21-16,0 0 0,1 0 15,-1 0-15,0-21 0,1-1 0,-1 1 16,0 0-16,1 0 0,-22 0 0,21-22 16,22-41-16,-22 41 15,-21 1-15,0-21 0,-21 20 0,0 1 16,21-22-16,-21 22 0,0-21 15,0 20-15,0 1 0,0 21 0,0-22 16,-21 22-16,0 21 0,0 21 16,21 1-16,0-1 15,0 0-15,0 21 0,0-21 0,0 22 16,-21-1-16,21 0 0,0 1 16,0-1-16,0 0 0,0 1 0,0 20 15,0-20-15,0-1 0,0 0 0,0-21 16,0 22-16,0-22 0,0 0 15,21 0-15,-21 0 0,21 1 0,0-22 16,0 0-16,22 0 0,-22 0 16,0 0-16,0-22 0,0 1 15,1 0-15,-1 0 0,0 0 16,0 0-16,-21-22 0,0 22 0</inkml:trace>
  <inkml:trace contextRef="#ctx0" brushRef="#br1" timeOffset="63675.71">4868 11748 0,'0'0'0,"64"0"15,-22 0-15,-21 0 16,0 0-16,1 0 0,20 0 16,0 0-16,1 0 0,-1 0 0,0-22 15,1 22-15,20-21 0,-42 21 0,22-21 16,-22 21-16,21 21 0,0-21 15,22 0-15,-43 0 16,-21-21 0,-42 21-16,-1 0 0</inkml:trace>
  <inkml:trace contextRef="#ctx0" brushRef="#br1" timeOffset="64340.44">720 13483 0,'0'0'0,"-22"0"0,22-21 16,-21 21 0,21-21-16,-21 21 0,0-21 0,0 21 15,0 0-15,-212 804 125,233-825-109,0 0-16,21-22 0,-21 22 16,21-21-16</inkml:trace>
  <inkml:trace contextRef="#ctx0" brushRef="#br1" timeOffset="64631.83">444 13589 0,'0'0'0,"-21"-42"0,0 21 16,0-1-16,0 1 0,21 0 16,0 0-16,0 0 0,0 0 15,0-1-15,0 1 0,42 0 0,0 21 16,1-21-16,-1 0 0,22 21 16,-22 0-16,85 0 15,-85 0-15,22 0 0,-22 21 16,-21 21-16,22-21 0,-22 22 0,-21-1 15,0 0-15,0 1 0,-21 20 16,-22-20-16,1-1 0,-85 21 16,85-41-16,-1-1 0,1 21 15,21-21-15,-22-21 0,22 21 16,21 1-16,21-22 47,1 0-47,-1 0 0,21 0 0</inkml:trace>
  <inkml:trace contextRef="#ctx0" brushRef="#br1" timeOffset="65696.03">1418 14034 0,'0'0'0,"21"0"0,64 0 15,-85-22 1,0 1-16,0 0 0,0 0 15,0 0-15,0 0 16,0-22-16,-21 22 0,0-21 0,-1 21 16,22-1-16,-42 1 0,21 0 15,0 21-15,-22 0 0,22 0 0,-21 0 16,0 21-16,20 0 0,-20 1 16,0 20-16,21 0 0,-1-21 15,-20 22-15,21-1 0,0 0 0,0 1 16,-1-22-16,1 21 0,21-21 15,0 22-15,0-22 0,0 0 0,0 0 16,21 0-16,1-21 16,-1 0-16,0 0 0,0 0 15,0 0-15,22-21 0,-1 0 0,-21 0 16,21 0-16,1 0 0,-1-22 16,-21 22-16,22-21 0,-22-1 15,21 1-15,-21 0 0,0-1 16,-21 1-16,22 0 0,-22 21 15,21-1-15,-21 1 0,0 0 0,0 42 32,0 0-32,0 22 0,0-22 0,0 21 15,0-21-15,0 22 16,0-1-16,-21 0 0,21-20 0,0 20 0,0-21 16,0 0-16,0 22 0,42-22 15,-21 0-15,0 0 16,0-21-16,22 0 0,-22 0 15,21 0-15,1 0 0,-22-21 0,21 0 16,0 21-16,1-21 0,-22-22 16,21 22-16,-21 0 0,1-21 15,-1-1-15,0 1 0,-21 21 0,0-22 16,0 22-16,0 0 0,0 0 16,0 0-16,-42 21 0,20 0 15,1 21-15,0 0 16,21 0-16,0 0 0,0 1 15,0-1-15,21 0 0,-21 21 16,43-21-16,-43 1 0,21-1 0,0 0 16,0-21-16,0 21 0,-21 0 15,0 0-15,21 1 0,1-1 16,-1-21 15,0 0-31,21-21 16,-21-1-16,22 1 0,-1-21 15,22-22-15,-43 22 0,0-21 16,21 20-16,-21-20 0,-21 20 16,22-84-16,-1 85 15,-21 0-15,0-1 0,0 22 0,0-21 16,0 21-16,42 21 16,-42 42-1,-21-21-15,-21 22 0,20-1 16,1 0-16,0 22 0,0-22 15,0 22-15,0-22 0,21 0 0,0 22 16,0-22-16,0-21 0,0 22 16,0-22-16,0 21 0,21-21 0,0 0 15,0-21-15,0 22 0,0-22 16,1 0-16,-1 0 0,21 0 0,0 0 16,-20-22-16,20 1 0,-21 0 0,0 0 15,22 0-15,-22 0 0,21-22 16,-21 1-16,0 21 0,1-22 15,-22-20-15,0 42 0,21 0 16,0-1-16,-21 44 16,21-1-16,-21 21 15,0-21-15,0 0 0,0 1 0</inkml:trace>
  <inkml:trace contextRef="#ctx0" brushRef="#br1" timeOffset="65783.75">2921 14118 0,'21'0'16,"0"0"-16,0-21 15,1 0-15,-1-21 16,0 20-16,0 1 0</inkml:trace>
  <inkml:trace contextRef="#ctx0" brushRef="#br1" timeOffset="65938.03">3154 13420 0,'0'-21'15,"0"42"-15,-21-42 0,-1 21 0,22 21 47,0 0-47,-21-21 16,21 21-1</inkml:trace>
  <inkml:trace contextRef="#ctx0" brushRef="#br1" timeOffset="66064.53">2286 13843 0,'0'0'0,"-21"0"0</inkml:trace>
  <inkml:trace contextRef="#ctx0" brushRef="#br1" timeOffset="66131.52">2371 13801 0,'42'0'16,"0"0"-16,1-21 0,-1 21 15,0-22-15,22 22 0,42-21 16,-64 21-16,0 0 0</inkml:trace>
  <inkml:trace contextRef="#ctx0" brushRef="#br1" timeOffset="66936.03">3598 13928 0,'0'21'0,"21"-21"16,-21-21-16,22 0 15,-1 21-15,-21-22 0,0 1 16,21 0-16,-21 0 0,0 0 0,21-22 16,-21 22-16,0 0 0,0 0 15,0 0-15,-21 0 0,0-1 16,0 1-16,-1 21 0,1 0 0,0 0 16,-21 0-16,21 21 0,-22 1 15,22-22-15,-21 21 0,21 21 0,-22-21 16,22 0-16,-21 22 0,21-1 15,-1-21-15,1 22 0,0-1 0,21-21 16,0 21-16,0-20 0,0-1 16,0 0-16,0 0 0,0 0 0,21-21 15,0 0-15,22 21 0,-22-21 16,0 0-16,21 0 0,1 0 16,-22-21-16,21 0 0,1 21 0,-22-21 15,85-64 1,-85 64-16,21-21 0,-21 21 15,0-22-15,-21 1 0,22-22 16,-1 43-16,-21 0 0,0 0 16,0 0-16,0 42 15,0 0 1,-21 0-16,-1 0 0,22 22 16,-21-22-16,21 0 0,21 21 0,-21-20 15,0-1-15,0 21 0,0-21 16,0 0-16,0 1 0,0-1 15,22 0-15,-1 0 0,0-21 0,0 0 16,0 21-16,0-21 0,22 0 16,-22 0-16,21 0 0,1 0 0,-22-21 15,21 0-15,0 21 0,-20-42 16,20 20-16,-21 1 0,21-21 0,-20 0 16,-1-1-16,21-63 0,-21 43 15,-21 21-15,21 20 0,-42-20 16,21 0-16,0-1 0,0 1 0,0 21 15,0 0-15,0 0 0,-21 21 0,0 0 16,-21 21 0,42 21-16,0 0 0,-22 1 15,22 20-15,0-20 0,0 20 0,-21-21 16,21 22-16,0-22 0,0 22 16,0-22-16,0-21 0,0 22 0,0-1 15,21-21-15,1 0 0,41 0 16,-21-21-16,-20 0 0,20 0 15,21 0-15,-20 0 0,-1 0 16,0-21-16,22 21 0,-43-21 0,21 0 16,22-43-16,-43 43 0,-21 0 15</inkml:trace>
  <inkml:trace contextRef="#ctx0" brushRef="#br1" timeOffset="67431.37">2984 13907 0,'0'0'0,"-21"21"0,21 0 0,0 0 16,0 0-16,0 0 15,0 1-15,21-1 0,-21 0 16,22 0-16,-1-21 15,0 0-15,-21 21 0,21-21 16,0 0-16,0 0 0,1 0 0,20 0 16,-21-21-16,21 0 0,1 0 15</inkml:trace>
  <inkml:trace contextRef="#ctx0" brushRef="#br1" timeOffset="68388.87">5059 13272 0,'0'21'31,"0"0"-15,0 0-16,-21 21 0,-1 1 16,22-1-16,-21 0 0,0 1 0,0 20 15,0-20-15,0-1 0,-1 21 0,1-20 16,-21-1-16,21 0 0,0 1 15,-22-22-15,22 21 0,0-21 0,0 1 16,0-22-16,21 21 0,-22-21 16,1 0-16,0-21 31,21-1-31,0 1 0,0 0 0,0-21 16,0-1-16,0 22 15,0-21-15,0-22 0,21 22 0,-21 0 16,21-1-16,1 1 0,-1 21 0,0-21 15,0 20-15,0 1 0,0 21 16,1 0-16,-1 0 16,-21 21-16,0 1 0,21-1 15,-21 21-15,21 0 0,-21-20 0,21 20 16,-21 0-16,0 1 0,21 20 16,1-42-16,-1 22 0,-21-22 15,21 0-15,0 0 0,0 0 16,0-21-16,1 21 0,-1-21 15,0 0-15,21 0 0,-21 0 0,1 0 16,20 0-16,-21 0 0,0 0 16,22 0-16,-22-21 0,21 0 0,-21 0 15,0 21-15,1-21 0,-1 0 16,0-22-16,-21 22 0,0 0 0,21-21 16,-21 20-16,0-20 0,0 21 15,0 0-15,0 0 0,0-1 0,21 22 16,0-21-16,1 21 15,-22 21-15,-22 1 0,22-1 0,-21 21 16,21-21-16,0 0 0,-21 1 16,0 20-16,21-21 0,0 0 0,0 0 15,0 1-15,-21-1 16,21 0-16,0-42 47,0 0-47,0-1 15,0 1-15</inkml:trace>
  <inkml:trace contextRef="#ctx0" brushRef="#br1" timeOffset="68559.99">5588 13483 0,'0'0'0,"0"-21"15,0 0 1,-42 0-1,20 21-15,44 0 32,-22 21-32,21-21 0,0 42 15,-21-21-15</inkml:trace>
  <inkml:trace contextRef="#ctx0" brushRef="#br1" timeOffset="69023.03">5990 13547 0,'0'63'31,"-21"-42"-31,21 1 0,-21-22 0,21 21 16,0 0-16,0 0 0,0 21 16,0-20-16,-21-1 0,21 0 0,-22 0 15,22 0-15,0 0 0,-21 1 0,0-1 16,21 0-1,-21-21-15,21-21 32,0 0-32,21-1 15,0 1-15,-21 0 0,21 0 16,1-21-16,-1-1 0,21 1 0,-21 0 16,0 20-16,1-20 0,20 0 0,-21 21 15,0-1-15,22 22 0,-22-21 16,21 21-16,-21 0 0,0 21 15,1 1-15,-22-1 0,0 0 16,0 21-16,0 1 0,0-1 0,0-21 16,0 21-16,0 1 0,0-22 15,0 21-15,0 1 16,0-22-16,0 0 0,-43-21 31,64-21-15,1 21-16,20-21 0,-21-1 0,0 1 15,0 0-15,1-21 0,-1-1 16</inkml:trace>
  <inkml:trace contextRef="#ctx0" brushRef="#br1" timeOffset="69543.07">6731 13272 0,'0'0'0,"0"-22"0,0 1 0,0 0 16,-21 21-1,21 21 1,0 0-16,-21 1 0,21-1 0,0 0 15,0 21-15,-22 1 16,22-1-16,0 0 0,0 1 0,0-1 16,0 0-16,0 1 0,0-1 15,-21 0-15,21 1 0,0-22 0,0 0 16,-21 0-16,21 0 0,0 0 16,0-42-1,0 0 1,0-21-16,0 21 15,21-1-15,0-20 0,1 21 16,20-21-16,-21-1 0,0 22 0,22-21 16,-22 21-16,21-1 0,-21 1 15,22 0-15,-22 0 0,0 21 0,0 0 16,0 0-16,0 0 0,-21 21 16,-21 0-1,0 0-15,-21 1 16,21-1-16,-22-21 0,22 21 0,-21 0 15,21 0-15,-22-21 0,22 21 16,0 1-16,21-1 0,-21 0 16,21 0-16,0 0 0,0 0 15,0 1-15,21-1 16,-21 0-16,21 0 0,0-21 0,-21 21 16,21-21-16,1 0 0,-22 21 15,21-21-15,0 0 0,0 0 16,0 0-16,0 0 0,1 0 0,-1 0 15,21 0-15,-21-21 0,0 21 16,22-21-16,-1 0 0,22-21 16,-22-1-16</inkml:trace>
  <inkml:trace contextRef="#ctx0" brushRef="#br1" timeOffset="69795.03">7451 13187 0,'0'0'15,"-43"0"-15,43-21 16,0 0-16,43 21 0,-22 0 16,0 0-16,0 0 15,0 0-15,22 0 0,-22 0 16,21 0-16,0 0 0,1 0 0,-22 0 16,21 0-16,1 0 0,-22 21 15,0-21-15,0 0 0,-21 21 0,0 0 16,-21-21-16,-21 0 15,20 0-15,1 0 0,0 21 16,0-21-16,0 0 0,0 0 0</inkml:trace>
  <inkml:trace contextRef="#ctx0" brushRef="#br1" timeOffset="69995.49">7641 13229 0,'0'0'0,"-21"21"16,0 1-1,21-1-15,0 0 0,0 0 16,-21 0-16,21 0 0,-22 1 0,22 20 15,0-21-15,0 21 0,0 1 16,-21-22-16,21 21 0,0-21 0,0 22 16,0-22-16,0 0 0,0 0 15,-21 0-15,21 1 0,0-1 16,0 0-16,0 0 16,21-21-1,-21-21 1,21 0-16</inkml:trace>
  <inkml:trace contextRef="#ctx0" brushRef="#br1" timeOffset="70347.71">7789 13737 0,'21'0'32,"1"0"-32,-1 0 15,0 0-15,21-21 0,-21 21 16,1-21-16,-1 0 0,0 0 0,0-1 15,0 1-15,0 0 0,-21 0 16,0 0-16,22-22 0,-22 22 16,0 0-16,0 0 0,-22 21 31,1 21-31,0-21 0,0 21 16,0 22-16,-22 20 15,43-42-15,-21 22 0,21-1 0,-21-21 16,21 0-16,0 43 15,0-43-15,21 0 0,-21 0 16,21-21-16,1 0 0,-1 0 0,21 0 16,-21 0-16,22 0 0,-22 0 15,21 0-15,-21-21 0,0 0 16,22 0-16,-22 0 0,0-1 0,0 1 16,-21 0-16,21-21 0</inkml:trace>
  <inkml:trace contextRef="#ctx0" brushRef="#br1" timeOffset="71025.03">8361 13504 0,'21'-42'0,"-63"148"0,63-170 0,21 1 0,-42 42 15,0 0-15,21 21 0,0 0 16,1-22-16,-22 1 0,21 21 16,0 21-16,0 1 15,0-22-15,0 21 0,-21 0 16,0 0-16,0 21 0,0-20 16,0 20-16,0 21 0,-21-41 15,0-1-15,0 21 0,21-21 16,-21 0-16,21 1 0,-21-1 15,21 0-15,21-42 32,0 0-17,0-1-15,0 1 0,0 0 0,1-21 16,-1 21-16,21-22 0,-21 1 0,0 21 16,22-22-16,-22 1 0,0 21 15,0 0-15,0 0 0,1-1 0,-22 1 16,0 0-16,21 21 15,-21 21-15,-21 0 16,-1 1-16,1-1 0,0 0 16,0 21-16,21 1 0,-21-22 0,0 21 15,21 0-15,0 1 0,0-22 16,0 21-16,0-21 0,0 22 0,0-22 16,0 0-16,21 0 0,0 0 0,0-21 15,21 22-15,-20-22 0,20 0 16,0 0-16,43 0 15,-43-22-15,1 1 0,-1 0 0,0 0 16,1 0-16,-1-22 0,-21 1 16,21-21-16,1 20 0,-22-20 15,0-1-15,21 22 0,-20-22 0,20-41 16,-42 62-16,0 1 0,0 21 16,0-22-16,0 22 0,21 0 15,-42 21-15,0 21 16,0 0-16,-1 1 0,22 20 15,0-21-15,-21 21 0,21 1 0,0-1 16,0 0-16,0 1 0,0 20 0,0-20 16,0-1-16,0 0 0,0 1 15,0-1-15,0-21 0,0 0 0,0 0 16,21 1-16,-21-1 0,22-21 16,-1 0-16,0 0 15,0 0-15,0 0 0,0 0 16,22-21-16,-22-1 0,0 1 0,0-21 15,0 21-15,1 0 0,-1-1 0,-21-20 16</inkml:trace>
  <inkml:trace contextRef="#ctx0" brushRef="#br1" timeOffset="71239.94">9419 13377 0,'-21'0'0,"42"0"0,-84 0 0,41 0 0,44 0 31,-1 0-16,0 0-15,21 0 0,-21-21 0,22 21 16,-1 0-16,0 0 0,1 0 16,-1 0-16,0 0 0,1 0 0,-22 0 15,21 0-15,-21 0 0,1 0 0,-1 0 16,0 0-16,-42 0 31,0 0-31,-22 0 0,1 0 0</inkml:trace>
  <inkml:trace contextRef="#ctx0" brushRef="#br1" timeOffset="71795.27">1545 14817 0,'0'0'0,"-21"0"15,0 0-15,-22 0 0,22 0 0,0 0 16,0 0-16,0 0 0,0 0 16,21-21-1,21 21-15,0 0 0,21 0 16,1 0-16,20-22 0,-21 22 16,22 0-16,21 0 0,-22 0 0,1-21 15,-1 21-15,1 0 0,-1 0 16,-21 0-16,1 0 0,-22 0 0,0 0 15,0 0-15,-42 0 16,0 21 0,0-21-16,-22 0 0</inkml:trace>
  <inkml:trace contextRef="#ctx0" brushRef="#br1" timeOffset="72027.03">1863 14796 0,'-22'0'16,"1"21"-1,0 0-15,21 0 0,0 0 16,0 0-16,-21 1 0,0 20 16,21 0-16,-21 1 0,21-1 0,0 0 15,0 1-15,-22 20 0,1-21 16,21 1-16,0-1 0,0 0 16,-21-20-16,21-1 0,0 21 15,0-21-15,0 0 0,21-42 31,0 0-31,1 0 16,20 0-16</inkml:trace>
  <inkml:trace contextRef="#ctx0" brushRef="#br1" timeOffset="73023.22">2328 15219 0,'0'0'0,"43"-21"0,-1 0 0,0-1 0,-21 1 15,1 0-15,-1 0 0,-21 0 16,0 0-16,0-1 15,0 1-15,-21 0 0,-1 21 16,-20 0-16,0 0 0,21 0 16,-22 0-16,22 0 0,-21 21 15,-1 0-15,22 22 0,-21-22 0,21 21 16,-22 1-16,22-1 0,0 0 16,0 1-16,0-1 0,0 0 0,21-21 15,0 1-15,0 20 0,0-21 16,21-21-1,0 0-15,21 0 16,-21-21-16,22 0 0,-1 0 16,0-1-16,1 1 0,-1 0 0,-21-21 15,22-1-15,-1 22 0,21-63 16,-41 41-16,-1 22 0,0 0 16,-21 0-16,0 0 0,21-1 15,-21 44 16,0-1-31,0 21 0,-21-21 16,21 22-16,-21-22 0,21 21 16,0-21-16,0 22 0,0-22 0,0 21 15,42-21-15,-21 0 0,0-21 16,22 22-16,-22-22 0,21 21 0,1-21 16,-1 0-16,0 0 15,1 0-15,-1-21 0,0-1 0,1 1 16,-1 0-16,43-42 15,-64 41-15,0-20 0,0 21 16,0-21-16,-21-1 0,0-20 16,0 20-16,0 22 0,0 0 0,-21 21 15,0-21-15,0 21 0,0 0 16,-1 0-16,1 0 0,0 21 0,0-21 16,-21 21-16,20 0 0,22 1 15,-21-1-15,21 0 0,-21 0 0,21 0 16,0 0-16,0 1 0,0-1 15,21-21-15,0 0 16,1 0-16,-1 0 0,0 0 0,0 0 16,0-21-16,0 21 0,1-22 15,-1 1-15,0 0 0,0 21 0,-21-21 16,21 21-16,-21-21 16,21 21-16,-21 21 31,0 0-31,0 0 0,-21 0 15,21 22-15,-21-1 0,21 0 16,0 1-16,0-1 0,0 0 0,0 22 16,0-22-16,0 22 15,0-1-15,-21 1 0,21-1 0,0 1 16,-21 20-16,21-20 0,0 21 16,0-22-16,0 22 0,0-22 0,0 1 15,0-1-15,0 1 0,-21-22 16,-1 0-16,22 1 0,-21-1 0,0-21 15,0 0-15,-21 1 0,20-22 16,-20 0-16,0 0 0,-1-22 0,-20 1 16,-1-21-16,1 21 0,-1-43 15,1 22-15,-1-22 0,22 22 16,-21-21-16,-1-64 0,43 63 16,21 22-16,0-22 0,0 22 15,0 0-15,21-1 0,21 1 16,1 0-16,-1-1 0,22 22 0,-1-21 15,1-1-15,-1-20 0,1 21 16</inkml:trace>
  <inkml:trace contextRef="#ctx0" brushRef="#br1" timeOffset="74608">3577 15050 0,'-21'84'15,"21"-63"-15,-21 1 16,0-1-16,21 21 0,0-21 16,-22 22-16,1-22 0,21 0 15,-21 0-15,21 0 0,0 0 0,0 1 16,0-44 15,0 1-31,21 0 16,0 0-16,1 0 0,-1 0 0,0-22 15,0 1-15,0 21 0,22 0 16,-22-1-16,0 1 0,-21 0 0,21 0 16,0 21-16,0 0 15,1 21-15,-22 0 16,21 0-16,-21 22 0,0-22 16,21 0-16,0 21 0,-21-20 0,21 20 15,-21-21-15,21 0 0,1 0 16,-1 22-16,0-43 0,0 21 0,0 0 15,0-21-15,22 0 0,-22 0 0,21 0 16,1 0-16,-1 0 0,0-21 16,1 0-16,20 21 0,-21-43 15,1 22-15,20 0 0,-42-21 0,22-1 16,-22 1-16,21 0 0,-21-1 0,-21 1 16,0 0-16,0 21 15,0-22-15,0 22 0,-21 0 0,0 0 16,0 21-16,0 0 0,0 0 0,-22 0 15,22 0-15,-21 0 0,-1 0 16,22 21-16,-21 0 0,21 0 0,-22 43 16,22-22-16,21 0 15,-21 1-15,21-1 0,0 22 16,0-43-16,0 0 0,21 0 16,0 0-16,1 0 0,-1-21 15,0 0-15,0 0 0,0 0 0,22 0 0,-22 0 16,21-21-16,-21 0 15,22 0-15,-22 0 0,0-22 0,0 22 16,0-21-16,0 0 0,-21 20 16,0-20-16,22 0 0,-22 21 0,0-1 15,0 1-15,0 0 0,0 0 16,-22 21 0,22 21-16,0 0 0,0 22 0,0-22 15,-21 0-15,21 0 0,0 21 16,0 1-16,21-1 0,1-21 0,-22 22 15,0-22-15,21 0 0,0 0 16,0 0-16,0-21 0,22 0 16,-22 0-16,21 0 0,0 0 0,-20 0 15,20 0-15,0-21 0,-21 0 16,22 0-16,-22-22 0,0 22 0,0-21 16,-21 0-16,0-1 0,21 1 0,-21 21 15,0-22-15,0 22 0,0 0 16,0 0-16,0 42 31,0 0-31,0 0 0,0 1 0,0-1 16,0 0-16,0 21 0,0-21 15,0 1-15,0-1 0,-21 0 0,21 0 16,0 0-16,0 0 16,21-42 15,-21 0-16,22 0-15,-22 0 0,0 0 0,21-1 16,0-20-16,-21 21 0,21-21 0,0 20 16,0-20-16,1 21 0,-1 21 15,0-21-15,0 21 0,0 0 0,0 0 16,1 0-16,-22 21 16,21-21-16,-21 21 0,21 0 15,-21 22-15,0-22 0,21 0 0,-21 0 16,0 21-16,0-20 0,0-1 15,0 0-15,0 0 0,0 0 16,0 0-16,21-21 0,0 0 16,1 0-16,-1 0 15,0 0-15,0-21 0,0-21 16,0 21-16,22 0 0,-22-22 0,21 22 16,-21-21-16,22 21 0,-1-22 15,-21 22-15,22-21 0,-1 21 0,-21-1 16,0 22-16,22-42 0,-43 63 31,0 0-15,0 1-16,0-1 0,0 0 0,0 0 15,-22 0-15,22 0 0,0 22 16,0-22-16,0 0 0,0 21 0,0-20 16,0-1-16,0 0 0,22 0 15,-1 0-15,0 0 0,21-21 0,-21 0 16,22 22-16,-1-22 0,-21 0 15,22 0-15,-1 0 0,0-22 0,22 1 16,-22 0-16,0 0 0,1-21 0,-1 20 16,-21-20-16,22 0 0,-22 21 15,0-22-15,0 1 0,-21 21 0,0-22 16,0 22-16,0 0 0,-21 0 16,0 21-16,0 0 0,-1 0 15,-20 0-15,21 21 0,0 0 16,-22 0-16,22 1 0,0-1 0,21 21 15,-21 0-15,21-20 0,0 20 16,0-21-16,0 21 0,21-20 0,-21-1 0,21 0 16,0 0-16,1-21 0,20 0 15,-21 0-15,21 0 0,-20 0 0,20 0 16,-21 0-16,21 0 0,1-21 0,-1 21 16,-21-21-16,22 21 0,-1-21 15,-21-1-15</inkml:trace>
  <inkml:trace contextRef="#ctx0" brushRef="#br1" timeOffset="75191.64">1630 16468 0,'0'0'0,"0"-43"15,0 22-15,-21 21 32,-1 21-32,1 1 0,0-1 0,-21 0 15,-1 21-15,22 1 0,-21-1 16,0 21-16,20 1 0,1-22 16,21 22-16,0-22 0,-21 64 15,21-64-15,0-21 0,21 22 16,0-22-16,1 0 0,-1-21 15,21 0-15,0 0 0,1 0 16,-1 0-16,22 0 0,-1-21 0,-21 0 16,22-22-16,-1 22 0,-20-21 15,-1 0-15,22-22 0,-22 22 0</inkml:trace>
  <inkml:trace contextRef="#ctx0" brushRef="#br1" timeOffset="76343.03">2159 16658 0,'21'-106'0,"-106"297"0,149-276 0,-43-63 0,0 106 15,-21 21-15,0-22 0,0 22 16,0 0-16,0 42 15,0 0 1,0 0-16,0 1 0,0 20 16,0-21-16,-21 21 0,21 1 15,-21-1-15,0 22 0,0-22 16,21 0-16,-22 22 0,22-22 0,-21 0 16,21-20-16,0 20 0,0-21 15,0 0-15,0 0 0,21 1 0,22-22 16,-1 0-16,0 0 0,1 0 15,-1-22-15,22 1 0,-22 0 0,21 0 16,1 0-16,-22 0 0,22-1 16,-22 1-16,22 0 0,-22-21 0,-21 21 15,21-1-15,1-20 0,-22 21 16,0-21-16,0 20 0,0 1 16,-21 0-16,0-21 0,0 21 15,0-1-15,-21 22 16,0 0-16,0 0 15,-21 22-15,20-1 0,1 0 0,-21 0 16,0 0-16,-1 22 16,22-1-16,-21 0 0,21 1 0,-1-22 15,1 21-15,0 0 0,0-20 0,21-1 16,0 0-16,0 0 0,21-21 16,0 0-16,43 0 15,-22-42-15,0 21 16,-20-1-16,20-20 0,0 21 0,-21-21 15,22-1-15,-22 1 16,0 0-16,-21-1 0,21 22 16,-21 0-16,0 42 31,0 21-31,0-20 0,0-1 16,0 0-16,0 21 0,0-21 15,0 22-15,0-22 0,0 21 0,21-21 16,1 1-16,-22-1 0,21 0 15,0 0-15,0 0 0,0-21 16,0 0-16,1 0 0,-1 0 0,21 0 16,0 0-16,1 0 0,-1-42 15,0 21-15,1 0 0,-1-22 16,0 1-16,1 0 0,-1-1 0,-21 1 16,0 0-16,1-1 0,-1 22 0,-21-21 15,0 21-15,0-1 16,-43 22-16,22 0 0,0 0 0,0 22 15,0-1-15,0-21 0,-1 21 16,22 21-16,0-21 0,0 1 16,0-1-16,0 0 0,22 0 0,-1 21 15,21-20-15,-21-22 16,22 21-16,-22 0 0,21 0 0,-21-21 16,0 21-16,-42-21 46,0-21-46,-21 21 0,21-21 0,-1 0 16,1 21-16,21-21 0,-21 21 16,21-22-16,-21 22 0,21 22 31,0-1-31,0 0 0,0 0 16,21 0-16,0 0 0,0-21 15,1 22-15,-1-1 0,0-21 0,0 0 16,21 0-16,1 0 0,-22 0 15,21 0-15,1-21 0,-1-1 16,21 1-16,-20 0 0,20-21 0,-20 21 16,20-22-16,-21 22 0,-20-21 15,20 21-15,-21-22 0,0 22 0,-21-21 16,0 21-16,0-1 0,0 1 16,-21 21-16,0 0 15,0 0-15,0 0 0,-1 21 16,22 1-16,-21 20 0,21-21 15,0 0-15,0 0 0,0 1 0,21-1 16,-21 0-16,22 0 0,-1 0 16,0 0-16,0 1 0,-21-1 15,21 0-15,0 0 16,-63-21 0</inkml:trace>
  <inkml:trace contextRef="#ctx0" brushRef="#br1" timeOffset="76408.05">4106 16955 0,'0'0'16,"-21"0"-16,0-22 15,21 1-15,0 0 16,21 0-16,0 0 0</inkml:trace>
  <inkml:trace contextRef="#ctx0" brushRef="#br1" timeOffset="78223.27">5059 16468 0,'0'0'15,"0"-21"1,0 42 15,0 0-31,0 0 16,0 0-16,0 22 0,0-22 16,0 0-16,0 21 0,0-21 0,-21 22 15,21-1-15,0-21 0,-22 0 16,22 22-16,0-22 0,0 0 15,0 0-15,0-42 32,-21 0-32,21 0 15,0 0-15,0-1 0,0-20 16,0 0-16,0 21 0,0-22 0,0 1 16,0 21-16,21 0 0,-21-22 15,22 22-15,-1 0 0,0 21 0,21-21 16,-21 21-1,1 0-15,-1 21 0,0 0 0,0 0 16,-21 0-16,21 22 0,0-22 16,-21 21-16,22 1 0,-1-22 0,-21 21 15,21-21-15,0 22 0,0-22 16,22 0-16,-22 0 0,21 0 0,-21-21 16,22 0-16,20 0 0,-21 0 15,1 0-15,20-21 0,1 0 16,-22 0-16,0 0 0,22-1 0,-43 1 15,21 0-15,-20-21 0,-1 21 16,0-22-16,-21 22 0,0-21 0,0 21 16,0-22-16,0 22 0,0 0 15,-21 0-15,0 0 0,-1 21 0,1 0 16,0 0-16,-21 0 0,21 0 16,-22 0-16,1 21 0,21 0 0,-22 0 15,1 0-15,21 22 0,0-22 0,0 21 16,-1-21-16,22 22 0,0-22 15,0 21-15,0-21 0,0 0 16,0 1-16,22-1 0,-1 0 16,0-21-16,21 0 0,1 0 0,-1 0 15,0-21-15,1 0 0,-22 21 16,21-22-16,0-20 0,-20 21 0,-1 0 16,0-22-16,0 22 0,-21-21 15,21 21-15,-21 0 0,0-22 0,0 22 16,0 0-16,0 0 0,-21 42 31,21 0-31,-21-21 16,21 21-16,0 22 15,0-22-15,0 0 0,0 21 0,0-21 16,0 1-16,0-1 0,0 21 16,21-21-16,0-21 0,0 21 0,1-21 15,-1 0-15,0 0 0,21 0 0,-21 0 16,22 0-16,-22-21 0,0 0 15,21 0-15,-20 0 0,-1 0 0,0-22 16,0 22-16,0-21 0,-21 21 16,0-22-16,0 22 0,21-21 0,-21-1 15,0 22-15,-21 0 16,21 42 0,0 0-16,0 1 15,0-1-15,0 0 0,0 21 16,0-21-16,0 1 0,0 20 0,0-21 15,0 21-15,0-20 0,0-1 16,0 0-16,0 0 0,0 0 0,0 0 16,0-42 15,0 0-31,21 0 0,-21 0 0,22 0 16,-1-1-16,-21-20 0,21 21 15,0 0-15,-21-22 0,21 22 0,0 0 16,1 0-16,-1 0 15,0 21-15,-21-21 0,21-1 0,0 22 16,0 0-16,1 0 16,-22 22-16,21-1 0,0-21 15,-21 21-15,0 0 0,0 0 0,21 0 16,-21 1-16,0 20 0,21-21 16,-21 0-16,0 0 0,0 1 0,0-1 15,0 0-15,21 0 0,1-21 16,-1 0-16,0 0 15,0 0-15,0-21 16,0 21-16,1-21 0,-1 0 0,0-22 16,21 22-16,-21 0 0,1-21 15,-1 20-15,0-20 0,0 21 16,-21-21-16,21 20 0,0-20 0,1 21 16,-22 0-16,21 21 15,-21 21 1,0 0-1,0 0-15,0 0 0,0 22 0,0-22 16,-21 42-16,21-41 0,0-1 16,0 21-16,0-21 0,0 0 15,21 1-15,0-1 0,21 0 0,-21 0 16,22 0-16,-1-21 16,0 0-16,1 0 0,-1 0 0,0 0 15,22 0-15,-22 0 0,22-21 16,-22 0-16,0 0 0,1 0 0,-1-1 15,-21-20-15,0 21 0,1 0 16,-22-22-16,21 1 0,-21 21 0,0-21 16,0 20-16,-21 1 0,-1 0 0,1 0 15,0 21-15,0 0 0,0 0 16,0 0-16,-1 21 0,-20 21 16,21-20-16,21-1 0,0 0 15,0 21-15,0-21 0,0 22 0,0-1 16,0-21-16,21 22 0,0-22 15,0-21-15,1 21 16,41 0-16,-21-21 0,-20 0 16,20 0-16,0-21 0,1 0 15,41 0-15,-63-1 0,1 1 16,-1 0-16,21 0 0,-21 0 16,-21 0-16,-21-1 0</inkml:trace>
  <inkml:trace contextRef="#ctx0" brushRef="#br1" timeOffset="78783.34">4149 16976 0,'0'0'16,"0"21"-16,0 0 0,21-21 16,0 21-1,0-21-15,0 0 16,0 0-16,1 0 15,-1 0-15,-21-21 0,21 21 16,0-21-16,0 0 0</inkml:trace>
  <inkml:trace contextRef="#ctx0" brushRef="#br1" timeOffset="79863.47">14732 7832 0,'21'-43'16,"0"22"-1,-21 0-15,21 0 16,1 0-16,-22 0 16,0-1-16,0 1 0,-22 21 31,1 0-31,0 0 0,-21 0 0,21 0 16,-22 21-16,22 1 0,-21-1 15,-1 21-15,22-21 0,-21 22 0,0-22 16,20 21-16,1 0 0,0 1 15,0-1-15,21-21 0,0 22 16,0-1-16,0-21 0,42 43 16,-21-43-16,22 0 0,-22 0 15,0 0-15,21-21 0,1 0 0,-22 21 16,21-21-16,-21 0 0,22 0 16,-1 0-16,22-21 0,-22 21 0,0-21 15,22 0-15,-22 0 0,22 0 0</inkml:trace>
  <inkml:trace contextRef="#ctx0" brushRef="#br1" timeOffset="80295.64">15706 7789 0,'0'0'0,"21"-21"0,0 0 16,-21 0-16,21 21 15,-21-21-15,0 0 16,-21 21-16,0 0 0,-22 0 15,22 0-15,-21 0 0,21 0 0,-22 0 16,1 21-16,0-21 0,-1 21 0,22 0 16,-21 0-16,21-21 0,0 21 15,-1 1-15,22-1 0,0 0 16,0 0-16,22 0 16,-1 0-16,21-21 0,-21 22 0,22-1 15,-22 0-15,21-21 0,0 21 16,1 0-16,-22-21 0,21 21 0,-21 1 15,1-1-15,-1-21 0,-21 21 16,0 0-16,0 0 16,0 0-16,-43-21 15,22 0-15,-21 0 0,0 22 16,-1-22-16,1 0 0,-22 0 0,22 0 16,0 0-16,-22 0 0,43 0 15,-21 0-15,21 0 0,-1 0 0,1 0 16,0 0-16,21-22 0,0 1 15,21 21-15,22-21 16,-22 21-16,21-21 0,-21 0 0,22 21 16,-1-21-16</inkml:trace>
  <inkml:trace contextRef="#ctx0" brushRef="#br1" timeOffset="80754.38">16743 7832 0,'0'0'0,"0"-21"0,0-1 0,0 1 0,0 0 15,0 0-15,-21 0 16,-1 21-16,1 0 0,0-21 16,0 21-16,-21 0 0,20 0 15,-20 0-15,0 0 0,-1 0 16,1 21-16,21-21 0,-21 21 15,20 0-15,1-21 0,0 21 0,21 0 16,0 1-16,0-1 0,0 0 16,21-21-16,22 21 0,-22 0 15,21 0-15,-21 1 0,64-1 16,-64 0-16,21 0 0,1 0 16,-22 0-16,0 1 0,0-1 0,0-21 15,-21 21-15,0 0 0,0 0 16,-21-21-16,-21 0 0,21 0 15,-22 21-15,-20-21 0,21 0 16,-22 0-16,22 0 0,-22 0 16,22 0-16,0 0 0,-1 0 0,1 0 15,0 0-15,20 0 0,1 0 16,42-21 15,1 21-31,20-21 0,-21 0 16,43 0-16,-22 21 0</inkml:trace>
  <inkml:trace contextRef="#ctx0" brushRef="#br1" timeOffset="81227.12">18034 7620 0,'0'0'0,"85"-63"15,-64 41 1,21-20-16,-21 21 16,-21 0-16,0 0 0,0-1 0,0 1 15,0 0-15,0 0 0,-42 0 16,21 0-16,-22 21 0,1 0 16,0 0-16,-1 0 0,1 0 0,0 0 15,-1 21-15,1 0 0,21 0 16,-21 0-16,20 0 0,22 22 0,0-22 15,0 0-15,0 21 0,0-20 16,22 20-16,-1-21 0,0 21 0,0-20 16,0 20-16,22-21 0,-22 21 15,0-20-15,21 20 0,-21-21 0,1 21 16,-1-20-16,-21 20 0,0-21 0,0 0 16,0 0-16,0 1 0,-21-22 15,-1 21-15,-20-21 0,21 0 0,-21 0 16,-1 0-16,-20 0 15,20 0-15,-20-21 0,-1 21 0,22-22 16,0 1-16,-1 0 0,1 0 16,0-21-16,21 42 0,21-22 15,0 1-15,0 0 0,21 21 16,21 0-16,0-21 0,1 21 16,-1 0-16,0-21 0,22 21 0,-1-21 15</inkml:trace>
  <inkml:trace contextRef="#ctx0" brushRef="#br1" timeOffset="81574.92">18267 7832 0,'0'0'0,"42"21"16,-21-21 0,0 0-16,1 0 0,-1-21 0,0 21 15,0-21-15,0 21 0,0-22 16,1 1-16,-1 21 0,-21-21 0,0 0 15,0 0-15,0 0 16,-21 21-16,-1 0 0,1 0 16,0 0-16,-21 0 0,21 0 0,-22 0 15,22 21-15,0 0 0,-21 0 16,20 0-16,1 0 0,0 1 0,0 20 16,0-21-16,21 21 15,0-20-15,0-1 0,0 21 0,0-21 16,0 0-16,0 1 0,0-1 0,21 0 15,0 0-15,0-21 0,0 0 16,22 0-16,-22 0 0,21 0 0,1 0 16,-1-21-16,0 0 0,-21 0 15,22-1-15,-1-20 0,0 0 0,1 21 16,-1-22-16</inkml:trace>
  <inkml:trace contextRef="#ctx0" brushRef="#br1" timeOffset="81815.78">19050 7218 0,'0'0'0,"0"-42"0,21 20 0,-21 1 16,0 0-16,0 0 0,0 42 16,0 0-16,-21 22 15,21-22-15,-21 42 0,0-20 16,21 20-16,-22 1 0,1-1 0,0 1 16,0-1-16,0-21 0,21 22 15,-21-22-15,-1 1 0,1 20 16,0-21-16,21 1 0,0-22 0,0 21 15,0-21-15,0 1 0,0-1 16,0 0-16,21-21 16,0-21-1,1 0-15,-1-1 0,0 1 0</inkml:trace>
  <inkml:trace contextRef="#ctx0" brushRef="#br1" timeOffset="82163.58">19092 7832 0,'21'0'47,"1"0"-47,-22-21 0,42 21 0,-21 0 16,0-22-16,22 22 0,-22-21 16,0 0-16,0 21 0,0-21 0,0 0 15,1 0-15,-44 21 31,1 0-31,0 0 0,-21 21 16,21 0-16,-22 0 0,22 0 16,0 0-16,-21 1 0,20-1 0,1 0 15,0 0-15,21 21 0,0-20 16,0-1-16,0 0 0,0 0 0,0 0 16,0 0-16,0 1 0,21-1 15,0-21-15,1 0 0,-1 0 16,0 0-16,21 0 0,1 0 0,-1 0 15,0 0-15,1-21 16,-1-1-16,0 1 0,-21 0 0,22 0 16</inkml:trace>
  <inkml:trace contextRef="#ctx0" brushRef="#br1" timeOffset="82422.42">19791 7705 0,'0'0'0,"21"-43"15,-42 43 1,0 0-16,-1 22 15,1-1-15,0 0 0,0 0 0,21 0 16,-21 0-16,0 22 0,-1-22 16,1 21-16,21-21 0,0 22 15,0-22-15,0 0 0,0 21 0,0-20 16,0-1-16,0 0 0,0 0 16,21 0-16,1-21 0,-1 0 15,0 0-15,21 0 0,-21 0 0,22 0 16,-22 0-16,21-21 0,-21 0 15,22 0-15,-22 0 0,0-22 0,21 1 16,-20 21-16,-1-22 0,0 1 16,0-21-16</inkml:trace>
  <inkml:trace contextRef="#ctx0" brushRef="#br1" timeOffset="82659.3">20193 7599 0,'42'-64'16,"-21"-105"-16,1 106 16,-107 359-16,170-635 0,-85 276 0,0 42 15,-22 21 1,22 21-16,-21 0 0,21 0 0,0 21 15,-21 1-15,0-1 0,21 22 16,0-22-16,0 21 0,-21 1 0,0-22 16,-1 1-16,22 20 0,0-21 15,0 1-15,-21-1 0,21 0 0,0 1 16,0-1-16,0-21 0,0 22 16,0-22-16,0 0 0,0 0 15,21-21-15,1 0 16,-1-21-16,0 21 15,0-21-15,0 0 0,0-22 0,22 22 16,-22 0-16,21-21 0</inkml:trace>
  <inkml:trace contextRef="#ctx0" brushRef="#br1" timeOffset="82999.1">20574 7747 0,'0'0'0,"-21"0"16,0 0-16,-1 0 15,1 21-15,0-21 0,0 21 16,21 1-16,-21-1 0,0 21 15,21-21-15,-22 0 0,22 22 0,0-22 16,0 21-16,0-21 0,0 1 16,0-1-16,0 0 0,0 0 0,22-21 15,-1 0-15,0 21 0,0-21 16,0 0-16,0 0 0,22 0 0,-1-21 16,-21 0-16,22 0 0,-22 0 15,21-1-15,-21-20 0,0 0 0,1 21 16,-1-22-16,-21 1 0,0 21 15,0-22-15,0 22 0,0 0 0,0 0 16,-43 21-16,22 0 0,-21 0 0,21 0 16,-22 0-16,1 0 0,0 0 15,21 21-15,-22-21 0,22 21 16,0 0-16,0-21 0,21 22 16,0-1-16,0 0 0,0 0 15,21-21-15,21 0 0,-21 0 0,22 0 16,-1 21-16</inkml:trace>
  <inkml:trace contextRef="#ctx0" brushRef="#br1" timeOffset="83371.89">21124 7916 0,'0'0'16,"0"-21"-16,0 0 0,0 0 0,0 0 16,0 0-16,0-1 0,0 1 0,0 0 15,0 0-15,0 0 0,0 0 16,21 21-16,1-22 15,-1 22-15,0 0 0,0 0 16,0 22-16,-21-1 0,0 0 16,21 0-16,-21 0 0,0 0 0,0 22 15,0 20-15,0-20 16,0-1-16,0-21 0,0 21 0,-21-20 16,21-1-16,0 21 0,-21-42 0,21 21 15,0 0-15,0-42 31,0 0-31,0 0 16,0 0-16,0 0 0,0-22 0,21 22 16,0-21-16,1 21 0,-1-22 0,-21 22 15,21 0-15,0-21 0,0 20 16,0 1-16,1 0 0,-1 0 0,0 0 16,-21 0-16,21 21 0,0-22 15,-21 1-15,0 0 0</inkml:trace>
  <inkml:trace contextRef="#ctx0" brushRef="#br1" timeOffset="83643.73">19748 7281 0,'0'0'0,"-42"-21"0,21 21 0,0-21 0,42 21 15,21 0-15,-21-21 16,43 21-16,-22 0 0,22 0 0,-1 0 16,1 0-16,20 0 0,1 0 15,0 0-15,-1 0 0,1 0 0,0 0 16,-1 0-16,-20 0 0,-1 0 16,1 0-16,-22 0 0,22-21 15,-43 21-15,0 0 0,-42 0 31,-21 21-31,-1 0 0</inkml:trace>
  <inkml:trace contextRef="#ctx0" brushRef="#br1" timeOffset="84139.45">15811 9271 0,'0'0'0,"0"-21"16,-21-64-1,21 64-15,21 21 16,-21 21-16,22 0 15,20 1-15,-21-1 0,21 21 16,1 0-16,-1 1 0,0-1 0,1 0 16,-1 22-16,0-1 0,1-20 15,-22 20-15,0 1 0,0-22 0,22 0 16,-43 1-16,21-22 0,0 21 0,-21-21 16,21 1-16,-21-1 0,21-42 31,-21-1-31,21 1 15,1 0-15</inkml:trace>
  <inkml:trace contextRef="#ctx0" brushRef="#br1" timeOffset="84379.31">16806 9335 0,'0'0'0,"21"-43"0,1 1 0,-22 21 0,0 0 16,0-1-16,0 1 0,-22 21 15,1 0-15,0 21 16,-21 1-16,-1-1 0,1 0 15,-21 21-15,20-21 0,-20 22 16,-1 20-16,1-20 0,-22-1 0,22 21 16,-1-20-16,1 20 0,-1-20 15,22-1-15,-22 0 0,43 1 0,-21-1 16,21-21-16,-1 0 0,22 0 16,0 1-16,22-22 15,20 0-15,0 0 0,1 0 16,-1-22-16,21 1 0,1 21 0</inkml:trace>
  <inkml:trace contextRef="#ctx0" brushRef="#br1" timeOffset="84709.12">17039 9567 0,'21'-21'0,"-42"42"0,42-63 0,-21 63 31,0 0-31,0 22 15,0-22-15,0 21 0,0 1 16,0 20-16,0-21 0,0 22 0,0-22 16,0 22-16,-21-1 0,21 1 15,-21-1-15,0 1 0,21 20 0,-21 1 16,-1 0-16,22-1 0,-21 1 0,0 0 16,0-22-16,0 43 0,-22-21 15,22-1-15,0 1 0,0 0 0,-21-1 16,20 1-16,-20-21 0,21-1 15,0-21-15,21 1 0,0-1 16,-21-21-16,21 0 0,21-42 16,0 0-16,0 0 15,0 0-15,0-22 0,22 1 16,-22-21-16,21-1 0,1 1 0</inkml:trace>
  <inkml:trace contextRef="#ctx0" brushRef="#br1" timeOffset="85054.93">17187 9948 0,'0'0'0,"0"-42"0,0 0 15,0-1-15,0 22 0,-21-21 16,21 21-16,0-22 0,0 1 16,0 0-16,21 21 0,0-1 0,1 1 15,20 0-15,0 0 0,43 21 16,-43 0-16,1 0 0,-22 0 15,21 21-15,-21 0 0,0 22 16,1-22-16,-22 0 0,0 21 0,0 1 16,0-22-16,-22 21 0,1-21 15,-21 22-15,0-22 0,20 0 0,-41 0 16,-22 0-16,43 0 0,0-21 16,20 0-16,-20 0 15,21 0-15,0 0 0,0 0 0,21-21 47,21 0-47,21 0 0,-21 21 16,0-21-16,22 0 0,-22 21 15</inkml:trace>
  <inkml:trace contextRef="#ctx0" brushRef="#br1" timeOffset="85563.64">17970 9694 0,'43'0'0,"-86"0"0,107-21 15,-43 0-15,0-21 0,0 21 16,-21-1-16,22 1 0,-22 0 16,0 0-16,0 0 0,0 0 15,-22 21-15,1 0 0,0 0 0,0 0 16,-21 0-16,20 0 0,1 21 16,-21 0-16,21 0 0,0 21 0,-22-20 15,22 20-15,0 0 0,0 1 16,0-22-16,-1 21 0,22 0 0,-21-20 15,21-1-15,0 0 0,0 21 16,21-21-16,1 1 0,-1-22 16,0 0-16,0 0 0,0 0 15,0 0-15,22 0 0,-22 0 16,0-22-16,21 1 0,-20 0 0,20 0 16,-21-21-16,21-1 0,-20 1 0,-1 0 15,0-1-15,0 1 0,0 0 16,0 20-16,-21-20 0,0 21 0,0 0 15,0 42 17,-21 0-32,0 21 0,21-20 15,-21-1-15,21 21 0,0 0 0,0-20 16,0 20-16,0 0 0,0-21 0,0 22 16,0-22-16,21 0 0,0 0 15,0 0-15,-21 1 0,22-1 16,20-21-16,-21 0 0,0 0 15,22 0-15,-22 0 0,21 0 0,0-21 16,-20-1-16,20 1 0,-21 0 0,21 0 16,-20-21-16,20-1 0,-21 1 15,21-22-15,-20 22 0</inkml:trace>
  <inkml:trace contextRef="#ctx0" brushRef="#br1" timeOffset="85788.51">18881 9313 0,'0'-21'15,"0"-21"-15,-43 275 0,86-403 0,-43 86 0,0 63 0,-22 21 16,1 0-1,0 21-15,21 0 0,0 0 16,-21 0-16,21 22 0,-21-1 16,21-21-16,-21 21 0,21 1 0,0 20 15,0-20-15,0-1 0,0 0 0,0 22 16,0-22-16,0-21 0,0 22 16,0-22-16,0 21 0,0-21 0,0 0 15,0 1-15,21-22 16,0 0-16,0-22 15,0 1-15,0 0 0,-21 0 16,43-21-16,-1-22 16</inkml:trace>
  <inkml:trace contextRef="#ctx0" brushRef="#br1" timeOffset="86244.2">19304 9229 0,'0'0'0,"0"-21"0,21-22 31,-21 64-31,-63 106 15,63-105-15,-22 20 16,1 0-16,21 1 0,-21-1 16,0 0-16,21 22 0,-21-22 0,21 0 15,0 1-15,-21-22 0,21 21 16,0-21-16,-22 22 0,22-22 16,0 0-16,0-42 31,22 0-31,-22 0 15,21-1-15,0-20 0,0 21 16,-21-21-16,21 20 0,0-20 16,1 21-16,20-21 0,-21 20 0,0 1 15,0 0-15,1 21 0,20 0 0,-21 0 16,0 0-16,0 0 0,1 21 16,-1 0-16,0 1 0,-21 41 15,0-42-15,0 22 0,0-22 0,0 21 16,21-21-16,-21 0 15,21 22-15,-21-22 0,21 0 0,1 0 0,-1-21 16,0 21-16,0-21 0,0 0 16,0 0-16,1 0 0,-1 0 15,0 0-15,0-21 0,0 21 0,0-21 16,1 0-16,-1-21 0,0 20 16,0-20-16,-21 21 0,0-21 0,0-1 15,21 1-15,-21 21 0,0-22 0,0 22 16</inkml:trace>
  <inkml:trace contextRef="#ctx0" brushRef="#br1" timeOffset="86470.77">18796 9377 0,'0'0'0,"21"0"15,0 0 1,0 0-16,22 0 0,-22 0 0,21 0 16,-21 0-16,22 0 0,-1-21 0,-21 21 15,22 0-15,-22 0 0,21 0 16,-21 0-16,0-21 0,1 21 0,-1 0 16,0 0-16</inkml:trace>
  <inkml:trace contextRef="#ctx0" brushRef="#br1" timeOffset="86706.9">20743 9821 0</inkml:trace>
  <inkml:trace contextRef="#ctx0" brushRef="#br1" timeOffset="170305.94">12954 5757 0,'-21'0'0,"0"0"16,-1 0 15,1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9T12:52:48.1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1947 1164 0,'0'0'0,"-21"-21"0,21 0 0,0 0 15,0 0 1,0 42 15,0 0-31,0 0 16,0 0-16,0 0 0,0 22 0,0-22 16,0 21-16,0 1 0,0-22 15,0 21-15,-21 0 0,21 1 0,0-22 16,-21 21-16,21-21 0,0 22 15,0-22-15,0 0 0,0 0 16,0 0-16,0 1 16,0-44-1,0 1-15,-21 0 16,21-21-16,0 21 0,0-22 16</inkml:trace>
  <inkml:trace contextRef="#ctx0" brushRef="#br0" timeOffset="406.91">1926 677 0,'-42'0'31,"21"0"-31,-1 22 15,22-1-15,0 0 0,0 0 16,0 0-16,0 0 0,0 1 0,0-1 16,0 0-16,0 0 0,22-21 15,-1 21-15,0-21 0,0 0 16,0 0-16,0 0 0,1-21 16,-1 0-16,0 0 15,-21 0-15,0-1 0,0 1 0,0 0 16,0 0-16,0 0 0,0 0 15,0-1-15,0 1 16,-21 21-16,0 0 0,-1 0 0,1 0 16,0 0-16,0 21 15,0 1-15,0-1 0,21 21 16,-22-21-16,22 0 16,0 1-16,0 20 0,0-21 15,0 0-15,0 0 0,22 22 0,-1-22 16,0 0-16</inkml:trace>
  <inkml:trace contextRef="#ctx0" brushRef="#br0" timeOffset="1023.22">2667 1291 0,'0'0'0,"21"-42"15,-21 21-15,0 0 0,0-22 16,0 22-16,0 0 0,-21 0 16,0 0-16,0-1 0,-1 1 15,1 21-15,0 0 0,0 0 0,0 0 16,0 0-16,-22 0 0,22 21 16,0 1-16,-21-1 0,20 21 0,-20-21 15,21 22-15,0-22 16,0 21-16,-1 0 0,1-20 0,21 20 15,0-21-15,0 21 0,0 22 16,0-43-16,0 21 16,0-20-16,0-1 0,21 0 0,1 0 15,-1-21-15,21 0 0,-21 0 16,0 0-16,1 0 0,20 0 0,-21-21 16,21 21-16,-20-21 0,-1 0 15,21-22-15,-21 22 0,0-21 0,22-1 16,-22 1-16,0 0 0,0-22 15,22-42-15,-22 43 16,0-22-16,-21 43 0,21-22 16,-21 1-16,21 21 0,-21 20 15,0-20-15,0 0 0,0 21 16,-21 42 0,0 0-1,21 21-15,-21 1 0,21 20 16,0 1-16,0-1 0,-21 1 0,21-1 15,-22 1-15,22-22 0,-21 21 16,21-20-16,0-1 0,0 0 16,0 1-16,0-22 0,21 0 0,1 0 15,-1 0-15,0 1 0,42-22 16,-41 0-16,20 0 0,-21 0 16,21-22-16,1 1 0,-22 0 15,21 0-15,1 0 0</inkml:trace>
  <inkml:trace contextRef="#ctx0" brushRef="#br0" timeOffset="2179.67">5038 699 0,'0'0'0,"0"-22"0,0-83 31,-22 105-15,1 0-16,21 21 16,-21 21-16,0 0 15,21 1-15,-21 20 0,0 64 16,-1-42-16,1-22 0,0 22 15,0-21-15,-21-1 0,-1 64 16,22-85-16,-21 22 0,21-22 16,-1 1-16,-20-1 0,21 0 0,-21 1 15,42-22-15,-22 0 16,1-21-16,0 0 0,0-21 16,0 0-16,-22-1 15,22 1-15,0-21 0,0 0 0,0-1 16,0 1-16,21 0 0,0-1 15,0-20-15,0 20 0,0 1 0,0 0 16,0-1-16,0 1 0,21 0 16,0 21-16,0-22 0,0 43 15,0 0-15,1 0 0,-1 21 16,0 1-16,0 20 0,21-21 16,-20 21-16,-1 1 0,0-1 0,0 0 15,0 1-15,0-1 16,1 0-16,-1 1 0,21 41 0,-21-41 15,0-22-15,22 0 16,-22 21-16,0-20 0,21-22 0,-20 21 16,20-21-16,-21 0 0,21 0 0,-20 0 15,20-21-15,0-1 0,22-20 16,-43 21-16,0-21 0,21 20 16,-20-20-16,-1 0 0,0 21 15,0-22-15,-21 1 0,21 21 0,-21 0 16,21-1-16,-21 1 0,0 0 15,0 0-15,-21 42 32,21 0-17,-21 0-15,21 1 0,-21-1 16,21 21-16,0 0 0,0 1 16,0-22-16,0 0 0,0 21 15,0-20-15,21-1 0,0 0 0,0 0 16,1 0-16,-1-21 15,21 0-15,-21 0 0,0 0 16,22 0-16,-22-21 0,21 0 0,-21 0 16,22 0-16,-22-1 0,21-20 15,-21 21-15,1-21 0,-22 20 16,21-20-16,-21 0 0,0-1 0,0 22 16,0-21-16,-21 21 15,-1 0-15,-20-22 0,21 43 0,-21-21 16,20 0-16,-20 21 0,21 0 15,-21 0-15,-1 0 0,22 21 0,-21 0 16,21 0-16,-1 1 0,-20-1 16,42 21-16,-21 22 0,21-22 15,0-21-15,0 21 0,0-20 16,0 20-16,0-21 0,21 21 0,0-20 16,0-1-16,1 0 0,-1 0 15,0 0-15,42 0 16,-20-21-16,41 0 15,-41 0-15,-1-21 0,22 0 0</inkml:trace>
  <inkml:trace contextRef="#ctx0" brushRef="#br0" timeOffset="2486.83">6435 1122 0,'0'0'0,"0"-21"0,0-22 16,0 22-16,0 0 15,-22 21-15,1 0 16,0 21-16,0 0 0,21 1 0,-21-1 16,0 0-16,-1 21 15,1-21-15,0 22 0,21-1 0,-21-21 16,21 22-16,-21-22 0,21 21 16,0-21-16,0 22 0,0-22 0,0 0 15,0 0-15,21 0 0,0 0 16,-21 1-16,42-1 0,-20 0 0,-1 0 15,21-21-15,0 0 0,1 0 16,-1 0-16,0 0 0,64-21 16,-42 21-16,-22-21 0,22 0 15,-22-1-15,0 1 0,1 0 0,-1-21 16</inkml:trace>
  <inkml:trace contextRef="#ctx0" brushRef="#br0" timeOffset="3600.23">7070 1397 0,'0'0'0,"21"-21"0,0-21 0,0-64 15,-21 85-15,0-22 16,0 22-16,0 0 0,-21 0 15,0 0-15,0 21 0,-1 0 0,-20 0 16,21 0-16,0 0 0,0 0 16,-22 21-16,22 0 0,0 0 0,-21 21 15,20-20-15,1-1 0,0 21 16,0 0-16,0-20 0,0 20 0,-1-21 16,22 43-1,0-22-15,0-21 0,0 21 0,22-20 16,-1-1-16,0 0 15,0-21-15,0 0 0,0 0 0,1 0 16,20 0-16,-21 0 0,0 0 16,22 0-16,-22-21 0,0 0 0,0-1 15,0 1-15,0 0 0,1 0 16,-1-21-16,0 20 0,0-20 0,0 21 16,-21-21-16,0 20 0,0 1 15,21 0-15,-21 0 0,0 0 0,22 0 16,-44 42 15,1 0-31,21 0 0,0 0 16,0 22-16,-21-22 0,21 0 15,-21 21-15,21 1 0,0-1 16,0-21-16,0 0 0,0 0 16,0 1-16,0-1 0,21 0 0,0 0 15,0-21-15,1 0 0,-1 0 16,0 0-16,0 0 0,21 0 15,-20-21-15,-1 0 0,21 0 16,-21-1-16,22 1 0,-22-21 0,0 21 16,0-22-16,0 1 0,22-21 0,-43 20 15,21-20-15,0-1 0,0 1 0,-21-1 16,0 22-16,0 0 16,0-1-16,0 1 0,0 21 0,0 0 0,0-1 15,0 1-15,0 42 16,0 1-1,0-1-15,-21 21 0,21 0 16,0 1-16,-21-1 0,0 22 0,21-22 16,-22 0-16,22 1 0,0 20 15,0-21-15,-21-20 0,21 20 0,0 0 16,0 1-16,0-22 0,0 0 16,0 21-16,21-21 0,-21 1 0,22-22 15,-1 21-15,0-21 16,21 0-16,-21 0 0,22 0 0,-22 0 0,21 0 15,1-21-15,-22-1 16,21 1-16,0 0 0,-20 0 0,-1 0 16,21-22-16,-21 22 0,0-21 0,1 21 15,-1-22-15,0 22 0,0 0 16,0-21-16,-21 21 0,0-1 16,-21 44 15,21-1-31,-21 0 0,21 0 15,-21 0-15,0 22 0,21-22 0,0 0 16,0 21-16,0-21 0,0 1 16,0-1-16,0 21 0,0-21 15,0 0-15,21 1 16,0-22-16,0 0 0,0 0 0,22 0 16,-22 0-16,0 0 0,21 0 15,-21-22-15,22 22 0,-22-21 0,0 0 16,21 0-16,-20-21 0,-1 20 15,0-20-15,0 0 0,-21-1 0,0 1 16,0 0-16,0-1 0,0 22 16,0-21-16,0 21 0,-21 0 0,0-1 15,0 1-15,-1 21 0,-20 0 16,0 0-16,21 0 0,-85 64 16,85-22-16,-22-21 15,22 22-15,0-22 0,0 21 16,-22 22-16,43-43 0,0 21 15,0-21-15,0 0 0,0 1 16,22-1-16,20 0 0,-21-21 16,21 0-16,-20 0 0,20 0 15,0 0-15,1 0 0</inkml:trace>
  <inkml:trace contextRef="#ctx0" brushRef="#br0" timeOffset="3985.36">8869 1270 0,'0'0'0,"0"-127"32,0 106-32,21 0 0,0 0 0,0-1 15,22 1-15,-22 21 16,0 0-16,0 0 0,21 0 0,-20 0 16,20 21-16,-21 1 0,21-1 15,-20 0-15,-1 21 0,0-21 0,0 22 16,0-22-16,-21 21 0,0-21 15,0 1-15,21 20 0,-21-21 0,0 21 16,0-20-16,0-1 0,0 0 16,-21 0-16,0-21 0,0 21 0,0-21 15,0 0 1,-1 0-16,22-21 16,0 0-16,0 0 0,0 0 15,0-1-15,22 1 0,-1-21 16,21 21-16,-21-22 0,0 1 0,1 0 15,-1-1-15,21 1 0,-21 21 16,0-21-16,1 20 0,20-20 16,-21 21-16,0 0 0,22 0 15,-22-1-15</inkml:trace>
  <inkml:trace contextRef="#ctx0" brushRef="#br0" timeOffset="4279.06">7345 804 0,'0'0'0,"84"-21"31,-41 21-31,20 0 0,22 0 16,0 0-16,-1 0 0,1 0 15,0-21-15,-1 21 0,1 0 0,-22 0 16,1 0-16,-1 0 0,-20 0 16,-22 0-16,21 0 0,-21 0 0</inkml:trace>
  <inkml:trace contextRef="#ctx0" brushRef="#br0" timeOffset="5154.81">1651 2159 0,'0'0'0,"-42"0"31,42 21-15,21-21-16,21 0 16,-21 0-16,22 0 0,-1 21 15,0-21-15,22 0 0,-22 0 16,22 0-16,-1 0 0,22 0 0,21 0 16,-1 0-16,1 0 0,21 0 15,0 0-15,0 0 0,0 0 16,21 0-16,1 0 0,20 0 0,0 0 15,22 0-15,-1-21 0,22 21 0,21 0 16,0-21-16,232 0 16,-232 21-16,21-21 0,-21 21 0,0 0 15,0-21-15,-1 21 0,1 0 16,-21 0-16,0-22 0,-1 22 0,1 0 16,-22 0-16,-20-21 15,-1 21-15,-21 0 0,0 0 0,-21 0 16,106-21-16,-148 21 15,0 0-15,-22 0 0,-21 0 0,1 0 16,-1 0-16,-21 0 0,-42 0 47,0 0-47,0 0 0,0 21 16,-1-21-16,1 0 0,-21 0 0,21 0 15,0 0-15,-1 0 0,1 0 16</inkml:trace>
  <inkml:trace contextRef="#ctx0" brushRef="#br0" timeOffset="6127.55">1630 2307 0,'0'0'0,"-43"0"0,-62 0 31,126 0 16,0 0-47,21 0 0,-21 0 16,1 0-16,20 0 0,0 0 15,-21 0-15,22 0 0,-1 0 16,22 0-16,-22 0 0,0 0 0,22 0 16,20 0-16,1 0 0,0 0 15,21 0-15,-1 0 0,22 0 16,0 0-16,-21 0 0,42 0 0,-21-21 16,43 21-16,-1-21 0,0 21 15,22-21-15,-1 21 0,22 0 16,0-21-16,-1-1 0,22 22 0,-21 0 15,21-21-15,635 0 16,-445 0 0,-233 0-16,1 21 0,169-21 15,-191 21-15,0 0 0,-20-22 16,-1 22-16,-21 0 0,106-21 16,-149 21-16,1 0 0,-22 0 15,1 0-15,-22 0 0,1 0 16,-22 0-16,0 0 0,0 0 0,-21 21 47,0 1-32,-21-22 1,0 0-16,0 21 0</inkml:trace>
  <inkml:trace contextRef="#ctx0" brushRef="#br0" timeOffset="6258.7">8721 2117 0,'-22'0'31,"1"0"-15</inkml:trace>
  <inkml:trace contextRef="#ctx0" brushRef="#br0" timeOffset="35727.23">1079 3027 0,'0'-21'16,"-21"21"-16,0-21 15,0 21-15,0 0 16,0 0 0,21 21-1,0 0-15,-22 0 0,22 0 0,0 22 16,0-22-16,0 0 0,0 0 15,22 0-15,-1 0 0,0-21 16,0 0-16,21 22 0,-20-22 0,20 0 16,0 0-16,1-22 0,-1 1 15,0 0-15,-21 0 0,22 0 16,-1 0-16,-21-1 0,0 1 16,1-42-16,-22 42 15,0-1-15,0 1 0,0 0 16,-22 21-1,1 0-15,0 21 0,21 0 16,-21 1-16,21-1 0,0 21 16,-21 0-16,21 1 0,-21 20 15,21-20-15,-22 20 0,22 1 0,0-1 16,0-21-16,-21 22 16,21-22-16,-21 1 0,21-1 0,-21 0 15,21-21-15,0 1 0,0-1 16,-21 0-16,0-21 15,-1 0-15,1 0 16,0-21-16,0 21 0,0-21 16,0-1-16,-1 1 0,1-21 0,0 21 15,0 0-15,0-1 0,0 1 16,-1 0-16,22 42 31,0 0-15,0 1-16,0-1 0,22 0 15,-22 0-15,21 0 0,0 0 16,21 1-16,-21-1 0,22 0 0,-1-21 16,0 21-16,1-21 0,20 0 15,-20 0-15,20 0 0,-21 0 16,22 0-16,-22-21 0,22 0 0,-22 0 16,0-1-16,-20 1 0,20 0 15,-21-21-15,0-1 0,-21 22 0,0-21 16,0 0-16,0 20 0,0-20 15,0 21-15,0 0 0,0 0 0,0-1 16,-21 22-16,0 0 16,0 0-16,0 0 0,-1 0 15,1 22-15,-21-1 0,21 0 16,0 21-16,21-21 0,-22 22 16,1-1-16,21-21 0,-21 22 0,21-22 15,0 21-15,0-21 0,0 0 16,0 1-16,0-1 0,21 0 0,0-21 15,1 0-15,-1 0 0,0 0 16,0 0-16,0-21 0,22 21 16,-22-21-16,0-1 0,21-20 0,-21 21 15,1-21-15,-1-1 16,0 1-16,-21-22 0,21 1 0,-21-1 0,21 1 16,-21 21-16,0-22 15,0 22-15,0-1 0,0 1 0,0 21 16,0 0-16,0 0 0,0 42 31,-21 21-15,21 0-16,0 1 0,0-1 0,-21 22 15,21-1-15,-21-21 0,21 22 16,0-1-16,0-20 0,0-1 16,0 22-16,0-43 0,0 21 0,21-21 15,0 0-15,0 1 0,0-1 16,1-21-16,-1 0 0,21 0 15,-21 0-15,0 0 0,22 0 16,-22-21-16,21-1 0,1-20 16,-1 21-16,-42-21 0,21 20 15,0-20-15,0 0 0,-21 21 0,0-22 16,0 22-16,0 0 0,0 0 16,0 0-16,0-1 0,-21 22 15,0 0 1,0 0-16,0 22 0,21 20 0,-21-21 15,21 0-15,-22 22 0,22-22 16,0 21-16,0-21 0,0 22 16,0-22-16,0 21 0,0-21 15,22 0-15,-1 1 0,0-1 16,0-21-16,0 21 0,22-21 0,-1 0 16,43 0-16,-43 0 15,0-21-15,1 0 0,-1-1 0,0 1 16,1 0-16,-22-21 0,21 21 15,-21-22-15,0 1 0,1 0 0,-1 20 16,-21-20-16,0 21 0,21 0 16,-21 0-16,0-1 0,0 44 31,0-1-15,0 0-16,0 21 0,-21-21 0,21 1 15,0 20-15,-21-21 0,21 0 16,0 22-16,0-22 0,0 0 0,0 0 15,0 0-15,0 0 16,0-42 15,0 0-31,21 0 16,-21 0-16,0-22 0,21 22 16,0-21-16,-21 21 0,21-22 0,0 22 15,-21-21-15,22 21 0,-1 0 16,0-1-16,0 1 0,0 21 15,0 0 1,-21 21-16,0 1 0,0-1 16,0 21-16,0-21 0,0 0 15,0 22-15,0-22 0,0 0 0,0 21 16,0-20-16,22 20 16,-1-21-16,-21 0 0,21-21 0,0 0 15,0 21-15,0-21 0,1 0 16,20 0-16,-21 0 0,0-21 0,22 0 15,-22 21-15,0-21 0,0-21 16,21 20-16,-20-20 0,-1 0 0,-21-1 16,21-20-16,0 21 0,-21-22 15,21 1-15,-21 20 0,0 1 16,0 0-16,21 20 0,-21-20 16,0 21-16,0 0 0,0 42 31,-21 0-31,21 0 15,-21 0-15,21 22 0,0-1 16,-21 22-16,21-22 0,-21 0 0,21 1 16,0-1-16,0 0 0,0 1 15,0-1-15,0-21 0,21 21 16,0-20-16,0-1 0,0 0 0,1-21 16,-1 21-16,21-21 0,0 0 15,-20 0-15,20 0 0,-21 0 16,0-21-16,0 0 0,1 21 15,-1-43-15,0 22 0,0 0 0,0-64 16,-21 64-16,21-21 16,-21 21-16,0 0 0,0-1 0,0 1 15,0 42 1,0 1 0,0-1-16,0 21 0,0-21 15,0 0-15,0 22 0,0-22 0,0 0 16,0 0-16,0 0 0,0 1 0,0-1 15,22-21 17,-1 0-17,-21-21-15,0-1 0,21 1 0</inkml:trace>
  <inkml:trace contextRef="#ctx0" brushRef="#br0" timeOffset="35891.55">4191 3069 0,'0'0'0,"-42"0"16,20 0 31,1 0-31</inkml:trace>
  <inkml:trace contextRef="#ctx0" brushRef="#br0" timeOffset="36058.55">3429 3239 0,'0'0'0,"-21"21"0,0-21 0,42 0 47,0 0-47,21 0 0,-21 0 15,22 0-15,-1-21 0,0 21 0,1 0 16</inkml:trace>
  <inkml:trace contextRef="#ctx0" brushRef="#br0" timeOffset="37535.23">4170 3556 0,'0'0'0,"-21"0"0,21 21 15,21-21 1,21 0-1,-21-21-15,22 21 0,-22-21 16,21 0-16,0 0 0,22-1 0,-22-20 16,1 0-16,-1-1 0,21 1 15,-41 0-15,20-1 0,-21 1 16,0 0-16,0 21 0,-21-22 16,0 22-16,0 0 0,0 0 0,0 0 15,-21-1-15,0 22 16,0 0-16,0 0 0,0 0 0,-1 0 15,1 22-15,0-1 0,0 0 16,0 0-16,0 21 0,21 22 16,-22-22-16,1 22 0,0-1 0,21 1 15,-21-1-15,0 22 0,21-22 16,0 1-16,-21 21 0,21-22 0,-22 22 16,22-1-16,0 1 0,-21 84 15,21-84-15,0-21 0,0-1 16,0 1-16,0-1 0,0-21 15,0 1-15,0-1 0,0-21 0,0 0 16,21-21-16,1 0 0,-1 0 16,0 0-16,0-21 0,21 0 0,-20 0 15,20-21-15,0-1 0,-21 22 0,22-42 16,-22 20-16,0-20 0,0-1 16,0-84-16,-21 85 0,0-1 15,0 1-15,-21-1 0,-21 1 16,21 20-16,-22 1 0,22 0 0,-21 20 15,21 1-15,-22 0 0,22 0 16,-63 21 0,62 0-16,44 0 31,-1 0-31,21 0 0,-21 0 0,22 0 16,-1-21-16,21 21 0,-20-21 15,20-1-15,-20 22 0,20-21 0,-21 0 16,22 0-16,-22 0 0,1 0 15,-22-1-15,21 1 0,-21 0 0,22-21 16,-22 21-16,-21-1 16,0 1-16,0 0 0,0 0 15,0 42 17,0 0-32,-21 0 0,-1 1 0,22-1 15,0 0-15,0 21 0,0-21 16,0 1-16,0-1 0,0 0 0,0 0 15,0 0-15,0 0 0,22 1 16,-1-22-16,0 0 0,0 0 16,0 0-16,0 0 0,22 0 0,-22 0 15,0 0-15,21-22 0,-20 1 0,-1 0 16,0 21-16,0-21 0,0 0 0,0 0 16,1-1-16,-22 1 15,0 0-15,0 0 0,0 0 0,0 0 16,21-1-16,-21 1 0,0 0 15,0 42 17,-21 0-32,21 1 15,0 20-15,0-21 0,0 21 16,0 1-16,-22 20 0,22-20 0,-21-1 16,21 21-16,0 1 0,0-1 0,0 1 15,0 21-15,0-22 0,0 1 16,0 20-16,0-20 0,21-1 0,-21 1 15,0 63 1,0-64-16,0-20 0,0-1 0,0 21 16,-21-20-16,0-1 0,0-21 0,0 22 15,-22-22-15,22 0 0,-21 0 16,0-21-16,-1 0 0,-20-21 16,20 0-16,1-22 0,-21-20 15,41 21-15,1-1 0,21 1 16,0-22-16,0 22 0,0-21 0,0-1 15,21-21-15,22 1 0,-22 20 16,21-20-16,1-1 0,-1 0 0,0 22 16,1-22-16,20 22 0,-21-1 15,22-21-15,-1 22 0,-20 21 16,20-22-16,-20 22 0,-1 21 0,0-1 16,-21 1-16,1 0 0,-1 21 15,0 0-15,-21 21 16,0 0-1,0 1-15,0-1 0,0 0 0,0 21 16,0-21-16,0 1 0,0-1 16,-21 0-16,21 0 0,0 0 0,0 0 15,0 1-15,0-44 47,21 1-47,-21 0 0,0 0 16,21 0-16,-21-22 0</inkml:trace>
  <inkml:trace contextRef="#ctx0" brushRef="#br0" timeOffset="37686.62">5884 3069 0,'0'0'16,"0"-21"0,-21 21-16,42 0 46,0 21-46,1 0 16,-1 1-16</inkml:trace>
  <inkml:trace contextRef="#ctx0" brushRef="#br0" timeOffset="38127.85">6329 3239 0,'0'0'0,"-43"42"31,43-21-31,0 0 0,-21 0 0,0 22 16,0-22-16,21 0 15,0 0-15,-21 22 0,21-22 0,0 0 16,-21 0-16,21 0 16,0 0-16,0-42 31,0 0-16,0-21-15,0 21 16,21-22-16,0 1 0,0 21 16,0-22-16,22 1 0,-22 0 15,0-1-15,21 22 0,22-42 16,-22 42-16,0 21 0,1 0 16,-1 0-16,0 0 0,1 0 0,20 42 15,-42-21-15,-21 0 16,0 22-16,0-22 0,0 21 0,0 0 15,0-20-15,0 20 0,-21 0 0,21-21 16,-21 1-16,0 20 0,0-21 16,21 0-16,-21 0 0,21 1 15,21-22 1,0 0 0,21-22-16</inkml:trace>
  <inkml:trace contextRef="#ctx0" brushRef="#br0" timeOffset="38750.76">7408 3239 0,'0'0'0,"0"-43"0,0 22 15,0 0-15,0 0 0,0 0 16,-21-1-16,0 22 0,0 0 16,-22 0-16,22 0 15,0 0-15,0 22 0,0-1 0,-22 21 16,22-21-16,0 22 0,0-22 0,0 21 15,0 0-15,-1 1 0,22-22 16,0 21-16,0-21 0,0 22 0,0-22 16,22-21-16,-1 21 15,0-21-15,0 21 0,0-21 0,64-21 16,-64 0 0,21 0-16,-20 0 0,-1-1 0,-21 1 15,42-42-15,-21 20 16,-21 22-16,0 0 0,0 0 15,0 0-15,0 42 32,0 0-17,0 0-15,0 0 0,-21 22 16,0-22-16,0 21 0,21 1 0,-21-1 16,-1 21-16,1-20 0,0 20 15,0-20-15,0 20 0,21 22 16,0-22-16,-21 22 0,21-22 0,0 22 15,-22 0-15,22-1 0,0-20 0,0 21 16,0-1-16,0-20 0,0 20 16,0 1-16,0-21 0,0 20 0,22 86 15,-22-128-15,0 0 16,0-21-16,0 1 0,-22-22 16,-20 0-16,21 0 0,-21-43 15,-1 22-15,1-42 0,0-1 0,-1 1 16,1-1-16,21-21 0,0 1 15,-1-22-15,22 21 0,0-21 16,0 22-16,0-22 0,0 21 16,22 22-16,-1-22 0,21 22 0,0-1 15,1 1-15,-1 20 0,0-20 0,1 20 16,20-20-16,-20 21 0,20-22 16,1 22-16</inkml:trace>
  <inkml:trace contextRef="#ctx0" brushRef="#br0" timeOffset="39146.54">9313 3048 0,'0'0'0,"0"-21"0,43-64 16,-43 64-1,21 0-15,-21 0 0,0 42 31,0 0-31,0 0 0,0 0 16,-21 22-16,-1-1 0,22 0 0,-21 1 16,0-1-16,0 0 0,-21 64 15,42-63-15,0-1 0,-22-21 16,22 21-16,0-20 0,-21-1 16</inkml:trace>
  <inkml:trace contextRef="#ctx0" brushRef="#br0" timeOffset="39723.85">8826 3281 0,'0'0'0,"22"0"32,-1 0-32,21 0 15,0 0-15,22 0 0,-22-21 16,22 21-16,20-21 0,-20-1 0,21 1 15,-1-21-15,1 21 0,0 0 0,-1-1 16,1-20-16,-22 21 0,-20 0 16,-1-22-16,0 22 0,-20-21 0,-1 21 15,-21 0-15,0-22 16,0 22-16,-21 0 0,-1 21 0,1 0 16,-21 0-16,0 0 15,20 21-15,1 0 0,0 0 0,0 1 16,0 20-16,-22 43 0,22-43 15,0 0-15,0 22 0,21-22 16,-21 0-16,0 64 0,21-63 16,0-22-16,0 21 0,0-21 15,0 0-15,0 1 0,0-1 16,0-42 0,0-1-1,0 1-15,21 0 0,0-21 0,21 21 16,-21-22-16,22 1 0,-22 0 15,21 20-15,1-20 0,-1 21 0,0 0 16,1 0-16,-1-1 0,0 22 16,-21 0-16,22 0 0,-22 0 0,21 22 15,-42-1-15,0 0 16,0 0-16,0 21 0,0-20 0,0 20 16,-21-21-16,21 21 0,-21-20 0,0-1 15,21 21-15,-21-42 0,21 21 16,0 0-16,21-21 31,0 0-31,0-21 16,0 0-16,22 0 0,-22 0 0,0 0 15,0-1-15</inkml:trace>
  <inkml:trace contextRef="#ctx0" brushRef="#br0" timeOffset="40022.54">10499 3239 0,'21'0'31,"0"0"-15,0-22-16,-21 1 0,21 21 0,22-21 16,-22 21-16,0-21 15,21 0-15,-21 0 0,22-1 0,-22 1 16,21-21-16,-21 42 16,-21-21-16,-21 21 15,-21 0-15,21 0 16,-22 0-16,1 21 0,0 0 15,21-21-15,-22 42 0,22-20 0,0-1 16,0 0-16,0 21 0,21-21 16,-22 22-16,22-22 0,0 0 15,0 21-15,0-20 0,0-1 0,22-21 0,-1 21 16,0 0-16,0-21 16,21 0-16,-20 0 0,20 0 0,0-21 15,1 0-15,20 0 0,-21-1 0</inkml:trace>
  <inkml:trace contextRef="#ctx0" brushRef="#br0" timeOffset="40571.47">11980 3323 0,'0'0'16,"0"21"-16,0 1 0,-21-22 0,42 0 31,0 0-31,1-22 0,-1 1 16,21 0-16,0 0 15,1-21-15,-1 20 0,-21-20 0,22 21 16,20-64-16,-21 64 16,-20-21-16,-1 21 0,-21-22 0,21 22 15,-21 0-15,0 0 0,0 0 16,-21 21-16,0 0 15,-1 0-15,1 21 0,-21-21 0,0 21 16,20 21-16,-20-21 0,0 1 16,21 20-16,-22-21 0,1 21 15,21 1-15,0-1 0,21 0 0,0 1 16,0-22-16,0 21 0,0-21 16,21 1-16,0-1 0,21 0 0,-21 0 15,22-21-15,-1 0 0,22 0 16,-22 0-16,21-21 0,-20 0 0,-1 0 15,22-1-15,-22 1 0,21-21 16,-20 21-16,-1-22 0,22 1 0</inkml:trace>
  <inkml:trace contextRef="#ctx0" brushRef="#br0" timeOffset="40807.46">13166 2561 0,'0'0'0,"0"-63"0,0 42 15,0-1-15,-22 1 0,1 0 0,-21 21 16,21 21-16,0 0 15,-1 1-15,1 20 0,0 0 16,0 1-16,0-1 0,0 21 0,-1-20 16,1 20-16,0-20 0,0 20 15,0-21-15,0 1 0,-1-1 0,22 0 16,0 1-16,0-1 0,0 0 16,0-20-16,0-1 0,0 0 0,0 0 15,22-21-15,20 0 16,-21 0-16,0 0 0,22-21 15,-22 0-15,21 0 0,0-22 0</inkml:trace>
  <inkml:trace contextRef="#ctx0" brushRef="#br0" timeOffset="41186.54">13187 3006 0,'0'0'0,"-21"21"0,-1-21 0,22 21 0,-21-21 16,0 21-16,42-21 31,0 0-31,1 0 0,20 0 16,0 0-16,-21 0 0,22-21 15,-1 21-15,0-21 0,-20 0 16,20 0-16,-21-1 0,0 1 0,0 21 16,-21-21-16,0 0 0,0 0 15,-21 21 1,-21 0-16,21 0 0,0 0 0,-22 21 15,1-21-15,0 21 0,20 0 16,-20 0-16,21 1 0,-21 20 0,20-21 16,1 0-16,0 22 0,21-22 15,0 21-15,0-21 0,0 0 0,0 1 16,21 20-16,0-21 0,1-21 16,20 21-16,-21-21 0,21 0 0,1 0 15,-1 0-15,0 0 0,22 0 0,-22 0 16,1-21-16,-1 0 0,0 0 15,1-22-15,-1 22 0,0 0 16,1-21-16</inkml:trace>
  <inkml:trace contextRef="#ctx0" brushRef="#br0" timeOffset="42614.88">13970 2921 0,'0'0'0,"0"-21"0,-21 21 16,0 0-16,-1 21 0,1 0 15,0 0-15,21 1 16,-21-1-16,0 0 0,21 21 0,0-21 15,0 1-15,-21 20 0,21-21 0,-22 21 16,22-20-16,0-1 0,0 0 16,0 0-16,-21 0 0,21-42 47,21 0-47,1 0 0,-22 0 0,21-1 15,-21-20-15,21 21 0,0-21 16,0 20-16,0-41 0,1 21 15,20 20-15,-21 1 0,0 0 16,22 0-16,-22 0 0,0 21 16,21 0-16,-21 0 0,1 0 0,-1 0 15,0 0-15,0 0 0,-21 21 16,0 0-16,21 0 0,-21 0 0,0 1 16,0 20-16,0-21 0,0 0 15,0 0-15,0 22 0,0-22 0,0 21 16,0-21-16,0 1 15,0-44 17,0 1-32,21 21 0,1-42 15,-1 21-15,0 0 0,0-1 0,0-20 16,0 21-16,22-21 0,-22-1 16,21 22-16,-21 0 0,22-21 0,-1 20 15,-21 22-15,0-21 0,22 21 16,-22 0-16,0 21 15,-21 1-15,0-1 0,0 0 16,0 21-16,0-21 0,0 1 16,-21 20-16,0-21 0,21 0 0,0 22 15,-21-22-15,21 21 0,0-21 16,0 0-16,0 1 0,21 20 16,21-42-16,-21 0 0,22 0 15,-1 0-15,0 0 0,1 0 16,-1 0-16,0-21 0,1 0 0,41-43 15,-41 43-15,-1 0 16,0-22-16,-21 22 0,1-21 0,20-22 16,-42 43-16,0 0 0,0 0 15,0 0-15,-21 0 16,0 21-16,-1 0 0,1 0 0,0 0 16,0 0-16,0 21 0,0 0 15,-1 0-15,1 0 0,0 0 0,21 1 16,-21 41-16,21-42 0,0 0 15,0 22-15,0-22 0,21 0 16,0 0-16,22 22 0,-22-22 16,21-21-16,0 0 0,1 0 15,-1 0-15,43 0 16,-43-21-16,-21-1 0,22 22 0,-1-21 16,-21-21-16,21 21 0,22-43 15,-43 43-15,0 0 0,0-21 16,1 20-16,-22 1 0,0 0 15,-22 42 17,1-21-32,0 21 0,21 1 0,0-1 15,-21 0-15,0 0 0,21 0 0,0 22 16,0-22-16,-21 0 16,21 0-16,-22 0 0,22 0 0,0-42 46,0 0-46,0 0 0,22 0 16,-1 0-16,0-1 0,0 1 16,-21-21-16,21 21 0,0-22 0,1 22 15,20-21-15,-21 21 0,0 0 16,-21-1-16,21 1 0,1 21 0,-1 0 16,0 21-1,0 1-15,-21-1 0,0 21 16,0-21-16,0 0 0,0 22 0,0-22 15,0 0-15,0 21 0,0-20 16,21-1-16,0 0 0,1 0 0,-1 0 16,0 0-16,0-21 0,0 0 15,0 0-15,22 0 0,-22 0 16,42-21-16,-41 0 0,-1 0 16,21 0-16,-21 0 0,0-22 15,22 1-15,-22 0 0,0-22 0,0 22 16,-21-22-16,21 1 0,1-1 15,-22 1-15,21-1 0,-21 22 16,0 0-16,0-1 0,0 22 0,0 0 16,0 42-1,0 0-15,0 0 0,-21 22 16,-1-1-16,1 0 0,21 22 0,0-22 16,-21 22-16,0-22 0,21 0 15,0 1-15,0 20 0,0-42 16,0 22-16,0-1 0,0-21 0,42 43 15,-21-43-15,1-21 16,-1 21-16,21-21 0,-21 0 0,43 0 16,-22-21-16,-21 0 0,22 0 15,-22-1-15,0 1 0,21 0 16</inkml:trace>
  <inkml:trace contextRef="#ctx0" brushRef="#br0" timeOffset="42774.53">16616 2646 0,'-64'21'16,"128"-42"-16,-128 63 15,85-42 1,22 0-16,-22 0 0,0 0 16,21 0-16,-20 0 0,20 0 15,-21 0-15,21 0 0,1-21 0</inkml:trace>
  <inkml:trace contextRef="#ctx0" brushRef="#br0" timeOffset="43227.11">18521 2477 0,'0'0'0,"0"-22"0,0-20 0,21 0 0,-21 21 16,0-1-16,0 1 0,0 0 0,-21 21 16,0 21-1,-1 0-15,1 22 16,21-1-16,-21 0 0,21 22 16,-21-1-16,0-20 0,0 20 0,-1 1 15,1-22-15,0 0 0,0 1 16,0-1-16,0-21 0,21 22 0,0-22 15,-22 0-15,22 0 16,0-42 0,0 0-1,0 0-15,0-1 0</inkml:trace>
  <inkml:trace contextRef="#ctx0" brushRef="#br0" timeOffset="43697.71">18203 2455 0,'0'0'0,"0"-42"0,0-64 15,0 64 1,0 21-16,21 0 0,1 21 16,20 0-16,0-22 0,1 22 15,20 0-15,-21 0 0,22 0 0,-1 22 16,1-1-16,-22 0 0,1 0 16,-22 21-16,0 1 0,-21-1 0,0 22 15,0-22-15,-21 0 0,-22 1 16,1-1-16,-64 21 0,43-41 15,20-1-15,-20 0 0,21 0 16,20-21-16,1 0 0,0 0 16,0 0-16,21-21 0,0 0 15,21 0-15,0-1 0,0 1 16,22 21-16,-1-21 0,0 21 16,1-21-16,20 21 0,-20 0 15,-1 0-15,21 21 0,-20 0 16,-1 0-16,0 1 0,1-1 0,-22 0 15,0 21-15,-21-21 0,0 1 16,0 20-16,-21-21 0,0 0 0,-22 22 16,1-22-16,-21 0 0,20 0 0,-20-21 15,-1 21-15,1 0 0,-1-21 16,22 0-16,0 0 0,-1 0 0,1 0 16,21 0-16,0 0 0,-1 0 15,22-21-15,0 0 0,0 0 16,22 0-1,-1 21-15,21-21 0,0-1 0,22 1 16,-22 0-16,22 0 0,-1 0 0</inkml:trace>
  <inkml:trace contextRef="#ctx0" brushRef="#br0" timeOffset="44264.65">19135 2688 0,'0'0'0,"0"64"31,0-43-31,0 0 0,-22 21 0,22-20 15,-21 20-15,0-21 0,21 0 16,0 0-16,0 22 0,0-22 16,0 0-16,0 0 0,21 0 15,0-21-15,1 0 0,20 0 16,-21 0-16,43 0 0,-22 0 16,0-21-16,22 0 0,-22 21 0,0-21 15,1 0-15,-1 0 0,0-22 0,1 22 16,-22 0-16,0-21 0,0 20 15,0-20-15,-21 21 0,22 0 0,-22 0 16,0-1-16,0 44 31,-22-1-15,1 0-16,21 0 0,-21 21 16,21 1-16,0-22 0,-21 21 15,0 22-15,21-22 0,-21 22 0,21-1 16,-22 1-16,22-1 0,0 1 15,0-1-15,0 1 0,22-1 0,-1 1 16,0-1-16,0 1 0,0-1 0,0 1 16,1 20-16,-22-20 0,0-1 15,0-20-15,0-1 0,-22 0 0,-20 1 16,0-22-16,21 21 0,-43-42 0,22 0 16,-22 0-16,22 0 0,-22 0 15,-63-63-15,85 20 0,-21 1 16,20 0-16,1-1 0,21-20 15,-22 20-15,22-20 0,0 21 16,0-22-16,21 22 0,0-1 0,0 1 16,0 0-16,0-22 0,21 22 15,0 0-15,43-43 0,-22 43 16,22-1-16,-1 1 0,1 0 16,20-1-16,-20 1 0,42 0 0,-22-22 15</inkml:trace>
  <inkml:trace contextRef="#ctx0" brushRef="#br0" timeOffset="45727.57">20934 2371 0,'0'0'0,"0"-43"16,-21 43-1,-1 0-15,1 22 0,0-1 16,0 21-16,0-21 0,0 43 15,-22-22-15,22 22 0,0-22 0,0 21 16,0-20-16,21-1 0,0 0 16,0 1-16,0-1 0,0-21 15,0 0-15,21 1 0,0-1 16,0 0-16,0-21 0,22 0 0,-22 0 16,21 0-16,0 0 0,-20 0 15,20-21-15,0 0 0,43-22 16,-43 1-16,1 0 0,-1-1 15,-21-20-15,21 20 0,-20-20 0,20-1 16,-21 1-16,0 21 0,0-1 0,-21 1 16,0 0-16,0 20 0,0 1 15,0 0-15,-21 42 16,21 0 0,-21 1-16,0 20 0,21 0 0,-21 1 15,0-1-15,21 21 0,-22-20 16,1-1-16,21 22 0,0-22 15,-21 0-15,0 1 0,21-1 16,0-21-16,0 21 0,0-20 0,0-1 16,0 0-16,0 0 15,21-21-15,0 0 0,22 0 0,-22 0 16,21 0-16,0 0 0,64-21 16,-63 0-16,20 0 0,-21-22 15,1 22-15,20-21 0,1-22 16,-43 22-16,0 21 0,0-22 15,-21 22-15,0 0 0,0 0 16,-21 21-16,0 0 0,0 0 16,-22 0-16,22 0 0,-21 0 0,0 42 15,42-21-15,0 22 16,0-22-16,0 0 0,0 21 16,0 1-16,21-1 0,0-21 15,-21 0-15,21 1 0,0-1 16,-21 0-16,21 0 0,1-21 15,-22-21 17,0 0-17,0 0-15,-22-1 0,1 22 16,21-21-16,-21 21 0,0 0 16,0 0-16,0 0 15,-1 0-15,1 0 0,21 21 16,0 1-16,0-1 15,0 0-15,21-21 0,1 21 0,-1-21 16,21 21-16,-21-21 0,0 21 0,1-21 16,20 0-16,-21 0 0,64 0 15,-43 0-15,-21 0 0,22 0 16,-1-21-16,-21 0 0,21 0 16,-20 0-16,-1 0 0,0-22 0,0 22 15,0-21-15,0 21 16,-21-1-16,0-41 0,0 42 0,0 0 15,-21 42 17,21 0-32,-21 0 15,21 0-15,-21 0 0,21 1 16,0-1-16,0 21 0,0-21 0,0 0 16,0 1-16,0-1 15,0 0-15,21-21 0,0 0 16,0 0-16,1 0 0,-1 0 15,0 0-15,21 0 0,1 0 0,-22-21 16,21 21-16,0-21 0,1-1 16,-22 1-16,21 0 0,-21-21 15,1 21-15,20-1 0,-42-20 0,21 21 16,-21 0-16,21 0 0,-21-1 16,21 22-16,-21 22 15,0-1 1,-21 0-16,0 0 0,0 0 0,0 0 15,0 22-15,21-22 0,-22 0 16,1 0-16,0 0 0,21 1 0,0-1 16,-21 0-16,0-21 0,21 21 15,-21-21-15,21-21 47,0 0-47,21 0 0,0-1 16,0 1-16,0-21 0,0 21 15,22 0-15,-1-22 0,-21 22 0,22-21 16,-1 21-16,0-1 0,1 1 16,-1 21-16,-21 0 0,21 0 0,-20 0 15,-1 0-15,0 0 0,0 21 16,-21 1-16,0-1 0,0 21 0,0-21 16,0 0-16,-21 1 0,0-1 15,21 0-15,-21 0 0,-1 0 0,1 0 16,21 1-16,0-1 0,-21-21 15,21 21-15,21-42 47,0 0-47,1 21 0,20-22 0</inkml:trace>
  <inkml:trace contextRef="#ctx0" brushRef="#br0" timeOffset="46346.99">23728 2815 0,'0'0'0,"0"-127"32,0 106-32,0 0 0,0 0 0,-21 0 15,-22 21-15,22 0 16,0 0-16,0 0 0,-22 0 0,22 0 16,-21 21-16,21 0 0,-22 0 0,22 21 15,-21-20-15,21 20 0,0-21 16,-1 21-16,1-20 0,21-1 0,0 21 15,0-21-15,0 0 0,0 1 16,21-1-16,1-21 0,-1 0 16,0 0-16,21 0 15,-21 0-15,1 0 0,20 0 0,-21 0 16,21-21-16,1-22 16,-22 22-16,0 0 0,0 0 0,0 0 15,1-1-15,-1-20 0,-21 21 0,0 0 16,0 0-16,0-1 15,0 44 17,0-1-32,0 0 0,-21 0 0,-1 0 15,22 0-15,-21 22 0,0-22 16,0 21-16,21-21 0,-21 22 0,0-1 16,-1 22-16,1-22 0,21 21 15,0 22-15,0-21 0,0-1 0,0 22 16,0-22-16,0 1 0,0 20 15,0-20-15,0-1 0,21 22 16,1-21-16,-1-1 0,-21 1 0,0-1 16,21 1-16,-21-22 0,0 0 15,0 1-15,-21-1 0,0-21 0,-1 0 16,-20 0-16,0-21 0,-1 0 0,1 0 16,0 0-16,-1 0 0,22 0 15,-21-21-15,21 21 0,0-21 0,-1 0 16,1 0-16,0 0 0,21-1 15,0 1-15,0 0 0,0-64 16,0 43-16,0 0 0,0-1 16,0 1-16,21-64 15</inkml:trace>
  <inkml:trace contextRef="#ctx0" brushRef="#br0" timeOffset="46563.63">22669 2328 0,'0'0'0,"0"-21"32,-42 21 30</inkml:trace>
  <inkml:trace contextRef="#ctx0" brushRef="#br0" timeOffset="47218.66">9652 4509 0,'0'0'0,"0"-22"0,0 1 31,0 42-15,0 1-16,0 20 0,0-21 16,0 0-16,0 22 0,-21-1 0,0 0 15,21-21-15,-22 22 0,22-1 16,0-21-16,-21 22 0,21-22 15,-21 0-15,0 21 0,21-21 16,0-42 0,0-21-1</inkml:trace>
  <inkml:trace contextRef="#ctx0" brushRef="#br0" timeOffset="47547.62">9758 4191 0,'0'0'0,"-21"0"0,-64-21 31,85 42-31,0 0 16,0 0 0,21-21-1,0 0-15,0 0 0,1 0 0,-1 0 16,0 0-16,21-21 0,-21 21 15,-21-21-15,22 0 0,-22 0 16,0 0-16,-22 21 16,1 0-16,0 0 0,0 0 15,0 0-15,0 0 0,-1 21 16,1-21-16,0 21 0,21 0 16,-21 21-16,21-20 0,0-1 0,0 0 15,0 21-15,0-21 0,0 1 16,0-1-16,21 21 0,0-21 0</inkml:trace>
  <inkml:trace contextRef="#ctx0" brushRef="#br0" timeOffset="48075.28">10520 4763 0,'0'0'0,"21"-22"31,-21 1-31,0 0 0,0 0 15,0 0-15,0 0 16,0-1-16,-21 1 0,0 0 0,-1 0 16,1 0-16,0 21 0,0 0 0,0 0 15,0 0-15,-1 0 0,-20 21 16,21 0-16,-21 0 0,20 0 0,-20 1 16,21 20-16,-21-21 0,20 21 15,1 1-15,0-1 0,0-21 0,0 22 16,21-1-16,0-21 0,0 0 0,0 0 15,0 1-15,21-22 0,0 0 16,21 0-16,-20 0 0,62 0 16,-41-22-16,-1 1 15,0 0-15,1 0 0,-1-21 0,-21 20 16,21-20-16,-20 0 0,20-1 0,-21 1 16,0 0-16,0-1 0,1-20 15,-1 21-15,0-85 0,0 63 16,-21 1-16,0 20 0,0 1 15,0 0-15,0-1 0,0 22 0,-21 21 16,0 21 0,0 0-16,21 1 0,0 20 15,-22 0-15,22 22 0,-21-22 0,21 22 16,-21-22-16,21 21 0,0-20 16,0-1-16,0 22 0,0-22 0,0 0 15,0-21-15,21 22 0,22-1 16,-22-21-16,0 0 0,21-21 15,-21 0-15,22 0 0,-1 0 0,-21-21 16,22 0-16,20 0 0,-21 0 16</inkml:trace>
  <inkml:trace contextRef="#ctx0" brushRef="#br0" timeOffset="49131.65">12509 4255 0,'0'0'0,"0"-22"0,22-20 15,-1-21-15,0 41 0,-21 1 16,0 0-16,0 0 0,0 0 16,0 42-1,0 0-15,-21 21 16,0 1-16,21-1 0,-22 22 0,1-22 15,0 21-15,0-20 0,-21 20 16,20 1-16,-20-22 0,0 22 16,21-22-16,-22 0 0,1 22 0,0-22 0,20-21 15,1 22-15,-21-22 16,21-21-16,21 21 0,-21-21 0,-1 0 16,22-21-16,-21 21 0,21-43 15,0 22-15,0 0 0,-21-21 16,21 21-16,0-22 0,0 1 0,0 0 15,0-1-15,0 22 0,0-21 16,21-1-16,-21 1 0,21 21 0,1-21 16,-1 20-16,0 1 0,0 21 15,0 0-15,0 0 16,1 21-16,-1 1 0,-21-1 0,21 0 16,0 21-16,-21 1 0,21-22 15,-21 21-15,21-21 0,1 22 16,-22-22-16,21 21 0,0-21 0,-21 0 15,21 22-15,0-22 0,0-21 16,1 21-16,-1-21 0,21 0 0,-21 0 16,0 0-16,22 0 0,-22-21 15,0 0-15,21 0 0,1 21 0,-22-43 16,21 22-16,-21 0 0,22 0 16,-22-22-16,21 22 0,-21 0 0,1-21 15,-1 21-15,0-1 0,-21-20 16,21 21-16,-21 0 0,-21 21 47,0 21-47,0 0 0,21 0 0,-22 0 0,1 22 15,0-22-15,21 0 0,0 0 16,-21 22-16,21-22 0,0 0 16,0 21-16,0-21 0,0 1 0,0-1 15,0 0-15,21 0 0,0-21 16,22 0-16,-1 0 0,0 0 15,-21 0-15,22 0 0,-1-21 0,0 0 16,1 0-16,-1-1 0,-21 1 16,22-21-16,-1-22 0,-21 43 15,-21-21-15,0 0 16,0-1-16,0 22 0,0-21 0,0 21 16,-21-1-16,0 1 0,0 0 0,-1 21 15,-20 0-15,21 0 0,-21 0 16,20 0-16,-20 21 0,0-21 0,-22 43 15,22-22-15,21 21 16,0-21-16,-1 0 0,1 1 0,21 20 16,0-21-16,0 0 0,0 0 0,0 1 15,0-1-15,43 0 0,-22-21 16,0 21-16,21-21 0,1 0 0,-1 0 16,43 0-16</inkml:trace>
  <inkml:trace contextRef="#ctx0" brushRef="#br0" timeOffset="49830.54">13928 4360 0,'0'0'0,"21"-21"0,-21-21 15,-21 42 1,-22 0 0,22 0-16,0 21 0,0 0 0,-22 0 15,22 1-15,0-1 0,0 0 16,0 21-16,0-21 0,-22 43 15,22-22-15,21 1 0,0-22 16,0 21-16,0-21 0,0 22 0,0-22 16,21 21-16,0-21 0,1 0 15,20-21-15,-21 22 0,21-22 16,22 0-16,-22 0 0,22 0 0,-22-22 16,22 22-16,-1-21 0,1 0 15,-22 0-15,21-21 0,-20 20 0,-1 1 16,43-42-16,-64 20 0,0 22 15,21-21-15,-42 0 0,22 20 16,-22-20-16,0 0 0,0 21 16,0-1-16,-22 22 0,1-21 15,0 21-15,0 0 0,0 0 16,-22 0-16,22 0 0,-21 21 0,0 1 16,20-1-16,-41 21 15,42 0-15,0-20 0,-1 20 0,1-21 16,21 0-16,-21 22 0,21-22 15,0 0-15,0 0 0,0 0 0,21 22 16,0-43-16,1 0 0,20 0 16,-21 0-16,0 0 0,22 0 15,-22 0-15,21 0 0,-21-22 0,22 1 16,-22 0-16,0 0 0,0 0 16,0-22-16,0 22 0,1-21 0,-1 0 15,0-1-15,-21 22 0,0-21 0,0 21 16,0-1-16,0 1 0,0 0 15,-21 21 1,21 21 0,-21 0-16,-1 1 0,22-1 0,0 0 15,0 21-15,-21-21 0,21 1 0,0 20 16,0-21-16,0 0 0,0 22 16,0-22-16,0 0 0,0 0 0,21 0 15,1-21-15,-22 21 0,21-21 16,0 0-16,0 0 0,21 0 0,-20 0 15,-1-21-15,0 21 0,21-21 0,-21 0 16,22 0-16,-22-22 0,21 22 16,-21-21-16</inkml:trace>
  <inkml:trace contextRef="#ctx0" brushRef="#br0" timeOffset="50080.06">15198 3979 0,'0'0'15,"21"-42"-15,-21 21 0,0 0 16,0 42-1,0 0-15,-21 21 16,21 1-16,0-1 0,-22 0 16,22 1-16,-21 20 0,0-20 0,21-1 15,-21 21-15,0-20 16,21-1-16,-21 0 0,21 1 0,0-1 16,0-21-16,0 0 0,0 43 15,0-43-15,21 0 16,0-21-16,0 0 0,0 0 15,0 0-15,1 0 0,20-21 0,-21 0 16,0 0-16,22 0 0,-22 21 16</inkml:trace>
  <inkml:trace contextRef="#ctx0" brushRef="#br0" timeOffset="50443.56">15557 4382 0,'0'0'0,"0"-22"0,0 1 16,-21 21 15,0 21-31,0 1 0,0-1 0,21 0 15,-21 0-15,-1 21 0,22-20 16,0-1-16,-21 21 0,21-21 16,0 0-16,0 1 0,0-1 15,0 0-15,21-21 0,-21 21 16,22-21-16,-1 21 0,0-21 0,42 0 16,-41 0-16,20-21 0,-21 0 15,0 21-15,22-21 0,-1-22 16,-21 1-16,0 21 0,0-21 0,1-1 15,-22 1-15,0-43 16,0 64-16,0-21 0,0 21 0,-22-1 16,1 22-16,0 0 0,-21 0 15,21 0-15,-22 0 0,22 0 16,-21 22-16,21-1 0,-22 0 0,22 21 16,0-21-16,0 1 0,0-1 15,21 21-15,0 0 0,0-20 16,21-1-16,0 0 15,0 0-15,21-21 0,-20 0 0,20 0 16,0 21-16,-21-21 0</inkml:trace>
  <inkml:trace contextRef="#ctx0" brushRef="#br0" timeOffset="50843.31">16150 4509 0,'0'0'0,"0"-22"0,42-83 31,-20 83-31,-22 1 0,42-21 16,-21 21-16,0 0 0,0 21 16,1-22-16,-1 22 0,0-21 0,21 21 15,-21 0-15,1 0 0,20 21 16,-21 1-16,0-1 0,0 0 0,1 0 16,-22 0-16,0 22 0,0-1 15,0-21-15,0 21 0,0-20 0,0 20 16,-22-21-16,1 21 0,0-20 15,0-1-15,0 0 0,0-21 16,-1 21-16,1-21 0,0 0 16,21-21-1,0 0-15,0 0 16,21-1-16,0-20 0,1 21 16,-1-21-16,0 20 0,0-20 15,0 0-15,22-1 0,20-41 16,-42 41-16,0 1 0,22 0 15,-22-1-15,0 22 0,0 0 0,0 0 16,1 0-16,-22 0 0,0-1 16,0 1-1</inkml:trace>
  <inkml:trace contextRef="#ctx0" brushRef="#br0" timeOffset="51119.28">14944 4022 0,'-22'0'0,"44"0"0,-22 0 16,21-21 0,21 21-16,0 0 0,22-22 0,-1 22 15,1-21-15,-1 21 0,1-21 0,21 21 16,-22 0-16,1 0 0,-22-21 15,21 21-15,-20 0 0,-1 0 0,22-21 16,-43 21-16,0 0 16,0 0-16,-42 0 31,0 0-31,-22 21 0</inkml:trace>
  <inkml:trace contextRef="#ctx0" brushRef="#br0" timeOffset="58647.39">868 7578 0,'21'0'16</inkml:trace>
  <inkml:trace contextRef="#ctx0" brushRef="#br0" timeOffset="59228.99">889 7535 0,'0'-21'15,"0"0"-15,-21 21 32,0-21-32,-1 21 15,1 0 1,0 0-16,0 0 0,21 21 0,-21-21 15,21 21-15,-21 0 0,-1-21 16,22 22-16,0-1 0,-21 0 16,21 0-16,-21-21 0,21 21 15,-21 22-15,21-22 0,0 0 16,0 0-16,0 0 0,-21 0 0,21 1 16,0-1-16,0 0 0,0 0 15,21 0 1,0-21-1,0 0-15,0 0 0,1-21 16,-1 21-16,0-21 0,0 0 16,0 0-16,0-1 0,1-20 15,-1 21-15,21-64 16,-21 43-16,-21 0 0,21-1 16,-21-20-16,22 20 0,-22-20 0,0 21 15,0-1-15,0 1 0,0 0 16,0-1-16,0 22 0,0 0 0,0 0 15,0 0-15,0-1 0,0 44 32,0-1-17,0 21-15,0 0 0,0 1 16,0-1-16,0 22 0,0-1 0,0-21 16,0 22-16,-22-22 0,44 22 0,-22-22 15,0-21-15,0 22 0,0-1 16,0-21-16,0 0 0,0 0 0,0 1 15,0-1-15,21 0 16,0-21 0,0 0-16,0 0 15,-21-21-15,21 21 0,1-21 0</inkml:trace>
  <inkml:trace contextRef="#ctx0" brushRef="#br0" timeOffset="59730.84">1206 7620 0,'0'0'0,"-21"-21"16,0 0-1,21 0-15,0-1 16,0 1-16,0 0 15,0 0-15,21 0 16,0 21-16,1-21 0,-1-1 0,0 22 16,21 0-16,-21 0 0,1 0 15,20 0-15,-21 0 0,21 0 0,-20 0 16,-1 22-16,0-1 16,0 0-16,0 0 0,0 0 0,-21 0 15,0 1-15,0 20 0,0-21 16,0 0-16,0 0 0,0 22 0,-21-22 15,0 0-15,0-21 0,0 21 16,0 0-16,-1-21 0,22 22 16,-21-22-16,0 0 15,21-22 1,0 1-16,0 0 0,0 0 16,0 0-16,21 0 0,0-1 15,-21 1-15,22 0 0,-1 21 0,-21-21 16,21 0-16,0 0 15,0-22-15,0 22 0,1 0 0,-1 21 16,0-21-16,0 0 0,0 21 16,0-22-16,1 22 0,-1 0 0,0 0 15,0-21-15,0 21 0,0 0 16</inkml:trace>
  <inkml:trace contextRef="#ctx0" brushRef="#br0" timeOffset="59971.13">2032 7387 0,'0'21'16,"0"1"-1,0-1-15,-21 0 16,21 0-16,0 0 0,0 0 16,-21 1-16,21-1 0,0 0 0,0 0 15,0 0-15,0 22 0,-22-22 16,22 0-16,-21 0 0,21 0 15,0 0-15,0 1 0,0-44 47</inkml:trace>
  <inkml:trace contextRef="#ctx0" brushRef="#br0" timeOffset="60343.48">2011 7091 0,'0'0'0,"-21"-21"0,-22 0 16,43 42 0,-21 0-16,21 0 15,0 0-15,0 0 0,0 1 0,0-1 16,0 0-16,21 0 15,0-21-15,1 0 16,-1 0-16,0 0 0,0-21 16,0 0-16,-21 0 15,21-1-15,-21 1 0,0 0 16,0 0-16,0 0 16,0 0-16,-21 21 15,0 0-15,0 0 0,0 21 16,0-21-16,21 21 15,0 0-15,0 0 0,0 22 0,0-22 16,0 0-16,0 21 0,0-21 16,0 1-16,0 20 0,0-21 15,21 0-15</inkml:trace>
  <inkml:trace contextRef="#ctx0" brushRef="#br0" timeOffset="60695.51">2222 7472 0,'0'0'0,"0"-42"16,0 63 15,0 0-16,22 0-15,-22 0 0,21-21 0,-21 21 16,0 1-16,21-1 0,-21 21 16,0-21-16,0 0 0,0 1 0,0-1 15,0 0-15,0 0 0,0 0 16,0 0-16,0-42 62,21 0-62,0 21 0,0-21 16,-21 0-16,22 0 0,-1-1 0</inkml:trace>
  <inkml:trace contextRef="#ctx0" brushRef="#br0" timeOffset="60954.55">2688 7387 0,'0'-21'0,"0"0"31,-21 42-31,21 0 16,-21 0-16,0 1 16,-1-1-16,22 0 0,-21 0 15,0 0-15,0 22 0,0-22 16,0 0-16,-1 21 0,1-21 16,0 1-16,21-1 0,-21 0 0,21 0 15,-21 0-15,21 0 0,21-21 47,0 0-31,0-21-16</inkml:trace>
  <inkml:trace contextRef="#ctx0" brushRef="#br0" timeOffset="61370.86">2879 7620 0,'0'-21'47,"0"0"-47,21 21 16,0-21-16,-21-1 0,21 1 15,0 0-15,-21 0 0,0 0 0,21 21 16,-21-21-16,0-1 0,22 22 16,-44 0 15,1 0-31,0 22 0,0-1 0,0 0 16,0 0-16,-1 0 0,1 22 15,0-22-15,21 0 0,0 0 0,-21 0 16,21 0-16,-21 1 0,21-1 15,0 0-15,0 0 0,0 0 0,21 0 16,0-21-16,21 0 0,-20 0 16,-1 0-16,21 0 0,-21 0 15,22 0-15,-22 0 0,0 0 16,21 0-16,-21 0 0,1 0 16</inkml:trace>
  <inkml:trace contextRef="#ctx0" brushRef="#br0" timeOffset="61786.9">3323 7472 0,'0'0'15,"0"-21"-15,0 0 0,0-1 16,0 1 0,0 0-16,0 0 0,21 21 15,0-21-15,1 21 0,-1 0 16,0 0-16,0 0 0,0 0 15,0 0-15,1 21 0,-1 0 0,0 0 16,0 0-16,0 1 0,0-1 16,1 0-16,-22 0 0,0 0 0,21 0 15,-21 1-15,0 20 0,0-21 0,0 0 16,0 0-16,-21 1 0,-1-1 16,1 0-16,0 0 0,0-21 15,0 0 1,21-21-1,0 0 1,0 0-16,0-1 0,21 1 0,-21 0 16,21-21-16,0 21 0,0-22 15,1 1-15,-22 0 0,42 20 0,-21-20 16,0 0-16,0 21 16,1-1-16,-1 1 0,0 0 0,0 0 15,0 0-15,0 21 0,22 0 16,-22 0-16</inkml:trace>
  <inkml:trace contextRef="#ctx0" brushRef="#br0" timeOffset="62278.57">4212 7599 0,'21'0'47,"0"0"-47,-21-21 16,0 0-1,0-1-15,0 1 16,0 0-1,-21 21-15,0-21 16,-21 42-16,42 0 16,-21-21-16,21 21 0,0 1 15,0-1-15,0 0 16,21-21 0,0 0-16,0 0 15,0 0 1,-21-21-1,0 0 1,0-1 0,-21 22 31,0 0-32,21-21-15</inkml:trace>
  <inkml:trace contextRef="#ctx0" brushRef="#br0" timeOffset="63535.04">4635 7535 0,'0'0'0,"0"0"31,22 0-15,20 0-1,-21 0-15,0-21 0,22 21 0,-1-21 16,-21 0-16,21 0 0,1 0 16,-1-22-16,0 22 0,1 0 0,-1-21 15,-21 20-15,22-20 0,-22 21 16,21-21-16,-42 20 0,0-20 0,0 21 15,0 0-15,0 0 0,0-22 16,0 22-16,0 0 0,0 0 0,-21 21 16,0-21-1,0 21-15,-1 0 16,1 0-16,21 21 0,-21-21 0,21 21 16,-21 42-16,21-20 0,-21-1 15,0 22-15,21-22 0,-22 21 16,22 1-16,0-1 0,-21 1 0,0-1 15,0 1-15,0 21 0,21-22 0,0 22 16,0-1-16,-43 1 0,22 21 16,21-21-16,0 20 0,0-20 0,-21 21 15,21 106-15,0-128 0,0 22 16,-21 0-16,0 0 0,21-22 16,0 22-16,0-21 0,0 84 15,0-105-15,0-1 0,0 1 16,0-22-16,21 0 0,0-20 0,0-1 15,0 0-15,1-21 0,-1 0 0,21 0 16,-21-21-16,22 0 0,-22-1 0,21-20 16,0 0-16,1-1 0,-1 1 15,-21-21-15,22 20 0,-1-20 0,21-64 16,-20 63-16,-22-20 0,-21 20 16,0-21-16,0-20 0,0 20 15,-21 0-15,0 1 0,-1-1 0,-20 21 16,0-20-16,-1-1 0,1 22 15,0-1-15,-1 1 0,1 20 16,0-20-16,21 42 0,-22-1 0,1 1 16,-85 0-16,106 21 15,0 0-15,-1-21 0,22 0 32,22 21-32,-1-21 0,0 21 15,0-22-15,21 1 0,1 0 16,-22 0-16,42 0 0,-20 0 0,-1-22 0,0 22 15,22-21-15,-1-1 0,1-20 16,-43 21-16,0-1 0,0 1 16,-21-22-16,22 43 0,-1-21 15,-21 21-15,0 0 0,0-1 16,0 1-16,0 42 31,0 1-15,-21-1-16,21 0 0,0 0 15,0 21-15,-22 1 0,1-1 0,21-21 16,0 0-16,0 1 0,0-1 0,0 0 16,0 0-16,0 0 15,0-42 32,0 0-47,0 0 0,0 0 16,0-1-16,0 1 0</inkml:trace>
  <inkml:trace contextRef="#ctx0" brushRef="#br0" timeOffset="63743.53">5503 7027 0,'0'0'0,"-21"-21"0,0 21 16,21 21-1,-21-21-15,21 22 16,0-1 0,0 0-1,21-21-15,-21 21 16,21-21-16,0 21 0,0-21 0</inkml:trace>
  <inkml:trace contextRef="#ctx0" brushRef="#br0" timeOffset="64221.19">5863 7366 0,'0'0'0,"0"42"15,0-20 1,0-1-16,0 0 16,-21-21-16,21 21 0,0 0 15,0 0-15,0 1 0,0-1 16,0 0-16,0 0 15,0 0 1,-21-21 15,21-21-31,0 0 16,0 0-16,0 0 16,0-22-16,0 22 0,0 0 15,21-21-15,-21 20 0,21-20 0,0 21 16,0-21-16,22 20 0,-22 1 15,21 0-15,-21 0 0,22 0 0,-22 0 16,21 21-16,1 0 0,-22 0 16,21 21-16,-21 0 0,0 0 0,1 0 15,-1 0-15,0 22 0,-21-22 0,0 21 16,0-21-16,0 22 0,0-22 16,0 0-16,0 21 0,0-20 0,-21 20 15,0-21-15,-1-21 16,22 21-16,0-42 31,0 0-15,22 21-16,-1-21 15,0 0-15</inkml:trace>
  <inkml:trace contextRef="#ctx0" brushRef="#br0" timeOffset="64427.78">6921 7197 0,'0'0'0,"0"-21"0,0-43 16,0 43-16,0 0 15,-21 0-15,-21 21 0,21 0 16,0 0-16,-1 0 0,1 0 16,-21 21-16,21 0 0,-22 0 15,1 0-15,0 43 0,21-22 0,-1 0 16,1 1-16,21-22 0,0 21 0</inkml:trace>
  <inkml:trace contextRef="#ctx0" brushRef="#br0" timeOffset="64732.55">6540 7641 0,'64'21'16,"-43"-21"-16,0 0 15,22 0-15,-22 0 0,0-21 16,0 21-16,0-21 16,22 0-16,-22 0 0,0-22 0,0 1 15,0 0-15,0-1 0,22-62 16,-22 41-16,-21 22 0,0-22 15,0 1-15,0 20 0,0-20 0,0 21 16,0-1-16,0 1 0,0 0 16,0 20-16,0 1 0,0 0 0,0 0 15,-21 42 1,21 0-16,-21 0 0,21 1 16,0 20-16,0 0 0,0 1 0,0-1 15,0 0-15,0 22 0,0-1 0,0 1 16,0-22-16,0 22 0,0-22 15,21 21-15,0-20 0,-21-22 16,0 21-16,21-21 0,0 1 0,-21-1 16,21-21-16,64 0 15,-43 0-15,1 0 0,-22-21 16</inkml:trace>
  <inkml:trace contextRef="#ctx0" brushRef="#br0" timeOffset="64869.3">8086 7006 0,'0'0'0</inkml:trace>
  <inkml:trace contextRef="#ctx0" brushRef="#br0" timeOffset="65018.6">7133 7218 0</inkml:trace>
  <inkml:trace contextRef="#ctx0" brushRef="#br0" timeOffset="65534.95">6731 7133 0,'-21'0'15,"0"0"-15,-1 21 16,1 1-16,0-1 0,0-21 16,21 42-16,-21-21 0,0 0 15,21 22-15,0-22 0,0 21 16,-22 1-16,22-1 0,0-21 0,0 21 16,0-20-16,0 20 0,0-21 0,0 0 15,22 0-15,-1 1 0,0-22 16,0 0-16,21 0 0</inkml:trace>
  <inkml:trace contextRef="#ctx0" brushRef="#br0" timeOffset="66278.57">7451 6879 0,'0'0'0,"-22"0"0,22 21 0,-21-21 16,21 22-16,0-1 0,0 0 15,21-21 17,1 0-32,-1 0 0,0 0 15,21 0-15,-21-21 0,1 21 16,-1-21-16,21 21 0,-21-22 0,0 22 16,1-21-16,-1 0 0,0 21 15,-21-21-15,0 0 0,0 0 16,-21 21-1,0 0-15,-1 0 0,-20 0 0,21 0 16,-64 0-16,43 21 16,0 0-16,20 0 0,-20-21 0,21 21 15,0 22-15,0-22 0,21 0 16,0 0-16,0 0 0,0 0 0,0 1 16,21-1-16,0 0 15,0-21-15,0 21 0,22-21 0,-22 0 16,0 0-16,21 0 0,-21 0 15,22 0-15,-22 0 0,21 0 0,-21 0 16,1 0-16,-1 0 0,-21-21 16,-21 21-1,-1 0-15,1 0 0,0 0 16,-21 0-16,-1 0 0,1 21 16,21 0-16,-21 0 0,-1 1 0,1 20 15,21-21-15,0 0 0,-1 22 16,-20-22-16,42 21 0,0-21 0,0 0 15,0 22-15,0-22 0,0 0 16,0 0-16,0 0 0,0 1 0,21-1 16,0-21-16,1 21 0,-1-21 0,0 0 15,0 0-15,0 0 0,0 0 16,1 0-16,20 0 0,-21 0 0,0-21 16,22 0-16,-1 21 15,-21-22-15,21-20 0,1 21 0,-1 0 0</inkml:trace>
  <inkml:trace contextRef="#ctx0" brushRef="#br0" timeOffset="66362.56">8191 6773 0,'0'0'0,"0"-84"16</inkml:trace>
  <inkml:trace contextRef="#ctx0" brushRef="#br0" timeOffset="66569.91">8107 6583 0,'-43'0'0,"86"0"0,-43 21 15,0 0-15,0 0 0,0 1 0,0-1 16,0 21-16,0 0 0,0 1 0,0-1 15,0 0-15,-21 1 0,-1-1 16,1 64-16,0-64 0,21 22 16,-21-22-16,0 0 0,21 1 0,0-1 15,0-21-15,-21 22 0,21-22 16,0 0-16,0 0 0,21-21 47,0 0-47,0 0 0,0-21 15,0 0-15,1 0 0,-22-1 16,21 1-16,0 0 0</inkml:trace>
  <inkml:trace contextRef="#ctx0" brushRef="#br0" timeOffset="66939.77">8234 7303 0,'0'0'0,"-21"0"0,21 21 15,42-21-15,-42 21 0,0 21 0,0-21 16,-21-21-16,42 0 31,0-21-31,0 0 0,0 21 16,1-21-16,-1 0 0,0 0 0,0-1 15,0-20-15,0 21 16,-21 0-16,22 0 0,-22-1 0,0 1 16,0-21-16,0 21 0,-43 0 15,43-1-15,0 1 0,-21 21 16,0 0-16,0 0 0,0 0 0,84 0 15,-63 21-15,0 1 0,-42-1 0,21 0 16,-1 21-16,1 1 0,0-22 16,0 21-16,21 0 0,0 1 15,0-22-15,0 21 0,0-21 0,0 1 16,0-1-16,0 0 0,0 0 16,0 0-16,21-21 0,0 0 0,0 0 15,22 0-15,-22 0 0,0 0 0,21 0 16,-20-21-16,20 0 0,-21 0 15,21 0-15,-20-1 0,20 1 0,-21 0 16,21-21-16</inkml:trace>
  <inkml:trace contextRef="#ctx0" brushRef="#br0" timeOffset="67279.27">8826 7070 0,'0'0'16,"0"-21"-16,0-1 0,0 1 16,0 42 15,0 1-31,0-1 0,0 0 0,0 0 15,0 0-15,0 22 0,0-22 0,-21 21 16,21-21-16,0 0 0,0 22 16,-21-22-16,21 0 0,0 0 0,0 0 15,0 1-15,0-44 47,0 1-47,21 0 0,-21 0 16,21 0-16,-21 0 0,22-22 15,-22 22-15,0-21 0,21 21 0,0-22 16,-21 22-16,42-21 0,-42-1 16,21 22-16,1 21 0,-1 0 0,0-21 15,0 21-15,0 0 0,0 0 0,1 0 16,-1 0-16,-21 21 0,21 0 16,-21 1-16,21-1 0,-21 21 0,0-21 15,0 22-15,0-22 0,21 21 0</inkml:trace>
  <inkml:trace contextRef="#ctx0" brushRef="#br0" timeOffset="67583.11">9207 7472 0,'0'-21'47,"0"0"-31,0-1-16,0 1 0,0 0 16,0-21-16,22 21 0,-1-22 0,0 1 15,-21 0-15,21 20 0,0-20 0,0 0 16,1 21-16,-1-1 0,21 1 15,0 0-15,-20 21 0,20 0 16,0 0-16,-21 0 16,1 42-16,-1-20 0,-21 20 15,0-21-15,0 21 0,0-20 16,0 20-16,0 43 0,0-64 16,0 21-16,-21-21 0,21 0 15,0 1-15,-22-1 0,22 0 0,-21 0 16,21-42 15,21 0-31,1 0 0,-1-1 16,0 1-16,-21 0 0</inkml:trace>
  <inkml:trace contextRef="#ctx0" brushRef="#br0" timeOffset="67784.34">9842 7154 0,'0'0'0,"0"22"0,-42-22 15,42 21-15,0 0 32,21-21-32,22 0 0,-22 0 15,0 0-15,0-21 0,0 21 0,22-21 16,-1-1 0,0 1-16,-21 21 0,1-21 0,-1 0 0,0 0 15,-21 0-15,0-1 0,0 1 16</inkml:trace>
  <inkml:trace contextRef="#ctx0" brushRef="#br0" timeOffset="68018.42">9821 7366 0,'43'85'31,"-22"-85"-31,0 0 0,0 21 16,21-21-16,-20 0 0,20 0 15,0 0-15,1 0 0,-1-21 0,0 0 16,22-1-16,-22 1 0,-21-21 16,22 21-16,-22 0 0,0-22 15,42-20-15,-63 20 0,22 1 16,-22 21-16,21 0 0,0 0 16,-21-1-16,0 1 0,-21 0 15</inkml:trace>
  <inkml:trace contextRef="#ctx0" brushRef="#br0" timeOffset="68416.08">10435 7366 0,'0'21'31,"0"0"-15,0-42 15,0 0-31,0 0 0,0 0 0,0 0 15,0-1-15,0 1 0,0-21 16,0 0-16,21 20 0,0-20 16,1 0-16,-1 21 0,21-1 0,-21-20 15,0 21-15,64 0 0,-64 0 16,22 21-16,-22 0 0,21 0 16,-21 0-16,22 0 0,-22 21 15,0 0-15,0 0 0,0 0 0,-21 0 16,0 1-16,0 20 0,0 21 15,0-41-15,0 20 0,0-21 0,-21 21 16,21-20-16,-21-1 0,0 21 16,21-21-16,0 0 15,0-42 17,0 0-32,21 0 0,0 0 15,-21 0-15,21-1 0,0-20 16,1 21-16,-1-21 0,0 20 0</inkml:trace>
  <inkml:trace contextRef="#ctx0" brushRef="#br0" timeOffset="68518.11">11430 6477 0,'0'0'0,"0"-21"0,-21 0 15</inkml:trace>
  <inkml:trace contextRef="#ctx0" brushRef="#br0" timeOffset="68678.92">11303 6625 0,'0'148'16,"-21"-126"-1,0 20-15,-1 0 0,1 1 0,21-1 16,-21 0-16,21-21 0,-21 22 16,21-22-16,0 21 0,0-21 0,0 1 15,0 20-15,0-21 0,0 0 16,21-21-16,0 0 15,0 0-15</inkml:trace>
  <inkml:trace contextRef="#ctx0" brushRef="#br0" timeOffset="68753.52">11599 6922 0,'0'-43'16</inkml:trace>
  <inkml:trace contextRef="#ctx0" brushRef="#br0" timeOffset="68828.47">11197 6710 0</inkml:trace>
  <inkml:trace contextRef="#ctx0" brushRef="#br0" timeOffset="68955.57">11218 6752 0,'43'0'16,"-22"0"-16,-85 0 0,149 0 0,-64 0 0,21 0 16,1 0-16,-22 0 0,21 0 15,22-21-15,-22 21 0,-21 0 16,22 0-16,-22 0 15,-42 0 17,-1 0-32</inkml:trace>
  <inkml:trace contextRef="#ctx0" brushRef="#br0" timeOffset="69659.78">9991 7091 0,'21'0'62,"0"0"-62,0 0 0,0 0 16,0 0-16,1 0 15,-1 0-15,0 0 0,0-21 0,0 21 16,0 0-16,-21-21 0,22 21 0,-22-22 16,21 1-16,-21 0 15,0 0-15,0 0 0,0 0 16,-21-1-16,-1 22 16,1 0-16,0 0 0,-21 0 15,21 0-15,-1 0 0,-20 0 0,21 0 16,0 22-16,-22-22 0,22 21 0,0 0 15,-21 0-15,21 0 0,-1 22 16,1-22-16,0 21 0,0-21 0,21 22 16,0-22-16,-21 21 0,21-21 15,0 22-15,0-22 0,0 0 0,21 21 16,0-42-16,0 21 0,22-21 16,-22 0-16,21 0 0,0 0 15,1 0-15,-1 0 0,22 0 0,-22-21 16</inkml:trace>
  <inkml:trace contextRef="#ctx0" brushRef="#br0" timeOffset="70387.5">11218 7027 0,'0'-21'16,"21"21"-16,-21 21 31,0 1-15,0-1-16,-21 0 16,0 0-16,21 0 0,-21 0 15,21 1-15,0-1 0,0 0 0,0 0 16,0 0-16,0 0 0,0 1 15,0-1-15,21-21 0,0 0 16,0 0-16,1 0 16,-1 0-16,0 0 0,21 0 15,-21 0-15,1-21 0,-1 21 16,0-22-16,0 22 0,-21-21 0,21 0 16,0 0-16</inkml:trace>
  <inkml:trace contextRef="#ctx0" brushRef="#br0" timeOffset="70816.52">11070 6837 0,'0'0'0,"21"0"47,0 0-47,1 0 0,-1 0 16,0 0-16,21 0 0,-21 0 16,1 0-16,20 0 0,-21 0 0,0 0 15,0 0-15,1 0 0,20 0 16,-21 0-16,0-21 0,0 21 0,1 0 15,-1 0-15,0 0 0,0 0 0</inkml:trace>
  <inkml:trace contextRef="#ctx0" brushRef="#br0" timeOffset="73974.42">11430 6541 0,'0'-22'31,"0"1"31</inkml:trace>
  <inkml:trace contextRef="#ctx0" brushRef="#br0" timeOffset="77825.92">11366 6625 0,'0'21'15,"-21"1"-15,0-1 0,21 0 16,-21 0-16,0 0 0,21 0 15,0 1-15,-21-1 0,-1 0 16</inkml:trace>
  <inkml:trace contextRef="#ctx0" brushRef="#br0" timeOffset="78241.49">12361 6075 0,'43'-42'16,"-43"20"-16,0 1 16,0 0-1,0 0-15,-22 21 47,1 21-47,0 0 0,0 0 16,0 1-16,-22-1 0,1 21 0,21 0 15,0 1-15,0-1 0,-22 0 0,22 1 16</inkml:trace>
  <inkml:trace contextRef="#ctx0" brushRef="#br0" timeOffset="78352.66">11853 6900 0,'-21'43'15,"21"-1"-15,-42 254 16,42-211-1,-43 0-15,22-43 0,42 22 16,-21-1-16,22-21 0,-1 22 0,0-22 0,0 1 16,-21-1-16,21-21 0,0 0 15,22 0-15,-22-21 0</inkml:trace>
  <inkml:trace contextRef="#ctx0" brushRef="#br0" timeOffset="78408.96">12552 7705 0,'106'-43'16</inkml:trace>
  <inkml:trace contextRef="#ctx0" brushRef="#br0" timeOffset="79406.62">12107 6350 0,'21'0'15,"-21"-21"1,22 21-1,-22 21 32,-22-21-31,22 21-16,-21-21 0,21 21 16,-21 1-16,21-1 0,-21-21 15,0 21-15,21 0 0,0 0 16,-21-21-16,21 21 0,-22 1 0,22-1 15,0 0-15,-21 0 0,21 0 16,-21 0-16,21 22 0,0-22 16,-21 21-16,21-21 0,0 22 15,-21-1-15,-22 0 0,43-20 16,0-1-16,0 0 16,0 0-16,0 0 0,0 0 15,0 1-15,0-1 16,0 0-16,0 0 0,0 0 0,0 0 15,0 1-15,-21-1 0,21 0 0,0 21 16,0-21-16,0 1 16,0-1-16,-21 0 0,21 0 0,0 0 15,0 0-15,0 1 16,0-1-16,0 0 0,0 0 0,0 0 16,21 0-16,-21 1 0,21-1 15,-21 0-15,0 0 0</inkml:trace>
  <inkml:trace contextRef="#ctx0" brushRef="#br0" timeOffset="79439.61">11959 7726 0,'0'0'16</inkml:trace>
  <inkml:trace contextRef="#ctx0" brushRef="#br0" timeOffset="80626.64">12700 6392 0,'-21'0'16,"21"22"-1,0-1-15,-21 0 16,21 0-16,0 21 0,0-20 16,0 20-16,-22 21 0,1-20 0,21-1 15,0 0-15,0 1 16,-21-1-16,21 0 0,0-20 0,-21 20 15,21-21-15,-21 64 16,21-64-16,0 0 16,0-42 15,0 0-31,0 0 16,0-1-16</inkml:trace>
  <inkml:trace contextRef="#ctx0" brushRef="#br0" timeOffset="81319.17">12594 6456 0,'0'-21'15,"-21"0"-15,21-1 16,0 1-16,0 0 15,0 0-15,21 21 16,0 0-16,-21-21 16,21 21-16,1 0 0,20-21 0,-21 21 15,0 0-15,22 0 0,-1 0 0,-21 0 16,21 0-16,1 0 0,-22 0 16,21 21-16,-21-21 0,-21 21 0,0 21 15,0-21-15,0 1 0,0 20 16,0 0-16,-21-21 0,0 22 0,0-1 15,-21-21-15,20 22 0,-20-22 0,0 0 16,21 0-16,-1 0 0,-20 0 16,0 1-16,21-22 0,-1 0 15,22-22 17,0 1-32,0 0 15,22 0-15,-1 21 0,21-21 16,-21 21-16,22-21 0,-22 21 15,21 0-15,-21 0 0,22 0 0,-1 0 16,0 0-16,-21 0 0,22 0 16,-22 0-16,21 21 0,1 21 15,-22-21-15,0 0 0,-21 1 0,0 20 16,0-21-16,0 0 0,0 22 16,0-22-16,0 21 0,0-21 0,-42 43 15,-1-22-15,22-21 0,-21 0 16,-1 1-16,1-1 15,-43 21-15,43-42 0,0 0 16,-1 21-16,22-21 0,-21 0 16,-43 0-16,64 0 0,0-21 15,-21 0-15,20 0 0,1 21 0,0-21 16,0-1-16,21 1 0,-21 0 16,21 0-1,0 0-15,21 0 31,0 21-31,0-22 0,0 22 0,1 0 16,-1-21-16,0 21 0</inkml:trace>
  <inkml:trace contextRef="#ctx0" brushRef="#br0" timeOffset="81827.03">13483 6773 0,'0'0'16,"0"-21"-16,0 42 47,0 1-47,0-1 0,0 0 15,0 0-15,0 0 0,0 0 16,0 1-16,-21-1 0,21 0 15,0 0-15,0 0 0,0 0 0,0 1 16,0-1-16,0 0 0,21-21 16,-21 21-16,42-21 15,-20 0-15,-1 0 0,0 0 0,0 0 16,0-21-16,0 0 0,1 21 16,-22-21-16,21-1 0,0 1 0,0 0 15,0 21-15,-21-42 0,64-22 16,-43 43-16,-21 0 15,0 0-15,21 0 0,-21-1 0,21 1 16,-21 0-16,-21 42 47,0 0-31,21 1-16,-21-1 0,21 21 15,0 0-15,-21-20 0,-1 20 0,22 21 0,-21-20 16,21 20-16,0-20 0,0 20 15,0 22-15,0-22 0,0 1 0,0-1 16,0 22-16,0-22 0,-21 1 16</inkml:trace>
  <inkml:trace contextRef="#ctx0" brushRef="#br0" timeOffset="82169.16">13652 8319 0,'0'0'0,"22"21"0,-1 0 16,0 21-16,0 1 0,-21-1 16,0 0-16,0 1 0,0-1 0,0 43 15,0-43-15,-21 0 0,0-21 16,0 22-16,-1-22 0,1 0 15,0 0-15,-21 0 0,21-21 16,-22 0-16,-41 0 0,20 0 0,22 0 16,-1-21-16,-20 0 0,21-21 15,-1 21-15,1-22 0,0-20 16,-1 20-16,22-20 0,0-1 0,0 1 16,21-22-16,0-84 0,0 63 0,21 21 15,0 1-15,21-1 16,1 0-16,-1 1 0,0 20 0,1-20 15,-1 20-15,22 1 0,-22-1 16,21 1-16,-20 20 0,41-20 16,-41 20-16,-1 22 0,0 0 15,-20 0-15,-1 21 0,0 0 16,-21 21 15,0 0-31,-21-21 16,0 0-16</inkml:trace>
  <inkml:trace contextRef="#ctx0" brushRef="#br0" timeOffset="82862.94">13716 7557 0,'0'21'0,"0"0"16,0 0 0,0 0-1,0 0-15,0 1 0,0-1 16,0 0-16,0 0 15,0 0-15,0 0 0,0 22 0,0-22 16,0 21-16,-21 1 0,0-1 16,-1 0-16,1-21 0,21 22 15,21 41-15,-21-62 0,-21 20 0,-42 21 16</inkml:trace>
  <inkml:trace contextRef="#ctx0" brushRef="#br0" timeOffset="82940.53">13610 8530 0,'0'-21'16</inkml:trace>
  <inkml:trace contextRef="#ctx0" brushRef="#br0" timeOffset="84416.32">14351 6922 0,'0'21'0,"21"-21"46,0 0-30,-21-21 0,0-1-16,0 1 15,0 0 1,-21 21 31,0 0-47,0 21 15,0 0-15,21 1 0,0-1 16,0 0-16,0 0 47,21-21-47,0 0 0,0 0 16,0 0-16,-21-21 15,21 21 1,-21-21-16,0 0 15,0-1-15,0 1 16,0 0 0,-21 21 15,0 0-31,21 21 16,-21-21-16,21 21 0,-21 1 0,21-1 15,0 0 1,21-21 15,0 0-31,0 0 16,0 0-16,1 0 15,-1 0-15,-21-21 0,0 0 16,0-1-16,0 1 16,0 0-16,-21 0 15,-1 0 1</inkml:trace>
  <inkml:trace contextRef="#ctx0" brushRef="#br0" timeOffset="84527.37">14330 6922 0,'0'42'47,"21"-42"-31,0 0-16,0 0 15,0 0-15,1 0 16</inkml:trace>
  <inkml:trace contextRef="#ctx0" brushRef="#br0" timeOffset="85079.02">14922 6583 0,'0'-21'31,"-21"21"-15,0 21-1,21 0-15,0 0 0,0 0 0,0 1 16,-21-1-16,21 21 0,-21-21 16,21 22-16,0-22 0,0 0 0,-21 21 15,21-21-15,-22 1 0,22-1 16,-21 0-16,21 0 0,0 0 16,0 0-16,0 1 15,21-44 32,-21 1-47,0 0 16</inkml:trace>
  <inkml:trace contextRef="#ctx0" brushRef="#br0" timeOffset="85558.42">14922 6244 0,'0'0'0,"0"43"31,0-22-31,22-21 16,-1 0-16,0 0 15,0 0-15,0-21 16,0 21-16,1-22 0,-22 1 15,21 21-15,-21-21 0,0 0 0,0 0 16,-21 21 0,-22 0-16,22 0 0,0 0 15,0 0-15,0 0 16,21 21-16,-22 0 16,22 0-1,0 0-15,0 1 16,0-1-16,0 0 0,0 0 15,22 0-15,-1 0 0,0 1 16</inkml:trace>
  <inkml:trace contextRef="#ctx0" brushRef="#br0" timeOffset="85930.86">15790 6689 0,'0'0'0,"0"-21"0,0-1 15,0 1-15,0-21 0,0 21 16,0 0-16,-21 21 0,21-22 15,-21 1-15,0 21 16,0 0-16,-1 0 0,1 0 16,0 0-16,0 21 15,0 1-15,0-1 0,-22 0 0,22 0 16,0 0-16,0 0 0,0 22 16,-1-22-16,1 21 0,21-21 0,-21 22 15,21-22-15,-21 0 0,21 21 16,0-20-16,0-1 0,0 0 0,0 0 15</inkml:trace>
  <inkml:trace contextRef="#ctx0" brushRef="#br0" timeOffset="86330.81">15769 6922 0,'42'-127'31,"-20"84"-31,-1 1 0,-21-22 15,21 22-15,0-21 0,-21-1 0,0 22 16,21-22-16,-21 22 0,21 0 16,-21-1-16,0 1 0,0 0 0,0 20 15,0 1-15,0 0 0,0 0 16,0 0-16,0 0 0,0-1 16,-21 22-1,21 22 1,-21-1-16,21 0 0,0 0 0,0 21 15,0-20-15,-21 20 16,21 21-16,-21-20 0,21 20 0,-21 1 16,21-1-16,0 1 0,0-22 15,0 64-15,0-43 0,0-20 16,0-1-16,0 22 0,0-43 16,0 21-16,21-21 15,0 0-15,21 1 0,-21-22 16,22 0-16,-22 0 0,0 0 15,21 0-15,-20 0 0,20 0 16,-21-22-16,85-20 16,-64 21-16,-21 0 0</inkml:trace>
  <inkml:trace contextRef="#ctx0" brushRef="#br0" timeOffset="87358.55">15663 6583 0,'-21'0'47,"0"0"-31,0 0-1,0 0-15,-1 0 0,1 0 16,0 21-1,0 0-15,21 0 16,-21 1-16,0-22 0,21 21 16,-22 0-16,22 0 0,0 0 15,-21 0-15,21 1 0,-21-1 0,21 0 16,0 0-16,0 0 0,0 0 0,0 1 16,0-1-16,0 0 0,0 0 15,0 0-15,21 0 0,0 1 16,1-22-1,-1 21-15,0-21 0,0 0 16,21 0-16,-20 0 0,20 0 16,-21 0-16,21 0 0,-20-21 15,20 21-15,0-22 0,22 1 16</inkml:trace>
  <inkml:trace contextRef="#ctx0" brushRef="#br0" timeOffset="88503.5">17251 5990 0,'0'0'15,"63"-21"1,-63 0-16,0 0 0,0 0 16,0-1-1,-21 22 1,0 0-1,0 0-15,0 0 0,-1 22 16,1-1-16,0 21 0,0-21 16,-21 22-16,20-1 0,1 0 0,-21 1 15,21 20-15,0 1 0,-22-1 16,22 1-16,0 20 0,0-20 0,0-1 16,21 22-16,0-22 0,-22 1 0,1-1 15,21 1-15,0-1 0,0 1 16,0-22-16,0 22 0,0-1 0,0-20 15,21 20-15,1-21 0,-1-20 16,0 20-16,0-21 0,0 0 0,22 0 16,-22-21-16,21 0 0,0 0 0,1 0 15,20 0-15,-20-21 0,20 0 16,-21 0-16,1 0 0,20-22 0,-20 22 16,-1-21-16</inkml:trace>
  <inkml:trace contextRef="#ctx0" brushRef="#br0" timeOffset="89010.44">17589 6138 0,'0'22'31,"0"-1"-15,0 0-1,-21-21-15,21 21 0,0 0 16,0 0 0,-21-21-16,21 22 0,0-1 15</inkml:trace>
  <inkml:trace contextRef="#ctx0" brushRef="#br0" timeOffset="89227.59">17759 6117 0,'0'0'0,"0"21"47,0 1-47,0-1 15,-21 0-15,21 0 0,0 0 0,-22 0 16,22 1-16,0-1 0,0 0 16,0 0-16,0 0 0,0 0 15,-21 1-15,21-1 0,0 0 0</inkml:trace>
  <inkml:trace contextRef="#ctx0" brushRef="#br0" timeOffset="90563.58">18097 6456 0,'0'-21'0,"0"0"0,0-1 15,0 1-15,0 0 0,0 0 16,0 0 0,-21 21 15,21 21-15,0 0-16,0 0 0,0 0 0,-21 22 15,21-1-15,-21-21 0,21 22 16,-21-1-16,21 0 0,0-21 0,-21 22 15,-1-1-15,22-21 16,0 0-16,0 22 0,0-22 0,0 0 16,0 0-16,0 0 0,0 1 15,22-22 1,-1 0-16,0 0 0,0 0 0,0 0 16,0 0-16,22-22 0,-22 1 15,0 0-15,0 0 0,22 0 0,-22 0 16,0-1-16,0-20 0,0 0 0,0 21 15,1-22-15,-22 1 16,21-43-16,-21 43 0,21 0 16,-21 20-16,0 1 0,0 0 0,0 0 15,0 0-15,0 42 47,0 0-47,-21-21 0,21 21 16,0 0-16,0 1 0,0-1 15,0 0-15,21 0 16,0-21-16</inkml:trace>
  <inkml:trace contextRef="#ctx0" brushRef="#br0" timeOffset="90980.03">18690 6562 0,'0'0'16,"21"0"-16,0 0 0,1 0 0,-1 0 15,0 0-15,0 0 0,0-21 16,-21-1-16,21 1 15,-21 0 1,-21 21 0,0 0-16,0 0 15,0 0-15,-22 0 0,22 0 0,0 0 16,0 21-16,0 0 0,0-21 0,-1 22 16,22 20-16,0-21 15,0 0-15,0 0 0,22 1 16,-1-1-16,-21 0 0,21-21 15,0 21-15,0 0 0,0 0 0,1-21 16,-1 22-16,21-1 16,-42 0-16,0 0 15,0 0-15,0 0 0,-42-21 16,21 22-16,-22-22 16,22 0-16,0 0 0,-21 0 15,20 0-15,-20 0 0,0 0 0,21 0 16,-1 0-16,1 0 0,0 0 0,0 0 15,21-22-15,-21 22 0,21-21 16,0 0-16,21 21 0,0-21 16,0 21-16,0-21 0,1 21 0,20-21 15,-21 21-15,21-22 0</inkml:trace>
  <inkml:trace contextRef="#ctx0" brushRef="#br0" timeOffset="91328.07">19092 6752 0,'43'21'31,"-22"-42"-31,0 0 16,0 0-16,0 0 0,0 21 15,1-21-15,-22-1 0,0 1 16,21 21-16,-21-21 0,0 0 0,0 0 15,-21 21 1,-1 0-16,1 0 16,0 0-16,0 0 0,-21 21 0,20 0 15,1 0-15,0 0 0,0 1 0,0-1 16,0 0-16,21 0 0,-22 0 16,22 22-16,0-22 0,0 0 15,0 0-15,0 0 0,0 0 16,22 1-16,-1-22 0,0 21 15,0-21-15,0 0 0,0 0 0,1 0 0,-1 0 16,0 0-16,21 0 16,-21 0-16</inkml:trace>
  <inkml:trace contextRef="#ctx0" brushRef="#br0" timeOffset="91739.48">19600 6710 0,'0'0'0,"0"-21"0,-21 21 15,21-21-15,-21 21 0,21-22 16,0 1-16,0 0 0,0 0 16,0 0-16,0 0 0,21-1 15,0 22-15,0 0 0,1 0 16,-1-21-16,0 21 0,0 0 16,0 0-16,0 0 0,-21 21 15,22 1-15,-1-1 0,0 0 0,0 0 16,0 0-16,0 0 0,-21 22 15,0-22-15,22 0 0,-22 0 0,0 0 16,0 22-16,0 20 16,0-42-16,-22 1 15,1-22-15,0 0 16,0 0-16,21-22 16,0 1-1,0 0-15,0 0 0,0 0 16,21 0-16,-21-1 0,0-20 0,21 21 15,-21 0-15,21-22 16,1 22-16,-22 0 0,21 0 0,0 0 16,0 0-16,0-1 15,0 1-15,1 0 0,-1 21 16,0 0-16</inkml:trace>
  <inkml:trace contextRef="#ctx0" brushRef="#br0" timeOffset="92138.62">20362 6096 0,'0'21'15,"0"0"1,0 1-16,0-1 0,-21 0 15,21 0 1,0 0-16,-21-21 0,21 21 16,0 1-1</inkml:trace>
  <inkml:trace contextRef="#ctx0" brushRef="#br0" timeOffset="92355.17">20532 6181 0,'21'-21'16,"-21"42"31,0 0-47,0 0 15,0 0-15,-21 0 16,21 1-16,-22-22 16,22 21-16</inkml:trace>
  <inkml:trace contextRef="#ctx0" brushRef="#br0" timeOffset="92795.08">20786 5736 0,'-22'-42'31,"44"42"0,-1 21-31,0 0 0,0-21 0,0 21 16,0 1-16,22-1 0,-22 0 0,0 0 15,0 21-15,0-20 0,22 20 16,-22 0-16,0 1 0,21 20 16,-20-21-16,-1 22 0,-21-22 15,0 1-15,0-1 0,0 21 0,0-20 16,0-1-16,0 0 0,-21 64 15,-1-63-15,1-1 16,0 0-16,0 1 0,-21-1 0,20-21 16,-62 64-16,63-64 0,-22 0 15,1 0-15,21 0 0,-22 1 16,1-1-16,21-21 0,21-21 31,21-1-15,-21 1-16,21 0 0,0 0 15,1 0-15</inkml:trace>
  <inkml:trace contextRef="#ctx0" brushRef="#br0" timeOffset="93287.55">21548 5398 0,'-22'0'0,"44"0"0,-44-22 0,22 1 16,22 21-1,-1 0-15,0 0 16,0 0-16,0 0 0,0 0 15,22 21-15,20 22 0,-42-22 16,22 21-16,20 43 16,-20-43-16,-1 22 0,-21-22 0,21 22 15,-20-1-15,-1 1 0,0-1 16,0 1-16,-21-1 0,0 64 16,0-63-16,0-1 0,0 22 0,0-22 15,-21 1-15,-43 84 16,43-106-16,-21 22 0,0-22 15,-1 22-15,-20-22 0,20 0 0,-20 1 16,21-1-16,-1-21 0,1 21 16,0-20-16,-1-1 0,1 0 0,21 0 15,0-21-15,-22 0 0,22 0 16,0 0-16,0 0 0,0 0 16,21-21-16,0 0 15,0 0-15,0-1 16,21 1-16</inkml:trace>
  <inkml:trace contextRef="#ctx0" brushRef="#br1" timeOffset="101135.24">1482 9335 0,'0'0'0,"-22"0"0,1 0 0,0 0 16,-21 0-16,21 21 15,21 0-15,-22 0 0,22 0 16,0 0-16,0 1 0,0-1 16,0 0-16,0 21 0,22-21 15,-1 1-15,0-22 0,21 0 16,1 21-16,-1-21 0,0-21 15,1 21-15,-1-22 0,-21 1 16,21 0-16,1-21 0,-1 21 16,-21-1-16,43-20 15,-43 21-15,-21 0 0,0-22 0,0 22 16,0 0-16,0 0 16,-21 21-16,0 0 15,-1 21-15,22 0 0,0 0 16,-21 1-16,21-1 0,-21 21 0,21 0 15,-21 1-15,21-1 0,-21 64 16,21-64-16,0 1 16,0 20-16,0-21 0,0 1 0,0-1 15,0 0-15,0 1 0,0-22 16,0 21-16,0-21 0,0 1 0,0-1 16,0 0-16,0 0 15,-21-21 1,-1-21-16,1 21 0,-21-21 15,21 0-15,-22-1 0,22 1 16,-21-21-16,21 21 0,-22 0 16,22-1-16,0 1 0,-21 0 0,21 0 15,21 0-15,-22 21 16,22 21-16,0 0 16,0 0-16,0 0 0,0 1 15,22-1-15,-1 0 0,0 0 16,0 0-16,0 0 0,22-21 15,-22 22-15,21-1 0,0 0 0,-20-21 0,20 0 16,0 0-16,1 0 16,-1 0-16,-21 0 0,21 0 0,1 0 15,-22 0-15,21-21 0,-21 0 16,1-1-16,20 1 0,-21 0 0,0-21 16,0 21-16,1-1 0,-22-20 15,0 21-15,21-21 0,-21 20 0,0 1 16,0 0-16,0 0 15,0 42 1,-21 0 0,21 0-16,0 1 0,0-1 0,0 0 15,0 21-15,0-21 0,-22 1 16,22-1-16,0 21 0,0-21 0,0 0 16,0 1-16,0-1 15,0-42 16,0-1-31,0 1 16,0 0-16,0 0 0,0-21 16,0 20-16,22-20 0,-1 0 0,21-1 15,-21 22-15,22-21 0,-1 21 16,0 0-16,22-1 0,-22 1 0,22 0 16,-22 21-16,0 0 0,1 0 15,-1 21-15,-21 0 0,0 1 16,0-1-16,-21 21 0,0 22 15,0-22-15,0 0 0,-21-21 16,0 22-16,0-22 0,21 21 0,-21-21 16,0 1-16,-1-1 0,1 0 15,21 0-15,-21-21 0,21 21 16,0-42 0,21 0-16</inkml:trace>
  <inkml:trace contextRef="#ctx0" brushRef="#br1" timeOffset="101759.46">4678 9948 0,'0'0'0,"-21"0"0,21-21 15,-22 21-15,22-21 0,0 0 16,0 0-16,0 0 0,0-1 0,0-20 16,0 21-16,-21-21 0,21-1 0,-21 22 15,21-21-15,-21-1 0,0 22 16,0 0-16,-1-21 0,1 21 0,0 21 15,-21-22-15,21 22 0,-43 0 16,43 0-16,-21 22 0,-22 20 16,22 0-16,21 1 15,-22-1-15,22 0 0,0 1 0,0 20 16,0-21-16,21 1 0,0-1 0,0 0 16,0 1-16,0-1 15,0-21-15,21 0 0,0 1 0,0-22 16,0 0-16,43 0 0,-22 0 15,-21 0-15,22 0 0,-1-22 16,0 1-16,1 0 0,-1 0 0,0-21 16,-21 20-16,22-20 0,-1 21 15,-21-21-15,0-1 0,1 1 0,-22 0 16,0 20-16,0-20 0,0 21 16,0 0-16,0 0 0,0 42 15,0 0-15,0 0 16,0 21-16,0-20 15,-22 20-15,22 0 0,0 1 0,0-1 0,0-21 16,0 21-16,0-20 0,0 20 16,22-21-16,-1 0 0,0 0 15,0-21-15,0 0 0,0 22 0,1-22 16,62 0-16,-63-22 0,22 1 16,-1 0-16,0 0 0</inkml:trace>
  <inkml:trace contextRef="#ctx0" brushRef="#br1" timeOffset="102491.53">6286 9356 0,'0'0'0,"0"-21"0,0-1 15,0 1-15,-21-42 0,21 42 16,-21-1-16,21 1 0,0 0 0,0 0 15,0 0-15,0 0 16,0 42 0,0 0-16,0 0 0,0 0 0,0 22 15,0-1-15,0-21 0,0 43 16,0-22-16,0 0 0,0 22 0,0-22 16,0 0-16,0 22 0,0-22 15,-21 1-15,21-1 0,0 21 16,-21-41-16,21-1 0,0 0 0,-21-21 31,-1 0-31,22-21 16,0 0-16,0-1 0,-21-20 15,21 21-15,0 0 0,0-22 16,0 1-16,0 21 0,21 0 0,-21-22 16,43 22-16,-22 0 0,0 0 0,21 0 15,-20 0-15,20-1 0,-21 22 16,21 0-16,64-21 0,-63 21 15,-1 0-15,64 21 0,-64 1 16,22 41 0,-43-42-16,0 0 0,-21 22 0,0-1 15,-21 0-15,0 1 0,-22-22 16,1 21-16,0 1 0,-1-22 0,1 0 16,-64 21-16,64-21 0,-22-21 15,43 0-15,-21 0 16,21 0-16,-1 0 0,1 0 0,21-21 15,-21 21-15,21-21 0,0 0 16,0 0 0,0 0-16,21 21 0,0-22 0,22 1 15,-22 0-15,21 0 0,1 0 0,-1 0 16,21-1-16</inkml:trace>
  <inkml:trace contextRef="#ctx0" brushRef="#br1" timeOffset="102863.71">7006 9567 0,'0'-42'16,"0"21"-1,0 0-15,0 0 0,0-1 16,0 1-16,0 0 16,21 21-16,0 0 0,1-21 15,-1 21-15,21 0 0,-21 0 16,22 0-16,-22 0 0,21 21 0,0-21 15,-20 21-15,20 0 0,-21 1 0,0-1 16,0 21-16,1-21 16,-22 22-16,0-22 0,0 21 0,0-21 15,-22 43-15,1-43 0,0 0 16,0 0-16,0-21 0,0 0 16,21 21-16,-22-21 15,22-21-15,0 0 0,0 0 16,0 0-16,0 0 15,0-22-15,0-41 16,22 62-16,-1 1 0,0 0 0,0 0 16,0 0-16,0 0 0,1-1 15,20 1-15,-21 21 0,21-21 0,1 0 16,-22 21-16,21-21 0</inkml:trace>
  <inkml:trace contextRef="#ctx0" brushRef="#br1" timeOffset="103219.58">7959 9292 0,'0'0'0,"0"21"15,0 1-15,-22-22 0,1 21 16,0 0-16,0 0 0,0 21 0,0-20 16,-1 20-16,1-21 0,-21 43 15,42-22-15,0-21 0,0 21 16,0-20-16,0-1 0,0 0 0,0 0 16,0 0-16,21-21 15,0 0-15,22 0 0,-22 0 0,0 0 16,21 0-16,22-21 0,-43 21 15,0-21-15,21 0 0,-20 0 16,-1-1-16,0-20 0,0 21 16,0-21-16,-21 20 0,0-20 0,0 21 15,0-21-15,0 20 0,0-20 0,0 21 16,-21 0-16,0 0 0,0-1 0,0 1 16,-22 21-16,22 0 0,0 0 15,-21 0-15,20 21 0,-20 22 16,21-22-16,0 0 0,0 0 15,-1 43-15,22-22 16,0 22-16,0-43 0,0 0 16,22 0-16,-1 0 0,0-21 0,0 0 15,21 0-15</inkml:trace>
  <inkml:trace contextRef="#ctx0" brushRef="#br1" timeOffset="103779.36">8594 9335 0,'0'0'16,"0"-22"-16,-22 22 31,1 22-31,21-1 0,-21 0 0,0 0 16,0 0-16,21 22 0,0-1 0,-21-21 16,21 21-16,0 1 0,-22-22 15,22 21-15,0-21 0,0 1 0,0-1 16,0 0-16,22-21 0,-1 0 15,0 0-15,0 0 0,0 0 0,0 0 16,1 0-16,-1-21 0,0 0 0,0-1 16,21 1-16,-20 0 0,-1-21 15,0 21-15,0-1 0,0-20 0,0 21 16,1 0-16,-22 0 0,0-1 0,0 1 16,21 21-16,-21 21 31,0 1-31,0-1 0,0 0 15,-21 0-15,-1 21 0,22-20 16,0 20-16,0-21 0,0 0 16,0 22-16,0-22 0,0 0 0,0 0 0,22 0 15,-1-21-15,0 0 0,21 0 16,-21 0-16,22 0 0,-1 0 0,-21 0 16,22-21-16,-1 0 0,21-21 15,-41-1-15,-1 22 16,0-21-16,0 21 0,0-22 0,-21 1 0,21 21 15,-21-22-15,0 22 0,0-42 16,0 42-16,-21-1 16,0 1-16,0 21 0,0 0 15,0 0-15,-1 0 0,1 21 16,21 1 0,0-1-16,0 0 0,0 0 15,21-21-15,1 0 0,-1 0 16</inkml:trace>
  <inkml:trace contextRef="#ctx0" brushRef="#br1" timeOffset="104122.8">9715 9377 0,'43'-21'0,"-86"42"0,107-42 0,-22 0 15,-21 21-15,1-22 0,-44 22 32,1 0-32,-21 0 15,21 0-15,-22 0 0,22 22 16,0-1-16,0-21 0,0 21 0,21 0 15,0 0-15,0 0 0,21 1 16,0-22-16,0 21 16,0-21-16,1 21 0,-1 0 0,42 0 15,-42 0-15,1 1 0,-1-1 16,0 0-16,-21 0 16,0 0-16,0 0 0,-21 1 15,-22-1-15,22-21 16,0 0-16,-21 0 0,-1 0 15,1 0-15,0 0 0,-1 0 0,1 0 16,21 0-16,-21 0 0,20 0 16,1-21-16,21-1 0,0 1 15,0 0-15,21 0 16,1 0-16,20 0 0,-21-1 0</inkml:trace>
  <inkml:trace contextRef="#ctx0" brushRef="#br1" timeOffset="104427.73">10223 9546 0,'0'0'0,"22"0"0,41 0 31,-42-21-31,0 21 0,1-21 0,-1 0 16,0 0-16,0-1 0,0 1 15,0 0-15,-21 0 0,0 0 16,0 0-16,0-1 0,0 1 0,0 0 15,-21 21 1,0 0-16,0 21 0,0 0 16,0 1-16,-1-1 0,1 0 15,0 0-15,0 21 0,0-20 16,21 20-16,0-21 0,0 43 16,0-22-16,0-21 0,0 21 15,21-20-15,0-22 0,21 0 16,-20 0-16,-1 0 0,21 0 0,0 0 15,1 0-15,-22 0 0</inkml:trace>
  <inkml:trace contextRef="#ctx0" brushRef="#br1" timeOffset="104750.56">10858 9525 0,'0'0'16,"0"-21"-16,0-43 0,22 43 0,-1 0 16,-21 0-16,21 0 15,0 0-15,0-1 0,0 22 0,1-21 16,-1 21-16,0 0 0,0 0 0,21 0 15,-20 0-15,-1 0 0,21 0 16,-21 21-16,0 1 0,1-1 0,-22 0 16,0 0-16,21 0 0,-21 22 0,0-22 15,0 0-15,0 0 0,0 21 16,0-20-16,0-1 0,0 0 0,0 0 16,0 0-16,-21-21 15,-1 0 1,22-21-16,0 0 15,0 0-15,0 0 0,0-1 16,22 1-16,-22 0 0,21 0 0,0-21 16,0 20-16,0 1 0,0 0 15,1-42-15,-1 41 0,0 1 16,0 21-16,-21-21 0,0 0 0,21 21 16,-21-21-16</inkml:trace>
  <inkml:trace contextRef="#ctx0" brushRef="#br1" timeOffset="119154.47">13144 9292 0,'0'0'0,"-21"-42"15,21 21 1,-21 0-16,21-1 0,-21 22 16,21-21-16,0 42 31,0 1-31,0-1 0,0 0 15,0 0-15,0 21 0,0 1 0,0-1 16,-21 0-16,21 1 0,0-1 16,-21 0-16,21 1 0,-22-1 0,22 22 15,0-22-15,0-21 0,0 0 16,22-21 0,-1 0-16,0-21 15,0 0-15,0 0 0,0 0 16,1-22-16,-22 22 0,21-21 15,0 21-15,-21-22 0,21 22 0,-21 0 16,21 0-16,-21 0 0,21-1 16,1 22-16,-1 0 15,0 22 1,-21-1-16,21 0 0,-21 0 16,0 0-16,0 0 0,21 22 15,-21-22-15,21 0 0,-21 21 0,22 1 16,-22-22-16,21 0 15,0 0-15,-21 0 0,21 1 0,0-22 16,0 0-16,1 0 0,-1 0 16,0-22-16,0 1 0,0 0 15,0 0-15,1 0 0,-1-22 0,-21 22 16,0-21-16,21 0 0,-21 20 16,21-20-16,-21 0 0,0 21 0,0-22 15,0 22-15,0-21 0,0 21 0,0-1 16,0 1-16,0 42 47,0 1-47,0 20 15,0-21-15,0 0 0,0 0 0,0 1 16,0 20-16,0-21 0,0 21 16,0-20-16,21-1 0,-21 0 0,21 0 15,1 0-15,-1 0 0,0 1 16,0-22-16,0 0 0,22 0 15,-22 0-15,0 0 0,0 0 0,21-22 16,-20 1-16,-1 0 0,0 0 0,21-21 16,-42 20-16,21 1 0,1-42 15,-1 20-15,-21 22 0,0-21 16,0 21-16,0 0 0,0-1 16,0 1-16,-21 21 15,-1 0-15,1 0 0,0 0 16,21 21-16,-21 1 0,21-1 15,-21 0-15,21 0 0,0 0 0,0 22 16,0-22-16,0 42 0,21-20 16,0-22-16,0 0 0,-21 21 15,21-21-15,1 1 0,-1-1 16,-21 0-16,21-21 0,21 21 0,-21-21 16,1 0-16,-1 0 0,21 0 15,0-21-15,1 0 0,20 0 0</inkml:trace>
  <inkml:trace contextRef="#ctx0" brushRef="#br1" timeOffset="119678.97">16023 9144 0,'0'0'0,"0"-21"0,0-21 16,-21 20-16,0 1 0,0 0 0,-1 0 15,1 0-15,0 0 0,0 21 16,0 0-16,0 0 0,-1 0 0,1 0 16,-21 0-16,21 21 15,0 0-15,-1 0 0,1 21 0,0 1 16,0-1-16,0 0 0,0 1 0,-1-1 16,22 0-16,0-20 0,-21 20 15,21 0-15,0 1 0,0-22 0,0 21 16,21-21-16,1 0 0,20-21 15,-21 0-15,0 0 0,22 0 0,-22 0 16,21 0-16,-21 0 0,22-21 0,-22 0 16,0 0-16,21 0 0,1-43 15,-22 43-15,-21 0 0,0-21 16,0-1-16,0 22 0,0-21 16,0-1-16,0 22 0,0 0 15,0 0-15,0 0 0,0 0 0,0 42 31,0 0-31,0 0 0,0 0 0,0 0 16,0 1-16,0 20 0,0-21 0,0 21 16,0-20-16,0 20 0,0-21 15,0 0-15,21 0 0,-21 1 16,21 20-16,0-21 0,0 0 16,1 0-16,-1-21 0,21 0 15,-21 0-15,0 0 0,22-21 16,-22 0-16,0 0 15,0 0-15,0 0 0,1-1 0</inkml:trace>
  <inkml:trace contextRef="#ctx0" brushRef="#br1" timeOffset="120010.8">16341 9250 0,'0'0'0,"0"-42"0,21-64 32,0 85-32,0-1 0,0 1 0,22 21 15,-22 0-15,0 0 0,0 0 0,0 0 16,22 0-16,-22 21 0,0-21 15,0 22-15,-21-1 0,21 21 0,-21-21 16,21 0-16,-21 43 16,0-43-16,0 21 0,0-20 15,0 20-15,0-21 0,0 21 16,0-20-16,-21-1 0,0-21 16,0 0-16,21-21 31,0-1-31,0 1 0,0 0 15,0 0-15,21-21 0,0 20 0,-21-20 16,21 0-16,1-1 0,-22 22 0,21-21 16,0 0-16,0 20 0,-21 1 15,21 0-15,-21 0 0,21 0 0,1 21 16,-1-21-16,0 21 16,0 0-16,0 0 0,0 0 15</inkml:trace>
  <inkml:trace contextRef="#ctx0" brushRef="#br1" timeOffset="120342.13">17208 9313 0,'43'-21'31,"-22"0"-31,0 21 0,0-21 0,0 0 16,1 0-16,-1-22 0,0 22 0,0-21 15,0 21-15,0-22 0,-21 22 16,22-21-16,-22 21 0,0-1 16,0 1-16,-22 21 0,1 0 15,0 0-15,0 21 0,-21 1 16,20-1-16,1 0 0,-21 21 0,21-21 16,-22 43-16,43-22 0,0 1 15,0-22-15,0 0 0,0 21 16,0 1-16,22-22 0,-22 0 15,42 0-15,0-21 0,-21 0 16,1 0-16,-1 0 0,21 0 16,0-21-16,-20 21 0</inkml:trace>
  <inkml:trace contextRef="#ctx0" brushRef="#br1" timeOffset="121315.6">18754 9144 0,'0'0'0,"-43"0"0,-105 0 31,106 0-31,21 21 0,-1-21 0,1 0 16,0 21-16,0-21 0,0 0 15,21 22-15,21-22 16,0-22-16,21 22 16,1-21-16,-1 0 0,0-21 15,22 21-15,-22-22 0,22 1 16,-22 0-16,0-1 0,1 1 0,-1 0 15,-21-22-15,0 22 0,1-1 16,-1 1-16,-21 0 0,0 21 0,0-43 16,0 43-16,0 0 15,-21 0-15,-1-1 0,1 22 16,0 0-16,-21 0 0,21 22 0,-1-1 16,22 0-16,-21 21 0,0 1 15,21 20-15,-21 1 0,0-1 0,0 22 16,-1-22-16,1 22 0,0 0 15,0-1-15,0 22 0,-22-21 0,22 21 16,0-1-16,-21 22 0,21-21 16,-1 0-16,1 21 0,0-21 15,0 21-15,21 0 0,-21 106 16,21-149-16,0 22 0,0 64 16,0-86-16,0-20 0,21-1 15,0 1-15,0-22 0,0-21 0,1 0 16,20-21-16,-21 0 0,21 0 0,1-21 15,-1 0-15,0-21 0,22-1 16,-22-20-16,22 21 0,-1-22 0,43-84 16,-42 63-16,-22 1 0,43-86 15,-64 64-15,0 22 16,-21 20-16,0-20 0,-21-1 16,-43-63-16,22 84 0,-22 1 0,22-1 15,0 1-15,-22 20 16,22 1-16,0 21 0,-1 0 0,22 0 15,-21-1-15,42 1 0,-21 21 0,21-21 16,0 0 0,21 21-16,0 0 15,0-21-15,21 0 0,1-1 0,-1 1 16,0 0-16,1 0 16,20 0-16,1 0 0,-22-22 0,22 1 15,-22 21-15,0-22 0,1 22 16,-1-21-16,-21 21 0,-21 0 0,0-1 0,21 1 15,-21 0-15,0 42 47,-21 0-47,21 1 0,0-1 16,-21 0-16,21 0 0,-21 0 16,21 0-16,0 1 0,0-1 15,0-42 16,0-1-31,21 1 16</inkml:trace>
  <inkml:trace contextRef="#ctx0" brushRef="#br1" timeOffset="121446.64">19558 8848 0,'0'0'0,"0"-21"15,-21 21-15,42 0 47,0 0-47</inkml:trace>
  <inkml:trace contextRef="#ctx0" brushRef="#br1" timeOffset="121867.59">19960 8954 0,'0'0'0,"0"21"0,0 0 0,0 0 15,-21 0-15,0 0 0,21 1 16,-21-22-16,21 21 0,0 0 16,0 0-16,0 0 0,0 0 15,0 1-15,0-1 0,0 0 16,0-42 31,0 0-47,0-1 0,0 1 15,0 0-15,0-21 0,0 21 0,21-1 0,-21-20 16,21 21-16,0-21 16,0 20-16,0 1 0,1 0 0,20-21 15,0 42-15,1 0 16,-22 0-16,21 0 0,0 0 0,-20 21 16,20 0-16,-21 0 0,0 22 0,0-22 15,-21 0-15,0 21 0,0-21 16,0 43-16,0-43 0,-21 0 15,0 0-15,21 1 0,0-1 16,-21-21-16,21 21 0,-21-21 0,42 0 31,0 0-15,0 0-16,0 0 0,22-21 0</inkml:trace>
  <inkml:trace contextRef="#ctx0" brushRef="#br1" timeOffset="122951.6">21082 8932 0,'0'0'16,"0"-21"-16,0 0 0,0 0 0,0 0 15,-21 0-15,0-1 0,-1 1 16,1 0-16,0 0 0,0 21 0,-21 0 16,20 0-16,-20 0 0,21 0 15,-21 21-15,-1 0 0,22 22 0,-21-22 16,-1 21-16,22 0 0,0 22 15,0-22-15,0 1 0,21-22 0,0 21 16,0 0-16,0-20 0,21-1 0,0 0 16,21 0-16,-20 0 0,20-21 15,-21 0-15,21 0 0,1 0 0,-22 0 16,21 0-16,-21-21 0,22 0 16,-22 0-16,21-22 0,-21 22 0,1-21 15,-1 0-15,0-22 0,0 22 16,0-22-16,0 1 0,1-22 15,-22 22-15,21 20 0,-21-20 16,0 42-16,0-22 16,0 22-16,0 0 0,-21 42 31,21 0-31,0 0 0,0 1 16,0 20-16,0 0 0,-22 1 0,22-1 15,0 0-15,0 22 0,0-22 16,0 0-16,0 1 0,0-1 0,0 0 15,0 1-15,0-22 0,0 0 0,22 0 16,-1 0-16,-21 1 0,21-22 16,21 0-16,-21 0 15,1 0-15,-1 0 0,0 0 16,21 0-16,-21-22 0,22-20 16,-22 0-16,21 21 0,1-43 15,-22 22-15,0-1 0,0 22 16,-21-21-16,0 21 0,0 0 0,0-1 15,-21 44 1,21-1 0,0 0-16,-21 21 0,0-21 0,21 22 15,0-22-15,0 21 0,0-21 16,0 1-16,0 20 0,0-21 0,0 0 16,0 0-16,0 1 0,21-1 15,21-21-15,-21 0 16,22 0-16,-1 0 0,0 0 0,1 0 15,-1-21-15,21-1 0,-20 22 0,-22-42 16,21 21-16,1 0 0,-22-22 16,0 22-16,21-42 0,-42 20 15,21 22-15,-21 0 0,0 0 16,0 0-16,0 0 0,0 42 16,-21 0-1,0 0 1,21 21-16,0-20 0,0-1 0,-21 0 0,21 0 15,-21 0-15,21 22 16,-21-43-16,21 21 0,0 0 0,0 0 16,-22-21-16,22-21 31,0 0-15,0 0-16,0-22 0,22 22 0,-22 0 15,21-21-15,0-1 0,0 22 16,0-21-16,0 21 0,1-22 0,20 22 15,-21 0-15,0 0 0,22 21 16,-22 0-16,21 0 0,-21 0 0,0 21 16,22 0-16,-22 0 0,-21 0 15,0 1-15,21 20 0,-21-21 16,0 21-16,0-20 0,0-1 0,0 21 16,-21-21-16,0 0 0,21 1 0,-21-1 15,-1 0-15,22 0 0,-21-21 16,21 21-16,21-21 31,1 0-31,-1-21 0,21 21 16</inkml:trace>
  <inkml:trace contextRef="#ctx0" brushRef="#br1" timeOffset="123543.3">23241 8890 0,'0'0'0,"21"0"0,0-42 16,-21 21-16,0-1 0,0-20 0,0 21 15,0 0-15,-21 0 0,0-1 16,0 22-16,0 0 0,-1 0 16,-20 0-16,0 22 0,-1-1 15,1 0-15,0 0 0,21 21 16,-22-20-16,1 62 16,21-63-16,0 22 0,21-22 0,0 0 15,0 21-15,0-20 0,21-1 16,0 0-16,21-21 0,-21 0 15,22 0-15,-1 0 0,0 0 0,1 0 16,-22-21-16,21 0 0,-21-1 16,22 1-16,-22 0 0,0 0 0,0-21 15,0 20-15,1-20 0,-1 21 16,0-21-16,-21 20 0,0 1 0,0 0 16,0-21-16,0 21 15,0 42 1,-21 0-1,21 0-15,-21 21 0,-1 1 16,22-1-16,-21 0 0,0 1 16,0 20-16,-21-20 0,20 20 0,1-21 15,0 22-15,0-1 0,0 22 16,21-21-16,0 20 0,0 1 0,-21 0 16,21-1-16,0 1 0,0 0 0,-22-1 15,22 1-15,0 0 0,0-1 16,0 1-16,0 0 0,0-1 0,0-20 15,-21-1-15,0 1 0,21-22 0,-21 0 16,21 1-16,-21-1 0,0-21 16,-1 0-16,1-21 0,0 0 0,0 0 15,-21 0-15,20 0 0,-20 0 0,21-21 16,-21 21-16,20-21 0,1-21 16,0 21-16,0-22 0,0 22 15,0-21-15,21-22 0,-22 22 0,22-22 16,-21 22-16,21-21 0,0-22 0,0 21 15</inkml:trace>
  <inkml:trace contextRef="#ctx0" brushRef="#br1" timeOffset="123758.6">21950 8340 0,'0'0'0,"0"-43"32,-21 43-1,21 22-15,-22-22-16,22 21 0</inkml:trace>
  <inkml:trace contextRef="#ctx0" brushRef="#br1" timeOffset="124539.57">4254 11007 0,'0'0'0,"-21"0"0,0-43 31,0 43-31,21-21 0,-21 21 0,0 21 16,21 1-1,-22-1-15,22 0 0,0 21 16,0 22-16,-21-22 0,21 22 0,-21-1 16,21 1-16,0-1 0,0-21 0,-21 22 15,21-1-15,-21-20 0,21-1 16,0-21-16,0 0 0,0 22 0,0-22 16,-21-21-1,-1 0 1,1-21-16,0 0 0</inkml:trace>
  <inkml:trace contextRef="#ctx0" brushRef="#br1" timeOffset="125303.5">3577 11451 0,'-21'0'16,"21"21"-16,0 1 0,42-22 15,-21 0-15,22 21 0,-1-21 16,0 0-16,1 0 0,20 0 15,1-21-15,-1-1 0,1 1 0,-1-21 16,22 21-16,0-22 0,-22 1 16,22 0-16,-22-1 0,1 1 0,63-43 15,-85 64-15,0-21 16,-20 0-16,-1 20 0,-21-20 0,0 21 16,0 0-16,0 0 0,0-1 0,-43 1 15,22 21-15,0 0 16,0 0-16,0 21 0,0 1 0,-1 20 15,22-21-15,-21 21 16,0 1-16,21 20 0,0-20 0,0 20 16,-21 1-16,0 41 0,21-41 15,0-22-15,0 22 0,0-43 16,0 21-16,0-21 0,0 22 16,0-22-16,21-21 15,-21-21 1,21 0-16,-21-1 15,21-20-15,-21 21 0,0-21 16,21 20-16,1-20 0,-1 0 0,0 21 16,0-22-16,0 22 0,22-21 15,-22 42-15,0 0 0,21 0 16,-21 0-16,1 21 16,-22 0-16,0 0 0,21 22 15,0-1-15,-21 0 0,0-21 16,0 22-16,21-22 0,-21 21 15,42 1-15,-42-22 0,22-21 16,-1 21-16,0-21 0,0 0 16,21 0-16,-20 0 0,-1-21 15,0 21-15,21-21 0,-21-1 16,22 1-16,-1-21 0,-21 21 0,22-22 16,-1 22-16,-21-21 0,0 0 15,0-1-15,1 1 0,-22 21 0,0-22 16,0 22-16,0 0 0,0 0 15,-22 0-15,1 21 0,0 0 0,0 0 16,0 21-16,0 0 0,-1 0 16,1 22-16,0-22 0,21 21 0,0 0 15,0 1-15,0-22 0,0 21 0,0 1 16,0-22-16,0 0 0,64 42 16,-22-41-16,-21-22 15,64 0-15,-43 0 16,0 0-16,22 0 0,-22-22 0,1 1 15,20-21-15,-21 21 0</inkml:trace>
  <inkml:trace contextRef="#ctx0" brushRef="#br1" timeOffset="127891.6">7260 10986 0,'-42'21'32,"63"-21"-1,0-21-15,0 21-16,0-22 0,1 1 0,20 0 15,-21 0-15,21 0 0,-20 0 16,-1-1-16,0 1 0,0 0 15,-21 0-15,0 0 0,0 0 0,0-1 16,-21 22-16,0 0 0,-43 0 16,22 0-16,21 0 0,-22 22 15,1-1-15,21 0 0,-21 0 0,20 0 16,1 22-16,0-22 0,0 21 16,21-21-16,0 22 0,0-22 15,0 63-15,21-62 16,0-1-16,0 0 0,1 0 0,-1-21 15,21 0-15,0 0 0,-20 0 0,20 0 16,0 0-16,1 0 0,-22 0 16,21 0-16,-21-21 0,0 21 0,-21-21 15,-21 21 1,0 0-16,0 0 16,-21 21-16,-1-21 0,1 21 0,0 21 15,-1-20-15,1 20 0,0 0 16,20-21-16,-20 22 0,-21 63 15,41-64-15,22-21 0,0 64 16,0-64-16,0 0 0,0 21 16,22-42-16,-1 22 0,21-1 0,0-21 15,1 0-15,-1 0 0,0 0 16,1-21-16,-1-1 0,0 1 16,22 0-16,-22-21 0,22-1 15,-1 1-15,1 0 0,-22-1 16,0 1-16,22-21 0,-22-1 0,-21 22 15,22-22-15,-22 1 0,0-1 0,0 22 16,0-22-16,-21 22 0,0-21 16,0 20-16,0 1 0,0 21 0,0 0 15,0-1-15,0-20 0,0 63 16,0 0 0,0 1-16,0-1 0,0 21 15,-21-21-15,21 22 0,-21 20 0,0-21 16,21 22-16,0-22 0,0 22 15,0-1-15,0-20 0,0 20 0,0-21 16,0 1-16,0-1 0,0 0 16,21 1-16,0-22 0,0 0 0,1 0 15,-1-21-15,0 0 0,21 0 0,-21 0 16,22 0-16,-22 0 0,21-21 16,-21 0-16,22 0 0,-1 0 0,0-22 15,1 22-15,-1-21 0,-21-1 0,22 22 16,-22-21-16,0 0 0,-21-1 15,0 22-15,0-21 0,0 21 0,0-1 16,-21 1-16,0 21 16,-1 0-16,1 0 15,0 0-15,0 21 0,21 1 0,-21-1 16,0 21-16,21-21 0,-22 22 16,22-22-16,0 21 0,0 22 15,0-43-15,0 21 0,0-21 0,0 0 16,22 1-16,20-22 15,-21 0-15,0 0 0,22 0 0,-1 0 16,0 0-16,-21-22 0,22 1 0,-1 0 16,0-21-16,1 21 0,-1-22 15,-21 22-15,22-21 0,-22 21 0,0-22 16,-21 22-16,0-21 0,21 21 16,-21-1-16,0 1 0,0 0 15,0 42 1,0 0-16,0 1 15,0 20-15,0-21 16,0 0-16,0 0 0,-21 22 0,21-22 16,0 0-16,0 0 0,0 0 15,0 1-15,0-1 0,-21 0 0,21 0 16,0 0-16,0 0 16,0-42-1,0 0 1,21 0-16,-21 0 0,21 0 15,0-22-15,-21 22 0,21-21 16,1 21-16,-1-1 0,-21-20 0,21 21 16,0 0-16,0 0 0,0-1 15,1 22-15,-1 0 16,0 0-16,0 0 16,0 22-16,-21-1 0,0 0 0,21 0 15,-21 0-15,22 0 0,-22 22 16,21-22-16,-21 0 0,0 0 0,0 22 15,21-1-15,0-21 0,-21 0 16,0 0-16,21-21 16,0 22-16,1-22 15,-1 0-15,0-22 0,0 1 16,0 0-16,0 0 0,1 0 16,20-22-16,-21 22 0,0-21 0,22 0 15,-22 20-15,0-20 0,21 0 0,-21 21 16,1-1-16,20-20 0,-21 42 15,0-21-15,-21 0 0,21 21 16,1 0-16,-22 21 16,0 0-1,0 0-15,0 22 0,0-22 16,0 0-16,0 21 0,0-21 0,0 22 16,0-1-16,0-21 15,0 22-15,0-22 0,0 21 0,0-21 16,21 0-16,0 1 0,0-22 0,21 21 15,-20-21-15,20 0 0,0 0 16,1 0-16,-1 0 0,0-21 0,1-1 16,-1 1-16,0 0 0,1 0 0,-1 0 15,0-22-15,-21 22 0,1-21 16,-1 0-16,0-1 0,-21 22 16,21-21-16,-21 21 0,0-22 0,0 22 15,-21 0-15,-21 21 16,20 0-16,1 0 15,0 21-15,0 0 0,0 0 0,21 1 16,0 20-16,0-21 0,-21 43 16,21-22-16,0-21 0,0 43 15,0-43-15,21 0 0,0 0 16,0-21-16,0 21 0,0-21 16,1 0-16,-1 0 0,21 0 0,-21 0 15,22-21-15,-22 21 0,21-21 0,-21 0 16,22 0-16,-22-1 0,0-20 15,21-21-15,-21 41 0,1-20 16,-22 21-16,21-21 0,-21 20 16,21 1-16,-21 0 0,0 0 15,0 42 1,0 0 0,0 22-16,0-22 0,0 0 15,0 0-15,0 21 0,0-20 0,0-1 16,0 21-16,-21-21 0,21 0 15,-21 1-15,21-1 16,0-42 0,0-1-16,0 1 15,0 0-15,21 0 0,0-21 16,0 20-16,0-20 0,0 21 16,1-21-16,-1 20 0,21 1 0,-21 0 15,0 0-15,1 0 0,-1 21 16,21 0-16,-21 0 0,0 0 15,-21 21-15,0 0 0,22 0 16,-22 43-16,0-43 16,21 21-16,-21-21 0,0 1 0,0-1 15,21 0-15,21 21 16,-21-21-16,1 1 0,-1-22 0,21 0 16,-21 0-16,0 0 0,22 0 15,-22 0-15,21-22 0,-21 1 0,22-21 16,-22 21-16,21-22 0,-21 1 0,1 0 15,20-1-15,-21 1 0,0 0 16,0-22-16,1 22 0,-22-22 0,21 22 16,-21 0-16,21-1 0,-21 1 0,0 21 15,0 0-15,0 0 0,0 42 32,-21 0-32,0 0 0,21 21 15,-22 1-15,1-22 0,21 21 0,-21 1 16,21-1-16,0 0 0,0 1 0,0-1 15,0 0-15,0 1 0,0-1 16,0 0-16,0-21 0,0 22 16,0-22-16,0 0 0,21 0 0,0-21 15,1 0-15,20 0 0,-21 0 16,0-21-16,22 0 0,-22 0 16,0 0-16,0-1 0,0 1 0,0 0 15,-21-21-15</inkml:trace>
  <inkml:trace contextRef="#ctx0" brushRef="#br1" timeOffset="128056.11">11853 10880 0,'0'0'0,"-21"0"16,42 0 0,0 0-16,1 0 0,-1 0 15,21 0-15,-21 0 0,22 0 0,-22 0 16,21 0-16,-21 0 0,22-21 0,-22 21 15,21 0-15,-21-22 0</inkml:trace>
  <inkml:trace contextRef="#ctx0" brushRef="#br1" timeOffset="128483.27">13716 10605 0,'21'-22'16,"-42"44"-16,63-65 0,-42 22 0,21 21 31,-21 21-31,0 0 0,0 22 16,0-22-16,0 21 0,0 1 0,0-1 16,0 0-16,0 1 0,-21-1 15,0 0-15,21 1 0,0-1 0,-21 0 16,21 1-16,-21-1 0,21 0 15,0-21-15,0 1 0,0-1 16,0-42 0,0-1-16,0 1 15,0 0-15,0-21 0,0 21 16</inkml:trace>
  <inkml:trace contextRef="#ctx0" brushRef="#br1" timeOffset="129663.5">13716 10689 0,'0'0'0,"0"-42"0,0 21 15,0 0-15,0-1 0,0 1 0,0 0 16,21 21-16,0-21 0,0 0 0,1 0 16,-1 21-16,0-22 0,21 22 15,1 0-15,-1 0 0,0 0 0,1 0 16,-1 22-16,0-1 0,1 0 16,-1 21-16,-21 1 0,0-22 0,-21 21 15,0 0-15,0 1 0,0-1 16,-21 0-16,-21-20 0,-1 20 15,1-21-15,0 21 0,-1-20 0,1-1 16,21 0-16,-21-21 0,20 0 0,-20 0 16,21 0-16,21-21 15,0 0-15,0-1 16,21 1-16,0 0 0,0 21 16,1-21-16,20 0 0,0 21 15,1 0-15,-1 0 0,21 0 0,-20 0 16,20 0-16,1 0 0,-22 21 0,0 0 15,1-21-15,-1 21 0,0 0 16,-20 22-16,-22-22 0,0 0 16,0 0-16,-43 43 0,22-22 15,-21-21-15,-1 0 0,-20 1 16,21-1-16,-1 0 0,-20-21 0,20 0 16,1 0-16,0 0 0,-1 0 15,22 0-15,-21 0 0,21-21 0,0 0 16,-1-1-16,22 1 0,0 0 0,0 0 15,0 0-15,0 0 0,0-1 16,0 1-16,22 21 16,-1 0-16,0 21 15,0 1-15,-21-1 16,21 0-16,0 0 0,1 0 0,-1 0 16,-21 1-16,21-1 0,0-21 15,0 21-15,0 0 0,1-21 16,-1 21-16,0-21 0,21 0 0,-21 0 15,22 0-15,-1 0 0,0 0 0,1-21 16,-1 0-16,0 21 0,1-21 16,20-22-16,22 1 0,-64 0 15,21 21-15,1-1 0,-22-20 16,0 21-16,0 0 0,0 0 0,-21-1 16,0 1-16,0 0 0,0 42 46,-21-21-46,21 21 0,0 1 0,0 20 16,-21-21-16,21 0 16,0 22-16,0-22 0,0 0 0,21 21 15,0-42-15,-21 21 0,22-21 16,-1 0-16,21 0 0,-21 0 16,22 0-16,-1 0 0,0 0 0,43-21 15,-43 0-15,1 0 16,-1 0-16,-21 0 0,21-1 0,-20 1 15,-1 0-15,-21 0 0,21 21 0,-21-21 16,0 0-16,0-1 16,0 44 15,0-1-31,0 0 16,0 0-16,0 21 0,0 1 15,0-1-15,0 0 0,0 22 0,0-22 16,0 22-16,0-1 0,0-20 15,0 20-15,0 1 0,0-1 0,0 22 16,0-22-16,0 22 0,0 0 0,-21-1 16,21 1-16,0 21 0,-43 63 15,22-63-15,21-21 0,-42 105 16,42-126-16,0 20 0,-21 22 16,21-64-16,0 1 15,-21-22-15,21 0 0,-22-21 16,22-21-16,-21 0 0,0 0 15,0-22-15,0-20 0,0-1 0,-1-20 16,1-1-16,-21 0 0,21 1 16,-22-22-16,22 0 0,0 0 0,0 0 15,21 22-15,0-86 0,0 86 16,0 20-16,21 1 0,21 20 16,-20-20-16,20 20 0,0 1 15,1-21-15,-1 20 0,0 1 0,22 0 16,-22-1-16,0 1 0,22 21 0</inkml:trace>
  <inkml:trace contextRef="#ctx0" brushRef="#br1" timeOffset="131775.13">16573 10668 0,'0'0'0,"22"-21"0,-1-85 16,-21 85-1,21 0-15,-21 0 0,0 42 31,0 21-31,0-21 16,0 22-16,-21-1 0,21 0 0,0 1 16,-21-1-16,21 0 0,-22 1 15,22-1-15,0 21 0,0-41 0,0 62 16,0-41-16,22-22 0,-1 0 16,21 0-16,-21 0 15,0-21-15,22 0 0,-22 0 0,21 0 16,-21-21-16,22 21 0,-1-21 0,0-21 15,1 20-15,-22 1 0,21-21 16,1 0-16,-22-1 0,21 1 0,-21 0 16,0-1-16,1 1 0,-1-22 0,0 22 15,-21 0-15,0-1 0,21 1 16,-21 21-16,0 0 0,0 0 0,0 42 31,0 0-31,-21 21 16,21 1-16,-21-1 0,21-21 15,-21 21-15,21 1 0,0-1 16,0 0-16,0 1 0,0-22 0,0 42 16,0-41-16,0-1 0,0 0 15,21 0-15,0 0 0,0-21 16,0 0-16,22 0 0,-22 0 0,21 0 16,-21 0-16,22-21 0,-1 21 15,0-21-15,-21 0 0,22-22 0,-1 22 16,22-21-16,-43 0 0,0 20 15,-21 1-15,0 0 16,0 0-16,0 0 0,-21 21 31,21 21-31,-21-21 0,21 21 16,-22 0-16,22 0 0,0 1 0,0-1 16,0 21-16,0-21 0,0 0 0,0 1 15,0-1-15,22 0 0,-1 0 16,-21 0-16,0 0 0,0 1 0,21-22 15,-21-22 17,-21 1-32,21 0 15,-21 0-15,-1 0 0,1 0 16,0-1-16,0 1 0,0 0 16,0 21-1,-1 0-15,22 21 16,0 0-16,0 1 15,0-1-15,22 0 0,-1 0 16,0 0-16,0-21 0,0 21 16,22 1-16,-22-22 0,0 21 0,0-21 15,21 0-15,1 0 0,-1 0 16,-21 0-16,22 0 0,-22-21 16,21-1-16,-21 1 0,22 0 15,-22 0-15,0 0 0,0 0 0,0-22 16,-21 22-16,21-21 0,1-22 15,-22 43-15,0 0 0,0-21 16,0 63 0,-22-21-1,1 21-15,0 0 0,0 0 0,21 43 16,0-43-16,0 0 0,0 0 16,0 0-16,0 1 0,21-1 15,0 21-15,0-42 0,1 0 16,20 21-16,-21-21 0,0 0 0,22 0 15,-1 0-15,21 0 0,-20 0 16,-1-21-16,22 0 0,-22 0 0,0 21 16,1-21-16,-22-1 15,0 1-15,0 0 0,0-21 0,0 21 16,-21-1-16,0 1 0,0 0 16,-21 21-1,0 0 1,21 21-16,0 0 0,-21 1 0,0-1 15,21 0-15,0 0 0,0 0 16,0 0-16,0 1 0,0-1 16,0 0-16,0-42 47,0 0-47,21-1 0,0 1 15,0 0-15,-21 0 0,21 0 16,1 0-16,-1-1 0,0 1 0,0-21 15,0 21-15,0 0 0,-21-1 0,22 22 16,-1 0-16,0 0 16,0 22-16,0-1 15,-21 0-15,0 0 0,0 0 16,0 0-16,0 1 0,0-1 16,0 0-16,21 0 0,1 21 0,-1-20 15,0-22-15,0 21 0,0 0 16,22-21-16,-1 0 0,0 0 15,1 0-15,-1 0 0,21 0 0,1 0 16,-1 0-16,-20 0 0,20-21 0,-20 0 16,-1-1-16,0 1 0,1-21 15,-22 0-15,0 20 0,0-20 16,-21 21-16,0 0 0,0-22 16,0 22-16,0 0 0,0 0 0,-21 0 15,0 21-15,0 0 0,-22 0 0,22 0 16,-21 0-16,-1 0 0,22 0 15,-42 63-15,20-42 0,22 22 16,0-22-16,21 0 0,0 21 0,0-20 16,0-1-16,0 21 15,0-21-15,0 0 0,21-21 0,0 22 16,1-22-16,20 0 0,-21 0 16,21 0-16,-20 0 0,-1 0 15,0 0-15,0 0 0,21-43 16,-20 22-16,-22 0 0,21 0 15,-21 0-15,0-1 0,0 1 16,0 0-16,0 0 0,0 42 47,0 0-31,-21 0-16,-1 1 0,22-1 0,-21 0 15,0 21-15,0 1 0,0-1 16,-22 43-16,22-22 0,0-21 15,0 22-15,0-1 0,0 1 16,-1 63-16,1-42 0,21-22 16,-21 1-16,21 20 0,0 1 0,0 0 15,0-22-15,0 22 16,0-1-16,0-20 0,0-1 0,0 22 0,0-21 16,0-1-16,-21 43 15,0-64-15,21 22 0,-21-43 0,-1 21 16,1-21-16,0 1 0,0-22 15,-21 0-15,20 0 0,-20 0 0,21-22 16,-21 1-16,-1 0 0,1-21 0,0 21 16,20-22-16,-20 1 0,21 0 15,-21-1-15,20 1 0,22 0 0,-21-43 16,21 64-16,0-22 0,0-41 16,0 20-16,0 22 15,0 0-15,0-22 0,0 1 0</inkml:trace>
  <inkml:trace contextRef="#ctx0" brushRef="#br1" timeOffset="132047.04">17886 10393 0,'0'-85'31,"0"64"-31,0 42 63,-21 0-63,-1 22 15,-20-1-15</inkml:trace>
  <inkml:trace contextRef="#ctx0" brushRef="#br1" timeOffset="132710.53">4953 13314 0,'0'0'0,"0"-21"31,-21 42-31,0 0 0,21 0 16,0 0-16,0 1 0,-22 20 16,22 0-16,-21 1 0,21-1 0,0 0 15,0-21-15,0 22 0,-21-1 16,21-21-16,-21 0 0,21 1 15,0-1-15,0-42 32,0-1-32,0 1 0,0 0 0</inkml:trace>
  <inkml:trace contextRef="#ctx0" brushRef="#br1" timeOffset="133026.66">4911 12996 0,'-43'0'32,"43"22"-32,-21-1 0,21 0 15,0 0 1,21-21-16,0 0 16,1 0-16,-1-21 0,0 0 0,21 21 15,-21-21-15,1-1 0,-1 1 16,-21 0-16,0 0 0,0 0 15,0 0-15,0-1 0,-21 22 16,-1 0-16,1 0 0,0 0 16,0 0-16,0 22 0,0-1 0,-1 0 15,22 0-15,0 0 0,0 0 16,0 1-16,0-1 0,0 21 0,22-21 16,-1 0-16,-21 22 0,21-22 15,0 0-15,0 0 0,0 0 16</inkml:trace>
  <inkml:trace contextRef="#ctx0" brushRef="#br1" timeOffset="133579.34">5821 13483 0,'0'0'0,"21"0"0,0 0 15,-21-21 1,0 0-16,0 0 0,0 0 15,0-1-15,-21 22 16,0-21-16,0 0 0,-1 0 0,1 0 16,0 21-16,0 0 0,0 0 15,0 0-15,-22 0 0,22 0 0,0 0 16,-21 21-16,20 0 0,-20 0 0,0 0 16,21 22-16,-22-22 0,22 21 15,0 1-15,0-1 0,0 0 0,-1 1 16,22-22-16,0 21 0,0-21 15,0 22-15,22-22 0,20 0 16,-21-21-16,0 0 0,22 0 16,-22 0-16,21 0 0,0-21 15,22 0-15,-22-22 0,1 22 0,-1-21 16,0-1-16,22 1 0,-43 0 16,21-1-16,1 1 0,-22 0 15,0-1-15,0 1 0,0-21 0,0 20 0,-21-20 16,22-1-16,-22-20 15,0 20-15,0 43 0,0-21 0,0 20 16,-22 22 0,1 0-16,0 43 0,0-22 0,21 21 15,-21 1-15,21-1 0,-21 21 16,21-20-16,0 20 0,0-20 0,0 62 16,21-41-16,0-22 15,-21 1-15,21-1 0,0 0 16,0-21-16,1 22 0,-1-22 0,0 0 15,0-21-15,0 0 0,0 0 0,1 0 16,-1 0-16,21 0 0,-21-21 16,22 0-16</inkml:trace>
  <inkml:trace contextRef="#ctx0" brushRef="#br1" timeOffset="134651.73">8191 12721 0,'0'0'0,"0"-21"16,0-127-1,-21 148 1,21 21 0,-21 0-16,21 0 0,0 22 15,0-1-15,0 0 0,0 22 16,0-1-16,-21 1 0,21-1 0,-21 1 15,0-1-15,-1 1 0,1-1 16,0 1-16,-21-1 0,21-20 0,-22-1 16,22 0-16,0 1 0,-43 20 15,43-42-15,0-21 0,0 0 16,0 0-16,-22 0 0,22 0 0,0-21 16,0 0-16,-21 0 0,20 0 15,1-22-15,0 1 0,0 0 16,0-1-16,0 1 0,21 0 0,-22-22 15,22 1-15,0 20 0,0 1 16,0-21-16,0 20 0,22 22 0,-22-21 16,21 21-16,0-1 0,0 22 15,0 0-15,0 0 0,1 0 0,-1 22 16,0 20-16,0-21 0,21 21 16,-20-20-16,41 62 0,-42-41 15,0-1-15,22 0 0,-22 1 16,0-1-16,0-21 0,22 21 15,-22 1-15,0-22 0,0 0 0,0 0 16,0 0-16,22 1 0,-22-1 0,0-21 16,0 0-16,0 0 0,22 0 15,-22-21-15,0-1 0,21 1 0,-20 0 16,20 0-16,-21 0 0,0-22 16,22 22-16,-22-21 0,0 21 0,-21-22 15,21 1-15,-21 0 0,21-1 0,-21 22 16,0 0-16,0-21 0,0 21 15,0-1-15,0 44 32,-21-1-32,21 0 0,-21 21 15,21-21-15,-21 1 0,21 20 0,0-21 16,0 21-16,0-20 0,0 20 16,0-21-16,0 0 0,0 0 0,21 1 15,0-1-15,0 0 0,0 0 16,22-21-16,-22 0 0,0 0 0,21 0 15,-20 0-15,20 0 0,-21 0 0,21-21 16,1 21-16,-22-21 0,21 0 16,-21-1-16,1-20 0,-1 21 0,0 0 15,-21-22-15,0 1 0,0 21 16,0-21-16,0-1 0,-21 1 16,-22-22-16,1 43 0,21 0 15,0 0-15,-22 21 0,22 0 16,-21 0-16,21 21 0,-22 0 0,22 0 15,0 22-15,-21-22 0,21 21 16,-1 1-16,22-22 0,-21 21 0,21 0 16,0-20-16,0 20 0,0-21 15,0 0-15,0 0 0,21 1 0,1-22 16,-1 21-16,42-21 0,-20 0 16,-1 0-16,0 0 0,1 0 15,-1 0-15,0-21 0,1 21 0</inkml:trace>
  <inkml:trace contextRef="#ctx0" brushRef="#br1" timeOffset="134937.57">9631 12912 0,'0'-64'16,"0"128"-16,0-149 16,0 64-16,-21 21 0,-1 0 15,1 0-15,-21 0 0,21 0 16,0 21-16,-1 0 0,1 0 0,0 22 15,21-22-15,-21 21 0,0 1 0,0-1 16,21 0-16,0-21 0,0 22 16,0-1-16,0 0 0,0-20 15,0-1-15,0 21 0,0-21 0,21 0 16,0 1-16,21-22 0,-21 21 16,1-21-16,20 0 0,0 0 15,22 0-15,-22 0 0,22 0 0,-1-21 16,1-1-16,-1 22 0,43-42 15,-64 21-15,22-21 0,-43 20 0</inkml:trace>
  <inkml:trace contextRef="#ctx0" brushRef="#br1" timeOffset="135371.32">10308 12954 0,'0'0'0,"0"-21"0,0 0 0,0 0 16,-21-1-16,0 22 0,0 0 16,-22 0-16,22 0 0,0 0 15,0 0-15,-22 22 0,22-1 0,-21 0 16,21 0-16,0 21 0,-1 1 15,1-22-15,0 21 0,21 1 0,0-22 16,0 21-16,0-21 0,0 0 16,0 1-16,0-1 0,21 0 15,0 0-15,1-21 0,20 0 0,0 0 16,-21 0-16,22 0 0,-22 0 16,0-21-16,21 0 0,-20 0 15,-1-1-15,0 1 0,0 0 0,0-21 16,0 21-16,-21-22 0,0 22 15,0-21-15,22-1 0,-22 22 0,0-21 16,0 21-16,0 0 0,0-1 16,-22 44-1,22-1-15,0 0 16,0 0-16,-21 21 0,21-20 16,0 20-16,0-21 0,0 21 0,0-20 15,0 20-15,0-21 0,0 21 0,0-20 16,0-1-16,21 0 0,-21 0 15,22 0-15,-1-21 0,0 21 0,0-21 16,0 0-16,0 0 0,1 0 0,20 0 16,-21 0-16,21-21 0,1 0 15,-22 21-15,21-42 0,1 21 16,-22-1-16,21-20 0,-21 0 0,22-1 16</inkml:trace>
  <inkml:trace contextRef="#ctx0" brushRef="#br1" timeOffset="135611.18">11070 12637 0,'0'0'0,"21"-43"0,-21-63 31,-21 128-15,21-1-1,-21 0-15,0 21 0,21-21 0,-21 22 16,21 20-16,-22-20 0,1-1 0,21 21 16,-21-20-16,21 20 0,-21-20 15,21-1-15,-21 0 0,21 1 16,0 20-16,0-42 0,0 0 15,0 1-15,0-1 0,21 0 16,0-21-16,0 0 0,0 0 0,1 0 16,-1 0-16,0 0 0,0-21 0,21 21 15,-20-21-15,20-22 0,-21 22 16,21 0-16</inkml:trace>
  <inkml:trace contextRef="#ctx0" brushRef="#br1" timeOffset="136014.95">11451 12891 0,'0'0'0,"21"-22"0,-21 1 0,-21 42 31,0 1-15,0 20-16,21-21 0,-21 0 0,-1 22 15,1-22-15,21 21 0,0 22 16,0-43-16,0 21 0,0-21 16,0 0-16,0 1 0,0-1 0,21 0 15,1 0-15,-1-21 16,0 0-16,0 0 0,21 0 0,-20 0 15,41-21-15,-42 21 0,22-21 16,-22 0-16,0-1 16,0-20-16,21-21 0,-20 20 15,-22 1-15,21 0 0,-21-1 0,0-20 16,0 20-16,0 1 16,-21 0-16,-1 21 0,1-22 0,-21 43 15,0 0-15,20 0 0,1 21 16,-21 1-16,21-1 0,-22 42 15,22-42-15,0 22 0,21 20 16,0-20-16,0-22 0,0 0 16,0 21-16,0-21 0,0 1 0,21-1 15,0-21-15,1 21 0,-1 0 0,0-21 16,0 21-16,0-21 0,22 0 16,-22 0-16,0 0 0,21 0 15,-21 0-15</inkml:trace>
  <inkml:trace contextRef="#ctx0" brushRef="#br1" timeOffset="136395.73">12044 13018 0,'0'0'16,"21"-212"-1,0 191 1,0 0-16,-21-1 0,21 1 16,1 0-16,-1 21 0,0 0 15,21 0-15,-21 0 0,22 0 0,-22 0 16,0 21-16,0 0 15,0 1-15,-21-1 0,22 21 0,-22-21 16,21 64-16,-21-64 0,0 21 16,0 1-16,0-1 0,0-21 15,0 22-15,0-22 0,0 0 0,0 0 16,0 0-16,0 0 0,-21-21 16,-1 0-1,22-21 1,0 0-16,0 0 0,0 0 0,0-22 15,22 1-15,-1 21 0,0-21 16,0-1-16,0-20 0,0 20 0,1 1 16,-1 0-16,0-1 15,0 1-15,43 0 0,-43 21 16,0-1-16,0 1 0,0 21 16,0 0-16</inkml:trace>
  <inkml:trace contextRef="#ctx0" brushRef="#br1" timeOffset="136678.57">10689 12637 0,'21'-22'16,"0"22"-16,22 0 16,-1-21-16,0 21 0,22-21 15,-22 21-15,1 0 0,20-21 0,1 21 16,-22-21-16,0 21 0,1 0 0,-1-21 16,0 21-16,1 0 0,-22 0 15,0 0-15,0 0 0,0-22 16,0 22-16,1 0 15</inkml:trace>
  <inkml:trace contextRef="#ctx0" brushRef="#br1" timeOffset="136943.42">13250 13229 0,'21'0'32,"-42"0"30,0 0-62,0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9T12:59:58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4212 5207 0</inkml:trace>
  <inkml:trace contextRef="#ctx0" brushRef="#br0" timeOffset="1761.69">2730 995 0,'22'-21'15,"-22"0"-15,21 21 16,-21-22-16,0 1 15,0 0 17,0 42-17,0 0-15,0 1 0,0-1 16,0 0-16,-21 21 0,21 1 16,0-1-16,-22 0 0,1 1 0,0-1 15,0 0-15,21 1 0,-21-1 16,0 0-16,21 1 0,-22-1 0,22 0 15,-21 1-15,21-1 0,0 0 16,0-21-16,0 22 0,0-22 0,0 21 16,0-21-16,0 1 15,0-1-15,21-21 0,1 0 16,-1 0-16,0 0 16,0 0-16,0 0 0,0 0 15,-21-21-15,22-1 0,-22 1 16,21 0-16,-21 0 0</inkml:trace>
  <inkml:trace contextRef="#ctx0" brushRef="#br0" timeOffset="2077.52">2307 1418 0,'0'0'16,"21"0"0,22 0-16,-22 0 15,0 0-15,21 0 0,-21 0 0,22 0 16,-1 0-16,0 0 0,1 0 16,-22 0-16,21-21 0,1 21 15,-1 0-15,-21 0 16,0 0-16,0 0 15,1 0 1</inkml:trace>
  <inkml:trace contextRef="#ctx0" brushRef="#br0" timeOffset="2645.19">3196 1355 0,'0'21'47,"-21"0"-31,21 0-16,0 0 0,0 1 15,-21-1-15,21 0 0,0 0 16,-21 0-16,21 0 0,0 1 16,0-1-16,0 0 0,0 0 0,0 0 15,21-21-15,0 0 16,0 0-16,0 0 0,0 0 16,1 0-16,-1-21 0,21 21 15,-21-21-15,22 0 0,-22 0 0,0-1 16,21 1-16,-21 0 0,1 0 15,-1 0-15,0 0 0,0-1 0,-21 1 16,21 0-16,-21 0 0,21 0 16,-21 0-16,0-1 0,0 1 31,0 42 0,0 1-15,-21-1-16,21 0 0,0 0 15,-21 0-15,0 0 0,21 1 0,-21-1 16,21 0-16,-21 21 0,-1 1 16,22-22-16,0 21 0,-21 43 15,0-43-15,21 22 0,0-22 16,0 0-16,0 1 0,0 20 0,0-21 16,0 1-16,0-1 0,0 0 0,0 1 15,0 20-15,0-20 0,0 41 16,0-41-16,-21-1 0</inkml:trace>
  <inkml:trace contextRef="#ctx0" brushRef="#br0" timeOffset="2832.08">2963 2752 0,'-21'0'16,"0"-21"-16,0-1 0,0 1 0,-1 0 16,-20 0-16,21 0 0,0 0 15,0-22-15,-1 22 0,1 0 0,21 0 16,0-22-16,0 22 0,0 0 15,0-42 1,0 41-16,21 1 0,1 0 16,-1 21-16,0-21 0,0 0 0,0 0 15,0-22-15,1 22 0,-1 0 16,0 0-16</inkml:trace>
  <inkml:trace contextRef="#ctx0" brushRef="#br0" timeOffset="3011.98">4043 1228 0,'0'-43'31</inkml:trace>
  <inkml:trace contextRef="#ctx0" brushRef="#br0" timeOffset="3248.84">3979 1291 0,'0'21'0,"0"43"15,0-22-15,0 1 16,0-1-16,0 21 0,-21 64 16,0-63-16,0-1 0,21 1 0,-21 42 15,21-43-15,-22 1 0,1-22 16,0 64-16,21-64 0,-21 1 15,21-1-15,-21 21 0,21-20 0,-21-22 16,21 0-16,0 21 0,0-20 16,-22-22-1,1-22 1,21 1-16,0 0 16,0 0-16,0-21 0,0-1 0,0 1 15,0 0-15,0-1 0,0 1 16</inkml:trace>
  <inkml:trace contextRef="#ctx0" brushRef="#br0" timeOffset="3344.79">3873 1524 0,'0'0'0,"0"-21"0,0-21 0,64 20 16,-64 1-16,0 0 0,-21 0 0</inkml:trace>
  <inkml:trace contextRef="#ctx0" brushRef="#br0" timeOffset="3592.65">3937 1228 0,'42'0'15,"-21"-21"-15,1 21 0,-1 0 16,0 0-16,0 0 0,21 0 16,1 0-16,-1 21 0,-21-21 15,0 21-15,1 0 0,-22 21 16,0 1-16,0-22 0,0 21 16,0-21-16,-22 1 0,-20 20 15,21-21-15,-21 0 0,-1 0 16,22 1-16,-21-1 0,-1 0 0,22 0 15,-21-21-15,21 0 0,0 0 16,-1 21-16,-20-21 0,63-21 31,0 21-15,1-21-16,-1 0 0,0 0 0,0 21 16</inkml:trace>
  <inkml:trace contextRef="#ctx0" brushRef="#br0" timeOffset="3756.55">4657 1249 0,'0'21'31,"0"0"-15,-22-21-16</inkml:trace>
  <inkml:trace contextRef="#ctx0" brushRef="#br0" timeOffset="3868.49">4572 1503 0,'0'42'16,"0"-21"-16,-21-21 15,21 22-15,0-44 32,0 1-17,0 0-15,21 0 0</inkml:trace>
  <inkml:trace contextRef="#ctx0" brushRef="#br0" timeOffset="4312.22">4720 868 0,'0'0'0,"-42"-21"15,21 21-15,-1 0 32,22 21-32,-21 0 15,21 0-15,0 0 16,0 1-16,0-1 0,0 0 16,0 0-16,0 0 0,21 0 15,1-21-15,-1 22 0,0-22 16,0 21-16,0-21 15,0 0-15,1 0 0,-1-21 16,-21-1-16,21 22 16,0-21-16,-21 0 0,21 0 0,-21 0 15,0 0-15,0-1 0,0 1 0,0 0 16,0 0-16,0 0 0,-21 21 16,0 0-16,0-21 0,0 21 15,-1 0-15,1 0 16,0 21-16,-21 21 0,21-42 15,21 21-15,0 0 0,0 1 16,0-1-16,-22 0 0,22 0 16,0 0-16,0 0 0,0 1 0,0-1 15</inkml:trace>
  <inkml:trace contextRef="#ctx0" brushRef="#br0" timeOffset="4743.99">4635 1291 0,'0'0'0,"0"21"47,0 1-31,0-1-16,0 0 15,0 0-15,-21 0 0,0 0 0,21 1 16,-21-22-16,21 21 0,0 0 0,-21 0 16,21 0-16,-21-21 15,21 21-15,-22 1 0,44-22 47,-1 0-47</inkml:trace>
  <inkml:trace contextRef="#ctx0" brushRef="#br0" timeOffset="5360.64">4932 1334 0,'0'-22'0,"0"44"31,0-1-31,0 0 16,0 0-16,0 0 15,0 0-15,0 1 0,-21-1 16,21 0-16,0 0 0,0 0 15,0 0-15,-22-21 0,22 22 16,-21-22-16,21 21 16,-21-42-1,21-1 1,0 1 0,0 0-16,0 0 15,21 0-15,0 0 16,1-1-16,-22 1 0,21 0 0,0 0 15,0 0-15,0 0 0,43-1 16,-43 1-16,0 21 16,0 0-16,0-21 0,1 21 0,20 0 15,-21 0-15,0 0 16,-21 21-16,21-21 0,-21 21 16,22 1-16,-22 20 0,0-21 15,0 0-15,0 0 0,0 1 16,0-1-16,0 0 0,-22 0 15,22 0-15,-21-21 0,0 21 16,0 1 0,0-22-1,21-22 17,21 1-17</inkml:trace>
  <inkml:trace contextRef="#ctx0" brushRef="#br0" timeOffset="5512.55">5884 1270 0,'0'0'15,"0"-21"-15,-21 0 16</inkml:trace>
  <inkml:trace contextRef="#ctx0" brushRef="#br0" timeOffset="6260.12">5736 1207 0,'0'0'0,"-21"21"16,0-21-16,0 21 0,-1 0 15,1 0-15,0 0 0,0 1 16,-21-1-16,20 0 0,-20 21 16,21-21-16,21 1 0,0-1 15,0 0-15,-21 0 0,21 0 0,0 0 16,21-21-1,0 0-15,0 0 0,22 0 16,-22 0-16,0 0 0,21 0 16,-21-21-16,1 0 0,20 21 0,-21-21 15,0 0-15,0 21 0,-21-21 16,22-1-16,-22 1 0,21 0 16,-21 0-16,0-21 0,21 42 15,-21-22-15,0 1 16,0 42 31,0 1-47,0-1 15,0 0-15,0 0 0,-21 0 16,21 0-16,0 1 0,0-1 16,-21 21-16,21-21 0,-22 22 0,22 20 15,0-21-15,0 22 16,0-22-16,-21 1 0,21 20 0,0 1 15,0-22-15,0 21 0,0 1 16,0-1-16,0-20 0,0 20 0,21 1 16,1 20-16,-22-20 0,21-1 0,0 1 15,-21-1-15,21-20 0,-21 20 16,21 43-16,0-64 0,-21 1 16,22-1-16,-22 0 15,0 1-15,0-22 0,0 21 0,-22-21 16,1 22-16,0-22 0,-21 0 0,21 0 15,-22-21-15,22 0 0,-21 0 16,-1 0-16,22 0 0,-63-42 16,41 0-16,1-1 0,42 1 0,-21 0 15,0-1-15,-43-84 16,64 64-16,0-1 0,0-20 0,0 20 16,0-21-16,0 22 0,0-22 15,0 22-15,21-1 0,0 1 0,1-22 16,-1 22-16,21 20 0,-21-20 15,22-1-15,-22 22 0,21-22 0,0 43 16,1-21-16,-1 0 16,22-1-16,-22 22 0,-21 21 15,0-21-15,0 21 0,1 0 16</inkml:trace>
  <inkml:trace contextRef="#ctx0" brushRef="#br0" timeOffset="6747.84">5778 1291 0,'0'-21'16,"22"21"0,-1 0-16,0 0 0</inkml:trace>
  <inkml:trace contextRef="#ctx0" brushRef="#br0" timeOffset="8431.87">2921 2159 0,'-21'0'78,"0"0"-62,21 21-16,0 0 15,-22-21-15,22 22 16,-21-22-16,21 21 0,-21 0 16,21 0-16,0 0 15,0 0-15,0 1 16,0-1-16,0 0 16,0 0-16,0 0 0,0 0 15,0 1-15,0-1 0,0 0 16,0 0-16,0 0 15,0 0-15,0 1 0,0-1 16,0 0 0,21 0-16,-21 0 0,21 0 0,-21 1 15,22-22 1,-22 21-16,21-21 0,0 21 16,0-21-1,0 0 1,0 0-16,1 0 15,-1 0-15,0 0 16,0 0 0,0 0-1,0 0 1,1 0-16,-1 0 16,0 0-1,0-21 1,0 21-16,-21-21 15,21 21-15,1-22 16,-22 1 0,21 0-16,-21 0 0,21 21 15,-21-21-15,21-22 16,-21 22-16,0 0 0,0 0 16,0 0-16,0 0 0,0-1 15,0 1-15,0 0 16,0 0-16,0 0 15</inkml:trace>
  <inkml:trace contextRef="#ctx0" brushRef="#br0" timeOffset="9904.01">7239 1418 0,'-21'0'16,"0"0"-16,-1 0 0,1 0 31,0 0-15,42 0 77,0 0-93,1 0 0,-1 0 16,0 0-16,0 0 0,21 0 16,1 0-16,-1 0 0,0 0 15,22 0-15,-1 0 0,1 0 0,21 0 16,-22 0-16,22 0 0,-1 0 16,1 0-16,42 0 0,-42 0 15,-22 0-15,1 0 0,-1 0 16,1 0-16,42 0 15,-43 0-15,-21 0 0,22 0 0,-22 0 16,1 0-16,-1 0 0,0 0 16,1 0-16,-22 0 0,42 0 15,-42 0-15,1 0 16,-22-21 31,-22 21-47,1 0 15,21-21-15,-21 21 0</inkml:trace>
  <inkml:trace contextRef="#ctx0" brushRef="#br0" timeOffset="10904.5">8784 1122 0,'-21'0'0,"0"0"15,21 21 1,0 0-16,0 0 16,0 1-16,0-1 15,0 0-15,21 0 16,0 0-16,0-21 0,0 21 15,22-21-15,-22 22 0,0-22 0,21 0 16,1 0-16,-22 21 0,21-21 0,-21 0 16,22 0-16,-22 0 15,21 0-15,-21 0 0,1 0 0,-1 0 16,0 0-16,0 0 16,-42 0 15,0 0-31,0 0 0,-1 0 15,-20 21-15,21-21 0,0 21 0,-22-21 16,-20 42 0,42-20-16,-22-22 0,22 21 0,0 0 15,-21 0-15,21 0 0,-22 22 16,1-22-16,42 0 0,-42 21 16,20-42-16,1 21 15,21 1-15,-21-1 0,21 0 16,-21-21-16,0 0 31,0 0 438,-1 0-454,22-21-15,0 0 16</inkml:trace>
  <inkml:trace contextRef="#ctx0" brushRef="#br0" timeOffset="11956.95">10520 1947 0,'0'0'0,"0"22"15,0-1-15,0-42 63,21-1-47,-21 1-16,21 0 0,0 0 0,22 0 15,-22-22-15,21 22 0,-21-21 16,22 0-16,20-1 0,-21 1 15,1 0-15,20-1 0,-20 1 16,-1 0-16,0-1 0,1 22 0,-1-21 16,-21 21-16,0-1 0,-21 1 0,0 0 15,-21 21 1,-21 21-16,-1 0 16,1-21-16,21 22 0,-21-1 15,20 0-15,1 0 0,-21-21 16,21 21-16,0 0 0,21 1 0,-22 41 15,22-42-15,0 0 0,0 1 16,0-1-16,0 0 16,0 21-16,22-42 0,-1 21 0,0 1 15,0-22-15,0 0 16,0 21-16,1-21 0,-1 0 0,0 0 16,0 21-16,0-21 0,0 0 15,1 0-15,-22 21 0,0 0 0,21-21 16,0 21-16,-21 1 15,0-1 1,0 0-16,0 0 16,-21-21-16,0 21 15,-22-21-15,22 0 0,-21 0 0,-22 21 16,22-21-16,0 0 16,-1 0-16,1 0 0,0 0 0,-1 0 15,1-21-15,21 21 0,0-21 16,-1 0-16,1 0 0,0 0 0,21-1 15,-21 22-15,21-21 0,-21 21 16,21-21-16,21 21 31,0 0-31,0 0 16,0 0-16</inkml:trace>
  <inkml:trace contextRef="#ctx0" brushRef="#br0" timeOffset="14117.16">11451 1778 0,'0'0'0,"-21"0"0,21 21 16,0 0-1,21-21 32,0 0-47,0 0 16,1-21-16,-1 0 15,0 21-15,0-21 0,0 21 16,0-21-16,-21 0 0,22-1 0,-1 22 16,0-21-16,-21 0 0,0 0 15,21 0-15,-21 0 0,0-1 16,0 1-16,0 0 15,-21 21-15,0 0 0,0 0 16,-1 0 0,1 0-16,0 0 0,21 21 15,-21 0-15,0 1 0,21-1 0,-21 21 16,-1-21-16,22 22 0,-21-22 16,21 21-16,0 0 0,-21-20 0,21 20 15,0-21-15,0 0 0,0 0 16,0 1-16,0-1 0,0 0 15,21 0-15,0 0 0,1 0 16,-1-21-16,0 0 0,0 0 16,0 0-16,0 0 0,1 0 0,20 0 15,-21 0-15,21 0 0,1 0 16,-1-21-16,0 0 0,1 0 0,-1 0 16,-21 0-16,22-22 0,-1 1 0,-21 21 15,21-22-15,-20 22 0,-1-21 16,0 0-16,21 20 0,-42-20 0,0 21 15,0 0-15,0 0 0,0-1 16,-21 22 0,0 0-1,21 22-15,-21-1 16,21 0-16,0 0 0,0 0 0,-21 0 16,21 1-16,0-1 0,-22 0 15,22 0-15,-21 43 0,21-43 16,0 0-16,0 0 0,0 0 0,0 0 15,0 1-15,-21-1 0,21 0 16,0 0 0,0-42 15,0 0-15,0 0-16,0-1 0,0 1 15,0 0-15,0 0 0,21 0 0,0-22 16,1 22-16,-1-21 0,0 21 15,21-22-15,-21 22 0,22 0 0,-22 0 16,21 0-16,1 0 0,62-1 16,-83 22-16,20 0 15,-21 0-15,0 0 0,0 22 16,1-22-16,-1 21 0,0 0 16,-21 21-16,0-21 0,0 22 0,0-22 15,0 0-15,0 0 0,0 0 16,-21 1-16,0-1 0,-1 0 15,22 0-15,-21 0 0,0-21 16,21 21 0,-21-21-16,0 0 15,42-21 32,0 21-47</inkml:trace>
  <inkml:trace contextRef="#ctx0" brushRef="#br0" timeOffset="14798.04">13229 1609 0,'0'0'0,"21"-21"0,-21-1 15,0 1 1,0 0-16,0 0 0,-21 21 16,0-21-16,0 21 0,0 0 15,-1 0-15,1 0 16,-21 0-16,21 0 0,0 0 0,-22 0 15,22 21-15,-21 0 0,-22 43 16,43-43-16,0 21 0,0-21 16,0 22-16,-1-22 0,1 21 0,21-21 15,-21 0-15,21 22 0,0-1 16,0-21-16,0 0 16,21-21-16,0 0 0,1 0 15,-1 0-15,0 0 0,21 0 16,-21 0-16,43-21 0,-43 0 15,0 0-15,22 0 0,-22 0 16,21-1-16,-21-20 0,22 0 0,-22-1 16,21 1-16,-21 0 0,0-1 15,1 1-15,-1 0 0,-21-1 0,21 1 16,-21 0-16,21 21 0,-21-22 16,0 1-16,0 21 0,0 0 0,0-1 15,0 1-15,0 0 0,0 42 31,-21 0-31,0 22 16,0-22-16,21 21 0,-22 1 0,22-1 16,-21 0-16,21-21 0,0 22 15,-21-1-15,0 0 0,21 1 16,0 41-16,0-41 0,0-1 16,0-21-16,0 0 0,0 22 15,21-22-15,0-21 0,-21 21 0,21 0 16,1-21-16,20 0 0,-21 0 15,0 0-15,0 0 0,1 0 16,-1-21-16,0 0 0,0 21 16,0-21-16</inkml:trace>
  <inkml:trace contextRef="#ctx0" brushRef="#br0" timeOffset="15100.08">13885 1101 0,'0'0'0,"-63"0"31,63 21-31,-21 0 0,21 0 0,0 0 0,0 22 16,-22-1-16,22-21 0,-21 22 0,0-1 15,21-21-15,0 21 0,0 1 16,-21-1-16,0 0 0,21-20 15,-21 20-15,21-21 0,-22 21 16,22-20-16,0-1 0,0 21 16,-21-21-16,21-42 31,21 21-15,-21-21-16,22 0 0</inkml:trace>
  <inkml:trace contextRef="#ctx0" brushRef="#br0" timeOffset="15532.56">14160 1207 0,'0'0'0,"0"21"32,-21 0-32,0 0 0,0-21 15,0 21-15,-22 0 0,1 1 16,0-1-16,-1 0 0,1 0 0,21 0 15,-21 0-15,-1 1 0,22-1 16,-21-21-16,21 21 0,-1-21 16,1 0-16,42 0 47,1 0-47,-22 21 15,0 0 1,21-21-16,-21 21 15,21 1-15,0-1 0,0 0 0,-21 0 16,0 0-16,21 0 0,1 22 16,-22-22-16,21 0 0,0 0 15,0 0-15,-21 1 16,21-22-16,0 0 0,-21 21 0,22-21 16,-1 0-16,0 0 0,0 0 15,0 0-15,0 0 16,1-21-16,20 21 0,-21-22 0,0 1 15,0 0-15,1 0 0,-1 0 16,-21 0-16</inkml:trace>
  <inkml:trace contextRef="#ctx0" brushRef="#br0" timeOffset="16932.06">14351 1609 0,'0'-21'63,"21"21"-48,0-22-15,0 22 0,-21-21 16,22 21-16,-1-21 0,-21 0 16,0 0-16,21 21 0,-21-21 15,0-1 1,-21 22-1,0 0-15,-1 0 16,1 0-16,0 22 0,0-22 0,-21 21 16,20 0-16,-20 21 15,42-21-15,-21 22 0,0-22 16,21 0-16,0 21 16,0-20-16,0-1 0,0 0 15,0 0-15,0 0 0,21-21 0,-21 21 16,21-21-16,0 0 0,0 0 15,1 0-15,-1 0 0,21 0 0,-21 0 16,0 0-16,22 0 0,-22-21 0,0 0 16,0 0-16,0 0 0,1 0 15,-1-1-15,0 1 0,0 0 0,0-21 16,0 21-16,-21-1 0,0 1 16,22 0-16,-1 0 0,-21 0 15,0 42 32,0 0-47,0 0 16,-21 0-16,21 1 0,-22 41 15,22-42-15,-21 0 0,21 1 16,0-1-16,0 0 0,0 0 0,0 0 16,0 0-16,21-21 0,1 22 15,-1-22-15,0 0 0,42 0 16,-20 0-16,-22 0 15,21 0-15,-21-22 0,43-41 16,-22 42-16,-42 0 0,21-22 16,1 22-16,-1 0 0,-21 0 15,0-22-15,0 22 0,21 21 16,-21-21-16,0 0 0,0 0 16,21 0-16,-21 42 46,0 0-46,0 0 0,0 0 0,-21 0 16,21 1-16,-21 20 0,0-21 16,21 21-16,-22 1 0,1-22 0,21 21 15,0 22-15,-21-22 0,0 0 16,21 1-16,0-1 0,0 22 0,-21-22 16,21 21-16,-21-20 0,21 20 15,-22 1-15,22-22 0,0 22 16,0-1-16,0 1 0,0-1 0,0-21 15,0 22-15,0-1 0,0-20 0,-21-1 16,21 0-16,0 1 0,0 41 16,-21-41-16,21-22 0,0 21 15,0 1-15,-21-22 0,0-21 16,0 0-16,-1 0 16,1 0-16,0-21 0,0-1 15,0-20-15,21 21 16,-43-21-16,43-1 0,-21 22 15,21-42-15,-21 20 0,21 1 0,0-22 16,0 1-16,0-64 16,21 63-16,0 22 0,1-21 15,-1-1-15,0 1 0,21 20 0,-21-20 0,22-1 16,-1 22-16,0-22 0,22 1 16,-22 21-16,22-22 0,-22 1 0,22 20 15,-22-20-15,21 20 0,-20 1 16,-1 0-16,-21 21 0,22-22 0,-22 22 15,-21 0-15,0 0 0,0 0 16,0-1-16,-21 22 16,-1 0-1,1 0-15,0 0 0,0 0 16,0 0-16,21 22 0,0-1 16,0 0-16,0 0 15,0 0-15,0 0 0,0 1 0,0-1 16,0 0-16,21 0 15,0 0-15,-21 22 0,21-22 0,0 0 16,-21 42-16,22-63 16,-22 22-16,0-1 0,0 0 15,-22-21-15,1 0 0,0 0 16,0 21-16,0-21 16,0 0-16,-22 0 0,22 0 0,0 0 15,0 0-15,0 0 0,-1 0 16,22-21-1,0 0-15,22 0 16,-1 21-16,21-22 0,-21 1 16,0 0-16,22 0 0,-1 0 0</inkml:trace>
  <inkml:trace contextRef="#ctx0" brushRef="#br0" timeOffset="17310.75">16298 1080 0,'0'0'0,"21"-22"16,-21-20 0,0 21-1,-21 21 1,0 21-16,0 0 15,0 0-15,0 22 16,-1-22-16,1 0 0,0 21 0,0 1 16,0-22-16,0 21 0,-1 1 15,1-22-15,0 21 0,0-21 16,21 22-16,0-1 0,0-21 0,-21 21 16,21-20-16,0 20 0,0-21 15,0 21-15,0-20 0,0-1 0,21 0 16,-21 0-16,21 0 0,0 0 15,0-21-15,1 0 0,-1 22 0,0-22 16,0 0-16,21 0 0,-20 0 16,-1-22-16,42 1 15</inkml:trace>
  <inkml:trace contextRef="#ctx0" brushRef="#br0" timeOffset="17628.84">16764 1058 0,'0'0'0,"21"-21"0,-21 0 16,21 21 0,0 0-16,1 0 15,-1 21 1,0 0-16,-21 1 15,21-1-15,0 0 0,0 0 16,1 0-16,-1 22 0,-21-22 16,21 0-16,-21 21 0,21-21 0,-21 1 15,0 20-15,0-21 0,0 21 0,0-20 16,-21-1-16,0 21 0,-22-21 16,22 0-16,-21 1 0,21-1 15,-22 0-15,1 0 0,0 0 0,-1 0 16,22 1-16</inkml:trace>
  <inkml:trace contextRef="#ctx0" brushRef="#br0" timeOffset="19845.06">3704 3958 0,'21'0'0,"-21"-21"16,0 0-1,0 0-15,0 0 16,-21-1 15,0 22-31,0 0 0,0 0 0,-1 0 16,1 0-16,0 0 0,0 0 16,-21 22-16,20-1 0,1 0 0,-21 0 15,21 21-15,0 1 0,-22-1 16,22 22-16,0-22 0,0 0 0,21 1 15,0 20-15,0-21 16,0 1-16,0-22 0,0 21 0,0-21 0,0 22 16,21-22-16,0 0 0,0 0 15,0-21-15,1 21 0,20-21 16,-21 0-16,21 0 0,1 0 16,-1 0-16,-21 0 0,22 0 0,-1-21 15,0 0-15,1 0 0,-1 0 16,0 0-16,1-22 0,-1 22 0,21-64 15,-20 43-15,-22-21 0,0-1 16,0 22-16,0-22 0,22-42 16,-43 64-16,0 0 0,21-1 15,-21 1-15,21 21 0,-21 0 16,0 0-16,0-1 0,0 1 0,0 0 16,-21 21-1,0 21 1,21 0-16,0 1 0,-21-1 15,21 21-15,-22 0 0,1-20 16,21 41-16,0-21 0,0 1 16,-21-1-16,21 22 0,-21-22 0,21 0 15,0 1-15,0-1 0,0 21 16,0-20-16,0-22 0,0 0 16,21 0-16,-21 0 0,21-21 0,22 22 15,-22-22-15,0 0 16,0 0-16,21 0 0,-20 0 0,62-22 15,-63 1-15,22 0 16,-1 0-16,-21 0 0,22 0 16,-1-43-16,-21 22 0,0 21 15,-21-22-15,21 1 0,-21 21 16,0 0-16,0-1 0,0 44 31,0 20-15,0-21-16,0 0 0,0 22 15,0-22-15,0 0 0,0 21 0,0-21 16,0 1-16,0 20 16,0-21-16,0 0 0,0-42 47</inkml:trace>
  <inkml:trace contextRef="#ctx0" brushRef="#br0" timeOffset="20210.06">4826 3789 0,'0'0'0,"-21"0"0,0 21 16,21 0-16,-22-21 15,22 21-15,0 1 16,0-1-16,22-21 15,-1 0-15,0 0 16,0 0-16,0 0 16,0 0-16,1-21 15,-22-1-15,0 1 16,0 0-16,0 0 0,-22 0 16,1 21-1,0 0-15,0 0 0,0 0 0,0 0 16,21 21-16,-22-21 0,1 21 15,21 0-15,-21 0 0,21 1 0,0-1 16,0 0-16,0 0 0,0 0 16,0 0-16,0 1 0,21-22 15,22 42-15,-22-42 0,0 0 16,0 0-16</inkml:trace>
  <inkml:trace contextRef="#ctx0" brushRef="#br0" timeOffset="20512.86">5419 3937 0,'0'0'0,"-22"0"32,1 0-32,0 0 0,0 21 0,21 0 15,-21 1-15,0-1 0,-1 0 16,1 21-16,21-21 0,-21 22 15,0-1-15,21 0 0,-21-20 0,21 20 16,0-21-16,0 21 0,0-20 0,0-1 16,0 0-16,0 0 0,0 0 15,0 0-15,21-21 0,0 0 16,21 0-16,1 0 16,20 0-16,-42 0 0,22 0 15,20-42-15,-20 21 16,-22 0-16,21 0 0,0-1 0</inkml:trace>
  <inkml:trace contextRef="#ctx0" brushRef="#br0" timeOffset="21080.99">5800 4191 0,'0'0'0,"42"-42"0,-21-22 16,0 22-16,22-85 15,-43 85-15,21-1 0,-21 22 16,0 0-16,0 0 0,0 0 16,0 42-1,0 0 1,0 0-16,0 0 0,-64 170 15,64-149 1,-21 0-16,0-20 0,21 20 16,-21 0-16,0-21 0,21 22 15,-22-1-15,22-21 16,-21 0-16,0-21 16,21-21-1,0 0 1,0 0-16,0-21 0,21 20 0,0 1 15,-21-21-15,22 0 0,-1 20 16,0-20-16,42-21 0,-41 41 16,20 1-16,21-21 0,-20 42 15,-1 0-15,0 0 0,-20 0 16,20 0-16,-21 0 0,21 0 16,-42 21-1,0 0-15,-21 0 0,0 1 16,-21-22-16,21 21 0,-22 0 0,1-21 15,0 0-15,-1 0 0,1 0 16,21 0-16,-22 0 0,1 0 0,21 0 16,-21 0-16,20 0 0,1 0 15,21 21-15,-21-21 16,21 21-16,0 0 0,0 1 16,21-1-16,0 0 0,1 0 15,-1 0-15,0 0 0,0 1 16,0-1-16,0 0 0,22 0 15,-22 0-15,0 0 0,0 1 0,0-1 16,1-21-16,41 42 0,-42-42 16,0 0-16,1 21 0,-1-21 15,0 0-15,0 0 0,43 0 16,-43-21-16</inkml:trace>
  <inkml:trace contextRef="#ctx0" brushRef="#br0" timeOffset="21864.74">7874 3852 0,'0'0'0,"-21"0"0,-43 0 31,85 0-31,1 0 0,20 0 16,0 0-16,22 0 0,-1 0 0,1 0 16,-1 0-16,22 0 0,0 0 15,-1 0-15,1 0 0,21 0 0,-22 0 16,22 0-16,0 0 0,-21 0 0,-1 0 15,1 0-15,-21-21 16,-1 21-16,43 0 16,-64-21-16,-21 21 0,1 0 0,-22-21 15,0 0 1,-22 0-16,1 21 0,0 0 0,0-22 16,0 22-16,-22-21 0,22 21 15,-21-21-15,21 21 0,-43-21 16,43 21-16,-21 0 0,21 0 15,-22 0-15,22 0 0,0 0 0,42 0 47,0 0-47,0 0 0,22 0 0,-1 0 16,0 0-16,1 21 0,-22-21 16,21 0-16,1 0 0,-1 21 0,-21-21 15,21 21-15,-20 1 0,-22-1 16,0 0-16,0 0 0,0 0 15,-22 0-15,1 1 0,0-1 0,-21 21 16,21-21-16,-22 22 0,1-22 16,0 21-16,-22-21 0,22 22 15,-1-22-15,1 21 0,-21 0 16,41-20-16,1-22 0,21 21 16,21-21-16,22 0 15,-22-21-15,21 21 0</inkml:trace>
  <inkml:trace contextRef="#ctx0" brushRef="#br0" timeOffset="22837.17">11366 3725 0,'0'0'0,"22"-21"16,-22-42 0,0 42-16,21-1 0,-21-20 0,0 21 15,0 0-15,0 0 0,0-1 16,0 1-16,-21 21 16,-1 0-16,1 0 0,0 21 0,0 1 15,0-1-15,-22 21 0,22-21 16,0 22-16,-21-1 0,21 21 0,-22-20 15,22-1-15,0 0 0,0 22 16,0-22-16,21 64 0,0-64 16,0 1-16,21 20 0,0-42 15,0 22-15,0-22 0,0-21 16,22 21-16,-22-21 0,64 0 16,-64 0-16,21 0 15,0 0-15,1-21 0,-1 0 0,43-22 16,-22 1-16,-20 21 0,-1-21 15,0-1-15,22-20 0,20-22 16,-41 22-16,-22 20 0,21-20 16,-21 20-16,22 1 0,-22 0 15,-21-1-15,21 22 0,-21-21 0,21 21 16,-21 0-16,0-1 0,-21 44 31,21-1-31,-21 0 0,0 21 16,21-21-16,-21 22 15,-1-1-15,1 0 0,0 1 0,0-1 16,21 0-16,-21 1 0,0-1 0,21 0 16,-22 1-16,22-1 0,0-21 15,0 22-15,0-22 0,0 21 16,0-21-16,22-21 0,-1 21 0,0 1 16,0-22-16,0 0 0,0 0 0,22 0 15,-22 0-15,21-22 0,1 1 16,-1 0-16,-21 0 0,21 0 0,-20 0 15,20-1-15,-21-20 0,21 21 16,1-43-16,-22 43 0,-21 0 16,0 0-16,21 0 0,-21 0 15,0 42 17,0 0-32,0 0 15,0 0-15,0 0 0,0 1 16,0-1-16,0 21 0,0-21 0,0 0 15,-21 1-15,21-1 0,0 0 16,0 0-16,21-21 16,0-21-1,0 0-15,-21 0 16,22-1-16</inkml:trace>
  <inkml:trace contextRef="#ctx0" brushRef="#br0" timeOffset="23168.05">12679 3598 0,'-21'0'0,"-22"22"31,43-1-31,0 0 0,0 0 16,0 0-16,21-21 15,1 0 1,-1 0-16,0 0 0,0 0 15,0 0-15,-21-21 0,21 21 0,-21-21 16,0 0-16,0 0 16,0-1-16,-21 1 0,0 21 15,0 0-15,0 0 0,0 0 16,-1 0-16,1 0 0,0 21 0,0-21 16,21 22-16,-21-1 0,21 0 0,-21 0 15,21 0-15,0 0 16,0 1-16,0-1 0,0 0 15,21 0-15,0-21 0,0 0 16,0 0-16,0 21 0,1-21 0</inkml:trace>
  <inkml:trace contextRef="#ctx0" brushRef="#br0" timeOffset="24044.99">13208 3725 0,'0'0'0,"0"-21"0,0 0 15,-21 21 1,0 0-16,-1 0 16,1 0-16,21 21 0,-21 0 15,0 1-15,21-1 0,-21 21 0,0-21 16,-1 22-16,22-22 0,-21 21 0,21 0 16,0 1-16,0-1 0,0-21 15,0 22-15,0-22 0,0 0 16,21 0-16,1 0 0,-1 0 0,21 1 15,-21-22-15,0 0 0,22 0 0,-1 0 16,0 0-16,1 0 0,-1-22 16,0 1-16,-20 0 0,20 0 0,0-21 15,-21-1-15,22 1 0,-22 0 16,0-1-16,0-20 0,0 20 0,1-20 16,-1 21-16,-21-22 0,0 22 15,0-43-15,0 43 0,0 21 16,0-22-16,0 22 0,0 0 15,0 42 1,0 0-16,0 22 16,0-22-16,0 21 0,0-21 15,0 22-15,0-1 0,0 0 0,0 1 16,0-1-16,-21 0 0,21 1 0,-22-1 16,22 0-16,-21-21 0,21 22 15,0-22-15,-21 0 0,21 0 0,-21 0 16,21 1-16,0-1 0,0-42 31,0-1-31,0 1 0,0 0 16,0 0-16,0-21 15,21 20-15,0-20 0,0 21 0,22-21 16,-22 20-16,0-20 0,21 21 16,-20 0-16,20 0 0,-21-1 0,21 1 15,1 21-15,-22 0 0,0 0 16,0 0-16,-21 21 15,-21 1-15,0-22 16,0 21-16,0-21 0,-22 21 16,22-21-16,0 21 0,0-21 15,0 21-15,-1-21 0,1 0 0,0 0 32,21 21-1,0 1-16,0-1-15,0 0 0,0 0 16,0 0-16,0 0 0,0 1 16,21-1-16,-21 0 0,21 0 0,-21 0 15,22 0-15,-1 1 0,-21-1 16,21 0-16,0 0 0,0-21 0,0 21 16,1 0-16,20-21 0,-21 0 15,0 22-15,0-22 0,1 0 0,-1 0 16,42 0-16,-42 0 15,1 0-15,41-43 0,-42 22 16,22 21-16,-1-21 16,-21 0-16</inkml:trace>
  <inkml:trace contextRef="#ctx0" brushRef="#br0" timeOffset="24364.61">15155 3598 0,'0'0'16,"0"-21"-16,0 0 0,0 0 16,-21 21 15,21 21-31,-21-21 0,0 21 16,0 0-16,21 22 0,-22-22 0,1 0 15,0 21-15,0 1 0,0-1 16,0-21-16,21 22 0,-22-1 0,1 0 15,0 1-15,21-1 0,0-21 16,0 21-16,0 22 16,0-43-16,0 0 0,0 0 0,0 1 0,0-1 15,21-21 1,0 0-16,1 0 0,-1 0 0,0 0 16,0 0-16,0 0 0,0-21 15,1 21-15,20-22 0</inkml:trace>
  <inkml:trace contextRef="#ctx0" brushRef="#br0" timeOffset="24672.95">15875 3620 0,'0'0'0,"0"-22"0,21-20 31,0 42-31,0 0 15,1 0-15,-1 21 16,0 0-16,0-21 0,-21 22 16,0-1-16,21 21 0,-21-21 15,0 0-15,0 22 0,0-22 0,0 21 16,0 1-16,-21-1 0,0 0 0,0 1 16,21-1-16,-21 0 0,-1 1 15,1-22-15,21 21 0,-42 0 16,21-20-16,21-1 0,0 0 0,-21-21 15,-1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9T13:01:23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6562 0,'0'-21'16,"0"-1"-1,0 1-15,0 0 16,-21 21-1,0 0 17,21 21-32,0 0 0,0 22 15,0-22-15,-21 21 0,21 1 16,-21-1-16,21 0 0,-22 22 16,22-22-16,0 0 0,-21 1 0,21-1 15,-21-21-15,21 22 0,-21 20 16,21-21-16,0-20 0,0-1 15,0 0-15,0 0 0,0 0 16,-21-21 15,21-21-31,0 0 0,-21 0 16,21 0-16,0-1 0,0 1 0,0 0 16</inkml:trace>
  <inkml:trace contextRef="#ctx0" brushRef="#br0" timeOffset="892.12">1101 6562 0,'0'0'0,"0"-21"16,0 42 31,0 0-47,21 0 0,0 0 15,0 22-15,0-22 0,0 21 16,22 0-16,-22 1 0,42 20 16,-41-20-16,20-1 0,-21 0 15,0 1-15,0-22 0,1 21 16,-1-21-16,-21 22 0,0-1 15,0-21-15,0 0 0,0 0 16,0-42 15,0 0-31,0 0 0,0-21 0,0 20 16,0-20-16,0 0 0,0-22 16,0 22-16,21-22 0,0 1 0,0-1 15,0 22-15,1-21 0,-1-1 16,0 22-16,0-1 0,0 1 15,0 21-15,22-21 0,-22 42 16,0 0-16,0 0 16,-21 21-16,21-21 15,-21 21-15,0 0 0,0 0 16,0 0-16,0 1 0,0-1 16,0 0-16,0 0 15,22 0-15</inkml:trace>
  <inkml:trace contextRef="#ctx0" brushRef="#br0" timeOffset="2323.42">2286 7049 0,'0'0'0,"42"0"15,-21 0-15,1-22 16,-22 1-16,21 21 0,-21-21 15,0 0-15,21 0 0,-21 0 0,0-22 16,0 22-16,0-21 16,0 21-16,0-1 0,-42-41 15,20 42-15,1 0 0,0-1 0,0 22 16,-21 0-16,-43 22 16,43-1-16,-1 0 0,22 0 15,-21 0-15,21 22 0,-43 41 16,43-63-16,0 22 15,0-1-15,21 0 0,0 1 0,0-1 16,0 0-16,0-20 0,0 20 16,21-21-16,0 0 0,0 0 0,21 1 15,-20-22-15,-1 0 0,21 0 16,-21 0-16,22 0 0,-22-22 0,21 1 16,0 0-16,-20 0 0,20-21 15,-21 20-15,21-20 0,-20 21 0,-1-21 16,0-1-16,0 22 0,0-21 15,-21-1-15,0 22 0,0 0 0,0 0 16,0 0-16,0 0 0,-21 42 31,0 0-15,21 0-16,-21 0 0,21 0 0,0 22 16,0-22-16,0 21 0,0-21 15,0 22-15,0-1 0,0-21 0,0 22 16,0-22-16,21 0 0,0 0 15,0 0-15,22-21 0,-22 0 0,21 0 16,0 0-16,-20 0 0,20 0 0,0 0 16,-21-21-16,22 0 0,-22-21 15,0 20-15,0 1 0,0-21 0,1 21 16,-1-22-16,-21 1 0,0-21 16,0 41-16,0 1 15,0 0-15,0 0 0,0 0 16,0 42-1,0 0-15,0 0 16,0 0-16,0 1 0,0-1 16,0 0-16,0 21 0,0-21 0,0 22 15,-21-22-15,21 64 16,-22-64-16,22 0 0,0 0 16,0 0-1,0-42 1,0 0-16,22 0 0,-1 0 15,-21-22-15,0 22 0,21 0 16,0-21-16,-21 20 0,21-20 16,0 0-16,1 21 0,-1-1 0,-21-20 15,21 21-15,0 0 0,0 21 16,-21-21-16,21 21 0,1 0 16,-22 21-16,0 0 15,0 0-15,21 0 0,-21 0 0,0 1 16,0-1-16,21 21 0,-21-21 15,21 22-15,-21-22 0,21 0 16,0 0-16,-21 21 16,22-20-16,-1-22 0,-21 21 15,21-21-15,0 0 16,0-21-16,0-1 16,-21 1-16,22 0 0,-1 0 0,0 0 15,0-22-15,0 22 0,0-21 16,1 21-16,-1-22 0,0 22 0,42-42 15,-41 42-15,-1-1 0,21 22 16,-21-21-16,0 21 16,1 0-16,-22 21 15,0 1-15,0-1 0,0 21 16,0-21-16,0 0 0,0 1 16,0-1-16,0 0 0,0 21 15,0-21-15,0 1 0,0-1 16,21 0-16,0 0 0,0 0 0,0 0 15,0 1-15,1-22 0,-1 21 16,21-21-16,-21 0 0,22 0 0,-1 0 16,-21 0-16,21 0 0,1 0 15,-22-21-15,21 21 0,-21-22 16,1 1-16,20 0 0,-21 0 0,0 0 16,0-22-16,1 22 0,-1-21 0,0 21 15,-21-22-15,0 22 0,0 0 16,0 0-16,0 0 0,-21 21 15,0 0-15,-22 0 0,22 0 16,0 21-16,0 0 0,0 0 16,-1 22-16,1-22 0,21 0 15,0 21-15,0-21 0,0 22 0,0-22 16,0 0-16,0 21 0,0-20 16,0-1-16,21-21 0,1 21 0,-1 0 15,0-21-15,21 0 0,-21 0 16,22 0-16,-22 0 0,21 0 0,-21-21 15,22 0-15,-22 0 0,21-1 0,-21 1 16,22 0-16,-22 0 16</inkml:trace>
  <inkml:trace contextRef="#ctx0" brushRef="#br0" timeOffset="3492.98">6117 6265 0,'0'0'0,"0"-21"16,0 0-16,0 0 0,0 0 15,-21 42 17,0 0-32,0 21 0,21 1 15,-22-1-15,1 0 0,0 22 16,21-1-16,-21 1 0,0-1 0,-22 1 16,22-1-16,0 1 0,-21-22 15,-22 64-15,43-64 0,0 1 16,0-1-16,-22-21 0,22 22 0,0-22 15,21 0-15,-21-21 16,0 0-16,0 0 0,-1 0 16,1-21-16,0 21 0,0-43 15,21 22-15,-21 0 0,-22-42 16,43 20-16,0 1 0,-21-64 16,21 64-16,0-1 0,0 1 15,0 0-15,0-1 0,21 1 0,-21 21 16,22 0-16,-22 0 0,21 21 15,0 0-15,0 0 0,0 0 16,0 42-16,1-21 0,-22 21 16,21 1-16,0-1 0,0 0 0,21 43 15,-42-43-15,22 1 16,-1-22-16,0 21 0,-21 1 16,42-1-16,1-21 0,-22 0 15,0 0-15,21-21 0,-21 0 0,22 0 16,20 0-16,-20 0 15,-1 0-15,-21-21 0,21 0 0,-20 0 16,-1-21-16,21 20 16,-21 1-16,0-21 0,22 0 0,-22-1 0,0 22 15,-21-21-15,21 21 0,0-22 16,-21 22-16,22 0 0,-22 0 0,0 42 47,0 0-47,0 0 0,0 0 0,0 22 15,0-22-15,-22 0 0,22 21 0,0-20 16,0 20-16,0-21 0,0 0 16,0 0-16,0 1 0,0-1 0,0 0 15,22 0-15,-1-21 16,0 21-16,0-21 0,0 0 0,22 0 16,-22 0-16,21-21 0,0 0 0,-20 21 15,20-21-15,-21 0 0,21-1 16,-20-20-16,-1 21 0,21-21 0,-42 20 15,0-20-15,21 0 0,-21-1 0,0 22 16,0-21-16,-21 21 16,0 0-16,0-1 0,0 1 0,-22 0 15,1 21-15,21 0 0,-22 0 16,1 0-16,0 21 0,-1 0 0,1 1 16,21 20-16,-21-21 0,20 0 0,1 22 15,0-22-15,21 21 0,0-21 16,0 22-16,0-22 0,0 0 0,0 0 15,0 21-15,21-20 0,0-22 16,1 21-16,-1 0 0,0 0 0,0-21 16,21 0-16,-20 0 0,-1 0 0,63 0 15,-62 0-15,20 0 16,0-21-16,-21 0 0</inkml:trace>
  <inkml:trace contextRef="#ctx0" brushRef="#br0" timeOffset="4828.13">7493 6668 0,'0'0'0,"21"-22"0,0-83 31,-21 83-31,-21 1 16,0 21-16,0 0 0,0 0 16,-1 0-16,1 0 0,0 21 0,21 1 15,-21-1-15,0 21 16,0-21-16,-1 22 0,1-1 0,0 0 15,0 1-15,21-22 0,0 21 0,-21 0 16,21-20-16,0 20 0,0 21 16,0-41-16,0-1 0,21 0 15,0 0-15,0-21 0,0 21 16,22 0-16,-22-21 0,21 0 0,1 0 16,62 0-16,-62 0 0,20-21 15,-20 0-15,20 21 0,-21-21 16,64-21-16,-85 20 0,22-20 15,-22 21-15,21-21 0,-42 20 16,21-20-16,-21 0 0,0 21 16,0-22-16,0 22 0,-21-42 15,0 63-15,0-22 0,0 1 16,0 21-16,-22 0 0,-20 0 16,42 21-16,-1 1 0,-20 20 0,21-21 15,0 0-15,0 22 0,-1-22 16,1 21-16,0-21 0,21 22 0,0-22 15,0 0-15,0 21 0,0-21 0,0 1 16,21-22-16,0 21 0,22 0 16,-22-21-16,21 0 0,22 0 15,-43 0-15,21 0 16,1-21-16,-22 0 0,0-1 16,21 1-16,-21 0 0,1 0 0,-1-21 15,0-1-15,0 22 0,0-21 16,-21-1-16,0 22 0,21-21 0,-21 21 15,0 0-15,22 21 0,-44 21 32,1 0-32,21 0 0,0 0 15,-21 0-15,21 1 0,-21 20 16,21-21-16,0 0 0,0 22 0,0-22 16,0 0-16,0 0 0,0 0 0,21 0 15,0 1-15,0-22 16,1 0-16,-1 0 0,21 0 15,-21 0-15,0 0 0,1 0 0,20-22 16,-21 1-16,0 21 0,0-21 16,1-21-16,-1 21 0,0-22 0,-21 1 15,21 0-15,0-22 0,-21 22 0,0-22 16,21 1-16,-21-1 0,22 1 16,-22-22-16,0 43 0,0 21 15,0-1-15,0 1 0,0 0 16,-22 42-1,22 0-15,-21 22 16,21-22-16,0 21 0,0 22 16,0-22-16,0 0 0,0 22 15,0-22-15,0 1 0,0 62 16,0-62-16,0-1 0,0-21 16,0 22-16,0-22 0,0 0 0,0 0 15,0 0-15,21 0 0,1 1 16,-1-22-16,0 0 0,0 0 0,21 0 15,1 0-15,-22 0 0,21-22 16,-21 1-16,1 0 0,20 0 16,-21 0-16,0 0 0,22-22 0,-1-20 15,-42 42-15,21-22 0,-21 1 16,21 21-16,-21 0 0,0-22 16,0 64 15,-21 1-31,0 20 15,0-21-15,21 0 0,-21 22 0,21-22 16,-22 21-16,22 0 0,0 1 16,0-22-16,0 0 0,0 0 15,0 0-15,22-21 0,-1 22 16,21-22-16,-21 0 0,0 0 16,22 0-16,-22 0 0,0 0 15,21 0-15,-20-22 0,-1 1 0,42-21 16,-42 21-16,1 0 0,-1-22 15,0 1-15,-21 0 0,0-1 16,21 1-16,-21 0 0,0-1 0,0 22 16,0 0-16,0 0 0,-21 0 15,0-1-15,-22 22 0,22 0 0,-21 0 16,0 0-16,20 0 0,-20 22 0,21-1 16,-21 0-16,20 0 0,1 0 15,0 0-15,21 1 0,0 20 0,0-21 16,0 0-16,0 0 0,21 1 15,0-1-15,1-21 16,-1 0-16,21 21 0,-21-21 0,0 0 0,22 0 16</inkml:trace>
  <inkml:trace contextRef="#ctx0" brushRef="#br0" timeOffset="5268.13">9694 6752 0,'0'0'0,"0"-21"15,0 0-15,0 0 0,0 0 16,0-1-16,0 1 0,-21 0 0,21 0 16,0 0-16,0 0 0,0-1 15,0 1-15,21 0 0,0 21 0,22-21 16,-1 21 0,-21 0-16,22 0 0,-1 0 0,0 21 15,1-21-15,-22 21 0,21 22 0,-21-22 16,0 21-16,1-21 0,-22 22 15,21-22-15,-21 63 0,0-41 16,0-22-16,0 21 0,0-21 0,0 22 16,0-22-16,0 0 0,0 0 15,0 0-15,-21-21 32,21-21-32,0 0 15,0 0-15,21 0 0,-21 0 0,21-22 16,21 1-16,-21 0 0,1-1 15,20 1-15,-21 0 0,21-1 16,-20 1-16,20 0 0,-21-1 0,21 22 16,-20-21-16,-1 21 0,0 21 15,0-22-15,-21 44 32,-21-22-17,0 0-15</inkml:trace>
  <inkml:trace contextRef="#ctx0" brushRef="#br0" timeOffset="5600.16">8572 6223 0,'-21'0'0,"42"0"0,-63 0 16,63 0-1,0 0-15,22 0 16,-1 0-16,22-21 0,-22 21 16,21 0-16,1 0 0,-1 0 0,1 0 15,-1 0-15,1 0 0,-1 0 16,22 0-16,-43-21 0,-20 21 15,20 0-15,-21 0 0,0 0 16,-42 0 15,0 0-31,0 0 0</inkml:trace>
  <inkml:trace contextRef="#ctx0" brushRef="#br0" timeOffset="6592.12">1397 7726 0,'0'0'0,"-127"0"15,85 0-15,20 0 16,1 0-16,0 0 0,0 0 16,0 0-16,42 0 62,21 0-62,-21 0 0,22 0 16,-1 0-16,22 0 0,-1 0 15,1 0-15,20 0 0,-20 0 0,20-21 16,22 21-16,-21 0 0,21 0 16,0-21-16,21 21 0,0 0 0,0 0 15,0 0-15,21-22 0,-21 22 16,21 0-16,0 0 0,0-21 0,22 21 15,147 0-15,-169 0 16,22-21-16,-1 21 0,0 0 0,1 0 16,-1-21-16,0 21 0,1 0 15,-1 0-15,21-21 0,-20 21 16,-1-21-16,0 21 0,1 0 0,20-22 16,-20 22-16,20 0 0,-21-21 15,1 21-15,-1-21 0,0 21 0,1 0 16,-1-21-16,0 21 0,-20 0 0,-1-21 15,0 21-15,-21-21 0,127 21 16,-127-22-16,-21 22 0,0 0 16,-22 0-16,-20-21 0,-1 21 0,1 0 15,-22 0-15,0-21 0,-20 21 16,-1 0-16,0 0 0,0 0 16,-42 0 62,0 0-78,0 0 0,-1 0 0,-20 0 15</inkml:trace>
  <inkml:trace contextRef="#ctx0" brushRef="#br0" timeOffset="9121.15">931 8467 0,'0'0'0,"-21"0"0,0 0 16,0 21 0,21 0-16,0 0 0,0 0 15,0 1-15,0-1 16,0 0-16,0 0 0,21-21 16,0 0-16,0 0 15,0 0-15,1 0 0,20 0 16,-21 0-16,21-21 0,-20 0 15,20 0-15,-21-1 0,21 1 16,-20 0-16,-1 0 0,0 0 0,-21 0 16,0-1-16,0 1 15,0 0-15,0 0 0,-21 21 16,0 0-16,-1 0 16,1 21-16,21 0 0,-21 0 15,21 1-15,-21 20 0,21 0 16,0 1-16,0-1 0,0 0 15,0 64-15,0-42 0,0-22 16,0 0-16,0 22 0,0-22 16,21 64-1,-21-85-15,0 0 0,0 0 16,0 1-16,-21-22 16,0 0-16,0 0 15,-1-22-15,1 22 0,0-21 0,0 0 16,0 0-16,0-21 0,-1 20 15,1-20-15,0 21 0,0 0 0,0 0 16,21-1-16,-21 1 0,21 0 16,0 42 15,0 0-31,0 1 16,21 20-16,0-21 0,0 0 0,0 0 15,0 1-15,1-1 0,20 0 16,-21 0-16,21-21 0,-20 21 0,20-21 15,21 0-15,-20 0 0,-1 0 16,22 0-16,-1 0 0,-21 0 0,22 0 16,-22-21-16,22 0 0,-22 0 15,0 0-15,1-1 0,-1 1 16,-21-21-16,22 21 0,-43-22 0,0 1 16,0 21-16,0-21 0,0-22 15,0 43-15,0 0 0,-22 0 16,1-1-16,0 22 0,-21 0 15,21 0-15,-1 0 0,-41 22 16,21-1-16,20 21 0,-20-21 16,21 22-16,0-1 0,0 0 15,21-21-15,0 22 0,0-1 0,0-21 16,0 22-16,0-22 0,0 0 16,0 0-16,0 0 0,21 0 0,0-21 15,0 0-15,0 0 0,22 0 16,-22 0-16,0 0 0,21-21 0,-21 0 15,1 0-15,20-21 0,-21 20 16,21-20-16,-20-21 0,-1 20 0,0-20 16,0-1-16,0 22 15,0-22-15,-21 1 0,0 21 0,0-1 16,0 1-16,0 0 0,0-1 16,0 22-16,0 0 0,0 0 0,0 42 31,-21 0-31,21 21 0,0-20 15,-21 20-15,21 0 0,-21 1 16,21-1-16,-21 0 0,21 22 0,0-22 16,0 0-16,0 22 0,0-22 15,0 1-15,0-1 0,21-21 0,0 21 16,0-20-16,0-1 16,1 0-16,41 0 0,-42-21 15,0 0-15,1 0 0,20 0 16,-21 0-16,21-21 0,1 0 0,-22 0 15,21-1-15,-21-20 0,22 0 16,-22 21-16,0-22 0,0 1 0,0 0 16,-21-1-16,0-20 0,0 42 15,0-1-15,0 1 16,-21 21-16,0 0 16,0 21-16,0-21 0,0 22 15,-1 20-15,1-21 0,0 21 16,21-20-16,0 20 0,-21 0 15,21-21-15,0 22 0,0-1 0,0-21 16,21 0-16,0 1 0,0-1 16,43 21-16,-22-42 0,22 0 15,-22 0-15,0 0 0,22 0 16,-22 0-16,1-21 0,20 0 0,-21 0 16,22-43-16,-22 43 0,-21-21 15,1-1-15,-1 1 0,-21 0 16,0 20-16,0-20 0,0 21 0,0-21 15,0 20-15,0 1 16,0 42 0,-21-21-16,21 22 0,0-1 15,0 21-15,-22-21 0,22 22 16,-21-22-16,21 21 0,0-21 0,-21 22 16,21-22-16,0 21 15,0-21-15,0 0 0,0 1 0,0-1 16,0-42 15,0-1-31,0 1 0,21 0 16,-21-21-16,21 21 0,-21-22 15,22 22-15,-22-21 0,21-1 0,0 22 16,-21 0-16,21-21 0,0 42 16,-21-21-16,0-1 0,21 22 15,1 0-15,-1 22 16,-21-1-16,0 21 15,0-21-15,0 0 0,0 22 16,0-1-16,21-21 0,-21 0 0,21 22 16,0-22-16,-21 0 0,21 0 15,1 0-15,-1 1 0,0-22 16,0 0-16,21 21 0,-20-21 0,41 0 16,-21 0-16,-20-21 15,20 21-15,-21-22 0,21 1 0,1-42 16,-1 42-16,-21-22 0,0 1 15,1 0-15,-22-22 0,21 22 16,-21-1-16,21 1 0,-21 0 0,21-1 16,-21 1-16,0 21 0,0 0 0,0 0 15,0-1-15,0 1 16,-21 21 0,0 0-16,21 21 0,-21 1 15,21-1-15,0 0 0,-22 0 0,22 21 16,-21 22-16,0-22 15,21 1-15,0-1 0,0 0 0,0 1 16,0-22-16,0 21 0,0 0 0,0-20 16,0 20-16,0-21 15,21 0-15,0-21 0,22 21 16,-22-21-16,0 0 0,21 0 0,-20 0 16,-1-21-16,21 21 0,-21-21 15,0 0-15,22 0 0,-1-43 16,-21 22-16,0 21 0,1-22 15,-1 22-15,-21-21 0,0 21 0,0 0 16,0-1-16,0 1 0,0 0 0,0 42 31,0 0-15,0 1-16,0 20 0,0-21 0,0 0 16,0 0-16,0 22 0,0-22 15,0 0-15,0 0 0,0 0 0,0 1 16,0-1-16,21 0 15,0-21-15,0 0 0,0 0 16,1 0-16,-1 0 0,0-21 16,0 0-16,0 21 15,-21-22-15,21 1 0,1-21 0,-22 21 16,0 0-16,21-22 0</inkml:trace>
  <inkml:trace contextRef="#ctx0" brushRef="#br0" timeOffset="9299.9">4445 8424 0,'0'0'0,"0"-21"0,0 0 0,0 0 0,-21 0 16,0 0-16,-1 21 31,22 21 0,-21 0-31,21 0 16,-21-21-1</inkml:trace>
  <inkml:trace contextRef="#ctx0" brushRef="#br0" timeOffset="9488.59">3662 8615 0,'0'0'0,"-21"21"0,-22 0 16,64-21 15,1 0-31,-1 0 16,21 0-16,-21 0 0,22-21 0,-1 21 15,0-21-15,-21 21 16,22-21-16,-1 21 0</inkml:trace>
  <inkml:trace contextRef="#ctx0" brushRef="#br0" timeOffset="10876.97">4657 9017 0,'0'0'0,"0"-21"47,0 0-47,21 0 16,0-1-16,0-20 0,0 21 0,0 0 15,1-22-15,20 1 0,-21 0 0,0-1 16,22-41 0,-22 41-16,0 1 0,0-43 15,0 64-15,-21-21 0,0 21 16,0 0-16,0-1 0,-21 22 16,0 0-16,0 0 0,0 0 0,-1 22 15,1-1-15,0 0 0,0 21 16,0 1-16,0-1 0,21 0 0,-43 64 15,22-42-15,0-1 0,21 1 16,-21 20-16,0-20 0,-22 84 16,43-85-16,-21 1 0,0 84 15,0-63-15,21-22 0,0 22 16,-21-22-16,21 1 16,-22-1-16,22-20 0,0 20 0,0-20 15,0-22-15,0 21 0,0-21 0,22 0 16,20 1-16,-21-22 15,0 0-15,0 0 0,22 0 0,-22-22 16,21 1-16,1 0 0,-1-21 0,-21 21 16,21-22-16,-20 1 0,20 0 15,-21-22-15,0 22 0,0-22 16,-21 22-16,0-22 0,0 1 0,0-1 16,0 22-16,-21-21 0,-21-1 15,0 1-15,-1 20 0,1 1 0,0 0 16,-1-1-16,-20 22 0,20 0 0,1 0 15,0 0-15,21 21 0,-22 0 16,22 0-16,0 0 0,0 0 0,21 21 31,42-21-31,-21 0 0,0 0 16,22 0-16,-1 0 0,0 0 0,22 0 16,-22 0-16,22-21 0,-1-1 15,-20 1-15,20 0 0,1 0 0,-22 0 16,43-22-16,-43 22 15,-21 0-15,21 0 0,-20 0 16,-1 0-16,-21-1 0,21 22 0,-21-21 16,-21 42 15,21 1-31,-21 20 0,21-21 16,-22 0-16,22 0 0,0 1 15,0-1-15,0 21 0,0-21 0,0 0 16,0 1-16,22-1 0,-1-21 15,0 0-15,21 0 16,-21 0-16,22 0 0,-22 0 0,21-21 16,1-1-16,-22 1 0,21 0 0,0 0 15,-20 0-15,20 0 0,21-43 16,-41 43-16,-1 0 16,0 0-16,-21-1 0,0 1 0,0 0 15,-21 21 16,0 0-31,21 21 0,-22 0 16,22 1-16,0 20 0,0-21 16,0 21-16,0 1 0,-21 20 15,21-20-15,0 20 0,0-21 0,0 22 16,0-1-16,0-20 0,0 20 16,0 1-16,0-22 0,0 22 0,0-1 15,0 1-15,0-1 0,0-21 0,43 22 16,-22-1-16,0-20 0,0-1 15,0 0-15,0 1 0,-21-1 0,22 43 16,-1-64-16,-21 0 0,0 21 16,0-20-16,0-1 0,-21-21 15,-1 0-15,1 0 0,0 0 16,-21-43-16,21 1 0,-1 0 16,1-1-16,0-20 0,0-1 0,0 1 15,0-22-15,21 1 0,0 20 16,0-84-16,0 84 15,0-20-15,21 41 0,0-20 0,0-1 0,-21 22 16,21 0-16,0-1 0,22 1 16,20-85-1,-20 85-15,-1-1 0,-21 1 0,21 21 16,1-21-16,20-22 16,-20 43-16</inkml:trace>
  <inkml:trace contextRef="#ctx0" brushRef="#br0" timeOffset="11276.23">7535 8213 0,'0'0'15,"0"-21"-15,-21-22 0,21 22 0,0 0 16,-21 0 0,0 21-16,21 21 0,-21 0 15,21 21-15,-22-20 0,22 20 16,-21 21-16,21-20 0,-21-1 15,21 22-15,0-22 0,0 21 0,-21-20 16,21-1-16,-21 22 0,21-22 16,0 0-16,-21 1 0,21-22 0,0 21 15,0-21-15,0 0 0,0 1 0,21-22 32,0-22-32,-21 1 15,0-21-15,0 21 0</inkml:trace>
  <inkml:trace contextRef="#ctx0" brushRef="#br0" timeOffset="12056.58">7048 8573 0,'0'0'0,"-21"0"15,0 0-15,0 0 0,21 21 16,21-21 0,21 21-16,-20-21 15,20 0-15,-21 0 0,21 0 16,1 0-16,-1 0 0,0 0 0,22-21 15,-1 0-15,-20 21 0,20-22 0,64-20 16,-63 21-16,-1 0 16,-20 0-16,-1-22 0,-21 22 0,43-42 15,-64 20-15,0 22 16,0-21-16,0 21 0,0-1 16,0 1-16,-22 21 0,1 0 0,0 0 15,-21 0-15,21 21 16,-1 22-16,22-22 0,0 21 15,-21 1-15,0 20 0,0-21 16,21 1-16,0-1 0,0 0 16,-21 1-16,0 41 15,-1-41-15,22-22 0,0 21 0,0-21 16,0 1-16,0-1 0,0 0 0,0 0 16,0 0-16,0-42 15,22 0 1,-1 0-16,0 0 15,-21-1-15,21-20 0,0 21 0,0-21 16,1 20-16,-1-20 0,0 0 0,0 21 16,21-1-16,-20 1 0,41-21 15,-42 42-15,0 0 16,-21 21-16,22-21 0,-22 21 0,21 0 16,-21 1-16,0-1 0,0 21 15,0-21-15,0 0 0,21 1 0,-21 20 16,21 0-16,-21-21 0,21 1 15,0-22-15,1 21 0,-1-21 16,0 0-16,0 0 0,0 0 16,22 0-16,62-21 15,-62-1-15,-22 22 0,21-21 16,1 0-16,-1-21 0,21-1 16,-41 1-16,-1 21 0,0 0 0,0-22 15,-21 22-15,0-42 16,0 42-16,-21 21 15,0 0-15,0 0 0,-22 0 0,22 21 16,0 0-16,0 0 0,0 21 16,21-20-16,0-1 0,0 21 15,0 22-15,0-43 0,0 0 0,0 0 16,0 0-16,21 0 16,0 1-16,0-22 0,0 0 0,0 0 15,1 0-15,20 0 0,-21 0 0,21-22 16,22 1-16,-22 0 15,1 0-15,-1 0 0,0-22 0</inkml:trace>
  <inkml:trace contextRef="#ctx0" brushRef="#br0" timeOffset="14775.53">10477 8276 0,'0'0'0,"-21"0"0,0 0 16,0 0-16,21 21 15,21-21 16,0-21-15,22 0-16,-22 0 0,21 0 16,0 0-16,1-1 0,-1-20 0,0 21 15,1-21-15,-1 20 0,0-20 16,-20 21-16,-22-21 0,0 20 16,0 1-16,0 0 0,-22 0 15,-41 21-15,42 0 16,-22 0-16,1 0 0,0 21 0,-1 0 15,1 0-15,0 22 0,-1-22 0,22 21 16,0 1-16,0-1 0,0 0 16,0 1-16,21 41 0,0-63 15,0 22-15,0-22 0,0 0 0,21 0 16,0 0-16,0 1 16,0-22-16,0 0 0,1 21 0,-1-21 15,21 0-15,-21 0 0,0 0 0,22 0 16,-22 0-16,0-21 0,0 21 15,-21-22-15,0 1 0,0 0 16,-21 21-16,0 0 0,0 0 16,-22 0-16,22 0 0,0 0 15,-21 21-15,21 0 0,-1 1 0,-20-1 16,21 0-16,0 0 0,0 0 16,21 0-16,0 1 0,0-1 0,0 0 15,0 0-15,0 0 0,0 0 0,0 1 16,21 20-16,21-42 15,-21 21-15,0-21 0,1 0 16,20 0-16,-21 0 0,21 0 0,1-21 16,-1 0-16,22 0 15,-22 21-15,0-22 0,85-41 16,-63 42-16,-22-22 0,22 1 0,-22 0 16,0-1-16,1 1 0,-1-21 15,0-1-15,-21 22 0,1-22 0,-22 1 16,0 20-16,21-20 0,-21 42 0,0-22 15,0 22-15,0 0 0,0 0 16,-21 21 0,21 21-16,-22 21 0,1-20 15,21 20-15,-21 21 0,0-20 16,0-1-16,21 22 0,0-22 16,-21 21-16,21-20 0,-22-1 0,22 0 15,0 1-15,0-1 0,0 0 16,0 1-16,0-22 0,22 0 0,-1 0 15,0 0-15,0 1 0,21-1 0,-20-21 16,20 0-16,0 0 0,-21 0 16,22 0-16,41-43 0,-41 43 15,20-21-15,-20 0 0,-1 0 0,0-21 16,1 20-16,-1-20 0,-21 21 16,0-21-16,0 20 0,1-20 0,-22 21 15,0-21-15,0 20 0,0 1 16,0 0-16,-22 21 15,1 0-15,0 0 0,0 0 0,0 21 16,0-21-16,-1 21 0,1 1 16,0-1-16,0 21 0,0-21 0,21 0 15,0 1-15,0-1 0,0 21 0,0-21 16,0 0-16,0 1 0,0-1 16,21 0-16,21 0 0,-21-21 15,1 0-15,-1 21 0,0-21 0,21 0 16,1 0-16,-1 0 0,0-21 15,-21 0-15,22 21 0,-22-21 16,21 0-16,-21-1 0,22-20 16,-22 21-16,0 0 0,0-22 15,-21 1-15,21 21 0,1-21 0,-22 20 16,0 1-16,21-21 16,-21 63-1,0 0-15,0 0 0,0 1 16,-21-1-16,21 0 0,0 21 0,0-21 15,-22 1-15,22 20 0,0-21 16,-21 0-16,21 0 0,0 1 0,0-1 16,0 0-16,0 0 0,0 0 15,0 0-15,0-42 47,21 0-47,1 21 0,-22-21 0,21 0 16,0-22-16,0 22 0,-21 0 15,21-21-15,0 21 0,1-22 0,-1 1 16,0 0-16,0 20 0,-21 1 16,21 0-16,22 0 0,-22 21 15,0 0-15,0 21 16,0 0-16,-21 0 0,0 1 16,21 20-16,-21-21 0,22 0 0,-22 22 15,21-22-15,-21 0 0,0 0 16,0 0-16,21 0 0,-21 1 15,0-1-15,21-21 0,-21 21 16,21-21 0,0 0-16,1-21 15,-1 0-15,0-1 0,0 1 16,0 0-16,0 0 0,1-21 0,-1 20 16,21-20-16,0 0 0,1-1 15,41-20-15,-62 42 0,20 0 16,0 21-16,-21 0 0,1 0 0,-1 0 15,0 0-15,-21 21 16,0 0-16,0 0 0,0 0 0,0 22 0,0-22 16,0 21-16,0-21 0,0 22 15,0-22-15,0 0 0,0 21 16,0-21-16,0 1 0,0-1 0,0 0 16,0 0-16,42 21 15,-21-42-15,1 0 0,-1 0 16,21 0-16,-21 0 0,43 0 15,-43 0-15,21-21 0,-21 21 0,22-21 16,-1 0-16,-21 0 0,22 0 16,-22-22-16,21 22 0,-21-21 0,0-1 15,1 1-15,-22 0 0,0 21 0,0-22 16,0 1-16,0 21 16,0-22-16,-22 22 0,1 21 15,0 0-15,0 0 0,0 21 0,0 1 16,-1 20-16,1 0 15,21 1-15,-21-22 0,21 21 0,0 0 16,0-20-16,0 41 0,0-21 16,21 1-16,0-22 15,1-21-15,41 21 16,-42-21-16,0 0 0,1 0 0,20 0 16,-21 0-16,21 0 0,-20 0 0,20-21 15,-21 0-15,21 0 0,1-22 16,-1 1-16,-21 21 0,0-64 15,-21 64-15,22-21 16,-22 20-16,0 1 0,0 0 0,-22 42 31,1 0-31,21 22 16,0-22-16,-21 0 0,21 0 0,-21 0 16,21 1-16,-21-1 0,21 0 0,0 0 15,0 0-15,0 0 16,0 1-16,21-44 47,0 1-47,0 0 0,0 0 0,1 0 15,-1 0-15,21-22 0,-21 22 0,22-21 16,-1-1-16,0 22 0,1 0 16,-22 0-16,21 0 0,0 21 0,-20 0 15,-1 0-15,0 0 0,0 0 16,0 21-16,-21 0 0,0 0 0,0 0 15,0 22-15,0-22 0,0 21 16,0 1-16,0-22 0,0 0 16,0 0-16,0 0 0,0 0 15,21-21-15,1 0 0,20 0 16,-21 0 0,0 0-16,0-21 0,1 0 15,-1 21-15,0-21 0,0-21 0,0 20 16,0-20-16,1 0 0,-1-1 15,0-20-15,0 21 0,0-22 0,0 1 16,-21 20-16,0-20 0,22 20 0,-22 22 16,21-21-16,-21 21 0,0 0 15,0 42 1,-21 0-16,-1 0 0,1 0 16,0 22-16,0-1 0,21 0 15,0 1-15,-21 20 0,21-21 0,0 1 16,0-1-16,0 0 0,0 1 15,0-1-15,0-21 0,0 43 16,21-43-16,-21 0 0,42 21 16,-21-20-16,1-22 15,-1 0-15,0 0 16,0 0-16,0 0 0,0 0 0,1-22 16,-1 22-16,0-21 0,0 0 15,0 0-15,-21-21 0,21 20 0</inkml:trace>
  <inkml:trace contextRef="#ctx0" brushRef="#br0" timeOffset="14975.11">15092 8043 0,'0'0'0,"-21"0"0,-1 0 0,22 22 16,22-22-1,-1 0-15,21 0 16,0 0-16,1 0 0,20 0 0,-20 0 15,20 0-15,-21 0 0,1 0 16,-1 0-16,0 0 0,1 0 0,-22 0 16,0 0-16,0 0 0,-21-22 15</inkml:trace>
  <inkml:trace contextRef="#ctx0" brushRef="#br0" timeOffset="15447.14">17187 7874 0,'0'0'0,"0"-21"0,0 0 0,0 0 16,0-1-16,0 1 0,0 0 15,0 0-15,0 0 0,0 42 31,0 0-31,0 0 16,0 0-16,0 22 0,-21-1 0,21 0 16,-21 22-16,21-22 15,-21 22-15,21-22 0,0 0 0,-21 22 16,-1-22-16,22-21 0,-21 22 0,21-22 16,-21 0-16,21 0 0,0 0 15,0 1-15,0-44 31,0 1-15,0-21-16,0 21 0,0 0 0</inkml:trace>
  <inkml:trace contextRef="#ctx0" brushRef="#br0" timeOffset="16680.13">16954 7959 0,'0'0'0,"0"-21"16,-21-1-16,21-20 0,0 21 15,0 0-15,0 0 0,0-1 0,0 1 16,0 0-16,21 21 0,1-21 0,-22 0 15,42 0-15,-21-1 0,21 22 16,-20-21-16,20 21 0,0 0 0,1 0 16,20 0-16,-21 0 0,1 21 15,-1 1-15,0-1 0,-20 0 0,20 0 16,-42 21-16,0 22 16,0-22-16,-21-21 0,-22 22 0,22-1 15,-42 0-15,20 1 0,-62-1 16,62 0-16,1-20 15,0-22-15,20 21 0,1-21 0,0 0 16,0 0-16,21-21 0,0-1 16,0 1-16,21 0 15,43-21-15,-43 21 0,21 21 16,0-22-16,1 22 0,-1 0 16,64 0-16,-64 22 0,1-22 15,20 21-15,-21 0 0,1 0 0,-1 21 16,0-20-16,-20-1 0,-1 21 15,0 22-15,-21-43 0,0 0 16,0 0-16,-21 21 0,0-20 16,-22-22-16,22 21 0,-21 0 15,-1-21-15,-20 0 0,21 21 0,-1-21 16,1 0-16,0 0 0,20 0 16,-20 0-16,21-21 0,-43-21 15,43 20-15,0 22 0,0-42 0,0 21 16,0 0-16,-1 0 0,22-1 15,-21 1-15,0 21 16,21 21 0,0 1-16,0-1 15,0 0-15,21 0 0,0 0 0,1-21 16,-1 21-16,21 1 0,22-1 16,-43-21-16,21 0 15,0 0-15,1 0 0,20 0 0,-20 0 16,20 0-16,-21 0 0,22 0 15,-22-21-15,64-1 0,-42 1 16,-22 0-16,0-21 0,1 21 0,-1-1 16,-21-20-16,0 0 0,0 21 15,1-22-15,-1-20 0,0 42 16,-21 42 15,-21 0-31,0 0 0,21 0 16,-22 22-16,22-22 0,0 0 15,0 0-15,0 21 0,0-20 0,0-1 16,0 0-16,0 0 0,22-21 16,-1 21-16,0-21 15,21 0-15,-21 0 0,1 0 0,20 0 16,43-21-16,-64 21 16,21-21-16,0 0 0,-20 0 0,20-1 15,-21 1-15,0 0 0,0 0 16,1-21-16,-22 20 0,0 1 0,21 0 15,-21 0-15,0 0 0,21 0 16,-21 42 15,-21 0-31,0 0 0,21 0 0,-22 22 16,22-22-16,-21 21 0,21 0 16,0 1-16,-21-1 0,0 0 0,21-20 15,-21 41-15,0-21 0,21 43 16,0-21-16,0-1 0,0 1 15,0-1-15,0 1 0,0-1 0,0 22 16,0-22-16,0 1 0,0-1 0,-22 1 16,22-1-16,0 1 0,-21-1 15,21 1-15,0-1 0,0 1 16,-21 42-16,0-85 0,0 21 0,0-21 16,-1 0-16,1 1 15,-21-1-15,21-21 0,0 0 16,-1 0-16,1-21 0,0-1 0,-21-20 15,-22-64-15,43 64 16,0-22-16,0 22 0,21-21 16,0-1-16,0-63 0,0 64 15,0-1-15,21 1 0,-21-1 0,21 1 16,0 20-16,0-20 0,1-1 16,-1 22-16,21 0 0,-21-1 15,22 1-15,-22 21 0,21 0 0,0-22 16,-20 22-16,20 0 0,0 0 15,1 0-15,-1-1 0,0 1 0</inkml:trace>
  <inkml:trace contextRef="#ctx0" brushRef="#br0" timeOffset="18347.16">19748 7874 0,'0'0'0,"0"-21"16,22 0-16,-22 0 0,21-1 15,-21 1-15,0 0 0,0 0 0,21 0 16,-21 42 15,0 0-31,0 0 16,0 0-16,-21 22 0,21-22 0,-21 42 16,-1-20-16,22-1 0,-21 22 15,21-22-15,-21 21 0,21-20 16,0-1-16,0 0 0,0 1 0,0-22 15,0 21-15,21-21 0,0 1 0,1-22 16,-1 21-16,21-21 0,-21 0 16,22 0-16,-22 0 0,21 0 0,0-21 15,-20 21-15,20-22 0,0-20 16,1 21-16,-22 0 0,21-22 16,0 1-16,-20-21 0,-1 20 0,21 1 15,-21-22-15,0 22 0,1-21 16,-1 20-16,-21 1 0,0 0 0,21-1 15,-21 22-15,0 0 0,0 0 16,-21 21 0,0 21-1,-1 21-15,1-21 0,0 22 16,0-1-16,0 0 0,0 1 0,-1 20 16,1-20-16,0 62 0,21-62 15,-21-1-15,21 0 0,0-20 16,0 41-16,0-42 0,21 0 15,0-21-15,0 22 0,22-22 16,-22 0-16,21 0 0,1 0 0,-1 0 16,0-22-16,1 22 0,-1-21 15,21 0-15,-20 0 0,-1 0 16,22-22-16,-22 1 0,0 0 0,1-1 16,-22 1-16,0 0 0,0 21 15,-21-22-15,0 22 0,0 0 0,0 0 16,0 0-16,-21 21 0,0 0 0,0 0 15,-1 0-15,1 21 0,0 0 16,0 0-16,21 0 0,-21 22 0,21-1 16,0 0-16,0 1 15,0-22-15,21 0 0,-21 21 0,21 1 16,-21-22-16,21 0 0,-21 0 16,21-21-16,-21 21 15,-21-21 1,0 0-1,21-21-15,-21 0 0,0 21 16,0-21-16,-1 0 0,1 21 0,21-22 16,-21 22-16,0 0 15,21 22 1,0-1-16,0 0 16,21-21-16,0 21 0,0-21 15,1 21-15,-1-21 0,0 0 0,0 0 16,21 0-16,-20 0 15,-1 0-15,21 0 0,0 0 0,-20 0 16,20 0-16,0 0 0,-21-21 0,22 0 16,-1 0-16,-21 0 0,22-1 15,-22-20-15,0 21 0,0-21 0,0-1 16,0 1-16,-21 0 0,0 20 16,22-20-16,-22 21 0,0 0 15,-22 42 1,1 0-16,21 0 15,-21 22-15,0-22 0,21 21 16,-21 0-16,21-20 0,0 20 0,0-21 16,0 0-16,0 22 0,0-22 15,0 0-15,21-21 0,0 21 0,0 0 16,22-21-16,-1 0 0,-21 0 16,21 0-16,1 0 0,-1 0 0,0 0 15,1 0-15,-1-21 0,0 21 0,1-21 16,-1 0-16,0 0 0,-20-1 15,-1-20-15,0 21 0,0-21 0,0 20 16,0-20-16,-21 21 0,22 0 16,-22 0-16,-22 42 15,1 0 1,0 0-16,0 21 16,0-20-16,0-1 0,21 21 0,-22-21 15,1 22-15,0-22 16,21 0-16,0 0 0,0 0 15,-21-21-15,21-21 32,21 0-17,-21 0-15,21 0 0,0-22 16,1 22-16,-1-21 0,-21 21 16,42-22-16,-21 22 0,0-21 0,1 21 15,-1-1-15,0 1 0,0 0 16,0 0-16,0 21 0,1 0 0,-1 0 15,0 0-15,0 21 16,0 0-16,0 22 0,-21-22 16,0 0-16,0 0 0,0 21 0,0-20 15,0 20-15,0-21 0,0 0 16,0 0-16,0 1 0,0-1 0,-21 0 16,0 0-16,0 0 15,21 0-15,0-42 47,0 0-47,21 0 16,0 0-16,22 0 0,-22-1 15,21 1-15</inkml:trace>
  <inkml:trace contextRef="#ctx0" brushRef="#br0" timeOffset="18958.15">22945 8065 0,'0'0'0,"21"0"0,21-64 31,-42 43-31,0 0 0,-21 0 16,0 21-16,0 0 0,-1 0 0,-20 0 16,21 0-16,-21 21 0,-22 21 15,22-21-15,21 0 0,-1 22 16,1-1-16,0-21 16,0 22-16,21-22 0,0 21 0,0-21 15,0 0-15,0 1 0,0-1 0,21 0 16,-21 0-16,21-21 0,0 0 15,22 0-15,-22 0 0,0 0 0,21 0 16,-20 0-16,-1-21 0,21 0 16,-21 0-16,43-22 15,-43 22-15,0 0 0,0-43 0,0 43 16,-21-21-16,22 42 16,-22-21-16,0 0 0,0 42 31,-22-21-31,1 21 0,0 0 15,21 21-15,-21-20 0,0-1 0,0 21 16,-1 0-16,1 1 0,0-22 16,0 21-16,0 1 0,0 20 0,-22 22 15,43-43-15,0 22 16,0-1-16,-21 1 0,21-1 0,0 170 16,0-148-16,21-22 15,0 22-15,-21-1 0,0 1 16,22 84-16,-22-84 0,0 0 15,0 42-15,-22-64 0,1 1 16,-42 20-16,42-41 16,-43-22-16,22 0 0,-1 0 15,1 0-15,-21-21 0,-22 0 16,21 0-16,22 0 0,0-21 0,-1 0 16,1 0-16,0 21 0,-1-21 15,22 0-15,0-1 0,0 1 0,0 0 16,0 0-16,21 0 0,0-43 15,0 22-15,0 0 0,0-1 16,21 1-16,0 0 0,0-22 0,0 1 16,0-1-16</inkml:trace>
  <inkml:trace contextRef="#ctx0" brushRef="#br0" timeOffset="19239.11">21230 7578 0,'0'0'0,"0"-21"31,21 21 47,-21 21-78,0 0 0,0 0 16,0 0-16</inkml:trace>
  <inkml:trace contextRef="#ctx0" brushRef="#br0" timeOffset="21520.88">3514 10372 0,'0'0'0,"0"-43"0,0-84 32,0 106-32,0 42 31,0 1-15,0-1-16,0 21 0,0-21 15,0 43-15,0-22 0,0 0 0,0 1 16,0-1-16,-22 0 0,22 1 15,0-1-15,0 0 0,-21-20 0,21-1 16,0 0-16,0 0 0,0-42 47,0-21-47,0 20 0,21-20 16,-21 21-16,22-21 0,-1-1 0,-21 1 15,21 0-15,0-1 0,-21 1 0,21 0 16,0 20-16,1-20 15,-22 21-15,21 21 0,0 0 16,0 21-16,-21 0 16,21 0-16,-21 22 0,21-1 0,1 0 15,-22 1-15,21-1 0,-21 22 0,21-22 16,0-21-16,0 21 0,0 1 16,1-22-16,-1 0 0,21 0 0,22 0 15,-43-21-15,21 0 16,43 0-16,-43 0 0,0-21 15,1 0-15,-1 0 0,0 0 0,22 0 16,-22-1-16,1-20 16,-22 0-16,21-1 0,-21 22 0,0-42 15,-21 20-15,0-84 16,0 106-16,-21-21 0,0 21 16,0 0-16,-21-1 0,20 22 15,-20 0-15,0 0 0,21 0 0,-22 22 16,1-1-16,0 0 0,20 0 0,-20 21 15,21 1-15,0-1 0,0 0 0,21 22 16,0-22-16,-22 1 0,22-1 16,0-21-16,0 21 0,0 1 0,0-22 15,0 0-15,0 0 0,22-21 0,-1 21 16,0-21-16,0 0 0,0 0 16,22 0-16,-22 0 0,21-21 15,0 0-15,-20 0 0,20 0 16,0 0-16,1-22 0,-22 22 0,0-21 15,0-1-15,0-20 0,-21 21 16,0 20-16,0 1 0,0-21 16,0 21-16,0 42 31,0 0-31,0 0 0,0 22 0,0-22 16,0 21-16,0 0 0,0 1 0,0-1 15,0-21-15,0 22 16,0-22-16,0 21 0,21-21 0,1-21 15,-1 21-15,0-21 0,0 0 0,21 0 16,-20 0-16,20 0 0,-21 0 16,21-21-16,-20 0 0,-1 0 0,21 0 15,-21 0-15,0-22 0,1 22 0,20-42 16,-42 20-16,21 1 16,-21 0-16,0 20 0,0-20 0,0 21 15,0-21-15,0 63 16,0 0-1,0 0-15,0 0 0,0 22 0,0-1 16,0-21-16,0 21 0,0 1 16,0-22-16,0 21 0,0-21 15,0 1-15,0-1 0,0 0 0,0 0 16,0-42 15,0 0-31,0 0 16,21-1-16,-21 1 0,21 0 0,-21-21 15,0 21-15,22-22 0,-22 1 16,21 21-16,0-22 0,-21 1 0,21 21 16,0 0-16,-21 0 0,21 21 15,1 0-15,-1 21 16,-21 0-16,0 0 0,0 0 16,21 22-16,-21-22 0,0 21 15,0 0-15,21-20 0,-21 20 0,0-21 16,0 21-16,0-20 0,21-1 0,-21 0 15,21 0-15,1-21 0,-1 0 16,0 0-16,0 0 16,0 0-16,22-21 0,-22 0 15,0-22-15,0 22 0,0 0 16,0-21-16,1-1 0,20 22 16,-21-21-16,0 0 0,22-22 15,-43 43-15,21 0 0,0 21 16,-21-21-16,21 21 0,0 21 31,-21 0-31,0 0 0,0 0 16,0 0-16,0 22 0,0-22 0,0 21 15,0-21-15,0 22 0,21-22 16,1 0-16,-22 21 0,21-20 0,0-22 16,21 21-16,-21 0 0,22-21 15,-22 0-15,64 0 0,-43 0 16,0 0-16,1-21 0,-1 0 0,0-1 15,64-20-15,-64 21 0,1-21 16,-22 20-16,21-20 0,-21 21 16,1-21-16,-1-1 0,-21 22 15,0-21-15,0 21 0,0-22 0,0 22 16,-21 0-16,-1 21 0,1 0 16,0 0-16,0 21 0,0 0 15,0 0-15,-1 22 0,1-22 0,21 21 16,-21 1-16,21-1 0,0 0 0,0-21 15,0 22-15,21-1 16,0-21-16,22 0 0,-22-21 0,0 0 16,0 0-16,22 0 0,-22 0 0,21 0 15,0 0-15,-20 0 0,20-21 16,0 0-16,1 0 0,-1 0 16,43-43-16,-64 43 0,21-21 15,43-22-15</inkml:trace>
  <inkml:trace contextRef="#ctx0" brushRef="#br0" timeOffset="22648.39">8890 9610 0,'0'0'0,"0"-21"16,0-1-16,0 1 0,0 0 0,0 0 16,0 0-16,-21 21 31,0 21-31,21 0 0,0 0 16,-22 22-16,1-1 0,0 85 15,0-85-15,0 22 0,0-1 16,-1 1-16,1-22 0,-42 64 15,42-64-15,-22 1 0,22 20 0,-21-42 16,-1 22-16,22-1 0,-21-21 16,21 0-16,0 0 0,-22 1 0,22-22 15,0 0-15,0 0 0,21-22 0,-21 1 16,-1 0-16,22-21 0,-21 21 16,21-22-16,0 22 0,0-21 15,0-1-15,-21-20 0,21 21 0,0-1 16,0 1-16,0 0 0,0 20 15,0-20-15,0 21 0,0 0 0,0 0 16,21 21-16,0 0 16,1 0-16,-22 21 0,21 0 15,0 0-15,0 0 0,0 22 0,0-22 16,1 21-16,-1-21 16,0 22-16,0-1 0,0-21 0,0 21 15,1 1-15,-1-22 0,0 21 0,0-21 16,0 22-16,0-22 0,1 0 15,20-21-15,-21 21 0,0-21 0,22 0 16,-1 0-16,-21 0 0,21-21 0,1 21 16,-1-21-16,0 0 0,-20 0 15,20-1-15,0-20 0,-21 21 0,43-21 16,-64-1-16,21 22 0,-21-21 16,21 21-16,-21-1 15,0 1-15,0-21 0,0 63 31,0 0-15,-21 0-16,21 22 0,-21-22 16,21 0-16,-21 21 0,21-20 0,0 20 15,0-21-15,0 0 0,0 22 16,0-22-16,0 0 0,21 0 0,0-21 16,21 21-16,-20-21 0,-1 0 15,0 0-15,0 0 0,21 0 0,-20-21 16,-1 0-16,21 0 0,0-22 15,1 22-15,-22 0 0,0-21 16,0 21-16,-21-22 0,0 22 0,0-21 16,0-1-16,0 22 0,0-21 15,-21 0-15,0 20 0,0-20 0,-22 21 16,22 21-16,0 0 0,-42 0 16,41 0-16,-20 21 15,21 0-15,0 22 0,0-22 16,-1 0-16,1 21 0,0 1 0,21-22 15,0 63-15,0-62 0,0 20 16,0-21-16,0 21 0,0-20 16,21-1-16,22 21 0,-22-21 15,0 0-15,0-21 0,0 0 16,0 0-16,22 0 0,-22 0 0,0 0 16,21-21-16,-20 0 0,-1 0 15,21 21-15,-21-21 0,0 0 0</inkml:trace>
  <inkml:trace contextRef="#ctx0" brushRef="#br0" timeOffset="24436.14">10033 9948 0,'0'0'0,"21"-21"15,0 0-15,0 0 0,1 0 0,-22 0 16,21-1-16,-21 1 16,-21 21-1,-1 21-15,1 1 0,0-1 0,21 0 16,-21 0-16,0 0 0,0 22 0,21-22 15,0 21-15,0-21 0,0 22 16,0-22-16,0 21 0,0-21 0,0 0 16,0 1-16,0 20 0,21-21 15,0 0-15,0-21 0,21 21 16,-20 1-16,20-22 0,-21 0 0,21 21 16,1-21-16,-1 0 0,43 0 15,-64 0-15,21-21 16,1 21-16,-1-22 0,0 1 0,1 0 0,-1 0 15,-21 0-15,21 0 0,-20-1 0,20 1 16,-42 0-16,21-21 0,0 21 16,-21-22-16,0 22 0,0-21 0,0 21 15,0-22-15,0 22 0,-21 0 16,0 0-16,0 21 16,0 0-16,-1 0 0,1 0 15,-21 21-15,21 0 0,0 0 0,-1 0 16,1 22-16,0-22 0,0 0 15,0 21-15,21 1 0,0-22 0,-21 21 16,21-21-16,-22 22 0,22-22 0,0 0 16,0 21-16,0-20 0,0-1 15,0 0-15,43-21 0,-22 21 16,0-21-16,0 0 0,0 0 16,1-21-16,41 0 15,-21 0-15,-20-1 0,20 1 0,-21 0 16,21-21-16,-20 21 0,20-43 15,-21 43-15,0-21 0,0-22 16,1 22-16,-22 21 0,0-1 16,0 1-16,0 42 31,0 1-31,-22-1 0,22 0 16,-21 0-16,21 21 0,-21-20 15,21 20-15,0-21 0,0 0 0,0 22 16,0-22-16,0 0 0,0 0 0,21 0 15,0 0-15,1 1 0,20-22 16,-21 0-16,21 0 0,1 0 0,-22 0 16,21 0-16,1 0 0,-22-22 15,21 1-15,-21 21 0,22-21 0,-22-21 16,21 21-16,-21-1 16,0-20-16,1 0 0,-1-1 0,0 1 15,0 0-15,0-22 0,-21 1 0,21-1 16,1 1-16,-22 20 0,21-20 0,-21 21 15,0-1-15,0 22 0,0-21 16,0 21-16,0 63 16,0-21-1,-21 0-15,21 22 0,0-1 0,0 0 16,-22 22-16,22-22 0,0 22 16,-21-22-16,21 0 0,0 1 15,0-1-15,0 0 0,0 1 0,0-22 16,0 21-16,0-21 0,0 0 0,21 1 15,1-1-15,-1 0 0,0-21 16,0 0-16,0 0 0,0 0 16,22 0-16,-22 0 0,0-21 0,21 0 15,-20 21-15,20-22 0,-21 1 16,0-21-16,22 21 0,-22 0 16,0-22-16,0 22 0,0-21 0,0 21 15,1-22-15,-22 22 0,0 0 16,21 0-16,-21 0 0,0 42 31,-21 0-31,-1 0 16,22 0-16,-21 0 0,21 22 0,0-22 15,-21 0-15,21 21 0,-21-20 0,21-1 16,0 0-16,0 0 0,0 0 16,0 0-16,0 1 0,21-22 15,0 0-15,0 21 0,1-21 16,-1 0-16,21 0 0,-21 0 0,0 0 15,43-21-15,-22-1 0,-21 1 16,1 0-16,-1 0 0,0 0 16,0 0-16,-21-22 0,0 22 15,0-21-15,0-43 0,0 43 16,0-1-16,0 22 0,-42-42 16,21 42-16,-1-1 0,1 22 0,-21 0 15,21 0-15,0 0 0,-22 22 16,22-22-16,0 42 0,-21 21 15,20-41-15,1 20 0,21 0 16,-21-21-16,21 22 0,0 63 16,0-85-16,0 0 0,0 0 15,21 0-15,-21 0 0,21 1 0,1-22 16,-22 21-16,21-21 16,0 0-16,0 0 0,0 0 0,0 0 15,22 0-15,-22 0 0,0 0 16,0 0-16,0 0 0,1 0 15,-1-21-15,21 21 0,-21-22 16,0 22-16,22-21 0,-43 0 16,21 0-16,0 21 0,-21-21 15,0 0-15,21-22 0,0 1 16,1 21-16,-22 0 0,21-1 16,0-20-16,0 0 15,0 21-15,0-1 0,1 22 0,-1-21 16,0 21-16,0 0 0,43 0 15,-43 0-15,0 0 0,-21 21 16,21-21-16,-21 22 0,21 41 16,-21-42-16,0 0 0,21 1 15,-21 20-15,22-21 0,-22 0 0,0 0 16,0 1-16,0-1 0,0 0 16,0 0-16,0 0 15,-22-21 1,1 0-1,0 0-15,21-21 0,0 0 16,0 0-16,0 0 0,0-1 16,21 1-16,22 0 0,-22-21 15,0 21-15,0-22 0,21 22 16,-20-21-16,20 21 0,0-1 0,-21-20 16,22 21-16,41 0 15,-62 21-15,-1-21 0,0 21 16,-21-22-1</inkml:trace>
  <inkml:trace contextRef="#ctx0" brushRef="#br0" timeOffset="24787.72">11366 9483 0,'0'0'0,"-42"0"0,0 0 0,21 0 0,-1 0 16,44 0-16,-1 0 16,21 0-16,0 0 0,1 0 15,20-21-15,-20-1 0,20 22 0,1 0 16,-1-21-16,1 21 0,-1 0 15,1-21-15,-1 21 0,1 0 16,-22 0-16,21 0 0,-20 0 0,41-21 16,-62 21-16,-1 0 0,0 0 15,0 0-15,-42 0 47,0 0-47,0 0 0,-1 21 16,-20-21-16,21 21 0</inkml:trace>
  <inkml:trace contextRef="#ctx0" brushRef="#br0" timeOffset="37419.72">1037 13081 0,'0'0'0,"0"-21"63,0 0-63,0 0 15,0-1-15,0 1 0,0 0 16,0 0-16,-21 0 0,0-22 16,0 22-16,21 0 0,-22 0 15,1 0-15,0 0 0,0 21 16,-21 0-16,20 0 16,1 0-16,0 0 0,0 21 15,-21 0-15,20 0 0,1 0 0,-21 0 16,21 22-16,0-22 0,-1 21 15,22 1-15,0-1 0,-21-21 16,21 21-16,0-20 0,0 20 0,0-21 16,0 0-16,0 0 0,21 1 15,1-1-15,-1-21 0,0 21 16,0-21-16,0 0 0,0 0 16,1 0-16,20 0 0,-21-21 15,0 0-15,0-1 0,1 1 16,20 0-16,-21-21 0,0 21 15,0-22-15,1-20 0,-1 20 0,0-20 16,-21 21-16,21-22 0,-21 1 16,21 20-16,-21 1 0,0 0 15,0-1-15,0 22 0,0-21 0,0 21 16,0-1-16,0 1 0,0 42 31,0 1-15,0-1-16,-21 0 0,21 21 15,0 1-15,0 20 0,0-21 16,0 22-16,0-22 0,0 22 0,0-22 16,0 0-16,0 1 0,0-1 15,0 0-15,0-20 0,0-1 16,21 0-16,-21 0 0,21 0 0,1-21 16,-1 0-1,0 0 1,0-21-16,-21 0 0,21 21 15</inkml:trace>
  <inkml:trace contextRef="#ctx0" brushRef="#br0" timeOffset="38017.39">1312 13018 0,'0'0'16,"-21"0"-16,0-22 0,0 22 15,21-21-15,0 0 0,-21 21 16,21-21-16,0 0 0,0 0 16,0-1-16,0 1 15,0 0-15,21 21 16,0-21-16,0 21 0,0 0 0,22 0 16,-22 0-16,21 0 0,-21 0 15,22 21-15,-22 0 0,21 0 0,-21 22 16,0-22-16,1 0 15,-1 0-15,-21 22 0,0-22 0,0 0 16,0 21-16,0-21 0,0 1 31,-64 20-31,43-21 0,0 0 0,0-21 16,0 0 0,21-21-16,0 0 15,0 0-15,0 0 16,21-1-16,0 1 0,0 0 0,0 0 15,0 0-15,22-22 0,-22 22 16,21 0-16,-21 0 0,22-21 16,-22 20-16,21 1 0,-21 0 15,22 21-15,-1-21 0,-21 21 16,0 21 0,-21 0-16,0 22 15,0-22-15,0 0 0,0 0 0,0 21 16,0-20-16,0-1 0,-21 21 15,21-21-15,0 0 0,0 1 0,0-1 16,0 0-16,0 0 16,0 0-16,0-42 47,0 0-32,0 0-15</inkml:trace>
  <inkml:trace contextRef="#ctx0" brushRef="#br0" timeOffset="38339.19">1990 12594 0,'0'0'16,"-22"0"-16,1 0 0,21 21 31,0 1-16,21-22 17,1 0-17,-22-22-15,-22 1 32,1 21-32,0 0 15,0 0-15,0 0 16,21 21-16,0 1 0,0-1 15,0 0-15,0 0 16,0 0-16,21-21 16,0 0-16,0 0 0,0 21 15</inkml:trace>
  <inkml:trace contextRef="#ctx0" brushRef="#br0" timeOffset="38664.01">2180 12806 0,'0'0'0,"-21"0"0,0 0 15,21-21-15,0 42 47,0 0-47,21 0 16,-21 0-16,21 1 0,0-1 0,-21 0 15,0 21-15,0-21 0,0 1 16,0 20-16,0-21 0,0 0 0,0 0 16,0 1-16,0-1 0,0 0 15,0 0-15,0 0 16,21-21 0,-21-21-1,22 0-15,-22 0 0,21 21 16,-21-21-16,0-22 0</inkml:trace>
  <inkml:trace contextRef="#ctx0" brushRef="#br0" timeOffset="38895.87">2519 12742 0,'0'0'0,"0"-21"0,-21 42 47,21 22-47,-22-22 0,1 0 15,0 21-15,21-20 0,-21 20 16,0 0-16,21 1 0,0-22 0,-21 21 16,21-21-16,-22 22 0,22-22 15,0 0-15,0 0 0,0 0 16,22-21 0,-1 0-16,0 0 15,0-21-15,0 0 0</inkml:trace>
  <inkml:trace contextRef="#ctx0" brushRef="#br0" timeOffset="39308.64">2773 12975 0,'0'0'0,"0"21"15,-21-21-15,42-21 47,0 0-47,0 0 0,0 0 16,-21 0-16,0-1 16,21 1-16,-21 0 0,0 0 0,0 0 15,0 0-15,-21 21 31,0 0-31,0 0 0,21 21 0,-21 0 16,0 0-16,-1 0 0,22 22 16,0-22-16,0 21 0,0-21 0,0 22 15,0-22-15,0 0 0,0 0 16,0 0-16,0 0 0,22 1 0,-1-22 16,-21 21-16,21-21 0,0 0 15,0 0-15,0 0 0,1 0 0,-1 0 16,0 0-16,0-21 15,0-1-15,0 1 0,1 21 16</inkml:trace>
  <inkml:trace contextRef="#ctx0" brushRef="#br0" timeOffset="39687.43">3133 12764 0,'0'0'0,"0"-22"0,0 1 15,21 21-15,-21-21 16,21 21-16,0 0 15,0-21-15,0 21 16,1 0-16,-1 0 0,21 21 0,-21-21 16,22 21-16,-1 0 0,-21 1 15,21 20-15,1-21 0,-22 21 16,0 1-16,0-22 0,-21 21 16,0 1-16,0-22 0,0 21 0,0 0 15,-21-20-15,0-1 0,0 0 16,0-21-16,21 21 15,-22-21-15,22-21 16,0 0 0,0 0-16,0-1 0,22-20 0,-1 21 15,0-21-15,21-22 16,-21 22-16,1-22 0,-1 22 0,0 21 16,0-22-16,21 22 0,-20-21 15,-1 21-15,21 21 0,-21-21 16,0 21-16,1 0 0,-1 0 0,0 0 15,0 0-15,0 21 16</inkml:trace>
  <inkml:trace contextRef="#ctx0" brushRef="#br0" timeOffset="39955.26">4127 12975 0,'0'0'0,"22"0"0,-1 0 15,0 0 1,0-21 0,-21 0-16,0 0 15,21 21-15,-21-21 0,0-1 16,0 1-16,-21 21 16,0 0-1,21 21-15,-21-21 16,21 22-16,-21-1 0,21 0 15,-22-21-15,22 21 0</inkml:trace>
  <inkml:trace contextRef="#ctx0" brushRef="#br0" timeOffset="41003.67">4678 12996 0,'21'22'16,"0"-22"-16,0 0 0,0 0 15,22 0-15,-22 0 0,21 0 0,43-22 16,-43 1-16,1 0 0,-1 0 16,0-21-16,1 20 0,62-62 15,-41 41-15,-22 1 0,64-21 16,-85 20-16,22 1 15,-22 0-15,-21 20 0,0-20 0,0 0 16,-21 21-16,-1-22 0,1 22 0,-21 0 16,21 0-16,0 0 15,-22-1-15,22 22 0,-21 0 0,21 0 16,-1 0-16,1 0 0,0 22 16,0-1-16,0 42 0,0-20 15,-1-1-15,1 21 0,21 1 0,-21-1 16,0 22-16,21 0 0,0-1 15,-21 1-15,21 21 0,0-21 0,0 20 16,0-20-16,0 21 0,0 0 16,0 21-16,0-21 0,0 105 15,0-105-15,0 0 0,0 0 0,0 0 16,0-1-16,0-20 0,0 0 16,0-22-16,0 1 0,0-1 15,0-20-15,0-1 0,21 0 0,0-21 16,-21 1-16,21-1 0,0-21 15,22-21-15,-22-1 0,21-20 16,22-21-16,-22-1 0,0 22 16,1-22-16,-1 1 0,0-22 15,1 22-15,-1-22 0,-21 21 16,0-20-16,-21 20 0,0-20 0,0-1 16,-21 21-16,-21-20 0,0 20 0,-1-20 15,1 20-15,-22 1 0,1 20 16,-1 1-16,22 0 0,-21 20 15,20-20-15,1 42 0,0-21 0,-1 0 16,1 21-16,21 0 0,0 0 0,-1 0 16,22-21-1,22-1 1,-1 22-16,0-21 0,21 0 16,1 21-16,-1-21 0,0-21 0,22 20 15,-1 1-15,1-21 0,-1 21 16,1-22-16,-1 22 0,-20-21 0,-1 21 15,0-22-15,-21 22 0,1-21 16,-1 21-16,-21 0 0,0-1 0,0 1 16,0-21-1,-21 42 1,21 21 0,-22 0-16,22 0 0,0 1 0,0-1 15,0 21-15,0-21 0,0 22 16,0-22-16,0 0 0,-21 0 0,21 0 15,0 0-15,0 1 0,0-1 16,0-42 15,0-1-15,0 1-16,0-21 0,0 21 0,0 0 16,21-22-16</inkml:trace>
  <inkml:trace contextRef="#ctx0" brushRef="#br0" timeOffset="41175.57">5842 12637 0,'0'0'0,"21"0"78,0 0-78,0 0 15,1 21-15</inkml:trace>
  <inkml:trace contextRef="#ctx0" brushRef="#br0" timeOffset="41571.35">6159 12764 0,'0'0'0,"0"21"0,0 42 15,0-42-15,0 1 0,0-1 16,0 0-16,0 0 0,0 0 0,0 0 15,0 1-15,0-1 16,0 0-16,-21-21 47,21-21-31,0 0-16,0-1 0,0-20 15,0 21-15,0-21 0,21 20 0,1-20 16,-1 21-16,0-21 0,0 20 15,0 1-15,0 0 0,22 0 16,-22 0-16,21 21 0,-21 0 0,43 0 16,-43 21-16,21 0 0,-20 21 15,-22-20-15,21-1 0,-21 21 0,0-21 16,0 22-16,0-22 0,0 0 16,0 21-16,0-21 0,0 1 15,0-1-15,0 0 0,-21-21 16,42 0 15,0-21-31,0 0 0</inkml:trace>
  <inkml:trace contextRef="#ctx0" brushRef="#br0" timeOffset="42100.05">7281 12742 0,'0'0'0,"0"-21"0,0 0 15,0 0-15,0 0 0,0 0 0,-21-1 16,0 1-16,0 21 0,0-21 16,-1 21-16,1 0 0,-21 0 0,21 0 15,0 0-15,-22 0 0,22 0 0,-21 0 16,21 21-16,-1 0 0,1 1 16,0-1-16,0 21 0,0 0 0,0-20 15,-1 20-15,1 0 0,21 1 16,0-1-16,0-21 0,0 21 0,0-20 15,0-1-15,0 0 0,21 0 0,1 0 16,-1-21-16,0 0 16,0 0-16,0 0 0,22 0 0,-22 0 15,0 0-15,21 0 0,-21-21 0,22 0 16,-22 0-16,0-22 0,21 22 16,-20-21-16,41-64 0,-42 64 15,0-1-15,-21-20 0,22 21 16,-22-22-16,21 22 0,-21-43 15,0 43-15,0-1 0,0 1 16,0 0-16,0 21 0,0-1 0,0 1 16,0 42-1,-21 1-15,21-1 0,0 21 16,-22 0-16,22 1 0,0-1 16,0 22-16,0-22 0,0 21 0,-21-20 15,21 20-15,0-20 0,0 20 16,0-21-16,0 1 0,0-22 0,21 21 15,-21-21-15,22 1 0,-1-1 0,-21 0 16,21-21-16,0 0 0,0 0 16,0 0-16,1 0 15,-1-21-15,21 0 0</inkml:trace>
  <inkml:trace contextRef="#ctx0" brushRef="#br0" timeOffset="42835.63">7662 12467 0,'0'21'16,"21"-21"0,1 0-16,-1 0 15,0 0-15,0 0 0,21 0 0,-20-21 16,20 21-16,0-21 0,-21 21 15,22-21-15,-1 0 0,-21 21 0,22-21 16,-22-1-16,0 22 0,0-21 16,-21 0-16,0 0 0,0 0 15,-21 21-15,-21 0 0,20 0 16,-20 0-16,0 0 0,-1 0 0,1 0 16,0 0-16,-1 21 0,22 0 15,-21 0-15,21 0 0,0 1 0,21 20 16,0-21-16,0 0 0,0 0 15,0 22-15,21-22 0,0-21 16,21 21-16,-21 0 0,22-21 16,-22 0-16,21 0 0,1 0 0,-1 0 15,0 0-15,1 0 0,-1 0 16,-21 0-16,0 0 0,0 0 0,1 0 16,-44 0-1,1 0-15,0 0 0,-21 0 16,21 0-16,-22 0 0,-20 0 15,20 21-15,1-21 0,-43 43 16,43-22-16,0 21 0,-1-21 16,22 22-16,0-1 0,0 0 0,0-20 15,21 20-15,0 0 0,0-21 0,0 22 16,0-22-16,0 0 0,0 0 16,21 0-16,0-21 0,0 22 0,0-22 15,22 0-15,-22 0 0,21 0 16,22 0-16,-22-22 0,22 22 0,-22-21 15,21 0-15,-20 0 0,20 0 16,-20-22-16,-1 22 0,0-21 0,1 0 16,-1-1-16,-21 1 0</inkml:trace>
  <inkml:trace contextRef="#ctx0" brushRef="#br0" timeOffset="43079.49">8594 12361 0,'0'-42'0,"0"84"0,0-126 15,0 41-15,0 22 0,0 0 0,0 0 16,0 42-1,0 21-15,-22-20 16,22 20-16,-21 0 0,21 1 16,0-1-16,0 0 0,-21 64 15,0-64-15,21 22 0,-21-22 16,21 1-16,0-1 0,-21 0 16,21 43-16,0-64 0,0 0 15,0 22-15,0-22 16,0 0-16,21-21 0,0 0 15,0 0-15,0 0 0,0-21 0,1 0 16,-1-1-16,21 1 0,-21 0 16,0 0-16</inkml:trace>
  <inkml:trace contextRef="#ctx0" brushRef="#br0" timeOffset="44880.46">8848 12806 0,'0'0'0,"-22"0"0,22 21 16,0 0-16,-21-21 15,42 0 17,1-21-32,-1 21 15,0-21-15,21 0 0,-21 21 0,1-21 16,-1-1-16,0 1 0,0 0 16,0 0-16,0 21 0,-21-21 0,22-22 15,-22 22-15,-22 21 16,1 0-16,0 0 15,-21 0-15,21 0 0,-22 21 0,22-21 16,0 22-16,-21-1 0,20 21 16,1-21-16,0 22 0,21-22 15,0 21-15,0 22 0,0-43 16,0 0-16,21 21 0,-21-21 16,43-21-16,-22 22 0,0-1 0,0-21 15,21 0-15,-20 0 0,20 0 0,0 0 16,-21-21-16,22-1 0,-1 22 15,-21-21-15,22-21 0,-22 21 0,21 0 16,-21-1-16,0-20 0,1 0 16,-1 21-16,-21-22 0,0 22 15,21-21-15,-21 21 0,0-1 0,0 1 0,0 0 16,0 42 15,0 0-31,0 1 0,0-1 0,0 0 16,0 21-16,0-21 0,0 22 15,-21-22-15,21 21 0,0-21 0,-21 22 16,21-22-16,0 0 0,0 0 16,0 0-16,0 1 0,0-44 47,0 1-47,0 0 0,0 0 15,21 0-15,0 0 0,0-22 0,-21 1 16,21 21-16,0-22 15,1 1-15,-1 21 0,21-43 16,-21 43-16,0 21 0,1 0 16,-1 0-16,0 0 0,42 0 15,-63 21-15,22 1 0,-1-1 0,-21 0 16,0 21-16,0-21 0,21 22 16,-21-22-16,21 21 0,-21-21 0,21 1 15,-21 20-15,0-21 0,0 0 0,0 0 16,21-21-16,-21 22 0,22-22 31,-22-22-15,21 1-16,0 0 0,-21 0 15,21 0-15,0 0 0,0-22 0,1 1 16,20 21-16,-21-22 0,21 1 16,-20 0-16,62-22 0,-63 43 15,22 0-15,-22 0 0,0 21 0,0 0 16,0 0-16,1 0 0,-1 0 15,-21 21-15,0 0 0,0 0 16,0 0-16,0 1 0,-21 20 0,-1-21 16,1 21-16,21 1 0,-21-22 15,21 21-15,0-21 0,0 43 16,0-43-16,0 0 0,0 0 16,42 1-16,-20-22 0,-1 0 15,0 21-15,0-21 0,21 0 0,-20 0 16,20 0-16,-21-21 0,21-1 15,43 1-15,-64 0 0,22-21 16,-1 21-16,-21-1 0,0-20 0,22 21 16,-22-21-16,-21-1 0,0 22 15,0 0-15,0 0 0,0 0 0,0-1 16,-21 22-16,-1 0 0,1 0 16,0 22-16,0-1 0,0 0 15,0 0-15,-22 43 16,22-43-16,21 21 0,0-21 15,0 0-15,0 22 0,0-22 0,0 0 16,0 0-16,0 0 0,21 1 16,0-22-16,1 0 0,-1 0 15,21 0-15,-21 0 0,22 0 0,-1 0 16,-21 0-16,21-22 0,1 1 0,-22 0 16,21 0-16,-21 0 0,22 0 15,-22-1-15,0-20 0,0 21 0,0-43 16,-21 43-16,0 0 15,22 0-15,-22 0 0,0 0 0,0 42 32,-22 0-32,22 0 0,-21 21 15,0-20-15,0 20 0,21-21 16,-21 21-16,0-20 0,21-1 0,0 0 16,0 0-16,-22 0 0,22 0 15,0 1-15,-21-22 0,42-22 31,1 1-31,-1 21 16,0-21-16,21-21 0,-21 21 0,22-1 16,-22-20-16,21 21 0,1-21 15,-1 20-15,0 1 0,22 0 16,-22 0-16,0 21 0,1 0 0,20 0 16,-20 0-16,-22 21 15,-21 0-15,0 0 0,0 1 0,0-1 16,0 21-16,0-21 0,0 0 0,0 1 15,0 20-15,0-21 0,0 0 16,0 0-16,0 1 0,21-1 0,0-21 16,0 21-16,0-21 0,22 0 0,-22 0 15,21 0-15,-21 0 0,22 0 16,-22-21-16,21 21 0,1-21 16,-22-1-16,0 1 0,21-21 0,-21 0 0,22-1 15,-22 1-15,0 0 16,0-1-16,22-20 0,-22 20 0,0-20 15,0 21-15,0-22 0,0 22 0,1-1 16,-22 1-16,0 0 0,21 21 16,-21-1-16,0 1 0,0 42 15,0 1 1,0 20-16,-21-21 0,-1 21 0,22 1 16,-21-1-16,0 0 0,0 1 0,-21-1 15,20 22-15,1-22 0,0 0 16,0 22-16,0-22 0,0 0 15,-1 43-15,22-43 0,0-20 0,0-1 16,0 0-16,0 0 16,22-21-16,-1 0 0,21 0 0,-21 0 15,0 0-15,22 0 0,-22 0 0,21 0 16,1-21-16,-22 0 0,21 0 16,-21-22-16,22 22 0</inkml:trace>
  <inkml:trace contextRef="#ctx0" brushRef="#br0" timeOffset="45057.36">12234 12637 0,'-42'0'0,"84"0"0,-105 0 0,20 0 15,22 0-15,21 21 16,21-21 0,1 0-16,20 0 0,0 0 15,1 0-15,-1 0 0,0 0 16,1 0-16,-1 0 0,0 0 0,1-21 15,-22 21-15,21-22 0,-21 1 0</inkml:trace>
  <inkml:trace contextRef="#ctx0" brushRef="#br0" timeOffset="45268.24">13716 11621 0,'0'0'0,"0"-22"0,0 1 0,0 0 16,0-21-16,21 42 0,0-21 15</inkml:trace>
  <inkml:trace contextRef="#ctx0" brushRef="#br0" timeOffset="45524.05">13906 11388 0,'0'0'0,"0"-21"16,-21 21 0,0 0-16,0 0 0,0 21 15,0 0-15,-22 0 0,22 0 0,-21 22 16,-1-1-16,22 0 0,-21 22 0,21-1 16,-22 1-16,1 20 0,21 1 15,0 21-15,-43 63 0,43-84 16,0 0-16,0-1 0,21 1 15,0-22-15,0 107 16,0-107-16,0 1 0,21-1 0,21-20 16,-21 20-16,1-42 0,20 22 15,0-1-15,-21-21 0,22 0 0,20 0 16,-20-21-16,-22 0 0,21 0 16,0 0-16,1-21 0,-22 0 15,21 0-15,1 0 0,20-22 0</inkml:trace>
  <inkml:trace contextRef="#ctx0" brushRef="#br0" timeOffset="45787.5">14541 11959 0,'0'0'0,"0"-21"0,-84-21 31,84 63-31,-21 0 0,-1 0 16,22 22-16,-21-1 0,0 21 15,0-20-15,21 84 16,-21-85-16,21 22 0,-21-22 0,-1 21 16,22-20-16,0-1 0,-21 0 15,21-20-15,-21 20 0,21 0 0,-21-21 16,21 1-16,0-1 0,21-42 31,0-1-31,0 1 16,1 0-16,-1 0 0</inkml:trace>
  <inkml:trace contextRef="#ctx0" brushRef="#br0" timeOffset="46302.18">14351 12150 0,'0'0'0,"-21"-43"0,21 22 16,0 0-16,-21-21 0,21 21 16,0-1-16,0 1 0,0 0 15,21 0-15,0 21 0,0-21 16,21 21-16,-20 0 0,20 0 0,0 0 15,1 0-15,-22 0 0,21 0 16,0 21-16,-20 21 0,-1-21 0,21 22 16,-42-1-16,0 0 0,0 1 15,0-1-15,0 0 0,0 1 0,-21-1 16,0 0-16,-22-20 0,22-1 16,-21 21-16,0-21 0,20-21 15,-20 21-15,21-21 0,0 0 0,0 0 16,21-21-1,0 0-15,0 0 16,0 0-16,21 21 0,0-21 0,0 21 16,21 0-16,-20-22 0,20 22 15,21 0-15,-20 0 0,-22 0 16,21 0-16,1 22 0,-22-22 16,21 21-16,-21 21 0,-21-21 15,0 0-15,0 1 0,0-1 16,0 0-16,-21 0 0,0 0 0,0 22 15,-22-22-15,22 0 0,-21 0 16,0 0-16,-1 0 0,-41 1 16,41-1-16,1-21 0,0 0 15,-1 0-15,22 0 0,0 0 0,0 0 16,0 0-16,21-21 0,0-1 0,0 1 16,0 0-1,21 21-15,21-21 0,-21 21 0,22-21 16,-1 0-16,0-1 0,1 1 15,-1 0-15</inkml:trace>
  <inkml:trace contextRef="#ctx0" brushRef="#br0" timeOffset="46920.83">15240 12298 0,'0'21'31,"-21"0"-31,21 0 16,-21 1-16,-22 20 0,22-21 15,0 0-15,0 0 0,0 1 16,-1 20-16,1-21 0,21 21 16,0-20-16,0-1 0,0 0 15,21-21-15,1 0 16,20 0-16,-21 0 0,21 0 16,1 0-16,-1 0 0,-21-21 0,85-22 15,-85 22-15,22 0 16,-1 0-16,-21 0 0,21 0 0,-20-22 15,-1 22-15,0 0 0,-21-21 0,0 20 16,21 1-16,-21 0 16,-21 42 15,0 0-15,21 1-16,-21-1 0,-1 0 0,22 21 15,-21-21-15,0 22 0,0-1 16,0 0-16,21 43 15,-21-21-15,21-1 0,-22 64 16,22-63-16,0-1 0,0 22 16,0-22-16,0 22 0,0 0 0,0-1 15,0 22-15,-21-21 0,21-1 0,-21 22 16,21-21-16,-21 0 0,0-1 16,0 1-16,-1 0 0,-20-22 0,-21 64 15,20-85-15,1 1 0,21-1 16,-22-21-16,1 0 0,0-21 15,-1 0-15,1 0 0,0 0 0,-1-21 16,-20-21-16,21 0 0,-22-1 16,1-20-16,-1 20 0,22-20 15,-22-1-15,1-63 0,42 85 16,21-21-16,0-1 0,0 1 0,0-1 16,0 1-16,21-1 0,21-21 15,-21 22-15,22-1 0,-1 1 16,21-22-16,-20 22 0,84-85 0,-64 84 15</inkml:trace>
  <inkml:trace contextRef="#ctx0" brushRef="#br0" timeOffset="47255.62">15790 12594 0,'-42'21'15,"63"-21"32,0 0-47,0 0 0,1 0 16,-1 0-16,0-21 0,0 0 16,-21 0-1,0 0-15,-21 21 16,0 0-1,0 0-15,-1 0 0,1 21 16,21 0-16,0 0 16,0 0-1,0 1-15,21-22 16,1 0 0,-1 0-16,0 0 0</inkml:trace>
  <inkml:trace contextRef="#ctx0" brushRef="#br0" timeOffset="49118.12">16595 12298 0,'0'0'0,"0"-21"31,-22 21-16,1 0-15,21 21 0,-21 0 16,0 21-16,21-20 16,-21-1-16,0 0 0,21 21 0,0-21 15,-22 22-15,1-22 0,0 0 0,21 0 16,0 22-16,0-22 0,-21 0 16,21 0-16,-21 0 0,21-42 46,21 0-46,0 0 0,0 0 16,0-1-16,1-20 0,-1 21 16,0-21-16,21-1 0,-21 22 0,22-21 15,-1 21-15,-21-1 0,22 1 16,-22 0-16,0 21 0,0 0 0,0 0 16,-21 21-16,21 0 0,-21 1 15,0-1-15,22 0 0,-22 21 16,0-21-16,0 1 0,0 20 0,21 0 15,-21-21-15,0 1 0,21-1 16,0 0-16,-21 0 16,21-21-16,0 0 0,22 0 0,-22 0 15,21 0-15,1 0 0,-1 0 16,21 0-16,-20-21 0,20 21 0,-20-21 16,20 0-16,-21-1 0,1 1 0,-22-21 15,21 21-15,-21-22 0,1 22 16,-22-21-16,0-22 15,0 22-15,0 21 0,-43 0 0,22 0 16,0-1-16,-21 22 0,20 0 16,-20 0-16,0 0 0,-1 22 0,-20 20 15,21-21-15,-43 43 16,43-43-16,-1 21 0,1 22 16,21-43-16,0 0 0,21 21 15,0-21-15,0 1 0,0-1 16,21 0-16,0 0 0,42-21 15,-20 0-15,-1 0 16,43 0-16,-43-21 0,0 0 16,64-22-16,-63 22 0,-22 0 15,21 0-15,-21-21 0,0 20 16,1-20-16,-1 0 0,0-1 16,-21 22-16,0 0 15,0 42 1,-21 0-16,0-21 0,-1 22 0,1 20 15,21-21-15,-21 0 16,21 0-16,-21 22 0,21-22 0,0 0 16,0 21-16,0-20 0,0-1 0,0 0 15,21 0-15,21 0 16,-20-21-16,-1 21 0,0-21 0,0 0 16,0 0-16,0 0 0,43-42 15,-43 42-15,0-21 0,0-21 16,1 20-16,-1 1 0,0 0 0,0-21 15,-21 21-15,0-22 0,0 1 16,0 21-16,21 0 0,-21-1 0,0 1 16,0 0-16,0 42 31,0 0-31,0 1 0,0-1 0,0 0 16,0 21-16,0-21 0,0 1 15,-21-1-15,0 42 0,21-42 16,0 1-16,0-1 0,0 0 0,-21 0 15,21 0-15,0-42 32,21 0-17,0 21-15,-21-21 0,0 0 16,21-22-16,-21 22 0,21 0 0,-21 0 16,22-22-16,-22 22 0,0-21 15,21 21-15,0 0 0,-21-1 0,21 1 16,0 21-16,0 0 15,-21 21 1,0 1-16,0-1 0,0 0 0,0 0 16,0 0-16,22 0 0,-22 1 15,0-1-15,0 21 0,0-21 0,0 0 16,0 1-16,21-1 0,-21 0 16,21-21-16,-21 21 15,21-21-15,0 0 16,0-21-16,-21 0 0,22 21 15,-1-21-15,0-1 16,0 1-16,0 0 0,22 0 0,-22 0 16,0 0-16,21-22 0,-21 22 15,22 0-15,-22 0 0,21 0 0,-21-1 16,1 22-16,-22-21 0,21 21 16,-21 21-1,0 1-15,0-1 16,-21 0-16,-1 0 0,22 0 15,0 0-15,0 1 0,-21-1 16,21 0-16,0 0 0,0 0 0,0 0 16,0 1-16,0-1 15,21 0 1,1-21-16,-1 0 0,0 0 0,21 0 16,1 0-16,-22-21 0,21 21 15,0-21-15,43-1 0,-64 1 16,22 0-16,-22-21 0,0 21 0,0-1 15,0-20-15,0 0 16,-21 21-16,0-22 0,0 1 0,0 21 16,0 0-16,0-1 0,0 1 0,-21 21 15,0 0-15,0 0 0,0 0 0,0 21 16,-1 1-16,1-1 0,0 21 16,0-21-16,0 22 0,21-1 15,0 0-15,-21 1 0,21-22 0,-22 21 16,22 0-16,0 1 0,0-22 0,0 21 15,22-21-15,-1 1 0,0-1 16,0-21-16,0 0 0,0 0 0,22 0 16,20 0-16,-20 0 15,20-21-15,-21-1 0,1 1 0,20-21 16,-20 21-16</inkml:trace>
  <inkml:trace contextRef="#ctx0" brushRef="#br0" timeOffset="49608.35">20045 11303 0,'0'0'0,"0"-21"0,-21 21 16,-1 0-1,1 21-15,0 0 16,0 22-16,0-22 0,0 21 0,-1 0 16,1 22-16,0-22 0,0 22 15,-21-1-15,20 1 0,1-1 16,0 1-16,0 20 0,0-20 0,0 21 16,21-1-16,0-20 0,0-1 0,0 1 15,0-1-15,21 1 0,0-22 16,42 64-16,-41-64 0,20 1 15,-21-22-15,21 0 0,1 0 16,-22 0-16,21 0 0,-21-21 0,22 0 16,-22 0-16,0-21 0,21 0 15,22-21-15,-43 21 0,0-22 16</inkml:trace>
  <inkml:trace contextRef="#ctx0" brushRef="#br0" timeOffset="49867.89">20595 11557 0,'-21'0'16,"42"0"-16,-42-21 0,0 21 0,0 0 16,-1 0-16,1 0 15,21 21-15,-21-21 0,0 21 0,21 0 16,-21-21-16,21 22 0,-21-1 0,21 0 15,-22 0-15,1 0 16,21 0-16,-21-21 0,21 22 16,21-22-1,0 0 1,1 0-16,-1 0 0,0-22 0</inkml:trace>
  <inkml:trace contextRef="#ctx0" brushRef="#br0" timeOffset="50043.81">20743 11578 0,'-21'0'31,"21"21"-31,-21-21 16,0 22-16,0-1 0,-1 0 16,22 0-16,-21-21 0,21 21 0,0 0 15,0 1-15,0-1 16,0 0-16,0 0 0,21 0 15</inkml:trace>
  <inkml:trace contextRef="#ctx0" brushRef="#br0" timeOffset="51087.12">21103 12298 0,'21'0'0,"0"-21"0,-21 0 15,22-1-15,-1 1 16,-21 0-16,0 0 0,0 0 16,0 0-16,0-1 15,0 1-15,-21 21 0,-1 0 16,1 0-16,0 0 0,0 0 0,0 0 15,0 21-15,-22 1 0,22 20 16,-21-21-16,21 21 0,-22-20 0,22 20 16,0-21-16,0 21 15,0 43-15,21-64 16,0 0-16,21 1 0,0-22 16,0 0-16,0 0 0,22 0 15,-22 0-15,21 0 0,0-22 0,-20 1 16,-1 0-16,42-21 15,-42 21-15,1-22 0,-22 22 0,0-21 16,21 21-16,-21-22 0,0-20 16,0 42-16,0-1 15,0 44 1,0-1-16,-21 0 0,21 0 16,0 21-16,0-20 0,0 20 15,0-21-15,0 21 0,0-20 0,0-1 16,0 0-16,0 0 0,0 0 15,0 0-15,0 1 0,21-22 16,0 21-16,0-21 0,0 0 16,0 0-16,1 0 0,-1 0 0</inkml:trace>
  <inkml:trace contextRef="#ctx0" brushRef="#br0" timeOffset="51543.89">21696 11832 0,'0'-21'0,"0"42"0,-21-42 16,-1 21-16,1 0 16,0 21-16,0 22 0,21-22 0,-21 21 15,21 0-15,-21 22 0,21-22 16,-22 22-16,22-22 0,0 0 0,0 1 16,0-1-16,0 0 0,0-20 0,0-1 15,0 21-15,0-21 0,0 0 16,-21-21 15,21-21-15,0 0-16,0 0 15,0 0-15,0 0 0,21-1 16,1 1-16,-1 0 0,21 0 16,-21 0-16,22 21 0,-22 0 0,21 0 15,0 0-15,1 0 16,-22 0-16,0 0 0,0 21 15,-21 0-15,0 0 0,0 0 16,0 1-16,0-1 0,0 0 0,-21 0 16,0-21-16,-21 21 0,-1 0 0,1 1 15,0-22-15,-1 21 0,1-21 0,0 0 16,20 21-16,-20-21 0,21 21 16,42-21 15,0-21-31,22 0 0,-1 21 0,0-21 15</inkml:trace>
  <inkml:trace contextRef="#ctx0" brushRef="#br0" timeOffset="51818.19">22458 12065 0,'0'0'0,"-21"0"0,-1 0 0,1 0 0,0 21 15,0 0-15,0 1 0,0-1 16,-22 0-16,22 0 0,0 21 0,0 1 16,0-22-16,-1 21 0,22-21 15,0 1-15,-21 20 0,21-21 0,0 0 16,0 0-16,0 1 0,0-1 0,21 0 16,1 0-16,-1-21 15,0 0-15,21 0 0,-21 0 0,22 0 16,-22 0-16,21 0 0,-21 0 0,22-21 15,-1 21-15,-21-21 0,22 0 16</inkml:trace>
  <inkml:trace contextRef="#ctx0" brushRef="#br0" timeOffset="52095.89">22796 11663 0,'0'0'16,"-21"0"-16,0 0 15,21 21 1,-21 0-16,21 0 16,0 1-16,-21-1 0,21 0 15,0 0-15,-21 0 0,21 0 16,21-42 46,0 21-62</inkml:trace>
  <inkml:trace contextRef="#ctx0" brushRef="#br0" timeOffset="52290.11">22966 11705 0,'0'0'0,"21"0"0,-21 21 47,-21 1-32,21-1-15,-21 0 0,-1-21 0,22 21 16,0 0-16,0 0 0,0 1 16,-21-1-16,21 0 0,0 0 15,21-21-15,1 0 16</inkml:trace>
  <inkml:trace contextRef="#ctx0" brushRef="#br0" timeOffset="52672.03">23093 11240 0,'0'0'15,"-21"0"-15,21-22 0,-22 1 0,44 21 32,-1 0-32,21 0 0,-21 21 0,0 1 15,1-1-15,-1 21 0,0 0 16,0 1-16,0-1 0,0 0 16,1 1-16,-1 20 0,-21-20 0,21 20 15,-21 1-15,0-1 0,21 1 16,-21 20-16,21-20 0,-21-1 0,0 22 15,0-43-15,-21 22 0,0-1 16,0-20-16,0-1 0,-22 0 0,1-21 16,-43 43-16,43-43 0,0 0 15,-1 0-15,1 1 0,0-22 16,-1 21-16,22-21 0,0 0 16,42-21-1,0-1-15,0 22 16,22-21-16,-22 0 0,21 0 15,-21-21-15</inkml:trace>
  <inkml:trace contextRef="#ctx0" brushRef="#br0" timeOffset="53071.73">23770 11176 0,'0'0'0,"0"-42"0,0 21 16,0-1-16,0 1 0,21 21 16,0 0-1,1 0-15,-1 0 0,0 21 0,0 22 16,0-22-16,22 21 0,-22 1 16,0 20-16,21-21 0,-21 22 0,1-22 15,-1 22-15,-21 42 0,0-64 16,0 0-16,0 22 15,0-1-15,0-20 0,0 20 0,-43 64 16,1-85-16,21 22 0,-21-1 16,-1-20-16,22-1 0,-21 0 15,-1 1-15,1-22 0,21 21 0,-43 1 16,43-43-16,-21 21 0,21-21 16,0 0-1,21-21 16,0-1-31,21 22 16,0-21-16,21 0 0,-21 0 0</inkml:trace>
  <inkml:trace contextRef="#ctx0" brushRef="#br0" timeOffset="53323.86">24553 12150 0,'0'0'0,"-21"0"0,0 0 15,21-21-15,-21 21 16,21-22 0,0 44 15,0-1-31,0 0 15,0 0-15,0 0 16,0 0-16</inkml:trace>
  <inkml:trace contextRef="#ctx0" brushRef="#br0" timeOffset="53536.92">24426 12594 0,'0'0'0,"-21"0"0,0 64 31,0-43-31,21 0 16,0 0-16,0 0 0,-21 1 15,-1-1-15,1 0 0,0 0 16,0 0-16,0 0 0,0 1 0,-22-22 16,22 21-16,-21-21 15,-1 0-15,1 0 0,0 0 0,-22 0 16,22 21-16,-22-21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9T13:07:05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1101 0,'21'0'15,"1"-21"1,-1-1-16,0 1 16,-21 0-16,21 21 15,0-21-15,-21 0 0,0 0 16,21-1-16,1 1 0,-22 0 16,0 0-16,0 0 0,0 0 0,0-1 15,0 1-15,-22 0 0,1 0 16,0 0-16,0 21 0,0 0 15,-22 0-15,22 0 0,-21 0 0,0 0 16,20 0-16,-20 21 16,0 21-16,21 1 0,-22-22 0,22 42 15,-21-20-15,21-1 0,-1 21 16,22-20-16,0-1 0,0 0 0,0 1 16,0-1-16,0-21 0,0 22 15,0-22-15,0 0 0,22 0 16,-1-21-16,0 0 0,21 0 0,-21 0 15,1 0-15,20 0 0,0-21 16,-21 0-16,22 0 16,-1-1-16,-21-20 0,22 21 0,-22-21 15,0-1-15,0 1 0,-21 0 16,0-1-16,0 1 0,0 0 0,0 20 16,0-20-16,0 21 0,0 0 15,0 0-15,0 42 16,0 21-1,0-21-15,0 22 16,0-1-16,0 0 0,0 1 16,0-22-16,0 21 0,0 0 0,0-20 15,21 20-15,0-21 0,1 0 16,-1 0-16,0-21 0,21 0 16,-21 0-16,22 0 0,-22 0 0,21 0 15,-21 0-15,22-21 0,-22 0 16,21 0-16,-21 0 0,1-22 15,-1 22-15,-21-21 0,0 0 16,21-1-16,-21 1 0,0 0 0,0 20 16,0-20-16,0 21 0,0 0 15,0 0-15,0-1 0,0 44 32,0-1-32,0 0 15,0 21-15,0-21 0,0 22 16,0-1-16,0 0 0,0-20 0,0 20 15,0-21-15,0 21 0,0-20 16,0-1-16,21-21 0,0 21 0,0-21 16,1 0-16,-1 0 15,0 0-15,0 0 0,0 0 0,0-21 16,22 0-16,-22-1 0,0 1 16,0-21-16,-21 21 0,21-22 0,-21 1 15,22 0-15,-22-1 0,21 1 16,-21 0-16,0 21 0,0-1 15,0 1-15,0 0 0,0 42 32,0 0-32,0 22 15,0-22-15,0 21 0,0 1 16,0-22-16,0 21 0,0 0 16,0-20-16,0 20 0,0-21 0,0 0 15,0 0-15,0 1 0,21-1 16,0 0-16,0-21 0,0 0 15,1 0-15,-1 0 16,0 0-16,0-21 0,0 21 0,0-43 16,1 22-16,-1 0 0</inkml:trace>
  <inkml:trace contextRef="#ctx0" brushRef="#br0" timeOffset="267.83">2815 402 0,'0'0'0,"0"-21"0,-21 21 16,0 0 0,0 21-16,21 0 15,-22 1-15,1 20 0,21-21 0,-21 21 16,21 1-16,0-1 0,-21 0 16,0 1-16,21-1 0,-21 0 0,21 1 15,0-1-15,-22 0 0,22 1 16,-21-1-16,21-21 0,0 22 15,0-22-15,0 0 0,0 0 16,21-21-16,1 0 16,-1 0-16,0-21 15,21 0-15,-21 0 0,1-1 16</inkml:trace>
  <inkml:trace contextRef="#ctx0" brushRef="#br0" timeOffset="627.64">3006 741 0,'0'0'15,"0"21"1,-22 0 0,1 0-16,21 1 0,-21-1 15,21 21-15,0-21 0,-21 22 16,21-22-16,0 21 0,0-21 0,0 0 16,0 1-16,0-1 0,0 0 15,0 0-15,21 0 0,0-21 16,0 0-16,1 0 0,-1 0 15,0 0-15,0-21 0,0 0 16,0 0-16,1 0 0,20-1 0,-21 1 16,-21-21-16,0 21 0,0-22 15,0 22-15,0-21 0,0 21 0,0-22 16,-21 22-16,0 0 0,0 21 16,-1-21-16,1 21 0,0 0 15,0 0-15,0 0 0,0 0 16,-1 0-16,1 21 0,0-21 15,0 0-15,0 21 0,21-42 47</inkml:trace>
  <inkml:trace contextRef="#ctx0" brushRef="#br0" timeOffset="831.52">2476 699 0,'0'0'0,"-42"0"0,21 0 0,0 0 16,42 0-1,0-22-15,0 22 16,22-21-16,-1 21 0,0-21 16,22 21-16,-22 0 0,0 0 15,22-21-15,-43 21 0,21 0 0,-20 0 16,20 0-16,-21 0 0,0 0 15</inkml:trace>
  <inkml:trace contextRef="#ctx0" brushRef="#br0" timeOffset="1580.09">3387 847 0,'0'0'0,"-22"0"16,22-21-16,-21 21 0,0-22 0,21 1 16,0 0-16,0 0 15,0 0 1,21 21-16,0 0 0,1 0 16,-1 0-16,0 0 0,0 0 0,0 0 15,0 21-15,-21 0 16,22 0-16,-1 0 0,0 22 0,-21-1 15,21-21-15,-21 22 0,0-1 16,0-21-16,0 21 0,0-20 0,0-1 16,0 0-16,0 0 0,0 0 15,0 0-15,-21-21 16,0 0-16,0 0 16,21-21-16,0 0 15,0 0-15,0 0 0,0 0 0,0-22 16,0 22-16,0-21 0,0 21 15,21-22-15,0 22 0,0-21 0,0 21 16,22-22-16,-1 22 16,-21 0-16,21 21 0,1-21 0,-1 21 15,0 0-15,1 0 0,-22 0 16,21 21-16,-21 0 0,1 0 16,-22 22-16,0-22 0,0 21 15,0-21-15,0 22 0,0-22 0,0 0 16,0 42-16,-22-41 15,1-1-15,21 0 0,-21-21 16,0 0-16,21-21 16,0 0-1,0-1-15,0 1 0,0 0 16,21-21-16,0 21 0,0-22 16,1 22-16,20-21 0,-21-1 15,0 22-15,22-21 0,-22 21 0,21 0 16,22-1-16,-22 22 0,0 0 15,22 0-15,-22 0 0,22 0 0,-22 0 16,-21 22-16,21-1 0,-20 21 16,-1-21-16,-21 22 0,0-1 0,0 0 15,0-21-15,0 22 0,-21-1 16,-1 0-16,1 1 0,0-22 16,21-42 15,21 0-16</inkml:trace>
  <inkml:trace contextRef="#ctx0" brushRef="#br0" timeOffset="2093.8">5101 847 0,'0'0'0,"21"-64"15,0 43-15,-21 0 16,0 0-16,0-43 15,0 43-15,-21 21 16,21-21-16,-21 21 0,0 0 16,0 0-16,-22 21 0,22 0 15,0 0-15,-21 1 0,21 20 16,-43 43-16,43-43 0,0 0 16,0 1-16,-1-1 0,1 0 15,0 22-15,21-43 0,0 0 16,0 0-16,21 0 0,0-21 15,1 0-15,20 0 0,0 0 16,-21 0-16,1 0 0,20-21 16,-21 0-16,0-21 0,22 21 15,-22-1-15,0-20 0,-21 0 16,21-1-16,0 1 0,-21 0 0,21-22 16,-21 43-16,0 0 15,0 42 1,0 0-1,0 0-15,-21 22 0,21-22 0,0 21 16,0 1-16,-21-1 0,21 21 16,0-20-16,0-22 0,0 0 15,0 0-15,21 0 0,-21 1 16,43-22-16,-22 0 0,21 0 16,-21 0-16,0 0 15,22-22-15,20-20 0,-42 21 16,22-21-16,-22 20 0,21-20 0,-21 0 15,43-43-15</inkml:trace>
  <inkml:trace contextRef="#ctx0" brushRef="#br0" timeOffset="2299.77">5673 572 0,'0'-43'15,"0"86"-15,0-107 0,0 43 0,0 0 16,0 0-16,-22 21 16,1 21-16,0 0 15,21 0-15,-21 21 0,21-20 0,0 20 16,-21 0-16,0 1 0,21 20 15,-22-21-15,22 1 0,0-1 16,-21 0-16,21 1 0,-21-1 0,21-21 16,0 22-16,0-22 0,0 0 15,0 0-15,0 0 0,21-21 16,0 0-16,1 0 16,-1 0-16,0-21 0,21 0 0,-21 0 15</inkml:trace>
  <inkml:trace contextRef="#ctx0" brushRef="#br0" timeOffset="2664.14">5884 889 0,'0'0'0,"0"21"31,0 0-31,21-21 16,1 0-16,-1 0 0,0 0 15,0 0-15,0 0 0,22 0 0,-22-21 16,0 21-16,21-21 0,1-21 15,-22 21-15,-21-1 16,0 1-16,21 0 0,-21-21 0,0 21 16,0-1-16,-21 1 0,0 21 15,-1 0-15,1 0 0,0 0 16,0 21-16,0-21 0,-22 43 0,22-22 16,0 21-16,0-21 0,0 22 15,21-1-15,0 0 0,-21 1 16,21-22-16,0 21 0,0-21 15,0 1-15,0 20 0,21-42 0,0 21 16,0 0-16,0-21 0,0 0 16,1 0-16,20 0 0,0 0 0,-21 0 15,22-21-15,-22 0 0,21 0 16,-21 0-16,1-1 0,41-20 16,-63 0-16</inkml:trace>
  <inkml:trace contextRef="#ctx0" brushRef="#br0" timeOffset="2852.33">5503 614 0,'0'0'0,"-21"0"0,0 0 0,63 0 31,-21 0-31,22 0 0,-1 0 16,0 0-16,1 0 15,-1 0-15,22 0 0,-22-21 0,-21 0 0,21 21 16,1-22-16</inkml:trace>
  <inkml:trace contextRef="#ctx0" brushRef="#br0" timeOffset="3273.19">7345 762 0,'0'0'0,"0"-21"0,0 0 0,0-22 16,0 22-16,0-21 0,0 21 16,0-22-16,0 22 0,21 0 15,-21 0-15,0 42 16,0 0 0,0 0-16,0 22 0,0-1 15,0 0-15,0 1 0,-21-1 0,21 22 16,-21-22-16,21 21 15,-22-20-15,22-1 0,0-21 0,0 22 16,0-22-16,0 0 0,0 0 16,-21 0-16,21 0 0,0-42 31</inkml:trace>
  <inkml:trace contextRef="#ctx0" brushRef="#br0" timeOffset="3820.38">6943 910 0,'0'0'0,"0"21"16,42-21 0,-21 0-1,21 0-15,22 0 0,-22-21 16,22 0-16,20 0 0,1 0 16,0 0-16,-1-22 0,1 22 0,0-21 15,-22 21-15,1-22 0,-1 22 16,-20-21-16,-22-1 0,0 22 0,0-42 15,-21 42-15,0-1 16,-21 22-16,0 0 0,-22 0 16,22 22-16,-21-1 0,21 0 15,-22 21-15,22 1 0,0-1 0,-21 0 16,21 1-16,-1 20 0,1-21 16,0 22-16,21-22 0,0 1 0,0-1 15,0 0-15,0 1 16,0-22-16,0 0 0,0 0 0,0 0 15,21-21-15,0 0 16,-21-21 0,0 0-16,22 0 0,-22 0 15,21-1-15,-21-20 0,21 0 0,0-1 16,0 1-16,0 0 0,22-1 16,-22 22-16,21 0 0,22-21 15,-22 21-15,0 21 0,-20 0 16,-1 0-16,21 21 0,-21 0 0,0 21 15,1-21-15,-22 22 16,0-1-16,0-21 0,0 22 16,0-1-16,0-21 0,0 0 0,0 22 15,0-22-15,-22 0 16,22 0-16,0-42 31,0 0-31,0 0 0,22-1 0,-1 1 16,0 0-16</inkml:trace>
  <inkml:trace contextRef="#ctx0" brushRef="#br0" timeOffset="4151.3">8382 868 0,'21'0'32,"0"0"-17,0-21-15,22 21 0,-22-21 16,0-1-16,21 22 0,1-21 0,-22 0 15,21 21-15,-21-21 0,1 0 16,-1 0-16,0-1 0,-21 1 16,0 0-16,-21 21 15,0 0-15,-22 0 0,22 0 0,-21 0 16,-1 0-16,22 21 0,-21 0 16,21 22-16,0-22 0,-1 21 0,1-21 15,21 22-15,0-1 0,0-21 16,0 43-16,0-22 15,21-21-15,1 0 16,-1-21-16,0 22 0,21-22 0,-21 0 0,22 0 16,-1 0-16,-21 0 0,22 0 15,-1-22-15,-21 1 0,21 0 16,-20 0-16,20 0 0,-21-22 0</inkml:trace>
  <inkml:trace contextRef="#ctx0" brushRef="#br0" timeOffset="5319.97">9800 953 0,'0'0'0,"-21"0"0,21-22 47,42 1-47,-21 0 0,22 0 15,-1 0-15,0-22 0,22 22 0,21-42 16,-43 42-16,0-22 16,1 22-16,-1-21 0,-21-1 0,0-20 15,-21 21-15,0 20 16,0-20-16,0 21 0,0 0 0,0-22 16,-21 43-1,0 0-15,0 0 0,0 22 16,-1 20-16,1-21 0,0 21 15,0 22-15,0-22 0,-22 22 16,22-1-16,-42 107 0,42-86 16,-22 1-16,22 21 0,0-22 15,0 22-15,0 0 0,-1 0 16,1 0-16,0 21 0,0-21 0,21-1 16,-21 22-16,21-21 0,0 85 15,0-107-15,0 1 0,42 63 16,-21-105-16,22-1 0,-22 0 15,0-21-15,21-21 0,1 0 0,62-21 16,-62 0-16,20-21 16,1-1-16,-22-20 0,22 21 15,41-85-15,-62 63 0,-1-21 16,22-63-16,-43 85 0,-21-22 16,0 0-16,-21 1 0,-1-1 15,1 0-15,-42 22 0,20-1 0,1 22 16,-21-21-16,-1 41 0,-21-20 15,22 0-15,-85-1 0,84 22 16,22 0-16,0 21 0,-1-21 16,22 21-16,0 0 0,21-21 15,0 0-15,21-1 0,0 22 16,22-21-16,-1 0 0,0 0 16,43-21-16,-22 20 0,1-20 0,21 21 15,-22-21-15,22-1 0,-1 1 16,1 0-16,-21 20 0,-1-20 0,1 21 15,-1-21-15,-21 20 0,22 1 16,-43 0-16,-42 21 47,21 21-47,0 0 16,-21 22-16,0-22 0,21 0 0,-22 21 15,22 1-15,0-22 0,0 21 16,0-21-16,0 22 0,0-22 15,0 0-15,0 0 0,0 0 16,0 1-16,22-1 0,20-21 0,-21 0 16,0 0-16,64 0 15,-43 0-15,1-21 0,-1-1 16,-21 1-16,21 0 0,-20-21 0,-1 21 16,-21-22-16,0 1 0,0 0 0,0-1 15,0 1-15,0 0 0,-21-1 16,-1 22-16,1-21 0,0 21 0,0-1 15,-21 1-15,20 21 0,-20 0 0,21 0 16,-21 0-16,20 0 16,1 0-16,-21 21 0,21-21 0,0 22 15,21-1-15,0 0 0,-22 0 16,22 21-16,0-20 0,0-1 16,22-21-16,-1 21 0,0-21 15,21 0-15,1 0 0,-1 0 0,0 0 16,22-21-16</inkml:trace>
  <inkml:trace contextRef="#ctx0" brushRef="#br0" timeOffset="5577.31">11684 402 0,'0'0'0,"21"-21"0,-21-21 16,0 21-16,-21 21 31,21 21-15,-21 21-16,21-21 0,0 22 15,-21-1-15,21 0 0,-22 1 0,22-1 16,0 0-16,0 1 0,0-1 16,-21 0-16,21-21 0,0 22 0,0-22 15,0 21-15,0-21 0,0 1 16,0-1-16,21-21 16,1 0-16,-1-21 15,0-1-15,0 1 0,0 0 0,0-21 16,22 21-16</inkml:trace>
  <inkml:trace contextRef="#ctx0" brushRef="#br0" timeOffset="5828.07">12128 360 0,'0'-21'0,"0"42"0,0-63 0,0 20 16,-21 44 0,0-1-1,0 0-15,21 0 0,-21 21 16,0 1-16,21-1 0,-22 0 0,1 1 15,0-1-15,21 0 0,-21 1 16,21-1-16,-21 0 0,21 1 16,-21 20-16,21-42 0,0 1 15,0-1-15,0 0 0,0 0 16,21-21-16,0 0 0,0 0 16,0 0-16,22 0 0,-22-21 15,21 0-15,-21 0 0,22-1 0,-1-20 16,-21 21-16,21-21 0</inkml:trace>
  <inkml:trace contextRef="#ctx0" brushRef="#br0" timeOffset="6193.53">12467 635 0,'0'0'0,"0"-21"0,-21 42 47,21 0-47,-21 0 0,0 1 0,-1-1 15,22 0-15,-21 21 0,21-21 16,-21 22-16,21-1 0,-21-21 0,21 22 15,0-22-15,0 0 16,0 0-16,0 0 0,21-21 16,0 0-16,0 0 0,1 0 0,-1 0 15,0 0-15,0-21 0,0 0 16,22 0-16,-22 0 0,0-1 0,0 1 16,0-21-16,0 21 15,1-22-15,-22 1 0,0 21 0,0-21 0,0 20 16,0 1-16,0 0 15,0 0-15,-22 0 0,1 21 0,0 0 16,0 0-16,-21 0 0,20 0 16,1 21-16,0-21 0,-21 21 0,21 0 15,-1 0-15,1 1 0,0 20 16,21-21-16,0 0 0,0 22 16,0-22-16,0 0 0,21-21 15,0 0-15,22 0 0,20 0 16</inkml:trace>
  <inkml:trace contextRef="#ctx0" brushRef="#br0" timeOffset="6976.38">13102 720 0,'0'0'0,"0"-21"16,-21 21 0,0 0-16,0 21 15,-1-21-15,1 21 0,21 0 0,-21 21 16,0-20-16,0 20 0,21-21 0,0 21 15,-21 1-15,21-1 16,0-21-16,0 0 0,0 1 0,0-1 16,21-21-1,0 0-15,0 0 0,0 0 16,0-21-16,1 21 0,-1-22 16,21 1-16,-21 0 0,0 0 0,22-21 15,-22-1-15,-21 22 16,21-21-16,0 21 0,-21-1 0,21 1 15,-21 0-15,0 42 32,0 0-32,0 1 0,0-1 15,0 0-15,0 21 0,0-21 16,0 1-16,0 20 0,0-21 0,0 0 16,0 0-16,22 1 0,-1-1 15,0-21-15,0 0 0,0 0 16,0 0-16,22 0 15,-22 0-15,0 0 0,0-21 0,0-1 16,1 1-16,-1 0 0,0 0 0,0-21 16,0-22-1,-21 43-15,21-21 0,-21 20 0,0 1 16,0 0-16,0 0 0,-21 42 31,21 0-31,0 0 0,-21 1 16,21 20-16,-21-21 0,21 0 0,0 22 15,-21-22-15,21 0 0,0 21 16,0-21-16,0 1 0,21-1 16,0-21-16,0 21 0,0-21 15,1 0-15,-1 0 0,0 0 16,42 0-16,-41-21 0,-1 21 16,0-21-16,21-1 0,-21 1 15,1 0-15,-1-21 0,0 21 0,0-1 16,0-20-16,-21 21 0,0 0 15,0 0-15,0 42 16,-21-21 0,21 21-16,-21 0 0,0 0 0,21 0 15,-21 1-15,21-1 0,0 0 16,-22 0-16,22 21 16,0-20-16,22-22 31,-1 0-16,0-22-15,0 1 0,0 0 16,0 0-16</inkml:trace>
  <inkml:trace contextRef="#ctx0" brushRef="#br0" timeOffset="7125.38">14224 677 0,'0'0'0,"0"-21"0,0 0 0,-21 0 16,0 0-16,-1 0 0,1 21 15,0 0-15,0 0 16,0 0-1,21 21 1,0 0-16,0 0 0,0 0 16,0 0-16,21 1 0</inkml:trace>
  <inkml:trace contextRef="#ctx0" brushRef="#br0" timeOffset="7576.17">14541 826 0,'-21'0'16,"21"21"0,-21 0-16,21 0 0,-21 0 15,21 0-15,-21 1 0,21-1 16,-21 0-16,21 0 0,0 0 0,-22 0 16,1 22-16,0-22 15,21 0-15,0 0 0,-21 0 16,0-21-16,0 0 31,21-21-15,0 0-16,0 0 0,0 0 15,0-22-15,0 22 0,21-21 16,0 0-16,0-1 0,21 22 16,-20-21-16,20-1 0,0 22 0,22-21 15,-22 21-15,0 21 0,1 0 16,-22 0-16,21 0 0,1 0 15,-1 21-15,-42 0 0,21 21 16,-21-20-16,0 20 0,0-21 16,0 21-16,0-20 0,0-1 0,0 21 15,-21-21-15,0 0 0,21 1 16,-21-1-16,-1-21 0,22 21 16,22-21 15</inkml:trace>
  <inkml:trace contextRef="#ctx0" brushRef="#br0" timeOffset="8220.15">15811 974 0,'0'0'0,"0"-21"0,0-1 0,0-20 15,-21 21-15,0 21 0,0-21 16,-21 0-16,-1 21 0,-41 0 15,41 0-15,-20 0 0,20 0 16,1 21-16,0 0 0,-85 64 16,106-64-16,-1 21 15,1-21-15,21 0 0,0 22 16,0-1-16,21-21 0,1-21 16,-1 21-16,21-21 0,0 0 15,1 0-15,-1 0 0,0 0 0,1 0 16,-1 0-16,0 0 0,1-21 15,-22 0-15,42-21 0,-41 21 16,-1-1-16,0 1 16,0 0-16,-21 0 0,21-43 15,-21 86 17,0-1-32,-21 0 0,21 0 15,-21 21-15,0-20 0,21 20 16,-21 0-16,-1-21 0,1 22 0,-21-1 15,21 22-15,21-22 0,-21 21 16,21-20-16,0 20 0,0 22 0,0-22 16,0 1-16,0 21 0,0-22 0,0 22 15,0-22-15,21 22 0,-21-22 16,0 22-16,21 0 0,-21-1 0,0 1 16,0-21-16,0 20 0,0-20 0,0 20 15,0-20-15,-21-22 16,0 22-16,-1-22 0,1-21 0,-21 0 15,0 1-15,-64-22 0,63 0 16,-20-22-16,21 1 0,-22 0 16,22-21-16,-22-22 0,22 1 15,21-1-15,-22-20 0,43-192 16,0 171-16,0 20 0,22-21 16,-1 0-16,0 0 0,21 22 0,1-22 15,-22 21-15,21 22 0,22-22 0,-22 22 16,0-1-16,22-42 15,-22 43-15,-21 20 0,22 1 0</inkml:trace>
  <inkml:trace contextRef="#ctx0" brushRef="#br0" timeOffset="8860.4">17716 677 0,'0'0'0,"22"0"0,-1 0 16,0 0-16,-21-21 16,21 0-16,0 0 0,0 21 0,1-21 15,-1 0-15,0-1 0,0 1 16,0 0-16,0-21 0,1 21 16,-1-1-16,-21-41 0,0 42 15,0 0-15,-21 21 0,-1 0 16,-20 0-16,0 0 0,-1 0 0,-41 0 15,20 21-15,1 0 0,-1 0 16,1 21-16,-1-20 0,22-1 0,0 21 16,42 0-1,0-20-15,0-1 0,21 0 0,0 0 16,21 0-16,22 0 0,42 43 16,-64-43-16,21 0 0,-20 0 15,-1 22-15,22-22 0,-1 42 16,-42-41-16,0 20 0,-21-21 0,0 0 15,0 0-15,-21 1 0,-21-1 16,0 0-16,-1-21 0,-20 0 16,-1 0-16,-20 0 0,20 0 15,-63 0-15,85 0 0,-22-21 16,22 21-16,21-21 0,0-1 16,-1-20-16,22 21 0,0 0 15,0 0-15,0-22 0,22 22 16,-1 0-16,21 0 0,0 21 0,1-21 15,63-22-15,-43 43 16,1-21-16,63 21 0</inkml:trace>
  <inkml:trace contextRef="#ctx0" brushRef="#br0" timeOffset="10920.18">18500 699 0,'0'0'0,"0"-22"16,-22 22-1,1 0-15,0 0 0,0 0 0,0 0 16,0 22-16,-1-22 0,1 21 16,-21 21-16,21-21 0,0 0 0,-1 22 15,1-1-15,0-21 0,21 22 16,0-1-16,-21-21 0,21 21 0,0-20 16,0 20-16,0-21 15,21 0-15,43 22 0,-43-22 16,42-21-16,-20 0 0,20 0 0,-21 0 15,85 0-15,-63 0 16,-1-21-16,-20 21 0,20-22 16,-20 1-16,-1 0 0,0-21 15,1 21-15,-22-22 0,0 22 16,-21-21-16,0-1 0,0 1 0,0 0 16,0-1-16,-42 43 0,20-21 15,1 21-15,0 0 0,-21 0 0,21 0 16,-1 0-16,-20 21 0,21 1 15,21-1-15,0 21 0,0-21 16,0 22-16,0-22 0,0 21 0,0 0 16,21-20-16,0-1 0,0 21 15,22 0-15,-22-20 0,21-22 16,-21 21-16,22-21 0,-1 0 16,-21 0-16,43 0 0,-22 0 0,0 0 15,22-21-15,-1 21 0,-20-22 16,63-20-16,-64 0 0,-21 21 15,21-1-15,-20-20 0,20 0 16,-21 21-16,-21-22 0,0 22 0,0 0 16,0 0-16,0 0 0,-21 21 15,0 0-15,0 21 16,-1 0-16,1 0 16,0 21-16,0-20 0,0 20 0,21-21 15,-21 21-15,-1-20 0,22-1 0,-21 21 16,21-21-16,-21 0 0,0 1 15,21-1-15,21-21 47,-21-21-47,21-1 0,0 1 16,1 0-16,-1 0 0,21-21 0,-21 20 16,22-20-16,-22 21 0,21-21 15,0 20-15,1-20 0,-1 42 16,-21-21-16,0 21 0,1 0 15,-1 0-15,0 21 0,0 0 16,-21 0-16,0 22 16,0-22-16,0 21 0,0-21 0,0 22 0,0-22 15,0 0-15,21 21 0,-21-20 16,21-1-16,1 0 0,20 21 16,-21-42-16,0 0 0,22 21 15,-22-21-15,21 0 0,43 0 16,-43-21-16,0 0 0,1 0 15,-1 0-15,22 0 0,-22-1 16,-21-20-16,21 21 0,1-21 0,-1-43 16,-21 43-16,-21-1 0,0 22 15,0-21-15,-21 21 0,0-1 16,-21 22-16,-1 0 0,22 0 16,-42 0-16,20 22 0,1-1 0,0 0 15,-1 21-15,1-21 0,21 22 16,-22-1-16,22 0 0,0-20 0,0 20 15,21-21-15,0 21 0,0-20 16,0-1-16,0 0 0,21 0 16,0-21-16,0 0 0,1 0 15,-1 0-15,0 0 0,21 0 16,-21 0-16,1 0 0,20-21 0,0 0 16,-21 0-16,22-1 0,-22 1 15,0-21-15,21 21 0,-20-22 0,-1 22 16,0-21-16,-21 21 0,0 0 15,0-1-15,-21 22 32,21 22-32,-21 20 0,-1-21 0,1 0 15,0 22-15,0-22 0,0 21 16,21-21-16,0 22 0,0-22 0,0 0 16,0 0-16,0 0 15,42 22-15,-21-43 16,22 0-16,-22 0 0,21 0 0,0 0 15,1 0-15,-22 0 0,21-22 16,1 1-16,20 0 0,-21-21 16,-20 21-16,-1-1 15,0-20-15,0 0 0,-21-22 16,0 22-16,0 0 0,0 20 0,0 1 16,-21 21-16,0 0 15,0 0-15,21 21 16,-22 1-16,22-1 0,0 0 0,0 21 15,0-21-15,0 43 16,0-43-16,0 21 0,0-20 16,0-1-16,0 0 0,0 0 15,22 0-15,-22 0 0,21-21 16,0 0-16,0 0 16,21 0-16,-20 0 0,-1 0 15,0 0-15,0 0 0,21-21 16,-20 0-16,20-21 0,-21 21 15,21-1-15,-20-20 0,-1 21 16,0-21-16,0 20 0,0 1 0,0 0 16,1 0-16,-22 0 15,0 0-15,0 42 16,0 0-16,0 0 0,0 21 16,0-20-16,0 20 0,0-21 15,-22 21-15,22-20 0,-21-1 0,21 21 16,0-21-16,0 0 0,0 1 15,0-1-15,0 0 0,21-21 16,22 0-16,-22 0 16,0 0-16,0 0 0,22 0 0,-22 0 15,21 0-15,-21-21 0,22 0 16,-1-1-16,-21 1 0,21 0 0,-20-21 16,20 21-16,-21-22 0,0 22 15,0 0-15,1 21 0,-1-21 16,-21 42-1,0 0 1,-21 21-16,-1-20 0,1-1 0,21 0 16,-21 42-16,21-41 15,0-1-15,0 0 0,21 0 16,43 0 0,-43-21-16,21 0 0,1 0 15,-1 0-15,0-21 16,1 21-16,-22-21 0,0 0 0,21 0 15,-21-22-15,1 1 16,20 0-16,-21-1 0,0 1 0,0 0 16,-21-22-16,0 22 0,0 21 15,0-22-15,-21 22 0,0 0 0,0 21 16,0 0-16,-22 0 0,22 0 16,-21 0-16,21 42 0,-22-21 0,1 1 15,21-1-15,-21 21 0,20-21 16,1 22-16,0-22 0,0 0 0,0 21 15,21-21-15,0 1 0,-21-1 16,21 0-16,0 0 0,21-42 47,0 21-47,-21-21 0,21 0 16,0-1-16,-21-20 0</inkml:trace>
  <inkml:trace contextRef="#ctx0" brushRef="#br0" timeOffset="11128.42">22077 614 0,'-21'-42'15,"21"63"79,0 0-78,0 0-16,-22 0 0,1 0 15</inkml:trace>
  <inkml:trace contextRef="#ctx0" brushRef="#br0" timeOffset="12640.37">1164 1820 0,'0'0'0,"-21"0"0,-64 0 16,64 0-1,21 22-15,0-1 16,0 0 0,21-21-1,0 21-15,22-21 0,-22 0 0,21 0 16,1 21-16,-1-21 0,0 0 16,22 0-16,-1 0 0,1 0 15,-1 0-15,22 0 0,0 0 0,-1 0 16,1 0-16,21 0 0,0 0 15,-1 0-15,22-21 0,0 21 16,0 0-16,0 0 0,-21-21 0,42 21 16,-21 0-16,22-21 0,-22 21 15,21 0-15,0-21 0,21 21 16,-21 0-16,22 0 0,-1-22 0,0 1 16,22 21-16,-22 0 0,191-21 15,-169 21-15,-1 0 0,1-21 16,-1 21-16,22 0 0,-1 0 0,-20-21 15,21 21-15,-1-21 0,1 21 16,0 0-16,20 0 0,-20-22 16,0 22-16,21 0 0,-1 0 15,1-21-15,0 21 0,0 0 0,21-21 16,233 21-16,-254-21 16,275 0-16,-276 21 0,22 0 15,0 0-15,0-21 0,-21 21 16,21 0-16,0 0 0,0 0 0,0 0 15,0 0-15,0-22 0,0 22 0,0 0 16,0 0-16,21 0 0,1 0 16,-22 0-16,0 0 0,0 0 15,0 0-15,0 0 0,0 0 16,-22 0-16,22 0 0,-21 0 0,21 22 16,-21-22-16,0 0 0,21 0 15,-21 0-15,-22 21 0,22-21 0,0 0 16,-21 0-16,21 0 0,-22 0 15,1 0-15,0 21 0,-1-21 0,1 0 16,-22 0-16,1 0 0,-1 0 16,-20 0-16,20 0 0,-20 0 0,-22 0 15,0 21-15,0-21 0,106 0 16,-127 0-16,-21 0 16,0 0-16,-22 0 0,-20 0 0,63 0 15,-106 0-15,21 0 16,-20 0-16,-1 0 0,0 0 31,-42 0 0,-22 21-31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9T11:46:47.0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1672 889 0,'0'-21'78,"0"0"-62,0 0-1,0-1 1,0 1 0,0 0 15,0 42 0,0 0-31,0 22 0,0-22 16,0 21-16,0 1 0,0-1 0,0 0 15,0 22-15,0-22 0,0 0 16,0 1-16,0-1 0,0 0 0,0 1 16,0-1-16,0-21 0,0 22 15,0-22-15,0 21 0,0-21 16,0 0-16,0 1 0,0-1 15,0 0-15,-21-21 16,21-21 15,21 0-31,-21-1 16,21 1-16,0-21 0</inkml:trace>
  <inkml:trace contextRef="#ctx0" brushRef="#br0" timeOffset="314">2032 804 0,'0'0'0,"0"43"31,0-22-15,0 0-16,0 21 0,0 1 15,0-1-15,0 22 0,0-22 0,0 0 16,0 1-16,0-1 0,0 0 16,0-21-16,0 22 0,0-1 15,0 0-15,0-20 0,0-1 16,0 0-16,0 0 0,0 0 31,0-42 0,0 0-31</inkml:trace>
  <inkml:trace contextRef="#ctx0" brushRef="#br0" timeOffset="621.6">1757 1249 0,'0'0'0,"-21"0"0,-1 0 16,44 0 31,-1 0-47,21 0 0,-21 0 0,0 0 15,1-21-15,-1 21 0,0 0 16,0 0-16,0-21 0,0 21 0,1 0 15,-1 0 1,-21-22 0,21 22-1,0-21 1,-21 0-16</inkml:trace>
  <inkml:trace contextRef="#ctx0" brushRef="#br0" timeOffset="913.51">2328 974 0,'0'0'0,"-21"0"0,0 0 0,21-21 47,21 21-47,21 0 15,-20-22-15,-1 1 0,21 21 0,-21 0 16,22-21-16,-1 21 0,0 0 16,-21-21-16,22 21 0,-1 0 15,-21 0-15,0 0 0,1-21 0,-1 21 16,-42 0 15,-1 0-31,1 0 16</inkml:trace>
  <inkml:trace contextRef="#ctx0" brushRef="#br0" timeOffset="1216.99">2603 910 0,'-42'43'31,"21"-22"-31,21 0 0,0 0 0,0 0 0,0 22 16,0-22-16,-21 21 16,21 0-16,-21 1 0,21-22 0,-22 21 0,22 1 15,-21-22-15,21 21 16,-21-21-16,0 22 0,21-22 16,0 0-16,0 0 0,-21-21 0,21 21 15,0 0-15,21-42 47,0 0-47,-21 0 16,21 0-16</inkml:trace>
  <inkml:trace contextRef="#ctx0" brushRef="#br0" timeOffset="1492.96">3069 931 0,'0'22'15,"-21"-1"-15,21 0 16,-21 21-16,21-21 0,0 22 16,-21-1-16,21 0 0,-22 1 0,1-22 15,21 21-15,-21 1 0,0-22 16,21 21-16,0-21 0,-21 0 15,21 1-15,-21-1 0,21 0 16,21-21 15,-21-21-31,21 21 0,0-21 16,-21-1-16</inkml:trace>
  <inkml:trace contextRef="#ctx0" brushRef="#br0" timeOffset="1777.47">3048 995 0,'0'0'0,"0"-21"0,21 21 31,0 0-15,0 21-16,1-21 16,-1 21-16,-21 0 0,21 0 15,0 1-15,0-1 0,0 0 0,1 0 16,-22 0-16,0 0 0,0 1 15,0-1-15,21 0 0,-21 0 0,0 0 16,0 0 0,21-42 31,-21 0-47,21 0 15,0 0-15,0 0 0</inkml:trace>
  <inkml:trace contextRef="#ctx0" brushRef="#br0" timeOffset="2082.1">3683 826 0,'-42'63'32,"20"-42"-32,-20 0 0,21 22 0,-21-22 15,20 0-15,-20 21 0,21-20 16,0-1-16,0 0 0,-1 0 15,1 0-15,21 0 0,-21 1 16,0-1-16,0 0 16,21-42 15,21 0-31,0-1 0,21 1 16,-20 0-16,-22 0 0,21 0 0,42-43 15,-42 43-15,22-21 16,-22-1-16,0 22 0,0 0 0,0 21 15,1-21-15,-1 0 16</inkml:trace>
  <inkml:trace contextRef="#ctx0" brushRef="#br0" timeOffset="2261.08">3683 1058 0,'0'22'0,"-21"62"16,21-63-16,-21 22 15,21-22-15,0 21 0,0 1 16,-22-22-16,22 0 0,-21 0 15,21 0-15,0 0 16,0 1 0,0-44-1,21 22 1,-21-21-16,22 0 16</inkml:trace>
  <inkml:trace contextRef="#ctx0" brushRef="#br0" timeOffset="2429.61">4170 804 0,'0'0'0,"0"-21"0,-21 0 31</inkml:trace>
  <inkml:trace contextRef="#ctx0" brushRef="#br0" timeOffset="2841.26">4106 1101 0,'0'63'15,"0"-42"-15,-21 1 0,0 20 0,0-21 16,21 21-16,-21-20 0,-22 41 16,43-42-16,-21 0 0,21 1 15,-21-22-15,21 21 0,0 0 16,0-42 15,0 0-31,0-1 16,0 1-16,21 0 15,0 0-15,0-21 0,1 20 16,-22 1-16,21 21 0,0-21 16,0 0-16,0 21 0,0 0 15,-21 21 1,22 0-16,-22 0 0,21 1 15,-21-1-15,0 0 16,0 0-16,0 0 0,21 0 16,-21 1-16,21-22 0,0 21 0,0 0 15,1-21-15,-1 21 0,0-21 16,0 0-16,0 0 0,22 0 16,-22 0-16,0 0 0,0 0 0,21-21 15,-20 21-15,-1-21 16,0 0-16,-21-1 0,21 1 15,-21 0-15,0-21 0,0 21 16,0-1-16,0-20 0,0 21 0,0 0 16,0 0-16</inkml:trace>
  <inkml:trace contextRef="#ctx0" brushRef="#br0" timeOffset="3369.33">3662 931 0,'0'0'0,"0"-21"16,0 42 46,0 1-62,0-1 16,0 0-16,0 0 0,0 21 0,0-20 15,0-1-15,0 0 0,0 0 16,0 0-16</inkml:trace>
  <inkml:trace contextRef="#ctx0" brushRef="#br0" timeOffset="4037.67">4170 783 0,'0'-21'15,"0"42"79,0 0-94,0 22 0,0-22 16,-21 0-16,21 21 0,0 1 0,0-1 15,-22-21-15,22 22 0,0-1 16,0-21-16,0 0 0,0 22 0,0-22 16,0 0-16,0 0 15</inkml:trace>
  <inkml:trace contextRef="#ctx0" brushRef="#br0" timeOffset="6578.04">6667 699 0,'22'0'16,"-22"-22"93</inkml:trace>
  <inkml:trace contextRef="#ctx0" brushRef="#br0" timeOffset="7301.95">6625 741 0,'0'0'0,"-21"0"31,0 0-31,0 0 16,21-21-1,0 0 1,21-1-1,0 1-15,0 21 0,0-21 0,0 21 16,1 0-16,20-21 0,0 21 16,-21 0-16,22 0 0,-22 0 15,21 0-15,-21 0 0,1 0 0,-1 0 16,0 0-16,-21 21 16,0 0-16,0 0 0,0 1 0,0-1 15,0 0-15,0 0 0,-21 21 16,-22-20-16,22 20 0,-21-21 15,0 21-15,20-20 0,-20-1 16,0 21-16,21-21 0,-22 0 0,22-21 16,0 22-16,0-22 0,0 0 15,-1 0-15,44 0 32,-1-22-32,0 1 0,0 21 15,21-21-15,-20 0 0,20 21 16,-21-21-16,21 21 0,-20 0 0,20-21 15,-21 21-15,21 0 0,-20 0 16,20 0-16,-21 0 0,0 21 0,22 0 16,-22-21-16,0 21 0,0 0 15,-21 0-15,21 1 0,-21-1 16,0 21-16,0-21 0,0 0 16,0 1-16,0-1 0,0 0 0,-21 0 15,0 0-15,-21 0 16,20 1-16,-20-1 0,-43 0 0,43-21 15,0 21-15,-1-21 16,1 0-16,0 0 0,21 0 0,-64 0 16,64 0-16,-43 0 15,22 0-15,21 0 0,0-21 0,-1 21 16,22-21 0,-21 21-16,21-21 15,0-1 1,21 22-16,1-21 0,20 0 15</inkml:trace>
  <inkml:trace contextRef="#ctx0" brushRef="#br0" timeOffset="14245.39">1439 2117 0,'21'0'16,"1"0"-16,-1 0 15,0 0 1,0 0 0,0 0-1,0 0-15,1 0 0,-1 0 16,0 0-16,0 0 15,0 0-15,0 0 0,1 0 16,20 0-16,-21 0 0,21 0 0,1 0 16,-1 0-16,0 0 0,1 0 15,20 0-15,-20 0 0,20 0 0,22 0 16,-22-21-16,22 21 0,0 0 16,-1 0-16,1 0 0,0 0 0,20 0 15,-20 0-15,0 0 16,-1-22-16,22 22 0,0 0 0,21 0 15,-21-21-15,21 21 0,0 0 16,148-21-16,-148 0 0,42 21 16,-20 0-16,-1-21 0,0 21 15,21-21-15,-21 21 0,1 0 0,-1-22 16,21 22-16,-21 0 0,0 0 16,-21-21-16,22 0 0,20 21 15,-21 0-15,0-21 0,22 21 0,-22 0 16,0-21-16,21 21 0,1-21 15,-1 21-15,0 0 0,1-22 0,20 22 16,-21-21-16,1 21 0,20 0 16,-20 0-16,-1-21 0,21 21 0,-20 0 15,20 0-15,170-21 16,-191 21-16,1-21 0,-1 21 0,0-21 16,1 21-16,-1-22 0,0 22 15,-20-21-15,-1 21 0,148-21 16,-148 21-16,0 0 0,-21 0 15,0-21-15,-21 21 0,0 0 0,0 0 16,0-21-16,-22 21 0,22-21 16,-42 21-16,20 0 0,-20 0 15,-1-22-15,-20 22 0,-1 0 0,0 0 16,-20 0-16,-1 0 0,0 0 16,-21-21 30</inkml:trace>
  <inkml:trace contextRef="#ctx0" brushRef="#br0" timeOffset="14370.33">13377 1545 0,'-21'0'47,"-21"0"-31</inkml:trace>
  <inkml:trace contextRef="#ctx0" brushRef="#br0" timeOffset="15713.55">423 3387 0,'0'0'0,"21"0"0,-21-21 0,0-1 16,22 1-16,-22 0 0,0 0 15,0 0-15,0 0 0,0-1 16,0 1-16,0 0 0,0 0 31,0 42-15,0 0-16,0 0 15,0 1-15,0 20 0,0 0 16,0 1-16,0-1 0,0 21 16,0-20-16,0-1 0,0 0 0,0 22 15,0-43-15,0 21 0,0 1 16,0-22-16,0 21 0,0-21 16,0 1-16,0-1 0,0 0 15,0-42 32,0 0-47,0-1 0,0 1 16</inkml:trace>
  <inkml:trace contextRef="#ctx0" brushRef="#br0" timeOffset="16077.35">804 3683 0,'0'0'0,"0"21"16,21-21 15,-21-21-15,22 21-16,-22-21 0,0 0 15,0 0 1,-22 21 15,1 0-15,0 21-16,0-21 16,21 21-16,-21-21 0,21 21 15,0 0-15,21-21 31,0 0-31,0 0 16,0-21-16,1 0 0</inkml:trace>
  <inkml:trace contextRef="#ctx0" brushRef="#br0" timeOffset="16609.04">1291 2985 0,'-42'0'31,"63"0"-15,0 0 0,0 0-16,22 0 0,-1 0 0,0 0 15,22 0-15,-22 0 0,22 0 16,-22 0-16,21 0 0,-20-22 0,-1 22 16,0 0-16,1 0 0,-22 0 15,21 0-15,-21 0 0,1 0 16,-44 0 15,1 0-31,0 0 0,0 22 16,0-22-16,0 0 0,-1 0 15,1 21-15,0-21 0</inkml:trace>
  <inkml:trace contextRef="#ctx0" brushRef="#br0" timeOffset="16876.89">1672 3048 0,'0'0'0,"-21"0"0,21 21 16,0 0 0,0 1-16,-21-1 0,21 0 15,0 21-15,0-21 0,0 22 16,0-1-16,0 0 0,0 1 0,0-1 16,0 0-16,-21 1 0,21-1 15,0 0-15,0-20 0,0 20 16,-22 0-16,22-21 0,0 1 15,0-1-15,0 0 0,0 0 16,0 0-16,0 0 0,22-21 47,-1-21-47,0 21 0</inkml:trace>
  <inkml:trace contextRef="#ctx0" brushRef="#br0" timeOffset="17517.52">2392 3429 0,'21'-42'16,"-42"84"-16,63-105 15,-42 41-15,0 1 0,0 0 16,0 0-16,0 0 0,-21 0 15,0-1-15,21 1 0,-21 21 16,-1 0-16,1 0 0,0 0 0,0 0 16,0 21-16,-22-21 0,22 22 15,-21 20-15,21-21 0,-22 21 0,22-20 16,0 20-16,0 0 16,0 1-16,0-1 0,21 0 0,0 1 15,0-1-15,0-21 0,0 21 16,0-20-16,0-1 0,0 0 15,0 0-15,0 0 0,21 0 16,0-21-16,0 0 0,0 0 16,0 0-16,1 0 0,-1 0 0,21-21 15,-21 21-15,22-21 0,-22 0 16,21 0-16,-21-22 0,22 22 16,-22-21-16,0 21 0,0-22 0,0 1 15,0 0-15,1 21 0,-22-22 16,0 22-16,0-21 0,0 21 15,0-1-15,0 1 0,0 42 47,0 1-47,0-1 0,0 21 16,0-21-16,0 22 0,0-22 0,0 21 16,0-21-16,0 22 0,0-22 15,0 0-15,0 0 0,0 21 0,0-20 16,42-1-1,-21 0-15,0 0 0,43-21 16,-43 0-16,21 0 16,-21 0-16,22 0 0,-1 0 0,0 0 15,1 0-15,-22-21 0,21 0 0,1 21 16,-22-21-16,21-1 0,0 1 0,-20 0 16,20 0-16,-21 0 0</inkml:trace>
  <inkml:trace contextRef="#ctx0" brushRef="#br0" timeOffset="20164.99">466 8255 0,'0'21'0,"-22"-21"15,22-21 1,-21 21 0,21-21-16,0 0 0,0 0 15,0-1-15,0 1 16,0 0-16,21 0 0,1 0 0,-1 0 0,-21-1 16,21 22-16,0-21 0,0 0 15,0 21-15,1 0 0,-1 0 16,0 0-16,0 0 0,0 21 15,0 0-15,1 22 0,-1-1 16,0 0-16,0 1 0,-21-1 0,0 22 16,0-22-16,0 21 0,0-20 15,0-1-15,-21 22 0,0-22 0,0 0 16,-1 1-16,-20-1 0,21 0 16,-43 22-16,22-22 0,21-21 15,-21 0-15,20-21 16,1 0-16,0 0 0,-21 0 0,21 0 15,-1 0-15,1 0 0,-21-21 16,21 0-16,-22 0 0,22-21 16,0 20-16,0-20 0,0 21 0,21-21 15,0 20-15,0 1 0,0-21 16,0 21-16,0 0 0,21 21 16,0-22-16,0 22 0,0 0 0,22 0 15,-22 0-15,21 22 0,-21-22 16,22 21-16,-1 0 0,-21 21 0,22-21 15,-22 1-15,0 20 0,21-21 16,-21 0-16,1 22 0,-22-22 0,21 0 16,0 0-16,-21 0 0,21 0 15,0-21-15,0 0 16,1 0 0,-1-21-1,-21 0-15,0 0 0,0 0 16,21 0-16</inkml:trace>
  <inkml:trace contextRef="#ctx0" brushRef="#br0" timeOffset="20353.93">1079 8530 0,'0'0'0,"0"-21"15,22 21 48,-1 0-63,-21-21 15,21 21-15</inkml:trace>
  <inkml:trace contextRef="#ctx0" brushRef="#br0" timeOffset="20805.15">1820 7874 0,'0'0'0,"0"-21"16,0 0-1,0 42 1,0 0-16,0 0 0,-21 0 16,21 22-16,0 20 0,0-20 0,-21 20 15,21 1-15,-21-22 0,21 21 16,-21 1-16,-1-22 0,22 1 16,-21 20-16,0-21 0,0-20 0,21 20 15,0-21-15,0 0 0,-21 0 16</inkml:trace>
  <inkml:trace contextRef="#ctx0" brushRef="#br0" timeOffset="21077.54">1841 7938 0,'0'0'0,"0"-22"0,0 1 0,22 0 16,-1 21-16,0 0 15,-21 21-15,21 0 0,0 1 16,0 20-16,-21 0 0,22 1 16,-1-1-16,-21 0 0,21 22 15,0-22-15,-21 22 0,0-22 0,0 0 16,0 1-16,0-1 0,0-21 16,0 21-16,0-20 0,0-1 0,0 0 15,0 0-15,0 0 0,0-42 31,0 0-15,0 0-16</inkml:trace>
  <inkml:trace contextRef="#ctx0" brushRef="#br0" timeOffset="21517.01">2540 7768 0,'-42'0'31,"20"0"-31,1 21 16,0 1-16,21-1 0,0 21 16,0 0-16,-21 1 0,21-1 15,0 22-15,0-22 0,0 21 0,0-20 16,0 20-16,0-20 0,0-1 15,0 0-15,0 1 0,0-1 16,0-21-16,0 21 0,0-20 16,0-1-16,21 0 0,0-21 15,0 0 1,1-21-16,-1 0 16,0-1-16,-21 1 0,21-21 0</inkml:trace>
  <inkml:trace contextRef="#ctx0" brushRef="#br0" timeOffset="21805.5">2836 7705 0,'0'-21'31,"0"42"-31,0 0 16,0 21-16,0-21 15,0 22-15,0-1 0,0 0 0,0 1 16,0-1-16,0 22 0,0-22 16,0 21-16,0-20 0,0-1 15,-21 0-15,21 1 0,0-1 0,0-21 16,0 22-16,0-22 0,0 0 16,0 0-16,21-21 15,0 0 1,1-21-16,-22 0 15,0 0-15</inkml:trace>
  <inkml:trace contextRef="#ctx0" brushRef="#br0" timeOffset="22064.78">2392 8043 0,'0'0'0,"-21"0"0,21 22 16,21-22 0,21 0-16,-21 0 15,22-22-15,-1 22 0,21-21 16,-20 21-16,-1-21 0,22 21 0,-22-21 16,0 0-16,1 21 0,-1 0 15,-21-21-15,0 21 0,0 0 0,1 0 16,-22-22-16</inkml:trace>
  <inkml:trace contextRef="#ctx0" brushRef="#br0" timeOffset="22418.01">1566 8424 0,'21'0'47,"1"0"-47,-1 0 0,0 0 15,21-21-15,-21 21 0,22-21 0,-1 21 16,0-21-16,1 21 0,-22-21 16,42 21-16,-20 0 0,-22 0 15,0 0-15,-21-21 0,21 21 16</inkml:trace>
  <inkml:trace contextRef="#ctx0" brushRef="#br0" timeOffset="23296.94">3238 8170 0,'0'0'0,"-21"-21"16,21 0 15,0 0-31,0 0 0,0 0 16,0-1-16,21 1 16,1 21-16,-1-21 0,0 21 15,0 0-15,0 0 0,0 0 16,1 0-16,-1 0 0,0 21 15,0 0-15,0 1 0,0-1 16,1 0-16,-22 21 0,21-21 16,-21 22-16,0-22 0,0 21 0,0-21 15,-21 1-15,-1-1 0,1 0 0,21 0 16,-21 0-16,0 0 0,0-21 16,21 22-16,-21-22 15,21-22 1,0 1-1,21 0-15,0 21 0,0-21 0,0 0 16,0 0-16,1-22 0,20 22 16,0 0-16,-21-21 0,22 20 0,-1-20 15,0 21-15,-20 0 0,20-22 16,-21 22-16,21 0 0,-20 21 16,-1-21-16,0 21 0,-21 21 15,0 0 1,0 0-16,0 1 0,0-1 0,0 0 15,0 21-15,0-21 0,0 1 16,0 20-16,0-21 0,0 0 0,0 0 16,0 1-16,-21 20 15,21-21-15,0 0 16,0-42 15,0 0-15,21 0-16,-21 0 0</inkml:trace>
  <inkml:trace contextRef="#ctx0" brushRef="#br0" timeOffset="23670.02">4022 7705 0,'0'0'0,"-64"0"31,64 21-31,-21-21 0,21 21 0,-21 0 15,21 0-15,0 1 16,21-1 0,0-21-16,0 0 15,0 0-15,1 0 0,-1 0 0,0-21 16,0 21-16,0-22 16,0 22-16,-21-21 0,0 0 0,22 21 15,-22-21-15,0 0 0,0 0 16,0-1-16,-22 22 15,1 0-15,0 0 0,0 0 0,0 0 16,0 0-16,-1 0 0,1 0 0,0 0 16,0 0-16,0 22 0,21-1 15,-21-21-15,21 21 0,0 0 16,0 0-16,0 0 16,42 22-16,-21-43 15,21 0-15,-20 0 0,-1 0 0,0 0 16,21 0-16</inkml:trace>
  <inkml:trace contextRef="#ctx0" brushRef="#br0" timeOffset="24217.23">4614 7557 0,'0'0'16,"-21"0"-1,0 0-15,0 21 0,21 0 16,0 0-16,-21 0 0,21 0 15,0 22-15,-22-1 0,22-21 16,0 22-16,0-1 0,0 0 0,0 1 16,0 20-16,0-21 0,0 1 15,0-1-15,22 0 0,-22 1 0,0-22 16,0 21-16,0-21 0,0 1 0,0-1 16,0 0-1,0-42 1,-22 0-16,1-1 15,21 1-15,0 0 16,0-21-16,0 21 0,0-1 0,0-20 16,0 21-16,0 0 0,21-22 15,1 22-15,-1 0 0,42-21 16,-42 21-16,22-1 0,-22 22 16,21 0-16,1 0 0,-22 0 0,21 0 15,-21 0-15,22 0 0,-22 22 0,0-1 16,0 21-16,21 43 15,-42-43-15,0-21 0,0 22 16,-21-22-16,0 21 0,0-21 16,-21 0-16,20 1 0,-20-1 0,21 0 15,-21 0-15,20 0 0,-20-21 16,21 0-16,0 21 0,-22-21 16,22 0-16,0 0 0,0 0 15,21-21 1,0 0-16,0 0 15,21 21-15,21-42 0,-20 20 16,-1 1-16,21 0 0,-21 0 16,0 0-16,22 0 0</inkml:trace>
  <inkml:trace contextRef="#ctx0" brushRef="#br0" timeOffset="24897.48">5165 7811 0,'0'0'0,"21"-22"16,0 22-1,-21 22-15,0-1 16,0 0-16,0 0 0,0 0 0,0 22 16,0-1-16,0-21 0,0 21 15,0 1-15,0-22 0,0 21 0,0-21 16,0 1-16,0-1 0,0 0 16,0 0-16,21-21 0,0 0 15,0 0-15,1 0 0,-1-21 16,21 0-16,-21 0 15,0-1-15,1 1 0,-1-21 16,0 21-16,0-22 0,0 22 0,-21-21 16,0 21-16,21-22 0,-21 22 15,22 0-15,-22 0 0,0 0 0,0 0 16,0 42 15,0 0-31,0 0 0,0 21 16,0-20-16,0 20 0,0-21 15,0 21-15,0 1 0,0-22 0,0 42 16,0-20-16,0-22 0,21 0 16,0 0-16,0-21 0,0 21 15,0-21-15,1 0 0,-1 0 0,21 0 16,-21 0-16,0 0 16,22-21-16,-22 0 0,21 0 0,-21 0 15,1 0-15,20-22 0,-21 1 0,0 0 16,0-1-16,1-20 0,-22 20 15,21 1-15,0-85 16,-21 85-16,0-22 0,0 22 0,0-22 0,0 22 16,0 0-16,0 21 0,0-1 15,0 1-15,0 42 16,0 1-16,0-1 16,-21 21-16,21 0 0,0 1 0,-21-1 15,21 22-15,0-22 0,0 43 16,0-22-16,0-21 15,0 1-15,0 20 0,0-42 0,0 22 16,0-1-16,0-21 0,0 22 0,0-22 16,0 0-16,0 0 15,21-21-15,0 0 0,0 0 16,0-21-16,0 0 0,-21 0 16,22-1-16,-1 1 0,0 0 15</inkml:trace>
  <inkml:trace contextRef="#ctx0" brushRef="#br0" timeOffset="25640.12">6435 7938 0,'0'0'0,"0"21"16,21-21-1,0 0 1,0 0-16,0-21 0,-21-1 15,21 22-15,1-21 0,-1 21 0,0-21 16,0 0-16,0 0 0,-21 0 0,0-1 16,0 1-16,21 0 0,-21 0 15,0 0-15,-21 21 32,0 0-32,0 21 15,0 0-15,0 0 0,-1 0 0,1 1 16,0-1-16,21 21 0,0-21 15,-21 22-15,21-1 0,0-21 16,-21 21-16,21-20 0,0 20 0,0-21 0,0 21 16,0-20-16,0-1 15,21 0-15,0-21 0,0 21 0,0-21 16,1 0-16,-1 0 0,85 0 16,-64 0-16,0 0 15,1-21-15,-1 21 0,0-21 0,1-22 16,-1 22-16,0-21 0,1 21 0,20-22 15,-42 1-15,22 0 0,-1-1 16,0 1-16,-21 0 0,22-1 0,-22 22 16,0-21-16,0 21 0,-21 0 15,0-1-15,-21 22 16,0 0-16,0 22 16,-22-1-16,22-21 0,0 21 0,0 0 15,0 0-15,0 0 0,-1 1 16,22-1-16,0 0 0,0 0 0,0 0 15,0 22-15,0-22 16,0 0-16,22 0 0,-1-21 16,0 21-16,0 0 0,0-21 0,22 22 15,-22-1-15,0-21 0,0 21 16,0-21-16,0 21 0,1 0 0,-22 0 16,0 1-1,-22-22 1,1 0-16,0 0 0,0 21 0,0-21 15,0 0-15,-1 0 0,1 0 0,0 0 16,0 0-16,0 0 0,0 0 16,21-21-1,0-1 1,0 1-16,0 0 16,0 0-16,0 0 0</inkml:trace>
  <inkml:trace contextRef="#ctx0" brushRef="#br0" timeOffset="25929.05">6054 7493 0,'0'0'16,"-43"0"-16,86 0 15,-22 0-15,0 0 0,21 0 16,1 0-16,-1 0 0,0 0 0,1 0 16,-1 0-16,0-21 0,22 21 15,-22-21-15,0 21 0,1 0 0,-1 0 16,0 0-16,-20 0 0,20 0 16,-21 0-16,0 0 0,0 0 15</inkml:trace>
  <inkml:trace contextRef="#ctx0" brushRef="#br0" timeOffset="27237.67">444 12785 0,'0'0'0,"-21"0"0,-21 0 31,42-21-15,0-1-1,0 1-15,21 0 16,21 0-16,-20 21 0,-1-21 0,21 21 15,-21 0-15,22 0 0,-22 0 16,21 0-16,-21 0 0,0 0 16,1 0-16,-22 21 0,0 0 0,0 0 15,0 0-15,0 22 0,-22 20 16,-20-20-16,21-22 0,-21 21 16,-1-21-16,22 0 0,-21 22 15,21-43-15,-22 21 0,22 0 16,0-21-16,0 0 0,0 0 15,-1 0-15,22-21 16,0 0 0,22 21-16,-1-21 0,0-1 15,0 22-15,21-21 0,-20 0 16,20 21-16,0-21 0,1 21 0,-1 0 16,0 0-16,1 0 0,-1 0 15,0 21-15,-21 0 0,22 0 0,-22 1 16,0 20-16,-21-21 0,0 21 15,0-20-15,0 20 0,-21-21 16,0 21-16,-22-20 0,1 20 0,21-21 16,-21 0-16,-1 0 0,1-21 15,0 22-15,-1-22 0,1 0 16,0 0-16,20 0 0,-20 0 16,-21 0-16,41 0 15,-20-22-15,0 1 0,21 0 16,21 0-16,-22 21 15,22-21-15,0 0 16,22-1 0,-1 1-16,0 21 15,0-21-15,21 21 0,-20-21 0</inkml:trace>
  <inkml:trace contextRef="#ctx0" brushRef="#br0" timeOffset="27458.01">1206 12975 0,'0'-21'16,"-21"21"-16,0 0 16,0 0-1,42-21 32,0 21-31</inkml:trace>
  <inkml:trace contextRef="#ctx0" brushRef="#br0" timeOffset="27797.63">1884 12531 0,'0'0'0,"-21"0"0,-64-21 31,64 21-31,21-22 0,21 22 31,21-21-31,-21 21 0,22 0 16,-1 0-16,0-21 0,1 21 0,20 0 16,1 0-16,-1-21 0,1 21 15,-22 0-15,22 0 0,-22 0 0,0 0 16,1 0-16,-1 0 0,-21 0 0,0 0 16,-63 21 15,21-21-31,0 0 0</inkml:trace>
  <inkml:trace contextRef="#ctx0" brushRef="#br0" timeOffset="28053.88">2159 12510 0,'0'0'15,"-21"21"-15,21 0 0,0 0 0,0 0 16,0 0-16,0 22 0,-21-1 15,21 0-15,0-20 0,-22 20 16,22 0-16,-21 1 0,21-1 16,0 0-16,0-21 0,-21 22 0,21-22 15,0 0-15,-21 0 0,21 0 16,0 1-16,21-44 31,0 1-15,-21 0-16,21 0 0,1 0 15</inkml:trace>
  <inkml:trace contextRef="#ctx0" brushRef="#br0" timeOffset="28441.12">2455 12869 0,'21'22'31,"1"-22"-31,-1 0 15,0 0-15,0-22 0,-21 1 16,21 0-16,0 0 0,1 0 16,-1 0-16,0-1 0,0 1 0,0 0 15,0 0-15,-21 0 0,0 0 16,0-1-16,0 1 0,0 0 16,0 0-16,-21 21 15,0 0 1,21 21-16,-21-21 0,0 21 0,0 0 15,-22 1-15,43 20 0,-21-21 0,0 21 16,0 1-16,0-22 0,21 21 16,-22 1-16,22-1 0,0-21 0,0 43 15,0-43-15,22 21 16,-1-21-16,0-21 0,-21 21 0,21-21 16,0 0-16,22 0 0,-22 0 15,0 0-15,0 0 0,21 0 16,-20-21-16,-1 0 0,21 0 0,-21 0 15,0 0-15,1-1 0</inkml:trace>
  <inkml:trace contextRef="#ctx0" brushRef="#br0" timeOffset="29213.45">3069 12594 0,'0'0'0,"21"-21"0,0 21 15,1 0-15,-22-21 16,21 21-16,0 0 0,0 0 0,0 0 15,0 0-15,1 0 0,-1 21 16,0 0-16,-21 0 16,21 22-16,-21-22 0,0 21 0,0-21 15,0 22-15,0-22 16,0 21-16,0-21 0,-21 22 0,0-22 16,21 0-16,0 0 0,-21 0 15,-1 1-15,22-44 31,22 22-31,-1-21 16,-21 0-16,21 0 0,0 0 0,0-22 16,0 22-16,-21-21 0,22 0 15,-1 20-15,0-20 0,0 21 16,0 0-16,-21-22 0,21 22 16,-21 0-16,0 42 31,-21 0-16,0 1-15,21-1 0,0 0 0,0 21 16,-21-21-16,21 22 0,0-1 16,0-21-16,0 22 0,0-22 0,0 0 15,0 21-15,0-21 0,21 1 16,-21-1-16,21-21 0,0 21 0,1-21 16,20 21-16,-21-21 0,0 0 0,22 0 15,-1 0-15,-21-21 0,21 0 16,-20 21-16,20-21 0,-21-1 0,0 1 15,22-21-15,-22 0 16,0 20-16,0-20 0,0 0 0,-21-22 16,0 22-16,21 0 0,-21-1 0,0-20 15,0 20-15,0 1 0,0 0 16,0-1-16,0 1 0,0 0 0,0 21 16,0-1-16,0 1 0,-21 21 15,0 0-15,21 21 16,0 1-16,-21-1 0,21 21 15,0-21-15,-21 22 0,21 41 16,0-41-16,0-1 0,0 0 16,0 1-16,0-1 0,0 43 15,0-43-15,0-21 0,0 21 16,0-20-16,0-1 16,0 0-16,21 0 0,0-21 15,0 21-15,0-21 0,1 0 0,-1 0 16,0 0-16,0-21 15,0 0-15,-21 0 0,21 0 0,1-1 16,-22 1-16,21 0 0,-21 0 16,0 0-16</inkml:trace>
  <inkml:trace contextRef="#ctx0" brushRef="#br0" timeOffset="29457.61">3852 12573 0,'0'0'0,"21"0"32,1 0-32,-1 0 0,0 0 15,0 0-15,21 0 0,-20 0 16,-1 0-16,0 0 0,21 0 0,-21-21 16,22 21-16,-22 0 0,-21-21 15,21 21-15,0 0 16,-21-21 15,0-1-15</inkml:trace>
  <inkml:trace contextRef="#ctx0" brushRef="#br0" timeOffset="31273">5186 3366 0,'0'0'0,"-43"-22"31,22 22-31,0-21 0,0 21 0,0-21 0,0 21 16,-1 0-16,1-21 16,0 21-16,0 0 0,0 0 0,0 0 15,-1 0-15,1 0 16,0 0-16,0 0 0,0 0 16,21 21 15,21-21-31,0 21 0,21-21 15,1 0-15,-1 0 0,0 0 0,22 0 16,-1 0-16,1 0 0,-1 0 16,1 0-16,21-21 0,20 21 0,-20 0 15,0-21-15,-1 21 0,1 0 16,0 0-16,-22-21 0,1 21 16,-1 0-16,1 0 0,-22 0 0,0 0 15,1 0-15,-1 0 0,0 0 0,-20 0 16,-1 0-16,-21-21 15,0-1 17,0 1-17,-21 21 1,21-21-16,-22 0 16,1 0-16,21 0 15</inkml:trace>
  <inkml:trace contextRef="#ctx0" brushRef="#br0" timeOffset="31690.03">6286 2921 0,'0'0'0,"0"-21"0,-21 0 31,0 21-31,0 0 16,21 21-1,0 0-15,0 0 0,0 0 16,0 1-16,0-1 0,0 0 0,21 0 15,0 0-15,0 0 16,1 1-16,-1-1 0,0 0 0,0-21 16,21 21-16,-20-21 0,20 0 15,-21 0-15,21 0 0,22 0 16,-43 0-16,21-21 16,-20 21-16,-1 0 0,-21-21 0,21 21 15,-21-21-15,-21 21 16,0 0-1,-1 0-15,1 0 0,0 0 0,-21 0 16,21 21-16,-22 21 0,1-21 16,21 0-16,-22 22 0,1-22 15,0 21-15,21 1 0,-22-22 16,1 21-16,21-21 0,0 0 0,-1 1 16,22-1-16,0 0 0,0 0 15,0 0-15,0 0 16,0 1-1</inkml:trace>
  <inkml:trace contextRef="#ctx0" brushRef="#br0" timeOffset="32572.95">8191 7874 0,'0'0'0,"-21"0"0,0 0 0,0 0 0,0 0 16,0 0-16,-1 0 15,-20 0-15,21 0 0,0 0 16,0 0-16,42 0 31,0 0-15,21 0-16,22 0 0,-22 0 15,22 0-15,-22 0 0,21 0 16,1 0-16,-22 0 0,22 0 16,-1 0-16,1 0 0,-1 0 0,1 0 15,-22 0-15,22 0 0,-22 0 0,0 0 16,22 0-16,-43 0 0,21 0 16,-21 0-16,22 0 0,-22 0 0,0 0 15,-21-21 16,0 0-31,-21 21 16</inkml:trace>
  <inkml:trace contextRef="#ctx0" brushRef="#br0" timeOffset="33049.01">8869 7514 0,'0'0'15,"0"-21"-15,-21 21 0,-1 0 0,1 0 16,0 0-16,0 0 16,21 21-1,0 0-15,0 1 16,0-1-16,0 0 0,0 0 0,21 0 16,0 0-16,0 1 0,22-1 15,-22 0-15,21-21 0,1 21 16,-1 0-16,0-21 0,1 0 15,-1 21-15,0-21 0,1 0 0,-22 0 16,21 0-16,-21 0 0,0 0 0,1 0 16,-1 0-16,0 0 15,-21-21 17,-21 21-32,0 0 0,-1 0 0,1 0 15,-21 21-15,21 1 0,-22-22 0,22 42 16,-21-21-16,21 0 0,-22 22 15,1-1-15,21-21 0,-21 21 16,-1 1-16,1-1 0,21-21 16,0 22-16,-22-22 0,1 42 15,21-42-15,0 1 0,21-1 16,0 0-16,-22-21 0,22 21 16,0 0-16,0 0 15,0 1 1,0-1-16,0 0 0</inkml:trace>
  <inkml:trace contextRef="#ctx0" brushRef="#br0" timeOffset="34024.91">5270 12531 0,'0'0'0,"-21"0"0,-42 0 16,20 0-16,22 0 16,0 0-16,0 0 0,-21 0 15,20 0-15,1 0 0,0 0 0,0 0 16,0 0-16,42 0 31,21 0-31,-21 0 16,22 0-16,-1 0 0,22 0 0,-1 0 15,1-21-15,20 21 0,1 0 0,0 0 16,20-22-16,-20 22 0,0 0 16,-22 0-16,22 0 0,-22 0 0,1-21 15,-22 21-15,22 0 0,-22 0 16,-21 0-16,22 0 0,-22 0 0,0 0 15,0 0-15,0 0 0,0-21 16,-21 0 15,-21 21-15,21-21 0,-21 21-16,0-21 0,0 21 0,0-22 15</inkml:trace>
  <inkml:trace contextRef="#ctx0" brushRef="#br0" timeOffset="34481.64">6117 12129 0,'-21'0'16,"0"0"-1,21 21-15,0 0 16,0 0-16,0 0 0,0 0 15,0 1-15,21-1 0,0-21 16,0 21-16,0 0 0,1 0 0,-1 0 16,0-21-16,0 22 0,21-22 15,-20 0-15,-1 21 0,21-21 16,-21 0-16,22 0 0,-22 0 0,0 0 16,21 0-16,-21 0 0,1 0 15,-1 0-15,0 0 0,-42 0 31,-22 0-15,22 0-16,0 0 0,0 21 0,0 0 16,0-21-16,-1 21 0,1 0 15,0 1-15,0-1 0,0 0 0,0 0 16,-1 0-16,-20 0 0,21 22 16,0-22-16,-22 21 0,22-21 0,0 1 15,0 20-15,0-21 0,0 0 0,-1 0 16,1 1-16,21-1 0,0 0 15,0-42 32</inkml:trace>
  <inkml:trace contextRef="#ctx0" brushRef="#br1" timeOffset="47557.32">11578 2286 0,'0'-21'0,"0"42"0,0-63 31,-21 42-31,21 21 31,0 0-15,21-21-1,0 21-15</inkml:trace>
  <inkml:trace contextRef="#ctx0" brushRef="#br0" timeOffset="93572.97">9038 677 0,'-42'0'31,"63"0"32,21 0-63,-21-21 15,22 0-15,-22 21 0,21-21 16,1 0-16,-1 0 0,-21-1 0,21 22 15,-20-21-15,20 0 0,-21 0 16,0 0-16,-21 0 0,0-1 0,0 1 16,0 0-16,-21 21 15,0 0-15,-21 0 0,20 0 16,-20 21-16,0-21 0,-1 21 16,22 1-16,-21-1 0,0 21 0,20-21 15,-20 0-15,21 1 16,0-1-16,0 21 0,21-21 0,0 0 15,0 1-15,0-1 16,21 0-16,21-21 0,-21 21 0,22-21 16,-1 0-16,0 0 0,1 0 15,-1 0-15,0 0 0,1 0 0,-1-21 16,0 21-16,-21 0 0,22-21 16,-22 21-16,-42 0 31,0 0-31,-1 0 0,1 0 0,-21 21 15,0 0-15,20 0 0,-20 0 16,0 22-16,21-1 0,-22-21 16,22 22-16,-21-1 0,21 0 15,21 1-15,0-1 0,0-21 0,0 21 16,0-20-16,0-1 0,0 0 16,42 21-16,-21-42 0,0 0 15,22 21-15,-22-21 0,21 0 16,-21 0-16,22 0 0,-1-21 0,0 0 15,43-21-15,-43-1 16,22 1-16</inkml:trace>
  <inkml:trace contextRef="#ctx0" brushRef="#br0" timeOffset="93830.06">10181 339 0,'0'0'0,"0"-64"0,0-42 15,0 85 1,-21 21-16,0 21 15,21 1-15,-21 20 0,-1 0 16,22 1-16,0-1 0,-21 21 0,0-20 16,0 20-16,21 1 0,0-22 15,-21 22-15,0-1 0,-1-21 0,22 22 16,0-22-16,-21 1 0,21-1 16,-21 0-16,21 1 0,0-22 15,0 0-15,0 0 0,0 0 0,21-21 31,0 0-31,1 0 0,-22-21 16,42 0-16,-21-21 0</inkml:trace>
  <inkml:trace contextRef="#ctx0" brushRef="#br0" timeOffset="95489.92">10245 889 0,'0'0'0,"0"21"0,0 22 31,0-22-31,21-21 16,0 0-16,0 0 15,0 0-15,0 0 0,1 0 0,-1-21 16,21 21-16,-21-22 0,0 1 16,22-21-16,-22 21 0,0 0 0,0-1 15,-21 1-15,0 0 0,0-21 16,0 21-16,0-1 0,-21 22 31,0 0-31,0 0 0,0 0 0,-1 22 16,1-1-16,0 21 15,0-21-15,0 22 0,0-1 0,-1 0 16,1-21-16,21 22 0,0-1 16,0 0-16,0-20 0,0 20 0,0-21 15,0 0-15,21 0 0,-21 1 0,43-22 16,-22 21-16,0-21 0,0 0 15,0 0-15,22 0 0,-1 0 0,0-21 16,1-1-16,-1 1 0,0 0 16,1 0-16,-1 0 0,-21-22 0,22 1 15,-22 21-15,0-21 0,0-1 16,0 1-16,0 0 0,-21 20 0,22 1 16,-22 0-16,0 0 15,0 0-15,0 42 31,-22-21-31,22 21 0,-21 21 0,21-20 16,-21 20-16,21-21 0,0 21 16,0 1-16,-21-22 0,21 21 15,0-21-15,0 1 0,-21 20 0,21-21 16,0 0-16,0 0 0,0 1 16,0-44 15,21 1-31,0 0 15,-21 0-15,21 0 0,-21-22 16,21 1-16,1 21 0,-1-21 16,-21 20-16,21-20 0,0 21 0,0 0 15,22-22-15,-22 22 0,0 21 16,0 0-16,0 21 16,-21 1-1,21-1-15,-21 0 0,0 0 0,0 0 16,0 22-16,0-22 0,0 0 15,0 21-15,22-21 0,-22 1 0,21-1 16,-21 0-16,0 0 0,21 0 16,0-21-16,0 0 15,0 0-15,1 0 16,-1 0-16,0 0 0,0-21 16,-21 0-16,21-21 0,0 20 0,1-20 15,-1 21-15,0-21 0,0-1 16,-21 1-16,21 0 0,0 20 0,-21 1 15,22 0-15,-22 0 0,21 0 16,-21 42 15,0 21-31,0-21 16,0 1-16,0-1 16,0 21-16,0-21 0,0 22 0,0-22 15,0 42-15,0-42 16,21 1-16,21 20 0,-21-21 15,1-21-15,-1 0 0,0 0 16,21 0-16,22 0 0,-22 0 16,-21 0-16,22-21 0,-1 0 0,0 0 15,-21-1-15,22 1 16,-22-21-16,21 21 0,-21-22 0,1 22 16,-22-21-16,21 21 0,-21-22 15,0 22-15,0 0 0,0 0 0,-21 21 16,-1 0-1,1 0-15,0 21 0,-21-21 16,21 21-16,21 22 0,-22-22 16,22 0-16,-21 21 0,21-21 0,0 22 15,0-22-15,0 0 0,0 21 16,43 1-16,-43-22 0,42-21 16,-21 21-16,0-21 0,22 0 15,-1 0-15,0 0 0,1 0 0,-22 0 16,21-21-16,0 0 0,1 0 15,-22-1-15,0 1 0,21-21 16,-20 21-16,-1-22 0,-21 1 0,21 0 16,0 21-16,-21-22 15,21 22-15,-21 0 0,0 0 16,0 42 0,0 0-16,-21 0 0,21 22 15,-21-22-15,21 0 0,-21 42 16,21-20-16,0-22 0,0 0 15,-21 21-15,21-20 0,0 20 16,0-21-16,0 0 16,0-42 15,0 0-31,0 0 16,0 0-16,0-1 0,0-20 15,0 0-15,21-1 0,0 1 16,0 0-16,21-43 0,-20 64 15,20-21-15,-21 20 0,21 1 16,-20 0-16,20 0 0,0 21 0,-21 0 16,22 0-16,-22 21 0,0 0 15,0 0-15,0 1 0,1-1 16,-22 21-16,0 0 0,0-20 0,0 20 16,0 0-16,0 1 0,0 20 15,0-42-15,0 22 0,0-22 16,0 0-16,0 0 0,0 0 15,-22-21-15,22-21 32,22 0-17,-1 0-15,0-22 0,0 22 16</inkml:trace>
  <inkml:trace contextRef="#ctx0" brushRef="#br0" timeOffset="95739.03">13695 275 0,'0'0'0,"0"-21"0,0-21 32,0 63-32,0 0 0,0 21 15,0-20-15,-21 20 0,21 0 16,-22 22-16,22-22 0,-21 0 0,21 22 16,0-22-16,-21 22 0,21-22 15,-21 22-15,21-22 0,-21 0 0,21 43 16,0-64-16,0 0 15,-21 22-15,21-22 0,0 0 16,21-21 0,0 0-16,0 0 0,0-21 0,22 0 15,-22-1-15,21 1 0,-21 0 0</inkml:trace>
  <inkml:trace contextRef="#ctx0" brushRef="#br0" timeOffset="96064.91">14139 762 0,'0'0'0,"0"-21"0,21 0 15,-21 0-15,-21 21 16,0 0-16,0 0 16,0 0-16,0 21 0,-1-21 0,1 21 15,0-21-15,21 21 0,-21-21 16,21 21-16,0 0 0,0 1 16,21-22-1,0 21-15,22-21 0,-22 21 0,0-21 0,0 21 16,0-21-16,22 21 0,-43 0 15,21-21-15,0 22 0,-21-1 16,0 0-16,0 0 16,0 0-16,0 0 0,-21-21 15,0 0-15,-1 0 0,-20 22 16,21-22-16,0 0 0,-22 0 0,22 0 16,0 0-16,-21 0 0,21 0 15,-1 0-15,1-22 0,0 22 0,0-21 16,0 0-16,0 21 0,21-21 0,-22-21 15,22 20-15,-21 1 0</inkml:trace>
  <inkml:trace contextRef="#ctx0" brushRef="#br0" timeOffset="96277.41">13525 614 0,'0'0'0,"22"-21"16,-1 21-1,21-21-15,0 21 0,1 0 0,-1 0 16,22-22-16,-1 22 0,1 0 16,84 0-16,-85 0 0,22 0 15,-22 0-15,-20-21 0,20 21 16,-20 0-16,-1 0 0,-21 0 16,0 0-16,-42 21 15,0 1-15</inkml:trace>
  <inkml:trace contextRef="#ctx0" brushRef="#br0" timeOffset="97701.65">3387 3514 0,'0'0'16,"63"-21"-1,-63-1-15,21 22 0,0-21 0,1 0 16,-1 0-16,-21 0 16,21 0-16,-21-1 0,0-20 0,0 21 15,0 0-15,0-22 16,-21 22-16,0 0 0,-1 0 0,-20 21 15,21-21-15,-21 21 0,-22 0 16,22 0-16,-1 21 0,22 0 16,-21 0-16,0 0 0,20 22 15,1-1-15,-21 0 0,21 1 0,0-1 16,21 0-16,0 1 0,0-1 16,0-21-16,0 22 0,0-22 0,0 0 15,0 0-15,21 0 16,0-21-16,0 0 0,21 0 0,-20 0 15,20 0-15,0-21 0,1 0 16,-1 0-16,0 0 0,1-1 0,-1 1 16,0 0-16,-21-21 0,1 21 15,-1-22-15,0 22 0,-21 0 16,21 0-16,-21-22 0,0 22 16,0 0-16,-21 21 31,21 21-31,-21 0 0,21 22 15,0-22-15,0 21 0,0 43 16,0-22-16,0-20 0,0 20 16,21 1-16,0-1 0,0 1 15,0 20-15,1 1 0,-1 0 0,0-1 16,0 22-16,0-21 0,0 0 16,-21 20-16,22-20 0,-1 21 15,-21-21-15,21 84 0,-21-84 16,0-1-16,0-20 0,0-1 15,-21 1-15,-22-1 0,22 1 0,0-22 16,-21 0-16,21 1 0,-22-22 0,1 0 16,21 0-16,-22-21 0,22 0 15,-21-21-15,0 0 0,20-21 0,-20-1 16,21-20-16,-21-1 0,20-20 16,1-22-16,0 0 0,0-21 15,21 21-15,0-21 0,0 0 0,0 0 16,0 0-16,21 0 0,0 0 0,22 21 15,-1 0-15,0 1 0,1-1 16,20 0-16,1 0 0,-22 0 16,0 22-16,1 20 0,-1 1 0,-21-1 15,0 1-15,0 41 0,-21-20 16,0 0-16,-21 42 16,0 0-1,0 21-15,0 0 0,-22 0 0,22 0 16,0 22-16,0-22 0,21 21 15,0 1-15,0 20 0,0-42 16,0 0-16,21 22 0,0-22 16,0 0-16,43 0 15,-43 0-15,21 1 0,-20-1 16,-1-21-16,42 21 16,-63 0-16,-21 0 15,0-21-15,-21 21 16,20-21-16,-20 22 0,-21-22 0,20 21 15,1 0-15,0-21 0,-1 21 16,-20 0-16,20-21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9T11:48:28.9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1185 487 0,'0'0'0,"-21"0"0,-42 21 31,41-21-31,1 0 16,21 21-16,-21-21 0,63 0 31,-20 0-31,20 0 0,21 0 16,1 0-16,21 0 0,-1-21 0,1 0 15,0 21-15,-1-21 0,1 21 16,0-21-16,-1 21 0,-20-22 0,-1 22 16,-20 0-16,20 0 15,-42 0-15,22 0 0,-22 0 0,0 0 16,-42 0 15,0 0-31,-1 0 16,1 0-16,-21 0 0,21 22 15,0-1-15,-22-21 0,1 0 0</inkml:trace>
  <inkml:trace contextRef="#ctx0" brushRef="#br0" timeOffset="275.45">1736 550 0,'0'22'15,"-22"-1"-15,22 0 16,-21 0-16,21 0 0,0 0 0,0 1 16,0 20-16,0 0 0,0 1 15,-21 20-15,21 1 0,-21-22 16,21 21-16,-21 1 0,21-22 0,0 22 15,0-22-15,-21 0 0,21-20 16,0 20-16,0-21 0,0 0 0,0 0 16,0 1-16,0-44 47,21 1-47</inkml:trace>
  <inkml:trace contextRef="#ctx0" brushRef="#br0" timeOffset="869.98">2476 1143 0,'0'0'0,"22"0"0,-1-21 15,0 0 1,-21 0-16,21-1 0,-21 1 15,0 0-15,0 0 0,0 0 16,0-22-16,0 22 0,-21 0 16,0-21-16,0 21 0,-1-1 0,1 22 15,-21 0-15,21 0 0,0 0 16,-22 0-16,1 0 0,0 22 0,20-1 16,-20 21-16,0 0 0,21-20 15,-22 20-15,22 21 0,0-20 16,0-1-16,0 0 0,21 1 0,0-1 15,0 0-15,0-20 0,0 20 16,0-21-16,0 0 0,0 0 16,21 1-16,-21-1 0,21-21 15,0 0-15,0 0 0,0 0 0,1 0 16,-1 0-16,0 0 0,0 0 16,0-21-16,22-1 0,-22 1 0,21 0 15,-21-21-15,22 21 0,-22-22 16,21 1-16,-21 21 0,0-22 0,22 1 15,-22 0-15,0-1 0,-21 22 16,21 0-16,-21 0 0,0 0 16,21 21-16,-21 21 15,-21 0 1,0 0-16,21 0 0,-21 22 16,21-22-16,0 21 0,-21-21 0,21 22 15,-21-22-15,21 21 16,0 1-16,0-22 0,0 0 15,0 0-15,0 0 0,21-21 16,0 0-16,0 0 0,21 0 16,-20 0-16,20 0 0,-21-21 0,21 21 15,1-21-15</inkml:trace>
  <inkml:trace contextRef="#ctx0" brushRef="#br0" timeOffset="1695.56">3408 1101 0,'0'0'0,"0"-43"0,0 1 16,0 0-16,0 21 0,0-1 16,-21 1-16,-1 0 0,22 0 15,-21 0-15,-21 21 16,21 0-16,0 0 0,-1 21 0,1 0 16,-21 0-16,21 0 0,-22 22 15,22-1-15,0-21 0,-21 22 0,21-1 16,-1 0-16,1 1 0,0-22 15,21 21-15,0-21 0,0 22 16,0-22-16,0 0 0,0 0 16,21 0-16,0-21 0,1 0 15,-1 0-15,0 0 0,0 0 16,21 0-16,-20-21 0,-1 0 0,21 0 16,-21 0-16,22-1 0,-22 1 15,0-21-15,0 21 0,21-22 0,-20 22 16,-22-21-16,21 21 0,0-22 15,-21 22-15,0 0 0,0 0 0,0 0 16,21 21-16,-21 21 31,0 0-31,0 0 16,0 0-16,0 22 0,0-1 0,0 0 16,0 1-16,0-1 0,0 0 15,0 22-15,0-22 0,0 85 16,0-63-16,0 20 0,0-20 15,0 21-15,0-22 0,0 22 0,0-22 16,0 1-16,0-1 0,-21 22 0,21-22 16,0 1-16,0-1 0,-21 1 15,0-1-15,21 1 0,-22-22 0,22 22 16,0-1-16,0-20 0,-21 20 0,21-21 16,-21 1-16,21-1 15,-21 0-15,21 1 0,0-1 0,0-21 16,0 22-16,-21-22 0,21 0 15,0 0-15,-21-21 0,-1 0 16,22-21-16,-21 0 16,0 0-16,21-22 0,-21 22 15,0-21-15,0-1 0,-1 1 16,-20-21-16,21-1 0,0 1 0,0-22 16,-1 0-16,1 1 0,21-1 0,0-21 15,0 21-15,21-20 0,1 20 16,-1-21-16,21 0 0,0 0 0,1 22 15,-1 20-15,0-20 16,1 41-16,-1-20 0,0 42 0,1-22 16,-1 1-16,0 21 0,-20 0 15,20-1-15,-21 22 0,0-21 0,43 0 16,-64 0 0,21 21-16</inkml:trace>
  <inkml:trace contextRef="#ctx0" brushRef="#br0" timeOffset="2447.67">5292 1122 0,'0'0'0,"-22"0"0,-83 21 31,83-21-31,1 0 0,0 21 16,0-21-1,21 21 1,21-21-16,0 0 16,22 0-16,-1 0 0,21 0 15,1 0-15,21 0 0,-1 0 0,1 0 16,21 0-16,-22 0 0,22 0 15,-21 0-15,0 0 0,-22 0 0,22 0 16,-43 0-16,22 0 0,-22 0 16,0-21-16,-21 21 0,1 0 0,-1 0 15,0 0-15,-21-21 16,-21 21 0,21-21-1,-21 21-15,21-21 0,-22 0 16,22-1-16,-21 22 15,21-21-15,0 0 0</inkml:trace>
  <inkml:trace contextRef="#ctx0" brushRef="#br0" timeOffset="2843.4">6159 677 0,'-21'0'0,"0"0"16,21 43-1,0-22-15,0 21 16,0-21-16,21 1 0,0 20 16,1-21-16,-1 0 0,0 22 0,21-22 15,-21 0-15,22 0 0,-1-21 16,0 21-16,1-21 0,-1 0 0,0 0 16,1 0-16,-22 0 0,21 0 15,-21 0-15,22 0 0,-22-21 0,0 21 16,0-21-16,-21 0 15,-21 21 1,0 0 0,0 0-16,0 21 0,-22 0 15,1 0-15,21 22 0,-22-22 16,1 21-16,0 0 0,-1 1 0,1-1 16,0 0-16,-1-20 0,1 20 15,21 0-15,-21-21 0,20 22 0,1-22 16,0 0-16,0 0 0,21 0 15</inkml:trace>
  <inkml:trace contextRef="#ctx0" brushRef="#br1" timeOffset="8070.97">8149 1185 0,'64'0'16,"-43"-21"-1,0 0-15,-21 0 16,21 0-16,0 0 0,-21-1 16,0 1-16,0-21 0,0 21 0,0-22 15,0 22-15,-21-21 0,0 21 16,-21 0-16,20-1 0,-20 1 0,21 0 15,-21 0-15,-1 21 0,22 0 16,-21 0-16,-1 0 0,1 21 0,0 0 16,-1 22-16,1-22 15,0 21-15,-1 0 0,-20 64 16,42-42-16,0-22 0,21 0 16,0 1-16,0-1 0,0 0 0,0 1 15,0-22-15,0 21 0,21-21 16,0 1-16,0-22 0,21 21 0,1-21 15,-22 0-15,21 0 0,22 0 16,-22 0-16,0-21 0,1 21 0,-1-22 16,0 1-16,1 0 0,-1-21 15,0 21-15,-20-22 0,-1 1 0,21 0 16,-21-1-16,-21 1 0,21-22 16,-21 22-16,22 0 0,-22 21 15,0-22-15,0 22 0,0 0 16,0 42-1,0 0-15,0 22 16,0-22-16,0 21 0,0 0 0,0 1 16,0-22-16,0 21 0,0 1 15,0-1-15,0-21 0,0 21 0,0-20 16,21-1-16,0 21 16,0-21-16,21-21 15,-20 0-15,-1 0 0,21 0 16,-21 0-16,22 0 0,-1-21 0,21-21 15,-20 21-15</inkml:trace>
  <inkml:trace contextRef="#ctx0" brushRef="#br1" timeOffset="9139.04">8953 910 0,'0'0'0,"-21"0"31,21 21-31,0 1 0,0-1 16,-21 21-16,21-21 0,-21 22 0,21-22 15,0 21-15,0-21 0,0 22 16,0-22-16,-21 0 0,21 21 0,-21-21 16,21 1-16,-22-22 0,22 21 15,0 0-15,0-42 47,0 0-47,0-1 0,0 1 0,0-21 16,22 0-16,-1-1 0,0 1 15,0 0-15,0-22 0,0 22 0,22 21 16,-22-22-16,0 22 0,0 0 16,0 0-16,1 21 0,-1 0 15,0 21-15,-21 0 0,21 0 16,-21 0-16,0 22 0,0-22 16,0 21-16,0-21 0,0 22 0,0-1 15,0 0-15,0-20 0,0 20 16,0-21-16,21 0 0,-21 22 15,21-22-15,1-21 0,-22 21 0,21 0 16,0-21-16,0 0 0,0 0 16,0 0-16,1 0 0,-1 0 0,0 0 15,0-21-15,0 0 16,0 0-16,22-1 0,-22-20 0,0 21 0,0 0 16,0-22-16,-21 1 0,22 21 15,-1 0-15,-21-22 0,0 22 0,0 0 16,0 0-16,21 21 15,-21 21 1,0 0 0,0 0-16,0 1 0,0-1 0,0 21 15,-21-21-15,21 0 0,0 22 0,0-22 16,0 0-16,0 0 0,0 0 16,0 1-16,0-1 0,21 0 15,0-21-15,21 21 0,-20-21 16,-1 0-16,21 0 0,-21 0 0,22 0 15,-22-21-15,21 0 0,0 0 16,-20-1-16,20 1 0,-21 0 0,0-21 16,0 21-16,1-22 15,-22 1-15,0 0 0,21 20 0,-21-20 16,21 21-16,-21 0 0,0 0 16,0-1-16,0 1 0,0 42 31,0 1-31,0 20 15,0-21-15,0 21 0,0-20 16,-21 20-16,21 0 0,-21 1 0,21-1 16,0 21-16,0-20 0,0 20 15,0-20-15,0 20 0,0 22 0,0-22 16,21 22-16,0-22 0,-21 22 0,0 0 16,0-1-16,21 1 15,-21 0-15,0-1 0,0 22 0,0-21 16,0 0-16,-21-1 0,0-20 0,0 20 15,-43 22-15,43-42 16,-21-22-16,-1 0 0,22-20 0,-21-1 16,-43 21-16,43-21 15,-1-21-15,1 0 0,0 0 0,-22-21 16,22 0-16,-22-43 16,22 22-16,21 0 0,0-22 0,0 1 15,21-1-15,0-190 16,0 170-16,21 20 0,-21-21 0,21 1 15,0 20-15,21 1 16,-20-1-16,-1-20 0,21 41 0,-21-20 16,22-1-16,-1 1 0,43-43 15,-43 42-15,21 22 0,-20 0 16,20-22-16,1 22 0</inkml:trace>
  <inkml:trace contextRef="#ctx0" brushRef="#br1" timeOffset="9426.98">10541 804 0,'0'0'0,"0"-21"0,0 0 16,0 42 15,0 0-31,0 1 0,0 20 15,0 0-15,0 1 0,0-1 0,0 0 16,-21 22-16,21-22 0,0 0 16,0 1-16,0-22 0,-21 21 0,21 22 15,0-43-15,0 0 16,0 0-16,21-21 16,0 0-1,0 0-15,-21-21 0,21 0 16,0 0-16</inkml:trace>
  <inkml:trace contextRef="#ctx0" brushRef="#br1" timeOffset="9891.12">11070 720 0,'0'0'0,"-42"21"31,21 0-31,21 0 16,0 0-16,-22 22 0,1 41 15,21-20-15,0-22 0,-21 43 16,21-43-16,0 1 0,0-22 16,0 21-16,0-21 0,0 0 15,0 1-15,0-1 0,0 0 0,0-42 47,0 0-47,0-1 16,0 1-16,0-21 0,0 21 15,21 0-15,-21-22 0,21 22 0,1-21 16,20 21-16,-21-22 0,21 22 16,1 0-16,-1 0 0,0 0 15,-20 21-15,20 0 0,0 0 16,-21 0-16,22 21 0,-1 21 16,-21 0-16,0-20 0,-21 20 15,22-21-15,-22 21 0,0-20 0,0 20 16,0-21-16,0 0 0,-22 0 15,22 1-15,-21-1 0,0 0 16,0 0 0,0-21-1,21-21-15,-21 21 16,-1-21-16</inkml:trace>
  <inkml:trace contextRef="#ctx0" brushRef="#br1" timeOffset="10088.04">10499 1185 0,'0'0'0,"-22"22"0,44-22 32,-1 0-17,21 0-15,-21 0 0,22-22 0,-1 22 16,0 0-16,1-21 0,20 0 15,-21 21-15,1-21 0,20 21 16,-20 0-16</inkml:trace>
  <inkml:trace contextRef="#ctx0" brushRef="#br1" timeOffset="10352">11769 1058 0,'0'22'16,"0"-1"0,0 0-16,0 0 15,0 0-15,-22 0 0,22 1 0,0-1 16,0 0-16,0 0 0,0 0 16,0 0-16,0 1 0,0-1 15,-21 0-15,21 0 16,0-42 15,0 0-31,0 0 16,21-1-16</inkml:trace>
  <inkml:trace contextRef="#ctx0" brushRef="#br1" timeOffset="10519.71">11790 826 0,'0'0'16,"-21"-22"-16,-1 1 0,1 21 15,0 0 1,21 21 15,21-21-15,0 22-16,1-22 0,-1 21 16</inkml:trace>
  <inkml:trace contextRef="#ctx0" brushRef="#br1" timeOffset="11012.02">12107 995 0,'0'42'16,"0"-21"-16,0 1 16,0-1-16,0 0 0,0 0 15,0 0-15,0 0 0,0 1 0,0-1 16,0 0-16,0 0 0,0 0 15,-21 0-15,21 1 0,-21-1 0,21 0 16,0 0-16,-21-21 16,21-21 31,0 0-47,0 0 0,0-1 15,0-20-15,0 21 0,21-21 16,-21 20-16,21-20 0,21 21 0,-20-21 15,-1 20-15,21-20 0,0 21 16,-20 0-16,20 21 0,0-21 0,22 21 16,-43 0-16,0 21 15,21 0-15,-20 0 0,-1 0 0,-21 0 16,21 22-16,-21-22 0,0 0 16,0 21-16,0-20 0,0-1 0,0 0 15,0 0-15,0 0 0,-21 0 16,0 1-16,21-1 15,-22-21-15,22-21 47,0-1-47,0 1 0,22 0 16</inkml:trace>
  <inkml:trace contextRef="#ctx0" brushRef="#br1" timeOffset="11728.66">13187 995 0,'0'0'0,"0"-21"0,0-22 15,-21 43 1,-1 0-16,1 0 0,0 0 16,-21 0-16,21 22 0,-22-1 15,1 0-15,0 0 0,-1 0 0,22 22 16,-21-22-16,21 0 0,-22 21 15,43-21-15,0 22 0,-21-22 0,21 0 16,0 0-16,0 0 0,21 1 16,0-1-16,22 0 15,-22-21-15,21 0 0,-21 0 0,22 0 16,-22 0-16,21 0 0,-21 0 16,22-21-16,-22 0 0,0 21 15,0-22-15,0-20 0,1 21 0,-1 0 16,0 0-16,-21-22 0,0 22 0,21 0 15,-21 0-15,21 21 0,-21-21 16,0 42 15,0 0-31,0 0 0,-21 21 16,0-20-16,0-1 0,21 21 16,-21 0-16,-1 1 0,1-1 0,21 0 15,0 22-15,0-1 0,0 1 16,0 21-16,0-22 0,0 22 15,0-1-15,0 1 0,0-21 0,0 41 16,0-20-16,0 0 0,21 21 0,1-22 16,-1 1-16,0 21 0,0-22 15,0 1-15,22 84 16,-22-84-16,-21 0 0,21-1 0,-21-20 0,0-1 16,0 1-16,0-1 0,0 1 15,0-22-15,-21 1 0,0-22 16,-22 0-16,22 0 0,-42-21 0,-22 0 15,43 0-15,-1-21 16,1 0-16,0 0 0,-1-22 0,22-20 16,-21-1-16,42 1 0,-21-1 0,21-20 15,0-1-15,0 0 0,21-105 16,0 84-16,21 0 0,-21 21 16,1-20-16,20 20 0,-21 0 0,43-84 15,-43 105-15,0 1 16,0-1-16,0 22 0,0-21 0,1 20 15,-1-20-15,-21 20 0,0-20 16,21 21-16,-21-1 0,0 1 16,21 0-16,0-1 0</inkml:trace>
  <inkml:trace contextRef="#ctx0" brushRef="#br1" timeOffset="11873.64">14711 762 0,'0'0'0,"63"-21"0,-20 0 15</inkml:trace>
  <inkml:trace contextRef="#ctx0" brushRef="#br1" timeOffset="12664.74">14753 910 0,'0'0'0,"0"-21"0,21 0 0,-21 0 15,0 0-15,0-1 0,0 1 16,0 0-16,0 0 0,0 0 16,-21 42 15,0 21-31,21-21 15,-21 22-15,0 20 0,-1-20 16,1-1-16,0 21 0,0-20 0,0-1 16,0 0-16,-1 1 0,1-1 0,21-21 15,0 0-15,-21 1 0,21-1 16,0 0-16,21-21 31,0-21-31,1 0 0,-1-1 16,0 1-16,0 0 0,21-21 0,-20 21 15,-1-22-15,21 1 0,-21 21 16,0-22-16,22 22 0,-1-21 16,-21 21-16,0 0 0,1 21 15,-1 21 1,-21 0-16,0 0 0,0 0 16,0 0-16,0 1 0,0 20 0,0-21 15,0 0-15,0 22 16,21-22-16,-21 0 0,0 0 0,21 0 15,0 0-15,0-21 0,1 22 16,-1-22-16,0 0 0,21 0 0,-21 0 16,22 0-16,-22 0 0,21 0 0,1-22 15,-22 1-15,21 0 0,0 0 16,-20 0-16,-1-22 0,21 22 0,-42-21 16,0 0-16,21-1 15,-21 1-15,0 0 0,0-1 0,-21-20 16,21 42-16,-42-22 15,21 43-15,-1 0 0,-20 0 16,21 0-16,0 0 16,0 0-16,-1 0 0,1 21 0,0 1 15,21-1-15,0 0 16,0 0-16,21-21 0,0 0 16,22 0-16,-22 0 0,21 0 15,1 0-15</inkml:trace>
  <inkml:trace contextRef="#ctx0" brushRef="#br1" timeOffset="13363.29">15960 529 0,'0'0'0,"0"-21"15,0-21-15,0 63 32,0 0-32,-22 0 15,1 0-15,21 1 0,0 20 0,-21 0 16,0-21-16,21 22 0,-21-1 15,21 0-15,0 1 0,0-1 0,0 0 16,-21 1-16,21-1 0,0-21 16,-22 22-16,22-22 0,0 0 0,0 0 15,0 0-15,0 0 0,0 1 16,0-44 15,0 1-31,0 0 16,0 0-16,0 0 0,0-22 0,0 1 15,0 21-15,22-21 0,-1-1 16,0 1-16,0 21 0,0 0 0,22-22 16,-22 22-16,0 21 0,21-21 15,-21 21-15,22 0 0,-22 0 16,0 21-16,0-21 16,0 42-16,-21-20 0,0-1 0,0 21 15,0-21-15,0 22 0,0-22 0,0 21 16,0-21-16,0 0 0,0 22 15,0-22-15,0 0 0,0 0 16,22-21 15,-1 0-31,0-21 0,0 21 16,21-21-16,-20-21 0,20 20 0,-21 1 16,21 0-16,1 0 0,-22-21 15,21 20-15,-21 1 0,1-21 0,-1 21 16,0 0-16,0-1 0,-21 1 15,0 0-15,0 42 32,0 0-17,-21 22 1,0-22-16,21 0 0,-21 21 0,21-20 16,0-1-16,-22 0 0,22 21 15,-21-21-15,21 1 0,0-1 0,0 0 16,21-42 15,-21 0-15,0-1-16,22 1 0,-1-21 15</inkml:trace>
  <inkml:trace contextRef="#ctx0" brushRef="#br1" timeOffset="13526.99">16743 593 0,'0'0'0,"0"-64"31,-21 64-15,21 21 0,0 1-1,0-1-15,0 0 16,21-21-16,0 0 16,0 21-16</inkml:trace>
  <inkml:trace contextRef="#ctx0" brushRef="#br1" timeOffset="13787.65">17230 656 0,'-22'0'31,"1"0"-31,0 0 16,0 21-16,0-21 0,0 22 0,-22-1 15,22 21-15,0-21 0,0 0 16,0 22-16,-1-1 0,1 0 0,21-20 15,0 20-15,-21-21 0,21 21 16,0-20-16,0-1 0,0 0 0,21 0 16,0 0-16,1-21 0,-1 0 15,106 0 1,-64 0-16,-20 0 0,-1-21 16,21 0-16,64-85 15,-84 64-15</inkml:trace>
  <inkml:trace contextRef="#ctx0" brushRef="#br1" timeOffset="14231.22">17674 720 0,'0'0'0,"0"-43"0,0-20 0,0 21 16,0-1-16,0 1 0,0-43 16,-21 85-1,0 0-15,21 21 16,-21 1-16,-1 20 0,22 0 16,0-21-16,0 22 0,-21-1 15,21 0-15,-21 22 0,0-22 0,21 1 16,0-1-16,0 0 0,-21 1 15,21-1-15,-21-21 0,21 21 0,0-20 16,0-1-16,0 0 16,0-42 15,0 0-31,0-1 16,0-20-16,0 21 0,0-21 0,21 20 15,0-20-15,0 0 0,0 21 16,0-22-16,1 22 0,20 0 0,-21 0 15,21 0-15,-20-1 0,20 22 16,-21 0-16,21 0 0,-20 0 16,-1 0-16,0 0 0,0 22 0,0-1 15,-21 0-15,0 0 0,21 21 16,-21-20-16,0 20 0,0 0 0,0-21 16,0 22-16,0-1 0,0-21 15,0 0-15,0 1 0,-21-1 0,0 0 16,21 0-16,0-42 31,21 0-15,0 0-16</inkml:trace>
  <inkml:trace contextRef="#ctx0" brushRef="#br1" timeOffset="14532.04">19113 677 0,'0'22'32,"-21"-1"-17,21 0-15,0 0 0,0 21 0,-21-20 16,21 20-16,-21-21 0,21 21 15,0-20-15,0 20 0,-21-21 0,21 0 16,-21 0-16,21 1 0,-22-1 16,22 0-16,22-21 31,-1 0-31,0-21 0,21 21 16,-21-21-16,22-1 0</inkml:trace>
  <inkml:trace contextRef="#ctx0" brushRef="#br1" timeOffset="14858.91">19621 656 0,'0'0'0,"0"-21"16,-21 21-1,0 0-15,0 0 0,0 0 16,-22 21-16,22-21 0,0 21 16,0-21-16,0 22 0,21-1 15,0 0-15,0 0 16,21 0-16,0-21 0,0 21 15,22-21-15,-22 22 0,21-22 16,-21 21-16,0-21 0,22 21 0,-22-21 16,0 21-16,0-21 0,0 21 15,-21 0-15,0 1 16,0-1-16,0 0 0,-21 0 16,0-21-16,0 0 0,0 21 15,-22-21-15,22 0 0,-21 0 16,21 0-16,-22 0 0,22 0 0,-21 0 15,21 0-15,0-21 16,-1 0-16,22 0 16,0 0-16,0-1 0</inkml:trace>
  <inkml:trace contextRef="#ctx0" brushRef="#br1" timeOffset="15032.59">19092 508 0,'0'0'0,"-21"0"0,0 0 16,21 21 15,21-21-15</inkml:trace>
  <inkml:trace contextRef="#ctx0" brushRef="#br1" timeOffset="16049">21209 1037 0,'0'0'0,"0"21"16,0-42 15,21 0-15,0 0-16,0 0 0,1 0 16,20-1-16,-21-20 0,21 21 15,-20-21-15,20 20 0,-21-20 16,0 21-16,-21 0 0,0 0 15,0-1-15,0 1 0,0 0 0,-21 21 16,-21 0-16,21 0 16,-1 0-16,-20 21 0,21 0 0,0 1 15,-22 20-15,22-21 0,0 21 16,21 1-16,-21 41 0,0-62 16,21 20-16,0 0 0,0 1 15,0-22-15,21 63 16,0-84-16,0 22 0,22-1 15,-1-21-15,0 0 0,1 0 16,20 0-16,-21 0 0,22-21 16,-1-1-16,1 22 0,-22-21 0,22 0 15,-22-21-15,0 21 0,-20-22 16,-1 22-16,21-21 0,-42-1 0,21-41 16,0 41-16,-21 22 15,0 0-15,0 0 0,0 0 0,0 0 16,0 42-1,0 0 1,0 0-16,0 21 0,0-20 16,-21-1-16,21 21 0,-21 0 15,21-20-15,0 20 0,0-21 0,-21 0 16,21 22-16,-21-22 0,21 0 16,0 0-16,-21-21 15,21-21 16,0 0-31,0 0 16,0-1-16,0-20 0,21 21 16,0-21-16,0-1 0,0 1 0,0 0 15,22 20-15,-22-20 0,21 21 16,-21 0-16,22 0 0,-1 21 0,43 0 16,-43 0-16,0 0 0,1 21 15,-22 0-15,0 0 16,0 21-16,-21 1 0,0-22 0,0 21 15,0 1-15,-21-1 0,0 0 16,0-21-16,0 22 0,-1-22 0,1 0 16,0 0-16,21 0 0,-21 1 15,42-22 17,0 0-32,0-22 0,1 1 15,-1 0-15,0 0 0,21 0 0</inkml:trace>
  <inkml:trace contextRef="#ctx0" brushRef="#br1" timeOffset="16312.39">23072 699 0,'0'0'0,"0"-22"0,0 1 16,0 0-16,0 0 0,0 0 16,-22 21-1,1 0-15,0 0 0,0 0 0,0 21 16,0-21-16,-1 21 0,-20 0 15,21 22-15,-21-22 0,20 21 0,1 0 16,-21 1-16,21-1 0,0 0 16,-1 1-16,22-1 0,0 0 0,0-20 15,0 20-15,0-21 16,22 0-16,41 43 16,-21-64-16,-20 0 0,20 0 15,0 0-15,22 0 0,-22-21 0,0-1 16,22 1-16,-22 0 0</inkml:trace>
  <inkml:trace contextRef="#ctx0" brushRef="#br1" timeOffset="16587.96">23643 487 0,'0'0'16,"0"-42"-16,0 20 0,0 1 0,0 0 0,0 0 16,-21 21-1,0 0-15,0 21 16,-1 21-16,22-20 0,-21 20 15,0-21-15,0 21 0,0 1 0,0-1 16,21 0-16,-22 1 0,1-1 16,21 22-16,0-22 0,0 0 0,-21 1 15,21-1-15,-21 0 0,21-21 16,0 1-16,0 20 0,0-21 0,0 0 16,21-21-1,0 0-15,0 0 0,1-21 16,-1 21-16,0-21 0,21 0 15,-21-22-15,22 22 0,-22-21 16,21 21-16,-21-22 0</inkml:trace>
  <inkml:trace contextRef="#ctx0" brushRef="#br1" timeOffset="16967.91">23791 826 0,'0'0'0,"21"-22"0,1-20 15,-22 21-15,21 21 0,-42 21 47,-1 0-47,1 0 0,0 1 16,0-1-16,0 21 0,21-21 0,-21 22 15,-1-22-15,22 21 0,-21-21 16,21 22-16,0-22 0,0 0 16,0 0-16,0 0 0,21 0 0,1 1 15,20-22-15,-21 0 0,21 0 0,1 0 16,-1 0-16,0 0 16,-20 0-16,20-22 0,0 22 0,1-21 15,-1 0-15,-21-21 0,21 21 16,-20-22-16,-1 1 0,0 0 0,-21-1 15,0-20-15,0 20 0,0 22 16,0-21-16,0 21 0,-21-22 0,0 22 16,-1 21-16,1-21 0,0 21 15,-21 0-15,21 0 0,-22 0 0,1 21 16,0-21-16,-1 21 0,22 1 0,-21-1 16,21 0-16,-22 0 0,22 43 15,21-43-15,0 0 16,0 0-16,0 0 0,21 0 15,22 22-15,-1-43 0,0 0 16,1 0-16,-1 0 0</inkml:trace>
  <inkml:trace contextRef="#ctx0" brushRef="#br1" timeOffset="18071.75">24511 826 0,'0'0'16,"42"0"-16,1-22 0,-22 1 0,0 21 15,0-21-15,0 21 0,-42 0 31,0 0-31,-21 0 0,20 0 16,1 0-16,0 0 0,0 21 16,0-21-16,0 21 0,21 1 0,-22-1 15,22 0-15,0 0 0,0 0 16,0 0-16,0 1 0,22-1 16,-1 0-16,0 0 0,-21 0 15,21 0-15,0 1 0,0-1 0,-21 0 16,22-21-16,-22 21 0,0 0 15,-22-21 17,1 0-32,0 0 15,0-21-15,0 21 0,0-21 0,-1 21 16,1-21-16,0 0 16,0 21-16,0 0 15,0 0-15,21 21 16,0 0-1,0 0-15,0 0 16,21-21-16,0 21 0,0 1 0,0-22 16,22 0-16,-22 21 0,21-21 15,-21 0-15,22 0 0,-1 0 0,21 0 16,-20 0-16,20 0 0,1 0 16,-22-21-16,0-1 0,1 22 15,-1-42-15,-21 21 0,22 0 0,-22-22 16,0 22-16,0-21 0,0 0 15,-21 20-15,0-20 0,0 21 16,0 0-16,0 0 0,-21 21 16,-21 0-16,21 0 15,-1 0-15,1 21 0,0 0 0,0 0 16,0 0-16,0 22 0,21-22 16,0 0-16,0 21 0,0-21 0,0 1 15,0 20-15,0-21 0,0 0 16,0 0-16,21 1 0,21-1 15,0-21-15,-20 0 0,20 21 16,21-21-16,-20 0 0,-1 0 16,0 0-16,22 0 0,-22 0 0,1-21 15,-1 21-15,0-21 0,-21-1 16,22 1-16,-22 0 0,21-21 0,-21-1 16,22 1-16,-22 0 0,0-1 15,0 1-15,0 0 0,-21 21 0,0-1 16,0-20-16,0 21 15,-42 21-15,21 0 0,0 0 0,0 0 16,-22 0-16,1 21 0,21 0 16,-22 0-16,22 1 0,-21 20 15,21-21-15,0 21 0,-1-20 16,1 20-16,21-21 0,0 0 0,0 22 16,0-22-16,0 0 0,0 0 15,0 0-15,0 0 0,21-21 16,1 0-16,-1 0 0,0 0 0,0 0 15,0 0-15,0-21 16,1 0-16,-1 0 0,0 0 0,21-22 16,-21 1-16,1 0 0,20-64 15,0 42-15,-21 1 0,1 21 16,-1-22-16,21 1 0,-21-43 16,-21 63-16,0 1 0,0 21 15,0 0-15,0 0 16,-21 21-16,0 21 15,0 0-15,0 0 0,-1 21 16,1 1-16,0-1 0,0 0 0,0 1 16,0 20-16,21-20 0,-22 20 15,22-21-15,0 64 0,0-63 16,0-1-16,22-21 0,-1 21 16,0-20-16,21 20 15,-21-42-15,1 0 0,-1 0 16,21 0-16,0 0 0,1-21 0,41-22 15,-41 22-15</inkml:trace>
  <inkml:trace contextRef="#ctx0" brushRef="#br1" timeOffset="19433">27199 953 0,'-21'21'16,"42"-21"-1,0-21 1,0-1-16,1 1 0,20 0 15,-21 0-15,21 0 0,1 0 16,-1-22-16,0 22 0,1 0 0,-22-21 16,21 20-16,1-20 0,-22 21 15,0-21-15,0-1 0,0 22 0,-21-21 16,0-1-16,0 22 0,0 0 16,0 0-16,-21 0 0,0 21 15,0 0-15,0 0 0,-1 0 0,-20 21 16,21 21-16,0-21 0,0 22 15,-22-1-15,22 22 0,0-22 16,0 21-16,0 1 0,-1-22 0,1 22 16,21-22-16,0 22 0,0-22 15,0-21-15,0 21 0,0-20 0,21 20 16,1-42-16,-1 21 0,0 0 16,21-21-16,-21 0 0,22 0 0,-1 0 15,0-21-15,1 0 0,20 21 16,-20-42-16,-1 20 0,0 1 0,1-21 15,-1 21-15,-21-22 0,0 1 16,0 0-16,1 21 0,-22-22 16,0 22-16,0 0 0,-43 21 31,22 0-31,0 21 0,0 0 16,0 0-16,-1 1 0,1-1 15,0 0-15,21 0 0,-21 0 16,21 0-16,0 1 0,0-1 0,21 0 15,0-21-15,0 0 0,22 0 0,-1 0 16,0 0-16,1 0 0,-1 0 16,22 0-16,-1-21 0,-21 21 0,1-21 15,-1-1-15,0 1 0,1 0 16,-1 0-16,-21 0 0,0 0 0,1-1 16,-22 1-1,21 21-15,-21 21 31,0 1-31,-21-1 0,-1 0 0,22 0 16,0 0-16,0 0 0,-21 1 16,21-1-16,0 0 0,0 0 15,0 0-15,21 0 16,1-21-16,-1 0 0,0 0 16,0 0-16,21 0 0,1 0 15,-22 0-15,21 0 0,1-21 16,-1 0-16,0 21 0,-21-21 0,43-21 15,-43-1-15,0 22 16,0 0-16,1 0 0,-22 0 0,0-1 16,21 1-16,-42 42 31,-1 1-15,1-1-16,0 21 0,0-21 15,0 22-15,0-1 0,-1 0 0,1 22 16,-21 42-16,21-64 0,0 21 15,-1 1-15,22-1 0,-21 22 16,-21 84-16,42-63 0,0-21 16,0 0-16,0-1 0,-21 1 15,21 0-15,0-22 0,0 1 16,0-1-16,0 1 0,0-22 16,0 0-16,-21 1 0,21-1 15,-22-42-15,1 0 0,0 0 0,0 0 16,0-21-16,0 0 0,-1-1 15,-20-20-15,21 0 0,0-1 0,-22-20 16,22 21-16,0-22 0,0 1 16,0-1-16,21 1 0,0-1 0,0 22 15,0-22-15,21 1 0,0 20 16,0-20-16,0 21 0,1-1 0,20 1 16,-21 0-16,21-1 15,1 1-15,20 0 0,-20-1 0,20 1 16,1 0-16,20-1 0</inkml:trace>
  <inkml:trace contextRef="#ctx0" brushRef="#br1" timeOffset="19702.98">30226 402 0,'0'0'0,"-64"0"16,43 21-1,0 1-15,0-1 0,0 21 16,-22-21-16,22 22 0,21-1 16,-21 0-16,0 1 0,0-1 0,21 0 15,-21 1-15,21-1 0,0 0 16,0 1-16,0-22 0,0 21 0,-22-21 16,22 0-16,0 1 0,0-1 15,0 0-15,22-21 16,-1 0-16,0-21 15,21 0-15,-21-1 0,22-20 0</inkml:trace>
  <inkml:trace contextRef="#ctx0" brushRef="#br1" timeOffset="20367.49">30543 508 0,'0'0'0,"0"-21"0,0 0 16,22 0-16,-22-1 0,0 44 31,0-1-31,0 0 0,0 0 15,0 21-15,-22 1 0,22-1 16,0 0-16,-21 1 0,0-1 0,0 22 16,21-22-16,-21 0 0,21 1 15,-21-1-15,-1-21 0,22 43 16,0-43-16,0 0 0,22-42 47,-1 0-47,0-1 0,-21 1 15,42 0-15,-21-21 0,1 21 16,-1-1-16,0 1 0,0 0 16,0 0-16,-21 0 0,21 21 15,1 21 1,-22 0-16,0 0 0,0 0 16,0 1-16,0-1 0,0 21 15,21-21-15,-21 0 0,21 1 0,0-1 16,0 0-16,0 0 0,1-21 15,-1 21-15,21-21 0,0 0 16,1 0-16,-1 0 0,0 0 0,43 0 16,-43-21-16,1 0 15,-1 0-15,-21-22 0,22 1 0,-22 21 16,0-43-16,0 22 0,-21 0 16,0-1-16,0 22 0,0 0 0,0-21 15,-21 21-15,-43 21 16,43 0-1,0 21-15,0 0 0,0 21 0,0-21 16,-1 22-16,22-1 0,0-21 16,0 22-16,0-1 0,0-21 0,0 21 15,22-20-15,-1-1 16,-21 0-16,21-21 0,0 21 0,21-21 0,-20 0 16,20 0-16,-21 0 15,21 0-15,1 0 0,-1 0 16,0-21-16,-20 0 0,20 21 0,-21-43 15,0 22-15,0 0 0,-21 0 16,0-21-16,0 20 0,0 1 0,0-21 16,0 21-16,-21 0 0,0-1 15,-21 1-15</inkml:trace>
  <inkml:trace contextRef="#ctx0" brushRef="#br1" timeOffset="20555.14">29866 656 0,'0'0'0,"-63"21"0,-1-21 16,1 22 0,63-1-16,21-21 0,21 0 15,0 0-15,22 0 0,-1 0 16,1 0-16,21 0 0,-22 0 0,22 0 16,-22 0-16,1 0 0,-22 0 15,0 0-15,-20 0 0,-1 0 16</inkml:trace>
  <inkml:trace contextRef="#ctx0" brushRef="#br1" timeOffset="22323.99">4318 3683 0,'0'0'0,"42"0"31,-21-21-31,1 0 0,-22 0 16,21-1-16,-21 1 0,21 0 16,-21 0-16,0 0 0,0 0 15,0-1-15,0 1 0,-21 0 0,-22 0 16,22 0-16,0-22 0,0 22 16,-21 0-16,20 0 15,-20 21-15,21 0 0,-43 0 16,22 0-16,0 0 0,-1 21 0,1 0 15,0 22-15,-1-22 0,1 21 16,0 0-16,21 1 0,-1 20 0,1-20 16,0-1-16,21 0 0,0 1 15,0-1-15,0-21 0,0 21 0,0-20 16,21-1-16,0 0 0,1 0 16,20-21-16,-21 0 0,0 0 0,22 0 15,-1 0-15,-21 0 0,21-21 16,-20 0-16,20 0 0,0-1 0,1 1 15,-22 0-15,21-21 0,0 21 16,-20-22-16,20 22 0,-21-21 0,21-1 16,-42 22-16,22-21 0,-1 21 15,-21-22-15,0 22 0,0 0 16,0 42 15,0 0-31,0 1 0,-21-1 16,21 21-16,0-21 0,-22 22 0,22-22 15,0 21-15,0-21 0,0 0 16,0 22-16,22-22 0,20 0 16,-21-21-16,0 0 0,22 0 0,-22 0 15,21 0-15,0 0 0,1 0 16,-1-21-16,0 0 0,22 0 0,-22-1 16,1-20-16,-22 21 15,21 0-15,-21-22 0,0 22 0,1-21 16,-22 21-16,0-22 0,0 22 15,0-21-15,0 21 0,0 0 16,0-1-16,0 44 16,0-1-16,0 0 15,-22 0-15,22 0 0,0 22 0,0-22 16,0 21-16,0 0 0,0-20 16,-21 20-16,21-21 0,0 0 15,-21 22-15,21-22 0,0 0 16,0 0-16,0 0 0,-21-21 31,0 0-15,21-21-16,0 0 15,0 0-15,0 0 0,0-22 16,0 22-16,0-21 0,0-1 0,21 1 16,0 0-16,0-1 0,22-41 15,-22 63-15,21-22 0,-21 22 16,22 0-16,-1 21 0,0 0 15,22 0-15,-22 21 0,0 0 16,-20 22-16,20-22 0,-21 21 16,0 22-16,-21-22 15,0 0-15,0 1 0,0-22 0,0 21 16,0 0 0,0-20-16,0-1 0,0 0 0,-21 0 15,21 0-15,0-42 31,0 0-31</inkml:trace>
  <inkml:trace contextRef="#ctx0" brushRef="#br1" timeOffset="22687.24">6223 3366 0,'0'0'0,"0"-85"16,0 64 0,0 0-16,0-1 0,0 1 15,0 0-15,-21 21 16,0 0-16,-1 0 0,1 21 16,0-21-16,-21 21 0,21 22 15,-1-22-15,1 21 0,-21 1 16,21-1-16,0 0 0,-1 1 15,1-1-15,0 0 0,21-21 0,0 64 16,0-64-16,0 0 0,0 1 16,0-1-16,0 0 0,42 0 15,-20-21-15,20 0 0,0 0 16,1 0-16,-1 0 0,43-21 16,-43 0-16,21 0 0,-20-1 15,-1-20-15,0 21 0,1-21 16,-1-1-16,0 1 0,1 0 0</inkml:trace>
  <inkml:trace contextRef="#ctx0" brushRef="#br1" timeOffset="23155">6667 3239 0,'0'0'0,"0"-43"0,0 1 0,0 0 16,0-1-16,-21 22 0,0 0 0,21 0 15,0 0-15,-21 21 16,0 0-16,0 21 16,21 0-16,-22 0 0,22 0 15,0 22-15,-21-1 0,21 0 0,0 1 16,0 20-16,0-21 0,0 1 15,0-1-15,0 0 0,0 1 0,0-1 16,0 0-16,0-20 0,0-1 16,0 0-16,0 0 0,0 0 0,0 0 15,0-42 17,0 0-32,0 0 0,0 0 15,0 0-15,0-22 0,21 22 16,1-21-16,-1-1 0,0 1 15,0 21-15,21-21 0,-20-1 16,20 22-16,-21 0 0,21 0 0,-20 0 16,20 21-16,0 0 0,-21 0 0,1 0 15,20 21-15,-21-21 0,0 42 16,-21-21-16,0 0 0,21 22 16,-21-22-16,0 21 0,0-21 15,0 22-15,0-22 0,0 21 0,0-21 16,0 1-16,0-1 0,0 0 0,0 0 15,-21-21-15,21 21 0,0 0 16,0-42 31,0 0-47,0 0 16,0 0-16,21 0 0,1 21 0</inkml:trace>
  <inkml:trace contextRef="#ctx0" brushRef="#br1" timeOffset="24819.49">6223 3323 0,'0'0'16,"0"-21"-16,21 0 15,-21 42 32,0 0-47,0 0 16,-21 22-16,21-1 0,-21 0 16,21 1-16,0-1 0,-21 22 0,21-22 15,0 0-15,0 85 16,0-84-16,0 20 0,-22 22 15,22-22-15,0 1 0,-21-1 0,21 85 16,0-84-16,0 126 16,0-126-16,0-1 15,0 1-15,-21-22 0,21 22 0,0-1 16,-21-20-16,21-1 0,0 0 0,0 1 16,-21-1-16,0-21 0,-1 21 15,1-20-15,0-1 0,0-21 16,-21 0-16,20 0 0,1 0 0,-63-43 15,41 22-15,1-21 16,0 0-16,-1-1 0,1-20 0,21-1 16,-22 1-16,22-1 0,-21 1 15,42-1-15,0 1 0,0-1 16,0 1-16,0-1 0,0 1 16,21-1-16,0 1 0,22-1 0,-22 22 15,42-22-15,-20 22 0,-1-21 0,21 20 16,1-20-16,84-43 15,-84 64-15</inkml:trace>
  <inkml:trace contextRef="#ctx0" brushRef="#br1" timeOffset="26087.81">6710 3133 0,'42'-21'15,"-21"-1"1,-42 22 31,0 0-47,21 22 15,-21-1-15,0 0 0,21 0 16,-22 0-16,22 0 0,0 22 16,0-22-16,0 0 0,0 21 0,0-20 15,-21-1-15,21 0 0,0 0 16,0 0-16,0 0 0,0 1 0,0-1 16,21-21-16,1 21 0,-1-21 15,0 0-15,21 0 0,-21 0 16,1 0-16,20 0 15,-21 0-15,21 0 0,-20 0 0,-1-21 16,21 21-16,-21-21 0,0 21 0,-21-22 16,22 1-16,-1 0 0,-21 0 15,21 0-15,-21 0 0,0-1 0,0-20 16,0 21-16,0 0 0,0 0 16,0-1-16,0 1 0,0 0 0,0 0 15,0 0 1,0 42-1,0 0 1,0 0-16,0 0 0,0 22 0,0-1 16,0-21-16,-21 22 0,21-1 0,0-21 15,0 21-15,0 1 16,0-22-16,0 0 0,0 0 0,0 22 16,21-43-16,0 21 0,-21 0 15,21-21-15,0 0 0,1 0 16,-1 0-16,0 0 0,0 0 15,0-21-15,0 0 0,22-22 16,-43 22-16,21-21 0,0-1 16,0 1-16,-21 0 0,21-22 0,-21 22 15,22-22-15,-22 22 0,0-21 0,0 20 16,0-20-16,21 20 0,-21 1 16,0 21-16,0-21 0,0 20 0,0 1 15,0 42 16,-21 22-31,21-22 0,0 21 16,0-21-16,0 22 0,0-1 0,0 22 16,0-22-16,0 0 0,0 1 15,0-1-15,0 64 0,0-85 16,42 85-16,-42-85 16,21 0-16,0 0 0,-21 0 15,21-21-15,1 0 0,-1 0 16,0 0-16,0 0 0,21 0 15,-20 0-15,20 0 0,-21 0 0,21-21 16,-20 0-16,20 21 0</inkml:trace>
  <inkml:trace contextRef="#ctx0" brushRef="#br1" timeOffset="26856.78">8213 3217 0,'0'0'16,"0"-21"-16,0-21 0,0 21 0,0-22 0,0 22 15,0 0-15,0 0 0,0 0 16,-22 21-16,1 0 0,0 0 15,0 0-15,-21 0 0,20 0 0,1 21 16,-21 0-16,21 0 0,-22 22 16,22-1-16,0-21 0,0 21 0,0 1 15,0-1-15,21 0 16,0 1-16,0-1 0,0-21 0,0 22 16,0-22-16,0 0 0,0 0 15,21 0-15,0-21 0,0 0 0,0 0 16,0 0-16,1 0 0,-1 0 0,21-21 15,-21 21-15,0-21 0,1 0 16,-1 0-16,0-1 0,21-41 16,-42 21-16,0 20 0,21-20 15,-21 0-15,0 21 0,22-43 16,-22 43-16,0 42 31,0 0-31,0 22 0,0-22 16,0 21-16,0-21 0,0 22 15,0-22-15,0 21 0,0-21 0,0 0 16,0 22-16,0-22 0,0 0 16,21 0-16,0 0 0,0-21 15,0 0-15,0 0 0,1 0 16,-1 0-16,21 0 0,-21 0 16,0 0-16,1 0 0,-22-21 0,0 0 15,21 0-15,-21 0 0,0 0 16,0-1-16,0 1 0,0 0 15,0-21-15,0-1 0,0 22 16,0-21-16,0 21 0,0-64 16,21 64-16,-21 0 0,21 0 15,0-1-15,0 22 16,1 0-16,-1 0 0,0 0 16,0 0-16,0 22 0,0-1 15,1 0-15,-1 0 0,0 21 0,0-20 16,-21 20-16,0 0 0,0-21 15,0 22-15,0-1 0,0-21 0,0 0 16,0 22-16,0-22 0,0 0 16,0 0-16,0-42 47,0 0-47,0 0 0,0-22 15,21 22-15,0-21 0,-21 21 0,22-22 16,-1 1-16,0 21 0,-21-21 15,21 20-15,0 1 0,-21 0 0,21 0 16,-21 0-16,22 21 0,-22-21 16,21 21-16</inkml:trace>
  <inkml:trace contextRef="#ctx0" brushRef="#br1" timeOffset="29244.38">14457 2879 0,'0'0'0,"21"-21"0,-21-1 16,21 1-16,-21 0 0,21 0 16,-21 0-16,0 0 15,-21 21 1,0 0-16,0 21 0,0 0 15,-1 0-15,1 21 0,0-20 0,0 20 16,0-21-16,0 21 0,-1 1 16,1-22-16,0 21 0,21 1 0,0-22 15,0 42-15,0-42 16,0 1-16,21-1 0,0 0 0,1-21 16,-1 0-16,0 0 0,21 0 15,-21 0-15,22-21 0,-1 21 0,0-21 16,-20-1-16,20-20 0,-21 21 15,21 0-15,-20 0 0,-1-22 16,0 22-16,-21-21 0,0 21 0,0-22 16,0 22-16,0-21 0,0 21 0,-21-1 15,0 1-15,-1 0 0,1 0 16,0 21-16,0 0 0,0 0 0,-22 0 16,22 21-16,0 0 0,0 0 15,0 1-15,0-1 0,-1 0 0,1 0 16,0 0-16,21 22 0,0-22 15,0 0-15,0 0 0,21 0 16,0-21-16,1 0 0,20 0 0,-21 0 16,21 0-16,-20 0 0,20 0 15,0 0-15</inkml:trace>
  <inkml:trace contextRef="#ctx0" brushRef="#br1" timeOffset="29600.88">14859 2985 0,'0'0'0,"0"-43"16,0 22-1,0 0-15,0 0 0,0 0 16,0-1-16,0 1 0,0 0 0,21 21 16,0-21-16,0 21 15,1 0-15,-1 0 0,0 0 16,0 0-16,0 0 0,22 21 16,-22 0-16,0 0 0,0 1 15,0-1-15,-21 21 0,21-21 0,-21 22 16,0-22-16,0 0 0,0 21 15,0-21-15,0 22 0,-21-22 0,0 0 16,0 0-16,0 0 0,0 1 16,-1-22-16,1 0 15,0 0-15,21-22 16,0 1-16,0 0 0,0 0 16,0 0-16,0 0 0,0-1 0,0 1 15,0 0-15,21 0 0,0 0 16,-21 0-16,22-1 0,-1 1 15,0 0-15,0 0 0,0 0 0,-21 0 16,43-1-16,-22 1 0,21-21 16</inkml:trace>
  <inkml:trace contextRef="#ctx0" brushRef="#br1" timeOffset="30080.51">15388 2371 0,'0'0'0,"-21"-21"0,0-1 0,-22 1 0,22 0 15,-21 21-15,0-21 0,-1 21 16,-20 0-16,20 0 0,1 0 0,-21 0 16,-43 0-16,63 21 0,-20 0 15,-1 0-15,22 22 16,-21-1-16,20 0 0,-20 22 0,20-22 16,1 22-16,0-1 0,-1 1 0,22-1 15,-21 1-15,21-1 0,0 1 16,-1-1-16,1 1 0,21 20 15,0-20-15,0-1 0,0 64 16,0-84-16,43 20 0,-1 1 16,0-22-16,1-21 0,-1 0 0,0 1 15,22-1-15,-22-21 0,22 0 16,-1 0-16,1-21 0,190-43 16,-170 22-16,1-1 15,0 1-15,-1 0 0,1-22 16,42-42-16,-85 43 0,1-1 15,-22 1-15,0-22 0,-21 22 16,0-64-16,0 42 0,-21 22 16,0-22-16,-1 21 0,-20 1 15,0 21-15,-43-43 0,43 64 16,-22-22-16,1 43 0,-1-21 0,22 21 16,-85 0-16,85 0 15,-1 21-15,1 1 0,0-1 16,20 0-16,-20 21 0,21-21 15,0 1-15,21-1 0,0 0 0,0 0 16</inkml:trace>
  <inkml:trace contextRef="#ctx0" brushRef="#br1" timeOffset="31035.6">17166 2752 0,'0'0'0,"-21"0"0,21-21 15,0-1-15,0 1 0,0 0 0,21 0 16,0 0-16,0-22 0,1 22 16,-1 0-16,0 0 0,-21-21 0,0 20 15,0 1-15,0 0 0,0 0 16,-21 21 0,0 0-16,-1 0 0,-20 0 15,21 21-15,-21 0 0,20 0 0,1 1 16,0 20-16,0-21 0,0 0 0,21 43 15,0-43-15,0 21 16,0 1-16,21-22 0,0 0 16,0 21-16,0-21 0,22 1 15,-22-1-15,21 21 0,-21-21 0,1 22 16,-1-22-16,0 0 0,-21 0 16,0 21-16,0-20 0,0-1 0,0 0 15,-21 0-15,-22 0 16,22 0-16,-21-21 0,0 0 0,20 0 15,-20 0-15,0 0 0,-1 0 0,22 0 16,-21-21-16,21 21 0,-22-21 16,22 0-16,0-21 0,0 20 0,0 1 15,21-21-15,0 21 0,-21-22 16,21 1-16,0 0 0,0 21 0,0-22 16,0 22-16,0 0 0,0 0 15,0 42 1,0 0-16,0 0 0,0 0 15,0 22-15,21-22 0,-21 21 16,0-21-16,21 22 0,0-22 0,0 21 16,-21-21-16,21 22 0,1-22 15,-1 0-15,0 0 0,21 0 16,-21 1-16,64-22 0,-43 0 16,1 0-16,-1 0 0,0-22 15,22 1-15,-22 0 0,22 0 16,-1 0-16,-20 0 0,-1-1 0,0-20 15,1 0-15,-1 21 0,0-22 0,-21-20 16,1 20-16,-1-20 0,0 21 16,-21-22-16,0 22 0,0-43 15,0 43-15,0 21 0,0-1 16,0 44 0,0 20-1,0 0-15,-21 1 0,0-1 0,-1 0 16,22 1-16,-21 20 0,0-21 0,21 1 15,0-1-15,-21 0 0,21 1 16,-21-1-16,21-21 0,0 0 0,0 22 16,0-22-16,21 0 15,0-21-15,0 0 0,0 0 0,1 0 16,20 0-16,-21-21 0,0 21 16,0-21-16,1 0 0,-22-1 0,21 1 15</inkml:trace>
  <inkml:trace contextRef="#ctx0" brushRef="#br1" timeOffset="31216.01">17632 2858 0,'0'0'0,"-43"0"0,1 0 15,-43 0 1,107 0 0,-1 0-1,21 0-15,-21 0 0,22-22 16,-1 22-16,0 0 0,1 0 0,41 0 15,-41-21-15,-1 21 16,0 0-16,-21 0 0</inkml:trace>
  <inkml:trace contextRef="#ctx0" brushRef="#br1" timeOffset="31759.01">18330 3027 0,'0'0'0,"21"0"0,1 0 0,-1 0 15,0 0-15,0 0 0,0 0 0,0-21 16,1 21-16,-1-21 0,0-1 16,0 1-16,0 21 0,0-42 15,-21 0-15,0-1 16,0 1-16,0 21 0,-42-64 16,21 64-16,0 0 0,-22 0 15,22-1-15,-21 1 0,21 21 16,-64 0-16,43 21 15,-1 22-15,1-22 0,0 21 0,21 1 16,-64 41-16,64-41 16,0-1-16,-1-21 0,22 21 0,0 1 15,0 20-15,0-42 0,0 1 16,22-1-16,-22 0 0,42-21 16,-21 0-16,0 0 0,22 0 0,-22 0 15,21 0-15,0 0 0,1-21 16,-22 21-16,21-21 0,1-1 15,-1 1-15,-21-21 0,0 21 16,22 0-16,-22-22 0,0-20 16,-21 20-16,21 22 0,-21-21 15,0 21-15,0 0 0,0 42 32,0 21-32,-21-21 15,0 22-15,21-22 0,-21 21 0,21-21 16,0 22-16,0-22 0,0 21 15,0 0-15,0-20 0,0-1 16,21-21-16,0 21 0,0-21 16,43 0-16,-22 0 0,-21 0 15,21 0-15,1 0 16,-22 0-16,0-21 0</inkml:trace>
  <inkml:trace contextRef="#ctx0" brushRef="#br1" timeOffset="32128.51">18923 2900 0,'0'-42'16,"0"84"-16,0-106 0,0 43 0,0 0 16,0 0-16,0 0 0,0 0 15,0-1-15,21 22 0,0-21 16,0 21-16,1 0 0,-1 0 16,0 21-16,21 1 15,-42-1-15,43 0 0,-43 0 0,21 21 16,0-20-16,-21 20 0,21-21 15,-21 21-15,0-20 0,0-1 0,0 21 16,0-21-16,-21 0 0,0 1 16,0-22-16,21 21 0,-22-21 15,1 0-15,21-21 16,0-1 0,0 1-16,0 0 15,0 0-15,0 0 0,21-22 16,1 22-16,-22 0 0,21-21 15,0 21-15,0-1 0,0 1 0,22-21 16,-43 21-16,42 0 0,-42-1 16,21 1-16,0 21 0,0-21 15,1 0-15,-1 0 0,0 21 0,0-21 16</inkml:trace>
  <inkml:trace contextRef="#ctx0" brushRef="#br1" timeOffset="32379.37">19791 2371 0,'0'0'0,"0"-43"31,0 65-15,-21-1-1,21 21-15,-22 0 0,1 1 0,21 20 16,-21-20-16,0 20 0,0 1 16,21-22-16,-21 0 0,-1 22 15,22-22-15,-21 0 0,21-20 0,0 20 16,0-21-16,0 0 0,0 0 15,0 1-15,0-1 0,21-21 0,1 0 16,-1 0-16,0 0 0,0 0 0,0 0 16,0 0-16,1-21 0,-1-1 15,0 22-15,0-21 0,0 0 0,-21 0 16</inkml:trace>
  <inkml:trace contextRef="#ctx0" brushRef="#br1" timeOffset="32555.27">19579 2794 0,'-63'0'32,"126"0"-32,-105 0 15,63 0-15,0 0 0,0 0 16,22 0-16,-22 0 0,21 0 16,-21 0-16,22 0 0,-1-21 0,-21 21 15,21 0-15,-20 0 0,20-21 16,-21 21-16</inkml:trace>
  <inkml:trace contextRef="#ctx0" brushRef="#br1" timeOffset="32903.07">20087 2879 0,'0'0'0,"0"21"0,0 0 0,-21-21 16,21 21 0,0 0-16,21-21 31,0 0-31,0 0 0,1-21 0,-1 21 15,0-21-15,0 0 0,0 21 16,0-21-16,-21 0 0,22-1 0,-1 1 16,0 0-16,-21-21 0,0 21 15,0-1-15,0 1 0,0 0 16,-21 21-16,0 0 16,-1 0-16,1 0 0,0 21 15,0 0-15,0 1 0,0-1 0,-1 21 16,1-21-16,21 0 0,-21 22 15,21-22-15,-21 21 0,21-21 0,0 1 16,0-1-16,0 0 0,0 0 16,21 0-16,0 0 0,22 1 0,-22-22 15,21 0-15,0 0 0,1 0 0,20 0 16,-20 0-16,20 0 0,1 0 16,-1 0-16,-21-22 0</inkml:trace>
  <inkml:trace contextRef="#ctx0" brushRef="#br1" timeOffset="33366.81">20976 2942 0,'0'0'0,"21"-42"0,0 21 0,-21-22 0,0 1 16,0 21-16,0-21 0,0 20 16,0 1-16,0 0 0,0 0 0,-21 0 15,0 0-15,0 21 16,0 0-16,0 0 0,-22 21 0,22 0 16,0 0-16,-21 0 0,20 22 15,-20-22-15,21 21 0,-21-21 0,20 22 16,1-22-16,0 21 0,0-21 15,21 22-15,-21-22 0,21 0 16,0 0-16,0 0 0,0 0 0,21-21 16,0 0-16,0 22 0,0-22 15,1 0-15,-1 0 0,21 0 0,-21 0 16,0-22-16,22 1 0,-22 21 16,0-21-16,21-21 0,-20 21 0,-1-22 15,0 1-15,0 0 0,0-1 16,0-20-16,1-1 0,-1 1 0,0-1 15,0 1-15,-21-1 0,0 1 16,0 20-16,0 1 0,0 21 0,0 0 16,0 0-16,0-1 0,0 44 31,-21-1-31,0 0 0,21 21 0,-21 1 16,21 20-16,-22-21 0,22 22 15,0-1-15,0 1 0,0-1 0,0-20 16,0 20-16,0-20 0,0-1 15,0 0-15,0-21 0,0 1 0,0-1 16,0 0-16,22 0 0,-1-21 0,0 0 16,21 0-16,-21 0 15,1-21-15</inkml:trace>
  <inkml:trace contextRef="#ctx0" brushRef="#br1" timeOffset="34451.19">22966 2477 0,'0'0'0,"0"-22"0,0 1 16,0 0-16,0 42 16,0 0-1,-21 1-15,-1 20 0,1-21 16,0 43-16,21-22 0,-21 0 16,0 1-16,0-1 0,-1 0 0,1 1 15,21-1-15,0 0 0,-21-21 16,21 1-16,0-1 0,0 0 0,0 0 15,21-21 1,0 0-16,1 0 0,-1 0 16,0-21-16,0 0 0,0 0 15,0-1-15,1-20 0,-1 21 0,0-21 16,0-1-16,21 1 0,-20 21 16,-1-22-16,-21 1 0,21 21 0,0 0 15,0 0-15,0 21 0,1 0 16,-22 21-1,21 0-15,-21 21 0,0-21 0,0 1 16,21 20-16,-21-21 0,21 21 16,-21-20-16,21-1 0,-21 0 0,0 0 15,21 0-15,1 0 0,-1-21 16,-21 22-16,21-22 0,0 0 16,0 0-16,0 0 0,1 0 0,-1 0 15,0 0-15,21-22 0,-21 1 0,1 21 16,20-21-16,-21 0 15,0-21-15,0 20 0,1-20 0,-1 21 16,0-21-16,0-1 0,-21 1 0,21 21 16,-21-22-16,0 1 15,0 21-15,-21 21 16,0 42 0,0-21-16,21 1 0,-21 20 0,21 0 15,-22-21-15,22 22 0,0-1 16,-21-21-16,21 22 0,0-22 0,0 0 15,0 0-15,0 0 0,0 22 16,21-43-16,1 0 0,-1 0 16,0 0-16,0 0 15,21 0-15,-20 0 0,20 0 0,0-22 16,-21 1-16,22 0 0,-1 0 16,0 0-16,1-22 0,-22 22 0,0-21 15,0 0-15,0 20 0,1-20 16,-1 21-16,-21 0 0,0 0 0,0-1 15,0 44 1,0-1-16,0 21 16,-21-21-16,21 0 0,-22 1 0,22-1 15,0 21-15,0-21 0,0 0 16,-21-21-16,21 22 0,0-1 0,0 0 16,21-21 15,1-21-16,-22 0-15</inkml:trace>
  <inkml:trace contextRef="#ctx0" brushRef="#br1" timeOffset="34619.08">24299 2434 0,'0'0'0,"-63"-63"15,42 63 1,-1 0-1,22 21 1,22 0 0,-1-21-16,0 0 0,0 0 15,0 0-15,0 0 0</inkml:trace>
  <inkml:trace contextRef="#ctx0" brushRef="#br1" timeOffset="34875.94">24871 2350 0,'0'0'0,"0"-22"0,-21 22 32,-1 0-32,1 22 0,0-22 15,0 21-15,0 21 16,0 0-16,-1 1 0,22-1 0,-21 0 16,0 1-16,0-1 0,0 0 15,0 1-15,21-1 0,-22 0 0,1-20 16,21 20-16,-21-21 0,21 0 15,0 0-15,0 1 0,21-22 16,0 0 0,22 0-16,-22 0 0,21-22 15,-21 1-15,22 0 0,-1 0 0</inkml:trace>
  <inkml:trace contextRef="#ctx0" brushRef="#br1" timeOffset="35964.32">25188 2498 0,'0'0'0,"0"-21"0,21-1 15,-21 1-15,0 0 0,0 0 0,0 42 32,0 0-32,-21 0 0,21 1 15,-21 20-15,0 0 0,21 1 16,0-1-16,-21-21 0,0 21 0,-1 1 16,22-1-16,0-21 0,0 22 15,-21-22-15,21 0 0,-21 0 0,21 0 16,0 0-16,-21-21 15,42 0 1,0-21 0,0 0-16,-21 0 0,22 0 15,-1 0-15,0-1 0,0 1 0,0-21 16,0 21-16,1 0 0,-1-22 16,0 22-16,0 0 0,0 21 0,0 0 15,-21 21 1,22 0-16,-22 0 0,0 1 15,0-1-15,0 0 0,0 0 16,0 21-16,0-20 0,0-1 0,21 0 16,0 0-16,-21 0 15,21 0-15,0-21 0,0 0 16,1 0-16,-1 0 0,0 0 16,21 0-16,-21 0 0,22 0 0,-22 0 15,21-21-15,1 21 0,-22-21 0,0 0 16,42-21-16,-41 20 15,-1-20-15,0 21 0,0-21 0,0 20 16,-21-20-16,0 21 0,21 0 16,-21 0-16,0-1 0,22 1 0,-22 42 31,0 1-31,-22-1 0,1 0 16,0 21-16,0-21 0,21 22 15,-21-22-15,21 0 0,0 21 16,0-20-16,0-1 0,0 0 15,0 0-15,21 0 0,0 0 16,0-21-16,22 0 0,-22 0 16,21 0-16,0 0 0,1 0 0,-22 0 15,21 0-15,-21 0 0,22-21 0,-22 21 16,0-21-16,21 0 0,-20 0 16,-1 0-16,0-1 0,-21 1 0,21-21 15,-21 21-15,21-22 0,-21 22 16,0 0-16,0 0 0,0 0 0,0 42 47,0 0-47,0 0 0,0 0 15,0 1-15,-21 20 0,0-21 0,21 0 16,-21 0-16,21 1 0,0-1 16,-21 0-16,-1 0 0,22 0 0,-21-21 15,21 21-15,0-42 47,0 0-31,0 0-16,0 0 0,0-22 15,21 22-15,1 0 0,-1-21 16,0-1-16,0 1 0,0 21 16,0-21-16,1-1 0,20 1 15,-21 21-15,21 0 0,-20-1 0,20 1 16,-21 21-16,21 0 15,-20 21-15,-1 1 0,0-1 0,0 21 16,0-21-16,0 22 0,-21-1 0,0 0 16,0-21-16,0 22 0,0-1 15,0-21-15,0 0 0,0 1 0,-21-1 16,21 0-16,-21 0 0,21 0 16,0-42 30,0 0-46,0 0 16,0 0-16,0-1 0</inkml:trace>
  <inkml:trace contextRef="#ctx0" brushRef="#br1" timeOffset="36171.19">26374 2117 0,'0'0'0,"-22"0"0,-41 0 32,42 0-17,0 0 17,-1 0-17,1 0-15</inkml:trace>
  <inkml:trace contextRef="#ctx0" brushRef="#br1" timeOffset="36404.07">24299 2731 0,'0'0'0,"0"21"0,21-21 15,1 0 1,20 0-16,0 0 0,1 0 0,-1-21 16,21 21-16,-20-22 0,20 22 0,-20-21 15,-1 21-15,0 0 0,-21-21 16,1 21-16,-1 0 0,-21-21 0</inkml:trace>
  <inkml:trace contextRef="#ctx0" brushRef="#br1" timeOffset="38575.83">2582 5779 0,'0'0'0,"21"0"15,22 0 1,-22 0-16,0 0 0,-21-22 16,21 1-16,0 21 0,1-21 15,-22 0-15,21-21 0,0 20 0,-21 1 16,0 0-16,0-21 0,0 21 15,0-1-15,0 1 0,-21 0 0,0 0 16,-22 0-16,1 0 0,0-1 16,-1 1-16,-20 21 0,20 0 0,-20 0 15,21 0-15,-1 21 0,-20 1 16,20-1-16,22 0 0,-21 21 16,21 1-16,-22 20 0,43-21 15,-21 22-15,21 42 0,0-64 16,0 0-16,0 1 0,0-1 15,0-21-15,21 0 0,1 1 0,-1-22 16,21 0-16,-21 0 0,22 0 16,-1 0-16,0-22 0,1 1 0,-1 0 15,21 0-15,-20-21 0,-1 20 16,0-20-16,1 0 0,-1 21 0,-21-22 16,0 1-16,1 0 0,-22 20 15,0-20-15,0 21 0,0 0 16,0 0-16,0-1 0,-22 44 31,22-1-31,-21 0 0,21 21 16,0 1-16,0-1 0,0-21 0,0 21 15,0 1-15,0-1 0,0-21 16,0 22-16,21-22 0,1-21 0,-1 21 16,21-21-16,-21 0 0,0 0 15,22 0-15,-22 0 0,21-21 0,-21 0 16,22-1-16,-22 1 0,21-21 15,-21 21-15,22-22 0,-22 1 16,0 21-16,0-21 0,0-1 0,-21 22 16,0-21-16,0 21 0,0-1 15,0 1-15,0 0 0,-21 21 32,21 21-32,-21 0 0,21 1 15,0 20-15,0-21 0,0 21 0,-21 1 16,21-1-16,-21-21 0,21 22 15,0-22-15,0 21 0,0-21 0,0 0 16,-21 1-16,21-1 0,0-42 47,0-22-47,0 22 16,0 0-16,21-21 0,-21-1 15,21 1-15,0 0 0,21-1 0,-20 1 16,20 21-16,-21-22 0,21 22 15,-20 0-15,20 0 0,-21 21 16,0 0-16,0 0 0,1 0 0,-1 21 16,0-21-16,0 21 0,0 43 15,-21-43-15,0 21 0,0 1 16,0-1-16,0-21 0,21 21 0,1 1 16,-1-1-16,-21-21 0,21 0 15,0 22-15,21-22 0,-20-21 16,-1 21-16,0-21 0,21 0 0,1 0 15,-22 0-15,21-21 0,0 0 16,1 0-16,-1-1 0,0 1 0,1-21 16,41-43-16,-41 43 15,-22 0-15,21-1 0,-21 1 0,-21 0 16,0 20-16,0-20 0,0 21 0,0-21 16,-21 20-16,0 22 15,-21 0-15,21 0 0,-1 0 0,-20 0 16,21 22-16,-21-1 0,20 0 15,1 0-15,0 21 0,0-20 16,0 20-16,0 0 0,-1-21 16,1 22-16,21-22 0,0 21 0,0-21 15,0 1-15,0-1 0,0 0 0,21-21 16,1 0-16,-1 0 16,0 0-16,0-21 0,0 0 0,22-1 15,-22 1-15,21 0 0,-21-21 16,0 21-16,1-1 0,-1 1 0,0 0 15,0 0-15,-21 0 0,0 0 16,0-1 0,0 44-1,0-1 1,0 21-16,0-21 0,0 22 16,0-1-16,0 0 0,0 1 15,0 20-15,0-21 0,0 22 16,-21-22-16,21 22 0,0-1 0,0 1 15,0-1-15,0 22 0,0-22 16,0 22-16,0 0 0,21 63 16,0-85-16,0 1 0,-21 21 0,0-22 15,0 1-15,0-1 0,0 1 0,0-1 16,0 1-16,0-22 0,-21 21 0,0-20 16,0-1-16,0 0 0,-22-20 15,22-1-15,0 0 0,-21-21 16,-1 0-16,22 0 0,-21-21 0,0 0 15,-22-1-15,22-20 0,-1-21 16,1-1-16,0 1 0,-1-1 0,1-21 16,0-63-16,42 64 0,0-1 15,0 0-15,0 1 0,0-1 16,21 0-16,0 22 0,0-1 0,22 1 16,-22-1-16,21 22 0,0-22 15,-20 22-15,20 0 0,0-1 0,1 1 16,-1 0-16,0 21 0,1-22 15,-1 1-15,0 21 0</inkml:trace>
  <inkml:trace contextRef="#ctx0" brushRef="#br1" timeOffset="39981.69">4699 5461 0,'0'0'0,"0"-21"0,0 0 16,0 0-1,-21 21 1,0 0-1,21 21-15,0 0 0,0 0 0,0 0 16,0 22-16,0-1 0,0-21 16,0 21-16,0 1 0,0-22 0,0 21 15,0-21-15,0 1 0,0 20 16,21-21-16,0 0 16,0-21-16,0 0 0,0 0 15,22 0-15,-22-21 0,0 21 16,0-21-16,0 0 0,1 0 0,20-22 15,-42 22-15,21 0 0,0-21 16,0-1-16,1 22 0,-22-21 0,21 21 16,-21-1-16,21 1 0,-21 0 15,0 42 17,0 0-32,0 1 0,0-1 15,0 0-15,0 21 0,0-21 16,0 22-16,0-22 0,0 21 0,0-21 15,21 1-15,-21-1 0,21 0 16,0 21-16,1-42 0,-1 0 16,0 0-16,0 0 0,0 0 15,43-42-15,-22 21 0,-21 0 16,22-1-16,-22 1 0,21-21 16,-21 0-16,22-43 0,-22 43 15,0-1-15,0-41 0,-21 41 16,0 1-16,0 0 15,0-1-15,0 1 0,0 21 0,0-22 16,0 22-16,0 0 0,-21 42 31,0 0-31,21 1 0,-21-1 0,21 0 16,0 21-16,0-21 0,0 22 16,0-22-16,0 21 0,0 1 0,0-1 15,0-21-15,0 21 0,0 1 16,0-22-16,21 21 0,0 1 0,0-22 15,0 0-15,0 0 0,22 0 0,-22 0 16,21 1-16,-21-22 0,22 0 16,-1 0-16,0 0 0,-20 0 0,20 0 15,0-22-15,1 1 16,-1 0-16,0 0 0,-21 0 0,22 0 16,-22-1-16,21-41 0,-21 42 15,-21 0-15,0-22 0,0 22 16,0-21-16,0 21 0,0-22 0,0 22 15,-21 0-15,0-21 0,0 20 16,0 1-16,0 21 0,-1 0 16,1 0-16,0 0 0,0 21 0,-21 1 15,20-1-15,22 0 0,-21 0 16,0 21-16,0-20 0,21 20 0,-21-21 16,21 21-16,0 1 0,0-22 15,0 21-15,0-21 0,0 1 16,21 41-16,0-63 0,0 21 15,0-21-15,1 0 0,-1 0 16,21 0-16,-21-21 0,0 21 16,43-42-16,-43 21 15,0-1-15,0 1 0,1-21 0,-1 21 16,-21 0-16,0-1 0,21-20 0,-21 21 16,21 0-16,-21 0 0,0-1 15,0 1-15,0 0 16,0 42-1,0 0 1,0 1-16,0-1 0,0 0 0,0 0 16,-21 0-16,21 22 0,0-22 15,0 0-15,0 0 0,0 21 0,0-20 16,21-1-16,21-21 16,-20 0-16,-1 0 0,21 0 15,-21 0-15,22 0 16,-22-21-16,0-1 0,0 1 0,21 0 15,-20 0-15,-1-21 0,21 20 16,-21 1-16,0-21 0,22 21 16,-22 0-16,21-1 0,-21-20 0,22 42 15,-22-21-15,42 0 0,-41 21 16,-1 0-16,0 0 0,-21 21 16,0 0-16,21 0 0,-21 0 0,0 1 15,0-1-15,0 0 0,0 0 16,0 0-16,0 22 0,0-22 0,0 0 15,0 0-15,0 0 0,0 0 0,0 1 16,0-44 15,21 1-31,-21 0 16,0 0-16,0 0 0,0 0 0,21-1 16,-21 1-16,0 0 0,0 0 0,0 0 15,22 0-15,-22-22 16,0 22-16,0 0 0,21 0 0,0-22 15,0 22-15,-21 0 16,21 21-16,0-21 16</inkml:trace>
  <inkml:trace contextRef="#ctx0" brushRef="#br1" timeOffset="40730.26">8826 4932 0,'0'0'0,"22"-169"31,-22 126-31,0 22 0,0 0 16,0 42-1,21 0-15,-21 22 16,0-1-16,21 0 0,-21 22 15,0-1-15,0 1 0,0-22 0,0 22 16,0-1-16,0-21 0,0 22 0,0-22 16,-21 22-16,0-22 0,-1 0 15,1 1-15,0-22 0,21 42 16,-21-41-16,21-1 16,-21 0-16,21-42 15,0 0-15,-21-1 16,21 1-16,0 0 15,0-21-15,0 21 0,0-22 0,0 22 16,0-21-16,21 21 0,0-22 16,0 22-16,0-21 0,0 21 0,22-1 15,-1 1-15,0 0 0,1 0 0,-1 0 16,-21 0-16,22 21 0,-1 0 16,0 0-16,1 0 0,-22 21 15,21 0-15,-21 0 0,22 0 0,-22 22 16,-21-22-16,0 0 0,0 21 15,0-21-15,0 22 0,-43 20 16,22-42-16,-21 22 0,0-22 16,-1 0-16,1 0 0,0 0 0,-1 1 15,1-1-15,21-21 0,-22 0 16,22 0-16,0 0 0,0 0 0,0 0 16,0-21-16,21-1 0,0 1 0,0 0 15,0 0-15,0 0 16,21 0-16,0 21 0,0-22 15,0 1-15,22 21 0,-1-21 16,0 0-16,1 21 0,-1-21 0,0 0 16,1 21-16</inkml:trace>
  <inkml:trace contextRef="#ctx0" brushRef="#br1" timeOffset="41133.04">9504 5313 0,'0'0'0,"0"-21"0,0 0 15,0-1-15,0 1 0,0 0 16,-21 0-16,21 0 16,0 0-16,0-1 0,0 1 15,21 21-15,0-21 0,0 21 0,0 0 16,0 0-16,43 0 16,-22 0-16,1 0 0,-22 21 15,21 0-15,0 22 0,-20-22 16,41 42-16,-42-41 0,0 20 15,-21-21-15,0 0 0,0 22 0,0-22 16,0 0-16,0 0 0,0 0 16,-21 0-16,0-21 0,21 22 0,-21-22 15,0 0 1,0-22-16,21 1 16,0 0-16,0 0 0,0 0 15,0 0-15,0-1 0,21-20 16,-21 21-16,21 0 0,0-22 0,0 22 15,-21 0-15,21 0 0,1 0 16,-1 0-16,0-1 0,0 1 16,21 21-16,-20 0 0,-1-21 0,21 21 15,-21 0-15,0 0 0,1 0 16,20 0-16</inkml:trace>
  <inkml:trace contextRef="#ctx0" brushRef="#br1" timeOffset="41676.01">10880 5271 0,'0'0'0,"21"0"0,63-22 31,-62 1-31,-22 0 0,0 0 0,0 0 16,0 0-16,0-1 16,0-20-16,-22 21 0,-20 0 0,21 0 15,0-1-15,-43-20 0,22 21 16,21 21-16,-22 0 0,22 0 15,-21 0-15,0 42 16,20-21-16,-20 1 0,21 20 16,0 0-16,0 1 0,-1-1 0,-20 43 15,42-43-15,0 0 0,0 1 0,0-22 16,0 21-16,0-21 16,0 22-16,0-22 0,0 0 0,42 0 15,-20-21-15,-1 0 16,21 0-16,-21 0 0,0-21 0,22 21 15,-22-21-15,21 0 0,-21-1 0,22 1 16,-22 0-16,21 0 0,-21-21 16,1 20-16,-1 1 0,0-21 0,-21 21 15,0-22-15,21 22 0,-21-21 16,0 21-16,0-22 0,21 22 0,-21 0 16,0 42-1,0 0 1,0 1-16,-21-1 0,21 21 0,-21-21 15,21 22-15,0-22 0,0 21 16,0-21-16,0 0 0,0 22 16,0-22-16,0 0 0,0 0 15,0 0-15,21-21 0,0 0 16,0 0-16,1 0 0,-1 0 0,21 0 16,-21 0-16,22-21 0,-22 21 0,21-21 15,-21 0-15,22 0 0,-22 0 16</inkml:trace>
  <inkml:trace contextRef="#ctx0" brushRef="#br1" timeOffset="42992.93">11515 5101 0,'0'0'0,"0"-42"0,0-43 31,-22 85-31,1 0 16,21 21-16,-21 1 0,0 20 0,21-21 15,0 21-15,-21 1 0,21-22 16,-21 21-16,21 1 0,0-1 0,-22-21 15,22 21-15,0-20 0,0 20 16,0-21-16,0 0 0,22 0 0,-1 1 16,0-1-16,0 0 0,0-21 15,0 0-15,22 0 0,-22 0 0,0 0 16,21-21-16,1 21 0,-22-21 0,0-1 16,21 1-16,1-21 15,-22 21-15,0-22 0,0 22 16,0-21-16,-21 0 0,0-1 0,0-20 15,22 20-15,-22-20 0,0-1 16,0 22-16,0-21 0,0 20 0,0-20 16,0 42-16,0-1 15,0 44-15,0-1 16,0 42-16,0-20 0,0-1 16,0 0-16,-22 1 0,22-1 15,0 0-15,-21 43 0,21-43 16,0 1-16,-21-1 15,21-21-15,0 0 0,0 22 16,0-22-16,0-42 31,21-1-31,0 1 16,1 0-16,-22 0 0,21 0 16,0 0-16,0-22 0,0 22 15,0 0-15,1-21 0,-1 20 0,0 1 16,0 0-16,0 0 0,22-21 15,-22 42-15,-21 21 16,0 0 0,0 0-16,0 0 15,-21 0-15,-1 1 0,1-1 0,0-21 16,0 21-16,0 0 0,0-21 16,21 21-16,-22-21 0,1 21 15,21 1 1,0-1-1,0 0-15,0 0 0,0 0 16,0 0-16,0 1 16,0-1-16,0 0 0,21 0 15,1 0-15,-1-21 0,0 21 0,0 1 16,21-22-16,-20 0 0,20 21 16,0-21-16,1 0 0,20 0 15,-21 0-15,1 0 0,-1 0 16,0-21-16,1-1 0,-1 22 0,0-21 15,22-21-15,-43 21 0,0 0 16,0-22-16,1 22 0,-1-21 16,21-43-16,-42 43 0,0 21 15,0-22-15,0 22 0,0 0 0,0 0 16,-21 21 0,0 0-16,21 21 0,-21-21 0,-1 21 15,22 21-15,-21-20 0,21-1 16,-21 21-16,21-21 0,0 0 15,-21 22-15,21-22 0,0 0 0,0 21 16,0-20-16,0-1 0,21 0 16,0 0-16,0-21 0,1 21 15,-1-21-15,0 0 0,21 0 16,-21 0-16,22 0 0,20 0 16,-42-21-16,64-21 15,-43-1-15,-20 22 0,-1 0 16,0-21-16,0-1 0,21-41 15,-20 41-15,-22-20 16,0-1-16,0 22 0,0-21 0,21-86 16,-21 107-16,0 21 15,0 0-15,0 0 16,0-1-16,0 1 0,0 42 31,0 1-31,0 20 0,0-21 16,-21 21-16,21 1 0,-22 20 0,22-20 15,0 20-15,0-21 0,0 22 16,0-22-16,0 1 0,0-1 0,0 0 16,0 1-16,0-1 0,0-21 0,0 21 15,0-20-15,0-1 0,0 0 16,22 0-16,-1-21 0,0 0 16,0 0-16,0 0 0,0 0 15,1 0-15,-1 0 0,0 0 16,0-21-16,21 0 0,-20 21 0,-1-21 15,-21-1-15,21 1 0,0 21 16,-21-21-16,21 0 0,-21 0 0,0 0 16,0-1-16,0 1 0,0 0 0,0 0 15</inkml:trace>
  <inkml:trace contextRef="#ctx0" brushRef="#br1" timeOffset="43246.78">13229 4953 0,'0'0'0,"21"-21"0,0 21 0,22 0 16,-1-21-16,-21 21 0,22 0 16,-22 0-16,21-21 0,-21 21 0,0 0 15,22 0-15,-22-22 0,0 22 16,21 0-16,-20 0 0,-1 0 0,0 0 15,-21-21-15,21 21 16</inkml:trace>
  <inkml:trace contextRef="#ctx0" brushRef="#br1" timeOffset="43483.65">14160 5334 0,'0'0'0,"0"21"31</inkml:trace>
  <inkml:trace contextRef="#ctx0" brushRef="#br1" timeOffset="78409.03">1482 8319 0,'0'0'0,"-22"-22"0,1 22 31,0 0 1,21 22-17,0-1-15,0 0 16,21-21 0,0 21-16,1-21 15,-1 0-15,21 0 0,-21 0 16,22 0-16,-1 0 0,-21-21 0,21 21 15,1-21-15,-1 0 0,-21-1 16,0 22-16,1-21 0,-1 0 0,0-21 16,0 21-16,-21-1 15,0 1-15,0 0 0,0 0 0,-21 0 16,0 21-16,0-21 0,-1 21 16,-20 0-16,21 0 0,-21 0 0,20 0 15,-20 21-15,0 0 0,-1-21 16,1 42-16,21-21 0,-21 1 15,-22 41-15,43-21 16,0-20-16,21 20 0,0-21 16,0 21-16,0 1 0,0-22 15,0 0-15,21 0 0,0 0 16,0 1-16,43-1 16,-43-21-16,0 0 0,21 0 15,-20 0-15,-1 0 0,0 0 16,0 0-16,0 0 15,-21-21 1,-21 21 0,0 0-16,-21 0 0,20 0 15,1 0-15,-21 0 0,21 21 16,-22-21-16,22 21 0,-21 0 0,21 0 16,-22 0-16,22 1 0,-21-1 15,21 0-15,0 21 0,-1-21 16,1 22-16,0-22 0,21 21 0,0-21 15,0 1-15,0 20 0,0-21 16,0 0-16,21-21 0,0 21 16,1 1-16,41-22 0,-21 0 15,1 0-15,-1 0 0,0 0 16,1 0-16,63-43 16,-64 43-16,21-21 0,-20 0 0</inkml:trace>
  <inkml:trace contextRef="#ctx0" brushRef="#br1" timeOffset="79223.58">2392 8636 0,'0'0'0,"21"-21"0,-21 0 15,0 0-15,0-1 0,0 1 0,0 0 16,-21 21 0,0 0-16,-1 0 0,1 0 0,-21 0 15,21 0-15,0 0 0,-1 0 16,1 21-16,-21 0 0,21 1 0,0-1 15,-1 0-15,1 0 16,21 0-16,-21 0 0,21 1 0,-21-1 16,21 21-16,0-21 0,0 0 15,0 1-15,0-1 0,21-21 16,0 0 0,0 0-16,1 0 0,-1-21 0,21 21 15,-21-22-15,0 1 0,22 0 16,-22 0-16,0 0 0,21-22 15,-20 22-15,-1 21 0,0-21 16,0 0-16,-21 0 0,21 21 16,-21-21-1,0 42 17,0 0-32,0 0 15,0 0-15,0 0 0,-21 22 16,21-1-16,0 0 0,0 1 0,0 20 15,0-20-15,0 20 0,0 1 16,0-22-16,0 21 0,0 1 0,0-1 16,0 1-16,0-1 0,0 1 0,0 21 15,-21-22-15,21 22 16,0-22-16,-21 1 0,21 63 16,0-64-16,0 1 0,-21-1 15,21-20-15,-22 20 0,22-21 0,-21 1 16,21-1-16,0 0 0,0-20 0,-21-1 15,21 0-15,-21 0 0,21 0 16,-21-21-16,0 21 0,-1-21 16,1 0-16,0 0 15,0 0-15,0-21 0,0 0 0,-22 0 16,22-21-16,-21-1 0,21 1 16,-22 0-16,22-1 0,-21 1 0,21-22 15,21 22-15,0-21 0,0 20 16,0-20-16,0-1 0,0 1 0,21-1 15,21-63-15,-21 64 16,22-1-16,-22 22 0,0-22 16,21 22-16,-21-21 0,22 20 0,-1 1 15,-21 0-15,22-1 0,-22 22 16,0-21-16,21 21 0,-42-1 16,21 22-16,1-21 0,-1 21 15,-21-21-15,21 21 31,-21-21-15,21 21-16,0 0 16</inkml:trace>
  <inkml:trace contextRef="#ctx0" brushRef="#br1" timeOffset="79499.42">3133 8615 0,'0'0'0,"-43"-21"31,22 21-15,21 21 46,0 0-46,0 0-1,0 0-15,0 1 0</inkml:trace>
  <inkml:trace contextRef="#ctx0" brushRef="#br1" timeOffset="79707.3">3027 9038 0,'0'21'31,"21"-21"47,0 0-78</inkml:trace>
  <inkml:trace contextRef="#ctx0" brushRef="#br1" timeOffset="80634.94">5842 7938 0,'42'-22'16,"-84"44"-16,105-65 16,-41 43-16,-1-21 0,0 21 15,0-21-15,0 21 0,-21-21 16,21 21 0,-42 21 15,0-21-31,0 21 0,-21 0 0,20 0 15,-20 1-15,21 20 0,-21-21 16,-1 21-16,1 1 0,0-1 0,-1 0 16,-20 1-16,20 20 0,-20-20 15,21-1-15,-1-21 0,-20 21 16,20 1-16,1-1 0,0-21 0,21 22 16,-22-22-16,1 0 0,0 21 15,20-21-15,-62 43 0,63-43 16,-1 0-16,1 0 0,0-21 0,0 22 15,0-22-15,21-22 47,21 1-47,0 21 0,0-21 0,0 0 16,1 21-16,-22-21 0,21 0 16,0 21-16,0-22 0,0 22 15,0-21-15,1 21 0,-1 0 16,0 0-16,0 0 0,0 0 15,0 0-15,1 0 0,-1 0 0,0 0 16,0 0-16,0 0 0,0 21 16,22 1-16,-22-1 0,0 0 0,43 21 15,-43-21-15,0 1 0,21-1 16,-21 0-16,1 0 0,-1 0 16,21 0-16,-21 1 0,0-1 0,22 0 15,-22 0-15,21-21 16,-21 21-16,1-21 0,-1 0 15,0 0-15,0 0 16,0 0 0,-21-21-16,0 0 15,0 0-15,0 0 16,21-1-16</inkml:trace>
  <inkml:trace contextRef="#ctx0" brushRef="#br1" timeOffset="81493.45">7006 8424 0,'0'0'15,"0"-21"-15,0 0 0,0 0 16,0 0-16,0 0 16,0-1-16,0 1 0,0 0 15,0 0-15,0 0 0,0 0 0,0-1 16,-21 1-16,0 21 0,0-21 15,-1 0-15,1 21 0,0-21 0,-21 21 16,21 0-16,-1 0 0,-41 0 16,42 0-16,0 0 0,-43 0 15,43 21-15,-21 21 16,-1-21-16,22 1 0,0-1 16,0 21-16,0-21 0,-1 22 0,1 62 15,0-83 1,21 20-16,-21 0 0,21-21 0,0 1 15,0 20-15,0-21 0,0 0 16,0 22-16,0-22 0,0 0 16,0 0-16,42 21 0,-42-20 15,21-22-15,1 21 0,-1-21 16,0 0-16,0 0 16,0 0-16,0 0 0,1 0 0,-1-21 15,21 21-15,-21-22 0,0 1 16,22 0-16,-22-21 0,21 21 0,-21-1 15,1-20-15,20 21 0,0-64 16,-21 64-16,1-21 0,-1-1 16,0 1-16,0 21 0,0 0 0,-21 0 15,21-1-15,-21 1 0,0 0 16,0 0 0,0 42 15,0 0-16,-21 0-15,21 1 0,0-1 0,0 0 16,-21 21-16,21-21 0,0 1 16,-21 20-16,21-21 0,0 0 0,0 0 15,0 22-15,0-22 0,0 0 16,0 0-16,0 0 0,0 1 16,21-1-16,0 0 0,0 0 15,1-21-15,-1 21 16,0-21-1,0 0-15,0 0 0,0 0 16,1-21-16,-1 21 0,0-21 16,0 0-16,0 0 0,0-1 0,1 1 15,-1 0-15</inkml:trace>
  <inkml:trace contextRef="#ctx0" brushRef="#br1" timeOffset="82240.02">7853 7811 0,'0'0'0,"-21"0"15,-1 0-15,22 21 32,0 0-17,0 0-15,0 0 0,22 0 0,-1 1 16,0-1-16,0 0 0,0 21 16,0-21-16,22 1 0,-22-1 0,21 21 15,-21-21-15,22 0 0,-22 1 16,21-1-16,-21 0 0,22 0 0,-1 0 15,-21-21-15,22 21 0,-22-21 16,21 0-16,-21 0 0,0 0 0,1 0 16,-1 0-16,21 0 15,-21 0-15,-42 0 47,0 0-47,0 0 16,0 0-16,-1 22 0,1-22 15,0 21-15,0 0 0,0 0 16,-22 0-16,1 0 0,21 1 0,-64 20 16,22 0-16,20-21 0,1 22 15,0-22-15,-1 21 0,1 1 16,0-22-16,-1 21 0,22 0 0,-21-20 16,21 20-16,0-21 0,-1 0 0,22 0 15,-21 1-15,21-1 0,-21 0 16,21 0-16,0 0 0,0 0 15</inkml:trace>
  <inkml:trace contextRef="#ctx0" brushRef="#br1" timeOffset="85292.28">10181 2900 0,'0'0'0,"-21"-106"31,21 127 1,0 0-32,0 1 0,0-1 15,0 21-15,0 0 0,0 1 16,0-1-16,0 0 0,0 22 15,0-22-15,-21 1 0,21 20 16,-21-21-16,21 1 0,0-1 0,-43 0 16,43 1-16,-21-22 15,21 0-15,-21-21 16,21-21 0,0 0-1,0 0-15,0-1 0,0 1 0,0-21 16,0 21-16,21-22 15,-21 1-15,21 21 0,22-21 0,-22 20 16,0-20-16,21 21 0,1 0 16,-22 0-16,42 21 0,-20 0 15,-22 0-15,21 0 0,-21 0 0,22 0 16,-22 21-16,0 21 0,0-21 16,-21 22-16,0-22 0,0 21 15,0 0-15,0-20 0,0 20 0,-21-21 16,0 21-16,0-20 0,-64 20 15,64-21-15,-22 0 0,1-21 16,21 21-16,0-21 0,0 0 0,-1 0 16,1 0-16,0 0 15,21-21 1,0 0-16,21 0 16,0 0-16,1 21 0,-1-21 15,0-1-15,0 1 0</inkml:trace>
  <inkml:trace contextRef="#ctx0" brushRef="#br1" timeOffset="85689.07">10710 3112 0,'0'0'0,"0"-22"0,0 1 15,0 0-15,0 0 16,0 0-16,21 21 15,1 0-15,-1-21 0,0 21 16,0 0-16,0 0 0,0 0 0,1 0 16,20 21-16,-21 0 0,21-21 15,-20 21-15,-1 21 0,0-20 0,21 41 16,-42-21-16,0 1 0,0-22 16,0 21-16,0-21 0,0 22 15,0-22-15,0 0 0,-21 0 16,21 0-16,-21-21 0,0 0 31,21-21-31,0 0 0,0 0 16,0 0-16,0-22 15,0 22-15,0 0 0,0-21 0,0 21 16,0-1-16,21-20 16,0 21-16,0 0 0,-21 0 0,21 21 15,22-22-15,-22 22 0,21 0 16,-21 0-16,1 0 0,-1 0 0</inkml:trace>
  <inkml:trace contextRef="#ctx0" brushRef="#br1" timeOffset="86156.8">11705 3090 0,'0'0'0,"0"-63"31,0 42-31,0 0 0,0-1 0,-21 22 15,0-21-15,0 21 0,-1 0 16,1 0-16,0 0 0,-21 21 16,21-21-16,-1 43 0,1-22 15,0 0-15,0 21 0,21 1 16,-21-22-16,21 21 0,-21 1 16,21-1-16,0 0 0,0 22 15,0-43-15,0 0 0,0 0 16,21 0-16,0-21 0,0 22 15,0-22-15,0 0 0,1 0 16,-1 0-16,-21-22 0,21 1 0,0 0 16,0 0-16,0 0 0,1-22 0,-1 1 15,0 21-15,0-21 0,0-43 16,0 43-16,-21 20 0,0 1 16,0 0-16,0 0 0,0 42 31,0 0-31,0 0 0,0 1 15,-21-1-15,21 21 0,-21-21 16,21 43-16,0-43 16,0 0-16,0 0 0,0 0 15,0 1-15,0 20 16,21-42-16,0 0 0,1 0 0,-1 0 16,0 0-16,21 0 0</inkml:trace>
  <inkml:trace contextRef="#ctx0" brushRef="#br1" timeOffset="87327.12">12361 2900 0,'0'0'0,"-84"-21"31,62 21-31,1 21 16,0 0-16,0 0 0,0 0 15,0 1-15,21 20 0,0-21 0,-22 21 16,22 1-16,0-1 0,0-21 15,0 22-15,0-22 0,0 21 0,0-21 16,22 22-16,-1-22 0,0 0 16,0-21-16,0 0 0,0 0 15,1 0-15,-1 0 0,0 0 0,21-21 16,-21 0-16,1-1 16,20-20-16,-21 21 0,21-85 15,-20 64-15,-1-1 0,0-20 16,0 21-16,-21-22 0,0 22 0,21-1 15,-21 1-15,0 0 0,0 21 0,0-1 16,0 1-16,0 42 16,0 1-16,0-1 15,0 21-15,-21 0 0,21 1 16,-21-1-16,21 0 0,0-20 0,0 20 16,-21 0-16,21 1 0,0-1 15,-21 0-15,21 1 0,0-22 0,0 0 16,0 0-16,0 0 0,0 0 15,0-42 17,0-21-32,0 21 15,21 0-15,0-22 0,-21 22 0,21 0 16,0-21-16,0 20 0,1 1 16,-22 0-16,21 21 0,21-21 15,-21 21-15,0 0 16,-21 21 15,-21-21-15,0 21-16,0-21 0,0 0 0,21 21 15,-21-21-15,-1 22 0,22-1 16,0 0-16,-21-21 16,21 21-16,-21 0 0,21 0 15,0 1-15,0-1 0,0 0 16,0 0-16,21 0 15,0-21-15,1 0 16,-1 0-16,0 0 0,21 0 16,-21 0-16,22 0 0,-1 0 15,-21-21-15,0 0 0,1 0 16,-1 0-16,0-1 0,-21 1 16,21 0-16,0 0 0,-21 0 15,21 0-15,-21-1 0,0 1 0,0 0 16,-21 21-1,0 0 1,0 0-16,21 21 0,-21-21 0,21 21 16,-21 1-16,21-1 0,0 0 15,-22 0-15,22 0 0,0 0 0,0 1 16,0-1-16,0 0 0,0 0 16,0 0-16,22-21 0,-22 21 0,21-21 15,0 0-15,21 0 0,-21 0 0,1 0 16,-1 0-16,21 0 15,-21-21-15,22-21 0,-22 21 16,0-22-16,0 22 0,0-21 16,0 0-16,22-43 0,-22 43 15,0-1-15,0 1 0,-21 0 0,0-1 16,21-20-16,-21 42 16,22-1-16,-44 44 31,1-1-31,0 0 0,21 0 15,-21 0-15,0 22 0,0-22 16,21 21-16,-22 106 16,22-105-16,0-22 15,0 21-15,0 0 0,0-20 16,0-1-16,0 21 0,0-21 0,22 0 16,-22 1-16,21-22 15,0 0-15,0 0 0,0-22 16,0 1-16,1 0 15,-1 0-15,0 0 0</inkml:trace>
  <inkml:trace contextRef="#ctx0" brushRef="#br1" timeOffset="87555.99">13208 2963 0,'0'0'0,"21"0"15,21 0 1,-20 0-16,-1 0 0,21 0 0,-21 0 16,0 0-16,22 0 0,-22 0 15,0 0-15,0 0 0,0 0 0,1 0 16,-1 0-16,-42 22 47</inkml:trace>
  <inkml:trace contextRef="#ctx0" brushRef="#br1" timeOffset="88528.34">11663 7620 0,'0'0'16,"21"0"-16,21-21 0,-21 21 15,1-21-15,-44 42 31,1 0-15,0 0-16,-21 0 0,-22 43 16,22-22-16,-22 1 0,22-1 15,-21 0-15,-1 1 0,-63 41 16,64-41-16,-1-1 0,1 0 16,20-21-16,1 22 0,0-22 15,-1 0-15,22 0 0,0-21 0,0 0 16,0 0-16,21-21 15,21 0 1,0 0-16,0 0 0,0-1 0,0 22 16,22-21-16,-1 0 0,-21 21 15,22 0-15,-1 0 0,0 0 16,-21 21-16,22 0 0,-1 1 0,-21-1 16,22 0-16,-22 0 0,21 0 15,-21 22-15,22-22 0,-22 0 0,21 0 16,-21 0-16,0 0 0,22 22 15,-1-22-15,-21-21 16,0 21-16,1-21 0,-1 0 16,0 0-16,0 0 15,0 0-15,0-21 16,-21 0-16,22 0 0,-1-1 0,0 1 16,21-21-16,-21 21 0</inkml:trace>
  <inkml:trace contextRef="#ctx0" brushRef="#br1" timeOffset="88975.33">12869 7747 0,'0'0'0,"21"0"0,1-21 0,-22 0 16,0 0-16,0-1 16,-22 22-16,1 0 15,0 0-15,-21 0 0,21 0 16,-22 0-16,1 0 0,0 22 0,20-22 15,-20 21-15,21 0 0,-21 0 0,20 0 16,1 0-16,0 1 0,0-1 16,21 0-16,0 0 15,0 0-15,21 0 0,0 1 16,0-22-16,1 21 0,-1 0 16,21 0-16,-21 0 0,22-21 0,-22 21 15,21 1-15,-21-1 0,0 0 16,1 0-16,-1 0 0,-21 0 0,0 1 15,0-1-15,0 0 0,-21 0 16,-1 0-16,-20-21 0,21 21 16,-64-21-16,43 22 0,0-22 15,-1 0-15,1 0 0,0 0 0,-1 0 16,22 0-16,-21-22 0,21 22 16,-1-21-16,1 0 0,21 0 15,0 0-15,0 0 0,0-1 16,0 1-16,21 21 15,1-21-15,-1 21 0,21-21 0,-21 21 16,22 0-16,-1-21 0,0 0 16,1 21-16</inkml:trace>
  <inkml:trace contextRef="#ctx0" brushRef="#br1" timeOffset="89375.31">13335 7811 0,'0'-22'16,"0"-41"0,0 84 15,0 0-15,0 0-16,-21 22 0,21-22 0,-21 21 15,-1 1-15,22-1 0,-21 0 0,0 22 16,21-1-16,-21 1 0,21-1 15,0 1-15,0-1 0,0 1 0,0 20 16,0-20-16,0 21 0,0-22 0,0 22 16,0-1-16,-21-20 15,0 21-15,-1-22 0,1 1 0,-21 63 16,21-64-16,-22 1 0,22-22 16,-21 21-16,21-20 0,0-1 15,-22-21-15,22 22 0,0-22 0,0 0 16,21 0-16,0-42 15,0 0-15,21-22 16,0 22-16,0-21 0,22 0 16,-22-1-16,21 1 0,-21 0 0,22-22 15,-1 1-15,-21-1 0</inkml:trace>
  <inkml:trace contextRef="#ctx0" brushRef="#br1" timeOffset="89728.11">13166 7895 0,'0'0'0,"0"-21"0,-22 0 0,22-21 15,0 20-15,0 1 16,22 0-16,-1 21 0,0-21 0,21 21 16,-21 0-16,22 0 0,-1 0 0,0 0 15,1 0-15,-1 0 0,0 0 16,1 0-16,-1 21 0,0 0 0,-20 0 15,-1 1-15,0-1 0,-21 0 16,0 21-16,0-21 0,0 1 16,0 20-16,-21-21 0,-22 0 0,22 0 15,-21 1-15,0-1 0,-1 0 16,-20-21-16,20 21 0,1-21 0,21 0 16,-21 0-16,-1 0 15,22 0-15,0 0 0,0 0 16,42 0-1,21 0 1,-21 0-16,1 0 0,20-21 0,0 21 16,1 0-16</inkml:trace>
  <inkml:trace contextRef="#ctx0" brushRef="#br1" timeOffset="90690.56">14351 7832 0,'0'0'0,"0"-43"0,0 22 0,0 0 0,0 0 16,0-21-16,0 20 0,-21 1 0,0 0 15,-1 21-15,1 0 0,0 0 16,0 0-16,0 0 0,0 0 0,-22 0 16,22 21-16,-21 0 15,-1 1-15,22-1 0,-21 21 0,21-21 16,-22 22-16,22-22 0,0 63 15,21-62-15,-21 20 0,21 0 16,0-21-16,0 1 0,21 20 0,-21-21 16,21 0-16,0-21 0,1 21 0,20-21 15,-21 0-15,0 0 0,22 0 16,-22 0-16,21-21 0,0 0 0,-20 0 16,20-21-16,-21 20 0,43-41 15,-22 21-15,-21-1 0,0 1 16,0 0-16,-21 20 0,0-20 0,22 21 15,-22 0-15,0 0 16,-22 42 0,1 0-1,21 0-15,-21 0 0,0 0 16,21 22-16,0-22 0,0 21 0,0 1 16,0-22-16,0 21 0,0-21 15,0 0-15,21 1 0,0-1 16,0 0-16,1 0 0,-1-21 0,21 0 15,0 0-15,1 0 0,-1 0 16,0 0-16,1-21 0,-1 21 0,22-64 16,-43 43-16,21 0 0,-21-21 15,0-1-15,1 22 0,-1-21 16,0 0-16,-21 20 0,0-20 0,0 0 16,0 21-16,0-1 15,0 44 1,0-1-16,-21-21 15,21 21-15,0 21 0,0-21 16,0 1-16,-21-1 0,21 21 0,0-21 16,-22 22-16,22-22 0,0 0 0,0 21 15,0 1 1,-21-22-16,21 0 0,0 0 0,0 0 16,0-42 15,0 0-31,0 0 15,0 0-15,0-1 0,0-20 16,21 0-16,-21 21 0,22-22 0,-1 22 16,0-21-16,0 21 0,0-22 0,22 22 15,-22 0-15,21-21 0,22 20 16,-22 1-16,0 21 0,-21 0 16,22 0-16,-1 0 0,-21 21 15,0 1-15,1-1 0,-22 0 0,0 0 16,0 21-16,0-20 0,0-1 0,0 21 15,0-21-15,0 0 0,0 22 16,-22-22-16,1 0 0,21 0 16,-21 0-16,0 22 0,0-22 15,0-21 1,21-21 15,21 0-31,-21-1 16,21 1-16,0-21 0,0 21 0</inkml:trace>
  <inkml:trace contextRef="#ctx0" brushRef="#br1" timeOffset="91127.31">15917 7239 0,'0'0'0,"-21"0"16,0 0-16,0 0 15,21 21-15,0 0 16,0 1-16,0-1 16,0 0-16,21 0 0,0 0 0,0 0 15,0 1-15,1 20 0,-1-21 16,21 0-16,0 0 0,1 1 16,-1-1-16,22 0 0,-22 0 0,21-21 15,1 21-15,-22 0 0,22-21 16,-22 0-16,-21 22 0,22-22 0,-22 0 15,0 0-15,-42 0 32,0 0-32,-1 0 15,-20 21-15,0-21 0,-1 21 0,1 0 16,-21 0-16,20 0 0,1 1 0,-22 20 16,22-21-16,-21 21 15,-22 22-15,43-22 0,20-21 0,-20 1 16,21 20-16,0-21 0,0 0 15,-1 0-15,22 1 0,-21-22 16,21 21-16</inkml:trace>
  <inkml:trace contextRef="#ctx0" brushRef="#br1" timeOffset="107732.2">9377 10520 0,'0'-21'0,"0"0"16,0-1 0,-21 22-16,-1-21 0,1 21 15,0 0-15,0 0 0,0 0 16,0 0-16,-1 0 16,1 21-16,0 1 0,0-1 15,0 0-15,21 21 0,-21-21 16,-1 22-16,1-1 0,21 0 0,-21 1 15,21-22-15,0 21 0,0 1 0,0-1 16,0-21-16,0 21 0,0-20 16,21-1-16,-21 21 0,21-21 0,1-21 15,20 21-15,-21 1 0,0-22 16,22 0-16,-22 0 0,21 0 0,0-22 16,-20 1-16,20 21 0,0-21 15,-21 0-15,22-21 0,-22 20 0,21 1 16,-21-21-16,1 0 0,-22-1 0,0 1 15,0 0-15,0-1 16,0 1-16,0 0 0,0-1 0,-22 22 16,1-21-16,21 21 0,-21 21 15,0 0-15,0 0 0,0 0 0,-1 0 16,1 0-16,-21 21 0,21 0 0,0 0 16,-1 0-16,22 0 0,-21 1 15,0-1-15,21 21 0,-21-21 16,21 0-16,0 1 0,0-1 15,0 0-15,21-21 0,0 21 16,0-21-16,1 0 0,-1 0 0,0 0 16,21 0-16,1 0 0</inkml:trace>
  <inkml:trace contextRef="#ctx0" brushRef="#br1" timeOffset="108120.05">9885 10710 0,'0'0'0,"0"-21"15,0-21 1,0 21-16,0 0 0,0-1 0,0 1 16,21 21-16,0-21 0,0 0 15,-21 0-15,21 21 0,1 0 0,-1 0 16,0 0-16,21 0 0,-21 0 16,1 21-16,20-21 0,-21 42 15,0-21-15,0 1 0,1 20 0,-1-21 16,0 21-16,-21-20 0,0 20 15,0 0-15,0-21 0,0 43 16,-21-43-16,0 0 0,-1 0 16,1-21-16,0 22 0,0-22 15,0 0-15,0 0 0,-1 0 16,22-22-16,0 1 16,0 0-16,0 0 0,0 0 15,0 0-15,0-1 0,0 1 0,22 0 16,-1-21-16,0 21 0,0-22 15,0 22-15,-21 0 0,21 0 16,1 0-16,-1 21 0,-21-22 16,21 1-16,0 0 0,0 0 15,0 21-15,1-21 0</inkml:trace>
  <inkml:trace contextRef="#ctx0" brushRef="#br1" timeOffset="108756.03">10477 10139 0,'0'0'0,"0"-21"0,-42 0 0,-64-43 31,64 64-31,21-21 0,-22 21 0,-20 0 16,21-21-16,-128 0 15,128 21-15,-22 0 0,22 0 16,-21 0-16,20 0 0,-20 0 15,20 0-15,1 21 0,0 0 0,-1-21 16,-20 21-16,21 0 0,-1 0 0,1 22 16,0-22-16,-1 21 0,1-21 15,-43 85-15,64-63 0,-21 20 16,-1-21-16,22 22 0,0-22 16,-21 22-16,21 42 15,21-64-15,0 0 0,0 1 0,0 20 16,0-21-16,0 1 0,0-1 15,21 22-15,0-22 0,0 0 0,0 1 16,22-1-16,-1 0 0,-21 1 16,21-22-16,1 21 0,-1-21 0,0 0 15,1 1-15,-1-1 0,22 0 16,-22-21-16,0 21 0,22-21 0,-1 0 16,1 0-16,-1 0 0,85 0 15,-63-21-15,-21 0 16,20 0-16,1-1 0,-22 1 0,1-21 0,-1 21 15,1-43-15,-1 22 0,-20 0 16,-1-22-16,22 22 0,-22-22 16,0 1-16,1 20 0,-22-41 0,21 20 15,0 1-15,-20-1 0,-1-20 16,0 20-16,-21 1 0,0-1 0,0 22 16,-21-22-16,-43-20 0,22 62 15,0-20-15,-1 21 0,-20 0 16,20 0-16,1-1 0,-21 22 0,20 0 15,1-21-15,0 21 0,-1 0 16,22 0-16,-21 0 0,-1 21 16,22-21-16,-21 22 0,21-1 0,-22 0 15,1 0-15,21 0 0,-21 22 16</inkml:trace>
  <inkml:trace contextRef="#ctx0" brushRef="#br1" timeOffset="109668.04">5186 11875 0,'0'0'0,"21"-22"16,42 1-1,-41 0-15,-22 42 47,-22 0-47,1 1 0,0 20 0,-21-21 16,-1 21-16,1 1 0,0 20 15,-22-20-15,1 20 0,-1-21 0,1 1 16,-1 20-16,-20-20 0,20-1 16,1 0-16,20 1 0,-20-22 0,20 21 15,-41 0-15,41-20 16,22-22-16,0 21 0,0-21 0,0 0 16,0 0-16,21-21 31,0-1-31,0 1 0,21 0 15,0 21-15,0-21 16,0 21-16,0 0 0,22-21 0,-22 21 16,21-21-16,1 21 0,-1 0 15,0 0-15,1 0 0,-1 0 0,21 0 16,-20 21-16,-1 0 0,0 0 0,1 0 16,-1 0-16,0 1 0,1 20 15,-22-21-15,21 21 0,-21 1 0,1-22 16,20 21-16,-21-21 0,0 1 15,0-1-15,1 0 0,-1 0 16,0 0-16,0 0 16,0-21-1,0 0-15,-21-21 16,0 0-16,22 0 16,-1 0-16,-21 0 0,21-1 15,21 1-15</inkml:trace>
  <inkml:trace contextRef="#ctx0" brushRef="#br1" timeOffset="110287.88">6413 12446 0,'0'0'0,"0"-63"31,0 41-31,0 1 0,0 0 0,0 0 16,0 0-16,0 0 0,0-22 0,-21 22 16,0-21-16,21 21 0,-21-1 15,0 1-15,0 21 0,-1-21 16,1 21-16,0 0 0,-21 0 16,21 21-16,-1 0 0,1 1 15,-21-1-15,21 21 0,-22-21 16,22 22-16,-21-1 0,21 0 15,0 1-15,-22-1 0,22 0 0,0 1 16,0-1-16,21-21 0,0 21 16,-21 1-16,21-22 0,0 0 0,0 21 0,0-20 15,0-1-15,42 0 16,-21-21-16,0 0 0,22 0 0,-22 0 16,21 0-16,-21-21 0,22 21 15,-1-21-15,-21-1 0,21-20 0,85-64 31,-105 64-31,20 21 0,-21-22 0,0-41 16,-21 41-16,21 1 16,-21 21-16,0-21 0,22 20 15,-22 1-15,0 42 32,0 22-32,0-22 0,0 21 15,0-21-15,0 22 0,0-1 0,0 0 16,0-20-16,0 20 0,0 0 15,0 1-15,0 20 16,0-21-16,21-20 0,21-1 16,-21 21-16,0-42 0,22 21 0,-22 0 15,21-21-15,1 0 0,-22 0 0,21 0 16,0-21-16,1 0 0,-22 0 16,21 0-16,-21-22 0,22 22 0,20-63 15</inkml:trace>
  <inkml:trace contextRef="#ctx0" brushRef="#br1" timeOffset="111051.77">13039 11769 0,'0'-21'0,"0"42"0,21-64 0,-21 22 16,0 0-16,0 0 15,0 0-15,-21 42 32,-1 0-32,-20 0 15,21 0-15,0 22 0,-22-1 16,1 0-16,0 22 0,-1-22 16,1 22-16,0-1 0,-1 1 0,-62 42 15,62-64-15,-20 0 16,20 1-16,1-22 0,0 21 0,21-21 15,-22 0-15,22-21 0,21-21 32,0 0-32,21 0 15,0 0-15,1 0 0,-1-1 16,0 1-16,0 0 0,21 21 0,-20 0 16,20-21-16,-21 21 0,21 0 15,1 0-15,-22 0 0,21 21 16,-21-21-16,22 21 0,-22 0 0,21 1 15,-21-1-15,1-21 0,20 21 16,-21 0-16,0 0 0,22 0 16,-22 1-16,0-1 0,0-21 0,0 0 15,-21 21-15,21-21 0,1 0 16,-1 0-16,0 0 0,0 0 16,0 0-16,0-21 0,22 0 15,-22 21-15,21-43 0,-21 22 16</inkml:trace>
  <inkml:trace contextRef="#ctx0" brushRef="#br1" timeOffset="111463.03">13928 11959 0,'0'0'16,"0"-21"-16,21-85 16,-21 85-16,0 0 15,-21 21-15,-1-21 0,1 21 0,0 0 16,0 0-16,0 0 0,0 0 15,-22 0-15,22 21 0,-21 0 0,21-21 16,-22 21-16,22 22 16,0-22-16,0 0 0,-22 42 15,43 1-15,0-43 0,0 0 16,0 0-16,0 22 0,64-1 16,-43-21-16,21 0 0,-20 1 15,20-1-15,-21 0 0,21 0 16,-20-21-16,-1 21 0,0 0 0,-21 1 15,0-1-15,0 0 16,0 0-16,-21-21 0,0 0 16,-22 0-16,22 21 0,-21-21 0,-1 0 15,1 0-15,0 0 0,21 0 16,-22 0-16,22 0 0,-21 0 0,21 0 16,-1 0-16,1 0 15,21-21-15,21 21 16,1-21-1,-1 21-15,21 0 0,0-21 16,1 21-16,20-21 0</inkml:trace>
  <inkml:trace contextRef="#ctx0" brushRef="#br1" timeOffset="111852.63">14351 12129 0,'0'0'0,"0"-22"0,-42-62 32,20 84-32,1 0 15,21 21-15,-21 0 0,21 21 16,0-20-16,0 20 0,0 0 16,0 1-16,0 20 0,0-21 15,-21 22-15,21-1 0,-21 1 0,21 21 16,0-1-16,-21 1 0,-1 21 0,1-22 15,0 22-15,-42 85 16,41-85-16,-20-1 0,0 1 16,-1-21-16,1 21 0,-43 42 15,43-85-15,21 1 0,-21-1 0,20-20 16,1-1-16,0-21 0,21 0 16,-21-21-16,21-21 15,21-21-15,-21 21 16,21-22-16,0 22 0,22-21 15,-22-22-15,0 22 0,21-21 0,-20-1 16,20 1-16,-21-1 0,21-21 16,1 1-16</inkml:trace>
  <inkml:trace contextRef="#ctx0" brushRef="#br1" timeOffset="112204.02">14287 12171 0,'0'0'0,"0"-42"0,0 20 0,0 1 16,-21-21-16,21 21 0,0 0 0,0-22 16,0 22-16,0 0 0,21 0 15,1 0-15,-1 21 0,42-22 16,-20 22-16,-22 0 0,21 0 0,0 0 16,-20 0-16,20 0 0,-21 0 15,0 22-15,0-1 0,1 42 16,-22-42-16,0 22 0,0-22 15,-22 21-15,1-21 0,0 22 16,-42-1-16,20-21 0,1 0 16,0 1-16,-1-1 0,22-21 15,-21 21-15,21-21 0,-1 0 0,1 0 16,0 21-16,0-21 0,0 0 16,42 0 15,21 0-31,-21-21 15,22 21-15,-1-21 0,0 21 0</inkml:trace>
  <inkml:trace contextRef="#ctx0" brushRef="#br1" timeOffset="113131.11">15261 11917 0,'0'0'0,"0"-85"31,0 64-31,0 0 0,-21 0 0,0 21 16,0 0-16,-22-21 0,22 21 16,0 0-16,-21 0 0,20 0 0,-20 0 15,21 21-15,-21 0 0,-1 0 16,22 21-16,0-20 0,0 20 0,0 0 16,-22 43-16,43-43 15,0 1-15,0-1 0,0-21 16,0 21-16,0 1 0,21-22 15,1 0-15,-1-21 0,0 0 16,0 0-16,0 0 0,43 0 16,-43 0-16,0-21 0,0 0 0,0 0 15,1-1-15,20-41 16,-21 21-16,0-1 0,0 1 0,-21 0 16,22 20-16,-1-41 15,-21 42-15,0 0 0,0-1 0,0 44 31,0-1-31,0 0 16,0 21-16,0-21 0,0 22 16,0-1-16,0-21 0,0 22 15,0-22-15,0 21 0,0-21 0,21 0 16,0 1-16,0-1 0,0-21 16,1 0-16,20 0 0,-21 0 0,0 0 15,22 0-15,-22 0 0,21 0 16,-21-21-16,0-1 0,1 1 15,-1 0-15,0-21 0,0 21 0,0-22 16,0-20-16,-21 20 0,0 1 16,22 21-16,-22-21 0,0 20 0,0 1 15,0 0-15,0 0 0,0 42 32,0 0-32,0 0 0,0 1 0,-22 20 15,22-21-15,0 21 0,-21 1 16,21-1-16,-21-21 0,0 22 0,21-1 15,-21-21-15,21 21 0,0-20 16,0-1-16,-21 0 0,21 0 0,-22-21 16,22 21-16,0-42 31,0 0-31,0 0 16,0 0-16,0-22 15,0 22-15,0-21 0,22-1 0,-1 1 16,0 0-16,21-1 0,-21 1 15,22 0-15,-22 21 0,21-22 0,-21 22 16,22 0-16,-1 21 0,-21 0 0,22 0 16,-1 0-16,-21 0 0,21 0 15,-20 21-15,-1 0 0,0 43 16,-21-22-16,0 0 0,0 1 16,0-22-16,0 21 0,-21 1 0,0-1 15,21-21-15,-22 0 0,22 22 16,-21-22-16,0 0 0,0 0 15,21 0-15,-21-21 16,0 0-16,21-21 31,0 0-31</inkml:trace>
  <inkml:trace contextRef="#ctx0" brushRef="#br0" timeOffset="149471.7">4678 16214 0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9T11:51:02.3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1058 868 0,'0'0'0,"0"-21"16,0 0-1,0-1-15,0 1 0,0 0 16,-21 21-16,21 21 31,-21 0-15,21 22-16,-21-1 0,21 0 15,0 1-15,0 20 0,-21-20 0,21 20 16,0-21-16,-22 1 0,22 20 16,-21-20-16,21-1 0,0 0 15,0 1-15,-21-22 0,21 21 16,-21 0-16,21-20 0,0-1 16,0 0-16,-21 0 0,21 0 0,0 0 15,-21-21 16,21-21-31,0 0 0,0 0 16,0 0-16,0 0 0,0-22 16,0 22-16,0-21 0</inkml:trace>
  <inkml:trace contextRef="#ctx0" brushRef="#br0" timeOffset="334.8">995 889 0,'21'-42'15,"0"21"1,-21-1 0,21 22-16,0-21 0,1 21 0,-1 0 15,0 0-15,0 0 16,21 0-16,-20 0 0,-1 21 0,21 1 16,-21-1-16,22 0 0,-22 21 15,0 1-15,0-1 0,0 21 16,0-20-16,-21-1 0,0 0 0,0 1 15,0-1-15,0 0 0,-42 22 16,21-22-16,21-21 16,-21 22-16,0-22 0,21 0 0,0 0 15,0 0-15,-22-21 0,22 22 16,-21-22 0,21-22-1,-21 22-15,21-21 0,0 0 16,-21 0-16,0 0 0</inkml:trace>
  <inkml:trace contextRef="#ctx0" brushRef="#br0" timeOffset="832.52">931 1291 0,'0'21'16,"21"-21"-16,1 0 15,-1 0-15,21 0 0,-21 0 16,22 0-16,-1-21 0,21 21 16,-20-21-16,20 0 0,1 21 0,-22-21 15,0 0-15,1 21 0,-1-22 16,0 1-16,1 21 0,-22-21 16,0 0-16,0 0 0,-21 0 15,0-1-15,21 22 0,-21-21 16,0-21-16,0 21 0,22 0 15,-1-1-15,-21-20 0,21 21 16,-21 0-16,0-22 0,21 22 16,-21 0-16,21 21 0,-21-21 0,0 42 47,0 0-47,-21 0 0,21 1 15,-21 20-15,21 0 0,0 1 0,0-1 16,0 0-16,-21 1 0,21 20 15,-21-21-15,21 1 0,0-1 16,0-21-16,-22 22 0,22-22 16,0 21-16,0-21 0,0 0 0,0 1 15,0-1-15,22-21 32,-1 0-32,0 0 0,0-21 15,0-1-15,0 1 0,1 0 16,-1 0-16,0-21 0,0 20 0</inkml:trace>
  <inkml:trace contextRef="#ctx0" brushRef="#br0" timeOffset="1076.38">2053 804 0,'0'0'0,"0"-21"16,0 0 0,0 42-1,0 0-15,0 22 16,0-1-16,0 0 0,0 1 0,-21-1 15,21 0-15,0 22 0,-21-22 16,21 1-16,0-1 0,0 0 16,0 1-16,0-22 0,0 0 0,0 21 15,0-21-15,0 1 16,0-1-16,21-21 16,0 0-1,0 0-15,0-21 0,-21-1 16,22 1-16</inkml:trace>
  <inkml:trace contextRef="#ctx0" brushRef="#br0" timeOffset="1312.24">1651 1122 0,'0'0'0,"-42"21"31,42 0-31,21-21 16,0 0-16,21 0 16,-21 0-16,22 0 0,-22 0 15,21 0-15,1-21 0,-22 21 16,21 0-16,-21-21 0,0 21 0,1-21 16,-1 21-16,0-21 0,0 21 15,0 0-15</inkml:trace>
  <inkml:trace contextRef="#ctx0" brushRef="#br0" timeOffset="1972.87">2244 1228 0,'-22'0'16,"1"0"-1,0 0-15,21-21 32,0-1-32,0 1 15,0 0-15,21 21 0,0-21 16,1 21-16,-1 0 0,0-21 16,0 21-16,21 0 15,-20 0-15,20 0 0,-21 0 0,0 0 16,22 0-16,-22 21 0,0 0 15,0 0-15,0 0 0,0 1 0,-21-1 16,0 0-16,0 21 0,0-21 16,0 1-16,-63 20 0,42-21 15,0 0-15,-1 0 0,1 1 16,0-22-16,0 21 0,0-21 16,0 0-1,21-21 16,0-1-31,0 1 16,21 0-16,0 0 0,21 0 0,-21 0 16,1-1-16,20-20 0,0 21 15,1-21-15,-1 20 0,0 1 0,1 0 16,-1 0-16,-21 0 0,21 0 16,-20 21-16,20 0 0,-21 0 15,0 0-15,-21 21 0,0 0 0,0 0 16,0 0-16,0 0 0,0 1 15,0-1-15,0 0 0,0 21 0,0-21 16,-21 1-16,21-1 0,0 0 16,-21 0-16,21 0 15,-21-21-15,21 21 0,0 1 32,-21-22-17,21-22 1,0 1-16,0 0 15,0-21-15,21 21 0</inkml:trace>
  <inkml:trace contextRef="#ctx0" brushRef="#br0" timeOffset="2332.66">3006 762 0,'0'0'0,"-22"0"0,1 0 15,0 0-15,0 0 16,0 21-16,0 0 0,-1 1 0,1-1 15,21 0-15,0 0 0,0 0 16,0 0-16,0 1 0,0-1 16,21-21-16,1 0 0,-1 0 15,0 0-15,0 0 0,0 0 16,0-21-16,1-1 0,-1 22 0,0-21 16,0 0-16,0 0 0,-21 0 15,0 0-15,0-1 0,0 1 16,0 0-16,0 0 0,-21 0 0,0 0 15,0 21-15,-22 0 16,22 0-16,-21 0 0,21 0 0,-22 0 16,22 21-16,0 0 0,-21 0 15,21 0-15,21 0 0,0 1 16,-22 20-16,22-21 0,0 0 0,0 0 16,22 1-16,-1-1 0,0 0 15,64 0-15,-43-21 0,0 0 16,-21 0-16,22 0 0</inkml:trace>
  <inkml:trace contextRef="#ctx0" brushRef="#br0" timeOffset="2884.35">3598 656 0,'0'0'0,"-21"0"0,0-21 15,0 21-15,0 0 0,-1 0 0,1 0 16,0 0-16,0 21 0,0 0 15,21 1-15,0 20 0,0-21 16,0 21-16,0 1 0,0 20 0,0-20 16,0-1-16,0 0 0,0 22 15,0-22-15,0 0 0,0-20 0,0 20 16,0-21-16,0 21 16,21-20-16,-21-1 0,0 0 0,0 0 15,0 0-15,0 0 16,-21-21 15,0 0-31,21-21 0,-22 0 0,22 0 16,-21 0-16,21 0 0,0-1 15,0 1-15,0-21 0,0 21 16,0-22-16,21 22 0,1-21 16,20 21-16,-21 0 0,21-1 0,1 1 15,-1 21-15,0 0 0,1 0 0,-1 0 16,-21 0-16,22 21 15,-22 1-15,21-1 0,-21 0 0,0 0 16,1 0-16,-1 0 0,-21 22 16,0-22-16,0 0 0,0 0 0,0 0 15,0 1-15,-21-1 0,-22 0 16,22 0-16,-21-21 0,21 21 0,-22 0 16,1-21-16,0 22 0,20-22 15,-20 0-15,21 21 0,-21-21 16,20 0-16,1 0 0,0 21 15,21-42 17,21 21-32,0-21 15</inkml:trace>
  <inkml:trace contextRef="#ctx0" brushRef="#br0" timeOffset="3611.93">4191 1037 0,'0'0'16,"-21"21"15,21 1-31,-21-1 16,21 21-16,-22-21 0,22 0 0,0 22 16,0-22-16,0 0 15,0 0-15,0 0 0,0 22 0,0-22 16,0 0-16,0 0 15,0 0-15,22-21 0,-1 22 16,0-22-16,0 0 0,0 0 16,0 0-16,22 0 0,-22-22 15,0 22-15,0-21 0,22 0 16,-22 0-16,0 0 0,21 0 0,-21-22 16,1 22-16,-1-21 0,21-1 15,-42 1-15,21 0 0,0-1 16,-21 1-16,0 21 0,0 0 15,0 0-15,0-1 0,0 44 16,0-1-16,0 0 16,0 0-16,0 21 0,0-20 15,-21 20-15,0 0 0,21-21 0,0 22 16,0-22-16,0 21 0,0-21 16,0 1-16,0-1 0,0 0 0,0 0 15,0 0-15,21-21 16,0 0-16,1 0 0,-1 0 0,0 0 15,0 0-15,0 0 0,22 0 16,-22-21-16,0 0 0,21 0 0,-21 0 16,1-1-16,20 1 0,-21-21 15,0 0-15,0-1 0,1-20 16,-1 20-16,0-20 0,0-1 16,0 1-16,-21 21 0,0-22 15,0 22-15,0-1 0,21 1 16,-21 21-16,0 42 15,0 0-15,0 0 16,0 22-16,0-1 0,-21 22 16,21-22-16,0 21 0,0 1 0,-21-22 15,21 22-15,-21-22 0,21 0 16,0 1-16,0-1 0,-21-21 0,21 0 16,0 1-16,0-1 0,0 0 15,0 0-15,21-21 16,0 0-16,0 0 15,0 0-15,1 0 0,-1-21 0,0 21 16,0-21-16,0 0 0</inkml:trace>
  <inkml:trace contextRef="#ctx0" brushRef="#br0" timeOffset="4312.53">5440 1164 0,'0'0'0,"0"21"0,21-21 47,0 0-47,0 0 16,0-21-16,1 0 0,-1 21 16,-21-21-16,21 0 0,-21 0 0,21-1 15,-21 1-15,0 0 16,0 0-16,-21 42 31,21 0-31,-21 0 0,0 22 16,-1-22-16,1 21 0,0-21 15,21 22-15,-42-1 0,42 0 16,0-20-16,0-1 16,0 0-16,0 0 0,0 0 15,0 0-15,21 1 16,0-22-16,0 0 0,0 0 15,22 0-15,-22 0 0,21 0 16,1-22-16,-1 22 0,0-21 0,1 0 16,-1 0-16,0 0 0,1-22 15,20 22-15,-42-21 0,22 0 0,-1-1 16,-21 22-16,21-21 0,-20-1 16,-1 1-16,-21 21 0,0 0 15,0 0-15,-21 21 31,-1 21-31,1 0 0,21 21 0,-21-21 16,0 1-16,21 20 0,-21-21 16,21 21-16,0-20 0,0-1 0,0 0 15,0 0-15,0 0 0,0 0 16,0 1-16,21-22 0,0 21 0,-21 0 16,21 0-16,-21 0 15,21-21-15,-21 21 0,0 1 16,0-1-1,-21-21 17,0 0-32,0 0 0,0 0 15,0 0-15,-1 0 0,-20 0 16,21 0-16,0-21 0,0 21 0,-1-22 16,1 1-16,-21 0 0,21 0 15,0 0-15,-1-22 0</inkml:trace>
  <inkml:trace contextRef="#ctx0" brushRef="#br0" timeOffset="4564.39">5101 741 0,'0'0'0,"21"0"31,0 0-31,1 0 0,62 0 15,-63 0-15,22 0 0,20 0 16,-20 0-16,-1 0 0,21-21 0,-20 21 16,-1 0-16,0 0 0,1 0 15,-1 0-15,-21 0 0,0 0 0,-21-21 32</inkml:trace>
  <inkml:trace contextRef="#ctx0" brushRef="#br0" timeOffset="5049.1">7387 1270 0,'21'0'31,"22"0"-31,-1 0 16,0 0-16,22 0 0,20 0 0,-20 0 16,42 0-16,-22 0 0,1 0 15,21 0-15,-21 0 0,-22 0 16,22 0-16,-1 0 0,-20 0 0,-1 0 15,1 0-15,-1 0 0,-20 0 16,-1 0-16,0-21 0,1 21 0,-22 0 16,0 0-16,0-21 0,0 21 15,-21-21-15,0-1 0,0 1 16,0 0-16,0 0 16,0 0-16,-21 0 0</inkml:trace>
  <inkml:trace contextRef="#ctx0" brushRef="#br0" timeOffset="5484.22">8742 783 0,'-21'-21'0,"-43"21"31,43 0-31,0 21 0,21 0 16,0 1-16,0-1 0,0 0 15,0 0-15,0 0 0,0 0 0,0 1 16,21-1-16,0 0 15,21 0-15,-20 0 0,20-21 0,0 21 16,1-21-16,-1 0 0,21 0 16,-20 0-16,-1 0 0,0 0 0,22 0 15,-43 0-15,21 0 0,22 0 16,-43 0-16,0-21 0,0 0 16,1 21-16,-22-21 0,21-21 15,-42 42 16,-1 0-31,1 21 16,0 21-16,-21-21 0,21 0 0,-22 22 16,1-1-16,0-21 15,-1 22-15,1-22 0,-22 21 0,22-21 16,21 0-16,-21 22 0,-1-22 16,22 0-16,-21 0 0,21 0 15,-1 1-15,1-1 0,0 0 0,21 0 16,-21-21-16,21 21 15,-21-21 1,21 21-16</inkml:trace>
  <inkml:trace contextRef="#ctx0" brushRef="#br1" timeOffset="12361.11">10880 1185 0,'0'22'15,"21"-22"1,-21-22 0,21 1-16,-21 0 15,21 21-15,-21-21 0,0 0 16,0 0-16,0-1 0,0-20 16,0 21-16,0 0 0,-21-22 0,0 22 15,0-21-15,-1 21 0,1-22 16,0 22-16,-21 0 0,21 21 0,-1 0 15,1 0-15,0 0 0,-21 0 16,21 0-16,-1 42 0,-20-20 0,21 20 16,0 0-16,-22 1 0,22-1 15,0 21-15,0-20 0,0-1 0,21 0 16,0 1-16,0-22 0,0 64 16,0-64-16,0 0 0,0 42 15,21-41-15,42 20 16,-41-42-1,-1 0-15,21 0 0,-21 0 0,22 0 16,-1 0-16,-21-21 0,21 0 0,1-1 16,-1 1-16,0 0 0,1 0 15,-22-21-15,21 20 0,1-20 0,-22 0 16,0-1-16,0 1 0,-21 0 16,0-1-16,21-20 0,-21 42 15,0 0-15,0-1 16,0 1-16,0 42 15,-21 1-15,0-1 16,21 21-16,-21-21 0,21 22 0,-21-1 16,21 0-16,0-21 0,0 22 15,0-1-15,0-21 0,0 0 0,0 1 16,0 20-16,21-21 0,0 0 16,21-21-16,-21 0 0,1 0 15,20 0-15,-21 0 0,21 0 0,1-21 16,-22 0-16,21 0 0,43-43 15,-64 43-15,0-21 16,-21 21-16,21-22 0,-21 22 16,22-21-16,-22-1 0,0 22 15,0 0-15,0 0 0,0 0 16,0 0-16,0 42 16,0 0-16,0 0 15,0 0-15,-22 22 0,22-22 0,0 21 16,-21-21-16,21 22 0,0-22 0,0 0 15,0 21-15,0-21 0,0 1 16,0-1-16,0 0 0,0-42 63,0 0-63,0-1 0,21 1 0,-21 0 15,22-21-15,-22 21 0,0-22 0,21 22 16,0-21-16,-21 21 0,21-22 15,-21 22-15,0 0 0,21 21 0,-21-21 16,21 21-16,1 0 16,-22 21-16,0 0 0,0 0 0,21 0 15,-21 22-15,0-22 0,21 0 16,-21 21-16,0-20 0,0 20 0,21-21 16,0 0-16,0 0 0,-21 1 15,22-1-15,-1 0 0,0-21 0,21 0 16,-21 21-16,22-21 15,-22 0-15,21 0 0,22-21 16,-22 0-16,0 0 0,-20-1 0,20 1 16,-21 0-16,21 0 0,-20-21 15,-1 20-15,0-20 0,0 0 0,-21-1 16,0 1-16,21 21 0,-21 0 16,0-22-16,21 43 0,-21-21 0,0 42 31,0 1-31,0-1 0,0 0 15,-21 21-15,21-21 0,0 22 16,-21-22-16,21 0 0,0 21 0,0-20 16,0-1-16,0 0 0,0 0 15,21 0-15,0-21 0,-21 21 16,22-21-16,20 0 0,-21 0 16,0 0-16,22 0 0,-22-21 15,0 21-15,21-21 0,-21 0 0,22 0 16,-22-22-16,21 22 0,-21 0 15,1-21-15,-1 21 0,0-22 0,-21 22 16,21-21-16,-21 21 0,0-1 16,0 1-16,0 0 0,0 0 0,0 0 15,0 42 1,0 0 0,-21 0-16,21 22 0,-21-22 15,21 21-15,-21 22 0,21-22 16,0 43-16,0-22 0,0 1 15,0-22-15,0 21 0,0 22 16,0-21-16,0 20 0,0 1 0,0-22 16,0 22-16,0 0 0,0-22 15,0 107-15,0-86 0,-22 1 16,22-22-16,-42 86 0,42-86 16,-21 1-16,0-1 0,0-21 15,21 1-15,-22-1 0,1-21 0,0 0 16,0 1-16,0-22 0,0 0 15,-22 0-15,22 0 0,-21 0 16,21-22-16,-22 1 0,-41-63 16,41 41-16,22 1 0,-21-22 0,-1 1 15,1-1-15,21 1 0,-21-22 16,20 22-16,1-1 0,21 1 0,0-1 16,0 1-16,0-1 0,43 1 0,-22 20 15,0-20-15,21-1 0,1 1 16,20 21-16,-21-22 0,1 22 0,20-1 15,-20-20-15,20 21 0,-21-1 16,85-41-16</inkml:trace>
  <inkml:trace contextRef="#ctx0" brushRef="#br1" timeOffset="12616.38">13293 826 0,'0'0'0,"0"-43"16,0 22-16,0 0 0,0 0 15,-22 21 1,1 0-16,0 21 0,21 0 16,-21 0-16,0 22 0,21-1 15,-21 0-15,21 1 0,0 20 0,-22-21 16,1 1-16,21-1 0,-21 0 16,21 1-16,0-1 0,0 0 15,0 1-15,0-1 0,0-21 16,0 0-16,21-21 15,0 0-15,1 0 16,-1 0-16,0-21 0,21 0 16</inkml:trace>
  <inkml:trace contextRef="#ctx0" brushRef="#br1" timeOffset="13060.26">13695 699 0,'-21'21'31,"-1"21"-31,1-21 0,21 22 0,-21-22 16,21 21-16,0 0 0,-21 22 15,21-22-15,-21 1 0,21-1 0,-21-21 16,21 21-16,0 1 0,0-22 16,0 0-16,0 0 0,-22 0 0,22 1 15,0-1 1,0-42-1,0-1 1,0 1-16,0 0 16,0 0-16,0-21 0,22 20 0,-1-20 0,0 0 15,0-1-15,-21 1 16,42 21-16,-20-21 0,-1 20 0,0 1 16,21 0-16,-21 21 0,22 0 15,-22 0-15,21 21 0,1 43 16,-22-43-16,-21 21 0,0-21 15,0 22-15,0-1 0,0-21 0,0 22 16,0-22-16,0 0 0,0 0 16,0 0-16,0 0 0,0 1 0,-21-1 15,42-42 32,0-1-47</inkml:trace>
  <inkml:trace contextRef="#ctx0" brushRef="#br1" timeOffset="13290.04">14457 889 0,'0'21'0,"-21"-21"16,21 21-16,0 1 0,-22 20 15,1-21-15,21 21 0,-21-20 16,21-1-16,0 21 0,-21-21 0,21 0 15,-21 22-15,21-22 0,-21-21 16,21 21-16,0 0 0,0 0 16,0-42 15,21 0-31,-21 0 16</inkml:trace>
  <inkml:trace contextRef="#ctx0" brushRef="#br1" timeOffset="13465.41">14457 593 0,'0'0'0,"-43"-21"31,43 42 0,22-21 0,-22 21-31</inkml:trace>
  <inkml:trace contextRef="#ctx0" brushRef="#br1" timeOffset="13661.58">13314 995 0,'0'0'0,"-21"0"0,-22 21 16,64-21 0,1 0-1,20 0-15,0 0 0,1-21 0,-1 21 16,21-21-16,-20 21 0,20 0 0</inkml:trace>
  <inkml:trace contextRef="#ctx0" brushRef="#br1" timeOffset="14153.09">14711 1037 0,'0'21'0,"-21"-21"15,21 22-15,-22-22 16,22 21-16,-21 0 0,21 0 15,0 0-15,0 0 0,0 1 16,0-1-16,0 0 16,0 0-16,0 0 0,0 0 15,0-42 32,0 0-47,0 0 0,0 0 16,0 0-16,0-1 0,21 1 0,-21-21 15,22 21-15,-1-22 0,21 1 16,-21 21-16,0-21 0,22 20 0,-22 1 16,21 0-16,-21 21 0,22 0 15,-22 0-15,21 0 0,-21 0 16,22 21-16,-22 0 0,21 22 16,-42-1-16,0-21 0,0 22 15,0-1-15,0-21 0,0 64 16,0-64-16,-21 0 15,0 0-15,0-21 0,0 21 16,-1 1-16,1-22 0,42-22 47,1 22-47</inkml:trace>
  <inkml:trace contextRef="#ctx0" brushRef="#br1" timeOffset="14873.94">15981 1016 0,'0'0'0,"0"-21"0,0-64 31,0 64-31,-21 0 0,-1 21 0,1 0 16,0 0-16,-21 0 0,21 0 0,-22 0 15,1 0-15,0 42 0,-1-21 16,1 22-16,21-22 0,-22 21 0,-20 22 15,42-22-15,0 0 16,21-20-16,0 20 0,0-21 0,0 0 16,21 22-16,0-43 15,21 21-15,-21-21 0,22 0 16,-22 0-16,42 0 16,-20 0-16,-22-21 0,0 21 0,21-22 15,-20 1-15,-22 0 0,21 0 0,-21 0 16,21-22-16,0 22 0,-21-21 15,0 21-15,0-22 0,0 22 0,21 0 16,-21 0-16,0 0 0,0 42 31,0 0-31,-21 21 16,21-20-16,-21 20 0,0-21 16,21 21-16,-21 1 0,21-1 15,-22 0-15,22 22 0,0-1 16,0 1-16,0 21 0,0-22 0,22 22 15,-1-1-15,0 1 0,-21 0 0,21-1 16,0-20-16,0 21 0,1-1 16,-22 1-16,21 0 0,-21-22 0,21 22 15,-21-22-15,0 1 0,0-1 0,0-20 16,0 20-16,0-21 0,-21 1 16,0-22-16,21 0 0,-22 0 0,1 0 15,0-21-15,-21 0 16,21 0-16,-22 0 0,22-21 0,0 0 15,-21-21-15,20-1 0,-20-41 16,21 20-16,21-20 0,0 20 16,0-21-16,0 1 0,21-1 15,0 0-15,22 22 0,-22-22 0,21 22 16,-21-22-16,22 22 0,-22-22 16,21 21-16,0 1 0,-20 21 0,41-64 15,-21 63-15,-20 22 0,-1-21 16,0 21-16,0 0 0,-21-22 15,21 43-15,-21-21 0,21 21 16,-21-21-16,0 0 16</inkml:trace>
  <inkml:trace contextRef="#ctx0" brushRef="#br1" timeOffset="16561.32">17738 656 0,'0'0'16,"0"-21"-16,0 0 0,0 0 0,0 0 15,0 42 17,0 21-17,0-21-15,0 22 0,0-1 16,0 0-16,-22 1 0,22 20 16,-21-21-16,0 1 0,21 20 15,-21-20-15,0-1 0,21-21 0,0 21 16,0-20-16,-21-1 0,21 0 15,0 0-15,21-21 16,0 0 0,0-21-16,0 0 0,0 0 0,1-1 15,-1-20-15,21 21 0,-21-21 16,0-1-16,1 1 0,-22 0 16,21 20-16,0-20 0,0 0 15,-21 21-15,0-1 0,0 1 0,21 21 0,0 0 31,-21 21-31,0 1 0,22 20 16,-22 0-16,0 1 0,0-1 16,0 21-16,21-20 0,-21-1 15,21-21-15,0 0 0,-21 22 16,21-43-16,22 42 0,-1-42 16,-21 0-16,0 0 0,22 0 15,-1 0-15,-21-21 0,21 0 16,1 0-16,41-22 15,-62 1-15,20 21 0,-21-22 0,21 1 16,-20 0-16,-1-1 0,-21 1 16,21 0-16,-21-1 0,21 1 0,-21 0 15,0 21-15,0-1 0,0 1 16,0 0-16,0 42 31,-21 22-31,21-22 0,-21 21 0,21-21 16,0 22-16,0-1 0,0 0 15,0 1-15,0-1 0,0-21 0,0 21 16,0-20-16,21-1 16,0 0-16,0 0 0,0 0 0,1-21 0,20 0 15,-21 0-15,0 0 16,22 0-16,-22 0 0,21-21 0,-21 0 16,0 0-16,1 0 0,-1-22 15,0 22-15,0-21 0,0-43 16,-21 43-16,21-1 0,-21 1 15,0 0-15,0-22 0,0 1 16,0 20-16,0 1 0,0 21 16,-21 0-16,21 0 0,-21-1 15,21 44-15,0-1 16,-21 0-16,21 21 0,-21 43 16,21-43-16,0 1 0,0 84 15,-21-85-15,-1 106 16,22-106-1,0 1-15,0-1 0,0-21 0,0 0 16,0 1-16,0-1 0,0-42 47,0-1-47,0 1 0,0-21 16,22 21-16,-1-22 0,0 1 0,-21 0 15,42-1-15,-21 1 16,1 0-16,20-1 0,0 22 0,-21-21 15,22 21-15,-1 0 0,0-1 16,1 22-16,-1 0 0,0 0 0,-20 22 16,-1-1-16,0 0 0,0 21 15,-21-21-15,0 22 0,0-1 0,0 0 16,0 1-16,0-1 0,-21-21 16,0 22-16,21-22 0,-21 0 0,21 0 15,0 0-15,0 0 16,21-21-1,0 0-15,0-21 0,0 0 16,0 21-16,1-21 0,20 0 0,-21-22 16,21 22-16,-20-21 15,20 21-15,-21-22 0,21 1 0,-20 0 16,-1 21-16,0-22 0,0 22 16,-21 0-16,0 42 31,0 0-31,0 22 0,0-22 0,0 21 15,-21 0-15,0-20 0,21 20 16,0-21-16,-21 21 0,21-20 0,-22-1 16,22 0-16,0 0 0,0 0 0,0 0 15,22-21 17,-1-21-17,0 0-15,-21 0 0</inkml:trace>
  <inkml:trace contextRef="#ctx0" brushRef="#br1" timeOffset="16740.61">20151 550 0,'0'0'0,"-85"-42"32,64 21-32,0 21 0,21 21 31,0 0-16,0 0 1,21-21-16,0 22 16</inkml:trace>
  <inkml:trace contextRef="#ctx0" brushRef="#br1" timeOffset="16992.36">20595 614 0,'-21'0'0,"0"0"0,0 0 0,-1 0 16,1 0-16,0 21 0,0-21 16,0 21-16,21 0 0,-21 1 0,-1-1 15,1 0-15,0 21 0,21 1 16,0-1-16,0 0 0,0 1 16,0-1-16,0 0 0,0 1 0,0-1 15,0-21-15,21 0 16,22 22-16,-22-43 0,21 21 0,0 0 0,1-21 15,-1 0-15,22 0 16,-22 0-16,0-21 0,1 0 0,20 21 0</inkml:trace>
  <inkml:trace contextRef="#ctx0" brushRef="#br1" timeOffset="17445.05">21209 572 0,'0'0'0,"0"-64"0,-21-63 31,0 127-31,-1 21 16,22 0-16,-21 1 0,0 20 16,21 0-16,0 1 0,0-1 15,-21 0-15,21 22 0,0-22 0,-21 22 16,21-22-16,0 0 0,0 1 16,0-1-16,0 0 0,0 1 0,0-22 15,0 0-15,0 0 0,0 0 16,0-42 15,0 0-15,0 0-16,0-22 0,21 1 0,0 21 15,-21-43-15,21 22 0,0 0 16,1-1-16,-1 1 0,21 0 0,-21 21 16,0-22-16,22 22 0,-22 21 15,21 0-15,-21 0 0,1 0 0,-1 0 16,0 21-16,0 0 0,0 22 15,-21-22-15,21 21 0,-21 1 0,0-1 16,0 0-16,0 1 16,0-22-16,0 63 0,0-62 15,0-1-15,0 0 0,0 0 0,-21 0 16,0 0-16,0-21 16,21-21 15</inkml:trace>
  <inkml:trace contextRef="#ctx0" brushRef="#br1" timeOffset="17736.56">22458 656 0,'0'-21'15,"-21"42"17,21 0-32,0 1 0,-22 20 0,22-21 15,-21 21-15,21 1 0,0-1 16,0 0-16,0 1 0,0-1 0,-21-21 16,21 22-16,0-22 0,0 0 15,0 0-15,0 0 0,0 0 0,21-21 31,0 0-15,22 0-16,-22-21 0,21 0 0</inkml:trace>
  <inkml:trace contextRef="#ctx0" brushRef="#br1" timeOffset="18125.56">23114 741 0,'21'-21'0,"-42"42"0,63-63 15,-21 20-15,-21 1 0,0 0 16,-21 21-1,0 0-15,-21 0 0,21 0 16,-1 0-16,-20 21 0,21-21 16,0 21-16,-22 1 0,22-1 15,0 0-15,21 0 0,0 0 16,0 0-16,0 1 0,0-1 16,0 0-16,21 0 0,0-21 15,22 21-15,-22-21 0,0 0 16,21 21-16,-20-21 0,20 0 0,-21 0 15,21 0-15,-20 22 0,-1-1 0,0-21 16,0 21-16,21 0 16,-42 0-16,0 0 0,0 1 15,0-1-15,0 0 16,-21-21-16,0 21 0,0-21 0,0 21 16,-22-21-16,22 0 15,0 0-15,-21 0 0,21 0 0,-22 0 16,1 0-16,21 0 0,-22 0 15,1 0-15,0 0 0,-1 0 0,22-21 16,-21 21-16,0-21 0,20 0 16,-20-22-16,21 22 0</inkml:trace>
  <inkml:trace contextRef="#ctx0" brushRef="#br1" timeOffset="18321.13">22394 445 0,'0'0'0,"-21"0"0,0-22 31,42 22 1,0 0-32,0 0 15,1 0-15,-1 0 0</inkml:trace>
  <inkml:trace contextRef="#ctx0" brushRef="#br1" timeOffset="19468.18">24553 741 0,'0'0'0,"0"-21"31,0 42 32,0 0-63,0 0 0,0 0 15,0 22-15,0-1 0,0 0 16,-21-20-16,21 20 0,-21 0 0,21 1 16,0-22-16,0 21 0,0-21 15,-21 0-15,21 1 0,0-1 16,0 0-16,-21 0 0,21 0 16,0-42 30,21 0-46,-21 0 16,21 21-16,-21-21 16,0-1-16,21 22 203,-21-21 0,0 0-172,0 0-15,0 0-16,0 0 15</inkml:trace>
  <inkml:trace contextRef="#ctx0" brushRef="#br1" timeOffset="19713.2">24638 741 0,'0'0'0,"0"-21"0,0-22 0,0 22 16,0 0-16,0 0 0,0 0 16,0-22-16,0 22 0,0 0 15,0 0 1,0 42 15,21-21-31,0 0 0,-21 21 0,21-21 16,1 0-16,-1 21 15</inkml:trace>
  <inkml:trace contextRef="#ctx0" brushRef="#br1" timeOffset="20174.09">25040 635 0,'0'0'0,"0"21"15,0 0-15,0 1 0,0-1 16,0 0-16,0 21 0,0-21 15,0 22-15,0-22 0,0 21 0,0 1 16,0-1-16,0-21 0,0 21 16,0-20-16,0 20 0,0-21 15,0 0-15,0 0 0,0 1 16,0-1-16,0 0 0,-21-21 47,21-21-47,0 0 0,0-1 15,0 1-15,0 0 0,0 0 16,0 0-16,21-22 0,0 22 16,0-21-16,22 0 0,-1-43 15,0 64-15,1-22 0,-1 22 16,0 0-16,1 0 0,41 0 16,-41 21-16,-1 0 0,0 21 15,1 0-15,-22 21 0,0 1 16,0-1-16,-21-21 0,0 22 0,0-1 15,0 0-15,0 1 0,-21-22 16,0 21-16,0-21 0,0 0 0,-1 1 16,1-1-16,0 0 15,42-21 17,0 0-32,22 0 0</inkml:trace>
  <inkml:trace contextRef="#ctx0" brushRef="#br1" timeOffset="20442.71">27030 635 0,'0'0'0,"0"-42"31,0 63-15,-21-21-16,21 42 15,0-21-15,-22 22 0,1-1 16,0 0-16,21 1 0,-21 20 0,21-20 16,-21-1-16,21 0 0,-21-21 15,21 22-15,-22-22 0,22 21 16,0-21-16,0 1 0,0-1 16,22-21-1,-1 0-15,21 0 0,-21-21 0</inkml:trace>
  <inkml:trace contextRef="#ctx0" brushRef="#br1" timeOffset="21120.44">27347 720 0,'0'0'15,"21"-127"1,-21 106-16,0-1 0,0 44 31,0-1-31,0 21 0,0 0 16,-21 43-16,21-43 0,0 22 15,0-22-15,0 22 0,-21-22 16,21 0-16,0 1 0,-21-22 0,21 21 16,0-21-16,0 1 0,0-1 15,0 0-15,21-42 32,0 21-32,-21-21 15,21-1-15,1-20 0,-22 21 16,21 0-16,0-22 0,0 22 15,0-21-15,0 0 0,1 20 16,-1 1-16,0 0 0,0 0 16,0 21-16,-21 21 15,0 0-15,0 22 0,0-22 16,0 21-16,0-21 0,0 22 0,0-22 16,0 0-16,0 0 0,21 21 15,1-20-15,-1-1 0,0 0 16,0-21-16,0 0 0,0 0 15,22 0-15,-22 0 0,21 0 0,1 0 16,-1 0-16,0-21 0,1 0 16,-1-1-16,0 1 0,1 0 15,-22 0-15,21-21 0,-21-1 0,22 1 16,-22 0-16,0-1 0,-21 1 16,0 0-16,0 20 0,0 1 15,0 0-15,0 0 0,-21 21 16,0 0-16,-1 21 0,1 0 15,0 0-15,-21 22 0,21-22 0,21 21 16,-22 1-16,22-22 0,0 21 16,0 0-16,0-20 0,0-1 15,22 0-15,-1 0 0,0 0 0,0 0 16,21-21-16,-20 0 0,20 0 16,0 0-16,1 0 0,-22 0 15,42 0-15,-20-21 0,-22 21 16,0-21-16,0 0 0,0 0 15,0 0-15,-21-1 0,0-20 0,0 21 16,0-21-16,0 20 0,0-20 16,0 21-16</inkml:trace>
  <inkml:trace contextRef="#ctx0" brushRef="#br1" timeOffset="21358.28">26839 699 0,'0'0'0,"-21"0"0,-21 21 0,84-21 31,0 0-31,1 0 16,20 0-16,1-21 0,-1 21 16,22 0-16,-22 0 0,1-22 0,-1 22 15,1 0-15,-22 0 0,1 0 16,-1 0-16,0 0 0,-42-21 0,21 21 15</inkml:trace>
  <inkml:trace contextRef="#ctx0" brushRef="#br1" timeOffset="23614.2">1566 2731 0,'0'0'0,"0"-64"16,-21 43-16,0 0 0,0 0 16,0-1-16,-1 1 15,1 0-15,-21 0 0,21 0 16,-22 21-16,1 0 0,0 0 0,-1 0 16,1 21-16,0 0 0,-1 21 15,1 1-15,0-1 0,-1 22 16,22-22-16,-21 21 0,21-20 0,0 20 15,-1-20-15,1 20 0,21 1 16,0-22-16,0 64 16,0-64-16,21 0 0,1 1 0,-1-22 15,0 21-15,21-21 0,-21 1 16,22-22-16,-1 0 0,0 0 0,22 0 16,-22 0-16,22 0 15,-22-22-15,22 1 0,-22 0 0,0 0 16,22-21-16,-22 20 0,0-20 15,1 0-15,-1-1 0,-21 22 0,0-21 16,1 0-16,-1 20 0,0 1 16,0-21-16,-21 21 0,-21 42 31,0 0-15,0 0-16,21 0 0,-22 22 0,22-1 15,-21-21-15,21 22 16,0-1-16,0-21 0,0 21 0,0-20 15,0-1-15,0 0 0,21 0 16,-21 0-16,22-21 0,-1 0 0,21 0 16,-21 0-16,0 0 0,1 0 15,20-21-15,-21 0 0,0 0 16,22 0-16,-22-22 0,21 22 0,-21-21 16,0-1-16,1 22 0,-22-21 15,0 0-15,0 20 0,0-20 0,0 21 16,-22-21-16,1 20 0,-21-20 15,0 42-15,20 0 0,-20 0 16,0 0-16,-1 0 0,1 21 16,21 0-16,-21 1 15,-1 20-15,22-21 0,0 21 0,0 1 16,0-1-16,21 0 0,0 1 16,0-1-16,0 0 0,21-20 0,0-1 15,0 0-15,0 0 0,22-21 16,-22 0-16,21 0 0,0 0 0,1 0 15,-1-21-15,-21 0 0,22 0 16,-1-1-16,0-20 0,1 21 16,-1-21-16,0 20 0,-21-20 15,22 21-15,-22 0 0,0-22 0,0 22 16,0 21-16,-21-21 0,0 0 16,22 21-16,-22 21 15,0 0 1,0 0-16,0 22 15,0-22-15,0 0 0,0 21 0,0-20 16,0-1-16,0 21 0,0-21 16,0 0-16,0 1 0,0-1 15,0 0-15,0 0 16,0-42 0,0 0-16,0 0 15,0-1-15,0 1 0,0-21 16,0 21-16,0-22 0,0 22 15,0-21-15,0 21 0,21-22 16,-21 22-16,21 0 0,21 0 16,-21 0-16,1 21 0,20 0 15,-21 0-15,0 0 0,0 0 0,1 0 16,-1 21-16,0 0 0,0 0 16,0 0-16,0 1 0,1-1 0,-1 0 15,-21 21-15,0-21 0,0 1 16,21-1-16,-21 0 0,0 0 15,21-21-15,-21 21 16,0-42 0,0 0-1,0 0-15,0 0 16,0-1-16,21-20 0,0 21 16,-21 0-16,22-22 0,-22 22 0,21-21 15,0 21-15,0 0 0,-21-1 16,21 1-16,0 21 0,1 0 15,-1 0-15,0 21 0,0 1 16,0-1-16,-21 0 0,0 0 0,0 21 16,0-20-16,0-1 0,0 21 15,0-21-15,0 22 0,0-22 16,0 0-16,0 0 0,0 0 0,0 0 16,21-42 15,1 21-31,-1-21 0,0 0 15,0-21-15,0 20 0,0-20 16,1 21-16,20-21 0,-21-1 0</inkml:trace>
  <inkml:trace contextRef="#ctx0" brushRef="#br1" timeOffset="24112.92">3408 2688 0,'0'-42'0,"0"84"0,0-126 0,-21 41 16,-1 1-16,1 0 0,0 20 15,21 1-15,-42 21 16,21 21-16,21 22 0,0-1 15,0 0-15,0 64 16,0-42-16,0-22 0,0 22 16,0-22-16,0 21 0,0-20 0,0 20 15,21-20-15,-21-1 0,0 0 16,0 1-16,0-22 0,21 0 0,-21 0 16,0 0-16,0 0 0,0-42 46,21-21-46,-21 21 0,0 0 16,21-1-16,-21-20 0,0 21 0,21-21 16,1 20-16,-1 1 15,0-21-15,0 21 0,0 0 0,22-1 16,-22 1-16,21 21 0,-21 0 16,22 0-16,20 0 0,-21 21 15,-20 1-15,20-22 0,-21 21 0,0 21 16,0-21-16,1 0 0,-22 1 15,0-1-15,0 21 0,0-21 16,-22 22-16,1-22 0,-21 0 16,21 0-16,-22 0 0,1 0 0,21 1 0,-21-1 15,-1-21-15,-41 21 16,41-21-16,1 0 0,21 0 16,-22 0-16,22 0 0,0 0 15,21-21-15,0 0 16,0-1-16,0 1 0,21 21 15,0-21-15,1 0 0,20-21 16,0 20-16,1 1 0,-1-21 0</inkml:trace>
  <inkml:trace contextRef="#ctx0" brushRef="#br1" timeOffset="24328.22">4000 2942 0,'22'0'0,"-44"0"0,65 0 16,-22 0-1,-21 21 1,0 1-16,0 20 15,0-21-15,0 0 0,21 0 16,-21 1-16,0-1 0,0 0 0,0 21 16,0-21-16,0 1 15,0-1-15,0 0 16,0-42 15,0 0-31,0-1 16,0 1-16,0 0 0</inkml:trace>
  <inkml:trace contextRef="#ctx0" brushRef="#br1" timeOffset="24492.35">4085 2731 0,'0'0'0,"0"-22"0,-21 1 16,0 0-16,0 0 16,21 42 15,0 0-16,0 0 1,21-21-16,0 22 0</inkml:trace>
  <inkml:trace contextRef="#ctx0" brushRef="#br1" timeOffset="24968.16">4339 2836 0,'0'0'0,"0"22"0,0-1 16,0 0-16,0 0 0,0 0 0,0 0 16,0 1-16,0-1 0,0 0 15,0 0-15,0 0 0,0 0 0,0 1 16,0 20-16,0-21 0,0 0 16,0 0-16,0 1 0,-21-22 0,21 21 15,0 0-15,-21-21 16,0 0 15,21-21-31,0 0 0,0-1 16,0 1-16,0 0 0,0-21 15,0 21-15,21-22 0,0 22 0,21-64 16,1 64-16,-22-21 16,21 21-16,0 0 0,1-1 0,63 1 15,-64 21-15,21 0 0,-20 0 16,20 21-16,-20 1 0,20 20 15,-21 0-15,-20-21 0,-22 22 16,0-22-16,0 21 0,0-21 16,0 22-16,-22-22 0,1 0 0,0 0 15,0 22-15,0-43 16,0 21-16,-1 0 0,1-21 0,0 0 16,21 21-16,21-42 31,0 0-16,1 0-15,-1-1 0</inkml:trace>
  <inkml:trace contextRef="#ctx0" brushRef="#br1" timeOffset="25476.93">5673 2921 0,'0'0'0,"0"-21"0,0-85 16,-22 85-16,22 0 15,-42 21-15,21 0 0,0 0 16,-22 0-16,22 0 0,-21 21 0,21-21 16,-22 21-16,1 21 0,21-20 15,-21 20-15,20-21 0,-20 21 0,21-20 16,0 20-16,0 0 0,-1-21 16,22 22-16,0-22 0,0 21 0,0-21 15,0 1-15,0-1 0,22 0 16,-1-21-16,21 0 0,-21 0 15,0 0-15,22 0 0,-22-21 16,21 21-16,-21-21 0,22-1 0,-22 1 16,21 0-16,-21 0 0,22 0 15,-22-22-15,0 22 0,0 0 0,0-21 16,-21 21-16,0-22 0,22 22 16,-22 0-16,0-21 0,0 20 15,0 1-15,-22 42 16,1 1-16,21-1 15,0 0-15,-21 0 0,21 21 0,-21-20 16,21 20-16,0-21 0,0 0 16,0 22-16,0-22 0,0 0 0,0 0 15,21 0-15,0 0 16,-21 1-16,21-1 0,1-21 0,-1 0 16,0 0-16,21 0 0,-21 0 15,1 0-15,20 0 0,-21-21 0,0-1 16,0 1-16,22 0 0,-22 0 15,0 0-15,0-22 0,0 22 0</inkml:trace>
  <inkml:trace contextRef="#ctx0" brushRef="#br1" timeOffset="26707.2">6181 2582 0,'0'0'0,"0"-42"16,0 21-16,0-21 0,0 20 16,0 1-16,0 42 15,0 22 1,-22-22-16,22 21 0,-21 1 15,21-1-15,-21 21 0,21-20 16,0-1-16,0 22 0,0-22 0,-21 0 16,21 1-16,0-22 0,0 21 15,0 0-15,0-20 0,0-1 0,0 0 16,0 0-16,0 0 0,0 0 16,21-21-16,0 0 0,0 0 15,1 0-15,-1 0 0,0-21 16,0 0-16,0 0 15,0 0-15,1 0 0,-1-1 16,0 1-16,0 0 0,0-21 0,0 21 16,1-1-16,-1-20 0,-21 21 15,0 0-15,21 0 0,0 21 16,-21-22-16,0 44 16,0-1-1,-21 0-15,21 0 0,-21 0 0,21 0 16,-21 1-16,21-1 0,0 0 15,0 0-15,0 0 0,0 0 0,0 1 16,0-1-16,0 0 16,0 0-16,21 0 0,0-21 15,0 0-15,0 0 16,22 0-16,-22 0 0,21 0 0,-21-21 16,0 21-16,22-21 0,-22 0 15,0 0-15,21 21 0,-20-22 0,-1-20 16,0 21-16,0 0 0,0 0 15,0-22-15,-21 22 0,22 0 16,-22 0-16,21 0 0,-21-1 0,0 44 31,0-1-15,-21 0-16,-1 0 0,1 0 0,21 0 16,-21 22-16,0-22 0,21 0 15,0 0-15,0 0 0,-21 1 16,21 20-16,0-21 0,0 0 0,0 0 15,21 1-15,0-22 16,0 0-16,22 0 0,-22 0 16,0 0-16,0 0 0,0-22 15,0 22-15,1-21 0,-1 0 0,-21 0 16,21 0-16,-21 0 16,0-22-16,0 22 0,0 0 0,0 0 15,-21 0-15,0-1 0,21 1 16,-22 0-16,-20 0 15,21 0-15,21 0 0,0-1 16,0 1-16,21 0 16,21 0-16,-20 21 0,20-21 15,0 0-15,-21 21 0,22-22 16,-1 22-16,22 0 0,-22 0 0,-21 0 16,21 0-16,22 43 15,-43-22-15,0 0 0,-21 0 0,0 22 16,0-22-16,0 21 0,0-21 15,0 22-15,0-22 0,0 21 0,0-21 16,0 22-16,0-22 0,0 42 16,0-20-16,0-22 0,0 0 15,0 0 1,0 0-16,0-42 31,0 0-15,0 0-16,0 0 0,0-1 0,0-20 15,0 21-15,0 0 0,21-22 16,-21 1-16,22 21 0,20-21 0,-21-1 16,0 1-16,22 0 0,-1-1 15,0 22-15,-21 0 0,64-21 16,-43 20-16,1 22 0,-1 0 16,0 22-16,1-1 0,-1 42 15,0-42-15,-42 22 16,0-22-16,22 21 0,-22-21 0,0 22 15,0-22-15,0 21 0,0-21 16,-22 22-16,22-22 0,-21 0 0,0 0 16,0 0-16,21 1 0,-21-22 15,21 21-15,-21-21 0,-1 0 32,22-21-32,-21-1 15,21 1-15,-21-21 0,0 21 16,21 0-16</inkml:trace>
  <inkml:trace contextRef="#ctx0" brushRef="#br1" timeOffset="26897.2">7175 2307 0,'0'0'0,"-21"0"0,-42 0 16,42 0-16,-1 0 0,1 0 31,0 0 0,0 0-31,0 0 16</inkml:trace>
  <inkml:trace contextRef="#ctx0" brushRef="#br1" timeOffset="27093.21">6054 2731 0,'0'0'0,"0"21"0,0 0 15,21-21 1,21 0-16,-21 0 16,0 0-16,1 0 0,20 0 0,-21-21 15,0 21-15,0-21 0,22 21 16,-22-22-16,0 22 0,0-21 15,0 0-15,1 21 0</inkml:trace>
  <inkml:trace contextRef="#ctx0" brushRef="#br1" timeOffset="28193.37">9419 2688 0,'0'0'0,"42"-21"0,1-106 32,-43 106-17,-21 21-15,21 21 16,-22 0-16,1 0 0,0 1 15,0 20-15,0-21 0,0 21 0,-1 1 16,1-1-16,0 0 0,0 1 16,21-22-16,-21 85 15,21-85-15,0 0 0,0 0 16,21 0-16,0-21 0,0 0 0,0 0 16,22 0-16,-22 0 0,0 0 15,21 0-15,1 0 0,-1-21 16,0 21-16,1-21 0,-1 0 0,-21 0 15,22 0-15,-22-1 0,0 1 16,-21 0-16,0 0 0,0-21 0,0 20 16,-21-20-16,0 21 0,-22-21 15,-20-22-15,20 43 0,22 0 16,-21 0-16,21-1 0,0 22 16,-1 0-16,44 0 31,-1 0-16,21 0-15,0-21 0,22 21 16,-1-21-16,1 0 0,21 21 16,-22-21-16,1 0 0,20-1 0,-20 1 15,-22 0-15,0 21 0,1-21 16,-22 21-16,0 0 0,21-21 16,-42 42-1,0 0 1,0 0-16,0 22 0,-21-1 15,21 0-15,-21 1 0,21-1 0,0 64 16,0-43-16,0-20 16,0 20-16,0 1 0,0-22 15,0 21-15,0 22 0,0-21 0,0 20 16,0 1-16,0 0 0,0-22 16,21 22-16,-21-1 0,0 22 0,21-21 15,-21 21-15,0 0 16,0-22-16,0 22 0,0-21 0,0-1 15,0 22-15,0-21 0,-21 105 16,21-126-16,0 21 0,0-22 0,0 1 16,0-22-16,-42 85 15,21-106-15,0 0 0,-1-21 0,1 0 16,-21 0-16,21 0 0,-43-21 16,22 0-16,21-21 15,-22-1-15,22-20 0,-21-1 0,-22-105 16,43 84-16,0 1 0,21-22 15,0-21-15,0 21 0,0-21 16,0 21-16,21-21 0,22 21 0,84-190 16,-85 190-1,21 21-15,-20 22 0,-1-1 0,22 1 16,20-22-16,-63 43 16,22 21-16,-22 0 0,0-1 0,0 1 15,0 0-15,-21 0 0</inkml:trace>
  <inkml:trace contextRef="#ctx0" brushRef="#br1" timeOffset="28830.51">11747 2942 0,'0'-42'15,"0"21"1,0 0-16,0-1 0,-21 22 31,21 22-15,-21-1-16,21 0 0,0 0 0,0 21 15,0-20-15,0 20 16,0-21-16,0 21 0,-21-20 0,21 20 0,0-21 16,0 0-16,-21 43 15,21-43-15,0 0 16,-21-21-16,21-21 15,0 0-15,0 0 16,0-22-16,0 22 0,0 0 0,0 0 16,21-22-16,0 22 0,0-21 15,0 21-15,0-22 0,1 22 0,20-21 16,0 21-16,-21 0 0,22-1 16,-1 1-16,0 21 0,1 0 0,-1 0 15,-21 21-15,0 1 0,22-1 16,-43 21-16,21-21 0,0 0 15,-21 22-15,0-22 0,0 21 0,0-21 16,0 22-16,0-22 0,0 0 16,0 0-16,0 0 0,0 1 0,0-1 15,0 0 1,21-42 15,0 0-31,1-1 0,-1 1 16,0 0-16,0 0 0</inkml:trace>
  <inkml:trace contextRef="#ctx0" brushRef="#br1" timeOffset="30149">12806 3006 0,'0'0'0,"21"-21"16,21 21-16,-21-22 0,-21 1 0,22 0 16,-22 0-16,0 0 15,0 0-15,0-1 0,-22 22 16,1-21-16,0 21 0,0 0 15,-21 0-15,20 0 0,-20 0 0,21 0 16,0 0-16,-22 21 0,1 1 0,21-1 16,0 21-16,-22-21 0,22 0 15,-21 22-15,21-1 0,0-21 0,-1 22 16,22-22-16,0 42 16,0-20-16,0-22 0,22 0 15,-1 0-15,0-21 0,0 0 16,21 0-16,1 0 0,-22 0 0,21 0 15,43-21-15,-64 0 0,21 0 16,1-22-16,-1 22 0,-21 0 16,22 0-16,-22 0 0,0-22 0,0 22 15,-21-21-15,0 21 0,21-22 16,-21 1-16,0 21 0,0 0 16,0-1-16,0 44 15,0-1 1,0 0-16,-21 21 0,21-21 15,0 1-15,0 20 16,0-21-16,0 0 0,0 22 0,0-22 16,0 0-16,21 0 0,-21 0 15,43 0-15,-22 1 0,0-22 16,21 0-16,1 0 0,-22 0 0,21 0 16,0 0-16,1-22 0,-1 1 0,-21 21 15,22-21-15,-22 0 0,0 0 0,0 0 16,0-1-16,0 1 0,-21 0 15,22 0-15,-22-21 0,0 20 0,0-20 16,0 21 0,0 42-1,0 0-15,0 0 16,-22 1-16,22-1 0,0 0 16,0 21-16,-21-21 0,0 1 0,21 20 15,-21-21-15,21 0 0,0 0 16,0 1-16,0-1 0,0 0 15,0-42 17,0 0-32,0-1 15,21 1-15,-21 0 0,42-21 16,-42 21-16,0-1 0,22-20 0,-1 21 16,0 0-16,-21-22 15,21 22-15,0 0 0,0 0 0,1 0 16,-1 0-16,0 21 15,0 0-15,0 21 16,0 0-16,-21 0 0,22 0 0,-22 0 16,0 22-16,0-22 0,0 0 15,0 0-15,0 0 0,0 1 0,0-1 16,0 0-16,21 0 0,-21 0 16,0 0-16,21-21 15,0 0 1,-21-21-16,21 21 0,-21-21 15,21 0-15,1 21 16,-1-21-16,0 0 0,0-1 0,0 1 16,0 0-16,1 0 0,41-43 15,-42 43-15,22 0 0,-22 0 16,0 0-16,0 0 0,0 21 0,0 0 16,1 0-16,-22 21 15,0 0-15,0 0 16,0 21-16,0-20 0,0-1 0,0 0 15,0 0-15,0 0 0,0 0 16,0 22-16,0-22 0,0 0 0,42 0 16,-21 0-16,-21 1 15,42-22-15,-20 0 0,-1 0 16,0 0-16,42 0 0,-20 0 16,-1 0-16,-21-22 0,22 1 15,-1 21-15,0-21 0,1 0 0,-22 0 16,21 0-16,-21-1 0,-21 1 15,21-21-15,1-22 0,-22 43 16,0 0-16,0 0 0,0 0 16,0 0-16,-22 21 0,-20 0 15,21 0-15,0 21 0,0-21 16,-1 21-16,1 21 0,21 1 16,0-22-16,0 21 0,0 0 15,0-20-15,0-1 16,0 0-16,21 0 0,1 0 0,-1-21 15,0 0-15,0 21 0,0-21 16,0 0-16,1 0 0,20 0 0,-21-21 16,0 21-16,0-21 0,1 0 0,-1 0 15,0-22-15,0 22 0,0-21 16</inkml:trace>
  <inkml:trace contextRef="#ctx0" brushRef="#br1" timeOffset="32020.58">17103 2836 0,'0'0'0,"0"-21"32,0 0-32,0 0 0,21 0 15,-21 0-15,21-1 0,-21 1 16,21-21-16,-21 21 0,0-22 16,21 22-16,-21-21 0,0 0 15,0 20-15,0-20 0,0 0 16,-21 21-16,0-22 0,0 22 0,-43-21 15,43 42-15,-21 0 16,-1 0-16,1 0 0,0 21 0,-1 0 16,1 21-16,0 1 0,-1-1 15,-20 22-15,21-1 0,-1 1 0,22 20 16,-21-20-16,42-22 0,0 22 16,0-22-16,0 0 0,0-21 0,0 22 15,21-22-15,0 0 0,21-21 0,-20 21 16,20-21-16,-21 0 0,21 0 15,1 0-15,-1 0 0,0-21 16,1 0-16,-1 0 0,0 0 16,1-1-16,20 1 0,-20-21 0,-1 21 15,-21-22-15,21 1 0,-20 0 16,-1-1-16,0 1 0,0 0 0,-21-1 16,0 1-16,0 21 0,0 0 15,0 0-15,0 42 16,0 0-1,0 0-15,0 21 0,0-20 0,0 20 16,0 0-16,0-21 0,0 22 16,0-22-16,0 21 0,0-21 0,0 1 15,21-1-15,0 0 0,1 0 16,20 0-16,-21-21 0,21 0 16,-20 0-16,20 0 0,0 0 0,1 0 15,-1 0-15,-21 0 0,21-21 16,1 0-16,-22 0 0,21 0 0,-21-1 15,1 1-15,-22 0 0,0-21 16,21 21-16,-21-22 0,0 22 0,0 0 16,0 0-16,0 0 0,0-1 15,-21 22-15,-1 22 16,1-1-16,0 0 16,21 0-16,-21 21 0,0-20 15,0 20-15,21 0 0,-22-21 0,1 22 16,21-22-16,-21 0 0,21 21 15,0-20-15,0-1 0,0 0 16,21-21 0,0 0-1,1-21-15,-1 0 16,-21-1-16,21 1 0,0 0 0,0-21 16,22-22-16,-22 22 15,42-64-15,-20 64 16,-22 21-16,0-1 0,21 1 15,-21 0-15,43 21 16,-43 0-16,0 21 0,0 0 0,1 22 16,-1-22-16,0 42 15,0-20-15,0-1 0,0-21 0,1 22 16,-1-22-16,0 21 0,21 0 16,-21-42-16,1 22 0,-1-1 15,0-21-15,0 0 0,0 0 16,0 0-16,1 0 0,-1 0 15,-21-21-15,21-1 0,0 1 16,0-21-16,0 21 16,-21 0-16,22-22 0,-1 1 15,0 0-15,0-1 0,21 1 0,-20 0 16,20-22-16,0 22 0,1 21 16,-1-22-16,0 22 0,1 0 0,20 21 15,-42 0-15,22 21 0,-22 0 16,0 0-16,0 1 0,-21 20 15,21 0-15,-21-21 0,0 22 0,0-22 16,0 21-16,0-21 0,0 22 16,0-22-16,0 0 0,0 0 15,-21-21-15,21 21 16,0-42 15,21 0-31,-21 0 16,0 0-16,0 0 0,0-1 15,0 1-15,0 0 0,0 0 0,-21-21 16,0 20-16,0 1 0,0-21 16,-22 21-16,22 0 0,0 21 0,0 0 15,0 0-15,-22 0 0,22 0 16,0 0-16,-21 21 0,20 0 0,1 0 16,-21 21-16,21 1 0,0-22 15,-1 21-15,1 1 0,0-1 16,0 0-16,21-21 0,0 22 0,0-22 15,21 64 1,0-64-16,0-21 0,1 21 16,-1-21-16,21 0 0,0 0 15,1 0-15,-22-21 0,21 21 16,-21-21-16,22-1 0,-22 1 0,42-42 16,-41 20-16,-1 1 15,0 0-15,0-22 0,0 1 0,0-1 16,1 22-16,-22-22 0,21 1 0,0-1 15,-21 22-15,0-21 0,0-1 16,0 22-16,0 21 0,0-1 16,0 44-1,-21-1-15,0 0 16,-1 21-16,1 1 0,0-1 16,21 21-16,0 1 0,0-1 0,0 1 15,0-1-15,0 1 0,0-22 16,0 22-16,0-22 0,21 0 0,0 1 15,1-1-15,-1-21 16,21 0-16,-21 1 0,22-1 0,-22-21 0,21 0 16,-21 0-16,22 0 0,-22 0 15,21-21-15,-21-1 0,22 1 0</inkml:trace>
  <inkml:trace contextRef="#ctx0" brushRef="#br1" timeOffset="32665.64">21018 2265 0,'0'0'0,"-21"-64"16,21 43-1,0 0-15,0 0 16,0 0-16,21 21 0,1 0 16,-1-21-16,0 21 0,0 0 15,21 0-15,-20 21 0,20 0 16,0 0-16,1 21 0,-1 1 16,-21-1-16,0 0 0,0 22 0,1-1 15,-1-20-15,-21 20 0,21-20 16,-21 20-16,0-42 0,0 22 0,0-1 15,0-21-15,0 0 16,0 0-16,0-42 16,0 0-1,0-21-15,0 21 0,0-22 16,21-20-16,0 20 0,0-20 0,1 21 16,-1-22-16,0 22 0,21-22 15,-21 1-15,1 20 0,20 1 16,-21 0-16,21-1 0,1-20 15,-22 42-15,-21 0 0,21 21 16,-21 21 0,21-21-16,-21 21 15,0 0-15,0 21 0,0-20 16,21-1-16,-21 21 0,0-21 0,22 22 16</inkml:trace>
  <inkml:trace contextRef="#ctx0" brushRef="#br1" timeOffset="33233.08">22183 2604 0,'21'0'0,"-42"0"0,63 0 0,-21 0 16,0 0-16,0 0 0,22 0 15,-22 0-15,0-22 0,0 1 0,22 0 16,-22 0-16,0 0 0,21-43 16,1 43-16,-43 0 0,21-43 15,-21 43-15,0 0 16,0 0-16,-21 0 0,-1 0 0,-41-1 15,42 22-15,-22 0 16,1 0-16,0 0 0,-1 0 0,1 22 16,0-1-16,-1 0 0,1 0 15,21 21-15,-21-20 0,20 20 16,-20 21-16,21-20 0,0-1 0,0 0 16,21 1-16,0-1 0,0 0 15,0-20-15,0 20 0,21-21 0,0 0 16,0 0-16,21-21 0,-20 22 15,-1-22-15,21 0 0,0 0 0,-20 0 16,20 0-16,0-22 0,1 22 16,-1-21-16,0 0 0,1 0 0,-1-21 15,-21 20-15,21-20 0,-20 0 16,20-1-16,-21 1 0,-21 0 16,21-1-16,-21-20 0,0 21 15,21-1-15,-21 22 0,0-21 0,0 21 16,0-1-16,-21 44 31,0-1-31,21 21 0,-21-21 16,0 22-16,21-1 0,0 21 0,0-20 15,0-1-15,0 0 0,0 1 16,0-22-16,0 21 0,0-21 0,0 1 16,21-1-16,0-21 0,0 21 0,0-21 15,1 0-15,-1 0 16,21 0-16,-21 0 0,22 0 0,-1-21 0,0 0 15,1-1-15,-22 1 16,21 0-16,0 0 0</inkml:trace>
  <inkml:trace contextRef="#ctx0" brushRef="#br1" timeOffset="34125.14">23304 2180 0,'0'0'0,"0"-169"31,0 148-31,-21 42 16,21 0-1,-21 0-15,21 0 0,0 1 16,0 20-16,0 0 0,0 1 0,0-22 16,0 21-16,0 22 0,-21-22 15,21 0-15,0 1 0,0-1 16,0 0-16,0-21 0,0 22 16,0-22-16,0 21 0,0-21 0,0 1 15,0-1-15,21-21 16,0 0-16,0 0 0,1 0 15,-1 0-15,0 0 0,0-21 16,0-1-16,0 1 0,22 0 0,-22 0 16,0-21-16,21-1 0,-20 22 15,-1-21-15,0-1 0,0-20 16,-21 42-16,21 0 0,-21-1 16,0 44-1,0-1 1,0 21-16,0-21 0,0 22 15,-21-22-15,21 21 0,0-21 0,0 22 16,0-22-16,0 0 0,0 0 16,0 0-16,0 0 0,0 1 0,21-22 15,22 21-15,-22-21 16,21 0-16,0 0 0,-20 0 16,20-21-16,-21-1 0,0 1 15,43-21-15,-43 21 0,21-22 16,-21 22-16,1-21 15,-1 0-15,42-43 16,-63 64-16,0 0 0,21-1 16,-21 44-1,0-1 1,0 0-16,0 0 0,0 21 0,-21-20 16,21 20-16,0-21 0,0 21 15,0-20-15,0-1 0,0 0 0,0 0 16,0 0-16,21 0 0,1 1 15,-1-22-15,0 0 0,0 21 0,21-21 16,-20 0-16,20 0 0,0 0 16,1 0-16,-1-21 0,0 21 15,1-22-15,20 1 0,-21 0 16,1-21-16,-22 21 0,21-22 0,-21 1 16,22 0-16,-22-1 0,-21 1 15,0 0-15,0-1 0,0 22 0,0-21 16,0 21-16,-21 21 15,-22 0-15,22 0 16,0 0-16,0 42 0,-21-21 0,20 21 16,1-20-16,0 62 15,21-41-15,0-1 0,0 0 16,0 1-16,0-22 0,0 21 0,42 0 16,1-20-16,-22-1 0,21-21 15,1 0-15,-22 0 0,21 0 16,0 0-16,1 0 0,-1 0 0,-21 0 15,22-21-15,-22 21 0,0-22 16,0 1-16,0 0 0,0 21 0,1-21 16,-22 0-16</inkml:trace>
  <inkml:trace contextRef="#ctx0" brushRef="#br1" timeOffset="34260.17">25252 2604 0,'0'21'15,"-21"-21"1,21 21 15,-22-21-15,1 0-1</inkml:trace>
  <inkml:trace contextRef="#ctx0" brushRef="#br1" timeOffset="52677.07">614 6096 0,'-43'0'16,"22"0"-1,21 21-15,0 0 31,0 1-31,21-22 32,1 0-32,-1 0 15,0 0-15,21 0 0,1-22 16,-1 1-16,-21 21 0,0-21 16,0 0-16,1 21 0,-1-21 15,-21 0-15,0-1 0,-21 22 16,-1 0-1,1 0-15,0 0 0,-21 0 0,-1 0 16,1 22-16,-21-1 0,-22 21 16,43-21-16,-1 0 0,22 1 15,0-1-15,0 0 16,21 0-16,0 0 16,0 0-16,21-21 0,0 22 0,0-22 15,0 0-15,22 0 0,-1 0 16,0 0-16,1 0 0,20 0 15,-20 0-15,-1 0 0,0 0 0,-21-22 16,43 22-16,-43 0 16,-63 0-1,21 0 1,-22 0-16,-20 22 0,20 20 16,-20-21-16,-1 0 0,22 22 15,-21-22-15,20 21 0,1 0 16,0-20-16,20 20 0,22-21 0,0 0 15,0 22-15,0-22 0,0 0 16,22 0-16,20 0 16,-21-21-16,21 0 0,1 0 0,-1 0 15,0 0-15,22 0 0,-22 0 16,1 0-16,-1 0 0,0 0 0,1-21 16,-1 0-16,0 0 0</inkml:trace>
  <inkml:trace contextRef="#ctx0" brushRef="#br1" timeOffset="53372.22">1460 6435 0,'0'0'0,"22"-43"0,20 22 16,-21 0-16,0 0 0,0 0 15,-21 0-15,0-1 0,0 1 16,0 0-16,-21 21 16,0 0-16,0 0 0,-21 0 15,20 21-15,-20 0 0,0 1 16,-1 20-16,1-21 0,0 21 0,21 1 15,-22-22-15,22 21 0,0-21 16,21 22-16,0-22 0,0 0 16,0 0-16,0 0 0,21-21 15,21 0-15,-20 0 16,20 0-16,0-21 0,1 21 16,-1-21-16,0-21 0,1 21 15,-1-1-15,-21 1 0,0 0 0,0 0 16,22-43-16,-22 43 15,-21 0-15,0 0 16,0 42 15,0 21-31,0-20 16,-21 20-16,21 0 0,-21 22 16,21-22-16,-22 22 0,22-1 15,0 1-15,0-1 0,0 1 16,0-1-16,0 22 0,0-1 0,0 1 15,0 0-15,22-1 0,-1 1 16,-21 0-16,21-1 0,-21 1 0,21 21 16,-21-21-16,0-1 0,0-20 15,0 20-15,0 1 0,-21-21 0,0 20 16,0-20-16,-1-1 0,-20-20 16,-21 62-16,20-62 0,1-1 15,0 0-15,-1-20 16,-105-22-16,106 0 0,-1-22 15,-20 1-15,21-21 16,-22 0-16,-42-85 0,64 42 16,0 0-16,20-21 0,-20 22 15,21-22-15,21 0 0,0 21 16,0-20-16,21 20 0,0-21 16,0 21-16,22-20 0,-1 20 0,0 21 15,1-20-15,-22 20 0,42 1 0,-20-1 16,-1 1-16,43-43 15,-43 42-15,-21 22 0,22 21 0,-22-21 16,0 20-16,0 1 0,0 0 16,0 21-16</inkml:trace>
  <inkml:trace contextRef="#ctx0" brushRef="#br1" timeOffset="53649.04">1778 6435 0,'0'0'0,"0"-21"31,0 42 32,0 0-63,0 0 15,0 0-15,0 0 16</inkml:trace>
  <inkml:trace contextRef="#ctx0" brushRef="#br1" timeOffset="53824.3">1778 6773 0,'0'0'0,"0"22"32</inkml:trace>
  <inkml:trace contextRef="#ctx0" brushRef="#br1" timeOffset="54705.52">4170 6541 0,'21'0'15,"0"0"-15,0 0 16,-21-22-16,0 1 16,21 0-16,-21 0 0,22 0 15,-22 0-15,0-1 0,0 1 0,0 0 16,0 0-16,0 0 0,-22 0 16,1-1-16,0 1 0,0 0 15,0 0-15,0 21 0,-22 0 16,22 0-16,0 0 0,0 0 0,0 0 15,-1 21-15,-20 0 0,21 22 16,0-1-16,-22 0 0,22 1 0,-21 20 16,21-21-16,0 22 15,-22-1-15,22-20 0,21-1 0,0 0 16,0 22-16,0-22 16,0-21-16,21 1 0,0-22 0,1 0 15,20 21-15,-21-21 0,21 0 0,-20 0 16,20-21-16,-21-1 0,21 1 15,1 0-15,-22 0 0,21 0 0,-21-22 16,1 1-16,-1 0 0,21-1 16,-21 1-16,-21-21 0,21 20 0,-21 1 15,22-22-15,-22 43 16,0-21-16,0 21 0,0-22 0,0 65 31,0-1-31,0 0 16,0 21-16,0 1 0,0-1 15,0 0-15,0 1 0,0-1 0,0 0 16,0 1-16,0-22 0,21 21 0,-21-21 16,21 0-16,0 22 0,0-43 15,0 21-15,1 0 0,-1-21 0,0 0 16,0 0-16,0 0 0,43 0 16,-43-21-16,0 0 0,21 0 15,-20-22-15,-1 22 0,21-21 16,0-43-16</inkml:trace>
  <inkml:trace contextRef="#ctx0" brushRef="#br1" timeOffset="55217.22">4889 6075 0,'0'-42'0,"0"84"0,0-106 15,0 43-15,0 0 0,0 0 16,0 42 0,0 21-1,0-20-15,0 20 0,0 0 0,0 1 16,0-1-16,0 0 0,0 22 15,-21-1-15,21-20 0,-21 62 16,21-62-16,0-1 0,0 0 0,0 1 16,0-22-16,0 0 0,0 0 15,0 0-15,0 1 0,-21-44 47,21 1-47,0 0 0,0 0 16,0-21-16,0 20 0,0-20 0,0 21 15,21-43-15,0 22 0,0 21 16,1 0-16,-1-22 0,0 22 16,0 0-16,21 21 0,-20-21 0,20 0 15,0 21-15,-21 0 16,22 0-16,-1 0 0,0 0 0,1 21 16,-22 0-16,21 21 0,-21-20 15,1-1-15,-1 21 0,-21 0 0,0 22 16,0-43-16,-21 21 0,-22-20 15,22 20-15,-21-21 0,-1 21 16,1-20-16,0-1 0,-1 0 0,-20 0 16,21 0-16,-1-21 0,1 21 15,0-21-15,20 0 0,-20 0 0,21 0 16,0 0-16,42-21 31,0 21-31,0-21 16,22 0-16,-22 0 0,21 21 15,0-21-15</inkml:trace>
  <inkml:trace contextRef="#ctx0" brushRef="#br1" timeOffset="55580.38">6011 6244 0,'0'0'15,"0"-21"-15,0 0 0,-21 21 16,0 0 0,0 0-16,0 0 15,-1 0-15,-20 0 0,21 21 0,0 0 16,0 0-16,-22 22 0,22-22 16,0 21-16,0 1 0,0-1 0,-1 0 15,1 1-15,21-1 0,-21 0 0,21 1 16,0-22-16,0 21 0,0-21 15,0 0-15,21 1 0,0-1 0,1 0 16,20 0-16,-21-21 16,0 0-16,22 0 0,-22 0 15,21 0-15,0 0 0,1 0 0,-22 0 16,21 0-16,-21 0 0,22-21 16,-22 0-16,0 21 0,21-21 0,-20 21 15,-1-22-15,0 1 0,0 0 16,-21 0-16,21 0 0,0 0 0</inkml:trace>
  <inkml:trace contextRef="#ctx0" brushRef="#br1" timeOffset="55836.26">6879 6329 0,'0'-21'15,"21"21"17,0-21-32,1 21 15,-1 0-15,0 0 16,0 0-16,0 0 0,22 0 0,-22-22 16,0 22-16,0 0 0,0 0 15,-42 22 1,0-22-1</inkml:trace>
  <inkml:trace contextRef="#ctx0" brushRef="#br1" timeOffset="55996.51">6858 6498 0,'0'0'0,"0"21"0,0 1 15,21-22 1,0 0-16,0 0 15,1 0-15,-1 0 0,0 0 16,0 0-16,0-22 0,0 22 0,1-21 16,-1 21-16</inkml:trace>
  <inkml:trace contextRef="#ctx0" brushRef="#br1" timeOffset="56744.8">7832 5736 0,'0'21'16,"-22"1"-1,22-1 1,22-21 0,-1 0-16,0 0 15,-21-21 1,21 21-16,-21-22 0,0 1 16,0 0-1,0 0-15,0 0 16,-21 21-1,0 0-15,21 21 16,-21-21-16,21 21 0,-22 0 16,22 0-16,-21 1 0,21-1 0,0 0 15,0 0-15,0 0 0,0 0 16,0 1-16,0-1 16,21-21-1,1 0-15,-1 0 16,0 0-16,-21-21 0,21-1 0,0 22 15,-21-21-15,0 0 0,21 21 16,-21-21-16,0 0 0,0 0 0,0-1 16,0 1-16,0 0 0,-21 21 15,0 0 1,0 21-16,0 0 0,21 1 16,-21-1-16,-1 0 0,22 0 15,-21 21-15,21-20 0,0-1 0,0 21 16,0-21-16,0 0 0,0 1 15,0-1-15,21-21 16,1 21-16,-1-21 0,0 0 16</inkml:trace>
  <inkml:trace contextRef="#ctx0" brushRef="#br1" timeOffset="57237.43">8318 5800 0,'22'0'62,"-22"-21"-62,21 21 0,-21-22 0,21 1 16,-21 0 0,0 0-16,0 0 15,-21 21 1,0 21 0,-1-21-16,22 21 15,-21 0-15,21 0 0,-21 22 16,21-22-16,0 0 0,-21 0 0,21 22 0,0-22 15,0 0-15,0 0 16,0 0-16,0 0 0,0 1 0</inkml:trace>
  <inkml:trace contextRef="#ctx0" brushRef="#br1" timeOffset="57712.56">8805 6181 0,'0'0'0,"0"-21"15,0 42 16,21 0-31,1 0 16,-1 0-16,0 22 0,0-1 16,0 0-16,22 1 0,-22-1 0,-21-21 15,21 21-15,0 1 0,0-1 16,-21-21-16,0 22 0,0-22 0,21 0 16,-21 0-16,0 0 15,0-42 16,22 0-31</inkml:trace>
  <inkml:trace contextRef="#ctx0" brushRef="#br1" timeOffset="57972.15">9313 6202 0,'0'0'0,"-42"0"31,21 21-31,0 0 0,-22 0 0,1 22 0,21-22 15,-43 21-15,22 1 0,0-1 16,-1 21-16,1-20 0,0-1 0,20-21 16,-20 22-16,21-1 0,0-21 0,0 0 15,21 0-15,0 1 16,0-1-16,0 0 16,21-21 15,0 0-31,0-21 15,0 0-15,0-1 0</inkml:trace>
  <inkml:trace contextRef="#ctx0" brushRef="#br1" timeOffset="58476.21">9610 6138 0,'0'0'16,"0"-21"-16,0 42 15,0 1 1,0-1-16,0 0 16,0 0-16,-22 0 0,22 22 0,0-22 15,0 0-15,0 0 0,0 21 16,0-20-16,0-1 0,0 0 0,22-21 16,20 21-16,-21-21 0,21 0 15,-20 0-15,20-21 0,21 0 16,-20 21-16,20-21 0,-20-1 15,20 1-15,-21-21 0,1 21 16,-1 0-16,0-1 0,1 1 0,-22 0 16,0 0-16,0 0 0,0 0 0,-21-1 15,-21 44 17,21-1-32,-21 0 0,0 0 15,0 0-15,0 22 0,-22 20 16,22 1-16,0-22 0,0 0 15,0 1-15,-1 20 0,1-21 16,0 1-16,0-1 0,0 0 0,0 1 0,-1-1 16,1-21-16,0 22 0,0-22 15,21 0-15,-21 0 0,21 0 16,-21 0-16,-1-21 0,22 22 16,0-44 15,0 1-31,22 0 0,-1 0 15,0 0-15,0-22 0,21 1 16</inkml:trace>
  <inkml:trace contextRef="#ctx0" brushRef="#br1" timeOffset="59080.35">10626 6181 0,'0'0'0,"21"0"0,21-21 15,-21 21 1,0 0-16,1 0 0,-1 0 16,0 0-16,0 0 0,0 0 15,0 0-15,22 0 0,-22 0 16,0 0-16,0 0 0,0 0 0,22 0 16,-22-22-16,0 22 0,0-21 15,0 21-15,1 0 0,-1-21 0,-21 0 16,0 0-1,-21 21 1,-1 21 0,-20 0-16,21 0 0,0 0 15,-22 22-15,22-1 0,-21-21 0,0 22 16,20-1-16,-20 0 0,0 1 16,-1-1-16,22 0 0,0 1 15,-21-22-15,21 21 0,-1-21 0,1 0 0,21 1 16,-21-1-16,21-42 31,0-1-15,21 22-16,0-21 0,-21-21 15,22 21-15,-1 0 0,21-22 0,-21 22 16,0 0-16,1 0 0,-1 21 16,21-21-16,-21 21 0,0 0 15,1 21-15,-1-21 0,0 21 16,-21 0-16,21 0 0,0 0 0,-21 1 15,21-22-15,1 21 0,-1 0 0,-21 0 16,21-21-16,0 21 0,0-21 16,0 0-16,43 0 15,-22 0-15,-21 0 0,1 0 0,20 0 16,-21 0-16,0 0 0,0 0 16,-21-21-16,22 0 0,-1-21 15,0 20-15,-21 1 0,0-21 16,0 0-16,0 20 0,21-20 0</inkml:trace>
  <inkml:trace contextRef="#ctx0" brushRef="#br1" timeOffset="59392.17">11726 5376 0,'0'0'0,"-21"0"15,0 22-15,21-1 32,0 0-17,-21-21 1,21 21-1,-21-21-15</inkml:trace>
  <inkml:trace contextRef="#ctx0" brushRef="#br1" timeOffset="60018.81">11705 5398 0,'0'21'125,"0"0"-109,0-42 46,0 0-46,0-1-16,21 22 31,-21 22 0,0-1-31,0 0 0,0 0 16,-21 21-16,0-20 0,0-1 0,0 0 15,-1 0-15,22 0 0,-21 0 16,21 1-16,-21-22 0,21 21 0</inkml:trace>
  <inkml:trace contextRef="#ctx0" brushRef="#br1" timeOffset="60405.06">12044 5376 0,'0'-21'110,"0"0"-110,0 0 31,0 0 0,21 21-31,0 0 16,0 21-16,-21 0 15,0 0-15,0 0 0,0 1 16,0-1-16,0 0 0,0 0 0,-21 21 16,0-20-16,0-1 0,0 0 15,-1 21-15,1-21 0,-21 1 16,21-1-16,21 0 0</inkml:trace>
  <inkml:trace contextRef="#ctx0" brushRef="#br1" timeOffset="62153.06">3619 7493 0,'0'0'0,"-42"-21"31,42 0-31,-21 21 0,0 0 16,0-21-16,-1 21 31,22 21-15,0 0-16,0 0 0,0 0 15,0 0-15,0 22 0,22-1 0,-1-21 16,0 22-16,0-1 0,0-21 15,0 21-15,1-20 0,-1 20 0,21-21 16,-21 21-16,22-20 0,-1-1 16,-21 21-16,21-21 0,1 0 15,-1-21-15,0 22 0,1-1 16,-1-21-16,0 0 0,1 0 0,20 0 16,-20 0-16,20 0 0,1 0 15,-1 0-15,1-21 0,-1-1 0,1 1 16,-1 0-16,22 0 0,-22 0 15,22 0-15,-22-1 0,22-20 0,0 21 16,-1-21-16,1 20 0,0-20 0,21 21 16,-22-21-16,1 20 0,21 1 15,-22 0-15,1 0 0,-21 0 0,-1 21 16,1 0-16,-1 0 0,1 0 16,-1 0-16,1 0 0,-1 0 15,1 0-15,-1 21 0,-21-21 0,22 21 16,-1 0-16,-20-21 0,-1 21 15,0 1-15,1-1 0,-1 0 0,-21 0 16,0 0-16,1 0 0,-1 1 16,-21-1-16,0 0 0,0 0 0,0 0 15,0 0-15,0 1 0,21-1 0,-21 0 16,0 0-16,0 0 16,21-21-16,-21 21 0,21-21 46,-21-21-30,21 21-16,-21-21 0,0 0 0,22 0 16,-1 0-16,-21-1 0,21-20 0,0 21 15,0-21-15,22 20 0,-22-20 16,21 21-16,-21 0 0,22-22 0,-1 22 16,0 0-16,22-21 0,-22 21 15,22-1-15,-1 1 0,1 0 0,-1 21 16,22-21-16,-22 21 0,1 0 15,20 0-15,-20 0 0,-1 0 0,1 21 16,21-21-16,-22 21 0,22 0 16,-22 1-16,22-1 0,0 0 15,-1 0-15,1 0 0,0 0 0,-1 1 16,1 20-16,-22-21 0,22 0 16,0 0-16,21 1 0,-22-1 0,1 0 15,105 0-15,-105 0 0,0-21 16,-1 0-16,-20 21 0,21-21 15,-22 0-15,1 0 0,-1 0 0,-21 0 16,22-21-16,-1 0 0,1 21 16,-1-21-16,1-21 0,-1 20 0,-20 1 15,20-21-15,1 21 0,-22-22 0,0 1 16,-20 0-16,20 21 0,-21-22 16,0 1-16,0 0 15,-21 20-15,0 1 0,0 0 16,-21 21 15,0 0-31,0 0 0,0 21 16,0-21-16,-1 21 0,1-21 0,0 0 15,0 22-15,0-22 16,0 0-16</inkml:trace>
  <inkml:trace contextRef="#ctx0" brushRef="#br1" timeOffset="62320.97">11134 7557 0,'0'0'0,"0"21"16,0 0 0,-22-21-16,1 0 62,0 0-62,0 0 16</inkml:trace>
  <inkml:trace contextRef="#ctx0" brushRef="#br1" timeOffset="64288.63">3027 8890 0,'0'0'0,"0"-21"0,0 0 0,0 0 16,0-1-16,-21 1 0,21 0 15,0 0-15,-22 0 0,22 0 16,0-1-16,0 44 47,0 20-47,0-21 0,0 21 15,0-20-15,0 20 0,0 0 16,0-21-16,0 22 0,0-22 0,-21 21 16,21-21-16,-42 22 0,42-22 15,0 0-15,-21-21 16,0 0-16,-1 0 0,22-21 16,0 0-1,0 0-15,0-1 0,0 1 16,0-21-16,0 0 0,0 20 15,0-20-15,22 0 0,-22 21 0,21-22 16,0 22-16,0 0 0,0 0 16,0 0-16,22 21 0,-22 0 0,0 0 15,21 0-15,-20 0 0,20 0 16,-21 21-16,0 0 0,0 0 0,1 0 16,-1 0-16,0 22 0,-21-22 15,21 21-15,-21-21 0,0 22 0,0-22 16,0 0-16,0 21 0,0-20 15,-21-1-15,0-21 0,21 21 16,-21 0-16,21-42 31,21 0-15,0 0-16,0 21 0,0-22 16</inkml:trace>
  <inkml:trace contextRef="#ctx0" brushRef="#br1" timeOffset="64741.87">3789 8805 0,'0'0'0,"21"-21"0,0 0 16,0 0-16,0 0 0,-21 0 16,0-1-16,0 1 0,0 0 15,0 0-15,-21 21 16,0 0-16,0 0 0,0 0 16,-22 0-16,22 0 0,0 0 0,-21 21 15,21 0-15,-1 0 0,1 22 16,0-22-16,0 21 0,0 1 0,0-1 15,21 0-15,-22-21 0,22 22 16,0-22-16,0 0 0,0 0 0,0 0 16,0 1-16,22-22 15,-1 0-15,21 0 0,-21-22 0,0 1 16,22 21-16,-22-21 0,21-21 16,-21 21-16,1-1 0,-1-20 15,0 21-15,0 0 0,21-43 16,-42 43-16,0-21 0,0 21 15,22-1-15,-1 44 32,-21-1-32,0 0 0,0 0 15,0 0-15,0 22 0,0-22 16,0 0-16,0 0 0,21 0 0,0 0 16,-21 1-16,21-1 0,0-21 0,1 0 15,-22 21-15,21-21 0,0 0 16,0 0-16,0 0 0,0 0 15,1-21-15,-1 0 0,0 21 0,0-22 16,0-20-16,-21 21 0,21 0 16</inkml:trace>
  <inkml:trace contextRef="#ctx0" brushRef="#br1" timeOffset="65512.21">4297 8636 0,'0'21'15,"0"0"-15,0 1 16,0-1-16,0 0 0,0 0 15,0 0-15,0 22 0,0-22 0,0 0 16,0 21-16,0-21 0,0 1 0,0-1 16,0 0-16,0-42 47,0 0-32,0-1-15,0 1 0,0-21 16,0 21-16,0-22 0,0 22 0,0-21 15,0 21-15,21 0 0,-21-1 0,21 1 16,-21 0-16,21 0 0,0 21 16,1 0-16,-1 0 0,0 0 15,0 0-15,-21 21 0,21 0 16,0 0-16,1 43 16,-22-22-16,21 1 15,0-1-15,-21-21 0,0 0 0,21 0 16,-21 1-16,0-1 0,21-21 31,0-21-31,-21-1 16,22 1-16,-22 0 0,21 0 15,0 0-15,-21-22 0,21 22 0,0-21 16,0 21-16,1 0 0,-1-22 0,0 22 16,0 0-16,0 0 0,0 0 15,1 21-15,-1 0 16,-21 21-1,0 0-15,0 0 0,21 0 16,-21 0-16,0 1 0,0-1 0,0 0 16,0 21-16,0-21 0,21 1 15,-21-1-15,0 21 0,21-21 16,0 0-16,1-21 16,-1 0-16,0 0 0,0 0 15,0-21-15,22 21 0,-22-21 0,0 0 16,21 0-16,-21 0 0,22-22 15,-22 22-15,0 0 0,0 0 0,0-22 16,-21 22-16,0 0 0,0 0 16,0 0-16,0 0 0,-21 21 31,0 21-31,0 0 16,21 0-16,-21 21 0,21-20 0,-21 20 15,21-21-15,-22 0 0,22 22 16,0-22-16,0 0 0,0 0 0,0 0 15,0 0-15,22-21 0,-1 22 0,0-22 16,0 0-16,0 0 0,22 0 16,-22 0-16,0-22 0,21 22 0,-21-21 15,22 0-15</inkml:trace>
  <inkml:trace contextRef="#ctx0" brushRef="#br1" timeOffset="66202.52">8996 8255 0,'0'0'0,"21"0"0,64 0 32,-64 0-32,0 21 15,-21 0-15,21 1 0,0 20 0,-21-21 16,21 21-16,1-20 0,-22 20 15,21 43-15,-21-64 0,0 21 16,0 22-16,0-22 16,0-21-16,0 21 0,0-20 0,0-1 15,0 0-15,21-21 16,-21-21 0,21 0-16,-21-1 15,0 1-15,21 0 0,0-21 16,-21-1-16,22 22 0,-1-21 0,0 0 15,0-22-15,0 22 0,0-1 0,1-20 16,-1 21-16,0-1 0,0 1 16,0 0-16,0-1 0,1 22 0,-1 0 15,0 0-15,0 21 16,0 0-16,0 0 0,-21 21 16,22 0-16,-22 21 15,21-20-15,-21 20 0,0-21 16,0 21-16,0 1 0</inkml:trace>
  <inkml:trace contextRef="#ctx0" brushRef="#br1" timeOffset="66749.22">10033 8657 0,'0'0'0,"21"0"0,85 0 31,-85 0-31,-21-21 0,21 0 16,0 0-16,1 21 0,-22-21 0,0-1 15,21 1-15,-21 0 0,0-21 0,0 21 16,0-1-16,0 1 0,0-42 16,-21 63-16,-1-21 0,1 21 15,0 0-15,0 0 0,-21 0 16,-22 42-16,43-21 0,-21 0 16,-1 22-16,22-22 0,0 21 15,-21-21-15,20 22 0,1-1 0,0-21 16,21 21-16,0-20 0,0 20 0,0-21 15,0 0-15,0 0 0,0 1 16,21-1-16,0-21 0,1 0 16,-1 0-16,21 0 0,-21 0 15,0-21-15,1 21 0,-1-22 0,0 1 16,0 0-16,0 0 0,22-21 16,-22 20-16,0 1 0,0-21 15,0 0-15,-21 20 0,21-20 0,1 0 16,-22 21-16,21-1 0,-21 1 15,0 0-15,0 0 0,0 42 16,0 0-16,0 0 16,0 1-16,0-1 0,0 0 15,0 21-15,0-21 0,0 22 0,0-22 16,21 0-16,0 0 0,-21 0 16,21 1-16,0-1 0,1 0 0,-1-21 15,0 0-15,0 21 0,0-21 0,0 0 16,1 0-16,-1 0 15,21-21-15,-21 0 0,0 21 0,1-21 16,20-1-16,-21 1 0,0 0 0,0 0 16,1-21-16</inkml:trace>
  <inkml:trace contextRef="#ctx0" brushRef="#br1" timeOffset="67620.21">10816 8213 0,'0'0'0,"0"-21"0,0-22 0,0 22 15,0 0-15,0 42 16,0 0-1,0 0-15,0 1 0,-21 20 0,21 0 16,0 1-16,0-1 0,0-21 16,0 21-16,-21 1 0,21 20 15,0-20-15,0-22 0,0 0 16,0 0-16,0 0 0,0 0 16,0 1-16,21-22 15,0 0-15,0 0 0,22 0 16,-22 0-16,0-22 15,0 22-15,0-21 0,0 0 0,1 0 16,20-21-16,-21 20 16,0 1-16,0 0 0,1-21 0,-22 21 15,0-1-15,21 22 0,-21-21 16,21 21-16,-21 21 16,0 1-1,0-1-15,0 0 0,0 0 16,0 0-16,0 0 0,0 1 0,0-1 15,0 0-15,0 0 0,0 0 16,21 0-16,-21 1 0,21-1 16,0-21-16,1 21 0,-1-21 0,0 0 15,0 0-15,0 0 16,0 0-16,1 0 0,-1-21 0,0 0 16,0-1-16,0 22 0,0-21 15,1-21-15,-1 21 0,0 0 0,0-1 16,0-20-16,-21 21 0,0 0 15,21 0-15,-21-1 0,22 22 0,-22-21 16,0 42 15,0 1-31,0-1 0,0 0 16,0 0-16,0 0 0,0 0 0,0 1 16,0-1-16,0 0 0,0 0 0,0 0 15,21 0-15,-21 1 16,21-22-16,-21 21 0,21-21 0,0 0 15,0 0-15,1 0 0,20 0 16,-21 0-16,0 0 0,22 0 0,-22-21 16,21-1-16,0 22 0,-20-21 15,20 0-15,-21 0 0,0 0 16,0 0-16,22-1 0,-22-20 0,-21 21 16,21 0-16,0-22 0,-21 22 15,0-21-15,0 21 0,-21 21 16,0 21-1,0 0-15,0 0 0,21 0 16,-22 22-16,1-22 0,21 0 0,-21 0 16,21 0-16,0 1 0,0-1 15,0 0-15,0 21 16,0-21-16,21-21 0,0 0 16,1 0-16,-1 0 0,0 0 15,21 0-15,-21 0 0,1 0 16,-1 0-16,0 0 0,42 0 15,-41-21-15,-1 21 16,0-21-16,-21 0 16</inkml:trace>
  <inkml:trace contextRef="#ctx0" brushRef="#br1" timeOffset="67765.25">12636 8636 0,'0'0'0,"0"21"16,-21-42 46</inkml:trace>
  <inkml:trace contextRef="#ctx0" brushRef="#br0" timeOffset="132675.25">8721 14288 0</inkml:trace>
  <inkml:trace contextRef="#ctx0" brushRef="#br2" timeOffset="55223.92">42 0 0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9T11:53:17.2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931 1270 0,'0'0'15,"-84"-21"1,41 21-16,22 0 16,0 0-16,-21 0 0,20 0 15,1 0-15,-21 0 0,21 0 16,0 0-16,42 0 31,21 0-15,0 0-16,1 0 0,-1 0 0,22 0 15,-22 0-15,21 0 0,1 0 16,-1 0-16,1 0 0,-1 0 16,1-21-16,-1 21 0,1 0 0,42 0 15,-64 0-15,0-21 16,1 21-16,-22 0 0,0 0 15,-42 0 17,0 0-17,-22 21-15,22-21 0,-21 0 16,21 0-16,-22 21 0</inkml:trace>
  <inkml:trace contextRef="#ctx0" brushRef="#br0" timeOffset="311.06">1101 1270 0,'-43'0'31,"22"0"-31,21 21 16,0 0 0,0 1-1,0-1-15,0 0 0,0 0 16,-21 21-16,21-20 0,0 20 15,0 0-15,-21 22 0,21-22 0,0 22 16,0-1-16,0-21 0,0 22 16,0-22-16,0 1 0,0-1 15,0 0-15,0 1 0,0-22 0,0 0 16,0 0-16,0 0 0,0 0 16,0 1-16,21-22 31,-21-22-31,21 1 15,-21 0-15</inkml:trace>
  <inkml:trace contextRef="#ctx0" brushRef="#br0" timeOffset="680.74">1270 1947 0,'42'0'16,"-21"0"-1,1 0-15,-1 0 0,0 0 0,0-21 16,0 0-16,0 0 0,22 21 16,-22-21-16,0 0 0,0-22 15,22 22-15,-22 0 0,0 0 16,-21-22-16,0 22 0,0 0 16,0 0-16,0 0 15,-21 21-15,0 0 0,-1 0 0,1 0 16,-21 21-16,21 0 0,-22 0 15,22 22-15,-21-1 0,21 0 0,-22 1 16,22-1-16,0 0 0,0 1 16,0-22-16,21 21 0,0-21 0,0 22 15,0-22-15,0 0 0,21-21 16,0 21-16,0 0 0,22-21 16,-22 0-16,21 0 0,-21 0 0,22 0 15,-1 0-15,-21 0 16,21-21-16,1 21 0,-22-21 0,21 0 15</inkml:trace>
  <inkml:trace contextRef="#ctx0" brushRef="#br0" timeOffset="1488.37">1884 1778 0,'0'0'0,"0"-21"0,0 0 16,0 0-16,0-1 0,21 22 15,-21-21-15,21 0 16,0 21-16,0-21 0,1 21 15,-1 0-15,0 0 0,0 0 16,0 0-16,0 0 0,-21 21 16,0 0-16,22 0 0,-22 1 15,0 20-15,0-21 0,0 21 16,0-20-16,0 20 0,0-21 0,-22 21 16,1-20-16,0 20 0,0-21 15,0 0-15,21 0 0,-21 1 0,-1-1 16,22 0-16,0-42 47,22 0-47,-1-22 15,0 22-15,-21-21 0,21-1 0,0 1 16,0 0-16,1-22 16,-1 22-16,0 0 0,21-43 15,-21 64-15,1 0 0,-1-1 16,-21 44-1,0-1 1,0 0-16,-21 21 0,21 1 0,0-22 16,-22 21-16,1 0 0,21 1 15,-21-22-15,21 21 0,0-21 16,0 22-16,0-22 0,0 0 0,0 0 16,0 0-16,0 1 15,21-1-15,0-21 0,1 21 0,-1-21 16,0 0-16,0 0 0,21 0 15,-20 0-15,20 0 0,-21 0 0,21 0 16,1-21-16,-1 0 0,0-1 16,1 1-16,-1-21 0,0 0 0,1-1 15,-22 1-15,21 0 0,-21-22 16,1 1-16,-1 20 0,-21-20 16,0 20-16,21-20 0,-21 21 0,0-1 15,0 1-15,0 21 0,0-22 0,0 22 16,0 0-16,-21 21 31,21 21-31,0 0 16,-21 1-16,21 20 0,-22-21 0,22 43 15,0-22-15,0 0 0,-21 22 16,0 42-16,21-43 16,-21-21-16,21 1 0,0-1 0,0 0 15,0 1-15,0-22 0,0 0 16,0 0-16,0 0 0,0 1 0,0-1 15,21-21-15,-21 21 16,21-21-16,0 0 0,1 0 16,-1 0-16,-21-21 15,21 0-15,-21-1 0,21 1 0</inkml:trace>
  <inkml:trace contextRef="#ctx0" brushRef="#br0" timeOffset="1675.17">2646 1736 0,'0'0'16,"-21"21"-1,42-21 1,0 0-16,0 0 0,0 0 16,22 0-16,-22 0 0,0 0 0,21-21 15,-21 21-15,22-21 16,-22-1-16,0 22 0,21-21 0</inkml:trace>
  <inkml:trace contextRef="#ctx0" brushRef="#br0" timeOffset="15243.83">3852 1863 0,'0'0'0,"-21"0"0,0 0 0,0 0 15,0 0 1,42 0 15,21 0-31,-21 0 0,22 0 16,20 0-16,1 0 0,-1 0 15,22 0-15,-1 0 0,107 0 16,-106 0-16,20 0 16,-20 0-16,0 0 0,-22 0 0,1 0 15,-1 0-15,1 0 0,-22-21 16,0 21-16,-20-22 0,-1 22 0,0 0 15,0 0-15,-21-21 0,0 0 16,0 0-16,0 0 16,-21 0-16,0-1 15,0 1-15,-1 0 0,1 0 0,-21 0 16</inkml:trace>
  <inkml:trace contextRef="#ctx0" brushRef="#br0" timeOffset="15617.04">4826 1439 0,'0'-21'16,"21"42"15,0-21-31,0 22 0,1-22 0,-1 21 16,0-21-16,21 21 0,22 0 16,-43 0-16,21 0 0,22 1 15,-43-22-15,0 0 16,21 0-16,-20 21 0,-1-21 0,0 0 15,0 0-15,0 0 16,0 0-16,1 0 16,-22 21 15,-22-21-31,22 21 0,-21 0 16,0 22-16,0-22 0,-21 21 0,20 0 15,-20 1-15,0 20 0,-1-20 16,1-1-16,0 0 0,-22 1 0,22-22 15,0 21-15,20-21 0,-20 0 16,21 1-16,0-22 0,21 21 0,-21-21 16,21-21-1</inkml:trace>
  <inkml:trace contextRef="#ctx0" brushRef="#br0" timeOffset="16367.42">7006 1863 0,'0'0'0,"21"0"0,0 0 0,1 0 15,-1 0 1,-21-21 46,0-1-46,0 1-16,0 0 31,0 0 94,21 21-93</inkml:trace>
  <inkml:trace contextRef="#ctx0" brushRef="#br0" timeOffset="17279">6519 2328 0,'0'0'0,"-21"-84"16,21 63-16</inkml:trace>
  <inkml:trace contextRef="#ctx0" brushRef="#br0" timeOffset="19255.96">7218 1884 0,'0'0'0,"-21"0"0,21-21 47,0 0-47,0-1 16,0 1-16,0 0 0,0 0 15,21 0-15,-21 0 0,0-1 16,0 1-16,0 0 0,0 0 15,0-21-15,-43 20 16,1 1-16,21 0 0,-21 21 16,-1 0-16,1 0 0,21 0 15,-22 0-15,1 21 0,0 0 0,-1 22 16,-20-1-16,21 0 0,-43 43 16,64-21-16,-22-1 0,22-21 15,0 22-15,21-22 0,0 43 16,0-43-16,0-21 0,42 43 15,-20-43-15,20-21 16,-21 21-16,21-21 0,-20 0 0,62 0 16,-41 0-1,-1 0-15,0-21 0,1 0 0,-1 0 16,0 0-16,22-22 0,-43 1 16,0 0-16,0 20 0,0-20 15,1 0-15,-22-1 0,0-20 0,21 21 16,-21-1-16,0 22 15,0-21-15,0 21 0,0-1 0,0 1 16,-21 21-16,-1 0 16,1 21-16,21 1 0,0 20 15,0-21-15,-21 21 0,21 1 0,0-1 16,0-21-16,0 22 0,0-22 16,0 21-16,0-21 0,21 0 15,0 1-15,1-1 0,-1 0 0,0 0 16,0-21-16,21 0 0,-20 0 15,20 0-15,-21 0 0,21 0 0,1 0 16,-1-21-16,0 0 0,1 21 16,-22-21-16,21-22 0,-21 22 0,1 0 15,-1-21-15,0 20 0,-21-20 16,0 0-16,0 21 0,0-22 0,0 22 16,0 0-16,0 0 0,-21 21 15,0 21 1,-1 21-16,22-21 0,-21 22 15,21-22-15,-21 21 0,21-21 16,0 22-16,-21-22 0,21 21 16,-21-21-16,21 1 0,0-1 0,0 0 15,0 0-15,0 0 0,0 0 16,0-42 15,21 0-31,0 0 16,-21 0-16,21 0 0,0-1 0,-21-20 15,22 21-15,-1-21 0,0 20 16,0-20-16,0 21 0,-21 0 0,21 0 16,1-1-16,-1 22 15,0 0-15,0 0 16,-21 22-16,0-1 0,21 21 16,-21-21-16,21 0 0,-21 1 15,0 20-15,0-21 0,22 0 0,-22 0 16,21 22-16,0-43 0,0 42 15,0-21-15,0 0 16,1-21-16,-1 0 0,42 0 16,-42 0-16,1 0 0,20 0 15,-21-21-15,21 0 0,1-21 16,-1 21-16,-21-1 0,0-20 0,22 21 16,-22-21-16,-21 20 15,21-20-15,-21 21 0,0 0 0,0-22 16,0 22-16,0 42 31,-21 1-31,21 20 16,0-21-16,-21 43 0,21-22 15,-21-21-15,21 0 0,0 22 16,0-22-16,0 0 0,0 0 0,0 0 16,21 0-16,0 1 0,0-22 15,0 0-15,43 0 0,-43 0 16,21 0-16,43-22 15,-43 22-15,1-21 0,-1 0 0,0 0 16,1 0-16,-22 0 0,42-43 16,-20 22-16,-22 21 15,0-22-15,-21 22 0,0 0 0,0 0 16,0 0-16,0-1 0,0 1 16,0 42 15,0 1-31,-21-1 0,21 0 0,0 0 15,0 21-15,-21 1 0,21-22 0,0 21 16,0 1-16,0-1 0,0 21 16,0-20-16,0 20 0,0 1 15,0-1-15,0 1 0,0-1 16,21 1-16,-21-1 0,21 22 0,-21-22 16,0 1-16,0-1 0,21 1 0,-21 21 15,0-22-15,0 1 0,0 20 16,0-20-16,0-1 0,0 64 15,0-63-15,-21-22 0,0 22 16,0-22-16,-1 0 0,1 1 0,0-22 16,0 21-16,0-21 0,-22 0 0,22-21 15,-21 0-15,21 0 0,-22 0 16,22-21-16,-21 0 0,21-21 0,0-1 16,-22 1-16,22-21 0,0-1 15,0 1-15,0-22 0,-1 0 16,22 1-16,0-1 0,0 0 0,0 22 15,0-85-15,0 84 16,43-84-16,-43 84 0,21 1 16,21-64-16,-21 63 0,1 1 15,20 21-15,-21-1 0,0-20 16,22 20-16,-1 1 0</inkml:trace>
  <inkml:trace contextRef="#ctx0" brushRef="#br0" timeOffset="19523.86">9440 1503 0,'0'0'0,"0"-21"0,0-22 31,-21 43-15,21 22-16,-21-1 15,21 21-15,0 0 0,-21-20 16,0 41-16,21-21 0,0 1 0,0 20 15,0-20-15,-22-1 0,22 21 16,0-20-16,0-22 16,0 0-16,0 0 0,0 0 15,0 1-15,22-1 0,-1-21 16,0 0-16,0 0 16,-21-21-16,21 21 0,0-22 15</inkml:trace>
  <inkml:trace contextRef="#ctx0" brushRef="#br0" timeOffset="20005.72">9800 1397 0,'0'0'0,"-63"42"32,41-20-32,22-1 15,-21 21-15,21-21 0,0 22 0,0-1 16,0 0-16,0 1 0,0-1 15,0 0-15,0 1 0,0-1 0,0-21 16,0 21-16,0-20 0,0-1 16,0 21-16,0-21 0,0 0 15,0 1 1,0-44 0,0 1-16,0-21 15,0 21-15,0 0 0,21-22 16,-21 1-16,22 21 0,-1-22 0,-21 1 15,21 0-15,21 21 16,-21-22-16,1 22 0,20 0 0,-21 0 16,21 0-16,1-1 0,-1 22 15,0 0-15,1 0 0,-1 0 0,-21 0 16,22 22-16,-22 20 0,0-21 16,0 21-16,0 1 0,-21-1 0,0-21 15,0 22-15,0-1 0,0 0 16,-21-21-16,21 1 0,0-1 0,-21 0 15,21 0-15,-21 0 0,21 0 16,-21-21-16,21 22 16,0-44 15,0 1-31,21 0 0,0 0 0</inkml:trace>
  <inkml:trace contextRef="#ctx0" brushRef="#br0" timeOffset="20223.86">10562 1609 0,'0'42'31,"0"-21"-31,0 22 0,0-22 16,0 21-16,0-21 0,0 22 0,0-22 16,0 0-16,0 0 15,0 21-15,0-20 0,0-1 16,0 0-16,0-42 47,0 0-47,0-1 0,0 1 0</inkml:trace>
  <inkml:trace contextRef="#ctx0" brushRef="#br0" timeOffset="20412">10731 1312 0,'-42'-21'15,"21"21"-15,0 0 16,0 0 0,21 21 15,0 1 0,-22-22-31,22 21 0</inkml:trace>
  <inkml:trace contextRef="#ctx0" brushRef="#br0" timeOffset="20599">9461 1672 0,'0'0'0,"-42"21"0,21-21 0,0 22 15,42-22 16,0 0-31,0 0 16,22 0-16,-1 0 0,0-22 0,22 22 16,-1-21-16,1 0 0,-1 21 0</inkml:trace>
  <inkml:trace contextRef="#ctx0" brushRef="#br0" timeOffset="21071.47">10964 1651 0,'0'0'0,"-21"0"0,0 21 15,21 0-15,-21 1 0,21-1 16,0 0-16,0 0 0,0 21 16,0-20-16,0-1 0,0 0 15,-21 0-15,21 0 0,0 0 16,0 1-16,0-1 15,-22-21 1,22-21 15,0-1-31,0 1 0,0 0 16,0 0-16,0 0 0,0-22 16,22 22-16,-1-21 0,0 0 0,42-22 15,-20 43-15,-1 0 16,0 0-16,1-1 0,-1 1 0,43 21 15,-43 0-15,0 0 0,1 0 16,-22 21-16,0 1 0,0 20 16,0 21-16,-21-41 15,0 20-15,0-21 0,0 21 16,0-20-16,-21 20 0,0-21 0,0 0 16,21 0-16,-21-21 0,0 22 15,-1-22-15,22 21 0,43-42 31,-22-1-15</inkml:trace>
  <inkml:trace contextRef="#ctx0" brushRef="#br0" timeOffset="21722.98">12382 1545 0,'0'0'0,"0"-21"0,-42 21 15,21 0-15,-21 0 0,-1 0 16,1 0-16,0 0 0,-22 0 16,22 0-16,-1 21 0,1 0 0,0 1 15,-1-1-15,1 0 0,21 0 16,0 0-16,0 22 0,21-22 0,-22 0 16,22 0-16,0 0 0,22 0 15,-1 1-15,0-22 0,21 0 16,1 0-16,-1 0 15,0 0-15,1 0 0,-1 0 0,-21-22 16,21 1-16,1 0 0,-22 21 16,21-21-16,-21 0 0,1 0 0,-22-1 15,21 1-15,-21 0 0,21 0 16,-21 0-16,0 42 31,-21 0-31,0 0 0,-1 0 16,22 22-16,-21-22 0,0 21 0,0 1 15,0 20-15,0-21 0,21 22 16,-22 63-16,22-64 16,0 149-1,0 21-15,0-148 16,0-1-16,0-20 0,0 20 0,0-20 16,0 21-16,0-22 0,0 22 15,0-22-15,0 1 0,0-1 0,0-20 16,0 20-16,-21-21 0,0 1 0,0-22 15,0 21-15,0-21 0,-22 1 16,22-1-16,-21-21 0,21 0 0,-22 0 16,1 0-16,21 0 0,0-21 0,-22-22 15,22 1-15,0 0 0,0-22 16,0 1-16,21-22 0,0-84 16,0 63-16,0 0 0,0 21 15,21-21-15,0 1 0,0-1 16,21 21-16,-20 0 0,20 22 0,-21-1 15,0 1-15,22-1 0,-22 1 16,21 21-16,-21-1 0,0 1 0,1 0 16,-1-1-16,-21 1 0,21 21 0</inkml:trace>
  <inkml:trace contextRef="#ctx0" brushRef="#br0" timeOffset="22587.8">13674 1439 0,'0'-21'16,"0"42"15,0 1-31,0-1 16,0 0-16,0 21 0,0 1 16,0-1-16,-22-21 0,22 21 0,-21 1 15,0-1-15,21 0 0,0 1 16,0-22-16,0 21 0,0-21 15,0 1-15,0-1 0,0 0 16,21-21 0,0-21-16,1 0 15,-1-1-15,0 1 0,0-21 16,0 21-16,0-22 0,1 1 0,-1 0 16,0-1-16,0 1 0,0 21 15,0-21-15,1 20 0,-1 22 0,0 0 16,-21 22-1,0-1-15,0 0 0,0 0 16,0 21-16,0-20 0,0 20 0,0 0 16,0-21-16,0 22 0,0-1 15,21-21-15,0 0 0,0-21 16,22 22-16,-22-22 0,21 0 16,1 0-16,-1 0 0,0 0 0,1 0 15,-1-22-15,21 22 0,-20-21 16,-1 0-16,-21 0 0,22-21 0,-22 20 15,21-20-15,-42 0 0,0-1 16,21 1-16,-21 0 0,0-1 0,-21-41 16,21 63-16,-21-22 0,0 22 15,-22 0-15,22 0 16,0 0-16,0 21 0,0 0 0,0 0 16,-1 0-16,1 0 0,0 21 15,0 0-15,21 0 0,0 0 16,-21-21-16,21 21 0,0 1 0,0-1 15,0 0-15,21 0 0,0-21 16,0 0-16,22 0 0,-22 0 0,21 0 16</inkml:trace>
  <inkml:trace contextRef="#ctx0" brushRef="#br0" timeOffset="23291.73">15219 1016 0,'-21'-21'0,"-43"0"16,43 21-16,0 21 16,-22 42-16,43-41 0,0 20 15,-21 0-15,21 1 0,-21-1 16,21 0-16,0 1 0,-21-1 0,21 21 16,0-20-16,0-1 0,0 0 15,0 1-15,0-1 0,0 0 16,0 1-16,0-22 0,0 0 15,0 0-15,0 0 0,0 1 0,0-1 16,0-42 15,0-1-31,0 1 0,0 0 16,0-21-16,0 21 0,0-22 0,0 1 16,0 0-16,0 20 0,21-20 0,0 21 15,0-21-15,1 20 0,20 1 16,0 21-16,1-21 0,-1 0 0,0 21 15,1 0-15,-22 0 0,21 0 16,0 21-16,1 0 0,-22-21 16,0 21-16,0 22 0,0-22 15,-21 0-15,0 21 0,0-20 0,0 20 16,0-21-16,0 21 0,0-20 16,0 20-16,0-21 0,0 0 0,0 0 15,0 1-15,0-1 16,22-21-1,-1 0-15,0 0 0,0-21 16,0-1-16,0 1 0,1 21 16,-1-42-16,0 21 0,0 0 0,0-22 15,22 1-15,-22 0 16,0 20-16,-21 1 0,0 0 16,21 21-16,-21-21 15,0 42 1,0 0-16,0 0 0,0 1 15,0-1-15,0 0 0,0 21 16,-21-21-16,21 1 0,0-1 0,0 0 16,-21 0-16,21 0 0,-21 0 15,21 1-15,0-1 0,0 0 16,0-42 15,0 0-31,0-1 16</inkml:trace>
  <inkml:trace contextRef="#ctx0" brushRef="#br0" timeOffset="23455.54">15960 1397 0,'0'0'15,"0"-42"-15,0 21 0,0-1 0,-22 1 0,1 21 16,21-21-16,-21 21 16,0 0-1,21 21 1,0 0-16,0 1 0,21-1 15,-21 0-15,21 0 16,-21 0-16</inkml:trace>
  <inkml:trace contextRef="#ctx0" brushRef="#br0" timeOffset="23704.64">16489 1397 0,'0'0'0,"-21"0"15,-1-21-15,1 21 16,0 0-16,0 0 0,0 0 16,-22 21-16,22-21 0,0 21 0,0 0 0,0 1 15,0-1-15,-1 21 0,1-21 16,0 22-16,0-1 0,21 0 0,0-21 16,-21 22-16,21-1 15,0 0-15,0-20 0,0-1 0,21 21 16,0-21-16,0-21 0,22 21 15,-1-21-15,0 0 0,22 0 0,-1 0 16,1-21-16</inkml:trace>
  <inkml:trace contextRef="#ctx0" brushRef="#br0" timeOffset="24163.23">16954 1164 0,'0'0'0,"-21"-21"0,-21-42 31,21 63-31,0 0 16,-1 21-16,22 21 0,-21-21 16,0 22-16,21-1 0,0 0 0,0-21 15,-21 22-15,21-1 0,0 22 16,0-22-16,0 0 0,0 1 0,0-22 16,0 21-16,0 0 0,0-20 15,0 20-15,0-21 0,0 0 16,0-42 15,21 0-31,-21 0 16,0 0-16,21-22 0,0 22 15,1-21-15,-1-1 0,0 22 16,0-21-16,21 0 0,1 20 0,-22-20 16,21 21-16,1 0 0,-1 21 15,0 0-15,22 0 0,-22 21 16,-21 0-16,0 0 0,1 22 15,-22-22-15,0 21 0,0 0 16,0 1-16,0-22 0,0 21 0,0 1 16,-22-22-16,22 21 0,-21 0 15,0-20-15,21-1 0,0 0 16,0-42 15,21 0-31,0-1 16</inkml:trace>
  <inkml:trace contextRef="#ctx0" brushRef="#br0" timeOffset="24411.21">18330 1334 0,'0'0'0,"0"-22"31,0 44-31,0-1 0,0 0 15,0 0-15,0 0 0,0 0 16,0 22-16,-21-22 0,21 0 0,-21 21 16,0-20-16,21-1 0,0 21 15,0-21-15,-21 0 0,21 1 16,0-1-16,21-21 16,0 0-1,0 0-15,0-21 0,22-1 0</inkml:trace>
  <inkml:trace contextRef="#ctx0" brushRef="#br0" timeOffset="24788.49">18902 1376 0,'0'0'0,"21"-42"0,64-22 31,-85 43-31,-22 42 31,1 0-31,0 0 0,0 1 0,0-22 16,0 21-16,21 0 0,-22 0 0,22 0 15,0 0-15,0 1 16,0-1-16,22-21 16,-1 0-16,0 0 0,21 0 15,-21 0-15,1 0 0,41 0 16,-42 0-16,0 0 0,22 0 16,-22 0-16,0 21 0,0-21 0,-21 21 15,21 0 1,-21 0-16,0 1 0,0-1 15,0 0-15,-21-21 16,0 21-16,0-21 0,0 21 16,0-21-16,-1 0 0,1 0 15,0 0-15,-21 0 0,21 0 0,-1 0 16,1 0-16,0 0 0,0 0 0,-21 0 16,20 0-16,-20 0 0,21-21 15,-21 0-15,20 0 0,-20 0 16</inkml:trace>
  <inkml:trace contextRef="#ctx0" brushRef="#br0" timeOffset="24971.83">18246 974 0,'0'0'0,"-22"-21"0,1-1 16,0 22-16,21-21 15,-21 21-15,21 21 31,0 1-31,0-1 16,-21 0 0,0 0-16,-22-21 0,1 21 0</inkml:trace>
  <inkml:trace contextRef="#ctx0" brushRef="#br0" timeOffset="26751.89">550 4043 0,'0'0'15,"21"-21"-15,-21-64 16,22 64-16,-22 0 16,0 42-1,0 0-15,0 21 16,0 1-16,0-1 0,0 22 16,0-1-16,0-21 0,0 22 0,0-1 15,0 1-15,-22-22 16,1 22-16,21-22 0,-21 0 0,21 1 15,0-22-15,0 0 0,0 0 16,0 0-16,0 1 0,21-44 31,0 1-31,-21 0 0,22 0 16,-1-21-16,0 20 0,0-20 16,0 0-16,0-1 0,1 1 0,-1 0 15,0-1-15,0 1 0,21-21 16,-20 41-16,-1 44 15,0-1-15,-21 0 16,0 21-16,0-21 0,0 22 16,0-22-16,0 21 0,0-21 15,0 1-15,0 20 0,0-21 16,21 0-16,0 0 0,0-21 16,1 0-16,-1 0 15,21 0-15,-21 0 0,0 0 16,22-21-16,20-21 0,-20 0 15,-1 20-15,-21-20 0,21 0 16,-20-22-16,-1 22 0,0-22 16,-21 22-16,0-21 0,21 20 0,-21-20 15,0 20-15,21 1 0,-21 21 16,0 0-16,0 0 0,0-1 16,0 44-1,0-1-15,0 0 0,0 21 16,0 22-16,0-22 0,0 22 15,0-1-15,-21-21 0,21 22 16,-21-22-16,21 22 0,0-22 0,0 0 16,0-20-16,0 20 0,0-21 15,21 0-15,0 0 0,0 1 0,1-22 16,-1 0-16,0 0 0,21 0 16,1 0-16,-22 0 0,21 0 15,0-22-15,-20 1 0,20 0 16,-21-21-16,21 21 0,-20-22 0,-1 1 15,0 21-15,-21-22 0,0 1 16,0 0-16,0 21 0,0-22 16,0 22-16,0 0 0,-21 21 0,0 0 15,-1 0-15,1 0 0,0 0 16,0 0-16,0 21 16,21 0-16,0 0 0,0 1 15,21-1-15,0 0 0,0 0 16,0 0-16,1 22 0,-1-22 15,0 0-15,0 0 0,-21 0 16,21 0-16,0 1 0,-21-1 16,22 0-16,-22 0 0,21-21 15,-21 21-15,21-21 16,0 0 0,0 0-16,0-21 0,1 21 15,-1-21-15,0 0 0,0 0 16,0-1-16,0 1 0,22-42 15,-22 20-15,0 1 16,-21 0-16,0-1 0,21-41 16,0 63-16,-21-1 0,0 44 15,0-1 1,0 0-16,0 0 0,0 21 16,0-20-16,0 20 0,0-21 15,0 21-15,0-20 0,0 20 16,-21-21-16,21 0 0,0 0 15,0 1 1,0-44 15,0 1-31,0 0 16,0-21-16,0 21 0</inkml:trace>
  <inkml:trace contextRef="#ctx0" brushRef="#br0" timeOffset="26927.06">2307 3958 0,'0'0'0,"-21"-42"15,0-22 1,21 43-16,-21 21 0,-1-21 16,22 42 15,0 0-31,22 1 16,-1-22-1,0 0-15,0 0 0,21 0 16,-20 0-16,20 0 0</inkml:trace>
  <inkml:trace contextRef="#ctx0" brushRef="#br0" timeOffset="27159.65">2730 3768 0,'0'0'0,"0"-21"31,0 42-15,0 21-1,0-21-15,0 0 0,0 22 0,0 20 16,0-20-16,0 62 15,0-41-15,0-22 0,-21 22 16,21-22-16,0 0 0,0 1 0,0-1 16,0-21-16,0 0 0,0 1 15,0-1-15,0 0 0,21-21 16,1 0-16,-1 0 0,0-21 16,0 21-16,0-21 0,0-22 15,1 22-15,20-21 0</inkml:trace>
  <inkml:trace contextRef="#ctx0" brushRef="#br0" timeOffset="27404.01">3069 3831 0,'0'0'0,"0"-42"0,0 21 0,0 0 0,0-1 15,0 1-15,0 42 16,0 1-16,0-1 16,0 0-16,0 21 0,0 1 15,0-1-15,0 0 0,0 22 16,0-22-16,0 22 0,0-22 0,0 0 15,0 1-15,0-1 0,0 0 16,0 1-16,0-22 0,0 21 16,0-21-16,0 0 0,0 1 15,21-44 17,-21 1-32,0 0 0,0 0 15,0 0-15</inkml:trace>
  <inkml:trace contextRef="#ctx0" brushRef="#br0" timeOffset="27595.01">2773 4149 0,'0'0'0,"-43"0"0,-41 0 31,105 0-15,0 0-1,21 0-15,-20 0 0,20 0 0,0 0 16,1 0-16,-22-21 0,21 21 15,-21 0-15,22-22 0,-22 22 16,0-21-16,0 0 0,0 21 0,0 0 16,1-21-16,-1 21 0</inkml:trace>
  <inkml:trace contextRef="#ctx0" brushRef="#br0" timeOffset="28239.96">3260 4276 0,'0'21'0,"0"0"0,21-21 15,0 0 1,0 0-16,0 0 0,0-21 0,22 0 16,-22 0-16,21 21 0,-21-22 15,22-20-15,-22 21 0,0 0 0,21 0 16,-42-22-16,22 22 0,-22 0 16,0-21-16,0 20 0,0 1 15,-22 21-15,1 0 16,0 0-16,0 21 0,0-21 0,0 43 15,-22-22-15,22 21 16,0 1-16,0-1 0,0 0 0,21 1 16,0-1-16,0 0 0,0-21 15,0 22-15,0-22 0,0 0 0,21 0 16,0 0-16,21-21 0,-21 0 16,22 0-16,-1 0 0,-21 0 0,22 0 15,-1 0-15,0 0 0,1 0 16,-22-21-16,21 0 0,-21 0 0,0 21 15,-21-21-15,22 0 0,-22-22 16,21 22-16,-21-21 0,0 21 16,0-22-16,0 1 0,21 21 0,21-64 15,-42 64-15,21 0 16,1 0-16,-1-1 0,-21 1 16,21 21-16,21 0 0,-21 0 15,-21 21-15,22 1 0,-1-1 16,-21 21-16,21 22 15,-21-22-15,21 0 0,-21 1 0,0-1 16,0-21-16,0 21 0,0 1 16,0-22-16,0 0 0,0 0 15,-21-21-15,0 0 16,21-21 0,0 0-1,0 0-15,0 0 0,0-22 0,0 22 16,0 0-16,0-21 0,21 20 15,-21-20-15,21 21 0,0-21 0,0 20 16,-21 1-16,22 0 0,-1 0 16,21 0-16,-21 0 0,0-1 0,22 1 15,-1 0-15,0 21 0</inkml:trace>
  <inkml:trace contextRef="#ctx0" brushRef="#br0" timeOffset="28639.78">4847 3916 0,'0'0'0,"0"21"0,-21 43 15,0-43-15,21 0 16,-21 21-16,21-21 0,0 22 16,-22-1-16,22-21 0,0 22 0,-21-22 15,21 21-15,0 0 0,0-20 0,0-1 16,0 21-16,0-21 0,0 0 16,0 1-16,0-1 0,0 0 15,0-42 16,0 0-31,0-1 0,0 1 16,0 0-16,0 0 16,0-21-16,0-1 0,0 1 0,21-22 0,1 22 15,20-21-15,-21 20 16,21 1-16,1 0 0,-1 20 0,0 1 16,1 0-16,-1 0 0,0 21 15,1 0-15,-1 0 0,-21 21 0,22 21 16,-1-20-16,-21 20 0,0 0 15,22 1-15,-43-1 0,0 0 16,0 1-16,0-1 0,0 0 0,0-21 16,0 22-16,-22-22 0,1 0 15,0 0-15,0 0 0,0-21 0,0 0 16,-1 0-16,1 0 16</inkml:trace>
  <inkml:trace contextRef="#ctx0" brushRef="#br0" timeOffset="29987.29">7260 3937 0,'0'0'0,"0"-21"0,0 0 0,0 0 0,0-1 16,0 1-16,-21 0 16,0 21-1,0 0-15,-1 0 0,1 21 16,0 0-16,0 22 0,0-1 0,-22 0 16,22 1-16,0 20 0,0 1 0,0-1 15,0-20-15,-1 20 0,22 1 16,0-22-16,0 0 0,0 1 0,0-1 15,43-21-15,-22 21 0,21-20 16,-21-1-16,22-21 0,20 0 0,-20 0 16,-1 0-16,0 0 0,22 0 15,-22 0-15,22-21 0,-22-1 0,21-20 16,1 21-16,-22 0 0,1-22 16,-1 1-16,0 0 0,-21-1 15,1 1-15,-22-21 0,0 20 0,0-20 16,-22 20-16,-20-20 0,0 21 15,-43-22-15,43 43 0,-1 0 16,1 0-16,0 21 0,-22 0 16,22 0-16,0 21 0,-1 0 0,1 0 15,-22 64-15,43-43 16,0 22-16,0-22 0,21 21 0,-21-20 16,21 63-16,0-64 15,21-21-15,0 21 0,21-20 0,-20 20 16,20-21-16,-21 0 0,21-21 15,1 21-15,-1-21 0,0 0 16,1 0-16,20 0 0,43-21 16,-64 0-16,1 21 0,20-21 15,-20-21-15,-22 20 0,21 1 0,0-21 16,-20 0-16,-1 20 0,0-20 0,-21 0 16,0-1-16,21 1 0,-21 0 15,0 21-15,0-1 0,0 1 0,0 42 31,0 1-31,0 20 0,-21-21 16,21 21-16,0 1 0,0 20 16,-21-20-16,21-22 15,0 21-15,0-21 0,0 0 0,21 1 16,0-22-16,0 21 0,0-21 16,22 0-16,-22 0 0,0 0 0,21 0 15,-20 0-15,20 0 0,-21-21 16,21-1-16,-20 1 0,-1 0 0,21 0 15,-21 0-15,0 0 16,1-22-16,-1 1 0,0 0 0,-21 20 16,0-20-16,21 0 0,0-22 15,-21 43-15,0 0 0,0 42 16,0 0 0,0 22-16,0-22 0,0 21 15,0 0-15,-21-20 0,21 20 0,0 0 16,0-21-16,0 22 0,0-22 15,0 0-15,0 0 0,21 0 16,0-21-16,22 0 0,-22 0 16,21 0-16,1 0 0,-22 0 0,21-21 15,0 21-15,1-21 0,-22 0 0,21 0 16,1-22-16,-22 22 0,0-21 16,0-22-16,21-41 0,-20 62 15,-1-20-15,-21-1 0,0 22 16,0-22-16,21-20 15,-21 41-15,0-20 16,0 42-16,0 42 16,0 21-1,0-21-15,0 22 0,-21-1 0,21 22 16,-21-22-16,-1 21 0,22 1 0,0-22 16,-21 22-16,21-22 0,0 0 15,0 1-15,0-1 0,0-21 0,0 0 16,0 22-16,21-22 0,1-21 15,-22 21-15,21-21 0,0 0 0,21 0 16,-21 0-16,1 0 16,-1 0-16,0-21 0,-21 0 15,21 0-15</inkml:trace>
  <inkml:trace contextRef="#ctx0" brushRef="#br0" timeOffset="30171.97">8932 4233 0,'0'0'0,"-21"0"0,0 0 16,-21 0-16,20 0 16,44 0-1,-1 0-15,0 0 16,0-21-16,21 21 0,1 0 16,-1-21-16,0 21 0,1 0 15,-1-21-15,0 21 0,1-21 0,-1 0 16,0 21-16,1-22 0</inkml:trace>
  <inkml:trace contextRef="#ctx0" brushRef="#br0" timeOffset="30570.36">9906 4001 0,'0'-22'0,"0"44"0,21-44 16,-21 1-16,0 0 16,-21 21-16,0 0 0,0 0 15,-1 0-15,-20 0 0,0 0 16,21 0-16,-22 21 0,22 0 15,-21 1-15,21-1 0,-1 0 16,1 0-16,0 0 0,21 0 0,-21 1 16,21-1-16,0 0 0,0 0 15,21 0-15,0-21 0,22 0 16,-22 0-16,21 21 0,0-21 16,1 0-16,-1 22 0,0-22 0,1 21 15,-1-21-15,0 21 0,-20-21 16,20 21-16,-21 0 0,0-21 0,-21 21 15,0 1-15,-21-1 16,0-21-16,-21 0 16,-1 0-16,1 21 0,0-21 0,-1 0 15,-20 0-15,20 0 16,1 0-16,-43 0 0,64 0 16,0 0-16,0 0 0,21-21 31,21 0-31,0 21 0,22-22 0,-22 1 15,21 0-15,0 0 0</inkml:trace>
  <inkml:trace contextRef="#ctx0" brushRef="#br0" timeOffset="30780.01">10329 4043 0,'21'-21'0,"-42"42"0,64-42 16,-22 21-16,-21 21 31,0 0-31,0 0 0,0 0 0,0 1 15,-21 20-15,21-21 0,0 0 16,0 22-16,0-22 0,0 0 0,0 0 16,-22 0-16,22 0 0,0 1 15,22-22 17,-1-22-32,-21 1 15,21 0-15</inkml:trace>
  <inkml:trace contextRef="#ctx0" brushRef="#br0" timeOffset="30939.94">10477 3810 0,'0'-21'0,"0"42"0,0-63 0,0 21 15,0-1-15,-21 22 0,0 0 16,0 0 0,0 0-16,21 22 15,0-1-15,0 0 0,0 0 16,21 0-16,0 0 0,21 1 15</inkml:trace>
  <inkml:trace contextRef="#ctx0" brushRef="#br0" timeOffset="31653.11">11239 4064 0,'0'0'0,"22"-42"16,-22 21-16,0-22 0,-22 22 15,1 0-15,0 0 0,0 0 16,0 21-16,0 0 0,-43 0 16,43 0-16,-21 0 0,-1 0 15,1 21-15,21 21 0,-22-21 0,1 22 16,0-1-16,21 0 0,-1 1 16,1-1-16,0 0 0,21 22 15,0-22-15,0-21 0,0 0 16,21 1-16,0-1 0,1-21 15,-1 0-15,21 0 0,0 0 0,1 0 16,20 0-16,-20-21 16,-1-1-16,0 1 0,1 0 0,-1-21 15,21-22-15,-41 1 0,-1 20 16,0-20-16,0 21 0,0-22 16,0 1-16,-21 20 0,0-20 0,22 20 15,-22 1-15,21 0 16,-21-1-16,0 1 0,0 0 15,-21 63 1,-1 0-16,1 21 16,21-20-16,-21 20 0,0 0 0,21 1 15,0 20-15,-21-21 0,21 22 16,0-22-16,0 1 0,0 62 16,0-62-16,0-1 0,21-21 15,0 22-15,0-22 0,0 0 16,1 0-16,-1-21 0,21 0 0,22 0 15,-43 0-15,21 0 0,0 0 16,-20-21-16,20 0 0,-21 0 0,21-1 16,-20-20-16,-1 21 0,0-21 15,0 20-15,-21-20 0,0 21 16,0 0-16,0 0 0,0-1 16,-21 22-16,0 0 15,0 0-15,-1 22 0,22-1 16,-21 21-16,21-21 0,-21 22 0,21-22 15,0 21-15,0-21 0,0 0 0,0 22 16,0-22-16,21 0 16,0 0-16,-21 0 0,22-21 15,-1 0-15,0 0 0,21 0 16,1 0-16,-22-21 0,42-21 16,-42 21-16,1 0 0,20-22 15</inkml:trace>
  <inkml:trace contextRef="#ctx0" brushRef="#br0" timeOffset="31850.94">12742 3620 0,'0'0'0,"-21"0"16,0-43 0,21 22-16,21 21 15</inkml:trace>
  <inkml:trace contextRef="#ctx0" brushRef="#br0" timeOffset="32112.03">12954 3323 0,'0'0'0,"42"-21"0,-21 0 0,1-21 0,-22 20 16,21 1-16,-21 42 31,0 1-31,-21 20 0,-1-21 16,22 21-16,-21 1 0,21-1 0,-21 0 15,21 1-15,0-1 0,0 22 16,0-22-16,0 0 0,0 1 16,0-1-16,0-21 0,0 21 15,21 1-15,0-22 0,-21 21 16,22-21-16,-1 1 0,-21-1 0,21-21 0,0 21 15,0-21 1,0 0-16,1 0 0,-1 0 0,0-21 16,21 0-16,64-64 15,-85 64-15,0-22 0</inkml:trace>
  <inkml:trace contextRef="#ctx0" brushRef="#br0" timeOffset="32768.51">13547 3429 0,'0'0'0,"21"-42"0,-21-22 0,21 22 0,-21 21 16,0-22-16,0 22 0,0 42 31,0 22-31,0-1 0,0 0 16,0 1-16,0-1 0,0 22 0,-21-22 15,21 0-15,0 22 0,0-22 16,0 0-16,0 1 0,0-22 0,0 21 16,0 22-16,0-43 15,0 0-15,0 0 0,0 0 16,21-21-16,0 0 15,0 0-15,0 0 16,1-21-16,-1 0 0,-21 0 0,42-21 16,-21 20-16,0-20 15,1 21-15,-1 0 0,0 0 0,0-1 16,-21 1-16,0 0 0,21 21 16,0 0-16,-21 21 15,0 0-15,0 1 0,0-1 16,0 0-16,0 0 0,22 0 15,-22 22-15,21-22 0,0 0 0,-21 0 16,42 21-16,-21-20 0,1-1 16,20 0-16,0-21 0,-21 21 15,64 0-15,-43-21 16,1 0-16,-1 0 0,0 0 0,1-21 16,20 0-16,-42 0 0,22 0 0,-1-1 15,0 1-15,-20 0 0,-1 0 16,0-21-16,0-1 0,0 22 0,-21-21 15,0 21-15,0-22 0,0 22 16,0 0-16,-21 21 16,0 0-16,0 0 15,0 0-15,-1 21 0,1 21 16,0-20-16,0-1 0,0 0 0,21 0 16,0 21-16,0-20 0,0-1 15,0 0-15,0 0 0,21 0 0,0 0 16,0-21-16,0 22 0,1-22 15,-1 0-15,0 0 0,0 0 0,21 0 16,-20 0-16,20 0 0,-21-22 16,21 22-16,1-21 0,-22 0 0,21 0 15,-21 0-15,1 0 0,-22-1 16,0 1-16,21 0 0,-21 0 0,0-21 16,-21 20-16</inkml:trace>
  <inkml:trace contextRef="#ctx0" brushRef="#br0" timeOffset="33031.66">12806 3620 0,'0'0'0,"-43"21"0,22-21 15,42 0-15,22 0 0,-1 0 16,0-21-16,22 21 0,84-43 15,-84 43-15,20-21 0,1 0 16,-22 21-16,22-21 0,-21 0 16,-22 21-16,21-22 0,-20 22 15,-22 0-15,21-21 0,-21 21 16,1 0-16,-22 21 31,-22 1-31,1-22 0</inkml:trace>
  <inkml:trace contextRef="#ctx0" brushRef="#br0" timeOffset="36243.66">3027 6287 0,'0'21'31,"0"-42"-15,0-1 0,21 1-16,-21 0 0,21 0 15,-21 0-15,0 0 0,0-1 16,0 1-16,0 0 0,0 0 0,0 0 15,0 0-15,-21-1 16,0 1-16,0 0 0,-22 0 0,22 21 16,-21 0-16,-1 0 0,1 0 0,0 21 15,-1 0-15,1 0 0,-64 43 16,64-22-16,0 1 16,20 20-16,-20-21 0,21 22 0,0-1 15,0-20-15,21-1 0,0 22 16,0-43-16,0 21 0,21-21 0,0 0 15,21 1-15,1-22 0,-1 0 16,0 0-16,1 0 0,-1-22 0,0 1 16,22 0-16,-22 0 0,0-21 15,22-22-15,-22 22 0,-21-1 16,1 1-16,-1 0 0,0-1 16,-21 1-16,0 21 0,0-21 0,0-1 15,0 22-15,0 0 0,0 0 16,0 42-1,0 0 1,0 0-16,0 22 0,0-1 0,0-21 16,0 21-16,0 1 0,0-1 15,0 0-15,0 1 0,0-22 0,21 21 16,0-21-16,0-21 0,1 22 16,-1-22-16,0 0 0,21 0 0,-21 0 15,22 0-15,-22-22 0,0 1 16,21 0-16,-20 0 0,-1 0 0,21-22 15,-21 1-15,-21 21 16,0-21-16,0 20 0,0-20 0,0 21 16,0 0-16,0 0 15,0-1-15,-21 1 0,0 21 16,21 21 0,-21-21-16,21 22 0,0 20 0,-21-21 15,21 0-15,0 22 0,0-22 16,0 21-16,0-21 0,0 22 15,0-22-15,0 0 0,0 0 16,0 0-16,21-21 0,0 0 16,0 0-16,-21-21 15,21 21-15,0-21 0,-21-21 0,22 20 16,-1 1-16,-21 0 0,21-21 0,0 21 16,-21-22-16,42-20 15,-20 42-15,-22-1 0,21 1 16,0 21-16,0 0 15,0 21-15,-21 1 16,21-1-16,1 0 0,-1 0 16,-21 0-16,21 22 0,0-22 0,0 21 15,22-21-15,-22 0 0,0 22 16,42-1-16,-20-42 0,-1 21 16,0-21-16,1 0 0,-1 0 15,0 0-15,1 0 0,-1-21 16,0 0-16,22 0 0,-22 0 0,1-1 15,-1-20-15,0 21 0,1 0 16,-22-22-16,0 22 0,0-21 0,-21 21 16,0-22-16,0 1 0,-21 21 15,0-21-15,-22 20 0,22 1 0,-21 21 16,21 0-16,-22 0 0,1 0 16,0 0-16,-1 21 0,22 1 0,-63 20 15,62 0-15,-20 22 16,21-43-16,21 21 0,0-21 15,0 1-15,0 20 0,0-21 16,21 0-16,0-21 0,22 0 16,-22 0-16,21 0 0,0-21 15,1 0-15,-1 0 0,22 21 16,-43-21-16,63-22 0,-62 43 16,-1-21-16,-21 0 0,0 0 15,0 0-15,0-1 0,-21 44 47,21-1-47,-22 21 0,22-21 0,0 22 16,0 20-16,0-21 0,0 22 15,0-1-15,0 1 0,0-1 16,0 1-16,0-1 0,0 1 16,22 21-16,-22-1 0,21 1 0,0 0 15,0-1-15,0 1 0,0 21 0,1-22 16,-22 1-16,0 0 0,21-1 15,-21-20-15,0 21 0,0-22 0,-21 128 16,-1-128-16,1-21 16,0 1-16,-21-22 0,21 21 15,-22-21-15,1-21 0,21 0 0,-43 0 16,22 0-16,0 0 0,-22-42 0,22 21 16,-22-21-16,22-1 0,-22-20 15,22-1-15,0 1 0,-22-1 0,22-20 16,-22-86-16,43 86 15,0-22-15,21 21 0,0 0 16,0 1-16,0 20 0,42-63 16,-20 64-16,20-1 0,0 1 15,1 20-15,-1-20 0,64-43 16,-43 43-16,1-1 0,-1 1 16,1-1-16,-22 22 0,64-64 15,-64 85-15,1-22 0,-1 1 0,0 21 16,-21 0-16,1 0 0,-1-1 15,0 1-15,-21 42 47,0 1-31,0-1-16,0 0 0,0 21 0,0-21 16,0 1-16,0 20 0,0-21 0,0 0 15,0 0-15,0 22 0,0-22 16,0 0-16,21 0 15,0-21-15,0 0 0,1 0 0,-1 0 16,0 0-16,21-42 16,1 21-16,-22 0 0,0-1 0,0-20 15,0 21-15,-21 0 0,43-43 16,-43 22-16,0 21 0,0 0 16,21-1-16,-21 1 0,0 0 15,0 42 16,0 0-31,0 1 0,0 20 0,0-21 16,0 0-16,0 22 0,0-22 16,0 0-16,0 21 0,0-21 0,21 1 15,-21-1-15,0 0 0,21-21 16,0 0-16,0 0 0,1 0 0,-1 0 16,0 0-16,0-21 0,0 21 15,0-21-15,1-1 0,-1-20 16,0 21-16,42-43 15,-41 22-15,-1 0 0,-21-22 16,21 22-16,0-22 0,0 1 0,-21-1 16,21 1-16,1 21 0,-22-1 15,0 1-15,0 0 0,0 20 16,0 44 0,-22-1-16,1 21 0,0-21 15,0 43-15,21-22 0,-21 0 0,0 1 16,21-1-16,-22 0 0,22 1 15,0-1-15,0 0 0,0 1 0,22-1 16,-1-21-16,0 22 0,0-22 16,0 0-16,22 0 0,-22 0 15,21 0-15,-21 1 0,22-22 16,-1 0-16,-21 0 0,21 0 0,1 0 16,-22 0-16,21-22 0,1 1 0,-1 0 15,43-21-15,-64 21 16,21-22-16,0 1 0,-20 0 15,-22 20-15,0-20 0,0 0 16,0-1-16,0 22 0,0-21 16,-22 21-16,22 0 0,-21-1 0,0 1 15,0 21-15,0 0 0,-22 0 16,22 0-16,0 21 0,0 1 0,0-1 16,0 21-16,21-21 0,-22 43 15,22-22-15,0 0 0,0-20 16,0 20-16,0-21 0,0 21 15,22-20-15,-1-1 0,-21 0 0,21-21 16,0 21-16,0-21 0,0 0 16,1 0-16,-1 0 0,0 0 0,0-21 15,0 0-15,0 0 0,1-1 16,-22 1-16,0 0 0,21-21 16,-21 21-16,21-22 0,-21 22 15,0-21-15,0 21 0,0-1 0,0 1 16,0-21-16,0 63 31,0 0-31,0 0 0,0 22 16,0-22-16,0 21 0,0-21 15,0 1-15,21 20 0,-21-21 0,21 21 16,0-20-16,-21-1 0,22 0 16,-1-21-16,0 21 0,0-21 15,0 0-15,0 0 0,1 0 16,-22-21-16,21 21 15,-21-21-15,21 0 0,-21-1 0,0 1 16,0 0-16,21 0 0,0-21 16,-21 20-16,21 1 0,1-21 15,20 0-15,-21 20 0,0 1 16,0 0-16,22 0 0,-22 21 16,85 0-16,-85 0 15,21 21-15,-21 0 0,1 0 16,20 1-16,-21 20 0,0-21 15,-21 21-15,0-20 0,0-1 16,0 0-16,0 0 0,0 0 16,0 0-16,0 1 0,-21-1 0,0 0 15,0-21 1,21-21 0,0 0-16,0-1 0,0 1 15,0 0-15,0 0 16,21 0-16,-21 0 0,21-22 0,-21 22 15,0-21-15,21 21 0,0-43 16,1 43-16,-22 0 0,0 0 16,0-1-16,0 1 15,0 0 1</inkml:trace>
  <inkml:trace contextRef="#ctx0" brushRef="#br0" timeOffset="36976.99">9038 5673 0,'0'0'0,"21"-43"0,64-189 16,-85 189-1,0 22-15,0-21 0,0 21 16,0-1-16,-21 22 15,0 22-15,21-1 16,-22 21-16,22-21 0,0 22 0,0 20 16,0-21-16,0 22 0,0 21 15,0-22-15,0 1 0,0 41 16,0-41-16,0-22 0,0 1 16,0-1-16,0-21 0,0 43 15,0-43-15,0 0 16,22-21-16,-22-21 15,0 0 1,0-1-16,0 1 0,0 0 0,0-21 16,0 21-16,21-22 0,-21 1 15,21 0-15,0-1 0,-21 1 0,21 0 16,22-43-16,-22 43 16,0 20-16,0 1 0,21 0 0,-20 0 15,41 21-15,-42 0 0,22 21 16,-22 0-16,21 22 0,-21-22 15,0 21-15,22 0 0,-43 1 16,0-1-16,0 0 0,0 1 16,0-1-16,0 0 0,-43-20 15,22 20-15,-21-21 0,21 0 0,-22 0 0,1 1 16,0-1-16,-43 0 16,64-21-16,0 0 0,0 0 15,-1 0-15,1 0 0,0 0 0,21-21 16,0 0-16,0-1 15,21 1-15,0 21 16,1-21-16,-1 0 0,0 21 16,0-21-16,21 0 0,-20 21 15</inkml:trace>
  <inkml:trace contextRef="#ctx0" brushRef="#br0" timeOffset="37373.76">9737 5842 0,'0'0'0,"21"-85"31,-21 64-31,42 0 0,-21 0 16,0 0-16,1 0 0,-1-1 15,21 22-15,-21 0 0,22-21 16,-22 21-16,21 0 0,43 21 16,-64 1-16,21-1 0,1 21 15,-1 0-15,-21-20 0,0 41 16,-21-21-16,0 1 15,0-22-15,0 21 0,0-21 0,0 1 16,-42 20-16,21-21 16,0 0-16,-1-21 15,22-21 1,0 0-16,0 0 16,0 0-16,0-1 0,0 1 15,0 0-15,0-21 0,0 21 0,22-22 16,-1 22-16,-21-21 0,21-1 0,0 22 15,0 0-15,0 0 0,1 0 16,-1 0-16,0 21 0,0 0 16,0-22-16,0 22 0,1 0 0,20 0 15,-21 0-15,0 0 0,0 0 16,1 22-16</inkml:trace>
  <inkml:trace contextRef="#ctx0" brushRef="#br0" timeOffset="37892.17">11239 5779 0,'43'0'0,"-86"0"0,107 0 0,-43 0 16,0-22-16,0 1 0,-21 0 16,0 0-16,0 0 15,0 0-15,0-22 0,-21 22 16,0 0-16,0 0 0,-21 0 0,20-1 16,-20 22-16,0 0 0,-1 0 0,1 0 15,0 0-15,-1 0 0,1 0 16,0 22-16,-1-1 0,1 21 0,0 0 15,21-20-15,-1 20 0,-20 0 16,21 22-16,21-1 16,0-20-16,0-1 0,0-21 0,0 21 15,0-20-15,0-1 0,42 0 16,1 0-16,-22-21 0,21 0 16,-21 0-16,22 0 0,20 0 15,-21-21-15,1 21 0,-1-21 16,-21 0-16,22-1 0,-1 1 0,-21-21 15,21 21-15,-20-22 0,-1 1 16,21-43-16,-42 43 0,0 0 16,21-1-16,-21 22 0,0 0 15,0-21-15,0 63 16,-21 0 0,0 0-16,21 0 0,0 22 0,-21-22 15,21 21-15,-21 1 0,21-1 16,0-21-16,0 21 0,0-20 15,0 20-15,0-21 0,21 0 0,0 0 16,0 1-16,0-22 16,0 21-16,1-21 0,-1 0 0,21 0 15,-21 0-15,0 0 0,1-21 0,20-1 16,-21 1-16,0 0 0,22 0 16,-22 0-16,21 0 0</inkml:trace>
  <inkml:trace contextRef="#ctx0" brushRef="#br0" timeOffset="39200.17">11896 5546 0,'0'-21'0,"0"42"0,0-85 0,0 43 16,0 0-16,0 0 0,-22 21 16,1 0-16,0 0 15,0 0-15,21 21 0,-21 0 16,21 0-16,-21 64 0,-1-64 16,22 21-16,0 1 0,0-1 15,0 0-15,0 1 0,0-1 0,0-21 16,0 22-16,22-22 0,-1 0 0,0 0 15,0 0-15,21 0 0,-20-21 16,20 0-16,43 0 16,-43 0-16,0 0 0,1 0 0,-22-21 15,21 21-15,-21-21 0,22-21 16,-22 21-16,0-22 0,0 1 0,21 0 16,-42-22-16,22 22 0,20-85 15,-42 63-15,0 22 0,0-22 16,0 22-16,0 0 0,0-1 15,0 22-15,0 0 0,0 0 0,-21 42 32,21 0-32,-21 0 0,21 22 0,0-1 15,0 43-15,0-43 0,0 0 16,0 1-16,0 20 0,0-20 16,0-1-16,0 0 0,0 1 0,0-1 15,0-21-15,0 0 0,0 0 16,0 1-16,0-1 0,0-42 31,0-1-15,21-20-16,0 21 0,0-21 15,-21-1-15,21 22 0,0-21 16,1-1-16,-1 1 0,21 21 0,-21-21 16,0 20-16,1 1 0,-1 0 15,0 0-15,0 21 0,0 0 0,0 0 16,1 0-16,-22 21 15,0 0 1,-22 0-16,1 1 16,0-22-16,0 21 0,0-21 15,0 0-15,-1 21 0,1-21 16,0 0-16,0 0 0,0 0 0,21 21 16,-21-21-16,-1 21 15,1 0-15,21 1 0,-21-1 16,21 0-16,-21 0 15,21 0-15,0 0 0,0 1 0,0-1 16,0 0-16,0 0 16,0 0-16,21 0 0,0 1 0,0-1 15,1 0-15,-1-21 0,21 21 16,0-21-16,1 21 0,20-21 16,1 0-16,-22 0 0,64 0 15,-64-21-15,22 0 0,-22 21 16,0-21-16,1 0 0,-1-22 15,0 22-15,1-21 0,-22-1 0,0 1 16,0 0-16,0-1 0,-21 1 16,0 0-16,0-1 0,0 22 0,0-21 15,0 21-15,-21 21 0,0 0 16,0 0-16,0 0 0,0 0 16,-22 42-16,22-21 15,0 0-15,0 22 0,0-22 0,-1 21 16,22 43-16,0-43 15,0-21-15,0 22 0,0-1 16,0-21-16,22 0 0,-1 1 0,0-1 16,0 0-16,21 0 0,-20-21 15,20 0-15,0 0 0,43 0 16,-43 0-16,1 0 0,-1 0 0,0-21 16,1 0-16,-22 0 0,21-1 15,-21 1-15,22-21 0,-22 0 0,0-1 16,21-20-16,-21 20 0,22-84 15,-1 64-15,-21-1 0,0 1 16,-21-1-16,0 1 0,0-43 16,0 64-16,0-1 15,0 22-15,-21 21 16,0 21-16,0 1 16,21-1-16,-21 21 0,0 0 0,21 1 15,-22-1-15,22 22 0,0-22 16,0 0-16,-21 22 0,21-22 0,0 22 15,0-22-15,0 21 0,0-20 16,0-1-16,21 0 0,1 1 0,-1-22 16,-21 21-16,21-21 0,0 1 15,21-1-15,-20-21 0,-1 0 0,0 0 16,21 0-16,-21 0 0,43 0 16,-22-21-16,-21 21 15,22-22-15,-1 1 0,0 0 0,-20-21 16,20 21-16,-21-22 0,0 22 15,0-21-15,1 21 0,-22-22 0,0 22 16</inkml:trace>
  <inkml:trace contextRef="#ctx0" brushRef="#br0" timeOffset="39484.61">13801 5355 0,'0'0'16,"0"21"-1,21-21 1,0 0-16,0 0 0,0 0 16,22 0-16,-22-21 0,21 21 0,0-21 15,1 21-15,-1 0 0,-21 0 0,22-21 16,-22 21-16,21 0 16,-21 0-16,0 0 0,-21-21 0,22 21 31,-22-21-31,-22 21 47,1 0-47,-21 0 15,21 21-15</inkml:trace>
  <inkml:trace contextRef="#ctx0" brushRef="#br0" timeOffset="52775.5">1799 9419 0,'21'0'16,"0"0"15,-21-21-15,22 21-16,-1 0 15,0-21-15,0 21 16,-21-21 0,21 21-16,0-21 0,1 21 15,-1-22-15,0 22 0,-21-21 16,21 21-16,0 0 0,-21-21 15,21 21-15,1-21 0,-22 0 16,21 21 0,-42 21 15,-1 0-31,1 0 16,0 0-16,-21 1 0,21 20 0,-22-21 15,1 21-15,-64 64 16,43-63-16,-1 20 0,1-21 0,-1 22 15,1-22-15,-128 85 16,128-84-16,20-22 16,1 0-16,0 0 0,20 0 15,-20 0-15,42 1 0,-21-22 16,0 0-16,0 0 16,21-22-1,0 1 1,0 0-16,21 21 15,0-21-15,0 0 16,0 21-16,0 0 0,1 0 16,-1 0-16,21 0 0,0 0 15,-20 0-15,20 0 0,0 21 16,1 0-16,-1 0 0,0-21 16,1 21-16,20 1 0,-21-1 0,1-21 15,-1 21-15,-21 0 0,22 0 16,-1-21-16,-21 21 0,0-21 0,22 22 15,-22-22-15,0 0 32,0 0 15,-21-22-32</inkml:trace>
  <inkml:trace contextRef="#ctx0" brushRef="#br0" timeOffset="53312.23">2392 9716 0,'0'0'16,"0"-22"-16,0 1 16,0 42 15,0 1-31,0 20 15,0-21-15,0 0 0,0 22 16,0-1-16,0-21 0,0 0 0,0 22 16,-21-22-16,21 0 0,-22 0 15,22 0-15,-21 0 0,21 1 0,0-1 16,-21-21 0,0 0-1,21-21-15,0-1 16,0-20-1,0 21-15,0 0 0</inkml:trace>
  <inkml:trace contextRef="#ctx0" brushRef="#br0" timeOffset="53500.07">2349 9440 0,'0'0'15,"0"-21"-15,0 42 63,0 1-48,22-22-15,-1 21 0,0 0 16,0 0-16</inkml:trace>
  <inkml:trace contextRef="#ctx0" brushRef="#br0" timeOffset="53996.03">2773 9737 0,'0'0'0,"0"42"15,0-21-15,0 0 0,0 1 16,0-1-16,0 0 0,-21 0 16,21 0-16,-22 0 15,22 1-15,0-1 0,0 0 0,0 0 16,0 0-16,0 0 15,0 1-15,-21-1 0,21 0 32,-21-21-17,21-21 1,0 0-16,0-1 16,0-20-16,0 21 0,0-21 15,21 20-15,0-20 0,1 0 0,-1-1 16,0 1-16,0 0 0,21-1 15,1 1-15,-22 21 0,21 0 16,1 0-16,-1 21 0,-21 0 16,21 0-16,1 21 0,-22 0 15,0 0-15,0 21 0,0-20 0,1 20 16,-22 0-16,0 1 0,0 20 16,0-21-16,-22-20 0,1-1 15,21 21-15,-21-42 0,0 42 16,21-20-1,0-44 17,0 1-17,21 0-15,0 0 0,0 0 16,1-22-16</inkml:trace>
  <inkml:trace contextRef="#ctx0" brushRef="#br0" timeOffset="54332.89">3619 9589 0,'0'0'0,"22"-22"0,-22 1 0,0 42 47,0 1-47,0-1 0,0 0 16,0 21-16,0 1 0,0-1 0,0 0 16,0 1-16,0 20 15,0-21-15,0 22 0,0-1 0,0 86 16,0-65-16,0 1 15,0 0-15,0 20 0,0-20 0,0 21 16,0-21-16,0-1 0,-22 22 0,1-21 16,0-1-16,0-20 0,-21 84 15,20-106-15,1 1 0,0-1 16,0 0-16,21-20 0,0-44 31,0 1-31,0 0 0,21-21 16,0-1-16,-21-20 0,21-1 15,1 1-15,-1-1 0,0 1 16,0-22-16,0-63 0</inkml:trace>
  <inkml:trace contextRef="#ctx0" brushRef="#br0" timeOffset="54659.87">3556 9843 0,'0'0'0,"-21"-43"0,-22 22 0,22-21 0,0 21 16,0-22-16,0 22 0,0 0 15,21 0-15,0 0 0,0-1 0,0 1 16,0 0-16,21 0 0,0 21 16,0-21-16,21 21 0,43 0 15,-43 0-15,1 0 0,-1 0 16,22 0-16,-22 21 0,-21 21 16,21-21-16,-20 1 0,-1 20 0,0-21 15,-21 21-15,0 1 0,0-22 16,-21 21-16,-22 22 15,22-43-15,-21 0 0,0 0 0,20 0 16,-20-21-16,0 22 0,21-1 0,-22-21 16,22 0-16,0 0 15,42-21 17,21-1-32,-20 1 15,20 0-15,-21 0 0,21 0 0</inkml:trace>
  <inkml:trace contextRef="#ctx0" brushRef="#br0" timeOffset="55383.97">4149 9546 0,'0'0'0,"0"-21"31,0 42-15,0 0-16,0 1 0,0-1 15,0 21-15,0-21 0,0 22 0,0-1 16,0-21-16,0 21 0,0-20 15,0 20-15,0-21 0,0 0 16,0 0-16,0 1 0,0-1 16,0 0-16,21-21 15,0 0-15,0 0 0,0-21 16,0 0-16,1-1 0,-1 1 16,0 0-16,0 0 0,0-21 0,0-1 15,1 1-15,-1 0 0,0-1 16,0 1-16,-21 21 0,21-22 0,-21 22 15,21 0-15,-21 0 0,22 21 16,-22 21 0,0 0-1,0 0-15,0 1 0,0 20 16,0 0-16,0-21 0,0 22 0,0-1 16,0-21-16,0 22 0,0-22 15,0 21-15,0-21 0,0 0 0,0 1 16,21-22-16,0 21 0,0-21 15,21 0-15,-20 0 0,-1 0 0,0 0 16,21 0-16,1-21 0,-22-1 0,21 22 16,-21-21-16,22-21 0,-22 21 15,21-22-15,-21 1 0,22 0 16,-22-1-16,0-20 0,0 21 16,0-22-16,0 1 0,-21 20 0,0 1 15,0 0-15,0-1 0,0-41 16,0 62-16,0 1 15,0 42 1,0 1-16,0-1 16,-21 21-16,21-21 0,-21 22 0,21-1 15,0 0-15,-21 22 0,21-22 16,0 0-16,0 22 0,0-22 0,0 1 16,0-1-16,0 0 0,0 1 0,0-22 15,0 0-15,0 0 0,21 0 16,0 0-16,-21 1 0,21-22 15,1 0-15,-1 0 0,0 0 16,0 0-16,0 0 0,0-22 0,1 1 16,-1 0-16,0 0 0,0 0 0,0 0 15,0-1-15,22-41 16,-43 21-16,0 20 0,0-20 0</inkml:trace>
  <inkml:trace contextRef="#ctx0" brushRef="#br0" timeOffset="55583.75">5016 9483 0,'0'0'0,"-21"0"15,42 0 1,1 0-16,-1 0 0,0 0 0,0 0 16,21 0-16,-20 0 0,-1 0 15,21-21-15,-21 21 0,22 0 0,-22 0 16,0-22-16,21 22 0,-21 0 15,-21-21-15,22 21 0,-1 0 16</inkml:trace>
  <inkml:trace contextRef="#ctx0" brushRef="#br0" timeOffset="56049.33">7345 9335 0,'0'0'0,"21"-22"0,0-62 32,0 84-32,-21 21 31,0 0-31,0 21 0,0-20 15,0 20-15,-21-21 0,21 21 0,0 1 16,0-22-16,-21 21 0,21-21 16,0 22-16,0-22 0,0 0 15,0 0-15,0 0 0,0 1 0,0-1 16,0-42 15,0-1-31,0 1 16,0 0-16,0-21 0</inkml:trace>
  <inkml:trace contextRef="#ctx0" brushRef="#br0" timeOffset="56215.82">7429 9017 0,'0'0'0,"-21"-21"31,42 42 16,1 0-47,-1-21 16,0 21-16</inkml:trace>
  <inkml:trace contextRef="#ctx0" brushRef="#br0" timeOffset="56839.44">8191 9440 0,'0'0'0,"22"0"0,20 0 32,-21 0-32,-21-21 15,21 0-15,-21 0 16,0 0-16,0 0 0,0-1 0,0 1 16,0 0-16,0 0 0,0 0 15,-21 21-15,21-21 0,-42-1 16,-1 22-16,22 0 0,-42 22 15,20-22-15,1 21 0,0 21 16,-1-21-16,1 22 0,-85 84 16,106-85-16,-21 0 15,20 22-15,22-22 0,0 0 16,0 22-16,0-22 0,0-21 16,22 1-16,-1-1 0,0-21 15,21 0-15,-21 0 0,22 0 0,-1 0 16,0 0-16,1 0 0,-1-21 0,0-1 15,1-20-15,-1 21 0,0-21 16,1-1-16,-22 1 0,21 0 0,-21-22 16,1 22-16,-1-22 0,0 1 15,0-1-15,0 1 0,-21-1 16,21 1-16,-21-22 0,0 22 16,0-1-16,0 22 0,0-85 15,0 106-15,0-1 0,0 44 31,0-1-31,-21 0 0,21 42 0,-21-20 16,21 20-16,0 1 0,0 63 16,0-64-16,0-20 0,0 20 15,0-21-15,0 22 0,0-22 16,0 43-16,21-43 0,-21-21 16,0 43-16,21-43 0,1 0 15,-22 0-15,21-21 0,0 22 16,0-22-16,0 0 15,22-22-15,-22 1 16,21 0-16,-21 0 0,0 0 16,22-22-16</inkml:trace>
  <inkml:trace contextRef="#ctx0" brushRef="#br0" timeOffset="57091.02">9292 9250 0,'0'0'0,"0"21"0,-21-21 0,21 21 31,21-21-15,0 0-1,0 0-15,1 0 0,-1 0 16,0 0-16,0 0 0,0 0 15,-42 0 17</inkml:trace>
  <inkml:trace contextRef="#ctx0" brushRef="#br0" timeOffset="57234.1">9165 9419 0,'0'0'0,"0"21"31,0 1-31,21-22 15,0 0-15,1 0 0,-1 0 16,0 0-16,0 0 0,0 0 16,0-22-16,1 1 0,-1 21 0,0-21 15,0 0-15</inkml:trace>
  <inkml:trace contextRef="#ctx0" brushRef="#br0" timeOffset="57483.57">10160 8636 0,'0'0'0,"-21"0"0,-64-21 31,64 21-31,0 21 0,0-21 16,-1 42-16,1-20 0,-21 41 15,21-42-15,21 22 0,0-1 16,0 0-16,-21-21 0,21 22 0,0-1 16,0-21-16,21 0 15,0 1-15</inkml:trace>
  <inkml:trace contextRef="#ctx0" brushRef="#br0" timeOffset="58005.23">10710 9165 0,'0'0'0,"0"-148"31,-21 127-31,0 0 0,0 21 16,0 0-1,-1 0-15,-20 0 0,21 0 0,0 21 16,0 0-16,-1 0 0,-41 43 15,42-22-15,-22 0 0,22-20 16,0 20-16,0 0 0,21 1 16,0-22-16,0 21 0,0-21 0,0 43 15,0-43-15,0 0 0,21 0 16,0 0-16,0-21 16,1 0-16,-1 0 0,21 0 0,-21 0 15,0 0-15,1-21 0,-1 0 16,0 0-16,21 0 0,-21 0 0,1-1 15,-1-20-15,0 21 0,0-21 16,0-1-16,0 1 0,1 0 16,-22-1-16,0-41 0,0 62 15,0-20-15,-22 84 32,1-20-32,21-1 0,-21 21 15,21 0-15,0-20 0,0 20 0,0 0 16,0-21-16,0 22 0,0-22 0,0 21 15,0-21-15,0 1 0,0-1 16,21 0-16,0 0 0,1 0 0,-1-21 16,0 0-16,21 0 15,-21 0-15,22 0 0,-22 0 0,21-21 16,1 21-16,-1-21 0,0 0 0</inkml:trace>
  <inkml:trace contextRef="#ctx0" brushRef="#br0" timeOffset="58524.02">11366 8742 0,'0'0'0,"0"-42"0,-63-22 16,42 64-16,0 0 15,-1 21 1,22 0-16,0 22 0,0-1 16,0 0-16,0 1 0,0 20 15,0-20-15,0 20 0,0-21 0,22 1 16,-22 20-16,0-20 0,0-22 0,0 21 15,0 0-15,0-20 0,0 20 16,0-21-16,0 0 0,0 0 0,0 1 16,-22-22 15,22-22-15,0 1-16,0 0 15,0 0-15,0-21 0,0 20 0,22 1 16,-1 0-16,0-21 15,0 21-15,21-1 0,-20 1 0,20 0 16,0 0-16,22-21 0,-22 42 16,0 0-16,-20 0 0,20 0 15,-21 0-15,0 21 0,0 0 0,1 0 16,-22 0-16,0 0 0,0 1 16,0-1-16,0 21 0,0 0 15,-43-20-15,22-1 0,0 0 0,-21 0 16,-1 0-16,1 0 0,0 1 15,-1-1-15,-20 0 0,20-21 0,1 21 16,0 0-16,-1-21 0,1 0 0,21 21 16,0-21-16,0 0 15,21-21 1,0 0-16,21 0 16,21 0-16,-21 0 0,22-1 0,-22 1 15</inkml:trace>
  <inkml:trace contextRef="#ctx0" brushRef="#br0" timeOffset="58807.63">12467 8911 0,'0'0'0,"0"-21"0,-21 21 15,0 0 1,0 0-16,-1 0 0,1 0 15,0 21-15,0 0 0,-21 1 0,20 20 16,1 0-16,-21-21 0,21 22 16,0-1-16,-22-21 0,43 22 0,-21 20 15,0-42-15,21 0 16,0 1-16,0-1 0,0 0 0,21 0 16,0-21-16,0 0 0,22 21 0,-22-21 15,21 0-15,1 0 0,-22 0 16,21 0-16,0-21 0,1 0 15,-1 21-15</inkml:trace>
  <inkml:trace contextRef="#ctx0" brushRef="#br0" timeOffset="59203.1">12869 8509 0,'0'0'0,"-21"0"0,21 21 15,0 0 1,0 1 0,0-1-1,0-42 16,0-1-31,0 1 16,0 0-16,0 0 16,0 0-16,0 0 0,0-1 15,21 22 1,0 0-16,1 0 0,-1 0 16,-21 22-16,21-1 0,-21 0 15,0 21-15,0-21 0,0 1 0,0 20 16,0-21-16,-21 21 0,-22 22 15,22-43-15,-21 21 0,21-20 16,-22-1-16,22 0 0</inkml:trace>
  <inkml:trace contextRef="#ctx0" brushRef="#br0" timeOffset="59984.03">13864 8467 0,'0'0'0,"-21"0"0,21-21 0,-42 21 16,20 0-1,22 21 1,0 0-16,0 0 0,0 0 16,0 22-16,0-22 0,22 0 15,-1 21-15,0-21 0,21 22 0,1-22 16,-1 21-16,21-21 0,-20 22 16,84-1-16,-64-21 0,1 0 15,-1-21-15,1 22 0,-1-22 16,22 0-16,-43 0 0,-21 0 15,22 0-15,-22 0 16,-42 0 0,0 0-1,-22 21-15,1-21 0,0 21 16,-1 21-16,-20-21 0,-64 43 16,63-22-16,-20 1 15,20-1-15,1 0 0,-1 1 0,-63 41 16,85-63-16,-22 22 0,22-1 15,21-21-15,-22 0 0,1 22 16,42-22-16,0 0 0,0-42 31,0 0-31</inkml:trace>
  <inkml:trace contextRef="#ctx0" brushRef="#br0" timeOffset="61371.57">15579 8636 0,'0'0'0,"21"-21"0,-21 0 16,21 21-16,0-21 15,-21-1 1,0 1-1,0 0-15,-21 21 32,0 0-32,0 0 15,-1 21-15,1 0 16,0 22-16,0-1 0,0 0 0,0 22 16,-1-22-16,1 22 0,0-1 15,21 1-15,-21-1 0,0 1 0,21-22 16,0 22-16,0-22 0,-21 0 15,21 1-15,0-22 0,0 42 16,0-42-16,0 1 0,21-1 0,0 0 16,21-21-16,-21 0 15,22 0-15,-1 0 0,0 0 0,1 0 16,-1-21-16,0 0 0,1-1 16,-1 1-16,22 0 0,-22-21 0,0 21 15,22-22-15,-22 1 0,0-22 0,-20 22 16,20-21-16,-21-1 0,0-21 15,-21-42-15,0 64 16,-21-1-16,-21 1 0,21 21 0,-22-1 16,1 1-16,-43-22 15,43 64-15,0-21 0,-1 21 0,-20 0 16,20 21-16,-84 43 16,85 42-1,21-43-15,21 1 0,0 20 0,0 65 16,21-65-16,0-20 0,0-1 15,1 22-15,20-22 0,-21 1 16,21-1-16,-20 22 0,20-21 0,-21-1 16,0 22-16,0-22 0,1 1 15,-22-22-15,0 22 0,0-22 0,0 0 16,-22 1-16,-20-1 0,21-21 0,-21 21 16,-1-20-16,1-22 0,-22 21 15,-41-21-15,62 0 16,-20 0-16,20-21 0,1 21 0,0-22 0,-1 1 15,22 0-15,0 0 16,21 0-16,-21 0 0,21-1 0,0-20 16,0 21-16,21 0 0,0 0 15,22-22-15,-22 22 0,21-21 0,0-1 16,1 1-16</inkml:trace>
  <inkml:trace contextRef="#ctx0" brushRef="#br0" timeOffset="61782.98">16510 8975 0,'0'0'0,"0"-21"0,0-1 0,21-20 15,-21 21 1,-21 21-16,0 0 16,0 0-16,-22 0 0,22 0 15,-21 21-15,21 0 0,-22 0 0,22 1 16,-42 20-16,63-21 15,-22 0-15,22 0 0,0 1 0,0-1 16,22 0-16,-1 0 0,0-21 16,0 0-16,21 21 0,-20-21 15,20 0-15,0 21 0,1-21 16,-1 22-16,-21-22 0,21 21 16,-20-21-16,-1 21 0,0 0 0,-21 0 15,0 0-15,-21-21 16,-22 0-16,1 22 0,0-22 15,-1 0-15,1 0 0,-21 0 0,20 21 16,-20-21-16,20 0 0,22 0 16,-21 0-16,21 0 0,0 0 0,-1 0 15,1 0-15,64 0 32,-22 0-32,0-21 0,21 21 15,1-22-15,-1 22 0</inkml:trace>
  <inkml:trace contextRef="#ctx0" brushRef="#br0" timeOffset="62096.01">16827 9059 0,'0'0'0,"22"0"0,-22-21 32,0 42-32,0 1 15,0-1-15,0 0 0,0 0 0,0 21 16,0 1-16,0-1 0,0 0 15,0 1-15,0-1 0,0 85 16,-22-42-16,22-22 0,0 1 16,0 20-16,-21-20 0,21-1 15,0 64-15,-21-63 0,0-1 16,21 1-16,-21-22 0,21 1 16,0-1-16,-21 0 0,21-21 0,0 22 15,-22-43-15,22 21 0,0-42 31,22 0-31,-1-1 0,0-20 0,0 0 16,0-1-16,0 1 0,-21 0 0,22-22 16,-1 1-16</inkml:trace>
  <inkml:trace contextRef="#ctx0" brushRef="#br0" timeOffset="62400.54">16849 9123 0,'0'0'0,"-85"-106"31,85 85-31,0 0 0,0 0 16,21-1-16,0 22 16,22 0-16,-22-21 0,21 21 0,0 0 15,1 0-15,20 21 0,-20 1 16,-1-1-16,0 0 0,1 0 0,20 43 16,-63-22-16,0-21 15,0 0-15,0 22 0,-21-22 0,-21 0 16,-22 0-16,43 0 0,-21 0 15,-1-21-15,22 0 16,-21 22-16,21-22 0,-1 0 0,1 0 16,0 0-16,21-22 31,21 1-31,0 0 16,1 0-16,-1 0 15,21 0-15</inkml:trace>
  <inkml:trace contextRef="#ctx0" brushRef="#br0" timeOffset="62587.85">17547 8932 0,'0'0'0,"0"22"31,0-1-31,0 0 0,0 0 0,0 21 16,0-20-16,0-1 0,0 21 15,0-21-15,0 0 0,0 1 0,0-1 16,0 0-16,0 0 15</inkml:trace>
  <inkml:trace contextRef="#ctx0" brushRef="#br0" timeOffset="62751.38">17547 8721 0,'0'0'0,"-21"-21"15,0 21-15,21 21 32,0 0-32,0 0 15,21 0-15,0 0 16,0-21-16,0 22 0</inkml:trace>
  <inkml:trace contextRef="#ctx0" brushRef="#br0" timeOffset="63271.66">18394 8996 0,'0'0'0,"0"-21"0,-43-106 32,43 84-32,-21 22 15,0 0-15,0 0 0,-43 21 16,43 0-16,-21 0 0,21 0 15,0 21-15,-22 0 0,-20 43 16,42-22-16,-1 0 0,1 1 0,21-1 16,0 0-16,0 1 15,0 20-15,0-42 0,0 1 16,0-1-16,0 0 0,21-21 16,1 0-16,-1 0 0,0 0 0,0 0 15,0 0-15,0 0 0,1 0 0,20 0 16,-21-21-16,0-22 0,0 22 15,1 0-15,20-21 0,-21-1 0,0-20 16,0 21-16,1-22 0,-1 1 16,-21 20-16,21-63 15,-21 43-15,0 21 0,21-1 0,-21 22 16,0-21-16,0 21 0,0-1 16,0 44-1,0-1-15,0 0 0,0 21 16,0-21-16,-21 43 0,21-22 0,-21 22 15,21-22-15,0 22 0,0-1 16,0-21-16,0 1 0,0-1 0,0 0 16,0-20-16,0 20 0,0 0 15,0-21-15,21-21 16,0 0-16,0 0 0,0 0 0,1 0 16,-1 0-16,0-21 0</inkml:trace>
  <inkml:trace contextRef="#ctx0" brushRef="#br0" timeOffset="63919.37">18732 9081 0,'0'0'0,"22"0"15,-1 0-15,0-22 0,0 22 16,0-21-16,0 0 16,1 0-16,-1 0 0,0 0 0,0-1 15,0 1-15,0-21 0,1 21 16,-22 0-16,0-22 0,0 22 15,-22 21 1,22 21-16,-42 0 16,42 22-16,-42-22 0,42 21 15,-21-21-15,-1 22 0,1-22 16,21 0-16,-21 0 0,21 22 0,0-22 16,0 0-16,0 0 15,0 0-15,21-21 0,0 0 0,1 21 16,-1-21-16,0 0 0,0 0 15,0 0-15,0 0 0,1 0 16,-1 0-16,0-21 0,21 21 0,-42-21 0,21 0 16,-21 0-16,22 0 0,-22-1 15,0 1-15,0-42 16,0 20-16,21 22 0,-21-21 0,0 21 16,21-22-16,-21 22 0,21 0 15,-21 0-15,0 0 0,21 0 0,0 21 16,1 0-16,-22-22 0,21 22 15,0 0-15,0 0 0,0 0 0,0 0 16,1 22-16,-22-1 0,21 0 16,0 0-16,0 0 0,-21 22 0,21-22 15,-21 21-15,0-21 0,0 22 16,0-22-16,0 21 0,0-21 0,0 0 16,0 1-16,0-1 0,0 0 15,-21-21 1,21-21-1,0 0 1,0-1-16,0 1 0,0 0 0,0 0 16,21-21-16,0-1 0,-21 22 15,22-21-15,-1-1 0,0 22 0,0-21 16,21 21-16,-20 0 0,-1-1 16,-21 1-16,21 21 0,0 0 15,0-21-15,0 21 0,1 0 0,-1 0 16,0 0-16</inkml:trace>
  <inkml:trace contextRef="#ctx0" brushRef="#br0" timeOffset="64292.23">20151 8657 0,'0'0'0,"21"-21"16,-21 0-16,0 0 15,-21 21 1,-1 0-16,1 0 15,0 0-15,0 0 0,0 21 0,0 0 16,21 0-16,-22-21 16,22 21-16,0 1 0,0-1 15,0 0-15,0 0 16,22 0-16,-1-21 0,-21 21 16,21 1-16,0-1 0,43 0 15,-43 0-15,0 0 0,0 0 16,0 1-16,0-22 0,1 21 0,-22 0 15,0 0-15,-22-21 16,1 0 0,0 0-16,0 0 0,0 0 0,0 0 15,-22 0-15,22 0 0,0 0 16,0 0-16,0 0 0,-1 0 0,1 0 16,0 0-16,0 0 15,21-21-15,-21 0 16</inkml:trace>
  <inkml:trace contextRef="#ctx0" brushRef="#br0" timeOffset="66651.5">21357 8340 0,'0'0'0,"21"-21"0,0 21 15,-21-22-15,22 22 0,-22-21 0,21 21 16,-21-21-16,21 0 16,0 21-16,-21-21 0,0 0 15,0-1 16,21 22-31,-21-21 16,21 21 15,-42 0 110,0 0-125,0 0-16</inkml:trace>
  <inkml:trace contextRef="#ctx0" brushRef="#br0" timeOffset="67344.03">21590 8022 0,'0'0'0,"21"0"0,43-42 16,-43 21-16,0 21 0,0 0 15,-21 21 16,-21 0-31,0 0 0,-22 22 16,1-1-16,-21-21 0,-1 43 0,1-22 16,-1 0-16,1 1 0,-22-1 15,21 0-15,1 1 0,-1-1 0,1-21 16,-1 21-16,1-20 0,21-1 16,-1 0-16,22 0 0,0-21 15,0 0-15,21 21 0,-21-21 0,42 0 31,0 0-31,0 0 0,21 0 16,1 0-16,-22 0 0,21 0 0,1 0 16,-1 0-16,-21 0 0,21 21 15,1-21-15,-1 22 0,0-1 0,1 0 16,-22 0-16,21 0 0,1-21 16,-22 21-16,21 1 0,-21-1 0,22-21 15,-22 21-15,0-21 0,0 0 16,21 0-16,-20 0 15,-1 0-15,0-21 16,-21 0-16,21-1 0,0 1 16,0-21-16,1 21 0</inkml:trace>
  <inkml:trace contextRef="#ctx0" brushRef="#br0" timeOffset="67641.03">22246 7959 0,'0'0'0,"21"-43"0,22-20 15,-43 42-15,0 0 0,-22 42 32,1 0-32,0 21 15,-21 1-15,21 20 0,-22-21 0,1 43 16,0-21-16,-1-1 0,1 22 16,-64 42-16,43-43 0,20-20 15,-20-1-15,20 22 0,-20-21 16,-22 41-16,64-62 0,-21-1 15,21 0-15,-1-20 0,1-1 0,21 0 16,0 0-16,0 0 0,43-42 31,-22 0-15,0 0-16,0-22 0,21 22 16,1-21-16</inkml:trace>
  <inkml:trace contextRef="#ctx0" brushRef="#br0" timeOffset="67852.13">22204 8488 0,'0'0'0,"0"21"31,0 0-31,0 0 16,0 1-16,0-1 0,0 21 16,-21-21-16,21 0 0,-22 1 15,22-1-15,-21 0 16,21 0-16,0 0 0,-21-21 15,21 21-15,0-42 32,0 0-32,0 0 0,0 0 15</inkml:trace>
  <inkml:trace contextRef="#ctx0" brushRef="#br0" timeOffset="68015.88">22204 8424 0,'0'-21'0,"0"42"0,0-63 15,21 42 48,0 0-63,0 0 16,0 0-16</inkml:trace>
  <inkml:trace contextRef="#ctx0" brushRef="#br0" timeOffset="68447.38">22394 8509 0,'0'0'0,"-42"85"31,42-64-31,0 0 16,0 0-16,0 0 0,0 1 0,0-1 15,0 0-15,0 0 0,0 0 16,0 0-16,0 1 0,0-1 15,0 0-15,0-42 47,0 0-47,0-1 0,0 1 16,0 0-16,0-21 0,21 21 0,21-43 16,-20 43-16,-1 0 15,0-22-15,0 22 0,21 0 0,-20 0 16,20 0-16,0 21 0,-21 0 15,22 0-15,-1 0 0,-21 0 16,0 0-16,1 0 0,-1 21 0,0 0 16,-21 21-16,0-20 0,0-1 15,0 0-15,0 0 0,0 0 0,-21 0 16,0 1-16,21 20 16,-22-42-16,1 21 0,0 0 0,0 0 15,21 1-15,-21-22 16,42-22-1,0 1-15,0 21 0,0-21 16</inkml:trace>
  <inkml:trace contextRef="#ctx0" brushRef="#br0" timeOffset="68760.07">23093 8509 0,'0'0'0,"0"-21"0,21 21 0,-42 21 31,21 0-31,-21 0 15,21 1-15,0-1 0,-22 0 0,22 21 16,-21 1-16,21-1 0,0 21 16,0-20-16,0 20 0,0-20 0,0 20 15,0 1-15,0-1 0,0-21 16,0 22-16,-21-1 0,0 1 16,0 21-16,0-22 0,-1 1 0,-20 20 15,21-20-15,-21-1 0,20 1 16,1-22-16,0 22 0,0-22 0,0 0 15,21-21-15,0 1 0,-21-1 0,42-42 32,-21-1-32,21 1 15,0 0-15,0-21 0,22 21 0,-22-43 16,0 22-16,0-1 0,0-20 16</inkml:trace>
  <inkml:trace contextRef="#ctx0" brushRef="#br0" timeOffset="69072.03">23093 8721 0,'0'-43'0,"0"86"0,0-128 0,0 64 0,0 0 15,0-22-15,0 22 0,0 0 16,0 0-16,0 0 0,21 21 16,0-21-16,0 21 0,0 0 0,22 0 15,-22 0-15,0 0 0,21 0 16,-20 0-16,-1 21 0,0 0 0,21 0 15,-42 0-15,0 0 0,0 22 16,0-22-16,0 0 0,0 21 0,-42-20 16,21 20-16,0-21 0,-22 0 15,1 0-15,21 1 0,-64-1 16,43-21-16,21 0 16,-1 0-16,22-21 15,0-1 1,22 1-16,-1 21 15,-21-21-15,21 0 0,0 21 0,21-21 16</inkml:trace>
  <inkml:trace contextRef="#ctx0" brushRef="#br0" timeOffset="69779.64">23643 8424 0,'0'0'0,"0"-21"0,0 42 31,0 1-15,0-1-16,-21 0 0,0 21 0,21-21 16,-21 1-16,21-1 0,0 0 15,0 0-15,0 21 0,0-20 16,0-1-16,0 0 0,0 0 16,21-21-1,0 0-15,0 0 0,0 0 0,0-21 16,1 21-16,-1-21 0,0 0 15,0-1-15,0 1 0,0 0 16,1 0-16,-1 0 0,0 0 16,-21-22-16,21 22 0,0 0 0,-21 0 15,0 0-15,21 21 16,-21 21 0,0 0-16,0 0 15,0 0-15,0 0 0,0 1 16,0-1-16,-21 0 0,21 21 0,0-21 15,0 1-15,0-1 0,0 0 16,0 0-16,0 0 0,21-21 16,1 0-1,-1 0-15,0 0 0,0 0 16,0-21-16,0 21 0,1-21 0,-1 0 16,-21 0-16,21-1 0,0-20 15,21-21-15,-20 20 0,-22 22 16,0-42-16,21 20 0,-21 1 15,21 0-15,-21-22 0,0 22 0,0-1 16,0 1-16,0 21 0,0-21 16,0 20-16,0 1 0,0 42 31,0 1-31,0-1 0,0 0 16,0 21-16,0 1 0,0-1 0,0 0 15,0 1-15,0-1 0,0 0 16,0 1-16,0-22 0,0 21 0,0-21 15,-21 22-15,21-22 0,0 0 16,0 0-16,0 0 0,0 0 16,21-21-1,0 0 1,0 0-16,-21-21 16,21 21-16,-21-21 0,0 0 15,22 21-15</inkml:trace>
  <inkml:trace contextRef="#ctx0" brushRef="#br0" timeOffset="70007.49">24066 8382 0,'0'0'0,"-21"0"15,42 0 1,1 0-16,-1 21 15,0-21-15,0 0 0,0 0 0,0 0 16,1 0-16,-1 0 0,0 0 0,0 0 16,0 0-16,0 0 0,1 0 15,-1 0 1,-21-21-16</inkml:trace>
  <inkml:trace contextRef="#ctx0" brushRef="#br0" timeOffset="70442.17">24617 8128 0,'-21'0'0,"-1"0"31,22 21-31,0 0 16,0 1-16,0-1 15,0 0-15,0 0 0,22 0 0,-1 0 16,0 1-16,-21-1 0,21 0 0,0 0 16,0-21-16,1 21 0,-1 0 15,0-21-15,0 22 0,0-22 16,0 0-16,1 21 0,-1-21 0,-21 21 16,21-21-16,-21 21 15,0 0-15,0 0 16,-21-21-16,21 22 0,-21-22 15,-1 21-15,1-21 0,-21 21 16,21 0-16,0-21 0,-1 21 0,1 0 16,0-21-16,-21 22 0,21-1 0,-1 0 15,1 0-15,0-21 0,0 21 16,0 0-16,-22 22 0,22-22 16,0-21-16,0 21 15,21 0-15,-21-21 0</inkml:trace>
  <inkml:trace contextRef="#ctx0" brushRef="#br1" timeOffset="77124.92">13525 10012 0,'0'0'16,"-21"0"-1,0 0-15,0 0 0,0 0 16,0 0-16,-1 0 16,1 0-16,0 0 15,21 21-15,-21-21 16,42 0 0,0 0-1,0 0-15,22 0 0,-1 0 16,-21 0-16,22 0 0,-1 0 0,21 0 15,-20 0-15,-1 0 0,0 0 16,1 0-16,-1 0 0,-21 0 0,22 0 16,-1 0-16,0 0 0,1 0 15,-22 0-15,0 0 0,0-21 16,0 21-16,-42 0 109,0 0-109,0 0 0,0 0 16</inkml:trace>
  <inkml:trace contextRef="#ctx0" brushRef="#br1" timeOffset="77584.25">13314 10118 0,'-64'21'15,"43"-21"17,42 0-1,0 0-31,1 0 0,-1 0 16,0 0-16,0 0 0,21 0 0,1 0 15,-1 0-15,-21 0 0,22 0 0,-1 0 16,0 0-16,1 0 0,-1 0 15,0 0-15,-21 0 0,22 0 0,-22 0 16,21 0-16,-21 0 0,1 0 16,-1 0-16,0 0 15,0 0 32</inkml:trace>
  <inkml:trace contextRef="#ctx0" brushRef="#br1" timeOffset="79321.95">14859 9927 0,'0'0'0,"-42"0"16,42-21-1,-22 21-15,1 0 16,0 0-16,0 0 15,0 0 1,21 21-16,0 0 16,0 1-16,0-1 0,0 0 15,0 0-15,0 0 0,0 22 0,0-22 16,21 0-16,0 0 0,-21 0 16,21 0-16,0 1 0,1-1 0,20 21 15,-21-21-15,0 0 16,0 1-16,1-1 0,-1-21 0,21 42 15,-21-42-15,22 21 16,-22 0-16,0-21 0,21 0 16,-21 22-16,22-22 0,-22 0 0,21 0 15,1 0-15,41 0 0,-63 0 16,22 0-16,-1 0 0,0-22 16,-20 22-16,20-21 0,21 0 15,-41 0-15,20 0 0,-21 0 16,21-1-16,-20 1 0,20 21 0,-21-21 15,21 0-15,1 0 0,-22 0 16,21 21-16,1-22 0,-1 1 16,0 21-16,1-21 0,-22 0 0,21 21 0,0-21 15,1 0-15,20 21 0,-20-22 16,-1 22-16,0-21 0,43 21 16,-43-21-16,1 21 0,-22 0 15,21 0-15,0-21 0,1 21 16,20-21-16,-42 21 0,1 0 15,20 0-15,-21 0 0,0 0 0,0 0 16,22 0-16,-22 0 0,0 0 16,43 21-16,-43 0 0,0-21 15,0 21-15,0-21 0,0 21 16,1-21-16,20 22 0,-21-22 0,0 21 16,0-21-16,-21 21 0,22 0 15,-1-21-15,0 21 0,-21 0 16,21 1-16,0-1 15,-21 0-15,0 0 0,0 0 16,21 0-16,-21 1 16,0-1-16,0 0 15,0 0-15,0 0 16,0 0-16,0 1 16,22-44 30,-22 1-30,0 0-16,21 0 16,-21 0-16,0 0 0,21-1 0,-21 1 15,21 0-15,0-21 0,0-1 16,1 22-16,-1 0 0,-21 0 16,21 0-16,0 0 0,0-1 15,0 1-15,22 0 0,-22 21 0,0-21 16,0 0-16,0 21 0,22-21 15,-22 21-15,21 0 0,-21 0 0,22-22 16,-1 22-16,0 0 0,1 0 0,-22 0 16,21 0-16,1 0 0,-1 22 15,0-22-15,1 21 0,-1-21 0,0 21 16,-21 0-16,22-21 0,-1 21 16,0 0-16,1-21 0,-22 22 0,21-22 15,-21 21-15,22 0 0,-1-21 16,-21 21-16,22-21 0,-22 21 0,21 0 15,-21-21-15,22 0 0,-22 22 0,21-22 16,0 0-16,-20 0 0,20 0 16,-21 0-16,21 0 0,-20 0 0,20 0 15,0 0-15,-21 0 0,22 0 0,-22-22 16,21 1-16,1 21 16,-22-21-16,21 0 0,-21-21 0,22 20 15,-22 1-15,21-21 0,-21 21 16,0-22-16,22 1 0,-1-21 15,-21 20-15,0 1 0,-21 0 0,22 20 16,-22-20-16,21 21 0,-21-21 16,0 20-16,0 1 0,21 0 0,-21 0 15,21 0-15,-21 0 0,0-1 16,21 22-16,-21-21 0,-21 21 47,0 0-47,0 21 15,0 1-15,-22-1 0,1 0 16</inkml:trace>
  <inkml:trace contextRef="#ctx0" brushRef="#br1" timeOffset="79847.02">17251 10859 0,'0'0'0,"0"-22"0,0-62 16,0 63-1,0-1-15,0 44 31,0-1-15,0 0-16,0 21 0,0-21 16,0 22-16,0-1 0,0 0 0,0 1 15,0 20-15,-21 1 0,21-22 16,0 22-16,0-22 0,0 21 0,0-20 16,0-1-16,0 0 0,0 1 0,0-1 15,0-21-15,0 22 0,0-22 16,0 0-16,0 0 0,0 0 15,0-42 17,0 0-32,0 0 0</inkml:trace>
  <inkml:trace contextRef="#ctx0" brushRef="#br1" timeOffset="80167.41">17505 10880 0,'0'0'0,"0"-21"0,0-1 0,0 1 16,0 0-16,0 0 0,0 42 47,0 0-47,0 0 0,0 22 16,0-22-16,0 21 0,0 1 15,0 20-15,0-21 0,0 22 0,0-22 16,0 22-16,0-22 0,0 0 0,0 1 15,0-1-15,0 0 0,0 1 16,0-22-16,0 0 0,0 21 0,0-20 16,0-1-16,0 0 0,0 0 15,0 0-15,0 0 16,-21-21-16,21 22 16,-22-22-16,1 0 15,0 0-15,0 0 16</inkml:trace>
  <inkml:trace contextRef="#ctx0" brushRef="#br1" timeOffset="80467.02">16764 11472 0,'21'0'31,"0"0"-31,0 0 0,1 22 16,-1-1-16,0-21 0,0 21 16,21 0-16,-20 0 0,-1 0 0,21 1 15,-21-1-15,22 0 0,-22 0 0,0 0 16,0 22-16,0-22 16,0 0-16,1-21 0,-1 21 0,0 0 0,-21 0 15,0 1-15,21-1 16,0-21-1,0 0 1,-21-21-16,22-1 16,-1 1-16,0 0 0</inkml:trace>
  <inkml:trace contextRef="#ctx0" brushRef="#br1" timeOffset="80670.86">18013 11451 0,'0'0'0,"-21"0"15,21 21 1,-22-21-16,1 22 0,0-1 16,-42 42-16,41-42 0,1 1 15,-42 41-15,20-42 16,22 0-16,-21 22 0,21-22 0,-22 0 16,22-21-16,0 21 0,0 0 15,0-21-15,0 0 0,-1 0 16,1 22-16</inkml:trace>
  <inkml:trace contextRef="#ctx0" brushRef="#br1" timeOffset="81221.05">16214 12679 0,'0'0'0,"0"-21"0,0 0 0,-22-1 16,22 1-16,0 0 0,-21 0 0,21 0 15,-21 21 16,21 21-31,0 0 16,-21 0-16,21 22 0,-21-1 16,21 21-16,0-20 0,-21 20 0,-1-20 15,22 20-15,-21-21 0,21 22 16,0 21-16,0-43 0,0 0 16,0-21-16,21 43 15,1-43-15,-1 0 0,0-21 16,0 21-16,0-21 0,22 22 15,-22-22-15,0 0 0,21 0 16,-21-22-16,1 1 16,-22 0-16,0 0 0</inkml:trace>
  <inkml:trace contextRef="#ctx0" brushRef="#br1" timeOffset="81429.94">15981 13060 0,'0'0'0,"-43"0"0,22 0 0,-21 0 15,21 0 1,42 0 0,0 0-1,21 0-15,-20 0 0,20 0 16,-21 0-16,64-21 0,-43 21 16,0 0-16,1-21 0,-1 21 15,-21 0-15,22-22 0,-1 22 16,-21-21-16,0 21 0,0 0 0,22-21 15</inkml:trace>
  <inkml:trace contextRef="#ctx0" brushRef="#br1" timeOffset="81796.17">16595 13102 0,'0'0'0,"0"21"15,21-21 1,0 0-16,0 0 15,0 0-15,0 0 0,1-21 0,-1 21 16,0-21-16,0 0 0,21 21 0,-20-21 16,-1 0-16,0-1 0,-21 1 15,0 0-15,0 0 0,0 0 0,0 0 16,0-22-16,-21 43 16,0 0-16,-1 0 15,1 0-15,0 0 0,-21 21 16,21 1-16,-1-1 0,1 0 15,0 21-15,0-21 0,21 43 16,0-43-16,0 0 0,0 22 0,0-22 16,0 0-16,0 0 0,0 0 15,21-21-15,0 21 0,0-21 0,1 0 16,-1 22-16,0-22 0,21 0 0,-21 0 16,1 0-16,-1 0 0,42-22 15,-42 22-15,1-21 0,20 0 16,-21 0-16</inkml:trace>
  <inkml:trace contextRef="#ctx0" brushRef="#br1" timeOffset="82600.64">17230 12933 0,'0'0'0,"21"-21"32,0 0-32,0 21 0,0 0 15,0 0-15,1 0 16,-1 0-16,21 0 0,-21 21 0,0-21 15,1 21-15,-1 0 0,0 0 16,0 0-16,-21 1 0,0-1 16,0 0-16,0 0 0,0 21 0,-21 1 15,0-22-15,0 0 16,-22 0-16,22-21 0,0 21 0,0-21 16,0 0-16,21 22 0,0-44 31,21 1-16,0 21-15,0-21 0,21 0 0,-20 0 16,-1 0-16,0-1 0,21-20 16,-21 21-16,1-21 0,20 20 0,-21-20 15,21 21-15,-20 0 0,-1 0 16,21-1-16,-21 22 16,-21 22 15,-21-1-31,0 0 0,0 0 0,0 0 15,-1 22-15,22-22 0,-21 0 16,21 21-16,-21-21 0,21 1 0,0-1 16,0 0-16,0 0 0,0 43 15,0-43 1,21-21-16,0 0 0,1 21 16,-1-21-16,21 0 0,-21 0 0,0 0 15,22 0-15,-22-21 0,42 0 16,-41-1-16,20-20 0,-21 21 15,21 0-15,-20-22 0,20 1 16,-21 0-16,21-1 0,-20 1 16,20 0-16,-21-22 0,0 22 0,0-22 15,1-63-15,-22 106 16,0 0-16,0-21 0,0 21 16,0-1-16,0 44 31,-22-1-31,22 0 0,0 0 15,0 0-15,-21 22 0,21-1 0,-21 0 16,21 1-16,-21-1 0,21 0 16,0 1-16,0-1 0,-42 43 15,42-64-15,-22 21 0,22-21 16,0 22-16,0-22 0,0 0 16,0 0-16,0 0 0,0 0 0,0 1 15,0-1-15,22-21 16,-1 0-16,0 0 15,0 0-15,0 0 0,22 0 0,-22-21 16,0-1-16,21 22 0,-21-21 16,22 0-16,-22 0 0,0 0 0</inkml:trace>
  <inkml:trace contextRef="#ctx0" brushRef="#br1" timeOffset="82879.84">18330 12806 0,'0'0'0,"21"0"31,1 0-31,-1 0 16,0 0-16,21 0 0,1 0 0,-22 0 16,21 0-16,0-21 0,1 21 15,-1 0-15,-21 0 0,22 0 0,-22 0 16,21 0-16,-21-21 0,0 21 0,1-22 15,-1 22 1,-64 0 31,22 0-47</inkml:trace>
  <inkml:trace contextRef="#ctx0" brushRef="#br1" timeOffset="90096.44">13906 8615 0,'-21'0'0,"0"0"31,0 0-31,21-21 16,-21 21-16,0 0 15,21-21-15,-22 21 16,1 0-16,21-22 16,-21 22-16,0 0 15,0-21-15,0 21 32,21-21-32,-22 21 15,44 21 48,-1 0-63,0 1 15,0-22-15,0 21 0,0 0 0,1-21 16,-1 21-16,0 0 0,0-21 16,85 64-1,-85-43-15,21 0 0,1 0 0,-1-21 16,0 21-16,-20 1 0,20-1 0,0 0 15,1-21-15,-1 21 0,-21 0 16,21-21-16,-20 21 0,20 1 16,-21-22-16,0 21 0,0-21 0,1 0 15,-1 21-15,0-21 0,0 0 16,0 21 0,-42-21 77,0 0-93,0 21 0,0-21 0,-1 0 16,1 21 0,0 1-16,0-22 0,0 21 0,0-21 15,-1 21-15,1 0 0,-21-21 0,21 21 16,-22 0-16,22 1 0,-21-1 15,0 0-15,-1 0 0,-41 21 16,41-42-16,22 22 0,-21-1 16,-1 0-16,1 0 0,21 0 0,0-21 15,-22 21-15,22 1 0,0-1 0,0-21 16,0 21-16,0-21 0,-1 21 16,1 0-16,0-21 0,21 21 0,-21-21 15,21 22-15,-21-22 16,0 0-1,21-22 17,21 1-32,0 0 15,0 21-15,21-21 0,-20-21 16,20 20-16,0 1 0,1-21 0,-1 0 16,21-1-16,1 1 0,-1 0 0,1-1 15,63-20-15,-64 42 16,1-1-16,-22-20 0,22 42 0,-43-21 15,21 0-15,-21 21 0,1 0 16,-22-21 0,21 21-16,-42 21 62,-1-21-46,22 21-1,-21-21-15,0 0 16,21 21-16</inkml:trace>
  <inkml:trace contextRef="#ctx0" brushRef="#br1" timeOffset="94027.04">2349 10520 0,'0'0'0,"-21"0"16,0 0-16,0 0 0,21 21 0,-21-21 15,0 0-15,-1 0 16,1 0-16,0 0 0,0 21 16,0-21-16,0 0 0,-1 0 15,1 21-15,0-21 0,0 0 0,-21 0 16,20 0-16,1 22 0,0-22 15,0 0-15,0 0 0,0 0 0,-1 0 16,1 0-16,21 21 16,-21-21-16,21 21 47,21-21-32,0 0-15,1 0 16,-1 0-16,0 0 0,0 0 0,0 0 15,0 0-15,1 0 0,-1 0 16,0 0-16,21 0 0,-21 0 0,22 0 16,-22 0-16,21-21 0,-21 21 15,22 0-15,-1 0 0,0-21 0,1 21 16,-1 0-16,0 0 0,1 0 16,-1-22-16,0 22 0,22 0 15,-1 0-15,1 0 0,-1 0 16,22-21-16,0 21 0,-1 0 0,-20 0 15,21 0-15,-1 0 0,1 0 16,-22 0-16,170 0 16,-169 0-16,-1 0 0,1 0 0,-1 0 15,1 0-15,20 0 16,-41 0-16,20 0 0,-20 0 0,-1 0 16,0 0-16,1 0 0,41-21 15,-63 21-15,22 0 0,20 0 16,-42-21-16,43 21 15,-43 0-15,21 0 0,-20-21 16,-1 21-16,0 0 16,21 0-16,-21 0 0,-21-21 15,22 21-15,-22-22 110,0 1-63</inkml:trace>
  <inkml:trace contextRef="#ctx0" brushRef="#br1" timeOffset="94176.17">4911 10435 0,'-22'0'15,"1"0"17,0 0 30,21-21-46,0 0-16</inkml:trace>
  <inkml:trace contextRef="#ctx0" brushRef="#br1" timeOffset="95519.97">22140 9462 0,'0'0'0,"-21"0"0,0 0 16,0 0 0,0 0-16,-1 0 15,1 0-15,0 0 0,0 0 16,0 0 0,0 0-16,-1 0 0,1 0 15,0 0-15,0 0 0,0 0 16,0 0-16,-1 0 15,44 0 32,20 0-31,-21 0-16,21 0 0,1 0 0,-1 21 16,0-21-16,1 0 0,-1 0 15,22 0-15,-1 0 0,22 0 0,-1 0 16,1 0-16,21 0 0,0 0 15,0 0-15,-22 0 0,22 0 0,-21 0 16,-1 0-16,22 0 0,-21 0 16,0 0-16,-1 0 0,1 0 15,-22 0-15,22 0 0,0 0 0,-22 0 16,1 0-16,-22 0 0,22 0 16,-22 0-16,0 0 0,-21 0 0,1 0 15,-1 0-15,0 0 0,0 0 0,0 0 16,-42 0 46,0 0-46,0-21-16,0 21 16,-1 0-16,1 0 0,-21 0 0</inkml:trace>
  <inkml:trace contextRef="#ctx0" brushRef="#br1" timeOffset="96139.08">22183 9610 0,'0'0'0,"0"21"0,-22-21 0,1 0 15,0 0-15,0 0 0,0 0 16,0 0-16,-1 0 16,1 0-16,0 0 15,0 0-15,0 0 16,0 0-1,42-21 48,21 21-63,-21 0 0,22 0 16,-22 0-16,42-21 0,-20 21 15,20 0-15,22 0 0,-1 0 0,22 0 16,0 0-16,0 0 0,0 0 15,21 0-15,-21 0 0,-1 0 16,1 0-16,0 0 0,0 0 16,0 0-16,0 0 0,63-22 15,-106 22-15,1 0 0,-1 0 16,-20 0-16,-1 0 0,-21 0 0,0 0 16,1 0-16,-1-21 0,0 21 15,0 0-15,-21-21 16,-21 21 62,0 0-78,0 0 0,-1 0 16,1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9T11:55:14.15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1101 2074 0,'21'-21'78,"0"21"-78,-21-21 16,0 0-16,21 21 0,-21-21 15,21 21-15,-21-21 0,21 21 16,-21-22-16,0 1 0,22 21 16,-1-21-16,-21 0 0,21 0 15,-21 0-15,21-1 0,-21 1 16,0 42 15,0 1-31,-21-1 16,0 0-16,-22 21 0,22-21 0,0 22 15,-21-22-15,-1 21 0,1 1 16,-43 20-16,22-21 16,21 1-16,-22-1 0,1 0 0,20 1 15,-20-1-15,20-21 16,1 0-16,0 1 0,21-1 0,-1 0 15,1-21-15,42 0 47,1 0-47,-1 0 0,0 0 16,21 0-16,1 0 0,-22 0 16,21 0-16,0 0 0,1 0 0,-1 0 15,0 0-15,1 0 16,-1 21-16,-21-21 0,22 21 0,-1 0 0,-21-21 15,0 22-15,0-1 0,1-21 16,-1 21-16,0-21 16,-21 21-16,0 0 15,21-21 1,0 0 15,-21-21-31,0 0 16,0 0-16,21 0 0,1-1 0,-1 1 15</inkml:trace>
  <inkml:trace contextRef="#ctx0" brushRef="#br0" timeOffset="286.36">1609 2159 0,'0'0'0,"0"21"47,0 0-47,0 1 15,0-1-15,0 0 0,0 0 16,0 0-16,0 0 0,0 1 16,0-1-16,-22 0 15,22 0-15,0 0 16,-21-21-1,21-21 1,0 0 0,0 0-16</inkml:trace>
  <inkml:trace contextRef="#ctx0" brushRef="#br0" timeOffset="655.08">1714 1842 0,'0'0'0,"-21"0"16,0 0-16,0 0 16,21 21-16,-21-21 15,21 21-15,-21-21 16,21 21-16,21-21 16,0 0-1,0 0-15,0-21 16,0 21-16,-21-42 0,22 42 15,-22-22-15,0 1 0,0 0 16,0 0-16,0 0 0,-22 0 16,1 21-1,0 0-15,0 0 0,-21 0 16,20 21-16,1 0 0,0-21 0,0 21 16,21 0-16,0 0 0,-21 1 15,21-1-15,0 0 0,0 0 0,0 0 16,21 0-16,0 1 0,0-22 15,0 21-15,1-21 0,-1 21 16,0-21-16,21 21 0,-21-21 0,1 0 16</inkml:trace>
  <inkml:trace contextRef="#ctx0" brushRef="#br0" timeOffset="1203.07">2011 2117 0,'-21'0'16,"21"21"-1,0 0 1,-22 0-16,22 0 16,0 1-16,-21-1 15,21 0-15,0 0 16,0 0-16,0 0 0,0 1 0,0-1 15,0 0 1,0 0-16,0 0 0,0 0 0,0 1 16,0-1-1,0-42 17,0-1-32,0-20 15,0 21-15,0 0 0,0 0 16,0-22-16,0 22 0,21-21 15,1-1-15,-1 22 0,0-21 0,0 21 16,0 0-16,0-1 0,1 1 16,20 0-16,-21 0 0,0 21 15,22 0-15,-22 0 0,21 21 16,-21 0-16,0 0 0,22 22 16,-22-22-16,-21 21 0,21-21 15,-21 1-15,0 20 0,0-21 0,0 0 16,0 0-16,-21 22 0,21-22 15,-21 0-15,21 0 0,0 0 16,-21-21-16,21 22 16,0-44 15,0 1-31,0 0 0,21 21 16</inkml:trace>
  <inkml:trace contextRef="#ctx0" brushRef="#br0" timeOffset="1598.36">2879 1926 0,'0'0'0,"-22"0"31,1 0-31,0 21 0,21 1 16,0-1-16,0 21 15,0-21-15,0 0 0,0 22 16,0-22-16,0 21 0,0 1 16,0-1-16,0 0 0,0 22 0,0-22 15,0 22-15,0-1 0,0 1 16,0-1-16,-21 1 0,21-1 0,-21 1 16,0-1-16,21 1 0,-22 20 15,-20 43-15,42-63 0,-21-1 16,0 1-16,0-1 0,21 1 15,-22-22-15,22 0 0,-21 1 0,21-22 16,0 0-16,0 0 0,0-42 31,0 0-31,0 0 16,21 0-16,1-22 0,-1 22 16,0-21-16,0-22 0,21-42 15,-20 43-15</inkml:trace>
  <inkml:trace contextRef="#ctx0" brushRef="#br0" timeOffset="1955.08">2857 2286 0,'0'0'0,"0"-21"0,-105-127 32,105 127-32,0-1 0,0 1 15,0 0-15,0 0 0,0 0 0,0 0 16,21-1-16,0 1 0,0 21 15,0 0-15,43-21 0,-43 21 16,21 0-16,-21 0 0,22 21 16,-22 0-16,0 1 0,0-1 0,0 0 15,1 0-15,-1 0 0,-21 0 16,0 1-16,0-1 0,0 21 0,0-21 16,-21 0-16,-1 1 0,1-1 15,0 0-15,-21-21 0,-1 21 0,22 0 16,-21 0-16,21 1 15,-22-22-15,22 21 0,0-21 0,0 0 0,21 21 16,21-21 15,21 0-15,-20-21-16,-1 0 0,21 21 0,-21-22 16,0 1-16</inkml:trace>
  <inkml:trace contextRef="#ctx0" brushRef="#br0" timeOffset="2724.06">3344 1990 0,'0'0'0,"0"-21"16,0-43-1,0 43 1,0 42 0,0 0-1,0 0-15,0 22 0,0-22 16,0 0-16,0 21 0,0-20 0,0 20 15,0-21-15,0 21 0,0-20 16,0-1-16,0 0 0,0 0 0,0 0 16,21 0-16,1-21 15,-1 0-15,0 0 0,0 0 16,0-21-16,0 0 0,1 21 16,-1-21-16,0 0 15,0 0-15,-21-22 0,21 22 0,0 0 16,-21-21-16,22-1 0,-22 1 15,21 21-15,0-22 0,-21 22 0,0 0 16,0 0-16,21 0 16,-21 42-1,0 0-15,0 0 16,0 0-16,0 22 0,-21-22 16,21 21-16,0-21 0,0 22 0,0-22 15,0 0-15,0 0 0,0 22 16,0-22-16,0 0 0,0 0 15,21-21-15,0 0 0,0 0 16,1 0-16,-1 0 0,0 0 0,0 0 16,0 0-16,0-21 0,22 21 15,-1-42-15,-21 20 0,22-20 16,-22 21-16,0-21 0,21-22 16,1-42-16,-22 43 0,0 20 15,-21-20-15,21-1 0,-21 22 16,21-21-16,-21 41 0,0-20 0,0 21 15,0 0-15,0 0 0,0-1 16,0 44 15,0-1-31,0 21 0,0 0 0,0 1 16,0-1-16,0 0 0,0 22 16,0-22-16,0 1 0,0 20 0,0-21 15,0 1-15,0-22 0,0 21 16,0-21-16,0 22 0,0-22 0,0 0 15,0 0-15,0 0 16,21-21-16,1 0 16,-1 0-16,0 0 15,0 0-15,0 0 0,0-21 16,-21 0-16,22 21 0,-1-21 16,0 0-16,-21 0 0,21-1 15,0-20-15,-21 21 0</inkml:trace>
  <inkml:trace contextRef="#ctx0" brushRef="#br0" timeOffset="2962.46">4170 1799 0,'0'0'0,"-21"0"0,21 21 32,21-21-32,21 0 15,-21 0-15,0 0 16,1 0-16,20 0 0,-21-21 15,21 21-15,1-21 0,-22 21 16,21-21-16,1 21 0,-22 0 0,0-21 16,0 21-16,0 0 0,0 0 15,-21-21-15,0-1 32</inkml:trace>
  <inkml:trace contextRef="#ctx0" brushRef="#br0" timeOffset="3447.07">6413 1820 0,'0'0'0,"0"-21"0,0-63 32,0 62-32,0 1 0,22 21 31,-22 21-31,0 22 0,0-22 16,0 21-16,0-21 0,0 22 15,0-1-15,0 0 0,0-20 0,0 20 16,0-21-16,0 43 15,0-43-15,-22-21 0,22 21 16,0 0 0,0-42-1,0 0 1,0 0-16,0-1 0</inkml:trace>
  <inkml:trace contextRef="#ctx0" brushRef="#br0" timeOffset="3786.42">6498 1376 0,'-63'42'31,"63"-21"-31,0 1 16,0-1-16,0 0 15,21-21 1,0 0-16,0 0 15,0 0-15,0 0 0,1-21 16,-1 0-16,0 21 0,0-22 0,-21 1 16,21 0-16,-21 0 15,0 0-15,0 0 0,-21 21 16,0 0-16,0 0 16,0 0-16,-1 0 15,1 21-15,0-21 0,0 21 0,21 0 16,-21 0-16,0 0 15,21 1-15,0-1 0,0 0 0,0 21 16,0-21-16,0 1 0,0-1 16,21 0-16,21 0 0</inkml:trace>
  <inkml:trace contextRef="#ctx0" brushRef="#br0" timeOffset="4446.68">7260 1926 0,'42'0'16,"-42"-21"-16,22 0 15,-22 0-15,21 0 0,-21-1 16,0-20-16,0 21 0,0-21 16,0 20-16,0 1 0,0-21 0,0 21 15,0 0-15,-21 21 0,-1-22 16,1 22-16,0 0 0,0 0 15,0 0-15,0 0 0,-22 22 16,22-1-16,0 0 0,0 21 16,-22-21-16,22 22 0,0-1 15,0 0-15,0 1 0,0-1 0,-1 0 16,22 1-16,-21-22 0,21 21 16,0-21-16,0 1 0,0 20 15,0-21-15,21 0 0,1-21 0,-1 0 16,0 0-16,0 0 0,21 0 15,1 0-15,-22 0 0,0-21 16,21 21-16,-20-21 0,-1 0 16,0-22-16,0 22 0,21-21 0,1-43 15,-22 22-15,0-1 16,0 1-16,0-1 0,1 1 0,-1-1 16,-21 1-16,0-1 0,21 1 15,-21-22-15,0 64 16,0-21-16,0 20 0,-21 65 31,21-22-15,0 21-16,-21 1 0,21-1 15,-22 0-15,22 22 0,0-22 0,0 22 16,0-1-16,0-21 0,0 22 0,0-22 16,0 1-16,0-1 0,0 0 0,0 1 15,0-22-15,22 21 16,-1-21-16,-21 0 0,21-21 0,0 22 15,-21-1-15,21-21 0,0 0 16,1 0-16,-1 0 0,0 0 16,0 0-16,0 0 0,0 0 0,1-21 15,-1 21-15,0-22 0,0 1 16,0 0-16,22 0 0,-22 0 0</inkml:trace>
  <inkml:trace contextRef="#ctx0" brushRef="#br0" timeOffset="4707.87">8276 1609 0,'0'0'0,"-21"0"0,0 21 31,42-21 0,0 0-31,0 0 0,0 0 16,1 0-16,-1 0 0,0 0 16,0 0-16,0 0 15,-21 21 17</inkml:trace>
  <inkml:trace contextRef="#ctx0" brushRef="#br0" timeOffset="4882.79">8191 1842 0,'0'0'0,"0"21"0,22-21 31,-1 0-15,0 0-16,0 0 15,0 0-15,0 0 0,1-21 16,-1-1-16,0 22 15,0-21-15,0 0 0</inkml:trace>
  <inkml:trace contextRef="#ctx0" brushRef="#br0" timeOffset="5270.94">9144 1185 0,'0'0'0,"-42"0"32,20 0-32,1 0 0,21 22 15,0-1-15,0 0 16,21-21 31,1 0-47,-1 0 0,0-21 0,-21 0 15,21-1-15,-21 1 16,0 0-16,0 0 0,0 0 16,-21 21-1,0 0-15,0 0 0,21 21 16,-22 0-16,1 0 0,0 22 16,0-22-16,0 0 0,21 21 0,0-21 15,-21 22-15,21-22 16,0 21-16,0-21 0,0 1 0,0-1 15,0 0-15,0 0 0,21 0 16,0-21-16</inkml:trace>
  <inkml:trace contextRef="#ctx0" brushRef="#br0" timeOffset="5870.02">9737 1651 0,'0'0'0,"21"0"0,0-63 15,0 41-15,-21 1 0,21 0 16,-21 0-16,0 0 0,0 0 0,0-22 16,-21 22-1,0 21-15,0-21 0,-22 21 16,1 0-16,21 21 15,0 0-15,-22 0 0,22 1 0,0-1 16,0 21-16,-21-21 0,20 22 16,1-1-16,-21 0 0,21 1 15,0-1-15,-1 0 0,22 1 0,0-1 16,0-21-16,0 21 0,0-20 16,0-1-16,0 0 0,22 21 15,-1-42-15,21 0 16,-21 0-16,0 0 0,1 0 0,-1 0 15,21 0-15,-21-21 0,0 0 0,22 0 16,-22 0-16,0-22 0,0 22 16,0-21-16,22-1 0,-22 1 0,-21-21 15,21 20-15,-21 1 0,21 0 16,-21-1-16,0 22 0,0 0 0,0-21 16,0 63 15,-21 0-31,21 0 0,-21 21 0,21-20 15,0 20-15,0 0 0,-21 1 16,21-1-16,0-21 0,0 21 0,0 1 16,0-22-16,0 0 0,0 0 15,0 0-15,0 1 0,21-1 0,0-21 16,0 0-16,0 0 16,1 0-16,-1 0 0,21 0 0,-21 0 15,0-21-15,1 21 0,20-43 16,-21 22-16,21 0 0,-20-21 0</inkml:trace>
  <inkml:trace contextRef="#ctx0" brushRef="#br0" timeOffset="6402.07">10287 1249 0,'0'0'0,"0"-106"16,0 85 0,0 42-1,0 0-15,0 22 16,0-22-16,0 21 0,0 0 15,0 1-15,0-1 0,0 0 0,0 1 16,0 20-16,0-20 0,0-1 0,0 0 16,0 1-16,-21-1 15,21 0-15,0-21 0,-21 22 0,21-22 16,0 0-16,0 0 0,0 0 16,0 1-16,0-44 31,0 1-16,0 0-15,0 0 0,0 0 0,0-22 16,21 22-16,0-21 0,-21 0 16,21 20-16,0 1 0,0-21 0,1 21 15,-1 0-15,0-1 0,0 22 16,0-21-16,0 21 0,1 0 16,-1 0-16,0 0 0,0 0 15,21 0-15,-20 0 0,-1 0 0,0 21 16,0 22-16,0-1 15,-21-21-15,0 22 0,0-1 16,0-21-16,0 0 0,0 0 16,-21 1-16,0-1 0,-21 0 0,20 0 15,-20-21-15,21 21 0,-21 0 16,-1-21-16,22 22 0,-21-22 0,-1 0 16,22 21-16,-21-21 0,0 0 15,42 21-15,-22-21 16,44 0-1,-22-21 1,21 0-16,0-1 0,21 1 16</inkml:trace>
  <inkml:trace contextRef="#ctx0" brushRef="#br0" timeOffset="6718.24">11345 1461 0,'0'0'16,"-21"-64"15,21 43-31,-21 21 0,0 0 16,0 0-16,-1 0 0,1 0 0,0 21 16,0 0-16,0 0 0,0 1 15,-22 20-15,22-21 0,0 21 0,0-20 16,0 20-16,-1 0 0,1 1 0,0-22 15,21 21-15,0-21 0,0 22 16,0-22-16,0 0 0,0 0 0,21 0 16,0-21-16,1 21 0,20-21 15,-21 0-15,21 0 0,1 0 0,-1 0 16,0 0-16,-20 0 16,20-21-16,0 21 0,-21-21 0,22 0 15,-22 0-15</inkml:trace>
  <inkml:trace contextRef="#ctx0" brushRef="#br0" timeOffset="7334.53">11726 974 0,'0'0'0,"0"21"0,0-42 78,0 0-78,0-1 15,0 1 1,21 21 15,1 0-31,-22 21 16,21-21-16,-21 22 0,0-1 16,0 0-16,0 0 15,0 0 1,-21 0-1,-1-21-15,1 0 16,0 0-16,21-21 31,0 0-31,0 0 16,0 0-16,0 0 16,0-1-16,21 22 0,0-21 15,-21 0-15,22 21 0,-1 0 16,0 0-16,0 21 15,-21 0 1,0 1-16,0 20 0,0-21 0,0 0 16,0 22-16,-21-22 0,0 21 15,21-21-15,-21 0 0,-1 1 0,1-1 16,21 0-16,-21-21 16,0 0-16</inkml:trace>
  <inkml:trace contextRef="#ctx0" brushRef="#br0" timeOffset="9966.07">12975 1588 0,'-21'0'15,"0"0"-15,0 0 16,21-22-1,-22 22-15,22-21 0,0 0 16,0 0-16,0 0 16,0 0-16,22-1 15,-1 1-15,0 21 16,0 0-16,21-21 0,-20 21 0,-1 0 16,0 0-16,21 0 0,-21 0 15,1 21-15,-1 0 0,21 22 16,-21-1-16,0-21 0,-21 22 15,0-1-15,22 0 0,-22 64 16,0-64-16,0 1 0,0-22 16,-22 0-16,22 0 0,-21 22 15,21-22-15,-21-21 0,21-21 32,-21-1-32,21 1 15,0 0-15,0 0 16,0-21-16,0 20 0,21-20 0,0 0 15,0-1-15,1 1 0,-1 0 16,21-1-16,-21 1 0,22 21 0,-22-21 16,0 20-16,21 22 0,-21-21 15,1 21-15,-1 0 0,21 0 0,-21 0 16,0 0-16,1 21 0,-1 1 16,0-1-16,0 21 0,-21 22 15,0-22-15,0 43 16,0-43-16,0 0 0,0 1 15,0-22-15,-21 21 0,21-21 0,0 0 16,-21 1-16,0-1 16,21 0-16,0-42 31,0 0-31,0-1 16,21 1-16,0-21 0,-21 21 15</inkml:trace>
  <inkml:trace contextRef="#ctx0" brushRef="#br0" timeOffset="10514.72">14351 1693 0,'0'0'16,"63"-63"0,-41 42-16,-22 0 15,21-1-15,-21 1 16,0 0-16,0-21 0,0 21 0,0-1 15,0 1-15,-21 0 0,-1 0 16,1 0-16,0 0 0,0 21 0,0 0 16,0 0-16,-1 0 0,-41 0 15,21 21-15,-1 0 0,1 21 16,21-21-16,-22 22 0,1-1 16,21 0-16,0 1 0,0-1 0,-1 22 15,22-22-15,0-21 16,0 21-16,0 1 0,0-22 0,22 0 15,-1 0-15,0 0 0,21-21 0,1 0 16,-1 0-16,-21 0 0,21 0 16,22 0-16,-22 0 0,-21-21 0,22 0 15,-1 0-15,0 0 16,-20-22-16,-1 22 0,0-21 0,0 0 16,0-1-16,-21 1 0,0-64 15,0 85-15,0 0 16,0 0-16,0-1 0,-21 44 31,0-1-31,21 0 0,-21 0 16,21 0-16,-21 22 0,21-1 0,-22 0 15,22 1-15,0-22 0,0 21 0,0-21 16,0 22-16,0-22 0,22 0 16,-1 0-16,0-21 0,-21 21 0,21-21 15,0 0-15,22 0 0,-22 0 16,0 0-16,0 0 0,21-21 0,-20 0 15,20 0-15,0 0 0,-21-1 16</inkml:trace>
  <inkml:trace contextRef="#ctx0" brushRef="#br0" timeOffset="11459.08">15028 1461 0,'0'0'0,"0"-22"0,0 1 0,-21 21 31,21 21-15,-21 1-16,21-1 15,-21 0-15,21 0 0,-21 21 0,21-20 16,0-1-16,0 21 0,0-21 16,0 22-16,0-22 0,0 0 0,0 21 15,0-21-15,0 1 0,0 20 16,0-21-16,0-42 47,0 0-32,0-22-15,0 22 0,0-21 16,0 21-16,0-22 0,21 1 0,-21 0 16,21 21-16,0-22 15,-21 22-15,21-21 0,22-1 0,-22 22 16,0 21 0,0 0-16,0 0 0,0 0 0,1 0 15,-1 21-15,0 1 16,0-1-16,-21 0 0,0 0 0,0 0 15,0 22-15,21-22 0,-21 21 0,21-21 16,-21 22-16,0-22 0,0 0 16,22 0-16,-22 0 0,0 0 0,0 1 15,0-1-15,21-21 16,0 0 0,0 0-16,0-21 15,0-1-15,-21 1 0,22 0 0,-1 0 16,0-21-16,0-1 0,0 1 15,0 21-15,22-22 0,-22 1 0,0 0 16,0 21-16,0-1 16,1-20-16,-1 21 0,0 21 0,0-21 15,0 0-15,0 21 16,-21 21-16,0 0 16,0 0-16,0 0 0,0 22 15,0-22-15,0 21 0,0-21 0,0 22 16,0-1-16,0-21 0,0 21 15,0-20-15,0 20 0,0-21 0,0 21 16,0-20-16,22-1 0,-1 0 16,0-21-16,0 21 0,0 0 0,22-21 15,-22 0-15,21 0 0,-21 0 16,22 0-16,-1-21 16,21 0-16,-20 0 0,-1 0 15,-21-1-15,0-20 0,22 0 16,-22 21-16,0-22 0,0 1 0,-21 0 15,0-1-15,21-20 16,-21 42-16,0-1 0,0 1 0,-21 21 16,0 0-16,0 0 15,0 0-15,0 0 0,-1 21 16,-20 1-16,21-1 0,0 21 0,21-21 16,-21 22-16,21-1 0,-22 0 15,22 1-15,0-22 0,0 21 0,0-21 16,0 22-16,22-22 0,-1 0 15,0 0-15,-21 0 0,42 0 0,-21-21 16,1 0-16,20 0 0,-21 0 16,21 0-16,1 0 0,-1 0 0,-21-21 15,22 21-15,-22-21 0,21 0 16,-21 0-16,0 0 0,22-22 0,-22 22 16,21 0-16</inkml:trace>
  <inkml:trace contextRef="#ctx0" brushRef="#br0" timeOffset="11726.97">17103 1439 0,'0'0'0,"21"0"31,0 0-16,0-21-15,0 21 0,0 0 0,1 0 16,-1 0-16,0 0 0,0 0 16,0 0-16,0 0 0,1 0 0,-1 0 15,0 0-15,0 0 0,0 0 16,-63 21 15,21-21-31</inkml:trace>
  <inkml:trace contextRef="#ctx0" brushRef="#br0" timeOffset="11901.91">17103 1609 0,'0'0'15,"0"21"1,0 0-16,21-21 16,0 0-16,0 0 0,0 0 15,0 0-15,1 0 16,-1 0-16,-21 21 0,21-21 15</inkml:trace>
  <inkml:trace contextRef="#ctx0" brushRef="#br0" timeOffset="12734.36">18563 1037 0,'0'0'0,"-21"0"0,0 0 15,0 0-15,-1 21 0,1-21 16,21 22-16,-21-1 0,21 0 16,0 0-16,0 0 15,0 0-15,21-21 16,0 0-1,1 0-15,-1 0 0,21 0 0,-21 0 16,0-21-16,1 0 0,-1 21 16,-21-21-16,0 0 0,0 0 0,0-1 15,0 1-15,0 0 16,0 0-16,0 0 0,-21 21 0,-1 0 16,1 0-16,0 0 0,0 0 15,0 0-15,0 21 0,-1 0 16,-20 21-16,42-20 0,0 20 15,-21-21-15,21 0 0,0 0 16,0 1-16,0-1 16,21-21-16,0 0 15,0 0-15,1 0 0,-1 0 16,0 0-16,0-21 0,0 21 16,0-22-16,1 1 0,-1 21 15,-21-21-15,0 0 0,0 0 16,0 0-16,-21 21 15,-1 0-15,1 0 0,0 0 16,0 21-16,0 0 0,0 0 0,-1 0 16,1 22-16,0-22 0,21 21 15,0 0-15,-21-20 0,21 20 0,0-21 16,0 0-16,0 22 0,0-22 16,0 0-16,0 0 0,21 0 15,0 0-15,0 1 0,22-22 16,-1 21-16</inkml:trace>
  <inkml:trace contextRef="#ctx0" brushRef="#br0" timeOffset="12999.81">19008 1461 0,'-22'0'16,"22"21"15,0 0-31,22 0 0,-22 0 0,21 0 16,0 1-16,0-1 0,21 21 15,-20-21-15,-1 0 0,0 1 0,21-1 16,-21 0-16,1 0 0,-22 0 16,21 0-16,-21 1 0,21-22 0,0 21 15,0-42 1,-21-1-1</inkml:trace>
  <inkml:trace contextRef="#ctx0" brushRef="#br0" timeOffset="13270.52">19537 1397 0,'0'0'0,"-21"0"15,-1 0-15,1 0 16,0 0-16,0 21 0,0 0 15,-22 1-15,22-1 0,-21 21 0,21-21 16,-22 22-16,22-1 0,-21 0 16,0-21-16,20 22 0,-20-1 0,0-21 15,21 22-15,-22-22 0,22 0 16,0 0-16,0 0 0,21 0 16,-21-21-1,42 0 1,0 0-1,0-21-15,0 0 0,0 21 16,1-21-16,-1 0 0</inkml:trace>
  <inkml:trace contextRef="#ctx0" brushRef="#br0" timeOffset="13787.09">19727 1355 0,'0'0'0,"21"-21"15,-21 42 17,0 0-17,0 0-15,0 0 0,0 0 16,0 1-16,0-1 16,0 0-16,0 0 0,0 0 0,22 0 15,-22 1-15,21-22 16,0 21-16,0-21 0,0 0 15,0 0-15,22 0 0,-22 0 16,0 0-16,0-21 0,22-1 16,-22 22-16,21-21 0,-21 0 15,0 0-15,1 0 0,-1 0 0,0-1 16,0 1-16,0 0 0,0 0 16,-21 0-16,0 42 31,-21 0-16,0 0-15,21 0 0,-21 1 16,0 20-16,0-21 0,21 21 0,-22-20 16,1 20-16,0 0 0,0-21 15,21 22-15,0-22 0,-21 21 0,21-21 16,-21 1-16,21-1 16,0 0-16,0 0 0,0 0 15,0-42 32,21 0-47,0 21 0,0-21 16,0 0-16</inkml:trace>
  <inkml:trace contextRef="#ctx0" brushRef="#br0" timeOffset="14418.42">20680 1439 0,'-21'0'32,"42"0"-1,0 0-31,0 0 0,0 0 16,0 0-16,22 0 0,-22-21 0,21 21 15,-21 0-15,22-21 0,-1 21 16,0-21-16,-20 0 0,20 21 0,-21 0 15,0-21-15,0 21 0,1 0 16,-22 21 15,-22 0-31,1 0 0,0 0 16,-21 0-16,21 1 0,-1 20 16,-20-21-16,0 0 0,21 22 0,-22-22 15,1 21-15,21-21 0,-22 22 16,1-22-16,21 0 0,0 0 0,-22 0 15,22 0-15,0 1 0,0-1 16,0-21 0,42-21 15,0-1-31,0 1 0,0 0 16,-21 0-16,43-21 0,-22 20 15,0 1-15,0 0 0,0 21 16,-21-21-16,22 21 0,-1 0 0,0 0 15,0 21-15,0-21 16,0 21-16,-21 0 0,0 1 0,22-22 16,-1 21-16,-21 0 0,21 0 15,0-21-15,0 21 0,0-21 16,1 0-16,-1 21 0,0-21 0,0 0 16,0 0-16,0 0 0,1 0 15,-1 0-15,0 0 0,0 0 16,-21-21-16,21 21 0,-21-21 15,21 21-15,-21-21 0,0 0 16,0 0-16,0-1 0,0 1 16,0 0-16,0 0 0,0-21 15</inkml:trace>
  <inkml:trace contextRef="#ctx0" brushRef="#br0" timeOffset="15015.33">21590 910 0,'0'21'32,"-21"1"-17,0-22-15,21 21 0,-22 0 0,1 0 16,21 0-16,-21-21 15,21 21-15,-21-21 16,21-21 0,0 0-1,0 0-15,0 0 16,0 0-16,21-1 0,0 1 16,-21 0-16,21 0 0,1 0 15,-1 0-15,-21-1 16,21 22-16,0 0 15,0 0-15,0 22 16,-21-1-16,0 0 0,0 0 0,0 0 16,0 0-16,0 1 0,0-1 15,-21 0-15,-21 0 0,42 0 16,-21-21 0,0 0-1,21-21 1,0 0-1,0 0-15,0 0 0,42-22 16,-21 43-16,-21-21 16,21 0-16,0 0 0,1 21 0,-1 0 15,0 0-15,0 0 16,-21 21-16,0 0 0,0 21 16,0-20-16,0 20 0,-21 0 15,0-21-15,0 22 0,-1-1 0,1-21 16,-21 0-16,21 22 0,0-22 15,-1 0-15,1-21 0,0 21 0</inkml:trace>
  <inkml:trace contextRef="#ctx0" brushRef="#br0" timeOffset="15830.31">22437 1185 0,'0'-21'31,"0"0"-15,-22 21-1,1 0 1,21 21 0,0 0-16,0 1 0,0-1 15,0 0-15,0 0 0,21-21 16,1 21-16,-1 0 0,0-21 0,0 22 15,21-1-15,-20-21 0,20 0 16,-21 21-16,21-21 0,-20 0 0,20 0 16,0 0-16,1 0 15,-22 0-15,21 0 0,0 0 0,-20 0 16,-1 0-16,0 0 0,0 0 16,0 0-16,-42 0 31,0 0-31,0 0 0,-22 0 15,22 0-15,-21 21 0,0 0 0,-1 0 16,1 1-16,0-1 0,-1 21 16,1-21-16,0 0 0,-1 22 0,1-22 15,21 0-15,-22 0 0,22 22 16,0-22-16,0 0 0,21 0 0,-21 0 16,0-21-16,21 21 15,0 1-15,-22-1 0,22 0 31,0-42 32,0 0-47</inkml:trace>
  <inkml:trace contextRef="#ctx0" brushRef="#br0" timeOffset="15978.9">22310 1842 0,'0'21'0,"-22"-21"32</inkml:trace>
  <inkml:trace contextRef="#ctx0" brushRef="#br0" timeOffset="18011.98">1249 6985 0,'0'0'16,"21"0"-16,64 0 15,-64-21-15,0 21 16,0-21-16,0 21 0,0 0 16,1-21-16,-1 21 0,0 0 15,-21-22 1,-21 44-1,0-22 1,-1 21-16,-20 0 0,21 0 0,-21 0 16,20 22-16,-20-1 0,0 0 15,-1 1-15,-20-1 0,21 21 16,-1-20-16,1-1 0,-22 22 0,22-22 16,0 0-16,-1-21 15,1 22-15,0-1 0,-1-21 0,1 0 16,0 1-16,21-1 0,-1-21 15,-20 21-15,21-21 16,0 0-16,42-21 31,0 21-31,0-21 16,0 21-16,22-22 0,-22 1 16,0 21-16,21-21 0,1 21 15,-22 0-15,21 0 0,-21 0 0,1 0 16,20 0-16,-21 0 0,0 0 15,0 21-15,1 0 0,-1-21 16,0 22-16,0-1 0,0 0 16,0 0-16,1 0 0,-1-21 0,0 21 15,0 1-15,0-22 0,0 0 16,1 21-16,-1-21 0,0 0 0,0 0 16,0 0-1,0 0 1,1 0-16,-1-21 15,-21-1-15,21 1 0,0 0 0</inkml:trace>
  <inkml:trace contextRef="#ctx0" brushRef="#br0" timeOffset="18674">2540 7451 0,'0'0'0,"21"-21"0,-21-1 16,21 1-16,0 0 15,-21 0-15,22 0 0,-22 0 0,0-22 16,0 22-16,0-21 0,0-1 0,0 22 16,0-21-16,-22 21 15,1 0-15,21-22 0,-42 22 0,21 0 16,0 21-16,-1-21 0,-20 21 15,0 0-15,-1 0 0,22 0 16,-21 0-16,21 21 0,-22 0 16,22 0-16,-21 0 0,21 22 0,0-1 15,-22 0-15,22 1 0,0 20 16,0-20-16,0 20 0,-1-21 0,22 1 16,0-1-16,0 0 0,0 1 15,0-1-15,0-21 0,0 0 0,22 1 16,-1-1-16,0-21 15,0 0-15,0 0 0,0 0 0,22 0 16,-22 0-16,0 0 0,21 0 16,-20-21-16,20-1 0,-21-20 0,21 21 15,-20-21-15,20-1 0,-21 1 16,21 0-16,-20-22 0,20 22 0,-21-1 16,0-20-16,0 21 0,1 20 15,-1-20-15,-21 21 0,21 0 0,-21 0 16,0 42-1,-21 0 1,21 21-16,-21-21 16,-1 22-16,22-1 0,0 0 0,0 1 15,0-1-15,0 0 0,0 1 16,0-1-16,0-21 0,0 43 16,22-43-16,-1 0 0,21 0 15,-21-21-15,22 0 0,20 0 16,-21 0-16,-20 0 0,20-21 0,0 0 15,-21 21-15,22-42 16,-22 42-16,-21-22 0,0 1 0,0 0 16,0 0-16</inkml:trace>
  <inkml:trace contextRef="#ctx0" brushRef="#br0" timeOffset="19907.03">5842 6922 0,'0'-22'31,"21"1"-31,-21 0 16,0 0 0,21 0-16,-21 0 15,0-1-15,0 1 0,0 42 47,0 1-47,0-1 16,0 0-16,0 0 0,0 0 0,0 22 15,-21-22-15,21 21 0,0 0 16,0-20-16,0 20 0,0-21 16,0 0-16,0 22 0,0-22 0,0 0 15,0 0-15,0 0 0,0-42 47,0 0-47,0 0 16,0 0-16</inkml:trace>
  <inkml:trace contextRef="#ctx0" brushRef="#br0" timeOffset="20275.24">5969 6414 0,'-85'42'16,"85"-21"-1,-21-21-15,0 21 0,21 0 0,0 1 16,0-1-16,0 0 0,21-21 31,0 0-31,0 0 16,1 0-16,-1-21 15,0 0-15,-21-1 0,0 1 16,0 0-16,0 0 0,0 0 16,0 0-16,-21 21 15,0 0-15,-1 0 16,1 21-16,0-21 16,0 21-16,21 21 0,0-21 15,-21 22-15,21-1 0,0-21 16,0 0-16,0 1 0,0-1 15,0 0-15,21 0 0,0 0 0,0 0 16,22-21-16,20 22 0</inkml:trace>
  <inkml:trace contextRef="#ctx0" brushRef="#br0" timeOffset="20898.28">6646 6964 0,'0'0'0,"21"0"0,1-21 16,-22 0 0,0-1-16,0 1 0,0 0 15,0 0-15,-22 0 16,1 0-16,0-1 0,0 22 0,0-21 16,0 21-16,-1 0 0,1 0 15,0 0-15,-21 21 0,21 1 16,-1-22-16,1 42 0,0-21 0,0 0 15,0 22-15,0-1 0,-1-21 16,22 21-16,-21 1 0,21-1 16,-21 0-16,21 43 0,0-64 15,0 22-15,0-22 0,0 0 16,21 0-16,0 0 0,1-21 0,-1 0 16,0 0-16,21 0 15,-21 0-15,22 0 0,-22-21 0,0 0 16,0-21-16,22 20 0,-22-20 15,0 21-15,0-21 0,21-43 16,-20 43-16,-1-1 0,0-20 0,-21 20 16,21-20-16,0-1 0,0 1 15,-21-1-15,0 1 0,22-43 16,-1 43-16,-21 20 0,0 22 16,0 0-16,0 0 0,0 0 15,-21 21-15,-1 21 16,22 0-16,-21 0 0,0 21 15,0 64-15,21-42 0,-21-22 16,21 22-16,-21-1 0,21 1 16,0-22-16,0 64 0,0-64 15,0 0-15,0 22 0,21-22 16,0-21-16,0 22 0,0-1 16,0-21-16,1 0 0,41 1 15,-42-22-15,22 0 0,-22 0 16,21 0-16,-21 0 0,22-22 0,20 1 15,-42 0-15,43-42 16,-43 41-16,0-20 0</inkml:trace>
  <inkml:trace contextRef="#ctx0" brushRef="#br0" timeOffset="21206.8">7810 6795 0,'0'0'0,"-42"21"32,63-21-17,0 0-15,1 0 16,-1 0-16,0 0 0,0 0 15,0 0-15,0-21 0,22 21 0,-22 0 16,0 0-16,0 0 0,-42 0 47,0 0-31,0 0-16</inkml:trace>
  <inkml:trace contextRef="#ctx0" brushRef="#br0" timeOffset="21374.39">7747 6943 0,'0'0'0,"-21"0"0,21 21 0,0 0 31,21-21-15,0 0 0,0 0-16,0 0 0,1 0 15,-1 0-15,0 0 0,21-21 16,-21 21-16,1-21 0,-1 21 15,0-21-15</inkml:trace>
  <inkml:trace contextRef="#ctx0" brushRef="#br0" timeOffset="22160.65">8678 6308 0,'-21'0'31,"0"21"-31,21 0 16,0 0 15,21-21 0,0-21-31,0 0 0,-21 0 16,0 0-16,22 21 16,-22-22-16,0 1 0,0 0 15,-22 21 1,1 0-1,0 0-15,0 0 0,0 21 16,21 0-16,-21 1 16,21-1-16,0 0 0,0 0 15,0 0-15,0 0 0,0 1 16,21-22 15,0 0-31,-21-22 16,21 22-16,0-21 0,0 0 0,-21 0 15,22 0-15,-22 0 16,0-1-16,0 1 0,0 0 16,-22 21 15,1 21-31,21 0 16,-21 22-16,0-22 0,21 21 15,-21 1-15,21-1 0,-21-21 0,21 21 16,0 1-16,0-1 0,0-21 15,0 0-15,0 22 0,21-22 0,0-21 16,0 21-16,0 0 0,22-21 16,-22 0-16</inkml:trace>
  <inkml:trace contextRef="#ctx0" brushRef="#br0" timeOffset="23666.88">9419 6795 0,'21'0'16,"0"0"-16,1 0 15,-1-22 1,0 1-16,-21 0 16,0 0-16,0 0 15,0 0-15,0-1 0,0 1 16,0 0-16,-21 0 0,0 21 0,-1-21 15,1 0-15,0 21 0,-21 0 16,21 0-16,-1 0 0,-20 0 0,21 0 16,0 0-16,-22 21 0,22 0 0,-21 21 15,21-21-15,0 22 0,-1-1 16,1 0-16,0 43 16,21-64-16,0 22 0,0-1 15,0-21-15,0 0 0,0 22 0,0-22 16,0 0-16,21 0 0,0-21 0,1 21 15,-1-21-15,21 0 0,-21 0 16,0 0-16,22 0 0,-22-21 0,42 0 16,-41 0-16,-1 0 0,0 21 15,0-43-15,0 22 0,0 0 16,-21-21-16,0 20 0,22-20 0,-22 0 16,21 21-16,-21-22 0,21 1 15,-21 0-15,0 20 0,0-20 0,0 21 16,0 0-16,0 42 31,0 0-31,0 21 0,0-20 0,0 20 16,0 0-16,0-21 15,0 22-15,0-1 0,0-21 0,0 22 16,0-22-16,0 0 0,0 0 0,0 0 16,0 0-16,21-21 0,0 22 15,0-22-15,1 0 0,-1 0 16,0 0-16,0 0 0,21 0 0,-20 0 15,20-22-15,-21 1 0,0 0 16,22 0-16,-22 0 0,21-22 0,-21 22 16,22-21-16,-22 0 0</inkml:trace>
  <inkml:trace contextRef="#ctx0" brushRef="#br0" timeOffset="24191.09">10160 6265 0,'0'0'0,"0"-21"0,0-42 16,-21 84 15,21 0-31,0 0 0,0 22 0,0-1 16,-21 0-16,21 1 0,0 20 15,0 1-15,0-22 0,0 21 0,-22-20 16,22-1-16,0 0 0,0 1 16,0-1-16,0-21 0,-21 0 15,21 1-15,0 20 0,0-21 16,0 0-16,-21 0 15,21-42 17,0 0-32,0 0 0,0 0 15,0 0-15,0-22 0,0 22 16,21 0-16,0 0 0,1 0 16,-1-1-16,0-20 0,21 21 0,22-21 15,-22 20-15,-21 22 16,22-21-16,-1 21 0,-21 0 0,21 0 15,22 0-15,-43 21 0,0 1 16,0-1-16,1 0 16,-1 21-16,-21 1 0,0-1 15,0-21-15,-21 0 0,-1 22 0,1-22 16,0 0-16,-21 0 0,-1 0 16,22 0-16,-21 1 0,0-22 0,20 21 15,-20-21-15,-43 21 16,64-21-16,0 0 0,0 0 15,21-21 17,21 0-17,0 21-15,0-22 0,1 1 0,20 21 16,-21-21-16</inkml:trace>
  <inkml:trace contextRef="#ctx0" brushRef="#br0" timeOffset="24523.37">11239 6519 0,'0'0'0,"0"-21"0,0 0 16,-21 21 0,0 0-16,-21 0 15,21 0-15,-1 21 0,-20 0 0,21 22 16,0-22-16,-22 21 0,22-21 15,0 22-15,-21-1 0,21-21 16,21 22-16,-22-22 0,22 21 0,0-21 16,0 0-16,0 22 0,0-22 15,0 0-15,22-21 0,-22 21 0,21 0 16,21-21-16,-21 0 0,22 0 0,-1 22 16,0-22-16,1 0 0,-1 0 15,0 0-15,1 0 0,-1-22 0,0 22 16,-21-21-16,22 0 0,-22 21 0,21-21 15,-21 0-15,1 0 0,-1-1 16,0 1-16,-21-21 0</inkml:trace>
  <inkml:trace contextRef="#ctx0" brushRef="#br0" timeOffset="25151.08">11726 5990 0,'0'21'16,"0"1"0,-21-1-1,21 0 1,-21-21 15,0 0-15,21-21-16,0 0 15,0-1 1,21 22-16,-21-21 16,21 21-16,0 0 15,0 0 1,1 21-1,-22 1-15,0-1 0,0 0 16,0 0-16,0 0 16,-22 0-16,1-21 15,21 22-15,0-44 63,0 1-63,0 0 0,0 0 15,0 0-15,0 0 16,21 21-16,1 0 0,-22-22 16,21 22-16,0 0 0,0 0 15,-21 22-15,21-22 16,-21 21-16,0 0 0,0 0 0,0 21 16,0-20-16,0-1 0,0 0 15,0 0-15,-21 21 0,0-20 0,0-1 16,0 0-16,-1 0 0,1 0 0,0 0 15,0 1-15,0-22 16,0 0-16</inkml:trace>
  <inkml:trace contextRef="#ctx0" brushRef="#br0" timeOffset="27598.64">12806 6244 0,'-21'0'46,"21"-21"-46,0 0 63,-22 21-32,1 0 16,21 21 16,0 0-48,21 0 1,1-21-16,-1 22 15,0-1-15,21 0 0,-21-21 0,43 21 16,-22 0-16,1 0 0,20 1 16,1-1-16,-1 0 0,-21 0 0,22 0 15,-22-21-15,22 21 0,-22 1 16,0-22-16,1 0 0,-22 0 0,21 0 16,-21 0-16,1 0 0,-1 0 15,0 0-15,-42 0 47,-22 0-47,22 0 0,-21 0 0,0 21 16,-1-21-16,1 21 0,-22 0 15,22 0-15,-21 0 0,20 1 0,-20-1 16,20 21-16,1-21 0,-64 43 16,85-43-16,-21 0 0,21 0 15,-1 0-15,1 1 0,0-1 16,0 0-16,21 0 0,0 0 15,-21-21-15,21 21 0,-21 1 16,21-1 0,-22-21-1,1 0-15,0 0 16,0 0 0</inkml:trace>
  <inkml:trace contextRef="#ctx0" brushRef="#br0" timeOffset="27755.21">12785 7070 0</inkml:trace>
  <inkml:trace contextRef="#ctx0" brushRef="#br0" timeOffset="29134.12">1418 11324 0,'0'0'0,"0"-21"0,42 0 15,-20 0-15,-1 0 16,21-22-16,-21 22 0,0 21 15,1-21-15,-22 0 0,21 21 16,-21 21 0,-21 0-1,-1 21-15,1-20 0,-21 41 16,21-21-16,-22 1 0,1 20 0,0-20 16,-22 20-16,22-21 15,0 1-15,-22 20 0,22-20 0,-1-1 16,1 0-16,-43 22 15,64-22-15,-21-21 0,21-21 16,0 21-16,21 1 0,-22-22 16,22-22-1,0 1-15,0 0 0,0 0 16,22 0-16,-1 0 16,0 21-16,0 0 0,0 0 0,22 0 15,-22 0-15,21 0 0,0 0 16,1 0-16,-1 21 0,0 0 15,1-21-15,-1 21 0,0 0 0,1 0 16,-1 1-16,0-22 0,-20 21 16,20 0-16,-21 0 0,0-21 15,-21 21-15,21 0 0,1-21 16,-22 22-16,21-22 47,0-22-47,0 22 15,-21-42-15,21 21 0,0 0 0</inkml:trace>
  <inkml:trace contextRef="#ctx0" brushRef="#br0" timeOffset="29594.92">2392 11451 0,'0'0'0,"21"0"0,-21-21 16,0 0-16,0 0 15,-21 0 1,-22 21-16,22 0 0,0 0 16,-21 0-16,-1 21 0,22-21 0,-21 21 15,21 0-15,0 21 0,-1-20 16,1-1-16,0 21 0,0-21 0,0 0 16,21 22-16,0-22 15,0 0-15,0 0 0,21 0 16,0-21-16,21 0 15,-20 0-15,20 0 0,0 22 16,-21-22-16,22 21 0,-1-21 16,-21 21-16,22-21 0,-22 21 0,0-21 15,0 21-15,-21 0 0,0 1 16,0-1-16,-21 0 0,0 0 16,0-21-16,-22 21 0,1 0 15,0-21-15,-1 22 0,1-22 0,0 0 16,-1 0-16,1 0 0,0 0 15,-1 0-15,22 0 0,-21 0 0,21 0 16,-1 0-16,1 0 0,0 0 16,21-22-1,21 1 1,22 21-16,-22-21 0,0 21 16,21-21-16,1 0 0,-1 21 15,0-21-15</inkml:trace>
  <inkml:trace contextRef="#ctx0" brushRef="#br0" timeOffset="29962.37">2667 11621 0,'0'0'0,"0"-43"32,0 64-17,0 1 1,0-1-16,0 0 0,21 21 0,-21-21 15,0 22-15,21-1 0,-21 0 16,21 1-16,-21 20 0,0 1 0,22-1 16,-1 85-16,-21-84 15,0-1-15,0 22 0,0-21 0,0 20 16,-21 1-16,-1 0 0,22-1 16,-21 1-16,0-22 0,0 22 0,0-21 15,21-1-15,-43 64 0,22-85 16,0 1-16,21-1 15,-21 0-15,21-20 0,-21-1 0,0-21 16,21-21 0,0-1-16,0 1 15,42-21-15,-21 0 0,0-1 16,0-20-16,1-1 0,20-20 0,-21-1 16,0 0-16,0 1 0,1-1 0</inkml:trace>
  <inkml:trace contextRef="#ctx0" brushRef="#br0" timeOffset="30289.77">2646 11980 0,'0'0'0,"-43"-42"16,1-85-1,42 106-15,0 0 0,0 0 16,0-1-16,0 1 0,21 0 0,0 0 16,1 21-16,20-21 0,-21 0 15,21 21-15,1 0 0,-1 0 0,0 0 16,-20 0-16,20 0 0,0 0 15,1 21-15,-22 0 0,0 0 16,0 0-16,-21 0 0,21 22 0,-21-22 16,0 21-16,-21-21 0,0 22 0,0-22 15,-22 21-15,22-21 0,-21 1 0,0-1 16,-1 0-16,22 0 0,-21 0 16,21-21-16,-22 0 0,22 0 15,0 0-15,0 0 0,21-21 31,0 0-31,21 21 0,0-21 16,0 21-16,22-21 0,-22 21 0,21-22 16,0 1-16,1 0 0</inkml:trace>
  <inkml:trace contextRef="#ctx0" brushRef="#br0" timeOffset="31230.08">3683 11642 0,'0'0'0,"0"-21"0,0-43 32,0 43-32,0 0 0,-21 21 0,0-21 15,-1 21-15,1 0 0,0 0 16,-21 0-16,21 0 0,-22 0 0,22 0 16,-21 21-16,21 0 0,-22 0 15,22 0-15,-21 22 0,21-22 0,-1 21 16,-41 22-16,63-22 15,-21 0-15,21 1 0,0-1 0,0-21 16,0 21-16,0-20 0,0-1 0,0 0 16,21 0-16,0 0 15,0-21-15,0 0 0,22 0 0,-22 0 16,21-21-16,1 0 0,-1 0 16,-21 0-16,21-1 0,22-41 15,-22 42-15,-21-22 0,1 22 16,-1-21-16,0 0 0,-21-22 15,0 43-15,0-21 0,0 20 16,0 1-16,0 0 0,0 42 31,0 0-31,0 1 16,0-1-16,0 0 0,-21 21 0,21-21 16,0 1-16,0 20 0,0-21 15,0 0-15,0 0 0,0 22 16,21-22-16,0 0 0,0 0 0,0-21 15,1 21-15,-1-21 0,0 0 16,21 0-16,-21 0 0,22 0 0,-1-21 16,-21 0-16,22 0 0,-22 0 15,0 0-15,21-1 0,-21 1 0,-21-21 16,22 21-16,-1-22 0,-21 22 0,0-21 16,0 21-16,0 0 0,0-1 15,0 1-15,0 0 0,0 42 31,0 0-31,0 1 16,0-1-16,0 0 0,0 0 0,-21 0 16,21 22-16,0-22 0,0 0 15,-22 0-15,22 0 0,0 22 0,0-22 16,0 0-16,0 0 16,0 0-16,0-42 31,0 0-31,0 0 15,0 0-15,0-1 0,0 1 0,0 0 16,0 0-16,22-21 0,-1-1 16,0 22-16,0-21 0,21-1 15,-20 22-15,20-21 0,0 21 16,1-22-16,-1 22 0,0 21 0,1 0 16,-1 0-16,0 0 0,1 0 0,-22 21 15,21 1-15,-21 20 0,0-21 16,1 21-16,-22-20 0,0 41 15,0-21-15,0-20 0,-22 20 16,1-21-16,21 0 0,-21 0 16,0 1-16,0-1 0,21 0 0,0 0 15,-21-21-15,21-21 32,21 0-17,-21 0-15,21-1 0,0 1 0,0-21 16</inkml:trace>
  <inkml:trace contextRef="#ctx0" brushRef="#br0" timeOffset="31639.09">5059 11155 0,'0'-21'0,"0"42"0,0-21 31,0 21-31,0 0 0,0 22 16,21-22-16,-21 0 0,21 21 15,0-21-15,0 1 0,22-1 16,-22 21-16,0-42 0,21 21 0,1 0 16,-1-21-16,0 0 0,22 0 0,-22 0 15,1 0-15,-1 0 0,0 0 16,1 0-16,-22 0 0,21 0 0,-21-21 16,-21 0-1,-21 21 1,0 0-16,0 21 0,0 0 0,-22 1 15,1-1-15,0 0 0,20 21 16,-20 1-16,0-22 0,-1 21 0,1 0 16,0 1-16,-1 20 15,1-20-15,-43 41 0,64-41 16,-21-1-16,21-21 0,0 21 0,-1-20 16,1-1-16,0 0 0,21 0 15,0 0-15,0-42 31,0 0-31,0 0 16</inkml:trace>
  <inkml:trace contextRef="#ctx0" brushRef="#br0" timeOffset="32971.58">6837 11197 0,'21'0'0,"-42"0"0,63-21 16,-21 21 0,0 0 15,-21-21-31,0 0 16,22 21-16,-22-21 15,21 21-15,-21-22 0,0 1 16,0 0-1,0 0-15,-21 21 16,-22 0-16,22 0 0,-21 0 16,21 0-16,-22 21 0,1-21 0,0 21 15,-1 0-15,22 1 0,-21 20 16,21-21-16,-1 0 0,22 22 0,0-22 16,0 0-16,0 21 15,0-21-15,0 1 0,22-1 0,20 0 16,-21 0-16,0 0 0,22 0 0,-1 1 15,-21 20-15,21-21 0,-20 0 16,20 0-16,-21 22 0,0-22 0,0 0 16,-21 0-16,0 22 0,0-22 15,0 0-15,-21 0 0,0 0 0,-21 0 16,-1 1-16,-41 20 16,20-42-16,-42 21 0,43-21 15,-1 0-15,22 0 0,0-21 16,-1 0-16,1 21 0,21-21 15,-21-1-15,20 1 0,1 0 0,21 0 16,0 0-16,-21 0 0,21-22 16,0 22-16,0 0 0,21 0 15,0 21-15,22-21 0,-22-1 0,21 1 16,1 0-16,20 0 0,-21 0 16,22 0-16,-1-1 0,22 1 0,-21 0 15</inkml:trace>
  <inkml:trace contextRef="#ctx0" brushRef="#br0" timeOffset="33698.22">7472 11028 0,'-21'0'16,"-1"21"0,22 0-16,0 0 0,-21 22 15,21-1-15,-21 0 0,21 1 0,-21 20 16,21-20-16,0-1 0,0 21 0,0-20 15,0-1-15,-21 0 0,21 1 16,0-1-16,-21-21 0,21 0 0,0 1 16,0-1-16,0 0 0,0 0 15,0-42 17,0 0-17,0 0-15,0-1 0,0 1 0,0 0 16,0-21-16,21 21 0,0-22 0,-21 22 15,21-21-15,0 21 0,0-22 16,43 1-16,-43 21 0,0 0 16,0-1-16,1 22 0,-1 0 15,0 0-15,0 0 0,-21 22 16,0-1-16,0 0 0,0 0 16,-21-21-16,0 21 0,0 0 15,-1 1-15,1-22 0,0 21 16,-21 0-16,21 0 0,-1-21 15,1 21-15,0 0 0,21 1 0,0-1 16,-21 0-16,21 0 0,0 21 16,0-20-16,0-1 15,21 0-15,0 0 0,0 0 0,22-21 16,-22 21-16,21-21 0,1 0 0,-1 0 16,0 0-16,1 0 0,84-21 15,-85 21-15,21-21 0,-20 0 16,-1 0-16,0 0 0,64-43 15,-85 22-15,1 21 16,-1-43-16,0 22 0,-21 21 16,0-1-16,0 1 15,0 0-15,0 42 16,0 0-16,0 1 16,-21 20-16,21-21 0,-21 0 15,21 22-15,0-22 0,0 42 16,0-42-16,0 1 15,0-1-15,0 0 0,0-42 47,0 0-47,0-1 0,0 1 16,0 0-16,0-21 0,0 21 16</inkml:trace>
  <inkml:trace contextRef="#ctx0" brushRef="#br0" timeOffset="33856.69">8234 11155 0,'0'0'0,"-21"-21"0,-22 21 32,22 0-32,0 21 15,21 0 1,0 0-16,21-21 16,0 0-16,0 0 0,1 0 15,20 0-15,-21 0 0,0 0 16</inkml:trace>
  <inkml:trace contextRef="#ctx0" brushRef="#br0" timeOffset="35872.05">8805 10964 0,'0'0'16,"-42"0"0,21 0-16,0 0 0,-1 22 0,1 20 15,0 0-15,21 1 0,-42 41 16,42-20-16,-21-22 15,21 22-15,0-22 0,-22 21 0,22-20 16,-21-1-16,21 0 0,0-20 16,0 20-16,0-21 0,0 0 15,0 0-15,0 22 0,21-43 16,22 0-16,-22 0 0,0 0 0,0 0 16,22 0-16,-1-21 0,-21-1 15,21 1-15,1 0 0,-22-21 0,21-1 16,1 1-16,-22 0 0,21-1 15,-21-20-15,0-1 0,1-41 16,-22 41-16,21 22 0,-21-1 0,0 22 16,0-21-16,0 21 0,0 0 15,0 42 17,-21-21-32,-1 42 0,22-21 0,0 22 15,0-1-15,-21 21 0,21-20 0,-21-1 16,21 22-16,-21-22 0,21 0 15,0 1-15,0-1 0,0 0 0,0-21 16,0 22-16,0-22 0,0 0 16,21 0-16,0 0 0,0 1 0,1-22 15,-1 0-15,21 0 0,-21 0 0,22 0 16,-1 0-16,0 0 0,1-22 16,-1 1-16,-21 0 0,21 0 0,1 0 15,-22-22-15,0 1 0,0 21 16,0-21-16,1-43 15,-22 64-15,0-22 0,0 22 0,0 0 16,-22 21 0,1 0-16,21 21 0,0 0 15,0 1-15,0-1 0,0 0 16,0 0-16,0 0 0,0 0 16,21 1-16,-21-1 0,22 0 0,-22 0 15,0 0-15,21 0 0,-21 1 16,0-1-16,21 0 0,-21 0 0,0 0 15,21 0-15,0-21 0,0 0 16,1 22-16,-1-22 0,21 0 16,-21 0-16,22 0 0,-22 0 15,21 0-15,0 0 0,1 0 0,-1-22 16,22 1-16,-22 0 0,0 21 16,1-42-16,-22 21 0,21-1 0,0-20 15,-20 0-15,20-43 16,-21 43-16,0-1 0,-21 1 15,0 21-15,0 0 0,-21-43 16,0 64-16,0 0 0,0 0 16,-22 0-16,22 21 0,-21 1 0,21-1 15,-22 21-15,22-21 0,-21 22 16,21-22-16,-1 21 0,1 0 0,0-20 16,21 20-16,-21-21 0,21 21 15,0-20-15,0-1 0,0 0 16,42 21-16,-21-42 15,1 0-15,-1 0 0,0 0 0,0 0 16,0 0-16,22 0 0,-22-21 16,0 0-16,0 0 0,0 0 0,0-1 15,1 1-15,-22-21 0,21 0 16,-21 20-16,21-20 0,-21 0 0,21 21 16,-21-22-16,0 22 0,0 0 0,0 0 15,0 42 16,0 0-31,-21 0 16,21 0-16,0 1 0,0 20 0,-21 21 16,21-41-16,0-1 0,0 21 15,0-21-15,0 0 0,0 1 16,0-1-16,21 0 0,0-21 16,0 0-16,0 0 0,1 0 15,-1 0-15,0 0 0,21 0 0,1 0 16,-22 0-16,21-21 0,0 0 0,-20-22 15,20 22-15,-21 0 0,21-21 16,-20-1-16,-1 1 0,0 0 0,-21-1 16,0 22-16,0-21 15,0 21-15,0-1 0,0 1 0,-21 21 16,0 0-16,-22 0 0,43 21 31,0 1-31,0-1 0,0 0 16,21 0-16,1 0 0,-1 22 15,-21-22-15,21 0 0,0 0 0,-21 0 16,21 0-16,-21 1 0,0-1 0,0 0 16,0 0-16,0 0 0,0 0 15,21 1-15,1-1 16,-1-21-16,0 21 0,0-21 0,0 0 16,22 0-16,-22 0 15,42 0-15,-20-21 0,-22 21 16,21-21-16,-21-1 0,0 1 15,22 0-15,-22-21 0,0 21 0,0-22 16,22-41-16,-22 41 0,0 22 16,0-21-16,-21 21 0,0-1 15,0 44 1,0 20 0,0-21-16,-21 0 0,0 0 0,0 22 15,21-22-15,0 21 0,0-21 0,-22 1 16,22 20-16,0-21 15,0 0-15,0 0 0,0 1 0,22-1 16,-1-21-16,21 0 16,-21 21-16,22-21 0,-1 0 0,-21 0 15,21 0-15,1 0 0,-22-21 0,21 0 16,1-1-16,-22 1 0,0 0 16,0 0-16,0-21 0,0-1 0,1 22 15,-22-21-15,21 21 0,-21-22 0,0 22 16,0 0-16,0 0 0,0 0 15,0 42 1,0 0 0,0 0-16,0 0 15,-21 22-15,-1-1 0,22-21 0,-21 21 16,0 1-16,21-1 0,0 0 16,-21 1-16,21 63 0,0-43 15,0 1-15,0-1 0,0 1 0,0-1 16,0 1-16,0 63 15,0-43-15,0-20 0,0-1 0,0 1 16,0-1-16,0 22 0,0 63 16,0-84-16,0 20 0,0-20 15,0-1-15,0 1 0,0-1 0,0-20 16,0 20-16,0-21 0,-21 1 0,0-22 16,-1 21-16,22-21 15,-21-21-15,0 0 0,0 0 16,21-21-16,-21 0 0,0-21 15,21-1-15,-22 1 0,22-21 0,-21-1 16,21-21-16,0 22 0,0-22 16,0-21-16,0 22 0,0-1 0,0 0 15,43 1-15,-22-1 0,0 22 16,0-22-16,21 21 0,-20 1 0,20 21 16,-21-22-16,0 22 0,0-1 0,1 1 15,-1 0-15,0 21 0,0-22 16,0 1-16,-21 21 0,21-22 0</inkml:trace>
  <inkml:trace contextRef="#ctx0" brushRef="#br0" timeOffset="36510.08">13547 10753 0,'0'0'0,"21"-21"0,63-43 15,-84 43-15,22 21 16,-22 21 0,0 0-16,0 0 15,0 1-15,0 20 0,-22-21 0,-20 21 16,21 1-16,-21-22 0,-1 21 0,-20 1 15,20-1-15,-20 0 0,-1 1 16,1-22-16,-1 21 0,22 0 0,-21-20 16,20-1-16,1 0 0,21 0 15,0-21-15,-1 0 0,1 0 0,0 0 16,21-21 0,0 0-16,0 0 0,0-1 15,21 22-15,22 0 0,20 0 16,-42 0-16,22 0 0,20 0 15,-21 22-15,1-1 0,20 0 0,-20 0 16,20 0-16,-21 0 0,1 1 0,-1-1 16,0 0-16,-20 0 0,20 0 15,-21 0-15,0 1 0,0-22 0,1 21 16,-1-21-16,-21 21 16,21-21-1,0 0-15,0-21 16,0 0-1,1-1-15,-1 1 0,0 0 0</inkml:trace>
  <inkml:trace contextRef="#ctx0" brushRef="#br0" timeOffset="36778.82">14584 10626 0,'0'0'0,"21"-21"0,0-22 15,0 22-15,-21-21 0,0 21 16,0 42-1,-21 0-15,0 0 16,0 21-16,0 22 0,-1-22 0,-20 22 16,21-1-16,-21 1 0,20-1 0,-20 1 15,21-1-15,-43 64 16,43-63-16,-21-1 0,21-20 0,0-1 16,-1 0-16,1 1 15,-21 20-15,42-42 0,0 0 16,21-42 15,0 0-31,22 0 0,-22 0 0,21-22 16</inkml:trace>
  <inkml:trace contextRef="#ctx0" brushRef="#br0" timeOffset="37182.56">15261 10901 0,'0'0'16,"42"0"-16,-20-21 0,20 0 15,-42-1-15,-21 22 16,-22 0-16,1 0 16,0 0-16,-1 0 0,-20 22 15,21-22-15,-1 21 0,-20 0 0,20 0 16,22 0-16,-21 0 0,21 1 0,0-22 16,21 21-16,0 0 0,21 0 15,0-21-15,21 0 16,-21 0-16,22 21 0,-1-21 0,22 21 15,-22 1-15,0-22 0,1 21 16,-1 0-16,0 0 0,1 0 0,-1 0 16,-21 1-16,0-1 15,-21 0-15,0 0 0,0 0 0,-21 0 16,-21-21-16,-43 43 0,43-43 16,-22 21-16,22-21 0,-22 0 15,1 0-15,-43 0 0,64 0 16,-1 0-16,1 0 0,21 0 15,0 0-15,0 0 0,21-21 16,0 0-16,0-1 0,21 22 16,0-21-16,64 0 15,-43 0-15,0 0 0,22 21 0</inkml:trace>
  <inkml:trace contextRef="#ctx0" brushRef="#br0" timeOffset="37490.92">15706 10986 0,'0'0'0,"42"-22"16,-42 44 0,0-1-16,0 0 15,0 0-15,0 0 0,0 22 16,0 20-16,0-21 0,0 22 0,-21-22 16,21 22-16,-21-1 0,21 22 15,0-22-15,0 1 0,-22 21 0,1-1 16,-21 170-1,21-169-15,0-22 0,-22 22 16,22 0-16,-21-22 0,21 1 0,-1-1 16,-20 1-16,21-22 0,0 22 0,0-43 15,-1 21-15,22-21 0,0 0 16,-21-21-16,21-21 16,0 0-16,21 0 0,1-21 15,-1 20-15,21-20 0,-21 0 16,22-22-16,-1 22 0</inkml:trace>
  <inkml:trace contextRef="#ctx0" brushRef="#br0" timeOffset="37815.1">15684 11070 0,'0'0'0,"0"-21"15,0-85 1,43 85-16,-22 0 15,0 21-15,21 0 0,1 0 16,-1 0-16,-21 0 0,22 0 0,-1 0 16,0 0-16,-21 0 0,1 21 15,-1 0-15,-21 0 0,0 22 16,0-22-16,-21 0 0,-22 0 0,22 0 16,-21 22-16,-1-22 15,1-21-15,0 21 0,-1 0 0,1 0 16,0-21-16,21 0 0,-1 22 0,1-22 15,0 0-15,63 0 32,-20-22-17,-1 1-15,0 21 0,21-21 0,1 0 16,-1 0-16</inkml:trace>
  <inkml:trace contextRef="#ctx0" brushRef="#br0" timeOffset="38651.07">16531 10964 0,'0'0'0,"42"-21"15,-20 0-15,-1 21 0,0-21 16,-21 0-16,0 0 0,0-1 16,-21 22-16,0-21 0,-1 21 15,-20 0-15,21 0 0,-21 0 0,20 0 16,-20 0-16,21 21 0,-21 1 0,20-1 16,-20 0-16,21 0 0,0 21 15,0-20-15,21 20 0,0-21 0,0 43 16,0-43-16,0 0 15,0 0-15,0 0 0,0 0 0,21-21 16,0 0-16,0 22 0,21-22 0,22 0 16,-43 0-1,21-22-15,1 1 0,-22 0 0,21 0 16,-21 0-16,1 0 0,20-1 16,-21-20-16,-21 21 0,21 0 15,0-22-15,-21 22 0,0-21 16,0 21-16,0 42 15,0 0 1,0 0-16,0 22 16,0-22-16,0 0 0,0 21 0,0-21 15,0 22-15,0-22 0,22 0 0,-1 0 16,0 0-16,21 22 16,-21-43-16,1 0 0,20 0 15,-21 0-15,21 0 0,-20 0 16,41-21-16,-42-1 0,0-20 15,22 0-15,-22-1 0,-21 1 16,21 21-16,-21-21 0,21 20 16,-21-20-16,0 21 0,0 0 0,0 0 15,0 42 1,0 0-16,0 0 16,0 0-16,-42 22 0,42-1 15,-21-21-15,21 21 0,0-20 16,-21 20-16,21-21 0,0 0 15,0 0-15,0 1 0,0-1 0,0 0 16,0-42 15,0 0-15,0-1-16,0 1 0,0-21 0,0 21 16,21 0-16,0-22 0,0 22 0,0-21 15,22 21-15,-1-22 0,0 22 16,22-21-16,-1 21 0,1-1 0,-1 1 15,1 0-15,-22 21 0,22 0 16,-43 0-16,21 0 0,-21 21 16,0 22-16,22-1 0,-43 0 15,21 1-15,-21-1 0,0 0 16,0 1-16,0-1 0,-21-21 0,0 21 16,-1 1-16,22-22 0,-21 0 15,21 0-15,-21-21 0,21 21 0,-21-21 16,21-21-1,0 0 1,0 0-16,0 0 0</inkml:trace>
  <inkml:trace contextRef="#ctx0" brushRef="#br0" timeOffset="39031.08">18246 10478 0,'-22'0'0,"22"21"32,0 0-32,0 0 0,0 21 0,43-20 0,-22 20 15,0-21-15,21 0 0,1 22 16,-1-22-16,0 0 0,22 0 0,-22 0 16,22 0-16,-1 1 0,1-22 15,-1 21-15,-20-21 0,20 0 0,-21 0 16,-20 0-16,20 0 0,-21 0 15,0 0-15,-42 0 32,0 21-32,0-21 0,-22 21 15,-20 0-15,21 0 0,-22 1 0,1-1 16,-1 21-16,1 0 0,-1-20 0,22 20 16,-22 0-16,22-21 0,-22 43 15,43-43-15,0 0 0,21 0 16,0 1-16,-21-22 15,0 0 1</inkml:trace>
  <inkml:trace contextRef="#ctx0" brushRef="#br1" timeOffset="44179.09">1270 3006 0,'0'0'16,"-21"0"-16,-106 0 15,106 0 1,-1 0-16,44 0 62,-1 21-46,21-21-16,0 0 0,1 0 16,20 0-16,22 0 0,0 0 15,-1 0-15,1 0 0,0 0 0,20 0 16,1 0-16,0 0 0,21 0 15,0 0-15,0 0 0,0 0 0,-21 0 16,21 0-16,-21 0 16,0-21-16,21 21 0,-22 0 0,1 0 15,-21 0-15,21-21 0,-43 21 16,22 0-16,-22 0 0,-20 0 0,-1 0 16,0 0-16,1 0 0,-22 0 15,-21-22-15,21 22 0,0 0 16,-42 0 31,0 0-47,0 0 15,0 22-15,-1-22 0</inkml:trace>
  <inkml:trace contextRef="#ctx0" brushRef="#br1" timeOffset="44755.15">974 3810 0,'0'-42'16,"0"21"0,0-1-1,0 44 32,0-1-47,0 0 0,0 0 0,0 0 16,-22 22-16,1-1 0,0 21 15,0-20-15,21-1 0,-21 22 0,0-22 16,-1 21-16,1-20 0,21-1 16,0-21-16,-21 22 0,21-22 15,0 0-15,0 0 0,0 0 0,0 0 16,21-21-16,22 22 16,-22-22-16,0 0 15,0 0-15,0 0 0,0-22 16,1 22-16,20-21 0,-21 0 0,0 0 15,0 0-15</inkml:trace>
  <inkml:trace contextRef="#ctx0" brushRef="#br1" timeOffset="44975.09">762 4149 0,'0'0'0,"-21"21"0,42-21 31,0 0-15,0 0-16,0 0 0,1 0 15,-1 0-15,21 0 0,-21-21 0,0 21 16,1-21-16,-1 21 0,0 0 16,0-22-16,0 22 0,0 0 15,1-21-15,-1 21 0</inkml:trace>
  <inkml:trace contextRef="#ctx0" brushRef="#br1" timeOffset="45653.9">1778 4255 0,'21'-22'31,"-21"1"-15,0 0-16,0 0 0,0 0 0,21 0 15,-21-1-15,0 1 0,0 0 16,0 0-16,0 0 0,0 0 16,0-1-16,0 1 0,-42 0 15,21 0-15,0 21 16,-1 0-16,1 0 0,0 0 15,0 0-15,0 0 0,0 21 16,-22 0-16,22 0 0,0 1 0,-21-1 16,20 0-16,1 21 0,-21-21 15,21 22-15,0-1 0,-1-21 16,1 22-16,21-22 0,0 21 0,0-21 16,0 22-16,0-22 0,0 0 15,0 0-15,21-21 16,1 0-16,-1 0 0,21 0 15,-21 0-15,0 0 0,22 0 0,-22 0 0,21-21 16,-21 0-16,1 21 16,20-21-16,-21-22 0,0 22 15,0 0-15,1-21 0,-1 20 0,0-20 16,0 21-16,-21-21 0,21-1 16,-21 22-16,0 0 0,0 0 0,0 0 15,0-1-15,0 44 31,0-1-15,0 21-16,0-21 0,0 0 16,0 22-16,0-22 0,0 21 15,0-21-15,0 1 0,0 20 16,0-21-16,0 0 0,0 0 0,0 1 16,0-1-16,21 0 0,1 0 15,-1-21-15,-21 21 0,21-21 16,0 21-16,0-21 15,0 0-15,1 0 0,-1 0 16,0 0-16,0 0 0,0 0 16,0-21-16</inkml:trace>
  <inkml:trace contextRef="#ctx0" brushRef="#br1" timeOffset="46474.1">2773 4149 0,'21'-64'15,"-42"128"-15,42-170 0,-21 85 0,0 0 16,0-1-16,0 1 0,-21 0 16,0 0-16,-1 0 0,1 21 0,0 0 15,0 0-15,0 0 0,-22 0 16,22 0-16,-21 0 0,21 21 0,-22 0 16,22 0-16,-21 22 0,21-1 15,-22-21-15,22 21 0,-21 1 16,21-22-16,0 21 0,21-21 0,0 1 15,0-1-15,0 0 16,21-21-16,0 21 0,0-21 16,21 0-16,1 0 0,-22 0 15,21-21-15,1 0 0,-1 21 0,0-21 16,-21-1-16,22 22 0,-22-21 16,0 0-16,0 0 0,0 0 0,22-22 15,-43 22-15,0 0 16,21 0-16,0 0 0,-21 0 15,0-1 1,0 44 0,0-1-16,0 0 15,0 0-15,-21 0 0,21 22 16,-21 20-16,0-42 16,21 22-16,0-1 0,0 0 0,-22 1 15,22 20-15,0-21 16,0 1-16,0-1 0,0 22 15,0-22-15,0 21 0,0 1 0,0-1 16,0 1-16,0-1 0,0 1 16,0-1-16,0 1 0,0-1 0,0 1 15,-21 21-15,21-22 0,-21 1 0,21-1 16,0 1-16,0-22 16,0 21-16,0-20 0,0-1 0,-21 0 15,21 1-15,0-22 0,0 0 16,-21 0-16,21 0 0,-21-21 0,-1 0 15,1 0-15,21-21 16,-21 0-16,0 0 0,0 0 0,-22-22 16,22 1-16,0-21 0,-21-1 15,21 1-15,-1-1 0,1-21 0,0 1 16,21-1-16,0-21 0,0 22 16,21-22-16,0 21 0,1 0 0,20 22 15,0-1-15,1 1 0,-1 21 16,0-22-16,22 22 0,-22 21 15,0-22-15,-20 1 0,20 21 16,-21 0-16,21-1 0,1-20 16,-22 42-1,-42 0 17,0 0-17</inkml:trace>
  <inkml:trace contextRef="#ctx0" brushRef="#br1" timeOffset="47354.77">6244 2519 0,'0'0'0,"-21"21"0,0-21 0,21 21 0,-21-21 15,-1 0-15,22 21 0,-21-21 16,21 22-16,21-22 47,1 0-31,-1 0-16,0 0 0,0 21 15,21-21-15,1 0 0,-1 0 0,22 0 16,-1 0-16,22 0 0,-1 0 15,1 0-15,21-21 0,-21 21 0,20 0 16,1-22-16,21 22 0,0-21 16,0 21-16,21-21 0,1 21 0,-1-21 15,0 21-15,21-21 0,1 0 16,-1 21-16,0-22 0,1 1 0,-22 0 16,21 21-16,0-21 15,1 21-15,-22 0 0,0-21 0,-21 21 16,0 0-16,-21 0 0,-21 0 15,-22 0-15,1 0 0,-1 0 0,-21 0 16,-20 0-16,-1 0 0,0 0 16,0 0-16,-42 0 47,0 21-32,0-21-15,-1 21 0</inkml:trace>
  <inkml:trace contextRef="#ctx0" brushRef="#br1" timeOffset="48162.31">6244 3810 0,'21'21'15,"0"-21"1,1 0-16,-1-21 16,0 21-16,-21-21 0,21 0 0,0 21 15,0-21-15,-21-1 16,0 1-16,0 0 0,0 0 0,0-21 15,0 20-15,0 1 0,-21-21 16,0 21-16,0 0 0,0-1 0,0 1 16,-22 21-16,22 0 0,-21 0 15,21 0-15,-22 21 0,1 1 0,0-1 16,-1 21-16,22-21 0,-21 22 16,-1-1-16,1 0 0,0 1 0,-1-1 15,22 21-15,0-20 16,21-1-16,0 0 0,0 1 0,0-1 0,0-21 15,21 22-15,0-22 0,1 0 16,20-21-16,-21 0 0,21 0 16,1 0-16,-1 0 0,0 0 0,1-21 15,-1 0-15,0-1 0,-20 1 16,20-21-16,0 0 0,-21 20 0,1-20 16,-1 0-16,0-1 0,0 22 15,-21-21-15,0 0 0,0-1 0,0 22 16,0-21-16,0 21 0,0-1 15,0 1-15,0 0 0,0 0 0,0 42 32,0 0-32,0 0 15,0 22-15,0-22 0,0 21 16,0-21-16,0 22 0,0-1 0,0-21 16,0 22-16,0-22 0,0 0 15,0 21-15,0-21 0,0 1 0,0-1 16,21-21-16,0 0 15,1 0-15,-1 0 0,0 0 16,0-21-16,0-1 0,22 1 16,-22 0-16,0 0 0</inkml:trace>
  <inkml:trace contextRef="#ctx0" brushRef="#br1" timeOffset="48399.17">6816 3450 0,'0'0'0,"0"-42"0,0 0 0,0 20 0,0 1 16,0 0-16,0 0 0,0 42 15,0 0 1,0 22-16,0-22 0,0 21 16,0 0-16,0 1 0,0-1 0,0 0 15,0 1-15,-22-1 0,22 0 16,-21 1-16,21-22 0,0 21 16,0-21-16,0 1 0,0-1 0,0 0 15,0 0-15,0 0 0,21-21 31,1 0-31,-1-21 0,21 0 16,-21 0-16,0-22 0,22 22 0</inkml:trace>
  <inkml:trace contextRef="#ctx0" brushRef="#br1" timeOffset="48638.03">7154 3387 0,'0'0'0,"0"-43"0,0 22 0,21 0 0,-21 0 15,0 42 1,0 0-1,0 0-15,0 22 0,0-1 16,-21-21-16,21 43 0,0-22 0,0 0 16,-21 1-16,0-1 0,21-21 15,-21 22-15,21-1 0,0-21 16,0 21-16,0-20 0,0-1 0,0 0 16,0 0-16,0 0 0,21-21 31,0 0-31,0 0 0,-21-21 15,21 0-15,1 0 16</inkml:trace>
  <inkml:trace contextRef="#ctx0" brushRef="#br1" timeOffset="48826.93">6773 3725 0,'0'0'0,"-21"0"0,-42 0 16,84 0 15,0 0-31,0-21 0,21 21 0,-20 0 16,20 0-16,0-21 0,1 21 15,20 0-15,-21-21 0,1 0 0,-22 21 16,21-21-16,1 21 0,-1-22 16</inkml:trace>
  <inkml:trace contextRef="#ctx0" brushRef="#br1" timeOffset="49398.6">7493 3704 0,'0'0'16,"-21"0"-16,0 0 0,-1 0 0,1 0 16,21-21-1,0 0-15,0 0 16,0 0-16,21 21 15,1-22-15,-1 22 0,-21-21 0,21 21 16,21 0-16,-21 0 0,1 0 16,-1 0-16,21 0 0,-21 0 0,0 0 15,22 0-15,-22 21 16,0-21-16,0 22 0,0-1 0,1 21 16,-1-21-16,0 0 0,-21 1 0,0-1 15,0 21-15,0-21 0,0 0 16,-42 1-16,20-1 0,1 0 0,0 0 15,0 0-15,0-21 0,0 21 16,21-42 15,0 0-31,0 0 16,42 0-16,-21 0 0,0-1 0,0-20 16,22 21-16,-22-21 0,21 20 15,-21 1-15,22 0 0,-22 0 16,21 0-16,-21 0 0,22 21 15,-22 0-15,0 0 0,0 0 0,0 21 16,-21 0-16,0 0 16,22 0-16,-22 0 0,0 1 0,0-1 15,0 0-15,0 0 0,0 0 16,-22 0-16,1 1 16,21-1-1,-21-21 1,21-21-1,-21 21 1,21-22-16,0 1 0</inkml:trace>
  <inkml:trace contextRef="#ctx0" brushRef="#br1" timeOffset="49558.51">8149 3429 0,'0'0'0,"-21"0"0,0 0 0,0 0 16,21-21-16,-22 21 15,44 0 17,-1 0-17,0 0-15,0 0 0,0 0 0,0 0 16</inkml:trace>
  <inkml:trace contextRef="#ctx0" brushRef="#br1" timeOffset="50090.2">8615 3196 0,'0'0'0,"-43"-21"16,22 21-1,0 21-15,21 0 0,-21 1 16,21-1-16,0 21 0,0 0 16,0-20-16,0 20 0,0 0 0,0 1 15,-21-1-15,21 0 0,0 1 16,0-22-16,-21 21 0,21 0 0,0-20 15,0-1-15,0 0 0,0 0 16,-22 0-16,22 0 0,0 1 0,0-44 47,0 1-31,0 0-16,0 0 15,0 0-15,22 0 0,-22-1 0,21 1 16,0 0-16,-21-21 15,21 21-15,0-1 0,22 1 0,-22 0 16,0 0-16,21 21 0,-21-21 16,22 21-16,-22 0 0,21 0 0,-21 0 15,1 0-15,20 21 0,-21-21 16,0 21-16,-21 0 0,0 0 0,0 1 16,0 20-16,0-21 0,0 0 0,-42 22 15,21-22-15,0 0 16,-22 0-16,22 0 0,-21-21 0,21 21 15,-22-21-15,22 0 0,0 22 0,0-22 16,0 0-16,-1 0 0,1 0 16,21-22 31,21 22-47,1-21 0,-1 21 0,0-21 15</inkml:trace>
  <inkml:trace contextRef="#ctx0" brushRef="#br1" timeOffset="50770.82">9080 3535 0,'0'-21'0,"0"42"0,22-42 0,-22 0 0,0 42 47,0 0-47,0 0 15,0 0-15,0 0 0,-22 1 16,22-1-16,0 21 0,0-21 0,0 0 15,0 1-15,0-1 0,0 0 16,0 0-16,0 0 0,0 0 16,22-21-16,-1 0 15,0 0-15,0 0 0,0 0 0,0 0 16,1 0-16,-1-21 0,21 0 0,-21 0 16,0 0-16,1 0 0,-1-1 15,21-41-15,-42 42 0,21-22 16,0 22-16,-21-21 15,0 21-15,0-22 0,0 1 16,22 42-16,-22-21 0,0 42 31,0 0-31,-22 0 0,22 1 0,0 20 16,0-21-16,-21 21 0,21-20 16,0-1-16,-21 21 0,21-21 0,0 0 15,0 1-15,0-1 0,0 0 16,0 0-16,21 0 0,0-21 0,1 21 15,-1-21-15,0 0 0,0 0 16,21 0-16,-20 0 0,-1-21 16,0 21-16,0-21 0,0 0 15,0 0-15,1 0 0,-1-1 16,0-20-16,0 21 0,-21-21 0,0-22 16,21 22-16,0-1 0,-21-20 0,0 21 15,0-22-15,22 22 0,-22-1 16,21 22-16,-21 0 0,0 0 0,0 42 31,0 0-31,0 22 0,-21-1 16,-1 0-16,22 1 0,0 20 15,0-21-15,-21 1 0,21-1 16,0 0-16,0-20 0,0 20 0,0-21 16,0 21-16,0-20 0,0-1 15,0 0-15,0 0 0,21-21 16,1 0-1,-1 0-15,0 0 0,21-21 16,-21 0-16</inkml:trace>
  <inkml:trace contextRef="#ctx0" brushRef="#br1" timeOffset="51403.45">10202 3620 0,'-21'0'16,"42"0"15,0 0-31,1-22 0,-1 22 16,0-21-16,0 0 0,0 21 15,0-21-15,-21 0 0,22 0 0,-1 21 16,-21-22-16,21 1 0,-21 0 16,-21 21-1,0 0 1,-1 21-16,1 0 0,0-21 0,0 43 15,0-22-15,0 0 0,-1 0 0,1 0 16,0 1-16,21-1 16,0 0-16,0 0 0,0 0 0,0 0 0,0 1 15,0-1 1,0 0-16,21-21 0,0 0 0,1 0 16,-1 0-16,0 0 0,21 0 0,-21 0 15,22 0-15,-1 0 0,-21 0 16,22 0-16,-1-21 0,-21 0 0,21 21 15,1-22-15,-1 1 0,-21 0 16,22 0-16,-22-21 0,0 20 0,0 1 16,0-21-16,-21 21 0,0 0 0,0-1 15,0 1-15,0 0 16,0 0-16,-21 21 0,0 0 16,0 0-16,0 21 0,21 0 15,-22 0-15,22 1 0,0-1 16,0 0-16,0 0 0,0 0 15,0 0-15,22 1 0,-1-1 16,-21 0-16,0 0 0,21 0 16,-21 0-16,0 1 0,0-1 15,0 0 1,-21-21 0,0 0-16,-1 0 15,1 0-15,0 0 0,0 0 16,0 0-1,21-21-15,-21 0 0,-1 21 16,22-22-16,-21 1 0,0 0 0,21 0 16</inkml:trace>
  <inkml:trace contextRef="#ctx0" brushRef="#br1" timeOffset="51638.32">9906 3281 0,'-42'0'0,"84"0"0,-106-21 16,64 0-16,22-1 16,20 22-1,-21 0-15,21-21 0,1 21 0,-1 0 16,22-21-16,-22 21 0,0 0 16,1 0-16,-1 0 0,0 0 0,-21-21 15,22 21-15,-22 0 16,0 0-16</inkml:trace>
  <inkml:trace contextRef="#ctx0" brushRef="#br1" timeOffset="52703.71">13801 2371 0,'0'0'0,"-22"0"0,1 0 0,-21 0 0,21 0 15,-22 0-15,22 0 0,-21 0 16,21 0-16,-22 0 0,1 0 0,21 0 16,-21 0-16,20 21 0,1-21 15,0 0-15,42 0 32,0 0-32,1 0 0,-1 21 15,21-21-15,0 0 0,-20 0 16,20 0-16,0 0 0,22 21 0,-22-21 15,85 0 1,-63 0-16,20 0 0,1 0 0,0 0 16,20 0-16,1 0 0,0 0 15,0-21-15,21 0 0,0 21 0,21-21 16,0 21-16,0 0 0,1 0 16,-1-21-16,21-1 0,0 22 0,1-21 15,-1 21-15,0-21 0,1 21 16,-1-21-16,0 21 0,22-21 0,-43 0 15,21 21-15,1-22 0,-22 22 16,21 0-16,-21-21 0,22 21 16,-22 0-16,0 0 0,-21-21 0,0 21 15,0 0-15,21 0 0,-21 0 16,0-21-16,0 21 0,0 0 0,-21 0 16,0 0-16,0 0 0,0 0 15,-1 0-15,1 0 0,-21 0 0,0 0 16,-22 0-16,1 0 0,-1-21 15,-21 21-15,43 0 0,-64 0 16,0 0-16,-21-21 0,22 21 16,-44 0 15,1 0-31,-21 0 0,0 0 16,-1 0-16</inkml:trace>
  <inkml:trace contextRef="#ctx0" brushRef="#br1" timeOffset="54010.63">15811 3260 0,'0'0'0,"0"-21"16,22 21-16,-22-22 0,21 22 0,-21-21 15,21 0-15,0 21 16,0-21-16,0 0 0,1 21 0,-22-21 15,21 21-15,21-43 16,-21 43-16,-21-21 0,0 0 16,21 0-16,-21 0 0,0-1 15,0 1-15,0 0 0,-42 0 16,0 0-16,-22 21 16,43 0-16,-21 0 0,-1 0 15,1 21-15,-21 0 0,-1 0 16,22 0-16,-22 22 0,1-1 0,-1 0 15,22 1-15,0-1 0,-22 64 16,64-43-16,0-20 0,0-1 16,0-21-16,21 22 0,0-22 15,1 0-15,-1 0 0,21 0 0,-21-21 16,22 0-16,-1 0 0,0 0 16,-21 0-16,22 0 0,-1-21 0,0 0 15,-20 0-15,20 0 0,-21-22 16,0 22-16,0-21 0,22 21 15,-22-22-15,21-41 16,-42 41-16,21 1 0,1 21 0,-22-22 16,0 22-16,0 0 0,21 0 15,-21 42 1,0 0-16,0 22 16,0-22-16,0 21 0,0 0 15,0 1-15,0-1 0,0 0 0,0-20 16,0 20-16,0-21 0,0 21 15,0-20-15,0-1 0,21-21 0,-21 21 16,21-21-16,0 0 0,22 0 16,-22 0-16,21 0 0,0-21 15,1 0-15,-1-1 0,22 1 16,-22 0-16,0-21 0,1-1 0,-1 1 16,0 0-16,-21-1 0,22 1 15,-22 0-15,0-1 0,-21 1 0,0 0 16,0 21-16,0-22 0,0 22 0,0 0 15,0-21-15,-21 63 32,21 0-32,0 0 15,-21 21-15,0 1 0,-1-22 0,22 21 16,0 1-16,-21 20 0,21-21 16,-21 1-16,21-1 0,0 0 15,0-20-15,0 20 0,0-21 16,0 0-16,21 0 0,0 1 0,22-1 15,-22-21-15,0 0 0,21 0 16,-20 0-16,20-21 0,-21-1 0,21 1 16,-20 0-16,20 0 0,-21 0 15,0-22-15,0 22 0,1-21 0,-1 0 16,-21-43-16,21 43 16,-21-1-16,0 1 0,21 0 0,-21-1 15,0 22-15,0-21 0,0 21 16,0-1-16,0 1 0,0 42 15,0 1 1,-21-1-16,0 21 0,21 0 16,-21 1-16,21-1 0,0 0 0,-22 1 15,22 20-15,-21-20 0,21-1 16,0 0-16,0 1 0,0-22 0,0 0 16,0 21-16,0-21 0,0 1 15,21-22-15,1 0 0,-1 0 16,0 0-16,0 0 0,0 0 15,-21-22-15,21 22 0,1-21 0</inkml:trace>
  <inkml:trace contextRef="#ctx0" brushRef="#br1" timeOffset="54239.13">16573 3154 0,'0'0'0,"-148"21"32,169-21-17,1 0-15,20-21 0,0 21 0,1 0 16,-1 0-16,0-21 0,1 21 16,20 0-16,-21 0 0,1 0 15,-1-21-15,0 21 0,-20 0 16,20 0-16,0 0 0</inkml:trace>
  <inkml:trace contextRef="#ctx0" brushRef="#br1" timeOffset="54806.67">17441 3260 0,'0'0'15,"-21"0"-15,0 0 0,0 0 16,0 0-16,-1 0 15,1-21-15,21-1 0,0 1 16,0 0-16,0 0 16,0 0-16,21 0 0,1 21 15,-1 0-15,0 0 0,0-22 16,21 22-16,-20 0 0,-1 0 0,21 0 16,-21 0-16,22 22 0,-22-22 15,0 21-15,0 0 0,0 0 0,22 21 16,-22 1-16,0-1 15,-21 0-15,0-20 0,0 20 16,0-21-16,0 0 0,0 0 16,0 1-16,-21-1 0,0 0 15,-1-21-15,1 0 16,21-21 0,0 0-16,0-1 0,0 1 15,21 0-15,1 0 0,-1 0 16,0 0-16,0-22 0,0 22 0,0-21 15,1 21-15,-1-22 16,0 22-16,21 0 0,-21 0 0,1 21 0,20 0 16,-21-21-16,0 21 0,0 0 15,1 0-15,-1 21 0,0 0 0,-21 0 16,0 0-16,0 0 16,0 1-16,0-1 0,0 21 0,0-21 15,0 0-15,-21 1 0,0-1 16,21 0-16,-22 0 0,22 0 15,0 0-15,-21-21 0,21-21 47,0 0-47</inkml:trace>
  <inkml:trace contextRef="#ctx0" brushRef="#br1" timeOffset="54966.94">18161 2921 0,'0'0'0,"-21"0"0,0 0 16,-1 0-16,1 0 15,21 21 1,21-21 0,1 0-16,-1 0 0,0 0 0,0 0 15</inkml:trace>
  <inkml:trace contextRef="#ctx0" brushRef="#br1" timeOffset="55470.69">18796 2858 0,'-64'21'32,"43"-21"-32,0 21 0,21 0 15,-21 0-15,0 0 0,0 1 0,-1-1 16,22 21-16,0-21 0,0 22 15,0-22-15,-21 21 0,21 0 16,0 1-16,0 20 16,-21-20-16,21-22 0,0 0 0,0 0 15,0 0-15,0 0 0,-21 22 16,21-64 15,0-1-15,0 1-16,0 0 0,0 0 15,0 0-15,0 0 0,0-22 0,21 22 16,0 0-16,0-21 0,22 20 16,-1 1-16,0 0 0,1 0 0,41 0 15,-62 21-15,20 0 16,-21 0-16,21 0 0,-20 0 0,-1 21 16,0 0-16,0 0 0,0 0 15,-21 1-15,0-1 0,0 0 0,0 21 16,0-21-16,-21 1 0,-21-1 15,21 0-15,-22 0 0,22 0 16,-21 0-16,-1 1 0,1-22 16,0 21-16,-1-21 0,-41 0 15,63 0-15,-1 0 0,1 0 16,21-21-16,0-1 16,21 1-16,1 0 0,-1 0 15,21 0-15</inkml:trace>
  <inkml:trace contextRef="#ctx0" brushRef="#br1" timeOffset="56142.67">19283 3069 0,'0'-21'0,"0"0"16,0 42 15,0 0-31,0 0 0,-21 1 16,21-1-16,0 21 0,0-21 15,0 22-15,0-22 0,0 0 0,0 21 16,0-21-16,0 22 0,21-22 16,0 0-16,0 0 0,0-21 15,22 0-15,-22 0 16,0 0-16,0 0 0,0 0 16,22 0-16,-22-21 0,0 0 0,42-21 15,-41-1-15,-1 1 16,0 21-16,0-22 0,0 1 0,0 21 15,-21-21-15,0 20 0,22-20 16,-22 21-16,21 21 0,-21-21 0,0 42 31,-21 0-31,-1 0 0,22 0 16,0 1-16,-21-1 0,21 21 16,-21-21-16,21 22 0,0-22 0,0 0 15,0 21-15,0-21 0,0 1 16,42 41-16,-20-63 15,-1 0-15,0 21 0,21-21 16,43 0 0,-64-21-16,21 0 0,-20 21 0,-1-21 15,0-22-15,0 22 0,-21-21 16,21 0-16,-21-1 0,21 1 0,1 0 16,-22-1-16,0-20 0,0 20 15,21-20-15,-21 21 0,21-1 0,-21 1 16,0 0-16,0 20 0,0 1 15,0 42 1,0 1-16,0 20 0,-21-21 16,21 21-16,-21 1 0,21-1 15,0 22-15,0-22 0,-22 0 16,22 1-16,0-1 0,0-21 0,0 21 16,0 1-16,0-22 0,0 0 15,0 0-15,22 0 0,-22 1 16,21-22-16,0 0 0,0 0 15,0 0-15,0-22 0,1 1 16,-1 0-16</inkml:trace>
  <inkml:trace contextRef="#ctx0" brushRef="#br1" timeOffset="56338.52">20087 2963 0,'0'0'0,"-21"0"15,0 0 1,42 0 0,0 0-16,0 0 0,0 0 15,22 0-15,-22 0 0,21 0 16,-21 0-16,22 0 0,-1-21 0,0 21 16,1 0-16,-1-21 0</inkml:trace>
  <inkml:trace contextRef="#ctx0" brushRef="#br1" timeOffset="56970.1">20743 3090 0,'0'0'0,"-21"0"0,0 43 31,21-22-31,21-21 31,0 0-31,0 0 0,1-21 0,-1 21 16,0-21-16,0 21 0,21-22 15,-20 1-15,-1 0 0,0 0 16,-21 0-16,21 0 0,-21-1 16,0 1-16,-21 21 31,0 0-31,0 0 0,-1 21 0,22 1 16,-21-1-16,0 0 0,0 0 15,0 0-15,0 0 0,-1 1 0,22 20 16,0-21-16,-21 0 0,21 0 15,0 1-15,0-1 0,0 0 0,0 0 16,0 0-16,21-21 16,1 21-16,-1-21 0,0 0 0,21 0 15,-21 0-15,22 0 0,-1 0 0,0 0 16,1-21-16,-1 21 0,0-21 0,1 0 16,-22 0-16,21-22 0,1 22 15,-1 0-15,-21-21 0,21 21 16,-20-22-16,-1 22 0,-21 0 0,0-21 15,0 20-15,0 1 0,0 0 16,0 0-16,-21 21 16,-1 0-16,1 0 0,0 21 15,21 0-15,-21 0 0,21 1 0,-21-1 16,21 0-16,0 21 0,0-21 16,0 1-16,0-1 0,0 21 0,0-21 15,0 0-15,0 1 16,21-1-16,-21 0 0,21 0 0,-21 0 15,21-21-15,-21 21 0,0 1 16,0-1 0,-21-21-16,0 0 0,0 0 0,0 21 15,-1-21 1</inkml:trace>
  <inkml:trace contextRef="#ctx0" brushRef="#br1" timeOffset="64518.1">1884 8170 0,'-21'0'62,"-1"0"-62,1 0 0,-21 0 16,21 0-16,0 0 16,-22 0-16,1 0 0,0 0 0,-1 0 15,1 0-15,0 0 0,-1 0 16,1 22-16,21-22 0,0 0 0,-1 0 16,44 0-1,-1 0-15,21 0 16,22 0-16,-1 0 15,22 0-15,-1 0 0,1-22 0,0 22 16,-1-21-16,22 21 0,0-21 16,-21 21-16,21 0 0,-22-21 0,1 21 15,-22-21-15,1 21 0,-1 0 16,-20 0-16,-22 0 0,21 0 0,-21 0 16,1 0-1,-44 0 16,1 21-15</inkml:trace>
  <inkml:trace contextRef="#ctx0" brushRef="#br1" timeOffset="65037.04">635 8805 0,'0'0'15,"21"-21"-15,-21 0 0,0 0 0,0-21 16,0 20-16,0 1 0,0 0 0,0 0 16,0 0-16,0 0 0,0-1 15,0 44 16,-21-1-31,0 0 0,21 0 16,-21 21-16,-1 1 0,1-1 16,21 22-16,-21-22 0,0 21 15,0-20-15,21-1 0,0 0 0,0 1 16,0-1-16,0-21 0,0 0 16,0 1-16,0-1 0,0 0 15,21-21-15,0 0 0,0 0 0,0 0 16,1 0-16,-1 0 0,0 0 15,0 0-15,21-21 0,-20 0 0,-1-1 16,0 1-16,0 0 0,-21 0 16</inkml:trace>
  <inkml:trace contextRef="#ctx0" brushRef="#br1" timeOffset="65218.1">339 8975 0,'0'0'0,"-22"0"0,1 21 0,42-21 32,1 0-17,20 0-15,-21 0 0,21-21 0,1 21 16,-1-21-16,0 21 0,1-22 16,-1 1-16,0 21 0,1-21 15,-1 21-15</inkml:trace>
  <inkml:trace contextRef="#ctx0" brushRef="#br1" timeOffset="65806.83">1312 9102 0,'21'0'31,"1"0"-31,-22-21 0,21-1 16,-21 1-16,21 0 15,-21 0-15,0-21 0,21 20 16,-21 1-16,0-21 0,0 21 16,0 0-16,0-22 0,-21 22 0,0 0 15,0 0-15,-1 21 0,-20 0 16,21 0-16,0 0 0,-22 0 16,22 21-16,0 0 0,-42 43 15,41-22-15,-20 0 0,21 1 16,0 20-16,0-21 0,21 1 0,-22-1 15,22 0-15,0 1 0,-21-22 16,21 0-16,0 21 0,0-20 0,0-1 16,21-21-16,1 21 0,-1-21 15,0 0-15,21 0 16,-21 0-16,22-21 0,-22 21 16,21-21-16,1-1 0,-22 1 0,21 0 15,-21 0-15,0-21 0,1 20 16,-1-20-16,0 21 0,-21-21 0,0 20 15,0 1-15,0 0 0,21 0 16,-21 0-16,0 42 31,0 0-31,0 0 16,-21 0-16,21 1 0,-21-1 0,21 21 16,0-21-16,0 0 0,0 1 15,0 20-15,0-21 0,0 0 0,0 0 16,21 1-16,0-22 0,0 21 15,22-21-15,-22 0 0,21 0 0,-21 0 16,43 0-16,-22 0 0,0 0 16,22 0-16,-22 0 0,22-21 0,-22-1 15,0 1-15,1 0 0</inkml:trace>
  <inkml:trace contextRef="#ctx0" brushRef="#br1" timeOffset="66438.07">2265 9102 0,'0'0'15,"21"-21"-15,-21-1 0,0-20 0,0 21 0,0 0 16,0 0-16,0-1 15,-21 1-15,0 0 0,-1 21 0,1 0 16,0 0-16,0 0 0,0 0 16,-22 0-16,22 21 0,0 0 0,0 1 15,0-1-15,-22 21 0,22-21 16,0 22-16,0-22 0,21 21 0,-21-21 16,21 0-16,0 22 0,0-22 15,0 0-15,0 0 0,21-21 16,0 0-16,0 0 0,0 0 15,1 0-15,-1 0 0,21 0 0,-21 0 16,22-21-16,-22 0 0,21 0 16,-21 0-16,0-1 0,1 1 15,20-21-15,-21 21 0,-21 0 16,0-1-16,0 1 16,0 42 30,0 1-46,0-1 0,0 0 16,-21 21-16,21 1 16,-21-1-16,21 0 0,0 1 0,0-1 15,-21 0-15,21 22 0,-22 63 16,1-64-16,21 1 0,0 20 16,0-20-16,0-1 0,0 1 0,0-1 15,-21 22-15,21-21 0,0 84 16,-21-85-16,21 1 0,0-1 15,0-20-15,0-1 0,0 0 16,0-21-16,0 1 0,-21-22 16,0 0-16,-1-22 0,22 1 15,-21-21-15,0 0 0,0-1 16,0-20-16,21-1 0,0 1 0,-21-1 16,21 1-16,0-22 0,0 0 15,0 22-15,21-22 0,-21 1 0,21-1 16,21 21-16,-21-20 15,1 20-15,62-42 0,-63 64 16,22-21-16,-22 41 0,21-20 16,1 21-16,-22-21 0,21 20 0,-21 1 15,22 0-15,-22 21 0,0-21 16,0 0-16</inkml:trace>
  <inkml:trace contextRef="#ctx0" brushRef="#br1" timeOffset="69656.82">6138 7832 0,'0'0'0,"-21"0"0,-85 21 32,85 0-32,-21-21 0,21 0 15,-22 0-15,22 0 0,0 0 0,-21 0 16,20 0-16,1 0 0,0 0 15,0 0-15,0 0 16,42 0 62,21 0-78,1 0 0,-1 0 0,21 0 0,1 0 16,-1 0-16,22 0 0,0 0 15,-1 0-15,22 0 0,0 0 16,21 0-16,0 0 0,0 0 0,0 0 16,0 0-16,0 0 0,21 0 15,0 0-15,1 0 0,-1 0 16,0 0-16,21 0 0,149 0 16,-149 0-16,0 0 0,128 0 15,-149-21-15,-21 21 0,0 0 0,0 0 16,0 0-16,-21 0 0,0 0 15,-22 0-15,1 0 0,105-21 16,-126 21-16,-22 0 16,1 0-16,-1-21 0,0 21 0,1 0 15,-1 0-15,-21 0 16,0 0-16,0-22 0,1 22 16,-1 0-16,0 0 0,0 0 0,0 0 15,-21-21 16,-21 21-15,0 0-16,-21 0 16</inkml:trace>
  <inkml:trace contextRef="#ctx0" brushRef="#br1" timeOffset="70962.91">6498 8932 0,'21'-21'31,"0"0"-31,-21 0 16,22 0-16,-1 0 0,-21-1 15,0-20-15,0 0 0,0 21 16,0-1-16,0-20 0,-21 21 16,-43-21-16,43-1 0,0 22 15,0 0-15,-22 21 0,22-21 16,0 21-16,0 0 0,-22 0 0,22 0 15,0 21-15,0-21 0,-21 21 0,20 21 16,-20-20-16,21 20 0,-21 0 16,20 1-16,-20 20 0,21-21 15,21 1-15,0 20 0,0 22 16,0-64-16,0 21 0,0-20 16,21-1-16,0 0 0,0 0 0,1-21 15,20 0-15,-21 0 0,0 0 16,22 0-16,-22 0 0,21-21 0,-21 0 15,0 21-15,22-43 0,-22 22 16,21 0-16,-21-21 0,1 21 0,-1-22 16,0 1-16,0 0 0,-21-1 15,42-41-15,-42 62 0,0-20 16,22 21-16,-22 0 0,21 0 0,-21-1 16,0 44-1,0-1-15,0 0 16,0 0-16,0 21 0,0 1 15,0-1-15,0 0 0,0 1 16,0-1-16,0 22 0,0-22 16,0-21-16,0 21 0,0 1 0,0-22 15,0 0-15,21 0 0,21 0 16,-21-21-16,1 0 0,20 0 16,-21 0-16,21 0 0,22-42 15,-22 21-15,1 0 0,-22 0 0,0-22 16,21 22-16,1-64 15,-43 22-15,21 21 0,-21-1 0,21 1 16,-21-22-16,21 22 0,-21 0 16,0 21-16,0-22 0,0 22 0,0-21 15,0 21-15,0 42 32,0 0-32,-21 0 15,21 21-15,-21-20 0,21 20 0,0 0 16,-21 1-16,21-1 0,0 21 15,0-20-15,0-1 0,0 0 0,0 1 16,0-1-16,0 0 0,0-20 16,0-1-16,21 0 0,0 0 0,0-21 15,0 0-15,0 0 0,1 0 16,-1 0-16,0 0 0,0 0 16,0 0-16,0-21 0,1 0 0,41-43 15,-42 22-15,0 0 16,1-1-16,-1-20 0,-21 20 0,21 1 15,-21-21-15,21 20 0,-21 1 0,0 0 16,0-1-16,0 1 0,0 21 16,0 0-16,0-1 0,0 1 0,0 0 15,-21 21 1,0 21-16,21 0 0,0 22 16,-21-1-16,21-21 0,-22 22 15,22 20-15,-21-21 0,21 22 16,0-22-16,0 64 0,0-64 0,0 1 15,0-22-15,0 21 16,0-21-16,0 1 0,0-1 0,21 0 16,1-21-16,-1 0 0,0 0 15,0 0-15,0 0 16,22 0-16,-22-21 0,0 0 0,0-1 0,-21 1 16,21-21-16,0 21 0</inkml:trace>
  <inkml:trace contextRef="#ctx0" brushRef="#br1" timeOffset="71199.87">7133 8742 0,'0'0'0,"-42"21"0,21-21 0,-1 0 16,44 0 15,-1 0-16,0 0-15,0 0 0,21-21 0,-20 21 16,20-21-16,-21 21 0,21 0 16,1-21-16,-22 21 0,21 0 15,-21-22-15,22 22 0,20 0 16,-42-21-16,1 21 0,20 0 16</inkml:trace>
  <inkml:trace contextRef="#ctx0" brushRef="#br1" timeOffset="71770">7874 8848 0,'0'0'0,"-21"0"0,0 0 15,-1 0-15,1 0 16,21-21 0,0-1-1,0 1-15,0 0 0,21 0 16,1 0-16,-1 21 0,0-21 0,0 21 15,0 0-15,22-22 16,-22 22-16,0 0 0,0 0 0,21 0 16,-20 0-16,20 0 0,-21 0 15,0 22-15,0-1 0,1 0 0,-1 0 16,0 0-16,0 22 0,-21-1 0,0-21 16,0 21-16,0-20 0,0 20 15,0-21-15,0 0 0,-21 0 0,0 1 16,21-1-16,-21 0 15,-1-21-15,22-21 32,0 0-17,22-1-15,-1 1 0,0 0 16,21-42-16,-21 20 0,1 22 16,-1-21-16,21 21 0,-21-22 15,0 22-15,22 0 0,-22 0 0,0 21 16,21 0-16,-20 0 15,-22 21-15,21 0 16,-21 0-16,0 0 0,0 1 0,0-1 16,0 21-16,0-21 15,0 0-15,0 1 0,0 20 0,0 0 16,-21-21 0,21 1-16,0-1 15,0-42 16,0-1-31,0-20 16,0 21-16,0 0 0</inkml:trace>
  <inkml:trace contextRef="#ctx0" brushRef="#br1" timeOffset="71931.08">8678 8573 0,'0'0'0,"0"-22"0,-21 22 0,0 0 15,21-21-15,-21 21 16,0 0-16,-1 0 0,22 21 47,22-21-47,-1 0 0,0 0 0,21 0 15,-21 0-15,1 0 0</inkml:trace>
  <inkml:trace contextRef="#ctx0" brushRef="#br1" timeOffset="72446.92">9334 8446 0,'-84'0'32,"84"21"-17,-21 0-15,-1 0 0,22 0 0,0 0 16,-21 1-16,0-1 0,21 21 16,-21-21-16,21 22 0,0-1 0,-21 0 15,21 1-15,-21-1 0,-1-21 0,22 21 16,0 1-16,0-22 0,-21 0 15,21 0-15,0 22 0,0-22 16,0-42 15,-21-1-31,21 1 16,0 0-16,0 0 0,0-21 16,0 20-16,0 1 0,0-21 15,21 21-15,0-22 0,1 22 16,20 0-16,-21 0 0,21 21 0,-20-21 15,20 21-15,0 0 0,1 0 0,-22 0 16,21 0-16,-21 21 0,22-21 16,-22 21-16,21 0 0,-21 22 0,0-22 15,1 0-15,-1 21 0,-21-21 16,0 1-16,0 20 0,0-21 0,-21 0 16,-43 22-16,43-22 0,-21 0 15,-1 0-15,22-21 0,-21 21 16,-22-21-16,22 0 15,21 0-15,0 0 0,-1 0 0,1 0 16,0 0-16,21-21 16,21 0-1,0 21-15,22-21 0,-22 0 0,0-1 16,21 1-16,1 0 0</inkml:trace>
  <inkml:trace contextRef="#ctx0" brushRef="#br1" timeOffset="73615.72">9737 8742 0,'0'0'0,"21"0"0,0-21 15,-21 0-15,21 21 0,-21 21 32,0 0-17,-21 0-15,21 0 0,-21 0 16,21 22-16,0-22 0,0 21 16,-21-21-16,21 1 0,0 20 0,0-21 15,0 21-15,0-20 16,21-22-16,0 0 15,0 0-15,0 0 0,0 0 0,22 0 16,-1 0-16,-21-22 0,22 1 16,-1 0-16,-21 0 0,21-21 15,-20 20-15,-1-20 0,42-43 16,-42 64-16,1-21 0,-22 21 16,0 0-16,21-1 0,-21 1 0,0 0 15,0 42 1,-21 0-1,21 1-15,-22-1 0,1 0 0,21 21 16,-21-21-16,21 1 0,0 20 16,0-21-16,0 0 0,0 22 0,0-22 15,0 0-15,0 0 0,21-21 0,0 21 16,1 0-16,-1-21 0,21 0 16,0 0-16,1 0 15,-22 0-15,21 0 0,-21-21 0,1 0 16,20 0-16,-21 0 0,0 0 0,22-22 15,-22 1-15,0 0 0,0-1 16,0 1-16,0 0 0,1-1 16,-22 1-16,0 0 0,21-1 0,-21 1 15,0 21-15,0-64 16,0 64-16,0 42 16,0 0-1,-21 0-15,-1 1 0,22 20 0,0-21 16,-21 21-16,0 1 0,21-1 15,-21 0-15,21 1 0,0-1 0,0 0 16,0 1-16,0-22 0,0 42 16,0-41-16,21-1 15,21 21-15,-20-42 0,20 0 16,-21 0-16,21 0 0,1 0 16,20 0-16,-20 0 0,-1-21 0,21 0 15,-20 0-15,-1-1 0,0-20 16,1 21-16,-22-21 0,0 20 0,0-20 15,0 21-15,1-43 0,-22 43 16,0 0-16,0 0 16,-22 21-16,1 0 15,0 0-15,0 21 0,21 0 16,-21 0-16,21 1 0,-21 20 16,21-21-16,0 21 0,0-20 0,0-1 15,0 21-15,0-21 0,0 0 0,0 1 16,0-1-16,0 0 0,21 0 15,0-21-15,0 21 0,21-21 16,-20 0-16,-1 0 0,21 0 16,0 0-16,-20-21 0,20 0 0,0 0 15,1 0-15,-1-1 0,0 1 0,-21 0 16,22-21-16,-1 21 0,-21-22 16,0 1-16,22 21 0,-22 0 0,-21-1 15,0-20-15,21 21 0,-21 0 16,0 0-16,-21 21 15,0 0-15,0 0 16,-1 0-16,1 21 16,0-21-16,0 21 0,0 21 15,21-21-15,0 1 0,-21-1 16,21 21-16,0-21 0,0 22 16,0-22-16,0 0 0,21 21 15,0-42-15,0 21 0,21 1 16,-20-1-16,-1-21 15,-21 21-15,0 0 16,0 0 0,-21-21-16,-1 0 15,1 0-15,0 0 0,0 0 16,0 0-16,0 0 16,21-21-1,0 0 1,0 0-16</inkml:trace>
  <inkml:trace contextRef="#ctx0" brushRef="#br1" timeOffset="73894.03">10647 8530 0,'0'0'0,"21"-21"16,0 21 0,21 0-16,1 0 0,-1 0 0,22-21 15,-1 21-15,1 0 0,20 0 16,-20-21-16,20 21 0,-20 0 0,-1 0 16,43-21-16,-63 21 0,-22 0 15,0 0-15,0 0 0,0 0 16,-42 0-1,0 0 1,0 0-16</inkml:trace>
  <inkml:trace contextRef="#ctx0" brushRef="#br1" timeOffset="74934.1">1355 12573 0,'0'0'0,"-22"21"0,-83-21 15,83 0 1,1 0-16,0 21 15,42-21 17,0 0-32,22 0 15,-1 0-15,22 0 0,20 0 16,1 0-16,0 0 0,20 0 16,1 0-16,0 0 0,21 0 15,21-21-15,0 21 0,1 0 0,-1-21 16,0 21-16,21 0 0,-21-21 15,22 21-15,-22-21 0,0 21 0,127 0 16,-169 0-16,0-21 16,0 21-16,-22 0 0,-20 0 0,21 0 15,-43 0-15,21 0 0,-20 0 0,-22 0 16,0 0-16,0 0 0,0 0 16</inkml:trace>
  <inkml:trace contextRef="#ctx0" brushRef="#br1" timeOffset="75063.42">4551 12552 0,'0'0'0,"-21"0"15,-1 0 17,22 21-17,-21-21-15,0 0 16,0 21-16</inkml:trace>
  <inkml:trace contextRef="#ctx0" brushRef="#br1" timeOffset="89606.17">2159 13695 0,'0'-64'16,"0"43"0,0 0-16,0 0 15,0 0-15,0 0 0,0-1 16,0 1-1,0 0-15,-21 42 47,21 0-47,-21 1 0,21 20 16,0 0-16,-22 1 0,1-1 0,0 21 16,21 1-16,-21-22 0,0 22 15,0-22-15,21 22 0,-22-22 16,1 21-16,21-20 0,0-1 0,0 0 15,0 1-15,0-22 0,0 21 16,0-21-16,0 1 0,43-22 16,-22 0-16,0 0 15,0 0-15,0 0 0,22 0 0,20-43 16,-42 43-16,0-21 16,22 0-16,-22 0 0,0 0 0,21-22 15,-42 22-15,22 0 16</inkml:trace>
  <inkml:trace contextRef="#ctx0" brushRef="#br1" timeOffset="89850.61">1841 14012 0,'0'0'0,"-21"0"16,42 0-1,1 0 1,-1 0-16,0 0 0,0-21 16,21 21-16,-20-21 0,20 0 0,-21 21 15,21-21-15,-20 21 0,20-21 16,-21 21-16,21 0 0,-20 0 0,-1 0 16,0-22-16,0 22 0,0 0 15,0 0-15,1 0 0</inkml:trace>
  <inkml:trace contextRef="#ctx0" brushRef="#br1" timeOffset="91219.11">2984 14161 0,'0'0'0,"22"0"16,-1 0-1,-21-22-15,0 1 16,21 21-16,-21-21 0,0 0 0,21 0 16,-21 0-16,0-1 0,0 1 15,0 0-15,0-21 0,0 21 16,-42-22-16,21 22 0,-1 0 16,1 0-16,0 21 0,0 0 15,0 0-15,0 0 0,-22 0 0,22 21 16,0 0-16,-21 21 0,-1-20 15,22 20-15,-21-21 0,-1 21 0,22 1 16,0-1-16,0 0 0,0-20 16,21 20-16,-21-21 0,21 21 15,0 22-15,21-64 16,0 0-16,0 0 0,0 0 16,0 0-16,22 0 0,-22 0 15,21-21-15,-21 0 0,22-1 16,-1 1-16,-21 0 0,22 0 0,-22 0 15,21-22-15,-21 22 0,0-21 0,1 21 16,-22 0-16,0-1 0,21-20 16,-21 21-16,21 21 15,-21 21 1,0 0 0,-21 0-16,21 1 0,0 20 15,0-21-15,0 0 0,0 22 0,0-22 16,0 0-16,0 0 15,0 0-15,0 22 0,21-22 16,0 0-16,0 0 0,0-21 16,22 0-16,-22 0 15,21 0-15,-21 0 0,1 0 16,20-21-16,0 21 0,-21-21 16,22 0-16,-22-1 0,21 1 0,1 0 15,-22 0-15,21-21 0,0 20 16,-20 1-16,20-21 0,-21 21 0,0-22 15,0 22-15,1 0 0,-22-21 16,0 21-16,0-1 0,0 1 16,-22 21-16,-20 0 15,21 0-15,0 0 0,0 0 0,-22 21 16,22 1-16,0-1 0,-21 21 16,20-21-16,1 0 0,-21 22 0,21-22 15,0 21-15,21-21 0,0 1 16,-22 20-16,22-21 0,0 0 15,0 0-15,22-21 0,-1 0 16,0 0-16,0 0 0,0 0 0,0 0 16,22-21-16,-22 0 0,21 21 15,-21-21-15,1 0 0,-1 0 0,0-1 16,0 1-16,0 0 0,-21 0 16,21 21-16,-21-42 15,0 20 1,0 44-1,0-1 1,0 0-16,0 0 16,0 0-16,0 22 0,0-22 0,0 21 15,0 0-15,0 1 0,0 20 16,0-20-16,0 20 0,0 1 0,0-1 16,22 1-16,-1-1 0,-21 1 15,21-1-15,-21 1 0,0 20 0,21-20 16,-21 20-16,0 1 0,0 0 0,0-22 15,0 22-15,0 0 16,0-22-16,0 22 0,0-1 0,0-20 16,0 21-16,0-1 0,0-20 15,0 20-15,0-20 0,0-1 0,-21 1 16,0-22-16,0 1 0,-22-1 16,22 0-16,0-21 0,0 22 0,-22-22 15,22-21-15,-63 0 16,62-21-16,-20 0 0,0-22 15,-1 1-15,1-43 0,-21-84 16,20 63-16,22 0 0,0-21 0,21 0 16,0-21-16,0 0 15,0 21-15,21 0 0,0 0 0,64-85 16,-43 106-16,22 1 16,-1 20-16,-20 21 0,20-20 0,1 41 15,-22-20-15,21 21 0,-20-1 16,-22 22-16,21 0 0,-21 0 0,1 21 15,-22-21-15,21 21 0,0 0 32,-21 21-17,21-21 17,0 0-17</inkml:trace>
  <inkml:trace contextRef="#ctx0" brushRef="#br1" timeOffset="92287.48">6689 12425 0,'0'0'16,"-22"0"-16,1 0 0,0 0 0,0 0 15,0 0-15,0 0 0,-1 0 16,1 0-16,0 0 0,0 0 16,0 0-16,0 0 0,-22 0 15,22 0 1,42 0 15,0 0-15,1 0-16,-1 21 0,21-21 15,-21 0-15,22 0 0,-1 0 0,0 0 16,1 0-16,-1 21 0,21-21 16,1 0-16,-1 0 0,86 0 15,-65 0-15,-20 0 16,20 0-16,1 0 0,21 0 0,-21 0 15,20 0-15,1-21 0,0 21 0,0 0 16,0 0-16,0-21 0,21 21 0,21-21 16,-21 21-16,21 0 0,0 0 0,0-21 15,22 21-15,-22 0 16,0-22-16,21 22 0,-21-21 0,1 21 16,-1-21-16,-21 21 0,0-21 15,0 21-15,0-21 0,-21 21 0,21 0 16,-22-21-16,22 21 0,-42 0 0,21-22 15,-21 22-15,20 0 0,-20 0 16,0-21-16,-22 21 0,22 0 0,0 0 16,-22 0-16,1 0 0,-1 0 15,-21 0-15,1 0 0,-1 0 16,-21 0-16,0 0 0,1 0 0,-1 0 16,-42 0 30,-1 0-46,1 0 16,0 0-16,0 0 0,0 0 16</inkml:trace>
  <inkml:trace contextRef="#ctx0" brushRef="#br1" timeOffset="92421.46">12171 12256 0,'-43'21'16,"43"0"-16,-21-21 15,0 0-15,0 0 32,0 0-17</inkml:trace>
  <inkml:trace contextRef="#ctx0" brushRef="#br1" timeOffset="102415.14">8890 13356 0,'0'0'0,"0"-21"0,0 0 0,0 0 15,-21 21 16,0 21-31,-1 0 16,22 0-16,-21 22 0,21-22 0,-21 21 16,0 22-16,21-22 0,0 0 15,-21 22-15,0-22 0,-1 64 16,22-64-16,-21 1 0,21-22 16,-21 21-16,21-21 0,0 22 15,0-22-15,0 0 16,-21-21-1,21-21 189,0 0-158,0-1-30,0 1-16,0 0 16</inkml:trace>
  <inkml:trace contextRef="#ctx0" brushRef="#br1" timeOffset="102970.76">8255 13335 0,'0'0'0</inkml:trace>
  <inkml:trace contextRef="#ctx0" brushRef="#br1" timeOffset="103930.16">8678 13674 0,'0'0'0,"-21"0"0,-21 0 32,63 0-17,0 0-15,0 0 0,22 0 0,-22 0 16,21 0-16,22 0 0,-22 0 16,0 0-16,1 0 0,-1 0 0,0-21 15,-21 21-15,1 0 0,-1 0 16,-42 0 15,-1 0-31,22 21 0,-21-21 16,0 0-16,0 0 0,21 21 15</inkml:trace>
  <inkml:trace contextRef="#ctx0" brushRef="#br1" timeOffset="104347.22">9207 13822 0,'0'0'0,"0"21"0,0 0 15,22-21 17,-1 0-32,0 0 15,0-21-15,0 21 0,0-21 16,1 0-16,-1 0 0,21-1 15,-21 1-15,0 0 0,-21 0 16,22 0-16,-22 0 0,0-1 0,-22 22 31,-20 0-31,21 0 0,0 0 0,0 22 16,-1-1-16,-20 0 0,21 0 16,0 21-16,0-20 0,-1 20 15,1-21-15,21 21 0,0-20 16,0 20-16,0-21 0,0 21 15,0 1-15,0-22 0,21-21 16,1 21-16,-1 0 0,0 0 0,0-21 16,0 0-16,22 22 0,-1-22 15,-21 0-15,0 0 0,0 0 16,22 0-16,-22 0 0,21-22 0,-21 1 16,22 21-16,-22-21 0,21 0 15,1 0-15</inkml:trace>
  <inkml:trace contextRef="#ctx0" brushRef="#br1" timeOffset="105122.91">9927 13758 0,'0'0'0,"0"-42"31,0 21-31,0 0 0,0 0 16,21 21-16,0 0 0,1 0 16,-1-22-16,0 22 0,0 0 15,0 0-15,43 22 16,-43-22-16,-21 21 0,21 0 15,-21 0-15,0 21 0,0-20 0,0 20 16,0-21-16,-21 21 0,0-20 16,0-1-16,-1 21 0,1-21 0,-21 0 15,42 1-15,-21-22 0,0 21 0,-1-21 16,22 21-16,22-42 31,-1 21-15,-21-21-16,21-1 0,0 1 0,0 0 15,0-21-15,1 21 0,20-22 16,-21 22-16,0-21 0,0 21 0,1-1 16,-1 1-16,0 0 0,0 0 0,0 0 15,-21 0 1,0 42 0,0 0-1,0 0-15,-21 0 0,0 0 0,21 22 16,0-22-16,0 21 0,-21-21 0,21 22 15,0-22-15,0 0 0,0 0 16,0 22-16,0-22 0,0 0 16,0 0-16,21 0 0,0-21 15,0 0-15,0 0 0,1 0 0,20 0 16,-21 0-16,21 0 0,-20 0 16,20-21-16,-21 21 0,21-21 0,-20 0 15,-1 0-15,21-22 0,-21 22 16,0-21-16,1-1 0,-1-20 0,0 21 15,-21-22-15,0 1 0,21-1 16,-21 22-16,21-22 0,-21 22 16,0 0-16,0 20 0,0-20 0,0 21 15,0 0-15,0 0 16,-21 21-16,0 0 0,0 0 16,21 21-16,0 0 0,-21 0 15,21 0-15,-22 22 0,22-22 16,0 42-16,-21-20 0,21 41 0,0-20 15,0-22-15,0 43 16,0-64-16,0 21 0,21-21 16,1 22-16,-22-22 0,21 0 0,0 0 15,0 0-15,43-21 16,-43 0-16,0 0 0,0 0 16,21 0-16,-20 0 0,20-21 15,0 21-15,-21-21 0,22 0 0,-22 0 16,0 0-16,0-1 0,0 1 0,1 0 15</inkml:trace>
  <inkml:trace contextRef="#ctx0" brushRef="#br1" timeOffset="105378.57">10731 13526 0,'0'0'0,"43"0"16,-22 0-16,0 0 0,0 0 16,0-22-16,22 22 0,-22 0 0,0 0 15,21-21-15,-20 21 0,-1 0 16,21 0-16,-21 0 0,0-21 16,-42 21 30</inkml:trace>
  <inkml:trace contextRef="#ctx0" brushRef="#br1" timeOffset="115662.12">8678 14076 0,'0'-21'0,"-21"21"46,0 0 48,21 21-78,0 0-16,-21 0 15,21 0-15,0 1 16,-21-1-16,21 0 0,0 0 16,0 0-1,21-21-15,0 21 16,0-21-16,0 0 16,0 0-16,1 0 0,-1 0 0,0 0 15,0 0-15,0 0 0,0-21 0,1 21 16,-1 0-16,0-21 0,0 21 15,0-21-15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9T11:57:17.98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974 4170 0,'0'0'16,"21"0"-16,-21-21 0,0 0 0,21-1 15,0 1-15,-21 0 0,21 0 16,-21 0-16,21 0 0,1 21 16,-22-22-16,0 44 31,0-1-31,0 0 15,0 21-15,-22 1 0,1-1 16,0 0-16,-21 22 0,21-1 16,-22-20-16,-63 84 15,43-85-15,21 21 0,-22-20 16,1 20-16,-1-20 0,-42 41 16,43-63-16,20 22 0,22-22 15,0-21-15,-21 21 0,21-21 16,-1 0-16,22-21 15,0 0-15,0 0 16,22-1-16,-1 1 0,21 0 0,-21 0 16,22 21-16,-1-21 0,0 21 15,1 0-15,20 0 0,-21 0 16,1 0-16,20 0 0,-20 0 0,-1 0 16,-21 21-16,21 0 15,-20 0-15,20 0 0,-21 22 0,0-22 16,0 0-16,1 0 0,-1 0 15,0 1-15,0-1 0,0 0 16,0 0-16,-21 0 0,22 0 16,-1 1-16,0-22 31,-21-22-15,21 1-16,0 21 0</inkml:trace>
  <inkml:trace contextRef="#ctx0" brushRef="#br0" timeOffset="629.09">2053 4699 0,'0'0'0,"21"0"0,0-42 31,-21 21-31,0-1 0,0 1 16,0 0-16,0 0 0,0 0 16,0 0-16,0-22 0,0 22 15,0 0-15,0 0 0,-21 0 0,0-1 16,0 1-16,0 21 16,0 0-16,-1 0 0,1 0 0,0 0 15,0 21-15,0 1 0,-22-1 16,22 0-16,0 0 0,-21 21 15,21-20-15,-1 20 0,1 0 0,-21 1 16,21-1-16,21 0 0,-21 22 16,-1-22-16,22 0 0,0 1 0,0-1 15,0-21-15,0 22 0,0-22 16,0 0-16,22 0 0,-1-21 0,0 0 16,0 0-16,21 0 15,-20 0-15,41-42 0,-21 21 16,-20-1-16,20-20 0,-21 21 15,0-21-15,0-1 0,1 1 16,-1 0-16,0-1 0,-21 1 0,0 21 16,21-22-16,-21 1 0,0 21 15,0 0-15,0 0 0,0-1 0,0 44 32,0-1-17,0 0-15,0 0 0,0 21 16,0-20-16,0 20 0,0 0 0,0 1 15,0-22-15,0 21 16,21 0-16,0-20 0,1-1 0,-22 0 16,21 0-16,0 0 0,0 0 15,0-21-15,0 0 0,1 0 0,-1 0 16,0 0-16,0 0 0,0 0 16,43-42-16,-43 21 0</inkml:trace>
  <inkml:trace contextRef="#ctx0" brushRef="#br0" timeOffset="1125.78">4170 4466 0,'0'0'0,"0"-21"0,21 21 0,-21-21 16,21 0-16,-21 0 0,0 42 31,0 0-15,0 0-16,0 0 0,0 22 15,0-22-15,0 21 0,0-21 0,0 22 16,0-1-16,0-21 0,0 21 15,0-20-15,0 20 0,0-21 16,0 0-16,0 0 0,0 1 0,0-1 16,0-42 15,0-1-31,0 1 0,0 0 16,21-21-16,0 21 0</inkml:trace>
  <inkml:trace contextRef="#ctx0" brushRef="#br0" timeOffset="1486.99">4445 3937 0,'0'0'0,"-85"-21"16,64 21-16,0 21 16,0-21-16,0 42 0,21-20 15,0-1-15,-22 21 0,22-21 0,0 22 16,0-22-16,0 0 0,0 0 15,0 0-15,0 0 0,22-21 0,-1 0 16,0 0-16,21 0 0,-21 0 16,22 0-16,-1 0 0,-21-21 0,22 0 15,20-21-15,-42 21 16,0-1-16,-21 1 0,0-21 0,0 21 16,-21-22-16,0 1 15,-21 21-15,-1 0 16,22 21-16,-21 0 0,21 0 0,-22 0 15,22 21-15,0-21 0,0 42 16,0-21-16,0 1 0,21 20 16,0-21-16,0 21 0,0 1 15,0-1-15,0 0 0,21-20 0,0 20 16,21-21-16,-21 0 0</inkml:trace>
  <inkml:trace contextRef="#ctx0" brushRef="#br0" timeOffset="2084.94">5207 4530 0,'0'0'0,"0"-21"16,0-1-16,0 1 0,0 0 16,0 0-16,0 0 0,0 0 15,0-1-15,0 1 0,-21 0 0,0 21 16,-1 0-16,1 0 15,0 0-15,0 0 0,0 0 16,0 21-16,-1 0 0,-20 22 0,21-22 16,0 0-16,-22 21 0,22 1 15,0-22-15,0 21 0,0 1 0,0-22 16,-1 21-16,22 0 0,0-20 16,0 20-16,0-21 0,0 0 0,22 0 15,-1 1-15,0-22 0,0 0 16,0 0-16,0 0 0,22 0 0,-22 0 15,0 0-15,21-22 0,-20 1 0,20 0 16,-21 0-16,0-21 0,0 20 16,22-62-16,-22 41 0,0-20 15,0 21-15,0-22 0,1 1 16,-1-1-16,0-21 0,-21 22 16,21-64-16,-21 63 15,0 22-15,0-21 0,0 20 16,0 22-16,0 0 15,-21 21-15,21 21 16,0 0-16,-21 22 0,0-1 16,21 21-16,0 1 0,-22-1 0,22 1 15,0-1-15,0 1 0,0-1 0,0-20 16,0 20-16,0-20 0,0-1 16,0 0-16,0 1 0,22 20 15,-22-42-15,42 43 16,-21-43-16,0 0 0,0-21 15,1 21-15,-1-21 0,0 0 16,21 0-16,-21 0 0,1 0 0,20-21 16,21 0-16,-20-21 0,-1 20 15</inkml:trace>
  <inkml:trace contextRef="#ctx0" brushRef="#br0" timeOffset="2348.34">6308 4339 0,'0'0'0,"-22"0"16,22 21-16,22-21 31,-1 0-31,0 0 0,0 0 16,0 0-16,0 0 0,1 0 15,-1 0-15,0 0 0,0 0 16,0 0-16,-42 0 31,0 22-31,0-22 0</inkml:trace>
  <inkml:trace contextRef="#ctx0" brushRef="#br0" timeOffset="2489.09">6223 4530 0,'0'0'0,"0"21"15,0 0 1,21-21 0,0 0-1,0 0-15,1 0 0,-1 0 0,21-21 16,-21 0-16,22 21 0,-22-21 0</inkml:trace>
  <inkml:trace contextRef="#ctx0" brushRef="#br0" timeOffset="2884.28">7514 3810 0,'-42'0'16,"21"0"-1,-22 0-15,22 0 16,21 21-16,0 0 15,0 1-15,0-1 16,21-21 15,0 0-31,1 0 0,-1 0 0,-21-21 16,21 21-16,0-22 0,0 1 16,-21 0-16,0 0 0,0 0 15,0 0-15,0-1 16,-21 22-16,0 0 15,0 22-15,0-1 0,-1-21 16,1 21-16,0 21 0,0-21 0,0 43 16,0-43-16,-1 21 15,22 1-15,0-22 0,0 21 0,0-21 16,0 1-16,0-1 0,0 0 16,22 0-16,-1-21 0,0 21 15,21-21-15</inkml:trace>
  <inkml:trace contextRef="#ctx0" brushRef="#br0" timeOffset="3437.26">8361 4318 0,'0'0'0,"0"-21"0,0 0 0,0 0 16,0-1-16,0 1 0,0-21 15,-21 21-15,21 0 0,-22-1 16,1 1-16,0 21 0,0 0 16,0 0-16,0 0 0,-1 0 15,1 21-15,0 1 0,0-1 0,-21 0 16,-1 64-16,1-64 16,21 21-16,0 0 0,-22 1 0,43-1 15,-21 0-15,21 22 0,0-43 16,0 21-16,0-20 0,0-1 15,0 0-15,21 0 0,0-21 0,1 21 16,20-21-16,-21 0 16,21 0-16,-20 0 0,20 0 0,-21 0 15,0-21-15,22 0 0,20-21 16,-42 20-16,0-20 0,1 21 16,-1-21-16,21-1 0,-42-20 0,42-22 15,-20 22-15,-22 20 16,0 1-16,0 21 0,0 0 0,0-1 15,0 1-15,0 42 16,0 1-16,0-1 0,-22 0 16,22 21-16,-21 1 0,21-1 0,-21 0 15,21 1-15,0-1 0,0 0 16,0 22-16,0-22 16,0-21-16,0 0 0,0 1 15,21-1-15,22 21 0,-22-42 16,0 0-16,21 0 0,1 0 15,-1 0-15,0-21 0,1 0 16,-1 0-16,21-1 0</inkml:trace>
  <inkml:trace contextRef="#ctx0" brushRef="#br0" timeOffset="3964.52">9398 3725 0,'0'0'0,"-21"-21"16,-64-21-1,64 42-15,21 21 16,-21 0-16,21 0 16,-21 1-16,21-1 0,0 21 0,0 22 15,0-22-15,-22 21 0,22 1 16,-21 63-16,0-64 0,21-20 16,0 20-16,-21-20 0,21-1 15,-21 0-15,21 1 0,-21-22 0,21 21 16,0-21-16,0 0 0,0 1 15,-22-22 1,22-22 0,0 1-16,0 0 15,0 0-15,0-21 0,0 20 16,22-20-16,-1 21 0,0-21 0,0-1 16,0 22-16,22-21 0,-22 21 0,21-22 15,-21 22-15,64-21 16,-64 42-16,21 0 0,1 0 0,-1 0 15,0 0-15,1 21 0,-22 0 16,21 21-16,-21-20 0,-21 20 0,0 0 16,0-21-16,0 22 0,0-1 15,-21-21-15,0 0 0,-21 22 0,-22-1 16,22-21-16,0 0 16,-1-21-16,22 22 0,-21-1 15,-1-21-15,1 0 0,0 21 0,21-21 16,-22 0-16,1 0 0,21 0 15,42-21 17,0 21-32,21-21 0,-20-1 15,20 22-15</inkml:trace>
  <inkml:trace contextRef="#ctx0" brushRef="#br0" timeOffset="4261.52">10520 4170 0,'0'0'0,"0"-21"0,0-106 31,-21 106-31,-1 21 0,1 0 16,0 0-16,0 0 0,-21 0 16,-22 63-16,22-42 0,-1 22 15,1-1-15,0 0 0,21 1 16,-22-1-16,1 43 0,42-64 15,0 21-15,0 0 0,0-20 0,0 20 16,21-21-16,21 0 0,-20 0 16,20-21-16,0 22 0,1-1 15,-1-21-15,0 0 0,43 0 16,-43 0-16,1-21 0,-1-1 16,0 1-16,1 0 0,-1 0 0</inkml:trace>
  <inkml:trace contextRef="#ctx0" brushRef="#br0" timeOffset="4604.66">11197 3641 0,'-21'21'15,"0"0"1,21 0-16,-21-21 0,21 21 15,0 1-15,0-44 47,0 1-47,0 0 16,0 0-16,0 0 0,0 0 16,0-1-16,0 1 15,21 21-15,0 0 16,0 0-16,0 0 0,0 21 15,1 1-15,-22-1 16,0 0-16,0 21 0,0-21 0,0 64 16,-22-64-1,1 0-15,-21 1 0,21-1 0,-22 0 16,1 0-16</inkml:trace>
  <inkml:trace contextRef="#ctx0" brushRef="#br0" timeOffset="5464.79">12382 3514 0,'0'0'0,"0"-21"0,0-1 16,0 1-16,0 42 62,22 1-62,-22-1 0,21 21 0,0-21 16,21 22-16,-21-1 0,22-21 16,-1 21-16,22-20 0,-1 20 0,1-21 15,-1 21-15,22-20 0,-1-1 0,-20 21 16,-1-21-16,1-21 0,42 43 15,-64-43-15,-21 0 0,0 0 16,-42 0 0,0 0-16,-21 0 0,-1 21 15,-20-21-15,-1 21 0,1 0 16,-1 21-16,1-20 0,-1 20 16,-20 0-16,20 1 0,1-1 15,-1 0-15,22 1 0,-22-1 0,22 0 16,0 1-16,-1-22 0,1 0 0,21 0 15,0 0-15,0 0 0,21 1 16,21-22 0,0 0-1,21-22-15</inkml:trace>
  <inkml:trace contextRef="#ctx0" brushRef="#br0" timeOffset="6252.9">14245 3747 0,'0'0'0,"0"-22"0,0-83 31,21 83-31,-21-20 0,0 21 16,0 0-16,-21 21 15,0 0-15,0 0 16,0 21-16,-1 21 0,1-21 15,0 22-15,0-1 0,0 0 0,0 1 16,-22-1-16,22 22 0,0-1 16,0 1-16,0-1 0,-1 1 0,1-1 15,21-21-15,0 22 0,0-22 0,0 1 16,0-1-16,21-21 0,1 0 16,41 22-16,-21-43 15,1 0-15,-1 0 0,22 0 16,-1 0-16,43-43 0,-43 22 15,-20-21-15,84-43 0,-85 43 16,64-85 0,-64 63-16,-21 1 0,22-1 0,-22 1 15,0-1-15,-21 1 0,0-85 16,-21 84-16,0 1 0,-22 20 0,1-20 16,0 42-16,-1-22 0,-20 22 15,-1 21-15,1 0 0,-1 21 0,22 0 16,-21 22-16,20-1 0,1 0 15,21 22-15,0-22 0,21 22 16,21 63-16,0-64 16,0 22-16,21-22 0,1 22 0,-1 0 15,43 63-15,-43-85 0,0 1 16,-20-1-16,-1 1 0,21 21 16,-42-22-16,0 1 0,0-1 0,0 1 15,-21-1-15,0 1 16,-22-22-16,1 0 0,0 1 0,-22-22 0,1 0 15,20 0-15,-20 0 0,-1-21 16,1 0-16,-22 0 16,43-21-16,0 0 0,-1-21 0,22 20 15,0-20-15,21 0 0,0-22 16,0 22-16,21 0 0,0-22 0,22 22 16,-1-22-16,0 22 0,22 0 0</inkml:trace>
  <inkml:trace contextRef="#ctx0" brushRef="#br0" timeOffset="6644.63">15579 3895 0,'0'0'0,"0"-21"0,-22 21 0,1-22 16,0 22-16,-21 0 15,21 0-15,-22 0 0,1 0 0,0 0 16,-1 22-16,1-1 0,0 0 0,20-21 15,-20 21-15,21 0 0,21 0 16,0 1-16,0-1 0,0 0 16,21 0-16,21 0 15,-20-21-15,20 21 0,0-21 0,1 22 16,-1-22-16,21 21 0,-20 0 16,-1-21-16,0 21 0,1 0 0,-22-21 15,0 21-15,0-21 0,-21 22 16,-42-1-1,0-21-15,-1 21 0,1-21 0,-22 0 16,-20 0-16,20 0 0,1 21 16,-22-21-16,22 0 0,20 0 0,1 0 15,0 0-15,-1 0 0,22 0 16,42 0 0,22 0-16,-22 0 0,42-21 15,-20 0-15,20 21 0</inkml:trace>
  <inkml:trace contextRef="#ctx0" brushRef="#br0" timeOffset="6921.2">15896 3979 0,'-21'64'32,"21"-22"-32,-21 1 15,21-1-15,0 21 0,-21 1 0,21-22 16,-22 22-16,1-1 0,21 22 0,0-22 15,-21 22-15,21 0 0,-21-1 16,0 1-16,21 0 0,-21-1 0,-1-20 16,1 21-16,0-1 0,0-20 15,0-1-15,21 1 0,-21-1 16,-1-20-16,1 20 0,0-42 16,21 22-16,0-65 15,0 1 1,42 0-16,-42 0 0,43-21 0,-22-1 15,0-20-15,0-1 0</inkml:trace>
  <inkml:trace contextRef="#ctx0" brushRef="#br0" timeOffset="7236.46">16002 4064 0,'0'0'0,"-21"-42"0,0-22 16,21 43-16,0 0 15,21 21-15,0-21 16,21 21-16,1 0 0,62 0 16,-62 21-16,20-21 0,-20 21 15,-1 21-15,0-20 0,-21 20 16,1 0-16,-22-21 0,0 22 0,-22-1 16,1 0-16,-21-20 0,0-1 15,-1 0-15,1 0 0,-22 0 0,22-21 16,0 0-16,-1 21 0,1-21 0,21 0 15,-21 0-15,20 0 0,1 0 16,21-21 15,21 21-31,1-21 0,-1 0 16,21 21-16,0-21 0,1 0 0</inkml:trace>
  <inkml:trace contextRef="#ctx0" brushRef="#br0" timeOffset="7452.61">16722 3895 0,'0'0'0,"21"0"0,-21 21 16,0 0-1,0 21-15,0-20 0,0-1 16,-21 21-16,-1-21 0,22 0 16,-21 22-16,21-22 0,0 0 15,0 0-15,-21 0 0,21 1 16,0-44 15,0 1-15,0 0-16,21 0 0</inkml:trace>
  <inkml:trace contextRef="#ctx0" brushRef="#br0" timeOffset="7609.4">16806 3747 0,'-21'-22'15,"0"22"-15,21 22 47,21-22-47,0 21 0,0-21 0,1 21 16,-1 0-16,0-21 0</inkml:trace>
  <inkml:trace contextRef="#ctx0" brushRef="#br0" timeOffset="8126.08">17632 4022 0,'0'0'16,"21"0"-16,-21-21 0,0-1 15,0 1-15,0 0 16,-21 0-16,0 0 0,-1 21 0,1-21 16,-21-1-16,21 22 0,-22 0 15,22 0-15,-21 0 0,0 0 0,-1 0 16,1 22-16,0-1 0,-1 0 15,1 21-15,0-21 0,-1 22 0,22-1 16,0-21-16,0 22 0,21-1 16,0-21-16,0 0 0,0 22 0,0-22 15,21 0-15,0-21 0,0 21 16,0-21-16,22 0 0,-1 0 0,0 0 16,43-21-16,-43 21 15,43-64-15,-43 43 16,1-21-16,-1 0 0,-21-1 0,22 1 15,20-64 1,-42 64-16,0-22 0,1 22 0,-1 0 0,0-22 16,0 22-16,0-22 15,0 22-15,1 0 0,-22-1 0,0 22 16,0-21-16,0 21 0,21 21 16,-21 21-16,0 21 0,0 0 15,-21 1-15,21-1 0,-22 22 16,1-22-16,21 21 0,-21-20 15,21 20-15,0 1 0,0-22 16,0 22-16,0-22 0,0 0 0,0 1 16,0-22-16,0 21 0,0-21 0,0 0 15,0 1-15,21-22 0,0 0 16,1 0-16,-1 0 0,0 0 16,0-22-16</inkml:trace>
  <inkml:trace contextRef="#ctx0" brushRef="#br0" timeOffset="8460.85">18119 4022 0,'0'0'0,"21"0"47,0 0-47,0-21 16,0 21-16,0-22 0,22 22 0,-22-21 15,0 0-15,0 21 0,0-21 16,1 0-16,-22 0 0,0-1 15,0 1-15,0 0 16,-43 21-16,22 0 0,0 0 16,0 0-16,0 21 0,-22 0 0,22 1 15,0-1-15,0 0 16,0 42-16,-1-41 0,22 20 16,0-21-16,0 21 0,0-20 15,0-1-15,0 0 0,22 0 0,-1-21 16,0 21-16,0-21 0,0 0 15,0 0-15,1 0 0,20 0 0,-21 0 16,21 0-16,22-42 16,-43 21-16,0 0 0,0-1 15,1-20-15</inkml:trace>
  <inkml:trace contextRef="#ctx0" brushRef="#br0" timeOffset="8785.08">18542 4001 0,'0'-22'16,"-21"86"-16,42-106 0,-21-1 0,0 1 16,0 21-16,21 0 0,0-1 15,0 1 1,1 21-16,-1-21 0,0 21 15,21 0-15,-21-21 0,22 21 0,-22 0 16,21 0-16,-21 0 0,1 0 16,-1 0-16,0 21 0,0-21 0,0 21 15,-21 0-15,0 1 0,0-1 16,0 21-16,0-21 0,0 22 0,0-22 16,0 21-16,0-21 0,0 0 15,-21 1-15,0-1 0,0 0 0,0-21 31,21-21-15,0 0-16,0-1 16,0-20-16,0 21 0,0 0 15,21-22-15,-21 22 0,21 0 16,0 0-16,-21-21 0,21 20 0,-21 1 16,21 21-16,1-21 0,-22 0 15,21 21-15,0 0 0,-21-21 0,21 21 16,0 0-16,0 0 0,1 0 0</inkml:trace>
  <inkml:trace contextRef="#ctx0" brushRef="#br0" timeOffset="9168.33">19706 3831 0,'0'0'16,"21"0"-1,0 0-15,1-21 0,-1 21 16,0-21-16,0 21 0,0-21 0,0 21 15,-21-21-15,-21 21 32,0 0-32,-21 0 0,21 0 0,-22 0 15,22 0-15,-21 0 0,21 0 16,-22 21-16,22-21 0,21 21 16,0 0-16,0 0 15,21-21-15,0 21 0,1 1 16,-1-1-16,21 0 0,-21 0 15,0 0-15,22 0 0,-22 1 0,0-1 16,0 21-16,0-21 0,1 0 0,-22 1 16,0 20-16,0-21 15,0 0-15,-22-21 0,1 0 16,0 0-16,-21 0 0,21 0 16,-22 0-16,1 0 0,0-21 0,-1 0 15,22 21-15,-21-21 0,21 0 16,-22-1-16,22 1 0,0 0 0,21 0 15,0 0-15</inkml:trace>
  <inkml:trace contextRef="#ctx0" brushRef="#br0" timeOffset="9813">21738 3323 0,'0'0'0,"0"-21"15,0 0 1,0 42-1,-21 0-15,-21 22 0,-1-1 16,1 0-16,0 1 0,-22-1 16,1 0-16,-1 22 0,-21-22 0,22 0 15,-1 1-15,1-22 0,-1 21 16,22-21-16,0 22 0,-1-22 0,1 0 16,21-21-16,0 21 0,0-21 15,42-21 1,0 21-1,0-21-15,0 21 0,22 0 0,-22 0 16,21 0-16,-21 0 0,22 0 16,-1 0-16,-21 21 0,21 0 15,1 0-15,-1 1 0,22-1 16,-22 21-16,0-21 0,1 0 0,-1 1 16,0-1-16,1 0 0,-1-21 15,0 21-15,-21-21 0,22 0 0,-1 0 16,0 0-16,-20 0 15,-1-21-15,0 21 0,-21-21 16,21 0-16,-21-1 0</inkml:trace>
  <inkml:trace contextRef="#ctx0" brushRef="#br0" timeOffset="10093.09">22373 3281 0,'0'0'0,"0"-42"15,0-1 1,0 64 0,-21 22-16,0-1 0,0 0 0,-22 22 15,22-1-15,0 22 0,-21-21 16,20-1-16,-20 22 0,0-1 0,-1 1 16,22-21-16,-21 20 0,0 1 15,-1-22-15,1 1 0,21-1 0,-22-20 16,22 20-16,-21 22 15,21-43-15,21-21 16,0 1-16,21-22 16,0 0-16,0 0 0,22 0 15,-22-22-15,21 1 0</inkml:trace>
  <inkml:trace contextRef="#ctx0" brushRef="#br0" timeOffset="10560.28">22796 4064 0,'0'0'0,"22"-21"0,20-148 31,-42 147-31,0 1 0,-21-21 16,0 21-16,-1 0 0,1-1 16,-21 22-16,0 0 0,-1 0 0,1 0 15,0 0-15,-1 0 0,1 22 16,21-1-16,-22 0 0,1 0 0,21 21 15,0-20-15,0 20 0,-1-21 16,1 21-16,21-20 0,0 20 0,0-21 16,0 21-16,0-20 0,0-1 0,0 0 15,43 0-15,-22-21 16,0 0-16,0 0 0,21 0 16,-20 0-16,20-21 0,0 0 15,-21 0-15,64-43 0,-43 43 16,-20-21-16,20-1 0,-21 22 15,0-21-15,22-1 0,-22 1 0,0 21 16,-21 0-16,0 0 0,21 21 16,-21 21-1,0 0-15,0 21 0,0-21 16,0 22-16,-21-1 0,21-21 0,0 22 16,0-1-16,0-21 0,0 21 15,0-20-15,21-1 0,21 21 16,-20-21-16,-1-21 0,21 0 15,-21 0-15,22 0 0,62-21 16</inkml:trace>
  <inkml:trace contextRef="#ctx0" brushRef="#br0" timeOffset="10928.69">23728 3408 0,'0'0'0,"-127"42"31,127-21-31,0 1 16,0-1-16,0 21 0,0-21 15,0 22-15,0-22 0,21 0 0,21 21 16,-21-21-16,22 1 0,-1-1 16,0 0-16,22 0 0,-22 0 0,1 0 15,20-21-15,-21 22 0,1-22 16,-1 0-16,0 0 0,1 0 0,-22 0 15,0 0-15,0 0 0,0 0 16,-42 0 0,0 21-16,-21 0 15,21 0-15,-22 0 0,1 0 0,-22 22 16,22-1-16,-21 0 0,20-20 16,-20 20-16,20 0 0,-20-21 15,21 1-15,20-1 0,-20 0 0,21 0 16,0 0-16,0-21 0,-1 0 15,1 0-15,0 0 16</inkml:trace>
  <inkml:trace contextRef="#ctx0" brushRef="#br1" timeOffset="16337.09">1355 5694 0,'0'0'0,"-22"0"0,1 0 16,0 0-16,0-21 0,0 21 0,0 0 16,-1 0-16,1 0 0,0 0 15,0 0-15,-21 0 0,20 0 16,1 0-16,0 0 0,0 0 0,0 0 16,0 0-16,-1 0 0,22 21 31,43-21-31,-22 0 15,42 0-15,1 0 0,-1 0 16,43 0-16,-21 0 0,21 0 16,0 0-16,-1 0 0,1 0 15,-21-21-15,0 21 0,-1 0 0,-20 0 16,-1 0-16,1 0 0,-1-21 16,-20 21-16,-1 0 0,0 0 15,-21 0-15,1 0 0,-44 0 63,1 0-48</inkml:trace>
  <inkml:trace contextRef="#ctx0" brushRef="#br1" timeOffset="16941.25">1587 6096 0,'0'0'0,"0"-21"0,43-43 15,-22 43-15,-21 0 16,21 21-16,-21-21 0,0 42 31,0 0-15,0 0-16,0 1 0,0 20 15,0 0-15,0 22 0,0-1 16,0 1-16,0-1 0,0 22 0,0 63 16,0-63-16,0 42 15,0-64-15,-21 1 0,21-1 16,0 1-16,-21-22 16,21 64-16,0-64 0,0 1 15,0-1-15,0-21 0,0 0 16,-21 0-16,21 1 0,-22-22 15,1 0-15,0 0 16,0-22-16,0 22 0</inkml:trace>
  <inkml:trace contextRef="#ctx0" brushRef="#br1" timeOffset="17242.48">1016 6964 0,'0'0'0,"0"-21"0,0 0 16,0-1-16,21 22 16,0 0-16,0 0 0,22 0 15,-22 0-15,21 0 0,1 22 0,-1-1 16,0 0-16,1 0 0,-1 0 16,0 22-16,1-22 0,-22 21 0,21 0 15,-21-20-15,0 20 0,1 0 16,-1-21-16,-21 22 0,21-22 15,-21 0-15,0 0 0,0 0 0,0 1 16,21-22 15,-21-22-31,21 1 16,-21 0-16,0 0 0,21-21 0,1 20 16</inkml:trace>
  <inkml:trace contextRef="#ctx0" brushRef="#br1" timeOffset="17459.07">2201 6900 0,'0'0'16,"0"-21"-16,-21 42 15,0 1-15,0-1 16,0 0-16,-22 0 0,22 21 16,-21 1-16,-1-1 0,22 0 15,-21 1-15,0-1 0,-1 0 16,22 1-16,-21-22 0,21 21 0,-1-21 15,1 1-15,0-1 0,21 0 16,-21-21-16</inkml:trace>
  <inkml:trace contextRef="#ctx0" brushRef="#br1" timeOffset="18124.87">571 8340 0,'0'0'0,"22"-43"0,20-62 31,-42 83-31,0-20 0,0 21 0,0 0 0,0 0 16,0 42 15,0 21-31,0-21 0,0 22 0,0 20 16,-21-21-16,21 22 0,-21-1 16,-1-20-16,22 20 0,-21 1 15,0-1-15,0-20 0,0 20 0,0-21 16,-1 22-16,22-22 0,0-21 15,0 22-15,0-22 0,0 0 16,22-21 0,-1 0-16,21 0 0,-21 0 0,22 0 15,-22-21-15,21 0 0,0 0 16,-20-1-16,20 1 0,-21 0 0,0-21 16,0 21-16</inkml:trace>
  <inkml:trace contextRef="#ctx0" brushRef="#br1" timeOffset="18336.56">402 8573 0,'0'0'0,"-21"21"16,-21-21 0,63 0-1,0 0-15,0 0 16,21 0-16,1 0 0,-1-21 0,22 21 15,-22-22-15,21 22 0,1-21 16,-22 0-16,1 21 0,-1-21 0,0 21 16,1 0-16,-22 0 0,21 0 15</inkml:trace>
  <inkml:trace contextRef="#ctx0" brushRef="#br1" timeOffset="18941.09">1524 8721 0,'21'0'16,"-42"0"-16,63 0 0,-21 0 0,1-21 15,-1-1-15,-21 1 16,0 0-16,21 0 0,-21 0 16,0 0-16,0-1 15,0 1-15,0 0 0,-21-21 0,0 21 16,-1-1-16,22 1 0,-21 0 15,0 0-15,0 21 0,0 0 0,0 0 16,-22 0-16,22 21 0,0 0 16,-21 0-16,20 1 0,-20 20 15,21-21-15,-21 21 0,20 1 0,1-1 16,0 0-16,0 1 0,0-1 16,21 0-16,0 1 0,0-1 0,0-21 15,0 0-15,0 1 0,21-1 16,0 0-16,0-21 0,22 0 15,-22 0-15,21 0 0,-21 0 0,22-21 16,-1 0-16,0-1 0,-21-20 16,22 21-16,-1 0 0,-21-22 15,0 22-15,22-21 0,-22 0 16,-21 20-16,21-20 0,0 0 16,-21 21-16,0-1 0,0 1 15,0 0-15,0 42 31,0 0-31,-21 1 16,21-1-16,0 21 0,0-21 16,0 22-16,0-22 0,0 21 0,0-21 15,0 22-15,0-22 0,0 21 16,0-21-16,21 0 0,0 1 0,1-22 16,-1 21-16,0-21 15,21 0-15,22 0 0,-22 0 16,0 0-16,1-21 0,-1-1 15,0 1-15,1 0 0,-1 0 0,0-21 16,1 20-16,-1 1 0</inkml:trace>
  <inkml:trace contextRef="#ctx0" brushRef="#br1" timeOffset="19708.08">2476 8509 0,'0'-21'0,"0"42"0,0-63 0,-21 42 16,0-21-16,0 21 15,0 0-15,0 0 0,-22 0 0,22 21 16,0-21-16,0 21 0,-22 0 15,22 0-15,0 0 0,0 22 16,0-22-16,0 0 0,-1 0 0,1 22 16,21-22-16,0 0 0,0 0 15,0 0-15,0 0 0,0 1 16,21-22 0,1 0-16,20 0 0,-21 0 15,0-22-15,22 1 0,-1 0 0,-21 0 16,21 0-16,-20 0 0,-1-1 0,0 1 15,0 0-15,0 0 16,0 21-16,1-21 0,-22-22 0,0 22 16,0 42 46,0 1-62,0-1 0,0 0 16,0 0-16,0 21 0,0 1 0,0-1 15,0 0-15,0 1 0,0 20 16,0-20-16,0 20 0,0 1 0,0-1 16,0 1-16,-22 20 0,22-20 0,0 20 15,0 1-15,-21 0 0,21-1 16,-21 1-16,21 0 0,0 21 16,0-22-16,0 1 0,0 0 0,0-1 15,0 86-15,0-86 16,0 1-16,0 42 0,0-64 15,0 1-15,0-22 0,0 22 16,0-22-16,0 0 0,0 1 0,0-22 16,-21 21-16,0-21 0,-22-21 15,22 0-15,0 0 16,-21-21-16,21 0 0,-22-21 0,-63-64 16,64 42-16,-85-105 15,85 63-15,-22 0 0,22 1 0,21-22 16,-22 21-16,43 0 0,0 0 15,0-21-15,0 42 0,22-20 16,20-1-16,-21 21 0,21 22 0,-20-22 16,20 21-16,-21 1 0,21 21 15,-20-1-15,20 1 0,-21 0 0,21-1 16,-20 22-16,-1 0 16,0 21-16,-21-21 0,21 0 15,0 21 1</inkml:trace>
  <inkml:trace contextRef="#ctx0" brushRef="#br1" timeOffset="21198.83">4212 5376 0,'0'22'47,"0"-1"-47,0 0 0,0 0 16,0 0-16,0 22 0,21-22 15,0 21-15,-21-21 0,0 22 16,22-22-16,-1 21 0,0-21 0,0 0 16,0 1-16,0 20 0,1-21 15,-1-21-15,42 42 0,-42-20 16,22-22-16,-1 0 0,0 0 16,1 0-16,-1 0 0,0 0 15,1 0-15,20-22 0,-20 1 0,20 0 0,1 0 16,-22 0-16,21-22 15,1 22-15,-1-21 0,1 0 0,21 20 16,-22-20-16,22 21 0,-22-21 16,85-1-16,-63 22 0,-21 0 15,-1 0-15,1 21 0,-1 0 16,1 0-16,-1 0 0,1 0 0,-1 0 16,1 0-16,-1 21 0,1-21 15,-1 21-15,-21 0 0,22 0 0,-22 22 16,43-1-16,-64 0 15,21-20-15,-20 20 0,-1-21 0,0 0 16,0 64-16,0-43 16,-21-21-16,0 1 15,0-1-15,0 0 0,0 0 0,0 0 16,0 0-16,0 1 16,0-44 30,0 1-46,0 0 0,0 0 16,0 0-16,21-22 0,1 22 16,-1-21-16,0 0 0,0-1 0,43-41 15,-43 41-15,21 22 16,0-21-16,-20 21 0,20-1 0,21 1 16,-20 0-16,20 0 0,1 0 15,20 21-15,-20 0 0,21 0 16,147 0-16,-147 0 15,-21 21-15,-1 0 0,22 0 16,-22-21-16,64 64 0,-63-43 16,-1 0-16,1 0 15,-1 22-15,1-22 0,-1 0 0,-20 0 0,20 0 16,-21 0-16,22 1 0,-22-1 16,1-21-16,20 0 0,-21 0 15,1 0-15,-22 0 0,21 0 0,1 0 16,-1 0-16,0-21 0,1-1 15,-1 1-15,0 0 0,1 0 0,-1 0 16,-21-22-16,21 22 0,1-21 16,-1 21-16,0-22 0,-20 22 0,20 0 15,-21-21-15,21 21 0,-20-1 0,-1 1 16,-21 0-16,21 0 0,-21 0 16,21 0-16,-42 21 46,0 21-30,0 0-16,-1-21 0,-20 21 16,21-21-16</inkml:trace>
  <inkml:trace contextRef="#ctx0" brushRef="#br1" timeOffset="22076.37">6011 7324 0,'0'0'0,"85"21"15,-64-21-15,0 0 16,0-21-16,1 0 16,-1-1-16,-21 1 0,0-21 15,0 21-15,21 0 0,-21-1 0,0-20 16,0 21-16,0-21 0,-21 20 15,0-41-15,-1 21 16,-20 20-16,21 1 0,-21-21 0,20 42 16,-20-21-16,0 21 0,-1 0 15,1 0-15,0 0 0,-1 21 16,1 0-16,0 0 0,21 22 0,-22-22 16,1 21-16,21 22 0,-43 41 15,43-62-15,-21 84 16,42-85-16,0 22 0,0-22 0,0-21 15,0 21-15,0-20 0,21-1 16,0 0-16,0 0 0,106-21 16,-84 0-16,-1 0 0,0-21 15,22 0-15,-22 21 0,0-43 16,1 22-16,-1 0 0,-21-21 16,0-1-16,22 1 0,-22 0 0,0-1 15,-21 1-15,0-21 0,21 20 16,-21 1-16,0 21 0,0-22 0,0 22 15,0-21-15,0 63 32,0 0-32,0 0 0,0 22 15,0-1-15,0-21 0,0 22 16,0-1-16,0 0 0,0 1 0,0-1 16,0 0-16,0-21 0,0 1 15,21 20-15,-21-21 0,22-21 0,20 42 16,-21-42-1,0 0-15,0 0 0,22 0 0,-1-42 16,-21 21-16,0 0 0,1-22 16,-1 22-16</inkml:trace>
  <inkml:trace contextRef="#ctx0" brushRef="#br1" timeOffset="22331.06">6646 6837 0,'0'0'0,"0"-42"16,0 20-16,-21 22 15,21 22-15,0-1 16,-21 0-16,21 0 0,-21 21 16,21 1-16,-21 41 15,21-41-15,0-1 0,0 22 0,0-22 16,0 21-16,0-20 0,0-1 16,0 0-16,0 1 0,0-22 0,0 21 15,0-21-15,21 1 0,0-22 16,0 0-16,0 0 0,22 0 15,-22 0-15,0-22 0,21 1 0,-21 0 16,22-21-16,-22-1 0,0 1 16,0 0-16,0-1 0</inkml:trace>
  <inkml:trace contextRef="#ctx0" brushRef="#br1" timeOffset="22544.53">7112 6752 0,'0'0'0,"0"-21"15,0 0-15,0 42 16,0 0-16,0 0 15,0 1-15,0 20 0,0 0 0,0 1 16,0 41-16,-21-20 16,0-22-16,21 0 0,0 22 15,0-22-15,0 1 0,0-1 16,0 0-16,0-21 0,0 1 0,0-1 16,0 0-16,0 0 0,21-21 0,0 0 15,0 0-15,0 0 0,0 0 16,-21-21-16,0 0 0,22-22 15,-22 22-15</inkml:trace>
  <inkml:trace contextRef="#ctx0" brushRef="#br1" timeOffset="22740.3">6646 7154 0,'-42'0'15,"84"0"-15,-105 0 0,42 0 0,42 0 31,21 0-31,-21 0 0,22 0 16,-1 0-16,0 0 0,22 0 16,-1 0-16,-20-21 0,20 21 15,1 0-15,-22 0 0,64-21 16,-64 21-16,0-21 0,1 21 16</inkml:trace>
  <inkml:trace contextRef="#ctx0" brushRef="#br1" timeOffset="23284.29">7641 7218 0,'0'0'0,"-63"21"15,41-21-15,1 0 16,21-21 0,0 0-16,0 0 15,0-1-15,0 1 0,0 0 0,21 21 16,1-21-16,-1 0 0,0 21 15,0-21-15,21 21 0,-20 0 0,-1-22 16,21 22-16,-21 0 0,22 0 16,-22 0-16,0 0 0,0 22 0,0-1 15,0-21-15,1 42 0,-1-21 16,-21 0-16,0 22 0,0-22 0,0 21 16,0 1-16,0-22 0,-21 0 15,-1 21-15,1-21 0,0 22 16,0-22-16,21-42 31,0 0-15,21-1-16,0 1 0,0 0 0,-21 0 15,22 0-15,-1-22 0,21 1 16,-21 21-16,0-21 0,1 20 0,-1 1 16,42-21-16,-42 21 15,1 21-15,-1 0 0,0 0 0,0 0 16,0 0-16,-21 21 0,21 0 15,-21 21-15,22-20 0,-22-1 16,0 0-16,0 21 0,0-21 16,0 1-16,0-1 0,0 21 15,0-21-15,-22-21 0,22 21 0,-21 1 16,21-1-16,0-42 31,0-22-15,0 22-16,0 0 0,0-21 0</inkml:trace>
  <inkml:trace contextRef="#ctx0" brushRef="#br1" timeOffset="23447.01">8318 6879 0,'0'0'16,"0"-21"-16,-21 21 0,0 0 16,0 0-1,42 21 16,0-21-31,0 0 16,1 0-16,-1 0 0,0 0 16</inkml:trace>
  <inkml:trace contextRef="#ctx0" brushRef="#br1" timeOffset="23937.1">8742 6731 0,'0'-21'16,"-21"21"-16,-1 0 15,1 0-15,0 21 16,21 0-16,0 0 0,0 1 0,-21 20 16,21 0-16,0-21 0,-21 22 15,21-1-15,0 0 0,0 1 0,0-1 16,0 0-16,-21 1 0,21-22 16,0 21-16,0 1 0,0-22 0,-22 21 15,22-21-15,0 0 0,0 1 16,0-44 15,0 1-31,0 0 16,0-21-16,0 21 0,0-22 15,0 1-15,22 21 0,-1-22 16,0 1-16,0 21 0,21 0 0,-20 0 16,20-1-16,-21 1 0,21 21 15,1 0-15,-22 0 0,85 0 16,-64 0-16,-21 21 0,0 1 15,1-1-15,-1 0 0,-21 21 16,21-21-16,-21 22 0,0-22 0,0 21 16,-21-21-16,0 1 0,-22-1 15,1 21-15,21-21 0,-22 0 0,1-21 16,0 22-16,-1-1 0,1-21 16,21 0-16,0 21 0,0-21 15,-1 0-15,22-21 16,22 0-1,-1-1-15,0 1 0,-21 0 16,42 21-16,-21-42 0</inkml:trace>
  <inkml:trace contextRef="#ctx0" brushRef="#br1" timeOffset="24594.08">9313 6985 0,'0'0'0,"21"-21"0,1 21 15,-22 21 1,0 0-1,0 0-15,0 1 0,0-1 16,0 21-16,0-21 0,0 22 0,0-22 16,0 21-16,0-21 0,0 0 15,0 22-15,0-22 0,0 0 0,21 0 16,-21 0-16,21-21 0,0 0 16,0 0-16,0 0 15,1-21-15,-1 0 0,0 21 0,0-21 16,0-21-16,0 20 0,1-20 15,-1 21-15,0-21 0,-21-1 0,21 22 16,0-21-16,-21-1 0,21 22 0,-21 0 16,0 0-16,0 0 15,0 0-15,0 42 16,-21 0 0,21 0-16,0 0 0,-21 0 15,21 22-15,0-22 0,-21 21 0,21-21 16,0 22-16,0-1 0,0-21 15,0 0-15,0 1 0,21-1 0,0 0 16,0 0-16,1-21 0,-1 0 0,0 0 16,21 0-16,-21 0 0,22 0 15,-22 0-15,21-21 0,1 0 0,-22 0 16,21-1-16,-21-20 0,22 0 16,-22-1-16,0 1 0,21 0 15,-21-1-15,1-20 0,-1 21 0,0-22 16,-21 22-16,0-22 0,21 22 15,-21 0-15,0-1 0,0 22 0,0 0 16,0 42 0,-21 0-16,0 22 0,21-22 15,0 21-15,-21 0 0,-1 1 16,22 20-16,0-20 0,0-1 16,-21 0-16,21 1 0,0-1 0,0 21 15,0-41-15,0 20 0,0 0 0,0-21 16,0 22-16,0-1 15,21-21-15,1-21 16,-1 0-16,0 0 0,21-21 16,-21 0-16,1 0 0,-1 0 15,0-22-15,0 22 0</inkml:trace>
  <inkml:trace contextRef="#ctx0" brushRef="#br1" timeOffset="24975">10541 7070 0,'21'0'31,"0"0"-15,0 0-16,1 0 15,-1 0-15,0 0 0,0 0 16,0-21-16,0 21 0,1-22 16,-1 1-16,0 21 0,0-21 0,0 0 15,-21 0-15,0 0 0,0-1 0,0 1 16,0 0-16,-21 21 15,0 0 1,0 0-16,0 21 0,-1 0 16,1 1-16,21-1 0,-21 0 0,0 21 15,0-21-15,21 1 0,0 20 0,0 0 16,-21-21-16,21 22 0,0-22 16,0 21-16,0-21 0,0 1 15,0-1-15,0 0 0,0 0 0,0 0 16,21-21-16,0 21 15,0-21-15,64 0 0,-43 0 16,0 0-16,1-21 0,20 0 16,1 0-16,-1 0 0,1-22 15,-22 1-15,22 21 0,-1-21 0,-21-1 0</inkml:trace>
  <inkml:trace contextRef="#ctx0" brushRef="#br1" timeOffset="25291.19">11515 7006 0,'21'-21'16,"-127"127"-16,191-191 0,-43 22 0,-21 42 0,-21-22 15,0 22-15,0 0 16,-21 21-16,0 0 15,0 21-15,-1-21 0,1 21 0,0 0 16,-21 1-16,21 20 0,-1-21 16,1 0-16,0 0 0,21 22 0,0-22 15,0 0-15,0 0 0,0 43 16,21-64-16,0 21 0,1 0 16,41-21-16,-42 21 0,0-21 15,22 0-15,-22 0 0,0 21 16,21-21-16,-20 22 0,-22-1 15,0 0 1,0 0-16,-22-21 16,1 0-16,-21 0 0,21 21 15,0-21-15,-1 0 0,1 0 16,-21 0-16,21 0 0,0 0 0,-1 0 16,1 0-16,0 0 15,21-21-15,-21 0 16,21 0-16,-21 0 0,21-1 0,-21 1 15</inkml:trace>
  <inkml:trace contextRef="#ctx0" brushRef="#br1" timeOffset="25561.11">10096 6731 0,'22'0'16,"-1"0"-16,0 0 0,21 0 16,1 0-16,-1 0 0,21-21 15,-20 21-15,20 0 0,-20 0 16,-1 0-16,21 0 0,-20-21 0,-1 21 16,0 0-16,1 0 0,-22 0 0,21 0 15,-21-21-15,1 21 16,-1 0-16,-21-22 15</inkml:trace>
  <inkml:trace contextRef="#ctx0" brushRef="#br1" timeOffset="26617.97">14266 5165 0,'0'0'0,"-21"0"16,0 0-16,0 0 0,0 0 16,-1 0-16,1 21 0,0-21 15,0 0 1,42 0 31,0 0-47,22 0 0,-22 0 0,21 0 15,22 0-15,-1 0 0,1 0 16,-1 0-16,22 0 0,-1 0 16,22 0-16,21 0 0,0 0 15,170 0-15,-149 0 0,21 0 16,0 0-16,22 0 0,-1 0 15,-20 0-15,232 0 0,-212 0 16,22 0-16,0 0 0,-22 0 16,22 0-16,190 0 15,-211 0-15,-22 0 0,0 0 16,-21 0-16,1 0 0,105 0 16,-149 0-16,1 0 0,-21 0 15,-22 0-15,-20 0 0,-1-21 0,22 21 16,-43 0-16,0-21 15,-21-1 1,-21 22 31,0 0-47,-1 0 16</inkml:trace>
  <inkml:trace contextRef="#ctx0" brushRef="#br1" timeOffset="26748.09">19664 5165 0,'0'0'0,"-21"21"16,-1-21-1</inkml:trace>
  <inkml:trace contextRef="#ctx0" brushRef="#br1" timeOffset="29239.77">16023 6075 0,'0'0'0,"21"-21"0,-21 0 0,21-1 15,-21 1-15,22 0 0,-22 0 16,0 0-16,0 0 0,0-1 15,0 1 1,0 42 0,0 1-1,0 20-15,-22-21 0,1 21 0,21 1 16,-21-1-16,0 0 0,0 22 16,0-22-16,-1 22 0,1-1 0,21-20 15,-21 62-15,21-62 16,0-1-16,0 0 0,0-20 0,0-1 15,21 0-15,0 0 0,1-21 0,-1 0 16,21 0-16,-21 0 0,0 0 16,43 0-16,-22-21 0,-21 0 15,22 0-15,-22-22 16,0 22-16,0-21 0,0-1 0</inkml:trace>
  <inkml:trace contextRef="#ctx0" brushRef="#br1" timeOffset="29432.44">15917 6265 0,'0'0'0,"-42"0"0,21 0 16,0 0-16,-1 0 0,44 0 47,-1 0-47,21 0 0,-21 0 15,22 0-15,-1 0 0,0 0 0,1 0 16,-1 0-16,0 0 0,22 0 15,20 0-15,-62 0 0,20-21 16,-21 21-16</inkml:trace>
  <inkml:trace contextRef="#ctx0" brushRef="#br1" timeOffset="29780.1">16531 6329 0,'0'0'0,"0"21"15,0 0-15,21-21 31,0 0-15,1-21-16,-1 21 0,0-21 0,0 21 16,21-21-16,-20 0 0,-1 21 15,0-22-15,-21 1 0,21 21 0,-21-21 16,0 0 0,-21 21-1,0 0-15,0 0 0,-1 21 0,-20 0 16,21 0-16,0 22 0,-22-22 15,22 21-15,0 1 0,0-1 0,21 0 16,0 1-16,-21-1 0,21-21 16,0 21-16,0 1 15,0-22-15,21 0 0,0 0 16,0-21-16,0 0 0,43 0 16,-43 0-16,0 0 0,22 0 0,-22 0 15,0-21-15,0 0 0,0 0 16,0 0-16,1-1 0</inkml:trace>
  <inkml:trace contextRef="#ctx0" brushRef="#br1" timeOffset="30509.33">16976 6350 0,'0'0'0,"0"-21"0,0 0 0,21 21 15,-21-21-15,0-1 0,0 1 16,21 21-16,0-21 0,0 21 16,0 0-16,1 0 15,-1 0-15,0 0 0,0 0 0,0 0 16,0 0-16,1 21 0,20 0 0,-21 1 15,0-1-15,0 0 0,1 21 16,-22-21-16,0 22 0,0-1 0,0-21 16,0 22-16,-43-22 0,22 21 15,0-21-15,-21 22 0,20-22 16,1 0-16,0 0 0,0-21 0,0 21 16,21-42-1,0 0 1,42 0-16,-21 0 0,0-1 0,1-20 15,-1 0-15,21-1 0,-21 1 16,22 0-16,-22-1 0,21 1 16,0 0-16,-20 21 0,20-22 0,-21 22 15,0 0-15,0 0 0,1 21 16,-22 21 0,0 0-16,-22 0 15,1 0-15,0 1 0,0 20 0,-21-21 16,20 21-16,22 1 0,-21-1 0,21-21 15,0 22-15,0-22 0,0 21 16,21 0-16,1-42 0,-1 22 16,0-1-16,21-21 15,1 0-15,-1 0 0,0 0 0,1 0 16,-1-21-16,0-1 0,1 1 16,-1 0-16,0-21 0,1-1 0,-1 1 15,0 0-15,1-1 0,-1 1 16,-21 0-16,21-1 0,1-20 0,-22 21 15,0-1-15,0 1 0,0 0 0,-21-1 16,22 22-16,-22-21 0,0 21 16,-22 21-1,1 21-15,0 21 16,-21-21-16,21 22 0,-1-1 16,1-21-16,0 43 0,0-22 15,21 0-15,0 1 0,-21 20 0,21-21 16,0 64-16,0-63 15,0-22-15,0 21 0,0-21 0,0 22 16,21-22-16,0 0 0,0 0 16,0-21-16,1 0 0,20 0 15,-21 0-15,21 0 0,-20-21 16,20 0-16,-21 0 0,21-1 0,-20 1 16,-1-21-16,0 21 0,0-22 15,-21 22-15</inkml:trace>
  <inkml:trace contextRef="#ctx0" brushRef="#br1" timeOffset="30752.24">18161 6265 0,'0'0'0,"21"0"32,0 0-32,0 0 0,1 0 15,20 0-15,0-21 0,1 21 0,-1 0 16,0 0-16,-21 0 0,22 0 15,-1-21-15,0 21 0,-20 0 0,-1 0 16,0 0-16,0 0 0</inkml:trace>
  <inkml:trace contextRef="#ctx0" brushRef="#br1" timeOffset="-99664.44">25908 19029 0,'42'0'0,"-84"0"0,105 0 0,-20 0 0,-22 0 16,21 0-16</inkml:trace>
  <inkml:trace contextRef="#ctx0" brushRef="#br1" timeOffset="-97316.41">14880 14351 0</inkml:trace>
  <inkml:trace contextRef="#ctx0" brushRef="#br1" timeOffset="-97272.25">14457 14139 0,'21'0'15</inkml:trace>
  <inkml:trace contextRef="#ctx0" brushRef="#br1" timeOffset="-97152.25">14584 14139 0,'-127'0'16,"254"0"-16,-106 0 78,0 0-78,21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9T12:20:43.01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2836 8022 0,'21'0'15,"-21"21"-15</inkml:trace>
  <inkml:trace contextRef="#ctx0" brushRef="#br0" timeOffset="1596.21">3111 4530 0,'0'0'0,"-21"0"15,0 0 1,0 0 0,0 0-16,0 0 15,-1 0-15,1 0 16,0 0-1,0 0-15,42 0 110,0 0-95,0 0-15,1 0 16,-22 21-16,21-21 0,0 0 0,0 0 16,0 0-16,0 0 15,1 0-15,-1 0 0,0 0 0,0 0 16,0 0-16,0 21 0,22-21 16,-22 0-16,21 0 0,-21 0 0,22 0 15,-1 21-15,-21-21 0,22 0 16,-1 0-16,-21 0 0,21 0 0,1 0 15,-1 0-15,0 0 0,-20 21 16,20-21-16,-21 0 0,21 0 0,-20 0 16,20 0-16,-21 22 0,0-22 15,0 0-15,1 0 0,-1 0 0,0 0 16,0 0-16,0 0 16,0 0-1,-21 21 63,-21-21-62,0 0 0,0 0-16</inkml:trace>
  <inkml:trace contextRef="#ctx0" brushRef="#br0" timeOffset="2676.4">3450 4509 0,'-21'21'16,"21"-42"15,0-1-31,0 1 16,0 0-16,0 0 0,0-21 16,0 20-16,21-20 0,0 0 0,-21-1 15,21 1-15,1-21 0,-22 20 16,21 1-16,0 0 0,-21-1 0,0 22 15,0-21-15,21 21 16,-21-22-16,21 22 0,-21 0 0,21 0 16,-21 0-16,0-1 0,0 1 15,22 21-15,-22-21 0,0 0 0,21 21 16,-21-21-16,-21 21 62,-1 0-62,22 21 0,-21 0 0,0-21 16,0 21-16,21 0 0,-21-21 16,0 22-16,-1-1 0,-20 0 15,21 0-15,0-21 0,0 21 16,-1 0-16,1-21 0,0 22 0,0-22 31,21 21-31,21-21 31,0-21-31,-21-1 16,21 22-16,1-21 0,-1 21 0,0-21 16,0 0-16,0 0 0,22 21 15,-22-21-15,0-1 0,0 22 0,0-21 16,0 0-16,1 21 16,-1 0-16,-21-21 15,21 21 1,0 0-16,-21 21 15,0 0-15,21 0 16,0 1-16,-21-1 0,0 0 16,22 0-16,-22 0 15,0 0-15,21-21 0,-21 22 0,0-1 16,21 0-16,-21 0 16,21-21-16,-21 21 15,21-21-15,-21 21 31,-21-21 1,0 0-32,0 0 0</inkml:trace>
  <inkml:trace contextRef="#ctx0" brushRef="#br0" timeOffset="3505.03">1164 2244 0,'0'0'0,"0"-43"16,0 22-16,0 0 15,0 0-15,0 0 16,0 42 31,-21 21-47,21-21 16,-21 1-16,0 20 0,-1 0 0,1 22 15,0-22-15,0 0 0,0 22 16,0-22-16,-1 1 0,22-1 0,0 0 15,0 1-15,0-1 0,-21-21 16,21 21-16,0-20 0,0-1 16,0 0-16,21 0 0,1-21 15,-1 0-15,0 0 16,21 0-16,-21 0 0,1 0 16,20-21-16,0 21 0,-21-21 15,1 0-15,20-1 0,-21 1 16,0-21-16,0 21 0,1 0 0</inkml:trace>
  <inkml:trace contextRef="#ctx0" brushRef="#br0" timeOffset="3731.98">995 2498 0,'0'0'0,"0"21"0,-21-21 16,42 0 15,0 0-31,0-21 16,21 21-16,-20-21 0,-1 21 15,21 0-15,-21 0 0,0-22 16,1 22-16,-1 0 0,0 0 16,0 0-1</inkml:trace>
  <inkml:trace contextRef="#ctx0" brushRef="#br0" timeOffset="4341.7">1736 2646 0,'0'0'0,"21"0"0,42 0 15,-42 0-15,1 0 16,-1-21-16,0 0 0,0 21 15,-21-22-15,21 1 0,-21 0 0,21 0 16,-21-21-16,0 20 0,0 1 16,0 0-16,0-21 0,0 21 15,-21-1-15,0 22 16,0 0-16,0 0 0,0 0 16,-1 0-16,-20 0 0,0 22 15,21-22-15,-22 21 0,22 0 16,-21 21-16,21-21 0,-22 1 0,22 20 15,0-21-15,0 21 0,0-20 16,21-1-16,0 21 0,0-21 16,0 0-16,0 1 0,0 20 0,21-42 15,0 21-15,0 0 0,0-21 16,0 0-16,1 0 0,20 0 0,-21 0 16,0 0-16,22 0 0,20-21 15,-42 0-15,22 0 0,-22 0 16,0-1-16,0 1 15,-21-21-15,21 21 0,-21-22 0,21 22 16,-21 0-16,0 0 0,0 0 16,0 0-16,0-1 0,0 1 15,0 42 17,0 1-32,0-1 15,0 0-15,0 21 0,0-21 16,-21 1-16,21-1 0,0 21 15,0-21-15,0 0 0,0 1 0,0-1 16,0 0-16,0 0 0,0 0 16,21 0-16,1-21 15,-1 0-15,0 0 0,0 0 16,0 0-16,0 0 0,22 0 16</inkml:trace>
  <inkml:trace contextRef="#ctx0" brushRef="#br0" timeOffset="5189.03">2688 2604 0,'0'0'0,"21"-22"0,0 1 0,-21 0 0,0 0 16,0 0-16,0 0 0,0-1 15,0 1-15,0 0 0,-21 0 16,0 0-16,0 21 0,0 0 16,0 0-16,-22 0 0,22 0 15,-21 0-15,21 21 0,-22 0 16,1 0-16,0 0 0,-1 1 0,22 20 15,-21-21-15,-1 43 16,22-43-16,0 21 0,21-21 16,0 0-16,0 1 0,0-1 15,21-21-15,22 0 0,-22 0 16,21 0-16,-21 0 0,22 0 0,-1 0 16,0 0-16,1-21 0,-1 21 15,0-22-15,1 1 0,-22 0 16,21 0-16,-21 0 0,0 21 0,-21-21 15,22-1-15,-22 1 0,21 0 16,-21 0-16,0 0 16,-21 21 15,21 21-15,-22 0-16,1 0 0,21 0 0,0 1 15,-21-1-15,0 21 0,0 0 16,21 1-16,-21-1 0,-1 0 0,1 1 15,21-1-15,-21 0 0,0 1 16,0 20-16,21 1 0,0-1 0,0 1 16,-21-1-16,21 1 0,0-1 15,0 1-15,0-1 0,0-20 16,0 20-16,0-21 0,0 1 16,0-1-16,0 0 0,0-20 0,0 20 15,0-21-15,-22 21 0,1-20 16,21-1-16,-21 0 0,0-21 0,-21 21 15,20 0-15,1-21 0,-21 0 16,21 0-16,-22 0 0,22-21 0,-21 0 16,0 0-16,20 0 0,-20-22 15,21 22-15,-21-21 0,20-1 16,1-20-16,0-1 0,0 22 0,21-21 16,0-1-16,0 1 15,0-1-15,0 1 0,42-43 16,-21 63-16,1 1 0,-1 0 15,21-1-15,0 22 0,-20-21 0,20 21 16,0 0-16,1-1 0,-1 1 16,0 0-16,1 0 0,-22 21 0,0 0 15,0-21-15,0 21 0,0 0 78,-21 21-46,-21-21-17,0 21-15</inkml:trace>
  <inkml:trace contextRef="#ctx0" brushRef="#br0" timeOffset="9541.02">4805 5292 0,'-64'0'16,"43"0"-16,0 0 16,0 0-16,0 0 0,-1 0 15,1 0-15,0 0 16,0 0-16,0 0 0,0 0 16,-1 21-1,44-21 48,-1 0-63,0 0 15,0 0-15,0 0 0,0 0 16,1 0-16,-1 0 0,21 0 0,-21 0 16,22 0-16,-22 0 0,21 0 15,0 0-15,1 0 0,-22 0 0,21 0 16,1 0-16,-22 0 0,21 0 15,-21 0-15,22 0 0,-22 0 16,21 0-16,-21 0 0,22 0 0,-22 0 16,21 0-16,-21 0 0,22 21 15,-1-21-15,43 0 0,-22 0 16,-21 0-16,1 0 0,-1 0 16,22 0-16,-22 0 0,0 0 0,1 0 15,-1 0-15,0 0 0,-21 0 16,22 0-16,-1 0 0,-21 0 0,22 0 15,-22 0-15,21 0 0,-21 0 0,22 0 16,-22 0-16,21 0 0,-21 0 16,22 0-16,-22 0 0,21 0 0,-21 0 15,22 0-15,-22 0 16,21 0-16,-21 0 0,22 0 0,-1 0 16,0 0-16,-21 0 15,1 0-15,-1 0 0,0 0 0,64-21 16,-64 21-1,0 0-15,0 0 0,0 0 0,0 0 16,1 0-16,-1 0 0,0 0 16,0 0-16,0 0 15,0 0 1,1 0 0,-22-21 30,-22 21-30,1 0-16,0-21 0,21-1 16</inkml:trace>
  <inkml:trace contextRef="#ctx0" brushRef="#br0" timeOffset="10180.83">5778 4149 0,'0'0'16,"0"-21"-1,0-1-15,-21 22 47,0 0-47,21 22 16,0-1-16,-21 21 0,0-21 15,0 0-15,21 1 0,-22 20 0,1-21 16,0 21-16,21-20 0,-21 20 16,21-21-16,-21 0 0,21 0 0,-21 1 15,21-1-15,0 0 16,0 0-16,0-42 47,21 21-32</inkml:trace>
  <inkml:trace contextRef="#ctx0" brushRef="#br0" timeOffset="10476.32">6138 4128 0,'0'21'32,"-21"0"-32,0 0 15,21 0-15,-21 0 0,0 22 0,21-22 16,-22 0-16,1 21 0,21-20 15,-21-1-15,21 0 0,-21 0 0,0 0 16,21 0-16,0 1 0,0-1 16,0 0-16,0 0 31,0-42-15,0 0-1</inkml:trace>
  <inkml:trace contextRef="#ctx0" brushRef="#br0" timeOffset="10799.03">5990 4318 0,'0'0'0,"0"-42"15,0 21-15,0-1 0,0 1 16,21 0-16,0 21 0,-21-21 16,22 0-16,-1 21 0,0-21 0,21-1 15,-21 22-15,1 0 16,-1-21-16,0 21 0,0 0 0,0 0 15,0 0-15,1 21 0,-1 1 16,0-1-16,-21 0 0,21 0 16,0 0-16,-21 0 0,21 22 0,-21-22 15,0 21-15,0-21 0,0 1 16,0-1-16,0 0 0,0 0 0,0 0 16,-21 0-16,0 1 0,21-1 15,-21-21-15,21 21 0,-21-21 31,0 0-15,21-21-16,0 0 16</inkml:trace>
  <inkml:trace contextRef="#ctx0" brushRef="#br0" timeOffset="11060.58">6054 4360 0,'21'0'15,"0"0"1,0 0-16,0 0 0,0 0 0,1 0 16,-1-21-16,21 21 15,-21 0-15,0-21 0,1 21 16,-1 0-16,0 0 15</inkml:trace>
  <inkml:trace contextRef="#ctx0" brushRef="#br0" timeOffset="13266.72">7810 5334 0,'-21'0'15,"42"0"79,1 0-78,-1 0-1,0 0-15,0 0 0,0 0 16,0 0-16,1 0 16,-1 0-16,0 0 0,0 0 0,0 0 15,0 0-15,1 0 16,-1 0-16,0 0 0,0 0 0,0 0 16,0 0-16,1 0 0,-1 0 15,0 0-15,0 0 0,21 0 16,-20 0-16,-1 0 0,0 0 15,0 0-15,0 0 16,0 0-16,1 0 0,-1 0 16,0 0-16,0 0 0,0 0 15,0 0-15,1 0 0,-1 0 16,0 0-16,0 0 0,0 0 16,22 0-16,-22 0 0,0 0 15,0 0-15,21 0 0,-20 0 16,-1 0-16,21 0 0,-21 0 15,0 0-15,1 0 0,20 0 0,-21 0 16,0 0-16,0 0 0,1 0 0,-1 0 16,0 0-16,21 0 15,-21 0-15,1 0 0,-1 0 16,0 0-16,0 0 0,0 0 16,0-21-16,1 21 0,-1 0 15,0 0-15,0 0 16,0 0-16,0 0 0,1 0 0,-1 0 15,21 0-15,-21 0 16,0 0-16,1 0 0,-1 0 0,21 0 16,-21 0-16,22 0 0,-22 0 0,21 0 15,0 0-15,-20 0 0,20 0 16,21 0-16,-20 0 0,-1 0 16,-21 0-16,22 0 15,-22 0-15,21 0 0,22 0 16,-43 0-16,21 0 0,-21 0 15,0 0-15,1 0 0,41 0 16,-42 0-16,0 0 0,1 0 0,-1 0 16,0 0-16,21 0 15,1 0-15,-22 0 0,0 0 0,0 0 16,0 0-16,0 0 0,22 0 16,-1 0-16,-21 0 0,0 0 15,1 0-15,-1 0 0,21 0 16,-21 0-16,0 0 0,22 0 0,-22 0 15,21 0-15,-21 0 0,22 0 16,-22 0-16,21 0 0,1 0 16,-22 0-16,21 0 0,0 0 0,-20 0 15,20 0-15,-21 0 0,0 0 16,22 0-16,-22 0 0,0 0 0,21 0 16,-21 0-16,1 0 0,20 0 15,-21 0-15,21 0 0,-20 0 0,20 0 16,-21 0-16,21 0 0,-20 0 15,20 0-15,-21 0 0,21 0 0,1 0 16,-22 0-16,21 0 0,-21 0 0,22 0 16,-22 0-16,21 0 0,-21 0 15,22 0-15,-22 0 0,21 0 16,-21 0-16,22 0 0,-1 0 0,-21 0 16,22 0-16,-22 0 0,21 0 15,-21 0-15,22 0 0,-22 0 0,42 0 16,-42 0-16,22 0 15,-22 0-15,21 0 0,-21 0 0,22 0 16,-22 0-16,21 0 0,1 0 16,-22 0-16,21 0 0,0 0 0,1 0 15,20 0-15,-20 0 16,-1 0-16,0 0 0,-21 0 0,22 0 16,63 0-1,-85 0-15,21 0 0,0 0 16,-20 0-16,20 0 0,-21 0 0,21 0 15,1 0-15,-22 0 0,21 0 16,1 0-16,-22 0 0,21 21 0,-21-21 16,22 0-16,-1 0 0,0 0 15,-21 0-15,22 0 0,-1 0 0,0 21 16,1-21-16,-22 0 0,21 0 0,1 0 16,-22 0-16,21 0 0,-21 0 15,0 0-15,22 0 0,-22 0 0,0 0 16,0 0-16,0 0 0,1 0 15,-1 0-15,0 0 16,0 0-16,0 0 0,0 0 16,1 0-16,-1 0 15,0 0-15,-42-21 63,0 0-48,-1 21-15</inkml:trace>
  <inkml:trace contextRef="#ctx0" brushRef="#br0" timeOffset="14176.33">10922 4128 0,'-21'0'16,"0"0"0,-1 0-16,1 0 0,0 0 15,0 0-15,0 0 16,21-22-1,0 1 1,0 0 0,0 0-16,0 0 15,21 0-15,0 21 0,0 0 16,22-22-16,-22 22 0,0 0 0,0 0 16,21 0-16,-20 0 0,-1 0 15,21 0-15,-21 0 0,0 0 0,1 22 16,-1-22-16,0 21 0,-21 0 15,0 21-15,0-21 0,0 1 0,0 20 16,-21-21-16,0 0 0,-1 22 16,-20-22-16,0 0 0,21 0 0,-22 0 15,1 0-15,0 1 16,-1-1-16,22 0 0,-21-21 0,21 21 0,-22-21 16,22 0-16,0 0 15,0 0-15,0 0 0,-1 0 0,1 0 16,42 0 15,1 0-15,20 0-16,-21 0 0,21 0 15,-20 0-15,20 0 0,0 0 0,1-21 16,-1 21-16,0 0 0,1 0 16,-1 0-16,0 0 0,1 0 0,-22 0 15,0 0-15,0 0 0,0 0 16,-21-21-1,0 0 17,21 21-32</inkml:trace>
  <inkml:trace contextRef="#ctx0" brushRef="#br0" timeOffset="14500">11642 4043 0,'0'0'0,"0"-21"0,-22 21 16,22-21-16,-21 21 16,0 0-16,21 21 15,0 0-15,-21 0 16,21 0-16,-21 22 0,21-22 0,-21 21 15,21-21-15,-22 22 0,22-22 16,0 21-16,-21-21 0,21 0 0,-21 22 16,21-1-16,-21-42 0,21 21 15,-21 0-15,21 1 16,0-44 31,0 1-47</inkml:trace>
  <inkml:trace contextRef="#ctx0" brushRef="#br0" timeOffset="14840.7">11493 4149 0,'0'0'0,"0"-21"0,0-43 32,22 43-32,-1 0 0,-21 0 15,21 21-15,0-22 0,0 22 16,0-21-16,1 21 0,-1-21 15,0 21-15,0 0 0,0 0 16,0 0-16,22 0 0,-22 0 16,0 0-16,0 0 0,0 42 15,1-20-15,-22-1 0,0 21 16,0-21-16,0 22 0,0-22 0,0 21 16,0-21-16,0 22 0,0-22 15,0 21-15,0-21 0,-22 0 16,1 1-16,21-1 0,0 0 0,-21 0 15,21 0-15,-21-21 0,21 21 16,-21 1-16,0-22 0,-1 0 16,22-22 31</inkml:trace>
  <inkml:trace contextRef="#ctx0" brushRef="#br0" timeOffset="15140.64">11536 4318 0,'21'0'31,"0"0"-31,0 0 0,0 0 16,1 0-16,-1-21 16,0 21-16,0 0 0,0 0 0,0 0 15,1-21-15,-1 21 0,0 0 16,0 0 31</inkml:trace>
  <inkml:trace contextRef="#ctx0" brushRef="#br0" timeOffset="16952.74">15663 5334 0,'-21'0'15,"0"0"1,0 0-16,0 0 16,-1 0-1,1 0 1,21 21 31,21-21-32,1 0 1,-1 0-16,0 0 0,0 0 16,0 0-16,0 0 0,22 0 0,-22 0 15,0 0-15,0 0 0,0 0 16,22 0-16,-22 0 0,21 0 0,-21 0 16,22 0-16,-22 0 0,21 0 15,1 0-15,-1 0 0,0 0 16,1 0-16,-1 0 0,0 0 0,1 0 15,20 0-15,-21 0 0,1 0 16,-1 0-16,22 0 0,-22 0 0,43 0 16,-43 0-16,0-21 15,-21 21-15,22 0 0,63 0 16,-64 0-16,0 0 16,1 0-16,-1 0 0,0 0 0,22 0 15,-22 0-15,22 0 0,-22 0 16,0 0-16,22 0 0,-22 0 15,43 0-15,-43 0 0,0 0 16,1 0-16,-22 0 0,0 0 16,21 0-16,-20 0 0,-1 0 0,0 0 15,21 0-15,-21 0 0,1 0 16,20 0-16,-21 0 0,21 0 0,1 0 16,-22 0-16,21 0 0,1 0 15,-22 0-15,21 0 0,0 0 0,-20 0 16,20 0-16,0 0 0,-21 0 15,22 0-15,-1 0 0,-21 0 0,22 0 16,-1 0-16,-21 0 0,21 0 16,-20 0-16,20 0 0,-21 0 15,21 0-15,-20 0 0,-1 0 0,0 0 16,0 0-16,0 0 0,0 0 16,1 0-16,-1 0 15,0 0 1,0 0-16,-21-21 62,-21 0-62,0 21 16,0 0-16</inkml:trace>
  <inkml:trace contextRef="#ctx0" brushRef="#br0" timeOffset="17992.84">16446 3874 0,'-21'0'0,"21"-22"62,21 22-46,1 0-16,-1 0 0,0 0 0,0 0 15,0 0-15,0 0 0,22 0 16,-22 0-16,0 0 0,0 0 0,0 0 16,1 22-16,-22-1 0,0 0 15,0 0-15,-22 0 0,1 0 16,-21 1-16,21-22 0,-22 21 15,1 0-15,-21 0 0,20 0 16,1-21-16,21 21 0,-22-21 16,22 0-16,-21 0 0,63 0 47,0 0-47,0 0 15,1 0-15,20-21 0,0 21 0,-21 0 16,22 0-16,-1 0 0,0 0 15,1 0-15,-1 0 0,-21 0 0,22 0 16,-22 0-16,21 21 16,-21-21-16,0 22 0,-21-1 15,0 0-15,0 0 0,0 0 16,0 0-16,-21 1 0,0-1 16,0-21-16,0 21 0,0 0 15,-22-21-15,22 21 0,-21-21 0,-1 0 16,1 21-16,21-21 0,-21 0 0,20 0 15,-20 0-15,21 0 0,0 0 16,0 0-16,-1 0 16,44 0 15,-1 0-15,0-21-16,0 21 0,0-21 15,0 21-15,1-21 16</inkml:trace>
  <inkml:trace contextRef="#ctx0" brushRef="#br0" timeOffset="18273.68">17272 3895 0,'0'0'15,"0"-21"-15,-21 21 31,0 0-31,-1 21 16,1 0-16,0 0 16,0 0-16,21 22 0,-21-1 0,0-21 15,21 21-15,-22 1 0,1-22 16,0 21-16,21-21 0,0 22 0,0-22 16,-21 0-16,21 0 0,0 0 15,0 1-15,21-22 31</inkml:trace>
  <inkml:trace contextRef="#ctx0" brushRef="#br0" timeOffset="18616.49">17145 3979 0,'0'0'0,"0"-21"0,0 0 0,21 21 0,-21-21 16,0 0-16,21 21 0,0-21 15,1-1-15,-1 22 0,0-21 0,0 0 16,21 21-16,-20 0 0,20-21 16,21 21-16,-20 0 0,-22 0 15,21 0-15,-21 0 0,22 0 16,-22 21-16,0 0 0,0 0 0,-21 22 16,0-22-16,0 0 15,0 21-15,0-20 0,0 20 16,0 0-16,0-21 0,0 22 0,0-22 15,-21 0-15,0 21 0,0-20 16,21-1-16,-21 0 0,21 0 16,-22 0-16,1-21 0,0 21 15,0-21 17,21-21-32,0 0 15,-21 0-15,21 0 0</inkml:trace>
  <inkml:trace contextRef="#ctx0" brushRef="#br0" timeOffset="18881.34">17230 4106 0,'21'-21'46,"0"21"-46,21 0 0,-21 0 0,1 0 16,-1 0-16,0 0 0,21-21 16,-21 21-16,1 0 0,-1 0 15,0 0-15,0 0 0,0 0 16,0-21-16,1 21 16,-1 0-16</inkml:trace>
  <inkml:trace contextRef="#ctx0" brushRef="#br0" timeOffset="20249.57">19452 5376 0,'21'0'63,"0"0"-47,1 0-16,-1 0 0,0 0 15,0 0-15,0 0 16,0 0-16,1 0 0,-1 0 15,0 0-15,0 0 0,0 0 16,0 0-16,1 0 0,-1 0 0,21 0 16,-21 0-16,0 0 0,1 0 15,20 0-15,-21 0 0,21 0 0,-20 0 16,20 0-16,0 0 16,-21 0-16,22 0 0,-1 0 0,0 0 15,1 0-15,-1-21 0,0 21 16,1 0-16,20 0 0,-20 0 15,-1 0-15,0 0 0,1 0 0,20 0 16,-21 0-16,1 0 0,41 0 16,-41 0-16,-22 0 0,21 0 15,1 0-15,-1 0 0,-21 0 0,21 0 16,1 0-16,-22 0 0,21 0 0,1 0 16,-1 0-16,-21 0 0,64 0 15,-64 0-15,21 0 0,-21 0 16,22 0-16,-22 0 0,0 0 15,21 0-15,-20 0 0,-1 0 0,0 0 32,0 0-17,-21-21 32,-21 21-47,0 0 16</inkml:trace>
  <inkml:trace contextRef="#ctx0" brushRef="#br0" timeOffset="21399.91">20108 3747 0,'0'0'0,"0"-22"0,0 1 16,0 0-1,0 42 17,0 0-32,0 1 15,0-1-15,-21 21 0,0-21 16,21 0-16,-21 22 0,0-1 0,-1-21 16,22 22-16,-21-1 15,0-21-15,21 0 0,0 0 0,-21 1 16,21-1-16,-21-21 0,21-21 31,0-1-15,0 1-16,0 0 0,21 0 15,0 0-15,0 21 0,0-21 16,1 21-16,-1 0 16,0-22-16,0 22 0,0 0 0,0 0 15,1 0-15,-1 0 0,0 0 16,0 0-16,21-21 0,-20 21 0,-1 0 15,0-21-15,0 21 0,0-21 16,0 0-16,-21 0 16,22 21-16,-22-22 0,0 1 0,0 0 15,0 0-15,0 0 16,0 42 15,0 0-15,-22 0-16,22 0 15,-21 1-15,21-1 0,-21 21 0,21-21 16,0 22-16,-21-22 0,0 21 16,0-21-16,21 0 0,0 1 15,-22-1-15,22 0 0,-21-21 16,21 21-16,-21-21 16,21-21 30,21 0-46,0 21 16</inkml:trace>
  <inkml:trace contextRef="#ctx0" brushRef="#br0" timeOffset="21668.76">20807 3725 0,'0'0'0,"-21"0"32,21 22-17,-22-1-15,1 0 16,0 0-16,21 0 0,0 0 0,-21 1 16,21-1-16,-21 21 0,0-21 15,21 0-15,0 22 0,-22-22 0,22 0 16,-21 0-16,21 0 0,0 1 15,0-1-15</inkml:trace>
  <inkml:trace contextRef="#ctx0" brushRef="#br0" timeOffset="22007.56">20786 3810 0,'0'0'15,"0"-21"-15,0 0 0,0 0 16,21-1 0,0 1-16,0 21 0,-21-21 15,42 21-15,-20 0 16,-1-21-16,0 21 0,0 0 0,21 0 16,-20 0-16,-1 0 0,0 0 15,0 0-15,0 0 0,0 21 0,-21 0 16,0 0-16,0 1 0,22-1 15,-22 0-15,0 21 0,0-21 0,0 22 16,0-22-16,-22 21 0,1-21 16,21 22-16,0-22 0,-21 0 0,21 21 15,-21-20-15,0-1 16,21 0-16,-21-21 31,-1-21-15,22 0-16</inkml:trace>
  <inkml:trace contextRef="#ctx0" brushRef="#br0" timeOffset="22276.41">20786 3979 0,'0'0'0,"-22"0"0,22-21 15,22 21 1,-1 0 0,0-21-16,0 21 0,21-21 15,1 21-15,-22 0 0,21-21 16,-21 21-16,22 0 0,-22 0 0,21-21 16,-21 21-16,1 0 0,-1 0 15,-21-22-15,21 22 0</inkml:trace>
  <inkml:trace contextRef="#ctx0" brushRef="#br0" timeOffset="24464.42">2836 6054 0,'0'0'0,"-21"0"0,0 0 0,0 0 16,0 0-16,-1 0 16,1 0-16,21 21 0,-21-21 15,42 0 32,0 0-47,1 0 16,-1 0-16,0 0 15,0 0-15,0 0 0,0 21 0,1-21 16,-1 0-16,0 0 16,0 0-16,0 0 0,0 0 0,1 0 15,-1 0-15,0 0 0,0 0 16,21 0-16,-20 0 0,20 0 0,-21 0 15,21 0-15,1 0 0,-1 0 16,0 0-16,1 0 0,-1 0 16,0 0-16,1 0 0,-1 0 15,0 0-15,1 0 0,-1 0 0,0 0 16,1 0-16,-1-21 0,0 21 16,1 0-16,-1 0 0,0 0 0,-20 0 15,20 0-15,0-21 0,-21 21 16,22 0-16,-1 0 0,0 0 0,1 0 15,-1 0-15,0 0 0,22 0 16,-22 0-16,22 0 0,-22 0 0,22 0 16,-22 0-16,21 0 0,1 0 15,-22 0-15,22-21 0,-22 21 0,0 0 16,22 0-16,-22 0 0,1 0 16,-1 0-16,0 0 0,1 0 0,-1 0 15,0 0-15,-21 0 16,22 0-16,-1 0 0,43 0 15,-43 0-15,0 0 0,-20 0 16,20 0-16,0 0 0,-21 0 0,22 0 16,-22 0-16,21 0 0,-21 0 0,22 0 15,-22 0-15,0 0 0,21 0 16,-20 0-16,-1 0 0,0 0 0,21 0 16,-21 0-16,1 0 0,-1 0 15,0 0-15,0 0 0,0 0 0,0 0 16,1 0-16,-1 0 15,21 0-15,-21 0 0,0 0 16,22 0-16,-22 0 0,0 0 16,21 0-16,-20 0 0,-1 0 0,21 0 15,0 0-15,-20 0 0,20 0 16,-21 0-16,21 0 0,-20 0 0,20 0 16,-21 0-16,21 0 0,-20 0 0,-1 0 15,0 0-15,0 0 0,0 0 16,22 0-16,-22 0 0,0 0 0,0 0 15,0 0-15,0 0 16,1-22-16,-1 22 0,0 0 0,0 0 16,0 0-16,0 0 0,1 0 15,-1 0-15,0 0 16,0 0 0,0 0-1,0 0 1,1 0-1,-1 0 1,-21-21 31,-21 21-47,-1 0 16,1 0-16</inkml:trace>
  <inkml:trace contextRef="#ctx0" brushRef="#br0" timeOffset="25137.42">508 6096 0,'-21'0'16,"42"0"-16,-21 0 46,21 0-46,0 0 0,0 0 16,1 0-16,-1 0 0,0 0 16,21 0-16,-21 0 0,1 0 15,-1 0-15,0 0 0,0 0 16,0 0-16,0-21 16</inkml:trace>
  <inkml:trace contextRef="#ctx0" brushRef="#br0" timeOffset="25700.88">550 6075 0,'0'0'16,"-84"63"-1,62-63-15,1 22 0,0-22 16,0 21-16,0 0 0,0-21 16,-1 21-16,1-21 0,0 21 15,0-21 1,0 21-16,42-21 47,0 0-32,0 0-15,0 0 0,1 0 16,-1 0-16,21-21 0,-21 21 16,0 0-16,1 0 0,-1 0 0,21-21 15,-21 21-15,0 0 0,1 0 16,20 0-16,-21 0 0,0 0 16,22 0-16,-22 0 0,0 0 15,0 21-15,0-21 0,0 21 16,-21 1-16,0-1 15,0 0-15,0 0 16,-21 0-16,0 0 0,-21-21 16,21 22-16,-22-1 0,22 0 0,-21 0 15,-1-21-15,-20 21 16,21-21-16,20 21 0,-20-21 16,21 0-16,-21 0 0,20 0 0,1 0 15,0 0-15,0 0 0,0 0 16,21-21 31,21 21-47,0-21 0,0 21 15,0-21-15,1 21 0,-1-21 16,0 21-16</inkml:trace>
  <inkml:trace contextRef="#ctx0" brushRef="#br0" timeOffset="26021.26">1206 6033 0,'0'0'0,"0"-22"0,-21 22 15,0 0 1,21 22-1,-21-22-15,0 21 0,21 0 0,0 0 16,-21 0-16,-1 0 0,22 1 16,-21-1-16,21 21 0,-21-21 15,0 0-15,21 1 0,0 20 0,-21-21 16,0 0-16,21 0 0,0 1 16,-22-1-16,22 0 0,0-42 31,22 21-16,-22-21-15,21-1 0</inkml:trace>
  <inkml:trace contextRef="#ctx0" brushRef="#br0" timeOffset="26353.12">1079 6096 0,'0'0'0,"0"-42"31,0 21-31,22 21 0,-1-22 0,0 22 16,0-21-16,0 21 0,0 0 16,1-21-16,20 21 0,-21 0 15,21 0-15,1 0 0,-22 0 0,21 0 16,-21 0-16,1 0 0,20 21 16,-21 0-16,-21 1 0,0-1 0,21 0 15,-21 0-15,0 0 0,0 0 16,0 1-16,-21-1 0,0 21 15,0-21-15,21 0 0,-21 1 16,-1-1-16,1-21 0,21 21 16,-21 0-16,0-21 0,21 21 15,-21-21-15,21-21 32,-21 21-32,21-21 0,-22 21 15</inkml:trace>
  <inkml:trace contextRef="#ctx0" brushRef="#br0" timeOffset="26609.11">1016 6223 0,'0'0'0,"21"0"31,0 0-15,0 0-16,1 0 0,20 0 0,-21 0 15,21-21-15,-20 21 0,20 0 16,-21 0-16,21-21 0,-20 21 0,-1 0 16,0 0-16,0 0 0</inkml:trace>
  <inkml:trace contextRef="#ctx0" brushRef="#br0" timeOffset="29388.49">8509 6138 0,'-42'0'31,"20"0"-31,1 0 31,42 0 63,1 0-78,-1 0-16,0 0 0,0 0 15,0 0-15,0 0 16,1 0-16,20 0 0,-21 0 16,43 0-16,-43 0 15,21 0-15,-21 0 0,22 0 0,-1 0 16,0 0-16,-21 0 0,22 0 0,-1 0 16,0 0-16,1 0 0,-1 0 15,0 0-15,1 0 0,-1 0 0,-21 0 16,22 0-16,-1 0 0,-21 0 15,21 0-15,1 0 0,-1-21 16,-21 21-16,22 0 0,-1 0 0,0 0 16,22 0-16,-22 0 0,0 0 15,1 0-15,-1 0 0,0 0 0,22 0 16,-22 0-16,1 0 0,-1 0 16,21 0-16,-20 0 0,-1 0 0,0 0 15,-20 0-15,20 0 0,0 0 16,-21 0-16,22 0 0,-22 0 0,21 0 15,-21 0-15,22 0 0,-22 0 16,21-21-16,1 21 0,-22 0 0,21 0 16,0 0-16,1 0 0,-1 0 0,0 0 15,1 0-15,-1 0 0,0 0 16,1 0-16,-1 0 0,0 0 0,1 0 16,-22 0-16,21 0 0,1 0 15,-22 0-15,21 0 0,0 0 16,-20 0-16,20 0 0,-21 0 15,21 0-15,1 0 0,-22 0 0,21 0 16,-21 0-16,22 0 0,-1 0 0,0 0 16,-20 0-16,20 0 0,0 0 15,1 0-15,-1 0 0,43 0 16,-43 0-16,0 0 0,1 0 16,-22 0-16,21 0 0,0 0 0,1 0 15,-1 0-15,-21 0 0,22 0 16,-1 0-16,-21 0 0,21 0 0,1-21 15,-22 21-15,21 0 0,1 0 16,-1 0-16,0 0 0,1 0 16,-1 0-16,0 0 0,1 0 0,-1 0 15,0 0-15,22 0 0,-22 0 16,0 0-16,1 0 0,-1 0 0,0 0 16,1 0-16,-1 0 0,0 0 15,1 0-15,-1 0 0,0 0 0,-20 0 16,20 0-16,0 0 0,-21 0 15,22 0-15,-1 0 0,-21 0 0,22 0 16,-1 0-16,0 0 0,1 0 16,-22 0-16,21 0 0,0 0 15,1 0-15,-22 0 0,21 0 0,1 0 16,-22 0-16,21 0 0,0 0 16,-20 0-16,20 0 0,-21 0 0,64 0 15,-64 0-15,21 0 0,-21 0 16,22 0-16,-1 0 0,-21 0 15,22 0-15,-1 0 0,-21 0 0,21 0 16,1 0-16,-1 0 0,0 0 16,-20 0-16,20 0 0,0 0 0,1 0 15,-1 0-15,0 0 0,1 0 16,-1 0-16,0 0 0,1 0 16,20 0-16,-21 0 0,1 0 0,-1 0 15,0 0-15,1 0 0,-1 0 16,0 0-16,1 0 0,-1 0 0,0 0 15,1 0-15,-1 0 0,0 0 16,1 0-16,-1 0 0,0 0 0,1 0 16,20 0-16,-20 0 0,-1 0 15,21 0-15,-20 0 0,-1 0 0,22 0 16,-22 0-16,0 0 0,22 0 16,-22 0-16,0 0 0,1 0 0,-1 0 15,-21 0-15,22 0 0,-1 0 16,-21 0-16,21 0 0,1 0 0,-1 0 15,0 0-15,1 0 0,-1 0 16,0 0-16,1 0 0,-1 0 16,64 0-16,-64 0 0,1 0 15,20 0-15,-21 0 0,1 0 16,41 21-16,-41-21 0,-22 0 16,21 0-16,1 0 0,-22 0 15,21 0-15,22 0 0,-22 0 16,0 0-16,-21 0 0,22 0 15,-1 21-15,0-21 0,1 0 0,-1 0 16,0 0-16,1 0 0,-22 0 0,21 0 16,-21 0-16,1 0 15,-1 0-15,0 0 0,0 0 0,0 0 16,0 0 0,-42 0 46,42 0 79,1 0-126,-1 0-15,0 0 16,0 0-16,0 0 0,0 0 16,1 0-16,-1 0 0,0 0 15,0 0-15,0 0 0,0 0 0,1 0 16,20 0-16,-21 0 0,0 0 0,0 0 15,22 0-15,-22 0 16,21 0-16,-21 0 0,22 0 16,-22 0-16,0 0 0,0 0 15,43 0-15,-43 0 0,0 0 16,21 0-16,-20 0 0,-1 0 16,0 0-16,21 0 0,-21 0 15,22 0-15,-22 0 0,0 0 16,0 0-16,0 0 0,1 0 15,-1 0-15,0 0 0,0 0 16,0 0-16,0 0 0,1 0 31,-44 0 47,1-21-78</inkml:trace>
  <inkml:trace contextRef="#ctx0" brushRef="#br0" timeOffset="30257.7">16849 6265 0,'0'0'0,"0"-21"31,-22 21 1,1 0-32,0 0 0,0 0 15,0 0-15,0 21 0,-1-21 16,-20 22-16,0-1 0,21 21 0,-22-21 16,1 22-16,0-1 15,20 0-15,-20-21 0,21 22 0,-21-1 16,42 0-16,0 22 0,0-43 15,0 0-15,0 22 0,42-22 16,-21 0-16,21-21 0,1 0 16,-1 0-16,0 21 0,1-21 15,-1 0-15,0 0 0,1 0 0,-22-21 16,21 21-16,-21-21 0,1 21 16,-1-21-16,-21-1 0,0 1 0,0 0 15,0 0-15,0 0 0,-21 0 16,-1-1-16,-20 1 0,21 0 0,-21 21 15,-1 0-15,1 0 0,21 0 0,-64 0 16,64 21 0,0 0-16,0 1 0,-1-22 0,1 21 15,21 0-15,0 0 0,0 0 16,0 0-16,21 1 16,1-22-16,-1 0 0,0 0 15,0 0-15,0 0 0,0 0 16,1 0-16,41 0 0</inkml:trace>
  <inkml:trace contextRef="#ctx0" brushRef="#br0" timeOffset="30549.04">17357 6414 0,'0'0'0,"0"-22"16,0 1-16,-22 21 31,1 21-31,21 1 0,-21-1 16,0 0-16,21 21 0,-21-21 0,0 22 15,21-22-15,-22 21 0,1-21 0,21 22 16,-21-22-16,21 0 16,0 0-16,-21 0 0,21 1 0,0-1 15,-21-21-15,42 0 47,0 0-47,-21-21 0,21-1 16,-21 1-16,0 0 0</inkml:trace>
  <inkml:trace contextRef="#ctx0" brushRef="#br0" timeOffset="30844.67">17230 6477 0,'0'0'0,"21"-85"15,-21 64-15,21 0 16,0 0-16,0 21 15,0-21-15,1 21 0,20 0 16,-21-21-16,21 21 0,1 0 16,-1 0-16,-21 0 0,22 0 0,-1 0 15,21 0-15,-41 21 16,-1 0-16,0 0 0,0 21 0,-21 1 16,0-22-16,0 21 0,0 1 15,0-1-15,-21-21 0,0 21 0,0-20 16,-1 20-16,1-21 0,0 0 0,0 0 15,0 1-15,0-1 16,21 0-16,-22-21 0,1 0 16,0 0 15,21-21-31,-21 0 16,21-1-16</inkml:trace>
  <inkml:trace contextRef="#ctx0" brushRef="#br0" timeOffset="31091.85">17187 6646 0,'0'0'0,"-21"0"0,0 0 0,21-21 32,21 21-32,0 0 0,22 0 15,-22 0-15,21 0 0,0-21 16,1 21-16,-22 0 0,21 0 0,1-21 15,-1 21-15,0 0 0,-21 0 16,1 0-16,-1-21 0,0 21 0</inkml:trace>
  <inkml:trace contextRef="#ctx0" brushRef="#br0" timeOffset="32984.67">21188 6096 0,'0'0'0,"-21"0"0,-1 0 0,1 0 15,0 0-15,0 21 0,-21-21 16,20 0-16,-20 0 0,0 0 0,21 0 16,-22 0-16,1 0 0,0 0 15,-1 0-15,1 0 0,21 21 0,-22-21 16,22 0-16,0 0 0,0 0 16,42 0 30,0 0-46,0 0 0,1 0 16,-1 0-16,0 0 0,0 0 16,0 0-16,22 0 0,-22 0 0,21 0 15,-21 0-15,22 0 0,-1 0 16,-21 0-16,21 0 0,1 0 0,20 0 16,-20 0-16,-1 0 0,21 0 15,1 0-15,21 0 0,-22 0 0,22 0 16,-1 0-16,-20 0 0,21 0 15,-1 0-15,1 0 0,0 0 16,-22 0-16,22 0 0,21 0 16,-22 0-16,1 0 0,21 0 0,0 0 15,-22 22-15,22-22 0,-21 0 16,-1 0-16,1 0 0,0 0 0,-1 0 16,1 0-16,-21 21 0,20-21 0,-20 0 15,-22 0-15,22 0 0,-22 0 16,0 0-16,-21 0 0,22 0 0,-22 0 15,0 0 1,-42 0 47,0 0-63,-22 0 0,1 0 0,0 0 15,-1 0-15</inkml:trace>
  <inkml:trace contextRef="#ctx0" brushRef="#br0" timeOffset="33592.04">21484 6604 0,'-21'0'16,"0"0"-1,21 21 16,0 0-31,21 1 16,0-22-16,0 0 16,22 0-16,-22 21 0,21-21 0,0 0 15,1 0-15,-1 0 0,0 0 16,1 0-16,-1 0 0,0-21 0,1-1 16,-22 1-16,21 21 0,-21-21 15,1 0-15,-1 0 0,0 21 0,-21-21 16,0-1-16,0 1 0,0 0 15,0 0-15,-21 21 32,0 21-32,21 0 0,-22-21 0,1 43 15,0-22-15,21 0 0,-21 0 16,0 21-16,0-20 0,-1 20 0,1-21 16,0 21-16,0-20 0,0-1 15,0 21-15,-1-21 0,1 0 16,0 1-16,0-1 0,0 0 0,21 0 15,-21-21-15,21 21 0,0 0 16,-22-21 0,22-21 15,0 0-31,-21 0 16</inkml:trace>
  <inkml:trace contextRef="#ctx0" brushRef="#br0" timeOffset="33825.05">21378 6879 0,'0'0'0,"-21"0"0,0 0 15,42 0 17,0 0-32,22 0 0,-22 0 15,0 0-15,21 0 0,1 0 16,-22 0-16,21-21 0,0 21 0,1 0 15,-1 0-15,-21 0 0,0 0 16,22 0-16,-22 0 0,0 0 16,0 0-16,0-21 15,1 21-15,-1 0 0,0-21 16,0 21-16</inkml:trace>
  <inkml:trace contextRef="#ctx0" brushRef="#br0" timeOffset="34100.82">22542 6625 0,'0'0'16,"-21"0"-16,0 0 15,0 0-15,0 0 0,0 0 16,-1 0-16,1 0 16,0 21-16,0 1 0,21-1 15,-21 0-15,0 0 0,-1 0 16,22 22-16,-21-22 0,21 0 15,-21 0-15,21 0 0,-21 0 0,21 1 16,0-1-16,0 0 16,21-21 15,0 0-15,-21-21-16,21 0 0,1-1 0</inkml:trace>
  <inkml:trace contextRef="#ctx0" brushRef="#br0" timeOffset="34396.31">22394 6668 0,'0'0'0,"0"-22"0,0 1 0,0 0 16,21 0-16,-21 0 0,22 21 0,-22-21 15,21 21-15,0-22 0,0 22 16,0-21-16,0 21 0,1 0 16,-1 0-16,21 0 0,-21 0 15,22 0-15,-22 21 0,21-21 0,0 22 16,-20-1-16,-1 0 0,21 21 15,-21-21-15,-21 22 0,0-22 16,0 0-16,0 21 0,0-20 0,0-1 16,0 21-16,-21-21 0,0 0 15,0 1-15,0-22 0,-1 21 0,1 0 16,0-21-16,0 21 0,0-21 16,0 0-1,21-21 16,0 0-31</inkml:trace>
  <inkml:trace contextRef="#ctx0" brushRef="#br0" timeOffset="34648.55">22394 6816 0,'0'0'0,"-21"0"0,42 0 31,0 0-31,1-21 0,20 21 16,-21 0-16,21 0 0,1 0 15,-1 0-15,0 0 0,-20 0 0,20 0 16,-21 0-16,21 0 0,-20 0 16,-1 0-16,0 0 15,-21-22 1,0 1-1</inkml:trace>
  <inkml:trace contextRef="#ctx0" brushRef="#br0" timeOffset="36853.06">3090 7027 0,'-21'0'0,"42"0"0,-63 0 15,21 0-15,0 0 16,21 22 15,0-1 1,0 0-17,21-21 1,0 0-1,0 0-15,0 0 0,0 0 0,1 0 16,-1 0-16,21 0 0,0 0 16,1 0-16,-1 0 0,0 0 0,1 0 15,20 0-15,-20 0 0,20 0 0,1 0 16,-22 0-16,21 0 0,-20 0 16,20 0-16,-20 0 0,62-21 15,-62 21-15,-1 0 0,0 0 16,1 0-16,20 0 0,-20 0 0,62 0 15,-62 0 1,20 0-16,1 0 0,-1 0 0,1 0 16,-1 0-16,22 0 0,-22 0 0,-20 0 15,20 0-15,1 0 0,-22 0 16,22 0-16,-22 0 0,21 0 0,-20 0 16,20 0-16,1 0 0,-22-21 15,22 21-15,-1 0 0,1 0 0,-22 0 16,21 0-16,1 0 0,-1-22 15,-20 22-15,20 0 0,1 0 0,-22 0 16,22 0-16,-1 0 0,-21 0 16,22 0-16,-1 0 0,1 0 15,21 0-15,-22 0 0,22 0 0,-22 0 16,22 0-16,0 0 0,-22 0 0,22 0 16,-22 0-16,1 0 0,84 0 15,-85 0-15,1 0 0,-1 22 16,22-22-16,-21 0 0,105 0 15,-106 0-15,22 21 0,63-21 16,-63 0-16,-22 0 16,1 0-16,21 0 0,-22 0 0,22 21 15,-22-21-15,22 0 0,0 0 0,-1 0 16,1 0-16,0 21 0,-22-21 16,22 0-16,-22 0 0,1 21 15,20-21-15,-20 0 0,-1 0 16,-20 0-16,20 0 0,1 0 0,-1 0 15,22 0-15,42 0 0,-42 0 16,-22 0-16,22 0 0,-22 0 16,22 0-16,-22 0 0,22 0 0,-21 0 15,20 0-15,-20 0 0,20 0 16,-20 0-16,21 0 0,-1 0 16,1 0-16,-22 0 0,22 0 0,0 0 15,-22 0-15,1 0 0,-1 0 0,1 0 16,-1 0-16,1 0 0,-22 0 15,22 0-15,-22 0 0,21 0 16,-20 0-16,20 0 0,-20 0 16,-1 0-16,21 0 0,-20 0 0,-1 0 15,0 0-15,1 0 0,-1 0 16,0 0-16,1 0 0,-1 0 0,-21 0 16,22 0-16,-1 0 0,0 0 15,-21 0-15,22 0 0,-22 0 0,21 0 16,-21 0-16,1 0 0,-1 0 0,0 0 15,0 0 1,0 0-16,0 0 16,-21-21 31</inkml:trace>
  <inkml:trace contextRef="#ctx0" brushRef="#br0" timeOffset="37823.94">7324 7768 0,'0'0'0,"21"0"15,-42 0 17,-1 0-32,1 0 15,21-21-15,-21 21 0,0-21 16,0 21-16,0-21 0,-22 0 15,22-1-15,21 1 16,-21 0-16,21 0 0,0 0 16,0 0-16,0-1 0,21 22 15,0-21-15,0 0 0,22 21 16,20-21-16,-42 0 0,22 21 16,-22 0-16,0 0 15,21 0-15,-20 21 0,-22 0 16,0 0-16,0 0 15,-22 1-15,1-1 0,-21 0 0,21 21 16,-22-21-16,-20 1 0,-22 41 16,43-42-16,0 22 0,-1-22 15,1 21-15,21-21 0,-22 22 16,43-1-16,0-21 0,0 21 16,22-20-16,41-1 15,-21-21-15,22 0 16,-22 0-16,1 0 0,-1 0 15,0 0-15,1-21 0,-1 21 16,0-22-16,1 1 0,-22 0 16,0 0-16,0 0 0,0-22 0,-21 22 15,0-21-15,0 21 0,-21 0 16,-21-1-16,21 1 0,-22 0 16,22 21-16,-21 0 0,-1 0 0,1 0 15,21 0-15,0 0 0,-22 0 16,22 0-16,0 21 0,0-21 0,21 21 15,0 1-15,0-1 0,0 0 16,0 0-16,21-21 16,-21 21-16,21-21 0,22 0 15,-22 0-15,0 0 0,0 0 0,21 0 16</inkml:trace>
  <inkml:trace contextRef="#ctx0" brushRef="#br0" timeOffset="38116.54">8086 7599 0,'0'-21'0,"0"42"0,21-42 16,-21 42 15,0 0-31,0 0 16,-21 22-16,21-22 0,-22 0 15,22 0-15,-42 43 0,42-43 16,-21 0-16,0 0 0,21 0 16,-21 0-16,21 1 0,0-1 0,0 0 15,0 0 1,0-42 0,0 0-16,0 0 15,21-1-15</inkml:trace>
  <inkml:trace contextRef="#ctx0" brushRef="#br0" timeOffset="38424.4">8022 7684 0,'0'0'0,"0"-22"0,0 1 0,0 0 15,0 0-15,0 0 16,0 0-16,21 21 0,-21-22 0,21 1 16,1 21-16,-1-21 0,0 0 15,0 21-15,21-21 0,-20 21 0,20 0 16,-21 0-16,0 0 0,22 0 15,-22 0-15,0 21 0,0-21 0,-21 21 16,21 21-16,-21-20 0,0-1 16,0 21-16,0-21 0,0 22 15,0-22-15,0 21 0,0-21 0,0 0 0,0 22 16,-21-22-16,21 0 16,-21 0-16,21 0 0,-21 1 15,0-22-15,21 21 0,-22-21 0,22 21 16,-21-21 15,21-21-31,0 0 16,0-1-16</inkml:trace>
  <inkml:trace contextRef="#ctx0" brushRef="#br0" timeOffset="38712.85">8086 7747 0,'0'0'0,"21"0"47,0 0-47,0 0 0,0 0 16,0 0-16,22-21 0,-22 21 0,0 0 15,0 0-15,0 0 0,22-21 16,-22 21-16,-42 0 62,0 0-46,-1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9T12:22:16.3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3937 6583 0,'-21'0'16,"0"0"-1,-1 0 1,1 21 0,0-21-16,0 0 0,0 0 15,21 21-15,-21-21 16,-1 0-16,1 21 15,0-21 1,42 0 31,0 22-47,1-22 0,-1 0 16,0 0-16,21 0 0,-21 0 15,22 0-15,-1 0 0,0 0 0,-20 0 16,20 0-16,0 0 0,-21 21 15,22-21-15,-22 0 0,21 0 16,-21 0-16,22 0 0,-22 0 16,21 0-16,-21 0 0,1 0 0,20 0 15,-21 0-15,0 0 0,0 0 16,1 0-16,-1 0 0,0 0 16,0 0-1,-21-21 32,0-1-31</inkml:trace>
  <inkml:trace contextRef="#ctx0" brushRef="#br0" timeOffset="655.48">3873 6096 0,'-21'0'16,"0"0"15,0 0-31,0-21 31,0 0-31,-1 0 16,22-1-16,0 1 0,-21 0 0,0 0 16,0-21-16,21 20 0,0-20 15,0 0-15,0-1 0,0 1 16,0 0-16,0-22 0,0 22 0,21 0 15,0-1-15,0 1 0,22 21 0,-22-22 16,0 22-16,21 0 16,64-64-16,-85 85 15,1-21-15,20 0 0,-21 21 16,0-21-16,0 21 16,1 0-1,-44 0 63,1 0-78</inkml:trace>
  <inkml:trace contextRef="#ctx0" brushRef="#br0" timeOffset="1083.27">3958 5186 0,'0'0'15,"-63"0"1,41 0-16,1 0 0,0 0 16,0 0 15,42 0 0,0 0-31,0 0 0,1 0 16,-1 0-16,21 0 0,-21 0 0,0 0 15,22 0-15,-22 0 0,0 0 16,21 0-16,-20 0 0,20 0 16,-42-21-16,0 0 31,-21 21-16,0 0-15,21 21 0,-22-21 0,1 21 16,0 0-16,21 0 0,-21 0 16,21 1-16,-21-1 0,21 0 0,0 0 15,0 21-15,-21-20 16,21-1-16,-22 0 16,22 0-16,-21-21 15,0 0-15,-21 0 16</inkml:trace>
  <inkml:trace contextRef="#ctx0" brushRef="#br0" timeOffset="1789.43">1757 3471 0,'0'0'0,"0"-42"16,0 21-16,0 0 0,0 0 15,0-1-15,0 1 0,0 0 16,0 0-16,0 42 31,0 0-31,0 0 16,-21 1-16,-1 20 0,1-21 15,0 21-15,0 1 0,0-1 0,0 0 16,-1 1-16,1-1 0,0 0 16,0 1-16,0-22 0,21 21 15,0-21-15,0 22 0,0-22 0,0 0 16,0 0-16,0 0 0,0 1 15,21-22-15,0 0 0,0 0 16,22 0-16,-22 0 0,0 0 16,0-22-16,0 22 0,0-21 15,1 0-15,-1 0 0,0 0 0,0 0 16,0-1-16</inkml:trace>
  <inkml:trace contextRef="#ctx0" brushRef="#br0" timeOffset="1991.7">1439 3662 0,'0'0'0,"-42"0"0,21 0 0,0 0 15,-22 0-15,43 21 0,43-21 32,-22 0-32,0 0 0,21 0 15,1 0-15,-1 0 0,0-21 0,1 21 16,-1 0-16,0-21 0,1 21 15,-22-21-15,0 21 0,0-22 16,0 22-16,0 0 0</inkml:trace>
  <inkml:trace contextRef="#ctx0" brushRef="#br0" timeOffset="2482.98">2371 3620 0,'0'0'0,"21"0"0,21 0 16,-42-22 0,21 22-16,-21 22 0,21-44 15,-21 1-15,0 0 16,0 0-16,0 0 0,0 0 16,0-1-16,0 1 0,-21 21 15,0-21-15,0 21 0,0 0 0,0 0 0,-1 0 16,1 0-16,-21 21 15,21-21-15,-22 21 0,22 1 0,0-1 16,-21 0-16,21 21 0,-1-21 16,1 1-16,0 20 0,0-21 0,0 21 15,21-20-15,0-1 0,0 0 16,0 0-16,0 0 0,0 0 16,0 1-16,21-22 15,0 0-15,0 0 0,0 0 16,1 0-16,-1-22 0,21 1 15,-21 21-15,22-21 0,-1-21 0,-21 21 16,21-22-16,22-20 16,-43 20-16,0 1 0,-21 21 0,0-21 15,0 20-15,0 1 0,0 0 16,0 42 15,0 22-31,-21-22 16,21 0-16,0 21 0,-21-21 0,21 1 15,0 20-15,0-21 0</inkml:trace>
  <inkml:trace contextRef="#ctx0" brushRef="#br0" timeOffset="2567.38">2434 3852 0,'21'0'15,"0"0"-15,1 0 0,-1 0 16,0 0-16,21 0 0,-21 0 0,22 0 16,-1 0-16,-21-21 0,22 0 15,-1 21-15,0-21 0</inkml:trace>
  <inkml:trace contextRef="#ctx0" brushRef="#br0" timeOffset="2816">3196 3535 0,'0'0'0,"0"-21"0,0 0 0,0-1 0,0-62 31,0 63-15,-21 21-16,0 0 15,0 0-15,-1 0 0,1 21 0,0-21 16,0 21-16,-21 0 0,20 0 15,1 0-15,0 22 0,-21-22 0,21 0 16,-1 21-16,1-20 0,0-1 16,0-21-16,0 21 0,21 0 0,0 0 15,0 0-15,21 1 0,0-22 16,0 0-16,0 0 0,1 0 16,-1 0-16,21 0 0,-21-22 0,0 22 15</inkml:trace>
  <inkml:trace contextRef="#ctx0" brushRef="#br0" timeOffset="3042.99">3238 3450 0,'0'21'31,"0"1"-15,0-1-16,0 0 15,0 0-15,-21 0 0,21 0 0,0 1 16,0 20-16,-21-21 0,21 21 15,-21-20-15,0 20 0,21 43 0,0 20 16,-43-83-16,65 20 0,-22 0 16,0 22-16,0-1 15,0 43-15,-22-64 0</inkml:trace>
  <inkml:trace contextRef="#ctx0" brushRef="#br0" timeOffset="3135.87">3090 4995 0,'0'22'0,"-63"20"15,63-21-15,-21 0 16,-1-21-16,-41 0 16,42-21-16</inkml:trace>
  <inkml:trace contextRef="#ctx0" brushRef="#br0" timeOffset="3383.32">2709 4741 0,'0'-190'16,"21"126"-1,-21 1-15,22-1 0,-1 1 16,21-1-16,-21 22 0,0-21 0,22 20 15,20-41-15,-20 41 0,20-20 16,-21 42-16,-20-1 16,20 1-16,-21 0 0,0 0 0,0 21 15,1 0-15,-1-21 0,42 21 47,-84 0-31,0 0-1,21 21 17</inkml:trace>
  <inkml:trace contextRef="#ctx0" brushRef="#br0" timeOffset="3869.03">2963 3810 0,'21'0'32,"1"0"-32,-1 0 15,0-21 1,0 21 15</inkml:trace>
  <inkml:trace contextRef="#ctx0" brushRef="#br0" timeOffset="4862.99">2773 4572 0,'0'21'93,"0"0"-93,0 1 16,0-1-16,0 0 16,-21 0-1,21 0-15,-22 0 0,22 1 16,0-1-16,0 0 0,-21 0 15,21 0-15,0 0 0,0 1 16,0-1-16,0 0 0,0 0 16,0 0-16,0 0 0,21 1 15,1-22 1,-1 0 0,0 0-16,0 0 0,0 0 15,0 0-15,1-22 16,-1 1-16,0 0 0,-21 0 15,21 0 1,0 0-16,0-1 0</inkml:trace>
  <inkml:trace contextRef="#ctx0" brushRef="#br0" timeOffset="5415.13">3154 4255 0,'0'21'62,"0"0"-62,0 0 16,0 0-16,0 0 15,0 22-15,0-22 0,0 0 0,0 0 16,0 22-16,0-22 0,0 0 0,0 21 16,0-21-16,-21 1 0,21-1 15,-22 21-15,22-21 0,-21 0 0,21 22 16,0-22-16,0 0 0,-21 21 16,21-20-16,-21-1 0,21 0 15,0 0-15,-21-21 0,0 21 0,-1 0 16,1 1-16,0-22 0,0 0 15,0 21-15,0-21 16,-1 0 0,1 0-16,0-21 31,21-1-31</inkml:trace>
  <inkml:trace contextRef="#ctx0" brushRef="#br0" timeOffset="6791.11">5228 6731 0,'-21'0'32,"0"0"-17,0 0 16,-1 0-31,1 0 16,0 0 0,0 0-16,0-21 31</inkml:trace>
  <inkml:trace contextRef="#ctx0" brushRef="#br0" timeOffset="7635.79">5038 6731 0,'21'0'16,"0"0"-16,0 0 0,0 0 15,0 0 1,1 0-16,-1 0 16,0-21-16,42 21 15,-41 0-15,-1 0 0,0 0 0,0 0 16,0 0-16,0 0 16,1 0-16,-1 0 0,0 0 0,0 0 15,0 0-15,0 0 0,22 0 0,-22 0 16,0 0-16,0 0 0,22 0 0,-22 0 15,0 0-15,0 0 0,21 0 0,-20 0 16,-1 0-16,0 0 0,21 0 0,-21 0 16,1 0-16,20 0 0,-21 0 15,21 0-15,-20 0 0,-1 0 16,21 0-16,-21 0 0,22 0 16,-22 0-16,0 0 0,0 0 0,0 0 15,22 0-15,-22 0 0,0 0 16,0 0-16,0 0 0,0 0 0,1 0 15,-1 0-15,0 0 0,0 0 16,0 0-16,0 0 0,22 0 16,-22 0-16,0 0 0,0 0 0,0 0 15,22 0-15,-22 0 16,0 0-16,21 0 0,-20 0 0,20 0 16,0 0-16,-21 0 15,1 0-15,-1 0 0,0 0 0,21 0 16,-21 21-16,1-21 0,-1 0 0,0 0 15,0 0-15,21 0 0,-20 0 16,-1 0-16,0 0 0,402 42 63,-402-42-48,1 0 1,-1 0-16,0 0 15,0 0-15,0 0 0,0 0 16,1 0-16,-1 0 0,0 0 0,0 0 16,0 0-16,0 0 0,1 0 15,-1 0-15,0 0 16,0 0-16,0 0 31,0 0-15,1 0-1,-1 0 17,-21-21-32,0 0 125,-21 21-125,-1 0 0</inkml:trace>
  <inkml:trace contextRef="#ctx0" brushRef="#br0" timeOffset="9046.99">5800 5376 0,'21'0'47,"0"-21"-47,-21 0 15,21 0 1,-21 0-16,21 21 0,-21-21 0,0-1 16,0 1-16,0 0 0,0 0 15,0 0-15,-21 21 16,0-21-16,0 21 0,0 0 0,-1 0 15,-20 0-15,21 21 0,-21-21 16,20 21-16,-20 0 0,21 0 0,0 0 16,-22 1-16,22-1 15,0 21-15,0-21 0,0 0 0,0 22 16,-1-22-16,1 0 0,0 0 0,21 0 16</inkml:trace>
  <inkml:trace contextRef="#ctx0" brushRef="#br0" timeOffset="9356.27">5990 5249 0,'0'-21'15,"0"42"32,0 1-47,-21-22 0,21 63 16,0-42-16,0 0 0,0 1 15,0-1-15,0 0 0,0 0 16,0 0-16,0 0 0,0 1 0,0-1 16,21-21-1,0 21-15,0-21 0,1 0 16,-1 0-16,0-21 15,0 0-15,0 21 16</inkml:trace>
  <inkml:trace contextRef="#ctx0" brushRef="#br0" timeOffset="12445.5">5821 5249 0,'21'0'47,"-21"-21"-31,0 0-1,0 0 1,-21 21-16,0 0 16,-22 0-1,22 0-15,0 21 0,0-21 16,0 21-16,-1 0 15,1-21-15,0 22 0,0-1 0,0 0 16,0 0-16,-1 0 16,22 0-16,-21 1 0,0 20 15,21-21 1,0 0-16,0 0 0,0 1 0,0-1 16,0 0-16,0 0 0,0 0 15,0 0-15,0 1 0,0-1 16,21-21-16,0 0 0,-21 21 15,22-21-15,-1 0 0,0 0 16,0 0-16,0 0 0,0 0 16,1 0-16,-1-21 0,0 0 15,0-1-15,0 22 0,22-21 0,-22 0 16,0 0-16,21 0 0,-21 0 16,1-22-16,-1 22 0,-21 0 15,21 0-15,-21 0 0,21-1 0,-21 1 16,0 0-16,0 0 0,0 0 15,0 0-15,0-1 32,0 44-1,0-1-31,0 0 0,0 0 16,0 0-16,0 0 0,0 1 15,0-1-15,0 0 16,0 0-16,0 0 15,0 0-15,0 1 16,0-1 0,21-21-16,0 0 0,1 0 15,-1 0-15,0 0 16,0 0-16,0 0 0,0-21 16,1-1-16,-1 1 15,0 0-15,0 0 0,-21 0 16,21 0-16,0-1 0,-21 1 0,22-21 15,-22 21-15,21-22 0,-21 22 16,0-21-16,21 0 0,-21 20 0,0-20 16,0 21-16,0 0 15,0 0-15,0-1 0,0 1 16,0 42 0,0 1-1,0-1-15,-21 0 0,21 0 16,-21 21-16,21-20 0,0 20 15,0-21-15,-22 21 0,1 22 0,21-43 16,-21 21-16,21-20 0,0-1 16,0 21-16,0-21 0,0 0 15,0 1-15,0-1 0,21 0 16,0-21-16,1 0 16,-1 0-16,0 0 15,0 0-15,0-21 0,0 21 0,1-21 16,-1-1-16,0 1 0,0 0 0,0 0 15,0-21-15,1 20 0,-1 1 16,0-21-16,-21 0 0,0 20 0,21-20 16,-21 0-16,0 21 0,21-1 15,-21 1-15,0 0 0,0 0 0,0 42 47,0 0-47,0 0 0,-21 22 0,21-22 16,-21 0-16,0 21 0,21-20 15,0 20-15,0-21 0,-21 21 16,21-20-16,-22-1 0,22 0 16,0 0-16,0 0 0,0 0 0,0 1 15,0-1-15,22-21 32,-1 0-32,-21-21 15,21-1-15</inkml:trace>
  <inkml:trace contextRef="#ctx0" brushRef="#br0" timeOffset="12692">6244 5313 0,'0'0'0,"-21"0"31,42 0-16,0 0-15,0 0 16,22 0-16,-22 0 0,0 0 0,21 0 16,1 0-16,-22 0 0,21-21 0,-21 21 15,1 0-15,-1 0 0,0 0 16,0 0-16,0 0 31,0 0-31</inkml:trace>
  <inkml:trace contextRef="#ctx0" brushRef="#br0" timeOffset="13300">6816 5355 0,'0'0'0,"-22"0"16,22-21-1,0 0-15,0 0 16,0 0 0,22 21-16,-1-22 15,0 22-15,0 0 16,0 0-16,0 0 0,1 0 16,-1 0-16,0 0 0,0 22 15,0-1-15,0 0 0,-21 0 16,0 0-16,0 0 15,0 1-15,0-1 0,0 0 0,0 0 16,0 0-16,-21 0 16,0 1-16,0-22 0,21 21 0,-21-21 15,0 0 1,21-21 0,0-1-1,0 1-15,21 0 16,0 0-16,0 0 0,0 0 15,0-1-15,1 1 0,-1 21 0,0-21 16,0 0-16,0 0 16,0 0-16,22 21 0,-43-22 0,21 22 0,0 0 15,0 0-15,-21 22 32,0-1-32,0 0 0,0 0 15,0 0-15,-21 0 16,21 1-16,-21-22 0,21 21 0,0 0 15,0 0-15,-21-21 16,21 21 0,0-42 31,0 0-47</inkml:trace>
  <inkml:trace contextRef="#ctx0" brushRef="#br0" timeOffset="13403.94">7324 5059 0,'0'0'0,"-22"-21"0</inkml:trace>
  <inkml:trace contextRef="#ctx0" brushRef="#br0" timeOffset="14039.6">7556 4974 0,'0'64'15,"0"-43"-15,0 0 16,-21 0-16,0 43 16,21-22-16,-21-21 0,21 0 15,0 22-15,-21-22 0,21 0 0,-21 0 16,21 22-16,0-22 15,0 0-15,0 0 0,0-42 47,0 0-31,0 0-16,0-1 16,0 1-16,0 0 0,0 0 15,21 0-15,0 0 0,0 21 16,0-22-16,0 22 0,1-21 15,-1 21-15,0 0 0,0 0 0,0 0 16,22 0-16,-22 0 0,0 0 16,0 0-16,0 21 0,-21 1 15,0-1-15,0 0 16,0 0-16,0 0 0,0 0 0,-21-21 16,0 22-16,-21-1 0,20 0 0,1 0 15,0-21-15,-64 21 16,64 0-16,0-21 0,0 0 15,0 0 1,0 0-16,21-21 47,21 21-47,0-21 0</inkml:trace>
  <inkml:trace contextRef="#ctx0" brushRef="#br0" timeOffset="14403.77">7916 5228 0,'0'21'31,"0"1"-31,0-1 0,0 0 16,-21 0-16,21 0 15,-21 0-15,21 1 0,-21-22 0,21 21 16,-21 0-16,21 0 16,0 0-1,21-21 1,0 0-16,0-21 16,0 0-16,0 21 0,1-21 0,-1 0 15,0-1-15,0 1 16,0 0-16,-21 0 0,21 0 0,1 0 15,-22-1-15,0 1 0,0 42 47</inkml:trace>
  <inkml:trace contextRef="#ctx0" brushRef="#br0" timeOffset="18979">7959 5271 0,'21'0'16,"0"0"-1,-21-22-15,0 44 63,0-1-63,0 0 0,-21 0 16,21 0-16,-21 0 15,-1 1-15,22-1 0,-21 0 16,21 0-16,0 0 0,0 0 15,21 1 1,1-22-16,-1 0 0,0 0 16,0 0-16,0 0 0,0 0 15,1 0-15,-1-22 0,0 22 16,0-21-16,0 0 0,-21 0 0,21 21 16,1-21-16,-1 0 0,0-1 15,-21-20-15,21 21 0,-21 0 0,21-22 16,-21 22-16,0-21 0,0 21 15,0 0-15,21-1 0,-21 1 16,0 0-16,0 0 0,0 0 0,0 0 16,0 42 15,-21 0-15,21 21-16,0-21 0,-21 1 15,21 20-15,-21-21 0,21 0 16,-21 0-16,21 1 0,0 20 0,0-21 0,0 0 15</inkml:trace>
  <inkml:trace contextRef="#ctx0" brushRef="#br0" timeOffset="19123.96">8276 5292 0</inkml:trace>
  <inkml:trace contextRef="#ctx0" brushRef="#br0" timeOffset="19293.31">8149 5271 0,'21'0'31,"0"0"-16,1 0-15,-1 0 0,0 0 0,0 0 16,21 0-16,-20 0 0,-1 0 16,0 0-16,0 0 0,0 0 15,-21-22-15,21 22 16</inkml:trace>
  <inkml:trace contextRef="#ctx0" brushRef="#br0" timeOffset="19970.99">8551 5355 0,'21'-42'15,"1"21"-15,-22 0 16,21 21-16,-21-22 0,0 1 15,0 0-15,0 0 0,0 42 63,0 0-47,0 0-16,-21-21 0,21 22 0,-22-1 15,22 0-15,-21 0 0,21 0 16,0 0-16,-21 1 0,21-1 15,0 0-15,0 0 16,21-21 0,0 0-1,1 0-15,-1 0 16,0 0-16,21 0 0,-21 0 16,1-21-16,20 21 0,-21-21 15,21 0-15,1-1 0,-22 22 16,21-21-16,1-21 0,-1 21 0,21-22 15,-41 22-15,-1 0 16,-21 0-16,0 0 0,21 21 0,-21-21 16,-21 21-1,0 0-15,-1 0 16,1 21-16,0-21 0,21 21 0,0 0 16,-21-21-16,21 21 0,0 0 15,0 1-15,0-1 0,0 0 16,0 0-16,21 0 15,-21 0-15,21 1 16,0-22-16,-21 21 16,-21-21-1,0 21-15,0-21 16,0 0-16,0 0 0,-1 0 0,1 21 16,0-21-16,0 0 15,21 21-15</inkml:trace>
  <inkml:trace contextRef="#ctx0" brushRef="#br0" timeOffset="21620.02">8890 6879 0,'21'0'32,"-21"21"-17,21-21-15,0 0 0,1 0 16,-1 0 0,0 0-16,0 0 0,0 0 0,43 0 15,-43 0-15,21 0 0,-21 0 16,1 0-16,20 0 0,-21 0 15,0 0-15,22 0 0,-22 0 0,0 0 16,42 0-16,-41 22 0,20-22 16,0 0-16,1 0 0,41 0 15,-20 0-15,-22 0 0,22 21 16,-1-21-16,-21 0 0,22 0 16,-1 0-16,1 0 0,-22 0 15,22 0-15,20 21 0,-20-21 0,-22 0 16,22 0-16,-22 0 0,22 0 15,-1 0-15,1 0 0,-1 21 0,22-21 16,-22 0-16,22 0 16,-22 0-16,22 0 0,-21 0 15,-1 0-15,22 0 0,-22 0 0,1 0 16,-1 0-16,22 0 0,-22 21 0,1-21 16,-1 0-16,1 0 0,-1 0 0,1 0 15,-1 0-15,1 21 0,-22-21 0,22 0 16,-22 0-16,22 0 0,-22 0 15,0 0-15,22 0 0,-22 0 0,0 0 16,22 0-16,-1 0 0,-20 0 16,20 0-16,1 0 0,-22 0 0,22 0 15,-1 0-15,-21 0 0,22 0 16,-22 0-16,22 0 0,-1 0 16,43 0-16,-42 0 0,-1 0 15,149 0-15,-128 0 16,22 22-16,-21-22 0,0 0 15,20 0-15,-20 0 0,0 21 16,-1-21-16,1 0 0,0 0 0,21 21 16,-22-21-16,149 21 0,-127-21 15,0 0-15,21 21 0,-21 0 16,21-21-16,0 22 0,21-22 16,0 21-16,-21-21 0,21 21 0,0-21 15,-21 21-15,21-21 0,1 21 16,-1 0-16,0 1 0,-21-22 0,21 21 15,106 21-15,-106-21 16,-21 0-16,21 1 0,-21-22 0,22 21 16,-22 0-16,0 0 0,0 0 0,0 0 15,21-21-15,-21 22 0,21-1 16,-21-21-16,0 21 0,0 0 0,0-21 16,0 21-16,0-21 0,0 0 15,0 21-15,0-21 0,0 0 0,0 0 16,106 22-16,-127-22 0,21 0 15,-22 0-15,22 0 16,-21 0-16,0 0 0,0 0 0,0 0 16,0 0-16,-1 21 0,1-21 15,0 0-15,0 0 0,0 0 0,0 0 16,-1 0-16,1 0 0,0 21 16,-21-21-16,-1 21 0,22-21 0,-21 0 15,21 0-15,-22 0 0,22 0 0,-21 0 16,21 0-16,-22 0 0,1 0 15,0 0-15,-1 0 0,1 0 0,0 0 16,-22 0-16,22 0 0,0 0 16,-22 0-16,22 0 0,-1 0 15,-20 0-15,-1 0 0,22 0 0,-43 0 16,22 0-16,-1 0 0,-20 0 16,-1 0-16,0 0 0,-20 0 0,-1 0 15,0-21-15,0 21 0,-21-21 16,0 0-16,0-1 15,-21 1 1,-21 21-16,-1-21 0,1 21 0</inkml:trace>
  <inkml:trace contextRef="#ctx0" brushRef="#br0" timeOffset="22555.36">3302 7599 0,'-21'0'15,"42"0"-15,-85 0 0,43 0 0,0 0 16,0 0-16,0 0 0,42 0 15,-42 0 1,0 0-16,42 0 16,21 0-1,-21 0-15,22 0 0,20 0 0,-21 0 16,22 0-16,-1 0 0,1 0 16,-22 0-16,43 0 0,-43 0 0,22 0 15,-1-21-15,1 21 0,-22 0 0,22 0 16,-22 0-16,0 0 0,-21 0 15,22 0-15,-22 0 0,0 0 0,0 0 16,0 0 15,-21-21 1</inkml:trace>
  <inkml:trace contextRef="#ctx0" brushRef="#br0" timeOffset="23271.81">13420 7684 0,'0'-22'16,"0"1"-16,0 0 15,0 42 16,-22 0-31,1 1 16,0-1-16,0 0 0,-21 21 16,20-21-16,1 22 0,0 20 15,0-20-15,0-1 0,-43 64 16,43-43-16,0-20 0,0-1 16,21 0-16,0 1 0,0-22 0,0 21 15,0-21-15,0 0 0,0 1 0,21-1 16,-21 0-16,42-21 0,-21 0 15,1 0-15,20 0 0,-21 0 0,21 0 16,-20 0-16,20-21 0,-21 0 16,21-1-16,-20 22 0,-1-42 0,0 21 15,0 0-15,0 0 0</inkml:trace>
  <inkml:trace contextRef="#ctx0" brushRef="#br0" timeOffset="23488.01">13081 8086 0,'0'0'0,"-21"0"16,21 21 15,21-21-31,0 0 0,0 0 0,0 0 16,1 0-16,20 0 0,-21 0 15,0 0-15,22 0 0,-22 0 0,0 0 16,21-21-16,-21 21 0,1 0 0,-1 0 15,0-21-15,0 21 16,0 0-16</inkml:trace>
  <inkml:trace contextRef="#ctx0" brushRef="#br0" timeOffset="23687.01">13652 8086 0,'0'0'0,"0"21"16,0 0-16,22-21 31,-22 21-15,21 0-16,0-21 0,0-21 15,0 0-15,0 21 0,1-21 0,-1 0 16,0 0-16,0 21 0,0-22 0,0 1 16,-21 0-16,22 0 15</inkml:trace>
  <inkml:trace contextRef="#ctx0" brushRef="#br0" timeOffset="23879.14">13631 8192 0,'0'21'0,"0"0"0,0 0 16,0 0-16,0 0 16,0 1-16,0-1 0,0 0 0,21-21 15,1 21-15,-1-21 0,0 0 0,0 21 16,0-21-16,0 0 15,1 0-15,20 0 0,-21 0 0,21 0 16,-20-21-16,20 21 0,-21-21 16,0 0-16,0 21 0</inkml:trace>
  <inkml:trace contextRef="#ctx0" brushRef="#br0" timeOffset="24379.71">14139 8149 0,'0'0'0,"0"-21"0,0 0 15,0 0 1,127 338 109,-148-317-125,0 0 15,21 21-15,-21-21 16,42 0 15,0 0-31,0-21 16,0 0-16,1 21 0,-1-21 16,0 0-16,0 0 0,0-1 15,0-20-15,22 21 0,-22-21 0,0 20 16,21-20-16,-20 21 0,-1 0 0,0 0 15,0-1-15,-21 1 0,0 0 16,21 21-16,-42 0 31,21 21-15,0 0-16,-21 1 16,21-1-16,-21 0 15,21 0 1</inkml:trace>
  <inkml:trace contextRef="#ctx0" brushRef="#br0" timeOffset="25471.81">14563 8086 0,'0'0'0,"21"-21"16,-21-1-1,21 22 1,-21-21-16,0 42 31,0 1-15,0-1-16,-21 0 0,21 0 15,-21 0-15,21 22 0,0-22 16,-22 0-16,1 0 0,21 21 16,-21-20-16,21-1 0,0 0 0,0 0 15,0 0-15,0 0 16,0 1-16,0-1 0,21-21 16,0 0-16,1 0 15,-1 0-15,0 0 0,0 0 16,0 0-16,0 0 0,1-21 0,-1-1 15,0 1-15</inkml:trace>
  <inkml:trace contextRef="#ctx0" brushRef="#br0" timeOffset="25827.41">15325 7747 0,'0'0'15,"0"-21"-15,21 0 0,-21 0 16,0-1-16,-21 22 16,-1 0-1,1 22-15,0-1 0,21 0 16,-21 0-16,21 21 0,-21-20 16,0 20-16,21 21 15,-22-20-15,1-1 0,21 0 0,-42 64 16,21-85-16,0 64 15,-1-43-15,22-20 0,0 41 16,0-42-16,0 0 0,0 1 16,0-1-16,0 0 15,0 0-15,22-21 16,-1 0-16,0 0 0,0 0 16,21 0-16,-20 0 0,-1-21 15,0 21-15,21-21 0,-21 0 0,1-1 0,-1 1 16</inkml:trace>
  <inkml:trace contextRef="#ctx0" brushRef="#br0" timeOffset="26079.6">14880 8065 0,'0'0'0,"21"0"31,0 0-31,22 0 0,-1 0 16,0 0-16,22 0 0,-1 0 16,-20 0-16,20 0 0,1 0 15,-1 0-15,1-22 0,-22 22 0,0 0 16,-20 0-16,20 0 0,-63 0 31,0 0-15,-1 0-16</inkml:trace>
  <inkml:trace contextRef="#ctx0" brushRef="#br0" timeOffset="26923.4">13695 8149 0,'0'21'0,"21"-21"31,0 0-31,0 0 16,0 0-16,1 0 0,20-21 15,-21 21-15,0-21 16,0 21-16,1-21 0,-1 21 0,0-21 15,-21 0-15,21 21 0,-21-22 16,21 1-16,-21 0 0,0 0 0,0 0 16,0 0-16,0-1 0,0 1 15,0 0-15,-21 21 16,0 0-16,0 0 0,0 0 16,-1 0-16,1 0 0,-21 0 15,21 0-15,0 21 0,-1 0 0,1 1 16,0-1-16,0 21 0,0-21 15,0 22-15,21-22 0,0 21 16,-22-21-16,22 0 0,0 22 0,0-22 16,0 0-16,0 0 0,22 0 15,-1 1-15,0-1 0,0-21 0,0 0 16,0 21-16,22-21 0,-22 0 0,21 0 16,1 0-16</inkml:trace>
  <inkml:trace contextRef="#ctx0" brushRef="#br0" timeOffset="27695.33">14182 8149 0,'21'0'31,"0"21"-16,0-21 1,-21 22-16,21-22 16,-21 21-16,0 0 15,0 0 1,0 0-16,0 0 16,0 1-16,0-1 0,0 0 0,0 0 15,0 0-15,0 0 16,0 1-16,0-1 0,0 0 15,0 0-15,-21-21 0,0 21 16,0-21-16,0 0 16,-1 0-16,22-21 47</inkml:trace>
  <inkml:trace contextRef="#ctx0" brushRef="#br0" timeOffset="28790.83">14626 8065 0,'0'-22'16,"0"44"31,0-1-32,-21 0 1,0 0-16,0 0 0,-1 0 0,22 1 16,-21-1-16,0 0 0,0 0 15,21 0-15,0 22 0,-21-43 16,21 42-16,0-21 0,0 0 16,0 0-16,0 1 15,0-1-15,21-21 16,-21 21-16,21-21 0,0 0 15,0 21-15,1-21 16,-1 0 0,0 0-1,-21-21 17,-21 21-1,0 0-31,-1 0 15,1 0 1,0 0-16,21-21 16,-21 21-16,0-21 15,0-1 1,21 1-16,0 0 16,0 0-16,0 0 15,0 0 1,0-1-1,0 1 1,0 0 15,0 42 126,0 0-142,0 1-15,0-1 16,0 0-16,0 0 15,0 0-15,0 0 16,0 1 0,-22-22 15,1 0-15,21-22-1,-21 22-15,21-21 0,-21 21 16,21-21-1,-21 21-15</inkml:trace>
  <inkml:trace contextRef="#ctx0" brushRef="#br0" timeOffset="58831.12">4297 5863 0,'0'0'0,"21"0"0,-21-21 15,21 21 1,-21-21-1,0 0 1,0 0-16,0-1 16,0 1-16,0 0 15,0 0 1,-21 21-16,0-21 0,0 21 16,-1 0-16,1 0 0,0 0 15,0 0-15,0 0 0,-22 0 16,22 0-16,0 0 0,-21 0 15,21 0-15,-22 21 0,1-21 0,0 21 16,-1-21-16,1 21 0,0 0 16,-1 1-16,1-1 0,0 0 0,-1 0 15,1 0-15,0 0 0,-1 1 16,1-1-16,0 0 0,20 0 0,-41 21 16,42-20-16,0-1 15,-1 0-15,1-21 0,21 21 16,-21 21-16,21-20 0,-21-1 15,21 0-15,-21 0 0,21 0 0,0 0 16,0 1 0,0-1-16,0 0 0,0 0 0,0 0 15,0 0-15,0 1 0,0-1 16,21 0-16,-21 0 0,21 0 0,0 0 16,0 1-16,1-1 0,-1 0 15,0-21-15,0 21 0,0 0 16,22-21-16,-22 21 0,21-21 0,0 0 15,1 22-15,-1-22 0,0 0 16,1 0-16,-1 0 0,22 0 0,-22 0 16,0 0-16,1 0 0,62-22 15,-62 22-15,-22-21 0,21 21 16,1-21-16,-1 0 0,-21 21 16,21-21-16,-20 0 0,-1 21 0,21-22 15,-21 1-15,0 0 0,22 0 16,-1 0-16,-21 0 0,0-1 15,1 1-15,-1 0 0,0 0 16,0-21-16,0 20 0,0 1 0,1 0 16,-22 0-16,0 0 0,0-22 0,21 22 15,-21 0-15,0 0 0,21-21 16,-21 20-16,0-41 16,0 42-16,0 0 0,0-22 15,0 22-15,-21-21 0,0 21 0,21-22 16,-22 22-16,1 0 0,0-21 15,0 20-15,0 1 0,21 0 0,-43 21 16,22-21-16,-21 21 16,0 0-16,20 0 0,-20 0 0,0 0 15,21 0-15,-1 0 0,-20 21 16,21 0-16,0-21 0,0 21 0,-1 1 16,1-1-16,0-21 0,0 42 15,0-21-15,21 0 0,0 1 16</inkml:trace>
  <inkml:trace contextRef="#ctx0" brushRef="#br0" timeOffset="59923.63">6265 7049 0,'0'0'0,"0"-22"0,21-20 16,-21 21-16,0 0 15,0 0-15,0-1 16,0 1-16,-21 0 16,0 21-16,21-21 0,-21 0 0,0 21 15,21-21-15,-21 21 0,-1-22 0,1 22 16,-21 0-16,21-21 0,0 21 15,-1 0-15,-20-21 0,21 21 16,-21 0-16,-1 0 0,1 0 16,-22 0-16,22 0 0,0 0 0,-22 0 15,22 0-15,-22 0 0,22 0 16,-21 0-16,20 0 0,1 0 0,0 21 16,-1-21-16,1 21 0,0 1 15,-1-22-15,1 21 0,0 0 16,20-21-16,-20 21 0,21 0 0,-21 0 0,20 1 15,1-1-15,0 0 0,0 0 16,0 0-16,0 0 0,-1 1 16,1-1-16,21 21 0,-21-21 0,0 22 15,21-1-15,-21 0 0,0-21 16,21 22-16,-22-1 0,1-21 16,21 22-16,0-22 0,-21 0 0,21 21 15,-21-21-15,21 1 0,0 20 16,0-21-16,0 0 0,0 0 0,0 1 15,21-1-15,0 0 0,0 0 16,1 0-16,-1-21 0,21 21 16,0-21-16,1 22 0,20-22 0,-20 0 15,20 0-15,-21 21 0,22-21 16,-1 0-16,1 0 0,-1 0 16,1 0-16,21 0 0,-22 0 0,1-21 15,20 21-15,-20-22 0,-1 1 16,1 21-16,-22-21 0,64-21 15,-64 21-15,22-1 0,-43-20 0,21 21 16,1-21-16,20-22 16,-42 22-16,22-1 0,-22-20 0,0 21 15,0-1-15,0 1 0,-21 0 16,0-1-16,0 1 0,0 0 0,-21-1 16,0 1-16,0 21 0,-22-22 15,22 1-15,-21 21 0,0 0 0,-1-22 16,1 22-16,0 21 0,-1-21 15,1 0-15,0 21 0,-22 0 16,22 0-16,-22 0 0,22 0 0,-22 21 16,22 0-16,0 0 0,-1 1 15,22-1-15,0 0 0,0 0 0,21 0 16,0 22-16,0-22 16,0 0-16</inkml:trace>
  <inkml:trace contextRef="#ctx0" brushRef="#br0" timeOffset="60444.3">5249 7133 0,'0'0'0,"0"-21"0,0-42 15,0 41-15,0 1 16,0 0-16,21 63 31,1-20-31,20 20 0,21 21 0,1 1 16,-1 21-16,22-1 0,0 1 0,-1 0 16,1-1-16,0 22 0,-1-21 15,-20 21-15,21-22 0,-22 1 16,1 0-16,-1-1 0,1-20 0,-22-1 15,21 1-15,-20-22 0,20 0 16,-20 1-16,-22-22 0,21 0 0,-21 0 16,0 0-16,1-21 0,-22-21 31,0 0-31,0-21 0,0 21 16,-22-22-16,1 1 0,0 0 0,0-22 15,-21 1-15,20 20 0</inkml:trace>
  <inkml:trace contextRef="#ctx0" brushRef="#br0" timeOffset="60780.54">6413 7133 0,'0'0'0,"0"-42"0,0-85 16,0 106-16,0-22 15,-21 22-15,0 21 0,0-21 16,0 21-16,-22 0 0,22 0 0,-21 0 15,0 21-15,-22 22 0,-21-1 16,1 0-16,-1 43 0,-21 0 0,0 20 16,1 1-16,-1 0 0,-21 21 15,-106 127-15,106-127 0,0 0 16,0-21-16,21 0 0,21-22 16,1 1-16,-1 0 0,22-22 15,20 1-15,1-1 0,0-20 0,20-1 16,1 0-16,0-21 0,0 1 15,21-44 17,0 1-32,21 0 0,-21 0 15,0 0-15,0 0 0,21-1 0,-21 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2DC8-60F9-FDC0-3304-5B8D7248D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8757B-4C2D-D6B9-94C4-1285B5D53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3DAA4-6496-1B5C-8D95-A084C1ED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783-F527-4AE6-A176-C2E4447CB578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3F121-41F1-CACA-F887-4CB0004D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96F2-B858-4680-978C-06B7D1E2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FFD9-2068-4AE7-B634-4F2FC5DF7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53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01A36-19B4-ED0A-C256-FC848B8E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5E17E-ACEF-6AAD-3830-C6F616089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49EB-9C98-097D-65FE-7C57717B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783-F527-4AE6-A176-C2E4447CB578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6AFE6-BEC8-36B9-F731-0E3A0A1D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94C76-9247-0411-416F-5DF0D0B3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FFD9-2068-4AE7-B634-4F2FC5DF7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69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0E1D6-1D66-CADA-FF00-E3FBEBB53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2D77F-58A8-0299-197D-96A2A26E3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185E4-F8E8-6B08-745B-2A15A5E5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783-F527-4AE6-A176-C2E4447CB578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A3E8E-D1C9-9420-7BA4-AFE6CED2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5995A-F8B2-76BD-32DF-F0748AF8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FFD9-2068-4AE7-B634-4F2FC5DF7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26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A4E5-A700-B240-3074-0C2A731D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60C7-D39E-BC91-BF08-F2C677E6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9BC01-16C4-266A-3F2B-812352D7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783-F527-4AE6-A176-C2E4447CB578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2A9E5-D19A-6089-6797-ACEE6FB1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CAA09-CDA3-A994-9115-5754E747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FFD9-2068-4AE7-B634-4F2FC5DF7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69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BAFD-CA16-7967-7CCA-EE8B2C6B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45900-4BA5-9910-0590-741AAD007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D3AA-18C0-B236-0969-E4A25198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783-F527-4AE6-A176-C2E4447CB578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979E6-F5B9-B275-B2E3-510999D5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6F4BD-19D8-EB46-7B68-A545B82E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FFD9-2068-4AE7-B634-4F2FC5DF7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3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916F-8E49-9F65-07E0-34B0826E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72313-4B50-61E0-9F2C-0F06094CD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22CAA-4A13-205F-DF94-52F3F6293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A3119-8D55-1364-106D-F50EB289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783-F527-4AE6-A176-C2E4447CB578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E517D-F1E0-E158-C9C6-93FCA9E6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99DD5-13E0-C04F-F632-2F6586C8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FFD9-2068-4AE7-B634-4F2FC5DF7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06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A91-C529-E029-CD77-013A38E8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B994C-7E65-BF06-6D73-B57A3ECED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28B4A-10CA-93F0-706B-5CB7FCE5D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E1C65-8717-7484-A53D-BEC06C26B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EC292-0F6C-B036-532E-5FB2D5DB1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0F2C6-73A3-8EEB-3DCE-EFC7148F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783-F527-4AE6-A176-C2E4447CB578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7340D-EB6D-FCE4-F9C7-8E9BCCC9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B4048-56A5-C034-F2B7-581CBE45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FFD9-2068-4AE7-B634-4F2FC5DF7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72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8C91-9CCC-5097-A101-08BB64F0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4CD56-1BD5-C768-4C87-DCCD06F2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783-F527-4AE6-A176-C2E4447CB578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F8F99-9B5D-4D7D-66D0-8F6C7C3C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99276-8652-D143-D44D-866E9356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FFD9-2068-4AE7-B634-4F2FC5DF7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59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7C172-F4FE-3C9A-36D8-62542415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783-F527-4AE6-A176-C2E4447CB578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83391-A903-28A8-2355-70EC1CC0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9C092-7D9B-B94F-892F-9B6CCA1D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FFD9-2068-4AE7-B634-4F2FC5DF7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0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C904-58CB-0149-5425-CB6A15D8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50042-B58C-E7FE-B055-50836608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632FA-2E2B-740B-FD26-743357DE0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8CDF4-1D7B-47F5-1158-FD5783F2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783-F527-4AE6-A176-C2E4447CB578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6243B-AE62-D89E-5CCA-A4187D4F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03348-75E6-4F25-8DBC-961D9590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FFD9-2068-4AE7-B634-4F2FC5DF7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36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17D6-17D2-6996-0058-4021A40E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7A55F-ADE0-CD62-B2BC-FDBEFB486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FF72D-CA40-6EFA-C49D-73DCB0B3B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989B0-6161-6A96-05BF-1BAAB481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783-F527-4AE6-A176-C2E4447CB578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9C235-230A-153D-08C1-B5AF6D99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B0B9C-7F06-27C1-CC09-90C28946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FFD9-2068-4AE7-B634-4F2FC5DF7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82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30481-10D5-285A-BD76-40035F43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D382-E681-B278-698D-8607A3C0E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BDA5-DAB5-5C80-CE29-8B58E76A9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CA783-F527-4AE6-A176-C2E4447CB578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CD81E-4C6A-54FF-A3E5-2C0659D56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8585A-95B1-03A0-175B-A6EC60E6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FFD9-2068-4AE7-B634-4F2FC5DF7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44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5B80-2BE0-C56F-0DFC-DF83C1CDF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146F5-66F5-C2DB-15B1-6A25DA16D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210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5B80-2BE0-C56F-0DFC-DF83C1CDF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146F5-66F5-C2DB-15B1-6A25DA16D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949CA-2568-EAB7-B137-ED6915BA6CF6}"/>
              </a:ext>
            </a:extLst>
          </p:cNvPr>
          <p:cNvSpPr txBox="1"/>
          <p:nvPr/>
        </p:nvSpPr>
        <p:spPr>
          <a:xfrm>
            <a:off x="1228725" y="2096405"/>
            <a:ext cx="7915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&lt;h2 class="_8eso"&gt;Facebook helps you connect and share with the people in your life.&lt;/h2&gt;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C8F431-453A-7B97-2896-22FEA3265B33}"/>
                  </a:ext>
                </a:extLst>
              </p14:cNvPr>
              <p14:cNvContentPartPr/>
              <p14:nvPr/>
            </p14:nvContentPartPr>
            <p14:xfrm>
              <a:off x="472320" y="1181160"/>
              <a:ext cx="8679600" cy="2042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C8F431-453A-7B97-2896-22FEA3265B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1171800"/>
                <a:ext cx="8698320" cy="20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678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5B80-2BE0-C56F-0DFC-DF83C1CDF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146F5-66F5-C2DB-15B1-6A25DA16D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B696A5-3511-CE71-124B-E4FD754DC059}"/>
                  </a:ext>
                </a:extLst>
              </p14:cNvPr>
              <p14:cNvContentPartPr/>
              <p14:nvPr/>
            </p14:nvContentPartPr>
            <p14:xfrm>
              <a:off x="60840" y="83880"/>
              <a:ext cx="11407680" cy="633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B696A5-3511-CE71-124B-E4FD754DC0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74520"/>
                <a:ext cx="11426400" cy="63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454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5B80-2BE0-C56F-0DFC-DF83C1CDF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146F5-66F5-C2DB-15B1-6A25DA16D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F7F118-9F26-522E-8AC6-3B79FB7F4EA9}"/>
                  </a:ext>
                </a:extLst>
              </p14:cNvPr>
              <p14:cNvContentPartPr/>
              <p14:nvPr/>
            </p14:nvContentPartPr>
            <p14:xfrm>
              <a:off x="0" y="114480"/>
              <a:ext cx="8748000" cy="605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F7F118-9F26-522E-8AC6-3B79FB7F4E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5120"/>
                <a:ext cx="8766720" cy="60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964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5B80-2BE0-C56F-0DFC-DF83C1CDF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146F5-66F5-C2DB-15B1-6A25DA16D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57F9F9-3E2C-0FD5-BBEB-B490D31A1A06}"/>
                  </a:ext>
                </a:extLst>
              </p14:cNvPr>
              <p14:cNvContentPartPr/>
              <p14:nvPr/>
            </p14:nvContentPartPr>
            <p14:xfrm>
              <a:off x="221040" y="205920"/>
              <a:ext cx="8321400" cy="477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57F9F9-3E2C-0FD5-BBEB-B490D31A1A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96560"/>
                <a:ext cx="8340120" cy="47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586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5B80-2BE0-C56F-0DFC-DF83C1CDF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146F5-66F5-C2DB-15B1-6A25DA16D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E652E7-DBD7-E041-91B7-2761D9003D94}"/>
                  </a:ext>
                </a:extLst>
              </p14:cNvPr>
              <p14:cNvContentPartPr/>
              <p14:nvPr/>
            </p14:nvContentPartPr>
            <p14:xfrm>
              <a:off x="830520" y="297360"/>
              <a:ext cx="5303880" cy="157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E652E7-DBD7-E041-91B7-2761D9003D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288000"/>
                <a:ext cx="5322600" cy="15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E015A2-BAD3-48EC-C423-44F3B664EC24}"/>
                  </a:ext>
                </a:extLst>
              </p14:cNvPr>
              <p14:cNvContentPartPr/>
              <p14:nvPr/>
            </p14:nvContentPartPr>
            <p14:xfrm>
              <a:off x="198000" y="2225160"/>
              <a:ext cx="8641440" cy="3200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E015A2-BAD3-48EC-C423-44F3B664EC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640" y="2215800"/>
                <a:ext cx="8660160" cy="32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026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5B80-2BE0-C56F-0DFC-DF83C1CDF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146F5-66F5-C2DB-15B1-6A25DA16D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1C2382-B245-1FC0-F8C9-495FA4D0A7E7}"/>
                  </a:ext>
                </a:extLst>
              </p14:cNvPr>
              <p14:cNvContentPartPr/>
              <p14:nvPr/>
            </p14:nvContentPartPr>
            <p14:xfrm>
              <a:off x="297000" y="106560"/>
              <a:ext cx="7978680" cy="101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1C2382-B245-1FC0-F8C9-495FA4D0A7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97200"/>
                <a:ext cx="7997400" cy="103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165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5B80-2BE0-C56F-0DFC-DF83C1CDF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146F5-66F5-C2DB-15B1-6A25DA16D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2FC404-A45D-6CDC-FA72-310741F9B45C}"/>
                  </a:ext>
                </a:extLst>
              </p14:cNvPr>
              <p14:cNvContentPartPr/>
              <p14:nvPr/>
            </p14:nvContentPartPr>
            <p14:xfrm>
              <a:off x="91440" y="152280"/>
              <a:ext cx="10942560" cy="375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2FC404-A45D-6CDC-FA72-310741F9B4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42920"/>
                <a:ext cx="10961280" cy="377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989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5B80-2BE0-C56F-0DFC-DF83C1CDF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146F5-66F5-C2DB-15B1-6A25DA16D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12C1E1-3DC5-7FDD-2122-9F439C15484A}"/>
                  </a:ext>
                </a:extLst>
              </p14:cNvPr>
              <p14:cNvContentPartPr/>
              <p14:nvPr/>
            </p14:nvContentPartPr>
            <p14:xfrm>
              <a:off x="38160" y="53280"/>
              <a:ext cx="5189400" cy="477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12C1E1-3DC5-7FDD-2122-9F439C1548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43920"/>
                <a:ext cx="5208120" cy="47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365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5B80-2BE0-C56F-0DFC-DF83C1CDF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146F5-66F5-C2DB-15B1-6A25DA16D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B71EF7-1A23-E131-BDA0-6668C58D33BD}"/>
                  </a:ext>
                </a:extLst>
              </p14:cNvPr>
              <p14:cNvContentPartPr/>
              <p14:nvPr/>
            </p14:nvContentPartPr>
            <p14:xfrm>
              <a:off x="373320" y="114480"/>
              <a:ext cx="11034000" cy="572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B71EF7-1A23-E131-BDA0-6668C58D33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105120"/>
                <a:ext cx="11052720" cy="574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035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5B80-2BE0-C56F-0DFC-DF83C1CDF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146F5-66F5-C2DB-15B1-6A25DA16D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DDCCE6-2565-6475-EA8E-65758EA65BFB}"/>
                  </a:ext>
                </a:extLst>
              </p14:cNvPr>
              <p14:cNvContentPartPr/>
              <p14:nvPr/>
            </p14:nvContentPartPr>
            <p14:xfrm>
              <a:off x="15120" y="0"/>
              <a:ext cx="10294920" cy="514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DDCCE6-2565-6475-EA8E-65758EA65B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-9360"/>
                <a:ext cx="10313640" cy="51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538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5B80-2BE0-C56F-0DFC-DF83C1CDF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146F5-66F5-C2DB-15B1-6A25DA16D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9235FC-C040-D06C-8177-8227537B94AC}"/>
                  </a:ext>
                </a:extLst>
              </p14:cNvPr>
              <p14:cNvContentPartPr/>
              <p14:nvPr/>
            </p14:nvContentPartPr>
            <p14:xfrm>
              <a:off x="190440" y="327600"/>
              <a:ext cx="8771040" cy="449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9235FC-C040-D06C-8177-8227537B94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318240"/>
                <a:ext cx="8789760" cy="451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176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5B80-2BE0-C56F-0DFC-DF83C1CDF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146F5-66F5-C2DB-15B1-6A25DA16D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27A2B9-A1B5-8C06-D30B-DBD41A008588}"/>
                  </a:ext>
                </a:extLst>
              </p14:cNvPr>
              <p14:cNvContentPartPr/>
              <p14:nvPr/>
            </p14:nvContentPartPr>
            <p14:xfrm>
              <a:off x="106560" y="289440"/>
              <a:ext cx="8184240" cy="569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27A2B9-A1B5-8C06-D30B-DBD41A0085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280080"/>
                <a:ext cx="8202960" cy="57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797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5B80-2BE0-C56F-0DFC-DF83C1CDF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146F5-66F5-C2DB-15B1-6A25DA16D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E36F0E-B336-3AC2-CF70-869D69B9D46A}"/>
                  </a:ext>
                </a:extLst>
              </p14:cNvPr>
              <p14:cNvContentPartPr/>
              <p14:nvPr/>
            </p14:nvContentPartPr>
            <p14:xfrm>
              <a:off x="68400" y="1150560"/>
              <a:ext cx="9319680" cy="570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E36F0E-B336-3AC2-CF70-869D69B9D4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1141200"/>
                <a:ext cx="9338400" cy="57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173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5B80-2BE0-C56F-0DFC-DF83C1CDF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146F5-66F5-C2DB-15B1-6A25DA16D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9221E-F88C-9305-F2AB-02F9F051B30C}"/>
              </a:ext>
            </a:extLst>
          </p:cNvPr>
          <p:cNvSpPr txBox="1"/>
          <p:nvPr/>
        </p:nvSpPr>
        <p:spPr>
          <a:xfrm>
            <a:off x="895350" y="1600200"/>
            <a:ext cx="8248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&lt;input type="text" class="</a:t>
            </a:r>
            <a:r>
              <a:rPr lang="en-IN" dirty="0" err="1"/>
              <a:t>inputtext</a:t>
            </a:r>
            <a:r>
              <a:rPr lang="en-IN" dirty="0"/>
              <a:t> _55r1 _6luy" name="email" id="email" data-</a:t>
            </a:r>
            <a:r>
              <a:rPr lang="en-IN" dirty="0" err="1"/>
              <a:t>testid</a:t>
            </a:r>
            <a:r>
              <a:rPr lang="en-IN" dirty="0"/>
              <a:t>="</a:t>
            </a:r>
            <a:r>
              <a:rPr lang="en-IN" dirty="0" err="1"/>
              <a:t>royal_email</a:t>
            </a:r>
            <a:r>
              <a:rPr lang="en-IN" dirty="0"/>
              <a:t>" placeholder="Email address or phone number" autofocus="1" aria-label="Email address or phone number"&gt;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FBE0339-7BAB-454D-7FA3-1C07D62747C3}"/>
                  </a:ext>
                </a:extLst>
              </p14:cNvPr>
              <p14:cNvContentPartPr/>
              <p14:nvPr/>
            </p14:nvContentPartPr>
            <p14:xfrm>
              <a:off x="83880" y="762120"/>
              <a:ext cx="8519400" cy="2149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FBE0339-7BAB-454D-7FA3-1C07D62747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752760"/>
                <a:ext cx="8538120" cy="21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471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2022-06-29T13:20:52Z</dcterms:created>
  <dcterms:modified xsi:type="dcterms:W3CDTF">2022-06-29T13:21:05Z</dcterms:modified>
</cp:coreProperties>
</file>